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707" r:id="rId1"/>
  </p:sldMasterIdLst>
  <p:notesMasterIdLst>
    <p:notesMasterId r:id="rId68"/>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657EBDF-2FBC-45AD-93CA-A3436CBB89FB}">
  <a:tblStyle styleId="{3657EBDF-2FBC-45AD-93CA-A3436CBB89F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750" autoAdjust="0"/>
    <p:restoredTop sz="94061" autoAdjust="0"/>
  </p:normalViewPr>
  <p:slideViewPr>
    <p:cSldViewPr snapToGrid="0">
      <p:cViewPr>
        <p:scale>
          <a:sx n="75" d="100"/>
          <a:sy n="75" d="100"/>
        </p:scale>
        <p:origin x="1230" y="27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3"/>
        <p:cNvGrpSpPr/>
        <p:nvPr/>
      </p:nvGrpSpPr>
      <p:grpSpPr>
        <a:xfrm>
          <a:off x="0" y="0"/>
          <a:ext cx="0" cy="0"/>
          <a:chOff x="0" y="0"/>
          <a:chExt cx="0" cy="0"/>
        </a:xfrm>
      </p:grpSpPr>
      <p:sp>
        <p:nvSpPr>
          <p:cNvPr id="1754" name="Google Shape;175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5" name="Google Shape;175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8"/>
        <p:cNvGrpSpPr/>
        <p:nvPr/>
      </p:nvGrpSpPr>
      <p:grpSpPr>
        <a:xfrm>
          <a:off x="0" y="0"/>
          <a:ext cx="0" cy="0"/>
          <a:chOff x="0" y="0"/>
          <a:chExt cx="0" cy="0"/>
        </a:xfrm>
      </p:grpSpPr>
      <p:sp>
        <p:nvSpPr>
          <p:cNvPr id="2309" name="Google Shape;2309;gdde37258f8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0" name="Google Shape;2310;gdde37258f8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9"/>
        <p:cNvGrpSpPr/>
        <p:nvPr/>
      </p:nvGrpSpPr>
      <p:grpSpPr>
        <a:xfrm>
          <a:off x="0" y="0"/>
          <a:ext cx="0" cy="0"/>
          <a:chOff x="0" y="0"/>
          <a:chExt cx="0" cy="0"/>
        </a:xfrm>
      </p:grpSpPr>
      <p:sp>
        <p:nvSpPr>
          <p:cNvPr id="2380" name="Google Shape;2380;gb6e20b8d48_0_310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1" name="Google Shape;2381;gb6e20b8d48_0_310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9"/>
        <p:cNvGrpSpPr/>
        <p:nvPr/>
      </p:nvGrpSpPr>
      <p:grpSpPr>
        <a:xfrm>
          <a:off x="0" y="0"/>
          <a:ext cx="0" cy="0"/>
          <a:chOff x="0" y="0"/>
          <a:chExt cx="0" cy="0"/>
        </a:xfrm>
      </p:grpSpPr>
      <p:sp>
        <p:nvSpPr>
          <p:cNvPr id="2400" name="Google Shape;2400;gdde37258f8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1" name="Google Shape;2401;gdde37258f8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8"/>
        <p:cNvGrpSpPr/>
        <p:nvPr/>
      </p:nvGrpSpPr>
      <p:grpSpPr>
        <a:xfrm>
          <a:off x="0" y="0"/>
          <a:ext cx="0" cy="0"/>
          <a:chOff x="0" y="0"/>
          <a:chExt cx="0" cy="0"/>
        </a:xfrm>
      </p:grpSpPr>
      <p:sp>
        <p:nvSpPr>
          <p:cNvPr id="2419" name="Google Shape;2419;gdde37258f8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0" name="Google Shape;2420;gdde37258f8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9"/>
        <p:cNvGrpSpPr/>
        <p:nvPr/>
      </p:nvGrpSpPr>
      <p:grpSpPr>
        <a:xfrm>
          <a:off x="0" y="0"/>
          <a:ext cx="0" cy="0"/>
          <a:chOff x="0" y="0"/>
          <a:chExt cx="0" cy="0"/>
        </a:xfrm>
      </p:grpSpPr>
      <p:sp>
        <p:nvSpPr>
          <p:cNvPr id="2440" name="Google Shape;2440;gb6e20b8d48_0_308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1" name="Google Shape;2441;gb6e20b8d48_0_308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1"/>
        <p:cNvGrpSpPr/>
        <p:nvPr/>
      </p:nvGrpSpPr>
      <p:grpSpPr>
        <a:xfrm>
          <a:off x="0" y="0"/>
          <a:ext cx="0" cy="0"/>
          <a:chOff x="0" y="0"/>
          <a:chExt cx="0" cy="0"/>
        </a:xfrm>
      </p:grpSpPr>
      <p:sp>
        <p:nvSpPr>
          <p:cNvPr id="2462" name="Google Shape;2462;g103a21a67ac_0_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3" name="Google Shape;2463;g103a21a67ac_0_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1"/>
        <p:cNvGrpSpPr/>
        <p:nvPr/>
      </p:nvGrpSpPr>
      <p:grpSpPr>
        <a:xfrm>
          <a:off x="0" y="0"/>
          <a:ext cx="0" cy="0"/>
          <a:chOff x="0" y="0"/>
          <a:chExt cx="0" cy="0"/>
        </a:xfrm>
      </p:grpSpPr>
      <p:sp>
        <p:nvSpPr>
          <p:cNvPr id="2572" name="Google Shape;2572;g103a21a67ac_0_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3" name="Google Shape;2573;g103a21a67ac_0_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2"/>
        <p:cNvGrpSpPr/>
        <p:nvPr/>
      </p:nvGrpSpPr>
      <p:grpSpPr>
        <a:xfrm>
          <a:off x="0" y="0"/>
          <a:ext cx="0" cy="0"/>
          <a:chOff x="0" y="0"/>
          <a:chExt cx="0" cy="0"/>
        </a:xfrm>
      </p:grpSpPr>
      <p:sp>
        <p:nvSpPr>
          <p:cNvPr id="2693" name="Google Shape;2693;g103a21a67ac_0_5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4" name="Google Shape;2694;g103a21a67ac_0_5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0"/>
        <p:cNvGrpSpPr/>
        <p:nvPr/>
      </p:nvGrpSpPr>
      <p:grpSpPr>
        <a:xfrm>
          <a:off x="0" y="0"/>
          <a:ext cx="0" cy="0"/>
          <a:chOff x="0" y="0"/>
          <a:chExt cx="0" cy="0"/>
        </a:xfrm>
      </p:grpSpPr>
      <p:sp>
        <p:nvSpPr>
          <p:cNvPr id="2811" name="Google Shape;2811;gdde37258f8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2" name="Google Shape;2812;gdde37258f8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9"/>
        <p:cNvGrpSpPr/>
        <p:nvPr/>
      </p:nvGrpSpPr>
      <p:grpSpPr>
        <a:xfrm>
          <a:off x="0" y="0"/>
          <a:ext cx="0" cy="0"/>
          <a:chOff x="0" y="0"/>
          <a:chExt cx="0" cy="0"/>
        </a:xfrm>
      </p:grpSpPr>
      <p:sp>
        <p:nvSpPr>
          <p:cNvPr id="2830" name="Google Shape;2830;g103826473ac_0_7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1" name="Google Shape;2831;g103826473ac_0_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0"/>
        <p:cNvGrpSpPr/>
        <p:nvPr/>
      </p:nvGrpSpPr>
      <p:grpSpPr>
        <a:xfrm>
          <a:off x="0" y="0"/>
          <a:ext cx="0" cy="0"/>
          <a:chOff x="0" y="0"/>
          <a:chExt cx="0" cy="0"/>
        </a:xfrm>
      </p:grpSpPr>
      <p:sp>
        <p:nvSpPr>
          <p:cNvPr id="1781" name="Google Shape;1781;gdde37258f8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2" name="Google Shape;1782;gdde37258f8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8"/>
        <p:cNvGrpSpPr/>
        <p:nvPr/>
      </p:nvGrpSpPr>
      <p:grpSpPr>
        <a:xfrm>
          <a:off x="0" y="0"/>
          <a:ext cx="0" cy="0"/>
          <a:chOff x="0" y="0"/>
          <a:chExt cx="0" cy="0"/>
        </a:xfrm>
      </p:grpSpPr>
      <p:sp>
        <p:nvSpPr>
          <p:cNvPr id="2849" name="Google Shape;2849;g103a21a67ac_0_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0" name="Google Shape;2850;g103a21a67ac_0_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2"/>
        <p:cNvGrpSpPr/>
        <p:nvPr/>
      </p:nvGrpSpPr>
      <p:grpSpPr>
        <a:xfrm>
          <a:off x="0" y="0"/>
          <a:ext cx="0" cy="0"/>
          <a:chOff x="0" y="0"/>
          <a:chExt cx="0" cy="0"/>
        </a:xfrm>
      </p:grpSpPr>
      <p:sp>
        <p:nvSpPr>
          <p:cNvPr id="2893" name="Google Shape;2893;gb6e20b8d48_0_31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4" name="Google Shape;2894;gb6e20b8d48_0_31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2"/>
        <p:cNvGrpSpPr/>
        <p:nvPr/>
      </p:nvGrpSpPr>
      <p:grpSpPr>
        <a:xfrm>
          <a:off x="0" y="0"/>
          <a:ext cx="0" cy="0"/>
          <a:chOff x="0" y="0"/>
          <a:chExt cx="0" cy="0"/>
        </a:xfrm>
      </p:grpSpPr>
      <p:sp>
        <p:nvSpPr>
          <p:cNvPr id="2913" name="Google Shape;2913;g103a21a67ac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4" name="Google Shape;2914;g103a21a67ac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6"/>
        <p:cNvGrpSpPr/>
        <p:nvPr/>
      </p:nvGrpSpPr>
      <p:grpSpPr>
        <a:xfrm>
          <a:off x="0" y="0"/>
          <a:ext cx="0" cy="0"/>
          <a:chOff x="0" y="0"/>
          <a:chExt cx="0" cy="0"/>
        </a:xfrm>
      </p:grpSpPr>
      <p:sp>
        <p:nvSpPr>
          <p:cNvPr id="2997" name="Google Shape;2997;gb6e20b8d48_0_30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8" name="Google Shape;2998;gb6e20b8d48_0_30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6"/>
        <p:cNvGrpSpPr/>
        <p:nvPr/>
      </p:nvGrpSpPr>
      <p:grpSpPr>
        <a:xfrm>
          <a:off x="0" y="0"/>
          <a:ext cx="0" cy="0"/>
          <a:chOff x="0" y="0"/>
          <a:chExt cx="0" cy="0"/>
        </a:xfrm>
      </p:grpSpPr>
      <p:sp>
        <p:nvSpPr>
          <p:cNvPr id="3017" name="Google Shape;3017;gb6e20b8d48_0_30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8" name="Google Shape;3018;gb6e20b8d48_0_30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0"/>
        <p:cNvGrpSpPr/>
        <p:nvPr/>
      </p:nvGrpSpPr>
      <p:grpSpPr>
        <a:xfrm>
          <a:off x="0" y="0"/>
          <a:ext cx="0" cy="0"/>
          <a:chOff x="0" y="0"/>
          <a:chExt cx="0" cy="0"/>
        </a:xfrm>
      </p:grpSpPr>
      <p:sp>
        <p:nvSpPr>
          <p:cNvPr id="3041" name="Google Shape;3041;g103a21a67ac_0_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2" name="Google Shape;3042;g103a21a67ac_0_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5"/>
        <p:cNvGrpSpPr/>
        <p:nvPr/>
      </p:nvGrpSpPr>
      <p:grpSpPr>
        <a:xfrm>
          <a:off x="0" y="0"/>
          <a:ext cx="0" cy="0"/>
          <a:chOff x="0" y="0"/>
          <a:chExt cx="0" cy="0"/>
        </a:xfrm>
      </p:grpSpPr>
      <p:sp>
        <p:nvSpPr>
          <p:cNvPr id="3136" name="Google Shape;3136;gb6e20b8d48_0_310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7" name="Google Shape;3137;gb6e20b8d48_0_31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6"/>
        <p:cNvGrpSpPr/>
        <p:nvPr/>
      </p:nvGrpSpPr>
      <p:grpSpPr>
        <a:xfrm>
          <a:off x="0" y="0"/>
          <a:ext cx="0" cy="0"/>
          <a:chOff x="0" y="0"/>
          <a:chExt cx="0" cy="0"/>
        </a:xfrm>
      </p:grpSpPr>
      <p:sp>
        <p:nvSpPr>
          <p:cNvPr id="3157" name="Google Shape;3157;g103a21a67ac_0_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8" name="Google Shape;3158;g103a21a67ac_0_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2"/>
        <p:cNvGrpSpPr/>
        <p:nvPr/>
      </p:nvGrpSpPr>
      <p:grpSpPr>
        <a:xfrm>
          <a:off x="0" y="0"/>
          <a:ext cx="0" cy="0"/>
          <a:chOff x="0" y="0"/>
          <a:chExt cx="0" cy="0"/>
        </a:xfrm>
      </p:grpSpPr>
      <p:sp>
        <p:nvSpPr>
          <p:cNvPr id="3253" name="Google Shape;3253;gb6e20b8d48_0_306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4" name="Google Shape;3254;gb6e20b8d48_0_306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2"/>
        <p:cNvGrpSpPr/>
        <p:nvPr/>
      </p:nvGrpSpPr>
      <p:grpSpPr>
        <a:xfrm>
          <a:off x="0" y="0"/>
          <a:ext cx="0" cy="0"/>
          <a:chOff x="0" y="0"/>
          <a:chExt cx="0" cy="0"/>
        </a:xfrm>
      </p:grpSpPr>
      <p:sp>
        <p:nvSpPr>
          <p:cNvPr id="3383" name="Google Shape;3383;gb6e20b8d48_0_307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4" name="Google Shape;3384;gb6e20b8d48_0_307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0"/>
        <p:cNvGrpSpPr/>
        <p:nvPr/>
      </p:nvGrpSpPr>
      <p:grpSpPr>
        <a:xfrm>
          <a:off x="0" y="0"/>
          <a:ext cx="0" cy="0"/>
          <a:chOff x="0" y="0"/>
          <a:chExt cx="0" cy="0"/>
        </a:xfrm>
      </p:grpSpPr>
      <p:sp>
        <p:nvSpPr>
          <p:cNvPr id="1801" name="Google Shape;1801;g103a21a67ac_0_6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2" name="Google Shape;1802;g103a21a67ac_0_6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5"/>
        <p:cNvGrpSpPr/>
        <p:nvPr/>
      </p:nvGrpSpPr>
      <p:grpSpPr>
        <a:xfrm>
          <a:off x="0" y="0"/>
          <a:ext cx="0" cy="0"/>
          <a:chOff x="0" y="0"/>
          <a:chExt cx="0" cy="0"/>
        </a:xfrm>
      </p:grpSpPr>
      <p:sp>
        <p:nvSpPr>
          <p:cNvPr id="3536" name="Google Shape;3536;gb6e20b8d48_0_30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7" name="Google Shape;3537;gb6e20b8d48_0_30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1"/>
        <p:cNvGrpSpPr/>
        <p:nvPr/>
      </p:nvGrpSpPr>
      <p:grpSpPr>
        <a:xfrm>
          <a:off x="0" y="0"/>
          <a:ext cx="0" cy="0"/>
          <a:chOff x="0" y="0"/>
          <a:chExt cx="0" cy="0"/>
        </a:xfrm>
      </p:grpSpPr>
      <p:sp>
        <p:nvSpPr>
          <p:cNvPr id="3632" name="Google Shape;3632;gb6e20b8d48_0_31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3" name="Google Shape;3633;gb6e20b8d48_0_31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2"/>
        <p:cNvGrpSpPr/>
        <p:nvPr/>
      </p:nvGrpSpPr>
      <p:grpSpPr>
        <a:xfrm>
          <a:off x="0" y="0"/>
          <a:ext cx="0" cy="0"/>
          <a:chOff x="0" y="0"/>
          <a:chExt cx="0" cy="0"/>
        </a:xfrm>
      </p:grpSpPr>
      <p:sp>
        <p:nvSpPr>
          <p:cNvPr id="3653" name="Google Shape;3653;g103a21a67ac_0_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4" name="Google Shape;3654;g103a21a67ac_0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6"/>
        <p:cNvGrpSpPr/>
        <p:nvPr/>
      </p:nvGrpSpPr>
      <p:grpSpPr>
        <a:xfrm>
          <a:off x="0" y="0"/>
          <a:ext cx="0" cy="0"/>
          <a:chOff x="0" y="0"/>
          <a:chExt cx="0" cy="0"/>
        </a:xfrm>
      </p:grpSpPr>
      <p:sp>
        <p:nvSpPr>
          <p:cNvPr id="3787" name="Google Shape;3787;gb6e20b8d48_0_308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8" name="Google Shape;3788;gb6e20b8d48_0_30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6"/>
        <p:cNvGrpSpPr/>
        <p:nvPr/>
      </p:nvGrpSpPr>
      <p:grpSpPr>
        <a:xfrm>
          <a:off x="0" y="0"/>
          <a:ext cx="0" cy="0"/>
          <a:chOff x="0" y="0"/>
          <a:chExt cx="0" cy="0"/>
        </a:xfrm>
      </p:grpSpPr>
      <p:sp>
        <p:nvSpPr>
          <p:cNvPr id="3817" name="Google Shape;3817;gb6e20b8d48_0_3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8" name="Google Shape;3818;gb6e20b8d48_0_3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1"/>
        <p:cNvGrpSpPr/>
        <p:nvPr/>
      </p:nvGrpSpPr>
      <p:grpSpPr>
        <a:xfrm>
          <a:off x="0" y="0"/>
          <a:ext cx="0" cy="0"/>
          <a:chOff x="0" y="0"/>
          <a:chExt cx="0" cy="0"/>
        </a:xfrm>
      </p:grpSpPr>
      <p:sp>
        <p:nvSpPr>
          <p:cNvPr id="3842" name="Google Shape;3842;gb6e20b8d48_0_31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3" name="Google Shape;3843;gb6e20b8d48_0_31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2"/>
        <p:cNvGrpSpPr/>
        <p:nvPr/>
      </p:nvGrpSpPr>
      <p:grpSpPr>
        <a:xfrm>
          <a:off x="0" y="0"/>
          <a:ext cx="0" cy="0"/>
          <a:chOff x="0" y="0"/>
          <a:chExt cx="0" cy="0"/>
        </a:xfrm>
      </p:grpSpPr>
      <p:sp>
        <p:nvSpPr>
          <p:cNvPr id="3913" name="Google Shape;3913;gb6e20b8d48_0_31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4" name="Google Shape;3914;gb6e20b8d48_0_31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6"/>
        <p:cNvGrpSpPr/>
        <p:nvPr/>
      </p:nvGrpSpPr>
      <p:grpSpPr>
        <a:xfrm>
          <a:off x="0" y="0"/>
          <a:ext cx="0" cy="0"/>
          <a:chOff x="0" y="0"/>
          <a:chExt cx="0" cy="0"/>
        </a:xfrm>
      </p:grpSpPr>
      <p:sp>
        <p:nvSpPr>
          <p:cNvPr id="3947" name="Google Shape;3947;gb6e20b8d48_0_31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8" name="Google Shape;3948;gb6e20b8d48_0_31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0"/>
        <p:cNvGrpSpPr/>
        <p:nvPr/>
      </p:nvGrpSpPr>
      <p:grpSpPr>
        <a:xfrm>
          <a:off x="0" y="0"/>
          <a:ext cx="0" cy="0"/>
          <a:chOff x="0" y="0"/>
          <a:chExt cx="0" cy="0"/>
        </a:xfrm>
      </p:grpSpPr>
      <p:sp>
        <p:nvSpPr>
          <p:cNvPr id="3991" name="Google Shape;3991;g103a21a67ac_0_6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2" name="Google Shape;3992;g103a21a67ac_0_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7"/>
        <p:cNvGrpSpPr/>
        <p:nvPr/>
      </p:nvGrpSpPr>
      <p:grpSpPr>
        <a:xfrm>
          <a:off x="0" y="0"/>
          <a:ext cx="0" cy="0"/>
          <a:chOff x="0" y="0"/>
          <a:chExt cx="0" cy="0"/>
        </a:xfrm>
      </p:grpSpPr>
      <p:sp>
        <p:nvSpPr>
          <p:cNvPr id="4068" name="Google Shape;4068;g103a21a67ac_0_3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9" name="Google Shape;4069;g103a21a67ac_0_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6"/>
        <p:cNvGrpSpPr/>
        <p:nvPr/>
      </p:nvGrpSpPr>
      <p:grpSpPr>
        <a:xfrm>
          <a:off x="0" y="0"/>
          <a:ext cx="0" cy="0"/>
          <a:chOff x="0" y="0"/>
          <a:chExt cx="0" cy="0"/>
        </a:xfrm>
      </p:grpSpPr>
      <p:sp>
        <p:nvSpPr>
          <p:cNvPr id="2037" name="Google Shape;2037;gdde37258f8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8" name="Google Shape;2038;gdde37258f8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8"/>
        <p:cNvGrpSpPr/>
        <p:nvPr/>
      </p:nvGrpSpPr>
      <p:grpSpPr>
        <a:xfrm>
          <a:off x="0" y="0"/>
          <a:ext cx="0" cy="0"/>
          <a:chOff x="0" y="0"/>
          <a:chExt cx="0" cy="0"/>
        </a:xfrm>
      </p:grpSpPr>
      <p:sp>
        <p:nvSpPr>
          <p:cNvPr id="4119" name="Google Shape;4119;g103a21a67ac_0_3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0" name="Google Shape;4120;g103a21a67ac_0_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5"/>
        <p:cNvGrpSpPr/>
        <p:nvPr/>
      </p:nvGrpSpPr>
      <p:grpSpPr>
        <a:xfrm>
          <a:off x="0" y="0"/>
          <a:ext cx="0" cy="0"/>
          <a:chOff x="0" y="0"/>
          <a:chExt cx="0" cy="0"/>
        </a:xfrm>
      </p:grpSpPr>
      <p:sp>
        <p:nvSpPr>
          <p:cNvPr id="4186" name="Google Shape;4186;gb6e20b8d48_0_31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87" name="Google Shape;4187;gb6e20b8d48_0_31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0"/>
        <p:cNvGrpSpPr/>
        <p:nvPr/>
      </p:nvGrpSpPr>
      <p:grpSpPr>
        <a:xfrm>
          <a:off x="0" y="0"/>
          <a:ext cx="0" cy="0"/>
          <a:chOff x="0" y="0"/>
          <a:chExt cx="0" cy="0"/>
        </a:xfrm>
      </p:grpSpPr>
      <p:sp>
        <p:nvSpPr>
          <p:cNvPr id="4311" name="Google Shape;4311;gb6e20b8d48_0_31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12" name="Google Shape;4312;gb6e20b8d48_0_31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1"/>
        <p:cNvGrpSpPr/>
        <p:nvPr/>
      </p:nvGrpSpPr>
      <p:grpSpPr>
        <a:xfrm>
          <a:off x="0" y="0"/>
          <a:ext cx="0" cy="0"/>
          <a:chOff x="0" y="0"/>
          <a:chExt cx="0" cy="0"/>
        </a:xfrm>
      </p:grpSpPr>
      <p:sp>
        <p:nvSpPr>
          <p:cNvPr id="4332" name="Google Shape;4332;gb6e20b8d48_0_31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3" name="Google Shape;4333;gb6e20b8d48_0_31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1"/>
        <p:cNvGrpSpPr/>
        <p:nvPr/>
      </p:nvGrpSpPr>
      <p:grpSpPr>
        <a:xfrm>
          <a:off x="0" y="0"/>
          <a:ext cx="0" cy="0"/>
          <a:chOff x="0" y="0"/>
          <a:chExt cx="0" cy="0"/>
        </a:xfrm>
      </p:grpSpPr>
      <p:sp>
        <p:nvSpPr>
          <p:cNvPr id="4352" name="Google Shape;4352;gb6e20b8d48_0_31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3" name="Google Shape;4353;gb6e20b8d48_0_31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3"/>
        <p:cNvGrpSpPr/>
        <p:nvPr/>
      </p:nvGrpSpPr>
      <p:grpSpPr>
        <a:xfrm>
          <a:off x="0" y="0"/>
          <a:ext cx="0" cy="0"/>
          <a:chOff x="0" y="0"/>
          <a:chExt cx="0" cy="0"/>
        </a:xfrm>
      </p:grpSpPr>
      <p:sp>
        <p:nvSpPr>
          <p:cNvPr id="4514" name="Google Shape;4514;gb6e20b8d48_0_31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5" name="Google Shape;4515;gb6e20b8d48_0_31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4"/>
        <p:cNvGrpSpPr/>
        <p:nvPr/>
      </p:nvGrpSpPr>
      <p:grpSpPr>
        <a:xfrm>
          <a:off x="0" y="0"/>
          <a:ext cx="0" cy="0"/>
          <a:chOff x="0" y="0"/>
          <a:chExt cx="0" cy="0"/>
        </a:xfrm>
      </p:grpSpPr>
      <p:sp>
        <p:nvSpPr>
          <p:cNvPr id="4535" name="Google Shape;4535;g103a21a67ac_0_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6" name="Google Shape;4536;g103a21a67ac_0_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8"/>
        <p:cNvGrpSpPr/>
        <p:nvPr/>
      </p:nvGrpSpPr>
      <p:grpSpPr>
        <a:xfrm>
          <a:off x="0" y="0"/>
          <a:ext cx="0" cy="0"/>
          <a:chOff x="0" y="0"/>
          <a:chExt cx="0" cy="0"/>
        </a:xfrm>
      </p:grpSpPr>
      <p:sp>
        <p:nvSpPr>
          <p:cNvPr id="4639" name="Google Shape;4639;g103a21a67ac_0_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0" name="Google Shape;4640;g103a21a67ac_0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4"/>
        <p:cNvGrpSpPr/>
        <p:nvPr/>
      </p:nvGrpSpPr>
      <p:grpSpPr>
        <a:xfrm>
          <a:off x="0" y="0"/>
          <a:ext cx="0" cy="0"/>
          <a:chOff x="0" y="0"/>
          <a:chExt cx="0" cy="0"/>
        </a:xfrm>
      </p:grpSpPr>
      <p:sp>
        <p:nvSpPr>
          <p:cNvPr id="4685" name="Google Shape;4685;g102ae3baf82_0_62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6" name="Google Shape;4686;g102ae3baf82_0_62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9"/>
        <p:cNvGrpSpPr/>
        <p:nvPr/>
      </p:nvGrpSpPr>
      <p:grpSpPr>
        <a:xfrm>
          <a:off x="0" y="0"/>
          <a:ext cx="0" cy="0"/>
          <a:chOff x="0" y="0"/>
          <a:chExt cx="0" cy="0"/>
        </a:xfrm>
      </p:grpSpPr>
      <p:sp>
        <p:nvSpPr>
          <p:cNvPr id="4910" name="Google Shape;4910;gb6e20b8d48_0_312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1" name="Google Shape;4911;gb6e20b8d48_0_312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7"/>
        <p:cNvGrpSpPr/>
        <p:nvPr/>
      </p:nvGrpSpPr>
      <p:grpSpPr>
        <a:xfrm>
          <a:off x="0" y="0"/>
          <a:ext cx="0" cy="0"/>
          <a:chOff x="0" y="0"/>
          <a:chExt cx="0" cy="0"/>
        </a:xfrm>
      </p:grpSpPr>
      <p:sp>
        <p:nvSpPr>
          <p:cNvPr id="2068" name="Google Shape;2068;g103826473ac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9" name="Google Shape;2069;g103826473ac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7"/>
        <p:cNvGrpSpPr/>
        <p:nvPr/>
      </p:nvGrpSpPr>
      <p:grpSpPr>
        <a:xfrm>
          <a:off x="0" y="0"/>
          <a:ext cx="0" cy="0"/>
          <a:chOff x="0" y="0"/>
          <a:chExt cx="0" cy="0"/>
        </a:xfrm>
      </p:grpSpPr>
      <p:sp>
        <p:nvSpPr>
          <p:cNvPr id="4938" name="Google Shape;4938;g103a21a67ac_0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39" name="Google Shape;4939;g103a21a67ac_0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3"/>
        <p:cNvGrpSpPr/>
        <p:nvPr/>
      </p:nvGrpSpPr>
      <p:grpSpPr>
        <a:xfrm>
          <a:off x="0" y="0"/>
          <a:ext cx="0" cy="0"/>
          <a:chOff x="0" y="0"/>
          <a:chExt cx="0" cy="0"/>
        </a:xfrm>
      </p:grpSpPr>
      <p:sp>
        <p:nvSpPr>
          <p:cNvPr id="4964" name="Google Shape;4964;gb6e20b8d48_0_31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5" name="Google Shape;4965;gb6e20b8d48_0_31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8"/>
        <p:cNvGrpSpPr/>
        <p:nvPr/>
      </p:nvGrpSpPr>
      <p:grpSpPr>
        <a:xfrm>
          <a:off x="0" y="0"/>
          <a:ext cx="0" cy="0"/>
          <a:chOff x="0" y="0"/>
          <a:chExt cx="0" cy="0"/>
        </a:xfrm>
      </p:grpSpPr>
      <p:sp>
        <p:nvSpPr>
          <p:cNvPr id="4989" name="Google Shape;4989;gb6e20b8d48_0_31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0" name="Google Shape;4990;gb6e20b8d48_0_31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3"/>
        <p:cNvGrpSpPr/>
        <p:nvPr/>
      </p:nvGrpSpPr>
      <p:grpSpPr>
        <a:xfrm>
          <a:off x="0" y="0"/>
          <a:ext cx="0" cy="0"/>
          <a:chOff x="0" y="0"/>
          <a:chExt cx="0" cy="0"/>
        </a:xfrm>
      </p:grpSpPr>
      <p:sp>
        <p:nvSpPr>
          <p:cNvPr id="5014" name="Google Shape;5014;gb6e20b8d48_0_312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5" name="Google Shape;5015;gb6e20b8d48_0_31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5"/>
        <p:cNvGrpSpPr/>
        <p:nvPr/>
      </p:nvGrpSpPr>
      <p:grpSpPr>
        <a:xfrm>
          <a:off x="0" y="0"/>
          <a:ext cx="0" cy="0"/>
          <a:chOff x="0" y="0"/>
          <a:chExt cx="0" cy="0"/>
        </a:xfrm>
      </p:grpSpPr>
      <p:sp>
        <p:nvSpPr>
          <p:cNvPr id="5036" name="Google Shape;5036;g103a21a67ac_0_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7" name="Google Shape;5037;g103a21a67ac_0_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8"/>
        <p:cNvGrpSpPr/>
        <p:nvPr/>
      </p:nvGrpSpPr>
      <p:grpSpPr>
        <a:xfrm>
          <a:off x="0" y="0"/>
          <a:ext cx="0" cy="0"/>
          <a:chOff x="0" y="0"/>
          <a:chExt cx="0" cy="0"/>
        </a:xfrm>
      </p:grpSpPr>
      <p:sp>
        <p:nvSpPr>
          <p:cNvPr id="5069" name="Google Shape;5069;g103a21a67ac_0_8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0" name="Google Shape;5070;g103a21a67ac_0_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2"/>
        <p:cNvGrpSpPr/>
        <p:nvPr/>
      </p:nvGrpSpPr>
      <p:grpSpPr>
        <a:xfrm>
          <a:off x="0" y="0"/>
          <a:ext cx="0" cy="0"/>
          <a:chOff x="0" y="0"/>
          <a:chExt cx="0" cy="0"/>
        </a:xfrm>
      </p:grpSpPr>
      <p:sp>
        <p:nvSpPr>
          <p:cNvPr id="5103" name="Google Shape;5103;g103a21a67ac_0_6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4" name="Google Shape;5104;g103a21a67ac_0_6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0"/>
        <p:cNvGrpSpPr/>
        <p:nvPr/>
      </p:nvGrpSpPr>
      <p:grpSpPr>
        <a:xfrm>
          <a:off x="0" y="0"/>
          <a:ext cx="0" cy="0"/>
          <a:chOff x="0" y="0"/>
          <a:chExt cx="0" cy="0"/>
        </a:xfrm>
      </p:grpSpPr>
      <p:sp>
        <p:nvSpPr>
          <p:cNvPr id="5271" name="Google Shape;5271;g103a21a67ac_0_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2" name="Google Shape;5272;g103a21a67ac_0_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5"/>
        <p:cNvGrpSpPr/>
        <p:nvPr/>
      </p:nvGrpSpPr>
      <p:grpSpPr>
        <a:xfrm>
          <a:off x="0" y="0"/>
          <a:ext cx="0" cy="0"/>
          <a:chOff x="0" y="0"/>
          <a:chExt cx="0" cy="0"/>
        </a:xfrm>
      </p:grpSpPr>
      <p:sp>
        <p:nvSpPr>
          <p:cNvPr id="5466" name="Google Shape;5466;gb6e20b8d48_0_31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67" name="Google Shape;5467;gb6e20b8d48_0_31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5"/>
        <p:cNvGrpSpPr/>
        <p:nvPr/>
      </p:nvGrpSpPr>
      <p:grpSpPr>
        <a:xfrm>
          <a:off x="0" y="0"/>
          <a:ext cx="0" cy="0"/>
          <a:chOff x="0" y="0"/>
          <a:chExt cx="0" cy="0"/>
        </a:xfrm>
      </p:grpSpPr>
      <p:sp>
        <p:nvSpPr>
          <p:cNvPr id="5576" name="Google Shape;5576;g103a21a67ac_0_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7" name="Google Shape;5577;g103a21a67ac_0_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2"/>
        <p:cNvGrpSpPr/>
        <p:nvPr/>
      </p:nvGrpSpPr>
      <p:grpSpPr>
        <a:xfrm>
          <a:off x="0" y="0"/>
          <a:ext cx="0" cy="0"/>
          <a:chOff x="0" y="0"/>
          <a:chExt cx="0" cy="0"/>
        </a:xfrm>
      </p:grpSpPr>
      <p:sp>
        <p:nvSpPr>
          <p:cNvPr id="2103" name="Google Shape;2103;gdde37258f8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4" name="Google Shape;2104;gdde37258f8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5"/>
        <p:cNvGrpSpPr/>
        <p:nvPr/>
      </p:nvGrpSpPr>
      <p:grpSpPr>
        <a:xfrm>
          <a:off x="0" y="0"/>
          <a:ext cx="0" cy="0"/>
          <a:chOff x="0" y="0"/>
          <a:chExt cx="0" cy="0"/>
        </a:xfrm>
      </p:grpSpPr>
      <p:sp>
        <p:nvSpPr>
          <p:cNvPr id="5616" name="Google Shape;5616;gb6e20b8d48_0_31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7" name="Google Shape;5617;gb6e20b8d48_0_31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57"/>
        <p:cNvGrpSpPr/>
        <p:nvPr/>
      </p:nvGrpSpPr>
      <p:grpSpPr>
        <a:xfrm>
          <a:off x="0" y="0"/>
          <a:ext cx="0" cy="0"/>
          <a:chOff x="0" y="0"/>
          <a:chExt cx="0" cy="0"/>
        </a:xfrm>
      </p:grpSpPr>
      <p:sp>
        <p:nvSpPr>
          <p:cNvPr id="5658" name="Google Shape;5658;gb6e20b8d48_0_332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9" name="Google Shape;5659;gb6e20b8d48_0_332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0"/>
        <p:cNvGrpSpPr/>
        <p:nvPr/>
      </p:nvGrpSpPr>
      <p:grpSpPr>
        <a:xfrm>
          <a:off x="0" y="0"/>
          <a:ext cx="0" cy="0"/>
          <a:chOff x="0" y="0"/>
          <a:chExt cx="0" cy="0"/>
        </a:xfrm>
      </p:grpSpPr>
      <p:sp>
        <p:nvSpPr>
          <p:cNvPr id="6851" name="Google Shape;6851;g102ae3baf82_0_6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2" name="Google Shape;6852;g102ae3baf82_0_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8"/>
        <p:cNvGrpSpPr/>
        <p:nvPr/>
      </p:nvGrpSpPr>
      <p:grpSpPr>
        <a:xfrm>
          <a:off x="0" y="0"/>
          <a:ext cx="0" cy="0"/>
          <a:chOff x="0" y="0"/>
          <a:chExt cx="0" cy="0"/>
        </a:xfrm>
      </p:grpSpPr>
      <p:sp>
        <p:nvSpPr>
          <p:cNvPr id="7829" name="Google Shape;7829;gb6e20b8d48_0_3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0" name="Google Shape;7830;gb6e20b8d48_0_3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4"/>
        <p:cNvGrpSpPr/>
        <p:nvPr/>
      </p:nvGrpSpPr>
      <p:grpSpPr>
        <a:xfrm>
          <a:off x="0" y="0"/>
          <a:ext cx="0" cy="0"/>
          <a:chOff x="0" y="0"/>
          <a:chExt cx="0" cy="0"/>
        </a:xfrm>
      </p:grpSpPr>
      <p:sp>
        <p:nvSpPr>
          <p:cNvPr id="7865" name="Google Shape;7865;g102ae3baf82_0_7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6" name="Google Shape;7866;g102ae3baf82_0_7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7"/>
        <p:cNvGrpSpPr/>
        <p:nvPr/>
      </p:nvGrpSpPr>
      <p:grpSpPr>
        <a:xfrm>
          <a:off x="0" y="0"/>
          <a:ext cx="0" cy="0"/>
          <a:chOff x="0" y="0"/>
          <a:chExt cx="0" cy="0"/>
        </a:xfrm>
      </p:grpSpPr>
      <p:sp>
        <p:nvSpPr>
          <p:cNvPr id="8598" name="Google Shape;8598;g102ae3baf82_0_76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9" name="Google Shape;8599;g102ae3baf82_0_76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1"/>
        <p:cNvGrpSpPr/>
        <p:nvPr/>
      </p:nvGrpSpPr>
      <p:grpSpPr>
        <a:xfrm>
          <a:off x="0" y="0"/>
          <a:ext cx="0" cy="0"/>
          <a:chOff x="0" y="0"/>
          <a:chExt cx="0" cy="0"/>
        </a:xfrm>
      </p:grpSpPr>
      <p:sp>
        <p:nvSpPr>
          <p:cNvPr id="8762" name="Google Shape;8762;g1045be33e8a_0_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3" name="Google Shape;8763;g1045be33e8a_0_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2"/>
        <p:cNvGrpSpPr/>
        <p:nvPr/>
      </p:nvGrpSpPr>
      <p:grpSpPr>
        <a:xfrm>
          <a:off x="0" y="0"/>
          <a:ext cx="0" cy="0"/>
          <a:chOff x="0" y="0"/>
          <a:chExt cx="0" cy="0"/>
        </a:xfrm>
      </p:grpSpPr>
      <p:sp>
        <p:nvSpPr>
          <p:cNvPr id="2123" name="Google Shape;2123;g103826473ac_0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4" name="Google Shape;2124;g103826473ac_0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p:cNvGrpSpPr/>
        <p:nvPr/>
      </p:nvGrpSpPr>
      <p:grpSpPr>
        <a:xfrm>
          <a:off x="0" y="0"/>
          <a:ext cx="0" cy="0"/>
          <a:chOff x="0" y="0"/>
          <a:chExt cx="0" cy="0"/>
        </a:xfrm>
      </p:grpSpPr>
      <p:sp>
        <p:nvSpPr>
          <p:cNvPr id="2143" name="Google Shape;2143;gdde37258f8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dde37258f8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6"/>
        <p:cNvGrpSpPr/>
        <p:nvPr/>
      </p:nvGrpSpPr>
      <p:grpSpPr>
        <a:xfrm>
          <a:off x="0" y="0"/>
          <a:ext cx="0" cy="0"/>
          <a:chOff x="0" y="0"/>
          <a:chExt cx="0" cy="0"/>
        </a:xfrm>
      </p:grpSpPr>
      <p:sp>
        <p:nvSpPr>
          <p:cNvPr id="2187" name="Google Shape;2187;g103826473ac_0_5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8" name="Google Shape;2188;g103826473ac_0_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flipH="1">
            <a:off x="-144428" y="1948175"/>
            <a:ext cx="9381878" cy="3195363"/>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576394">
            <a:off x="3121751" y="4053064"/>
            <a:ext cx="1656990" cy="1441314"/>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250067">
            <a:off x="2790926" y="4872601"/>
            <a:ext cx="546402" cy="414090"/>
          </a:xfrm>
          <a:custGeom>
            <a:avLst/>
            <a:gdLst/>
            <a:ahLst/>
            <a:cxnLst/>
            <a:rect l="l" t="t" r="r" b="b"/>
            <a:pathLst>
              <a:path w="4650" h="3524" extrusionOk="0">
                <a:moveTo>
                  <a:pt x="4649" y="1"/>
                </a:moveTo>
                <a:lnTo>
                  <a:pt x="4649" y="1"/>
                </a:lnTo>
                <a:cubicBezTo>
                  <a:pt x="521" y="2312"/>
                  <a:pt x="0" y="3387"/>
                  <a:pt x="0" y="3387"/>
                </a:cubicBezTo>
                <a:cubicBezTo>
                  <a:pt x="0" y="3387"/>
                  <a:pt x="1160" y="3524"/>
                  <a:pt x="2214" y="3524"/>
                </a:cubicBezTo>
                <a:cubicBezTo>
                  <a:pt x="2741" y="3524"/>
                  <a:pt x="3242" y="3489"/>
                  <a:pt x="3557" y="3387"/>
                </a:cubicBezTo>
                <a:cubicBezTo>
                  <a:pt x="4513" y="3080"/>
                  <a:pt x="4649" y="1"/>
                  <a:pt x="46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1276" y="4230830"/>
            <a:ext cx="1599364" cy="1109291"/>
          </a:xfrm>
          <a:custGeom>
            <a:avLst/>
            <a:gdLst/>
            <a:ahLst/>
            <a:cxnLst/>
            <a:rect l="l" t="t" r="r" b="b"/>
            <a:pathLst>
              <a:path w="17982" h="12472" extrusionOk="0">
                <a:moveTo>
                  <a:pt x="4837" y="1"/>
                </a:moveTo>
                <a:cubicBezTo>
                  <a:pt x="2329" y="1084"/>
                  <a:pt x="0" y="3643"/>
                  <a:pt x="0" y="3643"/>
                </a:cubicBezTo>
                <a:lnTo>
                  <a:pt x="0" y="12472"/>
                </a:lnTo>
                <a:lnTo>
                  <a:pt x="5886" y="12472"/>
                </a:lnTo>
                <a:cubicBezTo>
                  <a:pt x="6594" y="9640"/>
                  <a:pt x="4837" y="1"/>
                  <a:pt x="4837" y="1"/>
                </a:cubicBezTo>
                <a:close/>
                <a:moveTo>
                  <a:pt x="16080" y="3788"/>
                </a:moveTo>
                <a:cubicBezTo>
                  <a:pt x="11192" y="6202"/>
                  <a:pt x="6355" y="12472"/>
                  <a:pt x="6355" y="12472"/>
                </a:cubicBezTo>
                <a:lnTo>
                  <a:pt x="17359" y="12472"/>
                </a:lnTo>
                <a:cubicBezTo>
                  <a:pt x="17982" y="9546"/>
                  <a:pt x="16080" y="3788"/>
                  <a:pt x="16080" y="3788"/>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flipH="1">
            <a:off x="-510979" y="-438400"/>
            <a:ext cx="10042904" cy="4769259"/>
          </a:xfrm>
          <a:custGeom>
            <a:avLst/>
            <a:gdLst/>
            <a:ahLst/>
            <a:cxnLst/>
            <a:rect l="l" t="t" r="r" b="b"/>
            <a:pathLst>
              <a:path w="84872" h="39681" extrusionOk="0">
                <a:moveTo>
                  <a:pt x="36395" y="6848"/>
                </a:moveTo>
                <a:cubicBezTo>
                  <a:pt x="36480" y="6959"/>
                  <a:pt x="36566" y="7061"/>
                  <a:pt x="36651" y="7172"/>
                </a:cubicBezTo>
                <a:cubicBezTo>
                  <a:pt x="36873" y="7436"/>
                  <a:pt x="37094" y="7701"/>
                  <a:pt x="37325" y="7974"/>
                </a:cubicBezTo>
                <a:cubicBezTo>
                  <a:pt x="36037" y="8485"/>
                  <a:pt x="34749" y="8989"/>
                  <a:pt x="33444" y="9458"/>
                </a:cubicBezTo>
                <a:cubicBezTo>
                  <a:pt x="34442" y="8605"/>
                  <a:pt x="35431" y="7735"/>
                  <a:pt x="36395" y="6848"/>
                </a:cubicBezTo>
                <a:close/>
                <a:moveTo>
                  <a:pt x="41897" y="6447"/>
                </a:moveTo>
                <a:cubicBezTo>
                  <a:pt x="41709" y="8136"/>
                  <a:pt x="41530" y="9825"/>
                  <a:pt x="41377" y="11505"/>
                </a:cubicBezTo>
                <a:cubicBezTo>
                  <a:pt x="41172" y="11326"/>
                  <a:pt x="40976" y="11147"/>
                  <a:pt x="40779" y="10959"/>
                </a:cubicBezTo>
                <a:cubicBezTo>
                  <a:pt x="39816" y="10064"/>
                  <a:pt x="38903" y="9117"/>
                  <a:pt x="38033" y="8127"/>
                </a:cubicBezTo>
                <a:cubicBezTo>
                  <a:pt x="38596" y="7897"/>
                  <a:pt x="39159" y="7658"/>
                  <a:pt x="39722" y="7419"/>
                </a:cubicBezTo>
                <a:cubicBezTo>
                  <a:pt x="40447" y="7104"/>
                  <a:pt x="41180" y="6779"/>
                  <a:pt x="41897" y="6447"/>
                </a:cubicBezTo>
                <a:close/>
                <a:moveTo>
                  <a:pt x="26202" y="12281"/>
                </a:moveTo>
                <a:lnTo>
                  <a:pt x="26202" y="12281"/>
                </a:lnTo>
                <a:cubicBezTo>
                  <a:pt x="26116" y="12853"/>
                  <a:pt x="26039" y="13424"/>
                  <a:pt x="25963" y="14004"/>
                </a:cubicBezTo>
                <a:cubicBezTo>
                  <a:pt x="25801" y="13501"/>
                  <a:pt x="25647" y="12989"/>
                  <a:pt x="25502" y="12478"/>
                </a:cubicBezTo>
                <a:lnTo>
                  <a:pt x="26202" y="12281"/>
                </a:lnTo>
                <a:close/>
                <a:moveTo>
                  <a:pt x="31337" y="10652"/>
                </a:moveTo>
                <a:lnTo>
                  <a:pt x="31337" y="10652"/>
                </a:lnTo>
                <a:cubicBezTo>
                  <a:pt x="29742" y="11940"/>
                  <a:pt x="28112" y="13177"/>
                  <a:pt x="26449" y="14371"/>
                </a:cubicBezTo>
                <a:cubicBezTo>
                  <a:pt x="26543" y="13612"/>
                  <a:pt x="26645" y="12861"/>
                  <a:pt x="26765" y="12111"/>
                </a:cubicBezTo>
                <a:cubicBezTo>
                  <a:pt x="28163" y="11701"/>
                  <a:pt x="29562" y="11258"/>
                  <a:pt x="30944" y="10789"/>
                </a:cubicBezTo>
                <a:lnTo>
                  <a:pt x="31337" y="10652"/>
                </a:lnTo>
                <a:close/>
                <a:moveTo>
                  <a:pt x="24973" y="12623"/>
                </a:moveTo>
                <a:cubicBezTo>
                  <a:pt x="24990" y="12657"/>
                  <a:pt x="24999" y="12699"/>
                  <a:pt x="25007" y="12733"/>
                </a:cubicBezTo>
                <a:cubicBezTo>
                  <a:pt x="25221" y="13459"/>
                  <a:pt x="25459" y="14184"/>
                  <a:pt x="25690" y="14909"/>
                </a:cubicBezTo>
                <a:cubicBezTo>
                  <a:pt x="25604" y="14968"/>
                  <a:pt x="25519" y="15028"/>
                  <a:pt x="25434" y="15088"/>
                </a:cubicBezTo>
                <a:cubicBezTo>
                  <a:pt x="24939" y="15437"/>
                  <a:pt x="24444" y="15770"/>
                  <a:pt x="23941" y="16111"/>
                </a:cubicBezTo>
                <a:cubicBezTo>
                  <a:pt x="23890" y="15335"/>
                  <a:pt x="23839" y="14559"/>
                  <a:pt x="23788" y="13783"/>
                </a:cubicBezTo>
                <a:cubicBezTo>
                  <a:pt x="23779" y="13510"/>
                  <a:pt x="23762" y="13237"/>
                  <a:pt x="23745" y="12964"/>
                </a:cubicBezTo>
                <a:cubicBezTo>
                  <a:pt x="24163" y="12853"/>
                  <a:pt x="24572" y="12742"/>
                  <a:pt x="24973" y="12623"/>
                </a:cubicBezTo>
                <a:close/>
                <a:moveTo>
                  <a:pt x="23225" y="13100"/>
                </a:moveTo>
                <a:cubicBezTo>
                  <a:pt x="23276" y="14218"/>
                  <a:pt x="23353" y="15344"/>
                  <a:pt x="23438" y="16453"/>
                </a:cubicBezTo>
                <a:cubicBezTo>
                  <a:pt x="21553" y="17706"/>
                  <a:pt x="19642" y="18901"/>
                  <a:pt x="17697" y="20044"/>
                </a:cubicBezTo>
                <a:lnTo>
                  <a:pt x="17578" y="20121"/>
                </a:lnTo>
                <a:cubicBezTo>
                  <a:pt x="17288" y="18397"/>
                  <a:pt x="16998" y="16683"/>
                  <a:pt x="16699" y="14960"/>
                </a:cubicBezTo>
                <a:cubicBezTo>
                  <a:pt x="16682" y="14849"/>
                  <a:pt x="16656" y="14730"/>
                  <a:pt x="16639" y="14610"/>
                </a:cubicBezTo>
                <a:cubicBezTo>
                  <a:pt x="18405" y="14260"/>
                  <a:pt x="20154" y="13868"/>
                  <a:pt x="21894" y="13441"/>
                </a:cubicBezTo>
                <a:cubicBezTo>
                  <a:pt x="22337" y="13331"/>
                  <a:pt x="22781" y="13220"/>
                  <a:pt x="23225" y="13100"/>
                </a:cubicBezTo>
                <a:close/>
                <a:moveTo>
                  <a:pt x="56185" y="8912"/>
                </a:moveTo>
                <a:cubicBezTo>
                  <a:pt x="56526" y="9731"/>
                  <a:pt x="56927" y="10516"/>
                  <a:pt x="57396" y="11275"/>
                </a:cubicBezTo>
                <a:cubicBezTo>
                  <a:pt x="58061" y="12341"/>
                  <a:pt x="58795" y="13356"/>
                  <a:pt x="59605" y="14329"/>
                </a:cubicBezTo>
                <a:cubicBezTo>
                  <a:pt x="60399" y="15292"/>
                  <a:pt x="61235" y="16231"/>
                  <a:pt x="62105" y="17126"/>
                </a:cubicBezTo>
                <a:cubicBezTo>
                  <a:pt x="62966" y="18022"/>
                  <a:pt x="63904" y="18824"/>
                  <a:pt x="64919" y="19540"/>
                </a:cubicBezTo>
                <a:cubicBezTo>
                  <a:pt x="65926" y="20214"/>
                  <a:pt x="67009" y="20777"/>
                  <a:pt x="68144" y="21212"/>
                </a:cubicBezTo>
                <a:cubicBezTo>
                  <a:pt x="69372" y="21682"/>
                  <a:pt x="70635" y="22040"/>
                  <a:pt x="71931" y="22279"/>
                </a:cubicBezTo>
                <a:cubicBezTo>
                  <a:pt x="71127" y="22324"/>
                  <a:pt x="70323" y="22347"/>
                  <a:pt x="69519" y="22347"/>
                </a:cubicBezTo>
                <a:cubicBezTo>
                  <a:pt x="68073" y="22347"/>
                  <a:pt x="66629" y="22273"/>
                  <a:pt x="65192" y="22125"/>
                </a:cubicBezTo>
                <a:cubicBezTo>
                  <a:pt x="61985" y="21792"/>
                  <a:pt x="58820" y="21093"/>
                  <a:pt x="55775" y="20035"/>
                </a:cubicBezTo>
                <a:cubicBezTo>
                  <a:pt x="55920" y="17459"/>
                  <a:pt x="56065" y="14883"/>
                  <a:pt x="56142" y="12298"/>
                </a:cubicBezTo>
                <a:cubicBezTo>
                  <a:pt x="56168" y="11172"/>
                  <a:pt x="56185" y="10046"/>
                  <a:pt x="56185" y="8912"/>
                </a:cubicBezTo>
                <a:close/>
                <a:moveTo>
                  <a:pt x="41820" y="12469"/>
                </a:moveTo>
                <a:cubicBezTo>
                  <a:pt x="42903" y="13399"/>
                  <a:pt x="44029" y="14277"/>
                  <a:pt x="45198" y="15096"/>
                </a:cubicBezTo>
                <a:cubicBezTo>
                  <a:pt x="44626" y="16845"/>
                  <a:pt x="44123" y="18611"/>
                  <a:pt x="43688" y="20402"/>
                </a:cubicBezTo>
                <a:cubicBezTo>
                  <a:pt x="43228" y="22253"/>
                  <a:pt x="42835" y="24121"/>
                  <a:pt x="42502" y="26006"/>
                </a:cubicBezTo>
                <a:cubicBezTo>
                  <a:pt x="42161" y="27926"/>
                  <a:pt x="41888" y="29853"/>
                  <a:pt x="41684" y="31790"/>
                </a:cubicBezTo>
                <a:cubicBezTo>
                  <a:pt x="41487" y="33692"/>
                  <a:pt x="41351" y="35603"/>
                  <a:pt x="41300" y="37505"/>
                </a:cubicBezTo>
                <a:cubicBezTo>
                  <a:pt x="41300" y="37650"/>
                  <a:pt x="41291" y="37795"/>
                  <a:pt x="41291" y="37931"/>
                </a:cubicBezTo>
                <a:cubicBezTo>
                  <a:pt x="40626" y="34153"/>
                  <a:pt x="40720" y="30280"/>
                  <a:pt x="40890" y="26458"/>
                </a:cubicBezTo>
                <a:cubicBezTo>
                  <a:pt x="41087" y="22031"/>
                  <a:pt x="41368" y="17604"/>
                  <a:pt x="41752" y="13186"/>
                </a:cubicBezTo>
                <a:cubicBezTo>
                  <a:pt x="41777" y="12947"/>
                  <a:pt x="41794" y="12708"/>
                  <a:pt x="41820" y="12469"/>
                </a:cubicBezTo>
                <a:close/>
                <a:moveTo>
                  <a:pt x="13221" y="1"/>
                </a:moveTo>
                <a:cubicBezTo>
                  <a:pt x="13061" y="1"/>
                  <a:pt x="12898" y="130"/>
                  <a:pt x="12954" y="331"/>
                </a:cubicBezTo>
                <a:cubicBezTo>
                  <a:pt x="13603" y="2617"/>
                  <a:pt x="14166" y="4911"/>
                  <a:pt x="14669" y="7240"/>
                </a:cubicBezTo>
                <a:cubicBezTo>
                  <a:pt x="15172" y="9560"/>
                  <a:pt x="15616" y="11898"/>
                  <a:pt x="16025" y="14235"/>
                </a:cubicBezTo>
                <a:lnTo>
                  <a:pt x="16042" y="14303"/>
                </a:lnTo>
                <a:cubicBezTo>
                  <a:pt x="15283" y="14457"/>
                  <a:pt x="14524" y="14593"/>
                  <a:pt x="13773" y="14721"/>
                </a:cubicBezTo>
                <a:cubicBezTo>
                  <a:pt x="10694" y="15258"/>
                  <a:pt x="7597" y="15668"/>
                  <a:pt x="4484" y="15949"/>
                </a:cubicBezTo>
                <a:cubicBezTo>
                  <a:pt x="4100" y="15983"/>
                  <a:pt x="3716" y="16009"/>
                  <a:pt x="3324" y="16043"/>
                </a:cubicBezTo>
                <a:cubicBezTo>
                  <a:pt x="3067" y="16068"/>
                  <a:pt x="3052" y="16471"/>
                  <a:pt x="3301" y="16471"/>
                </a:cubicBezTo>
                <a:cubicBezTo>
                  <a:pt x="3308" y="16471"/>
                  <a:pt x="3316" y="16470"/>
                  <a:pt x="3324" y="16470"/>
                </a:cubicBezTo>
                <a:cubicBezTo>
                  <a:pt x="6454" y="16222"/>
                  <a:pt x="9568" y="15847"/>
                  <a:pt x="12656" y="15344"/>
                </a:cubicBezTo>
                <a:cubicBezTo>
                  <a:pt x="13816" y="15156"/>
                  <a:pt x="14967" y="14951"/>
                  <a:pt x="16110" y="14721"/>
                </a:cubicBezTo>
                <a:cubicBezTo>
                  <a:pt x="16443" y="16615"/>
                  <a:pt x="16759" y="18517"/>
                  <a:pt x="17083" y="20411"/>
                </a:cubicBezTo>
                <a:cubicBezTo>
                  <a:pt x="14626" y="21835"/>
                  <a:pt x="12135" y="23174"/>
                  <a:pt x="9602" y="24437"/>
                </a:cubicBezTo>
                <a:cubicBezTo>
                  <a:pt x="6864" y="25802"/>
                  <a:pt x="4092" y="27090"/>
                  <a:pt x="1285" y="28284"/>
                </a:cubicBezTo>
                <a:lnTo>
                  <a:pt x="219" y="28736"/>
                </a:lnTo>
                <a:cubicBezTo>
                  <a:pt x="1" y="28834"/>
                  <a:pt x="61" y="29164"/>
                  <a:pt x="249" y="29164"/>
                </a:cubicBezTo>
                <a:cubicBezTo>
                  <a:pt x="274" y="29164"/>
                  <a:pt x="301" y="29158"/>
                  <a:pt x="330" y="29145"/>
                </a:cubicBezTo>
                <a:cubicBezTo>
                  <a:pt x="3179" y="27951"/>
                  <a:pt x="5985" y="26680"/>
                  <a:pt x="8766" y="25332"/>
                </a:cubicBezTo>
                <a:cubicBezTo>
                  <a:pt x="11538" y="23976"/>
                  <a:pt x="14259" y="22535"/>
                  <a:pt x="16921" y="20999"/>
                </a:cubicBezTo>
                <a:lnTo>
                  <a:pt x="17160" y="20863"/>
                </a:lnTo>
                <a:cubicBezTo>
                  <a:pt x="17185" y="20999"/>
                  <a:pt x="17202" y="21127"/>
                  <a:pt x="17228" y="21264"/>
                </a:cubicBezTo>
                <a:cubicBezTo>
                  <a:pt x="17620" y="23609"/>
                  <a:pt x="18021" y="25955"/>
                  <a:pt x="18456" y="28292"/>
                </a:cubicBezTo>
                <a:cubicBezTo>
                  <a:pt x="18891" y="30630"/>
                  <a:pt x="19369" y="32958"/>
                  <a:pt x="19915" y="35270"/>
                </a:cubicBezTo>
                <a:lnTo>
                  <a:pt x="20128" y="36140"/>
                </a:lnTo>
                <a:cubicBezTo>
                  <a:pt x="20159" y="36272"/>
                  <a:pt x="20257" y="36329"/>
                  <a:pt x="20360" y="36329"/>
                </a:cubicBezTo>
                <a:cubicBezTo>
                  <a:pt x="20518" y="36329"/>
                  <a:pt x="20686" y="36196"/>
                  <a:pt x="20640" y="35995"/>
                </a:cubicBezTo>
                <a:cubicBezTo>
                  <a:pt x="20077" y="33683"/>
                  <a:pt x="19591" y="31363"/>
                  <a:pt x="19147" y="29026"/>
                </a:cubicBezTo>
                <a:cubicBezTo>
                  <a:pt x="18704" y="26697"/>
                  <a:pt x="18294" y="24351"/>
                  <a:pt x="17902" y="22006"/>
                </a:cubicBezTo>
                <a:cubicBezTo>
                  <a:pt x="17816" y="21528"/>
                  <a:pt x="17740" y="21050"/>
                  <a:pt x="17663" y="20573"/>
                </a:cubicBezTo>
                <a:cubicBezTo>
                  <a:pt x="19633" y="19421"/>
                  <a:pt x="21570" y="18210"/>
                  <a:pt x="23480" y="16947"/>
                </a:cubicBezTo>
                <a:cubicBezTo>
                  <a:pt x="23523" y="17613"/>
                  <a:pt x="23574" y="18278"/>
                  <a:pt x="23617" y="18943"/>
                </a:cubicBezTo>
                <a:cubicBezTo>
                  <a:pt x="23736" y="20863"/>
                  <a:pt x="23788" y="22782"/>
                  <a:pt x="23796" y="24710"/>
                </a:cubicBezTo>
                <a:cubicBezTo>
                  <a:pt x="23813" y="26637"/>
                  <a:pt x="23813" y="28531"/>
                  <a:pt x="23907" y="30442"/>
                </a:cubicBezTo>
                <a:cubicBezTo>
                  <a:pt x="23984" y="32336"/>
                  <a:pt x="24214" y="34221"/>
                  <a:pt x="24589" y="36080"/>
                </a:cubicBezTo>
                <a:cubicBezTo>
                  <a:pt x="24641" y="36311"/>
                  <a:pt x="24700" y="36532"/>
                  <a:pt x="24751" y="36763"/>
                </a:cubicBezTo>
                <a:cubicBezTo>
                  <a:pt x="24782" y="36896"/>
                  <a:pt x="24884" y="36954"/>
                  <a:pt x="24989" y="36954"/>
                </a:cubicBezTo>
                <a:cubicBezTo>
                  <a:pt x="25147" y="36954"/>
                  <a:pt x="25314" y="36823"/>
                  <a:pt x="25263" y="36618"/>
                </a:cubicBezTo>
                <a:cubicBezTo>
                  <a:pt x="24837" y="34792"/>
                  <a:pt x="24572" y="32933"/>
                  <a:pt x="24470" y="31056"/>
                </a:cubicBezTo>
                <a:cubicBezTo>
                  <a:pt x="24351" y="29162"/>
                  <a:pt x="24342" y="27260"/>
                  <a:pt x="24333" y="25358"/>
                </a:cubicBezTo>
                <a:cubicBezTo>
                  <a:pt x="24316" y="23456"/>
                  <a:pt x="24299" y="21545"/>
                  <a:pt x="24188" y="19643"/>
                </a:cubicBezTo>
                <a:cubicBezTo>
                  <a:pt x="24129" y="18628"/>
                  <a:pt x="24052" y="17621"/>
                  <a:pt x="23984" y="16606"/>
                </a:cubicBezTo>
                <a:cubicBezTo>
                  <a:pt x="24248" y="16436"/>
                  <a:pt x="24504" y="16256"/>
                  <a:pt x="24768" y="16077"/>
                </a:cubicBezTo>
                <a:cubicBezTo>
                  <a:pt x="25110" y="15838"/>
                  <a:pt x="25459" y="15600"/>
                  <a:pt x="25809" y="15352"/>
                </a:cubicBezTo>
                <a:lnTo>
                  <a:pt x="25809" y="15352"/>
                </a:lnTo>
                <a:cubicBezTo>
                  <a:pt x="25707" y="16282"/>
                  <a:pt x="25613" y="17203"/>
                  <a:pt x="25545" y="18124"/>
                </a:cubicBezTo>
                <a:cubicBezTo>
                  <a:pt x="25340" y="20666"/>
                  <a:pt x="25255" y="23217"/>
                  <a:pt x="25272" y="25776"/>
                </a:cubicBezTo>
                <a:cubicBezTo>
                  <a:pt x="25289" y="27192"/>
                  <a:pt x="25272" y="28634"/>
                  <a:pt x="25613" y="30024"/>
                </a:cubicBezTo>
                <a:cubicBezTo>
                  <a:pt x="25647" y="30156"/>
                  <a:pt x="25747" y="30212"/>
                  <a:pt x="25852" y="30212"/>
                </a:cubicBezTo>
                <a:cubicBezTo>
                  <a:pt x="26011" y="30212"/>
                  <a:pt x="26180" y="30080"/>
                  <a:pt x="26133" y="29879"/>
                </a:cubicBezTo>
                <a:cubicBezTo>
                  <a:pt x="25835" y="28676"/>
                  <a:pt x="25826" y="27431"/>
                  <a:pt x="25809" y="26194"/>
                </a:cubicBezTo>
                <a:cubicBezTo>
                  <a:pt x="25792" y="24923"/>
                  <a:pt x="25801" y="23652"/>
                  <a:pt x="25843" y="22390"/>
                </a:cubicBezTo>
                <a:cubicBezTo>
                  <a:pt x="25903" y="20462"/>
                  <a:pt x="26022" y="18542"/>
                  <a:pt x="26210" y="16623"/>
                </a:cubicBezTo>
                <a:cubicBezTo>
                  <a:pt x="26594" y="18005"/>
                  <a:pt x="26927" y="19413"/>
                  <a:pt x="27276" y="20811"/>
                </a:cubicBezTo>
                <a:cubicBezTo>
                  <a:pt x="27490" y="21673"/>
                  <a:pt x="27720" y="22535"/>
                  <a:pt x="27976" y="23379"/>
                </a:cubicBezTo>
                <a:cubicBezTo>
                  <a:pt x="28240" y="24266"/>
                  <a:pt x="28547" y="25128"/>
                  <a:pt x="28871" y="25989"/>
                </a:cubicBezTo>
                <a:cubicBezTo>
                  <a:pt x="29196" y="26851"/>
                  <a:pt x="29528" y="27678"/>
                  <a:pt x="29861" y="28514"/>
                </a:cubicBezTo>
                <a:cubicBezTo>
                  <a:pt x="30100" y="29111"/>
                  <a:pt x="30347" y="29700"/>
                  <a:pt x="30569" y="30305"/>
                </a:cubicBezTo>
                <a:cubicBezTo>
                  <a:pt x="30688" y="30638"/>
                  <a:pt x="30782" y="30979"/>
                  <a:pt x="30859" y="31329"/>
                </a:cubicBezTo>
                <a:cubicBezTo>
                  <a:pt x="30867" y="31363"/>
                  <a:pt x="30876" y="31397"/>
                  <a:pt x="30876" y="31431"/>
                </a:cubicBezTo>
                <a:cubicBezTo>
                  <a:pt x="30876" y="31440"/>
                  <a:pt x="30885" y="31483"/>
                  <a:pt x="30885" y="31491"/>
                </a:cubicBezTo>
                <a:cubicBezTo>
                  <a:pt x="30893" y="31542"/>
                  <a:pt x="30902" y="31602"/>
                  <a:pt x="30902" y="31653"/>
                </a:cubicBezTo>
                <a:lnTo>
                  <a:pt x="30902" y="31781"/>
                </a:lnTo>
                <a:lnTo>
                  <a:pt x="30902" y="31824"/>
                </a:lnTo>
                <a:lnTo>
                  <a:pt x="30902" y="31841"/>
                </a:lnTo>
                <a:cubicBezTo>
                  <a:pt x="30867" y="31977"/>
                  <a:pt x="30825" y="32114"/>
                  <a:pt x="30799" y="32267"/>
                </a:cubicBezTo>
                <a:cubicBezTo>
                  <a:pt x="30765" y="32549"/>
                  <a:pt x="30774" y="32847"/>
                  <a:pt x="30825" y="33129"/>
                </a:cubicBezTo>
                <a:cubicBezTo>
                  <a:pt x="30859" y="33359"/>
                  <a:pt x="30902" y="33581"/>
                  <a:pt x="30953" y="33811"/>
                </a:cubicBezTo>
                <a:cubicBezTo>
                  <a:pt x="30983" y="33943"/>
                  <a:pt x="31082" y="34000"/>
                  <a:pt x="31185" y="34000"/>
                </a:cubicBezTo>
                <a:cubicBezTo>
                  <a:pt x="31342" y="34000"/>
                  <a:pt x="31511" y="33867"/>
                  <a:pt x="31465" y="33666"/>
                </a:cubicBezTo>
                <a:cubicBezTo>
                  <a:pt x="31371" y="33308"/>
                  <a:pt x="31320" y="32941"/>
                  <a:pt x="31311" y="32574"/>
                </a:cubicBezTo>
                <a:cubicBezTo>
                  <a:pt x="31311" y="32523"/>
                  <a:pt x="31311" y="32472"/>
                  <a:pt x="31320" y="32429"/>
                </a:cubicBezTo>
                <a:cubicBezTo>
                  <a:pt x="31320" y="32404"/>
                  <a:pt x="31320" y="32378"/>
                  <a:pt x="31320" y="32361"/>
                </a:cubicBezTo>
                <a:cubicBezTo>
                  <a:pt x="31317" y="32388"/>
                  <a:pt x="31316" y="32398"/>
                  <a:pt x="31316" y="32398"/>
                </a:cubicBezTo>
                <a:cubicBezTo>
                  <a:pt x="31316" y="32398"/>
                  <a:pt x="31320" y="32353"/>
                  <a:pt x="31320" y="32336"/>
                </a:cubicBezTo>
                <a:cubicBezTo>
                  <a:pt x="31337" y="32267"/>
                  <a:pt x="31354" y="32199"/>
                  <a:pt x="31371" y="32131"/>
                </a:cubicBezTo>
                <a:cubicBezTo>
                  <a:pt x="31516" y="31619"/>
                  <a:pt x="31371" y="31099"/>
                  <a:pt x="31226" y="30604"/>
                </a:cubicBezTo>
                <a:cubicBezTo>
                  <a:pt x="31055" y="30024"/>
                  <a:pt x="30825" y="29469"/>
                  <a:pt x="30595" y="28915"/>
                </a:cubicBezTo>
                <a:cubicBezTo>
                  <a:pt x="30279" y="28113"/>
                  <a:pt x="29955" y="27311"/>
                  <a:pt x="29639" y="26510"/>
                </a:cubicBezTo>
                <a:cubicBezTo>
                  <a:pt x="29298" y="25631"/>
                  <a:pt x="28965" y="24744"/>
                  <a:pt x="28675" y="23840"/>
                </a:cubicBezTo>
                <a:cubicBezTo>
                  <a:pt x="28411" y="23021"/>
                  <a:pt x="28189" y="22193"/>
                  <a:pt x="27976" y="21357"/>
                </a:cubicBezTo>
                <a:cubicBezTo>
                  <a:pt x="27498" y="19532"/>
                  <a:pt x="27097" y="17681"/>
                  <a:pt x="26551" y="15873"/>
                </a:cubicBezTo>
                <a:cubicBezTo>
                  <a:pt x="26492" y="15659"/>
                  <a:pt x="26423" y="15446"/>
                  <a:pt x="26355" y="15241"/>
                </a:cubicBezTo>
                <a:cubicBezTo>
                  <a:pt x="26372" y="15139"/>
                  <a:pt x="26381" y="15045"/>
                  <a:pt x="26389" y="14951"/>
                </a:cubicBezTo>
                <a:cubicBezTo>
                  <a:pt x="28351" y="13552"/>
                  <a:pt x="30262" y="12102"/>
                  <a:pt x="32121" y="10575"/>
                </a:cubicBezTo>
                <a:cubicBezTo>
                  <a:pt x="32249" y="10473"/>
                  <a:pt x="32377" y="10362"/>
                  <a:pt x="32505" y="10260"/>
                </a:cubicBezTo>
                <a:lnTo>
                  <a:pt x="32574" y="10234"/>
                </a:lnTo>
                <a:lnTo>
                  <a:pt x="32574" y="10234"/>
                </a:lnTo>
                <a:cubicBezTo>
                  <a:pt x="32539" y="11121"/>
                  <a:pt x="32522" y="12008"/>
                  <a:pt x="32522" y="12887"/>
                </a:cubicBezTo>
                <a:cubicBezTo>
                  <a:pt x="32514" y="14883"/>
                  <a:pt x="32565" y="16871"/>
                  <a:pt x="32684" y="18867"/>
                </a:cubicBezTo>
                <a:cubicBezTo>
                  <a:pt x="32804" y="20863"/>
                  <a:pt x="32974" y="22833"/>
                  <a:pt x="33213" y="24795"/>
                </a:cubicBezTo>
                <a:cubicBezTo>
                  <a:pt x="33461" y="26765"/>
                  <a:pt x="33759" y="28727"/>
                  <a:pt x="34117" y="30689"/>
                </a:cubicBezTo>
                <a:cubicBezTo>
                  <a:pt x="34484" y="32643"/>
                  <a:pt x="34902" y="34579"/>
                  <a:pt x="35388" y="36498"/>
                </a:cubicBezTo>
                <a:cubicBezTo>
                  <a:pt x="35457" y="36746"/>
                  <a:pt x="35516" y="36984"/>
                  <a:pt x="35576" y="37232"/>
                </a:cubicBezTo>
                <a:cubicBezTo>
                  <a:pt x="35610" y="37364"/>
                  <a:pt x="35712" y="37420"/>
                  <a:pt x="35817" y="37420"/>
                </a:cubicBezTo>
                <a:cubicBezTo>
                  <a:pt x="35978" y="37420"/>
                  <a:pt x="36148" y="37288"/>
                  <a:pt x="36096" y="37087"/>
                </a:cubicBezTo>
                <a:cubicBezTo>
                  <a:pt x="35593" y="35176"/>
                  <a:pt x="35158" y="33257"/>
                  <a:pt x="34783" y="31312"/>
                </a:cubicBezTo>
                <a:cubicBezTo>
                  <a:pt x="34407" y="29376"/>
                  <a:pt x="34092" y="27422"/>
                  <a:pt x="33836" y="25452"/>
                </a:cubicBezTo>
                <a:cubicBezTo>
                  <a:pt x="33580" y="23490"/>
                  <a:pt x="33392" y="21528"/>
                  <a:pt x="33256" y="19558"/>
                </a:cubicBezTo>
                <a:cubicBezTo>
                  <a:pt x="33128" y="17587"/>
                  <a:pt x="33051" y="15608"/>
                  <a:pt x="33043" y="13612"/>
                </a:cubicBezTo>
                <a:cubicBezTo>
                  <a:pt x="33043" y="12418"/>
                  <a:pt x="33060" y="11224"/>
                  <a:pt x="33102" y="10038"/>
                </a:cubicBezTo>
                <a:cubicBezTo>
                  <a:pt x="34621" y="9492"/>
                  <a:pt x="36122" y="8912"/>
                  <a:pt x="37615" y="8306"/>
                </a:cubicBezTo>
                <a:cubicBezTo>
                  <a:pt x="38255" y="9031"/>
                  <a:pt x="38920" y="9739"/>
                  <a:pt x="39611" y="10430"/>
                </a:cubicBezTo>
                <a:cubicBezTo>
                  <a:pt x="40165" y="10985"/>
                  <a:pt x="40737" y="11522"/>
                  <a:pt x="41325" y="12043"/>
                </a:cubicBezTo>
                <a:lnTo>
                  <a:pt x="41291" y="12384"/>
                </a:lnTo>
                <a:cubicBezTo>
                  <a:pt x="41087" y="14610"/>
                  <a:pt x="40916" y="16828"/>
                  <a:pt x="40771" y="19054"/>
                </a:cubicBezTo>
                <a:cubicBezTo>
                  <a:pt x="40626" y="21281"/>
                  <a:pt x="40498" y="23524"/>
                  <a:pt x="40387" y="25776"/>
                </a:cubicBezTo>
                <a:cubicBezTo>
                  <a:pt x="40285" y="27934"/>
                  <a:pt x="40199" y="30101"/>
                  <a:pt x="40242" y="32267"/>
                </a:cubicBezTo>
                <a:cubicBezTo>
                  <a:pt x="40293" y="34434"/>
                  <a:pt x="40472" y="36584"/>
                  <a:pt x="40890" y="38699"/>
                </a:cubicBezTo>
                <a:cubicBezTo>
                  <a:pt x="40941" y="38963"/>
                  <a:pt x="41001" y="39228"/>
                  <a:pt x="41061" y="39492"/>
                </a:cubicBezTo>
                <a:cubicBezTo>
                  <a:pt x="41091" y="39624"/>
                  <a:pt x="41190" y="39681"/>
                  <a:pt x="41293" y="39681"/>
                </a:cubicBezTo>
                <a:cubicBezTo>
                  <a:pt x="41451" y="39681"/>
                  <a:pt x="41619" y="39548"/>
                  <a:pt x="41573" y="39347"/>
                </a:cubicBezTo>
                <a:cubicBezTo>
                  <a:pt x="41504" y="39040"/>
                  <a:pt x="41436" y="38733"/>
                  <a:pt x="41377" y="38426"/>
                </a:cubicBezTo>
                <a:lnTo>
                  <a:pt x="41377" y="38426"/>
                </a:lnTo>
                <a:cubicBezTo>
                  <a:pt x="41429" y="38463"/>
                  <a:pt x="41487" y="38480"/>
                  <a:pt x="41544" y="38480"/>
                </a:cubicBezTo>
                <a:cubicBezTo>
                  <a:pt x="41683" y="38480"/>
                  <a:pt x="41814" y="38379"/>
                  <a:pt x="41820" y="38221"/>
                </a:cubicBezTo>
                <a:cubicBezTo>
                  <a:pt x="41846" y="36319"/>
                  <a:pt x="41965" y="34417"/>
                  <a:pt x="42144" y="32523"/>
                </a:cubicBezTo>
                <a:cubicBezTo>
                  <a:pt x="42323" y="30621"/>
                  <a:pt x="42579" y="28710"/>
                  <a:pt x="42903" y="26817"/>
                </a:cubicBezTo>
                <a:cubicBezTo>
                  <a:pt x="43219" y="24931"/>
                  <a:pt x="43603" y="23055"/>
                  <a:pt x="44046" y="21187"/>
                </a:cubicBezTo>
                <a:cubicBezTo>
                  <a:pt x="44473" y="19387"/>
                  <a:pt x="44959" y="17604"/>
                  <a:pt x="45514" y="15838"/>
                </a:cubicBezTo>
                <a:cubicBezTo>
                  <a:pt x="45565" y="15702"/>
                  <a:pt x="45607" y="15557"/>
                  <a:pt x="45650" y="15420"/>
                </a:cubicBezTo>
                <a:cubicBezTo>
                  <a:pt x="45923" y="15608"/>
                  <a:pt x="46205" y="15787"/>
                  <a:pt x="46477" y="15975"/>
                </a:cubicBezTo>
                <a:cubicBezTo>
                  <a:pt x="47731" y="16777"/>
                  <a:pt x="49019" y="17519"/>
                  <a:pt x="50342" y="18193"/>
                </a:cubicBezTo>
                <a:cubicBezTo>
                  <a:pt x="50316" y="21212"/>
                  <a:pt x="50299" y="24232"/>
                  <a:pt x="50265" y="27260"/>
                </a:cubicBezTo>
                <a:cubicBezTo>
                  <a:pt x="50248" y="29461"/>
                  <a:pt x="50222" y="31662"/>
                  <a:pt x="50205" y="33862"/>
                </a:cubicBezTo>
                <a:cubicBezTo>
                  <a:pt x="50205" y="34033"/>
                  <a:pt x="50337" y="34118"/>
                  <a:pt x="50470" y="34118"/>
                </a:cubicBezTo>
                <a:cubicBezTo>
                  <a:pt x="50602" y="34118"/>
                  <a:pt x="50734" y="34033"/>
                  <a:pt x="50734" y="33862"/>
                </a:cubicBezTo>
                <a:cubicBezTo>
                  <a:pt x="50777" y="29939"/>
                  <a:pt x="50811" y="26015"/>
                  <a:pt x="50845" y="22091"/>
                </a:cubicBezTo>
                <a:cubicBezTo>
                  <a:pt x="50853" y="20888"/>
                  <a:pt x="50862" y="19677"/>
                  <a:pt x="50870" y="18457"/>
                </a:cubicBezTo>
                <a:cubicBezTo>
                  <a:pt x="52014" y="19020"/>
                  <a:pt x="53174" y="19532"/>
                  <a:pt x="54368" y="19984"/>
                </a:cubicBezTo>
                <a:cubicBezTo>
                  <a:pt x="54649" y="20095"/>
                  <a:pt x="54931" y="20197"/>
                  <a:pt x="55221" y="20308"/>
                </a:cubicBezTo>
                <a:cubicBezTo>
                  <a:pt x="55101" y="22415"/>
                  <a:pt x="54990" y="24531"/>
                  <a:pt x="54880" y="26646"/>
                </a:cubicBezTo>
                <a:lnTo>
                  <a:pt x="54573" y="32284"/>
                </a:lnTo>
                <a:cubicBezTo>
                  <a:pt x="54564" y="32455"/>
                  <a:pt x="54692" y="32540"/>
                  <a:pt x="54825" y="32540"/>
                </a:cubicBezTo>
                <a:cubicBezTo>
                  <a:pt x="54959" y="32540"/>
                  <a:pt x="55097" y="32455"/>
                  <a:pt x="55110" y="32284"/>
                </a:cubicBezTo>
                <a:cubicBezTo>
                  <a:pt x="55289" y="28949"/>
                  <a:pt x="55468" y="25614"/>
                  <a:pt x="55647" y="22287"/>
                </a:cubicBezTo>
                <a:cubicBezTo>
                  <a:pt x="55681" y="21682"/>
                  <a:pt x="55716" y="21084"/>
                  <a:pt x="55741" y="20487"/>
                </a:cubicBezTo>
                <a:cubicBezTo>
                  <a:pt x="60204" y="22012"/>
                  <a:pt x="64872" y="22785"/>
                  <a:pt x="69567" y="22785"/>
                </a:cubicBezTo>
                <a:cubicBezTo>
                  <a:pt x="70911" y="22785"/>
                  <a:pt x="72258" y="22721"/>
                  <a:pt x="73603" y="22594"/>
                </a:cubicBezTo>
                <a:lnTo>
                  <a:pt x="73740" y="22577"/>
                </a:lnTo>
                <a:cubicBezTo>
                  <a:pt x="74260" y="22645"/>
                  <a:pt x="74772" y="22697"/>
                  <a:pt x="75292" y="22739"/>
                </a:cubicBezTo>
                <a:cubicBezTo>
                  <a:pt x="78047" y="22970"/>
                  <a:pt x="80811" y="22918"/>
                  <a:pt x="83575" y="22995"/>
                </a:cubicBezTo>
                <a:cubicBezTo>
                  <a:pt x="83916" y="23004"/>
                  <a:pt x="84249" y="23012"/>
                  <a:pt x="84590" y="23029"/>
                </a:cubicBezTo>
                <a:cubicBezTo>
                  <a:pt x="84871" y="23029"/>
                  <a:pt x="84871" y="22603"/>
                  <a:pt x="84598" y="22594"/>
                </a:cubicBezTo>
                <a:cubicBezTo>
                  <a:pt x="81877" y="22475"/>
                  <a:pt x="79148" y="22535"/>
                  <a:pt x="76427" y="22381"/>
                </a:cubicBezTo>
                <a:cubicBezTo>
                  <a:pt x="75957" y="22355"/>
                  <a:pt x="75488" y="22313"/>
                  <a:pt x="75019" y="22270"/>
                </a:cubicBezTo>
                <a:cubicBezTo>
                  <a:pt x="75051" y="22149"/>
                  <a:pt x="75000" y="22013"/>
                  <a:pt x="74857" y="22013"/>
                </a:cubicBezTo>
                <a:cubicBezTo>
                  <a:pt x="74849" y="22013"/>
                  <a:pt x="74840" y="22013"/>
                  <a:pt x="74831" y="22014"/>
                </a:cubicBezTo>
                <a:cubicBezTo>
                  <a:pt x="74473" y="22065"/>
                  <a:pt x="74115" y="22099"/>
                  <a:pt x="73765" y="22134"/>
                </a:cubicBezTo>
                <a:cubicBezTo>
                  <a:pt x="72221" y="21946"/>
                  <a:pt x="70694" y="21613"/>
                  <a:pt x="69210" y="21144"/>
                </a:cubicBezTo>
                <a:cubicBezTo>
                  <a:pt x="68084" y="20777"/>
                  <a:pt x="67001" y="20291"/>
                  <a:pt x="65977" y="19694"/>
                </a:cubicBezTo>
                <a:cubicBezTo>
                  <a:pt x="64937" y="19063"/>
                  <a:pt x="63964" y="18321"/>
                  <a:pt x="63086" y="17485"/>
                </a:cubicBezTo>
                <a:cubicBezTo>
                  <a:pt x="62198" y="16640"/>
                  <a:pt x="61380" y="15736"/>
                  <a:pt x="60578" y="14806"/>
                </a:cubicBezTo>
                <a:cubicBezTo>
                  <a:pt x="59767" y="13885"/>
                  <a:pt x="59008" y="12913"/>
                  <a:pt x="58309" y="11906"/>
                </a:cubicBezTo>
                <a:cubicBezTo>
                  <a:pt x="57422" y="10592"/>
                  <a:pt x="56662" y="9176"/>
                  <a:pt x="56168" y="7667"/>
                </a:cubicBezTo>
                <a:cubicBezTo>
                  <a:pt x="56159" y="7342"/>
                  <a:pt x="56151" y="7010"/>
                  <a:pt x="56142" y="6686"/>
                </a:cubicBezTo>
                <a:cubicBezTo>
                  <a:pt x="56134" y="6538"/>
                  <a:pt x="56014" y="6426"/>
                  <a:pt x="55870" y="6426"/>
                </a:cubicBezTo>
                <a:cubicBezTo>
                  <a:pt x="55856" y="6426"/>
                  <a:pt x="55841" y="6427"/>
                  <a:pt x="55826" y="6430"/>
                </a:cubicBezTo>
                <a:cubicBezTo>
                  <a:pt x="55733" y="5986"/>
                  <a:pt x="55656" y="5534"/>
                  <a:pt x="55613" y="5082"/>
                </a:cubicBezTo>
                <a:cubicBezTo>
                  <a:pt x="55588" y="4775"/>
                  <a:pt x="55571" y="4476"/>
                  <a:pt x="55571" y="4169"/>
                </a:cubicBezTo>
                <a:cubicBezTo>
                  <a:pt x="55571" y="4029"/>
                  <a:pt x="55464" y="3958"/>
                  <a:pt x="55357" y="3958"/>
                </a:cubicBezTo>
                <a:cubicBezTo>
                  <a:pt x="55251" y="3958"/>
                  <a:pt x="55144" y="4029"/>
                  <a:pt x="55144" y="4169"/>
                </a:cubicBezTo>
                <a:cubicBezTo>
                  <a:pt x="55161" y="5236"/>
                  <a:pt x="55323" y="6310"/>
                  <a:pt x="55622" y="7342"/>
                </a:cubicBezTo>
                <a:cubicBezTo>
                  <a:pt x="55707" y="10439"/>
                  <a:pt x="55579" y="13552"/>
                  <a:pt x="55417" y="16649"/>
                </a:cubicBezTo>
                <a:cubicBezTo>
                  <a:pt x="55366" y="17715"/>
                  <a:pt x="55306" y="18781"/>
                  <a:pt x="55246" y="19856"/>
                </a:cubicBezTo>
                <a:cubicBezTo>
                  <a:pt x="53754" y="19319"/>
                  <a:pt x="52295" y="18696"/>
                  <a:pt x="50879" y="17988"/>
                </a:cubicBezTo>
                <a:cubicBezTo>
                  <a:pt x="50896" y="15455"/>
                  <a:pt x="50913" y="12921"/>
                  <a:pt x="50930" y="10388"/>
                </a:cubicBezTo>
                <a:cubicBezTo>
                  <a:pt x="50939" y="8187"/>
                  <a:pt x="50947" y="5986"/>
                  <a:pt x="50964" y="3785"/>
                </a:cubicBezTo>
                <a:cubicBezTo>
                  <a:pt x="50964" y="3615"/>
                  <a:pt x="50830" y="3530"/>
                  <a:pt x="50696" y="3530"/>
                </a:cubicBezTo>
                <a:cubicBezTo>
                  <a:pt x="50561" y="3530"/>
                  <a:pt x="50427" y="3615"/>
                  <a:pt x="50427" y="3785"/>
                </a:cubicBezTo>
                <a:cubicBezTo>
                  <a:pt x="50410" y="7709"/>
                  <a:pt x="50384" y="11625"/>
                  <a:pt x="50359" y="15548"/>
                </a:cubicBezTo>
                <a:lnTo>
                  <a:pt x="50342" y="17724"/>
                </a:lnTo>
                <a:cubicBezTo>
                  <a:pt x="49446" y="17263"/>
                  <a:pt x="48567" y="16768"/>
                  <a:pt x="47714" y="16248"/>
                </a:cubicBezTo>
                <a:cubicBezTo>
                  <a:pt x="47058" y="15847"/>
                  <a:pt x="46418" y="15429"/>
                  <a:pt x="45787" y="14994"/>
                </a:cubicBezTo>
                <a:cubicBezTo>
                  <a:pt x="46230" y="13638"/>
                  <a:pt x="46725" y="12290"/>
                  <a:pt x="47254" y="10959"/>
                </a:cubicBezTo>
                <a:cubicBezTo>
                  <a:pt x="47331" y="10763"/>
                  <a:pt x="47407" y="10567"/>
                  <a:pt x="47493" y="10379"/>
                </a:cubicBezTo>
                <a:cubicBezTo>
                  <a:pt x="47549" y="10174"/>
                  <a:pt x="47383" y="10040"/>
                  <a:pt x="47221" y="10040"/>
                </a:cubicBezTo>
                <a:cubicBezTo>
                  <a:pt x="47115" y="10040"/>
                  <a:pt x="47010" y="10098"/>
                  <a:pt x="46972" y="10234"/>
                </a:cubicBezTo>
                <a:cubicBezTo>
                  <a:pt x="46367" y="11693"/>
                  <a:pt x="45829" y="13177"/>
                  <a:pt x="45334" y="14678"/>
                </a:cubicBezTo>
                <a:cubicBezTo>
                  <a:pt x="44132" y="13834"/>
                  <a:pt x="42972" y="12921"/>
                  <a:pt x="41863" y="11949"/>
                </a:cubicBezTo>
                <a:cubicBezTo>
                  <a:pt x="42042" y="10029"/>
                  <a:pt x="42238" y="8110"/>
                  <a:pt x="42460" y="6191"/>
                </a:cubicBezTo>
                <a:cubicBezTo>
                  <a:pt x="44405" y="5295"/>
                  <a:pt x="46315" y="4340"/>
                  <a:pt x="48209" y="3333"/>
                </a:cubicBezTo>
                <a:cubicBezTo>
                  <a:pt x="48550" y="3154"/>
                  <a:pt x="48883" y="2967"/>
                  <a:pt x="49224" y="2779"/>
                </a:cubicBezTo>
                <a:cubicBezTo>
                  <a:pt x="49428" y="2669"/>
                  <a:pt x="49302" y="2385"/>
                  <a:pt x="49112" y="2385"/>
                </a:cubicBezTo>
                <a:cubicBezTo>
                  <a:pt x="49080" y="2385"/>
                  <a:pt x="49046" y="2394"/>
                  <a:pt x="49011" y="2412"/>
                </a:cubicBezTo>
                <a:cubicBezTo>
                  <a:pt x="46878" y="3581"/>
                  <a:pt x="44712" y="4673"/>
                  <a:pt x="42511" y="5705"/>
                </a:cubicBezTo>
                <a:cubicBezTo>
                  <a:pt x="42494" y="5568"/>
                  <a:pt x="42383" y="5466"/>
                  <a:pt x="42247" y="5466"/>
                </a:cubicBezTo>
                <a:cubicBezTo>
                  <a:pt x="42102" y="5466"/>
                  <a:pt x="41982" y="5585"/>
                  <a:pt x="41982" y="5730"/>
                </a:cubicBezTo>
                <a:cubicBezTo>
                  <a:pt x="41974" y="5807"/>
                  <a:pt x="41965" y="5884"/>
                  <a:pt x="41957" y="5961"/>
                </a:cubicBezTo>
                <a:cubicBezTo>
                  <a:pt x="41522" y="6157"/>
                  <a:pt x="41078" y="6361"/>
                  <a:pt x="40643" y="6558"/>
                </a:cubicBezTo>
                <a:cubicBezTo>
                  <a:pt x="39679" y="6984"/>
                  <a:pt x="38707" y="7394"/>
                  <a:pt x="37734" y="7795"/>
                </a:cubicBezTo>
                <a:cubicBezTo>
                  <a:pt x="37384" y="7394"/>
                  <a:pt x="37035" y="6984"/>
                  <a:pt x="36702" y="6566"/>
                </a:cubicBezTo>
                <a:cubicBezTo>
                  <a:pt x="37461" y="5858"/>
                  <a:pt x="38212" y="5142"/>
                  <a:pt x="38945" y="4408"/>
                </a:cubicBezTo>
                <a:cubicBezTo>
                  <a:pt x="39210" y="4135"/>
                  <a:pt x="39483" y="3871"/>
                  <a:pt x="39747" y="3598"/>
                </a:cubicBezTo>
                <a:cubicBezTo>
                  <a:pt x="39893" y="3446"/>
                  <a:pt x="39747" y="3228"/>
                  <a:pt x="39586" y="3228"/>
                </a:cubicBezTo>
                <a:cubicBezTo>
                  <a:pt x="39539" y="3228"/>
                  <a:pt x="39491" y="3246"/>
                  <a:pt x="39449" y="3291"/>
                </a:cubicBezTo>
                <a:cubicBezTo>
                  <a:pt x="38468" y="4297"/>
                  <a:pt x="37461" y="5270"/>
                  <a:pt x="36438" y="6225"/>
                </a:cubicBezTo>
                <a:cubicBezTo>
                  <a:pt x="35926" y="5577"/>
                  <a:pt x="35465" y="4877"/>
                  <a:pt x="35073" y="4152"/>
                </a:cubicBezTo>
                <a:cubicBezTo>
                  <a:pt x="34894" y="3811"/>
                  <a:pt x="34732" y="3461"/>
                  <a:pt x="34587" y="3103"/>
                </a:cubicBezTo>
                <a:cubicBezTo>
                  <a:pt x="34549" y="3005"/>
                  <a:pt x="34463" y="2962"/>
                  <a:pt x="34378" y="2962"/>
                </a:cubicBezTo>
                <a:cubicBezTo>
                  <a:pt x="34248" y="2962"/>
                  <a:pt x="34120" y="3063"/>
                  <a:pt x="34177" y="3222"/>
                </a:cubicBezTo>
                <a:cubicBezTo>
                  <a:pt x="34646" y="4425"/>
                  <a:pt x="35346" y="5500"/>
                  <a:pt x="36131" y="6515"/>
                </a:cubicBezTo>
                <a:cubicBezTo>
                  <a:pt x="35150" y="7419"/>
                  <a:pt x="34152" y="8306"/>
                  <a:pt x="33128" y="9168"/>
                </a:cubicBezTo>
                <a:cubicBezTo>
                  <a:pt x="33154" y="8673"/>
                  <a:pt x="33179" y="8178"/>
                  <a:pt x="33205" y="7692"/>
                </a:cubicBezTo>
                <a:cubicBezTo>
                  <a:pt x="33222" y="7445"/>
                  <a:pt x="33239" y="7189"/>
                  <a:pt x="33256" y="6942"/>
                </a:cubicBezTo>
                <a:cubicBezTo>
                  <a:pt x="33264" y="6771"/>
                  <a:pt x="33136" y="6686"/>
                  <a:pt x="33003" y="6686"/>
                </a:cubicBezTo>
                <a:cubicBezTo>
                  <a:pt x="32870" y="6686"/>
                  <a:pt x="32731" y="6771"/>
                  <a:pt x="32719" y="6942"/>
                </a:cubicBezTo>
                <a:cubicBezTo>
                  <a:pt x="32659" y="7837"/>
                  <a:pt x="32616" y="8733"/>
                  <a:pt x="32582" y="9629"/>
                </a:cubicBezTo>
                <a:lnTo>
                  <a:pt x="32283" y="9876"/>
                </a:lnTo>
                <a:lnTo>
                  <a:pt x="31883" y="10021"/>
                </a:lnTo>
                <a:cubicBezTo>
                  <a:pt x="30211" y="10601"/>
                  <a:pt x="28522" y="11147"/>
                  <a:pt x="26824" y="11650"/>
                </a:cubicBezTo>
                <a:cubicBezTo>
                  <a:pt x="26875" y="11309"/>
                  <a:pt x="26935" y="10959"/>
                  <a:pt x="26995" y="10618"/>
                </a:cubicBezTo>
                <a:cubicBezTo>
                  <a:pt x="27029" y="10482"/>
                  <a:pt x="26944" y="10337"/>
                  <a:pt x="26807" y="10294"/>
                </a:cubicBezTo>
                <a:cubicBezTo>
                  <a:pt x="26782" y="10286"/>
                  <a:pt x="26756" y="10283"/>
                  <a:pt x="26732" y="10283"/>
                </a:cubicBezTo>
                <a:cubicBezTo>
                  <a:pt x="26615" y="10283"/>
                  <a:pt x="26510" y="10362"/>
                  <a:pt x="26475" y="10482"/>
                </a:cubicBezTo>
                <a:cubicBezTo>
                  <a:pt x="26406" y="10925"/>
                  <a:pt x="26329" y="11369"/>
                  <a:pt x="26261" y="11821"/>
                </a:cubicBezTo>
                <a:cubicBezTo>
                  <a:pt x="25971" y="11906"/>
                  <a:pt x="25673" y="11991"/>
                  <a:pt x="25383" y="12068"/>
                </a:cubicBezTo>
                <a:cubicBezTo>
                  <a:pt x="25229" y="11539"/>
                  <a:pt x="25101" y="11002"/>
                  <a:pt x="24999" y="10456"/>
                </a:cubicBezTo>
                <a:cubicBezTo>
                  <a:pt x="24939" y="10183"/>
                  <a:pt x="24896" y="9910"/>
                  <a:pt x="24854" y="9646"/>
                </a:cubicBezTo>
                <a:cubicBezTo>
                  <a:pt x="24816" y="9505"/>
                  <a:pt x="24709" y="9444"/>
                  <a:pt x="24602" y="9444"/>
                </a:cubicBezTo>
                <a:cubicBezTo>
                  <a:pt x="24442" y="9444"/>
                  <a:pt x="24281" y="9578"/>
                  <a:pt x="24342" y="9782"/>
                </a:cubicBezTo>
                <a:cubicBezTo>
                  <a:pt x="24470" y="10601"/>
                  <a:pt x="24649" y="11411"/>
                  <a:pt x="24862" y="12213"/>
                </a:cubicBezTo>
                <a:cubicBezTo>
                  <a:pt x="24478" y="12324"/>
                  <a:pt x="24103" y="12426"/>
                  <a:pt x="23728" y="12529"/>
                </a:cubicBezTo>
                <a:cubicBezTo>
                  <a:pt x="23651" y="10993"/>
                  <a:pt x="23660" y="9458"/>
                  <a:pt x="23745" y="7922"/>
                </a:cubicBezTo>
                <a:cubicBezTo>
                  <a:pt x="23762" y="7684"/>
                  <a:pt x="23779" y="7436"/>
                  <a:pt x="23796" y="7197"/>
                </a:cubicBezTo>
                <a:cubicBezTo>
                  <a:pt x="23796" y="7052"/>
                  <a:pt x="23677" y="6933"/>
                  <a:pt x="23532" y="6933"/>
                </a:cubicBezTo>
                <a:cubicBezTo>
                  <a:pt x="23387" y="6933"/>
                  <a:pt x="23267" y="7052"/>
                  <a:pt x="23267" y="7197"/>
                </a:cubicBezTo>
                <a:cubicBezTo>
                  <a:pt x="23122" y="9014"/>
                  <a:pt x="23105" y="10840"/>
                  <a:pt x="23199" y="12665"/>
                </a:cubicBezTo>
                <a:lnTo>
                  <a:pt x="22943" y="12733"/>
                </a:lnTo>
                <a:cubicBezTo>
                  <a:pt x="20828" y="13279"/>
                  <a:pt x="18704" y="13774"/>
                  <a:pt x="16563" y="14201"/>
                </a:cubicBezTo>
                <a:cubicBezTo>
                  <a:pt x="16187" y="12111"/>
                  <a:pt x="15803" y="10038"/>
                  <a:pt x="15368" y="7965"/>
                </a:cubicBezTo>
                <a:cubicBezTo>
                  <a:pt x="14882" y="5645"/>
                  <a:pt x="14336" y="3333"/>
                  <a:pt x="13705" y="1039"/>
                </a:cubicBezTo>
                <a:cubicBezTo>
                  <a:pt x="13628" y="757"/>
                  <a:pt x="13543" y="467"/>
                  <a:pt x="13466" y="186"/>
                </a:cubicBezTo>
                <a:cubicBezTo>
                  <a:pt x="13429" y="57"/>
                  <a:pt x="13326" y="1"/>
                  <a:pt x="13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txBox="1">
            <a:spLocks noGrp="1"/>
          </p:cNvSpPr>
          <p:nvPr>
            <p:ph type="ctrTitle"/>
          </p:nvPr>
        </p:nvSpPr>
        <p:spPr>
          <a:xfrm>
            <a:off x="711725" y="1307650"/>
            <a:ext cx="7720500" cy="18018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SzPts val="5200"/>
              <a:buNone/>
              <a:defRPr sz="7200">
                <a:latin typeface="Gorditas"/>
                <a:ea typeface="Gorditas"/>
                <a:cs typeface="Gorditas"/>
                <a:sym typeface="Gorditas"/>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5" name="Google Shape;15;p2"/>
          <p:cNvSpPr/>
          <p:nvPr/>
        </p:nvSpPr>
        <p:spPr>
          <a:xfrm>
            <a:off x="-357350" y="-507767"/>
            <a:ext cx="9748469" cy="1841981"/>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216356">
            <a:off x="4680482" y="3517508"/>
            <a:ext cx="4585592" cy="1980155"/>
          </a:xfrm>
          <a:custGeom>
            <a:avLst/>
            <a:gdLst/>
            <a:ahLst/>
            <a:cxnLst/>
            <a:rect l="l" t="t" r="r" b="b"/>
            <a:pathLst>
              <a:path w="85327" h="36846" extrusionOk="0">
                <a:moveTo>
                  <a:pt x="36774" y="21266"/>
                </a:moveTo>
                <a:cubicBezTo>
                  <a:pt x="37013" y="22332"/>
                  <a:pt x="37413" y="23348"/>
                  <a:pt x="37968" y="24277"/>
                </a:cubicBezTo>
                <a:cubicBezTo>
                  <a:pt x="37792" y="24077"/>
                  <a:pt x="37593" y="23983"/>
                  <a:pt x="37391" y="23983"/>
                </a:cubicBezTo>
                <a:cubicBezTo>
                  <a:pt x="37241" y="23983"/>
                  <a:pt x="37090" y="24034"/>
                  <a:pt x="36944" y="24132"/>
                </a:cubicBezTo>
                <a:cubicBezTo>
                  <a:pt x="36684" y="23983"/>
                  <a:pt x="36392" y="23885"/>
                  <a:pt x="36126" y="23885"/>
                </a:cubicBezTo>
                <a:cubicBezTo>
                  <a:pt x="35922" y="23885"/>
                  <a:pt x="35733" y="23944"/>
                  <a:pt x="35588" y="24081"/>
                </a:cubicBezTo>
                <a:cubicBezTo>
                  <a:pt x="36091" y="23194"/>
                  <a:pt x="36484" y="22247"/>
                  <a:pt x="36774" y="21266"/>
                </a:cubicBezTo>
                <a:close/>
                <a:moveTo>
                  <a:pt x="76217" y="1"/>
                </a:moveTo>
                <a:cubicBezTo>
                  <a:pt x="74400" y="2483"/>
                  <a:pt x="73461" y="5494"/>
                  <a:pt x="73564" y="8565"/>
                </a:cubicBezTo>
                <a:cubicBezTo>
                  <a:pt x="73120" y="6151"/>
                  <a:pt x="72148" y="3771"/>
                  <a:pt x="70647" y="1826"/>
                </a:cubicBezTo>
                <a:cubicBezTo>
                  <a:pt x="69836" y="4743"/>
                  <a:pt x="69802" y="7831"/>
                  <a:pt x="70553" y="10766"/>
                </a:cubicBezTo>
                <a:cubicBezTo>
                  <a:pt x="69725" y="8608"/>
                  <a:pt x="68488" y="6731"/>
                  <a:pt x="66919" y="5051"/>
                </a:cubicBezTo>
                <a:lnTo>
                  <a:pt x="66919" y="5051"/>
                </a:lnTo>
                <a:cubicBezTo>
                  <a:pt x="67354" y="7874"/>
                  <a:pt x="68540" y="10629"/>
                  <a:pt x="70177" y="12975"/>
                </a:cubicBezTo>
                <a:cubicBezTo>
                  <a:pt x="68983" y="13436"/>
                  <a:pt x="68070" y="14408"/>
                  <a:pt x="67678" y="15628"/>
                </a:cubicBezTo>
                <a:cubicBezTo>
                  <a:pt x="68019" y="14169"/>
                  <a:pt x="68002" y="12634"/>
                  <a:pt x="67490" y="11226"/>
                </a:cubicBezTo>
                <a:cubicBezTo>
                  <a:pt x="65554" y="12472"/>
                  <a:pt x="63959" y="14562"/>
                  <a:pt x="63311" y="16771"/>
                </a:cubicBezTo>
                <a:cubicBezTo>
                  <a:pt x="63891" y="14152"/>
                  <a:pt x="63737" y="11226"/>
                  <a:pt x="62765" y="8727"/>
                </a:cubicBezTo>
                <a:cubicBezTo>
                  <a:pt x="61127" y="10825"/>
                  <a:pt x="60129" y="13350"/>
                  <a:pt x="59873" y="16003"/>
                </a:cubicBezTo>
                <a:cubicBezTo>
                  <a:pt x="59694" y="14254"/>
                  <a:pt x="59336" y="12352"/>
                  <a:pt x="58568" y="10774"/>
                </a:cubicBezTo>
                <a:cubicBezTo>
                  <a:pt x="57416" y="12608"/>
                  <a:pt x="56930" y="14647"/>
                  <a:pt x="56998" y="16813"/>
                </a:cubicBezTo>
                <a:cubicBezTo>
                  <a:pt x="55480" y="14169"/>
                  <a:pt x="53066" y="12156"/>
                  <a:pt x="50089" y="11516"/>
                </a:cubicBezTo>
                <a:lnTo>
                  <a:pt x="50089" y="11516"/>
                </a:lnTo>
                <a:cubicBezTo>
                  <a:pt x="50354" y="14323"/>
                  <a:pt x="52170" y="16933"/>
                  <a:pt x="54584" y="18392"/>
                </a:cubicBezTo>
                <a:cubicBezTo>
                  <a:pt x="54269" y="19236"/>
                  <a:pt x="54346" y="20140"/>
                  <a:pt x="54636" y="20993"/>
                </a:cubicBezTo>
                <a:cubicBezTo>
                  <a:pt x="54064" y="20285"/>
                  <a:pt x="53313" y="19748"/>
                  <a:pt x="52409" y="19663"/>
                </a:cubicBezTo>
                <a:cubicBezTo>
                  <a:pt x="51607" y="20498"/>
                  <a:pt x="51147" y="21479"/>
                  <a:pt x="51172" y="22648"/>
                </a:cubicBezTo>
                <a:cubicBezTo>
                  <a:pt x="50865" y="18699"/>
                  <a:pt x="48605" y="15005"/>
                  <a:pt x="45329" y="12787"/>
                </a:cubicBezTo>
                <a:lnTo>
                  <a:pt x="45329" y="12787"/>
                </a:lnTo>
                <a:cubicBezTo>
                  <a:pt x="45133" y="14945"/>
                  <a:pt x="45619" y="17351"/>
                  <a:pt x="46720" y="19219"/>
                </a:cubicBezTo>
                <a:cubicBezTo>
                  <a:pt x="46208" y="19876"/>
                  <a:pt x="46063" y="20635"/>
                  <a:pt x="46148" y="21471"/>
                </a:cubicBezTo>
                <a:cubicBezTo>
                  <a:pt x="44835" y="19918"/>
                  <a:pt x="43086" y="18784"/>
                  <a:pt x="41133" y="18221"/>
                </a:cubicBezTo>
                <a:lnTo>
                  <a:pt x="41133" y="18221"/>
                </a:lnTo>
                <a:cubicBezTo>
                  <a:pt x="41295" y="20208"/>
                  <a:pt x="41585" y="22298"/>
                  <a:pt x="42139" y="24209"/>
                </a:cubicBezTo>
                <a:cubicBezTo>
                  <a:pt x="40988" y="22230"/>
                  <a:pt x="39196" y="20874"/>
                  <a:pt x="37038" y="20183"/>
                </a:cubicBezTo>
                <a:cubicBezTo>
                  <a:pt x="37226" y="19245"/>
                  <a:pt x="37320" y="18281"/>
                  <a:pt x="37303" y="17317"/>
                </a:cubicBezTo>
                <a:lnTo>
                  <a:pt x="37303" y="17317"/>
                </a:lnTo>
                <a:cubicBezTo>
                  <a:pt x="35179" y="19006"/>
                  <a:pt x="33379" y="21189"/>
                  <a:pt x="32244" y="23646"/>
                </a:cubicBezTo>
                <a:cubicBezTo>
                  <a:pt x="32432" y="23100"/>
                  <a:pt x="32304" y="22495"/>
                  <a:pt x="31912" y="22077"/>
                </a:cubicBezTo>
                <a:cubicBezTo>
                  <a:pt x="31601" y="21739"/>
                  <a:pt x="31124" y="21507"/>
                  <a:pt x="30664" y="21507"/>
                </a:cubicBezTo>
                <a:cubicBezTo>
                  <a:pt x="30555" y="21507"/>
                  <a:pt x="30447" y="21520"/>
                  <a:pt x="30342" y="21548"/>
                </a:cubicBezTo>
                <a:cubicBezTo>
                  <a:pt x="31434" y="20200"/>
                  <a:pt x="32295" y="18682"/>
                  <a:pt x="32901" y="17052"/>
                </a:cubicBezTo>
                <a:cubicBezTo>
                  <a:pt x="32995" y="16856"/>
                  <a:pt x="33046" y="16634"/>
                  <a:pt x="33055" y="16413"/>
                </a:cubicBezTo>
                <a:cubicBezTo>
                  <a:pt x="33063" y="16191"/>
                  <a:pt x="32961" y="15978"/>
                  <a:pt x="32782" y="15841"/>
                </a:cubicBezTo>
                <a:cubicBezTo>
                  <a:pt x="32679" y="15777"/>
                  <a:pt x="32563" y="15753"/>
                  <a:pt x="32443" y="15753"/>
                </a:cubicBezTo>
                <a:cubicBezTo>
                  <a:pt x="32294" y="15753"/>
                  <a:pt x="32139" y="15790"/>
                  <a:pt x="31997" y="15833"/>
                </a:cubicBezTo>
                <a:cubicBezTo>
                  <a:pt x="31204" y="16071"/>
                  <a:pt x="30479" y="16472"/>
                  <a:pt x="29864" y="17018"/>
                </a:cubicBezTo>
                <a:cubicBezTo>
                  <a:pt x="29826" y="16614"/>
                  <a:pt x="29405" y="16359"/>
                  <a:pt x="28993" y="16359"/>
                </a:cubicBezTo>
                <a:cubicBezTo>
                  <a:pt x="28945" y="16359"/>
                  <a:pt x="28897" y="16363"/>
                  <a:pt x="28849" y="16370"/>
                </a:cubicBezTo>
                <a:cubicBezTo>
                  <a:pt x="28406" y="16438"/>
                  <a:pt x="28047" y="16788"/>
                  <a:pt x="27698" y="17078"/>
                </a:cubicBezTo>
                <a:cubicBezTo>
                  <a:pt x="28116" y="15764"/>
                  <a:pt x="28261" y="14382"/>
                  <a:pt x="28124" y="13009"/>
                </a:cubicBezTo>
                <a:cubicBezTo>
                  <a:pt x="28090" y="12702"/>
                  <a:pt x="27971" y="12310"/>
                  <a:pt x="27655" y="12293"/>
                </a:cubicBezTo>
                <a:cubicBezTo>
                  <a:pt x="27647" y="12292"/>
                  <a:pt x="27638" y="12292"/>
                  <a:pt x="27630" y="12292"/>
                </a:cubicBezTo>
                <a:cubicBezTo>
                  <a:pt x="27403" y="12292"/>
                  <a:pt x="27224" y="12513"/>
                  <a:pt x="27101" y="12711"/>
                </a:cubicBezTo>
                <a:cubicBezTo>
                  <a:pt x="26341" y="13930"/>
                  <a:pt x="25736" y="15227"/>
                  <a:pt x="25420" y="16634"/>
                </a:cubicBezTo>
                <a:cubicBezTo>
                  <a:pt x="25488" y="16259"/>
                  <a:pt x="25514" y="15833"/>
                  <a:pt x="25258" y="15551"/>
                </a:cubicBezTo>
                <a:cubicBezTo>
                  <a:pt x="25111" y="15394"/>
                  <a:pt x="24902" y="15325"/>
                  <a:pt x="24688" y="15325"/>
                </a:cubicBezTo>
                <a:cubicBezTo>
                  <a:pt x="24529" y="15325"/>
                  <a:pt x="24367" y="15363"/>
                  <a:pt x="24226" y="15432"/>
                </a:cubicBezTo>
                <a:cubicBezTo>
                  <a:pt x="23893" y="15585"/>
                  <a:pt x="23706" y="15909"/>
                  <a:pt x="23458" y="16182"/>
                </a:cubicBezTo>
                <a:cubicBezTo>
                  <a:pt x="24712" y="13888"/>
                  <a:pt x="25719" y="11465"/>
                  <a:pt x="26452" y="8949"/>
                </a:cubicBezTo>
                <a:cubicBezTo>
                  <a:pt x="26563" y="8599"/>
                  <a:pt x="26580" y="8087"/>
                  <a:pt x="26222" y="7993"/>
                </a:cubicBezTo>
                <a:cubicBezTo>
                  <a:pt x="26189" y="7984"/>
                  <a:pt x="26155" y="7979"/>
                  <a:pt x="26122" y="7979"/>
                </a:cubicBezTo>
                <a:cubicBezTo>
                  <a:pt x="25926" y="7979"/>
                  <a:pt x="25736" y="8137"/>
                  <a:pt x="25582" y="8283"/>
                </a:cubicBezTo>
                <a:cubicBezTo>
                  <a:pt x="23322" y="10535"/>
                  <a:pt x="20985" y="12813"/>
                  <a:pt x="19040" y="15346"/>
                </a:cubicBezTo>
                <a:cubicBezTo>
                  <a:pt x="19569" y="14604"/>
                  <a:pt x="19952" y="13768"/>
                  <a:pt x="20174" y="12890"/>
                </a:cubicBezTo>
                <a:cubicBezTo>
                  <a:pt x="20277" y="12497"/>
                  <a:pt x="20311" y="12011"/>
                  <a:pt x="19995" y="11764"/>
                </a:cubicBezTo>
                <a:cubicBezTo>
                  <a:pt x="19842" y="11644"/>
                  <a:pt x="19642" y="11612"/>
                  <a:pt x="19445" y="11612"/>
                </a:cubicBezTo>
                <a:cubicBezTo>
                  <a:pt x="19389" y="11612"/>
                  <a:pt x="19333" y="11615"/>
                  <a:pt x="19279" y="11619"/>
                </a:cubicBezTo>
                <a:cubicBezTo>
                  <a:pt x="17871" y="11713"/>
                  <a:pt x="16651" y="12420"/>
                  <a:pt x="15790" y="13538"/>
                </a:cubicBezTo>
                <a:cubicBezTo>
                  <a:pt x="16259" y="11226"/>
                  <a:pt x="16728" y="8889"/>
                  <a:pt x="16711" y="6526"/>
                </a:cubicBezTo>
                <a:cubicBezTo>
                  <a:pt x="16702" y="5989"/>
                  <a:pt x="16583" y="5323"/>
                  <a:pt x="16071" y="5153"/>
                </a:cubicBezTo>
                <a:cubicBezTo>
                  <a:pt x="16000" y="5130"/>
                  <a:pt x="15926" y="5120"/>
                  <a:pt x="15853" y="5120"/>
                </a:cubicBezTo>
                <a:cubicBezTo>
                  <a:pt x="15594" y="5120"/>
                  <a:pt x="15336" y="5250"/>
                  <a:pt x="15150" y="5443"/>
                </a:cubicBezTo>
                <a:cubicBezTo>
                  <a:pt x="14920" y="5682"/>
                  <a:pt x="14783" y="6006"/>
                  <a:pt x="14664" y="6321"/>
                </a:cubicBezTo>
                <a:cubicBezTo>
                  <a:pt x="13760" y="8659"/>
                  <a:pt x="13137" y="11107"/>
                  <a:pt x="12813" y="13606"/>
                </a:cubicBezTo>
                <a:cubicBezTo>
                  <a:pt x="10023" y="13632"/>
                  <a:pt x="6509" y="13657"/>
                  <a:pt x="4385" y="15474"/>
                </a:cubicBezTo>
                <a:cubicBezTo>
                  <a:pt x="3233" y="16464"/>
                  <a:pt x="2508" y="17854"/>
                  <a:pt x="1937" y="19262"/>
                </a:cubicBezTo>
                <a:cubicBezTo>
                  <a:pt x="598" y="22554"/>
                  <a:pt x="1" y="26094"/>
                  <a:pt x="180" y="29643"/>
                </a:cubicBezTo>
                <a:cubicBezTo>
                  <a:pt x="222" y="30368"/>
                  <a:pt x="316" y="31144"/>
                  <a:pt x="802" y="31690"/>
                </a:cubicBezTo>
                <a:cubicBezTo>
                  <a:pt x="1306" y="32244"/>
                  <a:pt x="2099" y="32406"/>
                  <a:pt x="2841" y="32526"/>
                </a:cubicBezTo>
                <a:cubicBezTo>
                  <a:pt x="9017" y="33575"/>
                  <a:pt x="15278" y="34121"/>
                  <a:pt x="21539" y="34172"/>
                </a:cubicBezTo>
                <a:cubicBezTo>
                  <a:pt x="21870" y="34175"/>
                  <a:pt x="22200" y="34176"/>
                  <a:pt x="22531" y="34176"/>
                </a:cubicBezTo>
                <a:cubicBezTo>
                  <a:pt x="26491" y="34176"/>
                  <a:pt x="30451" y="33995"/>
                  <a:pt x="34411" y="33814"/>
                </a:cubicBezTo>
                <a:cubicBezTo>
                  <a:pt x="35042" y="33780"/>
                  <a:pt x="35716" y="33729"/>
                  <a:pt x="36322" y="33550"/>
                </a:cubicBezTo>
                <a:cubicBezTo>
                  <a:pt x="37047" y="33874"/>
                  <a:pt x="37951" y="33976"/>
                  <a:pt x="38761" y="34019"/>
                </a:cubicBezTo>
                <a:cubicBezTo>
                  <a:pt x="49245" y="34548"/>
                  <a:pt x="59762" y="34812"/>
                  <a:pt x="70143" y="36347"/>
                </a:cubicBezTo>
                <a:cubicBezTo>
                  <a:pt x="71738" y="36584"/>
                  <a:pt x="73367" y="36845"/>
                  <a:pt x="74970" y="36845"/>
                </a:cubicBezTo>
                <a:cubicBezTo>
                  <a:pt x="76025" y="36845"/>
                  <a:pt x="77069" y="36732"/>
                  <a:pt x="78085" y="36424"/>
                </a:cubicBezTo>
                <a:cubicBezTo>
                  <a:pt x="82469" y="35076"/>
                  <a:pt x="85079" y="30257"/>
                  <a:pt x="85199" y="25668"/>
                </a:cubicBezTo>
                <a:cubicBezTo>
                  <a:pt x="85327" y="21079"/>
                  <a:pt x="83476" y="16677"/>
                  <a:pt x="81454" y="12557"/>
                </a:cubicBezTo>
                <a:cubicBezTo>
                  <a:pt x="79424" y="8437"/>
                  <a:pt x="77019" y="4522"/>
                  <a:pt x="76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250045">
            <a:off x="2065242" y="4483521"/>
            <a:ext cx="1077256" cy="878620"/>
          </a:xfrm>
          <a:custGeom>
            <a:avLst/>
            <a:gdLst/>
            <a:ahLst/>
            <a:cxnLst/>
            <a:rect l="l" t="t" r="r" b="b"/>
            <a:pathLst>
              <a:path w="13428" h="10952" extrusionOk="0">
                <a:moveTo>
                  <a:pt x="13427" y="0"/>
                </a:moveTo>
                <a:lnTo>
                  <a:pt x="13427" y="0"/>
                </a:lnTo>
                <a:cubicBezTo>
                  <a:pt x="12651" y="580"/>
                  <a:pt x="11926" y="1211"/>
                  <a:pt x="11243" y="1894"/>
                </a:cubicBezTo>
                <a:cubicBezTo>
                  <a:pt x="10100" y="3037"/>
                  <a:pt x="6117" y="5596"/>
                  <a:pt x="4266" y="6159"/>
                </a:cubicBezTo>
                <a:cubicBezTo>
                  <a:pt x="2423" y="6730"/>
                  <a:pt x="385" y="8778"/>
                  <a:pt x="1" y="9784"/>
                </a:cubicBezTo>
                <a:cubicBezTo>
                  <a:pt x="1" y="9784"/>
                  <a:pt x="7401" y="10951"/>
                  <a:pt x="9509" y="10951"/>
                </a:cubicBezTo>
                <a:cubicBezTo>
                  <a:pt x="9751" y="10951"/>
                  <a:pt x="9923" y="10936"/>
                  <a:pt x="10007" y="10902"/>
                </a:cubicBezTo>
                <a:cubicBezTo>
                  <a:pt x="10817" y="10569"/>
                  <a:pt x="11431" y="6875"/>
                  <a:pt x="11619" y="5212"/>
                </a:cubicBezTo>
                <a:cubicBezTo>
                  <a:pt x="11815" y="3557"/>
                  <a:pt x="13427" y="0"/>
                  <a:pt x="13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250051">
            <a:off x="2506629" y="4514434"/>
            <a:ext cx="597184" cy="802325"/>
          </a:xfrm>
          <a:custGeom>
            <a:avLst/>
            <a:gdLst/>
            <a:ahLst/>
            <a:cxnLst/>
            <a:rect l="l" t="t" r="r" b="b"/>
            <a:pathLst>
              <a:path w="7934" h="10569" fill="none" extrusionOk="0">
                <a:moveTo>
                  <a:pt x="1" y="10569"/>
                </a:moveTo>
                <a:cubicBezTo>
                  <a:pt x="1" y="10569"/>
                  <a:pt x="4232" y="3881"/>
                  <a:pt x="7934"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250045">
            <a:off x="2704844" y="4859062"/>
            <a:ext cx="27691" cy="128754"/>
          </a:xfrm>
          <a:custGeom>
            <a:avLst/>
            <a:gdLst/>
            <a:ahLst/>
            <a:cxnLst/>
            <a:rect l="l" t="t" r="r" b="b"/>
            <a:pathLst>
              <a:path w="1" h="2339" fill="none" extrusionOk="0">
                <a:moveTo>
                  <a:pt x="1" y="1"/>
                </a:moveTo>
                <a:lnTo>
                  <a:pt x="1"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249990">
            <a:off x="2642553" y="5033208"/>
            <a:ext cx="267974" cy="98587"/>
          </a:xfrm>
          <a:custGeom>
            <a:avLst/>
            <a:gdLst/>
            <a:ahLst/>
            <a:cxnLst/>
            <a:rect l="l" t="t" r="r" b="b"/>
            <a:pathLst>
              <a:path w="4317" h="1229" fill="none" extrusionOk="0">
                <a:moveTo>
                  <a:pt x="1" y="1229"/>
                </a:moveTo>
                <a:cubicBezTo>
                  <a:pt x="1" y="1229"/>
                  <a:pt x="2773" y="742"/>
                  <a:pt x="431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250045">
            <a:off x="2294293" y="5063065"/>
            <a:ext cx="151304" cy="275812"/>
          </a:xfrm>
          <a:custGeom>
            <a:avLst/>
            <a:gdLst/>
            <a:ahLst/>
            <a:cxnLst/>
            <a:rect l="l" t="t" r="r" b="b"/>
            <a:pathLst>
              <a:path w="1886" h="3438" fill="none" extrusionOk="0">
                <a:moveTo>
                  <a:pt x="0" y="0"/>
                </a:moveTo>
                <a:cubicBezTo>
                  <a:pt x="0" y="0"/>
                  <a:pt x="1407" y="2926"/>
                  <a:pt x="1885"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432458" y="4660719"/>
            <a:ext cx="761095" cy="719538"/>
          </a:xfrm>
          <a:custGeom>
            <a:avLst/>
            <a:gdLst/>
            <a:ahLst/>
            <a:cxnLst/>
            <a:rect l="l" t="t" r="r" b="b"/>
            <a:pathLst>
              <a:path w="9487" h="8969" extrusionOk="0">
                <a:moveTo>
                  <a:pt x="9486" y="0"/>
                </a:moveTo>
                <a:cubicBezTo>
                  <a:pt x="9486" y="0"/>
                  <a:pt x="4803" y="1860"/>
                  <a:pt x="3336" y="3011"/>
                </a:cubicBezTo>
                <a:cubicBezTo>
                  <a:pt x="1860" y="4163"/>
                  <a:pt x="1" y="6918"/>
                  <a:pt x="154" y="8019"/>
                </a:cubicBezTo>
                <a:cubicBezTo>
                  <a:pt x="154" y="8019"/>
                  <a:pt x="4964" y="8969"/>
                  <a:pt x="7350" y="8969"/>
                </a:cubicBezTo>
                <a:cubicBezTo>
                  <a:pt x="7980" y="8969"/>
                  <a:pt x="8440" y="8903"/>
                  <a:pt x="8599" y="8735"/>
                </a:cubicBezTo>
                <a:cubicBezTo>
                  <a:pt x="9358" y="7933"/>
                  <a:pt x="9486" y="1"/>
                  <a:pt x="94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749350" y="4711701"/>
            <a:ext cx="418301" cy="643678"/>
          </a:xfrm>
          <a:custGeom>
            <a:avLst/>
            <a:gdLst/>
            <a:ahLst/>
            <a:cxnLst/>
            <a:rect l="l" t="t" r="r" b="b"/>
            <a:pathLst>
              <a:path w="5545" h="8651" fill="none" extrusionOk="0">
                <a:moveTo>
                  <a:pt x="0" y="8650"/>
                </a:moveTo>
                <a:cubicBezTo>
                  <a:pt x="0" y="8650"/>
                  <a:pt x="4675" y="2833"/>
                  <a:pt x="5545"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txBox="1">
            <a:spLocks noGrp="1"/>
          </p:cNvSpPr>
          <p:nvPr>
            <p:ph type="subTitle" idx="1"/>
          </p:nvPr>
        </p:nvSpPr>
        <p:spPr>
          <a:xfrm>
            <a:off x="1283250" y="3319775"/>
            <a:ext cx="6526500" cy="45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900">
                <a:solidFill>
                  <a:schemeClr val="accent4"/>
                </a:solidFill>
                <a:latin typeface="Cabin"/>
                <a:ea typeface="Cabin"/>
                <a:cs typeface="Cabin"/>
                <a:sym typeface="Cabin"/>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25" name="Google Shape;25;p2"/>
          <p:cNvGrpSpPr/>
          <p:nvPr/>
        </p:nvGrpSpPr>
        <p:grpSpPr>
          <a:xfrm rot="2983975" flipH="1">
            <a:off x="-146375" y="3077469"/>
            <a:ext cx="1892575" cy="2758140"/>
            <a:chOff x="4572000" y="5120400"/>
            <a:chExt cx="1490156" cy="2171565"/>
          </a:xfrm>
        </p:grpSpPr>
        <p:sp>
          <p:nvSpPr>
            <p:cNvPr id="26" name="Google Shape;26;p2"/>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2"/>
          <p:cNvSpPr/>
          <p:nvPr/>
        </p:nvSpPr>
        <p:spPr>
          <a:xfrm>
            <a:off x="51176" y="4089822"/>
            <a:ext cx="1030731" cy="1211718"/>
          </a:xfrm>
          <a:custGeom>
            <a:avLst/>
            <a:gdLst/>
            <a:ahLst/>
            <a:cxnLst/>
            <a:rect l="l" t="t" r="r" b="b"/>
            <a:pathLst>
              <a:path w="12848" h="15104" extrusionOk="0">
                <a:moveTo>
                  <a:pt x="12847" y="0"/>
                </a:moveTo>
                <a:lnTo>
                  <a:pt x="12847" y="0"/>
                </a:lnTo>
                <a:cubicBezTo>
                  <a:pt x="12847" y="0"/>
                  <a:pt x="9631" y="845"/>
                  <a:pt x="7584" y="2064"/>
                </a:cubicBezTo>
                <a:cubicBezTo>
                  <a:pt x="5537" y="3284"/>
                  <a:pt x="2560" y="7182"/>
                  <a:pt x="1681" y="9349"/>
                </a:cubicBezTo>
                <a:cubicBezTo>
                  <a:pt x="1681" y="9349"/>
                  <a:pt x="1" y="14151"/>
                  <a:pt x="2466" y="15039"/>
                </a:cubicBezTo>
                <a:cubicBezTo>
                  <a:pt x="2590" y="15083"/>
                  <a:pt x="2722" y="15104"/>
                  <a:pt x="2862" y="15104"/>
                </a:cubicBezTo>
                <a:cubicBezTo>
                  <a:pt x="5517" y="15104"/>
                  <a:pt x="10949" y="7557"/>
                  <a:pt x="11508" y="6577"/>
                </a:cubicBezTo>
                <a:cubicBezTo>
                  <a:pt x="12097" y="5545"/>
                  <a:pt x="12847" y="0"/>
                  <a:pt x="12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72325" y="4122675"/>
            <a:ext cx="877675" cy="1109311"/>
          </a:xfrm>
          <a:custGeom>
            <a:avLst/>
            <a:gdLst/>
            <a:ahLst/>
            <a:cxnLst/>
            <a:rect l="l" t="t" r="r" b="b"/>
            <a:pathLst>
              <a:path w="11338" h="14237" fill="none" extrusionOk="0">
                <a:moveTo>
                  <a:pt x="1" y="14237"/>
                </a:moveTo>
                <a:cubicBezTo>
                  <a:pt x="1" y="14237"/>
                  <a:pt x="4300" y="5331"/>
                  <a:pt x="11337" y="0"/>
                </a:cubicBezTo>
              </a:path>
            </a:pathLst>
          </a:custGeom>
          <a:solidFill>
            <a:schemeClr val="dk1"/>
          </a:solid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07"/>
        <p:cNvGrpSpPr/>
        <p:nvPr/>
      </p:nvGrpSpPr>
      <p:grpSpPr>
        <a:xfrm>
          <a:off x="0" y="0"/>
          <a:ext cx="0" cy="0"/>
          <a:chOff x="0" y="0"/>
          <a:chExt cx="0" cy="0"/>
        </a:xfrm>
      </p:grpSpPr>
      <p:sp>
        <p:nvSpPr>
          <p:cNvPr id="308" name="Google Shape;308;p11"/>
          <p:cNvSpPr txBox="1">
            <a:spLocks noGrp="1"/>
          </p:cNvSpPr>
          <p:nvPr>
            <p:ph type="title" hasCustomPrompt="1"/>
          </p:nvPr>
        </p:nvSpPr>
        <p:spPr>
          <a:xfrm>
            <a:off x="1917300" y="840775"/>
            <a:ext cx="5309400" cy="1549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2000">
                <a:solidFill>
                  <a:schemeClr val="accent4"/>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09" name="Google Shape;309;p11"/>
          <p:cNvSpPr txBox="1">
            <a:spLocks noGrp="1"/>
          </p:cNvSpPr>
          <p:nvPr>
            <p:ph type="body" idx="1"/>
          </p:nvPr>
        </p:nvSpPr>
        <p:spPr>
          <a:xfrm>
            <a:off x="2208200" y="2542318"/>
            <a:ext cx="4956600" cy="8493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600"/>
            </a:lvl1pPr>
            <a:lvl2pPr marL="914400" lvl="1" indent="-317500" algn="ctr" rtl="0">
              <a:spcBef>
                <a:spcPts val="0"/>
              </a:spcBef>
              <a:spcAft>
                <a:spcPts val="0"/>
              </a:spcAft>
              <a:buSzPts val="1400"/>
              <a:buChar char="○"/>
              <a:defRPr/>
            </a:lvl2pPr>
            <a:lvl3pPr marL="1371600" lvl="2" indent="-317500" algn="ctr" rtl="0">
              <a:spcBef>
                <a:spcPts val="0"/>
              </a:spcBef>
              <a:spcAft>
                <a:spcPts val="0"/>
              </a:spcAft>
              <a:buSzPts val="1400"/>
              <a:buChar char="■"/>
              <a:defRPr/>
            </a:lvl3pPr>
            <a:lvl4pPr marL="1828800" lvl="3" indent="-317500" algn="ctr" rtl="0">
              <a:spcBef>
                <a:spcPts val="0"/>
              </a:spcBef>
              <a:spcAft>
                <a:spcPts val="0"/>
              </a:spcAft>
              <a:buSzPts val="1400"/>
              <a:buChar char="●"/>
              <a:defRPr/>
            </a:lvl4pPr>
            <a:lvl5pPr marL="2286000" lvl="4" indent="-317500" algn="ctr" rtl="0">
              <a:spcBef>
                <a:spcPts val="0"/>
              </a:spcBef>
              <a:spcAft>
                <a:spcPts val="0"/>
              </a:spcAft>
              <a:buSzPts val="1400"/>
              <a:buChar char="○"/>
              <a:defRPr/>
            </a:lvl5pPr>
            <a:lvl6pPr marL="2743200" lvl="5" indent="-317500" algn="ctr" rtl="0">
              <a:spcBef>
                <a:spcPts val="0"/>
              </a:spcBef>
              <a:spcAft>
                <a:spcPts val="0"/>
              </a:spcAft>
              <a:buSzPts val="1400"/>
              <a:buChar char="■"/>
              <a:defRPr/>
            </a:lvl6pPr>
            <a:lvl7pPr marL="3200400" lvl="6" indent="-317500" algn="ctr" rtl="0">
              <a:spcBef>
                <a:spcPts val="0"/>
              </a:spcBef>
              <a:spcAft>
                <a:spcPts val="0"/>
              </a:spcAft>
              <a:buSzPts val="1400"/>
              <a:buChar char="●"/>
              <a:defRPr/>
            </a:lvl7pPr>
            <a:lvl8pPr marL="3657600" lvl="7" indent="-317500" algn="ctr" rtl="0">
              <a:spcBef>
                <a:spcPts val="0"/>
              </a:spcBef>
              <a:spcAft>
                <a:spcPts val="0"/>
              </a:spcAft>
              <a:buSzPts val="1400"/>
              <a:buChar char="○"/>
              <a:defRPr/>
            </a:lvl8pPr>
            <a:lvl9pPr marL="4114800" lvl="8" indent="-317500" algn="ctr" rtl="0">
              <a:spcBef>
                <a:spcPts val="0"/>
              </a:spcBef>
              <a:spcAft>
                <a:spcPts val="0"/>
              </a:spcAft>
              <a:buSzPts val="1400"/>
              <a:buChar char="■"/>
              <a:defRPr/>
            </a:lvl9pPr>
          </a:lstStyle>
          <a:p>
            <a:endParaRPr/>
          </a:p>
        </p:txBody>
      </p:sp>
      <p:sp>
        <p:nvSpPr>
          <p:cNvPr id="310" name="Google Shape;310;p11"/>
          <p:cNvSpPr/>
          <p:nvPr/>
        </p:nvSpPr>
        <p:spPr>
          <a:xfrm flipH="1">
            <a:off x="-86118" y="2949500"/>
            <a:ext cx="9415993" cy="2323611"/>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1"/>
          <p:cNvSpPr/>
          <p:nvPr/>
        </p:nvSpPr>
        <p:spPr>
          <a:xfrm rot="-540473">
            <a:off x="-484406" y="3308805"/>
            <a:ext cx="2535578" cy="2205649"/>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1"/>
          <p:cNvSpPr/>
          <p:nvPr/>
        </p:nvSpPr>
        <p:spPr>
          <a:xfrm>
            <a:off x="7376868" y="4458351"/>
            <a:ext cx="1122854" cy="849302"/>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1"/>
          <p:cNvSpPr/>
          <p:nvPr/>
        </p:nvSpPr>
        <p:spPr>
          <a:xfrm rot="292659">
            <a:off x="8323979" y="4186905"/>
            <a:ext cx="1237288" cy="1168721"/>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 name="Google Shape;314;p11"/>
          <p:cNvGrpSpPr/>
          <p:nvPr/>
        </p:nvGrpSpPr>
        <p:grpSpPr>
          <a:xfrm rot="-2239151">
            <a:off x="7491988" y="2413362"/>
            <a:ext cx="2185380" cy="3184870"/>
            <a:chOff x="4572000" y="5120400"/>
            <a:chExt cx="1490156" cy="2171565"/>
          </a:xfrm>
        </p:grpSpPr>
        <p:sp>
          <p:nvSpPr>
            <p:cNvPr id="315" name="Google Shape;315;p11"/>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1"/>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1"/>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1"/>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1"/>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1"/>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1"/>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1"/>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1"/>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1"/>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1"/>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1"/>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1"/>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1"/>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1"/>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1"/>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1"/>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3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3"/>
        <p:cNvGrpSpPr/>
        <p:nvPr/>
      </p:nvGrpSpPr>
      <p:grpSpPr>
        <a:xfrm>
          <a:off x="0" y="0"/>
          <a:ext cx="0" cy="0"/>
          <a:chOff x="0" y="0"/>
          <a:chExt cx="0" cy="0"/>
        </a:xfrm>
      </p:grpSpPr>
      <p:sp>
        <p:nvSpPr>
          <p:cNvPr id="334" name="Google Shape;334;p13"/>
          <p:cNvSpPr txBox="1">
            <a:spLocks noGrp="1"/>
          </p:cNvSpPr>
          <p:nvPr>
            <p:ph type="title"/>
          </p:nvPr>
        </p:nvSpPr>
        <p:spPr>
          <a:xfrm>
            <a:off x="2111230" y="1405575"/>
            <a:ext cx="2108700" cy="437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5" name="Google Shape;335;p13"/>
          <p:cNvSpPr txBox="1">
            <a:spLocks noGrp="1"/>
          </p:cNvSpPr>
          <p:nvPr>
            <p:ph type="subTitle" idx="1"/>
          </p:nvPr>
        </p:nvSpPr>
        <p:spPr>
          <a:xfrm>
            <a:off x="2111245" y="1842525"/>
            <a:ext cx="2380800" cy="81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6" name="Google Shape;336;p13"/>
          <p:cNvSpPr txBox="1">
            <a:spLocks noGrp="1"/>
          </p:cNvSpPr>
          <p:nvPr>
            <p:ph type="title" idx="2"/>
          </p:nvPr>
        </p:nvSpPr>
        <p:spPr>
          <a:xfrm>
            <a:off x="5803205" y="1405575"/>
            <a:ext cx="2108700" cy="437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7" name="Google Shape;337;p13"/>
          <p:cNvSpPr txBox="1">
            <a:spLocks noGrp="1"/>
          </p:cNvSpPr>
          <p:nvPr>
            <p:ph type="subTitle" idx="3"/>
          </p:nvPr>
        </p:nvSpPr>
        <p:spPr>
          <a:xfrm>
            <a:off x="5803220" y="1842525"/>
            <a:ext cx="2380800" cy="81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8" name="Google Shape;338;p13"/>
          <p:cNvSpPr txBox="1">
            <a:spLocks noGrp="1"/>
          </p:cNvSpPr>
          <p:nvPr>
            <p:ph type="title" idx="4"/>
          </p:nvPr>
        </p:nvSpPr>
        <p:spPr>
          <a:xfrm>
            <a:off x="2111217" y="2952475"/>
            <a:ext cx="2108700" cy="437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9" name="Google Shape;339;p13"/>
          <p:cNvSpPr txBox="1">
            <a:spLocks noGrp="1"/>
          </p:cNvSpPr>
          <p:nvPr>
            <p:ph type="subTitle" idx="5"/>
          </p:nvPr>
        </p:nvSpPr>
        <p:spPr>
          <a:xfrm>
            <a:off x="2111217" y="3389425"/>
            <a:ext cx="2380800" cy="81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40" name="Google Shape;340;p13"/>
          <p:cNvSpPr txBox="1">
            <a:spLocks noGrp="1"/>
          </p:cNvSpPr>
          <p:nvPr>
            <p:ph type="title" idx="6"/>
          </p:nvPr>
        </p:nvSpPr>
        <p:spPr>
          <a:xfrm>
            <a:off x="5803192" y="2952475"/>
            <a:ext cx="2108700" cy="437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1" name="Google Shape;341;p13"/>
          <p:cNvSpPr txBox="1">
            <a:spLocks noGrp="1"/>
          </p:cNvSpPr>
          <p:nvPr>
            <p:ph type="subTitle" idx="7"/>
          </p:nvPr>
        </p:nvSpPr>
        <p:spPr>
          <a:xfrm>
            <a:off x="5803192" y="3389425"/>
            <a:ext cx="2380800" cy="81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42" name="Google Shape;342;p13"/>
          <p:cNvSpPr txBox="1">
            <a:spLocks noGrp="1"/>
          </p:cNvSpPr>
          <p:nvPr>
            <p:ph type="title" idx="8"/>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 name="Google Shape;343;p13"/>
          <p:cNvSpPr/>
          <p:nvPr/>
        </p:nvSpPr>
        <p:spPr>
          <a:xfrm flipH="1">
            <a:off x="-118940" y="3839825"/>
            <a:ext cx="9381878" cy="1792328"/>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3"/>
          <p:cNvSpPr/>
          <p:nvPr/>
        </p:nvSpPr>
        <p:spPr>
          <a:xfrm>
            <a:off x="8323725" y="63740"/>
            <a:ext cx="998117" cy="2771408"/>
          </a:xfrm>
          <a:custGeom>
            <a:avLst/>
            <a:gdLst/>
            <a:ahLst/>
            <a:cxnLst/>
            <a:rect l="l" t="t" r="r" b="b"/>
            <a:pathLst>
              <a:path w="14980" h="41594" extrusionOk="0">
                <a:moveTo>
                  <a:pt x="8940" y="1"/>
                </a:moveTo>
                <a:cubicBezTo>
                  <a:pt x="9401" y="3259"/>
                  <a:pt x="9469" y="6569"/>
                  <a:pt x="9128" y="9853"/>
                </a:cubicBezTo>
                <a:cubicBezTo>
                  <a:pt x="7934" y="6918"/>
                  <a:pt x="7123" y="3771"/>
                  <a:pt x="6364" y="700"/>
                </a:cubicBezTo>
                <a:cubicBezTo>
                  <a:pt x="5358" y="1058"/>
                  <a:pt x="4308" y="1323"/>
                  <a:pt x="3242" y="1468"/>
                </a:cubicBezTo>
                <a:cubicBezTo>
                  <a:pt x="4752" y="6355"/>
                  <a:pt x="5520" y="11311"/>
                  <a:pt x="5776" y="16421"/>
                </a:cubicBezTo>
                <a:cubicBezTo>
                  <a:pt x="4411" y="12454"/>
                  <a:pt x="3020" y="8437"/>
                  <a:pt x="1664" y="4470"/>
                </a:cubicBezTo>
                <a:cubicBezTo>
                  <a:pt x="1059" y="4667"/>
                  <a:pt x="606" y="4880"/>
                  <a:pt x="1" y="5084"/>
                </a:cubicBezTo>
                <a:cubicBezTo>
                  <a:pt x="1229" y="11038"/>
                  <a:pt x="3370" y="16762"/>
                  <a:pt x="4769" y="22674"/>
                </a:cubicBezTo>
                <a:cubicBezTo>
                  <a:pt x="5622" y="26316"/>
                  <a:pt x="6211" y="30044"/>
                  <a:pt x="7644" y="33498"/>
                </a:cubicBezTo>
                <a:cubicBezTo>
                  <a:pt x="9077" y="36953"/>
                  <a:pt x="11516" y="40194"/>
                  <a:pt x="14980" y="41593"/>
                </a:cubicBezTo>
                <a:cubicBezTo>
                  <a:pt x="14272" y="39418"/>
                  <a:pt x="14400" y="37183"/>
                  <a:pt x="14024" y="34914"/>
                </a:cubicBezTo>
                <a:cubicBezTo>
                  <a:pt x="12131" y="23501"/>
                  <a:pt x="14468" y="11943"/>
                  <a:pt x="14058" y="367"/>
                </a:cubicBezTo>
                <a:cubicBezTo>
                  <a:pt x="12335" y="111"/>
                  <a:pt x="10672" y="60"/>
                  <a:pt x="89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3"/>
          <p:cNvSpPr/>
          <p:nvPr/>
        </p:nvSpPr>
        <p:spPr>
          <a:xfrm rot="-3245002" flipH="1">
            <a:off x="-999805" y="4324556"/>
            <a:ext cx="2284605" cy="822197"/>
          </a:xfrm>
          <a:custGeom>
            <a:avLst/>
            <a:gdLst/>
            <a:ahLst/>
            <a:cxnLst/>
            <a:rect l="l" t="t" r="r" b="b"/>
            <a:pathLst>
              <a:path w="6927" h="2493" extrusionOk="0">
                <a:moveTo>
                  <a:pt x="2945" y="1"/>
                </a:moveTo>
                <a:cubicBezTo>
                  <a:pt x="2105" y="1"/>
                  <a:pt x="1125" y="157"/>
                  <a:pt x="0" y="567"/>
                </a:cubicBezTo>
                <a:cubicBezTo>
                  <a:pt x="0" y="567"/>
                  <a:pt x="1676" y="2493"/>
                  <a:pt x="4138" y="2493"/>
                </a:cubicBezTo>
                <a:cubicBezTo>
                  <a:pt x="4987" y="2493"/>
                  <a:pt x="5928" y="2264"/>
                  <a:pt x="6927" y="1651"/>
                </a:cubicBezTo>
                <a:cubicBezTo>
                  <a:pt x="6927" y="1651"/>
                  <a:pt x="5670" y="1"/>
                  <a:pt x="2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flipH="1">
            <a:off x="1818831" y="5019610"/>
            <a:ext cx="551532" cy="417162"/>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3"/>
          <p:cNvSpPr/>
          <p:nvPr/>
        </p:nvSpPr>
        <p:spPr>
          <a:xfrm flipH="1">
            <a:off x="779810" y="4195669"/>
            <a:ext cx="1589488" cy="129647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3"/>
          <p:cNvSpPr/>
          <p:nvPr/>
        </p:nvSpPr>
        <p:spPr>
          <a:xfrm flipH="1">
            <a:off x="1431152" y="4328784"/>
            <a:ext cx="859847" cy="1118068"/>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p:nvPr/>
        </p:nvSpPr>
        <p:spPr>
          <a:xfrm>
            <a:off x="1761619" y="4769638"/>
            <a:ext cx="4310" cy="199335"/>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flipH="1">
            <a:off x="1613900" y="5024685"/>
            <a:ext cx="439301" cy="145507"/>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3"/>
          <p:cNvSpPr/>
          <p:nvPr/>
        </p:nvSpPr>
        <p:spPr>
          <a:xfrm flipH="1">
            <a:off x="1088767" y="5024688"/>
            <a:ext cx="224330" cy="406982"/>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flipH="1">
            <a:off x="70934" y="4457172"/>
            <a:ext cx="1124018" cy="1061728"/>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3"/>
          <p:cNvSpPr/>
          <p:nvPr/>
        </p:nvSpPr>
        <p:spPr>
          <a:xfrm flipH="1">
            <a:off x="492591" y="4578100"/>
            <a:ext cx="656535" cy="922002"/>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1">
  <p:cSld name="CUSTOM_10">
    <p:spTree>
      <p:nvGrpSpPr>
        <p:cNvPr id="1" name="Shape 354"/>
        <p:cNvGrpSpPr/>
        <p:nvPr/>
      </p:nvGrpSpPr>
      <p:grpSpPr>
        <a:xfrm>
          <a:off x="0" y="0"/>
          <a:ext cx="0" cy="0"/>
          <a:chOff x="0" y="0"/>
          <a:chExt cx="0" cy="0"/>
        </a:xfrm>
      </p:grpSpPr>
      <p:sp>
        <p:nvSpPr>
          <p:cNvPr id="355" name="Google Shape;355;p14"/>
          <p:cNvSpPr/>
          <p:nvPr/>
        </p:nvSpPr>
        <p:spPr>
          <a:xfrm>
            <a:off x="47" y="4384362"/>
            <a:ext cx="9144099" cy="1474847"/>
          </a:xfrm>
          <a:custGeom>
            <a:avLst/>
            <a:gdLst/>
            <a:ahLst/>
            <a:cxnLst/>
            <a:rect l="l" t="t" r="r" b="b"/>
            <a:pathLst>
              <a:path w="81355" h="13122" extrusionOk="0">
                <a:moveTo>
                  <a:pt x="81354" y="1"/>
                </a:moveTo>
                <a:cubicBezTo>
                  <a:pt x="80885" y="278"/>
                  <a:pt x="72294" y="591"/>
                  <a:pt x="71861" y="912"/>
                </a:cubicBezTo>
                <a:cubicBezTo>
                  <a:pt x="70880" y="1641"/>
                  <a:pt x="69986" y="2456"/>
                  <a:pt x="69170" y="3359"/>
                </a:cubicBezTo>
                <a:cubicBezTo>
                  <a:pt x="68574" y="4038"/>
                  <a:pt x="65797" y="5625"/>
                  <a:pt x="64643" y="5625"/>
                </a:cubicBezTo>
                <a:cubicBezTo>
                  <a:pt x="64572" y="5625"/>
                  <a:pt x="64508" y="5619"/>
                  <a:pt x="64450" y="5606"/>
                </a:cubicBezTo>
                <a:cubicBezTo>
                  <a:pt x="63917" y="5493"/>
                  <a:pt x="63382" y="5448"/>
                  <a:pt x="62844" y="5448"/>
                </a:cubicBezTo>
                <a:cubicBezTo>
                  <a:pt x="60792" y="5448"/>
                  <a:pt x="58713" y="6104"/>
                  <a:pt x="56663" y="6104"/>
                </a:cubicBezTo>
                <a:cubicBezTo>
                  <a:pt x="56583" y="6104"/>
                  <a:pt x="56503" y="6103"/>
                  <a:pt x="56423" y="6101"/>
                </a:cubicBezTo>
                <a:cubicBezTo>
                  <a:pt x="55052" y="6075"/>
                  <a:pt x="53820" y="5667"/>
                  <a:pt x="52570" y="5225"/>
                </a:cubicBezTo>
                <a:cubicBezTo>
                  <a:pt x="51238" y="4764"/>
                  <a:pt x="49943" y="4447"/>
                  <a:pt x="48511" y="4447"/>
                </a:cubicBezTo>
                <a:cubicBezTo>
                  <a:pt x="48404" y="4447"/>
                  <a:pt x="48296" y="4449"/>
                  <a:pt x="48188" y="4452"/>
                </a:cubicBezTo>
                <a:cubicBezTo>
                  <a:pt x="46643" y="4504"/>
                  <a:pt x="45124" y="4817"/>
                  <a:pt x="43597" y="5025"/>
                </a:cubicBezTo>
                <a:cubicBezTo>
                  <a:pt x="42113" y="5216"/>
                  <a:pt x="40629" y="5424"/>
                  <a:pt x="39137" y="5580"/>
                </a:cubicBezTo>
                <a:cubicBezTo>
                  <a:pt x="37634" y="5737"/>
                  <a:pt x="36067" y="5883"/>
                  <a:pt x="34512" y="5883"/>
                </a:cubicBezTo>
                <a:cubicBezTo>
                  <a:pt x="33219" y="5883"/>
                  <a:pt x="31935" y="5782"/>
                  <a:pt x="30702" y="5502"/>
                </a:cubicBezTo>
                <a:cubicBezTo>
                  <a:pt x="29643" y="5251"/>
                  <a:pt x="28628" y="4860"/>
                  <a:pt x="27682" y="4340"/>
                </a:cubicBezTo>
                <a:cubicBezTo>
                  <a:pt x="26606" y="3758"/>
                  <a:pt x="25625" y="3064"/>
                  <a:pt x="24471" y="2578"/>
                </a:cubicBezTo>
                <a:cubicBezTo>
                  <a:pt x="23192" y="2036"/>
                  <a:pt x="21765" y="1829"/>
                  <a:pt x="20328" y="1829"/>
                </a:cubicBezTo>
                <a:cubicBezTo>
                  <a:pt x="19211" y="1829"/>
                  <a:pt x="18089" y="1954"/>
                  <a:pt x="17026" y="2144"/>
                </a:cubicBezTo>
                <a:cubicBezTo>
                  <a:pt x="13884" y="2725"/>
                  <a:pt x="2612" y="3966"/>
                  <a:pt x="0" y="5728"/>
                </a:cubicBezTo>
                <a:lnTo>
                  <a:pt x="0" y="13121"/>
                </a:lnTo>
                <a:lnTo>
                  <a:pt x="81354" y="13121"/>
                </a:lnTo>
                <a:lnTo>
                  <a:pt x="81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 name="Google Shape;356;p14"/>
          <p:cNvGrpSpPr/>
          <p:nvPr/>
        </p:nvGrpSpPr>
        <p:grpSpPr>
          <a:xfrm>
            <a:off x="7246801" y="-263374"/>
            <a:ext cx="2675588" cy="5887825"/>
            <a:chOff x="7246801" y="-263374"/>
            <a:chExt cx="2675588" cy="5887825"/>
          </a:xfrm>
        </p:grpSpPr>
        <p:sp>
          <p:nvSpPr>
            <p:cNvPr id="357" name="Google Shape;357;p14"/>
            <p:cNvSpPr/>
            <p:nvPr/>
          </p:nvSpPr>
          <p:spPr>
            <a:xfrm rot="446362" flipH="1">
              <a:off x="8227056" y="323763"/>
              <a:ext cx="982081" cy="5259244"/>
            </a:xfrm>
            <a:custGeom>
              <a:avLst/>
              <a:gdLst/>
              <a:ahLst/>
              <a:cxnLst/>
              <a:rect l="l" t="t" r="r" b="b"/>
              <a:pathLst>
                <a:path w="11934" h="63909" extrusionOk="0">
                  <a:moveTo>
                    <a:pt x="9801" y="1"/>
                  </a:moveTo>
                  <a:lnTo>
                    <a:pt x="9486" y="7021"/>
                  </a:lnTo>
                  <a:cubicBezTo>
                    <a:pt x="9400" y="7959"/>
                    <a:pt x="7063" y="32517"/>
                    <a:pt x="6031" y="37200"/>
                  </a:cubicBezTo>
                  <a:cubicBezTo>
                    <a:pt x="5493" y="39632"/>
                    <a:pt x="4572" y="44366"/>
                    <a:pt x="3787" y="48477"/>
                  </a:cubicBezTo>
                  <a:cubicBezTo>
                    <a:pt x="3131" y="40954"/>
                    <a:pt x="2244" y="29967"/>
                    <a:pt x="2201" y="25608"/>
                  </a:cubicBezTo>
                  <a:cubicBezTo>
                    <a:pt x="2141" y="18699"/>
                    <a:pt x="2789" y="3097"/>
                    <a:pt x="2798" y="2935"/>
                  </a:cubicBezTo>
                  <a:lnTo>
                    <a:pt x="665" y="2850"/>
                  </a:lnTo>
                  <a:cubicBezTo>
                    <a:pt x="657" y="3003"/>
                    <a:pt x="0" y="18665"/>
                    <a:pt x="68" y="25625"/>
                  </a:cubicBezTo>
                  <a:cubicBezTo>
                    <a:pt x="128" y="32603"/>
                    <a:pt x="2252" y="55344"/>
                    <a:pt x="2346" y="56308"/>
                  </a:cubicBezTo>
                  <a:lnTo>
                    <a:pt x="3062" y="63908"/>
                  </a:lnTo>
                  <a:lnTo>
                    <a:pt x="4461" y="56402"/>
                  </a:lnTo>
                  <a:cubicBezTo>
                    <a:pt x="4487" y="56265"/>
                    <a:pt x="7054" y="42455"/>
                    <a:pt x="8121" y="37661"/>
                  </a:cubicBezTo>
                  <a:cubicBezTo>
                    <a:pt x="9196" y="32782"/>
                    <a:pt x="11516" y="8241"/>
                    <a:pt x="11610" y="7200"/>
                  </a:cubicBezTo>
                  <a:lnTo>
                    <a:pt x="11934" y="103"/>
                  </a:lnTo>
                  <a:lnTo>
                    <a:pt x="98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4"/>
            <p:cNvSpPr/>
            <p:nvPr/>
          </p:nvSpPr>
          <p:spPr>
            <a:xfrm>
              <a:off x="8905550" y="-124620"/>
              <a:ext cx="1016840" cy="1324248"/>
            </a:xfrm>
            <a:custGeom>
              <a:avLst/>
              <a:gdLst/>
              <a:ahLst/>
              <a:cxnLst/>
              <a:rect l="l" t="t" r="r" b="b"/>
              <a:pathLst>
                <a:path w="13896" h="18097" extrusionOk="0">
                  <a:moveTo>
                    <a:pt x="7693" y="1"/>
                  </a:moveTo>
                  <a:cubicBezTo>
                    <a:pt x="4885" y="1"/>
                    <a:pt x="1999" y="1083"/>
                    <a:pt x="0" y="2956"/>
                  </a:cubicBezTo>
                  <a:cubicBezTo>
                    <a:pt x="0" y="6163"/>
                    <a:pt x="1493" y="9225"/>
                    <a:pt x="3523" y="11699"/>
                  </a:cubicBezTo>
                  <a:cubicBezTo>
                    <a:pt x="5553" y="14181"/>
                    <a:pt x="8130" y="16152"/>
                    <a:pt x="10680" y="18096"/>
                  </a:cubicBezTo>
                  <a:cubicBezTo>
                    <a:pt x="10961" y="14335"/>
                    <a:pt x="10595" y="10556"/>
                    <a:pt x="9614" y="6913"/>
                  </a:cubicBezTo>
                  <a:lnTo>
                    <a:pt x="9614" y="6913"/>
                  </a:lnTo>
                  <a:cubicBezTo>
                    <a:pt x="10723" y="8474"/>
                    <a:pt x="11874" y="9822"/>
                    <a:pt x="13427" y="10948"/>
                  </a:cubicBezTo>
                  <a:cubicBezTo>
                    <a:pt x="13896" y="8756"/>
                    <a:pt x="13853" y="6606"/>
                    <a:pt x="13666" y="4363"/>
                  </a:cubicBezTo>
                  <a:cubicBezTo>
                    <a:pt x="13597" y="3493"/>
                    <a:pt x="13452" y="2580"/>
                    <a:pt x="12949" y="1872"/>
                  </a:cubicBezTo>
                  <a:cubicBezTo>
                    <a:pt x="12412" y="1130"/>
                    <a:pt x="11533" y="712"/>
                    <a:pt x="10663" y="439"/>
                  </a:cubicBezTo>
                  <a:cubicBezTo>
                    <a:pt x="9714" y="142"/>
                    <a:pt x="8708" y="1"/>
                    <a:pt x="76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4"/>
            <p:cNvSpPr/>
            <p:nvPr/>
          </p:nvSpPr>
          <p:spPr>
            <a:xfrm>
              <a:off x="7246801" y="-263374"/>
              <a:ext cx="2075648" cy="1807245"/>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4"/>
            <p:cNvSpPr/>
            <p:nvPr/>
          </p:nvSpPr>
          <p:spPr>
            <a:xfrm rot="10459704" flipH="1">
              <a:off x="8567896" y="3998092"/>
              <a:ext cx="1046489" cy="1362906"/>
            </a:xfrm>
            <a:custGeom>
              <a:avLst/>
              <a:gdLst/>
              <a:ahLst/>
              <a:cxnLst/>
              <a:rect l="l" t="t" r="r" b="b"/>
              <a:pathLst>
                <a:path w="13896" h="18097" extrusionOk="0">
                  <a:moveTo>
                    <a:pt x="7693" y="1"/>
                  </a:moveTo>
                  <a:cubicBezTo>
                    <a:pt x="4885" y="1"/>
                    <a:pt x="1999" y="1083"/>
                    <a:pt x="0" y="2956"/>
                  </a:cubicBezTo>
                  <a:cubicBezTo>
                    <a:pt x="0" y="6163"/>
                    <a:pt x="1493" y="9225"/>
                    <a:pt x="3523" y="11699"/>
                  </a:cubicBezTo>
                  <a:cubicBezTo>
                    <a:pt x="5553" y="14181"/>
                    <a:pt x="8130" y="16152"/>
                    <a:pt x="10680" y="18096"/>
                  </a:cubicBezTo>
                  <a:cubicBezTo>
                    <a:pt x="10961" y="14335"/>
                    <a:pt x="10595" y="10556"/>
                    <a:pt x="9614" y="6913"/>
                  </a:cubicBezTo>
                  <a:lnTo>
                    <a:pt x="9614" y="6913"/>
                  </a:lnTo>
                  <a:cubicBezTo>
                    <a:pt x="10723" y="8474"/>
                    <a:pt x="11874" y="9822"/>
                    <a:pt x="13427" y="10948"/>
                  </a:cubicBezTo>
                  <a:cubicBezTo>
                    <a:pt x="13896" y="8756"/>
                    <a:pt x="13853" y="6606"/>
                    <a:pt x="13666" y="4363"/>
                  </a:cubicBezTo>
                  <a:cubicBezTo>
                    <a:pt x="13597" y="3493"/>
                    <a:pt x="13452" y="2580"/>
                    <a:pt x="12949" y="1872"/>
                  </a:cubicBezTo>
                  <a:cubicBezTo>
                    <a:pt x="12412" y="1130"/>
                    <a:pt x="11533" y="712"/>
                    <a:pt x="10663" y="439"/>
                  </a:cubicBezTo>
                  <a:cubicBezTo>
                    <a:pt x="9714" y="142"/>
                    <a:pt x="8708" y="1"/>
                    <a:pt x="7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4"/>
            <p:cNvSpPr/>
            <p:nvPr/>
          </p:nvSpPr>
          <p:spPr>
            <a:xfrm rot="10800000" flipH="1">
              <a:off x="7707293" y="4177715"/>
              <a:ext cx="1352795" cy="1177932"/>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 name="Google Shape;362;p14"/>
          <p:cNvSpPr/>
          <p:nvPr/>
        </p:nvSpPr>
        <p:spPr>
          <a:xfrm flipH="1">
            <a:off x="330690" y="1917013"/>
            <a:ext cx="463814" cy="3786756"/>
          </a:xfrm>
          <a:custGeom>
            <a:avLst/>
            <a:gdLst/>
            <a:ahLst/>
            <a:cxnLst/>
            <a:rect l="l" t="t" r="r" b="b"/>
            <a:pathLst>
              <a:path w="6083" h="49664" extrusionOk="0">
                <a:moveTo>
                  <a:pt x="77" y="1"/>
                </a:moveTo>
                <a:lnTo>
                  <a:pt x="77" y="1"/>
                </a:lnTo>
                <a:cubicBezTo>
                  <a:pt x="0" y="4198"/>
                  <a:pt x="802" y="8369"/>
                  <a:pt x="2423" y="12250"/>
                </a:cubicBezTo>
                <a:cubicBezTo>
                  <a:pt x="1885" y="18955"/>
                  <a:pt x="1903" y="25694"/>
                  <a:pt x="2491" y="32398"/>
                </a:cubicBezTo>
                <a:cubicBezTo>
                  <a:pt x="2824" y="36151"/>
                  <a:pt x="2670" y="40050"/>
                  <a:pt x="2525" y="43820"/>
                </a:cubicBezTo>
                <a:cubicBezTo>
                  <a:pt x="2448" y="45731"/>
                  <a:pt x="2380" y="47710"/>
                  <a:pt x="2363" y="49646"/>
                </a:cubicBezTo>
                <a:lnTo>
                  <a:pt x="4496" y="49663"/>
                </a:lnTo>
                <a:cubicBezTo>
                  <a:pt x="4513" y="47761"/>
                  <a:pt x="4581" y="45799"/>
                  <a:pt x="4658" y="43905"/>
                </a:cubicBezTo>
                <a:cubicBezTo>
                  <a:pt x="4803" y="40067"/>
                  <a:pt x="4956" y="36092"/>
                  <a:pt x="4615" y="32211"/>
                </a:cubicBezTo>
                <a:cubicBezTo>
                  <a:pt x="3694" y="21710"/>
                  <a:pt x="4189" y="11133"/>
                  <a:pt x="6082" y="760"/>
                </a:cubicBezTo>
                <a:lnTo>
                  <a:pt x="3984" y="376"/>
                </a:lnTo>
                <a:cubicBezTo>
                  <a:pt x="3583" y="2586"/>
                  <a:pt x="3242" y="4795"/>
                  <a:pt x="2969" y="7021"/>
                </a:cubicBezTo>
                <a:cubicBezTo>
                  <a:pt x="2423" y="4735"/>
                  <a:pt x="2167" y="2389"/>
                  <a:pt x="2210" y="44"/>
                </a:cubicBezTo>
                <a:lnTo>
                  <a:pt x="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4"/>
          <p:cNvSpPr/>
          <p:nvPr/>
        </p:nvSpPr>
        <p:spPr>
          <a:xfrm flipH="1">
            <a:off x="60425" y="1098019"/>
            <a:ext cx="305752" cy="4205507"/>
          </a:xfrm>
          <a:custGeom>
            <a:avLst/>
            <a:gdLst/>
            <a:ahLst/>
            <a:cxnLst/>
            <a:rect l="l" t="t" r="r" b="b"/>
            <a:pathLst>
              <a:path w="4010" h="55156" extrusionOk="0">
                <a:moveTo>
                  <a:pt x="1877" y="0"/>
                </a:moveTo>
                <a:cubicBezTo>
                  <a:pt x="1093" y="12633"/>
                  <a:pt x="1007" y="25301"/>
                  <a:pt x="1630" y="37942"/>
                </a:cubicBezTo>
                <a:cubicBezTo>
                  <a:pt x="1843" y="42301"/>
                  <a:pt x="1169" y="46805"/>
                  <a:pt x="530" y="51155"/>
                </a:cubicBezTo>
                <a:cubicBezTo>
                  <a:pt x="351" y="52375"/>
                  <a:pt x="163" y="53638"/>
                  <a:pt x="1" y="54874"/>
                </a:cubicBezTo>
                <a:lnTo>
                  <a:pt x="2116" y="55156"/>
                </a:lnTo>
                <a:cubicBezTo>
                  <a:pt x="2278" y="53936"/>
                  <a:pt x="2466" y="52682"/>
                  <a:pt x="2645" y="51462"/>
                </a:cubicBezTo>
                <a:cubicBezTo>
                  <a:pt x="3311" y="47018"/>
                  <a:pt x="3993" y="42412"/>
                  <a:pt x="3763" y="37840"/>
                </a:cubicBezTo>
                <a:cubicBezTo>
                  <a:pt x="3148" y="25275"/>
                  <a:pt x="3225" y="12685"/>
                  <a:pt x="4010" y="137"/>
                </a:cubicBezTo>
                <a:lnTo>
                  <a:pt x="18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14"/>
          <p:cNvGrpSpPr/>
          <p:nvPr/>
        </p:nvGrpSpPr>
        <p:grpSpPr>
          <a:xfrm rot="-9900040">
            <a:off x="-1521262" y="3993087"/>
            <a:ext cx="3381323" cy="2248726"/>
            <a:chOff x="10937077" y="-331758"/>
            <a:chExt cx="3381424" cy="2248793"/>
          </a:xfrm>
        </p:grpSpPr>
        <p:sp>
          <p:nvSpPr>
            <p:cNvPr id="365" name="Google Shape;365;p14"/>
            <p:cNvSpPr/>
            <p:nvPr/>
          </p:nvSpPr>
          <p:spPr>
            <a:xfrm rot="-2001597" flipH="1">
              <a:off x="11933074" y="113609"/>
              <a:ext cx="1449415" cy="1531058"/>
            </a:xfrm>
            <a:custGeom>
              <a:avLst/>
              <a:gdLst/>
              <a:ahLst/>
              <a:cxnLst/>
              <a:rect l="l" t="t" r="r" b="b"/>
              <a:pathLst>
                <a:path w="18878" h="19941" extrusionOk="0">
                  <a:moveTo>
                    <a:pt x="8786" y="0"/>
                  </a:moveTo>
                  <a:cubicBezTo>
                    <a:pt x="8241" y="0"/>
                    <a:pt x="7701" y="38"/>
                    <a:pt x="7174" y="116"/>
                  </a:cubicBezTo>
                  <a:cubicBezTo>
                    <a:pt x="5161" y="415"/>
                    <a:pt x="3045" y="1038"/>
                    <a:pt x="1766" y="2616"/>
                  </a:cubicBezTo>
                  <a:cubicBezTo>
                    <a:pt x="495" y="4168"/>
                    <a:pt x="299" y="6318"/>
                    <a:pt x="188" y="8322"/>
                  </a:cubicBezTo>
                  <a:cubicBezTo>
                    <a:pt x="86" y="10259"/>
                    <a:pt x="0" y="12238"/>
                    <a:pt x="512" y="14114"/>
                  </a:cubicBezTo>
                  <a:cubicBezTo>
                    <a:pt x="614" y="14515"/>
                    <a:pt x="759" y="14925"/>
                    <a:pt x="1015" y="15249"/>
                  </a:cubicBezTo>
                  <a:cubicBezTo>
                    <a:pt x="1269" y="15579"/>
                    <a:pt x="2121" y="16196"/>
                    <a:pt x="2542" y="16196"/>
                  </a:cubicBezTo>
                  <a:cubicBezTo>
                    <a:pt x="2545" y="16196"/>
                    <a:pt x="2548" y="16196"/>
                    <a:pt x="2551" y="16196"/>
                  </a:cubicBezTo>
                  <a:cubicBezTo>
                    <a:pt x="3736" y="16476"/>
                    <a:pt x="4941" y="16614"/>
                    <a:pt x="6143" y="16614"/>
                  </a:cubicBezTo>
                  <a:cubicBezTo>
                    <a:pt x="8419" y="16614"/>
                    <a:pt x="10682" y="16118"/>
                    <a:pt x="12770" y="15146"/>
                  </a:cubicBezTo>
                  <a:cubicBezTo>
                    <a:pt x="13810" y="17066"/>
                    <a:pt x="15448" y="18686"/>
                    <a:pt x="17239" y="19940"/>
                  </a:cubicBezTo>
                  <a:cubicBezTo>
                    <a:pt x="18877" y="13304"/>
                    <a:pt x="17316" y="5977"/>
                    <a:pt x="12940" y="731"/>
                  </a:cubicBezTo>
                  <a:cubicBezTo>
                    <a:pt x="11641" y="256"/>
                    <a:pt x="10199" y="0"/>
                    <a:pt x="87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4"/>
            <p:cNvSpPr/>
            <p:nvPr/>
          </p:nvSpPr>
          <p:spPr>
            <a:xfrm rot="1992037" flipH="1">
              <a:off x="11531744" y="474850"/>
              <a:ext cx="846932" cy="1262873"/>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4"/>
            <p:cNvSpPr/>
            <p:nvPr/>
          </p:nvSpPr>
          <p:spPr>
            <a:xfrm rot="3693765" flipH="1">
              <a:off x="11558067" y="-349507"/>
              <a:ext cx="794292" cy="1885524"/>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4"/>
            <p:cNvSpPr/>
            <p:nvPr/>
          </p:nvSpPr>
          <p:spPr>
            <a:xfrm rot="-2976367">
              <a:off x="12854117" y="331148"/>
              <a:ext cx="653028" cy="1550266"/>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4"/>
            <p:cNvSpPr/>
            <p:nvPr/>
          </p:nvSpPr>
          <p:spPr>
            <a:xfrm rot="-3113124">
              <a:off x="12541015" y="-194137"/>
              <a:ext cx="1273995" cy="1899699"/>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4"/>
            <p:cNvSpPr/>
            <p:nvPr/>
          </p:nvSpPr>
          <p:spPr>
            <a:xfrm rot="-5400000">
              <a:off x="12893423" y="-456411"/>
              <a:ext cx="569176" cy="1351131"/>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 name="Google Shape;371;p14"/>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2" name="Google Shape;372;p14"/>
          <p:cNvSpPr txBox="1">
            <a:spLocks noGrp="1"/>
          </p:cNvSpPr>
          <p:nvPr>
            <p:ph type="title" idx="2"/>
          </p:nvPr>
        </p:nvSpPr>
        <p:spPr>
          <a:xfrm>
            <a:off x="712588" y="3016038"/>
            <a:ext cx="19293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6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73" name="Google Shape;373;p14"/>
          <p:cNvSpPr txBox="1">
            <a:spLocks noGrp="1"/>
          </p:cNvSpPr>
          <p:nvPr>
            <p:ph type="subTitle" idx="1"/>
          </p:nvPr>
        </p:nvSpPr>
        <p:spPr>
          <a:xfrm>
            <a:off x="712588" y="3581838"/>
            <a:ext cx="1929300" cy="72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4" name="Google Shape;374;p14"/>
          <p:cNvSpPr txBox="1">
            <a:spLocks noGrp="1"/>
          </p:cNvSpPr>
          <p:nvPr>
            <p:ph type="title" idx="3"/>
          </p:nvPr>
        </p:nvSpPr>
        <p:spPr>
          <a:xfrm>
            <a:off x="2640946" y="3016739"/>
            <a:ext cx="1929300" cy="501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6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75" name="Google Shape;375;p14"/>
          <p:cNvSpPr txBox="1">
            <a:spLocks noGrp="1"/>
          </p:cNvSpPr>
          <p:nvPr>
            <p:ph type="subTitle" idx="4"/>
          </p:nvPr>
        </p:nvSpPr>
        <p:spPr>
          <a:xfrm>
            <a:off x="2640946" y="3582575"/>
            <a:ext cx="1929300" cy="72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6" name="Google Shape;376;p14"/>
          <p:cNvSpPr txBox="1">
            <a:spLocks noGrp="1"/>
          </p:cNvSpPr>
          <p:nvPr>
            <p:ph type="title" idx="5"/>
          </p:nvPr>
        </p:nvSpPr>
        <p:spPr>
          <a:xfrm>
            <a:off x="4569304" y="3016050"/>
            <a:ext cx="19293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6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77" name="Google Shape;377;p14"/>
          <p:cNvSpPr txBox="1">
            <a:spLocks noGrp="1"/>
          </p:cNvSpPr>
          <p:nvPr>
            <p:ph type="subTitle" idx="6"/>
          </p:nvPr>
        </p:nvSpPr>
        <p:spPr>
          <a:xfrm>
            <a:off x="4569304" y="3581850"/>
            <a:ext cx="1929300" cy="72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8" name="Google Shape;378;p14"/>
          <p:cNvSpPr txBox="1">
            <a:spLocks noGrp="1"/>
          </p:cNvSpPr>
          <p:nvPr>
            <p:ph type="title" idx="7"/>
          </p:nvPr>
        </p:nvSpPr>
        <p:spPr>
          <a:xfrm>
            <a:off x="6505712" y="3016750"/>
            <a:ext cx="19257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6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79" name="Google Shape;379;p14"/>
          <p:cNvSpPr txBox="1">
            <a:spLocks noGrp="1"/>
          </p:cNvSpPr>
          <p:nvPr>
            <p:ph type="subTitle" idx="8"/>
          </p:nvPr>
        </p:nvSpPr>
        <p:spPr>
          <a:xfrm>
            <a:off x="6505712" y="3582579"/>
            <a:ext cx="1925700" cy="72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0" name="Google Shape;380;p14"/>
          <p:cNvSpPr txBox="1">
            <a:spLocks noGrp="1"/>
          </p:cNvSpPr>
          <p:nvPr>
            <p:ph type="title" idx="9" hasCustomPrompt="1"/>
          </p:nvPr>
        </p:nvSpPr>
        <p:spPr>
          <a:xfrm>
            <a:off x="712588" y="1761750"/>
            <a:ext cx="19293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3000"/>
              <a:buNone/>
              <a:defRPr sz="5300">
                <a:solidFill>
                  <a:schemeClr val="accent4"/>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381" name="Google Shape;381;p14"/>
          <p:cNvSpPr txBox="1">
            <a:spLocks noGrp="1"/>
          </p:cNvSpPr>
          <p:nvPr>
            <p:ph type="title" idx="13" hasCustomPrompt="1"/>
          </p:nvPr>
        </p:nvSpPr>
        <p:spPr>
          <a:xfrm>
            <a:off x="2637663" y="1761750"/>
            <a:ext cx="19293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3000"/>
              <a:buNone/>
              <a:defRPr sz="5300">
                <a:solidFill>
                  <a:schemeClr val="accent4"/>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382" name="Google Shape;382;p14"/>
          <p:cNvSpPr txBox="1">
            <a:spLocks noGrp="1"/>
          </p:cNvSpPr>
          <p:nvPr>
            <p:ph type="title" idx="14" hasCustomPrompt="1"/>
          </p:nvPr>
        </p:nvSpPr>
        <p:spPr>
          <a:xfrm>
            <a:off x="4562738" y="1761750"/>
            <a:ext cx="19293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3000"/>
              <a:buNone/>
              <a:defRPr sz="5300">
                <a:solidFill>
                  <a:schemeClr val="accent4"/>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383" name="Google Shape;383;p14"/>
          <p:cNvSpPr txBox="1">
            <a:spLocks noGrp="1"/>
          </p:cNvSpPr>
          <p:nvPr>
            <p:ph type="title" idx="15" hasCustomPrompt="1"/>
          </p:nvPr>
        </p:nvSpPr>
        <p:spPr>
          <a:xfrm>
            <a:off x="6487813" y="1761750"/>
            <a:ext cx="19293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3000"/>
              <a:buNone/>
              <a:defRPr sz="5300">
                <a:solidFill>
                  <a:schemeClr val="accent4"/>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Caption 1">
  <p:cSld name="CUSTOM_11">
    <p:spTree>
      <p:nvGrpSpPr>
        <p:cNvPr id="1" name="Shape 384"/>
        <p:cNvGrpSpPr/>
        <p:nvPr/>
      </p:nvGrpSpPr>
      <p:grpSpPr>
        <a:xfrm>
          <a:off x="0" y="0"/>
          <a:ext cx="0" cy="0"/>
          <a:chOff x="0" y="0"/>
          <a:chExt cx="0" cy="0"/>
        </a:xfrm>
      </p:grpSpPr>
      <p:sp>
        <p:nvSpPr>
          <p:cNvPr id="385" name="Google Shape;385;p15"/>
          <p:cNvSpPr/>
          <p:nvPr/>
        </p:nvSpPr>
        <p:spPr>
          <a:xfrm rot="-6143290">
            <a:off x="7197341" y="3388419"/>
            <a:ext cx="2535578" cy="2205649"/>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5"/>
          <p:cNvSpPr/>
          <p:nvPr/>
        </p:nvSpPr>
        <p:spPr>
          <a:xfrm rot="5197208">
            <a:off x="7787005" y="4061150"/>
            <a:ext cx="1778229" cy="1548193"/>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 name="Google Shape;387;p15"/>
          <p:cNvGrpSpPr/>
          <p:nvPr/>
        </p:nvGrpSpPr>
        <p:grpSpPr>
          <a:xfrm rot="-7366743" flipH="1">
            <a:off x="7838283" y="-240891"/>
            <a:ext cx="1697410" cy="2473891"/>
            <a:chOff x="4572000" y="5120400"/>
            <a:chExt cx="1490156" cy="2171565"/>
          </a:xfrm>
        </p:grpSpPr>
        <p:sp>
          <p:nvSpPr>
            <p:cNvPr id="388" name="Google Shape;388;p15"/>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5"/>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5"/>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5"/>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5"/>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5"/>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5"/>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5"/>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5"/>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5"/>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5"/>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5"/>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5"/>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5"/>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15"/>
          <p:cNvGrpSpPr/>
          <p:nvPr/>
        </p:nvGrpSpPr>
        <p:grpSpPr>
          <a:xfrm rot="442446">
            <a:off x="-1225709" y="671757"/>
            <a:ext cx="3250546" cy="1863545"/>
            <a:chOff x="870275" y="2853175"/>
            <a:chExt cx="764100" cy="438050"/>
          </a:xfrm>
        </p:grpSpPr>
        <p:sp>
          <p:nvSpPr>
            <p:cNvPr id="406" name="Google Shape;406;p15"/>
            <p:cNvSpPr/>
            <p:nvPr/>
          </p:nvSpPr>
          <p:spPr>
            <a:xfrm>
              <a:off x="870275" y="2853175"/>
              <a:ext cx="764100" cy="438050"/>
            </a:xfrm>
            <a:custGeom>
              <a:avLst/>
              <a:gdLst/>
              <a:ahLst/>
              <a:cxnLst/>
              <a:rect l="l" t="t" r="r" b="b"/>
              <a:pathLst>
                <a:path w="30564" h="17522" extrusionOk="0">
                  <a:moveTo>
                    <a:pt x="11070" y="0"/>
                  </a:moveTo>
                  <a:cubicBezTo>
                    <a:pt x="10696" y="0"/>
                    <a:pt x="10293" y="116"/>
                    <a:pt x="9954" y="194"/>
                  </a:cubicBezTo>
                  <a:cubicBezTo>
                    <a:pt x="6075" y="1123"/>
                    <a:pt x="1259" y="2381"/>
                    <a:pt x="626" y="4724"/>
                  </a:cubicBezTo>
                  <a:cubicBezTo>
                    <a:pt x="1" y="7076"/>
                    <a:pt x="2379" y="10113"/>
                    <a:pt x="3064" y="11128"/>
                  </a:cubicBezTo>
                  <a:cubicBezTo>
                    <a:pt x="3680" y="12039"/>
                    <a:pt x="5503" y="13063"/>
                    <a:pt x="6266" y="13853"/>
                  </a:cubicBezTo>
                  <a:cubicBezTo>
                    <a:pt x="6622" y="14217"/>
                    <a:pt x="7125" y="14209"/>
                    <a:pt x="7568" y="14452"/>
                  </a:cubicBezTo>
                  <a:cubicBezTo>
                    <a:pt x="7810" y="14583"/>
                    <a:pt x="8124" y="14759"/>
                    <a:pt x="8421" y="14759"/>
                  </a:cubicBezTo>
                  <a:cubicBezTo>
                    <a:pt x="8497" y="14759"/>
                    <a:pt x="8572" y="14747"/>
                    <a:pt x="8644" y="14721"/>
                  </a:cubicBezTo>
                  <a:cubicBezTo>
                    <a:pt x="9035" y="14573"/>
                    <a:pt x="9043" y="14165"/>
                    <a:pt x="9009" y="13810"/>
                  </a:cubicBezTo>
                  <a:cubicBezTo>
                    <a:pt x="8948" y="13350"/>
                    <a:pt x="8826" y="12898"/>
                    <a:pt x="8653" y="12465"/>
                  </a:cubicBezTo>
                  <a:cubicBezTo>
                    <a:pt x="8462" y="11953"/>
                    <a:pt x="8236" y="11458"/>
                    <a:pt x="8106" y="10929"/>
                  </a:cubicBezTo>
                  <a:cubicBezTo>
                    <a:pt x="8063" y="10720"/>
                    <a:pt x="8028" y="10434"/>
                    <a:pt x="8228" y="10304"/>
                  </a:cubicBezTo>
                  <a:cubicBezTo>
                    <a:pt x="8299" y="10252"/>
                    <a:pt x="8379" y="10231"/>
                    <a:pt x="8462" y="10231"/>
                  </a:cubicBezTo>
                  <a:cubicBezTo>
                    <a:pt x="8670" y="10231"/>
                    <a:pt x="8897" y="10363"/>
                    <a:pt x="9052" y="10469"/>
                  </a:cubicBezTo>
                  <a:cubicBezTo>
                    <a:pt x="9816" y="11015"/>
                    <a:pt x="10440" y="11753"/>
                    <a:pt x="11039" y="12456"/>
                  </a:cubicBezTo>
                  <a:cubicBezTo>
                    <a:pt x="11690" y="13228"/>
                    <a:pt x="12323" y="14018"/>
                    <a:pt x="13052" y="14721"/>
                  </a:cubicBezTo>
                  <a:cubicBezTo>
                    <a:pt x="13365" y="15042"/>
                    <a:pt x="13712" y="15328"/>
                    <a:pt x="14076" y="15589"/>
                  </a:cubicBezTo>
                  <a:cubicBezTo>
                    <a:pt x="14423" y="15823"/>
                    <a:pt x="14840" y="16083"/>
                    <a:pt x="15274" y="16127"/>
                  </a:cubicBezTo>
                  <a:cubicBezTo>
                    <a:pt x="15314" y="16132"/>
                    <a:pt x="15355" y="16134"/>
                    <a:pt x="15396" y="16134"/>
                  </a:cubicBezTo>
                  <a:cubicBezTo>
                    <a:pt x="15698" y="16134"/>
                    <a:pt x="16003" y="15993"/>
                    <a:pt x="16133" y="15710"/>
                  </a:cubicBezTo>
                  <a:cubicBezTo>
                    <a:pt x="16211" y="15536"/>
                    <a:pt x="16168" y="15415"/>
                    <a:pt x="16107" y="15250"/>
                  </a:cubicBezTo>
                  <a:cubicBezTo>
                    <a:pt x="15881" y="14660"/>
                    <a:pt x="15621" y="14079"/>
                    <a:pt x="15326" y="13515"/>
                  </a:cubicBezTo>
                  <a:cubicBezTo>
                    <a:pt x="15031" y="12924"/>
                    <a:pt x="14727" y="12334"/>
                    <a:pt x="14441" y="11736"/>
                  </a:cubicBezTo>
                  <a:cubicBezTo>
                    <a:pt x="14406" y="11692"/>
                    <a:pt x="14380" y="11631"/>
                    <a:pt x="14363" y="11579"/>
                  </a:cubicBezTo>
                  <a:cubicBezTo>
                    <a:pt x="14338" y="11375"/>
                    <a:pt x="14456" y="11318"/>
                    <a:pt x="14593" y="11318"/>
                  </a:cubicBezTo>
                  <a:cubicBezTo>
                    <a:pt x="14700" y="11318"/>
                    <a:pt x="14820" y="11353"/>
                    <a:pt x="14892" y="11380"/>
                  </a:cubicBezTo>
                  <a:cubicBezTo>
                    <a:pt x="15187" y="11493"/>
                    <a:pt x="15439" y="11710"/>
                    <a:pt x="15690" y="11892"/>
                  </a:cubicBezTo>
                  <a:cubicBezTo>
                    <a:pt x="16168" y="12239"/>
                    <a:pt x="16628" y="12612"/>
                    <a:pt x="17061" y="13011"/>
                  </a:cubicBezTo>
                  <a:cubicBezTo>
                    <a:pt x="17799" y="13679"/>
                    <a:pt x="18476" y="14400"/>
                    <a:pt x="19179" y="15111"/>
                  </a:cubicBezTo>
                  <a:cubicBezTo>
                    <a:pt x="19561" y="15493"/>
                    <a:pt x="19960" y="15884"/>
                    <a:pt x="20350" y="16231"/>
                  </a:cubicBezTo>
                  <a:cubicBezTo>
                    <a:pt x="20741" y="16578"/>
                    <a:pt x="21140" y="16960"/>
                    <a:pt x="21591" y="17229"/>
                  </a:cubicBezTo>
                  <a:cubicBezTo>
                    <a:pt x="21854" y="17382"/>
                    <a:pt x="22191" y="17522"/>
                    <a:pt x="22514" y="17522"/>
                  </a:cubicBezTo>
                  <a:cubicBezTo>
                    <a:pt x="22629" y="17522"/>
                    <a:pt x="22742" y="17504"/>
                    <a:pt x="22850" y="17463"/>
                  </a:cubicBezTo>
                  <a:cubicBezTo>
                    <a:pt x="23223" y="17324"/>
                    <a:pt x="23257" y="16977"/>
                    <a:pt x="23127" y="16639"/>
                  </a:cubicBezTo>
                  <a:cubicBezTo>
                    <a:pt x="22928" y="16161"/>
                    <a:pt x="22546" y="15736"/>
                    <a:pt x="22233" y="15337"/>
                  </a:cubicBezTo>
                  <a:cubicBezTo>
                    <a:pt x="21869" y="14886"/>
                    <a:pt x="21496" y="14434"/>
                    <a:pt x="21149" y="13966"/>
                  </a:cubicBezTo>
                  <a:cubicBezTo>
                    <a:pt x="20958" y="13714"/>
                    <a:pt x="20776" y="13462"/>
                    <a:pt x="20602" y="13193"/>
                  </a:cubicBezTo>
                  <a:cubicBezTo>
                    <a:pt x="20515" y="13055"/>
                    <a:pt x="20428" y="12959"/>
                    <a:pt x="20463" y="12794"/>
                  </a:cubicBezTo>
                  <a:cubicBezTo>
                    <a:pt x="20498" y="12647"/>
                    <a:pt x="20507" y="12647"/>
                    <a:pt x="20645" y="12629"/>
                  </a:cubicBezTo>
                  <a:cubicBezTo>
                    <a:pt x="20670" y="12625"/>
                    <a:pt x="20695" y="12622"/>
                    <a:pt x="20720" y="12622"/>
                  </a:cubicBezTo>
                  <a:cubicBezTo>
                    <a:pt x="20784" y="12622"/>
                    <a:pt x="20849" y="12637"/>
                    <a:pt x="20906" y="12655"/>
                  </a:cubicBezTo>
                  <a:cubicBezTo>
                    <a:pt x="21157" y="12751"/>
                    <a:pt x="21374" y="13020"/>
                    <a:pt x="21583" y="13193"/>
                  </a:cubicBezTo>
                  <a:cubicBezTo>
                    <a:pt x="21765" y="13350"/>
                    <a:pt x="21956" y="13506"/>
                    <a:pt x="22155" y="13662"/>
                  </a:cubicBezTo>
                  <a:cubicBezTo>
                    <a:pt x="23032" y="14356"/>
                    <a:pt x="23969" y="14972"/>
                    <a:pt x="24950" y="15510"/>
                  </a:cubicBezTo>
                  <a:cubicBezTo>
                    <a:pt x="25138" y="15611"/>
                    <a:pt x="25411" y="15767"/>
                    <a:pt x="25659" y="15767"/>
                  </a:cubicBezTo>
                  <a:cubicBezTo>
                    <a:pt x="25776" y="15767"/>
                    <a:pt x="25888" y="15732"/>
                    <a:pt x="25982" y="15641"/>
                  </a:cubicBezTo>
                  <a:cubicBezTo>
                    <a:pt x="26269" y="15354"/>
                    <a:pt x="25913" y="14938"/>
                    <a:pt x="25713" y="14721"/>
                  </a:cubicBezTo>
                  <a:cubicBezTo>
                    <a:pt x="25496" y="14469"/>
                    <a:pt x="25279" y="14217"/>
                    <a:pt x="25062" y="13966"/>
                  </a:cubicBezTo>
                  <a:lnTo>
                    <a:pt x="24767" y="13636"/>
                  </a:lnTo>
                  <a:cubicBezTo>
                    <a:pt x="24707" y="13558"/>
                    <a:pt x="24498" y="13393"/>
                    <a:pt x="24472" y="13298"/>
                  </a:cubicBezTo>
                  <a:lnTo>
                    <a:pt x="24542" y="13029"/>
                  </a:lnTo>
                  <a:cubicBezTo>
                    <a:pt x="24611" y="13037"/>
                    <a:pt x="24681" y="13055"/>
                    <a:pt x="24741" y="13089"/>
                  </a:cubicBezTo>
                  <a:cubicBezTo>
                    <a:pt x="24793" y="13107"/>
                    <a:pt x="24845" y="13133"/>
                    <a:pt x="24897" y="13150"/>
                  </a:cubicBezTo>
                  <a:lnTo>
                    <a:pt x="25227" y="13272"/>
                  </a:lnTo>
                  <a:cubicBezTo>
                    <a:pt x="25453" y="13350"/>
                    <a:pt x="25678" y="13428"/>
                    <a:pt x="25904" y="13506"/>
                  </a:cubicBezTo>
                  <a:cubicBezTo>
                    <a:pt x="26850" y="13827"/>
                    <a:pt x="27822" y="14105"/>
                    <a:pt x="28802" y="14313"/>
                  </a:cubicBezTo>
                  <a:cubicBezTo>
                    <a:pt x="29000" y="14353"/>
                    <a:pt x="29473" y="14471"/>
                    <a:pt x="29875" y="14471"/>
                  </a:cubicBezTo>
                  <a:cubicBezTo>
                    <a:pt x="30249" y="14471"/>
                    <a:pt x="30563" y="14369"/>
                    <a:pt x="30538" y="14009"/>
                  </a:cubicBezTo>
                  <a:cubicBezTo>
                    <a:pt x="30512" y="13645"/>
                    <a:pt x="30061" y="13350"/>
                    <a:pt x="29783" y="13176"/>
                  </a:cubicBezTo>
                  <a:cubicBezTo>
                    <a:pt x="29323" y="12916"/>
                    <a:pt x="28837" y="12708"/>
                    <a:pt x="28325" y="12560"/>
                  </a:cubicBezTo>
                  <a:cubicBezTo>
                    <a:pt x="27995" y="12456"/>
                    <a:pt x="24585" y="11475"/>
                    <a:pt x="24620" y="11328"/>
                  </a:cubicBezTo>
                  <a:cubicBezTo>
                    <a:pt x="24681" y="11085"/>
                    <a:pt x="25340" y="11007"/>
                    <a:pt x="25548" y="10946"/>
                  </a:cubicBezTo>
                  <a:cubicBezTo>
                    <a:pt x="25800" y="10877"/>
                    <a:pt x="26043" y="10790"/>
                    <a:pt x="26277" y="10703"/>
                  </a:cubicBezTo>
                  <a:cubicBezTo>
                    <a:pt x="26729" y="10538"/>
                    <a:pt x="27154" y="10330"/>
                    <a:pt x="27562" y="10069"/>
                  </a:cubicBezTo>
                  <a:cubicBezTo>
                    <a:pt x="27857" y="9870"/>
                    <a:pt x="28247" y="9601"/>
                    <a:pt x="28395" y="9245"/>
                  </a:cubicBezTo>
                  <a:cubicBezTo>
                    <a:pt x="28542" y="8898"/>
                    <a:pt x="28152" y="8690"/>
                    <a:pt x="27865" y="8629"/>
                  </a:cubicBezTo>
                  <a:cubicBezTo>
                    <a:pt x="27548" y="8566"/>
                    <a:pt x="27226" y="8540"/>
                    <a:pt x="26902" y="8540"/>
                  </a:cubicBezTo>
                  <a:cubicBezTo>
                    <a:pt x="26163" y="8540"/>
                    <a:pt x="25416" y="8673"/>
                    <a:pt x="24698" y="8794"/>
                  </a:cubicBezTo>
                  <a:lnTo>
                    <a:pt x="22789" y="9098"/>
                  </a:lnTo>
                  <a:lnTo>
                    <a:pt x="21817" y="9254"/>
                  </a:lnTo>
                  <a:cubicBezTo>
                    <a:pt x="21647" y="9282"/>
                    <a:pt x="21477" y="9325"/>
                    <a:pt x="21307" y="9325"/>
                  </a:cubicBezTo>
                  <a:cubicBezTo>
                    <a:pt x="21217" y="9325"/>
                    <a:pt x="21126" y="9313"/>
                    <a:pt x="21036" y="9280"/>
                  </a:cubicBezTo>
                  <a:cubicBezTo>
                    <a:pt x="20750" y="9184"/>
                    <a:pt x="20454" y="8863"/>
                    <a:pt x="20776" y="8620"/>
                  </a:cubicBezTo>
                  <a:cubicBezTo>
                    <a:pt x="21036" y="8429"/>
                    <a:pt x="21348" y="8282"/>
                    <a:pt x="21626" y="8108"/>
                  </a:cubicBezTo>
                  <a:lnTo>
                    <a:pt x="23266" y="7119"/>
                  </a:lnTo>
                  <a:cubicBezTo>
                    <a:pt x="23683" y="6867"/>
                    <a:pt x="24854" y="6251"/>
                    <a:pt x="24143" y="5653"/>
                  </a:cubicBezTo>
                  <a:cubicBezTo>
                    <a:pt x="23885" y="5430"/>
                    <a:pt x="23548" y="5377"/>
                    <a:pt x="23212" y="5377"/>
                  </a:cubicBezTo>
                  <a:cubicBezTo>
                    <a:pt x="23051" y="5377"/>
                    <a:pt x="22889" y="5390"/>
                    <a:pt x="22737" y="5401"/>
                  </a:cubicBezTo>
                  <a:cubicBezTo>
                    <a:pt x="22225" y="5444"/>
                    <a:pt x="21721" y="5531"/>
                    <a:pt x="21235" y="5653"/>
                  </a:cubicBezTo>
                  <a:cubicBezTo>
                    <a:pt x="20038" y="5948"/>
                    <a:pt x="18866" y="6312"/>
                    <a:pt x="17686" y="6642"/>
                  </a:cubicBezTo>
                  <a:cubicBezTo>
                    <a:pt x="17070" y="6815"/>
                    <a:pt x="16463" y="6998"/>
                    <a:pt x="15847" y="7162"/>
                  </a:cubicBezTo>
                  <a:cubicBezTo>
                    <a:pt x="15650" y="7228"/>
                    <a:pt x="15441" y="7261"/>
                    <a:pt x="15230" y="7261"/>
                  </a:cubicBezTo>
                  <a:cubicBezTo>
                    <a:pt x="15135" y="7261"/>
                    <a:pt x="15039" y="7254"/>
                    <a:pt x="14944" y="7241"/>
                  </a:cubicBezTo>
                  <a:cubicBezTo>
                    <a:pt x="14840" y="7223"/>
                    <a:pt x="14805" y="7232"/>
                    <a:pt x="14762" y="7136"/>
                  </a:cubicBezTo>
                  <a:cubicBezTo>
                    <a:pt x="14701" y="6998"/>
                    <a:pt x="14857" y="6893"/>
                    <a:pt x="14944" y="6807"/>
                  </a:cubicBezTo>
                  <a:cubicBezTo>
                    <a:pt x="15031" y="6729"/>
                    <a:pt x="15126" y="6650"/>
                    <a:pt x="15222" y="6581"/>
                  </a:cubicBezTo>
                  <a:cubicBezTo>
                    <a:pt x="16081" y="5939"/>
                    <a:pt x="17061" y="5488"/>
                    <a:pt x="17964" y="4915"/>
                  </a:cubicBezTo>
                  <a:cubicBezTo>
                    <a:pt x="18606" y="4498"/>
                    <a:pt x="19838" y="3743"/>
                    <a:pt x="19595" y="2824"/>
                  </a:cubicBezTo>
                  <a:cubicBezTo>
                    <a:pt x="19414" y="2150"/>
                    <a:pt x="18767" y="1955"/>
                    <a:pt x="18122" y="1955"/>
                  </a:cubicBezTo>
                  <a:cubicBezTo>
                    <a:pt x="17811" y="1955"/>
                    <a:pt x="17501" y="2001"/>
                    <a:pt x="17244" y="2060"/>
                  </a:cubicBezTo>
                  <a:cubicBezTo>
                    <a:pt x="16150" y="2312"/>
                    <a:pt x="15100" y="2719"/>
                    <a:pt x="14128" y="3275"/>
                  </a:cubicBezTo>
                  <a:cubicBezTo>
                    <a:pt x="13156" y="3804"/>
                    <a:pt x="12185" y="4299"/>
                    <a:pt x="11074" y="4420"/>
                  </a:cubicBezTo>
                  <a:cubicBezTo>
                    <a:pt x="10911" y="4439"/>
                    <a:pt x="10748" y="4448"/>
                    <a:pt x="10584" y="4448"/>
                  </a:cubicBezTo>
                  <a:cubicBezTo>
                    <a:pt x="10442" y="4448"/>
                    <a:pt x="10299" y="4441"/>
                    <a:pt x="10154" y="4429"/>
                  </a:cubicBezTo>
                  <a:cubicBezTo>
                    <a:pt x="9850" y="4412"/>
                    <a:pt x="9139" y="4342"/>
                    <a:pt x="9581" y="3830"/>
                  </a:cubicBezTo>
                  <a:cubicBezTo>
                    <a:pt x="9937" y="3414"/>
                    <a:pt x="10423" y="3084"/>
                    <a:pt x="10822" y="2702"/>
                  </a:cubicBezTo>
                  <a:cubicBezTo>
                    <a:pt x="11187" y="2381"/>
                    <a:pt x="11508" y="1999"/>
                    <a:pt x="11751" y="1583"/>
                  </a:cubicBezTo>
                  <a:cubicBezTo>
                    <a:pt x="11933" y="1253"/>
                    <a:pt x="12124" y="810"/>
                    <a:pt x="11968" y="437"/>
                  </a:cubicBezTo>
                  <a:cubicBezTo>
                    <a:pt x="11968" y="428"/>
                    <a:pt x="11968" y="420"/>
                    <a:pt x="11959" y="411"/>
                  </a:cubicBezTo>
                  <a:cubicBezTo>
                    <a:pt x="11959" y="402"/>
                    <a:pt x="11950" y="402"/>
                    <a:pt x="11942" y="394"/>
                  </a:cubicBezTo>
                  <a:cubicBezTo>
                    <a:pt x="11720" y="94"/>
                    <a:pt x="11407" y="0"/>
                    <a:pt x="1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5"/>
            <p:cNvSpPr/>
            <p:nvPr/>
          </p:nvSpPr>
          <p:spPr>
            <a:xfrm>
              <a:off x="885700" y="2967175"/>
              <a:ext cx="658825" cy="213550"/>
            </a:xfrm>
            <a:custGeom>
              <a:avLst/>
              <a:gdLst/>
              <a:ahLst/>
              <a:cxnLst/>
              <a:rect l="l" t="t" r="r" b="b"/>
              <a:pathLst>
                <a:path w="26353" h="8542" extrusionOk="0">
                  <a:moveTo>
                    <a:pt x="236" y="0"/>
                  </a:moveTo>
                  <a:cubicBezTo>
                    <a:pt x="64" y="0"/>
                    <a:pt x="1" y="273"/>
                    <a:pt x="191" y="329"/>
                  </a:cubicBezTo>
                  <a:cubicBezTo>
                    <a:pt x="2109" y="884"/>
                    <a:pt x="4027" y="1466"/>
                    <a:pt x="5936" y="2056"/>
                  </a:cubicBezTo>
                  <a:cubicBezTo>
                    <a:pt x="12687" y="4138"/>
                    <a:pt x="19378" y="6403"/>
                    <a:pt x="26103" y="8538"/>
                  </a:cubicBezTo>
                  <a:cubicBezTo>
                    <a:pt x="26114" y="8540"/>
                    <a:pt x="26125" y="8541"/>
                    <a:pt x="26135" y="8541"/>
                  </a:cubicBezTo>
                  <a:cubicBezTo>
                    <a:pt x="26294" y="8541"/>
                    <a:pt x="26352" y="8308"/>
                    <a:pt x="26190" y="8243"/>
                  </a:cubicBezTo>
                  <a:cubicBezTo>
                    <a:pt x="24289" y="7618"/>
                    <a:pt x="22389" y="7002"/>
                    <a:pt x="20488" y="6377"/>
                  </a:cubicBezTo>
                  <a:cubicBezTo>
                    <a:pt x="13772" y="4182"/>
                    <a:pt x="7064" y="1986"/>
                    <a:pt x="286" y="8"/>
                  </a:cubicBezTo>
                  <a:cubicBezTo>
                    <a:pt x="269" y="3"/>
                    <a:pt x="252"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 name="Google Shape;408;p15"/>
          <p:cNvGrpSpPr/>
          <p:nvPr/>
        </p:nvGrpSpPr>
        <p:grpSpPr>
          <a:xfrm rot="712080">
            <a:off x="-671781" y="-560720"/>
            <a:ext cx="2344083" cy="1882147"/>
            <a:chOff x="1584900" y="2327725"/>
            <a:chExt cx="562125" cy="451350"/>
          </a:xfrm>
        </p:grpSpPr>
        <p:sp>
          <p:nvSpPr>
            <p:cNvPr id="409" name="Google Shape;409;p15"/>
            <p:cNvSpPr/>
            <p:nvPr/>
          </p:nvSpPr>
          <p:spPr>
            <a:xfrm>
              <a:off x="2050250" y="2681575"/>
              <a:ext cx="96775" cy="64850"/>
            </a:xfrm>
            <a:custGeom>
              <a:avLst/>
              <a:gdLst/>
              <a:ahLst/>
              <a:cxnLst/>
              <a:rect l="l" t="t" r="r" b="b"/>
              <a:pathLst>
                <a:path w="3871" h="2594" extrusionOk="0">
                  <a:moveTo>
                    <a:pt x="109" y="1"/>
                  </a:moveTo>
                  <a:cubicBezTo>
                    <a:pt x="92" y="1"/>
                    <a:pt x="76" y="1"/>
                    <a:pt x="61" y="3"/>
                  </a:cubicBezTo>
                  <a:cubicBezTo>
                    <a:pt x="26" y="12"/>
                    <a:pt x="0" y="47"/>
                    <a:pt x="9" y="81"/>
                  </a:cubicBezTo>
                  <a:cubicBezTo>
                    <a:pt x="52" y="159"/>
                    <a:pt x="104" y="237"/>
                    <a:pt x="165" y="298"/>
                  </a:cubicBezTo>
                  <a:cubicBezTo>
                    <a:pt x="304" y="480"/>
                    <a:pt x="417" y="680"/>
                    <a:pt x="556" y="854"/>
                  </a:cubicBezTo>
                  <a:cubicBezTo>
                    <a:pt x="842" y="1244"/>
                    <a:pt x="1172" y="1583"/>
                    <a:pt x="1554" y="1878"/>
                  </a:cubicBezTo>
                  <a:cubicBezTo>
                    <a:pt x="2140" y="2344"/>
                    <a:pt x="2861" y="2594"/>
                    <a:pt x="3605" y="2594"/>
                  </a:cubicBezTo>
                  <a:cubicBezTo>
                    <a:pt x="3665" y="2594"/>
                    <a:pt x="3724" y="2592"/>
                    <a:pt x="3784" y="2589"/>
                  </a:cubicBezTo>
                  <a:cubicBezTo>
                    <a:pt x="3788" y="2591"/>
                    <a:pt x="3794" y="2593"/>
                    <a:pt x="3799" y="2593"/>
                  </a:cubicBezTo>
                  <a:cubicBezTo>
                    <a:pt x="3815" y="2593"/>
                    <a:pt x="3832" y="2585"/>
                    <a:pt x="3845" y="2572"/>
                  </a:cubicBezTo>
                  <a:cubicBezTo>
                    <a:pt x="3871" y="2537"/>
                    <a:pt x="3862" y="2494"/>
                    <a:pt x="3836" y="2468"/>
                  </a:cubicBezTo>
                  <a:cubicBezTo>
                    <a:pt x="3263" y="1721"/>
                    <a:pt x="2552" y="1097"/>
                    <a:pt x="1736" y="628"/>
                  </a:cubicBezTo>
                  <a:cubicBezTo>
                    <a:pt x="1380" y="411"/>
                    <a:pt x="998" y="237"/>
                    <a:pt x="608" y="116"/>
                  </a:cubicBezTo>
                  <a:cubicBezTo>
                    <a:pt x="467" y="69"/>
                    <a:pt x="262" y="1"/>
                    <a:pt x="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5"/>
            <p:cNvSpPr/>
            <p:nvPr/>
          </p:nvSpPr>
          <p:spPr>
            <a:xfrm>
              <a:off x="2019650" y="2630875"/>
              <a:ext cx="112625" cy="142675"/>
            </a:xfrm>
            <a:custGeom>
              <a:avLst/>
              <a:gdLst/>
              <a:ahLst/>
              <a:cxnLst/>
              <a:rect l="l" t="t" r="r" b="b"/>
              <a:pathLst>
                <a:path w="4505" h="5707" extrusionOk="0">
                  <a:moveTo>
                    <a:pt x="4054" y="1"/>
                  </a:moveTo>
                  <a:cubicBezTo>
                    <a:pt x="3852" y="1"/>
                    <a:pt x="3644" y="40"/>
                    <a:pt x="3446" y="61"/>
                  </a:cubicBezTo>
                  <a:cubicBezTo>
                    <a:pt x="3047" y="105"/>
                    <a:pt x="2656" y="174"/>
                    <a:pt x="2266" y="270"/>
                  </a:cubicBezTo>
                  <a:cubicBezTo>
                    <a:pt x="1528" y="426"/>
                    <a:pt x="843" y="756"/>
                    <a:pt x="252" y="1224"/>
                  </a:cubicBezTo>
                  <a:cubicBezTo>
                    <a:pt x="244" y="1224"/>
                    <a:pt x="235" y="1233"/>
                    <a:pt x="235" y="1250"/>
                  </a:cubicBezTo>
                  <a:cubicBezTo>
                    <a:pt x="200" y="1285"/>
                    <a:pt x="192" y="1337"/>
                    <a:pt x="200" y="1380"/>
                  </a:cubicBezTo>
                  <a:cubicBezTo>
                    <a:pt x="70" y="1406"/>
                    <a:pt x="70" y="1632"/>
                    <a:pt x="62" y="1736"/>
                  </a:cubicBezTo>
                  <a:cubicBezTo>
                    <a:pt x="1" y="2465"/>
                    <a:pt x="157" y="3185"/>
                    <a:pt x="400" y="3862"/>
                  </a:cubicBezTo>
                  <a:cubicBezTo>
                    <a:pt x="513" y="4183"/>
                    <a:pt x="652" y="4504"/>
                    <a:pt x="790" y="4817"/>
                  </a:cubicBezTo>
                  <a:cubicBezTo>
                    <a:pt x="938" y="5129"/>
                    <a:pt x="1068" y="5494"/>
                    <a:pt x="1363" y="5693"/>
                  </a:cubicBezTo>
                  <a:cubicBezTo>
                    <a:pt x="1372" y="5702"/>
                    <a:pt x="1383" y="5706"/>
                    <a:pt x="1394" y="5706"/>
                  </a:cubicBezTo>
                  <a:cubicBezTo>
                    <a:pt x="1404" y="5706"/>
                    <a:pt x="1415" y="5702"/>
                    <a:pt x="1424" y="5693"/>
                  </a:cubicBezTo>
                  <a:cubicBezTo>
                    <a:pt x="1441" y="5693"/>
                    <a:pt x="1450" y="5676"/>
                    <a:pt x="1459" y="5658"/>
                  </a:cubicBezTo>
                  <a:cubicBezTo>
                    <a:pt x="1641" y="4886"/>
                    <a:pt x="1641" y="4088"/>
                    <a:pt x="1459" y="3315"/>
                  </a:cubicBezTo>
                  <a:cubicBezTo>
                    <a:pt x="1372" y="2994"/>
                    <a:pt x="1268" y="2682"/>
                    <a:pt x="1120" y="2378"/>
                  </a:cubicBezTo>
                  <a:cubicBezTo>
                    <a:pt x="1025" y="2161"/>
                    <a:pt x="895" y="1866"/>
                    <a:pt x="730" y="1684"/>
                  </a:cubicBezTo>
                  <a:lnTo>
                    <a:pt x="730" y="1684"/>
                  </a:lnTo>
                  <a:cubicBezTo>
                    <a:pt x="807" y="1699"/>
                    <a:pt x="891" y="1705"/>
                    <a:pt x="978" y="1705"/>
                  </a:cubicBezTo>
                  <a:cubicBezTo>
                    <a:pt x="1250" y="1705"/>
                    <a:pt x="1550" y="1645"/>
                    <a:pt x="1780" y="1606"/>
                  </a:cubicBezTo>
                  <a:cubicBezTo>
                    <a:pt x="2804" y="1424"/>
                    <a:pt x="3741" y="920"/>
                    <a:pt x="4470" y="183"/>
                  </a:cubicBezTo>
                  <a:cubicBezTo>
                    <a:pt x="4505" y="148"/>
                    <a:pt x="4496" y="87"/>
                    <a:pt x="4444" y="70"/>
                  </a:cubicBezTo>
                  <a:cubicBezTo>
                    <a:pt x="4319" y="18"/>
                    <a:pt x="4188" y="1"/>
                    <a:pt x="4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5"/>
            <p:cNvSpPr/>
            <p:nvPr/>
          </p:nvSpPr>
          <p:spPr>
            <a:xfrm>
              <a:off x="1958700" y="2583575"/>
              <a:ext cx="149450" cy="195500"/>
            </a:xfrm>
            <a:custGeom>
              <a:avLst/>
              <a:gdLst/>
              <a:ahLst/>
              <a:cxnLst/>
              <a:rect l="l" t="t" r="r" b="b"/>
              <a:pathLst>
                <a:path w="5978" h="7820" extrusionOk="0">
                  <a:moveTo>
                    <a:pt x="5893" y="0"/>
                  </a:moveTo>
                  <a:cubicBezTo>
                    <a:pt x="5890" y="0"/>
                    <a:pt x="5887" y="0"/>
                    <a:pt x="5884" y="1"/>
                  </a:cubicBezTo>
                  <a:cubicBezTo>
                    <a:pt x="4669" y="140"/>
                    <a:pt x="3350" y="409"/>
                    <a:pt x="2326" y="1103"/>
                  </a:cubicBezTo>
                  <a:cubicBezTo>
                    <a:pt x="1831" y="1441"/>
                    <a:pt x="1458" y="1927"/>
                    <a:pt x="1259" y="2483"/>
                  </a:cubicBezTo>
                  <a:cubicBezTo>
                    <a:pt x="1259" y="2500"/>
                    <a:pt x="1259" y="2509"/>
                    <a:pt x="1259" y="2526"/>
                  </a:cubicBezTo>
                  <a:cubicBezTo>
                    <a:pt x="1250" y="2526"/>
                    <a:pt x="1241" y="2535"/>
                    <a:pt x="1233" y="2543"/>
                  </a:cubicBezTo>
                  <a:cubicBezTo>
                    <a:pt x="0" y="4027"/>
                    <a:pt x="859" y="6275"/>
                    <a:pt x="1597" y="7785"/>
                  </a:cubicBezTo>
                  <a:cubicBezTo>
                    <a:pt x="1606" y="7811"/>
                    <a:pt x="1632" y="7819"/>
                    <a:pt x="1658" y="7819"/>
                  </a:cubicBezTo>
                  <a:cubicBezTo>
                    <a:pt x="1684" y="7819"/>
                    <a:pt x="1710" y="7793"/>
                    <a:pt x="1719" y="7776"/>
                  </a:cubicBezTo>
                  <a:cubicBezTo>
                    <a:pt x="2022" y="6613"/>
                    <a:pt x="2161" y="5407"/>
                    <a:pt x="2126" y="4210"/>
                  </a:cubicBezTo>
                  <a:cubicBezTo>
                    <a:pt x="2118" y="3888"/>
                    <a:pt x="2100" y="3576"/>
                    <a:pt x="2066" y="3264"/>
                  </a:cubicBezTo>
                  <a:cubicBezTo>
                    <a:pt x="2048" y="3125"/>
                    <a:pt x="2066" y="3003"/>
                    <a:pt x="1970" y="2917"/>
                  </a:cubicBezTo>
                  <a:lnTo>
                    <a:pt x="1970" y="2917"/>
                  </a:lnTo>
                  <a:cubicBezTo>
                    <a:pt x="1998" y="2925"/>
                    <a:pt x="2021" y="2929"/>
                    <a:pt x="2042" y="2929"/>
                  </a:cubicBezTo>
                  <a:cubicBezTo>
                    <a:pt x="2106" y="2929"/>
                    <a:pt x="2150" y="2893"/>
                    <a:pt x="2248" y="2847"/>
                  </a:cubicBezTo>
                  <a:cubicBezTo>
                    <a:pt x="2517" y="2717"/>
                    <a:pt x="2786" y="2578"/>
                    <a:pt x="3046" y="2431"/>
                  </a:cubicBezTo>
                  <a:cubicBezTo>
                    <a:pt x="4114" y="1806"/>
                    <a:pt x="5094" y="1025"/>
                    <a:pt x="5945" y="114"/>
                  </a:cubicBezTo>
                  <a:cubicBezTo>
                    <a:pt x="5978" y="73"/>
                    <a:pt x="5948" y="0"/>
                    <a:pt x="58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5"/>
            <p:cNvSpPr/>
            <p:nvPr/>
          </p:nvSpPr>
          <p:spPr>
            <a:xfrm>
              <a:off x="1917900" y="2529100"/>
              <a:ext cx="152500" cy="247250"/>
            </a:xfrm>
            <a:custGeom>
              <a:avLst/>
              <a:gdLst/>
              <a:ahLst/>
              <a:cxnLst/>
              <a:rect l="l" t="t" r="r" b="b"/>
              <a:pathLst>
                <a:path w="6100" h="9890" extrusionOk="0">
                  <a:moveTo>
                    <a:pt x="6017" y="1"/>
                  </a:moveTo>
                  <a:cubicBezTo>
                    <a:pt x="6014" y="1"/>
                    <a:pt x="6010" y="1"/>
                    <a:pt x="6006" y="2"/>
                  </a:cubicBezTo>
                  <a:cubicBezTo>
                    <a:pt x="5112" y="271"/>
                    <a:pt x="4227" y="548"/>
                    <a:pt x="3455" y="1069"/>
                  </a:cubicBezTo>
                  <a:cubicBezTo>
                    <a:pt x="2474" y="1763"/>
                    <a:pt x="1823" y="2770"/>
                    <a:pt x="1337" y="3846"/>
                  </a:cubicBezTo>
                  <a:cubicBezTo>
                    <a:pt x="773" y="4688"/>
                    <a:pt x="313" y="5616"/>
                    <a:pt x="166" y="6632"/>
                  </a:cubicBezTo>
                  <a:cubicBezTo>
                    <a:pt x="1" y="7725"/>
                    <a:pt x="287" y="8792"/>
                    <a:pt x="574" y="9834"/>
                  </a:cubicBezTo>
                  <a:cubicBezTo>
                    <a:pt x="574" y="9860"/>
                    <a:pt x="591" y="9877"/>
                    <a:pt x="608" y="9886"/>
                  </a:cubicBezTo>
                  <a:cubicBezTo>
                    <a:pt x="615" y="9888"/>
                    <a:pt x="622" y="9889"/>
                    <a:pt x="629" y="9889"/>
                  </a:cubicBezTo>
                  <a:cubicBezTo>
                    <a:pt x="648" y="9889"/>
                    <a:pt x="665" y="9881"/>
                    <a:pt x="678" y="9868"/>
                  </a:cubicBezTo>
                  <a:cubicBezTo>
                    <a:pt x="686" y="9860"/>
                    <a:pt x="686" y="9851"/>
                    <a:pt x="695" y="9842"/>
                  </a:cubicBezTo>
                  <a:cubicBezTo>
                    <a:pt x="1129" y="9027"/>
                    <a:pt x="1303" y="8063"/>
                    <a:pt x="1520" y="7170"/>
                  </a:cubicBezTo>
                  <a:cubicBezTo>
                    <a:pt x="1754" y="6215"/>
                    <a:pt x="1971" y="5260"/>
                    <a:pt x="2170" y="4306"/>
                  </a:cubicBezTo>
                  <a:cubicBezTo>
                    <a:pt x="2873" y="3620"/>
                    <a:pt x="3576" y="2926"/>
                    <a:pt x="4262" y="2215"/>
                  </a:cubicBezTo>
                  <a:cubicBezTo>
                    <a:pt x="4904" y="1555"/>
                    <a:pt x="5615" y="904"/>
                    <a:pt x="6075" y="97"/>
                  </a:cubicBezTo>
                  <a:cubicBezTo>
                    <a:pt x="6099" y="49"/>
                    <a:pt x="6064" y="1"/>
                    <a:pt x="60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5"/>
            <p:cNvSpPr/>
            <p:nvPr/>
          </p:nvSpPr>
          <p:spPr>
            <a:xfrm>
              <a:off x="1748900" y="2551900"/>
              <a:ext cx="91575" cy="171100"/>
            </a:xfrm>
            <a:custGeom>
              <a:avLst/>
              <a:gdLst/>
              <a:ahLst/>
              <a:cxnLst/>
              <a:rect l="l" t="t" r="r" b="b"/>
              <a:pathLst>
                <a:path w="3663" h="6844" extrusionOk="0">
                  <a:moveTo>
                    <a:pt x="2638" y="1"/>
                  </a:moveTo>
                  <a:cubicBezTo>
                    <a:pt x="2617" y="1"/>
                    <a:pt x="2598" y="10"/>
                    <a:pt x="2587" y="27"/>
                  </a:cubicBezTo>
                  <a:cubicBezTo>
                    <a:pt x="1971" y="1224"/>
                    <a:pt x="1311" y="2405"/>
                    <a:pt x="756" y="3628"/>
                  </a:cubicBezTo>
                  <a:cubicBezTo>
                    <a:pt x="305" y="4617"/>
                    <a:pt x="1" y="5711"/>
                    <a:pt x="296" y="6787"/>
                  </a:cubicBezTo>
                  <a:cubicBezTo>
                    <a:pt x="296" y="6796"/>
                    <a:pt x="296" y="6813"/>
                    <a:pt x="313" y="6822"/>
                  </a:cubicBezTo>
                  <a:cubicBezTo>
                    <a:pt x="325" y="6837"/>
                    <a:pt x="343" y="6844"/>
                    <a:pt x="361" y="6844"/>
                  </a:cubicBezTo>
                  <a:cubicBezTo>
                    <a:pt x="384" y="6844"/>
                    <a:pt x="408" y="6832"/>
                    <a:pt x="417" y="6813"/>
                  </a:cubicBezTo>
                  <a:cubicBezTo>
                    <a:pt x="1094" y="5884"/>
                    <a:pt x="1632" y="4852"/>
                    <a:pt x="2127" y="3819"/>
                  </a:cubicBezTo>
                  <a:cubicBezTo>
                    <a:pt x="2648" y="2760"/>
                    <a:pt x="3142" y="1693"/>
                    <a:pt x="3646" y="626"/>
                  </a:cubicBezTo>
                  <a:cubicBezTo>
                    <a:pt x="3663" y="591"/>
                    <a:pt x="3654" y="556"/>
                    <a:pt x="3628" y="539"/>
                  </a:cubicBezTo>
                  <a:lnTo>
                    <a:pt x="2674" y="10"/>
                  </a:lnTo>
                  <a:cubicBezTo>
                    <a:pt x="2661" y="3"/>
                    <a:pt x="2649" y="1"/>
                    <a:pt x="2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5"/>
            <p:cNvSpPr/>
            <p:nvPr/>
          </p:nvSpPr>
          <p:spPr>
            <a:xfrm>
              <a:off x="1702275" y="2530000"/>
              <a:ext cx="90050" cy="172975"/>
            </a:xfrm>
            <a:custGeom>
              <a:avLst/>
              <a:gdLst/>
              <a:ahLst/>
              <a:cxnLst/>
              <a:rect l="l" t="t" r="r" b="b"/>
              <a:pathLst>
                <a:path w="3602" h="6919" extrusionOk="0">
                  <a:moveTo>
                    <a:pt x="2769" y="0"/>
                  </a:moveTo>
                  <a:cubicBezTo>
                    <a:pt x="2747" y="0"/>
                    <a:pt x="2728" y="12"/>
                    <a:pt x="2716" y="35"/>
                  </a:cubicBezTo>
                  <a:cubicBezTo>
                    <a:pt x="1935" y="1120"/>
                    <a:pt x="1232" y="2248"/>
                    <a:pt x="608" y="3428"/>
                  </a:cubicBezTo>
                  <a:cubicBezTo>
                    <a:pt x="313" y="3940"/>
                    <a:pt x="130" y="4504"/>
                    <a:pt x="61" y="5086"/>
                  </a:cubicBezTo>
                  <a:cubicBezTo>
                    <a:pt x="0" y="5667"/>
                    <a:pt x="61" y="6266"/>
                    <a:pt x="130" y="6847"/>
                  </a:cubicBezTo>
                  <a:cubicBezTo>
                    <a:pt x="122" y="6856"/>
                    <a:pt x="130" y="6865"/>
                    <a:pt x="130" y="6873"/>
                  </a:cubicBezTo>
                  <a:cubicBezTo>
                    <a:pt x="130" y="6896"/>
                    <a:pt x="156" y="6918"/>
                    <a:pt x="186" y="6918"/>
                  </a:cubicBezTo>
                  <a:cubicBezTo>
                    <a:pt x="191" y="6918"/>
                    <a:pt x="195" y="6918"/>
                    <a:pt x="200" y="6917"/>
                  </a:cubicBezTo>
                  <a:cubicBezTo>
                    <a:pt x="208" y="6917"/>
                    <a:pt x="226" y="6908"/>
                    <a:pt x="243" y="6899"/>
                  </a:cubicBezTo>
                  <a:cubicBezTo>
                    <a:pt x="1172" y="6118"/>
                    <a:pt x="1692" y="4938"/>
                    <a:pt x="2204" y="3862"/>
                  </a:cubicBezTo>
                  <a:cubicBezTo>
                    <a:pt x="2734" y="2769"/>
                    <a:pt x="3194" y="1641"/>
                    <a:pt x="3601" y="495"/>
                  </a:cubicBezTo>
                  <a:cubicBezTo>
                    <a:pt x="3601" y="469"/>
                    <a:pt x="3593" y="434"/>
                    <a:pt x="3567" y="417"/>
                  </a:cubicBezTo>
                  <a:lnTo>
                    <a:pt x="2803" y="9"/>
                  </a:lnTo>
                  <a:cubicBezTo>
                    <a:pt x="2792" y="3"/>
                    <a:pt x="2780" y="0"/>
                    <a:pt x="27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5"/>
            <p:cNvSpPr/>
            <p:nvPr/>
          </p:nvSpPr>
          <p:spPr>
            <a:xfrm>
              <a:off x="1860425" y="2482625"/>
              <a:ext cx="168150" cy="283250"/>
            </a:xfrm>
            <a:custGeom>
              <a:avLst/>
              <a:gdLst/>
              <a:ahLst/>
              <a:cxnLst/>
              <a:rect l="l" t="t" r="r" b="b"/>
              <a:pathLst>
                <a:path w="6726" h="11330" extrusionOk="0">
                  <a:moveTo>
                    <a:pt x="6654" y="0"/>
                  </a:moveTo>
                  <a:cubicBezTo>
                    <a:pt x="6649" y="0"/>
                    <a:pt x="6643" y="1"/>
                    <a:pt x="6639" y="4"/>
                  </a:cubicBezTo>
                  <a:cubicBezTo>
                    <a:pt x="4235" y="490"/>
                    <a:pt x="2864" y="2685"/>
                    <a:pt x="1701" y="4638"/>
                  </a:cubicBezTo>
                  <a:cubicBezTo>
                    <a:pt x="1172" y="5670"/>
                    <a:pt x="642" y="6703"/>
                    <a:pt x="339" y="7840"/>
                  </a:cubicBezTo>
                  <a:cubicBezTo>
                    <a:pt x="44" y="8976"/>
                    <a:pt x="0" y="10183"/>
                    <a:pt x="417" y="11293"/>
                  </a:cubicBezTo>
                  <a:cubicBezTo>
                    <a:pt x="428" y="11319"/>
                    <a:pt x="448" y="11329"/>
                    <a:pt x="469" y="11329"/>
                  </a:cubicBezTo>
                  <a:cubicBezTo>
                    <a:pt x="498" y="11329"/>
                    <a:pt x="528" y="11310"/>
                    <a:pt x="538" y="11285"/>
                  </a:cubicBezTo>
                  <a:cubicBezTo>
                    <a:pt x="1354" y="9289"/>
                    <a:pt x="2326" y="7345"/>
                    <a:pt x="2777" y="5219"/>
                  </a:cubicBezTo>
                  <a:cubicBezTo>
                    <a:pt x="4140" y="3562"/>
                    <a:pt x="5450" y="1861"/>
                    <a:pt x="6700" y="108"/>
                  </a:cubicBezTo>
                  <a:cubicBezTo>
                    <a:pt x="6700" y="108"/>
                    <a:pt x="6708" y="99"/>
                    <a:pt x="6708" y="90"/>
                  </a:cubicBezTo>
                  <a:cubicBezTo>
                    <a:pt x="6726" y="64"/>
                    <a:pt x="6717" y="38"/>
                    <a:pt x="6700" y="21"/>
                  </a:cubicBezTo>
                  <a:cubicBezTo>
                    <a:pt x="6687" y="8"/>
                    <a:pt x="6669" y="0"/>
                    <a:pt x="6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5"/>
            <p:cNvSpPr/>
            <p:nvPr/>
          </p:nvSpPr>
          <p:spPr>
            <a:xfrm>
              <a:off x="1797500" y="2440550"/>
              <a:ext cx="178500" cy="303200"/>
            </a:xfrm>
            <a:custGeom>
              <a:avLst/>
              <a:gdLst/>
              <a:ahLst/>
              <a:cxnLst/>
              <a:rect l="l" t="t" r="r" b="b"/>
              <a:pathLst>
                <a:path w="7140" h="12128" extrusionOk="0">
                  <a:moveTo>
                    <a:pt x="7065" y="0"/>
                  </a:moveTo>
                  <a:cubicBezTo>
                    <a:pt x="7059" y="0"/>
                    <a:pt x="7053" y="1"/>
                    <a:pt x="7047" y="3"/>
                  </a:cubicBezTo>
                  <a:cubicBezTo>
                    <a:pt x="5884" y="290"/>
                    <a:pt x="5077" y="1140"/>
                    <a:pt x="4392" y="2077"/>
                  </a:cubicBezTo>
                  <a:cubicBezTo>
                    <a:pt x="3645" y="3101"/>
                    <a:pt x="2986" y="4195"/>
                    <a:pt x="2552" y="5392"/>
                  </a:cubicBezTo>
                  <a:cubicBezTo>
                    <a:pt x="2552" y="5392"/>
                    <a:pt x="2552" y="5401"/>
                    <a:pt x="2552" y="5409"/>
                  </a:cubicBezTo>
                  <a:cubicBezTo>
                    <a:pt x="2543" y="5409"/>
                    <a:pt x="2543" y="5409"/>
                    <a:pt x="2535" y="5418"/>
                  </a:cubicBezTo>
                  <a:cubicBezTo>
                    <a:pt x="1780" y="6399"/>
                    <a:pt x="1224" y="7509"/>
                    <a:pt x="756" y="8655"/>
                  </a:cubicBezTo>
                  <a:cubicBezTo>
                    <a:pt x="313" y="9748"/>
                    <a:pt x="1" y="10920"/>
                    <a:pt x="383" y="12083"/>
                  </a:cubicBezTo>
                  <a:cubicBezTo>
                    <a:pt x="388" y="12112"/>
                    <a:pt x="415" y="12128"/>
                    <a:pt x="442" y="12128"/>
                  </a:cubicBezTo>
                  <a:cubicBezTo>
                    <a:pt x="463" y="12128"/>
                    <a:pt x="484" y="12119"/>
                    <a:pt x="495" y="12100"/>
                  </a:cubicBezTo>
                  <a:cubicBezTo>
                    <a:pt x="1155" y="11015"/>
                    <a:pt x="1806" y="9939"/>
                    <a:pt x="2404" y="8820"/>
                  </a:cubicBezTo>
                  <a:cubicBezTo>
                    <a:pt x="2882" y="7926"/>
                    <a:pt x="3385" y="6980"/>
                    <a:pt x="3628" y="5982"/>
                  </a:cubicBezTo>
                  <a:cubicBezTo>
                    <a:pt x="5129" y="4221"/>
                    <a:pt x="6093" y="2155"/>
                    <a:pt x="7117" y="99"/>
                  </a:cubicBezTo>
                  <a:cubicBezTo>
                    <a:pt x="7139" y="53"/>
                    <a:pt x="7109" y="0"/>
                    <a:pt x="70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5"/>
            <p:cNvSpPr/>
            <p:nvPr/>
          </p:nvSpPr>
          <p:spPr>
            <a:xfrm>
              <a:off x="1815950" y="2408700"/>
              <a:ext cx="115425" cy="154175"/>
            </a:xfrm>
            <a:custGeom>
              <a:avLst/>
              <a:gdLst/>
              <a:ahLst/>
              <a:cxnLst/>
              <a:rect l="l" t="t" r="r" b="b"/>
              <a:pathLst>
                <a:path w="4617" h="6167" extrusionOk="0">
                  <a:moveTo>
                    <a:pt x="4543" y="0"/>
                  </a:moveTo>
                  <a:cubicBezTo>
                    <a:pt x="4539" y="0"/>
                    <a:pt x="4535" y="1"/>
                    <a:pt x="4530" y="2"/>
                  </a:cubicBezTo>
                  <a:cubicBezTo>
                    <a:pt x="3419" y="331"/>
                    <a:pt x="2638" y="1216"/>
                    <a:pt x="2031" y="2162"/>
                  </a:cubicBezTo>
                  <a:cubicBezTo>
                    <a:pt x="1319" y="3264"/>
                    <a:pt x="686" y="4419"/>
                    <a:pt x="18" y="5547"/>
                  </a:cubicBezTo>
                  <a:cubicBezTo>
                    <a:pt x="0" y="5573"/>
                    <a:pt x="9" y="5616"/>
                    <a:pt x="44" y="5633"/>
                  </a:cubicBezTo>
                  <a:lnTo>
                    <a:pt x="998" y="6154"/>
                  </a:lnTo>
                  <a:cubicBezTo>
                    <a:pt x="1011" y="6160"/>
                    <a:pt x="1019" y="6166"/>
                    <a:pt x="1028" y="6166"/>
                  </a:cubicBezTo>
                  <a:cubicBezTo>
                    <a:pt x="1032" y="6166"/>
                    <a:pt x="1037" y="6165"/>
                    <a:pt x="1042" y="6163"/>
                  </a:cubicBezTo>
                  <a:cubicBezTo>
                    <a:pt x="1059" y="6163"/>
                    <a:pt x="1076" y="6154"/>
                    <a:pt x="1085" y="6137"/>
                  </a:cubicBezTo>
                  <a:cubicBezTo>
                    <a:pt x="1727" y="5130"/>
                    <a:pt x="2378" y="4123"/>
                    <a:pt x="3003" y="3108"/>
                  </a:cubicBezTo>
                  <a:cubicBezTo>
                    <a:pt x="3610" y="2136"/>
                    <a:pt x="4183" y="1138"/>
                    <a:pt x="4608" y="80"/>
                  </a:cubicBezTo>
                  <a:cubicBezTo>
                    <a:pt x="4616" y="40"/>
                    <a:pt x="4588" y="0"/>
                    <a:pt x="45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5"/>
            <p:cNvSpPr/>
            <p:nvPr/>
          </p:nvSpPr>
          <p:spPr>
            <a:xfrm>
              <a:off x="1771250" y="2376275"/>
              <a:ext cx="115825" cy="163750"/>
            </a:xfrm>
            <a:custGeom>
              <a:avLst/>
              <a:gdLst/>
              <a:ahLst/>
              <a:cxnLst/>
              <a:rect l="l" t="t" r="r" b="b"/>
              <a:pathLst>
                <a:path w="4633" h="6550" extrusionOk="0">
                  <a:moveTo>
                    <a:pt x="4559" y="0"/>
                  </a:moveTo>
                  <a:cubicBezTo>
                    <a:pt x="4549" y="0"/>
                    <a:pt x="4540" y="2"/>
                    <a:pt x="4531" y="6"/>
                  </a:cubicBezTo>
                  <a:cubicBezTo>
                    <a:pt x="3958" y="292"/>
                    <a:pt x="3368" y="587"/>
                    <a:pt x="2882" y="995"/>
                  </a:cubicBezTo>
                  <a:cubicBezTo>
                    <a:pt x="2396" y="1394"/>
                    <a:pt x="2040" y="1923"/>
                    <a:pt x="1745" y="2479"/>
                  </a:cubicBezTo>
                  <a:cubicBezTo>
                    <a:pt x="1129" y="3642"/>
                    <a:pt x="513" y="4822"/>
                    <a:pt x="9" y="6037"/>
                  </a:cubicBezTo>
                  <a:cubicBezTo>
                    <a:pt x="1" y="6063"/>
                    <a:pt x="18" y="6089"/>
                    <a:pt x="44" y="6106"/>
                  </a:cubicBezTo>
                  <a:lnTo>
                    <a:pt x="799" y="6540"/>
                  </a:lnTo>
                  <a:cubicBezTo>
                    <a:pt x="809" y="6547"/>
                    <a:pt x="819" y="6549"/>
                    <a:pt x="829" y="6549"/>
                  </a:cubicBezTo>
                  <a:cubicBezTo>
                    <a:pt x="845" y="6549"/>
                    <a:pt x="861" y="6542"/>
                    <a:pt x="877" y="6531"/>
                  </a:cubicBezTo>
                  <a:cubicBezTo>
                    <a:pt x="877" y="6531"/>
                    <a:pt x="886" y="6523"/>
                    <a:pt x="886" y="6523"/>
                  </a:cubicBezTo>
                  <a:cubicBezTo>
                    <a:pt x="1710" y="5481"/>
                    <a:pt x="2465" y="4397"/>
                    <a:pt x="3168" y="3277"/>
                  </a:cubicBezTo>
                  <a:cubicBezTo>
                    <a:pt x="3784" y="2288"/>
                    <a:pt x="4470" y="1246"/>
                    <a:pt x="4626" y="66"/>
                  </a:cubicBezTo>
                  <a:cubicBezTo>
                    <a:pt x="4633" y="25"/>
                    <a:pt x="4596" y="0"/>
                    <a:pt x="4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5"/>
            <p:cNvSpPr/>
            <p:nvPr/>
          </p:nvSpPr>
          <p:spPr>
            <a:xfrm>
              <a:off x="1639125" y="2337250"/>
              <a:ext cx="195475" cy="342275"/>
            </a:xfrm>
            <a:custGeom>
              <a:avLst/>
              <a:gdLst/>
              <a:ahLst/>
              <a:cxnLst/>
              <a:rect l="l" t="t" r="r" b="b"/>
              <a:pathLst>
                <a:path w="7819" h="13691" extrusionOk="0">
                  <a:moveTo>
                    <a:pt x="7753" y="1"/>
                  </a:moveTo>
                  <a:cubicBezTo>
                    <a:pt x="7746" y="1"/>
                    <a:pt x="7740" y="2"/>
                    <a:pt x="7733" y="5"/>
                  </a:cubicBezTo>
                  <a:cubicBezTo>
                    <a:pt x="6414" y="378"/>
                    <a:pt x="5442" y="1653"/>
                    <a:pt x="4748" y="2764"/>
                  </a:cubicBezTo>
                  <a:cubicBezTo>
                    <a:pt x="3993" y="3953"/>
                    <a:pt x="3420" y="5255"/>
                    <a:pt x="3038" y="6617"/>
                  </a:cubicBezTo>
                  <a:cubicBezTo>
                    <a:pt x="3030" y="6634"/>
                    <a:pt x="3038" y="6652"/>
                    <a:pt x="3047" y="6669"/>
                  </a:cubicBezTo>
                  <a:cubicBezTo>
                    <a:pt x="3047" y="6678"/>
                    <a:pt x="3056" y="6678"/>
                    <a:pt x="3064" y="6686"/>
                  </a:cubicBezTo>
                  <a:lnTo>
                    <a:pt x="3281" y="6825"/>
                  </a:lnTo>
                  <a:lnTo>
                    <a:pt x="3090" y="6730"/>
                  </a:lnTo>
                  <a:cubicBezTo>
                    <a:pt x="3079" y="6726"/>
                    <a:pt x="3069" y="6724"/>
                    <a:pt x="3058" y="6724"/>
                  </a:cubicBezTo>
                  <a:cubicBezTo>
                    <a:pt x="3043" y="6724"/>
                    <a:pt x="3027" y="6728"/>
                    <a:pt x="3012" y="6739"/>
                  </a:cubicBezTo>
                  <a:cubicBezTo>
                    <a:pt x="1754" y="8136"/>
                    <a:pt x="678" y="9732"/>
                    <a:pt x="244" y="11589"/>
                  </a:cubicBezTo>
                  <a:cubicBezTo>
                    <a:pt x="96" y="12266"/>
                    <a:pt x="1" y="12960"/>
                    <a:pt x="209" y="13637"/>
                  </a:cubicBezTo>
                  <a:cubicBezTo>
                    <a:pt x="215" y="13671"/>
                    <a:pt x="242" y="13690"/>
                    <a:pt x="270" y="13690"/>
                  </a:cubicBezTo>
                  <a:cubicBezTo>
                    <a:pt x="286" y="13690"/>
                    <a:pt x="301" y="13684"/>
                    <a:pt x="313" y="13672"/>
                  </a:cubicBezTo>
                  <a:cubicBezTo>
                    <a:pt x="2127" y="11919"/>
                    <a:pt x="2943" y="9463"/>
                    <a:pt x="4262" y="7363"/>
                  </a:cubicBezTo>
                  <a:cubicBezTo>
                    <a:pt x="4279" y="7337"/>
                    <a:pt x="4270" y="7311"/>
                    <a:pt x="4253" y="7285"/>
                  </a:cubicBezTo>
                  <a:cubicBezTo>
                    <a:pt x="5407" y="4890"/>
                    <a:pt x="7256" y="2729"/>
                    <a:pt x="7811" y="83"/>
                  </a:cubicBezTo>
                  <a:cubicBezTo>
                    <a:pt x="7818" y="39"/>
                    <a:pt x="7788" y="1"/>
                    <a:pt x="7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1584900" y="2327725"/>
              <a:ext cx="169650" cy="289150"/>
            </a:xfrm>
            <a:custGeom>
              <a:avLst/>
              <a:gdLst/>
              <a:ahLst/>
              <a:cxnLst/>
              <a:rect l="l" t="t" r="r" b="b"/>
              <a:pathLst>
                <a:path w="6786" h="11566" extrusionOk="0">
                  <a:moveTo>
                    <a:pt x="6720" y="0"/>
                  </a:moveTo>
                  <a:cubicBezTo>
                    <a:pt x="6714" y="0"/>
                    <a:pt x="6707" y="1"/>
                    <a:pt x="6700" y="4"/>
                  </a:cubicBezTo>
                  <a:cubicBezTo>
                    <a:pt x="5094" y="585"/>
                    <a:pt x="4409" y="2295"/>
                    <a:pt x="3784" y="3735"/>
                  </a:cubicBezTo>
                  <a:cubicBezTo>
                    <a:pt x="3558" y="4256"/>
                    <a:pt x="3394" y="4803"/>
                    <a:pt x="3168" y="5323"/>
                  </a:cubicBezTo>
                  <a:cubicBezTo>
                    <a:pt x="3125" y="5419"/>
                    <a:pt x="2838" y="5939"/>
                    <a:pt x="2873" y="6130"/>
                  </a:cubicBezTo>
                  <a:cubicBezTo>
                    <a:pt x="2777" y="6165"/>
                    <a:pt x="2708" y="6217"/>
                    <a:pt x="2656" y="6295"/>
                  </a:cubicBezTo>
                  <a:cubicBezTo>
                    <a:pt x="2352" y="6616"/>
                    <a:pt x="2075" y="6963"/>
                    <a:pt x="1814" y="7319"/>
                  </a:cubicBezTo>
                  <a:cubicBezTo>
                    <a:pt x="929" y="8499"/>
                    <a:pt x="1" y="9974"/>
                    <a:pt x="348" y="11519"/>
                  </a:cubicBezTo>
                  <a:cubicBezTo>
                    <a:pt x="348" y="11536"/>
                    <a:pt x="365" y="11554"/>
                    <a:pt x="391" y="11563"/>
                  </a:cubicBezTo>
                  <a:cubicBezTo>
                    <a:pt x="396" y="11565"/>
                    <a:pt x="401" y="11566"/>
                    <a:pt x="407" y="11566"/>
                  </a:cubicBezTo>
                  <a:cubicBezTo>
                    <a:pt x="422" y="11566"/>
                    <a:pt x="439" y="11558"/>
                    <a:pt x="452" y="11545"/>
                  </a:cubicBezTo>
                  <a:cubicBezTo>
                    <a:pt x="1892" y="10122"/>
                    <a:pt x="3116" y="8499"/>
                    <a:pt x="4096" y="6729"/>
                  </a:cubicBezTo>
                  <a:cubicBezTo>
                    <a:pt x="4105" y="6712"/>
                    <a:pt x="4105" y="6694"/>
                    <a:pt x="4105" y="6677"/>
                  </a:cubicBezTo>
                  <a:cubicBezTo>
                    <a:pt x="4669" y="5644"/>
                    <a:pt x="5172" y="4586"/>
                    <a:pt x="5624" y="3510"/>
                  </a:cubicBezTo>
                  <a:cubicBezTo>
                    <a:pt x="6092" y="2399"/>
                    <a:pt x="6518" y="1262"/>
                    <a:pt x="6778" y="82"/>
                  </a:cubicBezTo>
                  <a:cubicBezTo>
                    <a:pt x="6785" y="44"/>
                    <a:pt x="6760" y="0"/>
                    <a:pt x="6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5"/>
            <p:cNvSpPr/>
            <p:nvPr/>
          </p:nvSpPr>
          <p:spPr>
            <a:xfrm>
              <a:off x="1636550" y="2472675"/>
              <a:ext cx="439200" cy="226350"/>
            </a:xfrm>
            <a:custGeom>
              <a:avLst/>
              <a:gdLst/>
              <a:ahLst/>
              <a:cxnLst/>
              <a:rect l="l" t="t" r="r" b="b"/>
              <a:pathLst>
                <a:path w="17568" h="9054" extrusionOk="0">
                  <a:moveTo>
                    <a:pt x="179" y="0"/>
                  </a:moveTo>
                  <a:cubicBezTo>
                    <a:pt x="40" y="0"/>
                    <a:pt x="1" y="228"/>
                    <a:pt x="147" y="298"/>
                  </a:cubicBezTo>
                  <a:cubicBezTo>
                    <a:pt x="1475" y="844"/>
                    <a:pt x="2811" y="1382"/>
                    <a:pt x="4122" y="1964"/>
                  </a:cubicBezTo>
                  <a:cubicBezTo>
                    <a:pt x="6439" y="2996"/>
                    <a:pt x="8704" y="4116"/>
                    <a:pt x="10934" y="5313"/>
                  </a:cubicBezTo>
                  <a:cubicBezTo>
                    <a:pt x="12045" y="5912"/>
                    <a:pt x="13147" y="6528"/>
                    <a:pt x="14240" y="7170"/>
                  </a:cubicBezTo>
                  <a:cubicBezTo>
                    <a:pt x="14778" y="7483"/>
                    <a:pt x="15307" y="7804"/>
                    <a:pt x="15845" y="8134"/>
                  </a:cubicBezTo>
                  <a:cubicBezTo>
                    <a:pt x="16132" y="8307"/>
                    <a:pt x="16418" y="8489"/>
                    <a:pt x="16705" y="8663"/>
                  </a:cubicBezTo>
                  <a:cubicBezTo>
                    <a:pt x="16948" y="8810"/>
                    <a:pt x="17164" y="8975"/>
                    <a:pt x="17442" y="9053"/>
                  </a:cubicBezTo>
                  <a:lnTo>
                    <a:pt x="17442" y="9045"/>
                  </a:lnTo>
                  <a:cubicBezTo>
                    <a:pt x="17449" y="9046"/>
                    <a:pt x="17456" y="9047"/>
                    <a:pt x="17462" y="9047"/>
                  </a:cubicBezTo>
                  <a:cubicBezTo>
                    <a:pt x="17529" y="9047"/>
                    <a:pt x="17568" y="8970"/>
                    <a:pt x="17520" y="8915"/>
                  </a:cubicBezTo>
                  <a:cubicBezTo>
                    <a:pt x="17295" y="8654"/>
                    <a:pt x="16974" y="8489"/>
                    <a:pt x="16687" y="8307"/>
                  </a:cubicBezTo>
                  <a:cubicBezTo>
                    <a:pt x="16366" y="8108"/>
                    <a:pt x="16054" y="7917"/>
                    <a:pt x="15741" y="7717"/>
                  </a:cubicBezTo>
                  <a:cubicBezTo>
                    <a:pt x="15134" y="7353"/>
                    <a:pt x="14526" y="6988"/>
                    <a:pt x="13910" y="6632"/>
                  </a:cubicBezTo>
                  <a:cubicBezTo>
                    <a:pt x="11724" y="5365"/>
                    <a:pt x="9502" y="4176"/>
                    <a:pt x="7220" y="3074"/>
                  </a:cubicBezTo>
                  <a:cubicBezTo>
                    <a:pt x="4937" y="1964"/>
                    <a:pt x="2612" y="896"/>
                    <a:pt x="234" y="11"/>
                  </a:cubicBezTo>
                  <a:cubicBezTo>
                    <a:pt x="214" y="4"/>
                    <a:pt x="196" y="0"/>
                    <a:pt x="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5"/>
            <p:cNvSpPr/>
            <p:nvPr/>
          </p:nvSpPr>
          <p:spPr>
            <a:xfrm>
              <a:off x="2060375" y="2688650"/>
              <a:ext cx="54750" cy="42050"/>
            </a:xfrm>
            <a:custGeom>
              <a:avLst/>
              <a:gdLst/>
              <a:ahLst/>
              <a:cxnLst/>
              <a:rect l="l" t="t" r="r" b="b"/>
              <a:pathLst>
                <a:path w="2190" h="1682" extrusionOk="0">
                  <a:moveTo>
                    <a:pt x="153" y="0"/>
                  </a:moveTo>
                  <a:cubicBezTo>
                    <a:pt x="63" y="0"/>
                    <a:pt x="1" y="130"/>
                    <a:pt x="64" y="215"/>
                  </a:cubicBezTo>
                  <a:cubicBezTo>
                    <a:pt x="333" y="545"/>
                    <a:pt x="741" y="822"/>
                    <a:pt x="1088" y="1074"/>
                  </a:cubicBezTo>
                  <a:cubicBezTo>
                    <a:pt x="1374" y="1282"/>
                    <a:pt x="1773" y="1647"/>
                    <a:pt x="2147" y="1681"/>
                  </a:cubicBezTo>
                  <a:cubicBezTo>
                    <a:pt x="2173" y="1681"/>
                    <a:pt x="2190" y="1647"/>
                    <a:pt x="2181" y="1621"/>
                  </a:cubicBezTo>
                  <a:cubicBezTo>
                    <a:pt x="2086" y="1464"/>
                    <a:pt x="1921" y="1386"/>
                    <a:pt x="1782" y="1273"/>
                  </a:cubicBezTo>
                  <a:cubicBezTo>
                    <a:pt x="1600" y="1152"/>
                    <a:pt x="1426" y="1022"/>
                    <a:pt x="1253" y="892"/>
                  </a:cubicBezTo>
                  <a:cubicBezTo>
                    <a:pt x="906" y="614"/>
                    <a:pt x="585" y="276"/>
                    <a:pt x="220" y="24"/>
                  </a:cubicBezTo>
                  <a:cubicBezTo>
                    <a:pt x="197" y="7"/>
                    <a:pt x="174"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5"/>
            <p:cNvSpPr/>
            <p:nvPr/>
          </p:nvSpPr>
          <p:spPr>
            <a:xfrm>
              <a:off x="2027675" y="2641250"/>
              <a:ext cx="80075" cy="30050"/>
            </a:xfrm>
            <a:custGeom>
              <a:avLst/>
              <a:gdLst/>
              <a:ahLst/>
              <a:cxnLst/>
              <a:rect l="l" t="t" r="r" b="b"/>
              <a:pathLst>
                <a:path w="3203" h="1202" extrusionOk="0">
                  <a:moveTo>
                    <a:pt x="3109" y="1"/>
                  </a:moveTo>
                  <a:cubicBezTo>
                    <a:pt x="2849" y="1"/>
                    <a:pt x="2596" y="121"/>
                    <a:pt x="2344" y="210"/>
                  </a:cubicBezTo>
                  <a:cubicBezTo>
                    <a:pt x="2084" y="297"/>
                    <a:pt x="1823" y="393"/>
                    <a:pt x="1563" y="479"/>
                  </a:cubicBezTo>
                  <a:cubicBezTo>
                    <a:pt x="1285" y="575"/>
                    <a:pt x="999" y="670"/>
                    <a:pt x="721" y="766"/>
                  </a:cubicBezTo>
                  <a:cubicBezTo>
                    <a:pt x="504" y="835"/>
                    <a:pt x="218" y="870"/>
                    <a:pt x="53" y="1043"/>
                  </a:cubicBezTo>
                  <a:cubicBezTo>
                    <a:pt x="1" y="1087"/>
                    <a:pt x="18" y="1174"/>
                    <a:pt x="88" y="1191"/>
                  </a:cubicBezTo>
                  <a:cubicBezTo>
                    <a:pt x="124" y="1198"/>
                    <a:pt x="161" y="1202"/>
                    <a:pt x="197" y="1202"/>
                  </a:cubicBezTo>
                  <a:cubicBezTo>
                    <a:pt x="414" y="1202"/>
                    <a:pt x="633" y="1084"/>
                    <a:pt x="834" y="1017"/>
                  </a:cubicBezTo>
                  <a:cubicBezTo>
                    <a:pt x="1112" y="922"/>
                    <a:pt x="1398" y="818"/>
                    <a:pt x="1676" y="722"/>
                  </a:cubicBezTo>
                  <a:cubicBezTo>
                    <a:pt x="1945" y="627"/>
                    <a:pt x="2214" y="531"/>
                    <a:pt x="2483" y="419"/>
                  </a:cubicBezTo>
                  <a:cubicBezTo>
                    <a:pt x="2726" y="332"/>
                    <a:pt x="3003" y="254"/>
                    <a:pt x="3186" y="72"/>
                  </a:cubicBezTo>
                  <a:lnTo>
                    <a:pt x="3186" y="63"/>
                  </a:lnTo>
                  <a:cubicBezTo>
                    <a:pt x="3203" y="46"/>
                    <a:pt x="3194" y="2"/>
                    <a:pt x="3160" y="2"/>
                  </a:cubicBezTo>
                  <a:cubicBezTo>
                    <a:pt x="3143" y="1"/>
                    <a:pt x="3126" y="1"/>
                    <a:pt x="3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5"/>
            <p:cNvSpPr/>
            <p:nvPr/>
          </p:nvSpPr>
          <p:spPr>
            <a:xfrm>
              <a:off x="2025900" y="2669125"/>
              <a:ext cx="25250" cy="80225"/>
            </a:xfrm>
            <a:custGeom>
              <a:avLst/>
              <a:gdLst/>
              <a:ahLst/>
              <a:cxnLst/>
              <a:rect l="l" t="t" r="r" b="b"/>
              <a:pathLst>
                <a:path w="1010" h="3209" extrusionOk="0">
                  <a:moveTo>
                    <a:pt x="125" y="1"/>
                  </a:moveTo>
                  <a:cubicBezTo>
                    <a:pt x="64" y="1"/>
                    <a:pt x="1" y="50"/>
                    <a:pt x="11" y="128"/>
                  </a:cubicBezTo>
                  <a:cubicBezTo>
                    <a:pt x="2" y="414"/>
                    <a:pt x="115" y="727"/>
                    <a:pt x="185" y="1004"/>
                  </a:cubicBezTo>
                  <a:cubicBezTo>
                    <a:pt x="254" y="1282"/>
                    <a:pt x="324" y="1560"/>
                    <a:pt x="402" y="1838"/>
                  </a:cubicBezTo>
                  <a:cubicBezTo>
                    <a:pt x="480" y="2133"/>
                    <a:pt x="558" y="2428"/>
                    <a:pt x="645" y="2723"/>
                  </a:cubicBezTo>
                  <a:cubicBezTo>
                    <a:pt x="688" y="2879"/>
                    <a:pt x="714" y="3165"/>
                    <a:pt x="905" y="3209"/>
                  </a:cubicBezTo>
                  <a:lnTo>
                    <a:pt x="905" y="3200"/>
                  </a:lnTo>
                  <a:cubicBezTo>
                    <a:pt x="931" y="3200"/>
                    <a:pt x="948" y="3174"/>
                    <a:pt x="966" y="3157"/>
                  </a:cubicBezTo>
                  <a:cubicBezTo>
                    <a:pt x="992" y="3131"/>
                    <a:pt x="1009" y="3087"/>
                    <a:pt x="1000" y="3052"/>
                  </a:cubicBezTo>
                  <a:cubicBezTo>
                    <a:pt x="870" y="2540"/>
                    <a:pt x="723" y="2046"/>
                    <a:pt x="593" y="1534"/>
                  </a:cubicBezTo>
                  <a:cubicBezTo>
                    <a:pt x="532" y="1291"/>
                    <a:pt x="471" y="1031"/>
                    <a:pt x="410" y="796"/>
                  </a:cubicBezTo>
                  <a:cubicBezTo>
                    <a:pt x="358" y="553"/>
                    <a:pt x="332" y="293"/>
                    <a:pt x="219" y="76"/>
                  </a:cubicBezTo>
                  <a:cubicBezTo>
                    <a:pt x="205" y="23"/>
                    <a:pt x="166" y="1"/>
                    <a:pt x="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5"/>
            <p:cNvSpPr/>
            <p:nvPr/>
          </p:nvSpPr>
          <p:spPr>
            <a:xfrm>
              <a:off x="1992075" y="2600650"/>
              <a:ext cx="83925" cy="51925"/>
            </a:xfrm>
            <a:custGeom>
              <a:avLst/>
              <a:gdLst/>
              <a:ahLst/>
              <a:cxnLst/>
              <a:rect l="l" t="t" r="r" b="b"/>
              <a:pathLst>
                <a:path w="3357" h="2077" extrusionOk="0">
                  <a:moveTo>
                    <a:pt x="3289" y="1"/>
                  </a:moveTo>
                  <a:cubicBezTo>
                    <a:pt x="3284" y="1"/>
                    <a:pt x="3279" y="2"/>
                    <a:pt x="3273" y="3"/>
                  </a:cubicBezTo>
                  <a:cubicBezTo>
                    <a:pt x="2727" y="160"/>
                    <a:pt x="2197" y="541"/>
                    <a:pt x="1711" y="836"/>
                  </a:cubicBezTo>
                  <a:cubicBezTo>
                    <a:pt x="1173" y="1149"/>
                    <a:pt x="653" y="1479"/>
                    <a:pt x="123" y="1808"/>
                  </a:cubicBezTo>
                  <a:cubicBezTo>
                    <a:pt x="0" y="1888"/>
                    <a:pt x="70" y="2076"/>
                    <a:pt x="182" y="2076"/>
                  </a:cubicBezTo>
                  <a:cubicBezTo>
                    <a:pt x="205" y="2076"/>
                    <a:pt x="229" y="2069"/>
                    <a:pt x="253" y="2051"/>
                  </a:cubicBezTo>
                  <a:cubicBezTo>
                    <a:pt x="774" y="1713"/>
                    <a:pt x="1303" y="1392"/>
                    <a:pt x="1833" y="1062"/>
                  </a:cubicBezTo>
                  <a:cubicBezTo>
                    <a:pt x="2319" y="758"/>
                    <a:pt x="2900" y="489"/>
                    <a:pt x="3325" y="90"/>
                  </a:cubicBezTo>
                  <a:lnTo>
                    <a:pt x="3325" y="99"/>
                  </a:lnTo>
                  <a:cubicBezTo>
                    <a:pt x="3356" y="60"/>
                    <a:pt x="3332" y="1"/>
                    <a:pt x="32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1987125" y="2645550"/>
              <a:ext cx="13575" cy="90725"/>
            </a:xfrm>
            <a:custGeom>
              <a:avLst/>
              <a:gdLst/>
              <a:ahLst/>
              <a:cxnLst/>
              <a:rect l="l" t="t" r="r" b="b"/>
              <a:pathLst>
                <a:path w="543" h="3629" extrusionOk="0">
                  <a:moveTo>
                    <a:pt x="408" y="0"/>
                  </a:moveTo>
                  <a:cubicBezTo>
                    <a:pt x="339" y="0"/>
                    <a:pt x="265" y="44"/>
                    <a:pt x="252" y="134"/>
                  </a:cubicBezTo>
                  <a:cubicBezTo>
                    <a:pt x="174" y="715"/>
                    <a:pt x="113" y="1314"/>
                    <a:pt x="96" y="1904"/>
                  </a:cubicBezTo>
                  <a:cubicBezTo>
                    <a:pt x="70" y="2442"/>
                    <a:pt x="0" y="3076"/>
                    <a:pt x="165" y="3596"/>
                  </a:cubicBezTo>
                  <a:cubicBezTo>
                    <a:pt x="169" y="3618"/>
                    <a:pt x="185" y="3629"/>
                    <a:pt x="201" y="3629"/>
                  </a:cubicBezTo>
                  <a:cubicBezTo>
                    <a:pt x="217" y="3629"/>
                    <a:pt x="234" y="3618"/>
                    <a:pt x="243" y="3596"/>
                  </a:cubicBezTo>
                  <a:cubicBezTo>
                    <a:pt x="373" y="3067"/>
                    <a:pt x="321" y="2451"/>
                    <a:pt x="356" y="1913"/>
                  </a:cubicBezTo>
                  <a:cubicBezTo>
                    <a:pt x="391" y="1314"/>
                    <a:pt x="451" y="724"/>
                    <a:pt x="529" y="134"/>
                  </a:cubicBezTo>
                  <a:cubicBezTo>
                    <a:pt x="543" y="46"/>
                    <a:pt x="478" y="0"/>
                    <a:pt x="4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5"/>
            <p:cNvSpPr/>
            <p:nvPr/>
          </p:nvSpPr>
          <p:spPr>
            <a:xfrm>
              <a:off x="1932225" y="2625075"/>
              <a:ext cx="32175" cy="113550"/>
            </a:xfrm>
            <a:custGeom>
              <a:avLst/>
              <a:gdLst/>
              <a:ahLst/>
              <a:cxnLst/>
              <a:rect l="l" t="t" r="r" b="b"/>
              <a:pathLst>
                <a:path w="1287" h="4542" extrusionOk="0">
                  <a:moveTo>
                    <a:pt x="1118" y="0"/>
                  </a:moveTo>
                  <a:cubicBezTo>
                    <a:pt x="1062" y="0"/>
                    <a:pt x="1005" y="29"/>
                    <a:pt x="981" y="94"/>
                  </a:cubicBezTo>
                  <a:cubicBezTo>
                    <a:pt x="712" y="840"/>
                    <a:pt x="504" y="1612"/>
                    <a:pt x="356" y="2393"/>
                  </a:cubicBezTo>
                  <a:cubicBezTo>
                    <a:pt x="278" y="2766"/>
                    <a:pt x="218" y="3140"/>
                    <a:pt x="166" y="3504"/>
                  </a:cubicBezTo>
                  <a:cubicBezTo>
                    <a:pt x="131" y="3808"/>
                    <a:pt x="1" y="4242"/>
                    <a:pt x="131" y="4528"/>
                  </a:cubicBezTo>
                  <a:cubicBezTo>
                    <a:pt x="135" y="4537"/>
                    <a:pt x="144" y="4541"/>
                    <a:pt x="154" y="4541"/>
                  </a:cubicBezTo>
                  <a:cubicBezTo>
                    <a:pt x="163" y="4541"/>
                    <a:pt x="174" y="4537"/>
                    <a:pt x="183" y="4528"/>
                  </a:cubicBezTo>
                  <a:cubicBezTo>
                    <a:pt x="374" y="4285"/>
                    <a:pt x="374" y="3799"/>
                    <a:pt x="426" y="3504"/>
                  </a:cubicBezTo>
                  <a:cubicBezTo>
                    <a:pt x="487" y="3122"/>
                    <a:pt x="556" y="2749"/>
                    <a:pt x="634" y="2376"/>
                  </a:cubicBezTo>
                  <a:cubicBezTo>
                    <a:pt x="799" y="1630"/>
                    <a:pt x="1007" y="892"/>
                    <a:pt x="1250" y="172"/>
                  </a:cubicBezTo>
                  <a:cubicBezTo>
                    <a:pt x="1287" y="67"/>
                    <a:pt x="1203" y="0"/>
                    <a:pt x="11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5"/>
            <p:cNvSpPr/>
            <p:nvPr/>
          </p:nvSpPr>
          <p:spPr>
            <a:xfrm>
              <a:off x="1873200" y="2603250"/>
              <a:ext cx="48475" cy="129400"/>
            </a:xfrm>
            <a:custGeom>
              <a:avLst/>
              <a:gdLst/>
              <a:ahLst/>
              <a:cxnLst/>
              <a:rect l="l" t="t" r="r" b="b"/>
              <a:pathLst>
                <a:path w="1939" h="5176" extrusionOk="0">
                  <a:moveTo>
                    <a:pt x="1747" y="1"/>
                  </a:moveTo>
                  <a:cubicBezTo>
                    <a:pt x="1706" y="1"/>
                    <a:pt x="1666" y="22"/>
                    <a:pt x="1641" y="73"/>
                  </a:cubicBezTo>
                  <a:cubicBezTo>
                    <a:pt x="886" y="1618"/>
                    <a:pt x="236" y="3336"/>
                    <a:pt x="19" y="5063"/>
                  </a:cubicBezTo>
                  <a:lnTo>
                    <a:pt x="10" y="5063"/>
                  </a:lnTo>
                  <a:cubicBezTo>
                    <a:pt x="0" y="5136"/>
                    <a:pt x="61" y="5176"/>
                    <a:pt x="121" y="5176"/>
                  </a:cubicBezTo>
                  <a:cubicBezTo>
                    <a:pt x="169" y="5176"/>
                    <a:pt x="215" y="5151"/>
                    <a:pt x="227" y="5097"/>
                  </a:cubicBezTo>
                  <a:cubicBezTo>
                    <a:pt x="444" y="4273"/>
                    <a:pt x="617" y="3440"/>
                    <a:pt x="886" y="2633"/>
                  </a:cubicBezTo>
                  <a:cubicBezTo>
                    <a:pt x="1164" y="1800"/>
                    <a:pt x="1494" y="993"/>
                    <a:pt x="1884" y="212"/>
                  </a:cubicBezTo>
                  <a:cubicBezTo>
                    <a:pt x="1938" y="104"/>
                    <a:pt x="1840" y="1"/>
                    <a:pt x="17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5"/>
            <p:cNvSpPr/>
            <p:nvPr/>
          </p:nvSpPr>
          <p:spPr>
            <a:xfrm>
              <a:off x="1814650" y="2580075"/>
              <a:ext cx="64225" cy="124675"/>
            </a:xfrm>
            <a:custGeom>
              <a:avLst/>
              <a:gdLst/>
              <a:ahLst/>
              <a:cxnLst/>
              <a:rect l="l" t="t" r="r" b="b"/>
              <a:pathLst>
                <a:path w="2569" h="4987" extrusionOk="0">
                  <a:moveTo>
                    <a:pt x="2383" y="0"/>
                  </a:moveTo>
                  <a:cubicBezTo>
                    <a:pt x="2343" y="0"/>
                    <a:pt x="2302" y="19"/>
                    <a:pt x="2274" y="63"/>
                  </a:cubicBezTo>
                  <a:cubicBezTo>
                    <a:pt x="1797" y="878"/>
                    <a:pt x="1354" y="1720"/>
                    <a:pt x="964" y="2579"/>
                  </a:cubicBezTo>
                  <a:cubicBezTo>
                    <a:pt x="773" y="2987"/>
                    <a:pt x="582" y="3395"/>
                    <a:pt x="408" y="3812"/>
                  </a:cubicBezTo>
                  <a:cubicBezTo>
                    <a:pt x="321" y="4028"/>
                    <a:pt x="235" y="4245"/>
                    <a:pt x="148" y="4462"/>
                  </a:cubicBezTo>
                  <a:cubicBezTo>
                    <a:pt x="87" y="4627"/>
                    <a:pt x="0" y="4801"/>
                    <a:pt x="52" y="4974"/>
                  </a:cubicBezTo>
                  <a:cubicBezTo>
                    <a:pt x="52" y="4980"/>
                    <a:pt x="61" y="4987"/>
                    <a:pt x="69" y="4987"/>
                  </a:cubicBezTo>
                  <a:cubicBezTo>
                    <a:pt x="73" y="4987"/>
                    <a:pt x="76" y="4986"/>
                    <a:pt x="78" y="4983"/>
                  </a:cubicBezTo>
                  <a:cubicBezTo>
                    <a:pt x="235" y="4896"/>
                    <a:pt x="287" y="4714"/>
                    <a:pt x="356" y="4558"/>
                  </a:cubicBezTo>
                  <a:cubicBezTo>
                    <a:pt x="460" y="4350"/>
                    <a:pt x="547" y="4133"/>
                    <a:pt x="651" y="3916"/>
                  </a:cubicBezTo>
                  <a:cubicBezTo>
                    <a:pt x="833" y="3499"/>
                    <a:pt x="1024" y="3083"/>
                    <a:pt x="1215" y="2675"/>
                  </a:cubicBezTo>
                  <a:cubicBezTo>
                    <a:pt x="1623" y="1833"/>
                    <a:pt x="2074" y="1026"/>
                    <a:pt x="2508" y="210"/>
                  </a:cubicBezTo>
                  <a:cubicBezTo>
                    <a:pt x="2569" y="101"/>
                    <a:pt x="2477" y="0"/>
                    <a:pt x="2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5"/>
            <p:cNvSpPr/>
            <p:nvPr/>
          </p:nvSpPr>
          <p:spPr>
            <a:xfrm>
              <a:off x="1766925" y="2556675"/>
              <a:ext cx="67600" cy="128325"/>
            </a:xfrm>
            <a:custGeom>
              <a:avLst/>
              <a:gdLst/>
              <a:ahLst/>
              <a:cxnLst/>
              <a:rect l="l" t="t" r="r" b="b"/>
              <a:pathLst>
                <a:path w="2704" h="5133" extrusionOk="0">
                  <a:moveTo>
                    <a:pt x="2508" y="0"/>
                  </a:moveTo>
                  <a:cubicBezTo>
                    <a:pt x="2467" y="0"/>
                    <a:pt x="2426" y="18"/>
                    <a:pt x="2395" y="62"/>
                  </a:cubicBezTo>
                  <a:cubicBezTo>
                    <a:pt x="1840" y="869"/>
                    <a:pt x="1371" y="1728"/>
                    <a:pt x="981" y="2621"/>
                  </a:cubicBezTo>
                  <a:cubicBezTo>
                    <a:pt x="790" y="3047"/>
                    <a:pt x="616" y="3463"/>
                    <a:pt x="443" y="3897"/>
                  </a:cubicBezTo>
                  <a:cubicBezTo>
                    <a:pt x="356" y="4105"/>
                    <a:pt x="269" y="4314"/>
                    <a:pt x="191" y="4531"/>
                  </a:cubicBezTo>
                  <a:cubicBezTo>
                    <a:pt x="122" y="4704"/>
                    <a:pt x="0" y="4912"/>
                    <a:pt x="52" y="5103"/>
                  </a:cubicBezTo>
                  <a:lnTo>
                    <a:pt x="44" y="5103"/>
                  </a:lnTo>
                  <a:cubicBezTo>
                    <a:pt x="50" y="5123"/>
                    <a:pt x="66" y="5133"/>
                    <a:pt x="81" y="5133"/>
                  </a:cubicBezTo>
                  <a:cubicBezTo>
                    <a:pt x="86" y="5133"/>
                    <a:pt x="91" y="5132"/>
                    <a:pt x="96" y="5129"/>
                  </a:cubicBezTo>
                  <a:cubicBezTo>
                    <a:pt x="278" y="5034"/>
                    <a:pt x="330" y="4808"/>
                    <a:pt x="408" y="4626"/>
                  </a:cubicBezTo>
                  <a:cubicBezTo>
                    <a:pt x="495" y="4435"/>
                    <a:pt x="573" y="4253"/>
                    <a:pt x="651" y="4062"/>
                  </a:cubicBezTo>
                  <a:cubicBezTo>
                    <a:pt x="851" y="3611"/>
                    <a:pt x="1033" y="3159"/>
                    <a:pt x="1241" y="2717"/>
                  </a:cubicBezTo>
                  <a:cubicBezTo>
                    <a:pt x="1623" y="1840"/>
                    <a:pt x="2092" y="999"/>
                    <a:pt x="2630" y="209"/>
                  </a:cubicBezTo>
                  <a:cubicBezTo>
                    <a:pt x="2703" y="105"/>
                    <a:pt x="2608" y="0"/>
                    <a:pt x="2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5"/>
            <p:cNvSpPr/>
            <p:nvPr/>
          </p:nvSpPr>
          <p:spPr>
            <a:xfrm>
              <a:off x="1716300" y="2530450"/>
              <a:ext cx="72325" cy="137500"/>
            </a:xfrm>
            <a:custGeom>
              <a:avLst/>
              <a:gdLst/>
              <a:ahLst/>
              <a:cxnLst/>
              <a:rect l="l" t="t" r="r" b="b"/>
              <a:pathLst>
                <a:path w="2893" h="5500" extrusionOk="0">
                  <a:moveTo>
                    <a:pt x="2707" y="1"/>
                  </a:moveTo>
                  <a:cubicBezTo>
                    <a:pt x="2666" y="1"/>
                    <a:pt x="2625" y="21"/>
                    <a:pt x="2598" y="69"/>
                  </a:cubicBezTo>
                  <a:cubicBezTo>
                    <a:pt x="2103" y="937"/>
                    <a:pt x="1661" y="1839"/>
                    <a:pt x="1218" y="2742"/>
                  </a:cubicBezTo>
                  <a:cubicBezTo>
                    <a:pt x="1001" y="3176"/>
                    <a:pt x="784" y="3610"/>
                    <a:pt x="585" y="4044"/>
                  </a:cubicBezTo>
                  <a:cubicBezTo>
                    <a:pt x="385" y="4478"/>
                    <a:pt x="125" y="4937"/>
                    <a:pt x="12" y="5406"/>
                  </a:cubicBezTo>
                  <a:lnTo>
                    <a:pt x="12" y="5415"/>
                  </a:lnTo>
                  <a:cubicBezTo>
                    <a:pt x="0" y="5461"/>
                    <a:pt x="43" y="5500"/>
                    <a:pt x="83" y="5500"/>
                  </a:cubicBezTo>
                  <a:cubicBezTo>
                    <a:pt x="103" y="5500"/>
                    <a:pt x="122" y="5490"/>
                    <a:pt x="133" y="5467"/>
                  </a:cubicBezTo>
                  <a:cubicBezTo>
                    <a:pt x="428" y="5076"/>
                    <a:pt x="619" y="4573"/>
                    <a:pt x="836" y="4139"/>
                  </a:cubicBezTo>
                  <a:cubicBezTo>
                    <a:pt x="1045" y="3705"/>
                    <a:pt x="1262" y="3271"/>
                    <a:pt x="1478" y="2837"/>
                  </a:cubicBezTo>
                  <a:cubicBezTo>
                    <a:pt x="1912" y="1952"/>
                    <a:pt x="2381" y="1085"/>
                    <a:pt x="2832" y="208"/>
                  </a:cubicBezTo>
                  <a:cubicBezTo>
                    <a:pt x="2892" y="100"/>
                    <a:pt x="2799" y="1"/>
                    <a:pt x="27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5"/>
            <p:cNvSpPr/>
            <p:nvPr/>
          </p:nvSpPr>
          <p:spPr>
            <a:xfrm>
              <a:off x="1656150" y="2508500"/>
              <a:ext cx="74725" cy="135050"/>
            </a:xfrm>
            <a:custGeom>
              <a:avLst/>
              <a:gdLst/>
              <a:ahLst/>
              <a:cxnLst/>
              <a:rect l="l" t="t" r="r" b="b"/>
              <a:pathLst>
                <a:path w="2989" h="5402" extrusionOk="0">
                  <a:moveTo>
                    <a:pt x="2792" y="1"/>
                  </a:moveTo>
                  <a:cubicBezTo>
                    <a:pt x="2750" y="1"/>
                    <a:pt x="2709" y="19"/>
                    <a:pt x="2678" y="62"/>
                  </a:cubicBezTo>
                  <a:cubicBezTo>
                    <a:pt x="1637" y="1702"/>
                    <a:pt x="674" y="3446"/>
                    <a:pt x="23" y="5269"/>
                  </a:cubicBezTo>
                  <a:cubicBezTo>
                    <a:pt x="0" y="5343"/>
                    <a:pt x="63" y="5402"/>
                    <a:pt x="124" y="5402"/>
                  </a:cubicBezTo>
                  <a:cubicBezTo>
                    <a:pt x="156" y="5402"/>
                    <a:pt x="187" y="5386"/>
                    <a:pt x="205" y="5347"/>
                  </a:cubicBezTo>
                  <a:cubicBezTo>
                    <a:pt x="622" y="4470"/>
                    <a:pt x="1003" y="3585"/>
                    <a:pt x="1455" y="2726"/>
                  </a:cubicBezTo>
                  <a:cubicBezTo>
                    <a:pt x="1915" y="1867"/>
                    <a:pt x="2401" y="1025"/>
                    <a:pt x="2921" y="210"/>
                  </a:cubicBezTo>
                  <a:cubicBezTo>
                    <a:pt x="2989" y="105"/>
                    <a:pt x="2891" y="1"/>
                    <a:pt x="27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5"/>
            <p:cNvSpPr/>
            <p:nvPr/>
          </p:nvSpPr>
          <p:spPr>
            <a:xfrm>
              <a:off x="1607675" y="2485325"/>
              <a:ext cx="68100" cy="96425"/>
            </a:xfrm>
            <a:custGeom>
              <a:avLst/>
              <a:gdLst/>
              <a:ahLst/>
              <a:cxnLst/>
              <a:rect l="l" t="t" r="r" b="b"/>
              <a:pathLst>
                <a:path w="2724" h="3857" extrusionOk="0">
                  <a:moveTo>
                    <a:pt x="2521" y="1"/>
                  </a:moveTo>
                  <a:cubicBezTo>
                    <a:pt x="2490" y="1"/>
                    <a:pt x="2458" y="13"/>
                    <a:pt x="2430" y="43"/>
                  </a:cubicBezTo>
                  <a:cubicBezTo>
                    <a:pt x="1910" y="607"/>
                    <a:pt x="1433" y="1215"/>
                    <a:pt x="999" y="1857"/>
                  </a:cubicBezTo>
                  <a:cubicBezTo>
                    <a:pt x="782" y="2187"/>
                    <a:pt x="573" y="2525"/>
                    <a:pt x="391" y="2872"/>
                  </a:cubicBezTo>
                  <a:cubicBezTo>
                    <a:pt x="235" y="3159"/>
                    <a:pt x="27" y="3488"/>
                    <a:pt x="1" y="3809"/>
                  </a:cubicBezTo>
                  <a:lnTo>
                    <a:pt x="1" y="3818"/>
                  </a:lnTo>
                  <a:cubicBezTo>
                    <a:pt x="1" y="3841"/>
                    <a:pt x="20" y="3857"/>
                    <a:pt x="41" y="3857"/>
                  </a:cubicBezTo>
                  <a:cubicBezTo>
                    <a:pt x="51" y="3857"/>
                    <a:pt x="61" y="3853"/>
                    <a:pt x="70" y="3844"/>
                  </a:cubicBezTo>
                  <a:cubicBezTo>
                    <a:pt x="313" y="3610"/>
                    <a:pt x="452" y="3245"/>
                    <a:pt x="626" y="2959"/>
                  </a:cubicBezTo>
                  <a:cubicBezTo>
                    <a:pt x="808" y="2647"/>
                    <a:pt x="999" y="2334"/>
                    <a:pt x="1207" y="2039"/>
                  </a:cubicBezTo>
                  <a:cubicBezTo>
                    <a:pt x="1632" y="1406"/>
                    <a:pt x="2109" y="807"/>
                    <a:pt x="2630" y="251"/>
                  </a:cubicBezTo>
                  <a:cubicBezTo>
                    <a:pt x="2724" y="144"/>
                    <a:pt x="2626" y="1"/>
                    <a:pt x="2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5"/>
            <p:cNvSpPr/>
            <p:nvPr/>
          </p:nvSpPr>
          <p:spPr>
            <a:xfrm>
              <a:off x="1955675" y="2550975"/>
              <a:ext cx="85825" cy="81300"/>
            </a:xfrm>
            <a:custGeom>
              <a:avLst/>
              <a:gdLst/>
              <a:ahLst/>
              <a:cxnLst/>
              <a:rect l="l" t="t" r="r" b="b"/>
              <a:pathLst>
                <a:path w="3433" h="3252" extrusionOk="0">
                  <a:moveTo>
                    <a:pt x="3326" y="1"/>
                  </a:moveTo>
                  <a:cubicBezTo>
                    <a:pt x="3319" y="1"/>
                    <a:pt x="3313" y="2"/>
                    <a:pt x="3306" y="3"/>
                  </a:cubicBezTo>
                  <a:cubicBezTo>
                    <a:pt x="3002" y="81"/>
                    <a:pt x="2733" y="376"/>
                    <a:pt x="2490" y="567"/>
                  </a:cubicBezTo>
                  <a:cubicBezTo>
                    <a:pt x="2204" y="810"/>
                    <a:pt x="1918" y="1062"/>
                    <a:pt x="1640" y="1331"/>
                  </a:cubicBezTo>
                  <a:cubicBezTo>
                    <a:pt x="1085" y="1852"/>
                    <a:pt x="564" y="2407"/>
                    <a:pt x="87" y="2997"/>
                  </a:cubicBezTo>
                  <a:cubicBezTo>
                    <a:pt x="0" y="3104"/>
                    <a:pt x="92" y="3251"/>
                    <a:pt x="191" y="3251"/>
                  </a:cubicBezTo>
                  <a:cubicBezTo>
                    <a:pt x="221" y="3251"/>
                    <a:pt x="251" y="3238"/>
                    <a:pt x="278" y="3205"/>
                  </a:cubicBezTo>
                  <a:cubicBezTo>
                    <a:pt x="755" y="2633"/>
                    <a:pt x="1258" y="2077"/>
                    <a:pt x="1796" y="1565"/>
                  </a:cubicBezTo>
                  <a:cubicBezTo>
                    <a:pt x="2056" y="1314"/>
                    <a:pt x="2325" y="1071"/>
                    <a:pt x="2603" y="836"/>
                  </a:cubicBezTo>
                  <a:cubicBezTo>
                    <a:pt x="2855" y="619"/>
                    <a:pt x="3228" y="420"/>
                    <a:pt x="3402" y="133"/>
                  </a:cubicBezTo>
                  <a:cubicBezTo>
                    <a:pt x="3433" y="71"/>
                    <a:pt x="3386" y="1"/>
                    <a:pt x="3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5"/>
            <p:cNvSpPr/>
            <p:nvPr/>
          </p:nvSpPr>
          <p:spPr>
            <a:xfrm>
              <a:off x="1915400" y="2508975"/>
              <a:ext cx="81275" cy="99225"/>
            </a:xfrm>
            <a:custGeom>
              <a:avLst/>
              <a:gdLst/>
              <a:ahLst/>
              <a:cxnLst/>
              <a:rect l="l" t="t" r="r" b="b"/>
              <a:pathLst>
                <a:path w="3251" h="3969" extrusionOk="0">
                  <a:moveTo>
                    <a:pt x="3124" y="1"/>
                  </a:moveTo>
                  <a:cubicBezTo>
                    <a:pt x="3067" y="1"/>
                    <a:pt x="3022" y="32"/>
                    <a:pt x="2947" y="78"/>
                  </a:cubicBezTo>
                  <a:cubicBezTo>
                    <a:pt x="2756" y="217"/>
                    <a:pt x="2574" y="364"/>
                    <a:pt x="2401" y="529"/>
                  </a:cubicBezTo>
                  <a:cubicBezTo>
                    <a:pt x="2097" y="815"/>
                    <a:pt x="1810" y="1119"/>
                    <a:pt x="1559" y="1449"/>
                  </a:cubicBezTo>
                  <a:cubicBezTo>
                    <a:pt x="977" y="2178"/>
                    <a:pt x="474" y="2950"/>
                    <a:pt x="49" y="3775"/>
                  </a:cubicBezTo>
                  <a:cubicBezTo>
                    <a:pt x="0" y="3878"/>
                    <a:pt x="84" y="3969"/>
                    <a:pt x="171" y="3969"/>
                  </a:cubicBezTo>
                  <a:cubicBezTo>
                    <a:pt x="208" y="3969"/>
                    <a:pt x="246" y="3952"/>
                    <a:pt x="274" y="3913"/>
                  </a:cubicBezTo>
                  <a:cubicBezTo>
                    <a:pt x="752" y="3193"/>
                    <a:pt x="1151" y="2438"/>
                    <a:pt x="1663" y="1753"/>
                  </a:cubicBezTo>
                  <a:cubicBezTo>
                    <a:pt x="1932" y="1397"/>
                    <a:pt x="2227" y="1067"/>
                    <a:pt x="2548" y="755"/>
                  </a:cubicBezTo>
                  <a:cubicBezTo>
                    <a:pt x="2696" y="616"/>
                    <a:pt x="2852" y="486"/>
                    <a:pt x="3008" y="355"/>
                  </a:cubicBezTo>
                  <a:cubicBezTo>
                    <a:pt x="3129" y="260"/>
                    <a:pt x="3251" y="217"/>
                    <a:pt x="3242" y="52"/>
                  </a:cubicBezTo>
                  <a:cubicBezTo>
                    <a:pt x="3242" y="43"/>
                    <a:pt x="3234" y="26"/>
                    <a:pt x="3225" y="26"/>
                  </a:cubicBezTo>
                  <a:cubicBezTo>
                    <a:pt x="3184" y="8"/>
                    <a:pt x="3153" y="1"/>
                    <a:pt x="3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5"/>
            <p:cNvSpPr/>
            <p:nvPr/>
          </p:nvSpPr>
          <p:spPr>
            <a:xfrm>
              <a:off x="1872475" y="2469900"/>
              <a:ext cx="74325" cy="114800"/>
            </a:xfrm>
            <a:custGeom>
              <a:avLst/>
              <a:gdLst/>
              <a:ahLst/>
              <a:cxnLst/>
              <a:rect l="l" t="t" r="r" b="b"/>
              <a:pathLst>
                <a:path w="2973" h="4592" extrusionOk="0">
                  <a:moveTo>
                    <a:pt x="2903" y="1"/>
                  </a:moveTo>
                  <a:cubicBezTo>
                    <a:pt x="2729" y="27"/>
                    <a:pt x="2634" y="192"/>
                    <a:pt x="2529" y="330"/>
                  </a:cubicBezTo>
                  <a:cubicBezTo>
                    <a:pt x="2391" y="521"/>
                    <a:pt x="2252" y="712"/>
                    <a:pt x="2122" y="912"/>
                  </a:cubicBezTo>
                  <a:cubicBezTo>
                    <a:pt x="1853" y="1294"/>
                    <a:pt x="1592" y="1675"/>
                    <a:pt x="1332" y="2083"/>
                  </a:cubicBezTo>
                  <a:cubicBezTo>
                    <a:pt x="1072" y="2500"/>
                    <a:pt x="811" y="2916"/>
                    <a:pt x="568" y="3342"/>
                  </a:cubicBezTo>
                  <a:cubicBezTo>
                    <a:pt x="456" y="3541"/>
                    <a:pt x="334" y="3749"/>
                    <a:pt x="230" y="3958"/>
                  </a:cubicBezTo>
                  <a:cubicBezTo>
                    <a:pt x="126" y="4123"/>
                    <a:pt x="48" y="4296"/>
                    <a:pt x="13" y="4478"/>
                  </a:cubicBezTo>
                  <a:cubicBezTo>
                    <a:pt x="1" y="4546"/>
                    <a:pt x="62" y="4591"/>
                    <a:pt x="123" y="4591"/>
                  </a:cubicBezTo>
                  <a:cubicBezTo>
                    <a:pt x="149" y="4591"/>
                    <a:pt x="175" y="4583"/>
                    <a:pt x="195" y="4565"/>
                  </a:cubicBezTo>
                  <a:cubicBezTo>
                    <a:pt x="343" y="4418"/>
                    <a:pt x="421" y="4209"/>
                    <a:pt x="516" y="4018"/>
                  </a:cubicBezTo>
                  <a:cubicBezTo>
                    <a:pt x="629" y="3810"/>
                    <a:pt x="742" y="3602"/>
                    <a:pt x="863" y="3402"/>
                  </a:cubicBezTo>
                  <a:cubicBezTo>
                    <a:pt x="1098" y="2986"/>
                    <a:pt x="1341" y="2587"/>
                    <a:pt x="1601" y="2187"/>
                  </a:cubicBezTo>
                  <a:cubicBezTo>
                    <a:pt x="1853" y="1797"/>
                    <a:pt x="2122" y="1398"/>
                    <a:pt x="2391" y="1016"/>
                  </a:cubicBezTo>
                  <a:cubicBezTo>
                    <a:pt x="2521" y="816"/>
                    <a:pt x="2660" y="625"/>
                    <a:pt x="2790" y="426"/>
                  </a:cubicBezTo>
                  <a:cubicBezTo>
                    <a:pt x="2877" y="296"/>
                    <a:pt x="2972" y="183"/>
                    <a:pt x="2937" y="18"/>
                  </a:cubicBezTo>
                  <a:lnTo>
                    <a:pt x="2937" y="18"/>
                  </a:lnTo>
                  <a:lnTo>
                    <a:pt x="2937" y="27"/>
                  </a:lnTo>
                  <a:cubicBezTo>
                    <a:pt x="2929" y="9"/>
                    <a:pt x="2920" y="1"/>
                    <a:pt x="29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5"/>
            <p:cNvSpPr/>
            <p:nvPr/>
          </p:nvSpPr>
          <p:spPr>
            <a:xfrm>
              <a:off x="1825800" y="2441750"/>
              <a:ext cx="75800" cy="121000"/>
            </a:xfrm>
            <a:custGeom>
              <a:avLst/>
              <a:gdLst/>
              <a:ahLst/>
              <a:cxnLst/>
              <a:rect l="l" t="t" r="r" b="b"/>
              <a:pathLst>
                <a:path w="3032" h="4840" extrusionOk="0">
                  <a:moveTo>
                    <a:pt x="3010" y="0"/>
                  </a:moveTo>
                  <a:cubicBezTo>
                    <a:pt x="3006" y="0"/>
                    <a:pt x="3002" y="2"/>
                    <a:pt x="2999" y="7"/>
                  </a:cubicBezTo>
                  <a:cubicBezTo>
                    <a:pt x="2314" y="545"/>
                    <a:pt x="1828" y="1378"/>
                    <a:pt x="1377" y="2116"/>
                  </a:cubicBezTo>
                  <a:cubicBezTo>
                    <a:pt x="1134" y="2498"/>
                    <a:pt x="917" y="2897"/>
                    <a:pt x="700" y="3296"/>
                  </a:cubicBezTo>
                  <a:cubicBezTo>
                    <a:pt x="457" y="3739"/>
                    <a:pt x="188" y="4199"/>
                    <a:pt x="23" y="4676"/>
                  </a:cubicBezTo>
                  <a:cubicBezTo>
                    <a:pt x="0" y="4773"/>
                    <a:pt x="75" y="4840"/>
                    <a:pt x="151" y="4840"/>
                  </a:cubicBezTo>
                  <a:cubicBezTo>
                    <a:pt x="190" y="4840"/>
                    <a:pt x="230" y="4822"/>
                    <a:pt x="257" y="4780"/>
                  </a:cubicBezTo>
                  <a:cubicBezTo>
                    <a:pt x="518" y="4355"/>
                    <a:pt x="708" y="3869"/>
                    <a:pt x="934" y="3435"/>
                  </a:cubicBezTo>
                  <a:cubicBezTo>
                    <a:pt x="1151" y="3036"/>
                    <a:pt x="1385" y="2628"/>
                    <a:pt x="1611" y="2255"/>
                  </a:cubicBezTo>
                  <a:cubicBezTo>
                    <a:pt x="1837" y="1882"/>
                    <a:pt x="2071" y="1526"/>
                    <a:pt x="2323" y="1161"/>
                  </a:cubicBezTo>
                  <a:cubicBezTo>
                    <a:pt x="2574" y="788"/>
                    <a:pt x="2843" y="441"/>
                    <a:pt x="3025" y="33"/>
                  </a:cubicBezTo>
                  <a:cubicBezTo>
                    <a:pt x="3032" y="15"/>
                    <a:pt x="3020" y="0"/>
                    <a:pt x="30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5"/>
            <p:cNvSpPr/>
            <p:nvPr/>
          </p:nvSpPr>
          <p:spPr>
            <a:xfrm>
              <a:off x="1780150" y="2407250"/>
              <a:ext cx="82650" cy="130850"/>
            </a:xfrm>
            <a:custGeom>
              <a:avLst/>
              <a:gdLst/>
              <a:ahLst/>
              <a:cxnLst/>
              <a:rect l="l" t="t" r="r" b="b"/>
              <a:pathLst>
                <a:path w="3306" h="5234" extrusionOk="0">
                  <a:moveTo>
                    <a:pt x="3223" y="1"/>
                  </a:moveTo>
                  <a:cubicBezTo>
                    <a:pt x="3213" y="1"/>
                    <a:pt x="3203" y="3"/>
                    <a:pt x="3194" y="7"/>
                  </a:cubicBezTo>
                  <a:cubicBezTo>
                    <a:pt x="3003" y="129"/>
                    <a:pt x="2882" y="337"/>
                    <a:pt x="2743" y="519"/>
                  </a:cubicBezTo>
                  <a:cubicBezTo>
                    <a:pt x="2587" y="728"/>
                    <a:pt x="2430" y="936"/>
                    <a:pt x="2283" y="1144"/>
                  </a:cubicBezTo>
                  <a:cubicBezTo>
                    <a:pt x="1970" y="1569"/>
                    <a:pt x="1684" y="1977"/>
                    <a:pt x="1389" y="2429"/>
                  </a:cubicBezTo>
                  <a:cubicBezTo>
                    <a:pt x="1094" y="2871"/>
                    <a:pt x="816" y="3331"/>
                    <a:pt x="565" y="3808"/>
                  </a:cubicBezTo>
                  <a:cubicBezTo>
                    <a:pt x="443" y="4034"/>
                    <a:pt x="330" y="4268"/>
                    <a:pt x="217" y="4503"/>
                  </a:cubicBezTo>
                  <a:cubicBezTo>
                    <a:pt x="131" y="4702"/>
                    <a:pt x="18" y="4902"/>
                    <a:pt x="1" y="5119"/>
                  </a:cubicBezTo>
                  <a:cubicBezTo>
                    <a:pt x="1" y="5181"/>
                    <a:pt x="67" y="5234"/>
                    <a:pt x="127" y="5234"/>
                  </a:cubicBezTo>
                  <a:cubicBezTo>
                    <a:pt x="151" y="5234"/>
                    <a:pt x="174" y="5225"/>
                    <a:pt x="191" y="5205"/>
                  </a:cubicBezTo>
                  <a:cubicBezTo>
                    <a:pt x="348" y="5015"/>
                    <a:pt x="408" y="4780"/>
                    <a:pt x="504" y="4563"/>
                  </a:cubicBezTo>
                  <a:cubicBezTo>
                    <a:pt x="617" y="4329"/>
                    <a:pt x="729" y="4095"/>
                    <a:pt x="860" y="3869"/>
                  </a:cubicBezTo>
                  <a:cubicBezTo>
                    <a:pt x="1094" y="3427"/>
                    <a:pt x="1354" y="2993"/>
                    <a:pt x="1632" y="2567"/>
                  </a:cubicBezTo>
                  <a:cubicBezTo>
                    <a:pt x="1901" y="2151"/>
                    <a:pt x="2187" y="1734"/>
                    <a:pt x="2482" y="1327"/>
                  </a:cubicBezTo>
                  <a:lnTo>
                    <a:pt x="2942" y="693"/>
                  </a:lnTo>
                  <a:cubicBezTo>
                    <a:pt x="3072" y="502"/>
                    <a:pt x="3237" y="320"/>
                    <a:pt x="3298" y="94"/>
                  </a:cubicBezTo>
                  <a:cubicBezTo>
                    <a:pt x="3305" y="45"/>
                    <a:pt x="3266" y="1"/>
                    <a:pt x="3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5"/>
            <p:cNvSpPr/>
            <p:nvPr/>
          </p:nvSpPr>
          <p:spPr>
            <a:xfrm>
              <a:off x="1723550" y="2367600"/>
              <a:ext cx="87200" cy="144525"/>
            </a:xfrm>
            <a:custGeom>
              <a:avLst/>
              <a:gdLst/>
              <a:ahLst/>
              <a:cxnLst/>
              <a:rect l="l" t="t" r="r" b="b"/>
              <a:pathLst>
                <a:path w="3488" h="5781" extrusionOk="0">
                  <a:moveTo>
                    <a:pt x="3394" y="1"/>
                  </a:moveTo>
                  <a:cubicBezTo>
                    <a:pt x="3377" y="1"/>
                    <a:pt x="3358" y="7"/>
                    <a:pt x="3341" y="23"/>
                  </a:cubicBezTo>
                  <a:cubicBezTo>
                    <a:pt x="2959" y="301"/>
                    <a:pt x="2681" y="795"/>
                    <a:pt x="2421" y="1186"/>
                  </a:cubicBezTo>
                  <a:cubicBezTo>
                    <a:pt x="2108" y="1637"/>
                    <a:pt x="1822" y="2097"/>
                    <a:pt x="1544" y="2565"/>
                  </a:cubicBezTo>
                  <a:cubicBezTo>
                    <a:pt x="972" y="3546"/>
                    <a:pt x="468" y="4561"/>
                    <a:pt x="43" y="5611"/>
                  </a:cubicBezTo>
                  <a:cubicBezTo>
                    <a:pt x="1" y="5712"/>
                    <a:pt x="85" y="5781"/>
                    <a:pt x="173" y="5781"/>
                  </a:cubicBezTo>
                  <a:cubicBezTo>
                    <a:pt x="228" y="5781"/>
                    <a:pt x="285" y="5753"/>
                    <a:pt x="312" y="5689"/>
                  </a:cubicBezTo>
                  <a:cubicBezTo>
                    <a:pt x="746" y="4648"/>
                    <a:pt x="1241" y="3641"/>
                    <a:pt x="1805" y="2670"/>
                  </a:cubicBezTo>
                  <a:cubicBezTo>
                    <a:pt x="2074" y="2210"/>
                    <a:pt x="2351" y="1758"/>
                    <a:pt x="2646" y="1316"/>
                  </a:cubicBezTo>
                  <a:cubicBezTo>
                    <a:pt x="2915" y="925"/>
                    <a:pt x="3271" y="543"/>
                    <a:pt x="3462" y="110"/>
                  </a:cubicBezTo>
                  <a:cubicBezTo>
                    <a:pt x="3488" y="58"/>
                    <a:pt x="3446" y="1"/>
                    <a:pt x="3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5"/>
            <p:cNvSpPr/>
            <p:nvPr/>
          </p:nvSpPr>
          <p:spPr>
            <a:xfrm>
              <a:off x="1667775" y="2359825"/>
              <a:ext cx="65975" cy="129750"/>
            </a:xfrm>
            <a:custGeom>
              <a:avLst/>
              <a:gdLst/>
              <a:ahLst/>
              <a:cxnLst/>
              <a:rect l="l" t="t" r="r" b="b"/>
              <a:pathLst>
                <a:path w="2639" h="5190" extrusionOk="0">
                  <a:moveTo>
                    <a:pt x="2499" y="0"/>
                  </a:moveTo>
                  <a:cubicBezTo>
                    <a:pt x="2336" y="0"/>
                    <a:pt x="2034" y="542"/>
                    <a:pt x="1996" y="603"/>
                  </a:cubicBezTo>
                  <a:cubicBezTo>
                    <a:pt x="1745" y="1028"/>
                    <a:pt x="1502" y="1462"/>
                    <a:pt x="1285" y="1896"/>
                  </a:cubicBezTo>
                  <a:cubicBezTo>
                    <a:pt x="1050" y="2373"/>
                    <a:pt x="825" y="2868"/>
                    <a:pt x="625" y="3371"/>
                  </a:cubicBezTo>
                  <a:cubicBezTo>
                    <a:pt x="408" y="3900"/>
                    <a:pt x="131" y="4464"/>
                    <a:pt x="18" y="5028"/>
                  </a:cubicBezTo>
                  <a:cubicBezTo>
                    <a:pt x="1" y="5115"/>
                    <a:pt x="79" y="5190"/>
                    <a:pt x="154" y="5190"/>
                  </a:cubicBezTo>
                  <a:cubicBezTo>
                    <a:pt x="192" y="5190"/>
                    <a:pt x="229" y="5171"/>
                    <a:pt x="252" y="5124"/>
                  </a:cubicBezTo>
                  <a:cubicBezTo>
                    <a:pt x="495" y="4655"/>
                    <a:pt x="617" y="4135"/>
                    <a:pt x="816" y="3640"/>
                  </a:cubicBezTo>
                  <a:cubicBezTo>
                    <a:pt x="1016" y="3137"/>
                    <a:pt x="1233" y="2642"/>
                    <a:pt x="1467" y="2165"/>
                  </a:cubicBezTo>
                  <a:cubicBezTo>
                    <a:pt x="1675" y="1740"/>
                    <a:pt x="1892" y="1323"/>
                    <a:pt x="2127" y="924"/>
                  </a:cubicBezTo>
                  <a:cubicBezTo>
                    <a:pt x="2231" y="742"/>
                    <a:pt x="2343" y="559"/>
                    <a:pt x="2465" y="377"/>
                  </a:cubicBezTo>
                  <a:cubicBezTo>
                    <a:pt x="2526" y="273"/>
                    <a:pt x="2638" y="160"/>
                    <a:pt x="2560" y="39"/>
                  </a:cubicBezTo>
                  <a:cubicBezTo>
                    <a:pt x="2544" y="12"/>
                    <a:pt x="2523" y="0"/>
                    <a:pt x="24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 name="Google Shape;441;p15"/>
          <p:cNvGrpSpPr/>
          <p:nvPr/>
        </p:nvGrpSpPr>
        <p:grpSpPr>
          <a:xfrm rot="-3158354">
            <a:off x="-605631" y="3440372"/>
            <a:ext cx="1792614" cy="2256998"/>
            <a:chOff x="996775" y="3720000"/>
            <a:chExt cx="527400" cy="664025"/>
          </a:xfrm>
        </p:grpSpPr>
        <p:sp>
          <p:nvSpPr>
            <p:cNvPr id="442" name="Google Shape;442;p15"/>
            <p:cNvSpPr/>
            <p:nvPr/>
          </p:nvSpPr>
          <p:spPr>
            <a:xfrm>
              <a:off x="996775" y="3720000"/>
              <a:ext cx="527400" cy="664025"/>
            </a:xfrm>
            <a:custGeom>
              <a:avLst/>
              <a:gdLst/>
              <a:ahLst/>
              <a:cxnLst/>
              <a:rect l="l" t="t" r="r" b="b"/>
              <a:pathLst>
                <a:path w="21096" h="26561" extrusionOk="0">
                  <a:moveTo>
                    <a:pt x="8470" y="0"/>
                  </a:moveTo>
                  <a:cubicBezTo>
                    <a:pt x="8447" y="0"/>
                    <a:pt x="8423" y="7"/>
                    <a:pt x="8400" y="24"/>
                  </a:cubicBezTo>
                  <a:cubicBezTo>
                    <a:pt x="5415" y="2133"/>
                    <a:pt x="4183" y="5795"/>
                    <a:pt x="4044" y="9327"/>
                  </a:cubicBezTo>
                  <a:cubicBezTo>
                    <a:pt x="4009" y="10420"/>
                    <a:pt x="4053" y="11513"/>
                    <a:pt x="4165" y="12598"/>
                  </a:cubicBezTo>
                  <a:lnTo>
                    <a:pt x="4165" y="12607"/>
                  </a:lnTo>
                  <a:cubicBezTo>
                    <a:pt x="4148" y="12624"/>
                    <a:pt x="4131" y="12650"/>
                    <a:pt x="4122" y="12685"/>
                  </a:cubicBezTo>
                  <a:cubicBezTo>
                    <a:pt x="4122" y="12694"/>
                    <a:pt x="4113" y="12702"/>
                    <a:pt x="4113" y="12711"/>
                  </a:cubicBezTo>
                  <a:cubicBezTo>
                    <a:pt x="1857" y="15575"/>
                    <a:pt x="0" y="19020"/>
                    <a:pt x="260" y="22768"/>
                  </a:cubicBezTo>
                  <a:cubicBezTo>
                    <a:pt x="321" y="23714"/>
                    <a:pt x="538" y="24651"/>
                    <a:pt x="894" y="25537"/>
                  </a:cubicBezTo>
                  <a:cubicBezTo>
                    <a:pt x="921" y="25582"/>
                    <a:pt x="970" y="25606"/>
                    <a:pt x="1018" y="25606"/>
                  </a:cubicBezTo>
                  <a:cubicBezTo>
                    <a:pt x="1061" y="25606"/>
                    <a:pt x="1104" y="25586"/>
                    <a:pt x="1128" y="25545"/>
                  </a:cubicBezTo>
                  <a:cubicBezTo>
                    <a:pt x="2144" y="23896"/>
                    <a:pt x="2951" y="22118"/>
                    <a:pt x="3532" y="20269"/>
                  </a:cubicBezTo>
                  <a:cubicBezTo>
                    <a:pt x="3801" y="21363"/>
                    <a:pt x="4209" y="22430"/>
                    <a:pt x="4608" y="23463"/>
                  </a:cubicBezTo>
                  <a:cubicBezTo>
                    <a:pt x="4999" y="24487"/>
                    <a:pt x="5441" y="25493"/>
                    <a:pt x="5918" y="26482"/>
                  </a:cubicBezTo>
                  <a:cubicBezTo>
                    <a:pt x="5949" y="26536"/>
                    <a:pt x="6001" y="26561"/>
                    <a:pt x="6054" y="26561"/>
                  </a:cubicBezTo>
                  <a:cubicBezTo>
                    <a:pt x="6121" y="26561"/>
                    <a:pt x="6189" y="26521"/>
                    <a:pt x="6213" y="26448"/>
                  </a:cubicBezTo>
                  <a:cubicBezTo>
                    <a:pt x="6604" y="24669"/>
                    <a:pt x="6968" y="22829"/>
                    <a:pt x="7055" y="20998"/>
                  </a:cubicBezTo>
                  <a:cubicBezTo>
                    <a:pt x="7758" y="22161"/>
                    <a:pt x="8652" y="23194"/>
                    <a:pt x="9693" y="24070"/>
                  </a:cubicBezTo>
                  <a:cubicBezTo>
                    <a:pt x="10552" y="24790"/>
                    <a:pt x="11533" y="25372"/>
                    <a:pt x="12583" y="25780"/>
                  </a:cubicBezTo>
                  <a:cubicBezTo>
                    <a:pt x="12598" y="25784"/>
                    <a:pt x="12613" y="25786"/>
                    <a:pt x="12627" y="25786"/>
                  </a:cubicBezTo>
                  <a:cubicBezTo>
                    <a:pt x="12723" y="25786"/>
                    <a:pt x="12805" y="25694"/>
                    <a:pt x="12782" y="25589"/>
                  </a:cubicBezTo>
                  <a:cubicBezTo>
                    <a:pt x="12253" y="23671"/>
                    <a:pt x="11524" y="21814"/>
                    <a:pt x="10587" y="20061"/>
                  </a:cubicBezTo>
                  <a:lnTo>
                    <a:pt x="10587" y="20061"/>
                  </a:lnTo>
                  <a:cubicBezTo>
                    <a:pt x="11620" y="20790"/>
                    <a:pt x="12756" y="21345"/>
                    <a:pt x="13954" y="21718"/>
                  </a:cubicBezTo>
                  <a:cubicBezTo>
                    <a:pt x="14874" y="22005"/>
                    <a:pt x="15824" y="22148"/>
                    <a:pt x="16777" y="22148"/>
                  </a:cubicBezTo>
                  <a:cubicBezTo>
                    <a:pt x="17065" y="22148"/>
                    <a:pt x="17354" y="22135"/>
                    <a:pt x="17642" y="22109"/>
                  </a:cubicBezTo>
                  <a:cubicBezTo>
                    <a:pt x="17764" y="22109"/>
                    <a:pt x="17842" y="21979"/>
                    <a:pt x="17790" y="21875"/>
                  </a:cubicBezTo>
                  <a:cubicBezTo>
                    <a:pt x="16904" y="20261"/>
                    <a:pt x="15585" y="18959"/>
                    <a:pt x="14119" y="17865"/>
                  </a:cubicBezTo>
                  <a:lnTo>
                    <a:pt x="14119" y="17865"/>
                  </a:lnTo>
                  <a:cubicBezTo>
                    <a:pt x="15039" y="18091"/>
                    <a:pt x="15993" y="18221"/>
                    <a:pt x="16948" y="18256"/>
                  </a:cubicBezTo>
                  <a:cubicBezTo>
                    <a:pt x="17081" y="18259"/>
                    <a:pt x="17214" y="18261"/>
                    <a:pt x="17347" y="18261"/>
                  </a:cubicBezTo>
                  <a:cubicBezTo>
                    <a:pt x="18550" y="18261"/>
                    <a:pt x="19752" y="18126"/>
                    <a:pt x="20940" y="17970"/>
                  </a:cubicBezTo>
                  <a:cubicBezTo>
                    <a:pt x="21096" y="17952"/>
                    <a:pt x="21078" y="17753"/>
                    <a:pt x="20983" y="17683"/>
                  </a:cubicBezTo>
                  <a:cubicBezTo>
                    <a:pt x="19169" y="16251"/>
                    <a:pt x="17312" y="14828"/>
                    <a:pt x="15143" y="13943"/>
                  </a:cubicBezTo>
                  <a:cubicBezTo>
                    <a:pt x="14891" y="13839"/>
                    <a:pt x="14640" y="13735"/>
                    <a:pt x="14379" y="13648"/>
                  </a:cubicBezTo>
                  <a:cubicBezTo>
                    <a:pt x="15394" y="13622"/>
                    <a:pt x="16401" y="13509"/>
                    <a:pt x="17390" y="13310"/>
                  </a:cubicBezTo>
                  <a:cubicBezTo>
                    <a:pt x="18510" y="13093"/>
                    <a:pt x="19586" y="12694"/>
                    <a:pt x="20584" y="12147"/>
                  </a:cubicBezTo>
                  <a:cubicBezTo>
                    <a:pt x="20688" y="12086"/>
                    <a:pt x="20697" y="11930"/>
                    <a:pt x="20592" y="11869"/>
                  </a:cubicBezTo>
                  <a:cubicBezTo>
                    <a:pt x="18724" y="10421"/>
                    <a:pt x="16509" y="9856"/>
                    <a:pt x="14257" y="9856"/>
                  </a:cubicBezTo>
                  <a:cubicBezTo>
                    <a:pt x="14092" y="9856"/>
                    <a:pt x="13928" y="9859"/>
                    <a:pt x="13763" y="9865"/>
                  </a:cubicBezTo>
                  <a:cubicBezTo>
                    <a:pt x="14449" y="9474"/>
                    <a:pt x="15117" y="9058"/>
                    <a:pt x="15759" y="8606"/>
                  </a:cubicBezTo>
                  <a:cubicBezTo>
                    <a:pt x="16679" y="7973"/>
                    <a:pt x="17564" y="7279"/>
                    <a:pt x="18397" y="6532"/>
                  </a:cubicBezTo>
                  <a:cubicBezTo>
                    <a:pt x="18484" y="6454"/>
                    <a:pt x="18449" y="6298"/>
                    <a:pt x="18336" y="6263"/>
                  </a:cubicBezTo>
                  <a:cubicBezTo>
                    <a:pt x="17652" y="6124"/>
                    <a:pt x="16971" y="6059"/>
                    <a:pt x="16296" y="6059"/>
                  </a:cubicBezTo>
                  <a:cubicBezTo>
                    <a:pt x="14491" y="6059"/>
                    <a:pt x="12733" y="6528"/>
                    <a:pt x="11090" y="7305"/>
                  </a:cubicBezTo>
                  <a:cubicBezTo>
                    <a:pt x="11429" y="6732"/>
                    <a:pt x="11732" y="6150"/>
                    <a:pt x="12010" y="5543"/>
                  </a:cubicBezTo>
                  <a:cubicBezTo>
                    <a:pt x="12505" y="4467"/>
                    <a:pt x="12930" y="3356"/>
                    <a:pt x="13347" y="2245"/>
                  </a:cubicBezTo>
                  <a:cubicBezTo>
                    <a:pt x="13375" y="2140"/>
                    <a:pt x="13284" y="2046"/>
                    <a:pt x="13183" y="2046"/>
                  </a:cubicBezTo>
                  <a:cubicBezTo>
                    <a:pt x="13160" y="2046"/>
                    <a:pt x="13135" y="2052"/>
                    <a:pt x="13112" y="2063"/>
                  </a:cubicBezTo>
                  <a:cubicBezTo>
                    <a:pt x="11455" y="3070"/>
                    <a:pt x="9867" y="4198"/>
                    <a:pt x="8374" y="5448"/>
                  </a:cubicBezTo>
                  <a:cubicBezTo>
                    <a:pt x="8157" y="5630"/>
                    <a:pt x="7940" y="5821"/>
                    <a:pt x="7723" y="6012"/>
                  </a:cubicBezTo>
                  <a:cubicBezTo>
                    <a:pt x="7992" y="5057"/>
                    <a:pt x="8201" y="4085"/>
                    <a:pt x="8348" y="3105"/>
                  </a:cubicBezTo>
                  <a:cubicBezTo>
                    <a:pt x="8504" y="2124"/>
                    <a:pt x="8582" y="1135"/>
                    <a:pt x="8608" y="145"/>
                  </a:cubicBezTo>
                  <a:cubicBezTo>
                    <a:pt x="8608" y="73"/>
                    <a:pt x="8543" y="0"/>
                    <a:pt x="8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5"/>
            <p:cNvSpPr/>
            <p:nvPr/>
          </p:nvSpPr>
          <p:spPr>
            <a:xfrm>
              <a:off x="1102850" y="3900625"/>
              <a:ext cx="174100" cy="142800"/>
            </a:xfrm>
            <a:custGeom>
              <a:avLst/>
              <a:gdLst/>
              <a:ahLst/>
              <a:cxnLst/>
              <a:rect l="l" t="t" r="r" b="b"/>
              <a:pathLst>
                <a:path w="6964" h="5712" extrusionOk="0">
                  <a:moveTo>
                    <a:pt x="6761" y="0"/>
                  </a:moveTo>
                  <a:cubicBezTo>
                    <a:pt x="6739" y="0"/>
                    <a:pt x="6715" y="6"/>
                    <a:pt x="6691" y="19"/>
                  </a:cubicBezTo>
                  <a:lnTo>
                    <a:pt x="6691" y="28"/>
                  </a:lnTo>
                  <a:cubicBezTo>
                    <a:pt x="5459" y="687"/>
                    <a:pt x="4331" y="1590"/>
                    <a:pt x="3263" y="2492"/>
                  </a:cubicBezTo>
                  <a:cubicBezTo>
                    <a:pt x="2725" y="2952"/>
                    <a:pt x="2196" y="3421"/>
                    <a:pt x="1675" y="3907"/>
                  </a:cubicBezTo>
                  <a:cubicBezTo>
                    <a:pt x="1155" y="4392"/>
                    <a:pt x="591" y="4887"/>
                    <a:pt x="122" y="5425"/>
                  </a:cubicBezTo>
                  <a:cubicBezTo>
                    <a:pt x="0" y="5547"/>
                    <a:pt x="106" y="5711"/>
                    <a:pt x="236" y="5711"/>
                  </a:cubicBezTo>
                  <a:cubicBezTo>
                    <a:pt x="273" y="5711"/>
                    <a:pt x="312" y="5699"/>
                    <a:pt x="348" y="5668"/>
                  </a:cubicBezTo>
                  <a:cubicBezTo>
                    <a:pt x="868" y="5226"/>
                    <a:pt x="1328" y="4705"/>
                    <a:pt x="1823" y="4228"/>
                  </a:cubicBezTo>
                  <a:cubicBezTo>
                    <a:pt x="2344" y="3742"/>
                    <a:pt x="2873" y="3264"/>
                    <a:pt x="3411" y="2804"/>
                  </a:cubicBezTo>
                  <a:cubicBezTo>
                    <a:pt x="4496" y="1893"/>
                    <a:pt x="5641" y="1052"/>
                    <a:pt x="6830" y="279"/>
                  </a:cubicBezTo>
                  <a:cubicBezTo>
                    <a:pt x="6963" y="190"/>
                    <a:pt x="6888" y="0"/>
                    <a:pt x="6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5"/>
            <p:cNvSpPr/>
            <p:nvPr/>
          </p:nvSpPr>
          <p:spPr>
            <a:xfrm>
              <a:off x="1107950" y="3964400"/>
              <a:ext cx="227800" cy="78725"/>
            </a:xfrm>
            <a:custGeom>
              <a:avLst/>
              <a:gdLst/>
              <a:ahLst/>
              <a:cxnLst/>
              <a:rect l="l" t="t" r="r" b="b"/>
              <a:pathLst>
                <a:path w="9112" h="3149" extrusionOk="0">
                  <a:moveTo>
                    <a:pt x="8970" y="0"/>
                  </a:moveTo>
                  <a:cubicBezTo>
                    <a:pt x="8964" y="0"/>
                    <a:pt x="8958" y="1"/>
                    <a:pt x="8952" y="2"/>
                  </a:cubicBezTo>
                  <a:cubicBezTo>
                    <a:pt x="8214" y="227"/>
                    <a:pt x="7485" y="514"/>
                    <a:pt x="6747" y="765"/>
                  </a:cubicBezTo>
                  <a:cubicBezTo>
                    <a:pt x="6010" y="1008"/>
                    <a:pt x="5272" y="1234"/>
                    <a:pt x="4526" y="1468"/>
                  </a:cubicBezTo>
                  <a:cubicBezTo>
                    <a:pt x="3806" y="1694"/>
                    <a:pt x="3085" y="1911"/>
                    <a:pt x="2356" y="2128"/>
                  </a:cubicBezTo>
                  <a:cubicBezTo>
                    <a:pt x="1983" y="2241"/>
                    <a:pt x="1619" y="2362"/>
                    <a:pt x="1246" y="2484"/>
                  </a:cubicBezTo>
                  <a:cubicBezTo>
                    <a:pt x="881" y="2596"/>
                    <a:pt x="491" y="2692"/>
                    <a:pt x="152" y="2857"/>
                  </a:cubicBezTo>
                  <a:cubicBezTo>
                    <a:pt x="1" y="2937"/>
                    <a:pt x="77" y="3148"/>
                    <a:pt x="218" y="3148"/>
                  </a:cubicBezTo>
                  <a:cubicBezTo>
                    <a:pt x="230" y="3148"/>
                    <a:pt x="243" y="3147"/>
                    <a:pt x="256" y="3143"/>
                  </a:cubicBezTo>
                  <a:cubicBezTo>
                    <a:pt x="638" y="3074"/>
                    <a:pt x="1011" y="2918"/>
                    <a:pt x="1376" y="2796"/>
                  </a:cubicBezTo>
                  <a:cubicBezTo>
                    <a:pt x="1749" y="2683"/>
                    <a:pt x="2122" y="2562"/>
                    <a:pt x="2495" y="2449"/>
                  </a:cubicBezTo>
                  <a:cubicBezTo>
                    <a:pt x="3233" y="2215"/>
                    <a:pt x="3979" y="1989"/>
                    <a:pt x="4717" y="1763"/>
                  </a:cubicBezTo>
                  <a:cubicBezTo>
                    <a:pt x="6157" y="1312"/>
                    <a:pt x="7676" y="878"/>
                    <a:pt x="9030" y="193"/>
                  </a:cubicBezTo>
                  <a:cubicBezTo>
                    <a:pt x="9112" y="135"/>
                    <a:pt x="9070" y="0"/>
                    <a:pt x="8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5"/>
            <p:cNvSpPr/>
            <p:nvPr/>
          </p:nvSpPr>
          <p:spPr>
            <a:xfrm>
              <a:off x="1109575" y="4040600"/>
              <a:ext cx="240625" cy="22550"/>
            </a:xfrm>
            <a:custGeom>
              <a:avLst/>
              <a:gdLst/>
              <a:ahLst/>
              <a:cxnLst/>
              <a:rect l="l" t="t" r="r" b="b"/>
              <a:pathLst>
                <a:path w="9625" h="902" extrusionOk="0">
                  <a:moveTo>
                    <a:pt x="567" y="1"/>
                  </a:moveTo>
                  <a:cubicBezTo>
                    <a:pt x="426" y="1"/>
                    <a:pt x="285" y="7"/>
                    <a:pt x="148" y="26"/>
                  </a:cubicBezTo>
                  <a:cubicBezTo>
                    <a:pt x="9" y="60"/>
                    <a:pt x="1" y="269"/>
                    <a:pt x="148" y="312"/>
                  </a:cubicBezTo>
                  <a:cubicBezTo>
                    <a:pt x="513" y="381"/>
                    <a:pt x="903" y="364"/>
                    <a:pt x="1285" y="373"/>
                  </a:cubicBezTo>
                  <a:cubicBezTo>
                    <a:pt x="1684" y="381"/>
                    <a:pt x="2092" y="399"/>
                    <a:pt x="2500" y="416"/>
                  </a:cubicBezTo>
                  <a:cubicBezTo>
                    <a:pt x="3315" y="451"/>
                    <a:pt x="4123" y="494"/>
                    <a:pt x="4938" y="546"/>
                  </a:cubicBezTo>
                  <a:cubicBezTo>
                    <a:pt x="5728" y="598"/>
                    <a:pt x="6518" y="651"/>
                    <a:pt x="7307" y="720"/>
                  </a:cubicBezTo>
                  <a:cubicBezTo>
                    <a:pt x="7706" y="755"/>
                    <a:pt x="8114" y="789"/>
                    <a:pt x="8522" y="824"/>
                  </a:cubicBezTo>
                  <a:cubicBezTo>
                    <a:pt x="8724" y="846"/>
                    <a:pt x="8970" y="902"/>
                    <a:pt x="9200" y="902"/>
                  </a:cubicBezTo>
                  <a:cubicBezTo>
                    <a:pt x="9337" y="902"/>
                    <a:pt x="9468" y="882"/>
                    <a:pt x="9581" y="824"/>
                  </a:cubicBezTo>
                  <a:cubicBezTo>
                    <a:pt x="9624" y="798"/>
                    <a:pt x="9624" y="737"/>
                    <a:pt x="9581" y="711"/>
                  </a:cubicBezTo>
                  <a:cubicBezTo>
                    <a:pt x="9329" y="512"/>
                    <a:pt x="8887" y="546"/>
                    <a:pt x="8583" y="512"/>
                  </a:cubicBezTo>
                  <a:cubicBezTo>
                    <a:pt x="8175" y="468"/>
                    <a:pt x="7767" y="434"/>
                    <a:pt x="7368" y="399"/>
                  </a:cubicBezTo>
                  <a:cubicBezTo>
                    <a:pt x="6552" y="321"/>
                    <a:pt x="5745" y="260"/>
                    <a:pt x="4938" y="208"/>
                  </a:cubicBezTo>
                  <a:cubicBezTo>
                    <a:pt x="4149" y="156"/>
                    <a:pt x="3350" y="112"/>
                    <a:pt x="2561" y="78"/>
                  </a:cubicBezTo>
                  <a:cubicBezTo>
                    <a:pt x="2161" y="60"/>
                    <a:pt x="1753" y="43"/>
                    <a:pt x="1346" y="34"/>
                  </a:cubicBezTo>
                  <a:cubicBezTo>
                    <a:pt x="1092" y="23"/>
                    <a:pt x="828" y="1"/>
                    <a:pt x="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5"/>
            <p:cNvSpPr/>
            <p:nvPr/>
          </p:nvSpPr>
          <p:spPr>
            <a:xfrm>
              <a:off x="1109700" y="4041850"/>
              <a:ext cx="234100" cy="127625"/>
            </a:xfrm>
            <a:custGeom>
              <a:avLst/>
              <a:gdLst/>
              <a:ahLst/>
              <a:cxnLst/>
              <a:rect l="l" t="t" r="r" b="b"/>
              <a:pathLst>
                <a:path w="9364" h="5105" extrusionOk="0">
                  <a:moveTo>
                    <a:pt x="228" y="1"/>
                  </a:moveTo>
                  <a:cubicBezTo>
                    <a:pt x="89" y="1"/>
                    <a:pt x="0" y="203"/>
                    <a:pt x="152" y="297"/>
                  </a:cubicBezTo>
                  <a:cubicBezTo>
                    <a:pt x="499" y="566"/>
                    <a:pt x="907" y="765"/>
                    <a:pt x="1297" y="982"/>
                  </a:cubicBezTo>
                  <a:cubicBezTo>
                    <a:pt x="1644" y="1191"/>
                    <a:pt x="1991" y="1390"/>
                    <a:pt x="2347" y="1590"/>
                  </a:cubicBezTo>
                  <a:cubicBezTo>
                    <a:pt x="3111" y="2006"/>
                    <a:pt x="3866" y="2423"/>
                    <a:pt x="4638" y="2831"/>
                  </a:cubicBezTo>
                  <a:cubicBezTo>
                    <a:pt x="6131" y="3612"/>
                    <a:pt x="7623" y="4436"/>
                    <a:pt x="9168" y="5096"/>
                  </a:cubicBezTo>
                  <a:cubicBezTo>
                    <a:pt x="9183" y="5101"/>
                    <a:pt x="9197" y="5104"/>
                    <a:pt x="9210" y="5104"/>
                  </a:cubicBezTo>
                  <a:cubicBezTo>
                    <a:pt x="9313" y="5104"/>
                    <a:pt x="9363" y="4940"/>
                    <a:pt x="9263" y="4879"/>
                  </a:cubicBezTo>
                  <a:lnTo>
                    <a:pt x="9263" y="4879"/>
                  </a:lnTo>
                  <a:lnTo>
                    <a:pt x="9263" y="4887"/>
                  </a:lnTo>
                  <a:cubicBezTo>
                    <a:pt x="7806" y="4020"/>
                    <a:pt x="6252" y="3308"/>
                    <a:pt x="4760" y="2518"/>
                  </a:cubicBezTo>
                  <a:cubicBezTo>
                    <a:pt x="4031" y="2128"/>
                    <a:pt x="3302" y="1729"/>
                    <a:pt x="2582" y="1321"/>
                  </a:cubicBezTo>
                  <a:cubicBezTo>
                    <a:pt x="2208" y="1112"/>
                    <a:pt x="1844" y="904"/>
                    <a:pt x="1479" y="696"/>
                  </a:cubicBezTo>
                  <a:cubicBezTo>
                    <a:pt x="1098" y="479"/>
                    <a:pt x="716" y="210"/>
                    <a:pt x="317" y="28"/>
                  </a:cubicBezTo>
                  <a:cubicBezTo>
                    <a:pt x="286" y="9"/>
                    <a:pt x="256"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5"/>
            <p:cNvSpPr/>
            <p:nvPr/>
          </p:nvSpPr>
          <p:spPr>
            <a:xfrm>
              <a:off x="1103925" y="4040875"/>
              <a:ext cx="160550" cy="182150"/>
            </a:xfrm>
            <a:custGeom>
              <a:avLst/>
              <a:gdLst/>
              <a:ahLst/>
              <a:cxnLst/>
              <a:rect l="l" t="t" r="r" b="b"/>
              <a:pathLst>
                <a:path w="6422" h="7286" extrusionOk="0">
                  <a:moveTo>
                    <a:pt x="231" y="1"/>
                  </a:moveTo>
                  <a:cubicBezTo>
                    <a:pt x="108" y="1"/>
                    <a:pt x="0" y="161"/>
                    <a:pt x="105" y="292"/>
                  </a:cubicBezTo>
                  <a:cubicBezTo>
                    <a:pt x="1068" y="1481"/>
                    <a:pt x="2118" y="2618"/>
                    <a:pt x="3142" y="3772"/>
                  </a:cubicBezTo>
                  <a:cubicBezTo>
                    <a:pt x="3637" y="4336"/>
                    <a:pt x="4132" y="4900"/>
                    <a:pt x="4626" y="5464"/>
                  </a:cubicBezTo>
                  <a:cubicBezTo>
                    <a:pt x="4878" y="5759"/>
                    <a:pt x="5121" y="6046"/>
                    <a:pt x="5372" y="6332"/>
                  </a:cubicBezTo>
                  <a:cubicBezTo>
                    <a:pt x="5624" y="6636"/>
                    <a:pt x="5867" y="6992"/>
                    <a:pt x="6171" y="7252"/>
                  </a:cubicBezTo>
                  <a:cubicBezTo>
                    <a:pt x="6198" y="7275"/>
                    <a:pt x="6230" y="7285"/>
                    <a:pt x="6261" y="7285"/>
                  </a:cubicBezTo>
                  <a:cubicBezTo>
                    <a:pt x="6346" y="7285"/>
                    <a:pt x="6421" y="7207"/>
                    <a:pt x="6370" y="7104"/>
                  </a:cubicBezTo>
                  <a:cubicBezTo>
                    <a:pt x="6206" y="6775"/>
                    <a:pt x="5928" y="6488"/>
                    <a:pt x="5685" y="6202"/>
                  </a:cubicBezTo>
                  <a:cubicBezTo>
                    <a:pt x="5451" y="5916"/>
                    <a:pt x="5199" y="5621"/>
                    <a:pt x="4947" y="5325"/>
                  </a:cubicBezTo>
                  <a:cubicBezTo>
                    <a:pt x="4453" y="4744"/>
                    <a:pt x="3941" y="4163"/>
                    <a:pt x="3429" y="3581"/>
                  </a:cubicBezTo>
                  <a:cubicBezTo>
                    <a:pt x="2396" y="2410"/>
                    <a:pt x="1372" y="1230"/>
                    <a:pt x="348" y="58"/>
                  </a:cubicBezTo>
                  <a:cubicBezTo>
                    <a:pt x="312" y="18"/>
                    <a:pt x="271"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5"/>
            <p:cNvSpPr/>
            <p:nvPr/>
          </p:nvSpPr>
          <p:spPr>
            <a:xfrm>
              <a:off x="1103700" y="4037550"/>
              <a:ext cx="73175" cy="204700"/>
            </a:xfrm>
            <a:custGeom>
              <a:avLst/>
              <a:gdLst/>
              <a:ahLst/>
              <a:cxnLst/>
              <a:rect l="l" t="t" r="r" b="b"/>
              <a:pathLst>
                <a:path w="2927" h="8188" extrusionOk="0">
                  <a:moveTo>
                    <a:pt x="163" y="0"/>
                  </a:moveTo>
                  <a:cubicBezTo>
                    <a:pt x="81" y="0"/>
                    <a:pt x="1" y="53"/>
                    <a:pt x="10" y="156"/>
                  </a:cubicBezTo>
                  <a:cubicBezTo>
                    <a:pt x="62" y="851"/>
                    <a:pt x="262" y="1554"/>
                    <a:pt x="426" y="2230"/>
                  </a:cubicBezTo>
                  <a:cubicBezTo>
                    <a:pt x="591" y="2907"/>
                    <a:pt x="800" y="3593"/>
                    <a:pt x="1017" y="4261"/>
                  </a:cubicBezTo>
                  <a:cubicBezTo>
                    <a:pt x="1234" y="4912"/>
                    <a:pt x="1476" y="5554"/>
                    <a:pt x="1737" y="6179"/>
                  </a:cubicBezTo>
                  <a:cubicBezTo>
                    <a:pt x="2015" y="6838"/>
                    <a:pt x="2284" y="7550"/>
                    <a:pt x="2700" y="8140"/>
                  </a:cubicBezTo>
                  <a:cubicBezTo>
                    <a:pt x="2723" y="8172"/>
                    <a:pt x="2762" y="8188"/>
                    <a:pt x="2800" y="8188"/>
                  </a:cubicBezTo>
                  <a:cubicBezTo>
                    <a:pt x="2865" y="8188"/>
                    <a:pt x="2927" y="8144"/>
                    <a:pt x="2900" y="8062"/>
                  </a:cubicBezTo>
                  <a:cubicBezTo>
                    <a:pt x="2683" y="7437"/>
                    <a:pt x="2353" y="6838"/>
                    <a:pt x="2101" y="6231"/>
                  </a:cubicBezTo>
                  <a:cubicBezTo>
                    <a:pt x="1824" y="5554"/>
                    <a:pt x="1572" y="4877"/>
                    <a:pt x="1346" y="4183"/>
                  </a:cubicBezTo>
                  <a:cubicBezTo>
                    <a:pt x="1129" y="3532"/>
                    <a:pt x="938" y="2873"/>
                    <a:pt x="774" y="2204"/>
                  </a:cubicBezTo>
                  <a:cubicBezTo>
                    <a:pt x="600" y="1510"/>
                    <a:pt x="513" y="799"/>
                    <a:pt x="322" y="113"/>
                  </a:cubicBezTo>
                  <a:cubicBezTo>
                    <a:pt x="303" y="38"/>
                    <a:pt x="232"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5"/>
            <p:cNvSpPr/>
            <p:nvPr/>
          </p:nvSpPr>
          <p:spPr>
            <a:xfrm>
              <a:off x="1104375" y="3873825"/>
              <a:ext cx="85425" cy="169900"/>
            </a:xfrm>
            <a:custGeom>
              <a:avLst/>
              <a:gdLst/>
              <a:ahLst/>
              <a:cxnLst/>
              <a:rect l="l" t="t" r="r" b="b"/>
              <a:pathLst>
                <a:path w="3417" h="6796" extrusionOk="0">
                  <a:moveTo>
                    <a:pt x="3261" y="0"/>
                  </a:moveTo>
                  <a:cubicBezTo>
                    <a:pt x="3221" y="0"/>
                    <a:pt x="3182" y="17"/>
                    <a:pt x="3159" y="58"/>
                  </a:cubicBezTo>
                  <a:lnTo>
                    <a:pt x="3150" y="50"/>
                  </a:lnTo>
                  <a:cubicBezTo>
                    <a:pt x="2517" y="1091"/>
                    <a:pt x="1979" y="2210"/>
                    <a:pt x="1449" y="3295"/>
                  </a:cubicBezTo>
                  <a:cubicBezTo>
                    <a:pt x="1180" y="3833"/>
                    <a:pt x="929" y="4371"/>
                    <a:pt x="686" y="4918"/>
                  </a:cubicBezTo>
                  <a:cubicBezTo>
                    <a:pt x="564" y="5195"/>
                    <a:pt x="443" y="5473"/>
                    <a:pt x="330" y="5760"/>
                  </a:cubicBezTo>
                  <a:cubicBezTo>
                    <a:pt x="217" y="6029"/>
                    <a:pt x="70" y="6306"/>
                    <a:pt x="18" y="6593"/>
                  </a:cubicBezTo>
                  <a:cubicBezTo>
                    <a:pt x="0" y="6704"/>
                    <a:pt x="89" y="6795"/>
                    <a:pt x="178" y="6795"/>
                  </a:cubicBezTo>
                  <a:cubicBezTo>
                    <a:pt x="221" y="6795"/>
                    <a:pt x="264" y="6774"/>
                    <a:pt x="295" y="6723"/>
                  </a:cubicBezTo>
                  <a:cubicBezTo>
                    <a:pt x="426" y="6480"/>
                    <a:pt x="530" y="6219"/>
                    <a:pt x="616" y="5959"/>
                  </a:cubicBezTo>
                  <a:cubicBezTo>
                    <a:pt x="729" y="5681"/>
                    <a:pt x="851" y="5404"/>
                    <a:pt x="972" y="5126"/>
                  </a:cubicBezTo>
                  <a:cubicBezTo>
                    <a:pt x="1233" y="4536"/>
                    <a:pt x="1510" y="3955"/>
                    <a:pt x="1788" y="3373"/>
                  </a:cubicBezTo>
                  <a:cubicBezTo>
                    <a:pt x="2317" y="2306"/>
                    <a:pt x="2925" y="1256"/>
                    <a:pt x="3376" y="154"/>
                  </a:cubicBezTo>
                  <a:cubicBezTo>
                    <a:pt x="3416" y="67"/>
                    <a:pt x="3338" y="0"/>
                    <a:pt x="3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5"/>
            <p:cNvSpPr/>
            <p:nvPr/>
          </p:nvSpPr>
          <p:spPr>
            <a:xfrm>
              <a:off x="1079200" y="4039250"/>
              <a:ext cx="32800" cy="183375"/>
            </a:xfrm>
            <a:custGeom>
              <a:avLst/>
              <a:gdLst/>
              <a:ahLst/>
              <a:cxnLst/>
              <a:rect l="l" t="t" r="r" b="b"/>
              <a:pathLst>
                <a:path w="1312" h="7335" extrusionOk="0">
                  <a:moveTo>
                    <a:pt x="1140" y="1"/>
                  </a:moveTo>
                  <a:cubicBezTo>
                    <a:pt x="1053" y="1"/>
                    <a:pt x="959" y="55"/>
                    <a:pt x="947" y="166"/>
                  </a:cubicBezTo>
                  <a:cubicBezTo>
                    <a:pt x="773" y="1381"/>
                    <a:pt x="573" y="2596"/>
                    <a:pt x="391" y="3811"/>
                  </a:cubicBezTo>
                  <a:cubicBezTo>
                    <a:pt x="313" y="4401"/>
                    <a:pt x="226" y="4991"/>
                    <a:pt x="174" y="5581"/>
                  </a:cubicBezTo>
                  <a:cubicBezTo>
                    <a:pt x="122" y="6111"/>
                    <a:pt x="1" y="6736"/>
                    <a:pt x="122" y="7256"/>
                  </a:cubicBezTo>
                  <a:cubicBezTo>
                    <a:pt x="135" y="7308"/>
                    <a:pt x="181" y="7334"/>
                    <a:pt x="226" y="7334"/>
                  </a:cubicBezTo>
                  <a:cubicBezTo>
                    <a:pt x="272" y="7334"/>
                    <a:pt x="317" y="7308"/>
                    <a:pt x="330" y="7256"/>
                  </a:cubicBezTo>
                  <a:lnTo>
                    <a:pt x="330" y="7265"/>
                  </a:lnTo>
                  <a:cubicBezTo>
                    <a:pt x="478" y="6736"/>
                    <a:pt x="443" y="6128"/>
                    <a:pt x="504" y="5581"/>
                  </a:cubicBezTo>
                  <a:cubicBezTo>
                    <a:pt x="573" y="4991"/>
                    <a:pt x="643" y="4401"/>
                    <a:pt x="730" y="3820"/>
                  </a:cubicBezTo>
                  <a:cubicBezTo>
                    <a:pt x="912" y="2605"/>
                    <a:pt x="1120" y="1390"/>
                    <a:pt x="1294" y="166"/>
                  </a:cubicBezTo>
                  <a:cubicBezTo>
                    <a:pt x="1311" y="57"/>
                    <a:pt x="1229"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5"/>
            <p:cNvSpPr/>
            <p:nvPr/>
          </p:nvSpPr>
          <p:spPr>
            <a:xfrm>
              <a:off x="1106100" y="3752950"/>
              <a:ext cx="87100" cy="286025"/>
            </a:xfrm>
            <a:custGeom>
              <a:avLst/>
              <a:gdLst/>
              <a:ahLst/>
              <a:cxnLst/>
              <a:rect l="l" t="t" r="r" b="b"/>
              <a:pathLst>
                <a:path w="3484" h="11441" extrusionOk="0">
                  <a:moveTo>
                    <a:pt x="3356" y="1"/>
                  </a:moveTo>
                  <a:cubicBezTo>
                    <a:pt x="3324" y="1"/>
                    <a:pt x="3292" y="13"/>
                    <a:pt x="3272" y="42"/>
                  </a:cubicBezTo>
                  <a:cubicBezTo>
                    <a:pt x="2700" y="823"/>
                    <a:pt x="2318" y="1787"/>
                    <a:pt x="1945" y="2672"/>
                  </a:cubicBezTo>
                  <a:cubicBezTo>
                    <a:pt x="1563" y="3583"/>
                    <a:pt x="1233" y="4520"/>
                    <a:pt x="955" y="5475"/>
                  </a:cubicBezTo>
                  <a:cubicBezTo>
                    <a:pt x="678" y="6421"/>
                    <a:pt x="461" y="7392"/>
                    <a:pt x="304" y="8364"/>
                  </a:cubicBezTo>
                  <a:cubicBezTo>
                    <a:pt x="148" y="9319"/>
                    <a:pt x="1" y="10317"/>
                    <a:pt x="27" y="11297"/>
                  </a:cubicBezTo>
                  <a:cubicBezTo>
                    <a:pt x="35" y="11393"/>
                    <a:pt x="109" y="11441"/>
                    <a:pt x="182" y="11441"/>
                  </a:cubicBezTo>
                  <a:cubicBezTo>
                    <a:pt x="255" y="11441"/>
                    <a:pt x="326" y="11393"/>
                    <a:pt x="330" y="11297"/>
                  </a:cubicBezTo>
                  <a:cubicBezTo>
                    <a:pt x="426" y="10308"/>
                    <a:pt x="469" y="9328"/>
                    <a:pt x="626" y="8338"/>
                  </a:cubicBezTo>
                  <a:cubicBezTo>
                    <a:pt x="790" y="7384"/>
                    <a:pt x="1007" y="6438"/>
                    <a:pt x="1276" y="5501"/>
                  </a:cubicBezTo>
                  <a:cubicBezTo>
                    <a:pt x="1554" y="4572"/>
                    <a:pt x="1875" y="3652"/>
                    <a:pt x="2248" y="2758"/>
                  </a:cubicBezTo>
                  <a:cubicBezTo>
                    <a:pt x="2613" y="1865"/>
                    <a:pt x="3107" y="1023"/>
                    <a:pt x="3454" y="120"/>
                  </a:cubicBezTo>
                  <a:cubicBezTo>
                    <a:pt x="3483" y="51"/>
                    <a:pt x="3420" y="1"/>
                    <a:pt x="3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5"/>
            <p:cNvSpPr/>
            <p:nvPr/>
          </p:nvSpPr>
          <p:spPr>
            <a:xfrm>
              <a:off x="1021925" y="4045375"/>
              <a:ext cx="90525" cy="290000"/>
            </a:xfrm>
            <a:custGeom>
              <a:avLst/>
              <a:gdLst/>
              <a:ahLst/>
              <a:cxnLst/>
              <a:rect l="l" t="t" r="r" b="b"/>
              <a:pathLst>
                <a:path w="3621" h="11600" extrusionOk="0">
                  <a:moveTo>
                    <a:pt x="3395" y="0"/>
                  </a:moveTo>
                  <a:cubicBezTo>
                    <a:pt x="3346" y="0"/>
                    <a:pt x="3297" y="23"/>
                    <a:pt x="3264" y="78"/>
                  </a:cubicBezTo>
                  <a:cubicBezTo>
                    <a:pt x="2222" y="1796"/>
                    <a:pt x="1424" y="3653"/>
                    <a:pt x="877" y="5579"/>
                  </a:cubicBezTo>
                  <a:cubicBezTo>
                    <a:pt x="608" y="6543"/>
                    <a:pt x="400" y="7515"/>
                    <a:pt x="252" y="8504"/>
                  </a:cubicBezTo>
                  <a:cubicBezTo>
                    <a:pt x="105" y="9493"/>
                    <a:pt x="1" y="10517"/>
                    <a:pt x="70" y="11515"/>
                  </a:cubicBezTo>
                  <a:cubicBezTo>
                    <a:pt x="75" y="11571"/>
                    <a:pt x="118" y="11600"/>
                    <a:pt x="161" y="11600"/>
                  </a:cubicBezTo>
                  <a:cubicBezTo>
                    <a:pt x="205" y="11600"/>
                    <a:pt x="248" y="11571"/>
                    <a:pt x="252" y="11515"/>
                  </a:cubicBezTo>
                  <a:lnTo>
                    <a:pt x="252" y="11524"/>
                  </a:lnTo>
                  <a:cubicBezTo>
                    <a:pt x="348" y="10552"/>
                    <a:pt x="400" y="9589"/>
                    <a:pt x="539" y="8625"/>
                  </a:cubicBezTo>
                  <a:cubicBezTo>
                    <a:pt x="695" y="7627"/>
                    <a:pt x="903" y="6638"/>
                    <a:pt x="1181" y="5675"/>
                  </a:cubicBezTo>
                  <a:cubicBezTo>
                    <a:pt x="1728" y="3774"/>
                    <a:pt x="2517" y="1943"/>
                    <a:pt x="3541" y="251"/>
                  </a:cubicBezTo>
                  <a:cubicBezTo>
                    <a:pt x="3620" y="124"/>
                    <a:pt x="3508" y="0"/>
                    <a:pt x="3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5"/>
            <p:cNvSpPr/>
            <p:nvPr/>
          </p:nvSpPr>
          <p:spPr>
            <a:xfrm>
              <a:off x="1117850" y="3798550"/>
              <a:ext cx="191850" cy="230300"/>
            </a:xfrm>
            <a:custGeom>
              <a:avLst/>
              <a:gdLst/>
              <a:ahLst/>
              <a:cxnLst/>
              <a:rect l="l" t="t" r="r" b="b"/>
              <a:pathLst>
                <a:path w="7674" h="9212" extrusionOk="0">
                  <a:moveTo>
                    <a:pt x="7616" y="1"/>
                  </a:moveTo>
                  <a:cubicBezTo>
                    <a:pt x="7608" y="1"/>
                    <a:pt x="7600" y="2"/>
                    <a:pt x="7592" y="6"/>
                  </a:cubicBezTo>
                  <a:cubicBezTo>
                    <a:pt x="6820" y="631"/>
                    <a:pt x="6169" y="1386"/>
                    <a:pt x="5518" y="2132"/>
                  </a:cubicBezTo>
                  <a:cubicBezTo>
                    <a:pt x="4902" y="2852"/>
                    <a:pt x="4295" y="3581"/>
                    <a:pt x="3705" y="4319"/>
                  </a:cubicBezTo>
                  <a:cubicBezTo>
                    <a:pt x="2472" y="5846"/>
                    <a:pt x="1258" y="7399"/>
                    <a:pt x="86" y="8979"/>
                  </a:cubicBezTo>
                  <a:cubicBezTo>
                    <a:pt x="0" y="9095"/>
                    <a:pt x="110" y="9212"/>
                    <a:pt x="224" y="9212"/>
                  </a:cubicBezTo>
                  <a:cubicBezTo>
                    <a:pt x="271" y="9212"/>
                    <a:pt x="320" y="9192"/>
                    <a:pt x="355" y="9144"/>
                  </a:cubicBezTo>
                  <a:cubicBezTo>
                    <a:pt x="1544" y="7608"/>
                    <a:pt x="2715" y="6046"/>
                    <a:pt x="3930" y="4536"/>
                  </a:cubicBezTo>
                  <a:cubicBezTo>
                    <a:pt x="4546" y="3772"/>
                    <a:pt x="5171" y="3017"/>
                    <a:pt x="5805" y="2271"/>
                  </a:cubicBezTo>
                  <a:cubicBezTo>
                    <a:pt x="6430" y="1542"/>
                    <a:pt x="7089" y="830"/>
                    <a:pt x="7653" y="58"/>
                  </a:cubicBezTo>
                  <a:cubicBezTo>
                    <a:pt x="7674" y="24"/>
                    <a:pt x="7646" y="1"/>
                    <a:pt x="7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5"/>
            <p:cNvSpPr/>
            <p:nvPr/>
          </p:nvSpPr>
          <p:spPr>
            <a:xfrm>
              <a:off x="1113175" y="3884375"/>
              <a:ext cx="320900" cy="153400"/>
            </a:xfrm>
            <a:custGeom>
              <a:avLst/>
              <a:gdLst/>
              <a:ahLst/>
              <a:cxnLst/>
              <a:rect l="l" t="t" r="r" b="b"/>
              <a:pathLst>
                <a:path w="12836" h="6136" extrusionOk="0">
                  <a:moveTo>
                    <a:pt x="12717" y="0"/>
                  </a:moveTo>
                  <a:cubicBezTo>
                    <a:pt x="12714" y="0"/>
                    <a:pt x="12711" y="0"/>
                    <a:pt x="12708" y="1"/>
                  </a:cubicBezTo>
                  <a:lnTo>
                    <a:pt x="12717" y="9"/>
                  </a:lnTo>
                  <a:cubicBezTo>
                    <a:pt x="12257" y="79"/>
                    <a:pt x="11797" y="244"/>
                    <a:pt x="11355" y="391"/>
                  </a:cubicBezTo>
                  <a:cubicBezTo>
                    <a:pt x="10903" y="539"/>
                    <a:pt x="10435" y="695"/>
                    <a:pt x="9984" y="860"/>
                  </a:cubicBezTo>
                  <a:cubicBezTo>
                    <a:pt x="9107" y="1181"/>
                    <a:pt x="8231" y="1528"/>
                    <a:pt x="7363" y="1892"/>
                  </a:cubicBezTo>
                  <a:cubicBezTo>
                    <a:pt x="5697" y="2595"/>
                    <a:pt x="4074" y="3402"/>
                    <a:pt x="2512" y="4305"/>
                  </a:cubicBezTo>
                  <a:cubicBezTo>
                    <a:pt x="1688" y="4782"/>
                    <a:pt x="863" y="5268"/>
                    <a:pt x="126" y="5867"/>
                  </a:cubicBezTo>
                  <a:cubicBezTo>
                    <a:pt x="1" y="5971"/>
                    <a:pt x="114" y="6136"/>
                    <a:pt x="245" y="6136"/>
                  </a:cubicBezTo>
                  <a:cubicBezTo>
                    <a:pt x="277" y="6136"/>
                    <a:pt x="311" y="6126"/>
                    <a:pt x="343" y="6101"/>
                  </a:cubicBezTo>
                  <a:cubicBezTo>
                    <a:pt x="1184" y="5398"/>
                    <a:pt x="2165" y="4860"/>
                    <a:pt x="3111" y="4314"/>
                  </a:cubicBezTo>
                  <a:cubicBezTo>
                    <a:pt x="4057" y="3776"/>
                    <a:pt x="5055" y="3264"/>
                    <a:pt x="6052" y="2804"/>
                  </a:cubicBezTo>
                  <a:cubicBezTo>
                    <a:pt x="7155" y="2292"/>
                    <a:pt x="8274" y="1823"/>
                    <a:pt x="9402" y="1389"/>
                  </a:cubicBezTo>
                  <a:cubicBezTo>
                    <a:pt x="9975" y="1172"/>
                    <a:pt x="10556" y="955"/>
                    <a:pt x="11138" y="738"/>
                  </a:cubicBezTo>
                  <a:cubicBezTo>
                    <a:pt x="11676" y="547"/>
                    <a:pt x="12248" y="400"/>
                    <a:pt x="12760" y="140"/>
                  </a:cubicBezTo>
                  <a:cubicBezTo>
                    <a:pt x="12836" y="106"/>
                    <a:pt x="12790" y="0"/>
                    <a:pt x="12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5"/>
            <p:cNvSpPr/>
            <p:nvPr/>
          </p:nvSpPr>
          <p:spPr>
            <a:xfrm>
              <a:off x="1115700" y="4008150"/>
              <a:ext cx="352950" cy="36875"/>
            </a:xfrm>
            <a:custGeom>
              <a:avLst/>
              <a:gdLst/>
              <a:ahLst/>
              <a:cxnLst/>
              <a:rect l="l" t="t" r="r" b="b"/>
              <a:pathLst>
                <a:path w="14118" h="1475" extrusionOk="0">
                  <a:moveTo>
                    <a:pt x="10265" y="1"/>
                  </a:moveTo>
                  <a:cubicBezTo>
                    <a:pt x="9204" y="1"/>
                    <a:pt x="8143" y="55"/>
                    <a:pt x="7106" y="126"/>
                  </a:cubicBezTo>
                  <a:cubicBezTo>
                    <a:pt x="4771" y="291"/>
                    <a:pt x="2463" y="638"/>
                    <a:pt x="181" y="1159"/>
                  </a:cubicBezTo>
                  <a:cubicBezTo>
                    <a:pt x="1" y="1216"/>
                    <a:pt x="52" y="1474"/>
                    <a:pt x="226" y="1474"/>
                  </a:cubicBezTo>
                  <a:cubicBezTo>
                    <a:pt x="237" y="1474"/>
                    <a:pt x="248" y="1473"/>
                    <a:pt x="259" y="1471"/>
                  </a:cubicBezTo>
                  <a:cubicBezTo>
                    <a:pt x="2524" y="951"/>
                    <a:pt x="4832" y="603"/>
                    <a:pt x="7158" y="447"/>
                  </a:cubicBezTo>
                  <a:cubicBezTo>
                    <a:pt x="8286" y="369"/>
                    <a:pt x="9414" y="334"/>
                    <a:pt x="10551" y="334"/>
                  </a:cubicBezTo>
                  <a:cubicBezTo>
                    <a:pt x="11645" y="343"/>
                    <a:pt x="12748" y="405"/>
                    <a:pt x="13843" y="405"/>
                  </a:cubicBezTo>
                  <a:cubicBezTo>
                    <a:pt x="13912" y="405"/>
                    <a:pt x="13980" y="404"/>
                    <a:pt x="14048" y="404"/>
                  </a:cubicBezTo>
                  <a:cubicBezTo>
                    <a:pt x="14100" y="404"/>
                    <a:pt x="14117" y="326"/>
                    <a:pt x="14065" y="308"/>
                  </a:cubicBezTo>
                  <a:cubicBezTo>
                    <a:pt x="12826" y="81"/>
                    <a:pt x="11546" y="1"/>
                    <a:pt x="10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5"/>
            <p:cNvSpPr/>
            <p:nvPr/>
          </p:nvSpPr>
          <p:spPr>
            <a:xfrm>
              <a:off x="1114625" y="4041375"/>
              <a:ext cx="379625" cy="120500"/>
            </a:xfrm>
            <a:custGeom>
              <a:avLst/>
              <a:gdLst/>
              <a:ahLst/>
              <a:cxnLst/>
              <a:rect l="l" t="t" r="r" b="b"/>
              <a:pathLst>
                <a:path w="15185" h="4820" extrusionOk="0">
                  <a:moveTo>
                    <a:pt x="234" y="0"/>
                  </a:moveTo>
                  <a:cubicBezTo>
                    <a:pt x="67" y="0"/>
                    <a:pt x="0" y="242"/>
                    <a:pt x="172" y="316"/>
                  </a:cubicBezTo>
                  <a:lnTo>
                    <a:pt x="7652" y="2615"/>
                  </a:lnTo>
                  <a:cubicBezTo>
                    <a:pt x="8876" y="2989"/>
                    <a:pt x="10108" y="3370"/>
                    <a:pt x="11331" y="3743"/>
                  </a:cubicBezTo>
                  <a:lnTo>
                    <a:pt x="13232" y="4325"/>
                  </a:lnTo>
                  <a:cubicBezTo>
                    <a:pt x="13822" y="4507"/>
                    <a:pt x="14438" y="4750"/>
                    <a:pt x="15054" y="4820"/>
                  </a:cubicBezTo>
                  <a:cubicBezTo>
                    <a:pt x="15150" y="4820"/>
                    <a:pt x="15184" y="4698"/>
                    <a:pt x="15106" y="4646"/>
                  </a:cubicBezTo>
                  <a:cubicBezTo>
                    <a:pt x="14551" y="4360"/>
                    <a:pt x="13909" y="4212"/>
                    <a:pt x="13319" y="4030"/>
                  </a:cubicBezTo>
                  <a:lnTo>
                    <a:pt x="11418" y="3440"/>
                  </a:lnTo>
                  <a:cubicBezTo>
                    <a:pt x="10195" y="3058"/>
                    <a:pt x="8962" y="2685"/>
                    <a:pt x="7739" y="2312"/>
                  </a:cubicBezTo>
                  <a:lnTo>
                    <a:pt x="267" y="3"/>
                  </a:lnTo>
                  <a:cubicBezTo>
                    <a:pt x="256" y="1"/>
                    <a:pt x="245"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5"/>
            <p:cNvSpPr/>
            <p:nvPr/>
          </p:nvSpPr>
          <p:spPr>
            <a:xfrm>
              <a:off x="1108925" y="4038275"/>
              <a:ext cx="301425" cy="219100"/>
            </a:xfrm>
            <a:custGeom>
              <a:avLst/>
              <a:gdLst/>
              <a:ahLst/>
              <a:cxnLst/>
              <a:rect l="l" t="t" r="r" b="b"/>
              <a:pathLst>
                <a:path w="12057" h="8764" extrusionOk="0">
                  <a:moveTo>
                    <a:pt x="228" y="0"/>
                  </a:moveTo>
                  <a:cubicBezTo>
                    <a:pt x="106" y="0"/>
                    <a:pt x="1" y="153"/>
                    <a:pt x="113" y="266"/>
                  </a:cubicBezTo>
                  <a:cubicBezTo>
                    <a:pt x="1372" y="1663"/>
                    <a:pt x="2847" y="2922"/>
                    <a:pt x="4313" y="4102"/>
                  </a:cubicBezTo>
                  <a:cubicBezTo>
                    <a:pt x="5815" y="5308"/>
                    <a:pt x="7403" y="6393"/>
                    <a:pt x="9069" y="7365"/>
                  </a:cubicBezTo>
                  <a:cubicBezTo>
                    <a:pt x="9520" y="7625"/>
                    <a:pt x="9980" y="7877"/>
                    <a:pt x="10449" y="8120"/>
                  </a:cubicBezTo>
                  <a:cubicBezTo>
                    <a:pt x="10908" y="8354"/>
                    <a:pt x="11420" y="8675"/>
                    <a:pt x="11924" y="8762"/>
                  </a:cubicBezTo>
                  <a:cubicBezTo>
                    <a:pt x="11929" y="8763"/>
                    <a:pt x="11935" y="8764"/>
                    <a:pt x="11940" y="8764"/>
                  </a:cubicBezTo>
                  <a:cubicBezTo>
                    <a:pt x="11997" y="8764"/>
                    <a:pt x="12056" y="8688"/>
                    <a:pt x="11993" y="8640"/>
                  </a:cubicBezTo>
                  <a:lnTo>
                    <a:pt x="11993" y="8632"/>
                  </a:lnTo>
                  <a:cubicBezTo>
                    <a:pt x="11663" y="8363"/>
                    <a:pt x="11230" y="8189"/>
                    <a:pt x="10856" y="7989"/>
                  </a:cubicBezTo>
                  <a:cubicBezTo>
                    <a:pt x="10440" y="7772"/>
                    <a:pt x="10023" y="7547"/>
                    <a:pt x="9615" y="7313"/>
                  </a:cubicBezTo>
                  <a:cubicBezTo>
                    <a:pt x="8800" y="6844"/>
                    <a:pt x="8001" y="6349"/>
                    <a:pt x="7220" y="5829"/>
                  </a:cubicBezTo>
                  <a:cubicBezTo>
                    <a:pt x="5615" y="4753"/>
                    <a:pt x="4096" y="3564"/>
                    <a:pt x="2665" y="2271"/>
                  </a:cubicBezTo>
                  <a:cubicBezTo>
                    <a:pt x="1866" y="1559"/>
                    <a:pt x="1120" y="787"/>
                    <a:pt x="339" y="49"/>
                  </a:cubicBezTo>
                  <a:cubicBezTo>
                    <a:pt x="304" y="15"/>
                    <a:pt x="265"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5"/>
            <p:cNvSpPr/>
            <p:nvPr/>
          </p:nvSpPr>
          <p:spPr>
            <a:xfrm>
              <a:off x="1106950" y="4043500"/>
              <a:ext cx="181775" cy="293625"/>
            </a:xfrm>
            <a:custGeom>
              <a:avLst/>
              <a:gdLst/>
              <a:ahLst/>
              <a:cxnLst/>
              <a:rect l="l" t="t" r="r" b="b"/>
              <a:pathLst>
                <a:path w="7271" h="11745" extrusionOk="0">
                  <a:moveTo>
                    <a:pt x="215" y="0"/>
                  </a:moveTo>
                  <a:cubicBezTo>
                    <a:pt x="111" y="0"/>
                    <a:pt x="0" y="110"/>
                    <a:pt x="54" y="239"/>
                  </a:cubicBezTo>
                  <a:cubicBezTo>
                    <a:pt x="1008" y="2322"/>
                    <a:pt x="2093" y="4344"/>
                    <a:pt x="3308" y="6288"/>
                  </a:cubicBezTo>
                  <a:cubicBezTo>
                    <a:pt x="3915" y="7260"/>
                    <a:pt x="4540" y="8214"/>
                    <a:pt x="5199" y="9152"/>
                  </a:cubicBezTo>
                  <a:cubicBezTo>
                    <a:pt x="5503" y="9594"/>
                    <a:pt x="5824" y="10037"/>
                    <a:pt x="6145" y="10471"/>
                  </a:cubicBezTo>
                  <a:cubicBezTo>
                    <a:pt x="6475" y="10904"/>
                    <a:pt x="6779" y="11408"/>
                    <a:pt x="7195" y="11737"/>
                  </a:cubicBezTo>
                  <a:cubicBezTo>
                    <a:pt x="7202" y="11742"/>
                    <a:pt x="7209" y="11745"/>
                    <a:pt x="7215" y="11745"/>
                  </a:cubicBezTo>
                  <a:cubicBezTo>
                    <a:pt x="7244" y="11745"/>
                    <a:pt x="7270" y="11705"/>
                    <a:pt x="7256" y="11677"/>
                  </a:cubicBezTo>
                  <a:cubicBezTo>
                    <a:pt x="7048" y="11173"/>
                    <a:pt x="6640" y="10722"/>
                    <a:pt x="6328" y="10280"/>
                  </a:cubicBezTo>
                  <a:cubicBezTo>
                    <a:pt x="5998" y="9811"/>
                    <a:pt x="5677" y="9351"/>
                    <a:pt x="5356" y="8874"/>
                  </a:cubicBezTo>
                  <a:cubicBezTo>
                    <a:pt x="4722" y="7945"/>
                    <a:pt x="4106" y="7008"/>
                    <a:pt x="3525" y="6054"/>
                  </a:cubicBezTo>
                  <a:cubicBezTo>
                    <a:pt x="2344" y="4127"/>
                    <a:pt x="1277" y="2131"/>
                    <a:pt x="340" y="83"/>
                  </a:cubicBezTo>
                  <a:cubicBezTo>
                    <a:pt x="312" y="25"/>
                    <a:pt x="26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5"/>
            <p:cNvSpPr/>
            <p:nvPr/>
          </p:nvSpPr>
          <p:spPr>
            <a:xfrm>
              <a:off x="1103075" y="4048650"/>
              <a:ext cx="44500" cy="290400"/>
            </a:xfrm>
            <a:custGeom>
              <a:avLst/>
              <a:gdLst/>
              <a:ahLst/>
              <a:cxnLst/>
              <a:rect l="l" t="t" r="r" b="b"/>
              <a:pathLst>
                <a:path w="1780" h="11616" extrusionOk="0">
                  <a:moveTo>
                    <a:pt x="203" y="1"/>
                  </a:moveTo>
                  <a:cubicBezTo>
                    <a:pt x="148" y="1"/>
                    <a:pt x="98" y="31"/>
                    <a:pt x="87" y="103"/>
                  </a:cubicBezTo>
                  <a:cubicBezTo>
                    <a:pt x="0" y="589"/>
                    <a:pt x="26" y="1118"/>
                    <a:pt x="35" y="1604"/>
                  </a:cubicBezTo>
                  <a:cubicBezTo>
                    <a:pt x="35" y="2099"/>
                    <a:pt x="44" y="2619"/>
                    <a:pt x="70" y="3123"/>
                  </a:cubicBezTo>
                  <a:cubicBezTo>
                    <a:pt x="122" y="4086"/>
                    <a:pt x="226" y="5041"/>
                    <a:pt x="365" y="5986"/>
                  </a:cubicBezTo>
                  <a:cubicBezTo>
                    <a:pt x="504" y="6941"/>
                    <a:pt x="686" y="7896"/>
                    <a:pt x="894" y="8833"/>
                  </a:cubicBezTo>
                  <a:cubicBezTo>
                    <a:pt x="1007" y="9310"/>
                    <a:pt x="1111" y="9779"/>
                    <a:pt x="1232" y="10247"/>
                  </a:cubicBezTo>
                  <a:cubicBezTo>
                    <a:pt x="1345" y="10681"/>
                    <a:pt x="1441" y="11167"/>
                    <a:pt x="1640" y="11575"/>
                  </a:cubicBezTo>
                  <a:cubicBezTo>
                    <a:pt x="1654" y="11603"/>
                    <a:pt x="1679" y="11615"/>
                    <a:pt x="1704" y="11615"/>
                  </a:cubicBezTo>
                  <a:cubicBezTo>
                    <a:pt x="1742" y="11615"/>
                    <a:pt x="1779" y="11587"/>
                    <a:pt x="1779" y="11540"/>
                  </a:cubicBezTo>
                  <a:cubicBezTo>
                    <a:pt x="1753" y="11089"/>
                    <a:pt x="1606" y="10629"/>
                    <a:pt x="1501" y="10186"/>
                  </a:cubicBezTo>
                  <a:cubicBezTo>
                    <a:pt x="1397" y="9744"/>
                    <a:pt x="1293" y="9310"/>
                    <a:pt x="1198" y="8867"/>
                  </a:cubicBezTo>
                  <a:cubicBezTo>
                    <a:pt x="998" y="7939"/>
                    <a:pt x="825" y="7010"/>
                    <a:pt x="686" y="6073"/>
                  </a:cubicBezTo>
                  <a:cubicBezTo>
                    <a:pt x="538" y="5119"/>
                    <a:pt x="443" y="4155"/>
                    <a:pt x="391" y="3183"/>
                  </a:cubicBezTo>
                  <a:cubicBezTo>
                    <a:pt x="365" y="2698"/>
                    <a:pt x="347" y="2212"/>
                    <a:pt x="347" y="1726"/>
                  </a:cubicBezTo>
                  <a:cubicBezTo>
                    <a:pt x="347" y="1205"/>
                    <a:pt x="408" y="667"/>
                    <a:pt x="373" y="146"/>
                  </a:cubicBezTo>
                  <a:cubicBezTo>
                    <a:pt x="368" y="60"/>
                    <a:pt x="280"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 name="Google Shape;460;p15"/>
          <p:cNvSpPr txBox="1">
            <a:spLocks noGrp="1"/>
          </p:cNvSpPr>
          <p:nvPr>
            <p:ph type="title"/>
          </p:nvPr>
        </p:nvSpPr>
        <p:spPr>
          <a:xfrm>
            <a:off x="1156650" y="3150950"/>
            <a:ext cx="6830700" cy="141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3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ive columns">
  <p:cSld name="CUSTOM_13">
    <p:spTree>
      <p:nvGrpSpPr>
        <p:cNvPr id="1" name="Shape 461"/>
        <p:cNvGrpSpPr/>
        <p:nvPr/>
      </p:nvGrpSpPr>
      <p:grpSpPr>
        <a:xfrm>
          <a:off x="0" y="0"/>
          <a:ext cx="0" cy="0"/>
          <a:chOff x="0" y="0"/>
          <a:chExt cx="0" cy="0"/>
        </a:xfrm>
      </p:grpSpPr>
      <p:sp>
        <p:nvSpPr>
          <p:cNvPr id="462" name="Google Shape;462;p16"/>
          <p:cNvSpPr/>
          <p:nvPr/>
        </p:nvSpPr>
        <p:spPr>
          <a:xfrm flipH="1">
            <a:off x="-405030" y="1280650"/>
            <a:ext cx="760769" cy="4598838"/>
          </a:xfrm>
          <a:custGeom>
            <a:avLst/>
            <a:gdLst/>
            <a:ahLst/>
            <a:cxnLst/>
            <a:rect l="l" t="t" r="r" b="b"/>
            <a:pathLst>
              <a:path w="9137" h="55233" extrusionOk="0">
                <a:moveTo>
                  <a:pt x="7157" y="0"/>
                </a:moveTo>
                <a:cubicBezTo>
                  <a:pt x="5963" y="2935"/>
                  <a:pt x="4504" y="5749"/>
                  <a:pt x="2815" y="8428"/>
                </a:cubicBezTo>
                <a:cubicBezTo>
                  <a:pt x="2935" y="6236"/>
                  <a:pt x="3097" y="4043"/>
                  <a:pt x="3285" y="1868"/>
                </a:cubicBezTo>
                <a:lnTo>
                  <a:pt x="1161" y="1681"/>
                </a:lnTo>
                <a:cubicBezTo>
                  <a:pt x="111" y="13870"/>
                  <a:pt x="0" y="26128"/>
                  <a:pt x="836" y="38343"/>
                </a:cubicBezTo>
                <a:cubicBezTo>
                  <a:pt x="1203" y="43606"/>
                  <a:pt x="1118" y="48869"/>
                  <a:pt x="871" y="55147"/>
                </a:cubicBezTo>
                <a:lnTo>
                  <a:pt x="3003" y="55232"/>
                </a:lnTo>
                <a:cubicBezTo>
                  <a:pt x="3250" y="48878"/>
                  <a:pt x="3336" y="43555"/>
                  <a:pt x="2969" y="38189"/>
                </a:cubicBezTo>
                <a:cubicBezTo>
                  <a:pt x="2380" y="29651"/>
                  <a:pt x="2269" y="21087"/>
                  <a:pt x="2619" y="12531"/>
                </a:cubicBezTo>
                <a:cubicBezTo>
                  <a:pt x="5246" y="8897"/>
                  <a:pt x="7439" y="4965"/>
                  <a:pt x="9136" y="811"/>
                </a:cubicBezTo>
                <a:lnTo>
                  <a:pt x="71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6"/>
          <p:cNvSpPr/>
          <p:nvPr/>
        </p:nvSpPr>
        <p:spPr>
          <a:xfrm flipH="1">
            <a:off x="423941" y="754601"/>
            <a:ext cx="333903" cy="5208381"/>
          </a:xfrm>
          <a:custGeom>
            <a:avLst/>
            <a:gdLst/>
            <a:ahLst/>
            <a:cxnLst/>
            <a:rect l="l" t="t" r="r" b="b"/>
            <a:pathLst>
              <a:path w="4010" h="55156" extrusionOk="0">
                <a:moveTo>
                  <a:pt x="1877" y="0"/>
                </a:moveTo>
                <a:cubicBezTo>
                  <a:pt x="1093" y="12633"/>
                  <a:pt x="1007" y="25301"/>
                  <a:pt x="1630" y="37942"/>
                </a:cubicBezTo>
                <a:cubicBezTo>
                  <a:pt x="1843" y="42301"/>
                  <a:pt x="1169" y="46805"/>
                  <a:pt x="530" y="51155"/>
                </a:cubicBezTo>
                <a:cubicBezTo>
                  <a:pt x="351" y="52375"/>
                  <a:pt x="163" y="53638"/>
                  <a:pt x="1" y="54874"/>
                </a:cubicBezTo>
                <a:lnTo>
                  <a:pt x="2116" y="55156"/>
                </a:lnTo>
                <a:cubicBezTo>
                  <a:pt x="2278" y="53936"/>
                  <a:pt x="2466" y="52682"/>
                  <a:pt x="2645" y="51462"/>
                </a:cubicBezTo>
                <a:cubicBezTo>
                  <a:pt x="3311" y="47018"/>
                  <a:pt x="3993" y="42412"/>
                  <a:pt x="3763" y="37840"/>
                </a:cubicBezTo>
                <a:cubicBezTo>
                  <a:pt x="3148" y="25275"/>
                  <a:pt x="3225" y="12685"/>
                  <a:pt x="4010" y="137"/>
                </a:cubicBezTo>
                <a:lnTo>
                  <a:pt x="1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6"/>
          <p:cNvSpPr/>
          <p:nvPr/>
        </p:nvSpPr>
        <p:spPr>
          <a:xfrm>
            <a:off x="5286592" y="-360931"/>
            <a:ext cx="7023176" cy="1327035"/>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 name="Google Shape;465;p16"/>
          <p:cNvGrpSpPr/>
          <p:nvPr/>
        </p:nvGrpSpPr>
        <p:grpSpPr>
          <a:xfrm rot="-8262199" flipH="1">
            <a:off x="6319140" y="-250680"/>
            <a:ext cx="4371822" cy="2227959"/>
            <a:chOff x="-5085215" y="9783160"/>
            <a:chExt cx="2803872" cy="1428836"/>
          </a:xfrm>
        </p:grpSpPr>
        <p:sp>
          <p:nvSpPr>
            <p:cNvPr id="466" name="Google Shape;466;p16"/>
            <p:cNvSpPr/>
            <p:nvPr/>
          </p:nvSpPr>
          <p:spPr>
            <a:xfrm>
              <a:off x="-3677544" y="10289279"/>
              <a:ext cx="1396201" cy="922716"/>
            </a:xfrm>
            <a:custGeom>
              <a:avLst/>
              <a:gdLst/>
              <a:ahLst/>
              <a:cxnLst/>
              <a:rect l="l" t="t" r="r" b="b"/>
              <a:pathLst>
                <a:path w="15313" h="10120" extrusionOk="0">
                  <a:moveTo>
                    <a:pt x="11261" y="0"/>
                  </a:moveTo>
                  <a:cubicBezTo>
                    <a:pt x="10730" y="0"/>
                    <a:pt x="10238" y="86"/>
                    <a:pt x="9853" y="310"/>
                  </a:cubicBezTo>
                  <a:cubicBezTo>
                    <a:pt x="3370" y="2877"/>
                    <a:pt x="1" y="10119"/>
                    <a:pt x="1" y="10119"/>
                  </a:cubicBezTo>
                  <a:lnTo>
                    <a:pt x="4325" y="8029"/>
                  </a:lnTo>
                  <a:lnTo>
                    <a:pt x="3430" y="6878"/>
                  </a:lnTo>
                  <a:lnTo>
                    <a:pt x="4863" y="7688"/>
                  </a:lnTo>
                  <a:cubicBezTo>
                    <a:pt x="5477" y="7253"/>
                    <a:pt x="7703" y="6187"/>
                    <a:pt x="7703" y="6187"/>
                  </a:cubicBezTo>
                  <a:lnTo>
                    <a:pt x="6620" y="4848"/>
                  </a:lnTo>
                  <a:lnTo>
                    <a:pt x="6620" y="4848"/>
                  </a:lnTo>
                  <a:cubicBezTo>
                    <a:pt x="7055" y="4865"/>
                    <a:pt x="8360" y="5752"/>
                    <a:pt x="8360" y="5752"/>
                  </a:cubicBezTo>
                  <a:cubicBezTo>
                    <a:pt x="8983" y="5402"/>
                    <a:pt x="11602" y="3833"/>
                    <a:pt x="11602" y="3833"/>
                  </a:cubicBezTo>
                  <a:lnTo>
                    <a:pt x="9554" y="2127"/>
                  </a:lnTo>
                  <a:cubicBezTo>
                    <a:pt x="9637" y="2094"/>
                    <a:pt x="9736" y="2079"/>
                    <a:pt x="9846" y="2079"/>
                  </a:cubicBezTo>
                  <a:cubicBezTo>
                    <a:pt x="10774" y="2079"/>
                    <a:pt x="12531" y="3108"/>
                    <a:pt x="12531" y="3108"/>
                  </a:cubicBezTo>
                  <a:lnTo>
                    <a:pt x="15312" y="992"/>
                  </a:lnTo>
                  <a:cubicBezTo>
                    <a:pt x="15312" y="992"/>
                    <a:pt x="13063" y="0"/>
                    <a:pt x="1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6"/>
            <p:cNvSpPr/>
            <p:nvPr/>
          </p:nvSpPr>
          <p:spPr>
            <a:xfrm>
              <a:off x="-3677545" y="10308524"/>
              <a:ext cx="985493" cy="903459"/>
            </a:xfrm>
            <a:custGeom>
              <a:avLst/>
              <a:gdLst/>
              <a:ahLst/>
              <a:cxnLst/>
              <a:rect l="l" t="t" r="r" b="b"/>
              <a:pathLst>
                <a:path w="10843" h="10101" fill="none" extrusionOk="0">
                  <a:moveTo>
                    <a:pt x="1" y="10100"/>
                  </a:moveTo>
                  <a:cubicBezTo>
                    <a:pt x="112" y="9896"/>
                    <a:pt x="4180" y="3225"/>
                    <a:pt x="10842"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6"/>
            <p:cNvSpPr/>
            <p:nvPr/>
          </p:nvSpPr>
          <p:spPr>
            <a:xfrm>
              <a:off x="-3031421" y="10513437"/>
              <a:ext cx="276407" cy="206206"/>
            </a:xfrm>
            <a:custGeom>
              <a:avLst/>
              <a:gdLst/>
              <a:ahLst/>
              <a:cxnLst/>
              <a:rect l="l" t="t" r="r" b="b"/>
              <a:pathLst>
                <a:path w="3132" h="2295" fill="none" extrusionOk="0">
                  <a:moveTo>
                    <a:pt x="1" y="0"/>
                  </a:moveTo>
                  <a:cubicBezTo>
                    <a:pt x="1" y="0"/>
                    <a:pt x="2500" y="1109"/>
                    <a:pt x="3131" y="2295"/>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6"/>
            <p:cNvSpPr/>
            <p:nvPr/>
          </p:nvSpPr>
          <p:spPr>
            <a:xfrm>
              <a:off x="-2756816" y="10339117"/>
              <a:ext cx="382094" cy="111450"/>
            </a:xfrm>
            <a:custGeom>
              <a:avLst/>
              <a:gdLst/>
              <a:ahLst/>
              <a:cxnLst/>
              <a:rect l="l" t="t" r="r" b="b"/>
              <a:pathLst>
                <a:path w="4402" h="1255" fill="none" extrusionOk="0">
                  <a:moveTo>
                    <a:pt x="0" y="0"/>
                  </a:moveTo>
                  <a:cubicBezTo>
                    <a:pt x="0" y="0"/>
                    <a:pt x="3335" y="214"/>
                    <a:pt x="4402" y="125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6"/>
            <p:cNvSpPr/>
            <p:nvPr/>
          </p:nvSpPr>
          <p:spPr>
            <a:xfrm>
              <a:off x="-3269257" y="10710241"/>
              <a:ext cx="178981" cy="200773"/>
            </a:xfrm>
            <a:custGeom>
              <a:avLst/>
              <a:gdLst/>
              <a:ahLst/>
              <a:cxnLst/>
              <a:rect l="l" t="t" r="r" b="b"/>
              <a:pathLst>
                <a:path w="1963" h="2202" fill="none" extrusionOk="0">
                  <a:moveTo>
                    <a:pt x="1" y="0"/>
                  </a:moveTo>
                  <a:lnTo>
                    <a:pt x="1963" y="220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6"/>
            <p:cNvSpPr/>
            <p:nvPr/>
          </p:nvSpPr>
          <p:spPr>
            <a:xfrm>
              <a:off x="-3728876" y="9783160"/>
              <a:ext cx="860260" cy="1414801"/>
            </a:xfrm>
            <a:custGeom>
              <a:avLst/>
              <a:gdLst/>
              <a:ahLst/>
              <a:cxnLst/>
              <a:rect l="l" t="t" r="r" b="b"/>
              <a:pathLst>
                <a:path w="9435" h="15517" extrusionOk="0">
                  <a:moveTo>
                    <a:pt x="9435" y="1"/>
                  </a:moveTo>
                  <a:cubicBezTo>
                    <a:pt x="9435" y="1"/>
                    <a:pt x="5340" y="427"/>
                    <a:pt x="4360" y="2116"/>
                  </a:cubicBezTo>
                  <a:cubicBezTo>
                    <a:pt x="1" y="7567"/>
                    <a:pt x="683" y="15517"/>
                    <a:pt x="683" y="15517"/>
                  </a:cubicBezTo>
                  <a:lnTo>
                    <a:pt x="3396" y="11559"/>
                  </a:lnTo>
                  <a:lnTo>
                    <a:pt x="2048" y="11004"/>
                  </a:lnTo>
                  <a:lnTo>
                    <a:pt x="3694" y="11004"/>
                  </a:lnTo>
                  <a:cubicBezTo>
                    <a:pt x="4010" y="10313"/>
                    <a:pt x="5417" y="8283"/>
                    <a:pt x="5417" y="8283"/>
                  </a:cubicBezTo>
                  <a:lnTo>
                    <a:pt x="3805" y="7661"/>
                  </a:lnTo>
                  <a:cubicBezTo>
                    <a:pt x="3979" y="7570"/>
                    <a:pt x="4386" y="7544"/>
                    <a:pt x="4785" y="7544"/>
                  </a:cubicBezTo>
                  <a:cubicBezTo>
                    <a:pt x="5283" y="7544"/>
                    <a:pt x="5767" y="7584"/>
                    <a:pt x="5767" y="7584"/>
                  </a:cubicBezTo>
                  <a:cubicBezTo>
                    <a:pt x="6134" y="6970"/>
                    <a:pt x="7627" y="4308"/>
                    <a:pt x="7627" y="4308"/>
                  </a:cubicBezTo>
                  <a:lnTo>
                    <a:pt x="4999" y="3839"/>
                  </a:lnTo>
                  <a:cubicBezTo>
                    <a:pt x="5482" y="3230"/>
                    <a:pt x="7712" y="3208"/>
                    <a:pt x="8032" y="3208"/>
                  </a:cubicBezTo>
                  <a:cubicBezTo>
                    <a:pt x="8057" y="3208"/>
                    <a:pt x="8070" y="3208"/>
                    <a:pt x="8070" y="3208"/>
                  </a:cubicBezTo>
                  <a:lnTo>
                    <a:pt x="94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6"/>
            <p:cNvSpPr/>
            <p:nvPr/>
          </p:nvSpPr>
          <p:spPr>
            <a:xfrm>
              <a:off x="-3668148" y="9928663"/>
              <a:ext cx="402184" cy="1269283"/>
            </a:xfrm>
            <a:custGeom>
              <a:avLst/>
              <a:gdLst/>
              <a:ahLst/>
              <a:cxnLst/>
              <a:rect l="l" t="t" r="r" b="b"/>
              <a:pathLst>
                <a:path w="4411" h="14144" fill="none" extrusionOk="0">
                  <a:moveTo>
                    <a:pt x="17" y="14144"/>
                  </a:moveTo>
                  <a:cubicBezTo>
                    <a:pt x="0" y="13913"/>
                    <a:pt x="230" y="6108"/>
                    <a:pt x="441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6"/>
            <p:cNvSpPr/>
            <p:nvPr/>
          </p:nvSpPr>
          <p:spPr>
            <a:xfrm>
              <a:off x="-3462915" y="10247521"/>
              <a:ext cx="352492" cy="65374"/>
            </a:xfrm>
            <a:custGeom>
              <a:avLst/>
              <a:gdLst/>
              <a:ahLst/>
              <a:cxnLst/>
              <a:rect l="l" t="t" r="r" b="b"/>
              <a:pathLst>
                <a:path w="3866" h="717" fill="none" extrusionOk="0">
                  <a:moveTo>
                    <a:pt x="1" y="282"/>
                  </a:moveTo>
                  <a:cubicBezTo>
                    <a:pt x="1" y="282"/>
                    <a:pt x="2722" y="0"/>
                    <a:pt x="3865"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6"/>
            <p:cNvSpPr/>
            <p:nvPr/>
          </p:nvSpPr>
          <p:spPr>
            <a:xfrm rot="-98">
              <a:off x="-3303029" y="9856280"/>
              <a:ext cx="388538" cy="133852"/>
            </a:xfrm>
            <a:custGeom>
              <a:avLst/>
              <a:gdLst/>
              <a:ahLst/>
              <a:cxnLst/>
              <a:rect l="l" t="t" r="r" b="b"/>
              <a:pathLst>
                <a:path w="4436" h="1468" fill="none" extrusionOk="0">
                  <a:moveTo>
                    <a:pt x="0" y="1468"/>
                  </a:moveTo>
                  <a:cubicBezTo>
                    <a:pt x="0" y="1468"/>
                    <a:pt x="2994" y="0"/>
                    <a:pt x="4436"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6"/>
            <p:cNvSpPr/>
            <p:nvPr/>
          </p:nvSpPr>
          <p:spPr>
            <a:xfrm>
              <a:off x="-3562388" y="10560164"/>
              <a:ext cx="255935" cy="84795"/>
            </a:xfrm>
            <a:custGeom>
              <a:avLst/>
              <a:gdLst/>
              <a:ahLst/>
              <a:cxnLst/>
              <a:rect l="l" t="t" r="r" b="b"/>
              <a:pathLst>
                <a:path w="2807" h="930" fill="none" extrusionOk="0">
                  <a:moveTo>
                    <a:pt x="0" y="0"/>
                  </a:moveTo>
                  <a:lnTo>
                    <a:pt x="2807"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6"/>
            <p:cNvSpPr/>
            <p:nvPr/>
          </p:nvSpPr>
          <p:spPr>
            <a:xfrm>
              <a:off x="-4442787" y="9783160"/>
              <a:ext cx="859439" cy="1414801"/>
            </a:xfrm>
            <a:custGeom>
              <a:avLst/>
              <a:gdLst/>
              <a:ahLst/>
              <a:cxnLst/>
              <a:rect l="l" t="t" r="r" b="b"/>
              <a:pathLst>
                <a:path w="9426" h="15517" extrusionOk="0">
                  <a:moveTo>
                    <a:pt x="0" y="1"/>
                  </a:moveTo>
                  <a:lnTo>
                    <a:pt x="1365" y="3208"/>
                  </a:lnTo>
                  <a:cubicBezTo>
                    <a:pt x="1365" y="3208"/>
                    <a:pt x="1378" y="3208"/>
                    <a:pt x="1403" y="3208"/>
                  </a:cubicBezTo>
                  <a:cubicBezTo>
                    <a:pt x="1722" y="3208"/>
                    <a:pt x="3945" y="3230"/>
                    <a:pt x="4436" y="3839"/>
                  </a:cubicBezTo>
                  <a:lnTo>
                    <a:pt x="1800" y="4308"/>
                  </a:lnTo>
                  <a:cubicBezTo>
                    <a:pt x="1800" y="4308"/>
                    <a:pt x="3293" y="6970"/>
                    <a:pt x="3668" y="7584"/>
                  </a:cubicBezTo>
                  <a:cubicBezTo>
                    <a:pt x="3668" y="7584"/>
                    <a:pt x="4152" y="7544"/>
                    <a:pt x="4649" y="7544"/>
                  </a:cubicBezTo>
                  <a:cubicBezTo>
                    <a:pt x="5046" y="7544"/>
                    <a:pt x="5451" y="7570"/>
                    <a:pt x="5621" y="7661"/>
                  </a:cubicBezTo>
                  <a:lnTo>
                    <a:pt x="4009" y="8283"/>
                  </a:lnTo>
                  <a:cubicBezTo>
                    <a:pt x="4009" y="8283"/>
                    <a:pt x="5425" y="10313"/>
                    <a:pt x="5741" y="11004"/>
                  </a:cubicBezTo>
                  <a:lnTo>
                    <a:pt x="7379" y="11004"/>
                  </a:lnTo>
                  <a:lnTo>
                    <a:pt x="6039" y="11559"/>
                  </a:lnTo>
                  <a:lnTo>
                    <a:pt x="8752" y="15517"/>
                  </a:lnTo>
                  <a:cubicBezTo>
                    <a:pt x="8752" y="15517"/>
                    <a:pt x="9426" y="7567"/>
                    <a:pt x="5075" y="2116"/>
                  </a:cubicBezTo>
                  <a:cubicBezTo>
                    <a:pt x="4095" y="427"/>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6"/>
            <p:cNvSpPr/>
            <p:nvPr/>
          </p:nvSpPr>
          <p:spPr>
            <a:xfrm>
              <a:off x="-4025195" y="9944299"/>
              <a:ext cx="381201" cy="1253689"/>
            </a:xfrm>
            <a:custGeom>
              <a:avLst/>
              <a:gdLst/>
              <a:ahLst/>
              <a:cxnLst/>
              <a:rect l="l" t="t" r="r" b="b"/>
              <a:pathLst>
                <a:path w="4403" h="14144" fill="none" extrusionOk="0">
                  <a:moveTo>
                    <a:pt x="4394" y="14144"/>
                  </a:moveTo>
                  <a:cubicBezTo>
                    <a:pt x="4402" y="13913"/>
                    <a:pt x="4181" y="610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6"/>
            <p:cNvSpPr/>
            <p:nvPr/>
          </p:nvSpPr>
          <p:spPr>
            <a:xfrm>
              <a:off x="-4200987" y="10247521"/>
              <a:ext cx="351672" cy="65374"/>
            </a:xfrm>
            <a:custGeom>
              <a:avLst/>
              <a:gdLst/>
              <a:ahLst/>
              <a:cxnLst/>
              <a:rect l="l" t="t" r="r" b="b"/>
              <a:pathLst>
                <a:path w="3857" h="717" fill="none" extrusionOk="0">
                  <a:moveTo>
                    <a:pt x="3857" y="282"/>
                  </a:moveTo>
                  <a:cubicBezTo>
                    <a:pt x="3857" y="282"/>
                    <a:pt x="1135" y="0"/>
                    <a:pt x="1"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6"/>
            <p:cNvSpPr/>
            <p:nvPr/>
          </p:nvSpPr>
          <p:spPr>
            <a:xfrm>
              <a:off x="-4397746" y="9856283"/>
              <a:ext cx="405284" cy="133849"/>
            </a:xfrm>
            <a:custGeom>
              <a:avLst/>
              <a:gdLst/>
              <a:ahLst/>
              <a:cxnLst/>
              <a:rect l="l" t="t" r="r" b="b"/>
              <a:pathLst>
                <a:path w="4445" h="1468" fill="none" extrusionOk="0">
                  <a:moveTo>
                    <a:pt x="4445" y="1468"/>
                  </a:moveTo>
                  <a:cubicBezTo>
                    <a:pt x="4445" y="1468"/>
                    <a:pt x="1451" y="0"/>
                    <a:pt x="1"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6"/>
            <p:cNvSpPr/>
            <p:nvPr/>
          </p:nvSpPr>
          <p:spPr>
            <a:xfrm>
              <a:off x="-4004958" y="10560164"/>
              <a:ext cx="255206" cy="84795"/>
            </a:xfrm>
            <a:custGeom>
              <a:avLst/>
              <a:gdLst/>
              <a:ahLst/>
              <a:cxnLst/>
              <a:rect l="l" t="t" r="r" b="b"/>
              <a:pathLst>
                <a:path w="2799" h="930" fill="none" extrusionOk="0">
                  <a:moveTo>
                    <a:pt x="2798" y="0"/>
                  </a:moveTo>
                  <a:lnTo>
                    <a:pt x="1"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6"/>
            <p:cNvSpPr/>
            <p:nvPr/>
          </p:nvSpPr>
          <p:spPr>
            <a:xfrm>
              <a:off x="-5085215" y="10335962"/>
              <a:ext cx="1436593" cy="869013"/>
            </a:xfrm>
            <a:custGeom>
              <a:avLst/>
              <a:gdLst/>
              <a:ahLst/>
              <a:cxnLst/>
              <a:rect l="l" t="t" r="r" b="b"/>
              <a:pathLst>
                <a:path w="15756" h="9531" extrusionOk="0">
                  <a:moveTo>
                    <a:pt x="4231" y="1"/>
                  </a:moveTo>
                  <a:cubicBezTo>
                    <a:pt x="2393" y="1"/>
                    <a:pt x="0" y="1205"/>
                    <a:pt x="0" y="1205"/>
                  </a:cubicBezTo>
                  <a:lnTo>
                    <a:pt x="2892" y="3167"/>
                  </a:lnTo>
                  <a:cubicBezTo>
                    <a:pt x="2892" y="3167"/>
                    <a:pt x="4665" y="1999"/>
                    <a:pt x="5576" y="1999"/>
                  </a:cubicBezTo>
                  <a:cubicBezTo>
                    <a:pt x="5662" y="1999"/>
                    <a:pt x="5741" y="2010"/>
                    <a:pt x="5809" y="2033"/>
                  </a:cubicBezTo>
                  <a:lnTo>
                    <a:pt x="3856" y="3850"/>
                  </a:lnTo>
                  <a:cubicBezTo>
                    <a:pt x="3856" y="3850"/>
                    <a:pt x="6543" y="5274"/>
                    <a:pt x="7191" y="5598"/>
                  </a:cubicBezTo>
                  <a:cubicBezTo>
                    <a:pt x="7191" y="5598"/>
                    <a:pt x="8445" y="4643"/>
                    <a:pt x="8880" y="4600"/>
                  </a:cubicBezTo>
                  <a:lnTo>
                    <a:pt x="8880" y="4600"/>
                  </a:lnTo>
                  <a:lnTo>
                    <a:pt x="7865" y="5999"/>
                  </a:lnTo>
                  <a:cubicBezTo>
                    <a:pt x="7865" y="5999"/>
                    <a:pt x="10143" y="6946"/>
                    <a:pt x="10782" y="7355"/>
                  </a:cubicBezTo>
                  <a:lnTo>
                    <a:pt x="12164" y="6468"/>
                  </a:lnTo>
                  <a:lnTo>
                    <a:pt x="11337" y="7662"/>
                  </a:lnTo>
                  <a:lnTo>
                    <a:pt x="15755" y="9531"/>
                  </a:lnTo>
                  <a:cubicBezTo>
                    <a:pt x="15755" y="9531"/>
                    <a:pt x="12028" y="2476"/>
                    <a:pt x="5417" y="241"/>
                  </a:cubicBezTo>
                  <a:cubicBezTo>
                    <a:pt x="5080" y="70"/>
                    <a:pt x="4672" y="1"/>
                    <a:pt x="4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6"/>
            <p:cNvSpPr/>
            <p:nvPr/>
          </p:nvSpPr>
          <p:spPr>
            <a:xfrm>
              <a:off x="-4655408" y="10350371"/>
              <a:ext cx="1006759" cy="854608"/>
            </a:xfrm>
            <a:custGeom>
              <a:avLst/>
              <a:gdLst/>
              <a:ahLst/>
              <a:cxnLst/>
              <a:rect l="l" t="t" r="r" b="b"/>
              <a:pathLst>
                <a:path w="11346" h="9529" fill="none" extrusionOk="0">
                  <a:moveTo>
                    <a:pt x="11345" y="9529"/>
                  </a:moveTo>
                  <a:cubicBezTo>
                    <a:pt x="11234" y="9324"/>
                    <a:pt x="6824" y="287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6"/>
            <p:cNvSpPr/>
            <p:nvPr/>
          </p:nvSpPr>
          <p:spPr>
            <a:xfrm>
              <a:off x="-4595234" y="10537553"/>
              <a:ext cx="274627" cy="224114"/>
            </a:xfrm>
            <a:custGeom>
              <a:avLst/>
              <a:gdLst/>
              <a:ahLst/>
              <a:cxnLst/>
              <a:rect l="l" t="t" r="r" b="b"/>
              <a:pathLst>
                <a:path w="3012" h="2458" fill="none" extrusionOk="0">
                  <a:moveTo>
                    <a:pt x="3011" y="1"/>
                  </a:moveTo>
                  <a:cubicBezTo>
                    <a:pt x="3011" y="1"/>
                    <a:pt x="572" y="1238"/>
                    <a:pt x="0" y="245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6"/>
            <p:cNvSpPr/>
            <p:nvPr/>
          </p:nvSpPr>
          <p:spPr>
            <a:xfrm>
              <a:off x="-4988842" y="10377356"/>
              <a:ext cx="395254" cy="134669"/>
            </a:xfrm>
            <a:custGeom>
              <a:avLst/>
              <a:gdLst/>
              <a:ahLst/>
              <a:cxnLst/>
              <a:rect l="l" t="t" r="r" b="b"/>
              <a:pathLst>
                <a:path w="4335" h="1477" fill="none" extrusionOk="0">
                  <a:moveTo>
                    <a:pt x="4334" y="1"/>
                  </a:moveTo>
                  <a:cubicBezTo>
                    <a:pt x="4334" y="1"/>
                    <a:pt x="1016" y="384"/>
                    <a:pt x="1" y="14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6"/>
            <p:cNvSpPr/>
            <p:nvPr/>
          </p:nvSpPr>
          <p:spPr>
            <a:xfrm>
              <a:off x="-4250679" y="10725011"/>
              <a:ext cx="168861" cy="209344"/>
            </a:xfrm>
            <a:custGeom>
              <a:avLst/>
              <a:gdLst/>
              <a:ahLst/>
              <a:cxnLst/>
              <a:rect l="l" t="t" r="r" b="b"/>
              <a:pathLst>
                <a:path w="1852" h="2296" fill="none" extrusionOk="0">
                  <a:moveTo>
                    <a:pt x="1851" y="0"/>
                  </a:moveTo>
                  <a:lnTo>
                    <a:pt x="0" y="2295"/>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 name="Google Shape;486;p16"/>
          <p:cNvSpPr txBox="1">
            <a:spLocks noGrp="1"/>
          </p:cNvSpPr>
          <p:nvPr>
            <p:ph type="subTitle" idx="1"/>
          </p:nvPr>
        </p:nvSpPr>
        <p:spPr>
          <a:xfrm>
            <a:off x="1786560" y="1178725"/>
            <a:ext cx="2582400" cy="630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1pPr>
            <a:lvl2pPr lvl="1"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2pPr>
            <a:lvl3pPr lvl="2"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3pPr>
            <a:lvl4pPr lvl="3"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4pPr>
            <a:lvl5pPr lvl="4"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5pPr>
            <a:lvl6pPr lvl="5"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6pPr>
            <a:lvl7pPr lvl="6"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7pPr>
            <a:lvl8pPr lvl="7"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8pPr>
            <a:lvl9pPr lvl="8"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9pPr>
          </a:lstStyle>
          <a:p>
            <a:endParaRPr/>
          </a:p>
        </p:txBody>
      </p:sp>
      <p:sp>
        <p:nvSpPr>
          <p:cNvPr id="487" name="Google Shape;487;p16"/>
          <p:cNvSpPr txBox="1">
            <a:spLocks noGrp="1"/>
          </p:cNvSpPr>
          <p:nvPr>
            <p:ph type="subTitle" idx="2"/>
          </p:nvPr>
        </p:nvSpPr>
        <p:spPr>
          <a:xfrm>
            <a:off x="4578540" y="1177075"/>
            <a:ext cx="3769500" cy="63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488" name="Google Shape;488;p16"/>
          <p:cNvSpPr txBox="1">
            <a:spLocks noGrp="1"/>
          </p:cNvSpPr>
          <p:nvPr>
            <p:ph type="subTitle" idx="3"/>
          </p:nvPr>
        </p:nvSpPr>
        <p:spPr>
          <a:xfrm>
            <a:off x="1786560" y="1872144"/>
            <a:ext cx="2582400" cy="630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1pPr>
            <a:lvl2pPr lvl="1"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2pPr>
            <a:lvl3pPr lvl="2"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3pPr>
            <a:lvl4pPr lvl="3"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4pPr>
            <a:lvl5pPr lvl="4"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5pPr>
            <a:lvl6pPr lvl="5"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6pPr>
            <a:lvl7pPr lvl="6"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7pPr>
            <a:lvl8pPr lvl="7"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8pPr>
            <a:lvl9pPr lvl="8"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9pPr>
          </a:lstStyle>
          <a:p>
            <a:endParaRPr/>
          </a:p>
        </p:txBody>
      </p:sp>
      <p:sp>
        <p:nvSpPr>
          <p:cNvPr id="489" name="Google Shape;489;p16"/>
          <p:cNvSpPr txBox="1">
            <a:spLocks noGrp="1"/>
          </p:cNvSpPr>
          <p:nvPr>
            <p:ph type="subTitle" idx="4"/>
          </p:nvPr>
        </p:nvSpPr>
        <p:spPr>
          <a:xfrm>
            <a:off x="4578540" y="1870494"/>
            <a:ext cx="3769500" cy="6342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490" name="Google Shape;490;p16"/>
          <p:cNvSpPr txBox="1">
            <a:spLocks noGrp="1"/>
          </p:cNvSpPr>
          <p:nvPr>
            <p:ph type="subTitle" idx="5"/>
          </p:nvPr>
        </p:nvSpPr>
        <p:spPr>
          <a:xfrm>
            <a:off x="1786560" y="2565563"/>
            <a:ext cx="2582400" cy="630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1pPr>
            <a:lvl2pPr lvl="1"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2pPr>
            <a:lvl3pPr lvl="2"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3pPr>
            <a:lvl4pPr lvl="3"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4pPr>
            <a:lvl5pPr lvl="4"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5pPr>
            <a:lvl6pPr lvl="5"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6pPr>
            <a:lvl7pPr lvl="6"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7pPr>
            <a:lvl8pPr lvl="7"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8pPr>
            <a:lvl9pPr lvl="8"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9pPr>
          </a:lstStyle>
          <a:p>
            <a:endParaRPr/>
          </a:p>
        </p:txBody>
      </p:sp>
      <p:sp>
        <p:nvSpPr>
          <p:cNvPr id="491" name="Google Shape;491;p16"/>
          <p:cNvSpPr txBox="1">
            <a:spLocks noGrp="1"/>
          </p:cNvSpPr>
          <p:nvPr>
            <p:ph type="subTitle" idx="6"/>
          </p:nvPr>
        </p:nvSpPr>
        <p:spPr>
          <a:xfrm>
            <a:off x="4578540" y="2563913"/>
            <a:ext cx="3769500" cy="6342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492" name="Google Shape;492;p16"/>
          <p:cNvSpPr txBox="1">
            <a:spLocks noGrp="1"/>
          </p:cNvSpPr>
          <p:nvPr>
            <p:ph type="subTitle" idx="7"/>
          </p:nvPr>
        </p:nvSpPr>
        <p:spPr>
          <a:xfrm>
            <a:off x="1786560" y="3258981"/>
            <a:ext cx="2582400" cy="630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1pPr>
            <a:lvl2pPr lvl="1"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2pPr>
            <a:lvl3pPr lvl="2"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3pPr>
            <a:lvl4pPr lvl="3"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4pPr>
            <a:lvl5pPr lvl="4"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5pPr>
            <a:lvl6pPr lvl="5"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6pPr>
            <a:lvl7pPr lvl="6"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7pPr>
            <a:lvl8pPr lvl="7"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8pPr>
            <a:lvl9pPr lvl="8"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9pPr>
          </a:lstStyle>
          <a:p>
            <a:endParaRPr/>
          </a:p>
        </p:txBody>
      </p:sp>
      <p:sp>
        <p:nvSpPr>
          <p:cNvPr id="493" name="Google Shape;493;p16"/>
          <p:cNvSpPr txBox="1">
            <a:spLocks noGrp="1"/>
          </p:cNvSpPr>
          <p:nvPr>
            <p:ph type="subTitle" idx="8"/>
          </p:nvPr>
        </p:nvSpPr>
        <p:spPr>
          <a:xfrm>
            <a:off x="4578540" y="3257332"/>
            <a:ext cx="3769500" cy="6342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494" name="Google Shape;494;p16"/>
          <p:cNvSpPr txBox="1">
            <a:spLocks noGrp="1"/>
          </p:cNvSpPr>
          <p:nvPr>
            <p:ph type="subTitle" idx="9"/>
          </p:nvPr>
        </p:nvSpPr>
        <p:spPr>
          <a:xfrm>
            <a:off x="1786560" y="3952400"/>
            <a:ext cx="2582400" cy="630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1pPr>
            <a:lvl2pPr lvl="1"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2pPr>
            <a:lvl3pPr lvl="2"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3pPr>
            <a:lvl4pPr lvl="3"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4pPr>
            <a:lvl5pPr lvl="4"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5pPr>
            <a:lvl6pPr lvl="5"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6pPr>
            <a:lvl7pPr lvl="6"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7pPr>
            <a:lvl8pPr lvl="7"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8pPr>
            <a:lvl9pPr lvl="8" rtl="0">
              <a:spcBef>
                <a:spcPts val="0"/>
              </a:spcBef>
              <a:spcAft>
                <a:spcPts val="0"/>
              </a:spcAft>
              <a:buClr>
                <a:schemeClr val="dk1"/>
              </a:buClr>
              <a:buSzPts val="2600"/>
              <a:buFont typeface="Gorditas"/>
              <a:buNone/>
              <a:defRPr sz="2600">
                <a:solidFill>
                  <a:schemeClr val="dk1"/>
                </a:solidFill>
                <a:latin typeface="Gorditas"/>
                <a:ea typeface="Gorditas"/>
                <a:cs typeface="Gorditas"/>
                <a:sym typeface="Gorditas"/>
              </a:defRPr>
            </a:lvl9pPr>
          </a:lstStyle>
          <a:p>
            <a:endParaRPr/>
          </a:p>
        </p:txBody>
      </p:sp>
      <p:sp>
        <p:nvSpPr>
          <p:cNvPr id="495" name="Google Shape;495;p16"/>
          <p:cNvSpPr txBox="1">
            <a:spLocks noGrp="1"/>
          </p:cNvSpPr>
          <p:nvPr>
            <p:ph type="subTitle" idx="13"/>
          </p:nvPr>
        </p:nvSpPr>
        <p:spPr>
          <a:xfrm>
            <a:off x="4578540" y="3950751"/>
            <a:ext cx="3769500" cy="634200"/>
          </a:xfrm>
          <a:prstGeom prst="rect">
            <a:avLst/>
          </a:prstGeom>
        </p:spPr>
        <p:txBody>
          <a:bodyPr spcFirstLastPara="1" wrap="square" lIns="91425" tIns="91425" rIns="91425" bIns="91425" anchor="t" anchorCtr="0">
            <a:noAutofit/>
          </a:bodyPr>
          <a:lstStyle>
            <a:lvl1pPr lvl="0" rtl="0">
              <a:spcBef>
                <a:spcPts val="40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496" name="Google Shape;496;p16"/>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CUSTOM_2">
    <p:spTree>
      <p:nvGrpSpPr>
        <p:cNvPr id="1" name="Shape 497"/>
        <p:cNvGrpSpPr/>
        <p:nvPr/>
      </p:nvGrpSpPr>
      <p:grpSpPr>
        <a:xfrm>
          <a:off x="0" y="0"/>
          <a:ext cx="0" cy="0"/>
          <a:chOff x="0" y="0"/>
          <a:chExt cx="0" cy="0"/>
        </a:xfrm>
      </p:grpSpPr>
      <p:sp>
        <p:nvSpPr>
          <p:cNvPr id="498" name="Google Shape;498;p17"/>
          <p:cNvSpPr txBox="1">
            <a:spLocks noGrp="1"/>
          </p:cNvSpPr>
          <p:nvPr>
            <p:ph type="title"/>
          </p:nvPr>
        </p:nvSpPr>
        <p:spPr>
          <a:xfrm>
            <a:off x="1633787" y="1765825"/>
            <a:ext cx="2862300" cy="43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99" name="Google Shape;499;p17"/>
          <p:cNvSpPr txBox="1">
            <a:spLocks noGrp="1"/>
          </p:cNvSpPr>
          <p:nvPr>
            <p:ph type="subTitle" idx="1"/>
          </p:nvPr>
        </p:nvSpPr>
        <p:spPr>
          <a:xfrm>
            <a:off x="1874537" y="2202785"/>
            <a:ext cx="2380800" cy="68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00" name="Google Shape;500;p17"/>
          <p:cNvSpPr txBox="1">
            <a:spLocks noGrp="1"/>
          </p:cNvSpPr>
          <p:nvPr>
            <p:ph type="title" idx="2"/>
          </p:nvPr>
        </p:nvSpPr>
        <p:spPr>
          <a:xfrm>
            <a:off x="4647913" y="1765825"/>
            <a:ext cx="2862300" cy="43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01" name="Google Shape;501;p17"/>
          <p:cNvSpPr txBox="1">
            <a:spLocks noGrp="1"/>
          </p:cNvSpPr>
          <p:nvPr>
            <p:ph type="subTitle" idx="3"/>
          </p:nvPr>
        </p:nvSpPr>
        <p:spPr>
          <a:xfrm>
            <a:off x="4888663" y="2202785"/>
            <a:ext cx="2380800" cy="68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02" name="Google Shape;502;p17"/>
          <p:cNvSpPr txBox="1">
            <a:spLocks noGrp="1"/>
          </p:cNvSpPr>
          <p:nvPr>
            <p:ph type="title" idx="4"/>
          </p:nvPr>
        </p:nvSpPr>
        <p:spPr>
          <a:xfrm>
            <a:off x="1633787" y="3617525"/>
            <a:ext cx="2862300" cy="43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03" name="Google Shape;503;p17"/>
          <p:cNvSpPr txBox="1">
            <a:spLocks noGrp="1"/>
          </p:cNvSpPr>
          <p:nvPr>
            <p:ph type="subTitle" idx="5"/>
          </p:nvPr>
        </p:nvSpPr>
        <p:spPr>
          <a:xfrm>
            <a:off x="1874537" y="4054485"/>
            <a:ext cx="2380800" cy="68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04" name="Google Shape;504;p17"/>
          <p:cNvSpPr txBox="1">
            <a:spLocks noGrp="1"/>
          </p:cNvSpPr>
          <p:nvPr>
            <p:ph type="title" idx="6"/>
          </p:nvPr>
        </p:nvSpPr>
        <p:spPr>
          <a:xfrm>
            <a:off x="4647913" y="3617525"/>
            <a:ext cx="2862300" cy="43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05" name="Google Shape;505;p17"/>
          <p:cNvSpPr txBox="1">
            <a:spLocks noGrp="1"/>
          </p:cNvSpPr>
          <p:nvPr>
            <p:ph type="subTitle" idx="7"/>
          </p:nvPr>
        </p:nvSpPr>
        <p:spPr>
          <a:xfrm>
            <a:off x="4888663" y="4054485"/>
            <a:ext cx="2380800" cy="68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06" name="Google Shape;506;p17"/>
          <p:cNvSpPr txBox="1">
            <a:spLocks noGrp="1"/>
          </p:cNvSpPr>
          <p:nvPr>
            <p:ph type="title" idx="8"/>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7" name="Google Shape;507;p17"/>
          <p:cNvSpPr/>
          <p:nvPr/>
        </p:nvSpPr>
        <p:spPr>
          <a:xfrm>
            <a:off x="7227401" y="3078968"/>
            <a:ext cx="1867825" cy="2154213"/>
          </a:xfrm>
          <a:custGeom>
            <a:avLst/>
            <a:gdLst/>
            <a:ahLst/>
            <a:cxnLst/>
            <a:rect l="l" t="t" r="r" b="b"/>
            <a:pathLst>
              <a:path w="20303" h="23416" extrusionOk="0">
                <a:moveTo>
                  <a:pt x="12233" y="7268"/>
                </a:moveTo>
                <a:lnTo>
                  <a:pt x="12233" y="7268"/>
                </a:lnTo>
                <a:cubicBezTo>
                  <a:pt x="12139" y="7379"/>
                  <a:pt x="12045" y="7481"/>
                  <a:pt x="11960" y="7601"/>
                </a:cubicBezTo>
                <a:lnTo>
                  <a:pt x="11175" y="7276"/>
                </a:lnTo>
                <a:lnTo>
                  <a:pt x="12233" y="7268"/>
                </a:lnTo>
                <a:close/>
                <a:moveTo>
                  <a:pt x="4650" y="0"/>
                </a:moveTo>
                <a:lnTo>
                  <a:pt x="5554" y="2124"/>
                </a:lnTo>
                <a:cubicBezTo>
                  <a:pt x="5554" y="2124"/>
                  <a:pt x="5563" y="2124"/>
                  <a:pt x="5579" y="2124"/>
                </a:cubicBezTo>
                <a:cubicBezTo>
                  <a:pt x="5791" y="2124"/>
                  <a:pt x="7260" y="2139"/>
                  <a:pt x="7584" y="2542"/>
                </a:cubicBezTo>
                <a:lnTo>
                  <a:pt x="5844" y="2849"/>
                </a:lnTo>
                <a:cubicBezTo>
                  <a:pt x="5844" y="2849"/>
                  <a:pt x="6833" y="4607"/>
                  <a:pt x="7072" y="5007"/>
                </a:cubicBezTo>
                <a:cubicBezTo>
                  <a:pt x="7072" y="5007"/>
                  <a:pt x="7382" y="4985"/>
                  <a:pt x="7705" y="4985"/>
                </a:cubicBezTo>
                <a:cubicBezTo>
                  <a:pt x="7974" y="4985"/>
                  <a:pt x="8252" y="5000"/>
                  <a:pt x="8369" y="5059"/>
                </a:cubicBezTo>
                <a:lnTo>
                  <a:pt x="7302" y="5477"/>
                </a:lnTo>
                <a:cubicBezTo>
                  <a:pt x="7302" y="5477"/>
                  <a:pt x="8232" y="6816"/>
                  <a:pt x="8437" y="7268"/>
                </a:cubicBezTo>
                <a:lnTo>
                  <a:pt x="9529" y="7268"/>
                </a:lnTo>
                <a:lnTo>
                  <a:pt x="8642" y="7635"/>
                </a:lnTo>
                <a:lnTo>
                  <a:pt x="9478" y="8863"/>
                </a:lnTo>
                <a:cubicBezTo>
                  <a:pt x="8394" y="7370"/>
                  <a:pt x="6373" y="5110"/>
                  <a:pt x="3575" y="4172"/>
                </a:cubicBezTo>
                <a:cubicBezTo>
                  <a:pt x="3352" y="4058"/>
                  <a:pt x="3082" y="4012"/>
                  <a:pt x="2791" y="4012"/>
                </a:cubicBezTo>
                <a:cubicBezTo>
                  <a:pt x="1577" y="4012"/>
                  <a:pt x="1" y="4811"/>
                  <a:pt x="1" y="4811"/>
                </a:cubicBezTo>
                <a:lnTo>
                  <a:pt x="1911" y="6108"/>
                </a:lnTo>
                <a:cubicBezTo>
                  <a:pt x="1911" y="6108"/>
                  <a:pt x="3073" y="5343"/>
                  <a:pt x="3680" y="5343"/>
                </a:cubicBezTo>
                <a:cubicBezTo>
                  <a:pt x="3739" y="5343"/>
                  <a:pt x="3792" y="5350"/>
                  <a:pt x="3839" y="5366"/>
                </a:cubicBezTo>
                <a:lnTo>
                  <a:pt x="2543" y="6560"/>
                </a:lnTo>
                <a:cubicBezTo>
                  <a:pt x="2543" y="6560"/>
                  <a:pt x="4325" y="7507"/>
                  <a:pt x="4743" y="7720"/>
                </a:cubicBezTo>
                <a:cubicBezTo>
                  <a:pt x="4743" y="7720"/>
                  <a:pt x="5579" y="7080"/>
                  <a:pt x="5861" y="7055"/>
                </a:cubicBezTo>
                <a:lnTo>
                  <a:pt x="5861" y="7055"/>
                </a:lnTo>
                <a:lnTo>
                  <a:pt x="5196" y="7984"/>
                </a:lnTo>
                <a:cubicBezTo>
                  <a:pt x="5196" y="7984"/>
                  <a:pt x="6697" y="8607"/>
                  <a:pt x="7115" y="8872"/>
                </a:cubicBezTo>
                <a:lnTo>
                  <a:pt x="8036" y="8292"/>
                </a:lnTo>
                <a:lnTo>
                  <a:pt x="7482" y="9076"/>
                </a:lnTo>
                <a:lnTo>
                  <a:pt x="8949" y="9690"/>
                </a:lnTo>
                <a:lnTo>
                  <a:pt x="8949" y="14356"/>
                </a:lnTo>
                <a:cubicBezTo>
                  <a:pt x="8949" y="15568"/>
                  <a:pt x="9657" y="16600"/>
                  <a:pt x="9657" y="16600"/>
                </a:cubicBezTo>
                <a:lnTo>
                  <a:pt x="9657" y="23415"/>
                </a:lnTo>
                <a:lnTo>
                  <a:pt x="10697" y="23415"/>
                </a:lnTo>
                <a:lnTo>
                  <a:pt x="10697" y="16497"/>
                </a:lnTo>
                <a:cubicBezTo>
                  <a:pt x="11132" y="15960"/>
                  <a:pt x="11440" y="15320"/>
                  <a:pt x="11593" y="14638"/>
                </a:cubicBezTo>
                <a:cubicBezTo>
                  <a:pt x="11815" y="13563"/>
                  <a:pt x="11363" y="9793"/>
                  <a:pt x="11363" y="9793"/>
                </a:cubicBezTo>
                <a:lnTo>
                  <a:pt x="13052" y="8974"/>
                </a:lnTo>
                <a:lnTo>
                  <a:pt x="12463" y="8215"/>
                </a:lnTo>
                <a:lnTo>
                  <a:pt x="13410" y="8752"/>
                </a:lnTo>
                <a:cubicBezTo>
                  <a:pt x="13811" y="8462"/>
                  <a:pt x="15287" y="7754"/>
                  <a:pt x="15287" y="7754"/>
                </a:cubicBezTo>
                <a:lnTo>
                  <a:pt x="14570" y="6876"/>
                </a:lnTo>
                <a:lnTo>
                  <a:pt x="14570" y="6876"/>
                </a:lnTo>
                <a:cubicBezTo>
                  <a:pt x="14852" y="6884"/>
                  <a:pt x="15713" y="7473"/>
                  <a:pt x="15713" y="7473"/>
                </a:cubicBezTo>
                <a:cubicBezTo>
                  <a:pt x="16131" y="7234"/>
                  <a:pt x="17854" y="6202"/>
                  <a:pt x="17854" y="6202"/>
                </a:cubicBezTo>
                <a:lnTo>
                  <a:pt x="16506" y="5076"/>
                </a:lnTo>
                <a:cubicBezTo>
                  <a:pt x="16561" y="5054"/>
                  <a:pt x="16627" y="5044"/>
                  <a:pt x="16700" y="5044"/>
                </a:cubicBezTo>
                <a:cubicBezTo>
                  <a:pt x="17312" y="5044"/>
                  <a:pt x="18468" y="5724"/>
                  <a:pt x="18468" y="5724"/>
                </a:cubicBezTo>
                <a:lnTo>
                  <a:pt x="20302" y="4325"/>
                </a:lnTo>
                <a:cubicBezTo>
                  <a:pt x="20302" y="4325"/>
                  <a:pt x="18817" y="3672"/>
                  <a:pt x="17628" y="3672"/>
                </a:cubicBezTo>
                <a:cubicBezTo>
                  <a:pt x="17279" y="3672"/>
                  <a:pt x="16956" y="3728"/>
                  <a:pt x="16703" y="3873"/>
                </a:cubicBezTo>
                <a:cubicBezTo>
                  <a:pt x="14843" y="4615"/>
                  <a:pt x="13376" y="5929"/>
                  <a:pt x="12310" y="7183"/>
                </a:cubicBezTo>
                <a:cubicBezTo>
                  <a:pt x="12574" y="6662"/>
                  <a:pt x="13401" y="5477"/>
                  <a:pt x="13401" y="5477"/>
                </a:cubicBezTo>
                <a:lnTo>
                  <a:pt x="12335" y="5059"/>
                </a:lnTo>
                <a:cubicBezTo>
                  <a:pt x="12448" y="5000"/>
                  <a:pt x="12724" y="4985"/>
                  <a:pt x="12992" y="4985"/>
                </a:cubicBezTo>
                <a:cubicBezTo>
                  <a:pt x="13314" y="4985"/>
                  <a:pt x="13623" y="5007"/>
                  <a:pt x="13623" y="5007"/>
                </a:cubicBezTo>
                <a:cubicBezTo>
                  <a:pt x="13871" y="4598"/>
                  <a:pt x="14852" y="2849"/>
                  <a:pt x="14852" y="2849"/>
                </a:cubicBezTo>
                <a:lnTo>
                  <a:pt x="13120" y="2542"/>
                </a:lnTo>
                <a:cubicBezTo>
                  <a:pt x="13436" y="2139"/>
                  <a:pt x="14904" y="2124"/>
                  <a:pt x="15116" y="2124"/>
                </a:cubicBezTo>
                <a:cubicBezTo>
                  <a:pt x="15133" y="2124"/>
                  <a:pt x="15142" y="2124"/>
                  <a:pt x="15142" y="2124"/>
                </a:cubicBezTo>
                <a:lnTo>
                  <a:pt x="16046" y="0"/>
                </a:lnTo>
                <a:lnTo>
                  <a:pt x="16046" y="0"/>
                </a:lnTo>
                <a:cubicBezTo>
                  <a:pt x="16046" y="0"/>
                  <a:pt x="13342" y="282"/>
                  <a:pt x="12693" y="1399"/>
                </a:cubicBezTo>
                <a:cubicBezTo>
                  <a:pt x="11132" y="3361"/>
                  <a:pt x="10552" y="5809"/>
                  <a:pt x="10348" y="7635"/>
                </a:cubicBezTo>
                <a:cubicBezTo>
                  <a:pt x="10143" y="5809"/>
                  <a:pt x="9563" y="3361"/>
                  <a:pt x="8002" y="1399"/>
                </a:cubicBezTo>
                <a:cubicBezTo>
                  <a:pt x="7362" y="282"/>
                  <a:pt x="4650" y="0"/>
                  <a:pt x="4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7"/>
          <p:cNvSpPr/>
          <p:nvPr/>
        </p:nvSpPr>
        <p:spPr>
          <a:xfrm>
            <a:off x="-375700" y="2434460"/>
            <a:ext cx="2428383" cy="2798719"/>
          </a:xfrm>
          <a:custGeom>
            <a:avLst/>
            <a:gdLst/>
            <a:ahLst/>
            <a:cxnLst/>
            <a:rect l="l" t="t" r="r" b="b"/>
            <a:pathLst>
              <a:path w="20311" h="23408" extrusionOk="0">
                <a:moveTo>
                  <a:pt x="12233" y="7268"/>
                </a:moveTo>
                <a:lnTo>
                  <a:pt x="12233" y="7268"/>
                </a:lnTo>
                <a:cubicBezTo>
                  <a:pt x="12139" y="7371"/>
                  <a:pt x="12054" y="7482"/>
                  <a:pt x="11968" y="7592"/>
                </a:cubicBezTo>
                <a:lnTo>
                  <a:pt x="11184" y="7277"/>
                </a:lnTo>
                <a:lnTo>
                  <a:pt x="12233" y="7268"/>
                </a:lnTo>
                <a:close/>
                <a:moveTo>
                  <a:pt x="4658" y="1"/>
                </a:moveTo>
                <a:lnTo>
                  <a:pt x="5562" y="2125"/>
                </a:lnTo>
                <a:cubicBezTo>
                  <a:pt x="5562" y="2125"/>
                  <a:pt x="5572" y="2125"/>
                  <a:pt x="5589" y="2125"/>
                </a:cubicBezTo>
                <a:cubicBezTo>
                  <a:pt x="5804" y="2125"/>
                  <a:pt x="7268" y="2139"/>
                  <a:pt x="7584" y="2534"/>
                </a:cubicBezTo>
                <a:lnTo>
                  <a:pt x="5852" y="2850"/>
                </a:lnTo>
                <a:cubicBezTo>
                  <a:pt x="5852" y="2850"/>
                  <a:pt x="6833" y="4598"/>
                  <a:pt x="7081" y="5008"/>
                </a:cubicBezTo>
                <a:cubicBezTo>
                  <a:pt x="7081" y="5008"/>
                  <a:pt x="7402" y="4982"/>
                  <a:pt x="7730" y="4982"/>
                </a:cubicBezTo>
                <a:cubicBezTo>
                  <a:pt x="7992" y="4982"/>
                  <a:pt x="8259" y="4998"/>
                  <a:pt x="8369" y="5059"/>
                </a:cubicBezTo>
                <a:lnTo>
                  <a:pt x="7303" y="5477"/>
                </a:lnTo>
                <a:cubicBezTo>
                  <a:pt x="7303" y="5477"/>
                  <a:pt x="8232" y="6808"/>
                  <a:pt x="8446" y="7268"/>
                </a:cubicBezTo>
                <a:lnTo>
                  <a:pt x="9529" y="7268"/>
                </a:lnTo>
                <a:lnTo>
                  <a:pt x="8642" y="7635"/>
                </a:lnTo>
                <a:lnTo>
                  <a:pt x="9486" y="8863"/>
                </a:lnTo>
                <a:cubicBezTo>
                  <a:pt x="8403" y="7371"/>
                  <a:pt x="6381" y="5110"/>
                  <a:pt x="3583" y="4163"/>
                </a:cubicBezTo>
                <a:cubicBezTo>
                  <a:pt x="3361" y="4050"/>
                  <a:pt x="3090" y="4004"/>
                  <a:pt x="2799" y="4004"/>
                </a:cubicBezTo>
                <a:cubicBezTo>
                  <a:pt x="1583" y="4004"/>
                  <a:pt x="1" y="4803"/>
                  <a:pt x="1" y="4803"/>
                </a:cubicBezTo>
                <a:lnTo>
                  <a:pt x="1912" y="6100"/>
                </a:lnTo>
                <a:cubicBezTo>
                  <a:pt x="1912" y="6100"/>
                  <a:pt x="3081" y="5335"/>
                  <a:pt x="3682" y="5335"/>
                </a:cubicBezTo>
                <a:cubicBezTo>
                  <a:pt x="3740" y="5335"/>
                  <a:pt x="3793" y="5342"/>
                  <a:pt x="3839" y="5358"/>
                </a:cubicBezTo>
                <a:lnTo>
                  <a:pt x="2543" y="6552"/>
                </a:lnTo>
                <a:cubicBezTo>
                  <a:pt x="2543" y="6552"/>
                  <a:pt x="4326" y="7499"/>
                  <a:pt x="4752" y="7712"/>
                </a:cubicBezTo>
                <a:cubicBezTo>
                  <a:pt x="4752" y="7712"/>
                  <a:pt x="5579" y="7081"/>
                  <a:pt x="5869" y="7055"/>
                </a:cubicBezTo>
                <a:lnTo>
                  <a:pt x="5869" y="7055"/>
                </a:lnTo>
                <a:lnTo>
                  <a:pt x="5196" y="7976"/>
                </a:lnTo>
                <a:cubicBezTo>
                  <a:pt x="5196" y="7976"/>
                  <a:pt x="6705" y="8599"/>
                  <a:pt x="7123" y="8863"/>
                </a:cubicBezTo>
                <a:lnTo>
                  <a:pt x="8036" y="8283"/>
                </a:lnTo>
                <a:lnTo>
                  <a:pt x="8036" y="8283"/>
                </a:lnTo>
                <a:lnTo>
                  <a:pt x="7490" y="9068"/>
                </a:lnTo>
                <a:lnTo>
                  <a:pt x="8949" y="9682"/>
                </a:lnTo>
                <a:lnTo>
                  <a:pt x="8949" y="14348"/>
                </a:lnTo>
                <a:cubicBezTo>
                  <a:pt x="8949" y="15560"/>
                  <a:pt x="9665" y="16600"/>
                  <a:pt x="9665" y="16600"/>
                </a:cubicBezTo>
                <a:lnTo>
                  <a:pt x="9665" y="23407"/>
                </a:lnTo>
                <a:lnTo>
                  <a:pt x="10697" y="23407"/>
                </a:lnTo>
                <a:lnTo>
                  <a:pt x="10697" y="16498"/>
                </a:lnTo>
                <a:cubicBezTo>
                  <a:pt x="11141" y="15952"/>
                  <a:pt x="11448" y="15312"/>
                  <a:pt x="11602" y="14638"/>
                </a:cubicBezTo>
                <a:cubicBezTo>
                  <a:pt x="11815" y="13555"/>
                  <a:pt x="11371" y="9785"/>
                  <a:pt x="11371" y="9785"/>
                </a:cubicBezTo>
                <a:lnTo>
                  <a:pt x="13052" y="8974"/>
                </a:lnTo>
                <a:lnTo>
                  <a:pt x="12463" y="8215"/>
                </a:lnTo>
                <a:lnTo>
                  <a:pt x="12463" y="8215"/>
                </a:lnTo>
                <a:lnTo>
                  <a:pt x="13410" y="8744"/>
                </a:lnTo>
                <a:cubicBezTo>
                  <a:pt x="13811" y="8454"/>
                  <a:pt x="15287" y="7755"/>
                  <a:pt x="15287" y="7755"/>
                </a:cubicBezTo>
                <a:lnTo>
                  <a:pt x="14570" y="6867"/>
                </a:lnTo>
                <a:lnTo>
                  <a:pt x="14570" y="6867"/>
                </a:lnTo>
                <a:cubicBezTo>
                  <a:pt x="14860" y="6876"/>
                  <a:pt x="15713" y="7465"/>
                  <a:pt x="15713" y="7465"/>
                </a:cubicBezTo>
                <a:cubicBezTo>
                  <a:pt x="16131" y="7234"/>
                  <a:pt x="17863" y="6202"/>
                  <a:pt x="17863" y="6202"/>
                </a:cubicBezTo>
                <a:lnTo>
                  <a:pt x="16506" y="5068"/>
                </a:lnTo>
                <a:cubicBezTo>
                  <a:pt x="16560" y="5047"/>
                  <a:pt x="16623" y="5038"/>
                  <a:pt x="16694" y="5038"/>
                </a:cubicBezTo>
                <a:cubicBezTo>
                  <a:pt x="17304" y="5038"/>
                  <a:pt x="18468" y="5716"/>
                  <a:pt x="18468" y="5716"/>
                </a:cubicBezTo>
                <a:lnTo>
                  <a:pt x="20311" y="4325"/>
                </a:lnTo>
                <a:cubicBezTo>
                  <a:pt x="20311" y="4325"/>
                  <a:pt x="18825" y="3669"/>
                  <a:pt x="17633" y="3669"/>
                </a:cubicBezTo>
                <a:cubicBezTo>
                  <a:pt x="17282" y="3669"/>
                  <a:pt x="16957" y="3726"/>
                  <a:pt x="16703" y="3873"/>
                </a:cubicBezTo>
                <a:cubicBezTo>
                  <a:pt x="14852" y="4607"/>
                  <a:pt x="13376" y="5921"/>
                  <a:pt x="12310" y="7183"/>
                </a:cubicBezTo>
                <a:cubicBezTo>
                  <a:pt x="12583" y="6663"/>
                  <a:pt x="13401" y="5477"/>
                  <a:pt x="13401" y="5477"/>
                </a:cubicBezTo>
                <a:lnTo>
                  <a:pt x="12335" y="5059"/>
                </a:lnTo>
                <a:cubicBezTo>
                  <a:pt x="12449" y="4998"/>
                  <a:pt x="12718" y="4982"/>
                  <a:pt x="12981" y="4982"/>
                </a:cubicBezTo>
                <a:cubicBezTo>
                  <a:pt x="13311" y="4982"/>
                  <a:pt x="13632" y="5008"/>
                  <a:pt x="13632" y="5008"/>
                </a:cubicBezTo>
                <a:cubicBezTo>
                  <a:pt x="13871" y="4598"/>
                  <a:pt x="14860" y="2850"/>
                  <a:pt x="14860" y="2850"/>
                </a:cubicBezTo>
                <a:lnTo>
                  <a:pt x="13120" y="2534"/>
                </a:lnTo>
                <a:cubicBezTo>
                  <a:pt x="13444" y="2139"/>
                  <a:pt x="14909" y="2125"/>
                  <a:pt x="15124" y="2125"/>
                </a:cubicBezTo>
                <a:cubicBezTo>
                  <a:pt x="15141" y="2125"/>
                  <a:pt x="15150" y="2125"/>
                  <a:pt x="15150" y="2125"/>
                </a:cubicBezTo>
                <a:lnTo>
                  <a:pt x="16054" y="1"/>
                </a:lnTo>
                <a:lnTo>
                  <a:pt x="16054" y="1"/>
                </a:lnTo>
                <a:cubicBezTo>
                  <a:pt x="16054" y="1"/>
                  <a:pt x="13350" y="282"/>
                  <a:pt x="12702" y="1400"/>
                </a:cubicBezTo>
                <a:cubicBezTo>
                  <a:pt x="11141" y="3362"/>
                  <a:pt x="10552" y="5801"/>
                  <a:pt x="10356" y="7627"/>
                </a:cubicBezTo>
                <a:cubicBezTo>
                  <a:pt x="10152" y="5801"/>
                  <a:pt x="9572" y="3362"/>
                  <a:pt x="8011" y="1400"/>
                </a:cubicBezTo>
                <a:cubicBezTo>
                  <a:pt x="7362" y="282"/>
                  <a:pt x="4658"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7"/>
          <p:cNvSpPr/>
          <p:nvPr/>
        </p:nvSpPr>
        <p:spPr>
          <a:xfrm rot="10800000">
            <a:off x="-86022" y="4294327"/>
            <a:ext cx="1237071" cy="1077125"/>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7"/>
          <p:cNvSpPr/>
          <p:nvPr/>
        </p:nvSpPr>
        <p:spPr>
          <a:xfrm>
            <a:off x="7471149" y="4219276"/>
            <a:ext cx="1329542" cy="108444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7"/>
          <p:cNvSpPr/>
          <p:nvPr/>
        </p:nvSpPr>
        <p:spPr>
          <a:xfrm>
            <a:off x="7536644" y="4330621"/>
            <a:ext cx="719237" cy="935224"/>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7"/>
          <p:cNvSpPr/>
          <p:nvPr/>
        </p:nvSpPr>
        <p:spPr>
          <a:xfrm flipH="1">
            <a:off x="7975846" y="4685276"/>
            <a:ext cx="3605" cy="166736"/>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7"/>
          <p:cNvSpPr/>
          <p:nvPr/>
        </p:nvSpPr>
        <p:spPr>
          <a:xfrm>
            <a:off x="7735553" y="4912712"/>
            <a:ext cx="367463" cy="121711"/>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7"/>
          <p:cNvSpPr/>
          <p:nvPr/>
        </p:nvSpPr>
        <p:spPr>
          <a:xfrm>
            <a:off x="8354624" y="4912715"/>
            <a:ext cx="187643" cy="340422"/>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7"/>
          <p:cNvSpPr/>
          <p:nvPr/>
        </p:nvSpPr>
        <p:spPr>
          <a:xfrm>
            <a:off x="8453448" y="4438012"/>
            <a:ext cx="940195" cy="888088"/>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7"/>
          <p:cNvSpPr/>
          <p:nvPr/>
        </p:nvSpPr>
        <p:spPr>
          <a:xfrm>
            <a:off x="8491780" y="4539163"/>
            <a:ext cx="549165" cy="771215"/>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1">
  <p:cSld name="CUSTOM_2_2">
    <p:spTree>
      <p:nvGrpSpPr>
        <p:cNvPr id="1" name="Shape 517"/>
        <p:cNvGrpSpPr/>
        <p:nvPr/>
      </p:nvGrpSpPr>
      <p:grpSpPr>
        <a:xfrm>
          <a:off x="0" y="0"/>
          <a:ext cx="0" cy="0"/>
          <a:chOff x="0" y="0"/>
          <a:chExt cx="0" cy="0"/>
        </a:xfrm>
      </p:grpSpPr>
      <p:sp>
        <p:nvSpPr>
          <p:cNvPr id="518" name="Google Shape;518;p18"/>
          <p:cNvSpPr txBox="1">
            <a:spLocks noGrp="1"/>
          </p:cNvSpPr>
          <p:nvPr>
            <p:ph type="title"/>
          </p:nvPr>
        </p:nvSpPr>
        <p:spPr>
          <a:xfrm>
            <a:off x="1541000" y="1690013"/>
            <a:ext cx="2108700" cy="437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19" name="Google Shape;519;p18"/>
          <p:cNvSpPr txBox="1">
            <a:spLocks noGrp="1"/>
          </p:cNvSpPr>
          <p:nvPr>
            <p:ph type="subTitle" idx="1"/>
          </p:nvPr>
        </p:nvSpPr>
        <p:spPr>
          <a:xfrm>
            <a:off x="1268913" y="2126976"/>
            <a:ext cx="2380800" cy="795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20" name="Google Shape;520;p18"/>
          <p:cNvSpPr txBox="1">
            <a:spLocks noGrp="1"/>
          </p:cNvSpPr>
          <p:nvPr>
            <p:ph type="title" idx="2"/>
          </p:nvPr>
        </p:nvSpPr>
        <p:spPr>
          <a:xfrm>
            <a:off x="5494275" y="1690013"/>
            <a:ext cx="2108700" cy="437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1" name="Google Shape;521;p18"/>
          <p:cNvSpPr txBox="1">
            <a:spLocks noGrp="1"/>
          </p:cNvSpPr>
          <p:nvPr>
            <p:ph type="subTitle" idx="3"/>
          </p:nvPr>
        </p:nvSpPr>
        <p:spPr>
          <a:xfrm>
            <a:off x="5494288" y="2126976"/>
            <a:ext cx="2380800" cy="795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22" name="Google Shape;522;p18"/>
          <p:cNvSpPr txBox="1">
            <a:spLocks noGrp="1"/>
          </p:cNvSpPr>
          <p:nvPr>
            <p:ph type="title" idx="4"/>
          </p:nvPr>
        </p:nvSpPr>
        <p:spPr>
          <a:xfrm>
            <a:off x="1541000" y="3046938"/>
            <a:ext cx="2108700" cy="437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3" name="Google Shape;523;p18"/>
          <p:cNvSpPr txBox="1">
            <a:spLocks noGrp="1"/>
          </p:cNvSpPr>
          <p:nvPr>
            <p:ph type="subTitle" idx="5"/>
          </p:nvPr>
        </p:nvSpPr>
        <p:spPr>
          <a:xfrm>
            <a:off x="1268913" y="3483975"/>
            <a:ext cx="2380800" cy="756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24" name="Google Shape;524;p18"/>
          <p:cNvSpPr txBox="1">
            <a:spLocks noGrp="1"/>
          </p:cNvSpPr>
          <p:nvPr>
            <p:ph type="title" idx="6"/>
          </p:nvPr>
        </p:nvSpPr>
        <p:spPr>
          <a:xfrm>
            <a:off x="5494275" y="3046938"/>
            <a:ext cx="2108700" cy="437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5" name="Google Shape;525;p18"/>
          <p:cNvSpPr txBox="1">
            <a:spLocks noGrp="1"/>
          </p:cNvSpPr>
          <p:nvPr>
            <p:ph type="subTitle" idx="7"/>
          </p:nvPr>
        </p:nvSpPr>
        <p:spPr>
          <a:xfrm>
            <a:off x="5494288" y="3483975"/>
            <a:ext cx="2380800" cy="756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26" name="Google Shape;526;p18"/>
          <p:cNvSpPr txBox="1">
            <a:spLocks noGrp="1"/>
          </p:cNvSpPr>
          <p:nvPr>
            <p:ph type="title" idx="8"/>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27" name="Google Shape;527;p18"/>
          <p:cNvSpPr/>
          <p:nvPr/>
        </p:nvSpPr>
        <p:spPr>
          <a:xfrm flipH="1">
            <a:off x="-129758" y="1322525"/>
            <a:ext cx="948683" cy="2634044"/>
          </a:xfrm>
          <a:custGeom>
            <a:avLst/>
            <a:gdLst/>
            <a:ahLst/>
            <a:cxnLst/>
            <a:rect l="l" t="t" r="r" b="b"/>
            <a:pathLst>
              <a:path w="14980" h="41594" extrusionOk="0">
                <a:moveTo>
                  <a:pt x="8940" y="1"/>
                </a:moveTo>
                <a:cubicBezTo>
                  <a:pt x="9401" y="3259"/>
                  <a:pt x="9469" y="6569"/>
                  <a:pt x="9128" y="9853"/>
                </a:cubicBezTo>
                <a:cubicBezTo>
                  <a:pt x="7934" y="6918"/>
                  <a:pt x="7123" y="3771"/>
                  <a:pt x="6364" y="700"/>
                </a:cubicBezTo>
                <a:cubicBezTo>
                  <a:pt x="5358" y="1058"/>
                  <a:pt x="4308" y="1323"/>
                  <a:pt x="3242" y="1468"/>
                </a:cubicBezTo>
                <a:cubicBezTo>
                  <a:pt x="4752" y="6355"/>
                  <a:pt x="5520" y="11311"/>
                  <a:pt x="5776" y="16421"/>
                </a:cubicBezTo>
                <a:cubicBezTo>
                  <a:pt x="4411" y="12454"/>
                  <a:pt x="3020" y="8437"/>
                  <a:pt x="1664" y="4470"/>
                </a:cubicBezTo>
                <a:cubicBezTo>
                  <a:pt x="1059" y="4667"/>
                  <a:pt x="606" y="4880"/>
                  <a:pt x="1" y="5084"/>
                </a:cubicBezTo>
                <a:cubicBezTo>
                  <a:pt x="1229" y="11038"/>
                  <a:pt x="3370" y="16762"/>
                  <a:pt x="4769" y="22674"/>
                </a:cubicBezTo>
                <a:cubicBezTo>
                  <a:pt x="5622" y="26316"/>
                  <a:pt x="6211" y="30044"/>
                  <a:pt x="7644" y="33498"/>
                </a:cubicBezTo>
                <a:cubicBezTo>
                  <a:pt x="9077" y="36953"/>
                  <a:pt x="11516" y="40194"/>
                  <a:pt x="14980" y="41593"/>
                </a:cubicBezTo>
                <a:cubicBezTo>
                  <a:pt x="14272" y="39418"/>
                  <a:pt x="14400" y="37183"/>
                  <a:pt x="14024" y="34914"/>
                </a:cubicBezTo>
                <a:cubicBezTo>
                  <a:pt x="12131" y="23501"/>
                  <a:pt x="14468" y="11943"/>
                  <a:pt x="14058" y="367"/>
                </a:cubicBezTo>
                <a:cubicBezTo>
                  <a:pt x="12335" y="111"/>
                  <a:pt x="10672" y="60"/>
                  <a:pt x="8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8"/>
          <p:cNvSpPr/>
          <p:nvPr/>
        </p:nvSpPr>
        <p:spPr>
          <a:xfrm rot="348683" flipH="1">
            <a:off x="7887133" y="-193641"/>
            <a:ext cx="1058106" cy="5666375"/>
          </a:xfrm>
          <a:custGeom>
            <a:avLst/>
            <a:gdLst/>
            <a:ahLst/>
            <a:cxnLst/>
            <a:rect l="l" t="t" r="r" b="b"/>
            <a:pathLst>
              <a:path w="11934" h="63909" extrusionOk="0">
                <a:moveTo>
                  <a:pt x="9801" y="1"/>
                </a:moveTo>
                <a:lnTo>
                  <a:pt x="9486" y="7021"/>
                </a:lnTo>
                <a:cubicBezTo>
                  <a:pt x="9400" y="7959"/>
                  <a:pt x="7063" y="32517"/>
                  <a:pt x="6031" y="37200"/>
                </a:cubicBezTo>
                <a:cubicBezTo>
                  <a:pt x="5493" y="39632"/>
                  <a:pt x="4572" y="44366"/>
                  <a:pt x="3787" y="48477"/>
                </a:cubicBezTo>
                <a:cubicBezTo>
                  <a:pt x="3131" y="40954"/>
                  <a:pt x="2244" y="29967"/>
                  <a:pt x="2201" y="25608"/>
                </a:cubicBezTo>
                <a:cubicBezTo>
                  <a:pt x="2141" y="18699"/>
                  <a:pt x="2789" y="3097"/>
                  <a:pt x="2798" y="2935"/>
                </a:cubicBezTo>
                <a:lnTo>
                  <a:pt x="665" y="2850"/>
                </a:lnTo>
                <a:cubicBezTo>
                  <a:pt x="657" y="3003"/>
                  <a:pt x="0" y="18665"/>
                  <a:pt x="68" y="25625"/>
                </a:cubicBezTo>
                <a:cubicBezTo>
                  <a:pt x="128" y="32603"/>
                  <a:pt x="2252" y="55344"/>
                  <a:pt x="2346" y="56308"/>
                </a:cubicBezTo>
                <a:lnTo>
                  <a:pt x="3062" y="63908"/>
                </a:lnTo>
                <a:lnTo>
                  <a:pt x="4461" y="56402"/>
                </a:lnTo>
                <a:cubicBezTo>
                  <a:pt x="4487" y="56265"/>
                  <a:pt x="7054" y="42455"/>
                  <a:pt x="8121" y="37661"/>
                </a:cubicBezTo>
                <a:cubicBezTo>
                  <a:pt x="9196" y="32782"/>
                  <a:pt x="11516" y="8241"/>
                  <a:pt x="11610" y="7200"/>
                </a:cubicBezTo>
                <a:lnTo>
                  <a:pt x="11934" y="103"/>
                </a:lnTo>
                <a:lnTo>
                  <a:pt x="98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8"/>
          <p:cNvSpPr/>
          <p:nvPr/>
        </p:nvSpPr>
        <p:spPr>
          <a:xfrm rot="1189511">
            <a:off x="5553545" y="348645"/>
            <a:ext cx="4400018" cy="935232"/>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 name="Google Shape;530;p18"/>
          <p:cNvGrpSpPr/>
          <p:nvPr/>
        </p:nvGrpSpPr>
        <p:grpSpPr>
          <a:xfrm rot="3337067" flipH="1">
            <a:off x="-202632" y="2970697"/>
            <a:ext cx="1580637" cy="2303544"/>
            <a:chOff x="4572000" y="5120400"/>
            <a:chExt cx="1490156" cy="2171565"/>
          </a:xfrm>
        </p:grpSpPr>
        <p:sp>
          <p:nvSpPr>
            <p:cNvPr id="531" name="Google Shape;531;p18"/>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8"/>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8"/>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8"/>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8"/>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8"/>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8"/>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8"/>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8"/>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8"/>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8"/>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8"/>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8"/>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8"/>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8"/>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8"/>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8"/>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2_1">
    <p:spTree>
      <p:nvGrpSpPr>
        <p:cNvPr id="1" name="Shape 548"/>
        <p:cNvGrpSpPr/>
        <p:nvPr/>
      </p:nvGrpSpPr>
      <p:grpSpPr>
        <a:xfrm>
          <a:off x="0" y="0"/>
          <a:ext cx="0" cy="0"/>
          <a:chOff x="0" y="0"/>
          <a:chExt cx="0" cy="0"/>
        </a:xfrm>
      </p:grpSpPr>
      <p:sp>
        <p:nvSpPr>
          <p:cNvPr id="549" name="Google Shape;549;p19"/>
          <p:cNvSpPr txBox="1">
            <a:spLocks noGrp="1"/>
          </p:cNvSpPr>
          <p:nvPr>
            <p:ph type="title"/>
          </p:nvPr>
        </p:nvSpPr>
        <p:spPr>
          <a:xfrm>
            <a:off x="816275" y="1750550"/>
            <a:ext cx="2108700" cy="41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50" name="Google Shape;550;p19"/>
          <p:cNvSpPr txBox="1">
            <a:spLocks noGrp="1"/>
          </p:cNvSpPr>
          <p:nvPr>
            <p:ph type="subTitle" idx="1"/>
          </p:nvPr>
        </p:nvSpPr>
        <p:spPr>
          <a:xfrm>
            <a:off x="680225" y="2169493"/>
            <a:ext cx="2380800" cy="77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51" name="Google Shape;551;p19"/>
          <p:cNvSpPr txBox="1">
            <a:spLocks noGrp="1"/>
          </p:cNvSpPr>
          <p:nvPr>
            <p:ph type="title" idx="2"/>
          </p:nvPr>
        </p:nvSpPr>
        <p:spPr>
          <a:xfrm>
            <a:off x="3517650" y="1750550"/>
            <a:ext cx="2108700" cy="41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52" name="Google Shape;552;p19"/>
          <p:cNvSpPr txBox="1">
            <a:spLocks noGrp="1"/>
          </p:cNvSpPr>
          <p:nvPr>
            <p:ph type="subTitle" idx="3"/>
          </p:nvPr>
        </p:nvSpPr>
        <p:spPr>
          <a:xfrm>
            <a:off x="3381600" y="2169493"/>
            <a:ext cx="2380800" cy="77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53" name="Google Shape;553;p19"/>
          <p:cNvSpPr txBox="1">
            <a:spLocks noGrp="1"/>
          </p:cNvSpPr>
          <p:nvPr>
            <p:ph type="title" idx="4"/>
          </p:nvPr>
        </p:nvSpPr>
        <p:spPr>
          <a:xfrm>
            <a:off x="816275" y="3604700"/>
            <a:ext cx="2108700" cy="41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54" name="Google Shape;554;p19"/>
          <p:cNvSpPr txBox="1">
            <a:spLocks noGrp="1"/>
          </p:cNvSpPr>
          <p:nvPr>
            <p:ph type="subTitle" idx="5"/>
          </p:nvPr>
        </p:nvSpPr>
        <p:spPr>
          <a:xfrm>
            <a:off x="680225" y="4023737"/>
            <a:ext cx="2380800" cy="77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55" name="Google Shape;555;p19"/>
          <p:cNvSpPr txBox="1">
            <a:spLocks noGrp="1"/>
          </p:cNvSpPr>
          <p:nvPr>
            <p:ph type="title" idx="6"/>
          </p:nvPr>
        </p:nvSpPr>
        <p:spPr>
          <a:xfrm>
            <a:off x="3517650" y="3604700"/>
            <a:ext cx="2108700" cy="41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56" name="Google Shape;556;p19"/>
          <p:cNvSpPr txBox="1">
            <a:spLocks noGrp="1"/>
          </p:cNvSpPr>
          <p:nvPr>
            <p:ph type="subTitle" idx="7"/>
          </p:nvPr>
        </p:nvSpPr>
        <p:spPr>
          <a:xfrm>
            <a:off x="3381600" y="4023737"/>
            <a:ext cx="2380800" cy="77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57" name="Google Shape;557;p19"/>
          <p:cNvSpPr txBox="1">
            <a:spLocks noGrp="1"/>
          </p:cNvSpPr>
          <p:nvPr>
            <p:ph type="title" idx="8"/>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58" name="Google Shape;558;p19"/>
          <p:cNvSpPr txBox="1">
            <a:spLocks noGrp="1"/>
          </p:cNvSpPr>
          <p:nvPr>
            <p:ph type="title" idx="9"/>
          </p:nvPr>
        </p:nvSpPr>
        <p:spPr>
          <a:xfrm>
            <a:off x="6219025" y="1750550"/>
            <a:ext cx="2108700" cy="41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59" name="Google Shape;559;p19"/>
          <p:cNvSpPr txBox="1">
            <a:spLocks noGrp="1"/>
          </p:cNvSpPr>
          <p:nvPr>
            <p:ph type="subTitle" idx="13"/>
          </p:nvPr>
        </p:nvSpPr>
        <p:spPr>
          <a:xfrm>
            <a:off x="6082975" y="2169493"/>
            <a:ext cx="2380800" cy="77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60" name="Google Shape;560;p19"/>
          <p:cNvSpPr txBox="1">
            <a:spLocks noGrp="1"/>
          </p:cNvSpPr>
          <p:nvPr>
            <p:ph type="title" idx="14"/>
          </p:nvPr>
        </p:nvSpPr>
        <p:spPr>
          <a:xfrm>
            <a:off x="6219025" y="3604700"/>
            <a:ext cx="2108700" cy="41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61" name="Google Shape;561;p19"/>
          <p:cNvSpPr txBox="1">
            <a:spLocks noGrp="1"/>
          </p:cNvSpPr>
          <p:nvPr>
            <p:ph type="subTitle" idx="15"/>
          </p:nvPr>
        </p:nvSpPr>
        <p:spPr>
          <a:xfrm>
            <a:off x="6082975" y="4023737"/>
            <a:ext cx="2380800" cy="77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62" name="Google Shape;562;p19"/>
          <p:cNvSpPr/>
          <p:nvPr/>
        </p:nvSpPr>
        <p:spPr>
          <a:xfrm>
            <a:off x="3381592" y="-513331"/>
            <a:ext cx="7023176" cy="1327035"/>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9"/>
          <p:cNvSpPr/>
          <p:nvPr/>
        </p:nvSpPr>
        <p:spPr>
          <a:xfrm flipH="1">
            <a:off x="253484" y="1366375"/>
            <a:ext cx="506471" cy="4020549"/>
          </a:xfrm>
          <a:custGeom>
            <a:avLst/>
            <a:gdLst/>
            <a:ahLst/>
            <a:cxnLst/>
            <a:rect l="l" t="t" r="r" b="b"/>
            <a:pathLst>
              <a:path w="6083" h="49664" extrusionOk="0">
                <a:moveTo>
                  <a:pt x="77" y="1"/>
                </a:moveTo>
                <a:lnTo>
                  <a:pt x="77" y="1"/>
                </a:lnTo>
                <a:cubicBezTo>
                  <a:pt x="0" y="4198"/>
                  <a:pt x="802" y="8369"/>
                  <a:pt x="2423" y="12250"/>
                </a:cubicBezTo>
                <a:cubicBezTo>
                  <a:pt x="1885" y="18955"/>
                  <a:pt x="1903" y="25694"/>
                  <a:pt x="2491" y="32398"/>
                </a:cubicBezTo>
                <a:cubicBezTo>
                  <a:pt x="2824" y="36151"/>
                  <a:pt x="2670" y="40050"/>
                  <a:pt x="2525" y="43820"/>
                </a:cubicBezTo>
                <a:cubicBezTo>
                  <a:pt x="2448" y="45731"/>
                  <a:pt x="2380" y="47710"/>
                  <a:pt x="2363" y="49646"/>
                </a:cubicBezTo>
                <a:lnTo>
                  <a:pt x="4496" y="49663"/>
                </a:lnTo>
                <a:cubicBezTo>
                  <a:pt x="4513" y="47761"/>
                  <a:pt x="4581" y="45799"/>
                  <a:pt x="4658" y="43905"/>
                </a:cubicBezTo>
                <a:cubicBezTo>
                  <a:pt x="4803" y="40067"/>
                  <a:pt x="4956" y="36092"/>
                  <a:pt x="4615" y="32211"/>
                </a:cubicBezTo>
                <a:cubicBezTo>
                  <a:pt x="3694" y="21710"/>
                  <a:pt x="4189" y="11133"/>
                  <a:pt x="6082" y="760"/>
                </a:cubicBezTo>
                <a:lnTo>
                  <a:pt x="3984" y="376"/>
                </a:lnTo>
                <a:cubicBezTo>
                  <a:pt x="3583" y="2586"/>
                  <a:pt x="3242" y="4795"/>
                  <a:pt x="2969" y="7021"/>
                </a:cubicBezTo>
                <a:cubicBezTo>
                  <a:pt x="2423" y="4735"/>
                  <a:pt x="2167" y="2389"/>
                  <a:pt x="2210" y="44"/>
                </a:cubicBezTo>
                <a:lnTo>
                  <a:pt x="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 name="Google Shape;564;p19"/>
          <p:cNvGrpSpPr/>
          <p:nvPr/>
        </p:nvGrpSpPr>
        <p:grpSpPr>
          <a:xfrm rot="10800000" flipH="1">
            <a:off x="7773044" y="-187887"/>
            <a:ext cx="1822735" cy="1049401"/>
            <a:chOff x="6806013" y="4077923"/>
            <a:chExt cx="2098475" cy="1208152"/>
          </a:xfrm>
        </p:grpSpPr>
        <p:sp>
          <p:nvSpPr>
            <p:cNvPr id="565" name="Google Shape;565;p19"/>
            <p:cNvSpPr/>
            <p:nvPr/>
          </p:nvSpPr>
          <p:spPr>
            <a:xfrm>
              <a:off x="6806013" y="4077923"/>
              <a:ext cx="1451257" cy="118372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9"/>
            <p:cNvSpPr/>
            <p:nvPr/>
          </p:nvSpPr>
          <p:spPr>
            <a:xfrm>
              <a:off x="6877502" y="4199461"/>
              <a:ext cx="785069" cy="1020833"/>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9"/>
            <p:cNvSpPr/>
            <p:nvPr/>
          </p:nvSpPr>
          <p:spPr>
            <a:xfrm flipH="1">
              <a:off x="7356904" y="4586583"/>
              <a:ext cx="3935" cy="181998"/>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9"/>
            <p:cNvSpPr/>
            <p:nvPr/>
          </p:nvSpPr>
          <p:spPr>
            <a:xfrm>
              <a:off x="7094617" y="4834839"/>
              <a:ext cx="401090" cy="132852"/>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9"/>
            <p:cNvSpPr/>
            <p:nvPr/>
          </p:nvSpPr>
          <p:spPr>
            <a:xfrm>
              <a:off x="7770351" y="4834843"/>
              <a:ext cx="204821" cy="371588"/>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9"/>
            <p:cNvSpPr/>
            <p:nvPr/>
          </p:nvSpPr>
          <p:spPr>
            <a:xfrm>
              <a:off x="7878221" y="4316683"/>
              <a:ext cx="1026267" cy="969392"/>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9"/>
            <p:cNvSpPr/>
            <p:nvPr/>
          </p:nvSpPr>
          <p:spPr>
            <a:xfrm>
              <a:off x="7920061" y="4427094"/>
              <a:ext cx="599439" cy="841807"/>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572"/>
        <p:cNvGrpSpPr/>
        <p:nvPr/>
      </p:nvGrpSpPr>
      <p:grpSpPr>
        <a:xfrm>
          <a:off x="0" y="0"/>
          <a:ext cx="0" cy="0"/>
          <a:chOff x="0" y="0"/>
          <a:chExt cx="0" cy="0"/>
        </a:xfrm>
      </p:grpSpPr>
      <p:sp>
        <p:nvSpPr>
          <p:cNvPr id="573" name="Google Shape;573;p20"/>
          <p:cNvSpPr txBox="1">
            <a:spLocks noGrp="1"/>
          </p:cNvSpPr>
          <p:nvPr>
            <p:ph type="title"/>
          </p:nvPr>
        </p:nvSpPr>
        <p:spPr>
          <a:xfrm>
            <a:off x="740063" y="2472375"/>
            <a:ext cx="2108700" cy="43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74" name="Google Shape;574;p20"/>
          <p:cNvSpPr txBox="1">
            <a:spLocks noGrp="1"/>
          </p:cNvSpPr>
          <p:nvPr>
            <p:ph type="subTitle" idx="1"/>
          </p:nvPr>
        </p:nvSpPr>
        <p:spPr>
          <a:xfrm>
            <a:off x="604025" y="2909325"/>
            <a:ext cx="2380800" cy="99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75" name="Google Shape;575;p20"/>
          <p:cNvSpPr txBox="1">
            <a:spLocks noGrp="1"/>
          </p:cNvSpPr>
          <p:nvPr>
            <p:ph type="title" idx="2"/>
          </p:nvPr>
        </p:nvSpPr>
        <p:spPr>
          <a:xfrm>
            <a:off x="3517650" y="2472375"/>
            <a:ext cx="2108700" cy="43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76" name="Google Shape;576;p20"/>
          <p:cNvSpPr txBox="1">
            <a:spLocks noGrp="1"/>
          </p:cNvSpPr>
          <p:nvPr>
            <p:ph type="subTitle" idx="3"/>
          </p:nvPr>
        </p:nvSpPr>
        <p:spPr>
          <a:xfrm>
            <a:off x="3381600" y="2909325"/>
            <a:ext cx="2380800" cy="99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77" name="Google Shape;577;p20"/>
          <p:cNvSpPr txBox="1">
            <a:spLocks noGrp="1"/>
          </p:cNvSpPr>
          <p:nvPr>
            <p:ph type="title" idx="4"/>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8" name="Google Shape;578;p20"/>
          <p:cNvSpPr txBox="1">
            <a:spLocks noGrp="1"/>
          </p:cNvSpPr>
          <p:nvPr>
            <p:ph type="title" idx="5"/>
          </p:nvPr>
        </p:nvSpPr>
        <p:spPr>
          <a:xfrm>
            <a:off x="6295213" y="2472375"/>
            <a:ext cx="2108700" cy="43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79" name="Google Shape;579;p20"/>
          <p:cNvSpPr txBox="1">
            <a:spLocks noGrp="1"/>
          </p:cNvSpPr>
          <p:nvPr>
            <p:ph type="subTitle" idx="6"/>
          </p:nvPr>
        </p:nvSpPr>
        <p:spPr>
          <a:xfrm>
            <a:off x="6159175" y="2909325"/>
            <a:ext cx="2380800" cy="99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80" name="Google Shape;580;p20"/>
          <p:cNvSpPr/>
          <p:nvPr/>
        </p:nvSpPr>
        <p:spPr>
          <a:xfrm rot="-540476">
            <a:off x="-521080" y="3923213"/>
            <a:ext cx="1869262" cy="1626038"/>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0"/>
          <p:cNvSpPr/>
          <p:nvPr/>
        </p:nvSpPr>
        <p:spPr>
          <a:xfrm rot="10459704" flipH="1">
            <a:off x="8339296" y="3998092"/>
            <a:ext cx="1046489" cy="1362906"/>
          </a:xfrm>
          <a:custGeom>
            <a:avLst/>
            <a:gdLst/>
            <a:ahLst/>
            <a:cxnLst/>
            <a:rect l="l" t="t" r="r" b="b"/>
            <a:pathLst>
              <a:path w="13896" h="18097" extrusionOk="0">
                <a:moveTo>
                  <a:pt x="7693" y="1"/>
                </a:moveTo>
                <a:cubicBezTo>
                  <a:pt x="4885" y="1"/>
                  <a:pt x="1999" y="1083"/>
                  <a:pt x="0" y="2956"/>
                </a:cubicBezTo>
                <a:cubicBezTo>
                  <a:pt x="0" y="6163"/>
                  <a:pt x="1493" y="9225"/>
                  <a:pt x="3523" y="11699"/>
                </a:cubicBezTo>
                <a:cubicBezTo>
                  <a:pt x="5553" y="14181"/>
                  <a:pt x="8130" y="16152"/>
                  <a:pt x="10680" y="18096"/>
                </a:cubicBezTo>
                <a:cubicBezTo>
                  <a:pt x="10961" y="14335"/>
                  <a:pt x="10595" y="10556"/>
                  <a:pt x="9614" y="6913"/>
                </a:cubicBezTo>
                <a:lnTo>
                  <a:pt x="9614" y="6913"/>
                </a:lnTo>
                <a:cubicBezTo>
                  <a:pt x="10723" y="8474"/>
                  <a:pt x="11874" y="9822"/>
                  <a:pt x="13427" y="10948"/>
                </a:cubicBezTo>
                <a:cubicBezTo>
                  <a:pt x="13896" y="8756"/>
                  <a:pt x="13853" y="6606"/>
                  <a:pt x="13666" y="4363"/>
                </a:cubicBezTo>
                <a:cubicBezTo>
                  <a:pt x="13597" y="3493"/>
                  <a:pt x="13452" y="2580"/>
                  <a:pt x="12949" y="1872"/>
                </a:cubicBezTo>
                <a:cubicBezTo>
                  <a:pt x="12412" y="1130"/>
                  <a:pt x="11533" y="712"/>
                  <a:pt x="10663" y="439"/>
                </a:cubicBezTo>
                <a:cubicBezTo>
                  <a:pt x="9714" y="142"/>
                  <a:pt x="8708" y="1"/>
                  <a:pt x="7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rot="10800000" flipH="1">
            <a:off x="7478693" y="4177715"/>
            <a:ext cx="1352795" cy="1177932"/>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 name="Google Shape;583;p20"/>
          <p:cNvGrpSpPr/>
          <p:nvPr/>
        </p:nvGrpSpPr>
        <p:grpSpPr>
          <a:xfrm rot="1613148">
            <a:off x="-39379" y="3959592"/>
            <a:ext cx="2301073" cy="1848504"/>
            <a:chOff x="-2096046" y="2007031"/>
            <a:chExt cx="1724808" cy="1385578"/>
          </a:xfrm>
        </p:grpSpPr>
        <p:sp>
          <p:nvSpPr>
            <p:cNvPr id="584" name="Google Shape;584;p20"/>
            <p:cNvSpPr/>
            <p:nvPr/>
          </p:nvSpPr>
          <p:spPr>
            <a:xfrm rot="3433327" flipH="1">
              <a:off x="-1512770" y="1853775"/>
              <a:ext cx="558256" cy="1692090"/>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0"/>
            <p:cNvSpPr/>
            <p:nvPr/>
          </p:nvSpPr>
          <p:spPr>
            <a:xfrm rot="3433327" flipH="1">
              <a:off x="-1338958" y="1877591"/>
              <a:ext cx="127775" cy="1593529"/>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0"/>
            <p:cNvSpPr/>
            <p:nvPr/>
          </p:nvSpPr>
          <p:spPr>
            <a:xfrm rot="3433268" flipH="1">
              <a:off x="-1636079" y="2757761"/>
              <a:ext cx="99010" cy="134202"/>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0"/>
            <p:cNvSpPr/>
            <p:nvPr/>
          </p:nvSpPr>
          <p:spPr>
            <a:xfrm rot="3433343" flipH="1">
              <a:off x="-1487635" y="2737890"/>
              <a:ext cx="146947" cy="229048"/>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0"/>
            <p:cNvSpPr/>
            <p:nvPr/>
          </p:nvSpPr>
          <p:spPr>
            <a:xfrm rot="3433096" flipH="1">
              <a:off x="-1348371" y="2475634"/>
              <a:ext cx="138896" cy="167884"/>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0"/>
            <p:cNvSpPr/>
            <p:nvPr/>
          </p:nvSpPr>
          <p:spPr>
            <a:xfrm rot="3433418" flipH="1">
              <a:off x="-1127343" y="2424585"/>
              <a:ext cx="165051" cy="314704"/>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0"/>
            <p:cNvSpPr/>
            <p:nvPr/>
          </p:nvSpPr>
          <p:spPr>
            <a:xfrm rot="3433539" flipH="1">
              <a:off x="-1029246" y="2353521"/>
              <a:ext cx="69272" cy="122338"/>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0"/>
            <p:cNvSpPr/>
            <p:nvPr/>
          </p:nvSpPr>
          <p:spPr>
            <a:xfrm rot="3433327" flipH="1">
              <a:off x="-817599" y="2323282"/>
              <a:ext cx="63941" cy="104152"/>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20"/>
          <p:cNvGrpSpPr/>
          <p:nvPr/>
        </p:nvGrpSpPr>
        <p:grpSpPr>
          <a:xfrm rot="-1599560">
            <a:off x="-661732" y="3599319"/>
            <a:ext cx="1814323" cy="1535160"/>
            <a:chOff x="-2459982" y="1341031"/>
            <a:chExt cx="1963481" cy="1661367"/>
          </a:xfrm>
        </p:grpSpPr>
        <p:sp>
          <p:nvSpPr>
            <p:cNvPr id="593" name="Google Shape;593;p20"/>
            <p:cNvSpPr/>
            <p:nvPr/>
          </p:nvSpPr>
          <p:spPr>
            <a:xfrm rot="3433327" flipH="1">
              <a:off x="-1881402" y="1263596"/>
              <a:ext cx="806322" cy="1816237"/>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0"/>
            <p:cNvSpPr/>
            <p:nvPr/>
          </p:nvSpPr>
          <p:spPr>
            <a:xfrm rot="3433327" flipH="1">
              <a:off x="-1749551" y="1267582"/>
              <a:ext cx="455287" cy="1765663"/>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0"/>
            <p:cNvSpPr/>
            <p:nvPr/>
          </p:nvSpPr>
          <p:spPr>
            <a:xfrm rot="3433312" flipH="1">
              <a:off x="-1306631" y="1641740"/>
              <a:ext cx="263785" cy="251825"/>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0"/>
            <p:cNvSpPr/>
            <p:nvPr/>
          </p:nvSpPr>
          <p:spPr>
            <a:xfrm rot="4175537" flipH="1">
              <a:off x="-1648190" y="1886153"/>
              <a:ext cx="211714" cy="127784"/>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0"/>
            <p:cNvSpPr/>
            <p:nvPr/>
          </p:nvSpPr>
          <p:spPr>
            <a:xfrm rot="3433476" flipH="1">
              <a:off x="-1390971" y="1858684"/>
              <a:ext cx="169902" cy="25182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0"/>
            <p:cNvSpPr/>
            <p:nvPr/>
          </p:nvSpPr>
          <p:spPr>
            <a:xfrm rot="3433327" flipH="1">
              <a:off x="-1666064" y="2117139"/>
              <a:ext cx="146060" cy="26829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0"/>
            <p:cNvSpPr/>
            <p:nvPr/>
          </p:nvSpPr>
          <p:spPr>
            <a:xfrm rot="3433333" flipH="1">
              <a:off x="-1873465" y="2120270"/>
              <a:ext cx="192198" cy="130571"/>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0"/>
            <p:cNvSpPr/>
            <p:nvPr/>
          </p:nvSpPr>
          <p:spPr>
            <a:xfrm rot="3433398" flipH="1">
              <a:off x="-1877154" y="2390644"/>
              <a:ext cx="103921" cy="251825"/>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0"/>
            <p:cNvSpPr/>
            <p:nvPr/>
          </p:nvSpPr>
          <p:spPr>
            <a:xfrm rot="3433283" flipH="1">
              <a:off x="-2112960" y="2370955"/>
              <a:ext cx="235374" cy="180716"/>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
        <p:cNvGrpSpPr/>
        <p:nvPr/>
      </p:nvGrpSpPr>
      <p:grpSpPr>
        <a:xfrm>
          <a:off x="0" y="0"/>
          <a:ext cx="0" cy="0"/>
          <a:chOff x="0" y="0"/>
          <a:chExt cx="0" cy="0"/>
        </a:xfrm>
      </p:grpSpPr>
      <p:sp>
        <p:nvSpPr>
          <p:cNvPr id="46" name="Google Shape;46;p3"/>
          <p:cNvSpPr txBox="1">
            <a:spLocks noGrp="1"/>
          </p:cNvSpPr>
          <p:nvPr>
            <p:ph type="title"/>
          </p:nvPr>
        </p:nvSpPr>
        <p:spPr>
          <a:xfrm>
            <a:off x="691084" y="3446250"/>
            <a:ext cx="3429000" cy="683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7" name="Google Shape;47;p3"/>
          <p:cNvSpPr txBox="1">
            <a:spLocks noGrp="1"/>
          </p:cNvSpPr>
          <p:nvPr>
            <p:ph type="title" idx="2" hasCustomPrompt="1"/>
          </p:nvPr>
        </p:nvSpPr>
        <p:spPr>
          <a:xfrm>
            <a:off x="654952" y="1525775"/>
            <a:ext cx="2913600" cy="1802400"/>
          </a:xfrm>
          <a:prstGeom prst="rect">
            <a:avLst/>
          </a:prstGeom>
        </p:spPr>
        <p:txBody>
          <a:bodyPr spcFirstLastPara="1" wrap="square" lIns="91425" tIns="91425" rIns="91425" bIns="91425" anchor="t" anchorCtr="0">
            <a:noAutofit/>
          </a:bodyPr>
          <a:lstStyle>
            <a:lvl1pPr lvl="0" rtl="0">
              <a:spcBef>
                <a:spcPts val="0"/>
              </a:spcBef>
              <a:spcAft>
                <a:spcPts val="0"/>
              </a:spcAft>
              <a:buSzPts val="12000"/>
              <a:buNone/>
              <a:defRPr sz="13000">
                <a:solidFill>
                  <a:schemeClr val="accent4"/>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8" name="Google Shape;48;p3"/>
          <p:cNvSpPr txBox="1">
            <a:spLocks noGrp="1"/>
          </p:cNvSpPr>
          <p:nvPr>
            <p:ph type="subTitle" idx="1"/>
          </p:nvPr>
        </p:nvSpPr>
        <p:spPr>
          <a:xfrm>
            <a:off x="625204" y="4177525"/>
            <a:ext cx="4022100" cy="34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9" name="Google Shape;49;p3"/>
          <p:cNvGrpSpPr/>
          <p:nvPr/>
        </p:nvGrpSpPr>
        <p:grpSpPr>
          <a:xfrm>
            <a:off x="5616363" y="736375"/>
            <a:ext cx="3917370" cy="4749779"/>
            <a:chOff x="5616363" y="736375"/>
            <a:chExt cx="3917370" cy="4749779"/>
          </a:xfrm>
        </p:grpSpPr>
        <p:grpSp>
          <p:nvGrpSpPr>
            <p:cNvPr id="50" name="Google Shape;50;p3"/>
            <p:cNvGrpSpPr/>
            <p:nvPr/>
          </p:nvGrpSpPr>
          <p:grpSpPr>
            <a:xfrm>
              <a:off x="7586078" y="1156181"/>
              <a:ext cx="1864977" cy="3357346"/>
              <a:chOff x="7586078" y="1156181"/>
              <a:chExt cx="1864977" cy="3357346"/>
            </a:xfrm>
          </p:grpSpPr>
          <p:sp>
            <p:nvSpPr>
              <p:cNvPr id="51" name="Google Shape;51;p3"/>
              <p:cNvSpPr/>
              <p:nvPr/>
            </p:nvSpPr>
            <p:spPr>
              <a:xfrm>
                <a:off x="7684975" y="1177357"/>
                <a:ext cx="270111" cy="297032"/>
              </a:xfrm>
              <a:custGeom>
                <a:avLst/>
                <a:gdLst/>
                <a:ahLst/>
                <a:cxnLst/>
                <a:rect l="l" t="t" r="r" b="b"/>
                <a:pathLst>
                  <a:path w="2398" h="2637" extrusionOk="0">
                    <a:moveTo>
                      <a:pt x="1" y="1"/>
                    </a:moveTo>
                    <a:cubicBezTo>
                      <a:pt x="1" y="1"/>
                      <a:pt x="43" y="2312"/>
                      <a:pt x="2312" y="2636"/>
                    </a:cubicBezTo>
                    <a:cubicBezTo>
                      <a:pt x="2312" y="2636"/>
                      <a:pt x="2398" y="86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897299" y="1156181"/>
                <a:ext cx="291287" cy="388383"/>
              </a:xfrm>
              <a:custGeom>
                <a:avLst/>
                <a:gdLst/>
                <a:ahLst/>
                <a:cxnLst/>
                <a:rect l="l" t="t" r="r" b="b"/>
                <a:pathLst>
                  <a:path w="2586" h="3448" extrusionOk="0">
                    <a:moveTo>
                      <a:pt x="1826" y="1"/>
                    </a:moveTo>
                    <a:cubicBezTo>
                      <a:pt x="1818" y="1"/>
                      <a:pt x="1" y="1434"/>
                      <a:pt x="1118" y="3447"/>
                    </a:cubicBezTo>
                    <a:cubicBezTo>
                      <a:pt x="1118" y="3447"/>
                      <a:pt x="2585" y="2432"/>
                      <a:pt x="18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7586078" y="1499393"/>
                <a:ext cx="395930" cy="136407"/>
              </a:xfrm>
              <a:custGeom>
                <a:avLst/>
                <a:gdLst/>
                <a:ahLst/>
                <a:cxnLst/>
                <a:rect l="l" t="t" r="r" b="b"/>
                <a:pathLst>
                  <a:path w="3515" h="1211" extrusionOk="0">
                    <a:moveTo>
                      <a:pt x="1843" y="0"/>
                    </a:moveTo>
                    <a:cubicBezTo>
                      <a:pt x="1336" y="0"/>
                      <a:pt x="719" y="128"/>
                      <a:pt x="0" y="502"/>
                    </a:cubicBezTo>
                    <a:cubicBezTo>
                      <a:pt x="0" y="502"/>
                      <a:pt x="799" y="1211"/>
                      <a:pt x="1870" y="1211"/>
                    </a:cubicBezTo>
                    <a:cubicBezTo>
                      <a:pt x="2376" y="1211"/>
                      <a:pt x="2943" y="1053"/>
                      <a:pt x="3514" y="588"/>
                    </a:cubicBezTo>
                    <a:cubicBezTo>
                      <a:pt x="3514" y="588"/>
                      <a:pt x="2931" y="0"/>
                      <a:pt x="1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8028974" y="1296530"/>
                <a:ext cx="327782" cy="438282"/>
              </a:xfrm>
              <a:custGeom>
                <a:avLst/>
                <a:gdLst/>
                <a:ahLst/>
                <a:cxnLst/>
                <a:rect l="l" t="t" r="r" b="b"/>
                <a:pathLst>
                  <a:path w="2910" h="3891" extrusionOk="0">
                    <a:moveTo>
                      <a:pt x="2056" y="0"/>
                    </a:moveTo>
                    <a:cubicBezTo>
                      <a:pt x="2056" y="0"/>
                      <a:pt x="1" y="1621"/>
                      <a:pt x="1254" y="3890"/>
                    </a:cubicBezTo>
                    <a:cubicBezTo>
                      <a:pt x="1254" y="3890"/>
                      <a:pt x="2909" y="2747"/>
                      <a:pt x="20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7676301" y="1684121"/>
                <a:ext cx="447857" cy="153979"/>
              </a:xfrm>
              <a:custGeom>
                <a:avLst/>
                <a:gdLst/>
                <a:ahLst/>
                <a:cxnLst/>
                <a:rect l="l" t="t" r="r" b="b"/>
                <a:pathLst>
                  <a:path w="3976" h="1367" extrusionOk="0">
                    <a:moveTo>
                      <a:pt x="2089" y="0"/>
                    </a:moveTo>
                    <a:cubicBezTo>
                      <a:pt x="1514" y="0"/>
                      <a:pt x="816" y="145"/>
                      <a:pt x="1" y="568"/>
                    </a:cubicBezTo>
                    <a:cubicBezTo>
                      <a:pt x="1" y="568"/>
                      <a:pt x="905" y="1367"/>
                      <a:pt x="2116" y="1367"/>
                    </a:cubicBezTo>
                    <a:cubicBezTo>
                      <a:pt x="2689" y="1367"/>
                      <a:pt x="3330" y="1188"/>
                      <a:pt x="3976" y="662"/>
                    </a:cubicBezTo>
                    <a:cubicBezTo>
                      <a:pt x="3976" y="662"/>
                      <a:pt x="3318" y="0"/>
                      <a:pt x="2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8161549" y="1470445"/>
                <a:ext cx="352788" cy="470835"/>
              </a:xfrm>
              <a:custGeom>
                <a:avLst/>
                <a:gdLst/>
                <a:ahLst/>
                <a:cxnLst/>
                <a:rect l="l" t="t" r="r" b="b"/>
                <a:pathLst>
                  <a:path w="3132" h="4180" extrusionOk="0">
                    <a:moveTo>
                      <a:pt x="2210" y="0"/>
                    </a:moveTo>
                    <a:cubicBezTo>
                      <a:pt x="2210" y="0"/>
                      <a:pt x="1" y="1741"/>
                      <a:pt x="1357" y="4180"/>
                    </a:cubicBezTo>
                    <a:cubicBezTo>
                      <a:pt x="1357" y="4180"/>
                      <a:pt x="3131" y="2952"/>
                      <a:pt x="2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7783984" y="1886196"/>
                <a:ext cx="480522" cy="165581"/>
              </a:xfrm>
              <a:custGeom>
                <a:avLst/>
                <a:gdLst/>
                <a:ahLst/>
                <a:cxnLst/>
                <a:rect l="l" t="t" r="r" b="b"/>
                <a:pathLst>
                  <a:path w="4266" h="1470" extrusionOk="0">
                    <a:moveTo>
                      <a:pt x="2239" y="1"/>
                    </a:moveTo>
                    <a:cubicBezTo>
                      <a:pt x="1623" y="1"/>
                      <a:pt x="874" y="155"/>
                      <a:pt x="0" y="608"/>
                    </a:cubicBezTo>
                    <a:cubicBezTo>
                      <a:pt x="0" y="608"/>
                      <a:pt x="972" y="1470"/>
                      <a:pt x="2271" y="1470"/>
                    </a:cubicBezTo>
                    <a:cubicBezTo>
                      <a:pt x="2885" y="1470"/>
                      <a:pt x="3573" y="1277"/>
                      <a:pt x="4265" y="711"/>
                    </a:cubicBezTo>
                    <a:cubicBezTo>
                      <a:pt x="4265" y="711"/>
                      <a:pt x="3559" y="1"/>
                      <a:pt x="2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8332648" y="1659679"/>
                <a:ext cx="399759" cy="539208"/>
              </a:xfrm>
              <a:custGeom>
                <a:avLst/>
                <a:gdLst/>
                <a:ahLst/>
                <a:cxnLst/>
                <a:rect l="l" t="t" r="r" b="b"/>
                <a:pathLst>
                  <a:path w="3549" h="4787" extrusionOk="0">
                    <a:moveTo>
                      <a:pt x="2695" y="1"/>
                    </a:moveTo>
                    <a:cubicBezTo>
                      <a:pt x="2695" y="1"/>
                      <a:pt x="0" y="1852"/>
                      <a:pt x="1382" y="4786"/>
                    </a:cubicBezTo>
                    <a:cubicBezTo>
                      <a:pt x="1382" y="4786"/>
                      <a:pt x="3548" y="3507"/>
                      <a:pt x="26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7871392" y="2113502"/>
                <a:ext cx="557343" cy="194417"/>
              </a:xfrm>
              <a:custGeom>
                <a:avLst/>
                <a:gdLst/>
                <a:ahLst/>
                <a:cxnLst/>
                <a:rect l="l" t="t" r="r" b="b"/>
                <a:pathLst>
                  <a:path w="4948" h="1726" extrusionOk="0">
                    <a:moveTo>
                      <a:pt x="2371" y="0"/>
                    </a:moveTo>
                    <a:cubicBezTo>
                      <a:pt x="1708" y="0"/>
                      <a:pt x="918" y="147"/>
                      <a:pt x="1" y="552"/>
                    </a:cubicBezTo>
                    <a:cubicBezTo>
                      <a:pt x="1" y="552"/>
                      <a:pt x="1169" y="1726"/>
                      <a:pt x="2793" y="1726"/>
                    </a:cubicBezTo>
                    <a:cubicBezTo>
                      <a:pt x="3452" y="1726"/>
                      <a:pt x="4187" y="1532"/>
                      <a:pt x="4948" y="987"/>
                    </a:cubicBezTo>
                    <a:cubicBezTo>
                      <a:pt x="4948" y="987"/>
                      <a:pt x="4090" y="0"/>
                      <a:pt x="2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8468040" y="1793269"/>
                <a:ext cx="517018" cy="698593"/>
              </a:xfrm>
              <a:custGeom>
                <a:avLst/>
                <a:gdLst/>
                <a:ahLst/>
                <a:cxnLst/>
                <a:rect l="l" t="t" r="r" b="b"/>
                <a:pathLst>
                  <a:path w="4590" h="6202" extrusionOk="0">
                    <a:moveTo>
                      <a:pt x="3498" y="0"/>
                    </a:moveTo>
                    <a:cubicBezTo>
                      <a:pt x="3498" y="1"/>
                      <a:pt x="1" y="2406"/>
                      <a:pt x="1792" y="6202"/>
                    </a:cubicBezTo>
                    <a:cubicBezTo>
                      <a:pt x="1792" y="6202"/>
                      <a:pt x="4590" y="4538"/>
                      <a:pt x="34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7871392" y="2381246"/>
                <a:ext cx="722698" cy="251638"/>
              </a:xfrm>
              <a:custGeom>
                <a:avLst/>
                <a:gdLst/>
                <a:ahLst/>
                <a:cxnLst/>
                <a:rect l="l" t="t" r="r" b="b"/>
                <a:pathLst>
                  <a:path w="6416" h="2234" extrusionOk="0">
                    <a:moveTo>
                      <a:pt x="3062" y="1"/>
                    </a:moveTo>
                    <a:cubicBezTo>
                      <a:pt x="2205" y="1"/>
                      <a:pt x="1185" y="189"/>
                      <a:pt x="1" y="709"/>
                    </a:cubicBezTo>
                    <a:cubicBezTo>
                      <a:pt x="1" y="709"/>
                      <a:pt x="1513" y="2234"/>
                      <a:pt x="3621" y="2234"/>
                    </a:cubicBezTo>
                    <a:cubicBezTo>
                      <a:pt x="4475" y="2234"/>
                      <a:pt x="5426" y="1984"/>
                      <a:pt x="6415" y="1280"/>
                    </a:cubicBezTo>
                    <a:cubicBezTo>
                      <a:pt x="6415" y="1280"/>
                      <a:pt x="5296" y="1"/>
                      <a:pt x="3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8645784" y="2113164"/>
                <a:ext cx="563200" cy="761108"/>
              </a:xfrm>
              <a:custGeom>
                <a:avLst/>
                <a:gdLst/>
                <a:ahLst/>
                <a:cxnLst/>
                <a:rect l="l" t="t" r="r" b="b"/>
                <a:pathLst>
                  <a:path w="5000" h="6757" extrusionOk="0">
                    <a:moveTo>
                      <a:pt x="3805" y="1"/>
                    </a:moveTo>
                    <a:lnTo>
                      <a:pt x="3805" y="1"/>
                    </a:lnTo>
                    <a:cubicBezTo>
                      <a:pt x="3805" y="1"/>
                      <a:pt x="1" y="2620"/>
                      <a:pt x="1954" y="6757"/>
                    </a:cubicBezTo>
                    <a:cubicBezTo>
                      <a:pt x="1954" y="6757"/>
                      <a:pt x="4999" y="4948"/>
                      <a:pt x="3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7995632" y="2753518"/>
                <a:ext cx="786678" cy="274053"/>
              </a:xfrm>
              <a:custGeom>
                <a:avLst/>
                <a:gdLst/>
                <a:ahLst/>
                <a:cxnLst/>
                <a:rect l="l" t="t" r="r" b="b"/>
                <a:pathLst>
                  <a:path w="6984" h="2433" extrusionOk="0">
                    <a:moveTo>
                      <a:pt x="3337" y="1"/>
                    </a:moveTo>
                    <a:cubicBezTo>
                      <a:pt x="2405" y="1"/>
                      <a:pt x="1295" y="206"/>
                      <a:pt x="6" y="773"/>
                    </a:cubicBezTo>
                    <a:cubicBezTo>
                      <a:pt x="0" y="773"/>
                      <a:pt x="1645" y="2433"/>
                      <a:pt x="3941" y="2433"/>
                    </a:cubicBezTo>
                    <a:cubicBezTo>
                      <a:pt x="4871" y="2433"/>
                      <a:pt x="5907" y="2160"/>
                      <a:pt x="6984" y="1396"/>
                    </a:cubicBezTo>
                    <a:cubicBezTo>
                      <a:pt x="6984" y="1396"/>
                      <a:pt x="5767" y="1"/>
                      <a:pt x="33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839860" y="2507176"/>
                <a:ext cx="544952" cy="744776"/>
              </a:xfrm>
              <a:custGeom>
                <a:avLst/>
                <a:gdLst/>
                <a:ahLst/>
                <a:cxnLst/>
                <a:rect l="l" t="t" r="r" b="b"/>
                <a:pathLst>
                  <a:path w="4838" h="6612" extrusionOk="0">
                    <a:moveTo>
                      <a:pt x="3976" y="0"/>
                    </a:moveTo>
                    <a:cubicBezTo>
                      <a:pt x="3975" y="0"/>
                      <a:pt x="1" y="2355"/>
                      <a:pt x="1673" y="6611"/>
                    </a:cubicBezTo>
                    <a:cubicBezTo>
                      <a:pt x="1673" y="6611"/>
                      <a:pt x="4837" y="5007"/>
                      <a:pt x="3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8162563" y="3097631"/>
                <a:ext cx="780257" cy="280812"/>
              </a:xfrm>
              <a:custGeom>
                <a:avLst/>
                <a:gdLst/>
                <a:ahLst/>
                <a:cxnLst/>
                <a:rect l="l" t="t" r="r" b="b"/>
                <a:pathLst>
                  <a:path w="6927" h="2493" extrusionOk="0">
                    <a:moveTo>
                      <a:pt x="2945" y="1"/>
                    </a:moveTo>
                    <a:cubicBezTo>
                      <a:pt x="2105" y="1"/>
                      <a:pt x="1125" y="157"/>
                      <a:pt x="0" y="567"/>
                    </a:cubicBezTo>
                    <a:cubicBezTo>
                      <a:pt x="0" y="567"/>
                      <a:pt x="1676" y="2493"/>
                      <a:pt x="4138" y="2493"/>
                    </a:cubicBezTo>
                    <a:cubicBezTo>
                      <a:pt x="4987" y="2493"/>
                      <a:pt x="5928" y="2264"/>
                      <a:pt x="6927" y="1651"/>
                    </a:cubicBezTo>
                    <a:cubicBezTo>
                      <a:pt x="6927" y="1651"/>
                      <a:pt x="5670" y="1"/>
                      <a:pt x="29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7935821" y="1466615"/>
                <a:ext cx="1515233" cy="3046912"/>
              </a:xfrm>
              <a:custGeom>
                <a:avLst/>
                <a:gdLst/>
                <a:ahLst/>
                <a:cxnLst/>
                <a:rect l="l" t="t" r="r" b="b"/>
                <a:pathLst>
                  <a:path w="13452" h="27050" fill="none" extrusionOk="0">
                    <a:moveTo>
                      <a:pt x="0" y="0"/>
                    </a:moveTo>
                    <a:cubicBezTo>
                      <a:pt x="0" y="0"/>
                      <a:pt x="3651" y="4649"/>
                      <a:pt x="6167" y="9341"/>
                    </a:cubicBezTo>
                    <a:cubicBezTo>
                      <a:pt x="8684" y="14041"/>
                      <a:pt x="12915" y="24430"/>
                      <a:pt x="13452" y="2704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 name="Google Shape;67;p3"/>
            <p:cNvSpPr/>
            <p:nvPr/>
          </p:nvSpPr>
          <p:spPr>
            <a:xfrm>
              <a:off x="7241065" y="3810976"/>
              <a:ext cx="2025605" cy="1404846"/>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6951921" y="2033416"/>
              <a:ext cx="2242437" cy="2855086"/>
            </a:xfrm>
            <a:custGeom>
              <a:avLst/>
              <a:gdLst/>
              <a:ahLst/>
              <a:cxnLst/>
              <a:rect l="l" t="t" r="r" b="b"/>
              <a:pathLst>
                <a:path w="19908" h="25347" extrusionOk="0">
                  <a:moveTo>
                    <a:pt x="0" y="1"/>
                  </a:moveTo>
                  <a:lnTo>
                    <a:pt x="0" y="1"/>
                  </a:lnTo>
                  <a:cubicBezTo>
                    <a:pt x="0" y="1"/>
                    <a:pt x="2986" y="7678"/>
                    <a:pt x="4223" y="8625"/>
                  </a:cubicBezTo>
                  <a:cubicBezTo>
                    <a:pt x="5459" y="9572"/>
                    <a:pt x="7737" y="11090"/>
                    <a:pt x="8164" y="12079"/>
                  </a:cubicBezTo>
                  <a:cubicBezTo>
                    <a:pt x="8590" y="13077"/>
                    <a:pt x="8266" y="14596"/>
                    <a:pt x="9827" y="15782"/>
                  </a:cubicBezTo>
                  <a:cubicBezTo>
                    <a:pt x="11388" y="16967"/>
                    <a:pt x="12667" y="18955"/>
                    <a:pt x="12812" y="20140"/>
                  </a:cubicBezTo>
                  <a:cubicBezTo>
                    <a:pt x="12957" y="21326"/>
                    <a:pt x="13904" y="24781"/>
                    <a:pt x="15798" y="25258"/>
                  </a:cubicBezTo>
                  <a:cubicBezTo>
                    <a:pt x="16033" y="25317"/>
                    <a:pt x="16274" y="25347"/>
                    <a:pt x="16514" y="25347"/>
                  </a:cubicBezTo>
                  <a:cubicBezTo>
                    <a:pt x="18212" y="25347"/>
                    <a:pt x="19908" y="23861"/>
                    <a:pt x="19654" y="20379"/>
                  </a:cubicBezTo>
                  <a:cubicBezTo>
                    <a:pt x="19560" y="19100"/>
                    <a:pt x="19457" y="16583"/>
                    <a:pt x="17367" y="14502"/>
                  </a:cubicBezTo>
                  <a:cubicBezTo>
                    <a:pt x="15278" y="12412"/>
                    <a:pt x="15994" y="11986"/>
                    <a:pt x="14902" y="10663"/>
                  </a:cubicBezTo>
                  <a:cubicBezTo>
                    <a:pt x="13810" y="9333"/>
                    <a:pt x="12864" y="9384"/>
                    <a:pt x="12292" y="8011"/>
                  </a:cubicBezTo>
                  <a:cubicBezTo>
                    <a:pt x="11721" y="6629"/>
                    <a:pt x="10961" y="4599"/>
                    <a:pt x="7404" y="3174"/>
                  </a:cubicBezTo>
                  <a:cubicBezTo>
                    <a:pt x="3847" y="1750"/>
                    <a:pt x="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6981600" y="2073975"/>
              <a:ext cx="2083217" cy="2690296"/>
            </a:xfrm>
            <a:custGeom>
              <a:avLst/>
              <a:gdLst/>
              <a:ahLst/>
              <a:cxnLst/>
              <a:rect l="l" t="t" r="r" b="b"/>
              <a:pathLst>
                <a:path w="18758" h="24244" fill="none" extrusionOk="0">
                  <a:moveTo>
                    <a:pt x="18758" y="24243"/>
                  </a:moveTo>
                  <a:cubicBezTo>
                    <a:pt x="18758" y="24243"/>
                    <a:pt x="13520" y="9759"/>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7232007" y="2432117"/>
              <a:ext cx="555422" cy="297048"/>
            </a:xfrm>
            <a:custGeom>
              <a:avLst/>
              <a:gdLst/>
              <a:ahLst/>
              <a:cxnLst/>
              <a:rect l="l" t="t" r="r" b="b"/>
              <a:pathLst>
                <a:path w="5179" h="2926" fill="none" extrusionOk="0">
                  <a:moveTo>
                    <a:pt x="5178" y="0"/>
                  </a:moveTo>
                  <a:cubicBezTo>
                    <a:pt x="5178" y="0"/>
                    <a:pt x="4854" y="2107"/>
                    <a:pt x="4760" y="2926"/>
                  </a:cubicBezTo>
                  <a:cubicBezTo>
                    <a:pt x="3199" y="2474"/>
                    <a:pt x="1613" y="2175"/>
                    <a:pt x="1" y="203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8202888" y="2811753"/>
              <a:ext cx="80763" cy="453601"/>
            </a:xfrm>
            <a:custGeom>
              <a:avLst/>
              <a:gdLst/>
              <a:ahLst/>
              <a:cxnLst/>
              <a:rect l="l" t="t" r="r" b="b"/>
              <a:pathLst>
                <a:path w="717" h="4027" fill="none" extrusionOk="0">
                  <a:moveTo>
                    <a:pt x="700" y="0"/>
                  </a:moveTo>
                  <a:cubicBezTo>
                    <a:pt x="700" y="0"/>
                    <a:pt x="717" y="2824"/>
                    <a:pt x="0" y="402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7505326" y="3004825"/>
              <a:ext cx="516997" cy="48200"/>
            </a:xfrm>
            <a:custGeom>
              <a:avLst/>
              <a:gdLst/>
              <a:ahLst/>
              <a:cxnLst/>
              <a:rect l="l" t="t" r="r" b="b"/>
              <a:pathLst>
                <a:path w="5281" h="428" fill="none" extrusionOk="0">
                  <a:moveTo>
                    <a:pt x="5281" y="291"/>
                  </a:moveTo>
                  <a:cubicBezTo>
                    <a:pt x="5281" y="291"/>
                    <a:pt x="1997" y="427"/>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7982000" y="3491075"/>
              <a:ext cx="469826" cy="127849"/>
            </a:xfrm>
            <a:custGeom>
              <a:avLst/>
              <a:gdLst/>
              <a:ahLst/>
              <a:cxnLst/>
              <a:rect l="l" t="t" r="r" b="b"/>
              <a:pathLst>
                <a:path w="4931" h="1135" fill="none" extrusionOk="0">
                  <a:moveTo>
                    <a:pt x="4931" y="1083"/>
                  </a:moveTo>
                  <a:cubicBezTo>
                    <a:pt x="4931" y="1083"/>
                    <a:pt x="2030" y="113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8525711" y="3234488"/>
              <a:ext cx="104868" cy="491110"/>
            </a:xfrm>
            <a:custGeom>
              <a:avLst/>
              <a:gdLst/>
              <a:ahLst/>
              <a:cxnLst/>
              <a:rect l="l" t="t" r="r" b="b"/>
              <a:pathLst>
                <a:path w="931" h="4360" fill="none" extrusionOk="0">
                  <a:moveTo>
                    <a:pt x="0" y="4359"/>
                  </a:moveTo>
                  <a:cubicBezTo>
                    <a:pt x="0" y="4359"/>
                    <a:pt x="743" y="1988"/>
                    <a:pt x="93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8296040" y="4070384"/>
              <a:ext cx="508457" cy="130775"/>
            </a:xfrm>
            <a:custGeom>
              <a:avLst/>
              <a:gdLst/>
              <a:ahLst/>
              <a:cxnLst/>
              <a:rect l="l" t="t" r="r" b="b"/>
              <a:pathLst>
                <a:path w="4514" h="1161" fill="none" extrusionOk="0">
                  <a:moveTo>
                    <a:pt x="4513" y="1161"/>
                  </a:moveTo>
                  <a:cubicBezTo>
                    <a:pt x="4513" y="1161"/>
                    <a:pt x="1639" y="930"/>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8875450" y="3769200"/>
              <a:ext cx="107701" cy="570402"/>
            </a:xfrm>
            <a:custGeom>
              <a:avLst/>
              <a:gdLst/>
              <a:ahLst/>
              <a:cxnLst/>
              <a:rect l="l" t="t" r="r" b="b"/>
              <a:pathLst>
                <a:path w="956" h="5452" fill="none" extrusionOk="0">
                  <a:moveTo>
                    <a:pt x="0" y="5451"/>
                  </a:moveTo>
                  <a:cubicBezTo>
                    <a:pt x="0" y="5451"/>
                    <a:pt x="956" y="2278"/>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6305262" y="3180646"/>
              <a:ext cx="2346404" cy="2198845"/>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6335125" y="3209750"/>
              <a:ext cx="2214737" cy="2119519"/>
            </a:xfrm>
            <a:custGeom>
              <a:avLst/>
              <a:gdLst/>
              <a:ahLst/>
              <a:cxnLst/>
              <a:rect l="l" t="t" r="r" b="b"/>
              <a:pathLst>
                <a:path w="19927" h="19075" fill="none" extrusionOk="0">
                  <a:moveTo>
                    <a:pt x="19927" y="19074"/>
                  </a:moveTo>
                  <a:cubicBezTo>
                    <a:pt x="19927" y="19074"/>
                    <a:pt x="11200" y="8719"/>
                    <a:pt x="7353" y="6023"/>
                  </a:cubicBezTo>
                  <a:cubicBezTo>
                    <a:pt x="3515" y="3319"/>
                    <a:pt x="1" y="1"/>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8139472" y="4476786"/>
              <a:ext cx="113" cy="381624"/>
            </a:xfrm>
            <a:custGeom>
              <a:avLst/>
              <a:gdLst/>
              <a:ahLst/>
              <a:cxnLst/>
              <a:rect l="l" t="t" r="r" b="b"/>
              <a:pathLst>
                <a:path w="1" h="3388" fill="none" extrusionOk="0">
                  <a:moveTo>
                    <a:pt x="0" y="1"/>
                  </a:moveTo>
                  <a:lnTo>
                    <a:pt x="0" y="3387"/>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7427482" y="4636284"/>
              <a:ext cx="540109" cy="41452"/>
            </a:xfrm>
            <a:custGeom>
              <a:avLst/>
              <a:gdLst/>
              <a:ahLst/>
              <a:cxnLst/>
              <a:rect l="l" t="t" r="r" b="b"/>
              <a:pathLst>
                <a:path w="4795" h="368" fill="none" extrusionOk="0">
                  <a:moveTo>
                    <a:pt x="4795" y="274"/>
                  </a:moveTo>
                  <a:cubicBezTo>
                    <a:pt x="4795" y="274"/>
                    <a:pt x="999" y="36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7546650" y="3906101"/>
              <a:ext cx="44275" cy="348897"/>
            </a:xfrm>
            <a:custGeom>
              <a:avLst/>
              <a:gdLst/>
              <a:ahLst/>
              <a:cxnLst/>
              <a:rect l="l" t="t" r="r" b="b"/>
              <a:pathLst>
                <a:path w="393" h="3942" fill="none" extrusionOk="0">
                  <a:moveTo>
                    <a:pt x="256" y="3941"/>
                  </a:moveTo>
                  <a:cubicBezTo>
                    <a:pt x="256" y="3941"/>
                    <a:pt x="393" y="1186"/>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771909" y="4012713"/>
              <a:ext cx="655686" cy="127962"/>
            </a:xfrm>
            <a:custGeom>
              <a:avLst/>
              <a:gdLst/>
              <a:ahLst/>
              <a:cxnLst/>
              <a:rect l="l" t="t" r="r" b="b"/>
              <a:pathLst>
                <a:path w="6160" h="1136" fill="none" extrusionOk="0">
                  <a:moveTo>
                    <a:pt x="6160" y="862"/>
                  </a:moveTo>
                  <a:cubicBezTo>
                    <a:pt x="6160" y="862"/>
                    <a:pt x="1818" y="1135"/>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7044175" y="3618927"/>
              <a:ext cx="55751" cy="216147"/>
            </a:xfrm>
            <a:custGeom>
              <a:avLst/>
              <a:gdLst/>
              <a:ahLst/>
              <a:cxnLst/>
              <a:rect l="l" t="t" r="r" b="b"/>
              <a:pathLst>
                <a:path w="495" h="2517" fill="none" extrusionOk="0">
                  <a:moveTo>
                    <a:pt x="495" y="2517"/>
                  </a:moveTo>
                  <a:cubicBezTo>
                    <a:pt x="495" y="2517"/>
                    <a:pt x="384" y="78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6637323" y="3618925"/>
              <a:ext cx="212566" cy="36609"/>
            </a:xfrm>
            <a:custGeom>
              <a:avLst/>
              <a:gdLst/>
              <a:ahLst/>
              <a:cxnLst/>
              <a:rect l="l" t="t" r="r" b="b"/>
              <a:pathLst>
                <a:path w="1997" h="325" fill="none" extrusionOk="0">
                  <a:moveTo>
                    <a:pt x="1997" y="324"/>
                  </a:moveTo>
                  <a:cubicBezTo>
                    <a:pt x="1997" y="324"/>
                    <a:pt x="581" y="273"/>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5616363" y="4227065"/>
              <a:ext cx="1512417" cy="1233633"/>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5651113" y="4277850"/>
              <a:ext cx="857903" cy="1139708"/>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5909199" y="5015875"/>
              <a:ext cx="425926" cy="138425"/>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6621326" y="5015878"/>
              <a:ext cx="213453" cy="387256"/>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 name="Google Shape;89;p3"/>
            <p:cNvGrpSpPr/>
            <p:nvPr/>
          </p:nvGrpSpPr>
          <p:grpSpPr>
            <a:xfrm>
              <a:off x="8426701" y="1643346"/>
              <a:ext cx="1107026" cy="1425009"/>
              <a:chOff x="8426701" y="1643346"/>
              <a:chExt cx="1107026" cy="1425009"/>
            </a:xfrm>
          </p:grpSpPr>
          <p:sp>
            <p:nvSpPr>
              <p:cNvPr id="90" name="Google Shape;90;p3"/>
              <p:cNvSpPr/>
              <p:nvPr/>
            </p:nvSpPr>
            <p:spPr>
              <a:xfrm>
                <a:off x="8426701" y="1643346"/>
                <a:ext cx="1107026" cy="1425009"/>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8451825" y="1680875"/>
                <a:ext cx="999226" cy="1004171"/>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8964775" y="1983401"/>
                <a:ext cx="100024" cy="27405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8856200" y="2395675"/>
                <a:ext cx="447847" cy="123099"/>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 name="Google Shape;94;p3"/>
            <p:cNvSpPr/>
            <p:nvPr/>
          </p:nvSpPr>
          <p:spPr>
            <a:xfrm>
              <a:off x="7844471" y="736375"/>
              <a:ext cx="1689262" cy="944599"/>
            </a:xfrm>
            <a:custGeom>
              <a:avLst/>
              <a:gdLst/>
              <a:ahLst/>
              <a:cxnLst/>
              <a:rect l="l" t="t" r="r" b="b"/>
              <a:pathLst>
                <a:path w="14997" h="8386" extrusionOk="0">
                  <a:moveTo>
                    <a:pt x="1" y="0"/>
                  </a:moveTo>
                  <a:cubicBezTo>
                    <a:pt x="1" y="0"/>
                    <a:pt x="3942" y="2227"/>
                    <a:pt x="7004" y="4402"/>
                  </a:cubicBezTo>
                  <a:cubicBezTo>
                    <a:pt x="9060" y="5843"/>
                    <a:pt x="11184" y="7174"/>
                    <a:pt x="13384" y="8385"/>
                  </a:cubicBezTo>
                  <a:cubicBezTo>
                    <a:pt x="13384" y="8385"/>
                    <a:pt x="14997" y="990"/>
                    <a:pt x="12958" y="614"/>
                  </a:cubicBezTo>
                  <a:cubicBezTo>
                    <a:pt x="10928" y="23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9014788" y="3143250"/>
              <a:ext cx="251863" cy="1004186"/>
            </a:xfrm>
            <a:custGeom>
              <a:avLst/>
              <a:gdLst/>
              <a:ahLst/>
              <a:cxnLst/>
              <a:rect l="l" t="t" r="r" b="b"/>
              <a:pathLst>
                <a:path w="2236" h="8915" extrusionOk="0">
                  <a:moveTo>
                    <a:pt x="529" y="0"/>
                  </a:moveTo>
                  <a:lnTo>
                    <a:pt x="529" y="0"/>
                  </a:lnTo>
                  <a:cubicBezTo>
                    <a:pt x="0" y="3984"/>
                    <a:pt x="2235" y="8914"/>
                    <a:pt x="2235" y="8914"/>
                  </a:cubicBezTo>
                  <a:lnTo>
                    <a:pt x="2235" y="1092"/>
                  </a:lnTo>
                  <a:cubicBezTo>
                    <a:pt x="1954" y="614"/>
                    <a:pt x="529" y="0"/>
                    <a:pt x="529" y="0"/>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7546654" y="3460330"/>
              <a:ext cx="1447086" cy="1701315"/>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7574850" y="3491075"/>
              <a:ext cx="1248799" cy="1572904"/>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6733740" y="4475885"/>
              <a:ext cx="1069517" cy="1010268"/>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6763600" y="4506625"/>
              <a:ext cx="594850" cy="944603"/>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 name="Google Shape;100;p3"/>
          <p:cNvGrpSpPr/>
          <p:nvPr/>
        </p:nvGrpSpPr>
        <p:grpSpPr>
          <a:xfrm>
            <a:off x="-171969" y="-204825"/>
            <a:ext cx="9465896" cy="1588748"/>
            <a:chOff x="-171969" y="-204825"/>
            <a:chExt cx="9465896" cy="1588748"/>
          </a:xfrm>
        </p:grpSpPr>
        <p:sp>
          <p:nvSpPr>
            <p:cNvPr id="101" name="Google Shape;101;p3"/>
            <p:cNvSpPr/>
            <p:nvPr/>
          </p:nvSpPr>
          <p:spPr>
            <a:xfrm flipH="1">
              <a:off x="-171969" y="-204825"/>
              <a:ext cx="9465896" cy="1588748"/>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5796850" y="1100500"/>
              <a:ext cx="151250" cy="98000"/>
            </a:xfrm>
            <a:custGeom>
              <a:avLst/>
              <a:gdLst/>
              <a:ahLst/>
              <a:cxnLst/>
              <a:rect l="l" t="t" r="r" b="b"/>
              <a:pathLst>
                <a:path w="6050" h="3920" extrusionOk="0">
                  <a:moveTo>
                    <a:pt x="317" y="1275"/>
                  </a:moveTo>
                  <a:lnTo>
                    <a:pt x="5193" y="0"/>
                  </a:lnTo>
                  <a:lnTo>
                    <a:pt x="6050" y="3336"/>
                  </a:lnTo>
                  <a:lnTo>
                    <a:pt x="3026" y="3920"/>
                  </a:lnTo>
                  <a:lnTo>
                    <a:pt x="0" y="1535"/>
                  </a:lnTo>
                  <a:lnTo>
                    <a:pt x="901" y="1463"/>
                  </a:lnTo>
                </a:path>
              </a:pathLst>
            </a:custGeom>
            <a:solidFill>
              <a:schemeClr val="lt2"/>
            </a:solidFill>
            <a:ln>
              <a:noFill/>
            </a:ln>
          </p:spPr>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1">
  <p:cSld name="CUSTOM_3_1">
    <p:spTree>
      <p:nvGrpSpPr>
        <p:cNvPr id="1" name="Shape 602"/>
        <p:cNvGrpSpPr/>
        <p:nvPr/>
      </p:nvGrpSpPr>
      <p:grpSpPr>
        <a:xfrm>
          <a:off x="0" y="0"/>
          <a:ext cx="0" cy="0"/>
          <a:chOff x="0" y="0"/>
          <a:chExt cx="0" cy="0"/>
        </a:xfrm>
      </p:grpSpPr>
      <p:sp>
        <p:nvSpPr>
          <p:cNvPr id="603" name="Google Shape;603;p21"/>
          <p:cNvSpPr txBox="1">
            <a:spLocks noGrp="1"/>
          </p:cNvSpPr>
          <p:nvPr>
            <p:ph type="title"/>
          </p:nvPr>
        </p:nvSpPr>
        <p:spPr>
          <a:xfrm>
            <a:off x="1121075" y="3011163"/>
            <a:ext cx="2108700" cy="90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04" name="Google Shape;604;p21"/>
          <p:cNvSpPr txBox="1">
            <a:spLocks noGrp="1"/>
          </p:cNvSpPr>
          <p:nvPr>
            <p:ph type="subTitle" idx="1"/>
          </p:nvPr>
        </p:nvSpPr>
        <p:spPr>
          <a:xfrm>
            <a:off x="985025" y="3943017"/>
            <a:ext cx="2380800" cy="65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605" name="Google Shape;605;p21"/>
          <p:cNvSpPr txBox="1">
            <a:spLocks noGrp="1"/>
          </p:cNvSpPr>
          <p:nvPr>
            <p:ph type="title" idx="2"/>
          </p:nvPr>
        </p:nvSpPr>
        <p:spPr>
          <a:xfrm>
            <a:off x="3517650" y="3011163"/>
            <a:ext cx="2108700" cy="90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06" name="Google Shape;606;p21"/>
          <p:cNvSpPr txBox="1">
            <a:spLocks noGrp="1"/>
          </p:cNvSpPr>
          <p:nvPr>
            <p:ph type="subTitle" idx="3"/>
          </p:nvPr>
        </p:nvSpPr>
        <p:spPr>
          <a:xfrm>
            <a:off x="3381600" y="3943017"/>
            <a:ext cx="2380800" cy="65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607" name="Google Shape;607;p21"/>
          <p:cNvSpPr txBox="1">
            <a:spLocks noGrp="1"/>
          </p:cNvSpPr>
          <p:nvPr>
            <p:ph type="title" idx="4"/>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08" name="Google Shape;608;p21"/>
          <p:cNvSpPr txBox="1">
            <a:spLocks noGrp="1"/>
          </p:cNvSpPr>
          <p:nvPr>
            <p:ph type="title" idx="5"/>
          </p:nvPr>
        </p:nvSpPr>
        <p:spPr>
          <a:xfrm>
            <a:off x="5914225" y="3011163"/>
            <a:ext cx="2108700" cy="90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09" name="Google Shape;609;p21"/>
          <p:cNvSpPr txBox="1">
            <a:spLocks noGrp="1"/>
          </p:cNvSpPr>
          <p:nvPr>
            <p:ph type="subTitle" idx="6"/>
          </p:nvPr>
        </p:nvSpPr>
        <p:spPr>
          <a:xfrm>
            <a:off x="5778175" y="3943017"/>
            <a:ext cx="2380800" cy="65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610" name="Google Shape;610;p21"/>
          <p:cNvSpPr/>
          <p:nvPr/>
        </p:nvSpPr>
        <p:spPr>
          <a:xfrm>
            <a:off x="3914992" y="-337881"/>
            <a:ext cx="7023176" cy="1327035"/>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1"/>
          <p:cNvSpPr/>
          <p:nvPr/>
        </p:nvSpPr>
        <p:spPr>
          <a:xfrm flipH="1">
            <a:off x="7865120" y="1280650"/>
            <a:ext cx="760769" cy="4598838"/>
          </a:xfrm>
          <a:custGeom>
            <a:avLst/>
            <a:gdLst/>
            <a:ahLst/>
            <a:cxnLst/>
            <a:rect l="l" t="t" r="r" b="b"/>
            <a:pathLst>
              <a:path w="9137" h="55233" extrusionOk="0">
                <a:moveTo>
                  <a:pt x="7157" y="0"/>
                </a:moveTo>
                <a:cubicBezTo>
                  <a:pt x="5963" y="2935"/>
                  <a:pt x="4504" y="5749"/>
                  <a:pt x="2815" y="8428"/>
                </a:cubicBezTo>
                <a:cubicBezTo>
                  <a:pt x="2935" y="6236"/>
                  <a:pt x="3097" y="4043"/>
                  <a:pt x="3285" y="1868"/>
                </a:cubicBezTo>
                <a:lnTo>
                  <a:pt x="1161" y="1681"/>
                </a:lnTo>
                <a:cubicBezTo>
                  <a:pt x="111" y="13870"/>
                  <a:pt x="0" y="26128"/>
                  <a:pt x="836" y="38343"/>
                </a:cubicBezTo>
                <a:cubicBezTo>
                  <a:pt x="1203" y="43606"/>
                  <a:pt x="1118" y="48869"/>
                  <a:pt x="871" y="55147"/>
                </a:cubicBezTo>
                <a:lnTo>
                  <a:pt x="3003" y="55232"/>
                </a:lnTo>
                <a:cubicBezTo>
                  <a:pt x="3250" y="48878"/>
                  <a:pt x="3336" y="43555"/>
                  <a:pt x="2969" y="38189"/>
                </a:cubicBezTo>
                <a:cubicBezTo>
                  <a:pt x="2380" y="29651"/>
                  <a:pt x="2269" y="21087"/>
                  <a:pt x="2619" y="12531"/>
                </a:cubicBezTo>
                <a:cubicBezTo>
                  <a:pt x="5246" y="8897"/>
                  <a:pt x="7439" y="4965"/>
                  <a:pt x="9136" y="811"/>
                </a:cubicBezTo>
                <a:lnTo>
                  <a:pt x="71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1"/>
          <p:cNvSpPr/>
          <p:nvPr/>
        </p:nvSpPr>
        <p:spPr>
          <a:xfrm flipH="1">
            <a:off x="8694091" y="754601"/>
            <a:ext cx="333903" cy="5208381"/>
          </a:xfrm>
          <a:custGeom>
            <a:avLst/>
            <a:gdLst/>
            <a:ahLst/>
            <a:cxnLst/>
            <a:rect l="l" t="t" r="r" b="b"/>
            <a:pathLst>
              <a:path w="4010" h="55156" extrusionOk="0">
                <a:moveTo>
                  <a:pt x="1877" y="0"/>
                </a:moveTo>
                <a:cubicBezTo>
                  <a:pt x="1093" y="12633"/>
                  <a:pt x="1007" y="25301"/>
                  <a:pt x="1630" y="37942"/>
                </a:cubicBezTo>
                <a:cubicBezTo>
                  <a:pt x="1843" y="42301"/>
                  <a:pt x="1169" y="46805"/>
                  <a:pt x="530" y="51155"/>
                </a:cubicBezTo>
                <a:cubicBezTo>
                  <a:pt x="351" y="52375"/>
                  <a:pt x="163" y="53638"/>
                  <a:pt x="1" y="54874"/>
                </a:cubicBezTo>
                <a:lnTo>
                  <a:pt x="2116" y="55156"/>
                </a:lnTo>
                <a:cubicBezTo>
                  <a:pt x="2278" y="53936"/>
                  <a:pt x="2466" y="52682"/>
                  <a:pt x="2645" y="51462"/>
                </a:cubicBezTo>
                <a:cubicBezTo>
                  <a:pt x="3311" y="47018"/>
                  <a:pt x="3993" y="42412"/>
                  <a:pt x="3763" y="37840"/>
                </a:cubicBezTo>
                <a:cubicBezTo>
                  <a:pt x="3148" y="25275"/>
                  <a:pt x="3225" y="12685"/>
                  <a:pt x="4010" y="137"/>
                </a:cubicBezTo>
                <a:lnTo>
                  <a:pt x="1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1"/>
          <p:cNvSpPr/>
          <p:nvPr/>
        </p:nvSpPr>
        <p:spPr>
          <a:xfrm flipH="1">
            <a:off x="468940" y="4672203"/>
            <a:ext cx="78" cy="262629"/>
          </a:xfrm>
          <a:custGeom>
            <a:avLst/>
            <a:gdLst/>
            <a:ahLst/>
            <a:cxnLst/>
            <a:rect l="l" t="t" r="r" b="b"/>
            <a:pathLst>
              <a:path w="1" h="3388" fill="none" extrusionOk="0">
                <a:moveTo>
                  <a:pt x="0" y="1"/>
                </a:moveTo>
                <a:lnTo>
                  <a:pt x="0" y="3387"/>
                </a:ln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1"/>
          <p:cNvSpPr/>
          <p:nvPr/>
        </p:nvSpPr>
        <p:spPr>
          <a:xfrm flipH="1">
            <a:off x="-272923" y="4176691"/>
            <a:ext cx="1393997" cy="966798"/>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1"/>
          <p:cNvSpPr/>
          <p:nvPr/>
        </p:nvSpPr>
        <p:spPr>
          <a:xfrm flipH="1">
            <a:off x="-148914" y="3915373"/>
            <a:ext cx="1145985" cy="1347315"/>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1"/>
          <p:cNvSpPr/>
          <p:nvPr/>
        </p:nvSpPr>
        <p:spPr>
          <a:xfrm flipH="1">
            <a:off x="-14213" y="3939721"/>
            <a:ext cx="988955" cy="1245631"/>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1">
  <p:cSld name="CUSTOM_12">
    <p:spTree>
      <p:nvGrpSpPr>
        <p:cNvPr id="1" name="Shape 617"/>
        <p:cNvGrpSpPr/>
        <p:nvPr/>
      </p:nvGrpSpPr>
      <p:grpSpPr>
        <a:xfrm>
          <a:off x="0" y="0"/>
          <a:ext cx="0" cy="0"/>
          <a:chOff x="0" y="0"/>
          <a:chExt cx="0" cy="0"/>
        </a:xfrm>
      </p:grpSpPr>
      <p:grpSp>
        <p:nvGrpSpPr>
          <p:cNvPr id="618" name="Google Shape;618;p22"/>
          <p:cNvGrpSpPr/>
          <p:nvPr/>
        </p:nvGrpSpPr>
        <p:grpSpPr>
          <a:xfrm rot="1786601">
            <a:off x="-1375163" y="3858657"/>
            <a:ext cx="3948180" cy="2012234"/>
            <a:chOff x="-5085215" y="9783160"/>
            <a:chExt cx="2803872" cy="1428836"/>
          </a:xfrm>
        </p:grpSpPr>
        <p:sp>
          <p:nvSpPr>
            <p:cNvPr id="619" name="Google Shape;619;p22"/>
            <p:cNvSpPr/>
            <p:nvPr/>
          </p:nvSpPr>
          <p:spPr>
            <a:xfrm>
              <a:off x="-3677544" y="10289279"/>
              <a:ext cx="1396201" cy="922716"/>
            </a:xfrm>
            <a:custGeom>
              <a:avLst/>
              <a:gdLst/>
              <a:ahLst/>
              <a:cxnLst/>
              <a:rect l="l" t="t" r="r" b="b"/>
              <a:pathLst>
                <a:path w="15313" h="10120" extrusionOk="0">
                  <a:moveTo>
                    <a:pt x="11261" y="0"/>
                  </a:moveTo>
                  <a:cubicBezTo>
                    <a:pt x="10730" y="0"/>
                    <a:pt x="10238" y="86"/>
                    <a:pt x="9853" y="310"/>
                  </a:cubicBezTo>
                  <a:cubicBezTo>
                    <a:pt x="3370" y="2877"/>
                    <a:pt x="1" y="10119"/>
                    <a:pt x="1" y="10119"/>
                  </a:cubicBezTo>
                  <a:lnTo>
                    <a:pt x="4325" y="8029"/>
                  </a:lnTo>
                  <a:lnTo>
                    <a:pt x="3430" y="6878"/>
                  </a:lnTo>
                  <a:lnTo>
                    <a:pt x="4863" y="7688"/>
                  </a:lnTo>
                  <a:cubicBezTo>
                    <a:pt x="5477" y="7253"/>
                    <a:pt x="7703" y="6187"/>
                    <a:pt x="7703" y="6187"/>
                  </a:cubicBezTo>
                  <a:lnTo>
                    <a:pt x="6620" y="4848"/>
                  </a:lnTo>
                  <a:lnTo>
                    <a:pt x="6620" y="4848"/>
                  </a:lnTo>
                  <a:cubicBezTo>
                    <a:pt x="7055" y="4865"/>
                    <a:pt x="8360" y="5752"/>
                    <a:pt x="8360" y="5752"/>
                  </a:cubicBezTo>
                  <a:cubicBezTo>
                    <a:pt x="8983" y="5402"/>
                    <a:pt x="11602" y="3833"/>
                    <a:pt x="11602" y="3833"/>
                  </a:cubicBezTo>
                  <a:lnTo>
                    <a:pt x="9554" y="2127"/>
                  </a:lnTo>
                  <a:cubicBezTo>
                    <a:pt x="9637" y="2094"/>
                    <a:pt x="9736" y="2079"/>
                    <a:pt x="9846" y="2079"/>
                  </a:cubicBezTo>
                  <a:cubicBezTo>
                    <a:pt x="10774" y="2079"/>
                    <a:pt x="12531" y="3108"/>
                    <a:pt x="12531" y="3108"/>
                  </a:cubicBezTo>
                  <a:lnTo>
                    <a:pt x="15312" y="992"/>
                  </a:lnTo>
                  <a:cubicBezTo>
                    <a:pt x="15312" y="992"/>
                    <a:pt x="13063" y="0"/>
                    <a:pt x="1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2"/>
            <p:cNvSpPr/>
            <p:nvPr/>
          </p:nvSpPr>
          <p:spPr>
            <a:xfrm>
              <a:off x="-3677545" y="10308524"/>
              <a:ext cx="985493" cy="903459"/>
            </a:xfrm>
            <a:custGeom>
              <a:avLst/>
              <a:gdLst/>
              <a:ahLst/>
              <a:cxnLst/>
              <a:rect l="l" t="t" r="r" b="b"/>
              <a:pathLst>
                <a:path w="10843" h="10101" fill="none" extrusionOk="0">
                  <a:moveTo>
                    <a:pt x="1" y="10100"/>
                  </a:moveTo>
                  <a:cubicBezTo>
                    <a:pt x="112" y="9896"/>
                    <a:pt x="4180" y="3225"/>
                    <a:pt x="10842"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2"/>
            <p:cNvSpPr/>
            <p:nvPr/>
          </p:nvSpPr>
          <p:spPr>
            <a:xfrm>
              <a:off x="-3031421" y="10513437"/>
              <a:ext cx="276407" cy="206206"/>
            </a:xfrm>
            <a:custGeom>
              <a:avLst/>
              <a:gdLst/>
              <a:ahLst/>
              <a:cxnLst/>
              <a:rect l="l" t="t" r="r" b="b"/>
              <a:pathLst>
                <a:path w="3132" h="2295" fill="none" extrusionOk="0">
                  <a:moveTo>
                    <a:pt x="1" y="0"/>
                  </a:moveTo>
                  <a:cubicBezTo>
                    <a:pt x="1" y="0"/>
                    <a:pt x="2500" y="1109"/>
                    <a:pt x="3131" y="2295"/>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2"/>
            <p:cNvSpPr/>
            <p:nvPr/>
          </p:nvSpPr>
          <p:spPr>
            <a:xfrm>
              <a:off x="-2756816" y="10339117"/>
              <a:ext cx="382094" cy="111450"/>
            </a:xfrm>
            <a:custGeom>
              <a:avLst/>
              <a:gdLst/>
              <a:ahLst/>
              <a:cxnLst/>
              <a:rect l="l" t="t" r="r" b="b"/>
              <a:pathLst>
                <a:path w="4402" h="1255" fill="none" extrusionOk="0">
                  <a:moveTo>
                    <a:pt x="0" y="0"/>
                  </a:moveTo>
                  <a:cubicBezTo>
                    <a:pt x="0" y="0"/>
                    <a:pt x="3335" y="214"/>
                    <a:pt x="4402" y="125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2"/>
            <p:cNvSpPr/>
            <p:nvPr/>
          </p:nvSpPr>
          <p:spPr>
            <a:xfrm>
              <a:off x="-3269257" y="10710241"/>
              <a:ext cx="178981" cy="200773"/>
            </a:xfrm>
            <a:custGeom>
              <a:avLst/>
              <a:gdLst/>
              <a:ahLst/>
              <a:cxnLst/>
              <a:rect l="l" t="t" r="r" b="b"/>
              <a:pathLst>
                <a:path w="1963" h="2202" fill="none" extrusionOk="0">
                  <a:moveTo>
                    <a:pt x="1" y="0"/>
                  </a:moveTo>
                  <a:lnTo>
                    <a:pt x="1963" y="220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2"/>
            <p:cNvSpPr/>
            <p:nvPr/>
          </p:nvSpPr>
          <p:spPr>
            <a:xfrm>
              <a:off x="-3728876" y="9783160"/>
              <a:ext cx="860260" cy="1414801"/>
            </a:xfrm>
            <a:custGeom>
              <a:avLst/>
              <a:gdLst/>
              <a:ahLst/>
              <a:cxnLst/>
              <a:rect l="l" t="t" r="r" b="b"/>
              <a:pathLst>
                <a:path w="9435" h="15517" extrusionOk="0">
                  <a:moveTo>
                    <a:pt x="9435" y="1"/>
                  </a:moveTo>
                  <a:cubicBezTo>
                    <a:pt x="9435" y="1"/>
                    <a:pt x="5340" y="427"/>
                    <a:pt x="4360" y="2116"/>
                  </a:cubicBezTo>
                  <a:cubicBezTo>
                    <a:pt x="1" y="7567"/>
                    <a:pt x="683" y="15517"/>
                    <a:pt x="683" y="15517"/>
                  </a:cubicBezTo>
                  <a:lnTo>
                    <a:pt x="3396" y="11559"/>
                  </a:lnTo>
                  <a:lnTo>
                    <a:pt x="2048" y="11004"/>
                  </a:lnTo>
                  <a:lnTo>
                    <a:pt x="3694" y="11004"/>
                  </a:lnTo>
                  <a:cubicBezTo>
                    <a:pt x="4010" y="10313"/>
                    <a:pt x="5417" y="8283"/>
                    <a:pt x="5417" y="8283"/>
                  </a:cubicBezTo>
                  <a:lnTo>
                    <a:pt x="3805" y="7661"/>
                  </a:lnTo>
                  <a:cubicBezTo>
                    <a:pt x="3979" y="7570"/>
                    <a:pt x="4386" y="7544"/>
                    <a:pt x="4785" y="7544"/>
                  </a:cubicBezTo>
                  <a:cubicBezTo>
                    <a:pt x="5283" y="7544"/>
                    <a:pt x="5767" y="7584"/>
                    <a:pt x="5767" y="7584"/>
                  </a:cubicBezTo>
                  <a:cubicBezTo>
                    <a:pt x="6134" y="6970"/>
                    <a:pt x="7627" y="4308"/>
                    <a:pt x="7627" y="4308"/>
                  </a:cubicBezTo>
                  <a:lnTo>
                    <a:pt x="4999" y="3839"/>
                  </a:lnTo>
                  <a:cubicBezTo>
                    <a:pt x="5482" y="3230"/>
                    <a:pt x="7712" y="3208"/>
                    <a:pt x="8032" y="3208"/>
                  </a:cubicBezTo>
                  <a:cubicBezTo>
                    <a:pt x="8057" y="3208"/>
                    <a:pt x="8070" y="3208"/>
                    <a:pt x="8070" y="3208"/>
                  </a:cubicBezTo>
                  <a:lnTo>
                    <a:pt x="94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2"/>
            <p:cNvSpPr/>
            <p:nvPr/>
          </p:nvSpPr>
          <p:spPr>
            <a:xfrm>
              <a:off x="-3668148" y="9928663"/>
              <a:ext cx="402184" cy="1269283"/>
            </a:xfrm>
            <a:custGeom>
              <a:avLst/>
              <a:gdLst/>
              <a:ahLst/>
              <a:cxnLst/>
              <a:rect l="l" t="t" r="r" b="b"/>
              <a:pathLst>
                <a:path w="4411" h="14144" fill="none" extrusionOk="0">
                  <a:moveTo>
                    <a:pt x="17" y="14144"/>
                  </a:moveTo>
                  <a:cubicBezTo>
                    <a:pt x="0" y="13913"/>
                    <a:pt x="230" y="6108"/>
                    <a:pt x="441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2"/>
            <p:cNvSpPr/>
            <p:nvPr/>
          </p:nvSpPr>
          <p:spPr>
            <a:xfrm>
              <a:off x="-3462915" y="10247521"/>
              <a:ext cx="352492" cy="65374"/>
            </a:xfrm>
            <a:custGeom>
              <a:avLst/>
              <a:gdLst/>
              <a:ahLst/>
              <a:cxnLst/>
              <a:rect l="l" t="t" r="r" b="b"/>
              <a:pathLst>
                <a:path w="3866" h="717" fill="none" extrusionOk="0">
                  <a:moveTo>
                    <a:pt x="1" y="282"/>
                  </a:moveTo>
                  <a:cubicBezTo>
                    <a:pt x="1" y="282"/>
                    <a:pt x="2722" y="0"/>
                    <a:pt x="3865"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2"/>
            <p:cNvSpPr/>
            <p:nvPr/>
          </p:nvSpPr>
          <p:spPr>
            <a:xfrm rot="-98">
              <a:off x="-3303029" y="9856280"/>
              <a:ext cx="388538" cy="133852"/>
            </a:xfrm>
            <a:custGeom>
              <a:avLst/>
              <a:gdLst/>
              <a:ahLst/>
              <a:cxnLst/>
              <a:rect l="l" t="t" r="r" b="b"/>
              <a:pathLst>
                <a:path w="4436" h="1468" fill="none" extrusionOk="0">
                  <a:moveTo>
                    <a:pt x="0" y="1468"/>
                  </a:moveTo>
                  <a:cubicBezTo>
                    <a:pt x="0" y="1468"/>
                    <a:pt x="2994" y="0"/>
                    <a:pt x="4436"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2"/>
            <p:cNvSpPr/>
            <p:nvPr/>
          </p:nvSpPr>
          <p:spPr>
            <a:xfrm>
              <a:off x="-3562388" y="10560164"/>
              <a:ext cx="255935" cy="84795"/>
            </a:xfrm>
            <a:custGeom>
              <a:avLst/>
              <a:gdLst/>
              <a:ahLst/>
              <a:cxnLst/>
              <a:rect l="l" t="t" r="r" b="b"/>
              <a:pathLst>
                <a:path w="2807" h="930" fill="none" extrusionOk="0">
                  <a:moveTo>
                    <a:pt x="0" y="0"/>
                  </a:moveTo>
                  <a:lnTo>
                    <a:pt x="2807"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2"/>
            <p:cNvSpPr/>
            <p:nvPr/>
          </p:nvSpPr>
          <p:spPr>
            <a:xfrm>
              <a:off x="-4442787" y="9783160"/>
              <a:ext cx="859439" cy="1414801"/>
            </a:xfrm>
            <a:custGeom>
              <a:avLst/>
              <a:gdLst/>
              <a:ahLst/>
              <a:cxnLst/>
              <a:rect l="l" t="t" r="r" b="b"/>
              <a:pathLst>
                <a:path w="9426" h="15517" extrusionOk="0">
                  <a:moveTo>
                    <a:pt x="0" y="1"/>
                  </a:moveTo>
                  <a:lnTo>
                    <a:pt x="1365" y="3208"/>
                  </a:lnTo>
                  <a:cubicBezTo>
                    <a:pt x="1365" y="3208"/>
                    <a:pt x="1378" y="3208"/>
                    <a:pt x="1403" y="3208"/>
                  </a:cubicBezTo>
                  <a:cubicBezTo>
                    <a:pt x="1722" y="3208"/>
                    <a:pt x="3945" y="3230"/>
                    <a:pt x="4436" y="3839"/>
                  </a:cubicBezTo>
                  <a:lnTo>
                    <a:pt x="1800" y="4308"/>
                  </a:lnTo>
                  <a:cubicBezTo>
                    <a:pt x="1800" y="4308"/>
                    <a:pt x="3293" y="6970"/>
                    <a:pt x="3668" y="7584"/>
                  </a:cubicBezTo>
                  <a:cubicBezTo>
                    <a:pt x="3668" y="7584"/>
                    <a:pt x="4152" y="7544"/>
                    <a:pt x="4649" y="7544"/>
                  </a:cubicBezTo>
                  <a:cubicBezTo>
                    <a:pt x="5046" y="7544"/>
                    <a:pt x="5451" y="7570"/>
                    <a:pt x="5621" y="7661"/>
                  </a:cubicBezTo>
                  <a:lnTo>
                    <a:pt x="4009" y="8283"/>
                  </a:lnTo>
                  <a:cubicBezTo>
                    <a:pt x="4009" y="8283"/>
                    <a:pt x="5425" y="10313"/>
                    <a:pt x="5741" y="11004"/>
                  </a:cubicBezTo>
                  <a:lnTo>
                    <a:pt x="7379" y="11004"/>
                  </a:lnTo>
                  <a:lnTo>
                    <a:pt x="6039" y="11559"/>
                  </a:lnTo>
                  <a:lnTo>
                    <a:pt x="8752" y="15517"/>
                  </a:lnTo>
                  <a:cubicBezTo>
                    <a:pt x="8752" y="15517"/>
                    <a:pt x="9426" y="7567"/>
                    <a:pt x="5075" y="2116"/>
                  </a:cubicBezTo>
                  <a:cubicBezTo>
                    <a:pt x="4095" y="427"/>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2"/>
            <p:cNvSpPr/>
            <p:nvPr/>
          </p:nvSpPr>
          <p:spPr>
            <a:xfrm>
              <a:off x="-4025195" y="9944299"/>
              <a:ext cx="381201" cy="1253689"/>
            </a:xfrm>
            <a:custGeom>
              <a:avLst/>
              <a:gdLst/>
              <a:ahLst/>
              <a:cxnLst/>
              <a:rect l="l" t="t" r="r" b="b"/>
              <a:pathLst>
                <a:path w="4403" h="14144" fill="none" extrusionOk="0">
                  <a:moveTo>
                    <a:pt x="4394" y="14144"/>
                  </a:moveTo>
                  <a:cubicBezTo>
                    <a:pt x="4402" y="13913"/>
                    <a:pt x="4181" y="610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2"/>
            <p:cNvSpPr/>
            <p:nvPr/>
          </p:nvSpPr>
          <p:spPr>
            <a:xfrm>
              <a:off x="-4200987" y="10247521"/>
              <a:ext cx="351672" cy="65374"/>
            </a:xfrm>
            <a:custGeom>
              <a:avLst/>
              <a:gdLst/>
              <a:ahLst/>
              <a:cxnLst/>
              <a:rect l="l" t="t" r="r" b="b"/>
              <a:pathLst>
                <a:path w="3857" h="717" fill="none" extrusionOk="0">
                  <a:moveTo>
                    <a:pt x="3857" y="282"/>
                  </a:moveTo>
                  <a:cubicBezTo>
                    <a:pt x="3857" y="282"/>
                    <a:pt x="1135" y="0"/>
                    <a:pt x="1"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2"/>
            <p:cNvSpPr/>
            <p:nvPr/>
          </p:nvSpPr>
          <p:spPr>
            <a:xfrm>
              <a:off x="-4397746" y="9856283"/>
              <a:ext cx="405284" cy="133849"/>
            </a:xfrm>
            <a:custGeom>
              <a:avLst/>
              <a:gdLst/>
              <a:ahLst/>
              <a:cxnLst/>
              <a:rect l="l" t="t" r="r" b="b"/>
              <a:pathLst>
                <a:path w="4445" h="1468" fill="none" extrusionOk="0">
                  <a:moveTo>
                    <a:pt x="4445" y="1468"/>
                  </a:moveTo>
                  <a:cubicBezTo>
                    <a:pt x="4445" y="1468"/>
                    <a:pt x="1451" y="0"/>
                    <a:pt x="1"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2"/>
            <p:cNvSpPr/>
            <p:nvPr/>
          </p:nvSpPr>
          <p:spPr>
            <a:xfrm>
              <a:off x="-4004958" y="10560164"/>
              <a:ext cx="255206" cy="84795"/>
            </a:xfrm>
            <a:custGeom>
              <a:avLst/>
              <a:gdLst/>
              <a:ahLst/>
              <a:cxnLst/>
              <a:rect l="l" t="t" r="r" b="b"/>
              <a:pathLst>
                <a:path w="2799" h="930" fill="none" extrusionOk="0">
                  <a:moveTo>
                    <a:pt x="2798" y="0"/>
                  </a:moveTo>
                  <a:lnTo>
                    <a:pt x="1"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2"/>
            <p:cNvSpPr/>
            <p:nvPr/>
          </p:nvSpPr>
          <p:spPr>
            <a:xfrm>
              <a:off x="-5085215" y="10335962"/>
              <a:ext cx="1436593" cy="869013"/>
            </a:xfrm>
            <a:custGeom>
              <a:avLst/>
              <a:gdLst/>
              <a:ahLst/>
              <a:cxnLst/>
              <a:rect l="l" t="t" r="r" b="b"/>
              <a:pathLst>
                <a:path w="15756" h="9531" extrusionOk="0">
                  <a:moveTo>
                    <a:pt x="4231" y="1"/>
                  </a:moveTo>
                  <a:cubicBezTo>
                    <a:pt x="2393" y="1"/>
                    <a:pt x="0" y="1205"/>
                    <a:pt x="0" y="1205"/>
                  </a:cubicBezTo>
                  <a:lnTo>
                    <a:pt x="2892" y="3167"/>
                  </a:lnTo>
                  <a:cubicBezTo>
                    <a:pt x="2892" y="3167"/>
                    <a:pt x="4665" y="1999"/>
                    <a:pt x="5576" y="1999"/>
                  </a:cubicBezTo>
                  <a:cubicBezTo>
                    <a:pt x="5662" y="1999"/>
                    <a:pt x="5741" y="2010"/>
                    <a:pt x="5809" y="2033"/>
                  </a:cubicBezTo>
                  <a:lnTo>
                    <a:pt x="3856" y="3850"/>
                  </a:lnTo>
                  <a:cubicBezTo>
                    <a:pt x="3856" y="3850"/>
                    <a:pt x="6543" y="5274"/>
                    <a:pt x="7191" y="5598"/>
                  </a:cubicBezTo>
                  <a:cubicBezTo>
                    <a:pt x="7191" y="5598"/>
                    <a:pt x="8445" y="4643"/>
                    <a:pt x="8880" y="4600"/>
                  </a:cubicBezTo>
                  <a:lnTo>
                    <a:pt x="8880" y="4600"/>
                  </a:lnTo>
                  <a:lnTo>
                    <a:pt x="7865" y="5999"/>
                  </a:lnTo>
                  <a:cubicBezTo>
                    <a:pt x="7865" y="5999"/>
                    <a:pt x="10143" y="6946"/>
                    <a:pt x="10782" y="7355"/>
                  </a:cubicBezTo>
                  <a:lnTo>
                    <a:pt x="12164" y="6468"/>
                  </a:lnTo>
                  <a:lnTo>
                    <a:pt x="11337" y="7662"/>
                  </a:lnTo>
                  <a:lnTo>
                    <a:pt x="15755" y="9531"/>
                  </a:lnTo>
                  <a:cubicBezTo>
                    <a:pt x="15755" y="9531"/>
                    <a:pt x="12028" y="2476"/>
                    <a:pt x="5417" y="241"/>
                  </a:cubicBezTo>
                  <a:cubicBezTo>
                    <a:pt x="5080" y="70"/>
                    <a:pt x="4672" y="1"/>
                    <a:pt x="4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2"/>
            <p:cNvSpPr/>
            <p:nvPr/>
          </p:nvSpPr>
          <p:spPr>
            <a:xfrm>
              <a:off x="-4655408" y="10350371"/>
              <a:ext cx="1006759" cy="854608"/>
            </a:xfrm>
            <a:custGeom>
              <a:avLst/>
              <a:gdLst/>
              <a:ahLst/>
              <a:cxnLst/>
              <a:rect l="l" t="t" r="r" b="b"/>
              <a:pathLst>
                <a:path w="11346" h="9529" fill="none" extrusionOk="0">
                  <a:moveTo>
                    <a:pt x="11345" y="9529"/>
                  </a:moveTo>
                  <a:cubicBezTo>
                    <a:pt x="11234" y="9324"/>
                    <a:pt x="6824" y="287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2"/>
            <p:cNvSpPr/>
            <p:nvPr/>
          </p:nvSpPr>
          <p:spPr>
            <a:xfrm>
              <a:off x="-4595234" y="10537553"/>
              <a:ext cx="274627" cy="224114"/>
            </a:xfrm>
            <a:custGeom>
              <a:avLst/>
              <a:gdLst/>
              <a:ahLst/>
              <a:cxnLst/>
              <a:rect l="l" t="t" r="r" b="b"/>
              <a:pathLst>
                <a:path w="3012" h="2458" fill="none" extrusionOk="0">
                  <a:moveTo>
                    <a:pt x="3011" y="1"/>
                  </a:moveTo>
                  <a:cubicBezTo>
                    <a:pt x="3011" y="1"/>
                    <a:pt x="572" y="1238"/>
                    <a:pt x="0" y="245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2"/>
            <p:cNvSpPr/>
            <p:nvPr/>
          </p:nvSpPr>
          <p:spPr>
            <a:xfrm>
              <a:off x="-4988842" y="10377356"/>
              <a:ext cx="395254" cy="134669"/>
            </a:xfrm>
            <a:custGeom>
              <a:avLst/>
              <a:gdLst/>
              <a:ahLst/>
              <a:cxnLst/>
              <a:rect l="l" t="t" r="r" b="b"/>
              <a:pathLst>
                <a:path w="4335" h="1477" fill="none" extrusionOk="0">
                  <a:moveTo>
                    <a:pt x="4334" y="1"/>
                  </a:moveTo>
                  <a:cubicBezTo>
                    <a:pt x="4334" y="1"/>
                    <a:pt x="1016" y="384"/>
                    <a:pt x="1" y="14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2"/>
            <p:cNvSpPr/>
            <p:nvPr/>
          </p:nvSpPr>
          <p:spPr>
            <a:xfrm>
              <a:off x="-4250679" y="10725011"/>
              <a:ext cx="168861" cy="209344"/>
            </a:xfrm>
            <a:custGeom>
              <a:avLst/>
              <a:gdLst/>
              <a:ahLst/>
              <a:cxnLst/>
              <a:rect l="l" t="t" r="r" b="b"/>
              <a:pathLst>
                <a:path w="1852" h="2296" fill="none" extrusionOk="0">
                  <a:moveTo>
                    <a:pt x="1851" y="0"/>
                  </a:moveTo>
                  <a:lnTo>
                    <a:pt x="0" y="2295"/>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 name="Google Shape;639;p22"/>
          <p:cNvSpPr txBox="1">
            <a:spLocks noGrp="1"/>
          </p:cNvSpPr>
          <p:nvPr>
            <p:ph type="title"/>
          </p:nvPr>
        </p:nvSpPr>
        <p:spPr>
          <a:xfrm>
            <a:off x="951700" y="2934975"/>
            <a:ext cx="2896500" cy="653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40" name="Google Shape;640;p22"/>
          <p:cNvSpPr txBox="1">
            <a:spLocks noGrp="1"/>
          </p:cNvSpPr>
          <p:nvPr>
            <p:ph type="subTitle" idx="1"/>
          </p:nvPr>
        </p:nvSpPr>
        <p:spPr>
          <a:xfrm>
            <a:off x="951703" y="3485822"/>
            <a:ext cx="2896500" cy="653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641" name="Google Shape;641;p22"/>
          <p:cNvSpPr txBox="1">
            <a:spLocks noGrp="1"/>
          </p:cNvSpPr>
          <p:nvPr>
            <p:ph type="title" idx="2"/>
          </p:nvPr>
        </p:nvSpPr>
        <p:spPr>
          <a:xfrm>
            <a:off x="951700" y="1502750"/>
            <a:ext cx="2896500" cy="653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42" name="Google Shape;642;p22"/>
          <p:cNvSpPr txBox="1">
            <a:spLocks noGrp="1"/>
          </p:cNvSpPr>
          <p:nvPr>
            <p:ph type="subTitle" idx="3"/>
          </p:nvPr>
        </p:nvSpPr>
        <p:spPr>
          <a:xfrm>
            <a:off x="951703" y="2053597"/>
            <a:ext cx="2896500" cy="653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643" name="Google Shape;643;p22"/>
          <p:cNvSpPr txBox="1">
            <a:spLocks noGrp="1"/>
          </p:cNvSpPr>
          <p:nvPr>
            <p:ph type="title" idx="4"/>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CUSTOM_4_1_1_1_2_2">
    <p:spTree>
      <p:nvGrpSpPr>
        <p:cNvPr id="1" name="Shape 670"/>
        <p:cNvGrpSpPr/>
        <p:nvPr/>
      </p:nvGrpSpPr>
      <p:grpSpPr>
        <a:xfrm>
          <a:off x="0" y="0"/>
          <a:ext cx="0" cy="0"/>
          <a:chOff x="0" y="0"/>
          <a:chExt cx="0" cy="0"/>
        </a:xfrm>
      </p:grpSpPr>
      <p:sp>
        <p:nvSpPr>
          <p:cNvPr id="671" name="Google Shape;671;p24"/>
          <p:cNvSpPr txBox="1">
            <a:spLocks noGrp="1"/>
          </p:cNvSpPr>
          <p:nvPr>
            <p:ph type="title"/>
          </p:nvPr>
        </p:nvSpPr>
        <p:spPr>
          <a:xfrm>
            <a:off x="1752150" y="1640875"/>
            <a:ext cx="5944500" cy="1489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700">
                <a:latin typeface="Cabin"/>
                <a:ea typeface="Cabin"/>
                <a:cs typeface="Cabin"/>
                <a:sym typeface="Cabin"/>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2" name="Google Shape;672;p24"/>
          <p:cNvSpPr txBox="1">
            <a:spLocks noGrp="1"/>
          </p:cNvSpPr>
          <p:nvPr>
            <p:ph type="subTitle" idx="1"/>
          </p:nvPr>
        </p:nvSpPr>
        <p:spPr>
          <a:xfrm>
            <a:off x="1752150" y="3284750"/>
            <a:ext cx="4332900" cy="29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600">
                <a:latin typeface="Gorditas"/>
                <a:ea typeface="Gorditas"/>
                <a:cs typeface="Gorditas"/>
                <a:sym typeface="Gordita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3" name="Google Shape;673;p24"/>
          <p:cNvSpPr/>
          <p:nvPr/>
        </p:nvSpPr>
        <p:spPr>
          <a:xfrm>
            <a:off x="8261288" y="922812"/>
            <a:ext cx="1103951" cy="3065270"/>
          </a:xfrm>
          <a:custGeom>
            <a:avLst/>
            <a:gdLst/>
            <a:ahLst/>
            <a:cxnLst/>
            <a:rect l="l" t="t" r="r" b="b"/>
            <a:pathLst>
              <a:path w="14980" h="41594" extrusionOk="0">
                <a:moveTo>
                  <a:pt x="8940" y="1"/>
                </a:moveTo>
                <a:cubicBezTo>
                  <a:pt x="9401" y="3259"/>
                  <a:pt x="9469" y="6569"/>
                  <a:pt x="9128" y="9853"/>
                </a:cubicBezTo>
                <a:cubicBezTo>
                  <a:pt x="7934" y="6918"/>
                  <a:pt x="7123" y="3771"/>
                  <a:pt x="6364" y="700"/>
                </a:cubicBezTo>
                <a:cubicBezTo>
                  <a:pt x="5358" y="1058"/>
                  <a:pt x="4308" y="1323"/>
                  <a:pt x="3242" y="1468"/>
                </a:cubicBezTo>
                <a:cubicBezTo>
                  <a:pt x="4752" y="6355"/>
                  <a:pt x="5520" y="11311"/>
                  <a:pt x="5776" y="16421"/>
                </a:cubicBezTo>
                <a:cubicBezTo>
                  <a:pt x="4411" y="12454"/>
                  <a:pt x="3020" y="8437"/>
                  <a:pt x="1664" y="4470"/>
                </a:cubicBezTo>
                <a:cubicBezTo>
                  <a:pt x="1059" y="4667"/>
                  <a:pt x="606" y="4880"/>
                  <a:pt x="1" y="5084"/>
                </a:cubicBezTo>
                <a:cubicBezTo>
                  <a:pt x="1229" y="11038"/>
                  <a:pt x="3370" y="16762"/>
                  <a:pt x="4769" y="22674"/>
                </a:cubicBezTo>
                <a:cubicBezTo>
                  <a:pt x="5622" y="26316"/>
                  <a:pt x="6211" y="30044"/>
                  <a:pt x="7644" y="33498"/>
                </a:cubicBezTo>
                <a:cubicBezTo>
                  <a:pt x="9077" y="36953"/>
                  <a:pt x="11516" y="40194"/>
                  <a:pt x="14980" y="41593"/>
                </a:cubicBezTo>
                <a:cubicBezTo>
                  <a:pt x="14272" y="39418"/>
                  <a:pt x="14400" y="37183"/>
                  <a:pt x="14024" y="34914"/>
                </a:cubicBezTo>
                <a:cubicBezTo>
                  <a:pt x="12131" y="23501"/>
                  <a:pt x="14468" y="11943"/>
                  <a:pt x="14058" y="367"/>
                </a:cubicBezTo>
                <a:cubicBezTo>
                  <a:pt x="12335" y="111"/>
                  <a:pt x="10672" y="60"/>
                  <a:pt x="89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4"/>
          <p:cNvSpPr/>
          <p:nvPr/>
        </p:nvSpPr>
        <p:spPr>
          <a:xfrm>
            <a:off x="342825" y="1062901"/>
            <a:ext cx="844680" cy="4115203"/>
          </a:xfrm>
          <a:custGeom>
            <a:avLst/>
            <a:gdLst/>
            <a:ahLst/>
            <a:cxnLst/>
            <a:rect l="l" t="t" r="r" b="b"/>
            <a:pathLst>
              <a:path w="10945" h="53323" extrusionOk="0">
                <a:moveTo>
                  <a:pt x="8710" y="1"/>
                </a:moveTo>
                <a:cubicBezTo>
                  <a:pt x="8710" y="1"/>
                  <a:pt x="6360" y="16728"/>
                  <a:pt x="3515" y="16728"/>
                </a:cubicBezTo>
                <a:cubicBezTo>
                  <a:pt x="3512" y="16728"/>
                  <a:pt x="3509" y="16728"/>
                  <a:pt x="3506" y="16728"/>
                </a:cubicBezTo>
                <a:cubicBezTo>
                  <a:pt x="666" y="16694"/>
                  <a:pt x="2295" y="248"/>
                  <a:pt x="2295" y="248"/>
                </a:cubicBezTo>
                <a:lnTo>
                  <a:pt x="1101" y="9"/>
                </a:lnTo>
                <a:cubicBezTo>
                  <a:pt x="1101" y="9"/>
                  <a:pt x="0" y="13095"/>
                  <a:pt x="700" y="23595"/>
                </a:cubicBezTo>
                <a:cubicBezTo>
                  <a:pt x="1126" y="30078"/>
                  <a:pt x="1246" y="53322"/>
                  <a:pt x="1246" y="53322"/>
                </a:cubicBezTo>
                <a:lnTo>
                  <a:pt x="10945" y="53322"/>
                </a:lnTo>
                <a:cubicBezTo>
                  <a:pt x="10945" y="53322"/>
                  <a:pt x="6262" y="34855"/>
                  <a:pt x="6065" y="27203"/>
                </a:cubicBezTo>
                <a:cubicBezTo>
                  <a:pt x="5869" y="19552"/>
                  <a:pt x="8846" y="2850"/>
                  <a:pt x="8846" y="2850"/>
                </a:cubicBezTo>
                <a:lnTo>
                  <a:pt x="87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4"/>
          <p:cNvSpPr/>
          <p:nvPr/>
        </p:nvSpPr>
        <p:spPr>
          <a:xfrm flipH="1">
            <a:off x="-196686" y="306371"/>
            <a:ext cx="1029346" cy="1340581"/>
          </a:xfrm>
          <a:custGeom>
            <a:avLst/>
            <a:gdLst/>
            <a:ahLst/>
            <a:cxnLst/>
            <a:rect l="l" t="t" r="r" b="b"/>
            <a:pathLst>
              <a:path w="13896" h="18097" extrusionOk="0">
                <a:moveTo>
                  <a:pt x="7693" y="1"/>
                </a:moveTo>
                <a:cubicBezTo>
                  <a:pt x="4885" y="1"/>
                  <a:pt x="1999" y="1083"/>
                  <a:pt x="0" y="2956"/>
                </a:cubicBezTo>
                <a:cubicBezTo>
                  <a:pt x="0" y="6163"/>
                  <a:pt x="1493" y="9225"/>
                  <a:pt x="3523" y="11699"/>
                </a:cubicBezTo>
                <a:cubicBezTo>
                  <a:pt x="5553" y="14181"/>
                  <a:pt x="8130" y="16152"/>
                  <a:pt x="10680" y="18096"/>
                </a:cubicBezTo>
                <a:cubicBezTo>
                  <a:pt x="10961" y="14335"/>
                  <a:pt x="10595" y="10556"/>
                  <a:pt x="9614" y="6913"/>
                </a:cubicBezTo>
                <a:lnTo>
                  <a:pt x="9614" y="6913"/>
                </a:lnTo>
                <a:cubicBezTo>
                  <a:pt x="10723" y="8474"/>
                  <a:pt x="11874" y="9822"/>
                  <a:pt x="13427" y="10948"/>
                </a:cubicBezTo>
                <a:cubicBezTo>
                  <a:pt x="13896" y="8756"/>
                  <a:pt x="13853" y="6606"/>
                  <a:pt x="13666" y="4363"/>
                </a:cubicBezTo>
                <a:cubicBezTo>
                  <a:pt x="13597" y="3493"/>
                  <a:pt x="13452" y="2580"/>
                  <a:pt x="12949" y="1872"/>
                </a:cubicBezTo>
                <a:cubicBezTo>
                  <a:pt x="12412" y="1130"/>
                  <a:pt x="11533" y="712"/>
                  <a:pt x="10663" y="439"/>
                </a:cubicBezTo>
                <a:cubicBezTo>
                  <a:pt x="9714" y="142"/>
                  <a:pt x="8708" y="1"/>
                  <a:pt x="7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4"/>
          <p:cNvSpPr/>
          <p:nvPr/>
        </p:nvSpPr>
        <p:spPr>
          <a:xfrm flipH="1">
            <a:off x="393314" y="160875"/>
            <a:ext cx="1706762" cy="1486069"/>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4"/>
          <p:cNvSpPr/>
          <p:nvPr/>
        </p:nvSpPr>
        <p:spPr>
          <a:xfrm>
            <a:off x="8163678" y="4790033"/>
            <a:ext cx="107" cy="362236"/>
          </a:xfrm>
          <a:custGeom>
            <a:avLst/>
            <a:gdLst/>
            <a:ahLst/>
            <a:cxnLst/>
            <a:rect l="l" t="t" r="r" b="b"/>
            <a:pathLst>
              <a:path w="1" h="3388" fill="none" extrusionOk="0">
                <a:moveTo>
                  <a:pt x="0" y="1"/>
                </a:moveTo>
                <a:lnTo>
                  <a:pt x="0" y="3387"/>
                </a:ln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4"/>
          <p:cNvSpPr/>
          <p:nvPr/>
        </p:nvSpPr>
        <p:spPr>
          <a:xfrm>
            <a:off x="7264308" y="4106588"/>
            <a:ext cx="1922697" cy="1333475"/>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4"/>
          <p:cNvSpPr/>
          <p:nvPr/>
        </p:nvSpPr>
        <p:spPr>
          <a:xfrm>
            <a:off x="7393879" y="3581751"/>
            <a:ext cx="1580663" cy="1858321"/>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4"/>
          <p:cNvSpPr/>
          <p:nvPr/>
        </p:nvSpPr>
        <p:spPr>
          <a:xfrm>
            <a:off x="7424677" y="3615334"/>
            <a:ext cx="1364068" cy="1718050"/>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1">
  <p:cSld name="CUSTOM_4_1_1_1_2_2_1">
    <p:spTree>
      <p:nvGrpSpPr>
        <p:cNvPr id="1" name="Shape 681"/>
        <p:cNvGrpSpPr/>
        <p:nvPr/>
      </p:nvGrpSpPr>
      <p:grpSpPr>
        <a:xfrm>
          <a:off x="0" y="0"/>
          <a:ext cx="0" cy="0"/>
          <a:chOff x="0" y="0"/>
          <a:chExt cx="0" cy="0"/>
        </a:xfrm>
      </p:grpSpPr>
      <p:sp>
        <p:nvSpPr>
          <p:cNvPr id="682" name="Google Shape;682;p25"/>
          <p:cNvSpPr/>
          <p:nvPr/>
        </p:nvSpPr>
        <p:spPr>
          <a:xfrm>
            <a:off x="7995151" y="1763029"/>
            <a:ext cx="1228098" cy="3409980"/>
          </a:xfrm>
          <a:custGeom>
            <a:avLst/>
            <a:gdLst/>
            <a:ahLst/>
            <a:cxnLst/>
            <a:rect l="l" t="t" r="r" b="b"/>
            <a:pathLst>
              <a:path w="14980" h="41594" extrusionOk="0">
                <a:moveTo>
                  <a:pt x="8940" y="1"/>
                </a:moveTo>
                <a:cubicBezTo>
                  <a:pt x="9401" y="3259"/>
                  <a:pt x="9469" y="6569"/>
                  <a:pt x="9128" y="9853"/>
                </a:cubicBezTo>
                <a:cubicBezTo>
                  <a:pt x="7934" y="6918"/>
                  <a:pt x="7123" y="3771"/>
                  <a:pt x="6364" y="700"/>
                </a:cubicBezTo>
                <a:cubicBezTo>
                  <a:pt x="5358" y="1058"/>
                  <a:pt x="4308" y="1323"/>
                  <a:pt x="3242" y="1468"/>
                </a:cubicBezTo>
                <a:cubicBezTo>
                  <a:pt x="4752" y="6355"/>
                  <a:pt x="5520" y="11311"/>
                  <a:pt x="5776" y="16421"/>
                </a:cubicBezTo>
                <a:cubicBezTo>
                  <a:pt x="4411" y="12454"/>
                  <a:pt x="3020" y="8437"/>
                  <a:pt x="1664" y="4470"/>
                </a:cubicBezTo>
                <a:cubicBezTo>
                  <a:pt x="1059" y="4667"/>
                  <a:pt x="606" y="4880"/>
                  <a:pt x="1" y="5084"/>
                </a:cubicBezTo>
                <a:cubicBezTo>
                  <a:pt x="1229" y="11038"/>
                  <a:pt x="3370" y="16762"/>
                  <a:pt x="4769" y="22674"/>
                </a:cubicBezTo>
                <a:cubicBezTo>
                  <a:pt x="5622" y="26316"/>
                  <a:pt x="6211" y="30044"/>
                  <a:pt x="7644" y="33498"/>
                </a:cubicBezTo>
                <a:cubicBezTo>
                  <a:pt x="9077" y="36953"/>
                  <a:pt x="11516" y="40194"/>
                  <a:pt x="14980" y="41593"/>
                </a:cubicBezTo>
                <a:cubicBezTo>
                  <a:pt x="14272" y="39418"/>
                  <a:pt x="14400" y="37183"/>
                  <a:pt x="14024" y="34914"/>
                </a:cubicBezTo>
                <a:cubicBezTo>
                  <a:pt x="12131" y="23501"/>
                  <a:pt x="14468" y="11943"/>
                  <a:pt x="14058" y="367"/>
                </a:cubicBezTo>
                <a:cubicBezTo>
                  <a:pt x="12335" y="111"/>
                  <a:pt x="10672" y="60"/>
                  <a:pt x="8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5"/>
          <p:cNvSpPr/>
          <p:nvPr/>
        </p:nvSpPr>
        <p:spPr>
          <a:xfrm rot="-6143298">
            <a:off x="6586802" y="2865599"/>
            <a:ext cx="3127135" cy="2720181"/>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5"/>
          <p:cNvSpPr/>
          <p:nvPr/>
        </p:nvSpPr>
        <p:spPr>
          <a:xfrm rot="5197169">
            <a:off x="7161676" y="3695278"/>
            <a:ext cx="2193057" cy="1909368"/>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25"/>
          <p:cNvGrpSpPr/>
          <p:nvPr/>
        </p:nvGrpSpPr>
        <p:grpSpPr>
          <a:xfrm rot="-9022354">
            <a:off x="7125822" y="3398594"/>
            <a:ext cx="2472809" cy="1985506"/>
            <a:chOff x="1584900" y="2327725"/>
            <a:chExt cx="562125" cy="451350"/>
          </a:xfrm>
        </p:grpSpPr>
        <p:sp>
          <p:nvSpPr>
            <p:cNvPr id="686" name="Google Shape;686;p25"/>
            <p:cNvSpPr/>
            <p:nvPr/>
          </p:nvSpPr>
          <p:spPr>
            <a:xfrm>
              <a:off x="2050250" y="2681575"/>
              <a:ext cx="96775" cy="64850"/>
            </a:xfrm>
            <a:custGeom>
              <a:avLst/>
              <a:gdLst/>
              <a:ahLst/>
              <a:cxnLst/>
              <a:rect l="l" t="t" r="r" b="b"/>
              <a:pathLst>
                <a:path w="3871" h="2594" extrusionOk="0">
                  <a:moveTo>
                    <a:pt x="109" y="1"/>
                  </a:moveTo>
                  <a:cubicBezTo>
                    <a:pt x="92" y="1"/>
                    <a:pt x="76" y="1"/>
                    <a:pt x="61" y="3"/>
                  </a:cubicBezTo>
                  <a:cubicBezTo>
                    <a:pt x="26" y="12"/>
                    <a:pt x="0" y="47"/>
                    <a:pt x="9" y="81"/>
                  </a:cubicBezTo>
                  <a:cubicBezTo>
                    <a:pt x="52" y="159"/>
                    <a:pt x="104" y="237"/>
                    <a:pt x="165" y="298"/>
                  </a:cubicBezTo>
                  <a:cubicBezTo>
                    <a:pt x="304" y="480"/>
                    <a:pt x="417" y="680"/>
                    <a:pt x="556" y="854"/>
                  </a:cubicBezTo>
                  <a:cubicBezTo>
                    <a:pt x="842" y="1244"/>
                    <a:pt x="1172" y="1583"/>
                    <a:pt x="1554" y="1878"/>
                  </a:cubicBezTo>
                  <a:cubicBezTo>
                    <a:pt x="2140" y="2344"/>
                    <a:pt x="2861" y="2594"/>
                    <a:pt x="3605" y="2594"/>
                  </a:cubicBezTo>
                  <a:cubicBezTo>
                    <a:pt x="3665" y="2594"/>
                    <a:pt x="3724" y="2592"/>
                    <a:pt x="3784" y="2589"/>
                  </a:cubicBezTo>
                  <a:cubicBezTo>
                    <a:pt x="3788" y="2591"/>
                    <a:pt x="3794" y="2593"/>
                    <a:pt x="3799" y="2593"/>
                  </a:cubicBezTo>
                  <a:cubicBezTo>
                    <a:pt x="3815" y="2593"/>
                    <a:pt x="3832" y="2585"/>
                    <a:pt x="3845" y="2572"/>
                  </a:cubicBezTo>
                  <a:cubicBezTo>
                    <a:pt x="3871" y="2537"/>
                    <a:pt x="3862" y="2494"/>
                    <a:pt x="3836" y="2468"/>
                  </a:cubicBezTo>
                  <a:cubicBezTo>
                    <a:pt x="3263" y="1721"/>
                    <a:pt x="2552" y="1097"/>
                    <a:pt x="1736" y="628"/>
                  </a:cubicBezTo>
                  <a:cubicBezTo>
                    <a:pt x="1380" y="411"/>
                    <a:pt x="998" y="237"/>
                    <a:pt x="608" y="116"/>
                  </a:cubicBezTo>
                  <a:cubicBezTo>
                    <a:pt x="467" y="69"/>
                    <a:pt x="262" y="1"/>
                    <a:pt x="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5"/>
            <p:cNvSpPr/>
            <p:nvPr/>
          </p:nvSpPr>
          <p:spPr>
            <a:xfrm>
              <a:off x="2019650" y="2630875"/>
              <a:ext cx="112625" cy="142675"/>
            </a:xfrm>
            <a:custGeom>
              <a:avLst/>
              <a:gdLst/>
              <a:ahLst/>
              <a:cxnLst/>
              <a:rect l="l" t="t" r="r" b="b"/>
              <a:pathLst>
                <a:path w="4505" h="5707" extrusionOk="0">
                  <a:moveTo>
                    <a:pt x="4054" y="1"/>
                  </a:moveTo>
                  <a:cubicBezTo>
                    <a:pt x="3852" y="1"/>
                    <a:pt x="3644" y="40"/>
                    <a:pt x="3446" y="61"/>
                  </a:cubicBezTo>
                  <a:cubicBezTo>
                    <a:pt x="3047" y="105"/>
                    <a:pt x="2656" y="174"/>
                    <a:pt x="2266" y="270"/>
                  </a:cubicBezTo>
                  <a:cubicBezTo>
                    <a:pt x="1528" y="426"/>
                    <a:pt x="843" y="756"/>
                    <a:pt x="252" y="1224"/>
                  </a:cubicBezTo>
                  <a:cubicBezTo>
                    <a:pt x="244" y="1224"/>
                    <a:pt x="235" y="1233"/>
                    <a:pt x="235" y="1250"/>
                  </a:cubicBezTo>
                  <a:cubicBezTo>
                    <a:pt x="200" y="1285"/>
                    <a:pt x="192" y="1337"/>
                    <a:pt x="200" y="1380"/>
                  </a:cubicBezTo>
                  <a:cubicBezTo>
                    <a:pt x="70" y="1406"/>
                    <a:pt x="70" y="1632"/>
                    <a:pt x="62" y="1736"/>
                  </a:cubicBezTo>
                  <a:cubicBezTo>
                    <a:pt x="1" y="2465"/>
                    <a:pt x="157" y="3185"/>
                    <a:pt x="400" y="3862"/>
                  </a:cubicBezTo>
                  <a:cubicBezTo>
                    <a:pt x="513" y="4183"/>
                    <a:pt x="652" y="4504"/>
                    <a:pt x="790" y="4817"/>
                  </a:cubicBezTo>
                  <a:cubicBezTo>
                    <a:pt x="938" y="5129"/>
                    <a:pt x="1068" y="5494"/>
                    <a:pt x="1363" y="5693"/>
                  </a:cubicBezTo>
                  <a:cubicBezTo>
                    <a:pt x="1372" y="5702"/>
                    <a:pt x="1383" y="5706"/>
                    <a:pt x="1394" y="5706"/>
                  </a:cubicBezTo>
                  <a:cubicBezTo>
                    <a:pt x="1404" y="5706"/>
                    <a:pt x="1415" y="5702"/>
                    <a:pt x="1424" y="5693"/>
                  </a:cubicBezTo>
                  <a:cubicBezTo>
                    <a:pt x="1441" y="5693"/>
                    <a:pt x="1450" y="5676"/>
                    <a:pt x="1459" y="5658"/>
                  </a:cubicBezTo>
                  <a:cubicBezTo>
                    <a:pt x="1641" y="4886"/>
                    <a:pt x="1641" y="4088"/>
                    <a:pt x="1459" y="3315"/>
                  </a:cubicBezTo>
                  <a:cubicBezTo>
                    <a:pt x="1372" y="2994"/>
                    <a:pt x="1268" y="2682"/>
                    <a:pt x="1120" y="2378"/>
                  </a:cubicBezTo>
                  <a:cubicBezTo>
                    <a:pt x="1025" y="2161"/>
                    <a:pt x="895" y="1866"/>
                    <a:pt x="730" y="1684"/>
                  </a:cubicBezTo>
                  <a:lnTo>
                    <a:pt x="730" y="1684"/>
                  </a:lnTo>
                  <a:cubicBezTo>
                    <a:pt x="807" y="1699"/>
                    <a:pt x="891" y="1705"/>
                    <a:pt x="978" y="1705"/>
                  </a:cubicBezTo>
                  <a:cubicBezTo>
                    <a:pt x="1250" y="1705"/>
                    <a:pt x="1550" y="1645"/>
                    <a:pt x="1780" y="1606"/>
                  </a:cubicBezTo>
                  <a:cubicBezTo>
                    <a:pt x="2804" y="1424"/>
                    <a:pt x="3741" y="920"/>
                    <a:pt x="4470" y="183"/>
                  </a:cubicBezTo>
                  <a:cubicBezTo>
                    <a:pt x="4505" y="148"/>
                    <a:pt x="4496" y="87"/>
                    <a:pt x="4444" y="70"/>
                  </a:cubicBezTo>
                  <a:cubicBezTo>
                    <a:pt x="4319" y="18"/>
                    <a:pt x="4188" y="1"/>
                    <a:pt x="4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5"/>
            <p:cNvSpPr/>
            <p:nvPr/>
          </p:nvSpPr>
          <p:spPr>
            <a:xfrm>
              <a:off x="1958700" y="2583575"/>
              <a:ext cx="149450" cy="195500"/>
            </a:xfrm>
            <a:custGeom>
              <a:avLst/>
              <a:gdLst/>
              <a:ahLst/>
              <a:cxnLst/>
              <a:rect l="l" t="t" r="r" b="b"/>
              <a:pathLst>
                <a:path w="5978" h="7820" extrusionOk="0">
                  <a:moveTo>
                    <a:pt x="5893" y="0"/>
                  </a:moveTo>
                  <a:cubicBezTo>
                    <a:pt x="5890" y="0"/>
                    <a:pt x="5887" y="0"/>
                    <a:pt x="5884" y="1"/>
                  </a:cubicBezTo>
                  <a:cubicBezTo>
                    <a:pt x="4669" y="140"/>
                    <a:pt x="3350" y="409"/>
                    <a:pt x="2326" y="1103"/>
                  </a:cubicBezTo>
                  <a:cubicBezTo>
                    <a:pt x="1831" y="1441"/>
                    <a:pt x="1458" y="1927"/>
                    <a:pt x="1259" y="2483"/>
                  </a:cubicBezTo>
                  <a:cubicBezTo>
                    <a:pt x="1259" y="2500"/>
                    <a:pt x="1259" y="2509"/>
                    <a:pt x="1259" y="2526"/>
                  </a:cubicBezTo>
                  <a:cubicBezTo>
                    <a:pt x="1250" y="2526"/>
                    <a:pt x="1241" y="2535"/>
                    <a:pt x="1233" y="2543"/>
                  </a:cubicBezTo>
                  <a:cubicBezTo>
                    <a:pt x="0" y="4027"/>
                    <a:pt x="859" y="6275"/>
                    <a:pt x="1597" y="7785"/>
                  </a:cubicBezTo>
                  <a:cubicBezTo>
                    <a:pt x="1606" y="7811"/>
                    <a:pt x="1632" y="7819"/>
                    <a:pt x="1658" y="7819"/>
                  </a:cubicBezTo>
                  <a:cubicBezTo>
                    <a:pt x="1684" y="7819"/>
                    <a:pt x="1710" y="7793"/>
                    <a:pt x="1719" y="7776"/>
                  </a:cubicBezTo>
                  <a:cubicBezTo>
                    <a:pt x="2022" y="6613"/>
                    <a:pt x="2161" y="5407"/>
                    <a:pt x="2126" y="4210"/>
                  </a:cubicBezTo>
                  <a:cubicBezTo>
                    <a:pt x="2118" y="3888"/>
                    <a:pt x="2100" y="3576"/>
                    <a:pt x="2066" y="3264"/>
                  </a:cubicBezTo>
                  <a:cubicBezTo>
                    <a:pt x="2048" y="3125"/>
                    <a:pt x="2066" y="3003"/>
                    <a:pt x="1970" y="2917"/>
                  </a:cubicBezTo>
                  <a:lnTo>
                    <a:pt x="1970" y="2917"/>
                  </a:lnTo>
                  <a:cubicBezTo>
                    <a:pt x="1998" y="2925"/>
                    <a:pt x="2021" y="2929"/>
                    <a:pt x="2042" y="2929"/>
                  </a:cubicBezTo>
                  <a:cubicBezTo>
                    <a:pt x="2106" y="2929"/>
                    <a:pt x="2150" y="2893"/>
                    <a:pt x="2248" y="2847"/>
                  </a:cubicBezTo>
                  <a:cubicBezTo>
                    <a:pt x="2517" y="2717"/>
                    <a:pt x="2786" y="2578"/>
                    <a:pt x="3046" y="2431"/>
                  </a:cubicBezTo>
                  <a:cubicBezTo>
                    <a:pt x="4114" y="1806"/>
                    <a:pt x="5094" y="1025"/>
                    <a:pt x="5945" y="114"/>
                  </a:cubicBezTo>
                  <a:cubicBezTo>
                    <a:pt x="5978" y="73"/>
                    <a:pt x="5948" y="0"/>
                    <a:pt x="58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5"/>
            <p:cNvSpPr/>
            <p:nvPr/>
          </p:nvSpPr>
          <p:spPr>
            <a:xfrm>
              <a:off x="1917900" y="2529100"/>
              <a:ext cx="152500" cy="247250"/>
            </a:xfrm>
            <a:custGeom>
              <a:avLst/>
              <a:gdLst/>
              <a:ahLst/>
              <a:cxnLst/>
              <a:rect l="l" t="t" r="r" b="b"/>
              <a:pathLst>
                <a:path w="6100" h="9890" extrusionOk="0">
                  <a:moveTo>
                    <a:pt x="6017" y="1"/>
                  </a:moveTo>
                  <a:cubicBezTo>
                    <a:pt x="6014" y="1"/>
                    <a:pt x="6010" y="1"/>
                    <a:pt x="6006" y="2"/>
                  </a:cubicBezTo>
                  <a:cubicBezTo>
                    <a:pt x="5112" y="271"/>
                    <a:pt x="4227" y="548"/>
                    <a:pt x="3455" y="1069"/>
                  </a:cubicBezTo>
                  <a:cubicBezTo>
                    <a:pt x="2474" y="1763"/>
                    <a:pt x="1823" y="2770"/>
                    <a:pt x="1337" y="3846"/>
                  </a:cubicBezTo>
                  <a:cubicBezTo>
                    <a:pt x="773" y="4688"/>
                    <a:pt x="313" y="5616"/>
                    <a:pt x="166" y="6632"/>
                  </a:cubicBezTo>
                  <a:cubicBezTo>
                    <a:pt x="1" y="7725"/>
                    <a:pt x="287" y="8792"/>
                    <a:pt x="574" y="9834"/>
                  </a:cubicBezTo>
                  <a:cubicBezTo>
                    <a:pt x="574" y="9860"/>
                    <a:pt x="591" y="9877"/>
                    <a:pt x="608" y="9886"/>
                  </a:cubicBezTo>
                  <a:cubicBezTo>
                    <a:pt x="615" y="9888"/>
                    <a:pt x="622" y="9889"/>
                    <a:pt x="629" y="9889"/>
                  </a:cubicBezTo>
                  <a:cubicBezTo>
                    <a:pt x="648" y="9889"/>
                    <a:pt x="665" y="9881"/>
                    <a:pt x="678" y="9868"/>
                  </a:cubicBezTo>
                  <a:cubicBezTo>
                    <a:pt x="686" y="9860"/>
                    <a:pt x="686" y="9851"/>
                    <a:pt x="695" y="9842"/>
                  </a:cubicBezTo>
                  <a:cubicBezTo>
                    <a:pt x="1129" y="9027"/>
                    <a:pt x="1303" y="8063"/>
                    <a:pt x="1520" y="7170"/>
                  </a:cubicBezTo>
                  <a:cubicBezTo>
                    <a:pt x="1754" y="6215"/>
                    <a:pt x="1971" y="5260"/>
                    <a:pt x="2170" y="4306"/>
                  </a:cubicBezTo>
                  <a:cubicBezTo>
                    <a:pt x="2873" y="3620"/>
                    <a:pt x="3576" y="2926"/>
                    <a:pt x="4262" y="2215"/>
                  </a:cubicBezTo>
                  <a:cubicBezTo>
                    <a:pt x="4904" y="1555"/>
                    <a:pt x="5615" y="904"/>
                    <a:pt x="6075" y="97"/>
                  </a:cubicBezTo>
                  <a:cubicBezTo>
                    <a:pt x="6099" y="49"/>
                    <a:pt x="6064" y="1"/>
                    <a:pt x="60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5"/>
            <p:cNvSpPr/>
            <p:nvPr/>
          </p:nvSpPr>
          <p:spPr>
            <a:xfrm>
              <a:off x="1748900" y="2551900"/>
              <a:ext cx="91575" cy="171100"/>
            </a:xfrm>
            <a:custGeom>
              <a:avLst/>
              <a:gdLst/>
              <a:ahLst/>
              <a:cxnLst/>
              <a:rect l="l" t="t" r="r" b="b"/>
              <a:pathLst>
                <a:path w="3663" h="6844" extrusionOk="0">
                  <a:moveTo>
                    <a:pt x="2638" y="1"/>
                  </a:moveTo>
                  <a:cubicBezTo>
                    <a:pt x="2617" y="1"/>
                    <a:pt x="2598" y="10"/>
                    <a:pt x="2587" y="27"/>
                  </a:cubicBezTo>
                  <a:cubicBezTo>
                    <a:pt x="1971" y="1224"/>
                    <a:pt x="1311" y="2405"/>
                    <a:pt x="756" y="3628"/>
                  </a:cubicBezTo>
                  <a:cubicBezTo>
                    <a:pt x="305" y="4617"/>
                    <a:pt x="1" y="5711"/>
                    <a:pt x="296" y="6787"/>
                  </a:cubicBezTo>
                  <a:cubicBezTo>
                    <a:pt x="296" y="6796"/>
                    <a:pt x="296" y="6813"/>
                    <a:pt x="313" y="6822"/>
                  </a:cubicBezTo>
                  <a:cubicBezTo>
                    <a:pt x="325" y="6837"/>
                    <a:pt x="343" y="6844"/>
                    <a:pt x="361" y="6844"/>
                  </a:cubicBezTo>
                  <a:cubicBezTo>
                    <a:pt x="384" y="6844"/>
                    <a:pt x="408" y="6832"/>
                    <a:pt x="417" y="6813"/>
                  </a:cubicBezTo>
                  <a:cubicBezTo>
                    <a:pt x="1094" y="5884"/>
                    <a:pt x="1632" y="4852"/>
                    <a:pt x="2127" y="3819"/>
                  </a:cubicBezTo>
                  <a:cubicBezTo>
                    <a:pt x="2648" y="2760"/>
                    <a:pt x="3142" y="1693"/>
                    <a:pt x="3646" y="626"/>
                  </a:cubicBezTo>
                  <a:cubicBezTo>
                    <a:pt x="3663" y="591"/>
                    <a:pt x="3654" y="556"/>
                    <a:pt x="3628" y="539"/>
                  </a:cubicBezTo>
                  <a:lnTo>
                    <a:pt x="2674" y="10"/>
                  </a:lnTo>
                  <a:cubicBezTo>
                    <a:pt x="2661" y="3"/>
                    <a:pt x="2649" y="1"/>
                    <a:pt x="2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5"/>
            <p:cNvSpPr/>
            <p:nvPr/>
          </p:nvSpPr>
          <p:spPr>
            <a:xfrm>
              <a:off x="1702275" y="2530000"/>
              <a:ext cx="90050" cy="172975"/>
            </a:xfrm>
            <a:custGeom>
              <a:avLst/>
              <a:gdLst/>
              <a:ahLst/>
              <a:cxnLst/>
              <a:rect l="l" t="t" r="r" b="b"/>
              <a:pathLst>
                <a:path w="3602" h="6919" extrusionOk="0">
                  <a:moveTo>
                    <a:pt x="2769" y="0"/>
                  </a:moveTo>
                  <a:cubicBezTo>
                    <a:pt x="2747" y="0"/>
                    <a:pt x="2728" y="12"/>
                    <a:pt x="2716" y="35"/>
                  </a:cubicBezTo>
                  <a:cubicBezTo>
                    <a:pt x="1935" y="1120"/>
                    <a:pt x="1232" y="2248"/>
                    <a:pt x="608" y="3428"/>
                  </a:cubicBezTo>
                  <a:cubicBezTo>
                    <a:pt x="313" y="3940"/>
                    <a:pt x="130" y="4504"/>
                    <a:pt x="61" y="5086"/>
                  </a:cubicBezTo>
                  <a:cubicBezTo>
                    <a:pt x="0" y="5667"/>
                    <a:pt x="61" y="6266"/>
                    <a:pt x="130" y="6847"/>
                  </a:cubicBezTo>
                  <a:cubicBezTo>
                    <a:pt x="122" y="6856"/>
                    <a:pt x="130" y="6865"/>
                    <a:pt x="130" y="6873"/>
                  </a:cubicBezTo>
                  <a:cubicBezTo>
                    <a:pt x="130" y="6896"/>
                    <a:pt x="156" y="6918"/>
                    <a:pt x="186" y="6918"/>
                  </a:cubicBezTo>
                  <a:cubicBezTo>
                    <a:pt x="191" y="6918"/>
                    <a:pt x="195" y="6918"/>
                    <a:pt x="200" y="6917"/>
                  </a:cubicBezTo>
                  <a:cubicBezTo>
                    <a:pt x="208" y="6917"/>
                    <a:pt x="226" y="6908"/>
                    <a:pt x="243" y="6899"/>
                  </a:cubicBezTo>
                  <a:cubicBezTo>
                    <a:pt x="1172" y="6118"/>
                    <a:pt x="1692" y="4938"/>
                    <a:pt x="2204" y="3862"/>
                  </a:cubicBezTo>
                  <a:cubicBezTo>
                    <a:pt x="2734" y="2769"/>
                    <a:pt x="3194" y="1641"/>
                    <a:pt x="3601" y="495"/>
                  </a:cubicBezTo>
                  <a:cubicBezTo>
                    <a:pt x="3601" y="469"/>
                    <a:pt x="3593" y="434"/>
                    <a:pt x="3567" y="417"/>
                  </a:cubicBezTo>
                  <a:lnTo>
                    <a:pt x="2803" y="9"/>
                  </a:lnTo>
                  <a:cubicBezTo>
                    <a:pt x="2792" y="3"/>
                    <a:pt x="2780" y="0"/>
                    <a:pt x="27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5"/>
            <p:cNvSpPr/>
            <p:nvPr/>
          </p:nvSpPr>
          <p:spPr>
            <a:xfrm>
              <a:off x="1860425" y="2482625"/>
              <a:ext cx="168150" cy="283250"/>
            </a:xfrm>
            <a:custGeom>
              <a:avLst/>
              <a:gdLst/>
              <a:ahLst/>
              <a:cxnLst/>
              <a:rect l="l" t="t" r="r" b="b"/>
              <a:pathLst>
                <a:path w="6726" h="11330" extrusionOk="0">
                  <a:moveTo>
                    <a:pt x="6654" y="0"/>
                  </a:moveTo>
                  <a:cubicBezTo>
                    <a:pt x="6649" y="0"/>
                    <a:pt x="6643" y="1"/>
                    <a:pt x="6639" y="4"/>
                  </a:cubicBezTo>
                  <a:cubicBezTo>
                    <a:pt x="4235" y="490"/>
                    <a:pt x="2864" y="2685"/>
                    <a:pt x="1701" y="4638"/>
                  </a:cubicBezTo>
                  <a:cubicBezTo>
                    <a:pt x="1172" y="5670"/>
                    <a:pt x="642" y="6703"/>
                    <a:pt x="339" y="7840"/>
                  </a:cubicBezTo>
                  <a:cubicBezTo>
                    <a:pt x="44" y="8976"/>
                    <a:pt x="0" y="10183"/>
                    <a:pt x="417" y="11293"/>
                  </a:cubicBezTo>
                  <a:cubicBezTo>
                    <a:pt x="428" y="11319"/>
                    <a:pt x="448" y="11329"/>
                    <a:pt x="469" y="11329"/>
                  </a:cubicBezTo>
                  <a:cubicBezTo>
                    <a:pt x="498" y="11329"/>
                    <a:pt x="528" y="11310"/>
                    <a:pt x="538" y="11285"/>
                  </a:cubicBezTo>
                  <a:cubicBezTo>
                    <a:pt x="1354" y="9289"/>
                    <a:pt x="2326" y="7345"/>
                    <a:pt x="2777" y="5219"/>
                  </a:cubicBezTo>
                  <a:cubicBezTo>
                    <a:pt x="4140" y="3562"/>
                    <a:pt x="5450" y="1861"/>
                    <a:pt x="6700" y="108"/>
                  </a:cubicBezTo>
                  <a:cubicBezTo>
                    <a:pt x="6700" y="108"/>
                    <a:pt x="6708" y="99"/>
                    <a:pt x="6708" y="90"/>
                  </a:cubicBezTo>
                  <a:cubicBezTo>
                    <a:pt x="6726" y="64"/>
                    <a:pt x="6717" y="38"/>
                    <a:pt x="6700" y="21"/>
                  </a:cubicBezTo>
                  <a:cubicBezTo>
                    <a:pt x="6687" y="8"/>
                    <a:pt x="6669" y="0"/>
                    <a:pt x="6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5"/>
            <p:cNvSpPr/>
            <p:nvPr/>
          </p:nvSpPr>
          <p:spPr>
            <a:xfrm>
              <a:off x="1797500" y="2440550"/>
              <a:ext cx="178500" cy="303200"/>
            </a:xfrm>
            <a:custGeom>
              <a:avLst/>
              <a:gdLst/>
              <a:ahLst/>
              <a:cxnLst/>
              <a:rect l="l" t="t" r="r" b="b"/>
              <a:pathLst>
                <a:path w="7140" h="12128" extrusionOk="0">
                  <a:moveTo>
                    <a:pt x="7065" y="0"/>
                  </a:moveTo>
                  <a:cubicBezTo>
                    <a:pt x="7059" y="0"/>
                    <a:pt x="7053" y="1"/>
                    <a:pt x="7047" y="3"/>
                  </a:cubicBezTo>
                  <a:cubicBezTo>
                    <a:pt x="5884" y="290"/>
                    <a:pt x="5077" y="1140"/>
                    <a:pt x="4392" y="2077"/>
                  </a:cubicBezTo>
                  <a:cubicBezTo>
                    <a:pt x="3645" y="3101"/>
                    <a:pt x="2986" y="4195"/>
                    <a:pt x="2552" y="5392"/>
                  </a:cubicBezTo>
                  <a:cubicBezTo>
                    <a:pt x="2552" y="5392"/>
                    <a:pt x="2552" y="5401"/>
                    <a:pt x="2552" y="5409"/>
                  </a:cubicBezTo>
                  <a:cubicBezTo>
                    <a:pt x="2543" y="5409"/>
                    <a:pt x="2543" y="5409"/>
                    <a:pt x="2535" y="5418"/>
                  </a:cubicBezTo>
                  <a:cubicBezTo>
                    <a:pt x="1780" y="6399"/>
                    <a:pt x="1224" y="7509"/>
                    <a:pt x="756" y="8655"/>
                  </a:cubicBezTo>
                  <a:cubicBezTo>
                    <a:pt x="313" y="9748"/>
                    <a:pt x="1" y="10920"/>
                    <a:pt x="383" y="12083"/>
                  </a:cubicBezTo>
                  <a:cubicBezTo>
                    <a:pt x="388" y="12112"/>
                    <a:pt x="415" y="12128"/>
                    <a:pt x="442" y="12128"/>
                  </a:cubicBezTo>
                  <a:cubicBezTo>
                    <a:pt x="463" y="12128"/>
                    <a:pt x="484" y="12119"/>
                    <a:pt x="495" y="12100"/>
                  </a:cubicBezTo>
                  <a:cubicBezTo>
                    <a:pt x="1155" y="11015"/>
                    <a:pt x="1806" y="9939"/>
                    <a:pt x="2404" y="8820"/>
                  </a:cubicBezTo>
                  <a:cubicBezTo>
                    <a:pt x="2882" y="7926"/>
                    <a:pt x="3385" y="6980"/>
                    <a:pt x="3628" y="5982"/>
                  </a:cubicBezTo>
                  <a:cubicBezTo>
                    <a:pt x="5129" y="4221"/>
                    <a:pt x="6093" y="2155"/>
                    <a:pt x="7117" y="99"/>
                  </a:cubicBezTo>
                  <a:cubicBezTo>
                    <a:pt x="7139" y="53"/>
                    <a:pt x="7109" y="0"/>
                    <a:pt x="70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5"/>
            <p:cNvSpPr/>
            <p:nvPr/>
          </p:nvSpPr>
          <p:spPr>
            <a:xfrm>
              <a:off x="1815950" y="2408700"/>
              <a:ext cx="115425" cy="154175"/>
            </a:xfrm>
            <a:custGeom>
              <a:avLst/>
              <a:gdLst/>
              <a:ahLst/>
              <a:cxnLst/>
              <a:rect l="l" t="t" r="r" b="b"/>
              <a:pathLst>
                <a:path w="4617" h="6167" extrusionOk="0">
                  <a:moveTo>
                    <a:pt x="4543" y="0"/>
                  </a:moveTo>
                  <a:cubicBezTo>
                    <a:pt x="4539" y="0"/>
                    <a:pt x="4535" y="1"/>
                    <a:pt x="4530" y="2"/>
                  </a:cubicBezTo>
                  <a:cubicBezTo>
                    <a:pt x="3419" y="331"/>
                    <a:pt x="2638" y="1216"/>
                    <a:pt x="2031" y="2162"/>
                  </a:cubicBezTo>
                  <a:cubicBezTo>
                    <a:pt x="1319" y="3264"/>
                    <a:pt x="686" y="4419"/>
                    <a:pt x="18" y="5547"/>
                  </a:cubicBezTo>
                  <a:cubicBezTo>
                    <a:pt x="0" y="5573"/>
                    <a:pt x="9" y="5616"/>
                    <a:pt x="44" y="5633"/>
                  </a:cubicBezTo>
                  <a:lnTo>
                    <a:pt x="998" y="6154"/>
                  </a:lnTo>
                  <a:cubicBezTo>
                    <a:pt x="1011" y="6160"/>
                    <a:pt x="1019" y="6166"/>
                    <a:pt x="1028" y="6166"/>
                  </a:cubicBezTo>
                  <a:cubicBezTo>
                    <a:pt x="1032" y="6166"/>
                    <a:pt x="1037" y="6165"/>
                    <a:pt x="1042" y="6163"/>
                  </a:cubicBezTo>
                  <a:cubicBezTo>
                    <a:pt x="1059" y="6163"/>
                    <a:pt x="1076" y="6154"/>
                    <a:pt x="1085" y="6137"/>
                  </a:cubicBezTo>
                  <a:cubicBezTo>
                    <a:pt x="1727" y="5130"/>
                    <a:pt x="2378" y="4123"/>
                    <a:pt x="3003" y="3108"/>
                  </a:cubicBezTo>
                  <a:cubicBezTo>
                    <a:pt x="3610" y="2136"/>
                    <a:pt x="4183" y="1138"/>
                    <a:pt x="4608" y="80"/>
                  </a:cubicBezTo>
                  <a:cubicBezTo>
                    <a:pt x="4616" y="40"/>
                    <a:pt x="4588" y="0"/>
                    <a:pt x="45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5"/>
            <p:cNvSpPr/>
            <p:nvPr/>
          </p:nvSpPr>
          <p:spPr>
            <a:xfrm>
              <a:off x="1771250" y="2376275"/>
              <a:ext cx="115825" cy="163750"/>
            </a:xfrm>
            <a:custGeom>
              <a:avLst/>
              <a:gdLst/>
              <a:ahLst/>
              <a:cxnLst/>
              <a:rect l="l" t="t" r="r" b="b"/>
              <a:pathLst>
                <a:path w="4633" h="6550" extrusionOk="0">
                  <a:moveTo>
                    <a:pt x="4559" y="0"/>
                  </a:moveTo>
                  <a:cubicBezTo>
                    <a:pt x="4549" y="0"/>
                    <a:pt x="4540" y="2"/>
                    <a:pt x="4531" y="6"/>
                  </a:cubicBezTo>
                  <a:cubicBezTo>
                    <a:pt x="3958" y="292"/>
                    <a:pt x="3368" y="587"/>
                    <a:pt x="2882" y="995"/>
                  </a:cubicBezTo>
                  <a:cubicBezTo>
                    <a:pt x="2396" y="1394"/>
                    <a:pt x="2040" y="1923"/>
                    <a:pt x="1745" y="2479"/>
                  </a:cubicBezTo>
                  <a:cubicBezTo>
                    <a:pt x="1129" y="3642"/>
                    <a:pt x="513" y="4822"/>
                    <a:pt x="9" y="6037"/>
                  </a:cubicBezTo>
                  <a:cubicBezTo>
                    <a:pt x="1" y="6063"/>
                    <a:pt x="18" y="6089"/>
                    <a:pt x="44" y="6106"/>
                  </a:cubicBezTo>
                  <a:lnTo>
                    <a:pt x="799" y="6540"/>
                  </a:lnTo>
                  <a:cubicBezTo>
                    <a:pt x="809" y="6547"/>
                    <a:pt x="819" y="6549"/>
                    <a:pt x="829" y="6549"/>
                  </a:cubicBezTo>
                  <a:cubicBezTo>
                    <a:pt x="845" y="6549"/>
                    <a:pt x="861" y="6542"/>
                    <a:pt x="877" y="6531"/>
                  </a:cubicBezTo>
                  <a:cubicBezTo>
                    <a:pt x="877" y="6531"/>
                    <a:pt x="886" y="6523"/>
                    <a:pt x="886" y="6523"/>
                  </a:cubicBezTo>
                  <a:cubicBezTo>
                    <a:pt x="1710" y="5481"/>
                    <a:pt x="2465" y="4397"/>
                    <a:pt x="3168" y="3277"/>
                  </a:cubicBezTo>
                  <a:cubicBezTo>
                    <a:pt x="3784" y="2288"/>
                    <a:pt x="4470" y="1246"/>
                    <a:pt x="4626" y="66"/>
                  </a:cubicBezTo>
                  <a:cubicBezTo>
                    <a:pt x="4633" y="25"/>
                    <a:pt x="4596" y="0"/>
                    <a:pt x="4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5"/>
            <p:cNvSpPr/>
            <p:nvPr/>
          </p:nvSpPr>
          <p:spPr>
            <a:xfrm>
              <a:off x="1639125" y="2337250"/>
              <a:ext cx="195475" cy="342275"/>
            </a:xfrm>
            <a:custGeom>
              <a:avLst/>
              <a:gdLst/>
              <a:ahLst/>
              <a:cxnLst/>
              <a:rect l="l" t="t" r="r" b="b"/>
              <a:pathLst>
                <a:path w="7819" h="13691" extrusionOk="0">
                  <a:moveTo>
                    <a:pt x="7753" y="1"/>
                  </a:moveTo>
                  <a:cubicBezTo>
                    <a:pt x="7746" y="1"/>
                    <a:pt x="7740" y="2"/>
                    <a:pt x="7733" y="5"/>
                  </a:cubicBezTo>
                  <a:cubicBezTo>
                    <a:pt x="6414" y="378"/>
                    <a:pt x="5442" y="1653"/>
                    <a:pt x="4748" y="2764"/>
                  </a:cubicBezTo>
                  <a:cubicBezTo>
                    <a:pt x="3993" y="3953"/>
                    <a:pt x="3420" y="5255"/>
                    <a:pt x="3038" y="6617"/>
                  </a:cubicBezTo>
                  <a:cubicBezTo>
                    <a:pt x="3030" y="6634"/>
                    <a:pt x="3038" y="6652"/>
                    <a:pt x="3047" y="6669"/>
                  </a:cubicBezTo>
                  <a:cubicBezTo>
                    <a:pt x="3047" y="6678"/>
                    <a:pt x="3056" y="6678"/>
                    <a:pt x="3064" y="6686"/>
                  </a:cubicBezTo>
                  <a:lnTo>
                    <a:pt x="3281" y="6825"/>
                  </a:lnTo>
                  <a:lnTo>
                    <a:pt x="3090" y="6730"/>
                  </a:lnTo>
                  <a:cubicBezTo>
                    <a:pt x="3079" y="6726"/>
                    <a:pt x="3069" y="6724"/>
                    <a:pt x="3058" y="6724"/>
                  </a:cubicBezTo>
                  <a:cubicBezTo>
                    <a:pt x="3043" y="6724"/>
                    <a:pt x="3027" y="6728"/>
                    <a:pt x="3012" y="6739"/>
                  </a:cubicBezTo>
                  <a:cubicBezTo>
                    <a:pt x="1754" y="8136"/>
                    <a:pt x="678" y="9732"/>
                    <a:pt x="244" y="11589"/>
                  </a:cubicBezTo>
                  <a:cubicBezTo>
                    <a:pt x="96" y="12266"/>
                    <a:pt x="1" y="12960"/>
                    <a:pt x="209" y="13637"/>
                  </a:cubicBezTo>
                  <a:cubicBezTo>
                    <a:pt x="215" y="13671"/>
                    <a:pt x="242" y="13690"/>
                    <a:pt x="270" y="13690"/>
                  </a:cubicBezTo>
                  <a:cubicBezTo>
                    <a:pt x="286" y="13690"/>
                    <a:pt x="301" y="13684"/>
                    <a:pt x="313" y="13672"/>
                  </a:cubicBezTo>
                  <a:cubicBezTo>
                    <a:pt x="2127" y="11919"/>
                    <a:pt x="2943" y="9463"/>
                    <a:pt x="4262" y="7363"/>
                  </a:cubicBezTo>
                  <a:cubicBezTo>
                    <a:pt x="4279" y="7337"/>
                    <a:pt x="4270" y="7311"/>
                    <a:pt x="4253" y="7285"/>
                  </a:cubicBezTo>
                  <a:cubicBezTo>
                    <a:pt x="5407" y="4890"/>
                    <a:pt x="7256" y="2729"/>
                    <a:pt x="7811" y="83"/>
                  </a:cubicBezTo>
                  <a:cubicBezTo>
                    <a:pt x="7818" y="39"/>
                    <a:pt x="7788" y="1"/>
                    <a:pt x="7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5"/>
            <p:cNvSpPr/>
            <p:nvPr/>
          </p:nvSpPr>
          <p:spPr>
            <a:xfrm>
              <a:off x="1584900" y="2327725"/>
              <a:ext cx="169650" cy="289150"/>
            </a:xfrm>
            <a:custGeom>
              <a:avLst/>
              <a:gdLst/>
              <a:ahLst/>
              <a:cxnLst/>
              <a:rect l="l" t="t" r="r" b="b"/>
              <a:pathLst>
                <a:path w="6786" h="11566" extrusionOk="0">
                  <a:moveTo>
                    <a:pt x="6720" y="0"/>
                  </a:moveTo>
                  <a:cubicBezTo>
                    <a:pt x="6714" y="0"/>
                    <a:pt x="6707" y="1"/>
                    <a:pt x="6700" y="4"/>
                  </a:cubicBezTo>
                  <a:cubicBezTo>
                    <a:pt x="5094" y="585"/>
                    <a:pt x="4409" y="2295"/>
                    <a:pt x="3784" y="3735"/>
                  </a:cubicBezTo>
                  <a:cubicBezTo>
                    <a:pt x="3558" y="4256"/>
                    <a:pt x="3394" y="4803"/>
                    <a:pt x="3168" y="5323"/>
                  </a:cubicBezTo>
                  <a:cubicBezTo>
                    <a:pt x="3125" y="5419"/>
                    <a:pt x="2838" y="5939"/>
                    <a:pt x="2873" y="6130"/>
                  </a:cubicBezTo>
                  <a:cubicBezTo>
                    <a:pt x="2777" y="6165"/>
                    <a:pt x="2708" y="6217"/>
                    <a:pt x="2656" y="6295"/>
                  </a:cubicBezTo>
                  <a:cubicBezTo>
                    <a:pt x="2352" y="6616"/>
                    <a:pt x="2075" y="6963"/>
                    <a:pt x="1814" y="7319"/>
                  </a:cubicBezTo>
                  <a:cubicBezTo>
                    <a:pt x="929" y="8499"/>
                    <a:pt x="1" y="9974"/>
                    <a:pt x="348" y="11519"/>
                  </a:cubicBezTo>
                  <a:cubicBezTo>
                    <a:pt x="348" y="11536"/>
                    <a:pt x="365" y="11554"/>
                    <a:pt x="391" y="11563"/>
                  </a:cubicBezTo>
                  <a:cubicBezTo>
                    <a:pt x="396" y="11565"/>
                    <a:pt x="401" y="11566"/>
                    <a:pt x="407" y="11566"/>
                  </a:cubicBezTo>
                  <a:cubicBezTo>
                    <a:pt x="422" y="11566"/>
                    <a:pt x="439" y="11558"/>
                    <a:pt x="452" y="11545"/>
                  </a:cubicBezTo>
                  <a:cubicBezTo>
                    <a:pt x="1892" y="10122"/>
                    <a:pt x="3116" y="8499"/>
                    <a:pt x="4096" y="6729"/>
                  </a:cubicBezTo>
                  <a:cubicBezTo>
                    <a:pt x="4105" y="6712"/>
                    <a:pt x="4105" y="6694"/>
                    <a:pt x="4105" y="6677"/>
                  </a:cubicBezTo>
                  <a:cubicBezTo>
                    <a:pt x="4669" y="5644"/>
                    <a:pt x="5172" y="4586"/>
                    <a:pt x="5624" y="3510"/>
                  </a:cubicBezTo>
                  <a:cubicBezTo>
                    <a:pt x="6092" y="2399"/>
                    <a:pt x="6518" y="1262"/>
                    <a:pt x="6778" y="82"/>
                  </a:cubicBezTo>
                  <a:cubicBezTo>
                    <a:pt x="6785" y="44"/>
                    <a:pt x="6760" y="0"/>
                    <a:pt x="6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5"/>
            <p:cNvSpPr/>
            <p:nvPr/>
          </p:nvSpPr>
          <p:spPr>
            <a:xfrm>
              <a:off x="1636550" y="2472675"/>
              <a:ext cx="439200" cy="226350"/>
            </a:xfrm>
            <a:custGeom>
              <a:avLst/>
              <a:gdLst/>
              <a:ahLst/>
              <a:cxnLst/>
              <a:rect l="l" t="t" r="r" b="b"/>
              <a:pathLst>
                <a:path w="17568" h="9054" extrusionOk="0">
                  <a:moveTo>
                    <a:pt x="179" y="0"/>
                  </a:moveTo>
                  <a:cubicBezTo>
                    <a:pt x="40" y="0"/>
                    <a:pt x="1" y="228"/>
                    <a:pt x="147" y="298"/>
                  </a:cubicBezTo>
                  <a:cubicBezTo>
                    <a:pt x="1475" y="844"/>
                    <a:pt x="2811" y="1382"/>
                    <a:pt x="4122" y="1964"/>
                  </a:cubicBezTo>
                  <a:cubicBezTo>
                    <a:pt x="6439" y="2996"/>
                    <a:pt x="8704" y="4116"/>
                    <a:pt x="10934" y="5313"/>
                  </a:cubicBezTo>
                  <a:cubicBezTo>
                    <a:pt x="12045" y="5912"/>
                    <a:pt x="13147" y="6528"/>
                    <a:pt x="14240" y="7170"/>
                  </a:cubicBezTo>
                  <a:cubicBezTo>
                    <a:pt x="14778" y="7483"/>
                    <a:pt x="15307" y="7804"/>
                    <a:pt x="15845" y="8134"/>
                  </a:cubicBezTo>
                  <a:cubicBezTo>
                    <a:pt x="16132" y="8307"/>
                    <a:pt x="16418" y="8489"/>
                    <a:pt x="16705" y="8663"/>
                  </a:cubicBezTo>
                  <a:cubicBezTo>
                    <a:pt x="16948" y="8810"/>
                    <a:pt x="17164" y="8975"/>
                    <a:pt x="17442" y="9053"/>
                  </a:cubicBezTo>
                  <a:lnTo>
                    <a:pt x="17442" y="9045"/>
                  </a:lnTo>
                  <a:cubicBezTo>
                    <a:pt x="17449" y="9046"/>
                    <a:pt x="17456" y="9047"/>
                    <a:pt x="17462" y="9047"/>
                  </a:cubicBezTo>
                  <a:cubicBezTo>
                    <a:pt x="17529" y="9047"/>
                    <a:pt x="17568" y="8970"/>
                    <a:pt x="17520" y="8915"/>
                  </a:cubicBezTo>
                  <a:cubicBezTo>
                    <a:pt x="17295" y="8654"/>
                    <a:pt x="16974" y="8489"/>
                    <a:pt x="16687" y="8307"/>
                  </a:cubicBezTo>
                  <a:cubicBezTo>
                    <a:pt x="16366" y="8108"/>
                    <a:pt x="16054" y="7917"/>
                    <a:pt x="15741" y="7717"/>
                  </a:cubicBezTo>
                  <a:cubicBezTo>
                    <a:pt x="15134" y="7353"/>
                    <a:pt x="14526" y="6988"/>
                    <a:pt x="13910" y="6632"/>
                  </a:cubicBezTo>
                  <a:cubicBezTo>
                    <a:pt x="11724" y="5365"/>
                    <a:pt x="9502" y="4176"/>
                    <a:pt x="7220" y="3074"/>
                  </a:cubicBezTo>
                  <a:cubicBezTo>
                    <a:pt x="4937" y="1964"/>
                    <a:pt x="2612" y="896"/>
                    <a:pt x="234" y="11"/>
                  </a:cubicBezTo>
                  <a:cubicBezTo>
                    <a:pt x="214" y="4"/>
                    <a:pt x="196" y="0"/>
                    <a:pt x="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5"/>
            <p:cNvSpPr/>
            <p:nvPr/>
          </p:nvSpPr>
          <p:spPr>
            <a:xfrm>
              <a:off x="2060375" y="2688650"/>
              <a:ext cx="54750" cy="42050"/>
            </a:xfrm>
            <a:custGeom>
              <a:avLst/>
              <a:gdLst/>
              <a:ahLst/>
              <a:cxnLst/>
              <a:rect l="l" t="t" r="r" b="b"/>
              <a:pathLst>
                <a:path w="2190" h="1682" extrusionOk="0">
                  <a:moveTo>
                    <a:pt x="153" y="0"/>
                  </a:moveTo>
                  <a:cubicBezTo>
                    <a:pt x="63" y="0"/>
                    <a:pt x="1" y="130"/>
                    <a:pt x="64" y="215"/>
                  </a:cubicBezTo>
                  <a:cubicBezTo>
                    <a:pt x="333" y="545"/>
                    <a:pt x="741" y="822"/>
                    <a:pt x="1088" y="1074"/>
                  </a:cubicBezTo>
                  <a:cubicBezTo>
                    <a:pt x="1374" y="1282"/>
                    <a:pt x="1773" y="1647"/>
                    <a:pt x="2147" y="1681"/>
                  </a:cubicBezTo>
                  <a:cubicBezTo>
                    <a:pt x="2173" y="1681"/>
                    <a:pt x="2190" y="1647"/>
                    <a:pt x="2181" y="1621"/>
                  </a:cubicBezTo>
                  <a:cubicBezTo>
                    <a:pt x="2086" y="1464"/>
                    <a:pt x="1921" y="1386"/>
                    <a:pt x="1782" y="1273"/>
                  </a:cubicBezTo>
                  <a:cubicBezTo>
                    <a:pt x="1600" y="1152"/>
                    <a:pt x="1426" y="1022"/>
                    <a:pt x="1253" y="892"/>
                  </a:cubicBezTo>
                  <a:cubicBezTo>
                    <a:pt x="906" y="614"/>
                    <a:pt x="585" y="276"/>
                    <a:pt x="220" y="24"/>
                  </a:cubicBezTo>
                  <a:cubicBezTo>
                    <a:pt x="197" y="7"/>
                    <a:pt x="174"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5"/>
            <p:cNvSpPr/>
            <p:nvPr/>
          </p:nvSpPr>
          <p:spPr>
            <a:xfrm>
              <a:off x="2027675" y="2641250"/>
              <a:ext cx="80075" cy="30050"/>
            </a:xfrm>
            <a:custGeom>
              <a:avLst/>
              <a:gdLst/>
              <a:ahLst/>
              <a:cxnLst/>
              <a:rect l="l" t="t" r="r" b="b"/>
              <a:pathLst>
                <a:path w="3203" h="1202" extrusionOk="0">
                  <a:moveTo>
                    <a:pt x="3109" y="1"/>
                  </a:moveTo>
                  <a:cubicBezTo>
                    <a:pt x="2849" y="1"/>
                    <a:pt x="2596" y="121"/>
                    <a:pt x="2344" y="210"/>
                  </a:cubicBezTo>
                  <a:cubicBezTo>
                    <a:pt x="2084" y="297"/>
                    <a:pt x="1823" y="393"/>
                    <a:pt x="1563" y="479"/>
                  </a:cubicBezTo>
                  <a:cubicBezTo>
                    <a:pt x="1285" y="575"/>
                    <a:pt x="999" y="670"/>
                    <a:pt x="721" y="766"/>
                  </a:cubicBezTo>
                  <a:cubicBezTo>
                    <a:pt x="504" y="835"/>
                    <a:pt x="218" y="870"/>
                    <a:pt x="53" y="1043"/>
                  </a:cubicBezTo>
                  <a:cubicBezTo>
                    <a:pt x="1" y="1087"/>
                    <a:pt x="18" y="1174"/>
                    <a:pt x="88" y="1191"/>
                  </a:cubicBezTo>
                  <a:cubicBezTo>
                    <a:pt x="124" y="1198"/>
                    <a:pt x="161" y="1202"/>
                    <a:pt x="197" y="1202"/>
                  </a:cubicBezTo>
                  <a:cubicBezTo>
                    <a:pt x="414" y="1202"/>
                    <a:pt x="633" y="1084"/>
                    <a:pt x="834" y="1017"/>
                  </a:cubicBezTo>
                  <a:cubicBezTo>
                    <a:pt x="1112" y="922"/>
                    <a:pt x="1398" y="818"/>
                    <a:pt x="1676" y="722"/>
                  </a:cubicBezTo>
                  <a:cubicBezTo>
                    <a:pt x="1945" y="627"/>
                    <a:pt x="2214" y="531"/>
                    <a:pt x="2483" y="419"/>
                  </a:cubicBezTo>
                  <a:cubicBezTo>
                    <a:pt x="2726" y="332"/>
                    <a:pt x="3003" y="254"/>
                    <a:pt x="3186" y="72"/>
                  </a:cubicBezTo>
                  <a:lnTo>
                    <a:pt x="3186" y="63"/>
                  </a:lnTo>
                  <a:cubicBezTo>
                    <a:pt x="3203" y="46"/>
                    <a:pt x="3194" y="2"/>
                    <a:pt x="3160" y="2"/>
                  </a:cubicBezTo>
                  <a:cubicBezTo>
                    <a:pt x="3143" y="1"/>
                    <a:pt x="3126" y="1"/>
                    <a:pt x="3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5"/>
            <p:cNvSpPr/>
            <p:nvPr/>
          </p:nvSpPr>
          <p:spPr>
            <a:xfrm>
              <a:off x="2025900" y="2669125"/>
              <a:ext cx="25250" cy="80225"/>
            </a:xfrm>
            <a:custGeom>
              <a:avLst/>
              <a:gdLst/>
              <a:ahLst/>
              <a:cxnLst/>
              <a:rect l="l" t="t" r="r" b="b"/>
              <a:pathLst>
                <a:path w="1010" h="3209" extrusionOk="0">
                  <a:moveTo>
                    <a:pt x="125" y="1"/>
                  </a:moveTo>
                  <a:cubicBezTo>
                    <a:pt x="64" y="1"/>
                    <a:pt x="1" y="50"/>
                    <a:pt x="11" y="128"/>
                  </a:cubicBezTo>
                  <a:cubicBezTo>
                    <a:pt x="2" y="414"/>
                    <a:pt x="115" y="727"/>
                    <a:pt x="185" y="1004"/>
                  </a:cubicBezTo>
                  <a:cubicBezTo>
                    <a:pt x="254" y="1282"/>
                    <a:pt x="324" y="1560"/>
                    <a:pt x="402" y="1838"/>
                  </a:cubicBezTo>
                  <a:cubicBezTo>
                    <a:pt x="480" y="2133"/>
                    <a:pt x="558" y="2428"/>
                    <a:pt x="645" y="2723"/>
                  </a:cubicBezTo>
                  <a:cubicBezTo>
                    <a:pt x="688" y="2879"/>
                    <a:pt x="714" y="3165"/>
                    <a:pt x="905" y="3209"/>
                  </a:cubicBezTo>
                  <a:lnTo>
                    <a:pt x="905" y="3200"/>
                  </a:lnTo>
                  <a:cubicBezTo>
                    <a:pt x="931" y="3200"/>
                    <a:pt x="948" y="3174"/>
                    <a:pt x="966" y="3157"/>
                  </a:cubicBezTo>
                  <a:cubicBezTo>
                    <a:pt x="992" y="3131"/>
                    <a:pt x="1009" y="3087"/>
                    <a:pt x="1000" y="3052"/>
                  </a:cubicBezTo>
                  <a:cubicBezTo>
                    <a:pt x="870" y="2540"/>
                    <a:pt x="723" y="2046"/>
                    <a:pt x="593" y="1534"/>
                  </a:cubicBezTo>
                  <a:cubicBezTo>
                    <a:pt x="532" y="1291"/>
                    <a:pt x="471" y="1031"/>
                    <a:pt x="410" y="796"/>
                  </a:cubicBezTo>
                  <a:cubicBezTo>
                    <a:pt x="358" y="553"/>
                    <a:pt x="332" y="293"/>
                    <a:pt x="219" y="76"/>
                  </a:cubicBezTo>
                  <a:cubicBezTo>
                    <a:pt x="205" y="23"/>
                    <a:pt x="166" y="1"/>
                    <a:pt x="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5"/>
            <p:cNvSpPr/>
            <p:nvPr/>
          </p:nvSpPr>
          <p:spPr>
            <a:xfrm>
              <a:off x="1992075" y="2600650"/>
              <a:ext cx="83925" cy="51925"/>
            </a:xfrm>
            <a:custGeom>
              <a:avLst/>
              <a:gdLst/>
              <a:ahLst/>
              <a:cxnLst/>
              <a:rect l="l" t="t" r="r" b="b"/>
              <a:pathLst>
                <a:path w="3357" h="2077" extrusionOk="0">
                  <a:moveTo>
                    <a:pt x="3289" y="1"/>
                  </a:moveTo>
                  <a:cubicBezTo>
                    <a:pt x="3284" y="1"/>
                    <a:pt x="3279" y="2"/>
                    <a:pt x="3273" y="3"/>
                  </a:cubicBezTo>
                  <a:cubicBezTo>
                    <a:pt x="2727" y="160"/>
                    <a:pt x="2197" y="541"/>
                    <a:pt x="1711" y="836"/>
                  </a:cubicBezTo>
                  <a:cubicBezTo>
                    <a:pt x="1173" y="1149"/>
                    <a:pt x="653" y="1479"/>
                    <a:pt x="123" y="1808"/>
                  </a:cubicBezTo>
                  <a:cubicBezTo>
                    <a:pt x="0" y="1888"/>
                    <a:pt x="70" y="2076"/>
                    <a:pt x="182" y="2076"/>
                  </a:cubicBezTo>
                  <a:cubicBezTo>
                    <a:pt x="205" y="2076"/>
                    <a:pt x="229" y="2069"/>
                    <a:pt x="253" y="2051"/>
                  </a:cubicBezTo>
                  <a:cubicBezTo>
                    <a:pt x="774" y="1713"/>
                    <a:pt x="1303" y="1392"/>
                    <a:pt x="1833" y="1062"/>
                  </a:cubicBezTo>
                  <a:cubicBezTo>
                    <a:pt x="2319" y="758"/>
                    <a:pt x="2900" y="489"/>
                    <a:pt x="3325" y="90"/>
                  </a:cubicBezTo>
                  <a:lnTo>
                    <a:pt x="3325" y="99"/>
                  </a:lnTo>
                  <a:cubicBezTo>
                    <a:pt x="3356" y="60"/>
                    <a:pt x="3332" y="1"/>
                    <a:pt x="32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5"/>
            <p:cNvSpPr/>
            <p:nvPr/>
          </p:nvSpPr>
          <p:spPr>
            <a:xfrm>
              <a:off x="1987125" y="2645550"/>
              <a:ext cx="13575" cy="90725"/>
            </a:xfrm>
            <a:custGeom>
              <a:avLst/>
              <a:gdLst/>
              <a:ahLst/>
              <a:cxnLst/>
              <a:rect l="l" t="t" r="r" b="b"/>
              <a:pathLst>
                <a:path w="543" h="3629" extrusionOk="0">
                  <a:moveTo>
                    <a:pt x="408" y="0"/>
                  </a:moveTo>
                  <a:cubicBezTo>
                    <a:pt x="339" y="0"/>
                    <a:pt x="265" y="44"/>
                    <a:pt x="252" y="134"/>
                  </a:cubicBezTo>
                  <a:cubicBezTo>
                    <a:pt x="174" y="715"/>
                    <a:pt x="113" y="1314"/>
                    <a:pt x="96" y="1904"/>
                  </a:cubicBezTo>
                  <a:cubicBezTo>
                    <a:pt x="70" y="2442"/>
                    <a:pt x="0" y="3076"/>
                    <a:pt x="165" y="3596"/>
                  </a:cubicBezTo>
                  <a:cubicBezTo>
                    <a:pt x="169" y="3618"/>
                    <a:pt x="185" y="3629"/>
                    <a:pt x="201" y="3629"/>
                  </a:cubicBezTo>
                  <a:cubicBezTo>
                    <a:pt x="217" y="3629"/>
                    <a:pt x="234" y="3618"/>
                    <a:pt x="243" y="3596"/>
                  </a:cubicBezTo>
                  <a:cubicBezTo>
                    <a:pt x="373" y="3067"/>
                    <a:pt x="321" y="2451"/>
                    <a:pt x="356" y="1913"/>
                  </a:cubicBezTo>
                  <a:cubicBezTo>
                    <a:pt x="391" y="1314"/>
                    <a:pt x="451" y="724"/>
                    <a:pt x="529" y="134"/>
                  </a:cubicBezTo>
                  <a:cubicBezTo>
                    <a:pt x="543" y="46"/>
                    <a:pt x="478" y="0"/>
                    <a:pt x="4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5"/>
            <p:cNvSpPr/>
            <p:nvPr/>
          </p:nvSpPr>
          <p:spPr>
            <a:xfrm>
              <a:off x="1932225" y="2625075"/>
              <a:ext cx="32175" cy="113550"/>
            </a:xfrm>
            <a:custGeom>
              <a:avLst/>
              <a:gdLst/>
              <a:ahLst/>
              <a:cxnLst/>
              <a:rect l="l" t="t" r="r" b="b"/>
              <a:pathLst>
                <a:path w="1287" h="4542" extrusionOk="0">
                  <a:moveTo>
                    <a:pt x="1118" y="0"/>
                  </a:moveTo>
                  <a:cubicBezTo>
                    <a:pt x="1062" y="0"/>
                    <a:pt x="1005" y="29"/>
                    <a:pt x="981" y="94"/>
                  </a:cubicBezTo>
                  <a:cubicBezTo>
                    <a:pt x="712" y="840"/>
                    <a:pt x="504" y="1612"/>
                    <a:pt x="356" y="2393"/>
                  </a:cubicBezTo>
                  <a:cubicBezTo>
                    <a:pt x="278" y="2766"/>
                    <a:pt x="218" y="3140"/>
                    <a:pt x="166" y="3504"/>
                  </a:cubicBezTo>
                  <a:cubicBezTo>
                    <a:pt x="131" y="3808"/>
                    <a:pt x="1" y="4242"/>
                    <a:pt x="131" y="4528"/>
                  </a:cubicBezTo>
                  <a:cubicBezTo>
                    <a:pt x="135" y="4537"/>
                    <a:pt x="144" y="4541"/>
                    <a:pt x="154" y="4541"/>
                  </a:cubicBezTo>
                  <a:cubicBezTo>
                    <a:pt x="163" y="4541"/>
                    <a:pt x="174" y="4537"/>
                    <a:pt x="183" y="4528"/>
                  </a:cubicBezTo>
                  <a:cubicBezTo>
                    <a:pt x="374" y="4285"/>
                    <a:pt x="374" y="3799"/>
                    <a:pt x="426" y="3504"/>
                  </a:cubicBezTo>
                  <a:cubicBezTo>
                    <a:pt x="487" y="3122"/>
                    <a:pt x="556" y="2749"/>
                    <a:pt x="634" y="2376"/>
                  </a:cubicBezTo>
                  <a:cubicBezTo>
                    <a:pt x="799" y="1630"/>
                    <a:pt x="1007" y="892"/>
                    <a:pt x="1250" y="172"/>
                  </a:cubicBezTo>
                  <a:cubicBezTo>
                    <a:pt x="1287" y="67"/>
                    <a:pt x="1203" y="0"/>
                    <a:pt x="11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5"/>
            <p:cNvSpPr/>
            <p:nvPr/>
          </p:nvSpPr>
          <p:spPr>
            <a:xfrm>
              <a:off x="1873200" y="2603250"/>
              <a:ext cx="48475" cy="129400"/>
            </a:xfrm>
            <a:custGeom>
              <a:avLst/>
              <a:gdLst/>
              <a:ahLst/>
              <a:cxnLst/>
              <a:rect l="l" t="t" r="r" b="b"/>
              <a:pathLst>
                <a:path w="1939" h="5176" extrusionOk="0">
                  <a:moveTo>
                    <a:pt x="1747" y="1"/>
                  </a:moveTo>
                  <a:cubicBezTo>
                    <a:pt x="1706" y="1"/>
                    <a:pt x="1666" y="22"/>
                    <a:pt x="1641" y="73"/>
                  </a:cubicBezTo>
                  <a:cubicBezTo>
                    <a:pt x="886" y="1618"/>
                    <a:pt x="236" y="3336"/>
                    <a:pt x="19" y="5063"/>
                  </a:cubicBezTo>
                  <a:lnTo>
                    <a:pt x="10" y="5063"/>
                  </a:lnTo>
                  <a:cubicBezTo>
                    <a:pt x="0" y="5136"/>
                    <a:pt x="61" y="5176"/>
                    <a:pt x="121" y="5176"/>
                  </a:cubicBezTo>
                  <a:cubicBezTo>
                    <a:pt x="169" y="5176"/>
                    <a:pt x="215" y="5151"/>
                    <a:pt x="227" y="5097"/>
                  </a:cubicBezTo>
                  <a:cubicBezTo>
                    <a:pt x="444" y="4273"/>
                    <a:pt x="617" y="3440"/>
                    <a:pt x="886" y="2633"/>
                  </a:cubicBezTo>
                  <a:cubicBezTo>
                    <a:pt x="1164" y="1800"/>
                    <a:pt x="1494" y="993"/>
                    <a:pt x="1884" y="212"/>
                  </a:cubicBezTo>
                  <a:cubicBezTo>
                    <a:pt x="1938" y="104"/>
                    <a:pt x="1840" y="1"/>
                    <a:pt x="17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5"/>
            <p:cNvSpPr/>
            <p:nvPr/>
          </p:nvSpPr>
          <p:spPr>
            <a:xfrm>
              <a:off x="1814650" y="2580075"/>
              <a:ext cx="64225" cy="124675"/>
            </a:xfrm>
            <a:custGeom>
              <a:avLst/>
              <a:gdLst/>
              <a:ahLst/>
              <a:cxnLst/>
              <a:rect l="l" t="t" r="r" b="b"/>
              <a:pathLst>
                <a:path w="2569" h="4987" extrusionOk="0">
                  <a:moveTo>
                    <a:pt x="2383" y="0"/>
                  </a:moveTo>
                  <a:cubicBezTo>
                    <a:pt x="2343" y="0"/>
                    <a:pt x="2302" y="19"/>
                    <a:pt x="2274" y="63"/>
                  </a:cubicBezTo>
                  <a:cubicBezTo>
                    <a:pt x="1797" y="878"/>
                    <a:pt x="1354" y="1720"/>
                    <a:pt x="964" y="2579"/>
                  </a:cubicBezTo>
                  <a:cubicBezTo>
                    <a:pt x="773" y="2987"/>
                    <a:pt x="582" y="3395"/>
                    <a:pt x="408" y="3812"/>
                  </a:cubicBezTo>
                  <a:cubicBezTo>
                    <a:pt x="321" y="4028"/>
                    <a:pt x="235" y="4245"/>
                    <a:pt x="148" y="4462"/>
                  </a:cubicBezTo>
                  <a:cubicBezTo>
                    <a:pt x="87" y="4627"/>
                    <a:pt x="0" y="4801"/>
                    <a:pt x="52" y="4974"/>
                  </a:cubicBezTo>
                  <a:cubicBezTo>
                    <a:pt x="52" y="4980"/>
                    <a:pt x="61" y="4987"/>
                    <a:pt x="69" y="4987"/>
                  </a:cubicBezTo>
                  <a:cubicBezTo>
                    <a:pt x="73" y="4987"/>
                    <a:pt x="76" y="4986"/>
                    <a:pt x="78" y="4983"/>
                  </a:cubicBezTo>
                  <a:cubicBezTo>
                    <a:pt x="235" y="4896"/>
                    <a:pt x="287" y="4714"/>
                    <a:pt x="356" y="4558"/>
                  </a:cubicBezTo>
                  <a:cubicBezTo>
                    <a:pt x="460" y="4350"/>
                    <a:pt x="547" y="4133"/>
                    <a:pt x="651" y="3916"/>
                  </a:cubicBezTo>
                  <a:cubicBezTo>
                    <a:pt x="833" y="3499"/>
                    <a:pt x="1024" y="3083"/>
                    <a:pt x="1215" y="2675"/>
                  </a:cubicBezTo>
                  <a:cubicBezTo>
                    <a:pt x="1623" y="1833"/>
                    <a:pt x="2074" y="1026"/>
                    <a:pt x="2508" y="210"/>
                  </a:cubicBezTo>
                  <a:cubicBezTo>
                    <a:pt x="2569" y="101"/>
                    <a:pt x="2477" y="0"/>
                    <a:pt x="2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5"/>
            <p:cNvSpPr/>
            <p:nvPr/>
          </p:nvSpPr>
          <p:spPr>
            <a:xfrm>
              <a:off x="1766925" y="2556675"/>
              <a:ext cx="67600" cy="128325"/>
            </a:xfrm>
            <a:custGeom>
              <a:avLst/>
              <a:gdLst/>
              <a:ahLst/>
              <a:cxnLst/>
              <a:rect l="l" t="t" r="r" b="b"/>
              <a:pathLst>
                <a:path w="2704" h="5133" extrusionOk="0">
                  <a:moveTo>
                    <a:pt x="2508" y="0"/>
                  </a:moveTo>
                  <a:cubicBezTo>
                    <a:pt x="2467" y="0"/>
                    <a:pt x="2426" y="18"/>
                    <a:pt x="2395" y="62"/>
                  </a:cubicBezTo>
                  <a:cubicBezTo>
                    <a:pt x="1840" y="869"/>
                    <a:pt x="1371" y="1728"/>
                    <a:pt x="981" y="2621"/>
                  </a:cubicBezTo>
                  <a:cubicBezTo>
                    <a:pt x="790" y="3047"/>
                    <a:pt x="616" y="3463"/>
                    <a:pt x="443" y="3897"/>
                  </a:cubicBezTo>
                  <a:cubicBezTo>
                    <a:pt x="356" y="4105"/>
                    <a:pt x="269" y="4314"/>
                    <a:pt x="191" y="4531"/>
                  </a:cubicBezTo>
                  <a:cubicBezTo>
                    <a:pt x="122" y="4704"/>
                    <a:pt x="0" y="4912"/>
                    <a:pt x="52" y="5103"/>
                  </a:cubicBezTo>
                  <a:lnTo>
                    <a:pt x="44" y="5103"/>
                  </a:lnTo>
                  <a:cubicBezTo>
                    <a:pt x="50" y="5123"/>
                    <a:pt x="66" y="5133"/>
                    <a:pt x="81" y="5133"/>
                  </a:cubicBezTo>
                  <a:cubicBezTo>
                    <a:pt x="86" y="5133"/>
                    <a:pt x="91" y="5132"/>
                    <a:pt x="96" y="5129"/>
                  </a:cubicBezTo>
                  <a:cubicBezTo>
                    <a:pt x="278" y="5034"/>
                    <a:pt x="330" y="4808"/>
                    <a:pt x="408" y="4626"/>
                  </a:cubicBezTo>
                  <a:cubicBezTo>
                    <a:pt x="495" y="4435"/>
                    <a:pt x="573" y="4253"/>
                    <a:pt x="651" y="4062"/>
                  </a:cubicBezTo>
                  <a:cubicBezTo>
                    <a:pt x="851" y="3611"/>
                    <a:pt x="1033" y="3159"/>
                    <a:pt x="1241" y="2717"/>
                  </a:cubicBezTo>
                  <a:cubicBezTo>
                    <a:pt x="1623" y="1840"/>
                    <a:pt x="2092" y="999"/>
                    <a:pt x="2630" y="209"/>
                  </a:cubicBezTo>
                  <a:cubicBezTo>
                    <a:pt x="2703" y="105"/>
                    <a:pt x="2608" y="0"/>
                    <a:pt x="2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5"/>
            <p:cNvSpPr/>
            <p:nvPr/>
          </p:nvSpPr>
          <p:spPr>
            <a:xfrm>
              <a:off x="1716300" y="2530450"/>
              <a:ext cx="72325" cy="137500"/>
            </a:xfrm>
            <a:custGeom>
              <a:avLst/>
              <a:gdLst/>
              <a:ahLst/>
              <a:cxnLst/>
              <a:rect l="l" t="t" r="r" b="b"/>
              <a:pathLst>
                <a:path w="2893" h="5500" extrusionOk="0">
                  <a:moveTo>
                    <a:pt x="2707" y="1"/>
                  </a:moveTo>
                  <a:cubicBezTo>
                    <a:pt x="2666" y="1"/>
                    <a:pt x="2625" y="21"/>
                    <a:pt x="2598" y="69"/>
                  </a:cubicBezTo>
                  <a:cubicBezTo>
                    <a:pt x="2103" y="937"/>
                    <a:pt x="1661" y="1839"/>
                    <a:pt x="1218" y="2742"/>
                  </a:cubicBezTo>
                  <a:cubicBezTo>
                    <a:pt x="1001" y="3176"/>
                    <a:pt x="784" y="3610"/>
                    <a:pt x="585" y="4044"/>
                  </a:cubicBezTo>
                  <a:cubicBezTo>
                    <a:pt x="385" y="4478"/>
                    <a:pt x="125" y="4937"/>
                    <a:pt x="12" y="5406"/>
                  </a:cubicBezTo>
                  <a:lnTo>
                    <a:pt x="12" y="5415"/>
                  </a:lnTo>
                  <a:cubicBezTo>
                    <a:pt x="0" y="5461"/>
                    <a:pt x="43" y="5500"/>
                    <a:pt x="83" y="5500"/>
                  </a:cubicBezTo>
                  <a:cubicBezTo>
                    <a:pt x="103" y="5500"/>
                    <a:pt x="122" y="5490"/>
                    <a:pt x="133" y="5467"/>
                  </a:cubicBezTo>
                  <a:cubicBezTo>
                    <a:pt x="428" y="5076"/>
                    <a:pt x="619" y="4573"/>
                    <a:pt x="836" y="4139"/>
                  </a:cubicBezTo>
                  <a:cubicBezTo>
                    <a:pt x="1045" y="3705"/>
                    <a:pt x="1262" y="3271"/>
                    <a:pt x="1478" y="2837"/>
                  </a:cubicBezTo>
                  <a:cubicBezTo>
                    <a:pt x="1912" y="1952"/>
                    <a:pt x="2381" y="1085"/>
                    <a:pt x="2832" y="208"/>
                  </a:cubicBezTo>
                  <a:cubicBezTo>
                    <a:pt x="2892" y="100"/>
                    <a:pt x="2799" y="1"/>
                    <a:pt x="27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5"/>
            <p:cNvSpPr/>
            <p:nvPr/>
          </p:nvSpPr>
          <p:spPr>
            <a:xfrm>
              <a:off x="1656150" y="2508500"/>
              <a:ext cx="74725" cy="135050"/>
            </a:xfrm>
            <a:custGeom>
              <a:avLst/>
              <a:gdLst/>
              <a:ahLst/>
              <a:cxnLst/>
              <a:rect l="l" t="t" r="r" b="b"/>
              <a:pathLst>
                <a:path w="2989" h="5402" extrusionOk="0">
                  <a:moveTo>
                    <a:pt x="2792" y="1"/>
                  </a:moveTo>
                  <a:cubicBezTo>
                    <a:pt x="2750" y="1"/>
                    <a:pt x="2709" y="19"/>
                    <a:pt x="2678" y="62"/>
                  </a:cubicBezTo>
                  <a:cubicBezTo>
                    <a:pt x="1637" y="1702"/>
                    <a:pt x="674" y="3446"/>
                    <a:pt x="23" y="5269"/>
                  </a:cubicBezTo>
                  <a:cubicBezTo>
                    <a:pt x="0" y="5343"/>
                    <a:pt x="63" y="5402"/>
                    <a:pt x="124" y="5402"/>
                  </a:cubicBezTo>
                  <a:cubicBezTo>
                    <a:pt x="156" y="5402"/>
                    <a:pt x="187" y="5386"/>
                    <a:pt x="205" y="5347"/>
                  </a:cubicBezTo>
                  <a:cubicBezTo>
                    <a:pt x="622" y="4470"/>
                    <a:pt x="1003" y="3585"/>
                    <a:pt x="1455" y="2726"/>
                  </a:cubicBezTo>
                  <a:cubicBezTo>
                    <a:pt x="1915" y="1867"/>
                    <a:pt x="2401" y="1025"/>
                    <a:pt x="2921" y="210"/>
                  </a:cubicBezTo>
                  <a:cubicBezTo>
                    <a:pt x="2989" y="105"/>
                    <a:pt x="2891" y="1"/>
                    <a:pt x="27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5"/>
            <p:cNvSpPr/>
            <p:nvPr/>
          </p:nvSpPr>
          <p:spPr>
            <a:xfrm>
              <a:off x="1607675" y="2485325"/>
              <a:ext cx="68100" cy="96425"/>
            </a:xfrm>
            <a:custGeom>
              <a:avLst/>
              <a:gdLst/>
              <a:ahLst/>
              <a:cxnLst/>
              <a:rect l="l" t="t" r="r" b="b"/>
              <a:pathLst>
                <a:path w="2724" h="3857" extrusionOk="0">
                  <a:moveTo>
                    <a:pt x="2521" y="1"/>
                  </a:moveTo>
                  <a:cubicBezTo>
                    <a:pt x="2490" y="1"/>
                    <a:pt x="2458" y="13"/>
                    <a:pt x="2430" y="43"/>
                  </a:cubicBezTo>
                  <a:cubicBezTo>
                    <a:pt x="1910" y="607"/>
                    <a:pt x="1433" y="1215"/>
                    <a:pt x="999" y="1857"/>
                  </a:cubicBezTo>
                  <a:cubicBezTo>
                    <a:pt x="782" y="2187"/>
                    <a:pt x="573" y="2525"/>
                    <a:pt x="391" y="2872"/>
                  </a:cubicBezTo>
                  <a:cubicBezTo>
                    <a:pt x="235" y="3159"/>
                    <a:pt x="27" y="3488"/>
                    <a:pt x="1" y="3809"/>
                  </a:cubicBezTo>
                  <a:lnTo>
                    <a:pt x="1" y="3818"/>
                  </a:lnTo>
                  <a:cubicBezTo>
                    <a:pt x="1" y="3841"/>
                    <a:pt x="20" y="3857"/>
                    <a:pt x="41" y="3857"/>
                  </a:cubicBezTo>
                  <a:cubicBezTo>
                    <a:pt x="51" y="3857"/>
                    <a:pt x="61" y="3853"/>
                    <a:pt x="70" y="3844"/>
                  </a:cubicBezTo>
                  <a:cubicBezTo>
                    <a:pt x="313" y="3610"/>
                    <a:pt x="452" y="3245"/>
                    <a:pt x="626" y="2959"/>
                  </a:cubicBezTo>
                  <a:cubicBezTo>
                    <a:pt x="808" y="2647"/>
                    <a:pt x="999" y="2334"/>
                    <a:pt x="1207" y="2039"/>
                  </a:cubicBezTo>
                  <a:cubicBezTo>
                    <a:pt x="1632" y="1406"/>
                    <a:pt x="2109" y="807"/>
                    <a:pt x="2630" y="251"/>
                  </a:cubicBezTo>
                  <a:cubicBezTo>
                    <a:pt x="2724" y="144"/>
                    <a:pt x="2626" y="1"/>
                    <a:pt x="2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5"/>
            <p:cNvSpPr/>
            <p:nvPr/>
          </p:nvSpPr>
          <p:spPr>
            <a:xfrm>
              <a:off x="1955675" y="2550975"/>
              <a:ext cx="85825" cy="81300"/>
            </a:xfrm>
            <a:custGeom>
              <a:avLst/>
              <a:gdLst/>
              <a:ahLst/>
              <a:cxnLst/>
              <a:rect l="l" t="t" r="r" b="b"/>
              <a:pathLst>
                <a:path w="3433" h="3252" extrusionOk="0">
                  <a:moveTo>
                    <a:pt x="3326" y="1"/>
                  </a:moveTo>
                  <a:cubicBezTo>
                    <a:pt x="3319" y="1"/>
                    <a:pt x="3313" y="2"/>
                    <a:pt x="3306" y="3"/>
                  </a:cubicBezTo>
                  <a:cubicBezTo>
                    <a:pt x="3002" y="81"/>
                    <a:pt x="2733" y="376"/>
                    <a:pt x="2490" y="567"/>
                  </a:cubicBezTo>
                  <a:cubicBezTo>
                    <a:pt x="2204" y="810"/>
                    <a:pt x="1918" y="1062"/>
                    <a:pt x="1640" y="1331"/>
                  </a:cubicBezTo>
                  <a:cubicBezTo>
                    <a:pt x="1085" y="1852"/>
                    <a:pt x="564" y="2407"/>
                    <a:pt x="87" y="2997"/>
                  </a:cubicBezTo>
                  <a:cubicBezTo>
                    <a:pt x="0" y="3104"/>
                    <a:pt x="92" y="3251"/>
                    <a:pt x="191" y="3251"/>
                  </a:cubicBezTo>
                  <a:cubicBezTo>
                    <a:pt x="221" y="3251"/>
                    <a:pt x="251" y="3238"/>
                    <a:pt x="278" y="3205"/>
                  </a:cubicBezTo>
                  <a:cubicBezTo>
                    <a:pt x="755" y="2633"/>
                    <a:pt x="1258" y="2077"/>
                    <a:pt x="1796" y="1565"/>
                  </a:cubicBezTo>
                  <a:cubicBezTo>
                    <a:pt x="2056" y="1314"/>
                    <a:pt x="2325" y="1071"/>
                    <a:pt x="2603" y="836"/>
                  </a:cubicBezTo>
                  <a:cubicBezTo>
                    <a:pt x="2855" y="619"/>
                    <a:pt x="3228" y="420"/>
                    <a:pt x="3402" y="133"/>
                  </a:cubicBezTo>
                  <a:cubicBezTo>
                    <a:pt x="3433" y="71"/>
                    <a:pt x="3386" y="1"/>
                    <a:pt x="3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5"/>
            <p:cNvSpPr/>
            <p:nvPr/>
          </p:nvSpPr>
          <p:spPr>
            <a:xfrm>
              <a:off x="1915400" y="2508975"/>
              <a:ext cx="81275" cy="99225"/>
            </a:xfrm>
            <a:custGeom>
              <a:avLst/>
              <a:gdLst/>
              <a:ahLst/>
              <a:cxnLst/>
              <a:rect l="l" t="t" r="r" b="b"/>
              <a:pathLst>
                <a:path w="3251" h="3969" extrusionOk="0">
                  <a:moveTo>
                    <a:pt x="3124" y="1"/>
                  </a:moveTo>
                  <a:cubicBezTo>
                    <a:pt x="3067" y="1"/>
                    <a:pt x="3022" y="32"/>
                    <a:pt x="2947" y="78"/>
                  </a:cubicBezTo>
                  <a:cubicBezTo>
                    <a:pt x="2756" y="217"/>
                    <a:pt x="2574" y="364"/>
                    <a:pt x="2401" y="529"/>
                  </a:cubicBezTo>
                  <a:cubicBezTo>
                    <a:pt x="2097" y="815"/>
                    <a:pt x="1810" y="1119"/>
                    <a:pt x="1559" y="1449"/>
                  </a:cubicBezTo>
                  <a:cubicBezTo>
                    <a:pt x="977" y="2178"/>
                    <a:pt x="474" y="2950"/>
                    <a:pt x="49" y="3775"/>
                  </a:cubicBezTo>
                  <a:cubicBezTo>
                    <a:pt x="0" y="3878"/>
                    <a:pt x="84" y="3969"/>
                    <a:pt x="171" y="3969"/>
                  </a:cubicBezTo>
                  <a:cubicBezTo>
                    <a:pt x="208" y="3969"/>
                    <a:pt x="246" y="3952"/>
                    <a:pt x="274" y="3913"/>
                  </a:cubicBezTo>
                  <a:cubicBezTo>
                    <a:pt x="752" y="3193"/>
                    <a:pt x="1151" y="2438"/>
                    <a:pt x="1663" y="1753"/>
                  </a:cubicBezTo>
                  <a:cubicBezTo>
                    <a:pt x="1932" y="1397"/>
                    <a:pt x="2227" y="1067"/>
                    <a:pt x="2548" y="755"/>
                  </a:cubicBezTo>
                  <a:cubicBezTo>
                    <a:pt x="2696" y="616"/>
                    <a:pt x="2852" y="486"/>
                    <a:pt x="3008" y="355"/>
                  </a:cubicBezTo>
                  <a:cubicBezTo>
                    <a:pt x="3129" y="260"/>
                    <a:pt x="3251" y="217"/>
                    <a:pt x="3242" y="52"/>
                  </a:cubicBezTo>
                  <a:cubicBezTo>
                    <a:pt x="3242" y="43"/>
                    <a:pt x="3234" y="26"/>
                    <a:pt x="3225" y="26"/>
                  </a:cubicBezTo>
                  <a:cubicBezTo>
                    <a:pt x="3184" y="8"/>
                    <a:pt x="3153" y="1"/>
                    <a:pt x="3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5"/>
            <p:cNvSpPr/>
            <p:nvPr/>
          </p:nvSpPr>
          <p:spPr>
            <a:xfrm>
              <a:off x="1872475" y="2469900"/>
              <a:ext cx="74325" cy="114800"/>
            </a:xfrm>
            <a:custGeom>
              <a:avLst/>
              <a:gdLst/>
              <a:ahLst/>
              <a:cxnLst/>
              <a:rect l="l" t="t" r="r" b="b"/>
              <a:pathLst>
                <a:path w="2973" h="4592" extrusionOk="0">
                  <a:moveTo>
                    <a:pt x="2903" y="1"/>
                  </a:moveTo>
                  <a:cubicBezTo>
                    <a:pt x="2729" y="27"/>
                    <a:pt x="2634" y="192"/>
                    <a:pt x="2529" y="330"/>
                  </a:cubicBezTo>
                  <a:cubicBezTo>
                    <a:pt x="2391" y="521"/>
                    <a:pt x="2252" y="712"/>
                    <a:pt x="2122" y="912"/>
                  </a:cubicBezTo>
                  <a:cubicBezTo>
                    <a:pt x="1853" y="1294"/>
                    <a:pt x="1592" y="1675"/>
                    <a:pt x="1332" y="2083"/>
                  </a:cubicBezTo>
                  <a:cubicBezTo>
                    <a:pt x="1072" y="2500"/>
                    <a:pt x="811" y="2916"/>
                    <a:pt x="568" y="3342"/>
                  </a:cubicBezTo>
                  <a:cubicBezTo>
                    <a:pt x="456" y="3541"/>
                    <a:pt x="334" y="3749"/>
                    <a:pt x="230" y="3958"/>
                  </a:cubicBezTo>
                  <a:cubicBezTo>
                    <a:pt x="126" y="4123"/>
                    <a:pt x="48" y="4296"/>
                    <a:pt x="13" y="4478"/>
                  </a:cubicBezTo>
                  <a:cubicBezTo>
                    <a:pt x="1" y="4546"/>
                    <a:pt x="62" y="4591"/>
                    <a:pt x="123" y="4591"/>
                  </a:cubicBezTo>
                  <a:cubicBezTo>
                    <a:pt x="149" y="4591"/>
                    <a:pt x="175" y="4583"/>
                    <a:pt x="195" y="4565"/>
                  </a:cubicBezTo>
                  <a:cubicBezTo>
                    <a:pt x="343" y="4418"/>
                    <a:pt x="421" y="4209"/>
                    <a:pt x="516" y="4018"/>
                  </a:cubicBezTo>
                  <a:cubicBezTo>
                    <a:pt x="629" y="3810"/>
                    <a:pt x="742" y="3602"/>
                    <a:pt x="863" y="3402"/>
                  </a:cubicBezTo>
                  <a:cubicBezTo>
                    <a:pt x="1098" y="2986"/>
                    <a:pt x="1341" y="2587"/>
                    <a:pt x="1601" y="2187"/>
                  </a:cubicBezTo>
                  <a:cubicBezTo>
                    <a:pt x="1853" y="1797"/>
                    <a:pt x="2122" y="1398"/>
                    <a:pt x="2391" y="1016"/>
                  </a:cubicBezTo>
                  <a:cubicBezTo>
                    <a:pt x="2521" y="816"/>
                    <a:pt x="2660" y="625"/>
                    <a:pt x="2790" y="426"/>
                  </a:cubicBezTo>
                  <a:cubicBezTo>
                    <a:pt x="2877" y="296"/>
                    <a:pt x="2972" y="183"/>
                    <a:pt x="2937" y="18"/>
                  </a:cubicBezTo>
                  <a:lnTo>
                    <a:pt x="2937" y="18"/>
                  </a:lnTo>
                  <a:lnTo>
                    <a:pt x="2937" y="27"/>
                  </a:lnTo>
                  <a:cubicBezTo>
                    <a:pt x="2929" y="9"/>
                    <a:pt x="2920" y="1"/>
                    <a:pt x="29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5"/>
            <p:cNvSpPr/>
            <p:nvPr/>
          </p:nvSpPr>
          <p:spPr>
            <a:xfrm>
              <a:off x="1825800" y="2441750"/>
              <a:ext cx="75800" cy="121000"/>
            </a:xfrm>
            <a:custGeom>
              <a:avLst/>
              <a:gdLst/>
              <a:ahLst/>
              <a:cxnLst/>
              <a:rect l="l" t="t" r="r" b="b"/>
              <a:pathLst>
                <a:path w="3032" h="4840" extrusionOk="0">
                  <a:moveTo>
                    <a:pt x="3010" y="0"/>
                  </a:moveTo>
                  <a:cubicBezTo>
                    <a:pt x="3006" y="0"/>
                    <a:pt x="3002" y="2"/>
                    <a:pt x="2999" y="7"/>
                  </a:cubicBezTo>
                  <a:cubicBezTo>
                    <a:pt x="2314" y="545"/>
                    <a:pt x="1828" y="1378"/>
                    <a:pt x="1377" y="2116"/>
                  </a:cubicBezTo>
                  <a:cubicBezTo>
                    <a:pt x="1134" y="2498"/>
                    <a:pt x="917" y="2897"/>
                    <a:pt x="700" y="3296"/>
                  </a:cubicBezTo>
                  <a:cubicBezTo>
                    <a:pt x="457" y="3739"/>
                    <a:pt x="188" y="4199"/>
                    <a:pt x="23" y="4676"/>
                  </a:cubicBezTo>
                  <a:cubicBezTo>
                    <a:pt x="0" y="4773"/>
                    <a:pt x="75" y="4840"/>
                    <a:pt x="151" y="4840"/>
                  </a:cubicBezTo>
                  <a:cubicBezTo>
                    <a:pt x="190" y="4840"/>
                    <a:pt x="230" y="4822"/>
                    <a:pt x="257" y="4780"/>
                  </a:cubicBezTo>
                  <a:cubicBezTo>
                    <a:pt x="518" y="4355"/>
                    <a:pt x="708" y="3869"/>
                    <a:pt x="934" y="3435"/>
                  </a:cubicBezTo>
                  <a:cubicBezTo>
                    <a:pt x="1151" y="3036"/>
                    <a:pt x="1385" y="2628"/>
                    <a:pt x="1611" y="2255"/>
                  </a:cubicBezTo>
                  <a:cubicBezTo>
                    <a:pt x="1837" y="1882"/>
                    <a:pt x="2071" y="1526"/>
                    <a:pt x="2323" y="1161"/>
                  </a:cubicBezTo>
                  <a:cubicBezTo>
                    <a:pt x="2574" y="788"/>
                    <a:pt x="2843" y="441"/>
                    <a:pt x="3025" y="33"/>
                  </a:cubicBezTo>
                  <a:cubicBezTo>
                    <a:pt x="3032" y="15"/>
                    <a:pt x="3020" y="0"/>
                    <a:pt x="30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5"/>
            <p:cNvSpPr/>
            <p:nvPr/>
          </p:nvSpPr>
          <p:spPr>
            <a:xfrm>
              <a:off x="1780150" y="2407250"/>
              <a:ext cx="82650" cy="130850"/>
            </a:xfrm>
            <a:custGeom>
              <a:avLst/>
              <a:gdLst/>
              <a:ahLst/>
              <a:cxnLst/>
              <a:rect l="l" t="t" r="r" b="b"/>
              <a:pathLst>
                <a:path w="3306" h="5234" extrusionOk="0">
                  <a:moveTo>
                    <a:pt x="3223" y="1"/>
                  </a:moveTo>
                  <a:cubicBezTo>
                    <a:pt x="3213" y="1"/>
                    <a:pt x="3203" y="3"/>
                    <a:pt x="3194" y="7"/>
                  </a:cubicBezTo>
                  <a:cubicBezTo>
                    <a:pt x="3003" y="129"/>
                    <a:pt x="2882" y="337"/>
                    <a:pt x="2743" y="519"/>
                  </a:cubicBezTo>
                  <a:cubicBezTo>
                    <a:pt x="2587" y="728"/>
                    <a:pt x="2430" y="936"/>
                    <a:pt x="2283" y="1144"/>
                  </a:cubicBezTo>
                  <a:cubicBezTo>
                    <a:pt x="1970" y="1569"/>
                    <a:pt x="1684" y="1977"/>
                    <a:pt x="1389" y="2429"/>
                  </a:cubicBezTo>
                  <a:cubicBezTo>
                    <a:pt x="1094" y="2871"/>
                    <a:pt x="816" y="3331"/>
                    <a:pt x="565" y="3808"/>
                  </a:cubicBezTo>
                  <a:cubicBezTo>
                    <a:pt x="443" y="4034"/>
                    <a:pt x="330" y="4268"/>
                    <a:pt x="217" y="4503"/>
                  </a:cubicBezTo>
                  <a:cubicBezTo>
                    <a:pt x="131" y="4702"/>
                    <a:pt x="18" y="4902"/>
                    <a:pt x="1" y="5119"/>
                  </a:cubicBezTo>
                  <a:cubicBezTo>
                    <a:pt x="1" y="5181"/>
                    <a:pt x="67" y="5234"/>
                    <a:pt x="127" y="5234"/>
                  </a:cubicBezTo>
                  <a:cubicBezTo>
                    <a:pt x="151" y="5234"/>
                    <a:pt x="174" y="5225"/>
                    <a:pt x="191" y="5205"/>
                  </a:cubicBezTo>
                  <a:cubicBezTo>
                    <a:pt x="348" y="5015"/>
                    <a:pt x="408" y="4780"/>
                    <a:pt x="504" y="4563"/>
                  </a:cubicBezTo>
                  <a:cubicBezTo>
                    <a:pt x="617" y="4329"/>
                    <a:pt x="729" y="4095"/>
                    <a:pt x="860" y="3869"/>
                  </a:cubicBezTo>
                  <a:cubicBezTo>
                    <a:pt x="1094" y="3427"/>
                    <a:pt x="1354" y="2993"/>
                    <a:pt x="1632" y="2567"/>
                  </a:cubicBezTo>
                  <a:cubicBezTo>
                    <a:pt x="1901" y="2151"/>
                    <a:pt x="2187" y="1734"/>
                    <a:pt x="2482" y="1327"/>
                  </a:cubicBezTo>
                  <a:lnTo>
                    <a:pt x="2942" y="693"/>
                  </a:lnTo>
                  <a:cubicBezTo>
                    <a:pt x="3072" y="502"/>
                    <a:pt x="3237" y="320"/>
                    <a:pt x="3298" y="94"/>
                  </a:cubicBezTo>
                  <a:cubicBezTo>
                    <a:pt x="3305" y="45"/>
                    <a:pt x="3266" y="1"/>
                    <a:pt x="3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5"/>
            <p:cNvSpPr/>
            <p:nvPr/>
          </p:nvSpPr>
          <p:spPr>
            <a:xfrm>
              <a:off x="1723550" y="2367600"/>
              <a:ext cx="87200" cy="144525"/>
            </a:xfrm>
            <a:custGeom>
              <a:avLst/>
              <a:gdLst/>
              <a:ahLst/>
              <a:cxnLst/>
              <a:rect l="l" t="t" r="r" b="b"/>
              <a:pathLst>
                <a:path w="3488" h="5781" extrusionOk="0">
                  <a:moveTo>
                    <a:pt x="3394" y="1"/>
                  </a:moveTo>
                  <a:cubicBezTo>
                    <a:pt x="3377" y="1"/>
                    <a:pt x="3358" y="7"/>
                    <a:pt x="3341" y="23"/>
                  </a:cubicBezTo>
                  <a:cubicBezTo>
                    <a:pt x="2959" y="301"/>
                    <a:pt x="2681" y="795"/>
                    <a:pt x="2421" y="1186"/>
                  </a:cubicBezTo>
                  <a:cubicBezTo>
                    <a:pt x="2108" y="1637"/>
                    <a:pt x="1822" y="2097"/>
                    <a:pt x="1544" y="2565"/>
                  </a:cubicBezTo>
                  <a:cubicBezTo>
                    <a:pt x="972" y="3546"/>
                    <a:pt x="468" y="4561"/>
                    <a:pt x="43" y="5611"/>
                  </a:cubicBezTo>
                  <a:cubicBezTo>
                    <a:pt x="1" y="5712"/>
                    <a:pt x="85" y="5781"/>
                    <a:pt x="173" y="5781"/>
                  </a:cubicBezTo>
                  <a:cubicBezTo>
                    <a:pt x="228" y="5781"/>
                    <a:pt x="285" y="5753"/>
                    <a:pt x="312" y="5689"/>
                  </a:cubicBezTo>
                  <a:cubicBezTo>
                    <a:pt x="746" y="4648"/>
                    <a:pt x="1241" y="3641"/>
                    <a:pt x="1805" y="2670"/>
                  </a:cubicBezTo>
                  <a:cubicBezTo>
                    <a:pt x="2074" y="2210"/>
                    <a:pt x="2351" y="1758"/>
                    <a:pt x="2646" y="1316"/>
                  </a:cubicBezTo>
                  <a:cubicBezTo>
                    <a:pt x="2915" y="925"/>
                    <a:pt x="3271" y="543"/>
                    <a:pt x="3462" y="110"/>
                  </a:cubicBezTo>
                  <a:cubicBezTo>
                    <a:pt x="3488" y="58"/>
                    <a:pt x="3446" y="1"/>
                    <a:pt x="3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5"/>
            <p:cNvSpPr/>
            <p:nvPr/>
          </p:nvSpPr>
          <p:spPr>
            <a:xfrm>
              <a:off x="1667775" y="2359825"/>
              <a:ext cx="65975" cy="129750"/>
            </a:xfrm>
            <a:custGeom>
              <a:avLst/>
              <a:gdLst/>
              <a:ahLst/>
              <a:cxnLst/>
              <a:rect l="l" t="t" r="r" b="b"/>
              <a:pathLst>
                <a:path w="2639" h="5190" extrusionOk="0">
                  <a:moveTo>
                    <a:pt x="2499" y="0"/>
                  </a:moveTo>
                  <a:cubicBezTo>
                    <a:pt x="2336" y="0"/>
                    <a:pt x="2034" y="542"/>
                    <a:pt x="1996" y="603"/>
                  </a:cubicBezTo>
                  <a:cubicBezTo>
                    <a:pt x="1745" y="1028"/>
                    <a:pt x="1502" y="1462"/>
                    <a:pt x="1285" y="1896"/>
                  </a:cubicBezTo>
                  <a:cubicBezTo>
                    <a:pt x="1050" y="2373"/>
                    <a:pt x="825" y="2868"/>
                    <a:pt x="625" y="3371"/>
                  </a:cubicBezTo>
                  <a:cubicBezTo>
                    <a:pt x="408" y="3900"/>
                    <a:pt x="131" y="4464"/>
                    <a:pt x="18" y="5028"/>
                  </a:cubicBezTo>
                  <a:cubicBezTo>
                    <a:pt x="1" y="5115"/>
                    <a:pt x="79" y="5190"/>
                    <a:pt x="154" y="5190"/>
                  </a:cubicBezTo>
                  <a:cubicBezTo>
                    <a:pt x="192" y="5190"/>
                    <a:pt x="229" y="5171"/>
                    <a:pt x="252" y="5124"/>
                  </a:cubicBezTo>
                  <a:cubicBezTo>
                    <a:pt x="495" y="4655"/>
                    <a:pt x="617" y="4135"/>
                    <a:pt x="816" y="3640"/>
                  </a:cubicBezTo>
                  <a:cubicBezTo>
                    <a:pt x="1016" y="3137"/>
                    <a:pt x="1233" y="2642"/>
                    <a:pt x="1467" y="2165"/>
                  </a:cubicBezTo>
                  <a:cubicBezTo>
                    <a:pt x="1675" y="1740"/>
                    <a:pt x="1892" y="1323"/>
                    <a:pt x="2127" y="924"/>
                  </a:cubicBezTo>
                  <a:cubicBezTo>
                    <a:pt x="2231" y="742"/>
                    <a:pt x="2343" y="559"/>
                    <a:pt x="2465" y="377"/>
                  </a:cubicBezTo>
                  <a:cubicBezTo>
                    <a:pt x="2526" y="273"/>
                    <a:pt x="2638" y="160"/>
                    <a:pt x="2560" y="39"/>
                  </a:cubicBezTo>
                  <a:cubicBezTo>
                    <a:pt x="2544" y="12"/>
                    <a:pt x="2523" y="0"/>
                    <a:pt x="24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 name="Google Shape;718;p25"/>
          <p:cNvSpPr/>
          <p:nvPr/>
        </p:nvSpPr>
        <p:spPr>
          <a:xfrm>
            <a:off x="214150" y="-548879"/>
            <a:ext cx="9748469" cy="1841981"/>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 name="Google Shape;719;p25"/>
          <p:cNvGrpSpPr/>
          <p:nvPr/>
        </p:nvGrpSpPr>
        <p:grpSpPr>
          <a:xfrm>
            <a:off x="73813" y="3783175"/>
            <a:ext cx="1905307" cy="1785488"/>
            <a:chOff x="302413" y="3554575"/>
            <a:chExt cx="1905307" cy="1785488"/>
          </a:xfrm>
        </p:grpSpPr>
        <p:sp>
          <p:nvSpPr>
            <p:cNvPr id="720" name="Google Shape;720;p25"/>
            <p:cNvSpPr/>
            <p:nvPr/>
          </p:nvSpPr>
          <p:spPr>
            <a:xfrm flipH="1">
              <a:off x="302413" y="3554575"/>
              <a:ext cx="1905307" cy="1785488"/>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5"/>
            <p:cNvSpPr/>
            <p:nvPr/>
          </p:nvSpPr>
          <p:spPr>
            <a:xfrm flipH="1">
              <a:off x="334372" y="3588100"/>
              <a:ext cx="1822623" cy="1744695"/>
            </a:xfrm>
            <a:custGeom>
              <a:avLst/>
              <a:gdLst/>
              <a:ahLst/>
              <a:cxnLst/>
              <a:rect l="l" t="t" r="r" b="b"/>
              <a:pathLst>
                <a:path w="19927" h="19075" fill="none" extrusionOk="0">
                  <a:moveTo>
                    <a:pt x="19927" y="19074"/>
                  </a:moveTo>
                  <a:cubicBezTo>
                    <a:pt x="19927" y="19074"/>
                    <a:pt x="11200" y="8719"/>
                    <a:pt x="7353" y="6023"/>
                  </a:cubicBezTo>
                  <a:cubicBezTo>
                    <a:pt x="3515" y="3319"/>
                    <a:pt x="1" y="1"/>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5"/>
            <p:cNvSpPr/>
            <p:nvPr/>
          </p:nvSpPr>
          <p:spPr>
            <a:xfrm flipH="1">
              <a:off x="1163725" y="4120901"/>
              <a:ext cx="35950" cy="283400"/>
            </a:xfrm>
            <a:custGeom>
              <a:avLst/>
              <a:gdLst/>
              <a:ahLst/>
              <a:cxnLst/>
              <a:rect l="l" t="t" r="r" b="b"/>
              <a:pathLst>
                <a:path w="393" h="3942" fill="none" extrusionOk="0">
                  <a:moveTo>
                    <a:pt x="256" y="3941"/>
                  </a:moveTo>
                  <a:cubicBezTo>
                    <a:pt x="256" y="3941"/>
                    <a:pt x="393" y="1186"/>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5"/>
            <p:cNvSpPr/>
            <p:nvPr/>
          </p:nvSpPr>
          <p:spPr>
            <a:xfrm flipH="1">
              <a:off x="1273884" y="4235700"/>
              <a:ext cx="489042" cy="103924"/>
            </a:xfrm>
            <a:custGeom>
              <a:avLst/>
              <a:gdLst/>
              <a:ahLst/>
              <a:cxnLst/>
              <a:rect l="l" t="t" r="r" b="b"/>
              <a:pathLst>
                <a:path w="6160" h="1136" fill="none" extrusionOk="0">
                  <a:moveTo>
                    <a:pt x="6160" y="862"/>
                  </a:moveTo>
                  <a:cubicBezTo>
                    <a:pt x="6160" y="862"/>
                    <a:pt x="1818" y="1135"/>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5"/>
            <p:cNvSpPr/>
            <p:nvPr/>
          </p:nvSpPr>
          <p:spPr>
            <a:xfrm flipH="1">
              <a:off x="1562425" y="3892448"/>
              <a:ext cx="45275" cy="193551"/>
            </a:xfrm>
            <a:custGeom>
              <a:avLst/>
              <a:gdLst/>
              <a:ahLst/>
              <a:cxnLst/>
              <a:rect l="l" t="t" r="r" b="b"/>
              <a:pathLst>
                <a:path w="495" h="2517" fill="none" extrusionOk="0">
                  <a:moveTo>
                    <a:pt x="495" y="2517"/>
                  </a:moveTo>
                  <a:cubicBezTo>
                    <a:pt x="495" y="2517"/>
                    <a:pt x="384" y="78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5"/>
            <p:cNvSpPr/>
            <p:nvPr/>
          </p:nvSpPr>
          <p:spPr>
            <a:xfrm flipH="1">
              <a:off x="1809619" y="3862718"/>
              <a:ext cx="182656" cy="29726"/>
            </a:xfrm>
            <a:custGeom>
              <a:avLst/>
              <a:gdLst/>
              <a:ahLst/>
              <a:cxnLst/>
              <a:rect l="l" t="t" r="r" b="b"/>
              <a:pathLst>
                <a:path w="1997" h="325" fill="none" extrusionOk="0">
                  <a:moveTo>
                    <a:pt x="1997" y="324"/>
                  </a:moveTo>
                  <a:cubicBezTo>
                    <a:pt x="1997" y="324"/>
                    <a:pt x="581" y="273"/>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 name="Google Shape;726;p25"/>
          <p:cNvGrpSpPr/>
          <p:nvPr/>
        </p:nvGrpSpPr>
        <p:grpSpPr>
          <a:xfrm>
            <a:off x="-366873" y="2851593"/>
            <a:ext cx="1820885" cy="2318363"/>
            <a:chOff x="-138273" y="2622993"/>
            <a:chExt cx="1820885" cy="2318363"/>
          </a:xfrm>
        </p:grpSpPr>
        <p:sp>
          <p:nvSpPr>
            <p:cNvPr id="727" name="Google Shape;727;p25"/>
            <p:cNvSpPr/>
            <p:nvPr/>
          </p:nvSpPr>
          <p:spPr>
            <a:xfrm flipH="1">
              <a:off x="-138273" y="2622993"/>
              <a:ext cx="1820885" cy="2318363"/>
            </a:xfrm>
            <a:custGeom>
              <a:avLst/>
              <a:gdLst/>
              <a:ahLst/>
              <a:cxnLst/>
              <a:rect l="l" t="t" r="r" b="b"/>
              <a:pathLst>
                <a:path w="19908" h="25347" extrusionOk="0">
                  <a:moveTo>
                    <a:pt x="0" y="1"/>
                  </a:moveTo>
                  <a:lnTo>
                    <a:pt x="0" y="1"/>
                  </a:lnTo>
                  <a:cubicBezTo>
                    <a:pt x="0" y="1"/>
                    <a:pt x="2986" y="7678"/>
                    <a:pt x="4223" y="8625"/>
                  </a:cubicBezTo>
                  <a:cubicBezTo>
                    <a:pt x="5459" y="9572"/>
                    <a:pt x="7737" y="11090"/>
                    <a:pt x="8164" y="12079"/>
                  </a:cubicBezTo>
                  <a:cubicBezTo>
                    <a:pt x="8590" y="13077"/>
                    <a:pt x="8266" y="14596"/>
                    <a:pt x="9827" y="15782"/>
                  </a:cubicBezTo>
                  <a:cubicBezTo>
                    <a:pt x="11388" y="16967"/>
                    <a:pt x="12667" y="18955"/>
                    <a:pt x="12812" y="20140"/>
                  </a:cubicBezTo>
                  <a:cubicBezTo>
                    <a:pt x="12957" y="21326"/>
                    <a:pt x="13904" y="24781"/>
                    <a:pt x="15798" y="25258"/>
                  </a:cubicBezTo>
                  <a:cubicBezTo>
                    <a:pt x="16033" y="25317"/>
                    <a:pt x="16274" y="25347"/>
                    <a:pt x="16514" y="25347"/>
                  </a:cubicBezTo>
                  <a:cubicBezTo>
                    <a:pt x="18212" y="25347"/>
                    <a:pt x="19908" y="23861"/>
                    <a:pt x="19654" y="20379"/>
                  </a:cubicBezTo>
                  <a:cubicBezTo>
                    <a:pt x="19560" y="19100"/>
                    <a:pt x="19457" y="16583"/>
                    <a:pt x="17367" y="14502"/>
                  </a:cubicBezTo>
                  <a:cubicBezTo>
                    <a:pt x="15278" y="12412"/>
                    <a:pt x="15994" y="11986"/>
                    <a:pt x="14902" y="10663"/>
                  </a:cubicBezTo>
                  <a:cubicBezTo>
                    <a:pt x="13810" y="9333"/>
                    <a:pt x="12864" y="9384"/>
                    <a:pt x="12292" y="8011"/>
                  </a:cubicBezTo>
                  <a:cubicBezTo>
                    <a:pt x="11721" y="6629"/>
                    <a:pt x="10961" y="4599"/>
                    <a:pt x="7404" y="3174"/>
                  </a:cubicBezTo>
                  <a:cubicBezTo>
                    <a:pt x="3847" y="1750"/>
                    <a:pt x="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5"/>
            <p:cNvSpPr/>
            <p:nvPr/>
          </p:nvSpPr>
          <p:spPr>
            <a:xfrm flipH="1">
              <a:off x="-33084" y="2676950"/>
              <a:ext cx="1664210" cy="2163535"/>
            </a:xfrm>
            <a:custGeom>
              <a:avLst/>
              <a:gdLst/>
              <a:ahLst/>
              <a:cxnLst/>
              <a:rect l="l" t="t" r="r" b="b"/>
              <a:pathLst>
                <a:path w="18758" h="24244" fill="none" extrusionOk="0">
                  <a:moveTo>
                    <a:pt x="18758" y="24243"/>
                  </a:moveTo>
                  <a:cubicBezTo>
                    <a:pt x="18758" y="24243"/>
                    <a:pt x="13520" y="9759"/>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5"/>
            <p:cNvSpPr/>
            <p:nvPr/>
          </p:nvSpPr>
          <p:spPr>
            <a:xfrm flipH="1">
              <a:off x="1020951" y="2953794"/>
              <a:ext cx="321499" cy="220503"/>
            </a:xfrm>
            <a:custGeom>
              <a:avLst/>
              <a:gdLst/>
              <a:ahLst/>
              <a:cxnLst/>
              <a:rect l="l" t="t" r="r" b="b"/>
              <a:pathLst>
                <a:path w="5179" h="2926" fill="none" extrusionOk="0">
                  <a:moveTo>
                    <a:pt x="5178" y="0"/>
                  </a:moveTo>
                  <a:cubicBezTo>
                    <a:pt x="5178" y="0"/>
                    <a:pt x="4854" y="2107"/>
                    <a:pt x="4760" y="2926"/>
                  </a:cubicBezTo>
                  <a:cubicBezTo>
                    <a:pt x="3199" y="2474"/>
                    <a:pt x="1613" y="2175"/>
                    <a:pt x="1" y="203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5"/>
            <p:cNvSpPr/>
            <p:nvPr/>
          </p:nvSpPr>
          <p:spPr>
            <a:xfrm flipH="1">
              <a:off x="601207" y="3255023"/>
              <a:ext cx="65580" cy="368330"/>
            </a:xfrm>
            <a:custGeom>
              <a:avLst/>
              <a:gdLst/>
              <a:ahLst/>
              <a:cxnLst/>
              <a:rect l="l" t="t" r="r" b="b"/>
              <a:pathLst>
                <a:path w="717" h="4027" fill="none" extrusionOk="0">
                  <a:moveTo>
                    <a:pt x="700" y="0"/>
                  </a:moveTo>
                  <a:cubicBezTo>
                    <a:pt x="700" y="0"/>
                    <a:pt x="717" y="2824"/>
                    <a:pt x="0" y="402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5"/>
            <p:cNvSpPr/>
            <p:nvPr/>
          </p:nvSpPr>
          <p:spPr>
            <a:xfrm flipH="1">
              <a:off x="813427" y="3411800"/>
              <a:ext cx="376971" cy="39150"/>
            </a:xfrm>
            <a:custGeom>
              <a:avLst/>
              <a:gdLst/>
              <a:ahLst/>
              <a:cxnLst/>
              <a:rect l="l" t="t" r="r" b="b"/>
              <a:pathLst>
                <a:path w="5281" h="428" fill="none" extrusionOk="0">
                  <a:moveTo>
                    <a:pt x="5281" y="291"/>
                  </a:moveTo>
                  <a:cubicBezTo>
                    <a:pt x="5281" y="291"/>
                    <a:pt x="1997" y="427"/>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5"/>
            <p:cNvSpPr/>
            <p:nvPr/>
          </p:nvSpPr>
          <p:spPr>
            <a:xfrm flipH="1">
              <a:off x="464648" y="3806650"/>
              <a:ext cx="390202" cy="103824"/>
            </a:xfrm>
            <a:custGeom>
              <a:avLst/>
              <a:gdLst/>
              <a:ahLst/>
              <a:cxnLst/>
              <a:rect l="l" t="t" r="r" b="b"/>
              <a:pathLst>
                <a:path w="4931" h="1135" fill="none" extrusionOk="0">
                  <a:moveTo>
                    <a:pt x="4931" y="1083"/>
                  </a:moveTo>
                  <a:cubicBezTo>
                    <a:pt x="4931" y="1083"/>
                    <a:pt x="2030" y="113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5"/>
            <p:cNvSpPr/>
            <p:nvPr/>
          </p:nvSpPr>
          <p:spPr>
            <a:xfrm flipH="1">
              <a:off x="319491" y="3598296"/>
              <a:ext cx="85154" cy="398787"/>
            </a:xfrm>
            <a:custGeom>
              <a:avLst/>
              <a:gdLst/>
              <a:ahLst/>
              <a:cxnLst/>
              <a:rect l="l" t="t" r="r" b="b"/>
              <a:pathLst>
                <a:path w="931" h="4360" fill="none" extrusionOk="0">
                  <a:moveTo>
                    <a:pt x="0" y="4359"/>
                  </a:moveTo>
                  <a:cubicBezTo>
                    <a:pt x="0" y="4359"/>
                    <a:pt x="743" y="1988"/>
                    <a:pt x="93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5"/>
            <p:cNvSpPr/>
            <p:nvPr/>
          </p:nvSpPr>
          <p:spPr>
            <a:xfrm flipH="1">
              <a:off x="178272" y="4277065"/>
              <a:ext cx="412873" cy="106191"/>
            </a:xfrm>
            <a:custGeom>
              <a:avLst/>
              <a:gdLst/>
              <a:ahLst/>
              <a:cxnLst/>
              <a:rect l="l" t="t" r="r" b="b"/>
              <a:pathLst>
                <a:path w="4514" h="1161" fill="none" extrusionOk="0">
                  <a:moveTo>
                    <a:pt x="4513" y="1161"/>
                  </a:moveTo>
                  <a:cubicBezTo>
                    <a:pt x="4513" y="1161"/>
                    <a:pt x="1639" y="930"/>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5"/>
            <p:cNvSpPr/>
            <p:nvPr/>
          </p:nvSpPr>
          <p:spPr>
            <a:xfrm flipH="1">
              <a:off x="33200" y="4050224"/>
              <a:ext cx="87450" cy="445456"/>
            </a:xfrm>
            <a:custGeom>
              <a:avLst/>
              <a:gdLst/>
              <a:ahLst/>
              <a:cxnLst/>
              <a:rect l="l" t="t" r="r" b="b"/>
              <a:pathLst>
                <a:path w="956" h="5452" fill="none" extrusionOk="0">
                  <a:moveTo>
                    <a:pt x="0" y="5451"/>
                  </a:moveTo>
                  <a:cubicBezTo>
                    <a:pt x="0" y="5451"/>
                    <a:pt x="956" y="2278"/>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 name="Google Shape;736;p25"/>
          <p:cNvSpPr/>
          <p:nvPr/>
        </p:nvSpPr>
        <p:spPr>
          <a:xfrm flipH="1">
            <a:off x="493875" y="4812454"/>
            <a:ext cx="91" cy="309875"/>
          </a:xfrm>
          <a:custGeom>
            <a:avLst/>
            <a:gdLst/>
            <a:ahLst/>
            <a:cxnLst/>
            <a:rect l="l" t="t" r="r" b="b"/>
            <a:pathLst>
              <a:path w="1" h="3388" fill="none" extrusionOk="0">
                <a:moveTo>
                  <a:pt x="0" y="1"/>
                </a:moveTo>
                <a:lnTo>
                  <a:pt x="0" y="3387"/>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5"/>
          <p:cNvSpPr/>
          <p:nvPr/>
        </p:nvSpPr>
        <p:spPr>
          <a:xfrm flipH="1">
            <a:off x="627352" y="4952287"/>
            <a:ext cx="435338" cy="33658"/>
          </a:xfrm>
          <a:custGeom>
            <a:avLst/>
            <a:gdLst/>
            <a:ahLst/>
            <a:cxnLst/>
            <a:rect l="l" t="t" r="r" b="b"/>
            <a:pathLst>
              <a:path w="4795" h="368" fill="none" extrusionOk="0">
                <a:moveTo>
                  <a:pt x="4795" y="274"/>
                </a:moveTo>
                <a:cubicBezTo>
                  <a:pt x="4795" y="274"/>
                  <a:pt x="999" y="36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 name="Google Shape;738;p25"/>
          <p:cNvGrpSpPr/>
          <p:nvPr/>
        </p:nvGrpSpPr>
        <p:grpSpPr>
          <a:xfrm>
            <a:off x="1310428" y="4632895"/>
            <a:ext cx="1228101" cy="1022394"/>
            <a:chOff x="1539028" y="4404295"/>
            <a:chExt cx="1228101" cy="1022394"/>
          </a:xfrm>
        </p:grpSpPr>
        <p:sp>
          <p:nvSpPr>
            <p:cNvPr id="739" name="Google Shape;739;p25"/>
            <p:cNvSpPr/>
            <p:nvPr/>
          </p:nvSpPr>
          <p:spPr>
            <a:xfrm flipH="1">
              <a:off x="1539028" y="4404295"/>
              <a:ext cx="1228101" cy="1001725"/>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5"/>
            <p:cNvSpPr/>
            <p:nvPr/>
          </p:nvSpPr>
          <p:spPr>
            <a:xfrm flipH="1">
              <a:off x="2002518" y="4459995"/>
              <a:ext cx="725683" cy="966694"/>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5"/>
            <p:cNvSpPr/>
            <p:nvPr/>
          </p:nvSpPr>
          <p:spPr>
            <a:xfrm flipH="1">
              <a:off x="2236517" y="4854324"/>
              <a:ext cx="91" cy="213937"/>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5"/>
            <p:cNvSpPr/>
            <p:nvPr/>
          </p:nvSpPr>
          <p:spPr>
            <a:xfrm flipH="1">
              <a:off x="2145463" y="5094357"/>
              <a:ext cx="395586" cy="112410"/>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5"/>
            <p:cNvSpPr/>
            <p:nvPr/>
          </p:nvSpPr>
          <p:spPr>
            <a:xfrm flipH="1">
              <a:off x="1852065" y="5075932"/>
              <a:ext cx="173326" cy="314457"/>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25"/>
          <p:cNvGrpSpPr/>
          <p:nvPr/>
        </p:nvGrpSpPr>
        <p:grpSpPr>
          <a:xfrm>
            <a:off x="-487131" y="4174660"/>
            <a:ext cx="1175051" cy="1381487"/>
            <a:chOff x="24619" y="3781685"/>
            <a:chExt cx="1175051" cy="1381487"/>
          </a:xfrm>
        </p:grpSpPr>
        <p:sp>
          <p:nvSpPr>
            <p:cNvPr id="745" name="Google Shape;745;p25"/>
            <p:cNvSpPr/>
            <p:nvPr/>
          </p:nvSpPr>
          <p:spPr>
            <a:xfrm flipH="1">
              <a:off x="24619" y="3781685"/>
              <a:ext cx="1175051" cy="1381487"/>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5"/>
            <p:cNvSpPr/>
            <p:nvPr/>
          </p:nvSpPr>
          <p:spPr>
            <a:xfrm flipH="1">
              <a:off x="162731" y="3837025"/>
              <a:ext cx="982294" cy="1246841"/>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 name="Google Shape;747;p25"/>
          <p:cNvGrpSpPr/>
          <p:nvPr/>
        </p:nvGrpSpPr>
        <p:grpSpPr>
          <a:xfrm>
            <a:off x="762722" y="4834943"/>
            <a:ext cx="868460" cy="833895"/>
            <a:chOff x="991322" y="4606343"/>
            <a:chExt cx="868460" cy="833895"/>
          </a:xfrm>
        </p:grpSpPr>
        <p:sp>
          <p:nvSpPr>
            <p:cNvPr id="748" name="Google Shape;748;p25"/>
            <p:cNvSpPr/>
            <p:nvPr/>
          </p:nvSpPr>
          <p:spPr>
            <a:xfrm flipH="1">
              <a:off x="991322" y="4606343"/>
              <a:ext cx="868460" cy="820350"/>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5"/>
            <p:cNvSpPr/>
            <p:nvPr/>
          </p:nvSpPr>
          <p:spPr>
            <a:xfrm flipH="1">
              <a:off x="1324505" y="4648975"/>
              <a:ext cx="507265" cy="791264"/>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 name="Google Shape;750;p25"/>
          <p:cNvSpPr/>
          <p:nvPr/>
        </p:nvSpPr>
        <p:spPr>
          <a:xfrm flipH="1">
            <a:off x="2113216" y="5218003"/>
            <a:ext cx="426135" cy="322323"/>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5"/>
          <p:cNvSpPr txBox="1">
            <a:spLocks noGrp="1"/>
          </p:cNvSpPr>
          <p:nvPr>
            <p:ph type="title"/>
          </p:nvPr>
        </p:nvSpPr>
        <p:spPr>
          <a:xfrm>
            <a:off x="1599750" y="1592884"/>
            <a:ext cx="5944500" cy="1489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700">
                <a:latin typeface="Cabin"/>
                <a:ea typeface="Cabin"/>
                <a:cs typeface="Cabin"/>
                <a:sym typeface="Cabin"/>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52" name="Google Shape;752;p25"/>
          <p:cNvSpPr txBox="1">
            <a:spLocks noGrp="1"/>
          </p:cNvSpPr>
          <p:nvPr>
            <p:ph type="subTitle" idx="1"/>
          </p:nvPr>
        </p:nvSpPr>
        <p:spPr>
          <a:xfrm>
            <a:off x="2405550" y="3236759"/>
            <a:ext cx="4332900" cy="29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600">
                <a:latin typeface="Gorditas"/>
                <a:ea typeface="Gorditas"/>
                <a:cs typeface="Gorditas"/>
                <a:sym typeface="Gordita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753"/>
        <p:cNvGrpSpPr/>
        <p:nvPr/>
      </p:nvGrpSpPr>
      <p:grpSpPr>
        <a:xfrm>
          <a:off x="0" y="0"/>
          <a:ext cx="0" cy="0"/>
          <a:chOff x="0" y="0"/>
          <a:chExt cx="0" cy="0"/>
        </a:xfrm>
      </p:grpSpPr>
      <p:sp>
        <p:nvSpPr>
          <p:cNvPr id="754" name="Google Shape;754;p26"/>
          <p:cNvSpPr/>
          <p:nvPr/>
        </p:nvSpPr>
        <p:spPr>
          <a:xfrm>
            <a:off x="-34375" y="-47825"/>
            <a:ext cx="4680300" cy="5209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6"/>
          <p:cNvSpPr/>
          <p:nvPr/>
        </p:nvSpPr>
        <p:spPr>
          <a:xfrm rot="5400000">
            <a:off x="2135496" y="1839479"/>
            <a:ext cx="5257372" cy="1387364"/>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6"/>
          <p:cNvSpPr txBox="1">
            <a:spLocks noGrp="1"/>
          </p:cNvSpPr>
          <p:nvPr>
            <p:ph type="title"/>
          </p:nvPr>
        </p:nvSpPr>
        <p:spPr>
          <a:xfrm>
            <a:off x="661175" y="766975"/>
            <a:ext cx="3956700" cy="2169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57" name="Google Shape;757;p26"/>
          <p:cNvSpPr txBox="1">
            <a:spLocks noGrp="1"/>
          </p:cNvSpPr>
          <p:nvPr>
            <p:ph type="subTitle" idx="1"/>
          </p:nvPr>
        </p:nvSpPr>
        <p:spPr>
          <a:xfrm>
            <a:off x="661175" y="3042305"/>
            <a:ext cx="3956700" cy="809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58" name="Google Shape;758;p26"/>
          <p:cNvSpPr/>
          <p:nvPr/>
        </p:nvSpPr>
        <p:spPr>
          <a:xfrm rot="-3244999" flipH="1">
            <a:off x="-633877" y="4477925"/>
            <a:ext cx="1754457" cy="631408"/>
          </a:xfrm>
          <a:custGeom>
            <a:avLst/>
            <a:gdLst/>
            <a:ahLst/>
            <a:cxnLst/>
            <a:rect l="l" t="t" r="r" b="b"/>
            <a:pathLst>
              <a:path w="6927" h="2493" extrusionOk="0">
                <a:moveTo>
                  <a:pt x="2945" y="1"/>
                </a:moveTo>
                <a:cubicBezTo>
                  <a:pt x="2105" y="1"/>
                  <a:pt x="1125" y="157"/>
                  <a:pt x="0" y="567"/>
                </a:cubicBezTo>
                <a:cubicBezTo>
                  <a:pt x="0" y="567"/>
                  <a:pt x="1676" y="2493"/>
                  <a:pt x="4138" y="2493"/>
                </a:cubicBezTo>
                <a:cubicBezTo>
                  <a:pt x="4987" y="2493"/>
                  <a:pt x="5928" y="2264"/>
                  <a:pt x="6927" y="1651"/>
                </a:cubicBezTo>
                <a:cubicBezTo>
                  <a:pt x="6927" y="1651"/>
                  <a:pt x="5670" y="1"/>
                  <a:pt x="2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6"/>
          <p:cNvSpPr/>
          <p:nvPr/>
        </p:nvSpPr>
        <p:spPr>
          <a:xfrm flipH="1">
            <a:off x="1997919" y="4806941"/>
            <a:ext cx="551532" cy="417162"/>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6"/>
          <p:cNvSpPr/>
          <p:nvPr/>
        </p:nvSpPr>
        <p:spPr>
          <a:xfrm flipH="1">
            <a:off x="958897" y="3983000"/>
            <a:ext cx="1589488" cy="129647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6"/>
          <p:cNvSpPr/>
          <p:nvPr/>
        </p:nvSpPr>
        <p:spPr>
          <a:xfrm flipH="1">
            <a:off x="1610239" y="4116115"/>
            <a:ext cx="859847" cy="1118068"/>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6"/>
          <p:cNvSpPr/>
          <p:nvPr/>
        </p:nvSpPr>
        <p:spPr>
          <a:xfrm>
            <a:off x="1940706" y="4540112"/>
            <a:ext cx="4310" cy="199335"/>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6"/>
          <p:cNvSpPr/>
          <p:nvPr/>
        </p:nvSpPr>
        <p:spPr>
          <a:xfrm flipH="1">
            <a:off x="1792988" y="4812016"/>
            <a:ext cx="439301" cy="145507"/>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6"/>
          <p:cNvSpPr/>
          <p:nvPr/>
        </p:nvSpPr>
        <p:spPr>
          <a:xfrm flipH="1">
            <a:off x="1267854" y="4812020"/>
            <a:ext cx="224330" cy="406982"/>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6"/>
          <p:cNvSpPr/>
          <p:nvPr/>
        </p:nvSpPr>
        <p:spPr>
          <a:xfrm flipH="1">
            <a:off x="250022" y="4244503"/>
            <a:ext cx="1124018" cy="1061728"/>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6"/>
          <p:cNvSpPr/>
          <p:nvPr/>
        </p:nvSpPr>
        <p:spPr>
          <a:xfrm flipH="1">
            <a:off x="671678" y="4365431"/>
            <a:ext cx="656535" cy="922002"/>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6"/>
          <p:cNvSpPr/>
          <p:nvPr/>
        </p:nvSpPr>
        <p:spPr>
          <a:xfrm rot="-485932" flipH="1">
            <a:off x="-937176" y="-458668"/>
            <a:ext cx="5093745" cy="1082685"/>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6"/>
          <p:cNvSpPr/>
          <p:nvPr/>
        </p:nvSpPr>
        <p:spPr>
          <a:xfrm rot="-3451699" flipH="1">
            <a:off x="-2845069" y="1310142"/>
            <a:ext cx="5093627" cy="1082659"/>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769"/>
        <p:cNvGrpSpPr/>
        <p:nvPr/>
      </p:nvGrpSpPr>
      <p:grpSpPr>
        <a:xfrm>
          <a:off x="0" y="0"/>
          <a:ext cx="0" cy="0"/>
          <a:chOff x="0" y="0"/>
          <a:chExt cx="0" cy="0"/>
        </a:xfrm>
      </p:grpSpPr>
      <p:sp>
        <p:nvSpPr>
          <p:cNvPr id="770" name="Google Shape;770;p27"/>
          <p:cNvSpPr/>
          <p:nvPr/>
        </p:nvSpPr>
        <p:spPr>
          <a:xfrm>
            <a:off x="0" y="2791725"/>
            <a:ext cx="9329827" cy="2431159"/>
          </a:xfrm>
          <a:custGeom>
            <a:avLst/>
            <a:gdLst/>
            <a:ahLst/>
            <a:cxnLst/>
            <a:rect l="l" t="t" r="r" b="b"/>
            <a:pathLst>
              <a:path w="80755" h="34443" extrusionOk="0">
                <a:moveTo>
                  <a:pt x="76479" y="1"/>
                </a:moveTo>
                <a:cubicBezTo>
                  <a:pt x="76300" y="1"/>
                  <a:pt x="76122" y="58"/>
                  <a:pt x="75978" y="169"/>
                </a:cubicBezTo>
                <a:cubicBezTo>
                  <a:pt x="75705" y="408"/>
                  <a:pt x="75679" y="809"/>
                  <a:pt x="75679" y="1176"/>
                </a:cubicBezTo>
                <a:cubicBezTo>
                  <a:pt x="75679" y="2771"/>
                  <a:pt x="75781" y="4366"/>
                  <a:pt x="75978" y="5952"/>
                </a:cubicBezTo>
                <a:cubicBezTo>
                  <a:pt x="75722" y="5313"/>
                  <a:pt x="75261" y="4852"/>
                  <a:pt x="74681" y="4477"/>
                </a:cubicBezTo>
                <a:cubicBezTo>
                  <a:pt x="74517" y="4377"/>
                  <a:pt x="74329" y="4277"/>
                  <a:pt x="74142" y="4277"/>
                </a:cubicBezTo>
                <a:cubicBezTo>
                  <a:pt x="74105" y="4277"/>
                  <a:pt x="74069" y="4281"/>
                  <a:pt x="74033" y="4289"/>
                </a:cubicBezTo>
                <a:cubicBezTo>
                  <a:pt x="73700" y="4357"/>
                  <a:pt x="73521" y="4699"/>
                  <a:pt x="73410" y="5014"/>
                </a:cubicBezTo>
                <a:cubicBezTo>
                  <a:pt x="73222" y="5560"/>
                  <a:pt x="73103" y="6132"/>
                  <a:pt x="73069" y="6712"/>
                </a:cubicBezTo>
                <a:cubicBezTo>
                  <a:pt x="72949" y="6328"/>
                  <a:pt x="72779" y="5961"/>
                  <a:pt x="72540" y="5637"/>
                </a:cubicBezTo>
                <a:cubicBezTo>
                  <a:pt x="72328" y="5346"/>
                  <a:pt x="71999" y="5120"/>
                  <a:pt x="71642" y="5120"/>
                </a:cubicBezTo>
                <a:cubicBezTo>
                  <a:pt x="71611" y="5120"/>
                  <a:pt x="71581" y="5122"/>
                  <a:pt x="71550" y="5125"/>
                </a:cubicBezTo>
                <a:cubicBezTo>
                  <a:pt x="71218" y="5159"/>
                  <a:pt x="70928" y="5398"/>
                  <a:pt x="70749" y="5679"/>
                </a:cubicBezTo>
                <a:cubicBezTo>
                  <a:pt x="70578" y="5969"/>
                  <a:pt x="70459" y="6285"/>
                  <a:pt x="70382" y="6618"/>
                </a:cubicBezTo>
                <a:cubicBezTo>
                  <a:pt x="69844" y="5961"/>
                  <a:pt x="69102" y="5458"/>
                  <a:pt x="68377" y="5014"/>
                </a:cubicBezTo>
                <a:cubicBezTo>
                  <a:pt x="67910" y="4732"/>
                  <a:pt x="67363" y="4553"/>
                  <a:pt x="66827" y="4553"/>
                </a:cubicBezTo>
                <a:cubicBezTo>
                  <a:pt x="66522" y="4553"/>
                  <a:pt x="66220" y="4611"/>
                  <a:pt x="65938" y="4741"/>
                </a:cubicBezTo>
                <a:cubicBezTo>
                  <a:pt x="65349" y="5023"/>
                  <a:pt x="64931" y="5594"/>
                  <a:pt x="64624" y="6174"/>
                </a:cubicBezTo>
                <a:cubicBezTo>
                  <a:pt x="64129" y="7087"/>
                  <a:pt x="63814" y="8093"/>
                  <a:pt x="63703" y="9126"/>
                </a:cubicBezTo>
                <a:cubicBezTo>
                  <a:pt x="63208" y="8025"/>
                  <a:pt x="62406" y="7189"/>
                  <a:pt x="61604" y="6285"/>
                </a:cubicBezTo>
                <a:cubicBezTo>
                  <a:pt x="61401" y="6058"/>
                  <a:pt x="61137" y="5823"/>
                  <a:pt x="60839" y="5823"/>
                </a:cubicBezTo>
                <a:cubicBezTo>
                  <a:pt x="60824" y="5823"/>
                  <a:pt x="60809" y="5823"/>
                  <a:pt x="60794" y="5824"/>
                </a:cubicBezTo>
                <a:cubicBezTo>
                  <a:pt x="60342" y="5859"/>
                  <a:pt x="60129" y="6379"/>
                  <a:pt x="60026" y="6814"/>
                </a:cubicBezTo>
                <a:cubicBezTo>
                  <a:pt x="59327" y="9800"/>
                  <a:pt x="59387" y="12904"/>
                  <a:pt x="60197" y="15856"/>
                </a:cubicBezTo>
                <a:cubicBezTo>
                  <a:pt x="59506" y="14935"/>
                  <a:pt x="58423" y="14338"/>
                  <a:pt x="57297" y="14124"/>
                </a:cubicBezTo>
                <a:cubicBezTo>
                  <a:pt x="57408" y="11770"/>
                  <a:pt x="57194" y="9561"/>
                  <a:pt x="56845" y="7223"/>
                </a:cubicBezTo>
                <a:cubicBezTo>
                  <a:pt x="56768" y="6686"/>
                  <a:pt x="56580" y="6063"/>
                  <a:pt x="56060" y="5935"/>
                </a:cubicBezTo>
                <a:cubicBezTo>
                  <a:pt x="56007" y="5923"/>
                  <a:pt x="55953" y="5917"/>
                  <a:pt x="55898" y="5917"/>
                </a:cubicBezTo>
                <a:cubicBezTo>
                  <a:pt x="55657" y="5917"/>
                  <a:pt x="55415" y="6034"/>
                  <a:pt x="55241" y="6208"/>
                </a:cubicBezTo>
                <a:cubicBezTo>
                  <a:pt x="55028" y="6422"/>
                  <a:pt x="54866" y="6677"/>
                  <a:pt x="54746" y="6959"/>
                </a:cubicBezTo>
                <a:cubicBezTo>
                  <a:pt x="54013" y="8460"/>
                  <a:pt x="53424" y="10030"/>
                  <a:pt x="52989" y="11642"/>
                </a:cubicBezTo>
                <a:cubicBezTo>
                  <a:pt x="52820" y="11612"/>
                  <a:pt x="52651" y="11598"/>
                  <a:pt x="52484" y="11598"/>
                </a:cubicBezTo>
                <a:cubicBezTo>
                  <a:pt x="51452" y="11598"/>
                  <a:pt x="50483" y="12150"/>
                  <a:pt x="49969" y="13075"/>
                </a:cubicBezTo>
                <a:cubicBezTo>
                  <a:pt x="49005" y="11369"/>
                  <a:pt x="48025" y="9663"/>
                  <a:pt x="46890" y="8059"/>
                </a:cubicBezTo>
                <a:cubicBezTo>
                  <a:pt x="46765" y="7875"/>
                  <a:pt x="46598" y="7675"/>
                  <a:pt x="46375" y="7675"/>
                </a:cubicBezTo>
                <a:cubicBezTo>
                  <a:pt x="46370" y="7675"/>
                  <a:pt x="46366" y="7675"/>
                  <a:pt x="46361" y="7676"/>
                </a:cubicBezTo>
                <a:cubicBezTo>
                  <a:pt x="46156" y="7684"/>
                  <a:pt x="45994" y="7880"/>
                  <a:pt x="45952" y="8076"/>
                </a:cubicBezTo>
                <a:cubicBezTo>
                  <a:pt x="45935" y="8281"/>
                  <a:pt x="45952" y="8494"/>
                  <a:pt x="46020" y="8691"/>
                </a:cubicBezTo>
                <a:cubicBezTo>
                  <a:pt x="46574" y="10763"/>
                  <a:pt x="47180" y="12828"/>
                  <a:pt x="47828" y="14875"/>
                </a:cubicBezTo>
                <a:cubicBezTo>
                  <a:pt x="47419" y="15310"/>
                  <a:pt x="47044" y="15779"/>
                  <a:pt x="46719" y="16274"/>
                </a:cubicBezTo>
                <a:cubicBezTo>
                  <a:pt x="46660" y="15361"/>
                  <a:pt x="46532" y="14457"/>
                  <a:pt x="46327" y="13570"/>
                </a:cubicBezTo>
                <a:cubicBezTo>
                  <a:pt x="46242" y="13220"/>
                  <a:pt x="46063" y="12811"/>
                  <a:pt x="45713" y="12777"/>
                </a:cubicBezTo>
                <a:cubicBezTo>
                  <a:pt x="45525" y="12777"/>
                  <a:pt x="45346" y="12853"/>
                  <a:pt x="45227" y="12990"/>
                </a:cubicBezTo>
                <a:cubicBezTo>
                  <a:pt x="45107" y="13135"/>
                  <a:pt x="45013" y="13288"/>
                  <a:pt x="44945" y="13459"/>
                </a:cubicBezTo>
                <a:cubicBezTo>
                  <a:pt x="44544" y="14312"/>
                  <a:pt x="44143" y="15165"/>
                  <a:pt x="43751" y="16018"/>
                </a:cubicBezTo>
                <a:cubicBezTo>
                  <a:pt x="43239" y="15753"/>
                  <a:pt x="42634" y="15668"/>
                  <a:pt x="42062" y="15608"/>
                </a:cubicBezTo>
                <a:cubicBezTo>
                  <a:pt x="42003" y="15601"/>
                  <a:pt x="41940" y="15595"/>
                  <a:pt x="41878" y="15595"/>
                </a:cubicBezTo>
                <a:cubicBezTo>
                  <a:pt x="41734" y="15595"/>
                  <a:pt x="41592" y="15624"/>
                  <a:pt x="41490" y="15719"/>
                </a:cubicBezTo>
                <a:cubicBezTo>
                  <a:pt x="41320" y="15864"/>
                  <a:pt x="41311" y="16120"/>
                  <a:pt x="41337" y="16351"/>
                </a:cubicBezTo>
                <a:cubicBezTo>
                  <a:pt x="41448" y="17306"/>
                  <a:pt x="41883" y="18193"/>
                  <a:pt x="42565" y="18867"/>
                </a:cubicBezTo>
                <a:cubicBezTo>
                  <a:pt x="42429" y="19609"/>
                  <a:pt x="42292" y="20266"/>
                  <a:pt x="42156" y="21017"/>
                </a:cubicBezTo>
                <a:cubicBezTo>
                  <a:pt x="41567" y="19711"/>
                  <a:pt x="40765" y="18526"/>
                  <a:pt x="39767" y="17494"/>
                </a:cubicBezTo>
                <a:cubicBezTo>
                  <a:pt x="39810" y="16385"/>
                  <a:pt x="39810" y="15276"/>
                  <a:pt x="39665" y="14175"/>
                </a:cubicBezTo>
                <a:cubicBezTo>
                  <a:pt x="39614" y="13809"/>
                  <a:pt x="39494" y="13374"/>
                  <a:pt x="39136" y="13271"/>
                </a:cubicBezTo>
                <a:cubicBezTo>
                  <a:pt x="39088" y="13258"/>
                  <a:pt x="39040" y="13251"/>
                  <a:pt x="38993" y="13251"/>
                </a:cubicBezTo>
                <a:cubicBezTo>
                  <a:pt x="38714" y="13251"/>
                  <a:pt x="38453" y="13469"/>
                  <a:pt x="38249" y="13681"/>
                </a:cubicBezTo>
                <a:cubicBezTo>
                  <a:pt x="36697" y="15276"/>
                  <a:pt x="35485" y="17178"/>
                  <a:pt x="34684" y="19259"/>
                </a:cubicBezTo>
                <a:cubicBezTo>
                  <a:pt x="34581" y="17161"/>
                  <a:pt x="34044" y="15088"/>
                  <a:pt x="33455" y="13075"/>
                </a:cubicBezTo>
                <a:cubicBezTo>
                  <a:pt x="33361" y="12768"/>
                  <a:pt x="33216" y="12418"/>
                  <a:pt x="32901" y="12367"/>
                </a:cubicBezTo>
                <a:cubicBezTo>
                  <a:pt x="32872" y="12362"/>
                  <a:pt x="32845" y="12359"/>
                  <a:pt x="32817" y="12359"/>
                </a:cubicBezTo>
                <a:cubicBezTo>
                  <a:pt x="32500" y="12359"/>
                  <a:pt x="32257" y="12708"/>
                  <a:pt x="32107" y="13007"/>
                </a:cubicBezTo>
                <a:cubicBezTo>
                  <a:pt x="30691" y="15873"/>
                  <a:pt x="29796" y="18969"/>
                  <a:pt x="29446" y="22151"/>
                </a:cubicBezTo>
                <a:cubicBezTo>
                  <a:pt x="28823" y="18671"/>
                  <a:pt x="27697" y="15301"/>
                  <a:pt x="26094" y="12154"/>
                </a:cubicBezTo>
                <a:cubicBezTo>
                  <a:pt x="25898" y="11778"/>
                  <a:pt x="25633" y="11361"/>
                  <a:pt x="25215" y="11343"/>
                </a:cubicBezTo>
                <a:cubicBezTo>
                  <a:pt x="25209" y="11343"/>
                  <a:pt x="25203" y="11343"/>
                  <a:pt x="25197" y="11343"/>
                </a:cubicBezTo>
                <a:cubicBezTo>
                  <a:pt x="24922" y="11343"/>
                  <a:pt x="24674" y="11528"/>
                  <a:pt x="24524" y="11770"/>
                </a:cubicBezTo>
                <a:cubicBezTo>
                  <a:pt x="24396" y="12017"/>
                  <a:pt x="24311" y="12290"/>
                  <a:pt x="24285" y="12572"/>
                </a:cubicBezTo>
                <a:cubicBezTo>
                  <a:pt x="23774" y="15523"/>
                  <a:pt x="23765" y="18543"/>
                  <a:pt x="23756" y="21545"/>
                </a:cubicBezTo>
                <a:cubicBezTo>
                  <a:pt x="23048" y="18876"/>
                  <a:pt x="22085" y="16334"/>
                  <a:pt x="21018" y="13792"/>
                </a:cubicBezTo>
                <a:cubicBezTo>
                  <a:pt x="20887" y="13495"/>
                  <a:pt x="20683" y="13151"/>
                  <a:pt x="20369" y="13151"/>
                </a:cubicBezTo>
                <a:cubicBezTo>
                  <a:pt x="20358" y="13151"/>
                  <a:pt x="20347" y="13151"/>
                  <a:pt x="20336" y="13152"/>
                </a:cubicBezTo>
                <a:cubicBezTo>
                  <a:pt x="20037" y="13186"/>
                  <a:pt x="19884" y="13502"/>
                  <a:pt x="19781" y="13775"/>
                </a:cubicBezTo>
                <a:lnTo>
                  <a:pt x="18886" y="16103"/>
                </a:lnTo>
                <a:cubicBezTo>
                  <a:pt x="18835" y="14807"/>
                  <a:pt x="18613" y="13519"/>
                  <a:pt x="18229" y="12282"/>
                </a:cubicBezTo>
                <a:cubicBezTo>
                  <a:pt x="18144" y="12017"/>
                  <a:pt x="18016" y="11710"/>
                  <a:pt x="17734" y="11642"/>
                </a:cubicBezTo>
                <a:cubicBezTo>
                  <a:pt x="17703" y="11635"/>
                  <a:pt x="17672" y="11631"/>
                  <a:pt x="17640" y="11631"/>
                </a:cubicBezTo>
                <a:cubicBezTo>
                  <a:pt x="17448" y="11631"/>
                  <a:pt x="17256" y="11755"/>
                  <a:pt x="17095" y="11872"/>
                </a:cubicBezTo>
                <a:cubicBezTo>
                  <a:pt x="16694" y="12179"/>
                  <a:pt x="16293" y="12486"/>
                  <a:pt x="15909" y="12811"/>
                </a:cubicBezTo>
                <a:cubicBezTo>
                  <a:pt x="16267" y="11062"/>
                  <a:pt x="16617" y="9433"/>
                  <a:pt x="16455" y="7650"/>
                </a:cubicBezTo>
                <a:cubicBezTo>
                  <a:pt x="16421" y="7198"/>
                  <a:pt x="16293" y="6677"/>
                  <a:pt x="15866" y="6507"/>
                </a:cubicBezTo>
                <a:cubicBezTo>
                  <a:pt x="15779" y="6480"/>
                  <a:pt x="15690" y="6466"/>
                  <a:pt x="15600" y="6466"/>
                </a:cubicBezTo>
                <a:cubicBezTo>
                  <a:pt x="15410" y="6466"/>
                  <a:pt x="15221" y="6527"/>
                  <a:pt x="15064" y="6643"/>
                </a:cubicBezTo>
                <a:cubicBezTo>
                  <a:pt x="14843" y="6814"/>
                  <a:pt x="14646" y="7027"/>
                  <a:pt x="14484" y="7258"/>
                </a:cubicBezTo>
                <a:lnTo>
                  <a:pt x="12019" y="10516"/>
                </a:lnTo>
                <a:cubicBezTo>
                  <a:pt x="12258" y="9237"/>
                  <a:pt x="12360" y="7693"/>
                  <a:pt x="12130" y="6405"/>
                </a:cubicBezTo>
                <a:cubicBezTo>
                  <a:pt x="12087" y="6166"/>
                  <a:pt x="12019" y="5910"/>
                  <a:pt x="11823" y="5782"/>
                </a:cubicBezTo>
                <a:cubicBezTo>
                  <a:pt x="11732" y="5721"/>
                  <a:pt x="11630" y="5698"/>
                  <a:pt x="11523" y="5698"/>
                </a:cubicBezTo>
                <a:cubicBezTo>
                  <a:pt x="11359" y="5698"/>
                  <a:pt x="11185" y="5754"/>
                  <a:pt x="11030" y="5816"/>
                </a:cubicBezTo>
                <a:cubicBezTo>
                  <a:pt x="10381" y="6080"/>
                  <a:pt x="9776" y="6439"/>
                  <a:pt x="9238" y="6882"/>
                </a:cubicBezTo>
                <a:cubicBezTo>
                  <a:pt x="9068" y="5850"/>
                  <a:pt x="9272" y="4980"/>
                  <a:pt x="9076" y="3948"/>
                </a:cubicBezTo>
                <a:cubicBezTo>
                  <a:pt x="8880" y="2916"/>
                  <a:pt x="8283" y="1858"/>
                  <a:pt x="7285" y="1551"/>
                </a:cubicBezTo>
                <a:cubicBezTo>
                  <a:pt x="7080" y="1488"/>
                  <a:pt x="6871" y="1460"/>
                  <a:pt x="6660" y="1460"/>
                </a:cubicBezTo>
                <a:cubicBezTo>
                  <a:pt x="6072" y="1460"/>
                  <a:pt x="5475" y="1678"/>
                  <a:pt x="4948" y="1960"/>
                </a:cubicBezTo>
                <a:cubicBezTo>
                  <a:pt x="3301" y="2847"/>
                  <a:pt x="2047" y="4315"/>
                  <a:pt x="1425" y="6072"/>
                </a:cubicBezTo>
                <a:cubicBezTo>
                  <a:pt x="1369" y="6067"/>
                  <a:pt x="1314" y="6064"/>
                  <a:pt x="1259" y="6064"/>
                </a:cubicBezTo>
                <a:cubicBezTo>
                  <a:pt x="787" y="6064"/>
                  <a:pt x="329" y="6258"/>
                  <a:pt x="0" y="6609"/>
                </a:cubicBezTo>
                <a:lnTo>
                  <a:pt x="0" y="34443"/>
                </a:lnTo>
                <a:lnTo>
                  <a:pt x="79842" y="34443"/>
                </a:lnTo>
                <a:lnTo>
                  <a:pt x="80754" y="2907"/>
                </a:lnTo>
                <a:lnTo>
                  <a:pt x="80754" y="2907"/>
                </a:lnTo>
                <a:cubicBezTo>
                  <a:pt x="80260" y="3155"/>
                  <a:pt x="79859" y="3564"/>
                  <a:pt x="79611" y="4059"/>
                </a:cubicBezTo>
                <a:cubicBezTo>
                  <a:pt x="79082" y="2805"/>
                  <a:pt x="78443" y="1431"/>
                  <a:pt x="77453" y="502"/>
                </a:cubicBezTo>
                <a:cubicBezTo>
                  <a:pt x="77257" y="297"/>
                  <a:pt x="77018" y="143"/>
                  <a:pt x="76762" y="50"/>
                </a:cubicBezTo>
                <a:cubicBezTo>
                  <a:pt x="76670" y="17"/>
                  <a:pt x="76574" y="1"/>
                  <a:pt x="76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7"/>
          <p:cNvSpPr/>
          <p:nvPr/>
        </p:nvSpPr>
        <p:spPr>
          <a:xfrm>
            <a:off x="-480856" y="-463800"/>
            <a:ext cx="10093403" cy="4719063"/>
          </a:xfrm>
          <a:custGeom>
            <a:avLst/>
            <a:gdLst/>
            <a:ahLst/>
            <a:cxnLst/>
            <a:rect l="l" t="t" r="r" b="b"/>
            <a:pathLst>
              <a:path w="84872" h="39681" extrusionOk="0">
                <a:moveTo>
                  <a:pt x="36395" y="6848"/>
                </a:moveTo>
                <a:cubicBezTo>
                  <a:pt x="36480" y="6959"/>
                  <a:pt x="36566" y="7061"/>
                  <a:pt x="36651" y="7172"/>
                </a:cubicBezTo>
                <a:cubicBezTo>
                  <a:pt x="36873" y="7436"/>
                  <a:pt x="37094" y="7701"/>
                  <a:pt x="37325" y="7974"/>
                </a:cubicBezTo>
                <a:cubicBezTo>
                  <a:pt x="36037" y="8485"/>
                  <a:pt x="34749" y="8989"/>
                  <a:pt x="33444" y="9458"/>
                </a:cubicBezTo>
                <a:cubicBezTo>
                  <a:pt x="34442" y="8605"/>
                  <a:pt x="35431" y="7735"/>
                  <a:pt x="36395" y="6848"/>
                </a:cubicBezTo>
                <a:close/>
                <a:moveTo>
                  <a:pt x="41897" y="6447"/>
                </a:moveTo>
                <a:cubicBezTo>
                  <a:pt x="41709" y="8136"/>
                  <a:pt x="41530" y="9825"/>
                  <a:pt x="41377" y="11505"/>
                </a:cubicBezTo>
                <a:cubicBezTo>
                  <a:pt x="41172" y="11326"/>
                  <a:pt x="40976" y="11147"/>
                  <a:pt x="40779" y="10959"/>
                </a:cubicBezTo>
                <a:cubicBezTo>
                  <a:pt x="39816" y="10064"/>
                  <a:pt x="38903" y="9117"/>
                  <a:pt x="38033" y="8127"/>
                </a:cubicBezTo>
                <a:cubicBezTo>
                  <a:pt x="38596" y="7897"/>
                  <a:pt x="39159" y="7658"/>
                  <a:pt x="39722" y="7419"/>
                </a:cubicBezTo>
                <a:cubicBezTo>
                  <a:pt x="40447" y="7104"/>
                  <a:pt x="41180" y="6779"/>
                  <a:pt x="41897" y="6447"/>
                </a:cubicBezTo>
                <a:close/>
                <a:moveTo>
                  <a:pt x="26202" y="12281"/>
                </a:moveTo>
                <a:lnTo>
                  <a:pt x="26202" y="12281"/>
                </a:lnTo>
                <a:cubicBezTo>
                  <a:pt x="26116" y="12853"/>
                  <a:pt x="26039" y="13424"/>
                  <a:pt x="25963" y="14004"/>
                </a:cubicBezTo>
                <a:cubicBezTo>
                  <a:pt x="25801" y="13501"/>
                  <a:pt x="25647" y="12989"/>
                  <a:pt x="25502" y="12478"/>
                </a:cubicBezTo>
                <a:lnTo>
                  <a:pt x="26202" y="12281"/>
                </a:lnTo>
                <a:close/>
                <a:moveTo>
                  <a:pt x="31337" y="10652"/>
                </a:moveTo>
                <a:lnTo>
                  <a:pt x="31337" y="10652"/>
                </a:lnTo>
                <a:cubicBezTo>
                  <a:pt x="29742" y="11940"/>
                  <a:pt x="28112" y="13177"/>
                  <a:pt x="26449" y="14371"/>
                </a:cubicBezTo>
                <a:cubicBezTo>
                  <a:pt x="26543" y="13612"/>
                  <a:pt x="26645" y="12861"/>
                  <a:pt x="26765" y="12111"/>
                </a:cubicBezTo>
                <a:cubicBezTo>
                  <a:pt x="28163" y="11701"/>
                  <a:pt x="29562" y="11258"/>
                  <a:pt x="30944" y="10789"/>
                </a:cubicBezTo>
                <a:lnTo>
                  <a:pt x="31337" y="10652"/>
                </a:lnTo>
                <a:close/>
                <a:moveTo>
                  <a:pt x="24973" y="12623"/>
                </a:moveTo>
                <a:cubicBezTo>
                  <a:pt x="24990" y="12657"/>
                  <a:pt x="24999" y="12699"/>
                  <a:pt x="25007" y="12733"/>
                </a:cubicBezTo>
                <a:cubicBezTo>
                  <a:pt x="25221" y="13459"/>
                  <a:pt x="25459" y="14184"/>
                  <a:pt x="25690" y="14909"/>
                </a:cubicBezTo>
                <a:cubicBezTo>
                  <a:pt x="25604" y="14968"/>
                  <a:pt x="25519" y="15028"/>
                  <a:pt x="25434" y="15088"/>
                </a:cubicBezTo>
                <a:cubicBezTo>
                  <a:pt x="24939" y="15437"/>
                  <a:pt x="24444" y="15770"/>
                  <a:pt x="23941" y="16111"/>
                </a:cubicBezTo>
                <a:cubicBezTo>
                  <a:pt x="23890" y="15335"/>
                  <a:pt x="23839" y="14559"/>
                  <a:pt x="23788" y="13783"/>
                </a:cubicBezTo>
                <a:cubicBezTo>
                  <a:pt x="23779" y="13510"/>
                  <a:pt x="23762" y="13237"/>
                  <a:pt x="23745" y="12964"/>
                </a:cubicBezTo>
                <a:cubicBezTo>
                  <a:pt x="24163" y="12853"/>
                  <a:pt x="24572" y="12742"/>
                  <a:pt x="24973" y="12623"/>
                </a:cubicBezTo>
                <a:close/>
                <a:moveTo>
                  <a:pt x="23225" y="13100"/>
                </a:moveTo>
                <a:cubicBezTo>
                  <a:pt x="23276" y="14218"/>
                  <a:pt x="23353" y="15344"/>
                  <a:pt x="23438" y="16453"/>
                </a:cubicBezTo>
                <a:cubicBezTo>
                  <a:pt x="21553" y="17706"/>
                  <a:pt x="19642" y="18901"/>
                  <a:pt x="17697" y="20044"/>
                </a:cubicBezTo>
                <a:lnTo>
                  <a:pt x="17578" y="20121"/>
                </a:lnTo>
                <a:cubicBezTo>
                  <a:pt x="17288" y="18397"/>
                  <a:pt x="16998" y="16683"/>
                  <a:pt x="16699" y="14960"/>
                </a:cubicBezTo>
                <a:cubicBezTo>
                  <a:pt x="16682" y="14849"/>
                  <a:pt x="16656" y="14730"/>
                  <a:pt x="16639" y="14610"/>
                </a:cubicBezTo>
                <a:cubicBezTo>
                  <a:pt x="18405" y="14260"/>
                  <a:pt x="20154" y="13868"/>
                  <a:pt x="21894" y="13441"/>
                </a:cubicBezTo>
                <a:cubicBezTo>
                  <a:pt x="22337" y="13331"/>
                  <a:pt x="22781" y="13220"/>
                  <a:pt x="23225" y="13100"/>
                </a:cubicBezTo>
                <a:close/>
                <a:moveTo>
                  <a:pt x="56185" y="8912"/>
                </a:moveTo>
                <a:cubicBezTo>
                  <a:pt x="56526" y="9731"/>
                  <a:pt x="56927" y="10516"/>
                  <a:pt x="57396" y="11275"/>
                </a:cubicBezTo>
                <a:cubicBezTo>
                  <a:pt x="58061" y="12341"/>
                  <a:pt x="58795" y="13356"/>
                  <a:pt x="59605" y="14329"/>
                </a:cubicBezTo>
                <a:cubicBezTo>
                  <a:pt x="60399" y="15292"/>
                  <a:pt x="61235" y="16231"/>
                  <a:pt x="62105" y="17126"/>
                </a:cubicBezTo>
                <a:cubicBezTo>
                  <a:pt x="62966" y="18022"/>
                  <a:pt x="63904" y="18824"/>
                  <a:pt x="64919" y="19540"/>
                </a:cubicBezTo>
                <a:cubicBezTo>
                  <a:pt x="65926" y="20214"/>
                  <a:pt x="67009" y="20777"/>
                  <a:pt x="68144" y="21212"/>
                </a:cubicBezTo>
                <a:cubicBezTo>
                  <a:pt x="69372" y="21682"/>
                  <a:pt x="70635" y="22040"/>
                  <a:pt x="71931" y="22279"/>
                </a:cubicBezTo>
                <a:cubicBezTo>
                  <a:pt x="71127" y="22324"/>
                  <a:pt x="70323" y="22347"/>
                  <a:pt x="69519" y="22347"/>
                </a:cubicBezTo>
                <a:cubicBezTo>
                  <a:pt x="68073" y="22347"/>
                  <a:pt x="66629" y="22273"/>
                  <a:pt x="65192" y="22125"/>
                </a:cubicBezTo>
                <a:cubicBezTo>
                  <a:pt x="61985" y="21792"/>
                  <a:pt x="58820" y="21093"/>
                  <a:pt x="55775" y="20035"/>
                </a:cubicBezTo>
                <a:cubicBezTo>
                  <a:pt x="55920" y="17459"/>
                  <a:pt x="56065" y="14883"/>
                  <a:pt x="56142" y="12298"/>
                </a:cubicBezTo>
                <a:cubicBezTo>
                  <a:pt x="56168" y="11172"/>
                  <a:pt x="56185" y="10046"/>
                  <a:pt x="56185" y="8912"/>
                </a:cubicBezTo>
                <a:close/>
                <a:moveTo>
                  <a:pt x="41820" y="12469"/>
                </a:moveTo>
                <a:cubicBezTo>
                  <a:pt x="42903" y="13399"/>
                  <a:pt x="44029" y="14277"/>
                  <a:pt x="45198" y="15096"/>
                </a:cubicBezTo>
                <a:cubicBezTo>
                  <a:pt x="44626" y="16845"/>
                  <a:pt x="44123" y="18611"/>
                  <a:pt x="43688" y="20402"/>
                </a:cubicBezTo>
                <a:cubicBezTo>
                  <a:pt x="43228" y="22253"/>
                  <a:pt x="42835" y="24121"/>
                  <a:pt x="42502" y="26006"/>
                </a:cubicBezTo>
                <a:cubicBezTo>
                  <a:pt x="42161" y="27926"/>
                  <a:pt x="41888" y="29853"/>
                  <a:pt x="41684" y="31790"/>
                </a:cubicBezTo>
                <a:cubicBezTo>
                  <a:pt x="41487" y="33692"/>
                  <a:pt x="41351" y="35603"/>
                  <a:pt x="41300" y="37505"/>
                </a:cubicBezTo>
                <a:cubicBezTo>
                  <a:pt x="41300" y="37650"/>
                  <a:pt x="41291" y="37795"/>
                  <a:pt x="41291" y="37931"/>
                </a:cubicBezTo>
                <a:cubicBezTo>
                  <a:pt x="40626" y="34153"/>
                  <a:pt x="40720" y="30280"/>
                  <a:pt x="40890" y="26458"/>
                </a:cubicBezTo>
                <a:cubicBezTo>
                  <a:pt x="41087" y="22031"/>
                  <a:pt x="41368" y="17604"/>
                  <a:pt x="41752" y="13186"/>
                </a:cubicBezTo>
                <a:cubicBezTo>
                  <a:pt x="41777" y="12947"/>
                  <a:pt x="41794" y="12708"/>
                  <a:pt x="41820" y="12469"/>
                </a:cubicBezTo>
                <a:close/>
                <a:moveTo>
                  <a:pt x="13221" y="1"/>
                </a:moveTo>
                <a:cubicBezTo>
                  <a:pt x="13061" y="1"/>
                  <a:pt x="12898" y="130"/>
                  <a:pt x="12954" y="331"/>
                </a:cubicBezTo>
                <a:cubicBezTo>
                  <a:pt x="13603" y="2617"/>
                  <a:pt x="14166" y="4911"/>
                  <a:pt x="14669" y="7240"/>
                </a:cubicBezTo>
                <a:cubicBezTo>
                  <a:pt x="15172" y="9560"/>
                  <a:pt x="15616" y="11898"/>
                  <a:pt x="16025" y="14235"/>
                </a:cubicBezTo>
                <a:lnTo>
                  <a:pt x="16042" y="14303"/>
                </a:lnTo>
                <a:cubicBezTo>
                  <a:pt x="15283" y="14457"/>
                  <a:pt x="14524" y="14593"/>
                  <a:pt x="13773" y="14721"/>
                </a:cubicBezTo>
                <a:cubicBezTo>
                  <a:pt x="10694" y="15258"/>
                  <a:pt x="7597" y="15668"/>
                  <a:pt x="4484" y="15949"/>
                </a:cubicBezTo>
                <a:cubicBezTo>
                  <a:pt x="4100" y="15983"/>
                  <a:pt x="3716" y="16009"/>
                  <a:pt x="3324" y="16043"/>
                </a:cubicBezTo>
                <a:cubicBezTo>
                  <a:pt x="3067" y="16068"/>
                  <a:pt x="3052" y="16471"/>
                  <a:pt x="3301" y="16471"/>
                </a:cubicBezTo>
                <a:cubicBezTo>
                  <a:pt x="3308" y="16471"/>
                  <a:pt x="3316" y="16470"/>
                  <a:pt x="3324" y="16470"/>
                </a:cubicBezTo>
                <a:cubicBezTo>
                  <a:pt x="6454" y="16222"/>
                  <a:pt x="9568" y="15847"/>
                  <a:pt x="12656" y="15344"/>
                </a:cubicBezTo>
                <a:cubicBezTo>
                  <a:pt x="13816" y="15156"/>
                  <a:pt x="14967" y="14951"/>
                  <a:pt x="16110" y="14721"/>
                </a:cubicBezTo>
                <a:cubicBezTo>
                  <a:pt x="16443" y="16615"/>
                  <a:pt x="16759" y="18517"/>
                  <a:pt x="17083" y="20411"/>
                </a:cubicBezTo>
                <a:cubicBezTo>
                  <a:pt x="14626" y="21835"/>
                  <a:pt x="12135" y="23174"/>
                  <a:pt x="9602" y="24437"/>
                </a:cubicBezTo>
                <a:cubicBezTo>
                  <a:pt x="6864" y="25802"/>
                  <a:pt x="4092" y="27090"/>
                  <a:pt x="1285" y="28284"/>
                </a:cubicBezTo>
                <a:lnTo>
                  <a:pt x="219" y="28736"/>
                </a:lnTo>
                <a:cubicBezTo>
                  <a:pt x="1" y="28834"/>
                  <a:pt x="61" y="29164"/>
                  <a:pt x="249" y="29164"/>
                </a:cubicBezTo>
                <a:cubicBezTo>
                  <a:pt x="274" y="29164"/>
                  <a:pt x="301" y="29158"/>
                  <a:pt x="330" y="29145"/>
                </a:cubicBezTo>
                <a:cubicBezTo>
                  <a:pt x="3179" y="27951"/>
                  <a:pt x="5985" y="26680"/>
                  <a:pt x="8766" y="25332"/>
                </a:cubicBezTo>
                <a:cubicBezTo>
                  <a:pt x="11538" y="23976"/>
                  <a:pt x="14259" y="22535"/>
                  <a:pt x="16921" y="20999"/>
                </a:cubicBezTo>
                <a:lnTo>
                  <a:pt x="17160" y="20863"/>
                </a:lnTo>
                <a:cubicBezTo>
                  <a:pt x="17185" y="20999"/>
                  <a:pt x="17202" y="21127"/>
                  <a:pt x="17228" y="21264"/>
                </a:cubicBezTo>
                <a:cubicBezTo>
                  <a:pt x="17620" y="23609"/>
                  <a:pt x="18021" y="25955"/>
                  <a:pt x="18456" y="28292"/>
                </a:cubicBezTo>
                <a:cubicBezTo>
                  <a:pt x="18891" y="30630"/>
                  <a:pt x="19369" y="32958"/>
                  <a:pt x="19915" y="35270"/>
                </a:cubicBezTo>
                <a:lnTo>
                  <a:pt x="20128" y="36140"/>
                </a:lnTo>
                <a:cubicBezTo>
                  <a:pt x="20159" y="36272"/>
                  <a:pt x="20257" y="36329"/>
                  <a:pt x="20360" y="36329"/>
                </a:cubicBezTo>
                <a:cubicBezTo>
                  <a:pt x="20518" y="36329"/>
                  <a:pt x="20686" y="36196"/>
                  <a:pt x="20640" y="35995"/>
                </a:cubicBezTo>
                <a:cubicBezTo>
                  <a:pt x="20077" y="33683"/>
                  <a:pt x="19591" y="31363"/>
                  <a:pt x="19147" y="29026"/>
                </a:cubicBezTo>
                <a:cubicBezTo>
                  <a:pt x="18704" y="26697"/>
                  <a:pt x="18294" y="24351"/>
                  <a:pt x="17902" y="22006"/>
                </a:cubicBezTo>
                <a:cubicBezTo>
                  <a:pt x="17816" y="21528"/>
                  <a:pt x="17740" y="21050"/>
                  <a:pt x="17663" y="20573"/>
                </a:cubicBezTo>
                <a:cubicBezTo>
                  <a:pt x="19633" y="19421"/>
                  <a:pt x="21570" y="18210"/>
                  <a:pt x="23480" y="16947"/>
                </a:cubicBezTo>
                <a:cubicBezTo>
                  <a:pt x="23523" y="17613"/>
                  <a:pt x="23574" y="18278"/>
                  <a:pt x="23617" y="18943"/>
                </a:cubicBezTo>
                <a:cubicBezTo>
                  <a:pt x="23736" y="20863"/>
                  <a:pt x="23788" y="22782"/>
                  <a:pt x="23796" y="24710"/>
                </a:cubicBezTo>
                <a:cubicBezTo>
                  <a:pt x="23813" y="26637"/>
                  <a:pt x="23813" y="28531"/>
                  <a:pt x="23907" y="30442"/>
                </a:cubicBezTo>
                <a:cubicBezTo>
                  <a:pt x="23984" y="32336"/>
                  <a:pt x="24214" y="34221"/>
                  <a:pt x="24589" y="36080"/>
                </a:cubicBezTo>
                <a:cubicBezTo>
                  <a:pt x="24641" y="36311"/>
                  <a:pt x="24700" y="36532"/>
                  <a:pt x="24751" y="36763"/>
                </a:cubicBezTo>
                <a:cubicBezTo>
                  <a:pt x="24782" y="36896"/>
                  <a:pt x="24884" y="36954"/>
                  <a:pt x="24989" y="36954"/>
                </a:cubicBezTo>
                <a:cubicBezTo>
                  <a:pt x="25147" y="36954"/>
                  <a:pt x="25314" y="36823"/>
                  <a:pt x="25263" y="36618"/>
                </a:cubicBezTo>
                <a:cubicBezTo>
                  <a:pt x="24837" y="34792"/>
                  <a:pt x="24572" y="32933"/>
                  <a:pt x="24470" y="31056"/>
                </a:cubicBezTo>
                <a:cubicBezTo>
                  <a:pt x="24351" y="29162"/>
                  <a:pt x="24342" y="27260"/>
                  <a:pt x="24333" y="25358"/>
                </a:cubicBezTo>
                <a:cubicBezTo>
                  <a:pt x="24316" y="23456"/>
                  <a:pt x="24299" y="21545"/>
                  <a:pt x="24188" y="19643"/>
                </a:cubicBezTo>
                <a:cubicBezTo>
                  <a:pt x="24129" y="18628"/>
                  <a:pt x="24052" y="17621"/>
                  <a:pt x="23984" y="16606"/>
                </a:cubicBezTo>
                <a:cubicBezTo>
                  <a:pt x="24248" y="16436"/>
                  <a:pt x="24504" y="16256"/>
                  <a:pt x="24768" y="16077"/>
                </a:cubicBezTo>
                <a:cubicBezTo>
                  <a:pt x="25110" y="15838"/>
                  <a:pt x="25459" y="15600"/>
                  <a:pt x="25809" y="15352"/>
                </a:cubicBezTo>
                <a:lnTo>
                  <a:pt x="25809" y="15352"/>
                </a:lnTo>
                <a:cubicBezTo>
                  <a:pt x="25707" y="16282"/>
                  <a:pt x="25613" y="17203"/>
                  <a:pt x="25545" y="18124"/>
                </a:cubicBezTo>
                <a:cubicBezTo>
                  <a:pt x="25340" y="20666"/>
                  <a:pt x="25255" y="23217"/>
                  <a:pt x="25272" y="25776"/>
                </a:cubicBezTo>
                <a:cubicBezTo>
                  <a:pt x="25289" y="27192"/>
                  <a:pt x="25272" y="28634"/>
                  <a:pt x="25613" y="30024"/>
                </a:cubicBezTo>
                <a:cubicBezTo>
                  <a:pt x="25647" y="30156"/>
                  <a:pt x="25747" y="30212"/>
                  <a:pt x="25852" y="30212"/>
                </a:cubicBezTo>
                <a:cubicBezTo>
                  <a:pt x="26011" y="30212"/>
                  <a:pt x="26180" y="30080"/>
                  <a:pt x="26133" y="29879"/>
                </a:cubicBezTo>
                <a:cubicBezTo>
                  <a:pt x="25835" y="28676"/>
                  <a:pt x="25826" y="27431"/>
                  <a:pt x="25809" y="26194"/>
                </a:cubicBezTo>
                <a:cubicBezTo>
                  <a:pt x="25792" y="24923"/>
                  <a:pt x="25801" y="23652"/>
                  <a:pt x="25843" y="22390"/>
                </a:cubicBezTo>
                <a:cubicBezTo>
                  <a:pt x="25903" y="20462"/>
                  <a:pt x="26022" y="18542"/>
                  <a:pt x="26210" y="16623"/>
                </a:cubicBezTo>
                <a:cubicBezTo>
                  <a:pt x="26594" y="18005"/>
                  <a:pt x="26927" y="19413"/>
                  <a:pt x="27276" y="20811"/>
                </a:cubicBezTo>
                <a:cubicBezTo>
                  <a:pt x="27490" y="21673"/>
                  <a:pt x="27720" y="22535"/>
                  <a:pt x="27976" y="23379"/>
                </a:cubicBezTo>
                <a:cubicBezTo>
                  <a:pt x="28240" y="24266"/>
                  <a:pt x="28547" y="25128"/>
                  <a:pt x="28871" y="25989"/>
                </a:cubicBezTo>
                <a:cubicBezTo>
                  <a:pt x="29196" y="26851"/>
                  <a:pt x="29528" y="27678"/>
                  <a:pt x="29861" y="28514"/>
                </a:cubicBezTo>
                <a:cubicBezTo>
                  <a:pt x="30100" y="29111"/>
                  <a:pt x="30347" y="29700"/>
                  <a:pt x="30569" y="30305"/>
                </a:cubicBezTo>
                <a:cubicBezTo>
                  <a:pt x="30688" y="30638"/>
                  <a:pt x="30782" y="30979"/>
                  <a:pt x="30859" y="31329"/>
                </a:cubicBezTo>
                <a:cubicBezTo>
                  <a:pt x="30867" y="31363"/>
                  <a:pt x="30876" y="31397"/>
                  <a:pt x="30876" y="31431"/>
                </a:cubicBezTo>
                <a:cubicBezTo>
                  <a:pt x="30876" y="31440"/>
                  <a:pt x="30885" y="31483"/>
                  <a:pt x="30885" y="31491"/>
                </a:cubicBezTo>
                <a:cubicBezTo>
                  <a:pt x="30893" y="31542"/>
                  <a:pt x="30902" y="31602"/>
                  <a:pt x="30902" y="31653"/>
                </a:cubicBezTo>
                <a:lnTo>
                  <a:pt x="30902" y="31781"/>
                </a:lnTo>
                <a:lnTo>
                  <a:pt x="30902" y="31824"/>
                </a:lnTo>
                <a:lnTo>
                  <a:pt x="30902" y="31841"/>
                </a:lnTo>
                <a:cubicBezTo>
                  <a:pt x="30867" y="31977"/>
                  <a:pt x="30825" y="32114"/>
                  <a:pt x="30799" y="32267"/>
                </a:cubicBezTo>
                <a:cubicBezTo>
                  <a:pt x="30765" y="32549"/>
                  <a:pt x="30774" y="32847"/>
                  <a:pt x="30825" y="33129"/>
                </a:cubicBezTo>
                <a:cubicBezTo>
                  <a:pt x="30859" y="33359"/>
                  <a:pt x="30902" y="33581"/>
                  <a:pt x="30953" y="33811"/>
                </a:cubicBezTo>
                <a:cubicBezTo>
                  <a:pt x="30983" y="33943"/>
                  <a:pt x="31082" y="34000"/>
                  <a:pt x="31185" y="34000"/>
                </a:cubicBezTo>
                <a:cubicBezTo>
                  <a:pt x="31342" y="34000"/>
                  <a:pt x="31511" y="33867"/>
                  <a:pt x="31465" y="33666"/>
                </a:cubicBezTo>
                <a:cubicBezTo>
                  <a:pt x="31371" y="33308"/>
                  <a:pt x="31320" y="32941"/>
                  <a:pt x="31311" y="32574"/>
                </a:cubicBezTo>
                <a:cubicBezTo>
                  <a:pt x="31311" y="32523"/>
                  <a:pt x="31311" y="32472"/>
                  <a:pt x="31320" y="32429"/>
                </a:cubicBezTo>
                <a:cubicBezTo>
                  <a:pt x="31320" y="32404"/>
                  <a:pt x="31320" y="32378"/>
                  <a:pt x="31320" y="32361"/>
                </a:cubicBezTo>
                <a:cubicBezTo>
                  <a:pt x="31317" y="32388"/>
                  <a:pt x="31316" y="32398"/>
                  <a:pt x="31316" y="32398"/>
                </a:cubicBezTo>
                <a:cubicBezTo>
                  <a:pt x="31316" y="32398"/>
                  <a:pt x="31320" y="32353"/>
                  <a:pt x="31320" y="32336"/>
                </a:cubicBezTo>
                <a:cubicBezTo>
                  <a:pt x="31337" y="32267"/>
                  <a:pt x="31354" y="32199"/>
                  <a:pt x="31371" y="32131"/>
                </a:cubicBezTo>
                <a:cubicBezTo>
                  <a:pt x="31516" y="31619"/>
                  <a:pt x="31371" y="31099"/>
                  <a:pt x="31226" y="30604"/>
                </a:cubicBezTo>
                <a:cubicBezTo>
                  <a:pt x="31055" y="30024"/>
                  <a:pt x="30825" y="29469"/>
                  <a:pt x="30595" y="28915"/>
                </a:cubicBezTo>
                <a:cubicBezTo>
                  <a:pt x="30279" y="28113"/>
                  <a:pt x="29955" y="27311"/>
                  <a:pt x="29639" y="26510"/>
                </a:cubicBezTo>
                <a:cubicBezTo>
                  <a:pt x="29298" y="25631"/>
                  <a:pt x="28965" y="24744"/>
                  <a:pt x="28675" y="23840"/>
                </a:cubicBezTo>
                <a:cubicBezTo>
                  <a:pt x="28411" y="23021"/>
                  <a:pt x="28189" y="22193"/>
                  <a:pt x="27976" y="21357"/>
                </a:cubicBezTo>
                <a:cubicBezTo>
                  <a:pt x="27498" y="19532"/>
                  <a:pt x="27097" y="17681"/>
                  <a:pt x="26551" y="15873"/>
                </a:cubicBezTo>
                <a:cubicBezTo>
                  <a:pt x="26492" y="15659"/>
                  <a:pt x="26423" y="15446"/>
                  <a:pt x="26355" y="15241"/>
                </a:cubicBezTo>
                <a:cubicBezTo>
                  <a:pt x="26372" y="15139"/>
                  <a:pt x="26381" y="15045"/>
                  <a:pt x="26389" y="14951"/>
                </a:cubicBezTo>
                <a:cubicBezTo>
                  <a:pt x="28351" y="13552"/>
                  <a:pt x="30262" y="12102"/>
                  <a:pt x="32121" y="10575"/>
                </a:cubicBezTo>
                <a:cubicBezTo>
                  <a:pt x="32249" y="10473"/>
                  <a:pt x="32377" y="10362"/>
                  <a:pt x="32505" y="10260"/>
                </a:cubicBezTo>
                <a:lnTo>
                  <a:pt x="32574" y="10234"/>
                </a:lnTo>
                <a:lnTo>
                  <a:pt x="32574" y="10234"/>
                </a:lnTo>
                <a:cubicBezTo>
                  <a:pt x="32539" y="11121"/>
                  <a:pt x="32522" y="12008"/>
                  <a:pt x="32522" y="12887"/>
                </a:cubicBezTo>
                <a:cubicBezTo>
                  <a:pt x="32514" y="14883"/>
                  <a:pt x="32565" y="16871"/>
                  <a:pt x="32684" y="18867"/>
                </a:cubicBezTo>
                <a:cubicBezTo>
                  <a:pt x="32804" y="20863"/>
                  <a:pt x="32974" y="22833"/>
                  <a:pt x="33213" y="24795"/>
                </a:cubicBezTo>
                <a:cubicBezTo>
                  <a:pt x="33461" y="26765"/>
                  <a:pt x="33759" y="28727"/>
                  <a:pt x="34117" y="30689"/>
                </a:cubicBezTo>
                <a:cubicBezTo>
                  <a:pt x="34484" y="32643"/>
                  <a:pt x="34902" y="34579"/>
                  <a:pt x="35388" y="36498"/>
                </a:cubicBezTo>
                <a:cubicBezTo>
                  <a:pt x="35457" y="36746"/>
                  <a:pt x="35516" y="36984"/>
                  <a:pt x="35576" y="37232"/>
                </a:cubicBezTo>
                <a:cubicBezTo>
                  <a:pt x="35610" y="37364"/>
                  <a:pt x="35712" y="37420"/>
                  <a:pt x="35817" y="37420"/>
                </a:cubicBezTo>
                <a:cubicBezTo>
                  <a:pt x="35978" y="37420"/>
                  <a:pt x="36148" y="37288"/>
                  <a:pt x="36096" y="37087"/>
                </a:cubicBezTo>
                <a:cubicBezTo>
                  <a:pt x="35593" y="35176"/>
                  <a:pt x="35158" y="33257"/>
                  <a:pt x="34783" y="31312"/>
                </a:cubicBezTo>
                <a:cubicBezTo>
                  <a:pt x="34407" y="29376"/>
                  <a:pt x="34092" y="27422"/>
                  <a:pt x="33836" y="25452"/>
                </a:cubicBezTo>
                <a:cubicBezTo>
                  <a:pt x="33580" y="23490"/>
                  <a:pt x="33392" y="21528"/>
                  <a:pt x="33256" y="19558"/>
                </a:cubicBezTo>
                <a:cubicBezTo>
                  <a:pt x="33128" y="17587"/>
                  <a:pt x="33051" y="15608"/>
                  <a:pt x="33043" y="13612"/>
                </a:cubicBezTo>
                <a:cubicBezTo>
                  <a:pt x="33043" y="12418"/>
                  <a:pt x="33060" y="11224"/>
                  <a:pt x="33102" y="10038"/>
                </a:cubicBezTo>
                <a:cubicBezTo>
                  <a:pt x="34621" y="9492"/>
                  <a:pt x="36122" y="8912"/>
                  <a:pt x="37615" y="8306"/>
                </a:cubicBezTo>
                <a:cubicBezTo>
                  <a:pt x="38255" y="9031"/>
                  <a:pt x="38920" y="9739"/>
                  <a:pt x="39611" y="10430"/>
                </a:cubicBezTo>
                <a:cubicBezTo>
                  <a:pt x="40165" y="10985"/>
                  <a:pt x="40737" y="11522"/>
                  <a:pt x="41325" y="12043"/>
                </a:cubicBezTo>
                <a:lnTo>
                  <a:pt x="41291" y="12384"/>
                </a:lnTo>
                <a:cubicBezTo>
                  <a:pt x="41087" y="14610"/>
                  <a:pt x="40916" y="16828"/>
                  <a:pt x="40771" y="19054"/>
                </a:cubicBezTo>
                <a:cubicBezTo>
                  <a:pt x="40626" y="21281"/>
                  <a:pt x="40498" y="23524"/>
                  <a:pt x="40387" y="25776"/>
                </a:cubicBezTo>
                <a:cubicBezTo>
                  <a:pt x="40285" y="27934"/>
                  <a:pt x="40199" y="30101"/>
                  <a:pt x="40242" y="32267"/>
                </a:cubicBezTo>
                <a:cubicBezTo>
                  <a:pt x="40293" y="34434"/>
                  <a:pt x="40472" y="36584"/>
                  <a:pt x="40890" y="38699"/>
                </a:cubicBezTo>
                <a:cubicBezTo>
                  <a:pt x="40941" y="38963"/>
                  <a:pt x="41001" y="39228"/>
                  <a:pt x="41061" y="39492"/>
                </a:cubicBezTo>
                <a:cubicBezTo>
                  <a:pt x="41091" y="39624"/>
                  <a:pt x="41190" y="39681"/>
                  <a:pt x="41293" y="39681"/>
                </a:cubicBezTo>
                <a:cubicBezTo>
                  <a:pt x="41451" y="39681"/>
                  <a:pt x="41619" y="39548"/>
                  <a:pt x="41573" y="39347"/>
                </a:cubicBezTo>
                <a:cubicBezTo>
                  <a:pt x="41504" y="39040"/>
                  <a:pt x="41436" y="38733"/>
                  <a:pt x="41377" y="38426"/>
                </a:cubicBezTo>
                <a:lnTo>
                  <a:pt x="41377" y="38426"/>
                </a:lnTo>
                <a:cubicBezTo>
                  <a:pt x="41429" y="38463"/>
                  <a:pt x="41487" y="38480"/>
                  <a:pt x="41544" y="38480"/>
                </a:cubicBezTo>
                <a:cubicBezTo>
                  <a:pt x="41683" y="38480"/>
                  <a:pt x="41814" y="38379"/>
                  <a:pt x="41820" y="38221"/>
                </a:cubicBezTo>
                <a:cubicBezTo>
                  <a:pt x="41846" y="36319"/>
                  <a:pt x="41965" y="34417"/>
                  <a:pt x="42144" y="32523"/>
                </a:cubicBezTo>
                <a:cubicBezTo>
                  <a:pt x="42323" y="30621"/>
                  <a:pt x="42579" y="28710"/>
                  <a:pt x="42903" y="26817"/>
                </a:cubicBezTo>
                <a:cubicBezTo>
                  <a:pt x="43219" y="24931"/>
                  <a:pt x="43603" y="23055"/>
                  <a:pt x="44046" y="21187"/>
                </a:cubicBezTo>
                <a:cubicBezTo>
                  <a:pt x="44473" y="19387"/>
                  <a:pt x="44959" y="17604"/>
                  <a:pt x="45514" y="15838"/>
                </a:cubicBezTo>
                <a:cubicBezTo>
                  <a:pt x="45565" y="15702"/>
                  <a:pt x="45607" y="15557"/>
                  <a:pt x="45650" y="15420"/>
                </a:cubicBezTo>
                <a:cubicBezTo>
                  <a:pt x="45923" y="15608"/>
                  <a:pt x="46205" y="15787"/>
                  <a:pt x="46477" y="15975"/>
                </a:cubicBezTo>
                <a:cubicBezTo>
                  <a:pt x="47731" y="16777"/>
                  <a:pt x="49019" y="17519"/>
                  <a:pt x="50342" y="18193"/>
                </a:cubicBezTo>
                <a:cubicBezTo>
                  <a:pt x="50316" y="21212"/>
                  <a:pt x="50299" y="24232"/>
                  <a:pt x="50265" y="27260"/>
                </a:cubicBezTo>
                <a:cubicBezTo>
                  <a:pt x="50248" y="29461"/>
                  <a:pt x="50222" y="31662"/>
                  <a:pt x="50205" y="33862"/>
                </a:cubicBezTo>
                <a:cubicBezTo>
                  <a:pt x="50205" y="34033"/>
                  <a:pt x="50337" y="34118"/>
                  <a:pt x="50470" y="34118"/>
                </a:cubicBezTo>
                <a:cubicBezTo>
                  <a:pt x="50602" y="34118"/>
                  <a:pt x="50734" y="34033"/>
                  <a:pt x="50734" y="33862"/>
                </a:cubicBezTo>
                <a:cubicBezTo>
                  <a:pt x="50777" y="29939"/>
                  <a:pt x="50811" y="26015"/>
                  <a:pt x="50845" y="22091"/>
                </a:cubicBezTo>
                <a:cubicBezTo>
                  <a:pt x="50853" y="20888"/>
                  <a:pt x="50862" y="19677"/>
                  <a:pt x="50870" y="18457"/>
                </a:cubicBezTo>
                <a:cubicBezTo>
                  <a:pt x="52014" y="19020"/>
                  <a:pt x="53174" y="19532"/>
                  <a:pt x="54368" y="19984"/>
                </a:cubicBezTo>
                <a:cubicBezTo>
                  <a:pt x="54649" y="20095"/>
                  <a:pt x="54931" y="20197"/>
                  <a:pt x="55221" y="20308"/>
                </a:cubicBezTo>
                <a:cubicBezTo>
                  <a:pt x="55101" y="22415"/>
                  <a:pt x="54990" y="24531"/>
                  <a:pt x="54880" y="26646"/>
                </a:cubicBezTo>
                <a:lnTo>
                  <a:pt x="54573" y="32284"/>
                </a:lnTo>
                <a:cubicBezTo>
                  <a:pt x="54564" y="32455"/>
                  <a:pt x="54692" y="32540"/>
                  <a:pt x="54825" y="32540"/>
                </a:cubicBezTo>
                <a:cubicBezTo>
                  <a:pt x="54959" y="32540"/>
                  <a:pt x="55097" y="32455"/>
                  <a:pt x="55110" y="32284"/>
                </a:cubicBezTo>
                <a:cubicBezTo>
                  <a:pt x="55289" y="28949"/>
                  <a:pt x="55468" y="25614"/>
                  <a:pt x="55647" y="22287"/>
                </a:cubicBezTo>
                <a:cubicBezTo>
                  <a:pt x="55681" y="21682"/>
                  <a:pt x="55716" y="21084"/>
                  <a:pt x="55741" y="20487"/>
                </a:cubicBezTo>
                <a:cubicBezTo>
                  <a:pt x="60204" y="22012"/>
                  <a:pt x="64872" y="22785"/>
                  <a:pt x="69567" y="22785"/>
                </a:cubicBezTo>
                <a:cubicBezTo>
                  <a:pt x="70911" y="22785"/>
                  <a:pt x="72258" y="22721"/>
                  <a:pt x="73603" y="22594"/>
                </a:cubicBezTo>
                <a:lnTo>
                  <a:pt x="73740" y="22577"/>
                </a:lnTo>
                <a:cubicBezTo>
                  <a:pt x="74260" y="22645"/>
                  <a:pt x="74772" y="22697"/>
                  <a:pt x="75292" y="22739"/>
                </a:cubicBezTo>
                <a:cubicBezTo>
                  <a:pt x="78047" y="22970"/>
                  <a:pt x="80811" y="22918"/>
                  <a:pt x="83575" y="22995"/>
                </a:cubicBezTo>
                <a:cubicBezTo>
                  <a:pt x="83916" y="23004"/>
                  <a:pt x="84249" y="23012"/>
                  <a:pt x="84590" y="23029"/>
                </a:cubicBezTo>
                <a:cubicBezTo>
                  <a:pt x="84871" y="23029"/>
                  <a:pt x="84871" y="22603"/>
                  <a:pt x="84598" y="22594"/>
                </a:cubicBezTo>
                <a:cubicBezTo>
                  <a:pt x="81877" y="22475"/>
                  <a:pt x="79148" y="22535"/>
                  <a:pt x="76427" y="22381"/>
                </a:cubicBezTo>
                <a:cubicBezTo>
                  <a:pt x="75957" y="22355"/>
                  <a:pt x="75488" y="22313"/>
                  <a:pt x="75019" y="22270"/>
                </a:cubicBezTo>
                <a:cubicBezTo>
                  <a:pt x="75051" y="22149"/>
                  <a:pt x="75000" y="22013"/>
                  <a:pt x="74857" y="22013"/>
                </a:cubicBezTo>
                <a:cubicBezTo>
                  <a:pt x="74849" y="22013"/>
                  <a:pt x="74840" y="22013"/>
                  <a:pt x="74831" y="22014"/>
                </a:cubicBezTo>
                <a:cubicBezTo>
                  <a:pt x="74473" y="22065"/>
                  <a:pt x="74115" y="22099"/>
                  <a:pt x="73765" y="22134"/>
                </a:cubicBezTo>
                <a:cubicBezTo>
                  <a:pt x="72221" y="21946"/>
                  <a:pt x="70694" y="21613"/>
                  <a:pt x="69210" y="21144"/>
                </a:cubicBezTo>
                <a:cubicBezTo>
                  <a:pt x="68084" y="20777"/>
                  <a:pt x="67001" y="20291"/>
                  <a:pt x="65977" y="19694"/>
                </a:cubicBezTo>
                <a:cubicBezTo>
                  <a:pt x="64937" y="19063"/>
                  <a:pt x="63964" y="18321"/>
                  <a:pt x="63086" y="17485"/>
                </a:cubicBezTo>
                <a:cubicBezTo>
                  <a:pt x="62198" y="16640"/>
                  <a:pt x="61380" y="15736"/>
                  <a:pt x="60578" y="14806"/>
                </a:cubicBezTo>
                <a:cubicBezTo>
                  <a:pt x="59767" y="13885"/>
                  <a:pt x="59008" y="12913"/>
                  <a:pt x="58309" y="11906"/>
                </a:cubicBezTo>
                <a:cubicBezTo>
                  <a:pt x="57422" y="10592"/>
                  <a:pt x="56662" y="9176"/>
                  <a:pt x="56168" y="7667"/>
                </a:cubicBezTo>
                <a:cubicBezTo>
                  <a:pt x="56159" y="7342"/>
                  <a:pt x="56151" y="7010"/>
                  <a:pt x="56142" y="6686"/>
                </a:cubicBezTo>
                <a:cubicBezTo>
                  <a:pt x="56134" y="6538"/>
                  <a:pt x="56014" y="6426"/>
                  <a:pt x="55870" y="6426"/>
                </a:cubicBezTo>
                <a:cubicBezTo>
                  <a:pt x="55856" y="6426"/>
                  <a:pt x="55841" y="6427"/>
                  <a:pt x="55826" y="6430"/>
                </a:cubicBezTo>
                <a:cubicBezTo>
                  <a:pt x="55733" y="5986"/>
                  <a:pt x="55656" y="5534"/>
                  <a:pt x="55613" y="5082"/>
                </a:cubicBezTo>
                <a:cubicBezTo>
                  <a:pt x="55588" y="4775"/>
                  <a:pt x="55571" y="4476"/>
                  <a:pt x="55571" y="4169"/>
                </a:cubicBezTo>
                <a:cubicBezTo>
                  <a:pt x="55571" y="4029"/>
                  <a:pt x="55464" y="3958"/>
                  <a:pt x="55357" y="3958"/>
                </a:cubicBezTo>
                <a:cubicBezTo>
                  <a:pt x="55251" y="3958"/>
                  <a:pt x="55144" y="4029"/>
                  <a:pt x="55144" y="4169"/>
                </a:cubicBezTo>
                <a:cubicBezTo>
                  <a:pt x="55161" y="5236"/>
                  <a:pt x="55323" y="6310"/>
                  <a:pt x="55622" y="7342"/>
                </a:cubicBezTo>
                <a:cubicBezTo>
                  <a:pt x="55707" y="10439"/>
                  <a:pt x="55579" y="13552"/>
                  <a:pt x="55417" y="16649"/>
                </a:cubicBezTo>
                <a:cubicBezTo>
                  <a:pt x="55366" y="17715"/>
                  <a:pt x="55306" y="18781"/>
                  <a:pt x="55246" y="19856"/>
                </a:cubicBezTo>
                <a:cubicBezTo>
                  <a:pt x="53754" y="19319"/>
                  <a:pt x="52295" y="18696"/>
                  <a:pt x="50879" y="17988"/>
                </a:cubicBezTo>
                <a:cubicBezTo>
                  <a:pt x="50896" y="15455"/>
                  <a:pt x="50913" y="12921"/>
                  <a:pt x="50930" y="10388"/>
                </a:cubicBezTo>
                <a:cubicBezTo>
                  <a:pt x="50939" y="8187"/>
                  <a:pt x="50947" y="5986"/>
                  <a:pt x="50964" y="3785"/>
                </a:cubicBezTo>
                <a:cubicBezTo>
                  <a:pt x="50964" y="3615"/>
                  <a:pt x="50830" y="3530"/>
                  <a:pt x="50696" y="3530"/>
                </a:cubicBezTo>
                <a:cubicBezTo>
                  <a:pt x="50561" y="3530"/>
                  <a:pt x="50427" y="3615"/>
                  <a:pt x="50427" y="3785"/>
                </a:cubicBezTo>
                <a:cubicBezTo>
                  <a:pt x="50410" y="7709"/>
                  <a:pt x="50384" y="11625"/>
                  <a:pt x="50359" y="15548"/>
                </a:cubicBezTo>
                <a:lnTo>
                  <a:pt x="50342" y="17724"/>
                </a:lnTo>
                <a:cubicBezTo>
                  <a:pt x="49446" y="17263"/>
                  <a:pt x="48567" y="16768"/>
                  <a:pt x="47714" y="16248"/>
                </a:cubicBezTo>
                <a:cubicBezTo>
                  <a:pt x="47058" y="15847"/>
                  <a:pt x="46418" y="15429"/>
                  <a:pt x="45787" y="14994"/>
                </a:cubicBezTo>
                <a:cubicBezTo>
                  <a:pt x="46230" y="13638"/>
                  <a:pt x="46725" y="12290"/>
                  <a:pt x="47254" y="10959"/>
                </a:cubicBezTo>
                <a:cubicBezTo>
                  <a:pt x="47331" y="10763"/>
                  <a:pt x="47407" y="10567"/>
                  <a:pt x="47493" y="10379"/>
                </a:cubicBezTo>
                <a:cubicBezTo>
                  <a:pt x="47549" y="10174"/>
                  <a:pt x="47383" y="10040"/>
                  <a:pt x="47221" y="10040"/>
                </a:cubicBezTo>
                <a:cubicBezTo>
                  <a:pt x="47115" y="10040"/>
                  <a:pt x="47010" y="10098"/>
                  <a:pt x="46972" y="10234"/>
                </a:cubicBezTo>
                <a:cubicBezTo>
                  <a:pt x="46367" y="11693"/>
                  <a:pt x="45829" y="13177"/>
                  <a:pt x="45334" y="14678"/>
                </a:cubicBezTo>
                <a:cubicBezTo>
                  <a:pt x="44132" y="13834"/>
                  <a:pt x="42972" y="12921"/>
                  <a:pt x="41863" y="11949"/>
                </a:cubicBezTo>
                <a:cubicBezTo>
                  <a:pt x="42042" y="10029"/>
                  <a:pt x="42238" y="8110"/>
                  <a:pt x="42460" y="6191"/>
                </a:cubicBezTo>
                <a:cubicBezTo>
                  <a:pt x="44405" y="5295"/>
                  <a:pt x="46315" y="4340"/>
                  <a:pt x="48209" y="3333"/>
                </a:cubicBezTo>
                <a:cubicBezTo>
                  <a:pt x="48550" y="3154"/>
                  <a:pt x="48883" y="2967"/>
                  <a:pt x="49224" y="2779"/>
                </a:cubicBezTo>
                <a:cubicBezTo>
                  <a:pt x="49428" y="2669"/>
                  <a:pt x="49302" y="2385"/>
                  <a:pt x="49112" y="2385"/>
                </a:cubicBezTo>
                <a:cubicBezTo>
                  <a:pt x="49080" y="2385"/>
                  <a:pt x="49046" y="2394"/>
                  <a:pt x="49011" y="2412"/>
                </a:cubicBezTo>
                <a:cubicBezTo>
                  <a:pt x="46878" y="3581"/>
                  <a:pt x="44712" y="4673"/>
                  <a:pt x="42511" y="5705"/>
                </a:cubicBezTo>
                <a:cubicBezTo>
                  <a:pt x="42494" y="5568"/>
                  <a:pt x="42383" y="5466"/>
                  <a:pt x="42247" y="5466"/>
                </a:cubicBezTo>
                <a:cubicBezTo>
                  <a:pt x="42102" y="5466"/>
                  <a:pt x="41982" y="5585"/>
                  <a:pt x="41982" y="5730"/>
                </a:cubicBezTo>
                <a:cubicBezTo>
                  <a:pt x="41974" y="5807"/>
                  <a:pt x="41965" y="5884"/>
                  <a:pt x="41957" y="5961"/>
                </a:cubicBezTo>
                <a:cubicBezTo>
                  <a:pt x="41522" y="6157"/>
                  <a:pt x="41078" y="6361"/>
                  <a:pt x="40643" y="6558"/>
                </a:cubicBezTo>
                <a:cubicBezTo>
                  <a:pt x="39679" y="6984"/>
                  <a:pt x="38707" y="7394"/>
                  <a:pt x="37734" y="7795"/>
                </a:cubicBezTo>
                <a:cubicBezTo>
                  <a:pt x="37384" y="7394"/>
                  <a:pt x="37035" y="6984"/>
                  <a:pt x="36702" y="6566"/>
                </a:cubicBezTo>
                <a:cubicBezTo>
                  <a:pt x="37461" y="5858"/>
                  <a:pt x="38212" y="5142"/>
                  <a:pt x="38945" y="4408"/>
                </a:cubicBezTo>
                <a:cubicBezTo>
                  <a:pt x="39210" y="4135"/>
                  <a:pt x="39483" y="3871"/>
                  <a:pt x="39747" y="3598"/>
                </a:cubicBezTo>
                <a:cubicBezTo>
                  <a:pt x="39893" y="3446"/>
                  <a:pt x="39747" y="3228"/>
                  <a:pt x="39586" y="3228"/>
                </a:cubicBezTo>
                <a:cubicBezTo>
                  <a:pt x="39539" y="3228"/>
                  <a:pt x="39491" y="3246"/>
                  <a:pt x="39449" y="3291"/>
                </a:cubicBezTo>
                <a:cubicBezTo>
                  <a:pt x="38468" y="4297"/>
                  <a:pt x="37461" y="5270"/>
                  <a:pt x="36438" y="6225"/>
                </a:cubicBezTo>
                <a:cubicBezTo>
                  <a:pt x="35926" y="5577"/>
                  <a:pt x="35465" y="4877"/>
                  <a:pt x="35073" y="4152"/>
                </a:cubicBezTo>
                <a:cubicBezTo>
                  <a:pt x="34894" y="3811"/>
                  <a:pt x="34732" y="3461"/>
                  <a:pt x="34587" y="3103"/>
                </a:cubicBezTo>
                <a:cubicBezTo>
                  <a:pt x="34549" y="3005"/>
                  <a:pt x="34463" y="2962"/>
                  <a:pt x="34378" y="2962"/>
                </a:cubicBezTo>
                <a:cubicBezTo>
                  <a:pt x="34248" y="2962"/>
                  <a:pt x="34120" y="3063"/>
                  <a:pt x="34177" y="3222"/>
                </a:cubicBezTo>
                <a:cubicBezTo>
                  <a:pt x="34646" y="4425"/>
                  <a:pt x="35346" y="5500"/>
                  <a:pt x="36131" y="6515"/>
                </a:cubicBezTo>
                <a:cubicBezTo>
                  <a:pt x="35150" y="7419"/>
                  <a:pt x="34152" y="8306"/>
                  <a:pt x="33128" y="9168"/>
                </a:cubicBezTo>
                <a:cubicBezTo>
                  <a:pt x="33154" y="8673"/>
                  <a:pt x="33179" y="8178"/>
                  <a:pt x="33205" y="7692"/>
                </a:cubicBezTo>
                <a:cubicBezTo>
                  <a:pt x="33222" y="7445"/>
                  <a:pt x="33239" y="7189"/>
                  <a:pt x="33256" y="6942"/>
                </a:cubicBezTo>
                <a:cubicBezTo>
                  <a:pt x="33264" y="6771"/>
                  <a:pt x="33136" y="6686"/>
                  <a:pt x="33003" y="6686"/>
                </a:cubicBezTo>
                <a:cubicBezTo>
                  <a:pt x="32870" y="6686"/>
                  <a:pt x="32731" y="6771"/>
                  <a:pt x="32719" y="6942"/>
                </a:cubicBezTo>
                <a:cubicBezTo>
                  <a:pt x="32659" y="7837"/>
                  <a:pt x="32616" y="8733"/>
                  <a:pt x="32582" y="9629"/>
                </a:cubicBezTo>
                <a:lnTo>
                  <a:pt x="32283" y="9876"/>
                </a:lnTo>
                <a:lnTo>
                  <a:pt x="31883" y="10021"/>
                </a:lnTo>
                <a:cubicBezTo>
                  <a:pt x="30211" y="10601"/>
                  <a:pt x="28522" y="11147"/>
                  <a:pt x="26824" y="11650"/>
                </a:cubicBezTo>
                <a:cubicBezTo>
                  <a:pt x="26875" y="11309"/>
                  <a:pt x="26935" y="10959"/>
                  <a:pt x="26995" y="10618"/>
                </a:cubicBezTo>
                <a:cubicBezTo>
                  <a:pt x="27029" y="10482"/>
                  <a:pt x="26944" y="10337"/>
                  <a:pt x="26807" y="10294"/>
                </a:cubicBezTo>
                <a:cubicBezTo>
                  <a:pt x="26782" y="10286"/>
                  <a:pt x="26756" y="10283"/>
                  <a:pt x="26732" y="10283"/>
                </a:cubicBezTo>
                <a:cubicBezTo>
                  <a:pt x="26615" y="10283"/>
                  <a:pt x="26510" y="10362"/>
                  <a:pt x="26475" y="10482"/>
                </a:cubicBezTo>
                <a:cubicBezTo>
                  <a:pt x="26406" y="10925"/>
                  <a:pt x="26329" y="11369"/>
                  <a:pt x="26261" y="11821"/>
                </a:cubicBezTo>
                <a:cubicBezTo>
                  <a:pt x="25971" y="11906"/>
                  <a:pt x="25673" y="11991"/>
                  <a:pt x="25383" y="12068"/>
                </a:cubicBezTo>
                <a:cubicBezTo>
                  <a:pt x="25229" y="11539"/>
                  <a:pt x="25101" y="11002"/>
                  <a:pt x="24999" y="10456"/>
                </a:cubicBezTo>
                <a:cubicBezTo>
                  <a:pt x="24939" y="10183"/>
                  <a:pt x="24896" y="9910"/>
                  <a:pt x="24854" y="9646"/>
                </a:cubicBezTo>
                <a:cubicBezTo>
                  <a:pt x="24816" y="9505"/>
                  <a:pt x="24709" y="9444"/>
                  <a:pt x="24602" y="9444"/>
                </a:cubicBezTo>
                <a:cubicBezTo>
                  <a:pt x="24442" y="9444"/>
                  <a:pt x="24281" y="9578"/>
                  <a:pt x="24342" y="9782"/>
                </a:cubicBezTo>
                <a:cubicBezTo>
                  <a:pt x="24470" y="10601"/>
                  <a:pt x="24649" y="11411"/>
                  <a:pt x="24862" y="12213"/>
                </a:cubicBezTo>
                <a:cubicBezTo>
                  <a:pt x="24478" y="12324"/>
                  <a:pt x="24103" y="12426"/>
                  <a:pt x="23728" y="12529"/>
                </a:cubicBezTo>
                <a:cubicBezTo>
                  <a:pt x="23651" y="10993"/>
                  <a:pt x="23660" y="9458"/>
                  <a:pt x="23745" y="7922"/>
                </a:cubicBezTo>
                <a:cubicBezTo>
                  <a:pt x="23762" y="7684"/>
                  <a:pt x="23779" y="7436"/>
                  <a:pt x="23796" y="7197"/>
                </a:cubicBezTo>
                <a:cubicBezTo>
                  <a:pt x="23796" y="7052"/>
                  <a:pt x="23677" y="6933"/>
                  <a:pt x="23532" y="6933"/>
                </a:cubicBezTo>
                <a:cubicBezTo>
                  <a:pt x="23387" y="6933"/>
                  <a:pt x="23267" y="7052"/>
                  <a:pt x="23267" y="7197"/>
                </a:cubicBezTo>
                <a:cubicBezTo>
                  <a:pt x="23122" y="9014"/>
                  <a:pt x="23105" y="10840"/>
                  <a:pt x="23199" y="12665"/>
                </a:cubicBezTo>
                <a:lnTo>
                  <a:pt x="22943" y="12733"/>
                </a:lnTo>
                <a:cubicBezTo>
                  <a:pt x="20828" y="13279"/>
                  <a:pt x="18704" y="13774"/>
                  <a:pt x="16563" y="14201"/>
                </a:cubicBezTo>
                <a:cubicBezTo>
                  <a:pt x="16187" y="12111"/>
                  <a:pt x="15803" y="10038"/>
                  <a:pt x="15368" y="7965"/>
                </a:cubicBezTo>
                <a:cubicBezTo>
                  <a:pt x="14882" y="5645"/>
                  <a:pt x="14336" y="3333"/>
                  <a:pt x="13705" y="1039"/>
                </a:cubicBezTo>
                <a:cubicBezTo>
                  <a:pt x="13628" y="757"/>
                  <a:pt x="13543" y="467"/>
                  <a:pt x="13466" y="186"/>
                </a:cubicBezTo>
                <a:cubicBezTo>
                  <a:pt x="13429" y="57"/>
                  <a:pt x="13326" y="1"/>
                  <a:pt x="13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7"/>
          <p:cNvSpPr txBox="1">
            <a:spLocks noGrp="1"/>
          </p:cNvSpPr>
          <p:nvPr>
            <p:ph type="title"/>
          </p:nvPr>
        </p:nvSpPr>
        <p:spPr>
          <a:xfrm>
            <a:off x="1940550" y="2962225"/>
            <a:ext cx="5262900" cy="1090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73" name="Google Shape;773;p27"/>
          <p:cNvSpPr txBox="1">
            <a:spLocks noGrp="1"/>
          </p:cNvSpPr>
          <p:nvPr>
            <p:ph type="subTitle" idx="1"/>
          </p:nvPr>
        </p:nvSpPr>
        <p:spPr>
          <a:xfrm>
            <a:off x="792600" y="4127349"/>
            <a:ext cx="7558800" cy="5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4" name="Google Shape;774;p27"/>
          <p:cNvSpPr/>
          <p:nvPr/>
        </p:nvSpPr>
        <p:spPr>
          <a:xfrm rot="6674781">
            <a:off x="8237119" y="4354221"/>
            <a:ext cx="887489" cy="1323348"/>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7"/>
          <p:cNvSpPr/>
          <p:nvPr/>
        </p:nvSpPr>
        <p:spPr>
          <a:xfrm rot="9086848" flipH="1">
            <a:off x="8804030" y="3734101"/>
            <a:ext cx="731787" cy="1737205"/>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 name="Google Shape;776;p27"/>
          <p:cNvGrpSpPr/>
          <p:nvPr/>
        </p:nvGrpSpPr>
        <p:grpSpPr>
          <a:xfrm rot="-423919">
            <a:off x="8217231" y="2874857"/>
            <a:ext cx="1107019" cy="1424999"/>
            <a:chOff x="8426701" y="1643346"/>
            <a:chExt cx="1107026" cy="1425009"/>
          </a:xfrm>
        </p:grpSpPr>
        <p:sp>
          <p:nvSpPr>
            <p:cNvPr id="777" name="Google Shape;777;p27"/>
            <p:cNvSpPr/>
            <p:nvPr/>
          </p:nvSpPr>
          <p:spPr>
            <a:xfrm>
              <a:off x="8426701" y="1643346"/>
              <a:ext cx="1107026" cy="1425009"/>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7"/>
            <p:cNvSpPr/>
            <p:nvPr/>
          </p:nvSpPr>
          <p:spPr>
            <a:xfrm>
              <a:off x="8451825" y="1680875"/>
              <a:ext cx="999226" cy="1004171"/>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7"/>
            <p:cNvSpPr/>
            <p:nvPr/>
          </p:nvSpPr>
          <p:spPr>
            <a:xfrm>
              <a:off x="8964775" y="1983401"/>
              <a:ext cx="100024" cy="27405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7"/>
            <p:cNvSpPr/>
            <p:nvPr/>
          </p:nvSpPr>
          <p:spPr>
            <a:xfrm>
              <a:off x="8856200" y="2395675"/>
              <a:ext cx="447847" cy="123099"/>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27"/>
          <p:cNvGrpSpPr/>
          <p:nvPr/>
        </p:nvGrpSpPr>
        <p:grpSpPr>
          <a:xfrm rot="662827" flipH="1">
            <a:off x="81013" y="1794481"/>
            <a:ext cx="1698387" cy="3057450"/>
            <a:chOff x="7586078" y="1156181"/>
            <a:chExt cx="1864977" cy="3357346"/>
          </a:xfrm>
        </p:grpSpPr>
        <p:sp>
          <p:nvSpPr>
            <p:cNvPr id="782" name="Google Shape;782;p27"/>
            <p:cNvSpPr/>
            <p:nvPr/>
          </p:nvSpPr>
          <p:spPr>
            <a:xfrm>
              <a:off x="7684975" y="1177357"/>
              <a:ext cx="270111" cy="297032"/>
            </a:xfrm>
            <a:custGeom>
              <a:avLst/>
              <a:gdLst/>
              <a:ahLst/>
              <a:cxnLst/>
              <a:rect l="l" t="t" r="r" b="b"/>
              <a:pathLst>
                <a:path w="2398" h="2637" extrusionOk="0">
                  <a:moveTo>
                    <a:pt x="1" y="1"/>
                  </a:moveTo>
                  <a:cubicBezTo>
                    <a:pt x="1" y="1"/>
                    <a:pt x="43" y="2312"/>
                    <a:pt x="2312" y="2636"/>
                  </a:cubicBezTo>
                  <a:cubicBezTo>
                    <a:pt x="2312" y="2636"/>
                    <a:pt x="2398" y="86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7"/>
            <p:cNvSpPr/>
            <p:nvPr/>
          </p:nvSpPr>
          <p:spPr>
            <a:xfrm>
              <a:off x="7897299" y="1156181"/>
              <a:ext cx="291287" cy="388383"/>
            </a:xfrm>
            <a:custGeom>
              <a:avLst/>
              <a:gdLst/>
              <a:ahLst/>
              <a:cxnLst/>
              <a:rect l="l" t="t" r="r" b="b"/>
              <a:pathLst>
                <a:path w="2586" h="3448" extrusionOk="0">
                  <a:moveTo>
                    <a:pt x="1826" y="1"/>
                  </a:moveTo>
                  <a:cubicBezTo>
                    <a:pt x="1818" y="1"/>
                    <a:pt x="1" y="1434"/>
                    <a:pt x="1118" y="3447"/>
                  </a:cubicBezTo>
                  <a:cubicBezTo>
                    <a:pt x="1118" y="3447"/>
                    <a:pt x="2585" y="2432"/>
                    <a:pt x="18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7"/>
            <p:cNvSpPr/>
            <p:nvPr/>
          </p:nvSpPr>
          <p:spPr>
            <a:xfrm>
              <a:off x="7586078" y="1499393"/>
              <a:ext cx="395930" cy="136407"/>
            </a:xfrm>
            <a:custGeom>
              <a:avLst/>
              <a:gdLst/>
              <a:ahLst/>
              <a:cxnLst/>
              <a:rect l="l" t="t" r="r" b="b"/>
              <a:pathLst>
                <a:path w="3515" h="1211" extrusionOk="0">
                  <a:moveTo>
                    <a:pt x="1843" y="0"/>
                  </a:moveTo>
                  <a:cubicBezTo>
                    <a:pt x="1336" y="0"/>
                    <a:pt x="719" y="128"/>
                    <a:pt x="0" y="502"/>
                  </a:cubicBezTo>
                  <a:cubicBezTo>
                    <a:pt x="0" y="502"/>
                    <a:pt x="799" y="1211"/>
                    <a:pt x="1870" y="1211"/>
                  </a:cubicBezTo>
                  <a:cubicBezTo>
                    <a:pt x="2376" y="1211"/>
                    <a:pt x="2943" y="1053"/>
                    <a:pt x="3514" y="588"/>
                  </a:cubicBezTo>
                  <a:cubicBezTo>
                    <a:pt x="3514" y="588"/>
                    <a:pt x="2931" y="0"/>
                    <a:pt x="1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7"/>
            <p:cNvSpPr/>
            <p:nvPr/>
          </p:nvSpPr>
          <p:spPr>
            <a:xfrm>
              <a:off x="8028974" y="1296530"/>
              <a:ext cx="327782" cy="438282"/>
            </a:xfrm>
            <a:custGeom>
              <a:avLst/>
              <a:gdLst/>
              <a:ahLst/>
              <a:cxnLst/>
              <a:rect l="l" t="t" r="r" b="b"/>
              <a:pathLst>
                <a:path w="2910" h="3891" extrusionOk="0">
                  <a:moveTo>
                    <a:pt x="2056" y="0"/>
                  </a:moveTo>
                  <a:cubicBezTo>
                    <a:pt x="2056" y="0"/>
                    <a:pt x="1" y="1621"/>
                    <a:pt x="1254" y="3890"/>
                  </a:cubicBezTo>
                  <a:cubicBezTo>
                    <a:pt x="1254" y="3890"/>
                    <a:pt x="2909" y="2747"/>
                    <a:pt x="20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7"/>
            <p:cNvSpPr/>
            <p:nvPr/>
          </p:nvSpPr>
          <p:spPr>
            <a:xfrm>
              <a:off x="7676301" y="1684121"/>
              <a:ext cx="447857" cy="153979"/>
            </a:xfrm>
            <a:custGeom>
              <a:avLst/>
              <a:gdLst/>
              <a:ahLst/>
              <a:cxnLst/>
              <a:rect l="l" t="t" r="r" b="b"/>
              <a:pathLst>
                <a:path w="3976" h="1367" extrusionOk="0">
                  <a:moveTo>
                    <a:pt x="2089" y="0"/>
                  </a:moveTo>
                  <a:cubicBezTo>
                    <a:pt x="1514" y="0"/>
                    <a:pt x="816" y="145"/>
                    <a:pt x="1" y="568"/>
                  </a:cubicBezTo>
                  <a:cubicBezTo>
                    <a:pt x="1" y="568"/>
                    <a:pt x="905" y="1367"/>
                    <a:pt x="2116" y="1367"/>
                  </a:cubicBezTo>
                  <a:cubicBezTo>
                    <a:pt x="2689" y="1367"/>
                    <a:pt x="3330" y="1188"/>
                    <a:pt x="3976" y="662"/>
                  </a:cubicBezTo>
                  <a:cubicBezTo>
                    <a:pt x="3976" y="662"/>
                    <a:pt x="3318" y="0"/>
                    <a:pt x="2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7"/>
            <p:cNvSpPr/>
            <p:nvPr/>
          </p:nvSpPr>
          <p:spPr>
            <a:xfrm>
              <a:off x="8161549" y="1470445"/>
              <a:ext cx="352788" cy="470835"/>
            </a:xfrm>
            <a:custGeom>
              <a:avLst/>
              <a:gdLst/>
              <a:ahLst/>
              <a:cxnLst/>
              <a:rect l="l" t="t" r="r" b="b"/>
              <a:pathLst>
                <a:path w="3132" h="4180" extrusionOk="0">
                  <a:moveTo>
                    <a:pt x="2210" y="0"/>
                  </a:moveTo>
                  <a:cubicBezTo>
                    <a:pt x="2210" y="0"/>
                    <a:pt x="1" y="1741"/>
                    <a:pt x="1357" y="4180"/>
                  </a:cubicBezTo>
                  <a:cubicBezTo>
                    <a:pt x="1357" y="4180"/>
                    <a:pt x="3131" y="2952"/>
                    <a:pt x="2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7"/>
            <p:cNvSpPr/>
            <p:nvPr/>
          </p:nvSpPr>
          <p:spPr>
            <a:xfrm>
              <a:off x="7783984" y="1886196"/>
              <a:ext cx="480522" cy="165581"/>
            </a:xfrm>
            <a:custGeom>
              <a:avLst/>
              <a:gdLst/>
              <a:ahLst/>
              <a:cxnLst/>
              <a:rect l="l" t="t" r="r" b="b"/>
              <a:pathLst>
                <a:path w="4266" h="1470" extrusionOk="0">
                  <a:moveTo>
                    <a:pt x="2239" y="1"/>
                  </a:moveTo>
                  <a:cubicBezTo>
                    <a:pt x="1623" y="1"/>
                    <a:pt x="874" y="155"/>
                    <a:pt x="0" y="608"/>
                  </a:cubicBezTo>
                  <a:cubicBezTo>
                    <a:pt x="0" y="608"/>
                    <a:pt x="972" y="1470"/>
                    <a:pt x="2271" y="1470"/>
                  </a:cubicBezTo>
                  <a:cubicBezTo>
                    <a:pt x="2885" y="1470"/>
                    <a:pt x="3573" y="1277"/>
                    <a:pt x="4265" y="711"/>
                  </a:cubicBezTo>
                  <a:cubicBezTo>
                    <a:pt x="4265" y="711"/>
                    <a:pt x="3559" y="1"/>
                    <a:pt x="2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7"/>
            <p:cNvSpPr/>
            <p:nvPr/>
          </p:nvSpPr>
          <p:spPr>
            <a:xfrm>
              <a:off x="8332648" y="1659679"/>
              <a:ext cx="399759" cy="539208"/>
            </a:xfrm>
            <a:custGeom>
              <a:avLst/>
              <a:gdLst/>
              <a:ahLst/>
              <a:cxnLst/>
              <a:rect l="l" t="t" r="r" b="b"/>
              <a:pathLst>
                <a:path w="3549" h="4787" extrusionOk="0">
                  <a:moveTo>
                    <a:pt x="2695" y="1"/>
                  </a:moveTo>
                  <a:cubicBezTo>
                    <a:pt x="2695" y="1"/>
                    <a:pt x="0" y="1852"/>
                    <a:pt x="1382" y="4786"/>
                  </a:cubicBezTo>
                  <a:cubicBezTo>
                    <a:pt x="1382" y="4786"/>
                    <a:pt x="3548" y="3507"/>
                    <a:pt x="26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7"/>
            <p:cNvSpPr/>
            <p:nvPr/>
          </p:nvSpPr>
          <p:spPr>
            <a:xfrm>
              <a:off x="7871392" y="2113502"/>
              <a:ext cx="557343" cy="194417"/>
            </a:xfrm>
            <a:custGeom>
              <a:avLst/>
              <a:gdLst/>
              <a:ahLst/>
              <a:cxnLst/>
              <a:rect l="l" t="t" r="r" b="b"/>
              <a:pathLst>
                <a:path w="4948" h="1726" extrusionOk="0">
                  <a:moveTo>
                    <a:pt x="2371" y="0"/>
                  </a:moveTo>
                  <a:cubicBezTo>
                    <a:pt x="1708" y="0"/>
                    <a:pt x="918" y="147"/>
                    <a:pt x="1" y="552"/>
                  </a:cubicBezTo>
                  <a:cubicBezTo>
                    <a:pt x="1" y="552"/>
                    <a:pt x="1169" y="1726"/>
                    <a:pt x="2793" y="1726"/>
                  </a:cubicBezTo>
                  <a:cubicBezTo>
                    <a:pt x="3452" y="1726"/>
                    <a:pt x="4187" y="1532"/>
                    <a:pt x="4948" y="987"/>
                  </a:cubicBezTo>
                  <a:cubicBezTo>
                    <a:pt x="4948" y="987"/>
                    <a:pt x="4090" y="0"/>
                    <a:pt x="2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7"/>
            <p:cNvSpPr/>
            <p:nvPr/>
          </p:nvSpPr>
          <p:spPr>
            <a:xfrm>
              <a:off x="8468040" y="1793269"/>
              <a:ext cx="517018" cy="698593"/>
            </a:xfrm>
            <a:custGeom>
              <a:avLst/>
              <a:gdLst/>
              <a:ahLst/>
              <a:cxnLst/>
              <a:rect l="l" t="t" r="r" b="b"/>
              <a:pathLst>
                <a:path w="4590" h="6202" extrusionOk="0">
                  <a:moveTo>
                    <a:pt x="3498" y="0"/>
                  </a:moveTo>
                  <a:cubicBezTo>
                    <a:pt x="3498" y="1"/>
                    <a:pt x="1" y="2406"/>
                    <a:pt x="1792" y="6202"/>
                  </a:cubicBezTo>
                  <a:cubicBezTo>
                    <a:pt x="1792" y="6202"/>
                    <a:pt x="4590" y="4538"/>
                    <a:pt x="34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7"/>
            <p:cNvSpPr/>
            <p:nvPr/>
          </p:nvSpPr>
          <p:spPr>
            <a:xfrm>
              <a:off x="7871392" y="2381246"/>
              <a:ext cx="722698" cy="251638"/>
            </a:xfrm>
            <a:custGeom>
              <a:avLst/>
              <a:gdLst/>
              <a:ahLst/>
              <a:cxnLst/>
              <a:rect l="l" t="t" r="r" b="b"/>
              <a:pathLst>
                <a:path w="6416" h="2234" extrusionOk="0">
                  <a:moveTo>
                    <a:pt x="3062" y="1"/>
                  </a:moveTo>
                  <a:cubicBezTo>
                    <a:pt x="2205" y="1"/>
                    <a:pt x="1185" y="189"/>
                    <a:pt x="1" y="709"/>
                  </a:cubicBezTo>
                  <a:cubicBezTo>
                    <a:pt x="1" y="709"/>
                    <a:pt x="1513" y="2234"/>
                    <a:pt x="3621" y="2234"/>
                  </a:cubicBezTo>
                  <a:cubicBezTo>
                    <a:pt x="4475" y="2234"/>
                    <a:pt x="5426" y="1984"/>
                    <a:pt x="6415" y="1280"/>
                  </a:cubicBezTo>
                  <a:cubicBezTo>
                    <a:pt x="6415" y="1280"/>
                    <a:pt x="5296" y="1"/>
                    <a:pt x="3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7"/>
            <p:cNvSpPr/>
            <p:nvPr/>
          </p:nvSpPr>
          <p:spPr>
            <a:xfrm>
              <a:off x="8645784" y="2113164"/>
              <a:ext cx="563200" cy="761108"/>
            </a:xfrm>
            <a:custGeom>
              <a:avLst/>
              <a:gdLst/>
              <a:ahLst/>
              <a:cxnLst/>
              <a:rect l="l" t="t" r="r" b="b"/>
              <a:pathLst>
                <a:path w="5000" h="6757" extrusionOk="0">
                  <a:moveTo>
                    <a:pt x="3805" y="1"/>
                  </a:moveTo>
                  <a:lnTo>
                    <a:pt x="3805" y="1"/>
                  </a:lnTo>
                  <a:cubicBezTo>
                    <a:pt x="3805" y="1"/>
                    <a:pt x="1" y="2620"/>
                    <a:pt x="1954" y="6757"/>
                  </a:cubicBezTo>
                  <a:cubicBezTo>
                    <a:pt x="1954" y="6757"/>
                    <a:pt x="4999" y="4948"/>
                    <a:pt x="3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7"/>
            <p:cNvSpPr/>
            <p:nvPr/>
          </p:nvSpPr>
          <p:spPr>
            <a:xfrm>
              <a:off x="7995632" y="2753518"/>
              <a:ext cx="786678" cy="274053"/>
            </a:xfrm>
            <a:custGeom>
              <a:avLst/>
              <a:gdLst/>
              <a:ahLst/>
              <a:cxnLst/>
              <a:rect l="l" t="t" r="r" b="b"/>
              <a:pathLst>
                <a:path w="6984" h="2433" extrusionOk="0">
                  <a:moveTo>
                    <a:pt x="3337" y="1"/>
                  </a:moveTo>
                  <a:cubicBezTo>
                    <a:pt x="2405" y="1"/>
                    <a:pt x="1295" y="206"/>
                    <a:pt x="6" y="773"/>
                  </a:cubicBezTo>
                  <a:cubicBezTo>
                    <a:pt x="0" y="773"/>
                    <a:pt x="1645" y="2433"/>
                    <a:pt x="3941" y="2433"/>
                  </a:cubicBezTo>
                  <a:cubicBezTo>
                    <a:pt x="4871" y="2433"/>
                    <a:pt x="5907" y="2160"/>
                    <a:pt x="6984" y="1396"/>
                  </a:cubicBezTo>
                  <a:cubicBezTo>
                    <a:pt x="6984" y="1396"/>
                    <a:pt x="5767" y="1"/>
                    <a:pt x="33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7"/>
            <p:cNvSpPr/>
            <p:nvPr/>
          </p:nvSpPr>
          <p:spPr>
            <a:xfrm>
              <a:off x="8839860" y="2507176"/>
              <a:ext cx="544952" cy="744776"/>
            </a:xfrm>
            <a:custGeom>
              <a:avLst/>
              <a:gdLst/>
              <a:ahLst/>
              <a:cxnLst/>
              <a:rect l="l" t="t" r="r" b="b"/>
              <a:pathLst>
                <a:path w="4838" h="6612" extrusionOk="0">
                  <a:moveTo>
                    <a:pt x="3976" y="0"/>
                  </a:moveTo>
                  <a:cubicBezTo>
                    <a:pt x="3975" y="0"/>
                    <a:pt x="1" y="2355"/>
                    <a:pt x="1673" y="6611"/>
                  </a:cubicBezTo>
                  <a:cubicBezTo>
                    <a:pt x="1673" y="6611"/>
                    <a:pt x="4837" y="5007"/>
                    <a:pt x="3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7"/>
            <p:cNvSpPr/>
            <p:nvPr/>
          </p:nvSpPr>
          <p:spPr>
            <a:xfrm>
              <a:off x="8162563" y="3097631"/>
              <a:ext cx="780257" cy="280812"/>
            </a:xfrm>
            <a:custGeom>
              <a:avLst/>
              <a:gdLst/>
              <a:ahLst/>
              <a:cxnLst/>
              <a:rect l="l" t="t" r="r" b="b"/>
              <a:pathLst>
                <a:path w="6927" h="2493" extrusionOk="0">
                  <a:moveTo>
                    <a:pt x="2945" y="1"/>
                  </a:moveTo>
                  <a:cubicBezTo>
                    <a:pt x="2105" y="1"/>
                    <a:pt x="1125" y="157"/>
                    <a:pt x="0" y="567"/>
                  </a:cubicBezTo>
                  <a:cubicBezTo>
                    <a:pt x="0" y="567"/>
                    <a:pt x="1676" y="2493"/>
                    <a:pt x="4138" y="2493"/>
                  </a:cubicBezTo>
                  <a:cubicBezTo>
                    <a:pt x="4987" y="2493"/>
                    <a:pt x="5928" y="2264"/>
                    <a:pt x="6927" y="1651"/>
                  </a:cubicBezTo>
                  <a:cubicBezTo>
                    <a:pt x="6927" y="1651"/>
                    <a:pt x="5670" y="1"/>
                    <a:pt x="29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7"/>
            <p:cNvSpPr/>
            <p:nvPr/>
          </p:nvSpPr>
          <p:spPr>
            <a:xfrm>
              <a:off x="7935821" y="1466615"/>
              <a:ext cx="1515233" cy="3046912"/>
            </a:xfrm>
            <a:custGeom>
              <a:avLst/>
              <a:gdLst/>
              <a:ahLst/>
              <a:cxnLst/>
              <a:rect l="l" t="t" r="r" b="b"/>
              <a:pathLst>
                <a:path w="13452" h="27050" fill="none" extrusionOk="0">
                  <a:moveTo>
                    <a:pt x="0" y="0"/>
                  </a:moveTo>
                  <a:cubicBezTo>
                    <a:pt x="0" y="0"/>
                    <a:pt x="3651" y="4649"/>
                    <a:pt x="6167" y="9341"/>
                  </a:cubicBezTo>
                  <a:cubicBezTo>
                    <a:pt x="8684" y="14041"/>
                    <a:pt x="12915" y="24430"/>
                    <a:pt x="13452" y="2704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3">
  <p:cSld name="CUSTOM_4_1_1_1">
    <p:spTree>
      <p:nvGrpSpPr>
        <p:cNvPr id="1" name="Shape 798"/>
        <p:cNvGrpSpPr/>
        <p:nvPr/>
      </p:nvGrpSpPr>
      <p:grpSpPr>
        <a:xfrm>
          <a:off x="0" y="0"/>
          <a:ext cx="0" cy="0"/>
          <a:chOff x="0" y="0"/>
          <a:chExt cx="0" cy="0"/>
        </a:xfrm>
      </p:grpSpPr>
      <p:sp>
        <p:nvSpPr>
          <p:cNvPr id="799" name="Google Shape;799;p28"/>
          <p:cNvSpPr txBox="1">
            <a:spLocks noGrp="1"/>
          </p:cNvSpPr>
          <p:nvPr>
            <p:ph type="title"/>
          </p:nvPr>
        </p:nvSpPr>
        <p:spPr>
          <a:xfrm>
            <a:off x="4781575" y="1038425"/>
            <a:ext cx="3650700" cy="978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00" name="Google Shape;800;p28"/>
          <p:cNvSpPr txBox="1">
            <a:spLocks noGrp="1"/>
          </p:cNvSpPr>
          <p:nvPr>
            <p:ph type="subTitle" idx="1"/>
          </p:nvPr>
        </p:nvSpPr>
        <p:spPr>
          <a:xfrm>
            <a:off x="4973700" y="2354850"/>
            <a:ext cx="3458400" cy="122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01" name="Google Shape;801;p28"/>
          <p:cNvSpPr/>
          <p:nvPr/>
        </p:nvSpPr>
        <p:spPr>
          <a:xfrm>
            <a:off x="8163678" y="4790033"/>
            <a:ext cx="107" cy="362236"/>
          </a:xfrm>
          <a:custGeom>
            <a:avLst/>
            <a:gdLst/>
            <a:ahLst/>
            <a:cxnLst/>
            <a:rect l="l" t="t" r="r" b="b"/>
            <a:pathLst>
              <a:path w="1" h="3388" fill="none" extrusionOk="0">
                <a:moveTo>
                  <a:pt x="0" y="1"/>
                </a:moveTo>
                <a:lnTo>
                  <a:pt x="0" y="3387"/>
                </a:ln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7487866" y="4941427"/>
            <a:ext cx="512669" cy="39346"/>
          </a:xfrm>
          <a:custGeom>
            <a:avLst/>
            <a:gdLst/>
            <a:ahLst/>
            <a:cxnLst/>
            <a:rect l="l" t="t" r="r" b="b"/>
            <a:pathLst>
              <a:path w="4795" h="368" fill="none" extrusionOk="0">
                <a:moveTo>
                  <a:pt x="4795" y="274"/>
                </a:moveTo>
                <a:cubicBezTo>
                  <a:pt x="4795" y="274"/>
                  <a:pt x="999" y="368"/>
                  <a:pt x="1" y="1"/>
                </a:cubicBez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7326408" y="3934163"/>
            <a:ext cx="1922697" cy="1333475"/>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 name="Google Shape;804;p28"/>
          <p:cNvGrpSpPr/>
          <p:nvPr/>
        </p:nvGrpSpPr>
        <p:grpSpPr>
          <a:xfrm>
            <a:off x="7600982" y="3825220"/>
            <a:ext cx="1373569" cy="1614882"/>
            <a:chOff x="7600982" y="3825220"/>
            <a:chExt cx="1373569" cy="1614882"/>
          </a:xfrm>
        </p:grpSpPr>
        <p:sp>
          <p:nvSpPr>
            <p:cNvPr id="805" name="Google Shape;805;p28"/>
            <p:cNvSpPr/>
            <p:nvPr/>
          </p:nvSpPr>
          <p:spPr>
            <a:xfrm>
              <a:off x="7600982" y="3825220"/>
              <a:ext cx="1373569" cy="1614882"/>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8"/>
            <p:cNvSpPr/>
            <p:nvPr/>
          </p:nvSpPr>
          <p:spPr>
            <a:xfrm>
              <a:off x="7627745" y="3854403"/>
              <a:ext cx="1185340" cy="1492999"/>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28"/>
          <p:cNvGrpSpPr/>
          <p:nvPr/>
        </p:nvGrpSpPr>
        <p:grpSpPr>
          <a:xfrm>
            <a:off x="5768774" y="4191357"/>
            <a:ext cx="2075782" cy="1267450"/>
            <a:chOff x="5768774" y="4191357"/>
            <a:chExt cx="2075782" cy="1267450"/>
          </a:xfrm>
        </p:grpSpPr>
        <p:sp>
          <p:nvSpPr>
            <p:cNvPr id="808" name="Google Shape;808;p28"/>
            <p:cNvSpPr/>
            <p:nvPr/>
          </p:nvSpPr>
          <p:spPr>
            <a:xfrm>
              <a:off x="5768774" y="4191357"/>
              <a:ext cx="1435581" cy="117096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8"/>
            <p:cNvSpPr/>
            <p:nvPr/>
          </p:nvSpPr>
          <p:spPr>
            <a:xfrm>
              <a:off x="5801759" y="4239562"/>
              <a:ext cx="814306" cy="1081790"/>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8"/>
            <p:cNvSpPr/>
            <p:nvPr/>
          </p:nvSpPr>
          <p:spPr>
            <a:xfrm>
              <a:off x="6046731" y="4940090"/>
              <a:ext cx="404279" cy="131392"/>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6722673" y="4940092"/>
              <a:ext cx="202609" cy="367582"/>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8"/>
            <p:cNvSpPr/>
            <p:nvPr/>
          </p:nvSpPr>
          <p:spPr>
            <a:xfrm>
              <a:off x="6829374" y="4499864"/>
              <a:ext cx="1015182" cy="958943"/>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8"/>
            <p:cNvSpPr/>
            <p:nvPr/>
          </p:nvSpPr>
          <p:spPr>
            <a:xfrm>
              <a:off x="6857717" y="4529042"/>
              <a:ext cx="564624" cy="896611"/>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 name="Google Shape;814;p28"/>
          <p:cNvSpPr/>
          <p:nvPr/>
        </p:nvSpPr>
        <p:spPr>
          <a:xfrm>
            <a:off x="593328" y="3840177"/>
            <a:ext cx="760769" cy="4598838"/>
          </a:xfrm>
          <a:custGeom>
            <a:avLst/>
            <a:gdLst/>
            <a:ahLst/>
            <a:cxnLst/>
            <a:rect l="l" t="t" r="r" b="b"/>
            <a:pathLst>
              <a:path w="9137" h="55233" extrusionOk="0">
                <a:moveTo>
                  <a:pt x="7157" y="0"/>
                </a:moveTo>
                <a:cubicBezTo>
                  <a:pt x="5963" y="2935"/>
                  <a:pt x="4504" y="5749"/>
                  <a:pt x="2815" y="8428"/>
                </a:cubicBezTo>
                <a:cubicBezTo>
                  <a:pt x="2935" y="6236"/>
                  <a:pt x="3097" y="4043"/>
                  <a:pt x="3285" y="1868"/>
                </a:cubicBezTo>
                <a:lnTo>
                  <a:pt x="1161" y="1681"/>
                </a:lnTo>
                <a:cubicBezTo>
                  <a:pt x="111" y="13870"/>
                  <a:pt x="0" y="26128"/>
                  <a:pt x="836" y="38343"/>
                </a:cubicBezTo>
                <a:cubicBezTo>
                  <a:pt x="1203" y="43606"/>
                  <a:pt x="1118" y="48869"/>
                  <a:pt x="871" y="55147"/>
                </a:cubicBezTo>
                <a:lnTo>
                  <a:pt x="3003" y="55232"/>
                </a:lnTo>
                <a:cubicBezTo>
                  <a:pt x="3250" y="48878"/>
                  <a:pt x="3336" y="43555"/>
                  <a:pt x="2969" y="38189"/>
                </a:cubicBezTo>
                <a:cubicBezTo>
                  <a:pt x="2380" y="29651"/>
                  <a:pt x="2269" y="21087"/>
                  <a:pt x="2619" y="12531"/>
                </a:cubicBezTo>
                <a:cubicBezTo>
                  <a:pt x="5246" y="8897"/>
                  <a:pt x="7439" y="4965"/>
                  <a:pt x="9136" y="811"/>
                </a:cubicBezTo>
                <a:lnTo>
                  <a:pt x="71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8"/>
          <p:cNvSpPr/>
          <p:nvPr/>
        </p:nvSpPr>
        <p:spPr>
          <a:xfrm>
            <a:off x="126049" y="786076"/>
            <a:ext cx="333903" cy="5208381"/>
          </a:xfrm>
          <a:custGeom>
            <a:avLst/>
            <a:gdLst/>
            <a:ahLst/>
            <a:cxnLst/>
            <a:rect l="l" t="t" r="r" b="b"/>
            <a:pathLst>
              <a:path w="4010" h="55156" extrusionOk="0">
                <a:moveTo>
                  <a:pt x="1877" y="0"/>
                </a:moveTo>
                <a:cubicBezTo>
                  <a:pt x="1093" y="12633"/>
                  <a:pt x="1007" y="25301"/>
                  <a:pt x="1630" y="37942"/>
                </a:cubicBezTo>
                <a:cubicBezTo>
                  <a:pt x="1843" y="42301"/>
                  <a:pt x="1169" y="46805"/>
                  <a:pt x="530" y="51155"/>
                </a:cubicBezTo>
                <a:cubicBezTo>
                  <a:pt x="351" y="52375"/>
                  <a:pt x="163" y="53638"/>
                  <a:pt x="1" y="54874"/>
                </a:cubicBezTo>
                <a:lnTo>
                  <a:pt x="2116" y="55156"/>
                </a:lnTo>
                <a:cubicBezTo>
                  <a:pt x="2278" y="53936"/>
                  <a:pt x="2466" y="52682"/>
                  <a:pt x="2645" y="51462"/>
                </a:cubicBezTo>
                <a:cubicBezTo>
                  <a:pt x="3311" y="47018"/>
                  <a:pt x="3993" y="42412"/>
                  <a:pt x="3763" y="37840"/>
                </a:cubicBezTo>
                <a:cubicBezTo>
                  <a:pt x="3148" y="25275"/>
                  <a:pt x="3225" y="12685"/>
                  <a:pt x="4010" y="137"/>
                </a:cubicBezTo>
                <a:lnTo>
                  <a:pt x="1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4">
  <p:cSld name="CUSTOM_4_1_1_1_1">
    <p:spTree>
      <p:nvGrpSpPr>
        <p:cNvPr id="1" name="Shape 816"/>
        <p:cNvGrpSpPr/>
        <p:nvPr/>
      </p:nvGrpSpPr>
      <p:grpSpPr>
        <a:xfrm>
          <a:off x="0" y="0"/>
          <a:ext cx="0" cy="0"/>
          <a:chOff x="0" y="0"/>
          <a:chExt cx="0" cy="0"/>
        </a:xfrm>
      </p:grpSpPr>
      <p:sp>
        <p:nvSpPr>
          <p:cNvPr id="817" name="Google Shape;817;p29"/>
          <p:cNvSpPr/>
          <p:nvPr/>
        </p:nvSpPr>
        <p:spPr>
          <a:xfrm flipH="1">
            <a:off x="-77901" y="3971400"/>
            <a:ext cx="1922697" cy="1333475"/>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9"/>
          <p:cNvSpPr txBox="1">
            <a:spLocks noGrp="1"/>
          </p:cNvSpPr>
          <p:nvPr>
            <p:ph type="title"/>
          </p:nvPr>
        </p:nvSpPr>
        <p:spPr>
          <a:xfrm>
            <a:off x="716728" y="1038425"/>
            <a:ext cx="2764500" cy="9789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19" name="Google Shape;819;p29"/>
          <p:cNvSpPr txBox="1">
            <a:spLocks noGrp="1"/>
          </p:cNvSpPr>
          <p:nvPr>
            <p:ph type="subTitle" idx="1"/>
          </p:nvPr>
        </p:nvSpPr>
        <p:spPr>
          <a:xfrm>
            <a:off x="716725" y="2354850"/>
            <a:ext cx="4105800" cy="78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20" name="Google Shape;820;p29"/>
          <p:cNvSpPr/>
          <p:nvPr/>
        </p:nvSpPr>
        <p:spPr>
          <a:xfrm flipH="1">
            <a:off x="991933" y="4603383"/>
            <a:ext cx="107" cy="362236"/>
          </a:xfrm>
          <a:custGeom>
            <a:avLst/>
            <a:gdLst/>
            <a:ahLst/>
            <a:cxnLst/>
            <a:rect l="l" t="t" r="r" b="b"/>
            <a:pathLst>
              <a:path w="1" h="3388" fill="none" extrusionOk="0">
                <a:moveTo>
                  <a:pt x="0" y="1"/>
                </a:moveTo>
                <a:lnTo>
                  <a:pt x="0" y="3387"/>
                </a:ln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9"/>
          <p:cNvSpPr/>
          <p:nvPr/>
        </p:nvSpPr>
        <p:spPr>
          <a:xfrm flipH="1">
            <a:off x="1155183" y="4754777"/>
            <a:ext cx="512669" cy="39346"/>
          </a:xfrm>
          <a:custGeom>
            <a:avLst/>
            <a:gdLst/>
            <a:ahLst/>
            <a:cxnLst/>
            <a:rect l="l" t="t" r="r" b="b"/>
            <a:pathLst>
              <a:path w="4795" h="368" fill="none" extrusionOk="0">
                <a:moveTo>
                  <a:pt x="4795" y="274"/>
                </a:moveTo>
                <a:cubicBezTo>
                  <a:pt x="4795" y="274"/>
                  <a:pt x="999" y="368"/>
                  <a:pt x="1" y="1"/>
                </a:cubicBez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9"/>
          <p:cNvSpPr/>
          <p:nvPr/>
        </p:nvSpPr>
        <p:spPr>
          <a:xfrm flipH="1">
            <a:off x="181166" y="3867170"/>
            <a:ext cx="1373569" cy="1614882"/>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9"/>
          <p:cNvSpPr/>
          <p:nvPr/>
        </p:nvSpPr>
        <p:spPr>
          <a:xfrm flipH="1">
            <a:off x="342632" y="3896353"/>
            <a:ext cx="1185340" cy="1492999"/>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9"/>
          <p:cNvSpPr/>
          <p:nvPr/>
        </p:nvSpPr>
        <p:spPr>
          <a:xfrm flipH="1">
            <a:off x="1768357" y="4455076"/>
            <a:ext cx="864995" cy="817076"/>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9"/>
          <p:cNvSpPr/>
          <p:nvPr/>
        </p:nvSpPr>
        <p:spPr>
          <a:xfrm flipH="1">
            <a:off x="2128100" y="4479937"/>
            <a:ext cx="481102" cy="763970"/>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9"/>
          <p:cNvSpPr/>
          <p:nvPr/>
        </p:nvSpPr>
        <p:spPr>
          <a:xfrm flipH="1">
            <a:off x="6745472" y="2805374"/>
            <a:ext cx="2234903" cy="2577575"/>
          </a:xfrm>
          <a:custGeom>
            <a:avLst/>
            <a:gdLst/>
            <a:ahLst/>
            <a:cxnLst/>
            <a:rect l="l" t="t" r="r" b="b"/>
            <a:pathLst>
              <a:path w="20303" h="23416" extrusionOk="0">
                <a:moveTo>
                  <a:pt x="12233" y="7268"/>
                </a:moveTo>
                <a:lnTo>
                  <a:pt x="12233" y="7268"/>
                </a:lnTo>
                <a:cubicBezTo>
                  <a:pt x="12139" y="7379"/>
                  <a:pt x="12045" y="7481"/>
                  <a:pt x="11960" y="7601"/>
                </a:cubicBezTo>
                <a:lnTo>
                  <a:pt x="11175" y="7276"/>
                </a:lnTo>
                <a:lnTo>
                  <a:pt x="12233" y="7268"/>
                </a:lnTo>
                <a:close/>
                <a:moveTo>
                  <a:pt x="4650" y="0"/>
                </a:moveTo>
                <a:lnTo>
                  <a:pt x="5554" y="2124"/>
                </a:lnTo>
                <a:cubicBezTo>
                  <a:pt x="5554" y="2124"/>
                  <a:pt x="5563" y="2124"/>
                  <a:pt x="5579" y="2124"/>
                </a:cubicBezTo>
                <a:cubicBezTo>
                  <a:pt x="5791" y="2124"/>
                  <a:pt x="7260" y="2139"/>
                  <a:pt x="7584" y="2542"/>
                </a:cubicBezTo>
                <a:lnTo>
                  <a:pt x="5844" y="2849"/>
                </a:lnTo>
                <a:cubicBezTo>
                  <a:pt x="5844" y="2849"/>
                  <a:pt x="6833" y="4607"/>
                  <a:pt x="7072" y="5007"/>
                </a:cubicBezTo>
                <a:cubicBezTo>
                  <a:pt x="7072" y="5007"/>
                  <a:pt x="7382" y="4985"/>
                  <a:pt x="7705" y="4985"/>
                </a:cubicBezTo>
                <a:cubicBezTo>
                  <a:pt x="7974" y="4985"/>
                  <a:pt x="8252" y="5000"/>
                  <a:pt x="8369" y="5059"/>
                </a:cubicBezTo>
                <a:lnTo>
                  <a:pt x="7302" y="5477"/>
                </a:lnTo>
                <a:cubicBezTo>
                  <a:pt x="7302" y="5477"/>
                  <a:pt x="8232" y="6816"/>
                  <a:pt x="8437" y="7268"/>
                </a:cubicBezTo>
                <a:lnTo>
                  <a:pt x="9529" y="7268"/>
                </a:lnTo>
                <a:lnTo>
                  <a:pt x="8642" y="7635"/>
                </a:lnTo>
                <a:lnTo>
                  <a:pt x="9478" y="8863"/>
                </a:lnTo>
                <a:cubicBezTo>
                  <a:pt x="8394" y="7370"/>
                  <a:pt x="6373" y="5110"/>
                  <a:pt x="3575" y="4172"/>
                </a:cubicBezTo>
                <a:cubicBezTo>
                  <a:pt x="3352" y="4058"/>
                  <a:pt x="3082" y="4012"/>
                  <a:pt x="2791" y="4012"/>
                </a:cubicBezTo>
                <a:cubicBezTo>
                  <a:pt x="1577" y="4012"/>
                  <a:pt x="1" y="4811"/>
                  <a:pt x="1" y="4811"/>
                </a:cubicBezTo>
                <a:lnTo>
                  <a:pt x="1911" y="6108"/>
                </a:lnTo>
                <a:cubicBezTo>
                  <a:pt x="1911" y="6108"/>
                  <a:pt x="3073" y="5343"/>
                  <a:pt x="3680" y="5343"/>
                </a:cubicBezTo>
                <a:cubicBezTo>
                  <a:pt x="3739" y="5343"/>
                  <a:pt x="3792" y="5350"/>
                  <a:pt x="3839" y="5366"/>
                </a:cubicBezTo>
                <a:lnTo>
                  <a:pt x="2543" y="6560"/>
                </a:lnTo>
                <a:cubicBezTo>
                  <a:pt x="2543" y="6560"/>
                  <a:pt x="4325" y="7507"/>
                  <a:pt x="4743" y="7720"/>
                </a:cubicBezTo>
                <a:cubicBezTo>
                  <a:pt x="4743" y="7720"/>
                  <a:pt x="5579" y="7080"/>
                  <a:pt x="5861" y="7055"/>
                </a:cubicBezTo>
                <a:lnTo>
                  <a:pt x="5861" y="7055"/>
                </a:lnTo>
                <a:lnTo>
                  <a:pt x="5196" y="7984"/>
                </a:lnTo>
                <a:cubicBezTo>
                  <a:pt x="5196" y="7984"/>
                  <a:pt x="6697" y="8607"/>
                  <a:pt x="7115" y="8872"/>
                </a:cubicBezTo>
                <a:lnTo>
                  <a:pt x="8036" y="8292"/>
                </a:lnTo>
                <a:lnTo>
                  <a:pt x="7482" y="9076"/>
                </a:lnTo>
                <a:lnTo>
                  <a:pt x="8949" y="9690"/>
                </a:lnTo>
                <a:lnTo>
                  <a:pt x="8949" y="14356"/>
                </a:lnTo>
                <a:cubicBezTo>
                  <a:pt x="8949" y="15568"/>
                  <a:pt x="9657" y="16600"/>
                  <a:pt x="9657" y="16600"/>
                </a:cubicBezTo>
                <a:lnTo>
                  <a:pt x="9657" y="23415"/>
                </a:lnTo>
                <a:lnTo>
                  <a:pt x="10697" y="23415"/>
                </a:lnTo>
                <a:lnTo>
                  <a:pt x="10697" y="16497"/>
                </a:lnTo>
                <a:cubicBezTo>
                  <a:pt x="11132" y="15960"/>
                  <a:pt x="11440" y="15320"/>
                  <a:pt x="11593" y="14638"/>
                </a:cubicBezTo>
                <a:cubicBezTo>
                  <a:pt x="11815" y="13563"/>
                  <a:pt x="11363" y="9793"/>
                  <a:pt x="11363" y="9793"/>
                </a:cubicBezTo>
                <a:lnTo>
                  <a:pt x="13052" y="8974"/>
                </a:lnTo>
                <a:lnTo>
                  <a:pt x="12463" y="8215"/>
                </a:lnTo>
                <a:lnTo>
                  <a:pt x="13410" y="8752"/>
                </a:lnTo>
                <a:cubicBezTo>
                  <a:pt x="13811" y="8462"/>
                  <a:pt x="15287" y="7754"/>
                  <a:pt x="15287" y="7754"/>
                </a:cubicBezTo>
                <a:lnTo>
                  <a:pt x="14570" y="6876"/>
                </a:lnTo>
                <a:lnTo>
                  <a:pt x="14570" y="6876"/>
                </a:lnTo>
                <a:cubicBezTo>
                  <a:pt x="14852" y="6884"/>
                  <a:pt x="15713" y="7473"/>
                  <a:pt x="15713" y="7473"/>
                </a:cubicBezTo>
                <a:cubicBezTo>
                  <a:pt x="16131" y="7234"/>
                  <a:pt x="17854" y="6202"/>
                  <a:pt x="17854" y="6202"/>
                </a:cubicBezTo>
                <a:lnTo>
                  <a:pt x="16506" y="5076"/>
                </a:lnTo>
                <a:cubicBezTo>
                  <a:pt x="16561" y="5054"/>
                  <a:pt x="16627" y="5044"/>
                  <a:pt x="16700" y="5044"/>
                </a:cubicBezTo>
                <a:cubicBezTo>
                  <a:pt x="17312" y="5044"/>
                  <a:pt x="18468" y="5724"/>
                  <a:pt x="18468" y="5724"/>
                </a:cubicBezTo>
                <a:lnTo>
                  <a:pt x="20302" y="4325"/>
                </a:lnTo>
                <a:cubicBezTo>
                  <a:pt x="20302" y="4325"/>
                  <a:pt x="18817" y="3672"/>
                  <a:pt x="17628" y="3672"/>
                </a:cubicBezTo>
                <a:cubicBezTo>
                  <a:pt x="17279" y="3672"/>
                  <a:pt x="16956" y="3728"/>
                  <a:pt x="16703" y="3873"/>
                </a:cubicBezTo>
                <a:cubicBezTo>
                  <a:pt x="14843" y="4615"/>
                  <a:pt x="13376" y="5929"/>
                  <a:pt x="12310" y="7183"/>
                </a:cubicBezTo>
                <a:cubicBezTo>
                  <a:pt x="12574" y="6662"/>
                  <a:pt x="13401" y="5477"/>
                  <a:pt x="13401" y="5477"/>
                </a:cubicBezTo>
                <a:lnTo>
                  <a:pt x="12335" y="5059"/>
                </a:lnTo>
                <a:cubicBezTo>
                  <a:pt x="12448" y="5000"/>
                  <a:pt x="12724" y="4985"/>
                  <a:pt x="12992" y="4985"/>
                </a:cubicBezTo>
                <a:cubicBezTo>
                  <a:pt x="13314" y="4985"/>
                  <a:pt x="13623" y="5007"/>
                  <a:pt x="13623" y="5007"/>
                </a:cubicBezTo>
                <a:cubicBezTo>
                  <a:pt x="13871" y="4598"/>
                  <a:pt x="14852" y="2849"/>
                  <a:pt x="14852" y="2849"/>
                </a:cubicBezTo>
                <a:lnTo>
                  <a:pt x="13120" y="2542"/>
                </a:lnTo>
                <a:cubicBezTo>
                  <a:pt x="13436" y="2139"/>
                  <a:pt x="14904" y="2124"/>
                  <a:pt x="15116" y="2124"/>
                </a:cubicBezTo>
                <a:cubicBezTo>
                  <a:pt x="15133" y="2124"/>
                  <a:pt x="15142" y="2124"/>
                  <a:pt x="15142" y="2124"/>
                </a:cubicBezTo>
                <a:lnTo>
                  <a:pt x="16046" y="0"/>
                </a:lnTo>
                <a:lnTo>
                  <a:pt x="16046" y="0"/>
                </a:lnTo>
                <a:cubicBezTo>
                  <a:pt x="16046" y="0"/>
                  <a:pt x="13342" y="282"/>
                  <a:pt x="12693" y="1399"/>
                </a:cubicBezTo>
                <a:cubicBezTo>
                  <a:pt x="11132" y="3361"/>
                  <a:pt x="10552" y="5809"/>
                  <a:pt x="10348" y="7635"/>
                </a:cubicBezTo>
                <a:cubicBezTo>
                  <a:pt x="10143" y="5809"/>
                  <a:pt x="9563" y="3361"/>
                  <a:pt x="8002" y="1399"/>
                </a:cubicBezTo>
                <a:cubicBezTo>
                  <a:pt x="7362" y="282"/>
                  <a:pt x="4650" y="0"/>
                  <a:pt x="4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9"/>
          <p:cNvSpPr/>
          <p:nvPr/>
        </p:nvSpPr>
        <p:spPr>
          <a:xfrm flipH="1">
            <a:off x="4000015" y="1351723"/>
            <a:ext cx="3497707" cy="4031209"/>
          </a:xfrm>
          <a:custGeom>
            <a:avLst/>
            <a:gdLst/>
            <a:ahLst/>
            <a:cxnLst/>
            <a:rect l="l" t="t" r="r" b="b"/>
            <a:pathLst>
              <a:path w="20311" h="23408" extrusionOk="0">
                <a:moveTo>
                  <a:pt x="12233" y="7268"/>
                </a:moveTo>
                <a:lnTo>
                  <a:pt x="12233" y="7268"/>
                </a:lnTo>
                <a:cubicBezTo>
                  <a:pt x="12139" y="7371"/>
                  <a:pt x="12054" y="7482"/>
                  <a:pt x="11968" y="7592"/>
                </a:cubicBezTo>
                <a:lnTo>
                  <a:pt x="11184" y="7277"/>
                </a:lnTo>
                <a:lnTo>
                  <a:pt x="12233" y="7268"/>
                </a:lnTo>
                <a:close/>
                <a:moveTo>
                  <a:pt x="4658" y="1"/>
                </a:moveTo>
                <a:lnTo>
                  <a:pt x="5562" y="2125"/>
                </a:lnTo>
                <a:cubicBezTo>
                  <a:pt x="5562" y="2125"/>
                  <a:pt x="5572" y="2125"/>
                  <a:pt x="5589" y="2125"/>
                </a:cubicBezTo>
                <a:cubicBezTo>
                  <a:pt x="5804" y="2125"/>
                  <a:pt x="7268" y="2139"/>
                  <a:pt x="7584" y="2534"/>
                </a:cubicBezTo>
                <a:lnTo>
                  <a:pt x="5852" y="2850"/>
                </a:lnTo>
                <a:cubicBezTo>
                  <a:pt x="5852" y="2850"/>
                  <a:pt x="6833" y="4598"/>
                  <a:pt x="7081" y="5008"/>
                </a:cubicBezTo>
                <a:cubicBezTo>
                  <a:pt x="7081" y="5008"/>
                  <a:pt x="7402" y="4982"/>
                  <a:pt x="7730" y="4982"/>
                </a:cubicBezTo>
                <a:cubicBezTo>
                  <a:pt x="7992" y="4982"/>
                  <a:pt x="8259" y="4998"/>
                  <a:pt x="8369" y="5059"/>
                </a:cubicBezTo>
                <a:lnTo>
                  <a:pt x="7303" y="5477"/>
                </a:lnTo>
                <a:cubicBezTo>
                  <a:pt x="7303" y="5477"/>
                  <a:pt x="8232" y="6808"/>
                  <a:pt x="8446" y="7268"/>
                </a:cubicBezTo>
                <a:lnTo>
                  <a:pt x="9529" y="7268"/>
                </a:lnTo>
                <a:lnTo>
                  <a:pt x="8642" y="7635"/>
                </a:lnTo>
                <a:lnTo>
                  <a:pt x="9486" y="8863"/>
                </a:lnTo>
                <a:cubicBezTo>
                  <a:pt x="8403" y="7371"/>
                  <a:pt x="6381" y="5110"/>
                  <a:pt x="3583" y="4163"/>
                </a:cubicBezTo>
                <a:cubicBezTo>
                  <a:pt x="3361" y="4050"/>
                  <a:pt x="3090" y="4004"/>
                  <a:pt x="2799" y="4004"/>
                </a:cubicBezTo>
                <a:cubicBezTo>
                  <a:pt x="1583" y="4004"/>
                  <a:pt x="1" y="4803"/>
                  <a:pt x="1" y="4803"/>
                </a:cubicBezTo>
                <a:lnTo>
                  <a:pt x="1912" y="6100"/>
                </a:lnTo>
                <a:cubicBezTo>
                  <a:pt x="1912" y="6100"/>
                  <a:pt x="3081" y="5335"/>
                  <a:pt x="3682" y="5335"/>
                </a:cubicBezTo>
                <a:cubicBezTo>
                  <a:pt x="3740" y="5335"/>
                  <a:pt x="3793" y="5342"/>
                  <a:pt x="3839" y="5358"/>
                </a:cubicBezTo>
                <a:lnTo>
                  <a:pt x="2543" y="6552"/>
                </a:lnTo>
                <a:cubicBezTo>
                  <a:pt x="2543" y="6552"/>
                  <a:pt x="4326" y="7499"/>
                  <a:pt x="4752" y="7712"/>
                </a:cubicBezTo>
                <a:cubicBezTo>
                  <a:pt x="4752" y="7712"/>
                  <a:pt x="5579" y="7081"/>
                  <a:pt x="5869" y="7055"/>
                </a:cubicBezTo>
                <a:lnTo>
                  <a:pt x="5869" y="7055"/>
                </a:lnTo>
                <a:lnTo>
                  <a:pt x="5196" y="7976"/>
                </a:lnTo>
                <a:cubicBezTo>
                  <a:pt x="5196" y="7976"/>
                  <a:pt x="6705" y="8599"/>
                  <a:pt x="7123" y="8863"/>
                </a:cubicBezTo>
                <a:lnTo>
                  <a:pt x="8036" y="8283"/>
                </a:lnTo>
                <a:lnTo>
                  <a:pt x="8036" y="8283"/>
                </a:lnTo>
                <a:lnTo>
                  <a:pt x="7490" y="9068"/>
                </a:lnTo>
                <a:lnTo>
                  <a:pt x="8949" y="9682"/>
                </a:lnTo>
                <a:lnTo>
                  <a:pt x="8949" y="14348"/>
                </a:lnTo>
                <a:cubicBezTo>
                  <a:pt x="8949" y="15560"/>
                  <a:pt x="9665" y="16600"/>
                  <a:pt x="9665" y="16600"/>
                </a:cubicBezTo>
                <a:lnTo>
                  <a:pt x="9665" y="23407"/>
                </a:lnTo>
                <a:lnTo>
                  <a:pt x="10697" y="23407"/>
                </a:lnTo>
                <a:lnTo>
                  <a:pt x="10697" y="16498"/>
                </a:lnTo>
                <a:cubicBezTo>
                  <a:pt x="11141" y="15952"/>
                  <a:pt x="11448" y="15312"/>
                  <a:pt x="11602" y="14638"/>
                </a:cubicBezTo>
                <a:cubicBezTo>
                  <a:pt x="11815" y="13555"/>
                  <a:pt x="11371" y="9785"/>
                  <a:pt x="11371" y="9785"/>
                </a:cubicBezTo>
                <a:lnTo>
                  <a:pt x="13052" y="8974"/>
                </a:lnTo>
                <a:lnTo>
                  <a:pt x="12463" y="8215"/>
                </a:lnTo>
                <a:lnTo>
                  <a:pt x="12463" y="8215"/>
                </a:lnTo>
                <a:lnTo>
                  <a:pt x="13410" y="8744"/>
                </a:lnTo>
                <a:cubicBezTo>
                  <a:pt x="13811" y="8454"/>
                  <a:pt x="15287" y="7755"/>
                  <a:pt x="15287" y="7755"/>
                </a:cubicBezTo>
                <a:lnTo>
                  <a:pt x="14570" y="6867"/>
                </a:lnTo>
                <a:lnTo>
                  <a:pt x="14570" y="6867"/>
                </a:lnTo>
                <a:cubicBezTo>
                  <a:pt x="14860" y="6876"/>
                  <a:pt x="15713" y="7465"/>
                  <a:pt x="15713" y="7465"/>
                </a:cubicBezTo>
                <a:cubicBezTo>
                  <a:pt x="16131" y="7234"/>
                  <a:pt x="17863" y="6202"/>
                  <a:pt x="17863" y="6202"/>
                </a:cubicBezTo>
                <a:lnTo>
                  <a:pt x="16506" y="5068"/>
                </a:lnTo>
                <a:cubicBezTo>
                  <a:pt x="16560" y="5047"/>
                  <a:pt x="16623" y="5038"/>
                  <a:pt x="16694" y="5038"/>
                </a:cubicBezTo>
                <a:cubicBezTo>
                  <a:pt x="17304" y="5038"/>
                  <a:pt x="18468" y="5716"/>
                  <a:pt x="18468" y="5716"/>
                </a:cubicBezTo>
                <a:lnTo>
                  <a:pt x="20311" y="4325"/>
                </a:lnTo>
                <a:cubicBezTo>
                  <a:pt x="20311" y="4325"/>
                  <a:pt x="18825" y="3669"/>
                  <a:pt x="17633" y="3669"/>
                </a:cubicBezTo>
                <a:cubicBezTo>
                  <a:pt x="17282" y="3669"/>
                  <a:pt x="16957" y="3726"/>
                  <a:pt x="16703" y="3873"/>
                </a:cubicBezTo>
                <a:cubicBezTo>
                  <a:pt x="14852" y="4607"/>
                  <a:pt x="13376" y="5921"/>
                  <a:pt x="12310" y="7183"/>
                </a:cubicBezTo>
                <a:cubicBezTo>
                  <a:pt x="12583" y="6663"/>
                  <a:pt x="13401" y="5477"/>
                  <a:pt x="13401" y="5477"/>
                </a:cubicBezTo>
                <a:lnTo>
                  <a:pt x="12335" y="5059"/>
                </a:lnTo>
                <a:cubicBezTo>
                  <a:pt x="12449" y="4998"/>
                  <a:pt x="12718" y="4982"/>
                  <a:pt x="12981" y="4982"/>
                </a:cubicBezTo>
                <a:cubicBezTo>
                  <a:pt x="13311" y="4982"/>
                  <a:pt x="13632" y="5008"/>
                  <a:pt x="13632" y="5008"/>
                </a:cubicBezTo>
                <a:cubicBezTo>
                  <a:pt x="13871" y="4598"/>
                  <a:pt x="14860" y="2850"/>
                  <a:pt x="14860" y="2850"/>
                </a:cubicBezTo>
                <a:lnTo>
                  <a:pt x="13120" y="2534"/>
                </a:lnTo>
                <a:cubicBezTo>
                  <a:pt x="13444" y="2139"/>
                  <a:pt x="14909" y="2125"/>
                  <a:pt x="15124" y="2125"/>
                </a:cubicBezTo>
                <a:cubicBezTo>
                  <a:pt x="15141" y="2125"/>
                  <a:pt x="15150" y="2125"/>
                  <a:pt x="15150" y="2125"/>
                </a:cubicBezTo>
                <a:lnTo>
                  <a:pt x="16054" y="1"/>
                </a:lnTo>
                <a:lnTo>
                  <a:pt x="16054" y="1"/>
                </a:lnTo>
                <a:cubicBezTo>
                  <a:pt x="16054" y="1"/>
                  <a:pt x="13350" y="282"/>
                  <a:pt x="12702" y="1400"/>
                </a:cubicBezTo>
                <a:cubicBezTo>
                  <a:pt x="11141" y="3362"/>
                  <a:pt x="10552" y="5801"/>
                  <a:pt x="10356" y="7627"/>
                </a:cubicBezTo>
                <a:cubicBezTo>
                  <a:pt x="10152" y="5801"/>
                  <a:pt x="9572" y="3362"/>
                  <a:pt x="8011" y="1400"/>
                </a:cubicBezTo>
                <a:cubicBezTo>
                  <a:pt x="7362" y="282"/>
                  <a:pt x="4658"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5">
  <p:cSld name="CUSTOM_4_1_1_1_2">
    <p:spTree>
      <p:nvGrpSpPr>
        <p:cNvPr id="1" name="Shape 828"/>
        <p:cNvGrpSpPr/>
        <p:nvPr/>
      </p:nvGrpSpPr>
      <p:grpSpPr>
        <a:xfrm>
          <a:off x="0" y="0"/>
          <a:ext cx="0" cy="0"/>
          <a:chOff x="0" y="0"/>
          <a:chExt cx="0" cy="0"/>
        </a:xfrm>
      </p:grpSpPr>
      <p:sp>
        <p:nvSpPr>
          <p:cNvPr id="829" name="Google Shape;829;p30"/>
          <p:cNvSpPr txBox="1">
            <a:spLocks noGrp="1"/>
          </p:cNvSpPr>
          <p:nvPr>
            <p:ph type="title"/>
          </p:nvPr>
        </p:nvSpPr>
        <p:spPr>
          <a:xfrm>
            <a:off x="4475575" y="1022638"/>
            <a:ext cx="3956700" cy="978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30" name="Google Shape;830;p30"/>
          <p:cNvSpPr txBox="1">
            <a:spLocks noGrp="1"/>
          </p:cNvSpPr>
          <p:nvPr>
            <p:ph type="subTitle" idx="1"/>
          </p:nvPr>
        </p:nvSpPr>
        <p:spPr>
          <a:xfrm>
            <a:off x="4605800" y="2339075"/>
            <a:ext cx="3826500" cy="914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31" name="Google Shape;831;p30"/>
          <p:cNvSpPr/>
          <p:nvPr/>
        </p:nvSpPr>
        <p:spPr>
          <a:xfrm>
            <a:off x="7165505" y="3908286"/>
            <a:ext cx="2019985" cy="1400949"/>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0"/>
          <p:cNvSpPr/>
          <p:nvPr/>
        </p:nvSpPr>
        <p:spPr>
          <a:xfrm>
            <a:off x="6464148" y="3559746"/>
            <a:ext cx="2227198" cy="2087137"/>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0"/>
          <p:cNvSpPr/>
          <p:nvPr/>
        </p:nvSpPr>
        <p:spPr>
          <a:xfrm>
            <a:off x="6492494" y="3587371"/>
            <a:ext cx="2102199" cy="2011840"/>
          </a:xfrm>
          <a:custGeom>
            <a:avLst/>
            <a:gdLst/>
            <a:ahLst/>
            <a:cxnLst/>
            <a:rect l="l" t="t" r="r" b="b"/>
            <a:pathLst>
              <a:path w="19927" h="19075" fill="none" extrusionOk="0">
                <a:moveTo>
                  <a:pt x="19927" y="19074"/>
                </a:moveTo>
                <a:cubicBezTo>
                  <a:pt x="19927" y="19074"/>
                  <a:pt x="11200" y="8719"/>
                  <a:pt x="7353" y="6023"/>
                </a:cubicBezTo>
                <a:cubicBezTo>
                  <a:pt x="3515" y="3319"/>
                  <a:pt x="1" y="1"/>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0"/>
          <p:cNvSpPr/>
          <p:nvPr/>
        </p:nvSpPr>
        <p:spPr>
          <a:xfrm>
            <a:off x="8205157" y="4790033"/>
            <a:ext cx="107" cy="362236"/>
          </a:xfrm>
          <a:custGeom>
            <a:avLst/>
            <a:gdLst/>
            <a:ahLst/>
            <a:cxnLst/>
            <a:rect l="l" t="t" r="r" b="b"/>
            <a:pathLst>
              <a:path w="1" h="3388" fill="none" extrusionOk="0">
                <a:moveTo>
                  <a:pt x="0" y="1"/>
                </a:moveTo>
                <a:lnTo>
                  <a:pt x="0" y="3387"/>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0"/>
          <p:cNvSpPr/>
          <p:nvPr/>
        </p:nvSpPr>
        <p:spPr>
          <a:xfrm>
            <a:off x="7529346" y="4941427"/>
            <a:ext cx="512669" cy="39346"/>
          </a:xfrm>
          <a:custGeom>
            <a:avLst/>
            <a:gdLst/>
            <a:ahLst/>
            <a:cxnLst/>
            <a:rect l="l" t="t" r="r" b="b"/>
            <a:pathLst>
              <a:path w="4795" h="368" fill="none" extrusionOk="0">
                <a:moveTo>
                  <a:pt x="4795" y="274"/>
                </a:moveTo>
                <a:cubicBezTo>
                  <a:pt x="4795" y="274"/>
                  <a:pt x="999" y="36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a:off x="7642458" y="4248342"/>
            <a:ext cx="42025" cy="331167"/>
          </a:xfrm>
          <a:custGeom>
            <a:avLst/>
            <a:gdLst/>
            <a:ahLst/>
            <a:cxnLst/>
            <a:rect l="l" t="t" r="r" b="b"/>
            <a:pathLst>
              <a:path w="393" h="3942" fill="none" extrusionOk="0">
                <a:moveTo>
                  <a:pt x="256" y="3941"/>
                </a:moveTo>
                <a:cubicBezTo>
                  <a:pt x="256" y="3941"/>
                  <a:pt x="393" y="1186"/>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a:off x="6907084" y="4349538"/>
            <a:ext cx="622376" cy="121461"/>
          </a:xfrm>
          <a:custGeom>
            <a:avLst/>
            <a:gdLst/>
            <a:ahLst/>
            <a:cxnLst/>
            <a:rect l="l" t="t" r="r" b="b"/>
            <a:pathLst>
              <a:path w="6160" h="1136" fill="none" extrusionOk="0">
                <a:moveTo>
                  <a:pt x="6160" y="862"/>
                </a:moveTo>
                <a:cubicBezTo>
                  <a:pt x="6160" y="862"/>
                  <a:pt x="1818" y="1135"/>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0"/>
          <p:cNvSpPr/>
          <p:nvPr/>
        </p:nvSpPr>
        <p:spPr>
          <a:xfrm>
            <a:off x="7165515" y="3975759"/>
            <a:ext cx="52918" cy="205167"/>
          </a:xfrm>
          <a:custGeom>
            <a:avLst/>
            <a:gdLst/>
            <a:ahLst/>
            <a:cxnLst/>
            <a:rect l="l" t="t" r="r" b="b"/>
            <a:pathLst>
              <a:path w="495" h="2517" fill="none" extrusionOk="0">
                <a:moveTo>
                  <a:pt x="495" y="2517"/>
                </a:moveTo>
                <a:cubicBezTo>
                  <a:pt x="495" y="2517"/>
                  <a:pt x="384" y="78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0"/>
          <p:cNvSpPr/>
          <p:nvPr/>
        </p:nvSpPr>
        <p:spPr>
          <a:xfrm>
            <a:off x="6779336" y="3975757"/>
            <a:ext cx="201767" cy="34749"/>
          </a:xfrm>
          <a:custGeom>
            <a:avLst/>
            <a:gdLst/>
            <a:ahLst/>
            <a:cxnLst/>
            <a:rect l="l" t="t" r="r" b="b"/>
            <a:pathLst>
              <a:path w="1997" h="325" fill="none" extrusionOk="0">
                <a:moveTo>
                  <a:pt x="1997" y="324"/>
                </a:moveTo>
                <a:cubicBezTo>
                  <a:pt x="1997" y="324"/>
                  <a:pt x="581" y="273"/>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5810255" y="4409149"/>
            <a:ext cx="1168552" cy="95318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5837104" y="4448388"/>
            <a:ext cx="662846" cy="880583"/>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6036510" y="5018626"/>
            <a:ext cx="329078" cy="106954"/>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6586726" y="5018628"/>
            <a:ext cx="164922" cy="299218"/>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8953335" y="3301975"/>
            <a:ext cx="239068" cy="953170"/>
          </a:xfrm>
          <a:custGeom>
            <a:avLst/>
            <a:gdLst/>
            <a:ahLst/>
            <a:cxnLst/>
            <a:rect l="l" t="t" r="r" b="b"/>
            <a:pathLst>
              <a:path w="2236" h="8915" extrusionOk="0">
                <a:moveTo>
                  <a:pt x="529" y="0"/>
                </a:moveTo>
                <a:lnTo>
                  <a:pt x="529" y="0"/>
                </a:lnTo>
                <a:cubicBezTo>
                  <a:pt x="0" y="3984"/>
                  <a:pt x="2235" y="8914"/>
                  <a:pt x="2235" y="8914"/>
                </a:cubicBezTo>
                <a:lnTo>
                  <a:pt x="2235" y="1092"/>
                </a:lnTo>
                <a:cubicBezTo>
                  <a:pt x="1954" y="614"/>
                  <a:pt x="529" y="0"/>
                  <a:pt x="529" y="0"/>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0"/>
          <p:cNvSpPr/>
          <p:nvPr/>
        </p:nvSpPr>
        <p:spPr>
          <a:xfrm>
            <a:off x="6794654" y="4499864"/>
            <a:ext cx="1015182" cy="958943"/>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0"/>
          <p:cNvSpPr/>
          <p:nvPr/>
        </p:nvSpPr>
        <p:spPr>
          <a:xfrm>
            <a:off x="6822997" y="4529042"/>
            <a:ext cx="564624" cy="896611"/>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rot="-370444" flipH="1">
            <a:off x="-120269" y="232735"/>
            <a:ext cx="6881100" cy="1462590"/>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rot="-1680788" flipH="1">
            <a:off x="-794074" y="708069"/>
            <a:ext cx="6880928" cy="1462554"/>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6">
  <p:cSld name="CUSTOM_8_1">
    <p:spTree>
      <p:nvGrpSpPr>
        <p:cNvPr id="1" name="Shape 849"/>
        <p:cNvGrpSpPr/>
        <p:nvPr/>
      </p:nvGrpSpPr>
      <p:grpSpPr>
        <a:xfrm>
          <a:off x="0" y="0"/>
          <a:ext cx="0" cy="0"/>
          <a:chOff x="0" y="0"/>
          <a:chExt cx="0" cy="0"/>
        </a:xfrm>
      </p:grpSpPr>
      <p:sp>
        <p:nvSpPr>
          <p:cNvPr id="850" name="Google Shape;850;p31"/>
          <p:cNvSpPr/>
          <p:nvPr/>
        </p:nvSpPr>
        <p:spPr>
          <a:xfrm rot="-540535">
            <a:off x="-464703" y="3570859"/>
            <a:ext cx="2075036" cy="1804999"/>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1"/>
          <p:cNvSpPr txBox="1">
            <a:spLocks noGrp="1"/>
          </p:cNvSpPr>
          <p:nvPr>
            <p:ph type="title"/>
          </p:nvPr>
        </p:nvSpPr>
        <p:spPr>
          <a:xfrm>
            <a:off x="1596300" y="1189338"/>
            <a:ext cx="5951400" cy="184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1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2" name="Google Shape;852;p31"/>
          <p:cNvSpPr txBox="1">
            <a:spLocks noGrp="1"/>
          </p:cNvSpPr>
          <p:nvPr>
            <p:ph type="subTitle" idx="1"/>
          </p:nvPr>
        </p:nvSpPr>
        <p:spPr>
          <a:xfrm>
            <a:off x="1738625" y="3030150"/>
            <a:ext cx="5666700" cy="76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53" name="Google Shape;853;p31"/>
          <p:cNvSpPr/>
          <p:nvPr/>
        </p:nvSpPr>
        <p:spPr>
          <a:xfrm rot="-227998">
            <a:off x="5265685" y="3640255"/>
            <a:ext cx="4148974" cy="1791615"/>
          </a:xfrm>
          <a:custGeom>
            <a:avLst/>
            <a:gdLst/>
            <a:ahLst/>
            <a:cxnLst/>
            <a:rect l="l" t="t" r="r" b="b"/>
            <a:pathLst>
              <a:path w="85327" h="36846" extrusionOk="0">
                <a:moveTo>
                  <a:pt x="36774" y="21266"/>
                </a:moveTo>
                <a:cubicBezTo>
                  <a:pt x="37013" y="22332"/>
                  <a:pt x="37413" y="23348"/>
                  <a:pt x="37968" y="24277"/>
                </a:cubicBezTo>
                <a:cubicBezTo>
                  <a:pt x="37792" y="24077"/>
                  <a:pt x="37593" y="23983"/>
                  <a:pt x="37391" y="23983"/>
                </a:cubicBezTo>
                <a:cubicBezTo>
                  <a:pt x="37241" y="23983"/>
                  <a:pt x="37090" y="24034"/>
                  <a:pt x="36944" y="24132"/>
                </a:cubicBezTo>
                <a:cubicBezTo>
                  <a:pt x="36684" y="23983"/>
                  <a:pt x="36392" y="23885"/>
                  <a:pt x="36126" y="23885"/>
                </a:cubicBezTo>
                <a:cubicBezTo>
                  <a:pt x="35922" y="23885"/>
                  <a:pt x="35733" y="23944"/>
                  <a:pt x="35588" y="24081"/>
                </a:cubicBezTo>
                <a:cubicBezTo>
                  <a:pt x="36091" y="23194"/>
                  <a:pt x="36484" y="22247"/>
                  <a:pt x="36774" y="21266"/>
                </a:cubicBezTo>
                <a:close/>
                <a:moveTo>
                  <a:pt x="76217" y="1"/>
                </a:moveTo>
                <a:cubicBezTo>
                  <a:pt x="74400" y="2483"/>
                  <a:pt x="73461" y="5494"/>
                  <a:pt x="73564" y="8565"/>
                </a:cubicBezTo>
                <a:cubicBezTo>
                  <a:pt x="73120" y="6151"/>
                  <a:pt x="72148" y="3771"/>
                  <a:pt x="70647" y="1826"/>
                </a:cubicBezTo>
                <a:cubicBezTo>
                  <a:pt x="69836" y="4743"/>
                  <a:pt x="69802" y="7831"/>
                  <a:pt x="70553" y="10766"/>
                </a:cubicBezTo>
                <a:cubicBezTo>
                  <a:pt x="69725" y="8608"/>
                  <a:pt x="68488" y="6731"/>
                  <a:pt x="66919" y="5051"/>
                </a:cubicBezTo>
                <a:lnTo>
                  <a:pt x="66919" y="5051"/>
                </a:lnTo>
                <a:cubicBezTo>
                  <a:pt x="67354" y="7874"/>
                  <a:pt x="68540" y="10629"/>
                  <a:pt x="70177" y="12975"/>
                </a:cubicBezTo>
                <a:cubicBezTo>
                  <a:pt x="68983" y="13436"/>
                  <a:pt x="68070" y="14408"/>
                  <a:pt x="67678" y="15628"/>
                </a:cubicBezTo>
                <a:cubicBezTo>
                  <a:pt x="68019" y="14169"/>
                  <a:pt x="68002" y="12634"/>
                  <a:pt x="67490" y="11226"/>
                </a:cubicBezTo>
                <a:cubicBezTo>
                  <a:pt x="65554" y="12472"/>
                  <a:pt x="63959" y="14562"/>
                  <a:pt x="63311" y="16771"/>
                </a:cubicBezTo>
                <a:cubicBezTo>
                  <a:pt x="63891" y="14152"/>
                  <a:pt x="63737" y="11226"/>
                  <a:pt x="62765" y="8727"/>
                </a:cubicBezTo>
                <a:cubicBezTo>
                  <a:pt x="61127" y="10825"/>
                  <a:pt x="60129" y="13350"/>
                  <a:pt x="59873" y="16003"/>
                </a:cubicBezTo>
                <a:cubicBezTo>
                  <a:pt x="59694" y="14254"/>
                  <a:pt x="59336" y="12352"/>
                  <a:pt x="58568" y="10774"/>
                </a:cubicBezTo>
                <a:cubicBezTo>
                  <a:pt x="57416" y="12608"/>
                  <a:pt x="56930" y="14647"/>
                  <a:pt x="56998" y="16813"/>
                </a:cubicBezTo>
                <a:cubicBezTo>
                  <a:pt x="55480" y="14169"/>
                  <a:pt x="53066" y="12156"/>
                  <a:pt x="50089" y="11516"/>
                </a:cubicBezTo>
                <a:lnTo>
                  <a:pt x="50089" y="11516"/>
                </a:lnTo>
                <a:cubicBezTo>
                  <a:pt x="50354" y="14323"/>
                  <a:pt x="52170" y="16933"/>
                  <a:pt x="54584" y="18392"/>
                </a:cubicBezTo>
                <a:cubicBezTo>
                  <a:pt x="54269" y="19236"/>
                  <a:pt x="54346" y="20140"/>
                  <a:pt x="54636" y="20993"/>
                </a:cubicBezTo>
                <a:cubicBezTo>
                  <a:pt x="54064" y="20285"/>
                  <a:pt x="53313" y="19748"/>
                  <a:pt x="52409" y="19663"/>
                </a:cubicBezTo>
                <a:cubicBezTo>
                  <a:pt x="51607" y="20498"/>
                  <a:pt x="51147" y="21479"/>
                  <a:pt x="51172" y="22648"/>
                </a:cubicBezTo>
                <a:cubicBezTo>
                  <a:pt x="50865" y="18699"/>
                  <a:pt x="48605" y="15005"/>
                  <a:pt x="45329" y="12787"/>
                </a:cubicBezTo>
                <a:lnTo>
                  <a:pt x="45329" y="12787"/>
                </a:lnTo>
                <a:cubicBezTo>
                  <a:pt x="45133" y="14945"/>
                  <a:pt x="45619" y="17351"/>
                  <a:pt x="46720" y="19219"/>
                </a:cubicBezTo>
                <a:cubicBezTo>
                  <a:pt x="46208" y="19876"/>
                  <a:pt x="46063" y="20635"/>
                  <a:pt x="46148" y="21471"/>
                </a:cubicBezTo>
                <a:cubicBezTo>
                  <a:pt x="44835" y="19918"/>
                  <a:pt x="43086" y="18784"/>
                  <a:pt x="41133" y="18221"/>
                </a:cubicBezTo>
                <a:lnTo>
                  <a:pt x="41133" y="18221"/>
                </a:lnTo>
                <a:cubicBezTo>
                  <a:pt x="41295" y="20208"/>
                  <a:pt x="41585" y="22298"/>
                  <a:pt x="42139" y="24209"/>
                </a:cubicBezTo>
                <a:cubicBezTo>
                  <a:pt x="40988" y="22230"/>
                  <a:pt x="39196" y="20874"/>
                  <a:pt x="37038" y="20183"/>
                </a:cubicBezTo>
                <a:cubicBezTo>
                  <a:pt x="37226" y="19245"/>
                  <a:pt x="37320" y="18281"/>
                  <a:pt x="37303" y="17317"/>
                </a:cubicBezTo>
                <a:lnTo>
                  <a:pt x="37303" y="17317"/>
                </a:lnTo>
                <a:cubicBezTo>
                  <a:pt x="35179" y="19006"/>
                  <a:pt x="33379" y="21189"/>
                  <a:pt x="32244" y="23646"/>
                </a:cubicBezTo>
                <a:cubicBezTo>
                  <a:pt x="32432" y="23100"/>
                  <a:pt x="32304" y="22495"/>
                  <a:pt x="31912" y="22077"/>
                </a:cubicBezTo>
                <a:cubicBezTo>
                  <a:pt x="31601" y="21739"/>
                  <a:pt x="31124" y="21507"/>
                  <a:pt x="30664" y="21507"/>
                </a:cubicBezTo>
                <a:cubicBezTo>
                  <a:pt x="30555" y="21507"/>
                  <a:pt x="30447" y="21520"/>
                  <a:pt x="30342" y="21548"/>
                </a:cubicBezTo>
                <a:cubicBezTo>
                  <a:pt x="31434" y="20200"/>
                  <a:pt x="32295" y="18682"/>
                  <a:pt x="32901" y="17052"/>
                </a:cubicBezTo>
                <a:cubicBezTo>
                  <a:pt x="32995" y="16856"/>
                  <a:pt x="33046" y="16634"/>
                  <a:pt x="33055" y="16413"/>
                </a:cubicBezTo>
                <a:cubicBezTo>
                  <a:pt x="33063" y="16191"/>
                  <a:pt x="32961" y="15978"/>
                  <a:pt x="32782" y="15841"/>
                </a:cubicBezTo>
                <a:cubicBezTo>
                  <a:pt x="32679" y="15777"/>
                  <a:pt x="32563" y="15753"/>
                  <a:pt x="32443" y="15753"/>
                </a:cubicBezTo>
                <a:cubicBezTo>
                  <a:pt x="32294" y="15753"/>
                  <a:pt x="32139" y="15790"/>
                  <a:pt x="31997" y="15833"/>
                </a:cubicBezTo>
                <a:cubicBezTo>
                  <a:pt x="31204" y="16071"/>
                  <a:pt x="30479" y="16472"/>
                  <a:pt x="29864" y="17018"/>
                </a:cubicBezTo>
                <a:cubicBezTo>
                  <a:pt x="29826" y="16614"/>
                  <a:pt x="29405" y="16359"/>
                  <a:pt x="28993" y="16359"/>
                </a:cubicBezTo>
                <a:cubicBezTo>
                  <a:pt x="28945" y="16359"/>
                  <a:pt x="28897" y="16363"/>
                  <a:pt x="28849" y="16370"/>
                </a:cubicBezTo>
                <a:cubicBezTo>
                  <a:pt x="28406" y="16438"/>
                  <a:pt x="28047" y="16788"/>
                  <a:pt x="27698" y="17078"/>
                </a:cubicBezTo>
                <a:cubicBezTo>
                  <a:pt x="28116" y="15764"/>
                  <a:pt x="28261" y="14382"/>
                  <a:pt x="28124" y="13009"/>
                </a:cubicBezTo>
                <a:cubicBezTo>
                  <a:pt x="28090" y="12702"/>
                  <a:pt x="27971" y="12310"/>
                  <a:pt x="27655" y="12293"/>
                </a:cubicBezTo>
                <a:cubicBezTo>
                  <a:pt x="27647" y="12292"/>
                  <a:pt x="27638" y="12292"/>
                  <a:pt x="27630" y="12292"/>
                </a:cubicBezTo>
                <a:cubicBezTo>
                  <a:pt x="27403" y="12292"/>
                  <a:pt x="27224" y="12513"/>
                  <a:pt x="27101" y="12711"/>
                </a:cubicBezTo>
                <a:cubicBezTo>
                  <a:pt x="26341" y="13930"/>
                  <a:pt x="25736" y="15227"/>
                  <a:pt x="25420" y="16634"/>
                </a:cubicBezTo>
                <a:cubicBezTo>
                  <a:pt x="25488" y="16259"/>
                  <a:pt x="25514" y="15833"/>
                  <a:pt x="25258" y="15551"/>
                </a:cubicBezTo>
                <a:cubicBezTo>
                  <a:pt x="25111" y="15394"/>
                  <a:pt x="24902" y="15325"/>
                  <a:pt x="24688" y="15325"/>
                </a:cubicBezTo>
                <a:cubicBezTo>
                  <a:pt x="24529" y="15325"/>
                  <a:pt x="24367" y="15363"/>
                  <a:pt x="24226" y="15432"/>
                </a:cubicBezTo>
                <a:cubicBezTo>
                  <a:pt x="23893" y="15585"/>
                  <a:pt x="23706" y="15909"/>
                  <a:pt x="23458" y="16182"/>
                </a:cubicBezTo>
                <a:cubicBezTo>
                  <a:pt x="24712" y="13888"/>
                  <a:pt x="25719" y="11465"/>
                  <a:pt x="26452" y="8949"/>
                </a:cubicBezTo>
                <a:cubicBezTo>
                  <a:pt x="26563" y="8599"/>
                  <a:pt x="26580" y="8087"/>
                  <a:pt x="26222" y="7993"/>
                </a:cubicBezTo>
                <a:cubicBezTo>
                  <a:pt x="26189" y="7984"/>
                  <a:pt x="26155" y="7979"/>
                  <a:pt x="26122" y="7979"/>
                </a:cubicBezTo>
                <a:cubicBezTo>
                  <a:pt x="25926" y="7979"/>
                  <a:pt x="25736" y="8137"/>
                  <a:pt x="25582" y="8283"/>
                </a:cubicBezTo>
                <a:cubicBezTo>
                  <a:pt x="23322" y="10535"/>
                  <a:pt x="20985" y="12813"/>
                  <a:pt x="19040" y="15346"/>
                </a:cubicBezTo>
                <a:cubicBezTo>
                  <a:pt x="19569" y="14604"/>
                  <a:pt x="19952" y="13768"/>
                  <a:pt x="20174" y="12890"/>
                </a:cubicBezTo>
                <a:cubicBezTo>
                  <a:pt x="20277" y="12497"/>
                  <a:pt x="20311" y="12011"/>
                  <a:pt x="19995" y="11764"/>
                </a:cubicBezTo>
                <a:cubicBezTo>
                  <a:pt x="19842" y="11644"/>
                  <a:pt x="19642" y="11612"/>
                  <a:pt x="19445" y="11612"/>
                </a:cubicBezTo>
                <a:cubicBezTo>
                  <a:pt x="19389" y="11612"/>
                  <a:pt x="19333" y="11615"/>
                  <a:pt x="19279" y="11619"/>
                </a:cubicBezTo>
                <a:cubicBezTo>
                  <a:pt x="17871" y="11713"/>
                  <a:pt x="16651" y="12420"/>
                  <a:pt x="15790" y="13538"/>
                </a:cubicBezTo>
                <a:cubicBezTo>
                  <a:pt x="16259" y="11226"/>
                  <a:pt x="16728" y="8889"/>
                  <a:pt x="16711" y="6526"/>
                </a:cubicBezTo>
                <a:cubicBezTo>
                  <a:pt x="16702" y="5989"/>
                  <a:pt x="16583" y="5323"/>
                  <a:pt x="16071" y="5153"/>
                </a:cubicBezTo>
                <a:cubicBezTo>
                  <a:pt x="16000" y="5130"/>
                  <a:pt x="15926" y="5120"/>
                  <a:pt x="15853" y="5120"/>
                </a:cubicBezTo>
                <a:cubicBezTo>
                  <a:pt x="15594" y="5120"/>
                  <a:pt x="15336" y="5250"/>
                  <a:pt x="15150" y="5443"/>
                </a:cubicBezTo>
                <a:cubicBezTo>
                  <a:pt x="14920" y="5682"/>
                  <a:pt x="14783" y="6006"/>
                  <a:pt x="14664" y="6321"/>
                </a:cubicBezTo>
                <a:cubicBezTo>
                  <a:pt x="13760" y="8659"/>
                  <a:pt x="13137" y="11107"/>
                  <a:pt x="12813" y="13606"/>
                </a:cubicBezTo>
                <a:cubicBezTo>
                  <a:pt x="10023" y="13632"/>
                  <a:pt x="6509" y="13657"/>
                  <a:pt x="4385" y="15474"/>
                </a:cubicBezTo>
                <a:cubicBezTo>
                  <a:pt x="3233" y="16464"/>
                  <a:pt x="2508" y="17854"/>
                  <a:pt x="1937" y="19262"/>
                </a:cubicBezTo>
                <a:cubicBezTo>
                  <a:pt x="598" y="22554"/>
                  <a:pt x="1" y="26094"/>
                  <a:pt x="180" y="29643"/>
                </a:cubicBezTo>
                <a:cubicBezTo>
                  <a:pt x="222" y="30368"/>
                  <a:pt x="316" y="31144"/>
                  <a:pt x="802" y="31690"/>
                </a:cubicBezTo>
                <a:cubicBezTo>
                  <a:pt x="1306" y="32244"/>
                  <a:pt x="2099" y="32406"/>
                  <a:pt x="2841" y="32526"/>
                </a:cubicBezTo>
                <a:cubicBezTo>
                  <a:pt x="9017" y="33575"/>
                  <a:pt x="15278" y="34121"/>
                  <a:pt x="21539" y="34172"/>
                </a:cubicBezTo>
                <a:cubicBezTo>
                  <a:pt x="21870" y="34175"/>
                  <a:pt x="22200" y="34176"/>
                  <a:pt x="22531" y="34176"/>
                </a:cubicBezTo>
                <a:cubicBezTo>
                  <a:pt x="26491" y="34176"/>
                  <a:pt x="30451" y="33995"/>
                  <a:pt x="34411" y="33814"/>
                </a:cubicBezTo>
                <a:cubicBezTo>
                  <a:pt x="35042" y="33780"/>
                  <a:pt x="35716" y="33729"/>
                  <a:pt x="36322" y="33550"/>
                </a:cubicBezTo>
                <a:cubicBezTo>
                  <a:pt x="37047" y="33874"/>
                  <a:pt x="37951" y="33976"/>
                  <a:pt x="38761" y="34019"/>
                </a:cubicBezTo>
                <a:cubicBezTo>
                  <a:pt x="49245" y="34548"/>
                  <a:pt x="59762" y="34812"/>
                  <a:pt x="70143" y="36347"/>
                </a:cubicBezTo>
                <a:cubicBezTo>
                  <a:pt x="71738" y="36584"/>
                  <a:pt x="73367" y="36845"/>
                  <a:pt x="74970" y="36845"/>
                </a:cubicBezTo>
                <a:cubicBezTo>
                  <a:pt x="76025" y="36845"/>
                  <a:pt x="77069" y="36732"/>
                  <a:pt x="78085" y="36424"/>
                </a:cubicBezTo>
                <a:cubicBezTo>
                  <a:pt x="82469" y="35076"/>
                  <a:pt x="85079" y="30257"/>
                  <a:pt x="85199" y="25668"/>
                </a:cubicBezTo>
                <a:cubicBezTo>
                  <a:pt x="85327" y="21079"/>
                  <a:pt x="83476" y="16677"/>
                  <a:pt x="81454" y="12557"/>
                </a:cubicBezTo>
                <a:cubicBezTo>
                  <a:pt x="79424" y="8437"/>
                  <a:pt x="77019" y="4522"/>
                  <a:pt x="76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1"/>
          <p:cNvSpPr/>
          <p:nvPr/>
        </p:nvSpPr>
        <p:spPr>
          <a:xfrm>
            <a:off x="859282" y="-351726"/>
            <a:ext cx="7425435" cy="1403042"/>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 name="Google Shape;855;p31"/>
          <p:cNvGrpSpPr/>
          <p:nvPr/>
        </p:nvGrpSpPr>
        <p:grpSpPr>
          <a:xfrm rot="3337067" flipH="1">
            <a:off x="-394382" y="1989259"/>
            <a:ext cx="1580637" cy="2303544"/>
            <a:chOff x="4572000" y="5120400"/>
            <a:chExt cx="1490156" cy="2171565"/>
          </a:xfrm>
        </p:grpSpPr>
        <p:sp>
          <p:nvSpPr>
            <p:cNvPr id="856" name="Google Shape;856;p31"/>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1"/>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1"/>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1"/>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1"/>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1"/>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1"/>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1"/>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1"/>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1"/>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1"/>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1"/>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1"/>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1"/>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1"/>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3"/>
        <p:cNvGrpSpPr/>
        <p:nvPr/>
      </p:nvGrpSpPr>
      <p:grpSpPr>
        <a:xfrm>
          <a:off x="0" y="0"/>
          <a:ext cx="0" cy="0"/>
          <a:chOff x="0" y="0"/>
          <a:chExt cx="0" cy="0"/>
        </a:xfrm>
      </p:grpSpPr>
      <p:sp>
        <p:nvSpPr>
          <p:cNvPr id="104" name="Google Shape;104;p4"/>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5" name="Google Shape;105;p4"/>
          <p:cNvSpPr txBox="1">
            <a:spLocks noGrp="1"/>
          </p:cNvSpPr>
          <p:nvPr>
            <p:ph type="body" idx="1"/>
          </p:nvPr>
        </p:nvSpPr>
        <p:spPr>
          <a:xfrm>
            <a:off x="750625" y="1102775"/>
            <a:ext cx="7511700" cy="3466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Font typeface="Anaheim"/>
              <a:buAutoNum type="arabicPeriod"/>
              <a:defRPr sz="1250"/>
            </a:lvl1pPr>
            <a:lvl2pPr marL="914400" lvl="1" indent="-304800" rtl="0">
              <a:spcBef>
                <a:spcPts val="0"/>
              </a:spcBef>
              <a:spcAft>
                <a:spcPts val="0"/>
              </a:spcAft>
              <a:buClr>
                <a:srgbClr val="434343"/>
              </a:buClr>
              <a:buSzPts val="1200"/>
              <a:buFont typeface="Roboto Condensed Light"/>
              <a:buAutoNum type="alphaLcPeriod"/>
              <a:defRPr/>
            </a:lvl2pPr>
            <a:lvl3pPr marL="1371600" lvl="2" indent="-304800" rtl="0">
              <a:spcBef>
                <a:spcPts val="0"/>
              </a:spcBef>
              <a:spcAft>
                <a:spcPts val="0"/>
              </a:spcAft>
              <a:buClr>
                <a:srgbClr val="434343"/>
              </a:buClr>
              <a:buSzPts val="1200"/>
              <a:buFont typeface="Roboto Condensed Light"/>
              <a:buAutoNum type="romanLcPeriod"/>
              <a:defRPr/>
            </a:lvl3pPr>
            <a:lvl4pPr marL="1828800" lvl="3" indent="-304800" rtl="0">
              <a:spcBef>
                <a:spcPts val="0"/>
              </a:spcBef>
              <a:spcAft>
                <a:spcPts val="0"/>
              </a:spcAft>
              <a:buClr>
                <a:srgbClr val="434343"/>
              </a:buClr>
              <a:buSzPts val="1200"/>
              <a:buFont typeface="Roboto Condensed Light"/>
              <a:buAutoNum type="arabicPeriod"/>
              <a:defRPr/>
            </a:lvl4pPr>
            <a:lvl5pPr marL="2286000" lvl="4" indent="-304800" rtl="0">
              <a:spcBef>
                <a:spcPts val="0"/>
              </a:spcBef>
              <a:spcAft>
                <a:spcPts val="0"/>
              </a:spcAft>
              <a:buClr>
                <a:srgbClr val="434343"/>
              </a:buClr>
              <a:buSzPts val="1200"/>
              <a:buFont typeface="Roboto Condensed Light"/>
              <a:buAutoNum type="alphaLcPeriod"/>
              <a:defRPr/>
            </a:lvl5pPr>
            <a:lvl6pPr marL="2743200" lvl="5" indent="-304800" rtl="0">
              <a:spcBef>
                <a:spcPts val="0"/>
              </a:spcBef>
              <a:spcAft>
                <a:spcPts val="0"/>
              </a:spcAft>
              <a:buClr>
                <a:srgbClr val="434343"/>
              </a:buClr>
              <a:buSzPts val="1200"/>
              <a:buFont typeface="Roboto Condensed Light"/>
              <a:buAutoNum type="romanLcPeriod"/>
              <a:defRPr/>
            </a:lvl6pPr>
            <a:lvl7pPr marL="3200400" lvl="6" indent="-304800" rtl="0">
              <a:spcBef>
                <a:spcPts val="0"/>
              </a:spcBef>
              <a:spcAft>
                <a:spcPts val="0"/>
              </a:spcAft>
              <a:buClr>
                <a:srgbClr val="434343"/>
              </a:buClr>
              <a:buSzPts val="1200"/>
              <a:buFont typeface="Roboto Condensed Light"/>
              <a:buAutoNum type="arabicPeriod"/>
              <a:defRPr/>
            </a:lvl7pPr>
            <a:lvl8pPr marL="3657600" lvl="7" indent="-304800" rtl="0">
              <a:spcBef>
                <a:spcPts val="0"/>
              </a:spcBef>
              <a:spcAft>
                <a:spcPts val="0"/>
              </a:spcAft>
              <a:buClr>
                <a:srgbClr val="434343"/>
              </a:buClr>
              <a:buSzPts val="1200"/>
              <a:buFont typeface="Roboto Condensed Light"/>
              <a:buAutoNum type="alphaLcPeriod"/>
              <a:defRPr/>
            </a:lvl8pPr>
            <a:lvl9pPr marL="4114800" lvl="8" indent="-304800" rtl="0">
              <a:spcBef>
                <a:spcPts val="0"/>
              </a:spcBef>
              <a:spcAft>
                <a:spcPts val="0"/>
              </a:spcAft>
              <a:buClr>
                <a:srgbClr val="434343"/>
              </a:buClr>
              <a:buSzPts val="1200"/>
              <a:buFont typeface="Roboto Condensed Light"/>
              <a:buAutoNum type="romanLcPeriod"/>
              <a:defRPr/>
            </a:lvl9pPr>
          </a:lstStyle>
          <a:p>
            <a:endParaRPr/>
          </a:p>
        </p:txBody>
      </p:sp>
      <p:sp>
        <p:nvSpPr>
          <p:cNvPr id="106" name="Google Shape;106;p4"/>
          <p:cNvSpPr/>
          <p:nvPr/>
        </p:nvSpPr>
        <p:spPr>
          <a:xfrm flipH="1">
            <a:off x="182884" y="1448925"/>
            <a:ext cx="506471" cy="4020549"/>
          </a:xfrm>
          <a:custGeom>
            <a:avLst/>
            <a:gdLst/>
            <a:ahLst/>
            <a:cxnLst/>
            <a:rect l="l" t="t" r="r" b="b"/>
            <a:pathLst>
              <a:path w="6083" h="49664" extrusionOk="0">
                <a:moveTo>
                  <a:pt x="77" y="1"/>
                </a:moveTo>
                <a:lnTo>
                  <a:pt x="77" y="1"/>
                </a:lnTo>
                <a:cubicBezTo>
                  <a:pt x="0" y="4198"/>
                  <a:pt x="802" y="8369"/>
                  <a:pt x="2423" y="12250"/>
                </a:cubicBezTo>
                <a:cubicBezTo>
                  <a:pt x="1885" y="18955"/>
                  <a:pt x="1903" y="25694"/>
                  <a:pt x="2491" y="32398"/>
                </a:cubicBezTo>
                <a:cubicBezTo>
                  <a:pt x="2824" y="36151"/>
                  <a:pt x="2670" y="40050"/>
                  <a:pt x="2525" y="43820"/>
                </a:cubicBezTo>
                <a:cubicBezTo>
                  <a:pt x="2448" y="45731"/>
                  <a:pt x="2380" y="47710"/>
                  <a:pt x="2363" y="49646"/>
                </a:cubicBezTo>
                <a:lnTo>
                  <a:pt x="4496" y="49663"/>
                </a:lnTo>
                <a:cubicBezTo>
                  <a:pt x="4513" y="47761"/>
                  <a:pt x="4581" y="45799"/>
                  <a:pt x="4658" y="43905"/>
                </a:cubicBezTo>
                <a:cubicBezTo>
                  <a:pt x="4803" y="40067"/>
                  <a:pt x="4956" y="36092"/>
                  <a:pt x="4615" y="32211"/>
                </a:cubicBezTo>
                <a:cubicBezTo>
                  <a:pt x="3694" y="21710"/>
                  <a:pt x="4189" y="11133"/>
                  <a:pt x="6082" y="760"/>
                </a:cubicBezTo>
                <a:lnTo>
                  <a:pt x="3984" y="376"/>
                </a:lnTo>
                <a:cubicBezTo>
                  <a:pt x="3583" y="2586"/>
                  <a:pt x="3242" y="4795"/>
                  <a:pt x="2969" y="7021"/>
                </a:cubicBezTo>
                <a:cubicBezTo>
                  <a:pt x="2423" y="4735"/>
                  <a:pt x="2167" y="2389"/>
                  <a:pt x="2210" y="44"/>
                </a:cubicBezTo>
                <a:lnTo>
                  <a:pt x="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flipH="1">
            <a:off x="7844227" y="823450"/>
            <a:ext cx="760769" cy="4598838"/>
          </a:xfrm>
          <a:custGeom>
            <a:avLst/>
            <a:gdLst/>
            <a:ahLst/>
            <a:cxnLst/>
            <a:rect l="l" t="t" r="r" b="b"/>
            <a:pathLst>
              <a:path w="9137" h="55233" extrusionOk="0">
                <a:moveTo>
                  <a:pt x="7157" y="0"/>
                </a:moveTo>
                <a:cubicBezTo>
                  <a:pt x="5963" y="2935"/>
                  <a:pt x="4504" y="5749"/>
                  <a:pt x="2815" y="8428"/>
                </a:cubicBezTo>
                <a:cubicBezTo>
                  <a:pt x="2935" y="6236"/>
                  <a:pt x="3097" y="4043"/>
                  <a:pt x="3285" y="1868"/>
                </a:cubicBezTo>
                <a:lnTo>
                  <a:pt x="1161" y="1681"/>
                </a:lnTo>
                <a:cubicBezTo>
                  <a:pt x="111" y="13870"/>
                  <a:pt x="0" y="26128"/>
                  <a:pt x="836" y="38343"/>
                </a:cubicBezTo>
                <a:cubicBezTo>
                  <a:pt x="1203" y="43606"/>
                  <a:pt x="1118" y="48869"/>
                  <a:pt x="871" y="55147"/>
                </a:cubicBezTo>
                <a:lnTo>
                  <a:pt x="3003" y="55232"/>
                </a:lnTo>
                <a:cubicBezTo>
                  <a:pt x="3250" y="48878"/>
                  <a:pt x="3336" y="43555"/>
                  <a:pt x="2969" y="38189"/>
                </a:cubicBezTo>
                <a:cubicBezTo>
                  <a:pt x="2380" y="29651"/>
                  <a:pt x="2269" y="21087"/>
                  <a:pt x="2619" y="12531"/>
                </a:cubicBezTo>
                <a:cubicBezTo>
                  <a:pt x="5246" y="8897"/>
                  <a:pt x="7439" y="4965"/>
                  <a:pt x="9136" y="811"/>
                </a:cubicBezTo>
                <a:lnTo>
                  <a:pt x="71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flipH="1">
            <a:off x="8673197" y="297401"/>
            <a:ext cx="333903" cy="5208381"/>
          </a:xfrm>
          <a:custGeom>
            <a:avLst/>
            <a:gdLst/>
            <a:ahLst/>
            <a:cxnLst/>
            <a:rect l="l" t="t" r="r" b="b"/>
            <a:pathLst>
              <a:path w="4010" h="55156" extrusionOk="0">
                <a:moveTo>
                  <a:pt x="1877" y="0"/>
                </a:moveTo>
                <a:cubicBezTo>
                  <a:pt x="1093" y="12633"/>
                  <a:pt x="1007" y="25301"/>
                  <a:pt x="1630" y="37942"/>
                </a:cubicBezTo>
                <a:cubicBezTo>
                  <a:pt x="1843" y="42301"/>
                  <a:pt x="1169" y="46805"/>
                  <a:pt x="530" y="51155"/>
                </a:cubicBezTo>
                <a:cubicBezTo>
                  <a:pt x="351" y="52375"/>
                  <a:pt x="163" y="53638"/>
                  <a:pt x="1" y="54874"/>
                </a:cubicBezTo>
                <a:lnTo>
                  <a:pt x="2116" y="55156"/>
                </a:lnTo>
                <a:cubicBezTo>
                  <a:pt x="2278" y="53936"/>
                  <a:pt x="2466" y="52682"/>
                  <a:pt x="2645" y="51462"/>
                </a:cubicBezTo>
                <a:cubicBezTo>
                  <a:pt x="3311" y="47018"/>
                  <a:pt x="3993" y="42412"/>
                  <a:pt x="3763" y="37840"/>
                </a:cubicBezTo>
                <a:cubicBezTo>
                  <a:pt x="3148" y="25275"/>
                  <a:pt x="3225" y="12685"/>
                  <a:pt x="4010" y="137"/>
                </a:cubicBezTo>
                <a:lnTo>
                  <a:pt x="1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8163678" y="4775756"/>
            <a:ext cx="107" cy="362236"/>
          </a:xfrm>
          <a:custGeom>
            <a:avLst/>
            <a:gdLst/>
            <a:ahLst/>
            <a:cxnLst/>
            <a:rect l="l" t="t" r="r" b="b"/>
            <a:pathLst>
              <a:path w="1" h="3388" fill="none" extrusionOk="0">
                <a:moveTo>
                  <a:pt x="0" y="1"/>
                </a:moveTo>
                <a:lnTo>
                  <a:pt x="0" y="3387"/>
                </a:ln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7487866" y="4927150"/>
            <a:ext cx="512669" cy="39346"/>
          </a:xfrm>
          <a:custGeom>
            <a:avLst/>
            <a:gdLst/>
            <a:ahLst/>
            <a:cxnLst/>
            <a:rect l="l" t="t" r="r" b="b"/>
            <a:pathLst>
              <a:path w="4795" h="368" fill="none" extrusionOk="0">
                <a:moveTo>
                  <a:pt x="4795" y="274"/>
                </a:moveTo>
                <a:cubicBezTo>
                  <a:pt x="4795" y="274"/>
                  <a:pt x="999" y="368"/>
                  <a:pt x="1" y="1"/>
                </a:cubicBez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7487876" y="4031866"/>
            <a:ext cx="1761210" cy="1221477"/>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rot="-932763">
            <a:off x="5841021" y="4295770"/>
            <a:ext cx="1435568" cy="117095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rot="-932764">
            <a:off x="5885135" y="4418255"/>
            <a:ext cx="814305" cy="1081786"/>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rot="-932766">
            <a:off x="6189038" y="5099830"/>
            <a:ext cx="404278" cy="131394"/>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rot="-932763">
            <a:off x="6688484" y="4901644"/>
            <a:ext cx="202607" cy="367579"/>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6829374" y="4485587"/>
            <a:ext cx="1015182" cy="958943"/>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6857717" y="4514765"/>
            <a:ext cx="564624" cy="896611"/>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7">
  <p:cSld name="CUSTOM_8_1_1">
    <p:spTree>
      <p:nvGrpSpPr>
        <p:cNvPr id="1" name="Shape 873"/>
        <p:cNvGrpSpPr/>
        <p:nvPr/>
      </p:nvGrpSpPr>
      <p:grpSpPr>
        <a:xfrm>
          <a:off x="0" y="0"/>
          <a:ext cx="0" cy="0"/>
          <a:chOff x="0" y="0"/>
          <a:chExt cx="0" cy="0"/>
        </a:xfrm>
      </p:grpSpPr>
      <p:grpSp>
        <p:nvGrpSpPr>
          <p:cNvPr id="874" name="Google Shape;874;p32"/>
          <p:cNvGrpSpPr/>
          <p:nvPr/>
        </p:nvGrpSpPr>
        <p:grpSpPr>
          <a:xfrm>
            <a:off x="-997115" y="2500625"/>
            <a:ext cx="10854320" cy="3493196"/>
            <a:chOff x="-997115" y="2500625"/>
            <a:chExt cx="10854320" cy="3493196"/>
          </a:xfrm>
        </p:grpSpPr>
        <p:sp>
          <p:nvSpPr>
            <p:cNvPr id="875" name="Google Shape;875;p32"/>
            <p:cNvSpPr/>
            <p:nvPr/>
          </p:nvSpPr>
          <p:spPr>
            <a:xfrm>
              <a:off x="-244199" y="2500625"/>
              <a:ext cx="9381878" cy="3195363"/>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rot="576394" flipH="1">
              <a:off x="4214510" y="3976864"/>
              <a:ext cx="1656990" cy="1441314"/>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2"/>
            <p:cNvSpPr/>
            <p:nvPr/>
          </p:nvSpPr>
          <p:spPr>
            <a:xfrm rot="250067" flipH="1">
              <a:off x="5655923" y="4796401"/>
              <a:ext cx="546402" cy="414090"/>
            </a:xfrm>
            <a:custGeom>
              <a:avLst/>
              <a:gdLst/>
              <a:ahLst/>
              <a:cxnLst/>
              <a:rect l="l" t="t" r="r" b="b"/>
              <a:pathLst>
                <a:path w="4650" h="3524" extrusionOk="0">
                  <a:moveTo>
                    <a:pt x="4649" y="1"/>
                  </a:moveTo>
                  <a:lnTo>
                    <a:pt x="4649" y="1"/>
                  </a:lnTo>
                  <a:cubicBezTo>
                    <a:pt x="521" y="2312"/>
                    <a:pt x="0" y="3387"/>
                    <a:pt x="0" y="3387"/>
                  </a:cubicBezTo>
                  <a:cubicBezTo>
                    <a:pt x="0" y="3387"/>
                    <a:pt x="1160" y="3524"/>
                    <a:pt x="2214" y="3524"/>
                  </a:cubicBezTo>
                  <a:cubicBezTo>
                    <a:pt x="2741" y="3524"/>
                    <a:pt x="3242" y="3489"/>
                    <a:pt x="3557" y="3387"/>
                  </a:cubicBezTo>
                  <a:cubicBezTo>
                    <a:pt x="4513" y="3080"/>
                    <a:pt x="4649" y="1"/>
                    <a:pt x="46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2"/>
            <p:cNvSpPr/>
            <p:nvPr/>
          </p:nvSpPr>
          <p:spPr>
            <a:xfrm flipH="1">
              <a:off x="7465162" y="4154630"/>
              <a:ext cx="1599364" cy="1109291"/>
            </a:xfrm>
            <a:custGeom>
              <a:avLst/>
              <a:gdLst/>
              <a:ahLst/>
              <a:cxnLst/>
              <a:rect l="l" t="t" r="r" b="b"/>
              <a:pathLst>
                <a:path w="17982" h="12472" extrusionOk="0">
                  <a:moveTo>
                    <a:pt x="4837" y="1"/>
                  </a:moveTo>
                  <a:cubicBezTo>
                    <a:pt x="2329" y="1084"/>
                    <a:pt x="0" y="3643"/>
                    <a:pt x="0" y="3643"/>
                  </a:cubicBezTo>
                  <a:lnTo>
                    <a:pt x="0" y="12472"/>
                  </a:lnTo>
                  <a:lnTo>
                    <a:pt x="5886" y="12472"/>
                  </a:lnTo>
                  <a:cubicBezTo>
                    <a:pt x="6594" y="9640"/>
                    <a:pt x="4837" y="1"/>
                    <a:pt x="4837" y="1"/>
                  </a:cubicBezTo>
                  <a:close/>
                  <a:moveTo>
                    <a:pt x="16080" y="3788"/>
                  </a:moveTo>
                  <a:cubicBezTo>
                    <a:pt x="11192" y="6202"/>
                    <a:pt x="6355" y="12472"/>
                    <a:pt x="6355" y="12472"/>
                  </a:cubicBezTo>
                  <a:lnTo>
                    <a:pt x="17359" y="12472"/>
                  </a:lnTo>
                  <a:cubicBezTo>
                    <a:pt x="17982" y="9546"/>
                    <a:pt x="16080" y="3788"/>
                    <a:pt x="16080" y="3788"/>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2"/>
            <p:cNvSpPr/>
            <p:nvPr/>
          </p:nvSpPr>
          <p:spPr>
            <a:xfrm rot="216356" flipH="1">
              <a:off x="-272823" y="3441308"/>
              <a:ext cx="4585592" cy="1980155"/>
            </a:xfrm>
            <a:custGeom>
              <a:avLst/>
              <a:gdLst/>
              <a:ahLst/>
              <a:cxnLst/>
              <a:rect l="l" t="t" r="r" b="b"/>
              <a:pathLst>
                <a:path w="85327" h="36846" extrusionOk="0">
                  <a:moveTo>
                    <a:pt x="36774" y="21266"/>
                  </a:moveTo>
                  <a:cubicBezTo>
                    <a:pt x="37013" y="22332"/>
                    <a:pt x="37413" y="23348"/>
                    <a:pt x="37968" y="24277"/>
                  </a:cubicBezTo>
                  <a:cubicBezTo>
                    <a:pt x="37792" y="24077"/>
                    <a:pt x="37593" y="23983"/>
                    <a:pt x="37391" y="23983"/>
                  </a:cubicBezTo>
                  <a:cubicBezTo>
                    <a:pt x="37241" y="23983"/>
                    <a:pt x="37090" y="24034"/>
                    <a:pt x="36944" y="24132"/>
                  </a:cubicBezTo>
                  <a:cubicBezTo>
                    <a:pt x="36684" y="23983"/>
                    <a:pt x="36392" y="23885"/>
                    <a:pt x="36126" y="23885"/>
                  </a:cubicBezTo>
                  <a:cubicBezTo>
                    <a:pt x="35922" y="23885"/>
                    <a:pt x="35733" y="23944"/>
                    <a:pt x="35588" y="24081"/>
                  </a:cubicBezTo>
                  <a:cubicBezTo>
                    <a:pt x="36091" y="23194"/>
                    <a:pt x="36484" y="22247"/>
                    <a:pt x="36774" y="21266"/>
                  </a:cubicBezTo>
                  <a:close/>
                  <a:moveTo>
                    <a:pt x="76217" y="1"/>
                  </a:moveTo>
                  <a:cubicBezTo>
                    <a:pt x="74400" y="2483"/>
                    <a:pt x="73461" y="5494"/>
                    <a:pt x="73564" y="8565"/>
                  </a:cubicBezTo>
                  <a:cubicBezTo>
                    <a:pt x="73120" y="6151"/>
                    <a:pt x="72148" y="3771"/>
                    <a:pt x="70647" y="1826"/>
                  </a:cubicBezTo>
                  <a:cubicBezTo>
                    <a:pt x="69836" y="4743"/>
                    <a:pt x="69802" y="7831"/>
                    <a:pt x="70553" y="10766"/>
                  </a:cubicBezTo>
                  <a:cubicBezTo>
                    <a:pt x="69725" y="8608"/>
                    <a:pt x="68488" y="6731"/>
                    <a:pt x="66919" y="5051"/>
                  </a:cubicBezTo>
                  <a:lnTo>
                    <a:pt x="66919" y="5051"/>
                  </a:lnTo>
                  <a:cubicBezTo>
                    <a:pt x="67354" y="7874"/>
                    <a:pt x="68540" y="10629"/>
                    <a:pt x="70177" y="12975"/>
                  </a:cubicBezTo>
                  <a:cubicBezTo>
                    <a:pt x="68983" y="13436"/>
                    <a:pt x="68070" y="14408"/>
                    <a:pt x="67678" y="15628"/>
                  </a:cubicBezTo>
                  <a:cubicBezTo>
                    <a:pt x="68019" y="14169"/>
                    <a:pt x="68002" y="12634"/>
                    <a:pt x="67490" y="11226"/>
                  </a:cubicBezTo>
                  <a:cubicBezTo>
                    <a:pt x="65554" y="12472"/>
                    <a:pt x="63959" y="14562"/>
                    <a:pt x="63311" y="16771"/>
                  </a:cubicBezTo>
                  <a:cubicBezTo>
                    <a:pt x="63891" y="14152"/>
                    <a:pt x="63737" y="11226"/>
                    <a:pt x="62765" y="8727"/>
                  </a:cubicBezTo>
                  <a:cubicBezTo>
                    <a:pt x="61127" y="10825"/>
                    <a:pt x="60129" y="13350"/>
                    <a:pt x="59873" y="16003"/>
                  </a:cubicBezTo>
                  <a:cubicBezTo>
                    <a:pt x="59694" y="14254"/>
                    <a:pt x="59336" y="12352"/>
                    <a:pt x="58568" y="10774"/>
                  </a:cubicBezTo>
                  <a:cubicBezTo>
                    <a:pt x="57416" y="12608"/>
                    <a:pt x="56930" y="14647"/>
                    <a:pt x="56998" y="16813"/>
                  </a:cubicBezTo>
                  <a:cubicBezTo>
                    <a:pt x="55480" y="14169"/>
                    <a:pt x="53066" y="12156"/>
                    <a:pt x="50089" y="11516"/>
                  </a:cubicBezTo>
                  <a:lnTo>
                    <a:pt x="50089" y="11516"/>
                  </a:lnTo>
                  <a:cubicBezTo>
                    <a:pt x="50354" y="14323"/>
                    <a:pt x="52170" y="16933"/>
                    <a:pt x="54584" y="18392"/>
                  </a:cubicBezTo>
                  <a:cubicBezTo>
                    <a:pt x="54269" y="19236"/>
                    <a:pt x="54346" y="20140"/>
                    <a:pt x="54636" y="20993"/>
                  </a:cubicBezTo>
                  <a:cubicBezTo>
                    <a:pt x="54064" y="20285"/>
                    <a:pt x="53313" y="19748"/>
                    <a:pt x="52409" y="19663"/>
                  </a:cubicBezTo>
                  <a:cubicBezTo>
                    <a:pt x="51607" y="20498"/>
                    <a:pt x="51147" y="21479"/>
                    <a:pt x="51172" y="22648"/>
                  </a:cubicBezTo>
                  <a:cubicBezTo>
                    <a:pt x="50865" y="18699"/>
                    <a:pt x="48605" y="15005"/>
                    <a:pt x="45329" y="12787"/>
                  </a:cubicBezTo>
                  <a:lnTo>
                    <a:pt x="45329" y="12787"/>
                  </a:lnTo>
                  <a:cubicBezTo>
                    <a:pt x="45133" y="14945"/>
                    <a:pt x="45619" y="17351"/>
                    <a:pt x="46720" y="19219"/>
                  </a:cubicBezTo>
                  <a:cubicBezTo>
                    <a:pt x="46208" y="19876"/>
                    <a:pt x="46063" y="20635"/>
                    <a:pt x="46148" y="21471"/>
                  </a:cubicBezTo>
                  <a:cubicBezTo>
                    <a:pt x="44835" y="19918"/>
                    <a:pt x="43086" y="18784"/>
                    <a:pt x="41133" y="18221"/>
                  </a:cubicBezTo>
                  <a:lnTo>
                    <a:pt x="41133" y="18221"/>
                  </a:lnTo>
                  <a:cubicBezTo>
                    <a:pt x="41295" y="20208"/>
                    <a:pt x="41585" y="22298"/>
                    <a:pt x="42139" y="24209"/>
                  </a:cubicBezTo>
                  <a:cubicBezTo>
                    <a:pt x="40988" y="22230"/>
                    <a:pt x="39196" y="20874"/>
                    <a:pt x="37038" y="20183"/>
                  </a:cubicBezTo>
                  <a:cubicBezTo>
                    <a:pt x="37226" y="19245"/>
                    <a:pt x="37320" y="18281"/>
                    <a:pt x="37303" y="17317"/>
                  </a:cubicBezTo>
                  <a:lnTo>
                    <a:pt x="37303" y="17317"/>
                  </a:lnTo>
                  <a:cubicBezTo>
                    <a:pt x="35179" y="19006"/>
                    <a:pt x="33379" y="21189"/>
                    <a:pt x="32244" y="23646"/>
                  </a:cubicBezTo>
                  <a:cubicBezTo>
                    <a:pt x="32432" y="23100"/>
                    <a:pt x="32304" y="22495"/>
                    <a:pt x="31912" y="22077"/>
                  </a:cubicBezTo>
                  <a:cubicBezTo>
                    <a:pt x="31601" y="21739"/>
                    <a:pt x="31124" y="21507"/>
                    <a:pt x="30664" y="21507"/>
                  </a:cubicBezTo>
                  <a:cubicBezTo>
                    <a:pt x="30555" y="21507"/>
                    <a:pt x="30447" y="21520"/>
                    <a:pt x="30342" y="21548"/>
                  </a:cubicBezTo>
                  <a:cubicBezTo>
                    <a:pt x="31434" y="20200"/>
                    <a:pt x="32295" y="18682"/>
                    <a:pt x="32901" y="17052"/>
                  </a:cubicBezTo>
                  <a:cubicBezTo>
                    <a:pt x="32995" y="16856"/>
                    <a:pt x="33046" y="16634"/>
                    <a:pt x="33055" y="16413"/>
                  </a:cubicBezTo>
                  <a:cubicBezTo>
                    <a:pt x="33063" y="16191"/>
                    <a:pt x="32961" y="15978"/>
                    <a:pt x="32782" y="15841"/>
                  </a:cubicBezTo>
                  <a:cubicBezTo>
                    <a:pt x="32679" y="15777"/>
                    <a:pt x="32563" y="15753"/>
                    <a:pt x="32443" y="15753"/>
                  </a:cubicBezTo>
                  <a:cubicBezTo>
                    <a:pt x="32294" y="15753"/>
                    <a:pt x="32139" y="15790"/>
                    <a:pt x="31997" y="15833"/>
                  </a:cubicBezTo>
                  <a:cubicBezTo>
                    <a:pt x="31204" y="16071"/>
                    <a:pt x="30479" y="16472"/>
                    <a:pt x="29864" y="17018"/>
                  </a:cubicBezTo>
                  <a:cubicBezTo>
                    <a:pt x="29826" y="16614"/>
                    <a:pt x="29405" y="16359"/>
                    <a:pt x="28993" y="16359"/>
                  </a:cubicBezTo>
                  <a:cubicBezTo>
                    <a:pt x="28945" y="16359"/>
                    <a:pt x="28897" y="16363"/>
                    <a:pt x="28849" y="16370"/>
                  </a:cubicBezTo>
                  <a:cubicBezTo>
                    <a:pt x="28406" y="16438"/>
                    <a:pt x="28047" y="16788"/>
                    <a:pt x="27698" y="17078"/>
                  </a:cubicBezTo>
                  <a:cubicBezTo>
                    <a:pt x="28116" y="15764"/>
                    <a:pt x="28261" y="14382"/>
                    <a:pt x="28124" y="13009"/>
                  </a:cubicBezTo>
                  <a:cubicBezTo>
                    <a:pt x="28090" y="12702"/>
                    <a:pt x="27971" y="12310"/>
                    <a:pt x="27655" y="12293"/>
                  </a:cubicBezTo>
                  <a:cubicBezTo>
                    <a:pt x="27647" y="12292"/>
                    <a:pt x="27638" y="12292"/>
                    <a:pt x="27630" y="12292"/>
                  </a:cubicBezTo>
                  <a:cubicBezTo>
                    <a:pt x="27403" y="12292"/>
                    <a:pt x="27224" y="12513"/>
                    <a:pt x="27101" y="12711"/>
                  </a:cubicBezTo>
                  <a:cubicBezTo>
                    <a:pt x="26341" y="13930"/>
                    <a:pt x="25736" y="15227"/>
                    <a:pt x="25420" y="16634"/>
                  </a:cubicBezTo>
                  <a:cubicBezTo>
                    <a:pt x="25488" y="16259"/>
                    <a:pt x="25514" y="15833"/>
                    <a:pt x="25258" y="15551"/>
                  </a:cubicBezTo>
                  <a:cubicBezTo>
                    <a:pt x="25111" y="15394"/>
                    <a:pt x="24902" y="15325"/>
                    <a:pt x="24688" y="15325"/>
                  </a:cubicBezTo>
                  <a:cubicBezTo>
                    <a:pt x="24529" y="15325"/>
                    <a:pt x="24367" y="15363"/>
                    <a:pt x="24226" y="15432"/>
                  </a:cubicBezTo>
                  <a:cubicBezTo>
                    <a:pt x="23893" y="15585"/>
                    <a:pt x="23706" y="15909"/>
                    <a:pt x="23458" y="16182"/>
                  </a:cubicBezTo>
                  <a:cubicBezTo>
                    <a:pt x="24712" y="13888"/>
                    <a:pt x="25719" y="11465"/>
                    <a:pt x="26452" y="8949"/>
                  </a:cubicBezTo>
                  <a:cubicBezTo>
                    <a:pt x="26563" y="8599"/>
                    <a:pt x="26580" y="8087"/>
                    <a:pt x="26222" y="7993"/>
                  </a:cubicBezTo>
                  <a:cubicBezTo>
                    <a:pt x="26189" y="7984"/>
                    <a:pt x="26155" y="7979"/>
                    <a:pt x="26122" y="7979"/>
                  </a:cubicBezTo>
                  <a:cubicBezTo>
                    <a:pt x="25926" y="7979"/>
                    <a:pt x="25736" y="8137"/>
                    <a:pt x="25582" y="8283"/>
                  </a:cubicBezTo>
                  <a:cubicBezTo>
                    <a:pt x="23322" y="10535"/>
                    <a:pt x="20985" y="12813"/>
                    <a:pt x="19040" y="15346"/>
                  </a:cubicBezTo>
                  <a:cubicBezTo>
                    <a:pt x="19569" y="14604"/>
                    <a:pt x="19952" y="13768"/>
                    <a:pt x="20174" y="12890"/>
                  </a:cubicBezTo>
                  <a:cubicBezTo>
                    <a:pt x="20277" y="12497"/>
                    <a:pt x="20311" y="12011"/>
                    <a:pt x="19995" y="11764"/>
                  </a:cubicBezTo>
                  <a:cubicBezTo>
                    <a:pt x="19842" y="11644"/>
                    <a:pt x="19642" y="11612"/>
                    <a:pt x="19445" y="11612"/>
                  </a:cubicBezTo>
                  <a:cubicBezTo>
                    <a:pt x="19389" y="11612"/>
                    <a:pt x="19333" y="11615"/>
                    <a:pt x="19279" y="11619"/>
                  </a:cubicBezTo>
                  <a:cubicBezTo>
                    <a:pt x="17871" y="11713"/>
                    <a:pt x="16651" y="12420"/>
                    <a:pt x="15790" y="13538"/>
                  </a:cubicBezTo>
                  <a:cubicBezTo>
                    <a:pt x="16259" y="11226"/>
                    <a:pt x="16728" y="8889"/>
                    <a:pt x="16711" y="6526"/>
                  </a:cubicBezTo>
                  <a:cubicBezTo>
                    <a:pt x="16702" y="5989"/>
                    <a:pt x="16583" y="5323"/>
                    <a:pt x="16071" y="5153"/>
                  </a:cubicBezTo>
                  <a:cubicBezTo>
                    <a:pt x="16000" y="5130"/>
                    <a:pt x="15926" y="5120"/>
                    <a:pt x="15853" y="5120"/>
                  </a:cubicBezTo>
                  <a:cubicBezTo>
                    <a:pt x="15594" y="5120"/>
                    <a:pt x="15336" y="5250"/>
                    <a:pt x="15150" y="5443"/>
                  </a:cubicBezTo>
                  <a:cubicBezTo>
                    <a:pt x="14920" y="5682"/>
                    <a:pt x="14783" y="6006"/>
                    <a:pt x="14664" y="6321"/>
                  </a:cubicBezTo>
                  <a:cubicBezTo>
                    <a:pt x="13760" y="8659"/>
                    <a:pt x="13137" y="11107"/>
                    <a:pt x="12813" y="13606"/>
                  </a:cubicBezTo>
                  <a:cubicBezTo>
                    <a:pt x="10023" y="13632"/>
                    <a:pt x="6509" y="13657"/>
                    <a:pt x="4385" y="15474"/>
                  </a:cubicBezTo>
                  <a:cubicBezTo>
                    <a:pt x="3233" y="16464"/>
                    <a:pt x="2508" y="17854"/>
                    <a:pt x="1937" y="19262"/>
                  </a:cubicBezTo>
                  <a:cubicBezTo>
                    <a:pt x="598" y="22554"/>
                    <a:pt x="1" y="26094"/>
                    <a:pt x="180" y="29643"/>
                  </a:cubicBezTo>
                  <a:cubicBezTo>
                    <a:pt x="222" y="30368"/>
                    <a:pt x="316" y="31144"/>
                    <a:pt x="802" y="31690"/>
                  </a:cubicBezTo>
                  <a:cubicBezTo>
                    <a:pt x="1306" y="32244"/>
                    <a:pt x="2099" y="32406"/>
                    <a:pt x="2841" y="32526"/>
                  </a:cubicBezTo>
                  <a:cubicBezTo>
                    <a:pt x="9017" y="33575"/>
                    <a:pt x="15278" y="34121"/>
                    <a:pt x="21539" y="34172"/>
                  </a:cubicBezTo>
                  <a:cubicBezTo>
                    <a:pt x="21870" y="34175"/>
                    <a:pt x="22200" y="34176"/>
                    <a:pt x="22531" y="34176"/>
                  </a:cubicBezTo>
                  <a:cubicBezTo>
                    <a:pt x="26491" y="34176"/>
                    <a:pt x="30451" y="33995"/>
                    <a:pt x="34411" y="33814"/>
                  </a:cubicBezTo>
                  <a:cubicBezTo>
                    <a:pt x="35042" y="33780"/>
                    <a:pt x="35716" y="33729"/>
                    <a:pt x="36322" y="33550"/>
                  </a:cubicBezTo>
                  <a:cubicBezTo>
                    <a:pt x="37047" y="33874"/>
                    <a:pt x="37951" y="33976"/>
                    <a:pt x="38761" y="34019"/>
                  </a:cubicBezTo>
                  <a:cubicBezTo>
                    <a:pt x="49245" y="34548"/>
                    <a:pt x="59762" y="34812"/>
                    <a:pt x="70143" y="36347"/>
                  </a:cubicBezTo>
                  <a:cubicBezTo>
                    <a:pt x="71738" y="36584"/>
                    <a:pt x="73367" y="36845"/>
                    <a:pt x="74970" y="36845"/>
                  </a:cubicBezTo>
                  <a:cubicBezTo>
                    <a:pt x="76025" y="36845"/>
                    <a:pt x="77069" y="36732"/>
                    <a:pt x="78085" y="36424"/>
                  </a:cubicBezTo>
                  <a:cubicBezTo>
                    <a:pt x="82469" y="35076"/>
                    <a:pt x="85079" y="30257"/>
                    <a:pt x="85199" y="25668"/>
                  </a:cubicBezTo>
                  <a:cubicBezTo>
                    <a:pt x="85327" y="21079"/>
                    <a:pt x="83476" y="16677"/>
                    <a:pt x="81454" y="12557"/>
                  </a:cubicBezTo>
                  <a:cubicBezTo>
                    <a:pt x="79424" y="8437"/>
                    <a:pt x="77019" y="4522"/>
                    <a:pt x="76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2"/>
            <p:cNvSpPr/>
            <p:nvPr/>
          </p:nvSpPr>
          <p:spPr>
            <a:xfrm rot="250045" flipH="1">
              <a:off x="5850753" y="4407321"/>
              <a:ext cx="1077256" cy="878620"/>
            </a:xfrm>
            <a:custGeom>
              <a:avLst/>
              <a:gdLst/>
              <a:ahLst/>
              <a:cxnLst/>
              <a:rect l="l" t="t" r="r" b="b"/>
              <a:pathLst>
                <a:path w="13428" h="10952" extrusionOk="0">
                  <a:moveTo>
                    <a:pt x="13427" y="0"/>
                  </a:moveTo>
                  <a:lnTo>
                    <a:pt x="13427" y="0"/>
                  </a:lnTo>
                  <a:cubicBezTo>
                    <a:pt x="12651" y="580"/>
                    <a:pt x="11926" y="1211"/>
                    <a:pt x="11243" y="1894"/>
                  </a:cubicBezTo>
                  <a:cubicBezTo>
                    <a:pt x="10100" y="3037"/>
                    <a:pt x="6117" y="5596"/>
                    <a:pt x="4266" y="6159"/>
                  </a:cubicBezTo>
                  <a:cubicBezTo>
                    <a:pt x="2423" y="6730"/>
                    <a:pt x="385" y="8778"/>
                    <a:pt x="1" y="9784"/>
                  </a:cubicBezTo>
                  <a:cubicBezTo>
                    <a:pt x="1" y="9784"/>
                    <a:pt x="7401" y="10951"/>
                    <a:pt x="9509" y="10951"/>
                  </a:cubicBezTo>
                  <a:cubicBezTo>
                    <a:pt x="9751" y="10951"/>
                    <a:pt x="9923" y="10936"/>
                    <a:pt x="10007" y="10902"/>
                  </a:cubicBezTo>
                  <a:cubicBezTo>
                    <a:pt x="10817" y="10569"/>
                    <a:pt x="11431" y="6875"/>
                    <a:pt x="11619" y="5212"/>
                  </a:cubicBezTo>
                  <a:cubicBezTo>
                    <a:pt x="11815" y="3557"/>
                    <a:pt x="13427" y="0"/>
                    <a:pt x="13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2"/>
            <p:cNvSpPr/>
            <p:nvPr/>
          </p:nvSpPr>
          <p:spPr>
            <a:xfrm rot="250051" flipH="1">
              <a:off x="5889437" y="4438234"/>
              <a:ext cx="597184" cy="802325"/>
            </a:xfrm>
            <a:custGeom>
              <a:avLst/>
              <a:gdLst/>
              <a:ahLst/>
              <a:cxnLst/>
              <a:rect l="l" t="t" r="r" b="b"/>
              <a:pathLst>
                <a:path w="7934" h="10569" fill="none" extrusionOk="0">
                  <a:moveTo>
                    <a:pt x="1" y="10569"/>
                  </a:moveTo>
                  <a:cubicBezTo>
                    <a:pt x="1" y="10569"/>
                    <a:pt x="4232" y="3881"/>
                    <a:pt x="7934"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2"/>
            <p:cNvSpPr/>
            <p:nvPr/>
          </p:nvSpPr>
          <p:spPr>
            <a:xfrm rot="250045" flipH="1">
              <a:off x="6260716" y="4782862"/>
              <a:ext cx="27691" cy="128754"/>
            </a:xfrm>
            <a:custGeom>
              <a:avLst/>
              <a:gdLst/>
              <a:ahLst/>
              <a:cxnLst/>
              <a:rect l="l" t="t" r="r" b="b"/>
              <a:pathLst>
                <a:path w="1" h="2339" fill="none" extrusionOk="0">
                  <a:moveTo>
                    <a:pt x="1" y="1"/>
                  </a:moveTo>
                  <a:lnTo>
                    <a:pt x="1"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2"/>
            <p:cNvSpPr/>
            <p:nvPr/>
          </p:nvSpPr>
          <p:spPr>
            <a:xfrm rot="249990" flipH="1">
              <a:off x="6082724" y="4957008"/>
              <a:ext cx="267974" cy="98587"/>
            </a:xfrm>
            <a:custGeom>
              <a:avLst/>
              <a:gdLst/>
              <a:ahLst/>
              <a:cxnLst/>
              <a:rect l="l" t="t" r="r" b="b"/>
              <a:pathLst>
                <a:path w="4317" h="1229" fill="none" extrusionOk="0">
                  <a:moveTo>
                    <a:pt x="1" y="1229"/>
                  </a:moveTo>
                  <a:cubicBezTo>
                    <a:pt x="1" y="1229"/>
                    <a:pt x="2773" y="742"/>
                    <a:pt x="431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2"/>
            <p:cNvSpPr/>
            <p:nvPr/>
          </p:nvSpPr>
          <p:spPr>
            <a:xfrm rot="250045" flipH="1">
              <a:off x="6547654" y="4986865"/>
              <a:ext cx="151304" cy="275812"/>
            </a:xfrm>
            <a:custGeom>
              <a:avLst/>
              <a:gdLst/>
              <a:ahLst/>
              <a:cxnLst/>
              <a:rect l="l" t="t" r="r" b="b"/>
              <a:pathLst>
                <a:path w="1886" h="3438" fill="none" extrusionOk="0">
                  <a:moveTo>
                    <a:pt x="0" y="0"/>
                  </a:moveTo>
                  <a:cubicBezTo>
                    <a:pt x="0" y="0"/>
                    <a:pt x="1407" y="2926"/>
                    <a:pt x="1885"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2"/>
            <p:cNvSpPr/>
            <p:nvPr/>
          </p:nvSpPr>
          <p:spPr>
            <a:xfrm flipH="1">
              <a:off x="6799698" y="4584519"/>
              <a:ext cx="761095" cy="719538"/>
            </a:xfrm>
            <a:custGeom>
              <a:avLst/>
              <a:gdLst/>
              <a:ahLst/>
              <a:cxnLst/>
              <a:rect l="l" t="t" r="r" b="b"/>
              <a:pathLst>
                <a:path w="9487" h="8969" extrusionOk="0">
                  <a:moveTo>
                    <a:pt x="9486" y="0"/>
                  </a:moveTo>
                  <a:cubicBezTo>
                    <a:pt x="9486" y="0"/>
                    <a:pt x="4803" y="1860"/>
                    <a:pt x="3336" y="3011"/>
                  </a:cubicBezTo>
                  <a:cubicBezTo>
                    <a:pt x="1860" y="4163"/>
                    <a:pt x="1" y="6918"/>
                    <a:pt x="154" y="8019"/>
                  </a:cubicBezTo>
                  <a:cubicBezTo>
                    <a:pt x="154" y="8019"/>
                    <a:pt x="4964" y="8969"/>
                    <a:pt x="7350" y="8969"/>
                  </a:cubicBezTo>
                  <a:cubicBezTo>
                    <a:pt x="7980" y="8969"/>
                    <a:pt x="8440" y="8903"/>
                    <a:pt x="8599" y="8735"/>
                  </a:cubicBezTo>
                  <a:cubicBezTo>
                    <a:pt x="9358" y="7933"/>
                    <a:pt x="9486" y="1"/>
                    <a:pt x="94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p:nvPr/>
          </p:nvSpPr>
          <p:spPr>
            <a:xfrm flipH="1">
              <a:off x="6825600" y="4635501"/>
              <a:ext cx="418301" cy="643678"/>
            </a:xfrm>
            <a:custGeom>
              <a:avLst/>
              <a:gdLst/>
              <a:ahLst/>
              <a:cxnLst/>
              <a:rect l="l" t="t" r="r" b="b"/>
              <a:pathLst>
                <a:path w="5545" h="8651" fill="none" extrusionOk="0">
                  <a:moveTo>
                    <a:pt x="0" y="8650"/>
                  </a:moveTo>
                  <a:cubicBezTo>
                    <a:pt x="0" y="8650"/>
                    <a:pt x="4675" y="2833"/>
                    <a:pt x="5545"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 name="Google Shape;887;p32"/>
            <p:cNvGrpSpPr/>
            <p:nvPr/>
          </p:nvGrpSpPr>
          <p:grpSpPr>
            <a:xfrm rot="-2983975">
              <a:off x="7247051" y="3001269"/>
              <a:ext cx="1892575" cy="2758140"/>
              <a:chOff x="4572000" y="5120400"/>
              <a:chExt cx="1490156" cy="2171565"/>
            </a:xfrm>
          </p:grpSpPr>
          <p:sp>
            <p:nvSpPr>
              <p:cNvPr id="888" name="Google Shape;888;p32"/>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2"/>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2"/>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2"/>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2"/>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2"/>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2"/>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2"/>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2"/>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2"/>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2"/>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2"/>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 name="Google Shape;905;p32"/>
            <p:cNvSpPr/>
            <p:nvPr/>
          </p:nvSpPr>
          <p:spPr>
            <a:xfrm flipH="1">
              <a:off x="7911344" y="4013622"/>
              <a:ext cx="1030731" cy="1211718"/>
            </a:xfrm>
            <a:custGeom>
              <a:avLst/>
              <a:gdLst/>
              <a:ahLst/>
              <a:cxnLst/>
              <a:rect l="l" t="t" r="r" b="b"/>
              <a:pathLst>
                <a:path w="12848" h="15104" extrusionOk="0">
                  <a:moveTo>
                    <a:pt x="12847" y="0"/>
                  </a:moveTo>
                  <a:lnTo>
                    <a:pt x="12847" y="0"/>
                  </a:lnTo>
                  <a:cubicBezTo>
                    <a:pt x="12847" y="0"/>
                    <a:pt x="9631" y="845"/>
                    <a:pt x="7584" y="2064"/>
                  </a:cubicBezTo>
                  <a:cubicBezTo>
                    <a:pt x="5537" y="3284"/>
                    <a:pt x="2560" y="7182"/>
                    <a:pt x="1681" y="9349"/>
                  </a:cubicBezTo>
                  <a:cubicBezTo>
                    <a:pt x="1681" y="9349"/>
                    <a:pt x="1" y="14151"/>
                    <a:pt x="2466" y="15039"/>
                  </a:cubicBezTo>
                  <a:cubicBezTo>
                    <a:pt x="2590" y="15083"/>
                    <a:pt x="2722" y="15104"/>
                    <a:pt x="2862" y="15104"/>
                  </a:cubicBezTo>
                  <a:cubicBezTo>
                    <a:pt x="5517" y="15104"/>
                    <a:pt x="10949" y="7557"/>
                    <a:pt x="11508" y="6577"/>
                  </a:cubicBezTo>
                  <a:cubicBezTo>
                    <a:pt x="12097" y="5545"/>
                    <a:pt x="12847" y="0"/>
                    <a:pt x="12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2"/>
            <p:cNvSpPr/>
            <p:nvPr/>
          </p:nvSpPr>
          <p:spPr>
            <a:xfrm flipH="1">
              <a:off x="7943252" y="4046475"/>
              <a:ext cx="877675" cy="1109311"/>
            </a:xfrm>
            <a:custGeom>
              <a:avLst/>
              <a:gdLst/>
              <a:ahLst/>
              <a:cxnLst/>
              <a:rect l="l" t="t" r="r" b="b"/>
              <a:pathLst>
                <a:path w="11338" h="14237" fill="none" extrusionOk="0">
                  <a:moveTo>
                    <a:pt x="1" y="14237"/>
                  </a:moveTo>
                  <a:cubicBezTo>
                    <a:pt x="1" y="14237"/>
                    <a:pt x="4300" y="5331"/>
                    <a:pt x="11337" y="0"/>
                  </a:cubicBezTo>
                </a:path>
              </a:pathLst>
            </a:custGeom>
            <a:solidFill>
              <a:schemeClr val="dk1"/>
            </a:solid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2"/>
            <p:cNvSpPr/>
            <p:nvPr/>
          </p:nvSpPr>
          <p:spPr>
            <a:xfrm rot="-576429">
              <a:off x="-859554" y="3656494"/>
              <a:ext cx="2097792" cy="1824752"/>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32"/>
          <p:cNvGrpSpPr/>
          <p:nvPr/>
        </p:nvGrpSpPr>
        <p:grpSpPr>
          <a:xfrm>
            <a:off x="-160944" y="-754150"/>
            <a:ext cx="9465896" cy="1588748"/>
            <a:chOff x="-171969" y="-204825"/>
            <a:chExt cx="9465896" cy="1588748"/>
          </a:xfrm>
        </p:grpSpPr>
        <p:sp>
          <p:nvSpPr>
            <p:cNvPr id="909" name="Google Shape;909;p32"/>
            <p:cNvSpPr/>
            <p:nvPr/>
          </p:nvSpPr>
          <p:spPr>
            <a:xfrm flipH="1">
              <a:off x="-171969" y="-204825"/>
              <a:ext cx="9465896" cy="1588748"/>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5796850" y="1100500"/>
              <a:ext cx="151250" cy="98000"/>
            </a:xfrm>
            <a:custGeom>
              <a:avLst/>
              <a:gdLst/>
              <a:ahLst/>
              <a:cxnLst/>
              <a:rect l="l" t="t" r="r" b="b"/>
              <a:pathLst>
                <a:path w="6050" h="3920" extrusionOk="0">
                  <a:moveTo>
                    <a:pt x="317" y="1275"/>
                  </a:moveTo>
                  <a:lnTo>
                    <a:pt x="5193" y="0"/>
                  </a:lnTo>
                  <a:lnTo>
                    <a:pt x="6050" y="3336"/>
                  </a:lnTo>
                  <a:lnTo>
                    <a:pt x="3026" y="3920"/>
                  </a:lnTo>
                  <a:lnTo>
                    <a:pt x="0" y="1535"/>
                  </a:lnTo>
                  <a:lnTo>
                    <a:pt x="901" y="1463"/>
                  </a:lnTo>
                </a:path>
              </a:pathLst>
            </a:custGeom>
            <a:solidFill>
              <a:schemeClr val="lt2"/>
            </a:solidFill>
            <a:ln>
              <a:noFill/>
            </a:ln>
          </p:spPr>
        </p:sp>
      </p:grpSp>
      <p:sp>
        <p:nvSpPr>
          <p:cNvPr id="911" name="Google Shape;911;p32"/>
          <p:cNvSpPr/>
          <p:nvPr/>
        </p:nvSpPr>
        <p:spPr>
          <a:xfrm rot="1269201" flipH="1">
            <a:off x="5232831" y="-872144"/>
            <a:ext cx="6881048" cy="1462579"/>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2"/>
          <p:cNvSpPr/>
          <p:nvPr/>
        </p:nvSpPr>
        <p:spPr>
          <a:xfrm rot="-1680788" flipH="1">
            <a:off x="-3108237" y="189219"/>
            <a:ext cx="6880928" cy="1462554"/>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txBox="1">
            <a:spLocks noGrp="1"/>
          </p:cNvSpPr>
          <p:nvPr>
            <p:ph type="title"/>
          </p:nvPr>
        </p:nvSpPr>
        <p:spPr>
          <a:xfrm>
            <a:off x="1375800" y="1057225"/>
            <a:ext cx="6392400" cy="63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14" name="Google Shape;914;p32"/>
          <p:cNvSpPr txBox="1">
            <a:spLocks noGrp="1"/>
          </p:cNvSpPr>
          <p:nvPr>
            <p:ph type="subTitle" idx="1"/>
          </p:nvPr>
        </p:nvSpPr>
        <p:spPr>
          <a:xfrm>
            <a:off x="1375800" y="1676400"/>
            <a:ext cx="6392400" cy="110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8">
  <p:cSld name="CUSTOM_8_1_1_1">
    <p:spTree>
      <p:nvGrpSpPr>
        <p:cNvPr id="1" name="Shape 915"/>
        <p:cNvGrpSpPr/>
        <p:nvPr/>
      </p:nvGrpSpPr>
      <p:grpSpPr>
        <a:xfrm>
          <a:off x="0" y="0"/>
          <a:ext cx="0" cy="0"/>
          <a:chOff x="0" y="0"/>
          <a:chExt cx="0" cy="0"/>
        </a:xfrm>
      </p:grpSpPr>
      <p:grpSp>
        <p:nvGrpSpPr>
          <p:cNvPr id="916" name="Google Shape;916;p33"/>
          <p:cNvGrpSpPr/>
          <p:nvPr/>
        </p:nvGrpSpPr>
        <p:grpSpPr>
          <a:xfrm>
            <a:off x="47" y="376501"/>
            <a:ext cx="9349116" cy="5520798"/>
            <a:chOff x="47" y="71701"/>
            <a:chExt cx="9349116" cy="5520798"/>
          </a:xfrm>
        </p:grpSpPr>
        <p:sp>
          <p:nvSpPr>
            <p:cNvPr id="917" name="Google Shape;917;p33"/>
            <p:cNvSpPr/>
            <p:nvPr/>
          </p:nvSpPr>
          <p:spPr>
            <a:xfrm>
              <a:off x="47" y="71701"/>
              <a:ext cx="9144099" cy="4720702"/>
            </a:xfrm>
            <a:custGeom>
              <a:avLst/>
              <a:gdLst/>
              <a:ahLst/>
              <a:cxnLst/>
              <a:rect l="l" t="t" r="r" b="b"/>
              <a:pathLst>
                <a:path w="81355" h="42001" extrusionOk="0">
                  <a:moveTo>
                    <a:pt x="81354" y="0"/>
                  </a:moveTo>
                  <a:cubicBezTo>
                    <a:pt x="80304" y="139"/>
                    <a:pt x="71132" y="434"/>
                    <a:pt x="70125" y="877"/>
                  </a:cubicBezTo>
                  <a:cubicBezTo>
                    <a:pt x="67392" y="2074"/>
                    <a:pt x="65109" y="4131"/>
                    <a:pt x="63287" y="6465"/>
                  </a:cubicBezTo>
                  <a:cubicBezTo>
                    <a:pt x="63252" y="6495"/>
                    <a:pt x="63209" y="6511"/>
                    <a:pt x="63167" y="6511"/>
                  </a:cubicBezTo>
                  <a:cubicBezTo>
                    <a:pt x="63124" y="6511"/>
                    <a:pt x="63083" y="6495"/>
                    <a:pt x="63053" y="6465"/>
                  </a:cubicBezTo>
                  <a:cubicBezTo>
                    <a:pt x="62029" y="5380"/>
                    <a:pt x="61039" y="4217"/>
                    <a:pt x="59781" y="3402"/>
                  </a:cubicBezTo>
                  <a:cubicBezTo>
                    <a:pt x="59020" y="2910"/>
                    <a:pt x="58187" y="2621"/>
                    <a:pt x="57333" y="2621"/>
                  </a:cubicBezTo>
                  <a:cubicBezTo>
                    <a:pt x="56891" y="2621"/>
                    <a:pt x="56444" y="2698"/>
                    <a:pt x="55998" y="2864"/>
                  </a:cubicBezTo>
                  <a:cubicBezTo>
                    <a:pt x="54791" y="3315"/>
                    <a:pt x="53837" y="4191"/>
                    <a:pt x="53195" y="5293"/>
                  </a:cubicBezTo>
                  <a:cubicBezTo>
                    <a:pt x="52023" y="7289"/>
                    <a:pt x="51798" y="9658"/>
                    <a:pt x="51069" y="11819"/>
                  </a:cubicBezTo>
                  <a:cubicBezTo>
                    <a:pt x="51043" y="11893"/>
                    <a:pt x="50975" y="11930"/>
                    <a:pt x="50909" y="11930"/>
                  </a:cubicBezTo>
                  <a:cubicBezTo>
                    <a:pt x="50843" y="11930"/>
                    <a:pt x="50778" y="11893"/>
                    <a:pt x="50756" y="11819"/>
                  </a:cubicBezTo>
                  <a:cubicBezTo>
                    <a:pt x="49767" y="9485"/>
                    <a:pt x="48847" y="6916"/>
                    <a:pt x="47025" y="5094"/>
                  </a:cubicBezTo>
                  <a:cubicBezTo>
                    <a:pt x="46217" y="4286"/>
                    <a:pt x="45186" y="3688"/>
                    <a:pt x="44036" y="3688"/>
                  </a:cubicBezTo>
                  <a:cubicBezTo>
                    <a:pt x="43926" y="3688"/>
                    <a:pt x="43814" y="3694"/>
                    <a:pt x="43701" y="3705"/>
                  </a:cubicBezTo>
                  <a:cubicBezTo>
                    <a:pt x="42009" y="3896"/>
                    <a:pt x="41315" y="5484"/>
                    <a:pt x="40534" y="6760"/>
                  </a:cubicBezTo>
                  <a:cubicBezTo>
                    <a:pt x="40499" y="6814"/>
                    <a:pt x="40446" y="6840"/>
                    <a:pt x="40391" y="6840"/>
                  </a:cubicBezTo>
                  <a:cubicBezTo>
                    <a:pt x="40349" y="6840"/>
                    <a:pt x="40307" y="6825"/>
                    <a:pt x="40274" y="6795"/>
                  </a:cubicBezTo>
                  <a:cubicBezTo>
                    <a:pt x="39414" y="5858"/>
                    <a:pt x="38495" y="4877"/>
                    <a:pt x="37323" y="4322"/>
                  </a:cubicBezTo>
                  <a:cubicBezTo>
                    <a:pt x="36837" y="4093"/>
                    <a:pt x="36337" y="3989"/>
                    <a:pt x="35838" y="3989"/>
                  </a:cubicBezTo>
                  <a:cubicBezTo>
                    <a:pt x="35145" y="3989"/>
                    <a:pt x="34455" y="4190"/>
                    <a:pt x="33809" y="4539"/>
                  </a:cubicBezTo>
                  <a:cubicBezTo>
                    <a:pt x="32481" y="5259"/>
                    <a:pt x="30954" y="5970"/>
                    <a:pt x="28567" y="7827"/>
                  </a:cubicBezTo>
                  <a:cubicBezTo>
                    <a:pt x="27764" y="8454"/>
                    <a:pt x="26676" y="9175"/>
                    <a:pt x="25513" y="9175"/>
                  </a:cubicBezTo>
                  <a:cubicBezTo>
                    <a:pt x="25131" y="9175"/>
                    <a:pt x="24741" y="9097"/>
                    <a:pt x="24350" y="8912"/>
                  </a:cubicBezTo>
                  <a:cubicBezTo>
                    <a:pt x="22013" y="7818"/>
                    <a:pt x="19597" y="7341"/>
                    <a:pt x="17088" y="7341"/>
                  </a:cubicBezTo>
                  <a:cubicBezTo>
                    <a:pt x="16494" y="7341"/>
                    <a:pt x="15895" y="7368"/>
                    <a:pt x="15290" y="7420"/>
                  </a:cubicBezTo>
                  <a:cubicBezTo>
                    <a:pt x="12921" y="7619"/>
                    <a:pt x="2196" y="8070"/>
                    <a:pt x="0" y="9164"/>
                  </a:cubicBezTo>
                  <a:lnTo>
                    <a:pt x="0" y="42000"/>
                  </a:lnTo>
                  <a:lnTo>
                    <a:pt x="81354" y="42000"/>
                  </a:lnTo>
                  <a:lnTo>
                    <a:pt x="813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3"/>
            <p:cNvSpPr/>
            <p:nvPr/>
          </p:nvSpPr>
          <p:spPr>
            <a:xfrm>
              <a:off x="2944580" y="868901"/>
              <a:ext cx="2532091" cy="1428540"/>
            </a:xfrm>
            <a:custGeom>
              <a:avLst/>
              <a:gdLst/>
              <a:ahLst/>
              <a:cxnLst/>
              <a:rect l="l" t="t" r="r" b="b"/>
              <a:pathLst>
                <a:path w="22528" h="12710" extrusionOk="0">
                  <a:moveTo>
                    <a:pt x="17851" y="1"/>
                  </a:moveTo>
                  <a:cubicBezTo>
                    <a:pt x="17733" y="1"/>
                    <a:pt x="17615" y="7"/>
                    <a:pt x="17495" y="20"/>
                  </a:cubicBezTo>
                  <a:cubicBezTo>
                    <a:pt x="15811" y="202"/>
                    <a:pt x="15108" y="1790"/>
                    <a:pt x="14327" y="3074"/>
                  </a:cubicBezTo>
                  <a:cubicBezTo>
                    <a:pt x="14298" y="3123"/>
                    <a:pt x="14243" y="3150"/>
                    <a:pt x="14188" y="3150"/>
                  </a:cubicBezTo>
                  <a:cubicBezTo>
                    <a:pt x="14145" y="3150"/>
                    <a:pt x="14101" y="3134"/>
                    <a:pt x="14067" y="3100"/>
                  </a:cubicBezTo>
                  <a:cubicBezTo>
                    <a:pt x="13208" y="2172"/>
                    <a:pt x="12288" y="1183"/>
                    <a:pt x="11125" y="636"/>
                  </a:cubicBezTo>
                  <a:cubicBezTo>
                    <a:pt x="10634" y="403"/>
                    <a:pt x="10130" y="297"/>
                    <a:pt x="9629" y="297"/>
                  </a:cubicBezTo>
                  <a:cubicBezTo>
                    <a:pt x="8935" y="297"/>
                    <a:pt x="8247" y="500"/>
                    <a:pt x="7602" y="853"/>
                  </a:cubicBezTo>
                  <a:cubicBezTo>
                    <a:pt x="6283" y="1573"/>
                    <a:pt x="4756" y="2276"/>
                    <a:pt x="2361" y="4142"/>
                  </a:cubicBezTo>
                  <a:cubicBezTo>
                    <a:pt x="1718" y="4636"/>
                    <a:pt x="894" y="5200"/>
                    <a:pt x="0" y="5400"/>
                  </a:cubicBezTo>
                  <a:cubicBezTo>
                    <a:pt x="61" y="6276"/>
                    <a:pt x="226" y="7136"/>
                    <a:pt x="486" y="7969"/>
                  </a:cubicBezTo>
                  <a:cubicBezTo>
                    <a:pt x="746" y="8776"/>
                    <a:pt x="1163" y="9539"/>
                    <a:pt x="1710" y="10199"/>
                  </a:cubicBezTo>
                  <a:cubicBezTo>
                    <a:pt x="2196" y="10772"/>
                    <a:pt x="2812" y="11405"/>
                    <a:pt x="3532" y="11683"/>
                  </a:cubicBezTo>
                  <a:cubicBezTo>
                    <a:pt x="3704" y="11750"/>
                    <a:pt x="3865" y="11780"/>
                    <a:pt x="4015" y="11780"/>
                  </a:cubicBezTo>
                  <a:cubicBezTo>
                    <a:pt x="4754" y="11780"/>
                    <a:pt x="5226" y="11041"/>
                    <a:pt x="5537" y="10355"/>
                  </a:cubicBezTo>
                  <a:cubicBezTo>
                    <a:pt x="5997" y="9322"/>
                    <a:pt x="6248" y="8212"/>
                    <a:pt x="6656" y="7162"/>
                  </a:cubicBezTo>
                  <a:cubicBezTo>
                    <a:pt x="6678" y="7087"/>
                    <a:pt x="6745" y="7045"/>
                    <a:pt x="6818" y="7045"/>
                  </a:cubicBezTo>
                  <a:cubicBezTo>
                    <a:pt x="6830" y="7045"/>
                    <a:pt x="6843" y="7046"/>
                    <a:pt x="6856" y="7049"/>
                  </a:cubicBezTo>
                  <a:cubicBezTo>
                    <a:pt x="8166" y="7231"/>
                    <a:pt x="8530" y="8637"/>
                    <a:pt x="9164" y="9583"/>
                  </a:cubicBezTo>
                  <a:cubicBezTo>
                    <a:pt x="9997" y="10806"/>
                    <a:pt x="11090" y="12125"/>
                    <a:pt x="12574" y="12559"/>
                  </a:cubicBezTo>
                  <a:cubicBezTo>
                    <a:pt x="12909" y="12654"/>
                    <a:pt x="13298" y="12709"/>
                    <a:pt x="13697" y="12709"/>
                  </a:cubicBezTo>
                  <a:cubicBezTo>
                    <a:pt x="14641" y="12709"/>
                    <a:pt x="15640" y="12402"/>
                    <a:pt x="16097" y="11596"/>
                  </a:cubicBezTo>
                  <a:cubicBezTo>
                    <a:pt x="16566" y="10763"/>
                    <a:pt x="16410" y="9678"/>
                    <a:pt x="16384" y="8776"/>
                  </a:cubicBezTo>
                  <a:cubicBezTo>
                    <a:pt x="16375" y="8238"/>
                    <a:pt x="16401" y="7717"/>
                    <a:pt x="16436" y="7188"/>
                  </a:cubicBezTo>
                  <a:cubicBezTo>
                    <a:pt x="16453" y="6849"/>
                    <a:pt x="16410" y="6381"/>
                    <a:pt x="16601" y="6077"/>
                  </a:cubicBezTo>
                  <a:cubicBezTo>
                    <a:pt x="16725" y="5878"/>
                    <a:pt x="16921" y="5802"/>
                    <a:pt x="17142" y="5802"/>
                  </a:cubicBezTo>
                  <a:cubicBezTo>
                    <a:pt x="17587" y="5802"/>
                    <a:pt x="18130" y="6111"/>
                    <a:pt x="18380" y="6355"/>
                  </a:cubicBezTo>
                  <a:cubicBezTo>
                    <a:pt x="18649" y="6624"/>
                    <a:pt x="18822" y="7040"/>
                    <a:pt x="19152" y="7257"/>
                  </a:cubicBezTo>
                  <a:cubicBezTo>
                    <a:pt x="19282" y="7340"/>
                    <a:pt x="19431" y="7374"/>
                    <a:pt x="19587" y="7374"/>
                  </a:cubicBezTo>
                  <a:cubicBezTo>
                    <a:pt x="19970" y="7374"/>
                    <a:pt x="20393" y="7166"/>
                    <a:pt x="20671" y="6962"/>
                  </a:cubicBezTo>
                  <a:cubicBezTo>
                    <a:pt x="21478" y="6389"/>
                    <a:pt x="21929" y="5365"/>
                    <a:pt x="22267" y="4472"/>
                  </a:cubicBezTo>
                  <a:cubicBezTo>
                    <a:pt x="22354" y="4220"/>
                    <a:pt x="22450" y="3960"/>
                    <a:pt x="22528" y="3699"/>
                  </a:cubicBezTo>
                  <a:cubicBezTo>
                    <a:pt x="22059" y="2857"/>
                    <a:pt x="21486" y="2085"/>
                    <a:pt x="20818" y="1400"/>
                  </a:cubicBezTo>
                  <a:cubicBezTo>
                    <a:pt x="20023" y="597"/>
                    <a:pt x="18999" y="1"/>
                    <a:pt x="17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3"/>
            <p:cNvSpPr/>
            <p:nvPr/>
          </p:nvSpPr>
          <p:spPr>
            <a:xfrm>
              <a:off x="50" y="2983025"/>
              <a:ext cx="9349113" cy="2609475"/>
            </a:xfrm>
            <a:custGeom>
              <a:avLst/>
              <a:gdLst/>
              <a:ahLst/>
              <a:cxnLst/>
              <a:rect l="l" t="t" r="r" b="b"/>
              <a:pathLst>
                <a:path w="81355" h="23217" extrusionOk="0">
                  <a:moveTo>
                    <a:pt x="39065" y="0"/>
                  </a:moveTo>
                  <a:cubicBezTo>
                    <a:pt x="38076" y="0"/>
                    <a:pt x="37108" y="238"/>
                    <a:pt x="36143" y="567"/>
                  </a:cubicBezTo>
                  <a:cubicBezTo>
                    <a:pt x="34711" y="1053"/>
                    <a:pt x="33409" y="1826"/>
                    <a:pt x="32004" y="2355"/>
                  </a:cubicBezTo>
                  <a:cubicBezTo>
                    <a:pt x="31184" y="2667"/>
                    <a:pt x="30362" y="2808"/>
                    <a:pt x="29528" y="2808"/>
                  </a:cubicBezTo>
                  <a:cubicBezTo>
                    <a:pt x="28993" y="2808"/>
                    <a:pt x="28454" y="2750"/>
                    <a:pt x="27908" y="2641"/>
                  </a:cubicBezTo>
                  <a:cubicBezTo>
                    <a:pt x="26459" y="2355"/>
                    <a:pt x="25087" y="1774"/>
                    <a:pt x="23638" y="1513"/>
                  </a:cubicBezTo>
                  <a:cubicBezTo>
                    <a:pt x="23143" y="1424"/>
                    <a:pt x="22643" y="1385"/>
                    <a:pt x="22141" y="1385"/>
                  </a:cubicBezTo>
                  <a:cubicBezTo>
                    <a:pt x="21133" y="1385"/>
                    <a:pt x="20120" y="1542"/>
                    <a:pt x="19134" y="1756"/>
                  </a:cubicBezTo>
                  <a:cubicBezTo>
                    <a:pt x="16627" y="2303"/>
                    <a:pt x="14275" y="3440"/>
                    <a:pt x="12296" y="5080"/>
                  </a:cubicBezTo>
                  <a:cubicBezTo>
                    <a:pt x="10630" y="6451"/>
                    <a:pt x="1111" y="8117"/>
                    <a:pt x="0" y="9948"/>
                  </a:cubicBezTo>
                  <a:lnTo>
                    <a:pt x="0" y="23216"/>
                  </a:lnTo>
                  <a:lnTo>
                    <a:pt x="81354" y="23216"/>
                  </a:lnTo>
                  <a:cubicBezTo>
                    <a:pt x="81354" y="23216"/>
                    <a:pt x="74620" y="13714"/>
                    <a:pt x="67201" y="5210"/>
                  </a:cubicBezTo>
                  <a:cubicBezTo>
                    <a:pt x="66359" y="4247"/>
                    <a:pt x="63330" y="2112"/>
                    <a:pt x="62185" y="1470"/>
                  </a:cubicBezTo>
                  <a:cubicBezTo>
                    <a:pt x="61569" y="1123"/>
                    <a:pt x="60970" y="758"/>
                    <a:pt x="60293" y="524"/>
                  </a:cubicBezTo>
                  <a:cubicBezTo>
                    <a:pt x="59521" y="264"/>
                    <a:pt x="58709" y="142"/>
                    <a:pt x="57887" y="142"/>
                  </a:cubicBezTo>
                  <a:cubicBezTo>
                    <a:pt x="57859" y="142"/>
                    <a:pt x="57831" y="142"/>
                    <a:pt x="57803" y="142"/>
                  </a:cubicBezTo>
                  <a:cubicBezTo>
                    <a:pt x="56110" y="151"/>
                    <a:pt x="54505" y="620"/>
                    <a:pt x="52891" y="1079"/>
                  </a:cubicBezTo>
                  <a:cubicBezTo>
                    <a:pt x="51056" y="1591"/>
                    <a:pt x="49238" y="2049"/>
                    <a:pt x="47382" y="2049"/>
                  </a:cubicBezTo>
                  <a:cubicBezTo>
                    <a:pt x="46623" y="2049"/>
                    <a:pt x="45857" y="1972"/>
                    <a:pt x="45081" y="1791"/>
                  </a:cubicBezTo>
                  <a:cubicBezTo>
                    <a:pt x="43484" y="1418"/>
                    <a:pt x="42061" y="585"/>
                    <a:pt x="40490" y="177"/>
                  </a:cubicBezTo>
                  <a:cubicBezTo>
                    <a:pt x="40010" y="54"/>
                    <a:pt x="39535" y="0"/>
                    <a:pt x="390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3"/>
            <p:cNvSpPr/>
            <p:nvPr/>
          </p:nvSpPr>
          <p:spPr>
            <a:xfrm>
              <a:off x="4007664" y="2983025"/>
              <a:ext cx="2017607" cy="953559"/>
            </a:xfrm>
            <a:custGeom>
              <a:avLst/>
              <a:gdLst/>
              <a:ahLst/>
              <a:cxnLst/>
              <a:rect l="l" t="t" r="r" b="b"/>
              <a:pathLst>
                <a:path w="17557" h="8484" extrusionOk="0">
                  <a:moveTo>
                    <a:pt x="4190" y="0"/>
                  </a:moveTo>
                  <a:cubicBezTo>
                    <a:pt x="3201" y="0"/>
                    <a:pt x="2230" y="238"/>
                    <a:pt x="1259" y="567"/>
                  </a:cubicBezTo>
                  <a:cubicBezTo>
                    <a:pt x="1086" y="628"/>
                    <a:pt x="912" y="689"/>
                    <a:pt x="747" y="758"/>
                  </a:cubicBezTo>
                  <a:cubicBezTo>
                    <a:pt x="652" y="1340"/>
                    <a:pt x="470" y="1913"/>
                    <a:pt x="322" y="2494"/>
                  </a:cubicBezTo>
                  <a:cubicBezTo>
                    <a:pt x="1" y="3726"/>
                    <a:pt x="36" y="4932"/>
                    <a:pt x="877" y="5956"/>
                  </a:cubicBezTo>
                  <a:cubicBezTo>
                    <a:pt x="1284" y="6451"/>
                    <a:pt x="1771" y="6631"/>
                    <a:pt x="2295" y="6631"/>
                  </a:cubicBezTo>
                  <a:cubicBezTo>
                    <a:pt x="3481" y="6631"/>
                    <a:pt x="4854" y="5707"/>
                    <a:pt x="5902" y="5418"/>
                  </a:cubicBezTo>
                  <a:cubicBezTo>
                    <a:pt x="5917" y="5414"/>
                    <a:pt x="5933" y="5412"/>
                    <a:pt x="5948" y="5412"/>
                  </a:cubicBezTo>
                  <a:cubicBezTo>
                    <a:pt x="6017" y="5412"/>
                    <a:pt x="6080" y="5458"/>
                    <a:pt x="6101" y="5522"/>
                  </a:cubicBezTo>
                  <a:cubicBezTo>
                    <a:pt x="6370" y="6356"/>
                    <a:pt x="6622" y="7380"/>
                    <a:pt x="7386" y="7900"/>
                  </a:cubicBezTo>
                  <a:cubicBezTo>
                    <a:pt x="8175" y="8426"/>
                    <a:pt x="9268" y="8483"/>
                    <a:pt x="10222" y="8483"/>
                  </a:cubicBezTo>
                  <a:cubicBezTo>
                    <a:pt x="10337" y="8483"/>
                    <a:pt x="10451" y="8483"/>
                    <a:pt x="10562" y="8482"/>
                  </a:cubicBezTo>
                  <a:cubicBezTo>
                    <a:pt x="11577" y="8464"/>
                    <a:pt x="12705" y="8351"/>
                    <a:pt x="13573" y="7770"/>
                  </a:cubicBezTo>
                  <a:cubicBezTo>
                    <a:pt x="14554" y="7102"/>
                    <a:pt x="14744" y="5956"/>
                    <a:pt x="14580" y="4854"/>
                  </a:cubicBezTo>
                  <a:cubicBezTo>
                    <a:pt x="14554" y="4750"/>
                    <a:pt x="14623" y="4646"/>
                    <a:pt x="14736" y="4646"/>
                  </a:cubicBezTo>
                  <a:cubicBezTo>
                    <a:pt x="15977" y="4629"/>
                    <a:pt x="17053" y="4125"/>
                    <a:pt x="17383" y="2850"/>
                  </a:cubicBezTo>
                  <a:cubicBezTo>
                    <a:pt x="17513" y="2320"/>
                    <a:pt x="17556" y="1765"/>
                    <a:pt x="17495" y="1218"/>
                  </a:cubicBezTo>
                  <a:lnTo>
                    <a:pt x="17495" y="1218"/>
                  </a:lnTo>
                  <a:cubicBezTo>
                    <a:pt x="15838" y="1677"/>
                    <a:pt x="14198" y="2054"/>
                    <a:pt x="12523" y="2054"/>
                  </a:cubicBezTo>
                  <a:cubicBezTo>
                    <a:pt x="11760" y="2054"/>
                    <a:pt x="10989" y="1976"/>
                    <a:pt x="10206" y="1791"/>
                  </a:cubicBezTo>
                  <a:cubicBezTo>
                    <a:pt x="8609" y="1427"/>
                    <a:pt x="7186" y="585"/>
                    <a:pt x="5615" y="177"/>
                  </a:cubicBezTo>
                  <a:cubicBezTo>
                    <a:pt x="5135" y="54"/>
                    <a:pt x="4660" y="0"/>
                    <a:pt x="4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3"/>
            <p:cNvSpPr/>
            <p:nvPr/>
          </p:nvSpPr>
          <p:spPr>
            <a:xfrm>
              <a:off x="47" y="3698562"/>
              <a:ext cx="9144099" cy="1474847"/>
            </a:xfrm>
            <a:custGeom>
              <a:avLst/>
              <a:gdLst/>
              <a:ahLst/>
              <a:cxnLst/>
              <a:rect l="l" t="t" r="r" b="b"/>
              <a:pathLst>
                <a:path w="81355" h="13122" extrusionOk="0">
                  <a:moveTo>
                    <a:pt x="81354" y="1"/>
                  </a:moveTo>
                  <a:cubicBezTo>
                    <a:pt x="80885" y="278"/>
                    <a:pt x="72294" y="591"/>
                    <a:pt x="71861" y="912"/>
                  </a:cubicBezTo>
                  <a:cubicBezTo>
                    <a:pt x="70880" y="1641"/>
                    <a:pt x="69986" y="2456"/>
                    <a:pt x="69170" y="3359"/>
                  </a:cubicBezTo>
                  <a:cubicBezTo>
                    <a:pt x="68574" y="4038"/>
                    <a:pt x="65797" y="5625"/>
                    <a:pt x="64643" y="5625"/>
                  </a:cubicBezTo>
                  <a:cubicBezTo>
                    <a:pt x="64572" y="5625"/>
                    <a:pt x="64508" y="5619"/>
                    <a:pt x="64450" y="5606"/>
                  </a:cubicBezTo>
                  <a:cubicBezTo>
                    <a:pt x="63917" y="5493"/>
                    <a:pt x="63382" y="5448"/>
                    <a:pt x="62844" y="5448"/>
                  </a:cubicBezTo>
                  <a:cubicBezTo>
                    <a:pt x="60792" y="5448"/>
                    <a:pt x="58713" y="6104"/>
                    <a:pt x="56663" y="6104"/>
                  </a:cubicBezTo>
                  <a:cubicBezTo>
                    <a:pt x="56583" y="6104"/>
                    <a:pt x="56503" y="6103"/>
                    <a:pt x="56423" y="6101"/>
                  </a:cubicBezTo>
                  <a:cubicBezTo>
                    <a:pt x="55052" y="6075"/>
                    <a:pt x="53820" y="5667"/>
                    <a:pt x="52570" y="5225"/>
                  </a:cubicBezTo>
                  <a:cubicBezTo>
                    <a:pt x="51238" y="4764"/>
                    <a:pt x="49943" y="4447"/>
                    <a:pt x="48511" y="4447"/>
                  </a:cubicBezTo>
                  <a:cubicBezTo>
                    <a:pt x="48404" y="4447"/>
                    <a:pt x="48296" y="4449"/>
                    <a:pt x="48188" y="4452"/>
                  </a:cubicBezTo>
                  <a:cubicBezTo>
                    <a:pt x="46643" y="4504"/>
                    <a:pt x="45124" y="4817"/>
                    <a:pt x="43597" y="5025"/>
                  </a:cubicBezTo>
                  <a:cubicBezTo>
                    <a:pt x="42113" y="5216"/>
                    <a:pt x="40629" y="5424"/>
                    <a:pt x="39137" y="5580"/>
                  </a:cubicBezTo>
                  <a:cubicBezTo>
                    <a:pt x="37634" y="5737"/>
                    <a:pt x="36067" y="5883"/>
                    <a:pt x="34512" y="5883"/>
                  </a:cubicBezTo>
                  <a:cubicBezTo>
                    <a:pt x="33219" y="5883"/>
                    <a:pt x="31935" y="5782"/>
                    <a:pt x="30702" y="5502"/>
                  </a:cubicBezTo>
                  <a:cubicBezTo>
                    <a:pt x="29643" y="5251"/>
                    <a:pt x="28628" y="4860"/>
                    <a:pt x="27682" y="4340"/>
                  </a:cubicBezTo>
                  <a:cubicBezTo>
                    <a:pt x="26606" y="3758"/>
                    <a:pt x="25625" y="3064"/>
                    <a:pt x="24471" y="2578"/>
                  </a:cubicBezTo>
                  <a:cubicBezTo>
                    <a:pt x="23192" y="2036"/>
                    <a:pt x="21765" y="1829"/>
                    <a:pt x="20328" y="1829"/>
                  </a:cubicBezTo>
                  <a:cubicBezTo>
                    <a:pt x="19211" y="1829"/>
                    <a:pt x="18089" y="1954"/>
                    <a:pt x="17026" y="2144"/>
                  </a:cubicBezTo>
                  <a:cubicBezTo>
                    <a:pt x="13884" y="2725"/>
                    <a:pt x="2612" y="3966"/>
                    <a:pt x="0" y="5728"/>
                  </a:cubicBezTo>
                  <a:lnTo>
                    <a:pt x="0" y="13121"/>
                  </a:lnTo>
                  <a:lnTo>
                    <a:pt x="81354" y="13121"/>
                  </a:lnTo>
                  <a:lnTo>
                    <a:pt x="813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33"/>
          <p:cNvSpPr/>
          <p:nvPr/>
        </p:nvSpPr>
        <p:spPr>
          <a:xfrm rot="10800000">
            <a:off x="8578178" y="4329691"/>
            <a:ext cx="1231023" cy="1071809"/>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3"/>
          <p:cNvSpPr/>
          <p:nvPr/>
        </p:nvSpPr>
        <p:spPr>
          <a:xfrm rot="-175543">
            <a:off x="4516452" y="3638551"/>
            <a:ext cx="4308870" cy="1860661"/>
          </a:xfrm>
          <a:custGeom>
            <a:avLst/>
            <a:gdLst/>
            <a:ahLst/>
            <a:cxnLst/>
            <a:rect l="l" t="t" r="r" b="b"/>
            <a:pathLst>
              <a:path w="85327" h="36846" extrusionOk="0">
                <a:moveTo>
                  <a:pt x="36774" y="21266"/>
                </a:moveTo>
                <a:cubicBezTo>
                  <a:pt x="37013" y="22332"/>
                  <a:pt x="37413" y="23348"/>
                  <a:pt x="37968" y="24277"/>
                </a:cubicBezTo>
                <a:cubicBezTo>
                  <a:pt x="37792" y="24077"/>
                  <a:pt x="37593" y="23983"/>
                  <a:pt x="37391" y="23983"/>
                </a:cubicBezTo>
                <a:cubicBezTo>
                  <a:pt x="37241" y="23983"/>
                  <a:pt x="37090" y="24034"/>
                  <a:pt x="36944" y="24132"/>
                </a:cubicBezTo>
                <a:cubicBezTo>
                  <a:pt x="36684" y="23983"/>
                  <a:pt x="36392" y="23885"/>
                  <a:pt x="36126" y="23885"/>
                </a:cubicBezTo>
                <a:cubicBezTo>
                  <a:pt x="35922" y="23885"/>
                  <a:pt x="35733" y="23944"/>
                  <a:pt x="35588" y="24081"/>
                </a:cubicBezTo>
                <a:cubicBezTo>
                  <a:pt x="36091" y="23194"/>
                  <a:pt x="36484" y="22247"/>
                  <a:pt x="36774" y="21266"/>
                </a:cubicBezTo>
                <a:close/>
                <a:moveTo>
                  <a:pt x="76217" y="1"/>
                </a:moveTo>
                <a:cubicBezTo>
                  <a:pt x="74400" y="2483"/>
                  <a:pt x="73461" y="5494"/>
                  <a:pt x="73564" y="8565"/>
                </a:cubicBezTo>
                <a:cubicBezTo>
                  <a:pt x="73120" y="6151"/>
                  <a:pt x="72148" y="3771"/>
                  <a:pt x="70647" y="1826"/>
                </a:cubicBezTo>
                <a:cubicBezTo>
                  <a:pt x="69836" y="4743"/>
                  <a:pt x="69802" y="7831"/>
                  <a:pt x="70553" y="10766"/>
                </a:cubicBezTo>
                <a:cubicBezTo>
                  <a:pt x="69725" y="8608"/>
                  <a:pt x="68488" y="6731"/>
                  <a:pt x="66919" y="5051"/>
                </a:cubicBezTo>
                <a:lnTo>
                  <a:pt x="66919" y="5051"/>
                </a:lnTo>
                <a:cubicBezTo>
                  <a:pt x="67354" y="7874"/>
                  <a:pt x="68540" y="10629"/>
                  <a:pt x="70177" y="12975"/>
                </a:cubicBezTo>
                <a:cubicBezTo>
                  <a:pt x="68983" y="13436"/>
                  <a:pt x="68070" y="14408"/>
                  <a:pt x="67678" y="15628"/>
                </a:cubicBezTo>
                <a:cubicBezTo>
                  <a:pt x="68019" y="14169"/>
                  <a:pt x="68002" y="12634"/>
                  <a:pt x="67490" y="11226"/>
                </a:cubicBezTo>
                <a:cubicBezTo>
                  <a:pt x="65554" y="12472"/>
                  <a:pt x="63959" y="14562"/>
                  <a:pt x="63311" y="16771"/>
                </a:cubicBezTo>
                <a:cubicBezTo>
                  <a:pt x="63891" y="14152"/>
                  <a:pt x="63737" y="11226"/>
                  <a:pt x="62765" y="8727"/>
                </a:cubicBezTo>
                <a:cubicBezTo>
                  <a:pt x="61127" y="10825"/>
                  <a:pt x="60129" y="13350"/>
                  <a:pt x="59873" y="16003"/>
                </a:cubicBezTo>
                <a:cubicBezTo>
                  <a:pt x="59694" y="14254"/>
                  <a:pt x="59336" y="12352"/>
                  <a:pt x="58568" y="10774"/>
                </a:cubicBezTo>
                <a:cubicBezTo>
                  <a:pt x="57416" y="12608"/>
                  <a:pt x="56930" y="14647"/>
                  <a:pt x="56998" y="16813"/>
                </a:cubicBezTo>
                <a:cubicBezTo>
                  <a:pt x="55480" y="14169"/>
                  <a:pt x="53066" y="12156"/>
                  <a:pt x="50089" y="11516"/>
                </a:cubicBezTo>
                <a:lnTo>
                  <a:pt x="50089" y="11516"/>
                </a:lnTo>
                <a:cubicBezTo>
                  <a:pt x="50354" y="14323"/>
                  <a:pt x="52170" y="16933"/>
                  <a:pt x="54584" y="18392"/>
                </a:cubicBezTo>
                <a:cubicBezTo>
                  <a:pt x="54269" y="19236"/>
                  <a:pt x="54346" y="20140"/>
                  <a:pt x="54636" y="20993"/>
                </a:cubicBezTo>
                <a:cubicBezTo>
                  <a:pt x="54064" y="20285"/>
                  <a:pt x="53313" y="19748"/>
                  <a:pt x="52409" y="19663"/>
                </a:cubicBezTo>
                <a:cubicBezTo>
                  <a:pt x="51607" y="20498"/>
                  <a:pt x="51147" y="21479"/>
                  <a:pt x="51172" y="22648"/>
                </a:cubicBezTo>
                <a:cubicBezTo>
                  <a:pt x="50865" y="18699"/>
                  <a:pt x="48605" y="15005"/>
                  <a:pt x="45329" y="12787"/>
                </a:cubicBezTo>
                <a:lnTo>
                  <a:pt x="45329" y="12787"/>
                </a:lnTo>
                <a:cubicBezTo>
                  <a:pt x="45133" y="14945"/>
                  <a:pt x="45619" y="17351"/>
                  <a:pt x="46720" y="19219"/>
                </a:cubicBezTo>
                <a:cubicBezTo>
                  <a:pt x="46208" y="19876"/>
                  <a:pt x="46063" y="20635"/>
                  <a:pt x="46148" y="21471"/>
                </a:cubicBezTo>
                <a:cubicBezTo>
                  <a:pt x="44835" y="19918"/>
                  <a:pt x="43086" y="18784"/>
                  <a:pt x="41133" y="18221"/>
                </a:cubicBezTo>
                <a:lnTo>
                  <a:pt x="41133" y="18221"/>
                </a:lnTo>
                <a:cubicBezTo>
                  <a:pt x="41295" y="20208"/>
                  <a:pt x="41585" y="22298"/>
                  <a:pt x="42139" y="24209"/>
                </a:cubicBezTo>
                <a:cubicBezTo>
                  <a:pt x="40988" y="22230"/>
                  <a:pt x="39196" y="20874"/>
                  <a:pt x="37038" y="20183"/>
                </a:cubicBezTo>
                <a:cubicBezTo>
                  <a:pt x="37226" y="19245"/>
                  <a:pt x="37320" y="18281"/>
                  <a:pt x="37303" y="17317"/>
                </a:cubicBezTo>
                <a:lnTo>
                  <a:pt x="37303" y="17317"/>
                </a:lnTo>
                <a:cubicBezTo>
                  <a:pt x="35179" y="19006"/>
                  <a:pt x="33379" y="21189"/>
                  <a:pt x="32244" y="23646"/>
                </a:cubicBezTo>
                <a:cubicBezTo>
                  <a:pt x="32432" y="23100"/>
                  <a:pt x="32304" y="22495"/>
                  <a:pt x="31912" y="22077"/>
                </a:cubicBezTo>
                <a:cubicBezTo>
                  <a:pt x="31601" y="21739"/>
                  <a:pt x="31124" y="21507"/>
                  <a:pt x="30664" y="21507"/>
                </a:cubicBezTo>
                <a:cubicBezTo>
                  <a:pt x="30555" y="21507"/>
                  <a:pt x="30447" y="21520"/>
                  <a:pt x="30342" y="21548"/>
                </a:cubicBezTo>
                <a:cubicBezTo>
                  <a:pt x="31434" y="20200"/>
                  <a:pt x="32295" y="18682"/>
                  <a:pt x="32901" y="17052"/>
                </a:cubicBezTo>
                <a:cubicBezTo>
                  <a:pt x="32995" y="16856"/>
                  <a:pt x="33046" y="16634"/>
                  <a:pt x="33055" y="16413"/>
                </a:cubicBezTo>
                <a:cubicBezTo>
                  <a:pt x="33063" y="16191"/>
                  <a:pt x="32961" y="15978"/>
                  <a:pt x="32782" y="15841"/>
                </a:cubicBezTo>
                <a:cubicBezTo>
                  <a:pt x="32679" y="15777"/>
                  <a:pt x="32563" y="15753"/>
                  <a:pt x="32443" y="15753"/>
                </a:cubicBezTo>
                <a:cubicBezTo>
                  <a:pt x="32294" y="15753"/>
                  <a:pt x="32139" y="15790"/>
                  <a:pt x="31997" y="15833"/>
                </a:cubicBezTo>
                <a:cubicBezTo>
                  <a:pt x="31204" y="16071"/>
                  <a:pt x="30479" y="16472"/>
                  <a:pt x="29864" y="17018"/>
                </a:cubicBezTo>
                <a:cubicBezTo>
                  <a:pt x="29826" y="16614"/>
                  <a:pt x="29405" y="16359"/>
                  <a:pt x="28993" y="16359"/>
                </a:cubicBezTo>
                <a:cubicBezTo>
                  <a:pt x="28945" y="16359"/>
                  <a:pt x="28897" y="16363"/>
                  <a:pt x="28849" y="16370"/>
                </a:cubicBezTo>
                <a:cubicBezTo>
                  <a:pt x="28406" y="16438"/>
                  <a:pt x="28047" y="16788"/>
                  <a:pt x="27698" y="17078"/>
                </a:cubicBezTo>
                <a:cubicBezTo>
                  <a:pt x="28116" y="15764"/>
                  <a:pt x="28261" y="14382"/>
                  <a:pt x="28124" y="13009"/>
                </a:cubicBezTo>
                <a:cubicBezTo>
                  <a:pt x="28090" y="12702"/>
                  <a:pt x="27971" y="12310"/>
                  <a:pt x="27655" y="12293"/>
                </a:cubicBezTo>
                <a:cubicBezTo>
                  <a:pt x="27647" y="12292"/>
                  <a:pt x="27638" y="12292"/>
                  <a:pt x="27630" y="12292"/>
                </a:cubicBezTo>
                <a:cubicBezTo>
                  <a:pt x="27403" y="12292"/>
                  <a:pt x="27224" y="12513"/>
                  <a:pt x="27101" y="12711"/>
                </a:cubicBezTo>
                <a:cubicBezTo>
                  <a:pt x="26341" y="13930"/>
                  <a:pt x="25736" y="15227"/>
                  <a:pt x="25420" y="16634"/>
                </a:cubicBezTo>
                <a:cubicBezTo>
                  <a:pt x="25488" y="16259"/>
                  <a:pt x="25514" y="15833"/>
                  <a:pt x="25258" y="15551"/>
                </a:cubicBezTo>
                <a:cubicBezTo>
                  <a:pt x="25111" y="15394"/>
                  <a:pt x="24902" y="15325"/>
                  <a:pt x="24688" y="15325"/>
                </a:cubicBezTo>
                <a:cubicBezTo>
                  <a:pt x="24529" y="15325"/>
                  <a:pt x="24367" y="15363"/>
                  <a:pt x="24226" y="15432"/>
                </a:cubicBezTo>
                <a:cubicBezTo>
                  <a:pt x="23893" y="15585"/>
                  <a:pt x="23706" y="15909"/>
                  <a:pt x="23458" y="16182"/>
                </a:cubicBezTo>
                <a:cubicBezTo>
                  <a:pt x="24712" y="13888"/>
                  <a:pt x="25719" y="11465"/>
                  <a:pt x="26452" y="8949"/>
                </a:cubicBezTo>
                <a:cubicBezTo>
                  <a:pt x="26563" y="8599"/>
                  <a:pt x="26580" y="8087"/>
                  <a:pt x="26222" y="7993"/>
                </a:cubicBezTo>
                <a:cubicBezTo>
                  <a:pt x="26189" y="7984"/>
                  <a:pt x="26155" y="7979"/>
                  <a:pt x="26122" y="7979"/>
                </a:cubicBezTo>
                <a:cubicBezTo>
                  <a:pt x="25926" y="7979"/>
                  <a:pt x="25736" y="8137"/>
                  <a:pt x="25582" y="8283"/>
                </a:cubicBezTo>
                <a:cubicBezTo>
                  <a:pt x="23322" y="10535"/>
                  <a:pt x="20985" y="12813"/>
                  <a:pt x="19040" y="15346"/>
                </a:cubicBezTo>
                <a:cubicBezTo>
                  <a:pt x="19569" y="14604"/>
                  <a:pt x="19952" y="13768"/>
                  <a:pt x="20174" y="12890"/>
                </a:cubicBezTo>
                <a:cubicBezTo>
                  <a:pt x="20277" y="12497"/>
                  <a:pt x="20311" y="12011"/>
                  <a:pt x="19995" y="11764"/>
                </a:cubicBezTo>
                <a:cubicBezTo>
                  <a:pt x="19842" y="11644"/>
                  <a:pt x="19642" y="11612"/>
                  <a:pt x="19445" y="11612"/>
                </a:cubicBezTo>
                <a:cubicBezTo>
                  <a:pt x="19389" y="11612"/>
                  <a:pt x="19333" y="11615"/>
                  <a:pt x="19279" y="11619"/>
                </a:cubicBezTo>
                <a:cubicBezTo>
                  <a:pt x="17871" y="11713"/>
                  <a:pt x="16651" y="12420"/>
                  <a:pt x="15790" y="13538"/>
                </a:cubicBezTo>
                <a:cubicBezTo>
                  <a:pt x="16259" y="11226"/>
                  <a:pt x="16728" y="8889"/>
                  <a:pt x="16711" y="6526"/>
                </a:cubicBezTo>
                <a:cubicBezTo>
                  <a:pt x="16702" y="5989"/>
                  <a:pt x="16583" y="5323"/>
                  <a:pt x="16071" y="5153"/>
                </a:cubicBezTo>
                <a:cubicBezTo>
                  <a:pt x="16000" y="5130"/>
                  <a:pt x="15926" y="5120"/>
                  <a:pt x="15853" y="5120"/>
                </a:cubicBezTo>
                <a:cubicBezTo>
                  <a:pt x="15594" y="5120"/>
                  <a:pt x="15336" y="5250"/>
                  <a:pt x="15150" y="5443"/>
                </a:cubicBezTo>
                <a:cubicBezTo>
                  <a:pt x="14920" y="5682"/>
                  <a:pt x="14783" y="6006"/>
                  <a:pt x="14664" y="6321"/>
                </a:cubicBezTo>
                <a:cubicBezTo>
                  <a:pt x="13760" y="8659"/>
                  <a:pt x="13137" y="11107"/>
                  <a:pt x="12813" y="13606"/>
                </a:cubicBezTo>
                <a:cubicBezTo>
                  <a:pt x="10023" y="13632"/>
                  <a:pt x="6509" y="13657"/>
                  <a:pt x="4385" y="15474"/>
                </a:cubicBezTo>
                <a:cubicBezTo>
                  <a:pt x="3233" y="16464"/>
                  <a:pt x="2508" y="17854"/>
                  <a:pt x="1937" y="19262"/>
                </a:cubicBezTo>
                <a:cubicBezTo>
                  <a:pt x="598" y="22554"/>
                  <a:pt x="1" y="26094"/>
                  <a:pt x="180" y="29643"/>
                </a:cubicBezTo>
                <a:cubicBezTo>
                  <a:pt x="222" y="30368"/>
                  <a:pt x="316" y="31144"/>
                  <a:pt x="802" y="31690"/>
                </a:cubicBezTo>
                <a:cubicBezTo>
                  <a:pt x="1306" y="32244"/>
                  <a:pt x="2099" y="32406"/>
                  <a:pt x="2841" y="32526"/>
                </a:cubicBezTo>
                <a:cubicBezTo>
                  <a:pt x="9017" y="33575"/>
                  <a:pt x="15278" y="34121"/>
                  <a:pt x="21539" y="34172"/>
                </a:cubicBezTo>
                <a:cubicBezTo>
                  <a:pt x="21870" y="34175"/>
                  <a:pt x="22200" y="34176"/>
                  <a:pt x="22531" y="34176"/>
                </a:cubicBezTo>
                <a:cubicBezTo>
                  <a:pt x="26491" y="34176"/>
                  <a:pt x="30451" y="33995"/>
                  <a:pt x="34411" y="33814"/>
                </a:cubicBezTo>
                <a:cubicBezTo>
                  <a:pt x="35042" y="33780"/>
                  <a:pt x="35716" y="33729"/>
                  <a:pt x="36322" y="33550"/>
                </a:cubicBezTo>
                <a:cubicBezTo>
                  <a:pt x="37047" y="33874"/>
                  <a:pt x="37951" y="33976"/>
                  <a:pt x="38761" y="34019"/>
                </a:cubicBezTo>
                <a:cubicBezTo>
                  <a:pt x="49245" y="34548"/>
                  <a:pt x="59762" y="34812"/>
                  <a:pt x="70143" y="36347"/>
                </a:cubicBezTo>
                <a:cubicBezTo>
                  <a:pt x="71738" y="36584"/>
                  <a:pt x="73367" y="36845"/>
                  <a:pt x="74970" y="36845"/>
                </a:cubicBezTo>
                <a:cubicBezTo>
                  <a:pt x="76025" y="36845"/>
                  <a:pt x="77069" y="36732"/>
                  <a:pt x="78085" y="36424"/>
                </a:cubicBezTo>
                <a:cubicBezTo>
                  <a:pt x="82469" y="35076"/>
                  <a:pt x="85079" y="30257"/>
                  <a:pt x="85199" y="25668"/>
                </a:cubicBezTo>
                <a:cubicBezTo>
                  <a:pt x="85327" y="21079"/>
                  <a:pt x="83476" y="16677"/>
                  <a:pt x="81454" y="12557"/>
                </a:cubicBezTo>
                <a:cubicBezTo>
                  <a:pt x="79424" y="8437"/>
                  <a:pt x="77019" y="4522"/>
                  <a:pt x="76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 name="Google Shape;924;p33"/>
          <p:cNvGrpSpPr/>
          <p:nvPr/>
        </p:nvGrpSpPr>
        <p:grpSpPr>
          <a:xfrm flipH="1">
            <a:off x="7353330" y="3262688"/>
            <a:ext cx="2446096" cy="3355220"/>
            <a:chOff x="4451325" y="3877200"/>
            <a:chExt cx="675400" cy="1076150"/>
          </a:xfrm>
        </p:grpSpPr>
        <p:sp>
          <p:nvSpPr>
            <p:cNvPr id="925" name="Google Shape;925;p33"/>
            <p:cNvSpPr/>
            <p:nvPr/>
          </p:nvSpPr>
          <p:spPr>
            <a:xfrm>
              <a:off x="4655975" y="4485950"/>
              <a:ext cx="72850" cy="467400"/>
            </a:xfrm>
            <a:custGeom>
              <a:avLst/>
              <a:gdLst/>
              <a:ahLst/>
              <a:cxnLst/>
              <a:rect l="l" t="t" r="r" b="b"/>
              <a:pathLst>
                <a:path w="2914" h="18696" extrusionOk="0">
                  <a:moveTo>
                    <a:pt x="2914" y="0"/>
                  </a:moveTo>
                  <a:lnTo>
                    <a:pt x="2914" y="0"/>
                  </a:lnTo>
                  <a:cubicBezTo>
                    <a:pt x="2780" y="457"/>
                    <a:pt x="2647" y="933"/>
                    <a:pt x="2495" y="1390"/>
                  </a:cubicBezTo>
                  <a:lnTo>
                    <a:pt x="2495" y="1371"/>
                  </a:lnTo>
                  <a:lnTo>
                    <a:pt x="2304" y="2018"/>
                  </a:lnTo>
                  <a:cubicBezTo>
                    <a:pt x="2171" y="2380"/>
                    <a:pt x="2057" y="2761"/>
                    <a:pt x="1924" y="3141"/>
                  </a:cubicBezTo>
                  <a:lnTo>
                    <a:pt x="1924" y="3160"/>
                  </a:lnTo>
                  <a:lnTo>
                    <a:pt x="1847" y="3427"/>
                  </a:lnTo>
                  <a:lnTo>
                    <a:pt x="1847" y="3389"/>
                  </a:lnTo>
                  <a:lnTo>
                    <a:pt x="1676" y="3941"/>
                  </a:lnTo>
                  <a:lnTo>
                    <a:pt x="1676" y="3903"/>
                  </a:lnTo>
                  <a:cubicBezTo>
                    <a:pt x="1581" y="4265"/>
                    <a:pt x="1429" y="4626"/>
                    <a:pt x="1333" y="5007"/>
                  </a:cubicBezTo>
                  <a:cubicBezTo>
                    <a:pt x="1238" y="5369"/>
                    <a:pt x="1162" y="5750"/>
                    <a:pt x="1067" y="6111"/>
                  </a:cubicBezTo>
                  <a:cubicBezTo>
                    <a:pt x="1010" y="6416"/>
                    <a:pt x="953" y="6721"/>
                    <a:pt x="896" y="7025"/>
                  </a:cubicBezTo>
                  <a:cubicBezTo>
                    <a:pt x="838" y="7311"/>
                    <a:pt x="800" y="7596"/>
                    <a:pt x="743" y="7901"/>
                  </a:cubicBezTo>
                  <a:cubicBezTo>
                    <a:pt x="667" y="8453"/>
                    <a:pt x="629" y="9005"/>
                    <a:pt x="534" y="9538"/>
                  </a:cubicBezTo>
                  <a:cubicBezTo>
                    <a:pt x="477" y="9881"/>
                    <a:pt x="420" y="10223"/>
                    <a:pt x="382" y="10566"/>
                  </a:cubicBezTo>
                  <a:cubicBezTo>
                    <a:pt x="343" y="10890"/>
                    <a:pt x="324" y="11232"/>
                    <a:pt x="305" y="11575"/>
                  </a:cubicBezTo>
                  <a:cubicBezTo>
                    <a:pt x="286" y="11880"/>
                    <a:pt x="267" y="12184"/>
                    <a:pt x="248" y="12470"/>
                  </a:cubicBezTo>
                  <a:cubicBezTo>
                    <a:pt x="229" y="12756"/>
                    <a:pt x="210" y="13022"/>
                    <a:pt x="191" y="13327"/>
                  </a:cubicBezTo>
                  <a:cubicBezTo>
                    <a:pt x="172" y="13612"/>
                    <a:pt x="153" y="13936"/>
                    <a:pt x="134" y="14221"/>
                  </a:cubicBezTo>
                  <a:cubicBezTo>
                    <a:pt x="115" y="14507"/>
                    <a:pt x="96" y="14793"/>
                    <a:pt x="96" y="15078"/>
                  </a:cubicBezTo>
                  <a:cubicBezTo>
                    <a:pt x="77" y="15383"/>
                    <a:pt x="77" y="15668"/>
                    <a:pt x="58" y="15973"/>
                  </a:cubicBezTo>
                  <a:cubicBezTo>
                    <a:pt x="39" y="16278"/>
                    <a:pt x="39" y="16601"/>
                    <a:pt x="39" y="16887"/>
                  </a:cubicBezTo>
                  <a:cubicBezTo>
                    <a:pt x="39" y="17172"/>
                    <a:pt x="1" y="17458"/>
                    <a:pt x="1" y="17743"/>
                  </a:cubicBezTo>
                  <a:lnTo>
                    <a:pt x="1" y="18181"/>
                  </a:lnTo>
                  <a:cubicBezTo>
                    <a:pt x="1" y="18353"/>
                    <a:pt x="20" y="18524"/>
                    <a:pt x="96" y="18695"/>
                  </a:cubicBezTo>
                  <a:lnTo>
                    <a:pt x="96" y="18657"/>
                  </a:lnTo>
                  <a:cubicBezTo>
                    <a:pt x="96" y="18619"/>
                    <a:pt x="77" y="18600"/>
                    <a:pt x="77" y="18562"/>
                  </a:cubicBezTo>
                  <a:cubicBezTo>
                    <a:pt x="58" y="18524"/>
                    <a:pt x="39" y="18486"/>
                    <a:pt x="39" y="18448"/>
                  </a:cubicBezTo>
                  <a:cubicBezTo>
                    <a:pt x="39" y="18372"/>
                    <a:pt x="39" y="18296"/>
                    <a:pt x="39" y="18238"/>
                  </a:cubicBezTo>
                  <a:cubicBezTo>
                    <a:pt x="39" y="18124"/>
                    <a:pt x="39" y="18010"/>
                    <a:pt x="58" y="17896"/>
                  </a:cubicBezTo>
                  <a:cubicBezTo>
                    <a:pt x="58" y="17801"/>
                    <a:pt x="77" y="17705"/>
                    <a:pt x="96" y="17610"/>
                  </a:cubicBezTo>
                  <a:cubicBezTo>
                    <a:pt x="115" y="17401"/>
                    <a:pt x="153" y="17153"/>
                    <a:pt x="172" y="16963"/>
                  </a:cubicBezTo>
                  <a:cubicBezTo>
                    <a:pt x="191" y="16753"/>
                    <a:pt x="210" y="16563"/>
                    <a:pt x="229" y="16354"/>
                  </a:cubicBezTo>
                  <a:cubicBezTo>
                    <a:pt x="248" y="16144"/>
                    <a:pt x="267" y="15935"/>
                    <a:pt x="305" y="15725"/>
                  </a:cubicBezTo>
                  <a:cubicBezTo>
                    <a:pt x="382" y="15230"/>
                    <a:pt x="458" y="14716"/>
                    <a:pt x="572" y="14221"/>
                  </a:cubicBezTo>
                  <a:cubicBezTo>
                    <a:pt x="629" y="13936"/>
                    <a:pt x="686" y="13669"/>
                    <a:pt x="743" y="13384"/>
                  </a:cubicBezTo>
                  <a:cubicBezTo>
                    <a:pt x="800" y="13117"/>
                    <a:pt x="876" y="12832"/>
                    <a:pt x="934" y="12546"/>
                  </a:cubicBezTo>
                  <a:cubicBezTo>
                    <a:pt x="1048" y="11994"/>
                    <a:pt x="1124" y="11423"/>
                    <a:pt x="1219" y="10852"/>
                  </a:cubicBezTo>
                  <a:cubicBezTo>
                    <a:pt x="1257" y="10642"/>
                    <a:pt x="1295" y="10433"/>
                    <a:pt x="1333" y="10223"/>
                  </a:cubicBezTo>
                  <a:cubicBezTo>
                    <a:pt x="1371" y="10033"/>
                    <a:pt x="1429" y="9843"/>
                    <a:pt x="1467" y="9633"/>
                  </a:cubicBezTo>
                  <a:cubicBezTo>
                    <a:pt x="1524" y="9214"/>
                    <a:pt x="1600" y="8777"/>
                    <a:pt x="1657" y="8358"/>
                  </a:cubicBezTo>
                  <a:cubicBezTo>
                    <a:pt x="1733" y="7844"/>
                    <a:pt x="1828" y="7330"/>
                    <a:pt x="1924" y="6835"/>
                  </a:cubicBezTo>
                  <a:cubicBezTo>
                    <a:pt x="1981" y="6549"/>
                    <a:pt x="2038" y="6264"/>
                    <a:pt x="2076" y="6016"/>
                  </a:cubicBezTo>
                  <a:cubicBezTo>
                    <a:pt x="2114" y="5750"/>
                    <a:pt x="2152" y="5502"/>
                    <a:pt x="2190" y="5236"/>
                  </a:cubicBezTo>
                  <a:cubicBezTo>
                    <a:pt x="2228" y="4969"/>
                    <a:pt x="2266" y="4722"/>
                    <a:pt x="2323" y="4455"/>
                  </a:cubicBezTo>
                  <a:cubicBezTo>
                    <a:pt x="2361" y="4169"/>
                    <a:pt x="2400" y="3903"/>
                    <a:pt x="2438" y="3617"/>
                  </a:cubicBezTo>
                  <a:cubicBezTo>
                    <a:pt x="2514" y="3065"/>
                    <a:pt x="2590" y="2513"/>
                    <a:pt x="2666" y="1961"/>
                  </a:cubicBezTo>
                  <a:cubicBezTo>
                    <a:pt x="2761" y="1295"/>
                    <a:pt x="2837" y="647"/>
                    <a:pt x="2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3"/>
            <p:cNvSpPr/>
            <p:nvPr/>
          </p:nvSpPr>
          <p:spPr>
            <a:xfrm>
              <a:off x="4730225" y="3889575"/>
              <a:ext cx="186600" cy="590675"/>
            </a:xfrm>
            <a:custGeom>
              <a:avLst/>
              <a:gdLst/>
              <a:ahLst/>
              <a:cxnLst/>
              <a:rect l="l" t="t" r="r" b="b"/>
              <a:pathLst>
                <a:path w="7464" h="23627" extrusionOk="0">
                  <a:moveTo>
                    <a:pt x="7463" y="1"/>
                  </a:moveTo>
                  <a:lnTo>
                    <a:pt x="7463" y="1"/>
                  </a:lnTo>
                  <a:cubicBezTo>
                    <a:pt x="7330" y="229"/>
                    <a:pt x="7197" y="439"/>
                    <a:pt x="7064" y="667"/>
                  </a:cubicBezTo>
                  <a:cubicBezTo>
                    <a:pt x="6930" y="876"/>
                    <a:pt x="6797" y="1067"/>
                    <a:pt x="6683" y="1276"/>
                  </a:cubicBezTo>
                  <a:cubicBezTo>
                    <a:pt x="6531" y="1524"/>
                    <a:pt x="6378" y="1771"/>
                    <a:pt x="6226" y="2000"/>
                  </a:cubicBezTo>
                  <a:cubicBezTo>
                    <a:pt x="6074" y="2247"/>
                    <a:pt x="5902" y="2476"/>
                    <a:pt x="5769" y="2723"/>
                  </a:cubicBezTo>
                  <a:cubicBezTo>
                    <a:pt x="5617" y="2971"/>
                    <a:pt x="5484" y="3237"/>
                    <a:pt x="5369" y="3504"/>
                  </a:cubicBezTo>
                  <a:cubicBezTo>
                    <a:pt x="5236" y="3770"/>
                    <a:pt x="5122" y="4056"/>
                    <a:pt x="5008" y="4322"/>
                  </a:cubicBezTo>
                  <a:cubicBezTo>
                    <a:pt x="4874" y="4589"/>
                    <a:pt x="4760" y="4855"/>
                    <a:pt x="4627" y="5122"/>
                  </a:cubicBezTo>
                  <a:cubicBezTo>
                    <a:pt x="4513" y="5388"/>
                    <a:pt x="4398" y="5655"/>
                    <a:pt x="4322" y="5921"/>
                  </a:cubicBezTo>
                  <a:lnTo>
                    <a:pt x="4284" y="6017"/>
                  </a:lnTo>
                  <a:cubicBezTo>
                    <a:pt x="4265" y="6055"/>
                    <a:pt x="4246" y="6093"/>
                    <a:pt x="4227" y="6150"/>
                  </a:cubicBezTo>
                  <a:lnTo>
                    <a:pt x="4208" y="6226"/>
                  </a:lnTo>
                  <a:lnTo>
                    <a:pt x="4132" y="6416"/>
                  </a:lnTo>
                  <a:cubicBezTo>
                    <a:pt x="4075" y="6550"/>
                    <a:pt x="4037" y="6683"/>
                    <a:pt x="3980" y="6816"/>
                  </a:cubicBezTo>
                  <a:cubicBezTo>
                    <a:pt x="3770" y="7368"/>
                    <a:pt x="3618" y="7920"/>
                    <a:pt x="3408" y="8453"/>
                  </a:cubicBezTo>
                  <a:cubicBezTo>
                    <a:pt x="3199" y="8987"/>
                    <a:pt x="2990" y="9539"/>
                    <a:pt x="2818" y="10091"/>
                  </a:cubicBezTo>
                  <a:cubicBezTo>
                    <a:pt x="2723" y="10357"/>
                    <a:pt x="2628" y="10605"/>
                    <a:pt x="2533" y="10909"/>
                  </a:cubicBezTo>
                  <a:cubicBezTo>
                    <a:pt x="2438" y="11214"/>
                    <a:pt x="2323" y="11557"/>
                    <a:pt x="2247" y="11823"/>
                  </a:cubicBezTo>
                  <a:cubicBezTo>
                    <a:pt x="2152" y="12109"/>
                    <a:pt x="2076" y="12413"/>
                    <a:pt x="2000" y="12699"/>
                  </a:cubicBezTo>
                  <a:cubicBezTo>
                    <a:pt x="1923" y="12984"/>
                    <a:pt x="1847" y="13270"/>
                    <a:pt x="1790" y="13537"/>
                  </a:cubicBezTo>
                  <a:cubicBezTo>
                    <a:pt x="1714" y="13822"/>
                    <a:pt x="1676" y="14070"/>
                    <a:pt x="1619" y="14374"/>
                  </a:cubicBezTo>
                  <a:cubicBezTo>
                    <a:pt x="1562" y="14679"/>
                    <a:pt x="1486" y="14983"/>
                    <a:pt x="1428" y="15269"/>
                  </a:cubicBezTo>
                  <a:cubicBezTo>
                    <a:pt x="1352" y="15574"/>
                    <a:pt x="1295" y="15859"/>
                    <a:pt x="1238" y="16164"/>
                  </a:cubicBezTo>
                  <a:cubicBezTo>
                    <a:pt x="1200" y="16297"/>
                    <a:pt x="1200" y="16411"/>
                    <a:pt x="1162" y="16564"/>
                  </a:cubicBezTo>
                  <a:cubicBezTo>
                    <a:pt x="1124" y="16716"/>
                    <a:pt x="1086" y="16887"/>
                    <a:pt x="1067" y="17040"/>
                  </a:cubicBezTo>
                  <a:cubicBezTo>
                    <a:pt x="934" y="17611"/>
                    <a:pt x="819" y="18182"/>
                    <a:pt x="743" y="18753"/>
                  </a:cubicBezTo>
                  <a:cubicBezTo>
                    <a:pt x="686" y="19172"/>
                    <a:pt x="610" y="19572"/>
                    <a:pt x="553" y="19971"/>
                  </a:cubicBezTo>
                  <a:lnTo>
                    <a:pt x="553" y="19952"/>
                  </a:lnTo>
                  <a:cubicBezTo>
                    <a:pt x="515" y="20238"/>
                    <a:pt x="477" y="20524"/>
                    <a:pt x="439" y="20809"/>
                  </a:cubicBezTo>
                  <a:cubicBezTo>
                    <a:pt x="381" y="21114"/>
                    <a:pt x="324" y="21418"/>
                    <a:pt x="286" y="21742"/>
                  </a:cubicBezTo>
                  <a:lnTo>
                    <a:pt x="229" y="22047"/>
                  </a:lnTo>
                  <a:cubicBezTo>
                    <a:pt x="191" y="22370"/>
                    <a:pt x="134" y="22694"/>
                    <a:pt x="77" y="23037"/>
                  </a:cubicBezTo>
                  <a:cubicBezTo>
                    <a:pt x="58" y="23189"/>
                    <a:pt x="39" y="23322"/>
                    <a:pt x="20" y="23474"/>
                  </a:cubicBezTo>
                  <a:cubicBezTo>
                    <a:pt x="1" y="23493"/>
                    <a:pt x="1" y="23531"/>
                    <a:pt x="1" y="23551"/>
                  </a:cubicBezTo>
                  <a:cubicBezTo>
                    <a:pt x="1" y="23570"/>
                    <a:pt x="1" y="23589"/>
                    <a:pt x="1" y="23627"/>
                  </a:cubicBezTo>
                  <a:lnTo>
                    <a:pt x="20" y="23627"/>
                  </a:lnTo>
                  <a:lnTo>
                    <a:pt x="20" y="23608"/>
                  </a:lnTo>
                  <a:cubicBezTo>
                    <a:pt x="39" y="23474"/>
                    <a:pt x="77" y="23341"/>
                    <a:pt x="96" y="23246"/>
                  </a:cubicBezTo>
                  <a:cubicBezTo>
                    <a:pt x="134" y="23132"/>
                    <a:pt x="153" y="23017"/>
                    <a:pt x="172" y="22903"/>
                  </a:cubicBezTo>
                  <a:cubicBezTo>
                    <a:pt x="229" y="22694"/>
                    <a:pt x="267" y="22484"/>
                    <a:pt x="324" y="22275"/>
                  </a:cubicBezTo>
                  <a:cubicBezTo>
                    <a:pt x="439" y="21818"/>
                    <a:pt x="553" y="21380"/>
                    <a:pt x="705" y="20923"/>
                  </a:cubicBezTo>
                  <a:cubicBezTo>
                    <a:pt x="857" y="20447"/>
                    <a:pt x="1010" y="19952"/>
                    <a:pt x="1162" y="19476"/>
                  </a:cubicBezTo>
                  <a:lnTo>
                    <a:pt x="1162" y="19457"/>
                  </a:lnTo>
                  <a:cubicBezTo>
                    <a:pt x="1238" y="19248"/>
                    <a:pt x="1295" y="19077"/>
                    <a:pt x="1371" y="18867"/>
                  </a:cubicBezTo>
                  <a:cubicBezTo>
                    <a:pt x="1467" y="18639"/>
                    <a:pt x="1543" y="18410"/>
                    <a:pt x="1619" y="18182"/>
                  </a:cubicBezTo>
                  <a:cubicBezTo>
                    <a:pt x="1752" y="17744"/>
                    <a:pt x="1885" y="17325"/>
                    <a:pt x="2000" y="16887"/>
                  </a:cubicBezTo>
                  <a:cubicBezTo>
                    <a:pt x="2114" y="16564"/>
                    <a:pt x="2228" y="16221"/>
                    <a:pt x="2323" y="15897"/>
                  </a:cubicBezTo>
                  <a:cubicBezTo>
                    <a:pt x="2476" y="15421"/>
                    <a:pt x="2628" y="14945"/>
                    <a:pt x="2761" y="14469"/>
                  </a:cubicBezTo>
                  <a:cubicBezTo>
                    <a:pt x="2837" y="14184"/>
                    <a:pt x="2894" y="13898"/>
                    <a:pt x="2990" y="13632"/>
                  </a:cubicBezTo>
                  <a:cubicBezTo>
                    <a:pt x="3047" y="13346"/>
                    <a:pt x="3142" y="13080"/>
                    <a:pt x="3218" y="12794"/>
                  </a:cubicBezTo>
                  <a:cubicBezTo>
                    <a:pt x="3389" y="12242"/>
                    <a:pt x="3561" y="11709"/>
                    <a:pt x="3732" y="11157"/>
                  </a:cubicBezTo>
                  <a:cubicBezTo>
                    <a:pt x="3846" y="10776"/>
                    <a:pt x="3980" y="10395"/>
                    <a:pt x="4132" y="10015"/>
                  </a:cubicBezTo>
                  <a:cubicBezTo>
                    <a:pt x="4322" y="9462"/>
                    <a:pt x="4532" y="8910"/>
                    <a:pt x="4741" y="8358"/>
                  </a:cubicBezTo>
                  <a:cubicBezTo>
                    <a:pt x="4855" y="8092"/>
                    <a:pt x="4950" y="7844"/>
                    <a:pt x="5046" y="7578"/>
                  </a:cubicBezTo>
                  <a:cubicBezTo>
                    <a:pt x="5160" y="7292"/>
                    <a:pt x="5274" y="7026"/>
                    <a:pt x="5388" y="6759"/>
                  </a:cubicBezTo>
                  <a:cubicBezTo>
                    <a:pt x="5503" y="6512"/>
                    <a:pt x="5617" y="6226"/>
                    <a:pt x="5731" y="5979"/>
                  </a:cubicBezTo>
                  <a:cubicBezTo>
                    <a:pt x="5826" y="5712"/>
                    <a:pt x="5940" y="5445"/>
                    <a:pt x="6055" y="5179"/>
                  </a:cubicBezTo>
                  <a:cubicBezTo>
                    <a:pt x="6169" y="4893"/>
                    <a:pt x="6264" y="4608"/>
                    <a:pt x="6359" y="4303"/>
                  </a:cubicBezTo>
                  <a:cubicBezTo>
                    <a:pt x="6416" y="4018"/>
                    <a:pt x="6512" y="3751"/>
                    <a:pt x="6588" y="3466"/>
                  </a:cubicBezTo>
                  <a:lnTo>
                    <a:pt x="6645" y="3275"/>
                  </a:lnTo>
                  <a:cubicBezTo>
                    <a:pt x="6740" y="3009"/>
                    <a:pt x="6854" y="2704"/>
                    <a:pt x="6930" y="2457"/>
                  </a:cubicBezTo>
                  <a:cubicBezTo>
                    <a:pt x="7007" y="2209"/>
                    <a:pt x="7064" y="1943"/>
                    <a:pt x="7121" y="1695"/>
                  </a:cubicBezTo>
                  <a:cubicBezTo>
                    <a:pt x="7235" y="1124"/>
                    <a:pt x="7349" y="572"/>
                    <a:pt x="7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3"/>
            <p:cNvSpPr/>
            <p:nvPr/>
          </p:nvSpPr>
          <p:spPr>
            <a:xfrm>
              <a:off x="4728325" y="3990000"/>
              <a:ext cx="306525" cy="503575"/>
            </a:xfrm>
            <a:custGeom>
              <a:avLst/>
              <a:gdLst/>
              <a:ahLst/>
              <a:cxnLst/>
              <a:rect l="l" t="t" r="r" b="b"/>
              <a:pathLst>
                <a:path w="12261" h="20143" extrusionOk="0">
                  <a:moveTo>
                    <a:pt x="12261" y="1"/>
                  </a:moveTo>
                  <a:lnTo>
                    <a:pt x="12261" y="1"/>
                  </a:lnTo>
                  <a:cubicBezTo>
                    <a:pt x="11633" y="515"/>
                    <a:pt x="10966" y="1029"/>
                    <a:pt x="10376" y="1581"/>
                  </a:cubicBezTo>
                  <a:cubicBezTo>
                    <a:pt x="10167" y="1790"/>
                    <a:pt x="9938" y="2000"/>
                    <a:pt x="9729" y="2209"/>
                  </a:cubicBezTo>
                  <a:cubicBezTo>
                    <a:pt x="9519" y="2399"/>
                    <a:pt x="9310" y="2609"/>
                    <a:pt x="9101" y="2818"/>
                  </a:cubicBezTo>
                  <a:cubicBezTo>
                    <a:pt x="8891" y="3028"/>
                    <a:pt x="8682" y="3237"/>
                    <a:pt x="8472" y="3447"/>
                  </a:cubicBezTo>
                  <a:cubicBezTo>
                    <a:pt x="8282" y="3656"/>
                    <a:pt x="8111" y="3846"/>
                    <a:pt x="7920" y="4113"/>
                  </a:cubicBezTo>
                  <a:cubicBezTo>
                    <a:pt x="7711" y="4360"/>
                    <a:pt x="7501" y="4646"/>
                    <a:pt x="7330" y="4893"/>
                  </a:cubicBezTo>
                  <a:cubicBezTo>
                    <a:pt x="7159" y="5141"/>
                    <a:pt x="6987" y="5388"/>
                    <a:pt x="6835" y="5636"/>
                  </a:cubicBezTo>
                  <a:cubicBezTo>
                    <a:pt x="6530" y="6131"/>
                    <a:pt x="6207" y="6607"/>
                    <a:pt x="5921" y="7102"/>
                  </a:cubicBezTo>
                  <a:cubicBezTo>
                    <a:pt x="5769" y="7349"/>
                    <a:pt x="5617" y="7616"/>
                    <a:pt x="5483" y="7863"/>
                  </a:cubicBezTo>
                  <a:cubicBezTo>
                    <a:pt x="5331" y="8111"/>
                    <a:pt x="5198" y="8358"/>
                    <a:pt x="5046" y="8625"/>
                  </a:cubicBezTo>
                  <a:cubicBezTo>
                    <a:pt x="4893" y="8891"/>
                    <a:pt x="4741" y="9177"/>
                    <a:pt x="4608" y="9424"/>
                  </a:cubicBezTo>
                  <a:cubicBezTo>
                    <a:pt x="4474" y="9691"/>
                    <a:pt x="4341" y="9938"/>
                    <a:pt x="4208" y="10205"/>
                  </a:cubicBezTo>
                  <a:cubicBezTo>
                    <a:pt x="4075" y="10491"/>
                    <a:pt x="3960" y="10776"/>
                    <a:pt x="3827" y="11043"/>
                  </a:cubicBezTo>
                  <a:cubicBezTo>
                    <a:pt x="3694" y="11309"/>
                    <a:pt x="3580" y="11557"/>
                    <a:pt x="3446" y="11823"/>
                  </a:cubicBezTo>
                  <a:cubicBezTo>
                    <a:pt x="3332" y="12090"/>
                    <a:pt x="3180" y="12375"/>
                    <a:pt x="3066" y="12604"/>
                  </a:cubicBezTo>
                  <a:cubicBezTo>
                    <a:pt x="2951" y="12851"/>
                    <a:pt x="2856" y="13061"/>
                    <a:pt x="2704" y="13327"/>
                  </a:cubicBezTo>
                  <a:cubicBezTo>
                    <a:pt x="2571" y="13575"/>
                    <a:pt x="2456" y="13841"/>
                    <a:pt x="2342" y="14089"/>
                  </a:cubicBezTo>
                  <a:cubicBezTo>
                    <a:pt x="2266" y="14222"/>
                    <a:pt x="2209" y="14355"/>
                    <a:pt x="2152" y="14508"/>
                  </a:cubicBezTo>
                  <a:cubicBezTo>
                    <a:pt x="2095" y="14660"/>
                    <a:pt x="2038" y="14793"/>
                    <a:pt x="1980" y="14926"/>
                  </a:cubicBezTo>
                  <a:cubicBezTo>
                    <a:pt x="1771" y="15459"/>
                    <a:pt x="1504" y="15973"/>
                    <a:pt x="1295" y="16526"/>
                  </a:cubicBezTo>
                  <a:cubicBezTo>
                    <a:pt x="1181" y="16792"/>
                    <a:pt x="1086" y="17059"/>
                    <a:pt x="990" y="17325"/>
                  </a:cubicBezTo>
                  <a:lnTo>
                    <a:pt x="667" y="18125"/>
                  </a:lnTo>
                  <a:cubicBezTo>
                    <a:pt x="572" y="18391"/>
                    <a:pt x="476" y="18620"/>
                    <a:pt x="381" y="18905"/>
                  </a:cubicBezTo>
                  <a:cubicBezTo>
                    <a:pt x="286" y="19191"/>
                    <a:pt x="210" y="19495"/>
                    <a:pt x="115" y="19781"/>
                  </a:cubicBezTo>
                  <a:cubicBezTo>
                    <a:pt x="96" y="19895"/>
                    <a:pt x="39" y="20009"/>
                    <a:pt x="1" y="20124"/>
                  </a:cubicBezTo>
                  <a:lnTo>
                    <a:pt x="1" y="20143"/>
                  </a:lnTo>
                  <a:cubicBezTo>
                    <a:pt x="39" y="20086"/>
                    <a:pt x="58" y="20029"/>
                    <a:pt x="77" y="19971"/>
                  </a:cubicBezTo>
                  <a:cubicBezTo>
                    <a:pt x="115" y="19914"/>
                    <a:pt x="134" y="19857"/>
                    <a:pt x="153" y="19781"/>
                  </a:cubicBezTo>
                  <a:cubicBezTo>
                    <a:pt x="210" y="19648"/>
                    <a:pt x="267" y="19495"/>
                    <a:pt x="324" y="19343"/>
                  </a:cubicBezTo>
                  <a:cubicBezTo>
                    <a:pt x="438" y="19077"/>
                    <a:pt x="553" y="18791"/>
                    <a:pt x="686" y="18525"/>
                  </a:cubicBezTo>
                  <a:cubicBezTo>
                    <a:pt x="762" y="18372"/>
                    <a:pt x="838" y="18220"/>
                    <a:pt x="933" y="18068"/>
                  </a:cubicBezTo>
                  <a:cubicBezTo>
                    <a:pt x="1086" y="17820"/>
                    <a:pt x="1219" y="17554"/>
                    <a:pt x="1371" y="17306"/>
                  </a:cubicBezTo>
                  <a:cubicBezTo>
                    <a:pt x="1524" y="17078"/>
                    <a:pt x="1657" y="16868"/>
                    <a:pt x="1828" y="16621"/>
                  </a:cubicBezTo>
                  <a:cubicBezTo>
                    <a:pt x="1980" y="16373"/>
                    <a:pt x="2171" y="16088"/>
                    <a:pt x="2342" y="15859"/>
                  </a:cubicBezTo>
                  <a:cubicBezTo>
                    <a:pt x="2494" y="15650"/>
                    <a:pt x="2666" y="15402"/>
                    <a:pt x="2837" y="15174"/>
                  </a:cubicBezTo>
                  <a:lnTo>
                    <a:pt x="2951" y="15022"/>
                  </a:lnTo>
                  <a:cubicBezTo>
                    <a:pt x="3123" y="14774"/>
                    <a:pt x="3294" y="14546"/>
                    <a:pt x="3446" y="14298"/>
                  </a:cubicBezTo>
                  <a:cubicBezTo>
                    <a:pt x="3599" y="14070"/>
                    <a:pt x="3751" y="13822"/>
                    <a:pt x="3922" y="13594"/>
                  </a:cubicBezTo>
                  <a:cubicBezTo>
                    <a:pt x="4246" y="13118"/>
                    <a:pt x="4570" y="12604"/>
                    <a:pt x="4874" y="12128"/>
                  </a:cubicBezTo>
                  <a:cubicBezTo>
                    <a:pt x="5198" y="11633"/>
                    <a:pt x="5483" y="11157"/>
                    <a:pt x="5807" y="10643"/>
                  </a:cubicBezTo>
                  <a:cubicBezTo>
                    <a:pt x="6112" y="10148"/>
                    <a:pt x="6454" y="9653"/>
                    <a:pt x="6759" y="9158"/>
                  </a:cubicBezTo>
                  <a:cubicBezTo>
                    <a:pt x="7064" y="8663"/>
                    <a:pt x="7387" y="8168"/>
                    <a:pt x="7711" y="7692"/>
                  </a:cubicBezTo>
                  <a:cubicBezTo>
                    <a:pt x="8015" y="7197"/>
                    <a:pt x="8320" y="6702"/>
                    <a:pt x="8644" y="6226"/>
                  </a:cubicBezTo>
                  <a:cubicBezTo>
                    <a:pt x="8796" y="5998"/>
                    <a:pt x="8967" y="5731"/>
                    <a:pt x="9120" y="5522"/>
                  </a:cubicBezTo>
                  <a:cubicBezTo>
                    <a:pt x="9291" y="5293"/>
                    <a:pt x="9424" y="5046"/>
                    <a:pt x="9577" y="4817"/>
                  </a:cubicBezTo>
                  <a:cubicBezTo>
                    <a:pt x="9881" y="4322"/>
                    <a:pt x="10186" y="3827"/>
                    <a:pt x="10471" y="3294"/>
                  </a:cubicBezTo>
                  <a:cubicBezTo>
                    <a:pt x="10586" y="3066"/>
                    <a:pt x="10719" y="2818"/>
                    <a:pt x="10833" y="2590"/>
                  </a:cubicBezTo>
                  <a:cubicBezTo>
                    <a:pt x="10947" y="2361"/>
                    <a:pt x="11042" y="2152"/>
                    <a:pt x="11157" y="1923"/>
                  </a:cubicBezTo>
                  <a:cubicBezTo>
                    <a:pt x="11499" y="1276"/>
                    <a:pt x="11880" y="648"/>
                    <a:pt x="12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3"/>
            <p:cNvSpPr/>
            <p:nvPr/>
          </p:nvSpPr>
          <p:spPr>
            <a:xfrm>
              <a:off x="4727850" y="4088525"/>
              <a:ext cx="331275" cy="399825"/>
            </a:xfrm>
            <a:custGeom>
              <a:avLst/>
              <a:gdLst/>
              <a:ahLst/>
              <a:cxnLst/>
              <a:rect l="l" t="t" r="r" b="b"/>
              <a:pathLst>
                <a:path w="13251" h="15993" extrusionOk="0">
                  <a:moveTo>
                    <a:pt x="13251" y="0"/>
                  </a:moveTo>
                  <a:cubicBezTo>
                    <a:pt x="13118" y="77"/>
                    <a:pt x="12984" y="134"/>
                    <a:pt x="12851" y="210"/>
                  </a:cubicBezTo>
                  <a:cubicBezTo>
                    <a:pt x="12756" y="267"/>
                    <a:pt x="12661" y="343"/>
                    <a:pt x="12546" y="400"/>
                  </a:cubicBezTo>
                  <a:cubicBezTo>
                    <a:pt x="12356" y="553"/>
                    <a:pt x="12166" y="686"/>
                    <a:pt x="11994" y="838"/>
                  </a:cubicBezTo>
                  <a:lnTo>
                    <a:pt x="11252" y="1390"/>
                  </a:lnTo>
                  <a:cubicBezTo>
                    <a:pt x="11023" y="1581"/>
                    <a:pt x="10776" y="1752"/>
                    <a:pt x="10547" y="1923"/>
                  </a:cubicBezTo>
                  <a:cubicBezTo>
                    <a:pt x="10319" y="2095"/>
                    <a:pt x="10110" y="2285"/>
                    <a:pt x="9900" y="2475"/>
                  </a:cubicBezTo>
                  <a:cubicBezTo>
                    <a:pt x="9672" y="2666"/>
                    <a:pt x="9462" y="2875"/>
                    <a:pt x="9234" y="3085"/>
                  </a:cubicBezTo>
                  <a:cubicBezTo>
                    <a:pt x="8815" y="3446"/>
                    <a:pt x="8434" y="3846"/>
                    <a:pt x="8053" y="4265"/>
                  </a:cubicBezTo>
                  <a:cubicBezTo>
                    <a:pt x="7844" y="4512"/>
                    <a:pt x="7673" y="4741"/>
                    <a:pt x="7482" y="4988"/>
                  </a:cubicBezTo>
                  <a:cubicBezTo>
                    <a:pt x="7292" y="5236"/>
                    <a:pt x="7102" y="5483"/>
                    <a:pt x="6930" y="5731"/>
                  </a:cubicBezTo>
                  <a:cubicBezTo>
                    <a:pt x="6588" y="6188"/>
                    <a:pt x="6245" y="6645"/>
                    <a:pt x="5921" y="7102"/>
                  </a:cubicBezTo>
                  <a:lnTo>
                    <a:pt x="5750" y="7311"/>
                  </a:lnTo>
                  <a:cubicBezTo>
                    <a:pt x="5388" y="7787"/>
                    <a:pt x="5007" y="8263"/>
                    <a:pt x="4665" y="8739"/>
                  </a:cubicBezTo>
                  <a:cubicBezTo>
                    <a:pt x="4341" y="9215"/>
                    <a:pt x="4017" y="9691"/>
                    <a:pt x="3694" y="10167"/>
                  </a:cubicBezTo>
                  <a:cubicBezTo>
                    <a:pt x="3027" y="11100"/>
                    <a:pt x="2380" y="12051"/>
                    <a:pt x="1790" y="13041"/>
                  </a:cubicBezTo>
                  <a:cubicBezTo>
                    <a:pt x="1638" y="13289"/>
                    <a:pt x="1485" y="13536"/>
                    <a:pt x="1333" y="13765"/>
                  </a:cubicBezTo>
                  <a:cubicBezTo>
                    <a:pt x="1257" y="13898"/>
                    <a:pt x="1181" y="14031"/>
                    <a:pt x="1105" y="14165"/>
                  </a:cubicBezTo>
                  <a:cubicBezTo>
                    <a:pt x="1029" y="14279"/>
                    <a:pt x="952" y="14412"/>
                    <a:pt x="876" y="14545"/>
                  </a:cubicBezTo>
                  <a:cubicBezTo>
                    <a:pt x="724" y="14793"/>
                    <a:pt x="572" y="15021"/>
                    <a:pt x="419" y="15269"/>
                  </a:cubicBezTo>
                  <a:cubicBezTo>
                    <a:pt x="286" y="15497"/>
                    <a:pt x="134" y="15745"/>
                    <a:pt x="0" y="15973"/>
                  </a:cubicBezTo>
                  <a:lnTo>
                    <a:pt x="0" y="15992"/>
                  </a:lnTo>
                  <a:cubicBezTo>
                    <a:pt x="134" y="15821"/>
                    <a:pt x="248" y="15650"/>
                    <a:pt x="381" y="15478"/>
                  </a:cubicBezTo>
                  <a:cubicBezTo>
                    <a:pt x="667" y="15079"/>
                    <a:pt x="990" y="14717"/>
                    <a:pt x="1295" y="14355"/>
                  </a:cubicBezTo>
                  <a:cubicBezTo>
                    <a:pt x="1447" y="14184"/>
                    <a:pt x="1619" y="14012"/>
                    <a:pt x="1771" y="13841"/>
                  </a:cubicBezTo>
                  <a:cubicBezTo>
                    <a:pt x="1942" y="13670"/>
                    <a:pt x="2095" y="13517"/>
                    <a:pt x="2247" y="13346"/>
                  </a:cubicBezTo>
                  <a:cubicBezTo>
                    <a:pt x="2666" y="12908"/>
                    <a:pt x="3104" y="12470"/>
                    <a:pt x="3503" y="12051"/>
                  </a:cubicBezTo>
                  <a:cubicBezTo>
                    <a:pt x="3903" y="11633"/>
                    <a:pt x="4265" y="11195"/>
                    <a:pt x="4646" y="10776"/>
                  </a:cubicBezTo>
                  <a:cubicBezTo>
                    <a:pt x="4836" y="10547"/>
                    <a:pt x="5026" y="10338"/>
                    <a:pt x="5217" y="10110"/>
                  </a:cubicBezTo>
                  <a:lnTo>
                    <a:pt x="5769" y="9424"/>
                  </a:lnTo>
                  <a:cubicBezTo>
                    <a:pt x="5940" y="9196"/>
                    <a:pt x="6131" y="8986"/>
                    <a:pt x="6321" y="8758"/>
                  </a:cubicBezTo>
                  <a:lnTo>
                    <a:pt x="6873" y="8111"/>
                  </a:lnTo>
                  <a:cubicBezTo>
                    <a:pt x="7083" y="7882"/>
                    <a:pt x="7273" y="7654"/>
                    <a:pt x="7444" y="7406"/>
                  </a:cubicBezTo>
                  <a:cubicBezTo>
                    <a:pt x="7635" y="7178"/>
                    <a:pt x="7806" y="6949"/>
                    <a:pt x="7996" y="6721"/>
                  </a:cubicBezTo>
                  <a:cubicBezTo>
                    <a:pt x="8358" y="6264"/>
                    <a:pt x="8701" y="5845"/>
                    <a:pt x="9101" y="5407"/>
                  </a:cubicBezTo>
                  <a:cubicBezTo>
                    <a:pt x="9519" y="4950"/>
                    <a:pt x="9938" y="4474"/>
                    <a:pt x="10300" y="4037"/>
                  </a:cubicBezTo>
                  <a:cubicBezTo>
                    <a:pt x="10681" y="3599"/>
                    <a:pt x="11004" y="3123"/>
                    <a:pt x="11347" y="2666"/>
                  </a:cubicBezTo>
                  <a:cubicBezTo>
                    <a:pt x="11499" y="2475"/>
                    <a:pt x="11652" y="2285"/>
                    <a:pt x="11785" y="2095"/>
                  </a:cubicBezTo>
                  <a:cubicBezTo>
                    <a:pt x="11937" y="1904"/>
                    <a:pt x="12070" y="1695"/>
                    <a:pt x="12204" y="1504"/>
                  </a:cubicBezTo>
                  <a:cubicBezTo>
                    <a:pt x="12451" y="1124"/>
                    <a:pt x="12680" y="724"/>
                    <a:pt x="12946" y="343"/>
                  </a:cubicBezTo>
                  <a:cubicBezTo>
                    <a:pt x="13041" y="229"/>
                    <a:pt x="13137" y="115"/>
                    <a:pt x="13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3"/>
            <p:cNvSpPr/>
            <p:nvPr/>
          </p:nvSpPr>
          <p:spPr>
            <a:xfrm>
              <a:off x="4730700" y="4175625"/>
              <a:ext cx="381250" cy="309400"/>
            </a:xfrm>
            <a:custGeom>
              <a:avLst/>
              <a:gdLst/>
              <a:ahLst/>
              <a:cxnLst/>
              <a:rect l="l" t="t" r="r" b="b"/>
              <a:pathLst>
                <a:path w="15250" h="12376" extrusionOk="0">
                  <a:moveTo>
                    <a:pt x="15250" y="0"/>
                  </a:moveTo>
                  <a:lnTo>
                    <a:pt x="14450" y="305"/>
                  </a:lnTo>
                  <a:cubicBezTo>
                    <a:pt x="14165" y="419"/>
                    <a:pt x="13898" y="495"/>
                    <a:pt x="13594" y="610"/>
                  </a:cubicBezTo>
                  <a:cubicBezTo>
                    <a:pt x="13289" y="743"/>
                    <a:pt x="13004" y="876"/>
                    <a:pt x="12718" y="1028"/>
                  </a:cubicBezTo>
                  <a:cubicBezTo>
                    <a:pt x="12166" y="1314"/>
                    <a:pt x="11671" y="1619"/>
                    <a:pt x="11138" y="1942"/>
                  </a:cubicBezTo>
                  <a:cubicBezTo>
                    <a:pt x="10624" y="2285"/>
                    <a:pt x="10053" y="2590"/>
                    <a:pt x="9577" y="2932"/>
                  </a:cubicBezTo>
                  <a:cubicBezTo>
                    <a:pt x="9101" y="3294"/>
                    <a:pt x="8663" y="3618"/>
                    <a:pt x="8168" y="3998"/>
                  </a:cubicBezTo>
                  <a:cubicBezTo>
                    <a:pt x="7692" y="4379"/>
                    <a:pt x="7216" y="4779"/>
                    <a:pt x="6778" y="5198"/>
                  </a:cubicBezTo>
                  <a:cubicBezTo>
                    <a:pt x="6569" y="5388"/>
                    <a:pt x="6359" y="5559"/>
                    <a:pt x="6131" y="5769"/>
                  </a:cubicBezTo>
                  <a:cubicBezTo>
                    <a:pt x="5921" y="5959"/>
                    <a:pt x="5712" y="6169"/>
                    <a:pt x="5503" y="6378"/>
                  </a:cubicBezTo>
                  <a:cubicBezTo>
                    <a:pt x="5084" y="6740"/>
                    <a:pt x="4665" y="7121"/>
                    <a:pt x="4265" y="7501"/>
                  </a:cubicBezTo>
                  <a:cubicBezTo>
                    <a:pt x="3884" y="7901"/>
                    <a:pt x="3561" y="8263"/>
                    <a:pt x="3161" y="8701"/>
                  </a:cubicBezTo>
                  <a:cubicBezTo>
                    <a:pt x="2761" y="9120"/>
                    <a:pt x="2342" y="9538"/>
                    <a:pt x="1962" y="9976"/>
                  </a:cubicBezTo>
                  <a:cubicBezTo>
                    <a:pt x="1562" y="10395"/>
                    <a:pt x="1200" y="10833"/>
                    <a:pt x="857" y="11290"/>
                  </a:cubicBezTo>
                  <a:lnTo>
                    <a:pt x="686" y="11518"/>
                  </a:lnTo>
                  <a:cubicBezTo>
                    <a:pt x="572" y="11671"/>
                    <a:pt x="439" y="11823"/>
                    <a:pt x="305" y="11994"/>
                  </a:cubicBezTo>
                  <a:lnTo>
                    <a:pt x="96" y="12242"/>
                  </a:lnTo>
                  <a:cubicBezTo>
                    <a:pt x="94" y="12244"/>
                    <a:pt x="92" y="12246"/>
                    <a:pt x="90" y="12248"/>
                  </a:cubicBezTo>
                  <a:lnTo>
                    <a:pt x="90" y="12248"/>
                  </a:lnTo>
                  <a:cubicBezTo>
                    <a:pt x="247" y="12091"/>
                    <a:pt x="417" y="11922"/>
                    <a:pt x="572" y="11785"/>
                  </a:cubicBezTo>
                  <a:cubicBezTo>
                    <a:pt x="743" y="11614"/>
                    <a:pt x="895" y="11461"/>
                    <a:pt x="1067" y="11309"/>
                  </a:cubicBezTo>
                  <a:cubicBezTo>
                    <a:pt x="1581" y="10833"/>
                    <a:pt x="2133" y="10395"/>
                    <a:pt x="2723" y="10014"/>
                  </a:cubicBezTo>
                  <a:cubicBezTo>
                    <a:pt x="2952" y="9862"/>
                    <a:pt x="3199" y="9691"/>
                    <a:pt x="3428" y="9538"/>
                  </a:cubicBezTo>
                  <a:cubicBezTo>
                    <a:pt x="3675" y="9348"/>
                    <a:pt x="3922" y="9177"/>
                    <a:pt x="4151" y="8986"/>
                  </a:cubicBezTo>
                  <a:cubicBezTo>
                    <a:pt x="4627" y="8625"/>
                    <a:pt x="5065" y="8244"/>
                    <a:pt x="5541" y="7863"/>
                  </a:cubicBezTo>
                  <a:cubicBezTo>
                    <a:pt x="5998" y="7501"/>
                    <a:pt x="6512" y="7140"/>
                    <a:pt x="6988" y="6797"/>
                  </a:cubicBezTo>
                  <a:cubicBezTo>
                    <a:pt x="7464" y="6454"/>
                    <a:pt x="7920" y="6093"/>
                    <a:pt x="8415" y="5750"/>
                  </a:cubicBezTo>
                  <a:cubicBezTo>
                    <a:pt x="8910" y="5388"/>
                    <a:pt x="9405" y="5045"/>
                    <a:pt x="9900" y="4703"/>
                  </a:cubicBezTo>
                  <a:cubicBezTo>
                    <a:pt x="10395" y="4360"/>
                    <a:pt x="10871" y="3998"/>
                    <a:pt x="11328" y="3618"/>
                  </a:cubicBezTo>
                  <a:cubicBezTo>
                    <a:pt x="12242" y="2875"/>
                    <a:pt x="13004" y="1980"/>
                    <a:pt x="13841" y="1181"/>
                  </a:cubicBezTo>
                  <a:cubicBezTo>
                    <a:pt x="14070" y="990"/>
                    <a:pt x="14260" y="838"/>
                    <a:pt x="14508" y="629"/>
                  </a:cubicBezTo>
                  <a:cubicBezTo>
                    <a:pt x="14774" y="419"/>
                    <a:pt x="15003" y="210"/>
                    <a:pt x="15250" y="0"/>
                  </a:cubicBezTo>
                  <a:close/>
                  <a:moveTo>
                    <a:pt x="90" y="12248"/>
                  </a:moveTo>
                  <a:cubicBezTo>
                    <a:pt x="73" y="12265"/>
                    <a:pt x="56" y="12282"/>
                    <a:pt x="39" y="12299"/>
                  </a:cubicBezTo>
                  <a:lnTo>
                    <a:pt x="20" y="12337"/>
                  </a:lnTo>
                  <a:lnTo>
                    <a:pt x="20" y="12339"/>
                  </a:lnTo>
                  <a:lnTo>
                    <a:pt x="20" y="12339"/>
                  </a:lnTo>
                  <a:cubicBezTo>
                    <a:pt x="27" y="12326"/>
                    <a:pt x="35" y="12315"/>
                    <a:pt x="37" y="12315"/>
                  </a:cubicBezTo>
                  <a:cubicBezTo>
                    <a:pt x="38" y="12315"/>
                    <a:pt x="39" y="12316"/>
                    <a:pt x="39" y="12318"/>
                  </a:cubicBezTo>
                  <a:cubicBezTo>
                    <a:pt x="39" y="12301"/>
                    <a:pt x="70" y="12268"/>
                    <a:pt x="90" y="12248"/>
                  </a:cubicBezTo>
                  <a:close/>
                  <a:moveTo>
                    <a:pt x="20" y="12339"/>
                  </a:moveTo>
                  <a:lnTo>
                    <a:pt x="20" y="12339"/>
                  </a:lnTo>
                  <a:cubicBezTo>
                    <a:pt x="10" y="12356"/>
                    <a:pt x="1" y="12375"/>
                    <a:pt x="1" y="12375"/>
                  </a:cubicBezTo>
                  <a:lnTo>
                    <a:pt x="20" y="12356"/>
                  </a:lnTo>
                  <a:lnTo>
                    <a:pt x="20" y="123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3"/>
            <p:cNvSpPr/>
            <p:nvPr/>
          </p:nvSpPr>
          <p:spPr>
            <a:xfrm>
              <a:off x="4735475" y="3944800"/>
              <a:ext cx="221325" cy="538775"/>
            </a:xfrm>
            <a:custGeom>
              <a:avLst/>
              <a:gdLst/>
              <a:ahLst/>
              <a:cxnLst/>
              <a:rect l="l" t="t" r="r" b="b"/>
              <a:pathLst>
                <a:path w="8853" h="21551" extrusionOk="0">
                  <a:moveTo>
                    <a:pt x="8853" y="0"/>
                  </a:moveTo>
                  <a:lnTo>
                    <a:pt x="8853" y="0"/>
                  </a:lnTo>
                  <a:cubicBezTo>
                    <a:pt x="8777" y="114"/>
                    <a:pt x="8700" y="229"/>
                    <a:pt x="8624" y="343"/>
                  </a:cubicBezTo>
                  <a:cubicBezTo>
                    <a:pt x="8548" y="438"/>
                    <a:pt x="8491" y="552"/>
                    <a:pt x="8434" y="666"/>
                  </a:cubicBezTo>
                  <a:cubicBezTo>
                    <a:pt x="8434" y="685"/>
                    <a:pt x="8396" y="723"/>
                    <a:pt x="8396" y="762"/>
                  </a:cubicBezTo>
                  <a:lnTo>
                    <a:pt x="8377" y="819"/>
                  </a:lnTo>
                  <a:lnTo>
                    <a:pt x="8320" y="971"/>
                  </a:lnTo>
                  <a:cubicBezTo>
                    <a:pt x="8262" y="1104"/>
                    <a:pt x="8224" y="1218"/>
                    <a:pt x="8186" y="1333"/>
                  </a:cubicBezTo>
                  <a:cubicBezTo>
                    <a:pt x="8129" y="1447"/>
                    <a:pt x="8072" y="1580"/>
                    <a:pt x="8034" y="1694"/>
                  </a:cubicBezTo>
                  <a:cubicBezTo>
                    <a:pt x="7996" y="1790"/>
                    <a:pt x="7958" y="1885"/>
                    <a:pt x="7901" y="1999"/>
                  </a:cubicBezTo>
                  <a:cubicBezTo>
                    <a:pt x="7844" y="2113"/>
                    <a:pt x="7787" y="2247"/>
                    <a:pt x="7748" y="2361"/>
                  </a:cubicBezTo>
                  <a:cubicBezTo>
                    <a:pt x="7691" y="2475"/>
                    <a:pt x="7634" y="2589"/>
                    <a:pt x="7577" y="2703"/>
                  </a:cubicBezTo>
                  <a:cubicBezTo>
                    <a:pt x="7463" y="2932"/>
                    <a:pt x="7349" y="3160"/>
                    <a:pt x="7234" y="3370"/>
                  </a:cubicBezTo>
                  <a:cubicBezTo>
                    <a:pt x="7139" y="3598"/>
                    <a:pt x="7044" y="3827"/>
                    <a:pt x="6930" y="4036"/>
                  </a:cubicBezTo>
                  <a:cubicBezTo>
                    <a:pt x="6835" y="4265"/>
                    <a:pt x="6739" y="4455"/>
                    <a:pt x="6625" y="4683"/>
                  </a:cubicBezTo>
                  <a:cubicBezTo>
                    <a:pt x="6530" y="4893"/>
                    <a:pt x="6416" y="5121"/>
                    <a:pt x="6302" y="5350"/>
                  </a:cubicBezTo>
                  <a:cubicBezTo>
                    <a:pt x="6187" y="5578"/>
                    <a:pt x="6073" y="5807"/>
                    <a:pt x="5978" y="6035"/>
                  </a:cubicBezTo>
                  <a:cubicBezTo>
                    <a:pt x="5864" y="6244"/>
                    <a:pt x="5769" y="6473"/>
                    <a:pt x="5673" y="6701"/>
                  </a:cubicBezTo>
                  <a:lnTo>
                    <a:pt x="5502" y="7063"/>
                  </a:lnTo>
                  <a:cubicBezTo>
                    <a:pt x="5464" y="7177"/>
                    <a:pt x="5407" y="7292"/>
                    <a:pt x="5350" y="7406"/>
                  </a:cubicBezTo>
                  <a:cubicBezTo>
                    <a:pt x="5121" y="7863"/>
                    <a:pt x="4893" y="8301"/>
                    <a:pt x="4664" y="8757"/>
                  </a:cubicBezTo>
                  <a:cubicBezTo>
                    <a:pt x="4569" y="8986"/>
                    <a:pt x="4455" y="9214"/>
                    <a:pt x="4360" y="9443"/>
                  </a:cubicBezTo>
                  <a:cubicBezTo>
                    <a:pt x="4246" y="9652"/>
                    <a:pt x="4150" y="9881"/>
                    <a:pt x="4036" y="10109"/>
                  </a:cubicBezTo>
                  <a:cubicBezTo>
                    <a:pt x="3922" y="10319"/>
                    <a:pt x="3827" y="10547"/>
                    <a:pt x="3731" y="10775"/>
                  </a:cubicBezTo>
                  <a:cubicBezTo>
                    <a:pt x="3617" y="11004"/>
                    <a:pt x="3522" y="11213"/>
                    <a:pt x="3427" y="11442"/>
                  </a:cubicBezTo>
                  <a:cubicBezTo>
                    <a:pt x="3217" y="11899"/>
                    <a:pt x="3046" y="12356"/>
                    <a:pt x="2856" y="12832"/>
                  </a:cubicBezTo>
                  <a:cubicBezTo>
                    <a:pt x="2780" y="13060"/>
                    <a:pt x="2703" y="13250"/>
                    <a:pt x="2608" y="13498"/>
                  </a:cubicBezTo>
                  <a:cubicBezTo>
                    <a:pt x="2532" y="13726"/>
                    <a:pt x="2437" y="13993"/>
                    <a:pt x="2342" y="14202"/>
                  </a:cubicBezTo>
                  <a:cubicBezTo>
                    <a:pt x="2247" y="14431"/>
                    <a:pt x="2170" y="14659"/>
                    <a:pt x="2094" y="14907"/>
                  </a:cubicBezTo>
                  <a:cubicBezTo>
                    <a:pt x="2018" y="15173"/>
                    <a:pt x="1942" y="15402"/>
                    <a:pt x="1847" y="15649"/>
                  </a:cubicBezTo>
                  <a:cubicBezTo>
                    <a:pt x="1771" y="15878"/>
                    <a:pt x="1675" y="16125"/>
                    <a:pt x="1599" y="16354"/>
                  </a:cubicBezTo>
                  <a:cubicBezTo>
                    <a:pt x="1523" y="16582"/>
                    <a:pt x="1447" y="16830"/>
                    <a:pt x="1371" y="17077"/>
                  </a:cubicBezTo>
                  <a:cubicBezTo>
                    <a:pt x="1180" y="17610"/>
                    <a:pt x="1009" y="18143"/>
                    <a:pt x="819" y="18695"/>
                  </a:cubicBezTo>
                  <a:cubicBezTo>
                    <a:pt x="666" y="19152"/>
                    <a:pt x="514" y="19590"/>
                    <a:pt x="362" y="20066"/>
                  </a:cubicBezTo>
                  <a:cubicBezTo>
                    <a:pt x="305" y="20313"/>
                    <a:pt x="248" y="20542"/>
                    <a:pt x="190" y="20789"/>
                  </a:cubicBezTo>
                  <a:cubicBezTo>
                    <a:pt x="184" y="20824"/>
                    <a:pt x="177" y="20859"/>
                    <a:pt x="170" y="20896"/>
                  </a:cubicBezTo>
                  <a:lnTo>
                    <a:pt x="170" y="20896"/>
                  </a:lnTo>
                  <a:cubicBezTo>
                    <a:pt x="176" y="20873"/>
                    <a:pt x="183" y="20850"/>
                    <a:pt x="190" y="20828"/>
                  </a:cubicBezTo>
                  <a:cubicBezTo>
                    <a:pt x="229" y="20599"/>
                    <a:pt x="305" y="20371"/>
                    <a:pt x="362" y="20142"/>
                  </a:cubicBezTo>
                  <a:cubicBezTo>
                    <a:pt x="381" y="20066"/>
                    <a:pt x="419" y="20009"/>
                    <a:pt x="438" y="19933"/>
                  </a:cubicBezTo>
                  <a:cubicBezTo>
                    <a:pt x="609" y="19476"/>
                    <a:pt x="781" y="19038"/>
                    <a:pt x="971" y="18562"/>
                  </a:cubicBezTo>
                  <a:cubicBezTo>
                    <a:pt x="1142" y="18086"/>
                    <a:pt x="1352" y="17629"/>
                    <a:pt x="1523" y="17153"/>
                  </a:cubicBezTo>
                  <a:cubicBezTo>
                    <a:pt x="1618" y="16925"/>
                    <a:pt x="1713" y="16677"/>
                    <a:pt x="1809" y="16449"/>
                  </a:cubicBezTo>
                  <a:cubicBezTo>
                    <a:pt x="1904" y="16220"/>
                    <a:pt x="1999" y="15992"/>
                    <a:pt x="2094" y="15763"/>
                  </a:cubicBezTo>
                  <a:cubicBezTo>
                    <a:pt x="2189" y="15516"/>
                    <a:pt x="2266" y="15268"/>
                    <a:pt x="2361" y="15040"/>
                  </a:cubicBezTo>
                  <a:cubicBezTo>
                    <a:pt x="2437" y="14812"/>
                    <a:pt x="2532" y="14583"/>
                    <a:pt x="2627" y="14355"/>
                  </a:cubicBezTo>
                  <a:cubicBezTo>
                    <a:pt x="2818" y="13898"/>
                    <a:pt x="3008" y="13479"/>
                    <a:pt x="3198" y="13022"/>
                  </a:cubicBezTo>
                  <a:cubicBezTo>
                    <a:pt x="3389" y="12546"/>
                    <a:pt x="3560" y="12070"/>
                    <a:pt x="3789" y="11632"/>
                  </a:cubicBezTo>
                  <a:cubicBezTo>
                    <a:pt x="3827" y="11518"/>
                    <a:pt x="3884" y="11423"/>
                    <a:pt x="3941" y="11309"/>
                  </a:cubicBezTo>
                  <a:lnTo>
                    <a:pt x="4093" y="10966"/>
                  </a:lnTo>
                  <a:cubicBezTo>
                    <a:pt x="4188" y="10737"/>
                    <a:pt x="4303" y="10509"/>
                    <a:pt x="4417" y="10300"/>
                  </a:cubicBezTo>
                  <a:lnTo>
                    <a:pt x="4740" y="9633"/>
                  </a:lnTo>
                  <a:cubicBezTo>
                    <a:pt x="4855" y="9405"/>
                    <a:pt x="4950" y="9176"/>
                    <a:pt x="5064" y="8967"/>
                  </a:cubicBezTo>
                  <a:cubicBezTo>
                    <a:pt x="5159" y="8738"/>
                    <a:pt x="5274" y="8510"/>
                    <a:pt x="5388" y="8282"/>
                  </a:cubicBezTo>
                  <a:cubicBezTo>
                    <a:pt x="5502" y="8053"/>
                    <a:pt x="5635" y="7825"/>
                    <a:pt x="5750" y="7596"/>
                  </a:cubicBezTo>
                  <a:cubicBezTo>
                    <a:pt x="5845" y="7387"/>
                    <a:pt x="5959" y="7120"/>
                    <a:pt x="6073" y="6911"/>
                  </a:cubicBezTo>
                  <a:cubicBezTo>
                    <a:pt x="6168" y="6682"/>
                    <a:pt x="6264" y="6454"/>
                    <a:pt x="6359" y="6225"/>
                  </a:cubicBezTo>
                  <a:cubicBezTo>
                    <a:pt x="6568" y="5769"/>
                    <a:pt x="6797" y="5331"/>
                    <a:pt x="7025" y="4874"/>
                  </a:cubicBezTo>
                  <a:cubicBezTo>
                    <a:pt x="7120" y="4664"/>
                    <a:pt x="7215" y="4455"/>
                    <a:pt x="7292" y="4226"/>
                  </a:cubicBezTo>
                  <a:cubicBezTo>
                    <a:pt x="7387" y="3998"/>
                    <a:pt x="7463" y="3770"/>
                    <a:pt x="7558" y="3541"/>
                  </a:cubicBezTo>
                  <a:cubicBezTo>
                    <a:pt x="7672" y="3313"/>
                    <a:pt x="7768" y="3084"/>
                    <a:pt x="7863" y="2856"/>
                  </a:cubicBezTo>
                  <a:cubicBezTo>
                    <a:pt x="7901" y="2722"/>
                    <a:pt x="7958" y="2627"/>
                    <a:pt x="7996" y="2494"/>
                  </a:cubicBezTo>
                  <a:cubicBezTo>
                    <a:pt x="8034" y="2342"/>
                    <a:pt x="8091" y="2208"/>
                    <a:pt x="8129" y="2113"/>
                  </a:cubicBezTo>
                  <a:cubicBezTo>
                    <a:pt x="8167" y="1999"/>
                    <a:pt x="8186" y="1923"/>
                    <a:pt x="8224" y="1790"/>
                  </a:cubicBezTo>
                  <a:cubicBezTo>
                    <a:pt x="8262" y="1656"/>
                    <a:pt x="8301" y="1542"/>
                    <a:pt x="8339" y="1428"/>
                  </a:cubicBezTo>
                  <a:cubicBezTo>
                    <a:pt x="8396" y="1180"/>
                    <a:pt x="8472" y="952"/>
                    <a:pt x="8529" y="704"/>
                  </a:cubicBezTo>
                  <a:lnTo>
                    <a:pt x="8586" y="533"/>
                  </a:lnTo>
                  <a:cubicBezTo>
                    <a:pt x="8605" y="476"/>
                    <a:pt x="8643" y="438"/>
                    <a:pt x="8662" y="381"/>
                  </a:cubicBezTo>
                  <a:cubicBezTo>
                    <a:pt x="8700" y="286"/>
                    <a:pt x="8757" y="209"/>
                    <a:pt x="8796" y="114"/>
                  </a:cubicBezTo>
                  <a:lnTo>
                    <a:pt x="8853" y="0"/>
                  </a:lnTo>
                  <a:close/>
                  <a:moveTo>
                    <a:pt x="170" y="20896"/>
                  </a:moveTo>
                  <a:cubicBezTo>
                    <a:pt x="145" y="20987"/>
                    <a:pt x="130" y="21075"/>
                    <a:pt x="114" y="21151"/>
                  </a:cubicBezTo>
                  <a:cubicBezTo>
                    <a:pt x="76" y="21265"/>
                    <a:pt x="38" y="21418"/>
                    <a:pt x="0" y="21551"/>
                  </a:cubicBezTo>
                  <a:lnTo>
                    <a:pt x="38" y="21532"/>
                  </a:lnTo>
                  <a:cubicBezTo>
                    <a:pt x="57" y="21399"/>
                    <a:pt x="95" y="21265"/>
                    <a:pt x="133" y="21132"/>
                  </a:cubicBezTo>
                  <a:cubicBezTo>
                    <a:pt x="145" y="21035"/>
                    <a:pt x="158" y="20962"/>
                    <a:pt x="170" y="208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3"/>
            <p:cNvSpPr/>
            <p:nvPr/>
          </p:nvSpPr>
          <p:spPr>
            <a:xfrm>
              <a:off x="4734500" y="4238925"/>
              <a:ext cx="392225" cy="242750"/>
            </a:xfrm>
            <a:custGeom>
              <a:avLst/>
              <a:gdLst/>
              <a:ahLst/>
              <a:cxnLst/>
              <a:rect l="l" t="t" r="r" b="b"/>
              <a:pathLst>
                <a:path w="15689" h="9710" extrusionOk="0">
                  <a:moveTo>
                    <a:pt x="15688" y="0"/>
                  </a:moveTo>
                  <a:lnTo>
                    <a:pt x="15688" y="0"/>
                  </a:lnTo>
                  <a:cubicBezTo>
                    <a:pt x="15460" y="58"/>
                    <a:pt x="15212" y="115"/>
                    <a:pt x="14984" y="172"/>
                  </a:cubicBezTo>
                  <a:cubicBezTo>
                    <a:pt x="14812" y="210"/>
                    <a:pt x="14641" y="267"/>
                    <a:pt x="14508" y="305"/>
                  </a:cubicBezTo>
                  <a:cubicBezTo>
                    <a:pt x="14375" y="343"/>
                    <a:pt x="14222" y="381"/>
                    <a:pt x="14089" y="438"/>
                  </a:cubicBezTo>
                  <a:cubicBezTo>
                    <a:pt x="13803" y="534"/>
                    <a:pt x="13499" y="667"/>
                    <a:pt x="13251" y="762"/>
                  </a:cubicBezTo>
                  <a:cubicBezTo>
                    <a:pt x="13004" y="876"/>
                    <a:pt x="12794" y="971"/>
                    <a:pt x="12509" y="1086"/>
                  </a:cubicBezTo>
                  <a:cubicBezTo>
                    <a:pt x="12223" y="1200"/>
                    <a:pt x="11938" y="1333"/>
                    <a:pt x="11671" y="1466"/>
                  </a:cubicBezTo>
                  <a:lnTo>
                    <a:pt x="11405" y="1600"/>
                  </a:lnTo>
                  <a:lnTo>
                    <a:pt x="11252" y="1657"/>
                  </a:lnTo>
                  <a:cubicBezTo>
                    <a:pt x="10719" y="1904"/>
                    <a:pt x="10167" y="2114"/>
                    <a:pt x="9653" y="2380"/>
                  </a:cubicBezTo>
                  <a:cubicBezTo>
                    <a:pt x="9406" y="2494"/>
                    <a:pt x="9139" y="2628"/>
                    <a:pt x="8892" y="2780"/>
                  </a:cubicBezTo>
                  <a:cubicBezTo>
                    <a:pt x="8644" y="2913"/>
                    <a:pt x="8397" y="3047"/>
                    <a:pt x="8168" y="3199"/>
                  </a:cubicBezTo>
                  <a:cubicBezTo>
                    <a:pt x="7921" y="3351"/>
                    <a:pt x="7692" y="3503"/>
                    <a:pt x="7445" y="3656"/>
                  </a:cubicBezTo>
                  <a:cubicBezTo>
                    <a:pt x="7216" y="3789"/>
                    <a:pt x="6969" y="3922"/>
                    <a:pt x="6740" y="4056"/>
                  </a:cubicBezTo>
                  <a:cubicBezTo>
                    <a:pt x="6245" y="4360"/>
                    <a:pt x="5769" y="4665"/>
                    <a:pt x="5313" y="5007"/>
                  </a:cubicBezTo>
                  <a:lnTo>
                    <a:pt x="4627" y="5521"/>
                  </a:lnTo>
                  <a:cubicBezTo>
                    <a:pt x="4418" y="5693"/>
                    <a:pt x="4208" y="5845"/>
                    <a:pt x="3980" y="6035"/>
                  </a:cubicBezTo>
                  <a:cubicBezTo>
                    <a:pt x="3751" y="6226"/>
                    <a:pt x="3523" y="6435"/>
                    <a:pt x="3333" y="6607"/>
                  </a:cubicBezTo>
                  <a:cubicBezTo>
                    <a:pt x="3123" y="6797"/>
                    <a:pt x="2952" y="6987"/>
                    <a:pt x="2742" y="7178"/>
                  </a:cubicBezTo>
                  <a:cubicBezTo>
                    <a:pt x="2590" y="7330"/>
                    <a:pt x="2419" y="7463"/>
                    <a:pt x="2247" y="7616"/>
                  </a:cubicBezTo>
                  <a:cubicBezTo>
                    <a:pt x="1867" y="7977"/>
                    <a:pt x="1467" y="8339"/>
                    <a:pt x="1067" y="8701"/>
                  </a:cubicBezTo>
                  <a:cubicBezTo>
                    <a:pt x="858" y="8872"/>
                    <a:pt x="667" y="9043"/>
                    <a:pt x="458" y="9234"/>
                  </a:cubicBezTo>
                  <a:cubicBezTo>
                    <a:pt x="287" y="9367"/>
                    <a:pt x="134" y="9538"/>
                    <a:pt x="1" y="9710"/>
                  </a:cubicBezTo>
                  <a:lnTo>
                    <a:pt x="20" y="9691"/>
                  </a:lnTo>
                  <a:lnTo>
                    <a:pt x="58" y="9653"/>
                  </a:lnTo>
                  <a:cubicBezTo>
                    <a:pt x="77" y="9634"/>
                    <a:pt x="96" y="9596"/>
                    <a:pt x="134" y="9577"/>
                  </a:cubicBezTo>
                  <a:cubicBezTo>
                    <a:pt x="306" y="9405"/>
                    <a:pt x="496" y="9272"/>
                    <a:pt x="686" y="9120"/>
                  </a:cubicBezTo>
                  <a:cubicBezTo>
                    <a:pt x="877" y="8967"/>
                    <a:pt x="1086" y="8815"/>
                    <a:pt x="1296" y="8682"/>
                  </a:cubicBezTo>
                  <a:cubicBezTo>
                    <a:pt x="1505" y="8529"/>
                    <a:pt x="1714" y="8396"/>
                    <a:pt x="1924" y="8244"/>
                  </a:cubicBezTo>
                  <a:lnTo>
                    <a:pt x="2495" y="7844"/>
                  </a:lnTo>
                  <a:cubicBezTo>
                    <a:pt x="2819" y="7635"/>
                    <a:pt x="3142" y="7425"/>
                    <a:pt x="3428" y="7216"/>
                  </a:cubicBezTo>
                  <a:cubicBezTo>
                    <a:pt x="3713" y="7006"/>
                    <a:pt x="4037" y="6778"/>
                    <a:pt x="4285" y="6607"/>
                  </a:cubicBezTo>
                  <a:cubicBezTo>
                    <a:pt x="4551" y="6435"/>
                    <a:pt x="4818" y="6264"/>
                    <a:pt x="5084" y="6093"/>
                  </a:cubicBezTo>
                  <a:lnTo>
                    <a:pt x="5789" y="5617"/>
                  </a:lnTo>
                  <a:cubicBezTo>
                    <a:pt x="6036" y="5464"/>
                    <a:pt x="6283" y="5312"/>
                    <a:pt x="6531" y="5160"/>
                  </a:cubicBezTo>
                  <a:cubicBezTo>
                    <a:pt x="7007" y="4874"/>
                    <a:pt x="7521" y="4627"/>
                    <a:pt x="8016" y="4379"/>
                  </a:cubicBezTo>
                  <a:cubicBezTo>
                    <a:pt x="8263" y="4246"/>
                    <a:pt x="8511" y="4094"/>
                    <a:pt x="8758" y="3960"/>
                  </a:cubicBezTo>
                  <a:cubicBezTo>
                    <a:pt x="9006" y="3808"/>
                    <a:pt x="9272" y="3694"/>
                    <a:pt x="9520" y="3561"/>
                  </a:cubicBezTo>
                  <a:cubicBezTo>
                    <a:pt x="10034" y="3313"/>
                    <a:pt x="10529" y="3047"/>
                    <a:pt x="11024" y="2799"/>
                  </a:cubicBezTo>
                  <a:cubicBezTo>
                    <a:pt x="11290" y="2685"/>
                    <a:pt x="11519" y="2552"/>
                    <a:pt x="11766" y="2418"/>
                  </a:cubicBezTo>
                  <a:cubicBezTo>
                    <a:pt x="12014" y="2266"/>
                    <a:pt x="12242" y="2114"/>
                    <a:pt x="12490" y="1961"/>
                  </a:cubicBezTo>
                  <a:cubicBezTo>
                    <a:pt x="12737" y="1790"/>
                    <a:pt x="13004" y="1638"/>
                    <a:pt x="13232" y="1485"/>
                  </a:cubicBezTo>
                  <a:cubicBezTo>
                    <a:pt x="13461" y="1333"/>
                    <a:pt x="13689" y="1181"/>
                    <a:pt x="13918" y="1029"/>
                  </a:cubicBezTo>
                  <a:lnTo>
                    <a:pt x="13880" y="1029"/>
                  </a:lnTo>
                  <a:lnTo>
                    <a:pt x="14165" y="857"/>
                  </a:lnTo>
                  <a:cubicBezTo>
                    <a:pt x="14375" y="705"/>
                    <a:pt x="14584" y="572"/>
                    <a:pt x="14831" y="457"/>
                  </a:cubicBezTo>
                  <a:cubicBezTo>
                    <a:pt x="15117" y="286"/>
                    <a:pt x="15403" y="153"/>
                    <a:pt x="15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3"/>
            <p:cNvSpPr/>
            <p:nvPr/>
          </p:nvSpPr>
          <p:spPr>
            <a:xfrm>
              <a:off x="4736425" y="4309375"/>
              <a:ext cx="356500" cy="176125"/>
            </a:xfrm>
            <a:custGeom>
              <a:avLst/>
              <a:gdLst/>
              <a:ahLst/>
              <a:cxnLst/>
              <a:rect l="l" t="t" r="r" b="b"/>
              <a:pathLst>
                <a:path w="14260" h="7045" extrusionOk="0">
                  <a:moveTo>
                    <a:pt x="14259" y="0"/>
                  </a:moveTo>
                  <a:cubicBezTo>
                    <a:pt x="14145" y="19"/>
                    <a:pt x="14012" y="57"/>
                    <a:pt x="13898" y="95"/>
                  </a:cubicBezTo>
                  <a:lnTo>
                    <a:pt x="13555" y="229"/>
                  </a:lnTo>
                  <a:lnTo>
                    <a:pt x="13155" y="362"/>
                  </a:lnTo>
                  <a:cubicBezTo>
                    <a:pt x="13041" y="400"/>
                    <a:pt x="12927" y="438"/>
                    <a:pt x="12832" y="476"/>
                  </a:cubicBezTo>
                  <a:lnTo>
                    <a:pt x="12261" y="628"/>
                  </a:lnTo>
                  <a:cubicBezTo>
                    <a:pt x="12032" y="704"/>
                    <a:pt x="11842" y="762"/>
                    <a:pt x="11594" y="857"/>
                  </a:cubicBezTo>
                  <a:cubicBezTo>
                    <a:pt x="11347" y="952"/>
                    <a:pt x="11080" y="1047"/>
                    <a:pt x="10833" y="1142"/>
                  </a:cubicBezTo>
                  <a:cubicBezTo>
                    <a:pt x="10604" y="1238"/>
                    <a:pt x="10357" y="1314"/>
                    <a:pt x="10128" y="1409"/>
                  </a:cubicBezTo>
                  <a:cubicBezTo>
                    <a:pt x="9900" y="1485"/>
                    <a:pt x="9690" y="1561"/>
                    <a:pt x="9443" y="1637"/>
                  </a:cubicBezTo>
                  <a:lnTo>
                    <a:pt x="8681" y="1885"/>
                  </a:lnTo>
                  <a:cubicBezTo>
                    <a:pt x="8434" y="1961"/>
                    <a:pt x="8205" y="2056"/>
                    <a:pt x="7958" y="2151"/>
                  </a:cubicBezTo>
                  <a:cubicBezTo>
                    <a:pt x="7844" y="2189"/>
                    <a:pt x="7749" y="2228"/>
                    <a:pt x="7634" y="2285"/>
                  </a:cubicBezTo>
                  <a:lnTo>
                    <a:pt x="7311" y="2437"/>
                  </a:lnTo>
                  <a:cubicBezTo>
                    <a:pt x="7082" y="2551"/>
                    <a:pt x="6835" y="2665"/>
                    <a:pt x="6606" y="2799"/>
                  </a:cubicBezTo>
                  <a:cubicBezTo>
                    <a:pt x="6187" y="3027"/>
                    <a:pt x="5769" y="3256"/>
                    <a:pt x="5350" y="3503"/>
                  </a:cubicBezTo>
                  <a:cubicBezTo>
                    <a:pt x="5140" y="3617"/>
                    <a:pt x="4912" y="3732"/>
                    <a:pt x="4702" y="3846"/>
                  </a:cubicBezTo>
                  <a:cubicBezTo>
                    <a:pt x="4493" y="3960"/>
                    <a:pt x="4303" y="4093"/>
                    <a:pt x="4112" y="4226"/>
                  </a:cubicBezTo>
                  <a:lnTo>
                    <a:pt x="4131" y="4226"/>
                  </a:lnTo>
                  <a:cubicBezTo>
                    <a:pt x="3979" y="4322"/>
                    <a:pt x="3865" y="4417"/>
                    <a:pt x="3713" y="4512"/>
                  </a:cubicBezTo>
                  <a:cubicBezTo>
                    <a:pt x="3560" y="4607"/>
                    <a:pt x="3408" y="4683"/>
                    <a:pt x="3256" y="4779"/>
                  </a:cubicBezTo>
                  <a:cubicBezTo>
                    <a:pt x="2932" y="4969"/>
                    <a:pt x="2608" y="5178"/>
                    <a:pt x="2304" y="5388"/>
                  </a:cubicBezTo>
                  <a:cubicBezTo>
                    <a:pt x="1904" y="5635"/>
                    <a:pt x="1504" y="5902"/>
                    <a:pt x="1123" y="6168"/>
                  </a:cubicBezTo>
                  <a:cubicBezTo>
                    <a:pt x="933" y="6302"/>
                    <a:pt x="724" y="6435"/>
                    <a:pt x="552" y="6587"/>
                  </a:cubicBezTo>
                  <a:lnTo>
                    <a:pt x="248" y="6797"/>
                  </a:lnTo>
                  <a:lnTo>
                    <a:pt x="95" y="6930"/>
                  </a:lnTo>
                  <a:cubicBezTo>
                    <a:pt x="57" y="6949"/>
                    <a:pt x="38" y="6987"/>
                    <a:pt x="19" y="7006"/>
                  </a:cubicBezTo>
                  <a:cubicBezTo>
                    <a:pt x="32" y="6993"/>
                    <a:pt x="45" y="6981"/>
                    <a:pt x="57" y="6968"/>
                  </a:cubicBezTo>
                  <a:cubicBezTo>
                    <a:pt x="171" y="6854"/>
                    <a:pt x="305" y="6759"/>
                    <a:pt x="438" y="6682"/>
                  </a:cubicBezTo>
                  <a:lnTo>
                    <a:pt x="781" y="6435"/>
                  </a:lnTo>
                  <a:cubicBezTo>
                    <a:pt x="1561" y="5940"/>
                    <a:pt x="2361" y="5483"/>
                    <a:pt x="3199" y="5064"/>
                  </a:cubicBezTo>
                  <a:cubicBezTo>
                    <a:pt x="3465" y="4950"/>
                    <a:pt x="3732" y="4836"/>
                    <a:pt x="3998" y="4702"/>
                  </a:cubicBezTo>
                  <a:cubicBezTo>
                    <a:pt x="4246" y="4569"/>
                    <a:pt x="4512" y="4436"/>
                    <a:pt x="4779" y="4303"/>
                  </a:cubicBezTo>
                  <a:cubicBezTo>
                    <a:pt x="4988" y="4207"/>
                    <a:pt x="5197" y="4112"/>
                    <a:pt x="5407" y="4017"/>
                  </a:cubicBezTo>
                  <a:cubicBezTo>
                    <a:pt x="5635" y="3941"/>
                    <a:pt x="5845" y="3846"/>
                    <a:pt x="6054" y="3732"/>
                  </a:cubicBezTo>
                  <a:cubicBezTo>
                    <a:pt x="6511" y="3541"/>
                    <a:pt x="6949" y="3332"/>
                    <a:pt x="7406" y="3141"/>
                  </a:cubicBezTo>
                  <a:cubicBezTo>
                    <a:pt x="7863" y="2970"/>
                    <a:pt x="8320" y="2761"/>
                    <a:pt x="8796" y="2589"/>
                  </a:cubicBezTo>
                  <a:cubicBezTo>
                    <a:pt x="9253" y="2418"/>
                    <a:pt x="9748" y="2285"/>
                    <a:pt x="10204" y="2075"/>
                  </a:cubicBezTo>
                  <a:cubicBezTo>
                    <a:pt x="10433" y="1980"/>
                    <a:pt x="10661" y="1904"/>
                    <a:pt x="10890" y="1771"/>
                  </a:cubicBezTo>
                  <a:cubicBezTo>
                    <a:pt x="11137" y="1656"/>
                    <a:pt x="11366" y="1542"/>
                    <a:pt x="11613" y="1409"/>
                  </a:cubicBezTo>
                  <a:cubicBezTo>
                    <a:pt x="11804" y="1314"/>
                    <a:pt x="11975" y="1219"/>
                    <a:pt x="12222" y="1104"/>
                  </a:cubicBezTo>
                  <a:cubicBezTo>
                    <a:pt x="12451" y="1009"/>
                    <a:pt x="12698" y="876"/>
                    <a:pt x="12927" y="762"/>
                  </a:cubicBezTo>
                  <a:cubicBezTo>
                    <a:pt x="13136" y="666"/>
                    <a:pt x="13327" y="552"/>
                    <a:pt x="13536" y="419"/>
                  </a:cubicBezTo>
                  <a:cubicBezTo>
                    <a:pt x="13745" y="305"/>
                    <a:pt x="13936" y="152"/>
                    <a:pt x="14164" y="38"/>
                  </a:cubicBezTo>
                  <a:lnTo>
                    <a:pt x="14259" y="0"/>
                  </a:lnTo>
                  <a:close/>
                  <a:moveTo>
                    <a:pt x="19" y="7007"/>
                  </a:moveTo>
                  <a:cubicBezTo>
                    <a:pt x="12" y="7013"/>
                    <a:pt x="6" y="7019"/>
                    <a:pt x="0" y="7025"/>
                  </a:cubicBezTo>
                  <a:lnTo>
                    <a:pt x="0" y="7044"/>
                  </a:lnTo>
                  <a:cubicBezTo>
                    <a:pt x="0" y="7025"/>
                    <a:pt x="0" y="7025"/>
                    <a:pt x="19" y="70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3"/>
            <p:cNvSpPr/>
            <p:nvPr/>
          </p:nvSpPr>
          <p:spPr>
            <a:xfrm>
              <a:off x="4717375" y="4414075"/>
              <a:ext cx="386025" cy="75225"/>
            </a:xfrm>
            <a:custGeom>
              <a:avLst/>
              <a:gdLst/>
              <a:ahLst/>
              <a:cxnLst/>
              <a:rect l="l" t="t" r="r" b="b"/>
              <a:pathLst>
                <a:path w="15441" h="3009" extrusionOk="0">
                  <a:moveTo>
                    <a:pt x="15021" y="0"/>
                  </a:moveTo>
                  <a:cubicBezTo>
                    <a:pt x="14907" y="19"/>
                    <a:pt x="14774" y="19"/>
                    <a:pt x="14641" y="19"/>
                  </a:cubicBezTo>
                  <a:cubicBezTo>
                    <a:pt x="14317" y="38"/>
                    <a:pt x="13974" y="58"/>
                    <a:pt x="13651" y="77"/>
                  </a:cubicBezTo>
                  <a:cubicBezTo>
                    <a:pt x="13327" y="96"/>
                    <a:pt x="13003" y="96"/>
                    <a:pt x="12680" y="115"/>
                  </a:cubicBezTo>
                  <a:cubicBezTo>
                    <a:pt x="11994" y="172"/>
                    <a:pt x="11309" y="229"/>
                    <a:pt x="10643" y="286"/>
                  </a:cubicBezTo>
                  <a:cubicBezTo>
                    <a:pt x="10319" y="305"/>
                    <a:pt x="10034" y="343"/>
                    <a:pt x="9691" y="381"/>
                  </a:cubicBezTo>
                  <a:cubicBezTo>
                    <a:pt x="9329" y="438"/>
                    <a:pt x="9006" y="514"/>
                    <a:pt x="8663" y="572"/>
                  </a:cubicBezTo>
                  <a:cubicBezTo>
                    <a:pt x="8035" y="705"/>
                    <a:pt x="7406" y="819"/>
                    <a:pt x="6778" y="971"/>
                  </a:cubicBezTo>
                  <a:cubicBezTo>
                    <a:pt x="6150" y="1124"/>
                    <a:pt x="5503" y="1295"/>
                    <a:pt x="4893" y="1447"/>
                  </a:cubicBezTo>
                  <a:cubicBezTo>
                    <a:pt x="4284" y="1619"/>
                    <a:pt x="3694" y="1809"/>
                    <a:pt x="3085" y="1961"/>
                  </a:cubicBezTo>
                  <a:cubicBezTo>
                    <a:pt x="2761" y="2037"/>
                    <a:pt x="2457" y="2114"/>
                    <a:pt x="2133" y="2190"/>
                  </a:cubicBezTo>
                  <a:cubicBezTo>
                    <a:pt x="1847" y="2266"/>
                    <a:pt x="1562" y="2361"/>
                    <a:pt x="1295" y="2475"/>
                  </a:cubicBezTo>
                  <a:cubicBezTo>
                    <a:pt x="1010" y="2590"/>
                    <a:pt x="743" y="2704"/>
                    <a:pt x="458" y="2818"/>
                  </a:cubicBezTo>
                  <a:cubicBezTo>
                    <a:pt x="305" y="2856"/>
                    <a:pt x="172" y="2913"/>
                    <a:pt x="39" y="2989"/>
                  </a:cubicBezTo>
                  <a:lnTo>
                    <a:pt x="22" y="3006"/>
                  </a:lnTo>
                  <a:lnTo>
                    <a:pt x="22" y="3006"/>
                  </a:lnTo>
                  <a:cubicBezTo>
                    <a:pt x="47" y="3001"/>
                    <a:pt x="62" y="2985"/>
                    <a:pt x="77" y="2970"/>
                  </a:cubicBezTo>
                  <a:lnTo>
                    <a:pt x="229" y="2932"/>
                  </a:lnTo>
                  <a:cubicBezTo>
                    <a:pt x="477" y="2837"/>
                    <a:pt x="743" y="2761"/>
                    <a:pt x="1010" y="2685"/>
                  </a:cubicBezTo>
                  <a:cubicBezTo>
                    <a:pt x="1276" y="2609"/>
                    <a:pt x="1562" y="2551"/>
                    <a:pt x="1847" y="2494"/>
                  </a:cubicBezTo>
                  <a:cubicBezTo>
                    <a:pt x="2437" y="2418"/>
                    <a:pt x="3047" y="2399"/>
                    <a:pt x="3637" y="2342"/>
                  </a:cubicBezTo>
                  <a:cubicBezTo>
                    <a:pt x="3980" y="2304"/>
                    <a:pt x="4303" y="2266"/>
                    <a:pt x="4627" y="2209"/>
                  </a:cubicBezTo>
                  <a:lnTo>
                    <a:pt x="5617" y="2095"/>
                  </a:lnTo>
                  <a:cubicBezTo>
                    <a:pt x="5959" y="2057"/>
                    <a:pt x="6321" y="2018"/>
                    <a:pt x="6626" y="1980"/>
                  </a:cubicBezTo>
                  <a:cubicBezTo>
                    <a:pt x="6911" y="1923"/>
                    <a:pt x="7197" y="1866"/>
                    <a:pt x="7521" y="1828"/>
                  </a:cubicBezTo>
                  <a:cubicBezTo>
                    <a:pt x="7844" y="1790"/>
                    <a:pt x="8149" y="1752"/>
                    <a:pt x="8492" y="1714"/>
                  </a:cubicBezTo>
                  <a:cubicBezTo>
                    <a:pt x="8853" y="1657"/>
                    <a:pt x="9177" y="1600"/>
                    <a:pt x="9520" y="1523"/>
                  </a:cubicBezTo>
                  <a:lnTo>
                    <a:pt x="10529" y="1314"/>
                  </a:lnTo>
                  <a:cubicBezTo>
                    <a:pt x="10852" y="1257"/>
                    <a:pt x="11195" y="1200"/>
                    <a:pt x="11480" y="1143"/>
                  </a:cubicBezTo>
                  <a:cubicBezTo>
                    <a:pt x="11785" y="1086"/>
                    <a:pt x="12052" y="1009"/>
                    <a:pt x="12375" y="933"/>
                  </a:cubicBezTo>
                  <a:cubicBezTo>
                    <a:pt x="12680" y="838"/>
                    <a:pt x="13003" y="762"/>
                    <a:pt x="13327" y="667"/>
                  </a:cubicBezTo>
                  <a:cubicBezTo>
                    <a:pt x="13632" y="591"/>
                    <a:pt x="13974" y="476"/>
                    <a:pt x="14241" y="400"/>
                  </a:cubicBezTo>
                  <a:cubicBezTo>
                    <a:pt x="14527" y="305"/>
                    <a:pt x="14812" y="191"/>
                    <a:pt x="15098" y="96"/>
                  </a:cubicBezTo>
                  <a:cubicBezTo>
                    <a:pt x="15193" y="77"/>
                    <a:pt x="15326" y="38"/>
                    <a:pt x="15440" y="19"/>
                  </a:cubicBezTo>
                  <a:cubicBezTo>
                    <a:pt x="15307" y="0"/>
                    <a:pt x="15174" y="0"/>
                    <a:pt x="15021" y="0"/>
                  </a:cubicBezTo>
                  <a:close/>
                  <a:moveTo>
                    <a:pt x="22" y="3006"/>
                  </a:moveTo>
                  <a:cubicBezTo>
                    <a:pt x="16" y="3008"/>
                    <a:pt x="8" y="3008"/>
                    <a:pt x="1" y="3008"/>
                  </a:cubicBezTo>
                  <a:lnTo>
                    <a:pt x="20" y="3008"/>
                  </a:lnTo>
                  <a:lnTo>
                    <a:pt x="22" y="300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3"/>
            <p:cNvSpPr/>
            <p:nvPr/>
          </p:nvSpPr>
          <p:spPr>
            <a:xfrm>
              <a:off x="4737375" y="4482125"/>
              <a:ext cx="294150" cy="38100"/>
            </a:xfrm>
            <a:custGeom>
              <a:avLst/>
              <a:gdLst/>
              <a:ahLst/>
              <a:cxnLst/>
              <a:rect l="l" t="t" r="r" b="b"/>
              <a:pathLst>
                <a:path w="11766" h="1524" extrusionOk="0">
                  <a:moveTo>
                    <a:pt x="0" y="1"/>
                  </a:moveTo>
                  <a:lnTo>
                    <a:pt x="0" y="20"/>
                  </a:lnTo>
                  <a:cubicBezTo>
                    <a:pt x="210" y="77"/>
                    <a:pt x="438" y="134"/>
                    <a:pt x="667" y="153"/>
                  </a:cubicBezTo>
                  <a:cubicBezTo>
                    <a:pt x="838" y="172"/>
                    <a:pt x="1009" y="191"/>
                    <a:pt x="1181" y="210"/>
                  </a:cubicBezTo>
                  <a:lnTo>
                    <a:pt x="2361" y="286"/>
                  </a:lnTo>
                  <a:cubicBezTo>
                    <a:pt x="2761" y="324"/>
                    <a:pt x="3161" y="382"/>
                    <a:pt x="3579" y="439"/>
                  </a:cubicBezTo>
                  <a:cubicBezTo>
                    <a:pt x="3979" y="515"/>
                    <a:pt x="4417" y="572"/>
                    <a:pt x="4817" y="648"/>
                  </a:cubicBezTo>
                  <a:cubicBezTo>
                    <a:pt x="5236" y="743"/>
                    <a:pt x="5635" y="819"/>
                    <a:pt x="6054" y="915"/>
                  </a:cubicBezTo>
                  <a:cubicBezTo>
                    <a:pt x="6454" y="991"/>
                    <a:pt x="6873" y="1067"/>
                    <a:pt x="7273" y="1143"/>
                  </a:cubicBezTo>
                  <a:lnTo>
                    <a:pt x="7634" y="1219"/>
                  </a:lnTo>
                  <a:cubicBezTo>
                    <a:pt x="7996" y="1276"/>
                    <a:pt x="8339" y="1353"/>
                    <a:pt x="8701" y="1410"/>
                  </a:cubicBezTo>
                  <a:cubicBezTo>
                    <a:pt x="9043" y="1448"/>
                    <a:pt x="9405" y="1486"/>
                    <a:pt x="9748" y="1505"/>
                  </a:cubicBezTo>
                  <a:cubicBezTo>
                    <a:pt x="10090" y="1524"/>
                    <a:pt x="10452" y="1524"/>
                    <a:pt x="10776" y="1524"/>
                  </a:cubicBezTo>
                  <a:cubicBezTo>
                    <a:pt x="10991" y="1524"/>
                    <a:pt x="11199" y="1515"/>
                    <a:pt x="11409" y="1515"/>
                  </a:cubicBezTo>
                  <a:cubicBezTo>
                    <a:pt x="11514" y="1515"/>
                    <a:pt x="11620" y="1518"/>
                    <a:pt x="11728" y="1524"/>
                  </a:cubicBezTo>
                  <a:lnTo>
                    <a:pt x="11766" y="1524"/>
                  </a:lnTo>
                  <a:cubicBezTo>
                    <a:pt x="11537" y="1429"/>
                    <a:pt x="11271" y="1353"/>
                    <a:pt x="11023" y="1295"/>
                  </a:cubicBezTo>
                  <a:cubicBezTo>
                    <a:pt x="10776" y="1238"/>
                    <a:pt x="10547" y="1200"/>
                    <a:pt x="10281" y="1162"/>
                  </a:cubicBezTo>
                  <a:cubicBezTo>
                    <a:pt x="10014" y="1124"/>
                    <a:pt x="9748" y="1067"/>
                    <a:pt x="9481" y="1048"/>
                  </a:cubicBezTo>
                  <a:cubicBezTo>
                    <a:pt x="9215" y="1010"/>
                    <a:pt x="8948" y="972"/>
                    <a:pt x="8681" y="915"/>
                  </a:cubicBezTo>
                  <a:lnTo>
                    <a:pt x="8339" y="858"/>
                  </a:lnTo>
                  <a:lnTo>
                    <a:pt x="8377" y="858"/>
                  </a:lnTo>
                  <a:lnTo>
                    <a:pt x="8015" y="781"/>
                  </a:lnTo>
                  <a:cubicBezTo>
                    <a:pt x="7749" y="724"/>
                    <a:pt x="7482" y="667"/>
                    <a:pt x="7216" y="629"/>
                  </a:cubicBezTo>
                  <a:lnTo>
                    <a:pt x="6378" y="496"/>
                  </a:lnTo>
                  <a:cubicBezTo>
                    <a:pt x="5826" y="401"/>
                    <a:pt x="5293" y="305"/>
                    <a:pt x="4741" y="248"/>
                  </a:cubicBezTo>
                  <a:cubicBezTo>
                    <a:pt x="4360" y="210"/>
                    <a:pt x="3998" y="191"/>
                    <a:pt x="3617" y="153"/>
                  </a:cubicBezTo>
                  <a:cubicBezTo>
                    <a:pt x="3294" y="134"/>
                    <a:pt x="2989" y="115"/>
                    <a:pt x="2646" y="115"/>
                  </a:cubicBezTo>
                  <a:lnTo>
                    <a:pt x="1618" y="115"/>
                  </a:lnTo>
                  <a:cubicBezTo>
                    <a:pt x="1257" y="115"/>
                    <a:pt x="895" y="115"/>
                    <a:pt x="533" y="96"/>
                  </a:cubicBezTo>
                  <a:cubicBezTo>
                    <a:pt x="438" y="77"/>
                    <a:pt x="343" y="58"/>
                    <a:pt x="229" y="58"/>
                  </a:cubicBezTo>
                  <a:cubicBezTo>
                    <a:pt x="153" y="39"/>
                    <a:pt x="95" y="20"/>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3"/>
            <p:cNvSpPr/>
            <p:nvPr/>
          </p:nvSpPr>
          <p:spPr>
            <a:xfrm>
              <a:off x="4730225" y="4484525"/>
              <a:ext cx="270375" cy="72825"/>
            </a:xfrm>
            <a:custGeom>
              <a:avLst/>
              <a:gdLst/>
              <a:ahLst/>
              <a:cxnLst/>
              <a:rect l="l" t="t" r="r" b="b"/>
              <a:pathLst>
                <a:path w="10815" h="2913" extrusionOk="0">
                  <a:moveTo>
                    <a:pt x="1" y="0"/>
                  </a:moveTo>
                  <a:lnTo>
                    <a:pt x="1" y="38"/>
                  </a:lnTo>
                  <a:cubicBezTo>
                    <a:pt x="1" y="19"/>
                    <a:pt x="20" y="19"/>
                    <a:pt x="39" y="19"/>
                  </a:cubicBezTo>
                  <a:cubicBezTo>
                    <a:pt x="65" y="19"/>
                    <a:pt x="92" y="28"/>
                    <a:pt x="112" y="40"/>
                  </a:cubicBezTo>
                  <a:lnTo>
                    <a:pt x="112" y="40"/>
                  </a:lnTo>
                  <a:cubicBezTo>
                    <a:pt x="94" y="27"/>
                    <a:pt x="76" y="14"/>
                    <a:pt x="58" y="0"/>
                  </a:cubicBezTo>
                  <a:close/>
                  <a:moveTo>
                    <a:pt x="112" y="40"/>
                  </a:moveTo>
                  <a:cubicBezTo>
                    <a:pt x="118" y="45"/>
                    <a:pt x="124" y="50"/>
                    <a:pt x="131" y="54"/>
                  </a:cubicBezTo>
                  <a:lnTo>
                    <a:pt x="131" y="54"/>
                  </a:lnTo>
                  <a:cubicBezTo>
                    <a:pt x="126" y="49"/>
                    <a:pt x="119" y="45"/>
                    <a:pt x="112" y="40"/>
                  </a:cubicBezTo>
                  <a:close/>
                  <a:moveTo>
                    <a:pt x="131" y="54"/>
                  </a:moveTo>
                  <a:lnTo>
                    <a:pt x="131" y="54"/>
                  </a:lnTo>
                  <a:cubicBezTo>
                    <a:pt x="132" y="55"/>
                    <a:pt x="133" y="56"/>
                    <a:pt x="134" y="57"/>
                  </a:cubicBezTo>
                  <a:lnTo>
                    <a:pt x="139" y="60"/>
                  </a:lnTo>
                  <a:lnTo>
                    <a:pt x="139" y="60"/>
                  </a:lnTo>
                  <a:cubicBezTo>
                    <a:pt x="136" y="58"/>
                    <a:pt x="133" y="56"/>
                    <a:pt x="131" y="54"/>
                  </a:cubicBezTo>
                  <a:close/>
                  <a:moveTo>
                    <a:pt x="139" y="60"/>
                  </a:moveTo>
                  <a:lnTo>
                    <a:pt x="139" y="60"/>
                  </a:lnTo>
                  <a:cubicBezTo>
                    <a:pt x="188" y="95"/>
                    <a:pt x="237" y="128"/>
                    <a:pt x="286" y="152"/>
                  </a:cubicBezTo>
                  <a:cubicBezTo>
                    <a:pt x="458" y="248"/>
                    <a:pt x="610" y="343"/>
                    <a:pt x="800" y="419"/>
                  </a:cubicBezTo>
                  <a:cubicBezTo>
                    <a:pt x="972" y="495"/>
                    <a:pt x="1162" y="571"/>
                    <a:pt x="1352" y="628"/>
                  </a:cubicBezTo>
                  <a:cubicBezTo>
                    <a:pt x="1695" y="742"/>
                    <a:pt x="2038" y="819"/>
                    <a:pt x="2399" y="914"/>
                  </a:cubicBezTo>
                  <a:cubicBezTo>
                    <a:pt x="2742" y="990"/>
                    <a:pt x="3104" y="1066"/>
                    <a:pt x="3427" y="1142"/>
                  </a:cubicBezTo>
                  <a:cubicBezTo>
                    <a:pt x="3770" y="1218"/>
                    <a:pt x="4094" y="1314"/>
                    <a:pt x="4417" y="1409"/>
                  </a:cubicBezTo>
                  <a:lnTo>
                    <a:pt x="5445" y="1732"/>
                  </a:lnTo>
                  <a:lnTo>
                    <a:pt x="5407" y="1732"/>
                  </a:lnTo>
                  <a:lnTo>
                    <a:pt x="5788" y="1847"/>
                  </a:lnTo>
                  <a:lnTo>
                    <a:pt x="5750" y="1828"/>
                  </a:lnTo>
                  <a:lnTo>
                    <a:pt x="5750" y="1828"/>
                  </a:lnTo>
                  <a:lnTo>
                    <a:pt x="6074" y="1942"/>
                  </a:lnTo>
                  <a:lnTo>
                    <a:pt x="6416" y="2037"/>
                  </a:lnTo>
                  <a:lnTo>
                    <a:pt x="6664" y="2113"/>
                  </a:lnTo>
                  <a:lnTo>
                    <a:pt x="6969" y="2208"/>
                  </a:lnTo>
                  <a:cubicBezTo>
                    <a:pt x="7425" y="2361"/>
                    <a:pt x="7882" y="2494"/>
                    <a:pt x="8358" y="2589"/>
                  </a:cubicBezTo>
                  <a:cubicBezTo>
                    <a:pt x="8834" y="2684"/>
                    <a:pt x="9291" y="2741"/>
                    <a:pt x="9767" y="2780"/>
                  </a:cubicBezTo>
                  <a:lnTo>
                    <a:pt x="10015" y="2799"/>
                  </a:lnTo>
                  <a:cubicBezTo>
                    <a:pt x="10205" y="2799"/>
                    <a:pt x="10376" y="2837"/>
                    <a:pt x="10567" y="2856"/>
                  </a:cubicBezTo>
                  <a:cubicBezTo>
                    <a:pt x="10643" y="2875"/>
                    <a:pt x="10719" y="2894"/>
                    <a:pt x="10814" y="2913"/>
                  </a:cubicBezTo>
                  <a:cubicBezTo>
                    <a:pt x="10643" y="2818"/>
                    <a:pt x="10452" y="2722"/>
                    <a:pt x="10281" y="2627"/>
                  </a:cubicBezTo>
                  <a:cubicBezTo>
                    <a:pt x="10110" y="2551"/>
                    <a:pt x="9938" y="2494"/>
                    <a:pt x="9767" y="2437"/>
                  </a:cubicBezTo>
                  <a:lnTo>
                    <a:pt x="8758" y="2113"/>
                  </a:lnTo>
                  <a:cubicBezTo>
                    <a:pt x="8396" y="1999"/>
                    <a:pt x="8073" y="1847"/>
                    <a:pt x="7711" y="1732"/>
                  </a:cubicBezTo>
                  <a:cubicBezTo>
                    <a:pt x="7368" y="1618"/>
                    <a:pt x="7007" y="1485"/>
                    <a:pt x="6664" y="1390"/>
                  </a:cubicBezTo>
                  <a:cubicBezTo>
                    <a:pt x="6321" y="1276"/>
                    <a:pt x="5960" y="1180"/>
                    <a:pt x="5598" y="1104"/>
                  </a:cubicBezTo>
                  <a:cubicBezTo>
                    <a:pt x="5255" y="1009"/>
                    <a:pt x="4874" y="933"/>
                    <a:pt x="4532" y="876"/>
                  </a:cubicBezTo>
                  <a:cubicBezTo>
                    <a:pt x="4189" y="819"/>
                    <a:pt x="3827" y="781"/>
                    <a:pt x="3485" y="742"/>
                  </a:cubicBezTo>
                  <a:cubicBezTo>
                    <a:pt x="3142" y="704"/>
                    <a:pt x="2799" y="685"/>
                    <a:pt x="2457" y="647"/>
                  </a:cubicBezTo>
                  <a:cubicBezTo>
                    <a:pt x="2304" y="647"/>
                    <a:pt x="2171" y="628"/>
                    <a:pt x="1981" y="609"/>
                  </a:cubicBezTo>
                  <a:cubicBezTo>
                    <a:pt x="1809" y="590"/>
                    <a:pt x="1638" y="571"/>
                    <a:pt x="1448" y="533"/>
                  </a:cubicBezTo>
                  <a:cubicBezTo>
                    <a:pt x="1238" y="476"/>
                    <a:pt x="1029" y="438"/>
                    <a:pt x="819" y="381"/>
                  </a:cubicBezTo>
                  <a:cubicBezTo>
                    <a:pt x="724" y="343"/>
                    <a:pt x="610" y="305"/>
                    <a:pt x="515" y="267"/>
                  </a:cubicBezTo>
                  <a:cubicBezTo>
                    <a:pt x="419" y="228"/>
                    <a:pt x="343" y="171"/>
                    <a:pt x="267" y="133"/>
                  </a:cubicBezTo>
                  <a:lnTo>
                    <a:pt x="139"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3"/>
            <p:cNvSpPr/>
            <p:nvPr/>
          </p:nvSpPr>
          <p:spPr>
            <a:xfrm>
              <a:off x="4725950" y="4486325"/>
              <a:ext cx="222775" cy="126725"/>
            </a:xfrm>
            <a:custGeom>
              <a:avLst/>
              <a:gdLst/>
              <a:ahLst/>
              <a:cxnLst/>
              <a:rect l="l" t="t" r="r" b="b"/>
              <a:pathLst>
                <a:path w="8911" h="5069" extrusionOk="0">
                  <a:moveTo>
                    <a:pt x="38" y="0"/>
                  </a:moveTo>
                  <a:cubicBezTo>
                    <a:pt x="31" y="0"/>
                    <a:pt x="25" y="1"/>
                    <a:pt x="19" y="4"/>
                  </a:cubicBezTo>
                  <a:cubicBezTo>
                    <a:pt x="19" y="4"/>
                    <a:pt x="0" y="23"/>
                    <a:pt x="0" y="23"/>
                  </a:cubicBezTo>
                  <a:lnTo>
                    <a:pt x="57" y="23"/>
                  </a:lnTo>
                  <a:lnTo>
                    <a:pt x="134" y="61"/>
                  </a:lnTo>
                  <a:cubicBezTo>
                    <a:pt x="191" y="99"/>
                    <a:pt x="229" y="118"/>
                    <a:pt x="286" y="156"/>
                  </a:cubicBezTo>
                  <a:cubicBezTo>
                    <a:pt x="400" y="233"/>
                    <a:pt x="495" y="328"/>
                    <a:pt x="610" y="423"/>
                  </a:cubicBezTo>
                  <a:lnTo>
                    <a:pt x="914" y="670"/>
                  </a:lnTo>
                  <a:cubicBezTo>
                    <a:pt x="1466" y="1127"/>
                    <a:pt x="2037" y="1565"/>
                    <a:pt x="2609" y="2003"/>
                  </a:cubicBezTo>
                  <a:cubicBezTo>
                    <a:pt x="2913" y="2232"/>
                    <a:pt x="3199" y="2441"/>
                    <a:pt x="3541" y="2631"/>
                  </a:cubicBezTo>
                  <a:cubicBezTo>
                    <a:pt x="3713" y="2727"/>
                    <a:pt x="3865" y="2841"/>
                    <a:pt x="4036" y="2917"/>
                  </a:cubicBezTo>
                  <a:cubicBezTo>
                    <a:pt x="4208" y="3012"/>
                    <a:pt x="4379" y="3107"/>
                    <a:pt x="4550" y="3183"/>
                  </a:cubicBezTo>
                  <a:cubicBezTo>
                    <a:pt x="4874" y="3355"/>
                    <a:pt x="5179" y="3526"/>
                    <a:pt x="5521" y="3698"/>
                  </a:cubicBezTo>
                  <a:cubicBezTo>
                    <a:pt x="5883" y="3869"/>
                    <a:pt x="6245" y="4021"/>
                    <a:pt x="6587" y="4154"/>
                  </a:cubicBezTo>
                  <a:cubicBezTo>
                    <a:pt x="6930" y="4288"/>
                    <a:pt x="7254" y="4402"/>
                    <a:pt x="7596" y="4535"/>
                  </a:cubicBezTo>
                  <a:cubicBezTo>
                    <a:pt x="7920" y="4649"/>
                    <a:pt x="8244" y="4783"/>
                    <a:pt x="8567" y="4916"/>
                  </a:cubicBezTo>
                  <a:cubicBezTo>
                    <a:pt x="8682" y="4973"/>
                    <a:pt x="8796" y="5011"/>
                    <a:pt x="8910" y="5068"/>
                  </a:cubicBezTo>
                  <a:lnTo>
                    <a:pt x="8758" y="4935"/>
                  </a:lnTo>
                  <a:cubicBezTo>
                    <a:pt x="8377" y="4592"/>
                    <a:pt x="7977" y="4307"/>
                    <a:pt x="7558" y="4021"/>
                  </a:cubicBezTo>
                  <a:cubicBezTo>
                    <a:pt x="7178" y="3755"/>
                    <a:pt x="6740" y="3545"/>
                    <a:pt x="6340" y="3317"/>
                  </a:cubicBezTo>
                  <a:lnTo>
                    <a:pt x="6111" y="3183"/>
                  </a:lnTo>
                  <a:cubicBezTo>
                    <a:pt x="5807" y="3012"/>
                    <a:pt x="5521" y="2822"/>
                    <a:pt x="5198" y="2669"/>
                  </a:cubicBezTo>
                  <a:cubicBezTo>
                    <a:pt x="4874" y="2517"/>
                    <a:pt x="4569" y="2384"/>
                    <a:pt x="4246" y="2232"/>
                  </a:cubicBezTo>
                  <a:cubicBezTo>
                    <a:pt x="4017" y="2136"/>
                    <a:pt x="3789" y="2022"/>
                    <a:pt x="3579" y="1927"/>
                  </a:cubicBezTo>
                  <a:cubicBezTo>
                    <a:pt x="3370" y="1832"/>
                    <a:pt x="3142" y="1718"/>
                    <a:pt x="2932" y="1622"/>
                  </a:cubicBezTo>
                  <a:cubicBezTo>
                    <a:pt x="2494" y="1394"/>
                    <a:pt x="2056" y="1165"/>
                    <a:pt x="1619" y="937"/>
                  </a:cubicBezTo>
                  <a:cubicBezTo>
                    <a:pt x="1314" y="766"/>
                    <a:pt x="1009" y="594"/>
                    <a:pt x="724" y="404"/>
                  </a:cubicBezTo>
                  <a:lnTo>
                    <a:pt x="495" y="252"/>
                  </a:lnTo>
                  <a:cubicBezTo>
                    <a:pt x="400" y="176"/>
                    <a:pt x="286" y="99"/>
                    <a:pt x="153" y="42"/>
                  </a:cubicBezTo>
                  <a:cubicBezTo>
                    <a:pt x="136" y="42"/>
                    <a:pt x="7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3"/>
            <p:cNvSpPr/>
            <p:nvPr/>
          </p:nvSpPr>
          <p:spPr>
            <a:xfrm>
              <a:off x="4721675" y="4486425"/>
              <a:ext cx="220850" cy="207525"/>
            </a:xfrm>
            <a:custGeom>
              <a:avLst/>
              <a:gdLst/>
              <a:ahLst/>
              <a:cxnLst/>
              <a:rect l="l" t="t" r="r" b="b"/>
              <a:pathLst>
                <a:path w="8834" h="8301" extrusionOk="0">
                  <a:moveTo>
                    <a:pt x="0" y="0"/>
                  </a:moveTo>
                  <a:cubicBezTo>
                    <a:pt x="7" y="7"/>
                    <a:pt x="13" y="13"/>
                    <a:pt x="19" y="19"/>
                  </a:cubicBezTo>
                  <a:lnTo>
                    <a:pt x="19" y="19"/>
                  </a:lnTo>
                  <a:lnTo>
                    <a:pt x="19" y="19"/>
                  </a:lnTo>
                  <a:cubicBezTo>
                    <a:pt x="13" y="13"/>
                    <a:pt x="7" y="7"/>
                    <a:pt x="0" y="0"/>
                  </a:cubicBezTo>
                  <a:close/>
                  <a:moveTo>
                    <a:pt x="19" y="19"/>
                  </a:moveTo>
                  <a:lnTo>
                    <a:pt x="95" y="133"/>
                  </a:lnTo>
                  <a:cubicBezTo>
                    <a:pt x="171" y="210"/>
                    <a:pt x="228" y="286"/>
                    <a:pt x="286" y="381"/>
                  </a:cubicBezTo>
                  <a:lnTo>
                    <a:pt x="628" y="838"/>
                  </a:lnTo>
                  <a:cubicBezTo>
                    <a:pt x="914" y="1219"/>
                    <a:pt x="1218" y="1599"/>
                    <a:pt x="1523" y="1980"/>
                  </a:cubicBezTo>
                  <a:cubicBezTo>
                    <a:pt x="1694" y="2170"/>
                    <a:pt x="1847" y="2361"/>
                    <a:pt x="1999" y="2551"/>
                  </a:cubicBezTo>
                  <a:cubicBezTo>
                    <a:pt x="2170" y="2742"/>
                    <a:pt x="2342" y="2932"/>
                    <a:pt x="2513" y="3122"/>
                  </a:cubicBezTo>
                  <a:cubicBezTo>
                    <a:pt x="2703" y="3351"/>
                    <a:pt x="2913" y="3541"/>
                    <a:pt x="3103" y="3770"/>
                  </a:cubicBezTo>
                  <a:cubicBezTo>
                    <a:pt x="3313" y="3998"/>
                    <a:pt x="3522" y="4227"/>
                    <a:pt x="3750" y="4436"/>
                  </a:cubicBezTo>
                  <a:cubicBezTo>
                    <a:pt x="4188" y="4874"/>
                    <a:pt x="4664" y="5293"/>
                    <a:pt x="5178" y="5692"/>
                  </a:cubicBezTo>
                  <a:cubicBezTo>
                    <a:pt x="5464" y="5940"/>
                    <a:pt x="5768" y="6168"/>
                    <a:pt x="6035" y="6378"/>
                  </a:cubicBezTo>
                  <a:cubicBezTo>
                    <a:pt x="6321" y="6587"/>
                    <a:pt x="6568" y="6759"/>
                    <a:pt x="6873" y="6987"/>
                  </a:cubicBezTo>
                  <a:cubicBezTo>
                    <a:pt x="7177" y="7216"/>
                    <a:pt x="7482" y="7444"/>
                    <a:pt x="7805" y="7634"/>
                  </a:cubicBezTo>
                  <a:lnTo>
                    <a:pt x="7882" y="7730"/>
                  </a:lnTo>
                  <a:cubicBezTo>
                    <a:pt x="8205" y="7920"/>
                    <a:pt x="8510" y="8110"/>
                    <a:pt x="8834" y="8301"/>
                  </a:cubicBezTo>
                  <a:cubicBezTo>
                    <a:pt x="8567" y="8015"/>
                    <a:pt x="8300" y="7749"/>
                    <a:pt x="8034" y="7463"/>
                  </a:cubicBezTo>
                  <a:cubicBezTo>
                    <a:pt x="7882" y="7273"/>
                    <a:pt x="7729" y="7082"/>
                    <a:pt x="7558" y="6892"/>
                  </a:cubicBezTo>
                  <a:cubicBezTo>
                    <a:pt x="7101" y="6340"/>
                    <a:pt x="6587" y="5826"/>
                    <a:pt x="6073" y="5312"/>
                  </a:cubicBezTo>
                  <a:cubicBezTo>
                    <a:pt x="5807" y="5064"/>
                    <a:pt x="5540" y="4817"/>
                    <a:pt x="5254" y="4569"/>
                  </a:cubicBezTo>
                  <a:cubicBezTo>
                    <a:pt x="4969" y="4322"/>
                    <a:pt x="4683" y="4055"/>
                    <a:pt x="4398" y="3808"/>
                  </a:cubicBezTo>
                  <a:cubicBezTo>
                    <a:pt x="4131" y="3560"/>
                    <a:pt x="3846" y="3332"/>
                    <a:pt x="3560" y="3103"/>
                  </a:cubicBezTo>
                  <a:cubicBezTo>
                    <a:pt x="3274" y="2856"/>
                    <a:pt x="2970" y="2627"/>
                    <a:pt x="2684" y="2418"/>
                  </a:cubicBezTo>
                  <a:cubicBezTo>
                    <a:pt x="2399" y="2190"/>
                    <a:pt x="2132" y="1961"/>
                    <a:pt x="1866" y="1733"/>
                  </a:cubicBezTo>
                  <a:cubicBezTo>
                    <a:pt x="1580" y="1504"/>
                    <a:pt x="1295" y="1276"/>
                    <a:pt x="1028" y="1047"/>
                  </a:cubicBezTo>
                  <a:cubicBezTo>
                    <a:pt x="838" y="876"/>
                    <a:pt x="628" y="686"/>
                    <a:pt x="476" y="514"/>
                  </a:cubicBezTo>
                  <a:cubicBezTo>
                    <a:pt x="329" y="349"/>
                    <a:pt x="183" y="184"/>
                    <a:pt x="19"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3"/>
            <p:cNvSpPr/>
            <p:nvPr/>
          </p:nvSpPr>
          <p:spPr>
            <a:xfrm>
              <a:off x="4726025" y="3877200"/>
              <a:ext cx="62775" cy="603050"/>
            </a:xfrm>
            <a:custGeom>
              <a:avLst/>
              <a:gdLst/>
              <a:ahLst/>
              <a:cxnLst/>
              <a:rect l="l" t="t" r="r" b="b"/>
              <a:pathLst>
                <a:path w="2511" h="24122" extrusionOk="0">
                  <a:moveTo>
                    <a:pt x="2510" y="1"/>
                  </a:moveTo>
                  <a:lnTo>
                    <a:pt x="2510" y="1"/>
                  </a:lnTo>
                  <a:cubicBezTo>
                    <a:pt x="2472" y="210"/>
                    <a:pt x="2434" y="420"/>
                    <a:pt x="2396" y="591"/>
                  </a:cubicBezTo>
                  <a:lnTo>
                    <a:pt x="2263" y="1143"/>
                  </a:lnTo>
                  <a:cubicBezTo>
                    <a:pt x="2225" y="1371"/>
                    <a:pt x="2168" y="1581"/>
                    <a:pt x="2111" y="1847"/>
                  </a:cubicBezTo>
                  <a:cubicBezTo>
                    <a:pt x="2053" y="2095"/>
                    <a:pt x="1996" y="2342"/>
                    <a:pt x="1939" y="2571"/>
                  </a:cubicBezTo>
                  <a:cubicBezTo>
                    <a:pt x="1882" y="2818"/>
                    <a:pt x="1825" y="3047"/>
                    <a:pt x="1787" y="3294"/>
                  </a:cubicBezTo>
                  <a:cubicBezTo>
                    <a:pt x="1730" y="3542"/>
                    <a:pt x="1692" y="3770"/>
                    <a:pt x="1654" y="4018"/>
                  </a:cubicBezTo>
                  <a:cubicBezTo>
                    <a:pt x="1577" y="4494"/>
                    <a:pt x="1501" y="4970"/>
                    <a:pt x="1406" y="5446"/>
                  </a:cubicBezTo>
                  <a:lnTo>
                    <a:pt x="1349" y="5807"/>
                  </a:lnTo>
                  <a:lnTo>
                    <a:pt x="1311" y="6055"/>
                  </a:lnTo>
                  <a:lnTo>
                    <a:pt x="1311" y="6093"/>
                  </a:lnTo>
                  <a:lnTo>
                    <a:pt x="1311" y="6150"/>
                  </a:lnTo>
                  <a:lnTo>
                    <a:pt x="1292" y="6283"/>
                  </a:lnTo>
                  <a:cubicBezTo>
                    <a:pt x="1254" y="6531"/>
                    <a:pt x="1216" y="6816"/>
                    <a:pt x="1197" y="7045"/>
                  </a:cubicBezTo>
                  <a:cubicBezTo>
                    <a:pt x="1178" y="7273"/>
                    <a:pt x="1159" y="7483"/>
                    <a:pt x="1121" y="7711"/>
                  </a:cubicBezTo>
                  <a:cubicBezTo>
                    <a:pt x="1082" y="7959"/>
                    <a:pt x="1044" y="8187"/>
                    <a:pt x="1025" y="8453"/>
                  </a:cubicBezTo>
                  <a:cubicBezTo>
                    <a:pt x="987" y="8720"/>
                    <a:pt x="968" y="8987"/>
                    <a:pt x="930" y="9234"/>
                  </a:cubicBezTo>
                  <a:cubicBezTo>
                    <a:pt x="892" y="9729"/>
                    <a:pt x="835" y="10224"/>
                    <a:pt x="797" y="10719"/>
                  </a:cubicBezTo>
                  <a:cubicBezTo>
                    <a:pt x="740" y="11214"/>
                    <a:pt x="702" y="11728"/>
                    <a:pt x="664" y="12223"/>
                  </a:cubicBezTo>
                  <a:cubicBezTo>
                    <a:pt x="607" y="12699"/>
                    <a:pt x="568" y="13194"/>
                    <a:pt x="511" y="13670"/>
                  </a:cubicBezTo>
                  <a:cubicBezTo>
                    <a:pt x="454" y="14184"/>
                    <a:pt x="397" y="14698"/>
                    <a:pt x="359" y="15212"/>
                  </a:cubicBezTo>
                  <a:cubicBezTo>
                    <a:pt x="321" y="15459"/>
                    <a:pt x="302" y="15707"/>
                    <a:pt x="283" y="15954"/>
                  </a:cubicBezTo>
                  <a:cubicBezTo>
                    <a:pt x="245" y="16202"/>
                    <a:pt x="245" y="16449"/>
                    <a:pt x="226" y="16697"/>
                  </a:cubicBezTo>
                  <a:cubicBezTo>
                    <a:pt x="207" y="16963"/>
                    <a:pt x="207" y="17192"/>
                    <a:pt x="188" y="17439"/>
                  </a:cubicBezTo>
                  <a:cubicBezTo>
                    <a:pt x="169" y="17668"/>
                    <a:pt x="169" y="17915"/>
                    <a:pt x="169" y="18144"/>
                  </a:cubicBezTo>
                  <a:cubicBezTo>
                    <a:pt x="169" y="18486"/>
                    <a:pt x="169" y="18848"/>
                    <a:pt x="169" y="19172"/>
                  </a:cubicBezTo>
                  <a:cubicBezTo>
                    <a:pt x="169" y="19476"/>
                    <a:pt x="169" y="19800"/>
                    <a:pt x="150" y="20124"/>
                  </a:cubicBezTo>
                  <a:cubicBezTo>
                    <a:pt x="112" y="20447"/>
                    <a:pt x="93" y="20771"/>
                    <a:pt x="73" y="21114"/>
                  </a:cubicBezTo>
                  <a:cubicBezTo>
                    <a:pt x="54" y="21609"/>
                    <a:pt x="35" y="22123"/>
                    <a:pt x="16" y="22618"/>
                  </a:cubicBezTo>
                  <a:cubicBezTo>
                    <a:pt x="1" y="23030"/>
                    <a:pt x="11" y="23442"/>
                    <a:pt x="37" y="23865"/>
                  </a:cubicBezTo>
                  <a:lnTo>
                    <a:pt x="37" y="23865"/>
                  </a:lnTo>
                  <a:cubicBezTo>
                    <a:pt x="58" y="23030"/>
                    <a:pt x="134" y="22196"/>
                    <a:pt x="264" y="21380"/>
                  </a:cubicBezTo>
                  <a:cubicBezTo>
                    <a:pt x="321" y="21038"/>
                    <a:pt x="378" y="20695"/>
                    <a:pt x="435" y="20333"/>
                  </a:cubicBezTo>
                  <a:cubicBezTo>
                    <a:pt x="511" y="19857"/>
                    <a:pt x="568" y="19362"/>
                    <a:pt x="607" y="18867"/>
                  </a:cubicBezTo>
                  <a:cubicBezTo>
                    <a:pt x="626" y="18620"/>
                    <a:pt x="645" y="18372"/>
                    <a:pt x="664" y="18106"/>
                  </a:cubicBezTo>
                  <a:cubicBezTo>
                    <a:pt x="683" y="17858"/>
                    <a:pt x="702" y="17592"/>
                    <a:pt x="721" y="17344"/>
                  </a:cubicBezTo>
                  <a:cubicBezTo>
                    <a:pt x="740" y="17097"/>
                    <a:pt x="759" y="16849"/>
                    <a:pt x="778" y="16583"/>
                  </a:cubicBezTo>
                  <a:cubicBezTo>
                    <a:pt x="816" y="16335"/>
                    <a:pt x="835" y="16088"/>
                    <a:pt x="873" y="15840"/>
                  </a:cubicBezTo>
                  <a:cubicBezTo>
                    <a:pt x="930" y="15364"/>
                    <a:pt x="1006" y="14888"/>
                    <a:pt x="1063" y="14412"/>
                  </a:cubicBezTo>
                  <a:cubicBezTo>
                    <a:pt x="1140" y="13994"/>
                    <a:pt x="1197" y="13575"/>
                    <a:pt x="1254" y="13156"/>
                  </a:cubicBezTo>
                  <a:cubicBezTo>
                    <a:pt x="1292" y="12718"/>
                    <a:pt x="1349" y="12299"/>
                    <a:pt x="1406" y="11880"/>
                  </a:cubicBezTo>
                  <a:cubicBezTo>
                    <a:pt x="1463" y="11385"/>
                    <a:pt x="1520" y="10909"/>
                    <a:pt x="1596" y="10414"/>
                  </a:cubicBezTo>
                  <a:cubicBezTo>
                    <a:pt x="1654" y="9900"/>
                    <a:pt x="1711" y="9386"/>
                    <a:pt x="1749" y="8910"/>
                  </a:cubicBezTo>
                  <a:cubicBezTo>
                    <a:pt x="1806" y="8434"/>
                    <a:pt x="1863" y="7959"/>
                    <a:pt x="1920" y="7483"/>
                  </a:cubicBezTo>
                  <a:cubicBezTo>
                    <a:pt x="1939" y="7216"/>
                    <a:pt x="1958" y="6930"/>
                    <a:pt x="1996" y="6683"/>
                  </a:cubicBezTo>
                  <a:cubicBezTo>
                    <a:pt x="2015" y="6435"/>
                    <a:pt x="2053" y="6188"/>
                    <a:pt x="2072" y="5940"/>
                  </a:cubicBezTo>
                  <a:cubicBezTo>
                    <a:pt x="2130" y="5465"/>
                    <a:pt x="2187" y="5008"/>
                    <a:pt x="2206" y="4513"/>
                  </a:cubicBezTo>
                  <a:cubicBezTo>
                    <a:pt x="2244" y="4018"/>
                    <a:pt x="2263" y="3523"/>
                    <a:pt x="2320" y="3009"/>
                  </a:cubicBezTo>
                  <a:cubicBezTo>
                    <a:pt x="2358" y="2514"/>
                    <a:pt x="2415" y="2000"/>
                    <a:pt x="2453" y="1505"/>
                  </a:cubicBezTo>
                  <a:cubicBezTo>
                    <a:pt x="2472" y="1238"/>
                    <a:pt x="2472" y="991"/>
                    <a:pt x="2491" y="743"/>
                  </a:cubicBezTo>
                  <a:cubicBezTo>
                    <a:pt x="2510" y="496"/>
                    <a:pt x="2510" y="248"/>
                    <a:pt x="2510" y="1"/>
                  </a:cubicBezTo>
                  <a:close/>
                  <a:moveTo>
                    <a:pt x="37" y="23865"/>
                  </a:moveTo>
                  <a:cubicBezTo>
                    <a:pt x="36" y="23887"/>
                    <a:pt x="36" y="23909"/>
                    <a:pt x="35" y="23931"/>
                  </a:cubicBezTo>
                  <a:lnTo>
                    <a:pt x="35" y="24084"/>
                  </a:lnTo>
                  <a:lnTo>
                    <a:pt x="54" y="24122"/>
                  </a:lnTo>
                  <a:cubicBezTo>
                    <a:pt x="48" y="24036"/>
                    <a:pt x="42" y="23950"/>
                    <a:pt x="37" y="238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3"/>
            <p:cNvSpPr/>
            <p:nvPr/>
          </p:nvSpPr>
          <p:spPr>
            <a:xfrm>
              <a:off x="4659800" y="3880050"/>
              <a:ext cx="70450" cy="618775"/>
            </a:xfrm>
            <a:custGeom>
              <a:avLst/>
              <a:gdLst/>
              <a:ahLst/>
              <a:cxnLst/>
              <a:rect l="l" t="t" r="r" b="b"/>
              <a:pathLst>
                <a:path w="2818" h="24751" extrusionOk="0">
                  <a:moveTo>
                    <a:pt x="209" y="1"/>
                  </a:moveTo>
                  <a:cubicBezTo>
                    <a:pt x="190" y="229"/>
                    <a:pt x="171" y="496"/>
                    <a:pt x="152" y="705"/>
                  </a:cubicBezTo>
                  <a:cubicBezTo>
                    <a:pt x="133" y="915"/>
                    <a:pt x="114" y="1124"/>
                    <a:pt x="114" y="1334"/>
                  </a:cubicBezTo>
                  <a:cubicBezTo>
                    <a:pt x="76" y="1943"/>
                    <a:pt x="57" y="2514"/>
                    <a:pt x="19" y="3142"/>
                  </a:cubicBezTo>
                  <a:cubicBezTo>
                    <a:pt x="0" y="3770"/>
                    <a:pt x="0" y="4399"/>
                    <a:pt x="0" y="5046"/>
                  </a:cubicBezTo>
                  <a:lnTo>
                    <a:pt x="0" y="5351"/>
                  </a:lnTo>
                  <a:lnTo>
                    <a:pt x="0" y="5674"/>
                  </a:lnTo>
                  <a:cubicBezTo>
                    <a:pt x="0" y="6036"/>
                    <a:pt x="0" y="6398"/>
                    <a:pt x="38" y="6759"/>
                  </a:cubicBezTo>
                  <a:cubicBezTo>
                    <a:pt x="57" y="7369"/>
                    <a:pt x="95" y="7997"/>
                    <a:pt x="152" y="8606"/>
                  </a:cubicBezTo>
                  <a:cubicBezTo>
                    <a:pt x="190" y="8930"/>
                    <a:pt x="209" y="9253"/>
                    <a:pt x="248" y="9558"/>
                  </a:cubicBezTo>
                  <a:cubicBezTo>
                    <a:pt x="267" y="9882"/>
                    <a:pt x="286" y="10224"/>
                    <a:pt x="324" y="10529"/>
                  </a:cubicBezTo>
                  <a:cubicBezTo>
                    <a:pt x="362" y="10852"/>
                    <a:pt x="400" y="11157"/>
                    <a:pt x="419" y="11481"/>
                  </a:cubicBezTo>
                  <a:cubicBezTo>
                    <a:pt x="438" y="11804"/>
                    <a:pt x="457" y="12128"/>
                    <a:pt x="476" y="12433"/>
                  </a:cubicBezTo>
                  <a:cubicBezTo>
                    <a:pt x="495" y="12737"/>
                    <a:pt x="533" y="13004"/>
                    <a:pt x="590" y="13346"/>
                  </a:cubicBezTo>
                  <a:cubicBezTo>
                    <a:pt x="628" y="13689"/>
                    <a:pt x="685" y="14032"/>
                    <a:pt x="723" y="14355"/>
                  </a:cubicBezTo>
                  <a:cubicBezTo>
                    <a:pt x="781" y="14679"/>
                    <a:pt x="819" y="15003"/>
                    <a:pt x="895" y="15307"/>
                  </a:cubicBezTo>
                  <a:cubicBezTo>
                    <a:pt x="952" y="15631"/>
                    <a:pt x="1028" y="15955"/>
                    <a:pt x="1104" y="16259"/>
                  </a:cubicBezTo>
                  <a:cubicBezTo>
                    <a:pt x="1238" y="16888"/>
                    <a:pt x="1333" y="17497"/>
                    <a:pt x="1428" y="18106"/>
                  </a:cubicBezTo>
                  <a:cubicBezTo>
                    <a:pt x="1485" y="18601"/>
                    <a:pt x="1580" y="19115"/>
                    <a:pt x="1675" y="19572"/>
                  </a:cubicBezTo>
                  <a:cubicBezTo>
                    <a:pt x="1771" y="20048"/>
                    <a:pt x="1866" y="20505"/>
                    <a:pt x="1961" y="20962"/>
                  </a:cubicBezTo>
                  <a:cubicBezTo>
                    <a:pt x="2037" y="21285"/>
                    <a:pt x="2094" y="21609"/>
                    <a:pt x="2170" y="21933"/>
                  </a:cubicBezTo>
                  <a:cubicBezTo>
                    <a:pt x="2227" y="22275"/>
                    <a:pt x="2304" y="22618"/>
                    <a:pt x="2361" y="22923"/>
                  </a:cubicBezTo>
                  <a:cubicBezTo>
                    <a:pt x="2437" y="23227"/>
                    <a:pt x="2494" y="23551"/>
                    <a:pt x="2570" y="23855"/>
                  </a:cubicBezTo>
                  <a:cubicBezTo>
                    <a:pt x="2627" y="24141"/>
                    <a:pt x="2703" y="24446"/>
                    <a:pt x="2799" y="24750"/>
                  </a:cubicBezTo>
                  <a:lnTo>
                    <a:pt x="2818" y="24750"/>
                  </a:lnTo>
                  <a:cubicBezTo>
                    <a:pt x="2742" y="24407"/>
                    <a:pt x="2665" y="24065"/>
                    <a:pt x="2627" y="23741"/>
                  </a:cubicBezTo>
                  <a:cubicBezTo>
                    <a:pt x="2589" y="23475"/>
                    <a:pt x="2570" y="23227"/>
                    <a:pt x="2532" y="22961"/>
                  </a:cubicBezTo>
                  <a:cubicBezTo>
                    <a:pt x="2513" y="22656"/>
                    <a:pt x="2475" y="22370"/>
                    <a:pt x="2456" y="22066"/>
                  </a:cubicBezTo>
                  <a:cubicBezTo>
                    <a:pt x="2418" y="21742"/>
                    <a:pt x="2399" y="21419"/>
                    <a:pt x="2380" y="21114"/>
                  </a:cubicBezTo>
                  <a:cubicBezTo>
                    <a:pt x="2342" y="20486"/>
                    <a:pt x="2285" y="19857"/>
                    <a:pt x="2247" y="19229"/>
                  </a:cubicBezTo>
                  <a:cubicBezTo>
                    <a:pt x="2227" y="18906"/>
                    <a:pt x="2227" y="18582"/>
                    <a:pt x="2208" y="18277"/>
                  </a:cubicBezTo>
                  <a:cubicBezTo>
                    <a:pt x="2189" y="17954"/>
                    <a:pt x="2151" y="17649"/>
                    <a:pt x="2132" y="17344"/>
                  </a:cubicBezTo>
                  <a:cubicBezTo>
                    <a:pt x="2075" y="16716"/>
                    <a:pt x="1942" y="16088"/>
                    <a:pt x="1866" y="15498"/>
                  </a:cubicBezTo>
                  <a:cubicBezTo>
                    <a:pt x="1790" y="14889"/>
                    <a:pt x="1733" y="14298"/>
                    <a:pt x="1656" y="13708"/>
                  </a:cubicBezTo>
                  <a:cubicBezTo>
                    <a:pt x="1637" y="13423"/>
                    <a:pt x="1599" y="13156"/>
                    <a:pt x="1580" y="12871"/>
                  </a:cubicBezTo>
                  <a:cubicBezTo>
                    <a:pt x="1542" y="12566"/>
                    <a:pt x="1542" y="12261"/>
                    <a:pt x="1523" y="11957"/>
                  </a:cubicBezTo>
                  <a:cubicBezTo>
                    <a:pt x="1504" y="11652"/>
                    <a:pt x="1485" y="11347"/>
                    <a:pt x="1466" y="11043"/>
                  </a:cubicBezTo>
                  <a:cubicBezTo>
                    <a:pt x="1428" y="10719"/>
                    <a:pt x="1409" y="10415"/>
                    <a:pt x="1371" y="10091"/>
                  </a:cubicBezTo>
                  <a:cubicBezTo>
                    <a:pt x="1352" y="9786"/>
                    <a:pt x="1333" y="9463"/>
                    <a:pt x="1314" y="9158"/>
                  </a:cubicBezTo>
                  <a:cubicBezTo>
                    <a:pt x="1276" y="8854"/>
                    <a:pt x="1257" y="8568"/>
                    <a:pt x="1218" y="8263"/>
                  </a:cubicBezTo>
                  <a:cubicBezTo>
                    <a:pt x="1180" y="7635"/>
                    <a:pt x="1161" y="7026"/>
                    <a:pt x="1123" y="6398"/>
                  </a:cubicBezTo>
                  <a:cubicBezTo>
                    <a:pt x="1104" y="6093"/>
                    <a:pt x="1085" y="5807"/>
                    <a:pt x="1047" y="5484"/>
                  </a:cubicBezTo>
                  <a:cubicBezTo>
                    <a:pt x="990" y="5160"/>
                    <a:pt x="952" y="4817"/>
                    <a:pt x="895" y="4494"/>
                  </a:cubicBezTo>
                  <a:lnTo>
                    <a:pt x="857" y="4227"/>
                  </a:lnTo>
                  <a:cubicBezTo>
                    <a:pt x="781" y="3713"/>
                    <a:pt x="723" y="3218"/>
                    <a:pt x="647" y="2704"/>
                  </a:cubicBezTo>
                  <a:lnTo>
                    <a:pt x="647" y="2685"/>
                  </a:lnTo>
                  <a:cubicBezTo>
                    <a:pt x="590" y="2247"/>
                    <a:pt x="514" y="1810"/>
                    <a:pt x="438" y="1372"/>
                  </a:cubicBezTo>
                  <a:cubicBezTo>
                    <a:pt x="400" y="1143"/>
                    <a:pt x="362" y="953"/>
                    <a:pt x="324" y="705"/>
                  </a:cubicBezTo>
                  <a:cubicBezTo>
                    <a:pt x="286" y="477"/>
                    <a:pt x="248" y="229"/>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3"/>
            <p:cNvSpPr/>
            <p:nvPr/>
          </p:nvSpPr>
          <p:spPr>
            <a:xfrm>
              <a:off x="4579825" y="3909575"/>
              <a:ext cx="158050" cy="595425"/>
            </a:xfrm>
            <a:custGeom>
              <a:avLst/>
              <a:gdLst/>
              <a:ahLst/>
              <a:cxnLst/>
              <a:rect l="l" t="t" r="r" b="b"/>
              <a:pathLst>
                <a:path w="6322" h="23817" extrusionOk="0">
                  <a:moveTo>
                    <a:pt x="1" y="0"/>
                  </a:moveTo>
                  <a:cubicBezTo>
                    <a:pt x="20" y="172"/>
                    <a:pt x="20" y="343"/>
                    <a:pt x="39" y="514"/>
                  </a:cubicBezTo>
                  <a:cubicBezTo>
                    <a:pt x="39" y="609"/>
                    <a:pt x="58" y="724"/>
                    <a:pt x="58" y="781"/>
                  </a:cubicBezTo>
                  <a:cubicBezTo>
                    <a:pt x="58" y="838"/>
                    <a:pt x="96" y="895"/>
                    <a:pt x="96" y="952"/>
                  </a:cubicBezTo>
                  <a:cubicBezTo>
                    <a:pt x="115" y="1104"/>
                    <a:pt x="153" y="1257"/>
                    <a:pt x="172" y="1428"/>
                  </a:cubicBezTo>
                  <a:cubicBezTo>
                    <a:pt x="229" y="1695"/>
                    <a:pt x="286" y="1980"/>
                    <a:pt x="324" y="2247"/>
                  </a:cubicBezTo>
                  <a:cubicBezTo>
                    <a:pt x="439" y="2856"/>
                    <a:pt x="534" y="3484"/>
                    <a:pt x="648" y="4112"/>
                  </a:cubicBezTo>
                  <a:cubicBezTo>
                    <a:pt x="762" y="4684"/>
                    <a:pt x="857" y="5255"/>
                    <a:pt x="953" y="5826"/>
                  </a:cubicBezTo>
                  <a:cubicBezTo>
                    <a:pt x="1010" y="6130"/>
                    <a:pt x="1048" y="6416"/>
                    <a:pt x="1105" y="6721"/>
                  </a:cubicBezTo>
                  <a:cubicBezTo>
                    <a:pt x="1162" y="7025"/>
                    <a:pt x="1200" y="7311"/>
                    <a:pt x="1257" y="7615"/>
                  </a:cubicBezTo>
                  <a:cubicBezTo>
                    <a:pt x="1314" y="7901"/>
                    <a:pt x="1352" y="8187"/>
                    <a:pt x="1429" y="8510"/>
                  </a:cubicBezTo>
                  <a:cubicBezTo>
                    <a:pt x="1486" y="8815"/>
                    <a:pt x="1562" y="9157"/>
                    <a:pt x="1619" y="9462"/>
                  </a:cubicBezTo>
                  <a:cubicBezTo>
                    <a:pt x="1676" y="9748"/>
                    <a:pt x="1752" y="10052"/>
                    <a:pt x="1809" y="10338"/>
                  </a:cubicBezTo>
                  <a:cubicBezTo>
                    <a:pt x="1885" y="10623"/>
                    <a:pt x="1962" y="10871"/>
                    <a:pt x="2038" y="11175"/>
                  </a:cubicBezTo>
                  <a:cubicBezTo>
                    <a:pt x="2114" y="11480"/>
                    <a:pt x="2209" y="11785"/>
                    <a:pt x="2266" y="12089"/>
                  </a:cubicBezTo>
                  <a:cubicBezTo>
                    <a:pt x="2342" y="12413"/>
                    <a:pt x="2438" y="12756"/>
                    <a:pt x="2514" y="13041"/>
                  </a:cubicBezTo>
                  <a:cubicBezTo>
                    <a:pt x="2590" y="13308"/>
                    <a:pt x="2666" y="13593"/>
                    <a:pt x="2742" y="13860"/>
                  </a:cubicBezTo>
                  <a:cubicBezTo>
                    <a:pt x="2856" y="14203"/>
                    <a:pt x="2952" y="14545"/>
                    <a:pt x="3047" y="14888"/>
                  </a:cubicBezTo>
                  <a:lnTo>
                    <a:pt x="3047" y="14850"/>
                  </a:lnTo>
                  <a:cubicBezTo>
                    <a:pt x="3199" y="15421"/>
                    <a:pt x="3389" y="16011"/>
                    <a:pt x="3561" y="16582"/>
                  </a:cubicBezTo>
                  <a:cubicBezTo>
                    <a:pt x="3637" y="16868"/>
                    <a:pt x="3713" y="17134"/>
                    <a:pt x="3827" y="17439"/>
                  </a:cubicBezTo>
                  <a:cubicBezTo>
                    <a:pt x="3922" y="17744"/>
                    <a:pt x="4037" y="18029"/>
                    <a:pt x="4132" y="18334"/>
                  </a:cubicBezTo>
                  <a:cubicBezTo>
                    <a:pt x="4341" y="18924"/>
                    <a:pt x="4532" y="19514"/>
                    <a:pt x="4741" y="20104"/>
                  </a:cubicBezTo>
                  <a:cubicBezTo>
                    <a:pt x="4836" y="20390"/>
                    <a:pt x="4912" y="20656"/>
                    <a:pt x="5046" y="20961"/>
                  </a:cubicBezTo>
                  <a:cubicBezTo>
                    <a:pt x="5160" y="21247"/>
                    <a:pt x="5255" y="21513"/>
                    <a:pt x="5388" y="21856"/>
                  </a:cubicBezTo>
                  <a:cubicBezTo>
                    <a:pt x="5541" y="22179"/>
                    <a:pt x="5674" y="22503"/>
                    <a:pt x="5845" y="22827"/>
                  </a:cubicBezTo>
                  <a:cubicBezTo>
                    <a:pt x="5998" y="23150"/>
                    <a:pt x="6169" y="23493"/>
                    <a:pt x="6321" y="23817"/>
                  </a:cubicBezTo>
                  <a:cubicBezTo>
                    <a:pt x="6264" y="23569"/>
                    <a:pt x="6188" y="23322"/>
                    <a:pt x="6112" y="23055"/>
                  </a:cubicBezTo>
                  <a:cubicBezTo>
                    <a:pt x="5960" y="22522"/>
                    <a:pt x="5826" y="21970"/>
                    <a:pt x="5674" y="21437"/>
                  </a:cubicBezTo>
                  <a:cubicBezTo>
                    <a:pt x="5541" y="20904"/>
                    <a:pt x="5407" y="20371"/>
                    <a:pt x="5274" y="19838"/>
                  </a:cubicBezTo>
                  <a:cubicBezTo>
                    <a:pt x="5198" y="19533"/>
                    <a:pt x="5122" y="19209"/>
                    <a:pt x="5046" y="18905"/>
                  </a:cubicBezTo>
                  <a:cubicBezTo>
                    <a:pt x="4951" y="18600"/>
                    <a:pt x="4855" y="18315"/>
                    <a:pt x="4760" y="18010"/>
                  </a:cubicBezTo>
                  <a:cubicBezTo>
                    <a:pt x="4551" y="17439"/>
                    <a:pt x="4360" y="16830"/>
                    <a:pt x="4170" y="16240"/>
                  </a:cubicBezTo>
                  <a:cubicBezTo>
                    <a:pt x="3980" y="15649"/>
                    <a:pt x="3770" y="15059"/>
                    <a:pt x="3580" y="14488"/>
                  </a:cubicBezTo>
                  <a:cubicBezTo>
                    <a:pt x="3389" y="13898"/>
                    <a:pt x="3199" y="13308"/>
                    <a:pt x="3009" y="12718"/>
                  </a:cubicBezTo>
                  <a:lnTo>
                    <a:pt x="3009" y="12737"/>
                  </a:lnTo>
                  <a:cubicBezTo>
                    <a:pt x="2913" y="12337"/>
                    <a:pt x="2799" y="11937"/>
                    <a:pt x="2666" y="11518"/>
                  </a:cubicBezTo>
                  <a:cubicBezTo>
                    <a:pt x="2552" y="11118"/>
                    <a:pt x="2438" y="10719"/>
                    <a:pt x="2323" y="10338"/>
                  </a:cubicBezTo>
                  <a:cubicBezTo>
                    <a:pt x="2266" y="10128"/>
                    <a:pt x="2209" y="9919"/>
                    <a:pt x="2152" y="9729"/>
                  </a:cubicBezTo>
                  <a:cubicBezTo>
                    <a:pt x="2114" y="9538"/>
                    <a:pt x="2057" y="9348"/>
                    <a:pt x="2019" y="9177"/>
                  </a:cubicBezTo>
                  <a:cubicBezTo>
                    <a:pt x="1904" y="8777"/>
                    <a:pt x="1809" y="8377"/>
                    <a:pt x="1733" y="7977"/>
                  </a:cubicBezTo>
                  <a:cubicBezTo>
                    <a:pt x="1600" y="7387"/>
                    <a:pt x="1505" y="6797"/>
                    <a:pt x="1371" y="6188"/>
                  </a:cubicBezTo>
                  <a:cubicBezTo>
                    <a:pt x="1238" y="5597"/>
                    <a:pt x="1105" y="4988"/>
                    <a:pt x="972" y="4379"/>
                  </a:cubicBezTo>
                  <a:cubicBezTo>
                    <a:pt x="819" y="3789"/>
                    <a:pt x="667" y="3180"/>
                    <a:pt x="534" y="2589"/>
                  </a:cubicBezTo>
                  <a:cubicBezTo>
                    <a:pt x="477" y="2285"/>
                    <a:pt x="420" y="1980"/>
                    <a:pt x="343" y="1676"/>
                  </a:cubicBezTo>
                  <a:cubicBezTo>
                    <a:pt x="305" y="1523"/>
                    <a:pt x="248" y="1352"/>
                    <a:pt x="210" y="1200"/>
                  </a:cubicBezTo>
                  <a:cubicBezTo>
                    <a:pt x="172" y="1066"/>
                    <a:pt x="153" y="933"/>
                    <a:pt x="115" y="800"/>
                  </a:cubicBezTo>
                  <a:lnTo>
                    <a:pt x="115" y="781"/>
                  </a:lnTo>
                  <a:cubicBezTo>
                    <a:pt x="96" y="629"/>
                    <a:pt x="77" y="476"/>
                    <a:pt x="58" y="324"/>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3"/>
            <p:cNvSpPr/>
            <p:nvPr/>
          </p:nvSpPr>
          <p:spPr>
            <a:xfrm>
              <a:off x="4501300" y="3925275"/>
              <a:ext cx="246100" cy="582575"/>
            </a:xfrm>
            <a:custGeom>
              <a:avLst/>
              <a:gdLst/>
              <a:ahLst/>
              <a:cxnLst/>
              <a:rect l="l" t="t" r="r" b="b"/>
              <a:pathLst>
                <a:path w="9844" h="23303" extrusionOk="0">
                  <a:moveTo>
                    <a:pt x="19" y="1"/>
                  </a:moveTo>
                  <a:cubicBezTo>
                    <a:pt x="0" y="39"/>
                    <a:pt x="0" y="77"/>
                    <a:pt x="0" y="96"/>
                  </a:cubicBezTo>
                  <a:cubicBezTo>
                    <a:pt x="0" y="153"/>
                    <a:pt x="19" y="210"/>
                    <a:pt x="39" y="267"/>
                  </a:cubicBezTo>
                  <a:cubicBezTo>
                    <a:pt x="77" y="362"/>
                    <a:pt x="115" y="457"/>
                    <a:pt x="153" y="553"/>
                  </a:cubicBezTo>
                  <a:cubicBezTo>
                    <a:pt x="210" y="724"/>
                    <a:pt x="267" y="895"/>
                    <a:pt x="343" y="1067"/>
                  </a:cubicBezTo>
                  <a:cubicBezTo>
                    <a:pt x="476" y="1409"/>
                    <a:pt x="572" y="1771"/>
                    <a:pt x="686" y="2114"/>
                  </a:cubicBezTo>
                  <a:cubicBezTo>
                    <a:pt x="724" y="2304"/>
                    <a:pt x="781" y="2494"/>
                    <a:pt x="838" y="2666"/>
                  </a:cubicBezTo>
                  <a:cubicBezTo>
                    <a:pt x="857" y="2780"/>
                    <a:pt x="895" y="2894"/>
                    <a:pt x="914" y="2989"/>
                  </a:cubicBezTo>
                  <a:lnTo>
                    <a:pt x="952" y="3123"/>
                  </a:lnTo>
                  <a:cubicBezTo>
                    <a:pt x="952" y="3142"/>
                    <a:pt x="971" y="3161"/>
                    <a:pt x="971" y="3180"/>
                  </a:cubicBezTo>
                  <a:lnTo>
                    <a:pt x="990" y="3256"/>
                  </a:lnTo>
                  <a:lnTo>
                    <a:pt x="1029" y="3389"/>
                  </a:lnTo>
                  <a:cubicBezTo>
                    <a:pt x="1124" y="3675"/>
                    <a:pt x="1200" y="3960"/>
                    <a:pt x="1295" y="4246"/>
                  </a:cubicBezTo>
                  <a:cubicBezTo>
                    <a:pt x="1466" y="4836"/>
                    <a:pt x="1638" y="5426"/>
                    <a:pt x="1847" y="6016"/>
                  </a:cubicBezTo>
                  <a:cubicBezTo>
                    <a:pt x="1942" y="6302"/>
                    <a:pt x="2057" y="6588"/>
                    <a:pt x="2171" y="6892"/>
                  </a:cubicBezTo>
                  <a:cubicBezTo>
                    <a:pt x="2285" y="7178"/>
                    <a:pt x="2399" y="7482"/>
                    <a:pt x="2494" y="7787"/>
                  </a:cubicBezTo>
                  <a:cubicBezTo>
                    <a:pt x="2723" y="8377"/>
                    <a:pt x="2932" y="9024"/>
                    <a:pt x="3142" y="9596"/>
                  </a:cubicBezTo>
                  <a:cubicBezTo>
                    <a:pt x="3332" y="10167"/>
                    <a:pt x="3522" y="10700"/>
                    <a:pt x="3770" y="11309"/>
                  </a:cubicBezTo>
                  <a:cubicBezTo>
                    <a:pt x="3998" y="11918"/>
                    <a:pt x="4265" y="12527"/>
                    <a:pt x="4474" y="13099"/>
                  </a:cubicBezTo>
                  <a:cubicBezTo>
                    <a:pt x="4684" y="13689"/>
                    <a:pt x="4931" y="14260"/>
                    <a:pt x="5160" y="14850"/>
                  </a:cubicBezTo>
                  <a:cubicBezTo>
                    <a:pt x="5407" y="15459"/>
                    <a:pt x="5674" y="16068"/>
                    <a:pt x="5940" y="16640"/>
                  </a:cubicBezTo>
                  <a:cubicBezTo>
                    <a:pt x="6207" y="17211"/>
                    <a:pt x="6473" y="17782"/>
                    <a:pt x="6740" y="18353"/>
                  </a:cubicBezTo>
                  <a:cubicBezTo>
                    <a:pt x="6892" y="18639"/>
                    <a:pt x="7025" y="18943"/>
                    <a:pt x="7159" y="19229"/>
                  </a:cubicBezTo>
                  <a:cubicBezTo>
                    <a:pt x="7292" y="19514"/>
                    <a:pt x="7444" y="19781"/>
                    <a:pt x="7597" y="20066"/>
                  </a:cubicBezTo>
                  <a:cubicBezTo>
                    <a:pt x="7768" y="20333"/>
                    <a:pt x="7920" y="20619"/>
                    <a:pt x="8092" y="20904"/>
                  </a:cubicBezTo>
                  <a:cubicBezTo>
                    <a:pt x="8282" y="21171"/>
                    <a:pt x="8453" y="21437"/>
                    <a:pt x="8644" y="21704"/>
                  </a:cubicBezTo>
                  <a:cubicBezTo>
                    <a:pt x="8739" y="21856"/>
                    <a:pt x="8834" y="21989"/>
                    <a:pt x="8929" y="22123"/>
                  </a:cubicBezTo>
                  <a:cubicBezTo>
                    <a:pt x="9024" y="22256"/>
                    <a:pt x="9120" y="22389"/>
                    <a:pt x="9234" y="22503"/>
                  </a:cubicBezTo>
                  <a:cubicBezTo>
                    <a:pt x="9420" y="22763"/>
                    <a:pt x="9624" y="23024"/>
                    <a:pt x="9828" y="23266"/>
                  </a:cubicBezTo>
                  <a:lnTo>
                    <a:pt x="9828" y="23266"/>
                  </a:lnTo>
                  <a:cubicBezTo>
                    <a:pt x="9754" y="23090"/>
                    <a:pt x="9665" y="22930"/>
                    <a:pt x="9576" y="22770"/>
                  </a:cubicBezTo>
                  <a:cubicBezTo>
                    <a:pt x="9310" y="22180"/>
                    <a:pt x="9024" y="21609"/>
                    <a:pt x="8758" y="21018"/>
                  </a:cubicBezTo>
                  <a:cubicBezTo>
                    <a:pt x="8625" y="20733"/>
                    <a:pt x="8510" y="20428"/>
                    <a:pt x="8377" y="20162"/>
                  </a:cubicBezTo>
                  <a:cubicBezTo>
                    <a:pt x="8244" y="19876"/>
                    <a:pt x="8130" y="19610"/>
                    <a:pt x="7996" y="19324"/>
                  </a:cubicBezTo>
                  <a:lnTo>
                    <a:pt x="7920" y="19134"/>
                  </a:lnTo>
                  <a:cubicBezTo>
                    <a:pt x="7768" y="18753"/>
                    <a:pt x="7597" y="18353"/>
                    <a:pt x="7444" y="17991"/>
                  </a:cubicBezTo>
                  <a:cubicBezTo>
                    <a:pt x="7292" y="17649"/>
                    <a:pt x="7102" y="17287"/>
                    <a:pt x="6911" y="16944"/>
                  </a:cubicBezTo>
                  <a:cubicBezTo>
                    <a:pt x="6759" y="16640"/>
                    <a:pt x="6607" y="16354"/>
                    <a:pt x="6454" y="16068"/>
                  </a:cubicBezTo>
                  <a:cubicBezTo>
                    <a:pt x="6302" y="15783"/>
                    <a:pt x="6169" y="15478"/>
                    <a:pt x="6035" y="15174"/>
                  </a:cubicBezTo>
                  <a:cubicBezTo>
                    <a:pt x="5769" y="14622"/>
                    <a:pt x="5521" y="14069"/>
                    <a:pt x="5274" y="13498"/>
                  </a:cubicBezTo>
                  <a:cubicBezTo>
                    <a:pt x="5084" y="13041"/>
                    <a:pt x="4893" y="12585"/>
                    <a:pt x="4703" y="12147"/>
                  </a:cubicBezTo>
                  <a:cubicBezTo>
                    <a:pt x="4512" y="11709"/>
                    <a:pt x="4303" y="11271"/>
                    <a:pt x="4113" y="10833"/>
                  </a:cubicBezTo>
                  <a:cubicBezTo>
                    <a:pt x="4017" y="10586"/>
                    <a:pt x="3922" y="10357"/>
                    <a:pt x="3808" y="10110"/>
                  </a:cubicBezTo>
                  <a:cubicBezTo>
                    <a:pt x="3580" y="9538"/>
                    <a:pt x="3389" y="8986"/>
                    <a:pt x="3161" y="8396"/>
                  </a:cubicBezTo>
                  <a:cubicBezTo>
                    <a:pt x="2913" y="7806"/>
                    <a:pt x="2685" y="7216"/>
                    <a:pt x="2437" y="6645"/>
                  </a:cubicBezTo>
                  <a:lnTo>
                    <a:pt x="2247" y="6188"/>
                  </a:lnTo>
                  <a:cubicBezTo>
                    <a:pt x="2171" y="5997"/>
                    <a:pt x="2095" y="5845"/>
                    <a:pt x="2018" y="5617"/>
                  </a:cubicBezTo>
                  <a:cubicBezTo>
                    <a:pt x="1923" y="5388"/>
                    <a:pt x="1847" y="5179"/>
                    <a:pt x="1752" y="4950"/>
                  </a:cubicBezTo>
                  <a:cubicBezTo>
                    <a:pt x="1619" y="4532"/>
                    <a:pt x="1466" y="4151"/>
                    <a:pt x="1333" y="3751"/>
                  </a:cubicBezTo>
                  <a:cubicBezTo>
                    <a:pt x="1219" y="3465"/>
                    <a:pt x="1124" y="3180"/>
                    <a:pt x="1009" y="2875"/>
                  </a:cubicBezTo>
                  <a:cubicBezTo>
                    <a:pt x="914" y="2571"/>
                    <a:pt x="800" y="2266"/>
                    <a:pt x="705" y="1961"/>
                  </a:cubicBezTo>
                  <a:cubicBezTo>
                    <a:pt x="610" y="1657"/>
                    <a:pt x="495" y="1352"/>
                    <a:pt x="381" y="1067"/>
                  </a:cubicBezTo>
                  <a:lnTo>
                    <a:pt x="191" y="610"/>
                  </a:lnTo>
                  <a:cubicBezTo>
                    <a:pt x="134" y="457"/>
                    <a:pt x="77" y="324"/>
                    <a:pt x="39" y="172"/>
                  </a:cubicBezTo>
                  <a:cubicBezTo>
                    <a:pt x="19" y="153"/>
                    <a:pt x="19" y="115"/>
                    <a:pt x="19" y="96"/>
                  </a:cubicBezTo>
                  <a:lnTo>
                    <a:pt x="19" y="58"/>
                  </a:lnTo>
                  <a:lnTo>
                    <a:pt x="19" y="20"/>
                  </a:lnTo>
                  <a:lnTo>
                    <a:pt x="19" y="1"/>
                  </a:lnTo>
                  <a:close/>
                  <a:moveTo>
                    <a:pt x="9828" y="23266"/>
                  </a:moveTo>
                  <a:lnTo>
                    <a:pt x="9828" y="23266"/>
                  </a:lnTo>
                  <a:cubicBezTo>
                    <a:pt x="9833" y="23278"/>
                    <a:pt x="9838" y="23290"/>
                    <a:pt x="9843" y="23303"/>
                  </a:cubicBezTo>
                  <a:lnTo>
                    <a:pt x="9843" y="23284"/>
                  </a:lnTo>
                  <a:cubicBezTo>
                    <a:pt x="9838" y="23278"/>
                    <a:pt x="9833" y="23272"/>
                    <a:pt x="9828" y="232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3"/>
            <p:cNvSpPr/>
            <p:nvPr/>
          </p:nvSpPr>
          <p:spPr>
            <a:xfrm>
              <a:off x="4464175" y="4045225"/>
              <a:ext cx="283225" cy="464550"/>
            </a:xfrm>
            <a:custGeom>
              <a:avLst/>
              <a:gdLst/>
              <a:ahLst/>
              <a:cxnLst/>
              <a:rect l="l" t="t" r="r" b="b"/>
              <a:pathLst>
                <a:path w="11329" h="18582" extrusionOk="0">
                  <a:moveTo>
                    <a:pt x="1" y="0"/>
                  </a:moveTo>
                  <a:lnTo>
                    <a:pt x="1" y="38"/>
                  </a:lnTo>
                  <a:cubicBezTo>
                    <a:pt x="20" y="76"/>
                    <a:pt x="39" y="133"/>
                    <a:pt x="58" y="190"/>
                  </a:cubicBezTo>
                  <a:cubicBezTo>
                    <a:pt x="115" y="324"/>
                    <a:pt x="191" y="476"/>
                    <a:pt x="267" y="628"/>
                  </a:cubicBezTo>
                  <a:cubicBezTo>
                    <a:pt x="419" y="933"/>
                    <a:pt x="572" y="1238"/>
                    <a:pt x="743" y="1542"/>
                  </a:cubicBezTo>
                  <a:cubicBezTo>
                    <a:pt x="914" y="1847"/>
                    <a:pt x="1067" y="2151"/>
                    <a:pt x="1219" y="2456"/>
                  </a:cubicBezTo>
                  <a:cubicBezTo>
                    <a:pt x="1562" y="3103"/>
                    <a:pt x="1923" y="3751"/>
                    <a:pt x="2247" y="4360"/>
                  </a:cubicBezTo>
                  <a:cubicBezTo>
                    <a:pt x="2590" y="4969"/>
                    <a:pt x="2913" y="5559"/>
                    <a:pt x="3275" y="6187"/>
                  </a:cubicBezTo>
                  <a:cubicBezTo>
                    <a:pt x="3618" y="6797"/>
                    <a:pt x="3960" y="7444"/>
                    <a:pt x="4284" y="8034"/>
                  </a:cubicBezTo>
                  <a:cubicBezTo>
                    <a:pt x="4608" y="8624"/>
                    <a:pt x="4950" y="9214"/>
                    <a:pt x="5274" y="9824"/>
                  </a:cubicBezTo>
                  <a:cubicBezTo>
                    <a:pt x="5445" y="10090"/>
                    <a:pt x="5598" y="10376"/>
                    <a:pt x="5750" y="10661"/>
                  </a:cubicBezTo>
                  <a:cubicBezTo>
                    <a:pt x="5921" y="10985"/>
                    <a:pt x="6112" y="11309"/>
                    <a:pt x="6302" y="11632"/>
                  </a:cubicBezTo>
                  <a:lnTo>
                    <a:pt x="6302" y="11613"/>
                  </a:lnTo>
                  <a:lnTo>
                    <a:pt x="6397" y="11785"/>
                  </a:lnTo>
                  <a:cubicBezTo>
                    <a:pt x="6740" y="12394"/>
                    <a:pt x="7064" y="13003"/>
                    <a:pt x="7425" y="13612"/>
                  </a:cubicBezTo>
                  <a:cubicBezTo>
                    <a:pt x="7616" y="13898"/>
                    <a:pt x="7787" y="14164"/>
                    <a:pt x="7996" y="14469"/>
                  </a:cubicBezTo>
                  <a:cubicBezTo>
                    <a:pt x="8187" y="14773"/>
                    <a:pt x="8415" y="15059"/>
                    <a:pt x="8644" y="15364"/>
                  </a:cubicBezTo>
                  <a:cubicBezTo>
                    <a:pt x="8853" y="15630"/>
                    <a:pt x="9063" y="15916"/>
                    <a:pt x="9272" y="16182"/>
                  </a:cubicBezTo>
                  <a:cubicBezTo>
                    <a:pt x="9386" y="16335"/>
                    <a:pt x="9519" y="16487"/>
                    <a:pt x="9615" y="16620"/>
                  </a:cubicBezTo>
                  <a:cubicBezTo>
                    <a:pt x="9729" y="16753"/>
                    <a:pt x="9843" y="16868"/>
                    <a:pt x="9938" y="17001"/>
                  </a:cubicBezTo>
                  <a:cubicBezTo>
                    <a:pt x="10167" y="17286"/>
                    <a:pt x="10395" y="17572"/>
                    <a:pt x="10624" y="17820"/>
                  </a:cubicBezTo>
                  <a:cubicBezTo>
                    <a:pt x="10827" y="18079"/>
                    <a:pt x="11085" y="18338"/>
                    <a:pt x="11309" y="18562"/>
                  </a:cubicBezTo>
                  <a:lnTo>
                    <a:pt x="11309" y="18562"/>
                  </a:lnTo>
                  <a:cubicBezTo>
                    <a:pt x="11138" y="18295"/>
                    <a:pt x="10966" y="18029"/>
                    <a:pt x="10814" y="17762"/>
                  </a:cubicBezTo>
                  <a:lnTo>
                    <a:pt x="10814" y="17781"/>
                  </a:lnTo>
                  <a:cubicBezTo>
                    <a:pt x="10681" y="17515"/>
                    <a:pt x="10547" y="17248"/>
                    <a:pt x="10395" y="17001"/>
                  </a:cubicBezTo>
                  <a:cubicBezTo>
                    <a:pt x="10262" y="16753"/>
                    <a:pt x="10110" y="16506"/>
                    <a:pt x="9957" y="16258"/>
                  </a:cubicBezTo>
                  <a:cubicBezTo>
                    <a:pt x="9767" y="15897"/>
                    <a:pt x="9558" y="15554"/>
                    <a:pt x="9348" y="15192"/>
                  </a:cubicBezTo>
                  <a:cubicBezTo>
                    <a:pt x="9177" y="14888"/>
                    <a:pt x="8986" y="14602"/>
                    <a:pt x="8815" y="14317"/>
                  </a:cubicBezTo>
                  <a:cubicBezTo>
                    <a:pt x="8625" y="14012"/>
                    <a:pt x="8453" y="13707"/>
                    <a:pt x="8263" y="13403"/>
                  </a:cubicBezTo>
                  <a:cubicBezTo>
                    <a:pt x="7920" y="12813"/>
                    <a:pt x="7559" y="12222"/>
                    <a:pt x="7197" y="11613"/>
                  </a:cubicBezTo>
                  <a:cubicBezTo>
                    <a:pt x="7006" y="11328"/>
                    <a:pt x="6797" y="11004"/>
                    <a:pt x="6626" y="10718"/>
                  </a:cubicBezTo>
                  <a:cubicBezTo>
                    <a:pt x="6435" y="10433"/>
                    <a:pt x="6264" y="10147"/>
                    <a:pt x="6074" y="9862"/>
                  </a:cubicBezTo>
                  <a:cubicBezTo>
                    <a:pt x="5712" y="9271"/>
                    <a:pt x="5369" y="8719"/>
                    <a:pt x="4988" y="8091"/>
                  </a:cubicBezTo>
                  <a:cubicBezTo>
                    <a:pt x="4608" y="7482"/>
                    <a:pt x="4227" y="6835"/>
                    <a:pt x="3865" y="6244"/>
                  </a:cubicBezTo>
                  <a:cubicBezTo>
                    <a:pt x="3503" y="5654"/>
                    <a:pt x="3104" y="5064"/>
                    <a:pt x="2723" y="4455"/>
                  </a:cubicBezTo>
                  <a:cubicBezTo>
                    <a:pt x="2323" y="3865"/>
                    <a:pt x="1942" y="3275"/>
                    <a:pt x="1562" y="2684"/>
                  </a:cubicBezTo>
                  <a:cubicBezTo>
                    <a:pt x="1390" y="2399"/>
                    <a:pt x="1200" y="2132"/>
                    <a:pt x="1029" y="1847"/>
                  </a:cubicBezTo>
                  <a:cubicBezTo>
                    <a:pt x="838" y="1542"/>
                    <a:pt x="648" y="1218"/>
                    <a:pt x="457" y="895"/>
                  </a:cubicBezTo>
                  <a:lnTo>
                    <a:pt x="438" y="857"/>
                  </a:lnTo>
                  <a:cubicBezTo>
                    <a:pt x="305" y="628"/>
                    <a:pt x="153" y="381"/>
                    <a:pt x="58" y="152"/>
                  </a:cubicBezTo>
                  <a:cubicBezTo>
                    <a:pt x="39" y="114"/>
                    <a:pt x="39" y="95"/>
                    <a:pt x="20" y="76"/>
                  </a:cubicBezTo>
                  <a:lnTo>
                    <a:pt x="20" y="38"/>
                  </a:lnTo>
                  <a:lnTo>
                    <a:pt x="20" y="0"/>
                  </a:lnTo>
                  <a:close/>
                  <a:moveTo>
                    <a:pt x="11309" y="18562"/>
                  </a:moveTo>
                  <a:cubicBezTo>
                    <a:pt x="11309" y="18562"/>
                    <a:pt x="11309" y="18562"/>
                    <a:pt x="11309" y="18562"/>
                  </a:cubicBezTo>
                  <a:lnTo>
                    <a:pt x="11328" y="18581"/>
                  </a:lnTo>
                  <a:lnTo>
                    <a:pt x="11328" y="18581"/>
                  </a:lnTo>
                  <a:cubicBezTo>
                    <a:pt x="11322" y="18575"/>
                    <a:pt x="11315" y="18568"/>
                    <a:pt x="11309" y="185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3"/>
            <p:cNvSpPr/>
            <p:nvPr/>
          </p:nvSpPr>
          <p:spPr>
            <a:xfrm>
              <a:off x="4465600" y="4164475"/>
              <a:ext cx="291775" cy="361000"/>
            </a:xfrm>
            <a:custGeom>
              <a:avLst/>
              <a:gdLst/>
              <a:ahLst/>
              <a:cxnLst/>
              <a:rect l="l" t="t" r="r" b="b"/>
              <a:pathLst>
                <a:path w="11671" h="14440" extrusionOk="0">
                  <a:moveTo>
                    <a:pt x="36" y="1"/>
                  </a:moveTo>
                  <a:cubicBezTo>
                    <a:pt x="31" y="1"/>
                    <a:pt x="25" y="3"/>
                    <a:pt x="20" y="9"/>
                  </a:cubicBezTo>
                  <a:lnTo>
                    <a:pt x="51" y="9"/>
                  </a:lnTo>
                  <a:cubicBezTo>
                    <a:pt x="47" y="4"/>
                    <a:pt x="42" y="1"/>
                    <a:pt x="36" y="1"/>
                  </a:cubicBezTo>
                  <a:close/>
                  <a:moveTo>
                    <a:pt x="51" y="9"/>
                  </a:moveTo>
                  <a:cubicBezTo>
                    <a:pt x="55" y="14"/>
                    <a:pt x="58" y="21"/>
                    <a:pt x="58" y="28"/>
                  </a:cubicBezTo>
                  <a:lnTo>
                    <a:pt x="58" y="9"/>
                  </a:lnTo>
                  <a:close/>
                  <a:moveTo>
                    <a:pt x="20" y="9"/>
                  </a:moveTo>
                  <a:cubicBezTo>
                    <a:pt x="6" y="9"/>
                    <a:pt x="2" y="28"/>
                    <a:pt x="1" y="46"/>
                  </a:cubicBezTo>
                  <a:lnTo>
                    <a:pt x="1" y="46"/>
                  </a:lnTo>
                  <a:lnTo>
                    <a:pt x="20" y="9"/>
                  </a:lnTo>
                  <a:close/>
                  <a:moveTo>
                    <a:pt x="1" y="46"/>
                  </a:moveTo>
                  <a:lnTo>
                    <a:pt x="1" y="47"/>
                  </a:lnTo>
                  <a:lnTo>
                    <a:pt x="1" y="66"/>
                  </a:lnTo>
                  <a:cubicBezTo>
                    <a:pt x="1" y="60"/>
                    <a:pt x="1" y="53"/>
                    <a:pt x="1" y="46"/>
                  </a:cubicBezTo>
                  <a:close/>
                  <a:moveTo>
                    <a:pt x="1" y="66"/>
                  </a:moveTo>
                  <a:lnTo>
                    <a:pt x="1" y="104"/>
                  </a:lnTo>
                  <a:cubicBezTo>
                    <a:pt x="11" y="124"/>
                    <a:pt x="21" y="144"/>
                    <a:pt x="28" y="164"/>
                  </a:cubicBezTo>
                  <a:lnTo>
                    <a:pt x="28" y="164"/>
                  </a:lnTo>
                  <a:cubicBezTo>
                    <a:pt x="19" y="134"/>
                    <a:pt x="10" y="102"/>
                    <a:pt x="1" y="66"/>
                  </a:cubicBezTo>
                  <a:close/>
                  <a:moveTo>
                    <a:pt x="28" y="164"/>
                  </a:moveTo>
                  <a:lnTo>
                    <a:pt x="28" y="164"/>
                  </a:lnTo>
                  <a:cubicBezTo>
                    <a:pt x="30" y="171"/>
                    <a:pt x="32" y="177"/>
                    <a:pt x="34" y="184"/>
                  </a:cubicBezTo>
                  <a:lnTo>
                    <a:pt x="34" y="184"/>
                  </a:lnTo>
                  <a:cubicBezTo>
                    <a:pt x="32" y="177"/>
                    <a:pt x="30" y="171"/>
                    <a:pt x="28" y="164"/>
                  </a:cubicBezTo>
                  <a:close/>
                  <a:moveTo>
                    <a:pt x="34" y="184"/>
                  </a:moveTo>
                  <a:lnTo>
                    <a:pt x="34" y="184"/>
                  </a:lnTo>
                  <a:cubicBezTo>
                    <a:pt x="37" y="195"/>
                    <a:pt x="39" y="207"/>
                    <a:pt x="39" y="218"/>
                  </a:cubicBezTo>
                  <a:cubicBezTo>
                    <a:pt x="42" y="221"/>
                    <a:pt x="46" y="226"/>
                    <a:pt x="49" y="230"/>
                  </a:cubicBezTo>
                  <a:lnTo>
                    <a:pt x="49" y="230"/>
                  </a:lnTo>
                  <a:cubicBezTo>
                    <a:pt x="44" y="215"/>
                    <a:pt x="39" y="200"/>
                    <a:pt x="34" y="184"/>
                  </a:cubicBezTo>
                  <a:close/>
                  <a:moveTo>
                    <a:pt x="49" y="230"/>
                  </a:moveTo>
                  <a:lnTo>
                    <a:pt x="49" y="230"/>
                  </a:lnTo>
                  <a:cubicBezTo>
                    <a:pt x="52" y="239"/>
                    <a:pt x="55" y="247"/>
                    <a:pt x="58" y="256"/>
                  </a:cubicBezTo>
                  <a:cubicBezTo>
                    <a:pt x="172" y="485"/>
                    <a:pt x="324" y="694"/>
                    <a:pt x="477" y="884"/>
                  </a:cubicBezTo>
                  <a:cubicBezTo>
                    <a:pt x="743" y="1227"/>
                    <a:pt x="1010" y="1589"/>
                    <a:pt x="1257" y="1950"/>
                  </a:cubicBezTo>
                  <a:cubicBezTo>
                    <a:pt x="1581" y="2388"/>
                    <a:pt x="1885" y="2807"/>
                    <a:pt x="2171" y="3264"/>
                  </a:cubicBezTo>
                  <a:cubicBezTo>
                    <a:pt x="2457" y="3702"/>
                    <a:pt x="2742" y="4159"/>
                    <a:pt x="3009" y="4597"/>
                  </a:cubicBezTo>
                  <a:cubicBezTo>
                    <a:pt x="3180" y="4882"/>
                    <a:pt x="3370" y="5168"/>
                    <a:pt x="3542" y="5434"/>
                  </a:cubicBezTo>
                  <a:cubicBezTo>
                    <a:pt x="3770" y="5758"/>
                    <a:pt x="3980" y="6063"/>
                    <a:pt x="4208" y="6367"/>
                  </a:cubicBezTo>
                  <a:cubicBezTo>
                    <a:pt x="4646" y="6957"/>
                    <a:pt x="5160" y="7529"/>
                    <a:pt x="5636" y="8062"/>
                  </a:cubicBezTo>
                  <a:cubicBezTo>
                    <a:pt x="6131" y="8595"/>
                    <a:pt x="6588" y="9147"/>
                    <a:pt x="7064" y="9718"/>
                  </a:cubicBezTo>
                  <a:cubicBezTo>
                    <a:pt x="7292" y="10003"/>
                    <a:pt x="7540" y="10289"/>
                    <a:pt x="7768" y="10556"/>
                  </a:cubicBezTo>
                  <a:cubicBezTo>
                    <a:pt x="8016" y="10841"/>
                    <a:pt x="8244" y="11108"/>
                    <a:pt x="8491" y="11374"/>
                  </a:cubicBezTo>
                  <a:lnTo>
                    <a:pt x="8530" y="11412"/>
                  </a:lnTo>
                  <a:cubicBezTo>
                    <a:pt x="8758" y="11660"/>
                    <a:pt x="8967" y="11907"/>
                    <a:pt x="9234" y="12174"/>
                  </a:cubicBezTo>
                  <a:cubicBezTo>
                    <a:pt x="9501" y="12440"/>
                    <a:pt x="9767" y="12707"/>
                    <a:pt x="10034" y="12973"/>
                  </a:cubicBezTo>
                  <a:cubicBezTo>
                    <a:pt x="10300" y="13240"/>
                    <a:pt x="10586" y="13506"/>
                    <a:pt x="10833" y="13735"/>
                  </a:cubicBezTo>
                  <a:cubicBezTo>
                    <a:pt x="11100" y="13982"/>
                    <a:pt x="11385" y="14211"/>
                    <a:pt x="11671" y="14439"/>
                  </a:cubicBezTo>
                  <a:cubicBezTo>
                    <a:pt x="11480" y="14192"/>
                    <a:pt x="11271" y="13963"/>
                    <a:pt x="11062" y="13716"/>
                  </a:cubicBezTo>
                  <a:cubicBezTo>
                    <a:pt x="10605" y="13145"/>
                    <a:pt x="10110" y="12555"/>
                    <a:pt x="9672" y="12021"/>
                  </a:cubicBezTo>
                  <a:cubicBezTo>
                    <a:pt x="9215" y="11469"/>
                    <a:pt x="8777" y="10936"/>
                    <a:pt x="8339" y="10384"/>
                  </a:cubicBezTo>
                  <a:lnTo>
                    <a:pt x="7673" y="9528"/>
                  </a:lnTo>
                  <a:cubicBezTo>
                    <a:pt x="7444" y="9261"/>
                    <a:pt x="7235" y="8994"/>
                    <a:pt x="6988" y="8690"/>
                  </a:cubicBezTo>
                  <a:cubicBezTo>
                    <a:pt x="6740" y="8404"/>
                    <a:pt x="6473" y="8100"/>
                    <a:pt x="6207" y="7814"/>
                  </a:cubicBezTo>
                  <a:lnTo>
                    <a:pt x="5484" y="7015"/>
                  </a:lnTo>
                  <a:cubicBezTo>
                    <a:pt x="5046" y="6520"/>
                    <a:pt x="4608" y="6005"/>
                    <a:pt x="4208" y="5472"/>
                  </a:cubicBezTo>
                  <a:cubicBezTo>
                    <a:pt x="3999" y="5206"/>
                    <a:pt x="3789" y="4901"/>
                    <a:pt x="3580" y="4635"/>
                  </a:cubicBezTo>
                  <a:cubicBezTo>
                    <a:pt x="3370" y="4368"/>
                    <a:pt x="3180" y="4102"/>
                    <a:pt x="2971" y="3835"/>
                  </a:cubicBezTo>
                  <a:cubicBezTo>
                    <a:pt x="2533" y="3264"/>
                    <a:pt x="2095" y="2693"/>
                    <a:pt x="1619" y="2141"/>
                  </a:cubicBezTo>
                  <a:lnTo>
                    <a:pt x="914" y="1341"/>
                  </a:lnTo>
                  <a:cubicBezTo>
                    <a:pt x="686" y="1056"/>
                    <a:pt x="438" y="789"/>
                    <a:pt x="229" y="504"/>
                  </a:cubicBezTo>
                  <a:cubicBezTo>
                    <a:pt x="191" y="446"/>
                    <a:pt x="134" y="370"/>
                    <a:pt x="96" y="294"/>
                  </a:cubicBezTo>
                  <a:cubicBezTo>
                    <a:pt x="80" y="279"/>
                    <a:pt x="65" y="250"/>
                    <a:pt x="49" y="2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3"/>
            <p:cNvSpPr/>
            <p:nvPr/>
          </p:nvSpPr>
          <p:spPr>
            <a:xfrm>
              <a:off x="4451325" y="4292700"/>
              <a:ext cx="284650" cy="216100"/>
            </a:xfrm>
            <a:custGeom>
              <a:avLst/>
              <a:gdLst/>
              <a:ahLst/>
              <a:cxnLst/>
              <a:rect l="l" t="t" r="r" b="b"/>
              <a:pathLst>
                <a:path w="11386" h="8644" extrusionOk="0">
                  <a:moveTo>
                    <a:pt x="0" y="1"/>
                  </a:moveTo>
                  <a:cubicBezTo>
                    <a:pt x="0" y="1"/>
                    <a:pt x="0" y="20"/>
                    <a:pt x="20" y="20"/>
                  </a:cubicBezTo>
                  <a:lnTo>
                    <a:pt x="0" y="1"/>
                  </a:lnTo>
                  <a:close/>
                  <a:moveTo>
                    <a:pt x="20" y="1"/>
                  </a:moveTo>
                  <a:lnTo>
                    <a:pt x="20" y="20"/>
                  </a:lnTo>
                  <a:lnTo>
                    <a:pt x="115" y="115"/>
                  </a:lnTo>
                  <a:cubicBezTo>
                    <a:pt x="124" y="123"/>
                    <a:pt x="133" y="130"/>
                    <a:pt x="143" y="138"/>
                  </a:cubicBezTo>
                  <a:lnTo>
                    <a:pt x="143" y="138"/>
                  </a:lnTo>
                  <a:cubicBezTo>
                    <a:pt x="99" y="93"/>
                    <a:pt x="58" y="47"/>
                    <a:pt x="20" y="1"/>
                  </a:cubicBezTo>
                  <a:close/>
                  <a:moveTo>
                    <a:pt x="143" y="138"/>
                  </a:moveTo>
                  <a:cubicBezTo>
                    <a:pt x="207" y="204"/>
                    <a:pt x="275" y="268"/>
                    <a:pt x="343" y="324"/>
                  </a:cubicBezTo>
                  <a:cubicBezTo>
                    <a:pt x="457" y="439"/>
                    <a:pt x="572" y="534"/>
                    <a:pt x="686" y="648"/>
                  </a:cubicBezTo>
                  <a:cubicBezTo>
                    <a:pt x="933" y="857"/>
                    <a:pt x="1181" y="1086"/>
                    <a:pt x="1447" y="1295"/>
                  </a:cubicBezTo>
                  <a:cubicBezTo>
                    <a:pt x="1942" y="1714"/>
                    <a:pt x="2475" y="2133"/>
                    <a:pt x="2932" y="2552"/>
                  </a:cubicBezTo>
                  <a:cubicBezTo>
                    <a:pt x="3389" y="2952"/>
                    <a:pt x="3846" y="3370"/>
                    <a:pt x="4322" y="3789"/>
                  </a:cubicBezTo>
                  <a:cubicBezTo>
                    <a:pt x="4589" y="4018"/>
                    <a:pt x="4855" y="4265"/>
                    <a:pt x="5122" y="4475"/>
                  </a:cubicBezTo>
                  <a:cubicBezTo>
                    <a:pt x="5426" y="4722"/>
                    <a:pt x="5731" y="4951"/>
                    <a:pt x="6035" y="5179"/>
                  </a:cubicBezTo>
                  <a:cubicBezTo>
                    <a:pt x="6607" y="5617"/>
                    <a:pt x="7197" y="6055"/>
                    <a:pt x="7806" y="6493"/>
                  </a:cubicBezTo>
                  <a:cubicBezTo>
                    <a:pt x="8130" y="6702"/>
                    <a:pt x="8434" y="6912"/>
                    <a:pt x="8758" y="7121"/>
                  </a:cubicBezTo>
                  <a:lnTo>
                    <a:pt x="9215" y="7445"/>
                  </a:lnTo>
                  <a:cubicBezTo>
                    <a:pt x="9348" y="7521"/>
                    <a:pt x="9481" y="7597"/>
                    <a:pt x="9615" y="7673"/>
                  </a:cubicBezTo>
                  <a:cubicBezTo>
                    <a:pt x="9919" y="7863"/>
                    <a:pt x="10224" y="8035"/>
                    <a:pt x="10547" y="8206"/>
                  </a:cubicBezTo>
                  <a:cubicBezTo>
                    <a:pt x="10814" y="8358"/>
                    <a:pt x="11100" y="8511"/>
                    <a:pt x="11385" y="8644"/>
                  </a:cubicBezTo>
                  <a:lnTo>
                    <a:pt x="11366" y="8625"/>
                  </a:lnTo>
                  <a:cubicBezTo>
                    <a:pt x="10871" y="8073"/>
                    <a:pt x="10319" y="7559"/>
                    <a:pt x="9767" y="7064"/>
                  </a:cubicBezTo>
                  <a:cubicBezTo>
                    <a:pt x="9291" y="6664"/>
                    <a:pt x="8815" y="6264"/>
                    <a:pt x="8339" y="5883"/>
                  </a:cubicBezTo>
                  <a:cubicBezTo>
                    <a:pt x="7768" y="5408"/>
                    <a:pt x="7140" y="4951"/>
                    <a:pt x="6530" y="4551"/>
                  </a:cubicBezTo>
                  <a:cubicBezTo>
                    <a:pt x="5921" y="4132"/>
                    <a:pt x="5312" y="3732"/>
                    <a:pt x="4703" y="3313"/>
                  </a:cubicBezTo>
                  <a:cubicBezTo>
                    <a:pt x="4094" y="2914"/>
                    <a:pt x="3503" y="2476"/>
                    <a:pt x="2894" y="2057"/>
                  </a:cubicBezTo>
                  <a:cubicBezTo>
                    <a:pt x="2285" y="1657"/>
                    <a:pt x="1657" y="1257"/>
                    <a:pt x="1048" y="819"/>
                  </a:cubicBezTo>
                  <a:cubicBezTo>
                    <a:pt x="734" y="598"/>
                    <a:pt x="438" y="376"/>
                    <a:pt x="143" y="1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3"/>
            <p:cNvSpPr/>
            <p:nvPr/>
          </p:nvSpPr>
          <p:spPr>
            <a:xfrm>
              <a:off x="4484175" y="4436800"/>
              <a:ext cx="261300" cy="62500"/>
            </a:xfrm>
            <a:custGeom>
              <a:avLst/>
              <a:gdLst/>
              <a:ahLst/>
              <a:cxnLst/>
              <a:rect l="l" t="t" r="r" b="b"/>
              <a:pathLst>
                <a:path w="10452" h="2500" extrusionOk="0">
                  <a:moveTo>
                    <a:pt x="158" y="0"/>
                  </a:moveTo>
                  <a:cubicBezTo>
                    <a:pt x="105" y="0"/>
                    <a:pt x="52" y="2"/>
                    <a:pt x="0" y="5"/>
                  </a:cubicBezTo>
                  <a:lnTo>
                    <a:pt x="0" y="24"/>
                  </a:lnTo>
                  <a:lnTo>
                    <a:pt x="95" y="43"/>
                  </a:lnTo>
                  <a:cubicBezTo>
                    <a:pt x="171" y="62"/>
                    <a:pt x="248" y="81"/>
                    <a:pt x="324" y="100"/>
                  </a:cubicBezTo>
                  <a:cubicBezTo>
                    <a:pt x="590" y="196"/>
                    <a:pt x="838" y="291"/>
                    <a:pt x="1142" y="386"/>
                  </a:cubicBezTo>
                  <a:cubicBezTo>
                    <a:pt x="1428" y="500"/>
                    <a:pt x="1733" y="595"/>
                    <a:pt x="2037" y="691"/>
                  </a:cubicBezTo>
                  <a:cubicBezTo>
                    <a:pt x="2703" y="919"/>
                    <a:pt x="3370" y="1128"/>
                    <a:pt x="4055" y="1300"/>
                  </a:cubicBezTo>
                  <a:cubicBezTo>
                    <a:pt x="4741" y="1471"/>
                    <a:pt x="5407" y="1623"/>
                    <a:pt x="6092" y="1738"/>
                  </a:cubicBezTo>
                  <a:cubicBezTo>
                    <a:pt x="6416" y="1795"/>
                    <a:pt x="6739" y="1852"/>
                    <a:pt x="7082" y="1909"/>
                  </a:cubicBezTo>
                  <a:cubicBezTo>
                    <a:pt x="7406" y="1947"/>
                    <a:pt x="7748" y="2004"/>
                    <a:pt x="8072" y="2061"/>
                  </a:cubicBezTo>
                  <a:lnTo>
                    <a:pt x="9081" y="2214"/>
                  </a:lnTo>
                  <a:cubicBezTo>
                    <a:pt x="9424" y="2271"/>
                    <a:pt x="9767" y="2309"/>
                    <a:pt x="10090" y="2366"/>
                  </a:cubicBezTo>
                  <a:cubicBezTo>
                    <a:pt x="10166" y="2385"/>
                    <a:pt x="10223" y="2404"/>
                    <a:pt x="10300" y="2423"/>
                  </a:cubicBezTo>
                  <a:lnTo>
                    <a:pt x="10307" y="2425"/>
                  </a:lnTo>
                  <a:lnTo>
                    <a:pt x="10307" y="2425"/>
                  </a:lnTo>
                  <a:cubicBezTo>
                    <a:pt x="10222" y="2387"/>
                    <a:pt x="10137" y="2359"/>
                    <a:pt x="10052" y="2347"/>
                  </a:cubicBezTo>
                  <a:lnTo>
                    <a:pt x="9709" y="2271"/>
                  </a:lnTo>
                  <a:lnTo>
                    <a:pt x="9119" y="2157"/>
                  </a:lnTo>
                  <a:cubicBezTo>
                    <a:pt x="8738" y="2080"/>
                    <a:pt x="8358" y="1985"/>
                    <a:pt x="7977" y="1890"/>
                  </a:cubicBezTo>
                  <a:cubicBezTo>
                    <a:pt x="7653" y="1814"/>
                    <a:pt x="7349" y="1738"/>
                    <a:pt x="7025" y="1662"/>
                  </a:cubicBezTo>
                  <a:lnTo>
                    <a:pt x="6016" y="1395"/>
                  </a:lnTo>
                  <a:cubicBezTo>
                    <a:pt x="5331" y="1205"/>
                    <a:pt x="4607" y="1052"/>
                    <a:pt x="3941" y="881"/>
                  </a:cubicBezTo>
                  <a:cubicBezTo>
                    <a:pt x="3256" y="710"/>
                    <a:pt x="2589" y="500"/>
                    <a:pt x="1923" y="348"/>
                  </a:cubicBezTo>
                  <a:cubicBezTo>
                    <a:pt x="1599" y="253"/>
                    <a:pt x="1257" y="177"/>
                    <a:pt x="933" y="100"/>
                  </a:cubicBezTo>
                  <a:cubicBezTo>
                    <a:pt x="681" y="37"/>
                    <a:pt x="415" y="0"/>
                    <a:pt x="158" y="0"/>
                  </a:cubicBezTo>
                  <a:close/>
                  <a:moveTo>
                    <a:pt x="10307" y="2425"/>
                  </a:moveTo>
                  <a:cubicBezTo>
                    <a:pt x="10356" y="2447"/>
                    <a:pt x="10404" y="2472"/>
                    <a:pt x="10452" y="2499"/>
                  </a:cubicBezTo>
                  <a:lnTo>
                    <a:pt x="10414" y="2461"/>
                  </a:lnTo>
                  <a:lnTo>
                    <a:pt x="10376" y="2442"/>
                  </a:lnTo>
                  <a:lnTo>
                    <a:pt x="10307" y="24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3"/>
            <p:cNvSpPr/>
            <p:nvPr/>
          </p:nvSpPr>
          <p:spPr>
            <a:xfrm>
              <a:off x="4604575" y="4501175"/>
              <a:ext cx="137575" cy="58550"/>
            </a:xfrm>
            <a:custGeom>
              <a:avLst/>
              <a:gdLst/>
              <a:ahLst/>
              <a:cxnLst/>
              <a:rect l="l" t="t" r="r" b="b"/>
              <a:pathLst>
                <a:path w="5503" h="2342" extrusionOk="0">
                  <a:moveTo>
                    <a:pt x="5484" y="0"/>
                  </a:moveTo>
                  <a:lnTo>
                    <a:pt x="5426" y="38"/>
                  </a:lnTo>
                  <a:lnTo>
                    <a:pt x="5407" y="57"/>
                  </a:lnTo>
                  <a:cubicBezTo>
                    <a:pt x="5255" y="115"/>
                    <a:pt x="5103" y="172"/>
                    <a:pt x="4951" y="229"/>
                  </a:cubicBezTo>
                  <a:cubicBezTo>
                    <a:pt x="4398" y="381"/>
                    <a:pt x="3827" y="514"/>
                    <a:pt x="3275" y="705"/>
                  </a:cubicBezTo>
                  <a:cubicBezTo>
                    <a:pt x="2666" y="895"/>
                    <a:pt x="2076" y="1143"/>
                    <a:pt x="1486" y="1428"/>
                  </a:cubicBezTo>
                  <a:cubicBezTo>
                    <a:pt x="1238" y="1580"/>
                    <a:pt x="991" y="1714"/>
                    <a:pt x="743" y="1885"/>
                  </a:cubicBezTo>
                  <a:cubicBezTo>
                    <a:pt x="496" y="2037"/>
                    <a:pt x="229" y="2171"/>
                    <a:pt x="1" y="2342"/>
                  </a:cubicBezTo>
                  <a:lnTo>
                    <a:pt x="20" y="2342"/>
                  </a:lnTo>
                  <a:cubicBezTo>
                    <a:pt x="267" y="2285"/>
                    <a:pt x="496" y="2228"/>
                    <a:pt x="724" y="2152"/>
                  </a:cubicBezTo>
                  <a:cubicBezTo>
                    <a:pt x="953" y="2056"/>
                    <a:pt x="1181" y="1961"/>
                    <a:pt x="1390" y="1847"/>
                  </a:cubicBezTo>
                  <a:lnTo>
                    <a:pt x="1695" y="1714"/>
                  </a:lnTo>
                  <a:cubicBezTo>
                    <a:pt x="1809" y="1657"/>
                    <a:pt x="1904" y="1619"/>
                    <a:pt x="2019" y="1561"/>
                  </a:cubicBezTo>
                  <a:cubicBezTo>
                    <a:pt x="2609" y="1314"/>
                    <a:pt x="3161" y="1047"/>
                    <a:pt x="3732" y="819"/>
                  </a:cubicBezTo>
                  <a:cubicBezTo>
                    <a:pt x="4037" y="667"/>
                    <a:pt x="4341" y="552"/>
                    <a:pt x="4646" y="438"/>
                  </a:cubicBezTo>
                  <a:cubicBezTo>
                    <a:pt x="4779" y="381"/>
                    <a:pt x="4893" y="343"/>
                    <a:pt x="5008" y="286"/>
                  </a:cubicBezTo>
                  <a:lnTo>
                    <a:pt x="5255" y="172"/>
                  </a:lnTo>
                  <a:cubicBezTo>
                    <a:pt x="5331" y="134"/>
                    <a:pt x="5388" y="96"/>
                    <a:pt x="5465" y="38"/>
                  </a:cubicBezTo>
                  <a:cubicBezTo>
                    <a:pt x="5484" y="38"/>
                    <a:pt x="5503" y="19"/>
                    <a:pt x="5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3"/>
            <p:cNvSpPr/>
            <p:nvPr/>
          </p:nvSpPr>
          <p:spPr>
            <a:xfrm>
              <a:off x="4722625" y="4486525"/>
              <a:ext cx="101400" cy="197425"/>
            </a:xfrm>
            <a:custGeom>
              <a:avLst/>
              <a:gdLst/>
              <a:ahLst/>
              <a:cxnLst/>
              <a:rect l="l" t="t" r="r" b="b"/>
              <a:pathLst>
                <a:path w="4056" h="7897" extrusionOk="0">
                  <a:moveTo>
                    <a:pt x="5" y="1"/>
                  </a:moveTo>
                  <a:cubicBezTo>
                    <a:pt x="0" y="1"/>
                    <a:pt x="0" y="6"/>
                    <a:pt x="0" y="15"/>
                  </a:cubicBezTo>
                  <a:cubicBezTo>
                    <a:pt x="0" y="53"/>
                    <a:pt x="19" y="110"/>
                    <a:pt x="38" y="148"/>
                  </a:cubicBezTo>
                  <a:lnTo>
                    <a:pt x="76" y="263"/>
                  </a:lnTo>
                  <a:lnTo>
                    <a:pt x="133" y="453"/>
                  </a:lnTo>
                  <a:cubicBezTo>
                    <a:pt x="514" y="1748"/>
                    <a:pt x="990" y="3023"/>
                    <a:pt x="1542" y="4261"/>
                  </a:cubicBezTo>
                  <a:cubicBezTo>
                    <a:pt x="1828" y="4889"/>
                    <a:pt x="2151" y="5479"/>
                    <a:pt x="2513" y="6050"/>
                  </a:cubicBezTo>
                  <a:cubicBezTo>
                    <a:pt x="2608" y="6222"/>
                    <a:pt x="2742" y="6393"/>
                    <a:pt x="2856" y="6526"/>
                  </a:cubicBezTo>
                  <a:cubicBezTo>
                    <a:pt x="2951" y="6678"/>
                    <a:pt x="3103" y="6831"/>
                    <a:pt x="3198" y="6983"/>
                  </a:cubicBezTo>
                  <a:cubicBezTo>
                    <a:pt x="3294" y="7116"/>
                    <a:pt x="3427" y="7231"/>
                    <a:pt x="3541" y="7345"/>
                  </a:cubicBezTo>
                  <a:cubicBezTo>
                    <a:pt x="3693" y="7535"/>
                    <a:pt x="3865" y="7707"/>
                    <a:pt x="4017" y="7878"/>
                  </a:cubicBezTo>
                  <a:lnTo>
                    <a:pt x="4055" y="7897"/>
                  </a:lnTo>
                  <a:cubicBezTo>
                    <a:pt x="3979" y="7687"/>
                    <a:pt x="3884" y="7497"/>
                    <a:pt x="3808" y="7288"/>
                  </a:cubicBezTo>
                  <a:cubicBezTo>
                    <a:pt x="3751" y="7154"/>
                    <a:pt x="3693" y="7021"/>
                    <a:pt x="3617" y="6869"/>
                  </a:cubicBezTo>
                  <a:lnTo>
                    <a:pt x="3522" y="6621"/>
                  </a:lnTo>
                  <a:cubicBezTo>
                    <a:pt x="3465" y="6507"/>
                    <a:pt x="3408" y="6374"/>
                    <a:pt x="3370" y="6241"/>
                  </a:cubicBezTo>
                  <a:cubicBezTo>
                    <a:pt x="3313" y="6107"/>
                    <a:pt x="3256" y="5993"/>
                    <a:pt x="3198" y="5860"/>
                  </a:cubicBezTo>
                  <a:cubicBezTo>
                    <a:pt x="3027" y="5460"/>
                    <a:pt x="2856" y="5079"/>
                    <a:pt x="2684" y="4699"/>
                  </a:cubicBezTo>
                  <a:cubicBezTo>
                    <a:pt x="2532" y="4375"/>
                    <a:pt x="2380" y="4070"/>
                    <a:pt x="2208" y="3747"/>
                  </a:cubicBezTo>
                  <a:cubicBezTo>
                    <a:pt x="2037" y="3423"/>
                    <a:pt x="1847" y="3118"/>
                    <a:pt x="1637" y="2814"/>
                  </a:cubicBezTo>
                  <a:cubicBezTo>
                    <a:pt x="1276" y="2243"/>
                    <a:pt x="914" y="1691"/>
                    <a:pt x="571" y="1119"/>
                  </a:cubicBezTo>
                  <a:cubicBezTo>
                    <a:pt x="381" y="777"/>
                    <a:pt x="209" y="453"/>
                    <a:pt x="57" y="110"/>
                  </a:cubicBezTo>
                  <a:cubicBezTo>
                    <a:pt x="38" y="91"/>
                    <a:pt x="38" y="53"/>
                    <a:pt x="38" y="34"/>
                  </a:cubicBezTo>
                  <a:lnTo>
                    <a:pt x="38" y="15"/>
                  </a:lnTo>
                  <a:cubicBezTo>
                    <a:pt x="19" y="6"/>
                    <a:pt x="10"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 name="Google Shape;948;p33"/>
          <p:cNvSpPr txBox="1">
            <a:spLocks noGrp="1"/>
          </p:cNvSpPr>
          <p:nvPr>
            <p:ph type="title"/>
          </p:nvPr>
        </p:nvSpPr>
        <p:spPr>
          <a:xfrm>
            <a:off x="2906563" y="741675"/>
            <a:ext cx="5524200" cy="1840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11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49" name="Google Shape;949;p33"/>
          <p:cNvSpPr txBox="1">
            <a:spLocks noGrp="1"/>
          </p:cNvSpPr>
          <p:nvPr>
            <p:ph type="subTitle" idx="1"/>
          </p:nvPr>
        </p:nvSpPr>
        <p:spPr>
          <a:xfrm>
            <a:off x="2906688" y="2582475"/>
            <a:ext cx="5524200" cy="765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9">
  <p:cSld name="CUSTOM_8_1_1_1_1">
    <p:spTree>
      <p:nvGrpSpPr>
        <p:cNvPr id="1" name="Shape 950"/>
        <p:cNvGrpSpPr/>
        <p:nvPr/>
      </p:nvGrpSpPr>
      <p:grpSpPr>
        <a:xfrm>
          <a:off x="0" y="0"/>
          <a:ext cx="0" cy="0"/>
          <a:chOff x="0" y="0"/>
          <a:chExt cx="0" cy="0"/>
        </a:xfrm>
      </p:grpSpPr>
      <p:sp>
        <p:nvSpPr>
          <p:cNvPr id="951" name="Google Shape;951;p34"/>
          <p:cNvSpPr txBox="1">
            <a:spLocks noGrp="1"/>
          </p:cNvSpPr>
          <p:nvPr>
            <p:ph type="title"/>
          </p:nvPr>
        </p:nvSpPr>
        <p:spPr>
          <a:xfrm>
            <a:off x="4667250" y="1029163"/>
            <a:ext cx="3619500" cy="1680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52" name="Google Shape;952;p34"/>
          <p:cNvSpPr txBox="1">
            <a:spLocks noGrp="1"/>
          </p:cNvSpPr>
          <p:nvPr>
            <p:ph type="subTitle" idx="1"/>
          </p:nvPr>
        </p:nvSpPr>
        <p:spPr>
          <a:xfrm>
            <a:off x="4667250" y="2872038"/>
            <a:ext cx="3619500" cy="124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53" name="Google Shape;953;p34"/>
          <p:cNvSpPr/>
          <p:nvPr/>
        </p:nvSpPr>
        <p:spPr>
          <a:xfrm rot="4073157" flipH="1">
            <a:off x="7156821" y="-676484"/>
            <a:ext cx="1025718" cy="1674253"/>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 name="Google Shape;954;p34"/>
          <p:cNvGrpSpPr/>
          <p:nvPr/>
        </p:nvGrpSpPr>
        <p:grpSpPr>
          <a:xfrm rot="-8168602" flipH="1">
            <a:off x="6509603" y="-402963"/>
            <a:ext cx="4371792" cy="2227942"/>
            <a:chOff x="-5085215" y="9783160"/>
            <a:chExt cx="2803872" cy="1428836"/>
          </a:xfrm>
        </p:grpSpPr>
        <p:sp>
          <p:nvSpPr>
            <p:cNvPr id="955" name="Google Shape;955;p34"/>
            <p:cNvSpPr/>
            <p:nvPr/>
          </p:nvSpPr>
          <p:spPr>
            <a:xfrm>
              <a:off x="-3677544" y="10289279"/>
              <a:ext cx="1396201" cy="922716"/>
            </a:xfrm>
            <a:custGeom>
              <a:avLst/>
              <a:gdLst/>
              <a:ahLst/>
              <a:cxnLst/>
              <a:rect l="l" t="t" r="r" b="b"/>
              <a:pathLst>
                <a:path w="15313" h="10120" extrusionOk="0">
                  <a:moveTo>
                    <a:pt x="11261" y="0"/>
                  </a:moveTo>
                  <a:cubicBezTo>
                    <a:pt x="10730" y="0"/>
                    <a:pt x="10238" y="86"/>
                    <a:pt x="9853" y="310"/>
                  </a:cubicBezTo>
                  <a:cubicBezTo>
                    <a:pt x="3370" y="2877"/>
                    <a:pt x="1" y="10119"/>
                    <a:pt x="1" y="10119"/>
                  </a:cubicBezTo>
                  <a:lnTo>
                    <a:pt x="4325" y="8029"/>
                  </a:lnTo>
                  <a:lnTo>
                    <a:pt x="3430" y="6878"/>
                  </a:lnTo>
                  <a:lnTo>
                    <a:pt x="4863" y="7688"/>
                  </a:lnTo>
                  <a:cubicBezTo>
                    <a:pt x="5477" y="7253"/>
                    <a:pt x="7703" y="6187"/>
                    <a:pt x="7703" y="6187"/>
                  </a:cubicBezTo>
                  <a:lnTo>
                    <a:pt x="6620" y="4848"/>
                  </a:lnTo>
                  <a:lnTo>
                    <a:pt x="6620" y="4848"/>
                  </a:lnTo>
                  <a:cubicBezTo>
                    <a:pt x="7055" y="4865"/>
                    <a:pt x="8360" y="5752"/>
                    <a:pt x="8360" y="5752"/>
                  </a:cubicBezTo>
                  <a:cubicBezTo>
                    <a:pt x="8983" y="5402"/>
                    <a:pt x="11602" y="3833"/>
                    <a:pt x="11602" y="3833"/>
                  </a:cubicBezTo>
                  <a:lnTo>
                    <a:pt x="9554" y="2127"/>
                  </a:lnTo>
                  <a:cubicBezTo>
                    <a:pt x="9637" y="2094"/>
                    <a:pt x="9736" y="2079"/>
                    <a:pt x="9846" y="2079"/>
                  </a:cubicBezTo>
                  <a:cubicBezTo>
                    <a:pt x="10774" y="2079"/>
                    <a:pt x="12531" y="3108"/>
                    <a:pt x="12531" y="3108"/>
                  </a:cubicBezTo>
                  <a:lnTo>
                    <a:pt x="15312" y="992"/>
                  </a:lnTo>
                  <a:cubicBezTo>
                    <a:pt x="15312" y="992"/>
                    <a:pt x="13063" y="0"/>
                    <a:pt x="1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4"/>
            <p:cNvSpPr/>
            <p:nvPr/>
          </p:nvSpPr>
          <p:spPr>
            <a:xfrm>
              <a:off x="-3677545" y="10308524"/>
              <a:ext cx="985493" cy="903459"/>
            </a:xfrm>
            <a:custGeom>
              <a:avLst/>
              <a:gdLst/>
              <a:ahLst/>
              <a:cxnLst/>
              <a:rect l="l" t="t" r="r" b="b"/>
              <a:pathLst>
                <a:path w="10843" h="10101" fill="none" extrusionOk="0">
                  <a:moveTo>
                    <a:pt x="1" y="10100"/>
                  </a:moveTo>
                  <a:cubicBezTo>
                    <a:pt x="112" y="9896"/>
                    <a:pt x="4180" y="3225"/>
                    <a:pt x="10842"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4"/>
            <p:cNvSpPr/>
            <p:nvPr/>
          </p:nvSpPr>
          <p:spPr>
            <a:xfrm>
              <a:off x="-3031421" y="10513437"/>
              <a:ext cx="276407" cy="206206"/>
            </a:xfrm>
            <a:custGeom>
              <a:avLst/>
              <a:gdLst/>
              <a:ahLst/>
              <a:cxnLst/>
              <a:rect l="l" t="t" r="r" b="b"/>
              <a:pathLst>
                <a:path w="3132" h="2295" fill="none" extrusionOk="0">
                  <a:moveTo>
                    <a:pt x="1" y="0"/>
                  </a:moveTo>
                  <a:cubicBezTo>
                    <a:pt x="1" y="0"/>
                    <a:pt x="2500" y="1109"/>
                    <a:pt x="3131" y="2295"/>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4"/>
            <p:cNvSpPr/>
            <p:nvPr/>
          </p:nvSpPr>
          <p:spPr>
            <a:xfrm>
              <a:off x="-2756816" y="10339117"/>
              <a:ext cx="382094" cy="111450"/>
            </a:xfrm>
            <a:custGeom>
              <a:avLst/>
              <a:gdLst/>
              <a:ahLst/>
              <a:cxnLst/>
              <a:rect l="l" t="t" r="r" b="b"/>
              <a:pathLst>
                <a:path w="4402" h="1255" fill="none" extrusionOk="0">
                  <a:moveTo>
                    <a:pt x="0" y="0"/>
                  </a:moveTo>
                  <a:cubicBezTo>
                    <a:pt x="0" y="0"/>
                    <a:pt x="3335" y="214"/>
                    <a:pt x="4402" y="125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4"/>
            <p:cNvSpPr/>
            <p:nvPr/>
          </p:nvSpPr>
          <p:spPr>
            <a:xfrm>
              <a:off x="-3269257" y="10710241"/>
              <a:ext cx="178981" cy="200773"/>
            </a:xfrm>
            <a:custGeom>
              <a:avLst/>
              <a:gdLst/>
              <a:ahLst/>
              <a:cxnLst/>
              <a:rect l="l" t="t" r="r" b="b"/>
              <a:pathLst>
                <a:path w="1963" h="2202" fill="none" extrusionOk="0">
                  <a:moveTo>
                    <a:pt x="1" y="0"/>
                  </a:moveTo>
                  <a:lnTo>
                    <a:pt x="1963" y="220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4"/>
            <p:cNvSpPr/>
            <p:nvPr/>
          </p:nvSpPr>
          <p:spPr>
            <a:xfrm>
              <a:off x="-3728876" y="9783160"/>
              <a:ext cx="860260" cy="1414801"/>
            </a:xfrm>
            <a:custGeom>
              <a:avLst/>
              <a:gdLst/>
              <a:ahLst/>
              <a:cxnLst/>
              <a:rect l="l" t="t" r="r" b="b"/>
              <a:pathLst>
                <a:path w="9435" h="15517" extrusionOk="0">
                  <a:moveTo>
                    <a:pt x="9435" y="1"/>
                  </a:moveTo>
                  <a:cubicBezTo>
                    <a:pt x="9435" y="1"/>
                    <a:pt x="5340" y="427"/>
                    <a:pt x="4360" y="2116"/>
                  </a:cubicBezTo>
                  <a:cubicBezTo>
                    <a:pt x="1" y="7567"/>
                    <a:pt x="683" y="15517"/>
                    <a:pt x="683" y="15517"/>
                  </a:cubicBezTo>
                  <a:lnTo>
                    <a:pt x="3396" y="11559"/>
                  </a:lnTo>
                  <a:lnTo>
                    <a:pt x="2048" y="11004"/>
                  </a:lnTo>
                  <a:lnTo>
                    <a:pt x="3694" y="11004"/>
                  </a:lnTo>
                  <a:cubicBezTo>
                    <a:pt x="4010" y="10313"/>
                    <a:pt x="5417" y="8283"/>
                    <a:pt x="5417" y="8283"/>
                  </a:cubicBezTo>
                  <a:lnTo>
                    <a:pt x="3805" y="7661"/>
                  </a:lnTo>
                  <a:cubicBezTo>
                    <a:pt x="3979" y="7570"/>
                    <a:pt x="4386" y="7544"/>
                    <a:pt x="4785" y="7544"/>
                  </a:cubicBezTo>
                  <a:cubicBezTo>
                    <a:pt x="5283" y="7544"/>
                    <a:pt x="5767" y="7584"/>
                    <a:pt x="5767" y="7584"/>
                  </a:cubicBezTo>
                  <a:cubicBezTo>
                    <a:pt x="6134" y="6970"/>
                    <a:pt x="7627" y="4308"/>
                    <a:pt x="7627" y="4308"/>
                  </a:cubicBezTo>
                  <a:lnTo>
                    <a:pt x="4999" y="3839"/>
                  </a:lnTo>
                  <a:cubicBezTo>
                    <a:pt x="5482" y="3230"/>
                    <a:pt x="7712" y="3208"/>
                    <a:pt x="8032" y="3208"/>
                  </a:cubicBezTo>
                  <a:cubicBezTo>
                    <a:pt x="8057" y="3208"/>
                    <a:pt x="8070" y="3208"/>
                    <a:pt x="8070" y="3208"/>
                  </a:cubicBezTo>
                  <a:lnTo>
                    <a:pt x="94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4"/>
            <p:cNvSpPr/>
            <p:nvPr/>
          </p:nvSpPr>
          <p:spPr>
            <a:xfrm>
              <a:off x="-3668148" y="9928663"/>
              <a:ext cx="402184" cy="1269283"/>
            </a:xfrm>
            <a:custGeom>
              <a:avLst/>
              <a:gdLst/>
              <a:ahLst/>
              <a:cxnLst/>
              <a:rect l="l" t="t" r="r" b="b"/>
              <a:pathLst>
                <a:path w="4411" h="14144" fill="none" extrusionOk="0">
                  <a:moveTo>
                    <a:pt x="17" y="14144"/>
                  </a:moveTo>
                  <a:cubicBezTo>
                    <a:pt x="0" y="13913"/>
                    <a:pt x="230" y="6108"/>
                    <a:pt x="441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4"/>
            <p:cNvSpPr/>
            <p:nvPr/>
          </p:nvSpPr>
          <p:spPr>
            <a:xfrm>
              <a:off x="-3462915" y="10247521"/>
              <a:ext cx="352492" cy="65374"/>
            </a:xfrm>
            <a:custGeom>
              <a:avLst/>
              <a:gdLst/>
              <a:ahLst/>
              <a:cxnLst/>
              <a:rect l="l" t="t" r="r" b="b"/>
              <a:pathLst>
                <a:path w="3866" h="717" fill="none" extrusionOk="0">
                  <a:moveTo>
                    <a:pt x="1" y="282"/>
                  </a:moveTo>
                  <a:cubicBezTo>
                    <a:pt x="1" y="282"/>
                    <a:pt x="2722" y="0"/>
                    <a:pt x="3865"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4"/>
            <p:cNvSpPr/>
            <p:nvPr/>
          </p:nvSpPr>
          <p:spPr>
            <a:xfrm rot="-98">
              <a:off x="-3303029" y="9856280"/>
              <a:ext cx="388538" cy="133852"/>
            </a:xfrm>
            <a:custGeom>
              <a:avLst/>
              <a:gdLst/>
              <a:ahLst/>
              <a:cxnLst/>
              <a:rect l="l" t="t" r="r" b="b"/>
              <a:pathLst>
                <a:path w="4436" h="1468" fill="none" extrusionOk="0">
                  <a:moveTo>
                    <a:pt x="0" y="1468"/>
                  </a:moveTo>
                  <a:cubicBezTo>
                    <a:pt x="0" y="1468"/>
                    <a:pt x="2994" y="0"/>
                    <a:pt x="4436"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4"/>
            <p:cNvSpPr/>
            <p:nvPr/>
          </p:nvSpPr>
          <p:spPr>
            <a:xfrm>
              <a:off x="-3562388" y="10560164"/>
              <a:ext cx="255935" cy="84795"/>
            </a:xfrm>
            <a:custGeom>
              <a:avLst/>
              <a:gdLst/>
              <a:ahLst/>
              <a:cxnLst/>
              <a:rect l="l" t="t" r="r" b="b"/>
              <a:pathLst>
                <a:path w="2807" h="930" fill="none" extrusionOk="0">
                  <a:moveTo>
                    <a:pt x="0" y="0"/>
                  </a:moveTo>
                  <a:lnTo>
                    <a:pt x="2807"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4"/>
            <p:cNvSpPr/>
            <p:nvPr/>
          </p:nvSpPr>
          <p:spPr>
            <a:xfrm>
              <a:off x="-4442787" y="9783160"/>
              <a:ext cx="859439" cy="1414801"/>
            </a:xfrm>
            <a:custGeom>
              <a:avLst/>
              <a:gdLst/>
              <a:ahLst/>
              <a:cxnLst/>
              <a:rect l="l" t="t" r="r" b="b"/>
              <a:pathLst>
                <a:path w="9426" h="15517" extrusionOk="0">
                  <a:moveTo>
                    <a:pt x="0" y="1"/>
                  </a:moveTo>
                  <a:lnTo>
                    <a:pt x="1365" y="3208"/>
                  </a:lnTo>
                  <a:cubicBezTo>
                    <a:pt x="1365" y="3208"/>
                    <a:pt x="1378" y="3208"/>
                    <a:pt x="1403" y="3208"/>
                  </a:cubicBezTo>
                  <a:cubicBezTo>
                    <a:pt x="1722" y="3208"/>
                    <a:pt x="3945" y="3230"/>
                    <a:pt x="4436" y="3839"/>
                  </a:cubicBezTo>
                  <a:lnTo>
                    <a:pt x="1800" y="4308"/>
                  </a:lnTo>
                  <a:cubicBezTo>
                    <a:pt x="1800" y="4308"/>
                    <a:pt x="3293" y="6970"/>
                    <a:pt x="3668" y="7584"/>
                  </a:cubicBezTo>
                  <a:cubicBezTo>
                    <a:pt x="3668" y="7584"/>
                    <a:pt x="4152" y="7544"/>
                    <a:pt x="4649" y="7544"/>
                  </a:cubicBezTo>
                  <a:cubicBezTo>
                    <a:pt x="5046" y="7544"/>
                    <a:pt x="5451" y="7570"/>
                    <a:pt x="5621" y="7661"/>
                  </a:cubicBezTo>
                  <a:lnTo>
                    <a:pt x="4009" y="8283"/>
                  </a:lnTo>
                  <a:cubicBezTo>
                    <a:pt x="4009" y="8283"/>
                    <a:pt x="5425" y="10313"/>
                    <a:pt x="5741" y="11004"/>
                  </a:cubicBezTo>
                  <a:lnTo>
                    <a:pt x="7379" y="11004"/>
                  </a:lnTo>
                  <a:lnTo>
                    <a:pt x="6039" y="11559"/>
                  </a:lnTo>
                  <a:lnTo>
                    <a:pt x="8752" y="15517"/>
                  </a:lnTo>
                  <a:cubicBezTo>
                    <a:pt x="8752" y="15517"/>
                    <a:pt x="9426" y="7567"/>
                    <a:pt x="5075" y="2116"/>
                  </a:cubicBezTo>
                  <a:cubicBezTo>
                    <a:pt x="4095" y="427"/>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4"/>
            <p:cNvSpPr/>
            <p:nvPr/>
          </p:nvSpPr>
          <p:spPr>
            <a:xfrm>
              <a:off x="-4025195" y="9944299"/>
              <a:ext cx="381201" cy="1253689"/>
            </a:xfrm>
            <a:custGeom>
              <a:avLst/>
              <a:gdLst/>
              <a:ahLst/>
              <a:cxnLst/>
              <a:rect l="l" t="t" r="r" b="b"/>
              <a:pathLst>
                <a:path w="4403" h="14144" fill="none" extrusionOk="0">
                  <a:moveTo>
                    <a:pt x="4394" y="14144"/>
                  </a:moveTo>
                  <a:cubicBezTo>
                    <a:pt x="4402" y="13913"/>
                    <a:pt x="4181" y="610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4"/>
            <p:cNvSpPr/>
            <p:nvPr/>
          </p:nvSpPr>
          <p:spPr>
            <a:xfrm>
              <a:off x="-4200987" y="10247521"/>
              <a:ext cx="351672" cy="65374"/>
            </a:xfrm>
            <a:custGeom>
              <a:avLst/>
              <a:gdLst/>
              <a:ahLst/>
              <a:cxnLst/>
              <a:rect l="l" t="t" r="r" b="b"/>
              <a:pathLst>
                <a:path w="3857" h="717" fill="none" extrusionOk="0">
                  <a:moveTo>
                    <a:pt x="3857" y="282"/>
                  </a:moveTo>
                  <a:cubicBezTo>
                    <a:pt x="3857" y="282"/>
                    <a:pt x="1135" y="0"/>
                    <a:pt x="1"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4"/>
            <p:cNvSpPr/>
            <p:nvPr/>
          </p:nvSpPr>
          <p:spPr>
            <a:xfrm>
              <a:off x="-4397746" y="9856283"/>
              <a:ext cx="405284" cy="133849"/>
            </a:xfrm>
            <a:custGeom>
              <a:avLst/>
              <a:gdLst/>
              <a:ahLst/>
              <a:cxnLst/>
              <a:rect l="l" t="t" r="r" b="b"/>
              <a:pathLst>
                <a:path w="4445" h="1468" fill="none" extrusionOk="0">
                  <a:moveTo>
                    <a:pt x="4445" y="1468"/>
                  </a:moveTo>
                  <a:cubicBezTo>
                    <a:pt x="4445" y="1468"/>
                    <a:pt x="1451" y="0"/>
                    <a:pt x="1"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4"/>
            <p:cNvSpPr/>
            <p:nvPr/>
          </p:nvSpPr>
          <p:spPr>
            <a:xfrm>
              <a:off x="-4004958" y="10560164"/>
              <a:ext cx="255206" cy="84795"/>
            </a:xfrm>
            <a:custGeom>
              <a:avLst/>
              <a:gdLst/>
              <a:ahLst/>
              <a:cxnLst/>
              <a:rect l="l" t="t" r="r" b="b"/>
              <a:pathLst>
                <a:path w="2799" h="930" fill="none" extrusionOk="0">
                  <a:moveTo>
                    <a:pt x="2798" y="0"/>
                  </a:moveTo>
                  <a:lnTo>
                    <a:pt x="1"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4"/>
            <p:cNvSpPr/>
            <p:nvPr/>
          </p:nvSpPr>
          <p:spPr>
            <a:xfrm>
              <a:off x="-5085215" y="10335962"/>
              <a:ext cx="1436593" cy="869013"/>
            </a:xfrm>
            <a:custGeom>
              <a:avLst/>
              <a:gdLst/>
              <a:ahLst/>
              <a:cxnLst/>
              <a:rect l="l" t="t" r="r" b="b"/>
              <a:pathLst>
                <a:path w="15756" h="9531" extrusionOk="0">
                  <a:moveTo>
                    <a:pt x="4231" y="1"/>
                  </a:moveTo>
                  <a:cubicBezTo>
                    <a:pt x="2393" y="1"/>
                    <a:pt x="0" y="1205"/>
                    <a:pt x="0" y="1205"/>
                  </a:cubicBezTo>
                  <a:lnTo>
                    <a:pt x="2892" y="3167"/>
                  </a:lnTo>
                  <a:cubicBezTo>
                    <a:pt x="2892" y="3167"/>
                    <a:pt x="4665" y="1999"/>
                    <a:pt x="5576" y="1999"/>
                  </a:cubicBezTo>
                  <a:cubicBezTo>
                    <a:pt x="5662" y="1999"/>
                    <a:pt x="5741" y="2010"/>
                    <a:pt x="5809" y="2033"/>
                  </a:cubicBezTo>
                  <a:lnTo>
                    <a:pt x="3856" y="3850"/>
                  </a:lnTo>
                  <a:cubicBezTo>
                    <a:pt x="3856" y="3850"/>
                    <a:pt x="6543" y="5274"/>
                    <a:pt x="7191" y="5598"/>
                  </a:cubicBezTo>
                  <a:cubicBezTo>
                    <a:pt x="7191" y="5598"/>
                    <a:pt x="8445" y="4643"/>
                    <a:pt x="8880" y="4600"/>
                  </a:cubicBezTo>
                  <a:lnTo>
                    <a:pt x="8880" y="4600"/>
                  </a:lnTo>
                  <a:lnTo>
                    <a:pt x="7865" y="5999"/>
                  </a:lnTo>
                  <a:cubicBezTo>
                    <a:pt x="7865" y="5999"/>
                    <a:pt x="10143" y="6946"/>
                    <a:pt x="10782" y="7355"/>
                  </a:cubicBezTo>
                  <a:lnTo>
                    <a:pt x="12164" y="6468"/>
                  </a:lnTo>
                  <a:lnTo>
                    <a:pt x="11337" y="7662"/>
                  </a:lnTo>
                  <a:lnTo>
                    <a:pt x="15755" y="9531"/>
                  </a:lnTo>
                  <a:cubicBezTo>
                    <a:pt x="15755" y="9531"/>
                    <a:pt x="12028" y="2476"/>
                    <a:pt x="5417" y="241"/>
                  </a:cubicBezTo>
                  <a:cubicBezTo>
                    <a:pt x="5080" y="70"/>
                    <a:pt x="4672" y="1"/>
                    <a:pt x="4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4"/>
            <p:cNvSpPr/>
            <p:nvPr/>
          </p:nvSpPr>
          <p:spPr>
            <a:xfrm>
              <a:off x="-4655408" y="10350371"/>
              <a:ext cx="1006759" cy="854608"/>
            </a:xfrm>
            <a:custGeom>
              <a:avLst/>
              <a:gdLst/>
              <a:ahLst/>
              <a:cxnLst/>
              <a:rect l="l" t="t" r="r" b="b"/>
              <a:pathLst>
                <a:path w="11346" h="9529" fill="none" extrusionOk="0">
                  <a:moveTo>
                    <a:pt x="11345" y="9529"/>
                  </a:moveTo>
                  <a:cubicBezTo>
                    <a:pt x="11234" y="9324"/>
                    <a:pt x="6824" y="287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4"/>
            <p:cNvSpPr/>
            <p:nvPr/>
          </p:nvSpPr>
          <p:spPr>
            <a:xfrm>
              <a:off x="-4595234" y="10537553"/>
              <a:ext cx="274627" cy="224114"/>
            </a:xfrm>
            <a:custGeom>
              <a:avLst/>
              <a:gdLst/>
              <a:ahLst/>
              <a:cxnLst/>
              <a:rect l="l" t="t" r="r" b="b"/>
              <a:pathLst>
                <a:path w="3012" h="2458" fill="none" extrusionOk="0">
                  <a:moveTo>
                    <a:pt x="3011" y="1"/>
                  </a:moveTo>
                  <a:cubicBezTo>
                    <a:pt x="3011" y="1"/>
                    <a:pt x="572" y="1238"/>
                    <a:pt x="0" y="245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4"/>
            <p:cNvSpPr/>
            <p:nvPr/>
          </p:nvSpPr>
          <p:spPr>
            <a:xfrm>
              <a:off x="-4988842" y="10377356"/>
              <a:ext cx="395254" cy="134669"/>
            </a:xfrm>
            <a:custGeom>
              <a:avLst/>
              <a:gdLst/>
              <a:ahLst/>
              <a:cxnLst/>
              <a:rect l="l" t="t" r="r" b="b"/>
              <a:pathLst>
                <a:path w="4335" h="1477" fill="none" extrusionOk="0">
                  <a:moveTo>
                    <a:pt x="4334" y="1"/>
                  </a:moveTo>
                  <a:cubicBezTo>
                    <a:pt x="4334" y="1"/>
                    <a:pt x="1016" y="384"/>
                    <a:pt x="1" y="14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4"/>
            <p:cNvSpPr/>
            <p:nvPr/>
          </p:nvSpPr>
          <p:spPr>
            <a:xfrm>
              <a:off x="-4250679" y="10725011"/>
              <a:ext cx="168861" cy="209344"/>
            </a:xfrm>
            <a:custGeom>
              <a:avLst/>
              <a:gdLst/>
              <a:ahLst/>
              <a:cxnLst/>
              <a:rect l="l" t="t" r="r" b="b"/>
              <a:pathLst>
                <a:path w="1852" h="2296" fill="none" extrusionOk="0">
                  <a:moveTo>
                    <a:pt x="1851" y="0"/>
                  </a:moveTo>
                  <a:lnTo>
                    <a:pt x="0" y="2295"/>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10">
  <p:cSld name="CUSTOM_8_1_1_1_1_1">
    <p:spTree>
      <p:nvGrpSpPr>
        <p:cNvPr id="1" name="Shape 975"/>
        <p:cNvGrpSpPr/>
        <p:nvPr/>
      </p:nvGrpSpPr>
      <p:grpSpPr>
        <a:xfrm>
          <a:off x="0" y="0"/>
          <a:ext cx="0" cy="0"/>
          <a:chOff x="0" y="0"/>
          <a:chExt cx="0" cy="0"/>
        </a:xfrm>
      </p:grpSpPr>
      <p:sp>
        <p:nvSpPr>
          <p:cNvPr id="976" name="Google Shape;976;p35"/>
          <p:cNvSpPr/>
          <p:nvPr/>
        </p:nvSpPr>
        <p:spPr>
          <a:xfrm rot="-576418">
            <a:off x="-428503" y="3482653"/>
            <a:ext cx="2497514" cy="2172455"/>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rot="10800000" flipH="1">
            <a:off x="7127405" y="-65952"/>
            <a:ext cx="2019985" cy="1400949"/>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rot="10800000" flipH="1">
            <a:off x="6426048" y="-403600"/>
            <a:ext cx="2227198" cy="2087137"/>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rot="10800000" flipH="1">
            <a:off x="6454394" y="-355929"/>
            <a:ext cx="2102199" cy="2011840"/>
          </a:xfrm>
          <a:custGeom>
            <a:avLst/>
            <a:gdLst/>
            <a:ahLst/>
            <a:cxnLst/>
            <a:rect l="l" t="t" r="r" b="b"/>
            <a:pathLst>
              <a:path w="19927" h="19075" fill="none" extrusionOk="0">
                <a:moveTo>
                  <a:pt x="19927" y="19074"/>
                </a:moveTo>
                <a:cubicBezTo>
                  <a:pt x="19927" y="19074"/>
                  <a:pt x="11200" y="8719"/>
                  <a:pt x="7353" y="6023"/>
                </a:cubicBezTo>
                <a:cubicBezTo>
                  <a:pt x="3515" y="3319"/>
                  <a:pt x="1" y="1"/>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rot="10800000" flipH="1">
            <a:off x="8167057" y="91013"/>
            <a:ext cx="107" cy="362236"/>
          </a:xfrm>
          <a:custGeom>
            <a:avLst/>
            <a:gdLst/>
            <a:ahLst/>
            <a:cxnLst/>
            <a:rect l="l" t="t" r="r" b="b"/>
            <a:pathLst>
              <a:path w="1" h="3388" fill="none" extrusionOk="0">
                <a:moveTo>
                  <a:pt x="0" y="1"/>
                </a:moveTo>
                <a:lnTo>
                  <a:pt x="0" y="3387"/>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rot="10800000" flipH="1">
            <a:off x="7491246" y="262510"/>
            <a:ext cx="512669" cy="39346"/>
          </a:xfrm>
          <a:custGeom>
            <a:avLst/>
            <a:gdLst/>
            <a:ahLst/>
            <a:cxnLst/>
            <a:rect l="l" t="t" r="r" b="b"/>
            <a:pathLst>
              <a:path w="4795" h="368" fill="none" extrusionOk="0">
                <a:moveTo>
                  <a:pt x="4795" y="274"/>
                </a:moveTo>
                <a:cubicBezTo>
                  <a:pt x="4795" y="274"/>
                  <a:pt x="999" y="36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rot="10800000" flipH="1">
            <a:off x="7604358" y="663773"/>
            <a:ext cx="42025" cy="331167"/>
          </a:xfrm>
          <a:custGeom>
            <a:avLst/>
            <a:gdLst/>
            <a:ahLst/>
            <a:cxnLst/>
            <a:rect l="l" t="t" r="r" b="b"/>
            <a:pathLst>
              <a:path w="393" h="3942" fill="none" extrusionOk="0">
                <a:moveTo>
                  <a:pt x="256" y="3941"/>
                </a:moveTo>
                <a:cubicBezTo>
                  <a:pt x="256" y="3941"/>
                  <a:pt x="393" y="1186"/>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rot="10800000" flipH="1">
            <a:off x="6868984" y="772284"/>
            <a:ext cx="622376" cy="121461"/>
          </a:xfrm>
          <a:custGeom>
            <a:avLst/>
            <a:gdLst/>
            <a:ahLst/>
            <a:cxnLst/>
            <a:rect l="l" t="t" r="r" b="b"/>
            <a:pathLst>
              <a:path w="6160" h="1136" fill="none" extrusionOk="0">
                <a:moveTo>
                  <a:pt x="6160" y="862"/>
                </a:moveTo>
                <a:cubicBezTo>
                  <a:pt x="6160" y="862"/>
                  <a:pt x="1818" y="1135"/>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rot="10800000" flipH="1">
            <a:off x="7127415" y="1062357"/>
            <a:ext cx="52918" cy="205167"/>
          </a:xfrm>
          <a:custGeom>
            <a:avLst/>
            <a:gdLst/>
            <a:ahLst/>
            <a:cxnLst/>
            <a:rect l="l" t="t" r="r" b="b"/>
            <a:pathLst>
              <a:path w="495" h="2517" fill="none" extrusionOk="0">
                <a:moveTo>
                  <a:pt x="495" y="2517"/>
                </a:moveTo>
                <a:cubicBezTo>
                  <a:pt x="495" y="2517"/>
                  <a:pt x="384" y="78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rot="10800000" flipH="1">
            <a:off x="6741236" y="1232777"/>
            <a:ext cx="201767" cy="34749"/>
          </a:xfrm>
          <a:custGeom>
            <a:avLst/>
            <a:gdLst/>
            <a:ahLst/>
            <a:cxnLst/>
            <a:rect l="l" t="t" r="r" b="b"/>
            <a:pathLst>
              <a:path w="1997" h="325" fill="none" extrusionOk="0">
                <a:moveTo>
                  <a:pt x="1997" y="324"/>
                </a:moveTo>
                <a:cubicBezTo>
                  <a:pt x="1997" y="324"/>
                  <a:pt x="581" y="273"/>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5"/>
          <p:cNvSpPr/>
          <p:nvPr/>
        </p:nvSpPr>
        <p:spPr>
          <a:xfrm rot="10800000" flipH="1">
            <a:off x="5772155" y="-119046"/>
            <a:ext cx="1168552" cy="95318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5"/>
          <p:cNvSpPr/>
          <p:nvPr/>
        </p:nvSpPr>
        <p:spPr>
          <a:xfrm rot="10800000" flipH="1">
            <a:off x="5799004" y="-85688"/>
            <a:ext cx="662846" cy="880583"/>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5"/>
          <p:cNvSpPr/>
          <p:nvPr/>
        </p:nvSpPr>
        <p:spPr>
          <a:xfrm rot="10800000" flipH="1">
            <a:off x="5998410" y="117703"/>
            <a:ext cx="329078" cy="106954"/>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5"/>
          <p:cNvSpPr/>
          <p:nvPr/>
        </p:nvSpPr>
        <p:spPr>
          <a:xfrm rot="10800000" flipH="1">
            <a:off x="6548626" y="-74563"/>
            <a:ext cx="164922" cy="299218"/>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rot="10800000" flipH="1">
            <a:off x="8915235" y="988138"/>
            <a:ext cx="239068" cy="953170"/>
          </a:xfrm>
          <a:custGeom>
            <a:avLst/>
            <a:gdLst/>
            <a:ahLst/>
            <a:cxnLst/>
            <a:rect l="l" t="t" r="r" b="b"/>
            <a:pathLst>
              <a:path w="2236" h="8915" extrusionOk="0">
                <a:moveTo>
                  <a:pt x="529" y="0"/>
                </a:moveTo>
                <a:lnTo>
                  <a:pt x="529" y="0"/>
                </a:lnTo>
                <a:cubicBezTo>
                  <a:pt x="0" y="3984"/>
                  <a:pt x="2235" y="8914"/>
                  <a:pt x="2235" y="8914"/>
                </a:cubicBezTo>
                <a:lnTo>
                  <a:pt x="2235" y="1092"/>
                </a:lnTo>
                <a:cubicBezTo>
                  <a:pt x="1954" y="614"/>
                  <a:pt x="529" y="0"/>
                  <a:pt x="529" y="0"/>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rot="10800000" flipH="1">
            <a:off x="6756554" y="-215524"/>
            <a:ext cx="1015182" cy="958943"/>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rot="10800000" flipH="1">
            <a:off x="6784897" y="-182370"/>
            <a:ext cx="564624" cy="896611"/>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 name="Google Shape;993;p35"/>
          <p:cNvGrpSpPr/>
          <p:nvPr/>
        </p:nvGrpSpPr>
        <p:grpSpPr>
          <a:xfrm rot="-609670" flipH="1">
            <a:off x="-638527" y="3380195"/>
            <a:ext cx="1949906" cy="1745119"/>
            <a:chOff x="855550" y="3765825"/>
            <a:chExt cx="908125" cy="812750"/>
          </a:xfrm>
        </p:grpSpPr>
        <p:sp>
          <p:nvSpPr>
            <p:cNvPr id="994" name="Google Shape;994;p35"/>
            <p:cNvSpPr/>
            <p:nvPr/>
          </p:nvSpPr>
          <p:spPr>
            <a:xfrm>
              <a:off x="1420025" y="4249875"/>
              <a:ext cx="2400" cy="3825"/>
            </a:xfrm>
            <a:custGeom>
              <a:avLst/>
              <a:gdLst/>
              <a:ahLst/>
              <a:cxnLst/>
              <a:rect l="l" t="t" r="r" b="b"/>
              <a:pathLst>
                <a:path w="96" h="153" extrusionOk="0">
                  <a:moveTo>
                    <a:pt x="1" y="0"/>
                  </a:moveTo>
                  <a:cubicBezTo>
                    <a:pt x="20" y="57"/>
                    <a:pt x="39" y="96"/>
                    <a:pt x="58" y="153"/>
                  </a:cubicBezTo>
                  <a:cubicBezTo>
                    <a:pt x="58" y="134"/>
                    <a:pt x="77" y="134"/>
                    <a:pt x="96" y="115"/>
                  </a:cubicBezTo>
                  <a:lnTo>
                    <a:pt x="77" y="76"/>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855550" y="3765825"/>
              <a:ext cx="908125" cy="812750"/>
            </a:xfrm>
            <a:custGeom>
              <a:avLst/>
              <a:gdLst/>
              <a:ahLst/>
              <a:cxnLst/>
              <a:rect l="l" t="t" r="r" b="b"/>
              <a:pathLst>
                <a:path w="36325" h="32510" extrusionOk="0">
                  <a:moveTo>
                    <a:pt x="17399" y="10104"/>
                  </a:moveTo>
                  <a:cubicBezTo>
                    <a:pt x="17514" y="10104"/>
                    <a:pt x="17629" y="10134"/>
                    <a:pt x="17744" y="10186"/>
                  </a:cubicBezTo>
                  <a:cubicBezTo>
                    <a:pt x="17953" y="10281"/>
                    <a:pt x="18125" y="10434"/>
                    <a:pt x="18258" y="10624"/>
                  </a:cubicBezTo>
                  <a:cubicBezTo>
                    <a:pt x="18353" y="10738"/>
                    <a:pt x="18429" y="10852"/>
                    <a:pt x="18486" y="10986"/>
                  </a:cubicBezTo>
                  <a:cubicBezTo>
                    <a:pt x="18563" y="11157"/>
                    <a:pt x="18620" y="11347"/>
                    <a:pt x="18639" y="11519"/>
                  </a:cubicBezTo>
                  <a:cubicBezTo>
                    <a:pt x="18658" y="11671"/>
                    <a:pt x="18677" y="11823"/>
                    <a:pt x="18658" y="11976"/>
                  </a:cubicBezTo>
                  <a:lnTo>
                    <a:pt x="18658" y="11995"/>
                  </a:lnTo>
                  <a:cubicBezTo>
                    <a:pt x="18658" y="12166"/>
                    <a:pt x="18620" y="12337"/>
                    <a:pt x="18544" y="12509"/>
                  </a:cubicBezTo>
                  <a:lnTo>
                    <a:pt x="18524" y="12547"/>
                  </a:lnTo>
                  <a:cubicBezTo>
                    <a:pt x="18505" y="12604"/>
                    <a:pt x="18467" y="12661"/>
                    <a:pt x="18429" y="12699"/>
                  </a:cubicBezTo>
                  <a:cubicBezTo>
                    <a:pt x="18353" y="12794"/>
                    <a:pt x="18239" y="12832"/>
                    <a:pt x="18125" y="12832"/>
                  </a:cubicBezTo>
                  <a:cubicBezTo>
                    <a:pt x="18010" y="12832"/>
                    <a:pt x="17915" y="12813"/>
                    <a:pt x="17820" y="12775"/>
                  </a:cubicBezTo>
                  <a:cubicBezTo>
                    <a:pt x="17744" y="12737"/>
                    <a:pt x="17649" y="12718"/>
                    <a:pt x="17573" y="12661"/>
                  </a:cubicBezTo>
                  <a:cubicBezTo>
                    <a:pt x="17563" y="12671"/>
                    <a:pt x="17554" y="12675"/>
                    <a:pt x="17542" y="12675"/>
                  </a:cubicBezTo>
                  <a:cubicBezTo>
                    <a:pt x="17530" y="12675"/>
                    <a:pt x="17515" y="12671"/>
                    <a:pt x="17496" y="12661"/>
                  </a:cubicBezTo>
                  <a:cubicBezTo>
                    <a:pt x="17458" y="12661"/>
                    <a:pt x="17401" y="12623"/>
                    <a:pt x="17363" y="12585"/>
                  </a:cubicBezTo>
                  <a:cubicBezTo>
                    <a:pt x="17325" y="12547"/>
                    <a:pt x="17287" y="12490"/>
                    <a:pt x="17249" y="12433"/>
                  </a:cubicBezTo>
                  <a:cubicBezTo>
                    <a:pt x="17154" y="12299"/>
                    <a:pt x="17097" y="12147"/>
                    <a:pt x="17040" y="12014"/>
                  </a:cubicBezTo>
                  <a:cubicBezTo>
                    <a:pt x="17001" y="11919"/>
                    <a:pt x="16982" y="11823"/>
                    <a:pt x="16944" y="11728"/>
                  </a:cubicBezTo>
                  <a:lnTo>
                    <a:pt x="16944" y="11671"/>
                  </a:lnTo>
                  <a:cubicBezTo>
                    <a:pt x="16906" y="11557"/>
                    <a:pt x="16887" y="11462"/>
                    <a:pt x="16868" y="11347"/>
                  </a:cubicBezTo>
                  <a:lnTo>
                    <a:pt x="16868" y="11290"/>
                  </a:lnTo>
                  <a:lnTo>
                    <a:pt x="16868" y="11233"/>
                  </a:lnTo>
                  <a:cubicBezTo>
                    <a:pt x="16830" y="11062"/>
                    <a:pt x="16811" y="10871"/>
                    <a:pt x="16830" y="10681"/>
                  </a:cubicBezTo>
                  <a:cubicBezTo>
                    <a:pt x="16811" y="10586"/>
                    <a:pt x="16830" y="10491"/>
                    <a:pt x="16868" y="10415"/>
                  </a:cubicBezTo>
                  <a:lnTo>
                    <a:pt x="16868" y="10376"/>
                  </a:lnTo>
                  <a:cubicBezTo>
                    <a:pt x="16925" y="10281"/>
                    <a:pt x="17020" y="10205"/>
                    <a:pt x="17116" y="10167"/>
                  </a:cubicBezTo>
                  <a:cubicBezTo>
                    <a:pt x="17210" y="10124"/>
                    <a:pt x="17304" y="10104"/>
                    <a:pt x="17399" y="10104"/>
                  </a:cubicBezTo>
                  <a:close/>
                  <a:moveTo>
                    <a:pt x="8622" y="10924"/>
                  </a:moveTo>
                  <a:cubicBezTo>
                    <a:pt x="8661" y="10924"/>
                    <a:pt x="8700" y="10925"/>
                    <a:pt x="8739" y="10929"/>
                  </a:cubicBezTo>
                  <a:lnTo>
                    <a:pt x="8929" y="10929"/>
                  </a:lnTo>
                  <a:cubicBezTo>
                    <a:pt x="8987" y="10929"/>
                    <a:pt x="9044" y="10929"/>
                    <a:pt x="9120" y="10948"/>
                  </a:cubicBezTo>
                  <a:cubicBezTo>
                    <a:pt x="9177" y="10967"/>
                    <a:pt x="9234" y="10967"/>
                    <a:pt x="9291" y="10986"/>
                  </a:cubicBezTo>
                  <a:lnTo>
                    <a:pt x="9501" y="11062"/>
                  </a:lnTo>
                  <a:cubicBezTo>
                    <a:pt x="9615" y="11081"/>
                    <a:pt x="9729" y="11138"/>
                    <a:pt x="9862" y="11195"/>
                  </a:cubicBezTo>
                  <a:cubicBezTo>
                    <a:pt x="10148" y="11309"/>
                    <a:pt x="10376" y="11424"/>
                    <a:pt x="10624" y="11519"/>
                  </a:cubicBezTo>
                  <a:lnTo>
                    <a:pt x="10700" y="11576"/>
                  </a:lnTo>
                  <a:cubicBezTo>
                    <a:pt x="10909" y="11652"/>
                    <a:pt x="11119" y="11747"/>
                    <a:pt x="11328" y="11842"/>
                  </a:cubicBezTo>
                  <a:lnTo>
                    <a:pt x="11690" y="12014"/>
                  </a:lnTo>
                  <a:cubicBezTo>
                    <a:pt x="11804" y="12052"/>
                    <a:pt x="11918" y="12128"/>
                    <a:pt x="12033" y="12185"/>
                  </a:cubicBezTo>
                  <a:cubicBezTo>
                    <a:pt x="12185" y="12261"/>
                    <a:pt x="12299" y="12356"/>
                    <a:pt x="12413" y="12452"/>
                  </a:cubicBezTo>
                  <a:cubicBezTo>
                    <a:pt x="12432" y="12490"/>
                    <a:pt x="12470" y="12509"/>
                    <a:pt x="12489" y="12547"/>
                  </a:cubicBezTo>
                  <a:cubicBezTo>
                    <a:pt x="12509" y="12585"/>
                    <a:pt x="12528" y="12604"/>
                    <a:pt x="12547" y="12642"/>
                  </a:cubicBezTo>
                  <a:cubicBezTo>
                    <a:pt x="12566" y="12680"/>
                    <a:pt x="12585" y="12737"/>
                    <a:pt x="12585" y="12775"/>
                  </a:cubicBezTo>
                  <a:cubicBezTo>
                    <a:pt x="12585" y="12794"/>
                    <a:pt x="12585" y="12813"/>
                    <a:pt x="12585" y="12832"/>
                  </a:cubicBezTo>
                  <a:cubicBezTo>
                    <a:pt x="12604" y="12870"/>
                    <a:pt x="12623" y="12908"/>
                    <a:pt x="12623" y="12947"/>
                  </a:cubicBezTo>
                  <a:cubicBezTo>
                    <a:pt x="12623" y="12985"/>
                    <a:pt x="12604" y="13023"/>
                    <a:pt x="12604" y="13061"/>
                  </a:cubicBezTo>
                  <a:cubicBezTo>
                    <a:pt x="12585" y="13080"/>
                    <a:pt x="12566" y="13118"/>
                    <a:pt x="12547" y="13137"/>
                  </a:cubicBezTo>
                  <a:lnTo>
                    <a:pt x="12489" y="13213"/>
                  </a:lnTo>
                  <a:cubicBezTo>
                    <a:pt x="12451" y="13232"/>
                    <a:pt x="12432" y="13251"/>
                    <a:pt x="12394" y="13270"/>
                  </a:cubicBezTo>
                  <a:cubicBezTo>
                    <a:pt x="12356" y="13289"/>
                    <a:pt x="12318" y="13308"/>
                    <a:pt x="12299" y="13308"/>
                  </a:cubicBezTo>
                  <a:cubicBezTo>
                    <a:pt x="12223" y="13327"/>
                    <a:pt x="12128" y="13346"/>
                    <a:pt x="12052" y="13346"/>
                  </a:cubicBezTo>
                  <a:cubicBezTo>
                    <a:pt x="11975" y="13327"/>
                    <a:pt x="11899" y="13327"/>
                    <a:pt x="11823" y="13308"/>
                  </a:cubicBezTo>
                  <a:cubicBezTo>
                    <a:pt x="11766" y="13289"/>
                    <a:pt x="11709" y="13270"/>
                    <a:pt x="11652" y="13232"/>
                  </a:cubicBezTo>
                  <a:lnTo>
                    <a:pt x="11576" y="13213"/>
                  </a:lnTo>
                  <a:lnTo>
                    <a:pt x="11480" y="13175"/>
                  </a:lnTo>
                  <a:lnTo>
                    <a:pt x="11385" y="13175"/>
                  </a:lnTo>
                  <a:cubicBezTo>
                    <a:pt x="11119" y="13175"/>
                    <a:pt x="10890" y="13175"/>
                    <a:pt x="10662" y="13137"/>
                  </a:cubicBezTo>
                  <a:lnTo>
                    <a:pt x="10548" y="13137"/>
                  </a:lnTo>
                  <a:cubicBezTo>
                    <a:pt x="10338" y="13118"/>
                    <a:pt x="10148" y="13080"/>
                    <a:pt x="9957" y="13061"/>
                  </a:cubicBezTo>
                  <a:lnTo>
                    <a:pt x="9862" y="13042"/>
                  </a:lnTo>
                  <a:lnTo>
                    <a:pt x="9481" y="12985"/>
                  </a:lnTo>
                  <a:cubicBezTo>
                    <a:pt x="9367" y="12966"/>
                    <a:pt x="9215" y="12928"/>
                    <a:pt x="9120" y="12908"/>
                  </a:cubicBezTo>
                  <a:cubicBezTo>
                    <a:pt x="8967" y="12870"/>
                    <a:pt x="8815" y="12832"/>
                    <a:pt x="8663" y="12775"/>
                  </a:cubicBezTo>
                  <a:lnTo>
                    <a:pt x="8434" y="12699"/>
                  </a:lnTo>
                  <a:cubicBezTo>
                    <a:pt x="8225" y="12623"/>
                    <a:pt x="8054" y="12509"/>
                    <a:pt x="7901" y="12375"/>
                  </a:cubicBezTo>
                  <a:cubicBezTo>
                    <a:pt x="7844" y="12318"/>
                    <a:pt x="7768" y="12242"/>
                    <a:pt x="7711" y="12166"/>
                  </a:cubicBezTo>
                  <a:cubicBezTo>
                    <a:pt x="7673" y="12109"/>
                    <a:pt x="7654" y="12052"/>
                    <a:pt x="7635" y="11995"/>
                  </a:cubicBezTo>
                  <a:cubicBezTo>
                    <a:pt x="7597" y="11919"/>
                    <a:pt x="7597" y="11842"/>
                    <a:pt x="7597" y="11785"/>
                  </a:cubicBezTo>
                  <a:cubicBezTo>
                    <a:pt x="7597" y="11709"/>
                    <a:pt x="7597" y="11633"/>
                    <a:pt x="7616" y="11557"/>
                  </a:cubicBezTo>
                  <a:cubicBezTo>
                    <a:pt x="7635" y="11519"/>
                    <a:pt x="7654" y="11481"/>
                    <a:pt x="7654" y="11443"/>
                  </a:cubicBezTo>
                  <a:cubicBezTo>
                    <a:pt x="7673" y="11405"/>
                    <a:pt x="7692" y="11385"/>
                    <a:pt x="7711" y="11347"/>
                  </a:cubicBezTo>
                  <a:cubicBezTo>
                    <a:pt x="7806" y="11195"/>
                    <a:pt x="7939" y="11100"/>
                    <a:pt x="8092" y="11024"/>
                  </a:cubicBezTo>
                  <a:cubicBezTo>
                    <a:pt x="8249" y="10961"/>
                    <a:pt x="8433" y="10924"/>
                    <a:pt x="8622" y="10924"/>
                  </a:cubicBezTo>
                  <a:close/>
                  <a:moveTo>
                    <a:pt x="23817" y="13107"/>
                  </a:moveTo>
                  <a:cubicBezTo>
                    <a:pt x="23869" y="13107"/>
                    <a:pt x="23921" y="13111"/>
                    <a:pt x="23969" y="13118"/>
                  </a:cubicBezTo>
                  <a:cubicBezTo>
                    <a:pt x="24103" y="13156"/>
                    <a:pt x="24236" y="13232"/>
                    <a:pt x="24350" y="13327"/>
                  </a:cubicBezTo>
                  <a:cubicBezTo>
                    <a:pt x="24559" y="13537"/>
                    <a:pt x="24655" y="13803"/>
                    <a:pt x="24617" y="14089"/>
                  </a:cubicBezTo>
                  <a:lnTo>
                    <a:pt x="24617" y="14432"/>
                  </a:lnTo>
                  <a:cubicBezTo>
                    <a:pt x="24598" y="14660"/>
                    <a:pt x="24559" y="14869"/>
                    <a:pt x="24483" y="15098"/>
                  </a:cubicBezTo>
                  <a:lnTo>
                    <a:pt x="24464" y="15155"/>
                  </a:lnTo>
                  <a:cubicBezTo>
                    <a:pt x="24445" y="15231"/>
                    <a:pt x="24445" y="15288"/>
                    <a:pt x="24407" y="15402"/>
                  </a:cubicBezTo>
                  <a:cubicBezTo>
                    <a:pt x="24388" y="15517"/>
                    <a:pt x="24350" y="15650"/>
                    <a:pt x="24312" y="15783"/>
                  </a:cubicBezTo>
                  <a:cubicBezTo>
                    <a:pt x="24274" y="15878"/>
                    <a:pt x="24236" y="15955"/>
                    <a:pt x="24198" y="16050"/>
                  </a:cubicBezTo>
                  <a:lnTo>
                    <a:pt x="24179" y="16107"/>
                  </a:lnTo>
                  <a:cubicBezTo>
                    <a:pt x="24122" y="16221"/>
                    <a:pt x="24064" y="16335"/>
                    <a:pt x="23969" y="16431"/>
                  </a:cubicBezTo>
                  <a:cubicBezTo>
                    <a:pt x="23912" y="16526"/>
                    <a:pt x="23836" y="16621"/>
                    <a:pt x="23741" y="16697"/>
                  </a:cubicBezTo>
                  <a:cubicBezTo>
                    <a:pt x="23646" y="16773"/>
                    <a:pt x="23550" y="16849"/>
                    <a:pt x="23436" y="16906"/>
                  </a:cubicBezTo>
                  <a:cubicBezTo>
                    <a:pt x="23322" y="16964"/>
                    <a:pt x="23208" y="17002"/>
                    <a:pt x="23075" y="17021"/>
                  </a:cubicBezTo>
                  <a:cubicBezTo>
                    <a:pt x="23046" y="17030"/>
                    <a:pt x="23013" y="17035"/>
                    <a:pt x="22979" y="17035"/>
                  </a:cubicBezTo>
                  <a:cubicBezTo>
                    <a:pt x="22946" y="17035"/>
                    <a:pt x="22913" y="17030"/>
                    <a:pt x="22884" y="17021"/>
                  </a:cubicBezTo>
                  <a:cubicBezTo>
                    <a:pt x="22732" y="17002"/>
                    <a:pt x="22599" y="16906"/>
                    <a:pt x="22522" y="16792"/>
                  </a:cubicBezTo>
                  <a:cubicBezTo>
                    <a:pt x="22389" y="16621"/>
                    <a:pt x="22294" y="16411"/>
                    <a:pt x="22237" y="16221"/>
                  </a:cubicBezTo>
                  <a:cubicBezTo>
                    <a:pt x="22180" y="16107"/>
                    <a:pt x="22161" y="15974"/>
                    <a:pt x="22161" y="15859"/>
                  </a:cubicBezTo>
                  <a:cubicBezTo>
                    <a:pt x="22161" y="15745"/>
                    <a:pt x="22161" y="15650"/>
                    <a:pt x="22180" y="15555"/>
                  </a:cubicBezTo>
                  <a:cubicBezTo>
                    <a:pt x="22218" y="15345"/>
                    <a:pt x="22275" y="15155"/>
                    <a:pt x="22351" y="14946"/>
                  </a:cubicBezTo>
                  <a:cubicBezTo>
                    <a:pt x="22370" y="14850"/>
                    <a:pt x="22408" y="14755"/>
                    <a:pt x="22446" y="14660"/>
                  </a:cubicBezTo>
                  <a:cubicBezTo>
                    <a:pt x="22465" y="14527"/>
                    <a:pt x="22522" y="14412"/>
                    <a:pt x="22580" y="14298"/>
                  </a:cubicBezTo>
                  <a:cubicBezTo>
                    <a:pt x="22637" y="14184"/>
                    <a:pt x="22751" y="14108"/>
                    <a:pt x="22884" y="14108"/>
                  </a:cubicBezTo>
                  <a:lnTo>
                    <a:pt x="22903" y="14032"/>
                  </a:lnTo>
                  <a:lnTo>
                    <a:pt x="22903" y="14013"/>
                  </a:lnTo>
                  <a:lnTo>
                    <a:pt x="22941" y="13918"/>
                  </a:lnTo>
                  <a:cubicBezTo>
                    <a:pt x="22941" y="13860"/>
                    <a:pt x="22960" y="13803"/>
                    <a:pt x="22998" y="13765"/>
                  </a:cubicBezTo>
                  <a:cubicBezTo>
                    <a:pt x="23036" y="13651"/>
                    <a:pt x="23113" y="13537"/>
                    <a:pt x="23189" y="13442"/>
                  </a:cubicBezTo>
                  <a:cubicBezTo>
                    <a:pt x="23227" y="13403"/>
                    <a:pt x="23284" y="13346"/>
                    <a:pt x="23322" y="13308"/>
                  </a:cubicBezTo>
                  <a:cubicBezTo>
                    <a:pt x="23379" y="13251"/>
                    <a:pt x="23474" y="13194"/>
                    <a:pt x="23550" y="13156"/>
                  </a:cubicBezTo>
                  <a:cubicBezTo>
                    <a:pt x="23635" y="13120"/>
                    <a:pt x="23727" y="13107"/>
                    <a:pt x="23817" y="13107"/>
                  </a:cubicBezTo>
                  <a:close/>
                  <a:moveTo>
                    <a:pt x="15568" y="15684"/>
                  </a:moveTo>
                  <a:cubicBezTo>
                    <a:pt x="15608" y="15684"/>
                    <a:pt x="15648" y="15686"/>
                    <a:pt x="15688" y="15688"/>
                  </a:cubicBezTo>
                  <a:cubicBezTo>
                    <a:pt x="15840" y="15707"/>
                    <a:pt x="15992" y="15726"/>
                    <a:pt x="16164" y="15764"/>
                  </a:cubicBezTo>
                  <a:cubicBezTo>
                    <a:pt x="16221" y="15783"/>
                    <a:pt x="16297" y="15802"/>
                    <a:pt x="16373" y="15821"/>
                  </a:cubicBezTo>
                  <a:lnTo>
                    <a:pt x="16392" y="15821"/>
                  </a:lnTo>
                  <a:cubicBezTo>
                    <a:pt x="16468" y="15859"/>
                    <a:pt x="16525" y="15878"/>
                    <a:pt x="16602" y="15916"/>
                  </a:cubicBezTo>
                  <a:cubicBezTo>
                    <a:pt x="16678" y="15955"/>
                    <a:pt x="16754" y="15993"/>
                    <a:pt x="16811" y="16050"/>
                  </a:cubicBezTo>
                  <a:cubicBezTo>
                    <a:pt x="16868" y="16088"/>
                    <a:pt x="16906" y="16145"/>
                    <a:pt x="16963" y="16202"/>
                  </a:cubicBezTo>
                  <a:cubicBezTo>
                    <a:pt x="17020" y="16278"/>
                    <a:pt x="17059" y="16373"/>
                    <a:pt x="17040" y="16488"/>
                  </a:cubicBezTo>
                  <a:cubicBezTo>
                    <a:pt x="17040" y="16545"/>
                    <a:pt x="17020" y="16621"/>
                    <a:pt x="17001" y="16678"/>
                  </a:cubicBezTo>
                  <a:cubicBezTo>
                    <a:pt x="16982" y="16697"/>
                    <a:pt x="16982" y="16716"/>
                    <a:pt x="16963" y="16754"/>
                  </a:cubicBezTo>
                  <a:cubicBezTo>
                    <a:pt x="16944" y="16773"/>
                    <a:pt x="16906" y="16811"/>
                    <a:pt x="16887" y="16830"/>
                  </a:cubicBezTo>
                  <a:cubicBezTo>
                    <a:pt x="16830" y="16887"/>
                    <a:pt x="16754" y="16925"/>
                    <a:pt x="16697" y="16945"/>
                  </a:cubicBezTo>
                  <a:lnTo>
                    <a:pt x="16621" y="16945"/>
                  </a:lnTo>
                  <a:cubicBezTo>
                    <a:pt x="16583" y="16964"/>
                    <a:pt x="16564" y="16983"/>
                    <a:pt x="16545" y="17002"/>
                  </a:cubicBezTo>
                  <a:cubicBezTo>
                    <a:pt x="16468" y="17040"/>
                    <a:pt x="16392" y="17059"/>
                    <a:pt x="16316" y="17097"/>
                  </a:cubicBezTo>
                  <a:cubicBezTo>
                    <a:pt x="16183" y="17154"/>
                    <a:pt x="16031" y="17192"/>
                    <a:pt x="15878" y="17230"/>
                  </a:cubicBezTo>
                  <a:cubicBezTo>
                    <a:pt x="15726" y="17249"/>
                    <a:pt x="15574" y="17268"/>
                    <a:pt x="15402" y="17287"/>
                  </a:cubicBezTo>
                  <a:cubicBezTo>
                    <a:pt x="15250" y="17287"/>
                    <a:pt x="15079" y="17287"/>
                    <a:pt x="14926" y="17268"/>
                  </a:cubicBezTo>
                  <a:cubicBezTo>
                    <a:pt x="14831" y="17249"/>
                    <a:pt x="14755" y="17230"/>
                    <a:pt x="14660" y="17211"/>
                  </a:cubicBezTo>
                  <a:cubicBezTo>
                    <a:pt x="14469" y="17135"/>
                    <a:pt x="14336" y="16983"/>
                    <a:pt x="14298" y="16792"/>
                  </a:cubicBezTo>
                  <a:cubicBezTo>
                    <a:pt x="14279" y="16697"/>
                    <a:pt x="14279" y="16621"/>
                    <a:pt x="14298" y="16545"/>
                  </a:cubicBezTo>
                  <a:cubicBezTo>
                    <a:pt x="14298" y="16488"/>
                    <a:pt x="14298" y="16431"/>
                    <a:pt x="14317" y="16373"/>
                  </a:cubicBezTo>
                  <a:cubicBezTo>
                    <a:pt x="14336" y="16335"/>
                    <a:pt x="14355" y="16297"/>
                    <a:pt x="14374" y="16259"/>
                  </a:cubicBezTo>
                  <a:cubicBezTo>
                    <a:pt x="14431" y="16183"/>
                    <a:pt x="14507" y="16107"/>
                    <a:pt x="14565" y="16031"/>
                  </a:cubicBezTo>
                  <a:cubicBezTo>
                    <a:pt x="14641" y="15974"/>
                    <a:pt x="14698" y="15936"/>
                    <a:pt x="14774" y="15878"/>
                  </a:cubicBezTo>
                  <a:cubicBezTo>
                    <a:pt x="15008" y="15745"/>
                    <a:pt x="15285" y="15684"/>
                    <a:pt x="15568" y="15684"/>
                  </a:cubicBezTo>
                  <a:close/>
                  <a:moveTo>
                    <a:pt x="26000" y="17680"/>
                  </a:moveTo>
                  <a:cubicBezTo>
                    <a:pt x="26046" y="17680"/>
                    <a:pt x="26092" y="17682"/>
                    <a:pt x="26140" y="17687"/>
                  </a:cubicBezTo>
                  <a:cubicBezTo>
                    <a:pt x="26235" y="17687"/>
                    <a:pt x="26330" y="17706"/>
                    <a:pt x="26425" y="17706"/>
                  </a:cubicBezTo>
                  <a:lnTo>
                    <a:pt x="26482" y="17706"/>
                  </a:lnTo>
                  <a:lnTo>
                    <a:pt x="26692" y="17744"/>
                  </a:lnTo>
                  <a:cubicBezTo>
                    <a:pt x="26787" y="17763"/>
                    <a:pt x="26882" y="17782"/>
                    <a:pt x="26996" y="17801"/>
                  </a:cubicBezTo>
                  <a:cubicBezTo>
                    <a:pt x="27091" y="17839"/>
                    <a:pt x="27187" y="17858"/>
                    <a:pt x="27263" y="17896"/>
                  </a:cubicBezTo>
                  <a:cubicBezTo>
                    <a:pt x="27358" y="17934"/>
                    <a:pt x="27453" y="17992"/>
                    <a:pt x="27548" y="18049"/>
                  </a:cubicBezTo>
                  <a:cubicBezTo>
                    <a:pt x="27663" y="18144"/>
                    <a:pt x="27758" y="18239"/>
                    <a:pt x="27853" y="18372"/>
                  </a:cubicBezTo>
                  <a:cubicBezTo>
                    <a:pt x="27986" y="18582"/>
                    <a:pt x="28005" y="18848"/>
                    <a:pt x="27910" y="19077"/>
                  </a:cubicBezTo>
                  <a:cubicBezTo>
                    <a:pt x="27834" y="19229"/>
                    <a:pt x="27701" y="19343"/>
                    <a:pt x="27548" y="19400"/>
                  </a:cubicBezTo>
                  <a:cubicBezTo>
                    <a:pt x="27358" y="19458"/>
                    <a:pt x="27168" y="19496"/>
                    <a:pt x="26958" y="19515"/>
                  </a:cubicBezTo>
                  <a:cubicBezTo>
                    <a:pt x="26879" y="19523"/>
                    <a:pt x="26801" y="19527"/>
                    <a:pt x="26722" y="19527"/>
                  </a:cubicBezTo>
                  <a:cubicBezTo>
                    <a:pt x="26610" y="19527"/>
                    <a:pt x="26499" y="19518"/>
                    <a:pt x="26387" y="19496"/>
                  </a:cubicBezTo>
                  <a:cubicBezTo>
                    <a:pt x="26338" y="19532"/>
                    <a:pt x="26289" y="19553"/>
                    <a:pt x="26240" y="19553"/>
                  </a:cubicBezTo>
                  <a:cubicBezTo>
                    <a:pt x="26213" y="19553"/>
                    <a:pt x="26186" y="19547"/>
                    <a:pt x="26159" y="19534"/>
                  </a:cubicBezTo>
                  <a:lnTo>
                    <a:pt x="26044" y="19515"/>
                  </a:lnTo>
                  <a:cubicBezTo>
                    <a:pt x="25968" y="19496"/>
                    <a:pt x="25854" y="19438"/>
                    <a:pt x="25778" y="19400"/>
                  </a:cubicBezTo>
                  <a:cubicBezTo>
                    <a:pt x="25683" y="19362"/>
                    <a:pt x="25607" y="19324"/>
                    <a:pt x="25530" y="19286"/>
                  </a:cubicBezTo>
                  <a:cubicBezTo>
                    <a:pt x="25454" y="19229"/>
                    <a:pt x="25378" y="19191"/>
                    <a:pt x="25302" y="19134"/>
                  </a:cubicBezTo>
                  <a:cubicBezTo>
                    <a:pt x="25207" y="19077"/>
                    <a:pt x="25131" y="19020"/>
                    <a:pt x="25054" y="18944"/>
                  </a:cubicBezTo>
                  <a:cubicBezTo>
                    <a:pt x="24940" y="18810"/>
                    <a:pt x="24883" y="18620"/>
                    <a:pt x="24902" y="18449"/>
                  </a:cubicBezTo>
                  <a:cubicBezTo>
                    <a:pt x="24902" y="18372"/>
                    <a:pt x="24921" y="18315"/>
                    <a:pt x="24940" y="18258"/>
                  </a:cubicBezTo>
                  <a:cubicBezTo>
                    <a:pt x="24978" y="18182"/>
                    <a:pt x="25035" y="18106"/>
                    <a:pt x="25093" y="18030"/>
                  </a:cubicBezTo>
                  <a:cubicBezTo>
                    <a:pt x="25150" y="17954"/>
                    <a:pt x="25245" y="17896"/>
                    <a:pt x="25321" y="17839"/>
                  </a:cubicBezTo>
                  <a:cubicBezTo>
                    <a:pt x="25416" y="17801"/>
                    <a:pt x="25511" y="17763"/>
                    <a:pt x="25587" y="17744"/>
                  </a:cubicBezTo>
                  <a:cubicBezTo>
                    <a:pt x="25730" y="17701"/>
                    <a:pt x="25862" y="17680"/>
                    <a:pt x="26000" y="17680"/>
                  </a:cubicBezTo>
                  <a:close/>
                  <a:moveTo>
                    <a:pt x="14850" y="19629"/>
                  </a:moveTo>
                  <a:lnTo>
                    <a:pt x="14945" y="19648"/>
                  </a:lnTo>
                  <a:lnTo>
                    <a:pt x="14964" y="19648"/>
                  </a:lnTo>
                  <a:lnTo>
                    <a:pt x="15002" y="19667"/>
                  </a:lnTo>
                  <a:lnTo>
                    <a:pt x="15098" y="19705"/>
                  </a:lnTo>
                  <a:lnTo>
                    <a:pt x="15193" y="19781"/>
                  </a:lnTo>
                  <a:lnTo>
                    <a:pt x="15269" y="19876"/>
                  </a:lnTo>
                  <a:lnTo>
                    <a:pt x="15345" y="19972"/>
                  </a:lnTo>
                  <a:lnTo>
                    <a:pt x="15402" y="20067"/>
                  </a:lnTo>
                  <a:lnTo>
                    <a:pt x="15402" y="20105"/>
                  </a:lnTo>
                  <a:lnTo>
                    <a:pt x="15402" y="20124"/>
                  </a:lnTo>
                  <a:lnTo>
                    <a:pt x="15402" y="20181"/>
                  </a:lnTo>
                  <a:lnTo>
                    <a:pt x="15402" y="20276"/>
                  </a:lnTo>
                  <a:lnTo>
                    <a:pt x="15402" y="20314"/>
                  </a:lnTo>
                  <a:lnTo>
                    <a:pt x="15402" y="20333"/>
                  </a:lnTo>
                  <a:lnTo>
                    <a:pt x="15345" y="20409"/>
                  </a:lnTo>
                  <a:lnTo>
                    <a:pt x="15307" y="20467"/>
                  </a:lnTo>
                  <a:lnTo>
                    <a:pt x="15231" y="20543"/>
                  </a:lnTo>
                  <a:cubicBezTo>
                    <a:pt x="15155" y="20581"/>
                    <a:pt x="15117" y="20619"/>
                    <a:pt x="15060" y="20657"/>
                  </a:cubicBezTo>
                  <a:cubicBezTo>
                    <a:pt x="14850" y="20771"/>
                    <a:pt x="14660" y="20885"/>
                    <a:pt x="14431" y="20981"/>
                  </a:cubicBezTo>
                  <a:cubicBezTo>
                    <a:pt x="14241" y="21076"/>
                    <a:pt x="14032" y="21152"/>
                    <a:pt x="13803" y="21228"/>
                  </a:cubicBezTo>
                  <a:cubicBezTo>
                    <a:pt x="13651" y="21266"/>
                    <a:pt x="13498" y="21304"/>
                    <a:pt x="13327" y="21323"/>
                  </a:cubicBezTo>
                  <a:cubicBezTo>
                    <a:pt x="13003" y="21380"/>
                    <a:pt x="12661" y="21418"/>
                    <a:pt x="12337" y="21418"/>
                  </a:cubicBezTo>
                  <a:lnTo>
                    <a:pt x="11956" y="21418"/>
                  </a:lnTo>
                  <a:cubicBezTo>
                    <a:pt x="11423" y="21437"/>
                    <a:pt x="10871" y="21457"/>
                    <a:pt x="10338" y="21476"/>
                  </a:cubicBezTo>
                  <a:lnTo>
                    <a:pt x="9767" y="21476"/>
                  </a:lnTo>
                  <a:cubicBezTo>
                    <a:pt x="9615" y="21476"/>
                    <a:pt x="9424" y="21457"/>
                    <a:pt x="9234" y="21437"/>
                  </a:cubicBezTo>
                  <a:lnTo>
                    <a:pt x="9177" y="21437"/>
                  </a:lnTo>
                  <a:cubicBezTo>
                    <a:pt x="8872" y="21418"/>
                    <a:pt x="8568" y="21380"/>
                    <a:pt x="8282" y="21342"/>
                  </a:cubicBezTo>
                  <a:cubicBezTo>
                    <a:pt x="7939" y="21304"/>
                    <a:pt x="7616" y="21247"/>
                    <a:pt x="7273" y="21171"/>
                  </a:cubicBezTo>
                  <a:lnTo>
                    <a:pt x="7197" y="21152"/>
                  </a:lnTo>
                  <a:lnTo>
                    <a:pt x="7159" y="21152"/>
                  </a:lnTo>
                  <a:lnTo>
                    <a:pt x="7311" y="21133"/>
                  </a:lnTo>
                  <a:lnTo>
                    <a:pt x="7673" y="21114"/>
                  </a:lnTo>
                  <a:lnTo>
                    <a:pt x="7920" y="21095"/>
                  </a:lnTo>
                  <a:cubicBezTo>
                    <a:pt x="8282" y="21076"/>
                    <a:pt x="8663" y="21038"/>
                    <a:pt x="9063" y="20981"/>
                  </a:cubicBezTo>
                  <a:cubicBezTo>
                    <a:pt x="9539" y="20904"/>
                    <a:pt x="9938" y="20866"/>
                    <a:pt x="10300" y="20809"/>
                  </a:cubicBezTo>
                  <a:cubicBezTo>
                    <a:pt x="10490" y="20790"/>
                    <a:pt x="10719" y="20771"/>
                    <a:pt x="10928" y="20714"/>
                  </a:cubicBezTo>
                  <a:cubicBezTo>
                    <a:pt x="11100" y="20676"/>
                    <a:pt x="11290" y="20638"/>
                    <a:pt x="11461" y="20581"/>
                  </a:cubicBezTo>
                  <a:lnTo>
                    <a:pt x="11500" y="20562"/>
                  </a:lnTo>
                  <a:cubicBezTo>
                    <a:pt x="11709" y="20505"/>
                    <a:pt x="11918" y="20467"/>
                    <a:pt x="12128" y="20409"/>
                  </a:cubicBezTo>
                  <a:lnTo>
                    <a:pt x="12337" y="20371"/>
                  </a:lnTo>
                  <a:cubicBezTo>
                    <a:pt x="12623" y="20314"/>
                    <a:pt x="12889" y="20238"/>
                    <a:pt x="13137" y="20162"/>
                  </a:cubicBezTo>
                  <a:lnTo>
                    <a:pt x="13441" y="20067"/>
                  </a:lnTo>
                  <a:lnTo>
                    <a:pt x="13537" y="20067"/>
                  </a:lnTo>
                  <a:cubicBezTo>
                    <a:pt x="13613" y="20048"/>
                    <a:pt x="13708" y="20010"/>
                    <a:pt x="13784" y="19991"/>
                  </a:cubicBezTo>
                  <a:cubicBezTo>
                    <a:pt x="13898" y="19953"/>
                    <a:pt x="13993" y="19895"/>
                    <a:pt x="14089" y="19838"/>
                  </a:cubicBezTo>
                  <a:cubicBezTo>
                    <a:pt x="14184" y="19781"/>
                    <a:pt x="14279" y="19724"/>
                    <a:pt x="14374" y="19686"/>
                  </a:cubicBezTo>
                  <a:lnTo>
                    <a:pt x="14431" y="19667"/>
                  </a:lnTo>
                  <a:lnTo>
                    <a:pt x="14488" y="19648"/>
                  </a:lnTo>
                  <a:lnTo>
                    <a:pt x="14660" y="19629"/>
                  </a:lnTo>
                  <a:close/>
                  <a:moveTo>
                    <a:pt x="18647" y="17830"/>
                  </a:moveTo>
                  <a:cubicBezTo>
                    <a:pt x="18721" y="17830"/>
                    <a:pt x="18796" y="17846"/>
                    <a:pt x="18867" y="17877"/>
                  </a:cubicBezTo>
                  <a:cubicBezTo>
                    <a:pt x="18962" y="17934"/>
                    <a:pt x="19038" y="18011"/>
                    <a:pt x="19115" y="18106"/>
                  </a:cubicBezTo>
                  <a:cubicBezTo>
                    <a:pt x="19153" y="18182"/>
                    <a:pt x="19191" y="18239"/>
                    <a:pt x="19229" y="18296"/>
                  </a:cubicBezTo>
                  <a:cubicBezTo>
                    <a:pt x="19267" y="18372"/>
                    <a:pt x="19305" y="18429"/>
                    <a:pt x="19343" y="18506"/>
                  </a:cubicBezTo>
                  <a:cubicBezTo>
                    <a:pt x="19381" y="18582"/>
                    <a:pt x="19419" y="18658"/>
                    <a:pt x="19438" y="18753"/>
                  </a:cubicBezTo>
                  <a:cubicBezTo>
                    <a:pt x="19457" y="18810"/>
                    <a:pt x="19476" y="18886"/>
                    <a:pt x="19495" y="18963"/>
                  </a:cubicBezTo>
                  <a:cubicBezTo>
                    <a:pt x="19495" y="19058"/>
                    <a:pt x="19514" y="19134"/>
                    <a:pt x="19514" y="19210"/>
                  </a:cubicBezTo>
                  <a:cubicBezTo>
                    <a:pt x="19514" y="19286"/>
                    <a:pt x="19514" y="19381"/>
                    <a:pt x="19495" y="19458"/>
                  </a:cubicBezTo>
                  <a:cubicBezTo>
                    <a:pt x="19476" y="19534"/>
                    <a:pt x="19476" y="19629"/>
                    <a:pt x="19438" y="19705"/>
                  </a:cubicBezTo>
                  <a:cubicBezTo>
                    <a:pt x="19419" y="19781"/>
                    <a:pt x="19400" y="19857"/>
                    <a:pt x="19381" y="19914"/>
                  </a:cubicBezTo>
                  <a:cubicBezTo>
                    <a:pt x="19343" y="20010"/>
                    <a:pt x="19305" y="20105"/>
                    <a:pt x="19267" y="20181"/>
                  </a:cubicBezTo>
                  <a:cubicBezTo>
                    <a:pt x="19248" y="20238"/>
                    <a:pt x="19229" y="20276"/>
                    <a:pt x="19210" y="20333"/>
                  </a:cubicBezTo>
                  <a:cubicBezTo>
                    <a:pt x="19153" y="20428"/>
                    <a:pt x="19096" y="20524"/>
                    <a:pt x="19038" y="20600"/>
                  </a:cubicBezTo>
                  <a:cubicBezTo>
                    <a:pt x="19000" y="20695"/>
                    <a:pt x="18962" y="20771"/>
                    <a:pt x="18905" y="20847"/>
                  </a:cubicBezTo>
                  <a:cubicBezTo>
                    <a:pt x="18791" y="21076"/>
                    <a:pt x="18620" y="21285"/>
                    <a:pt x="18391" y="21437"/>
                  </a:cubicBezTo>
                  <a:cubicBezTo>
                    <a:pt x="18277" y="21476"/>
                    <a:pt x="18144" y="21495"/>
                    <a:pt x="18029" y="21495"/>
                  </a:cubicBezTo>
                  <a:cubicBezTo>
                    <a:pt x="17915" y="21495"/>
                    <a:pt x="17801" y="21457"/>
                    <a:pt x="17687" y="21399"/>
                  </a:cubicBezTo>
                  <a:cubicBezTo>
                    <a:pt x="17573" y="21342"/>
                    <a:pt x="17477" y="21266"/>
                    <a:pt x="17382" y="21190"/>
                  </a:cubicBezTo>
                  <a:cubicBezTo>
                    <a:pt x="17325" y="21133"/>
                    <a:pt x="17287" y="21076"/>
                    <a:pt x="17249" y="21019"/>
                  </a:cubicBezTo>
                  <a:cubicBezTo>
                    <a:pt x="17192" y="20962"/>
                    <a:pt x="17154" y="20885"/>
                    <a:pt x="17116" y="20809"/>
                  </a:cubicBezTo>
                  <a:cubicBezTo>
                    <a:pt x="17097" y="20771"/>
                    <a:pt x="17078" y="20733"/>
                    <a:pt x="17059" y="20695"/>
                  </a:cubicBezTo>
                  <a:cubicBezTo>
                    <a:pt x="17059" y="20657"/>
                    <a:pt x="17040" y="20619"/>
                    <a:pt x="17040" y="20562"/>
                  </a:cubicBezTo>
                  <a:cubicBezTo>
                    <a:pt x="17020" y="20486"/>
                    <a:pt x="17001" y="20409"/>
                    <a:pt x="17001" y="20333"/>
                  </a:cubicBezTo>
                  <a:cubicBezTo>
                    <a:pt x="17001" y="20162"/>
                    <a:pt x="17001" y="20010"/>
                    <a:pt x="17020" y="19857"/>
                  </a:cubicBezTo>
                  <a:cubicBezTo>
                    <a:pt x="17040" y="19686"/>
                    <a:pt x="17078" y="19534"/>
                    <a:pt x="17154" y="19381"/>
                  </a:cubicBezTo>
                  <a:lnTo>
                    <a:pt x="17173" y="19305"/>
                  </a:lnTo>
                  <a:cubicBezTo>
                    <a:pt x="17230" y="19191"/>
                    <a:pt x="17306" y="19058"/>
                    <a:pt x="17382" y="18963"/>
                  </a:cubicBezTo>
                  <a:cubicBezTo>
                    <a:pt x="17458" y="18829"/>
                    <a:pt x="17534" y="18715"/>
                    <a:pt x="17649" y="18582"/>
                  </a:cubicBezTo>
                  <a:cubicBezTo>
                    <a:pt x="17725" y="18429"/>
                    <a:pt x="17839" y="18315"/>
                    <a:pt x="17953" y="18182"/>
                  </a:cubicBezTo>
                  <a:cubicBezTo>
                    <a:pt x="18010" y="18144"/>
                    <a:pt x="18068" y="18087"/>
                    <a:pt x="18144" y="18049"/>
                  </a:cubicBezTo>
                  <a:cubicBezTo>
                    <a:pt x="18201" y="17992"/>
                    <a:pt x="18277" y="17954"/>
                    <a:pt x="18353" y="17915"/>
                  </a:cubicBezTo>
                  <a:cubicBezTo>
                    <a:pt x="18442" y="17860"/>
                    <a:pt x="18544" y="17830"/>
                    <a:pt x="18647" y="17830"/>
                  </a:cubicBezTo>
                  <a:close/>
                  <a:moveTo>
                    <a:pt x="20238" y="23265"/>
                  </a:moveTo>
                  <a:cubicBezTo>
                    <a:pt x="20333" y="23265"/>
                    <a:pt x="20447" y="23284"/>
                    <a:pt x="20542" y="23341"/>
                  </a:cubicBezTo>
                  <a:cubicBezTo>
                    <a:pt x="20619" y="23398"/>
                    <a:pt x="20714" y="23475"/>
                    <a:pt x="20771" y="23570"/>
                  </a:cubicBezTo>
                  <a:cubicBezTo>
                    <a:pt x="20847" y="23646"/>
                    <a:pt x="20904" y="23703"/>
                    <a:pt x="20961" y="23798"/>
                  </a:cubicBezTo>
                  <a:cubicBezTo>
                    <a:pt x="21056" y="23950"/>
                    <a:pt x="21152" y="24141"/>
                    <a:pt x="21209" y="24331"/>
                  </a:cubicBezTo>
                  <a:cubicBezTo>
                    <a:pt x="21266" y="24503"/>
                    <a:pt x="21304" y="24674"/>
                    <a:pt x="21323" y="24864"/>
                  </a:cubicBezTo>
                  <a:cubicBezTo>
                    <a:pt x="21323" y="24959"/>
                    <a:pt x="21342" y="25036"/>
                    <a:pt x="21342" y="25112"/>
                  </a:cubicBezTo>
                  <a:lnTo>
                    <a:pt x="21342" y="25169"/>
                  </a:lnTo>
                  <a:cubicBezTo>
                    <a:pt x="21361" y="25264"/>
                    <a:pt x="21361" y="25359"/>
                    <a:pt x="21380" y="25474"/>
                  </a:cubicBezTo>
                  <a:cubicBezTo>
                    <a:pt x="21380" y="25550"/>
                    <a:pt x="21380" y="25645"/>
                    <a:pt x="21361" y="25721"/>
                  </a:cubicBezTo>
                  <a:cubicBezTo>
                    <a:pt x="21342" y="25797"/>
                    <a:pt x="21323" y="25892"/>
                    <a:pt x="21285" y="25968"/>
                  </a:cubicBezTo>
                  <a:cubicBezTo>
                    <a:pt x="21266" y="25988"/>
                    <a:pt x="21266" y="26026"/>
                    <a:pt x="21247" y="26045"/>
                  </a:cubicBezTo>
                  <a:cubicBezTo>
                    <a:pt x="21190" y="26140"/>
                    <a:pt x="21133" y="26216"/>
                    <a:pt x="21037" y="26273"/>
                  </a:cubicBezTo>
                  <a:cubicBezTo>
                    <a:pt x="20940" y="26346"/>
                    <a:pt x="20827" y="26380"/>
                    <a:pt x="20708" y="26380"/>
                  </a:cubicBezTo>
                  <a:cubicBezTo>
                    <a:pt x="20641" y="26380"/>
                    <a:pt x="20573" y="26370"/>
                    <a:pt x="20504" y="26349"/>
                  </a:cubicBezTo>
                  <a:cubicBezTo>
                    <a:pt x="20409" y="26311"/>
                    <a:pt x="20333" y="26254"/>
                    <a:pt x="20238" y="26178"/>
                  </a:cubicBezTo>
                  <a:cubicBezTo>
                    <a:pt x="20162" y="26121"/>
                    <a:pt x="20105" y="26064"/>
                    <a:pt x="20047" y="26007"/>
                  </a:cubicBezTo>
                  <a:cubicBezTo>
                    <a:pt x="19914" y="25854"/>
                    <a:pt x="19800" y="25683"/>
                    <a:pt x="19705" y="25531"/>
                  </a:cubicBezTo>
                  <a:cubicBezTo>
                    <a:pt x="19648" y="25435"/>
                    <a:pt x="19610" y="25340"/>
                    <a:pt x="19572" y="25264"/>
                  </a:cubicBezTo>
                  <a:cubicBezTo>
                    <a:pt x="19533" y="25169"/>
                    <a:pt x="19495" y="25074"/>
                    <a:pt x="19476" y="24979"/>
                  </a:cubicBezTo>
                  <a:cubicBezTo>
                    <a:pt x="19438" y="24788"/>
                    <a:pt x="19419" y="24579"/>
                    <a:pt x="19457" y="24388"/>
                  </a:cubicBezTo>
                  <a:cubicBezTo>
                    <a:pt x="19457" y="24293"/>
                    <a:pt x="19495" y="24198"/>
                    <a:pt x="19514" y="24103"/>
                  </a:cubicBezTo>
                  <a:cubicBezTo>
                    <a:pt x="19514" y="24027"/>
                    <a:pt x="19533" y="23950"/>
                    <a:pt x="19572" y="23874"/>
                  </a:cubicBezTo>
                  <a:cubicBezTo>
                    <a:pt x="19591" y="23817"/>
                    <a:pt x="19629" y="23760"/>
                    <a:pt x="19648" y="23722"/>
                  </a:cubicBezTo>
                  <a:cubicBezTo>
                    <a:pt x="19724" y="23608"/>
                    <a:pt x="19819" y="23494"/>
                    <a:pt x="19914" y="23417"/>
                  </a:cubicBezTo>
                  <a:cubicBezTo>
                    <a:pt x="19952" y="23379"/>
                    <a:pt x="20009" y="23341"/>
                    <a:pt x="20067" y="23322"/>
                  </a:cubicBezTo>
                  <a:cubicBezTo>
                    <a:pt x="20124" y="23284"/>
                    <a:pt x="20181" y="23284"/>
                    <a:pt x="20238" y="23265"/>
                  </a:cubicBezTo>
                  <a:close/>
                  <a:moveTo>
                    <a:pt x="3199" y="1"/>
                  </a:moveTo>
                  <a:cubicBezTo>
                    <a:pt x="3123" y="1"/>
                    <a:pt x="3047" y="20"/>
                    <a:pt x="2990" y="39"/>
                  </a:cubicBezTo>
                  <a:cubicBezTo>
                    <a:pt x="2932" y="58"/>
                    <a:pt x="2875" y="77"/>
                    <a:pt x="2837" y="115"/>
                  </a:cubicBezTo>
                  <a:lnTo>
                    <a:pt x="2780" y="134"/>
                  </a:lnTo>
                  <a:lnTo>
                    <a:pt x="2761" y="153"/>
                  </a:lnTo>
                  <a:cubicBezTo>
                    <a:pt x="2723" y="191"/>
                    <a:pt x="2685" y="210"/>
                    <a:pt x="2647" y="248"/>
                  </a:cubicBezTo>
                  <a:lnTo>
                    <a:pt x="2609" y="305"/>
                  </a:lnTo>
                  <a:cubicBezTo>
                    <a:pt x="2590" y="324"/>
                    <a:pt x="2552" y="363"/>
                    <a:pt x="2533" y="401"/>
                  </a:cubicBezTo>
                  <a:cubicBezTo>
                    <a:pt x="2514" y="420"/>
                    <a:pt x="2514" y="439"/>
                    <a:pt x="2514" y="439"/>
                  </a:cubicBezTo>
                  <a:cubicBezTo>
                    <a:pt x="2495" y="477"/>
                    <a:pt x="2476" y="515"/>
                    <a:pt x="2476" y="553"/>
                  </a:cubicBezTo>
                  <a:lnTo>
                    <a:pt x="2476" y="591"/>
                  </a:lnTo>
                  <a:cubicBezTo>
                    <a:pt x="2457" y="648"/>
                    <a:pt x="2437" y="686"/>
                    <a:pt x="2437" y="743"/>
                  </a:cubicBezTo>
                  <a:cubicBezTo>
                    <a:pt x="2361" y="858"/>
                    <a:pt x="2285" y="991"/>
                    <a:pt x="2228" y="1143"/>
                  </a:cubicBezTo>
                  <a:cubicBezTo>
                    <a:pt x="2190" y="1238"/>
                    <a:pt x="2152" y="1333"/>
                    <a:pt x="2095" y="1429"/>
                  </a:cubicBezTo>
                  <a:cubicBezTo>
                    <a:pt x="1923" y="1867"/>
                    <a:pt x="1790" y="2228"/>
                    <a:pt x="1676" y="2552"/>
                  </a:cubicBezTo>
                  <a:cubicBezTo>
                    <a:pt x="1581" y="2799"/>
                    <a:pt x="1505" y="3066"/>
                    <a:pt x="1428" y="3294"/>
                  </a:cubicBezTo>
                  <a:lnTo>
                    <a:pt x="1409" y="3351"/>
                  </a:lnTo>
                  <a:cubicBezTo>
                    <a:pt x="1390" y="3466"/>
                    <a:pt x="1352" y="3580"/>
                    <a:pt x="1314" y="3694"/>
                  </a:cubicBezTo>
                  <a:cubicBezTo>
                    <a:pt x="1238" y="3961"/>
                    <a:pt x="1162" y="4246"/>
                    <a:pt x="1086" y="4513"/>
                  </a:cubicBezTo>
                  <a:lnTo>
                    <a:pt x="1067" y="4589"/>
                  </a:lnTo>
                  <a:cubicBezTo>
                    <a:pt x="1048" y="4684"/>
                    <a:pt x="1029" y="4760"/>
                    <a:pt x="1010" y="4855"/>
                  </a:cubicBezTo>
                  <a:cubicBezTo>
                    <a:pt x="972" y="4989"/>
                    <a:pt x="934" y="5122"/>
                    <a:pt x="876" y="5274"/>
                  </a:cubicBezTo>
                  <a:lnTo>
                    <a:pt x="857" y="5350"/>
                  </a:lnTo>
                  <a:lnTo>
                    <a:pt x="838" y="5446"/>
                  </a:lnTo>
                  <a:cubicBezTo>
                    <a:pt x="781" y="5598"/>
                    <a:pt x="762" y="5769"/>
                    <a:pt x="724" y="5922"/>
                  </a:cubicBezTo>
                  <a:lnTo>
                    <a:pt x="705" y="5979"/>
                  </a:lnTo>
                  <a:cubicBezTo>
                    <a:pt x="648" y="6207"/>
                    <a:pt x="572" y="6436"/>
                    <a:pt x="515" y="6626"/>
                  </a:cubicBezTo>
                  <a:cubicBezTo>
                    <a:pt x="439" y="6893"/>
                    <a:pt x="362" y="7140"/>
                    <a:pt x="305" y="7407"/>
                  </a:cubicBezTo>
                  <a:cubicBezTo>
                    <a:pt x="229" y="7825"/>
                    <a:pt x="172" y="8244"/>
                    <a:pt x="153" y="8682"/>
                  </a:cubicBezTo>
                  <a:lnTo>
                    <a:pt x="153" y="8777"/>
                  </a:lnTo>
                  <a:cubicBezTo>
                    <a:pt x="134" y="8834"/>
                    <a:pt x="134" y="8892"/>
                    <a:pt x="134" y="8949"/>
                  </a:cubicBezTo>
                  <a:lnTo>
                    <a:pt x="134" y="8968"/>
                  </a:lnTo>
                  <a:lnTo>
                    <a:pt x="134" y="9044"/>
                  </a:lnTo>
                  <a:cubicBezTo>
                    <a:pt x="134" y="9139"/>
                    <a:pt x="115" y="9215"/>
                    <a:pt x="115" y="9310"/>
                  </a:cubicBezTo>
                  <a:cubicBezTo>
                    <a:pt x="96" y="9501"/>
                    <a:pt x="58" y="9691"/>
                    <a:pt x="58" y="9862"/>
                  </a:cubicBezTo>
                  <a:cubicBezTo>
                    <a:pt x="39" y="10110"/>
                    <a:pt x="20" y="10338"/>
                    <a:pt x="20" y="10586"/>
                  </a:cubicBezTo>
                  <a:lnTo>
                    <a:pt x="20" y="10719"/>
                  </a:lnTo>
                  <a:lnTo>
                    <a:pt x="20" y="10738"/>
                  </a:lnTo>
                  <a:cubicBezTo>
                    <a:pt x="1" y="11024"/>
                    <a:pt x="20" y="11309"/>
                    <a:pt x="96" y="11576"/>
                  </a:cubicBezTo>
                  <a:cubicBezTo>
                    <a:pt x="153" y="11747"/>
                    <a:pt x="248" y="11899"/>
                    <a:pt x="381" y="12014"/>
                  </a:cubicBezTo>
                  <a:cubicBezTo>
                    <a:pt x="458" y="12071"/>
                    <a:pt x="534" y="12128"/>
                    <a:pt x="610" y="12166"/>
                  </a:cubicBezTo>
                  <a:lnTo>
                    <a:pt x="648" y="12185"/>
                  </a:lnTo>
                  <a:lnTo>
                    <a:pt x="800" y="12280"/>
                  </a:lnTo>
                  <a:cubicBezTo>
                    <a:pt x="1067" y="12452"/>
                    <a:pt x="1371" y="12642"/>
                    <a:pt x="1657" y="12794"/>
                  </a:cubicBezTo>
                  <a:cubicBezTo>
                    <a:pt x="2019" y="12985"/>
                    <a:pt x="2418" y="13137"/>
                    <a:pt x="2761" y="13270"/>
                  </a:cubicBezTo>
                  <a:cubicBezTo>
                    <a:pt x="3123" y="13403"/>
                    <a:pt x="3485" y="13499"/>
                    <a:pt x="3865" y="13575"/>
                  </a:cubicBezTo>
                  <a:lnTo>
                    <a:pt x="3980" y="13594"/>
                  </a:lnTo>
                  <a:cubicBezTo>
                    <a:pt x="4151" y="13632"/>
                    <a:pt x="4322" y="13689"/>
                    <a:pt x="4494" y="13746"/>
                  </a:cubicBezTo>
                  <a:lnTo>
                    <a:pt x="4855" y="13860"/>
                  </a:lnTo>
                  <a:cubicBezTo>
                    <a:pt x="5179" y="13956"/>
                    <a:pt x="5503" y="14051"/>
                    <a:pt x="5788" y="14127"/>
                  </a:cubicBezTo>
                  <a:lnTo>
                    <a:pt x="6036" y="14203"/>
                  </a:lnTo>
                  <a:lnTo>
                    <a:pt x="6093" y="14203"/>
                  </a:lnTo>
                  <a:cubicBezTo>
                    <a:pt x="6283" y="14260"/>
                    <a:pt x="6474" y="14317"/>
                    <a:pt x="6664" y="14374"/>
                  </a:cubicBezTo>
                  <a:cubicBezTo>
                    <a:pt x="6892" y="14412"/>
                    <a:pt x="7121" y="14470"/>
                    <a:pt x="7349" y="14527"/>
                  </a:cubicBezTo>
                  <a:lnTo>
                    <a:pt x="7578" y="14584"/>
                  </a:lnTo>
                  <a:cubicBezTo>
                    <a:pt x="7958" y="14679"/>
                    <a:pt x="8339" y="14774"/>
                    <a:pt x="8682" y="14869"/>
                  </a:cubicBezTo>
                  <a:cubicBezTo>
                    <a:pt x="8967" y="14965"/>
                    <a:pt x="9272" y="15041"/>
                    <a:pt x="9558" y="15098"/>
                  </a:cubicBezTo>
                  <a:lnTo>
                    <a:pt x="9729" y="15136"/>
                  </a:lnTo>
                  <a:lnTo>
                    <a:pt x="9843" y="15155"/>
                  </a:lnTo>
                  <a:cubicBezTo>
                    <a:pt x="10015" y="15212"/>
                    <a:pt x="10186" y="15231"/>
                    <a:pt x="10357" y="15250"/>
                  </a:cubicBezTo>
                  <a:cubicBezTo>
                    <a:pt x="10443" y="15260"/>
                    <a:pt x="10529" y="15264"/>
                    <a:pt x="10617" y="15264"/>
                  </a:cubicBezTo>
                  <a:cubicBezTo>
                    <a:pt x="10705" y="15264"/>
                    <a:pt x="10795" y="15260"/>
                    <a:pt x="10890" y="15250"/>
                  </a:cubicBezTo>
                  <a:lnTo>
                    <a:pt x="10928" y="15250"/>
                  </a:lnTo>
                  <a:lnTo>
                    <a:pt x="11119" y="15231"/>
                  </a:lnTo>
                  <a:lnTo>
                    <a:pt x="11309" y="15231"/>
                  </a:lnTo>
                  <a:lnTo>
                    <a:pt x="11671" y="15212"/>
                  </a:lnTo>
                  <a:lnTo>
                    <a:pt x="11747" y="15212"/>
                  </a:lnTo>
                  <a:cubicBezTo>
                    <a:pt x="11880" y="15193"/>
                    <a:pt x="11994" y="15174"/>
                    <a:pt x="12128" y="15174"/>
                  </a:cubicBezTo>
                  <a:lnTo>
                    <a:pt x="12242" y="15174"/>
                  </a:lnTo>
                  <a:lnTo>
                    <a:pt x="12337" y="15193"/>
                  </a:lnTo>
                  <a:lnTo>
                    <a:pt x="12375" y="15193"/>
                  </a:lnTo>
                  <a:lnTo>
                    <a:pt x="12432" y="15250"/>
                  </a:lnTo>
                  <a:lnTo>
                    <a:pt x="12489" y="15345"/>
                  </a:lnTo>
                  <a:lnTo>
                    <a:pt x="12509" y="15364"/>
                  </a:lnTo>
                  <a:lnTo>
                    <a:pt x="12470" y="15383"/>
                  </a:lnTo>
                  <a:cubicBezTo>
                    <a:pt x="12432" y="15441"/>
                    <a:pt x="12375" y="15479"/>
                    <a:pt x="12318" y="15536"/>
                  </a:cubicBezTo>
                  <a:lnTo>
                    <a:pt x="12204" y="15612"/>
                  </a:lnTo>
                  <a:lnTo>
                    <a:pt x="12090" y="15669"/>
                  </a:lnTo>
                  <a:lnTo>
                    <a:pt x="11956" y="15726"/>
                  </a:lnTo>
                  <a:lnTo>
                    <a:pt x="11766" y="15745"/>
                  </a:lnTo>
                  <a:cubicBezTo>
                    <a:pt x="11480" y="15783"/>
                    <a:pt x="11195" y="15783"/>
                    <a:pt x="10928" y="15802"/>
                  </a:cubicBezTo>
                  <a:lnTo>
                    <a:pt x="10890" y="15802"/>
                  </a:lnTo>
                  <a:lnTo>
                    <a:pt x="10548" y="15821"/>
                  </a:lnTo>
                  <a:lnTo>
                    <a:pt x="10529" y="15821"/>
                  </a:lnTo>
                  <a:lnTo>
                    <a:pt x="10053" y="15859"/>
                  </a:lnTo>
                  <a:cubicBezTo>
                    <a:pt x="9672" y="15859"/>
                    <a:pt x="9291" y="15859"/>
                    <a:pt x="8929" y="15821"/>
                  </a:cubicBezTo>
                  <a:cubicBezTo>
                    <a:pt x="8701" y="15802"/>
                    <a:pt x="8492" y="15764"/>
                    <a:pt x="8282" y="15707"/>
                  </a:cubicBezTo>
                  <a:cubicBezTo>
                    <a:pt x="7387" y="15517"/>
                    <a:pt x="6512" y="15250"/>
                    <a:pt x="5655" y="14946"/>
                  </a:cubicBezTo>
                  <a:cubicBezTo>
                    <a:pt x="5350" y="14831"/>
                    <a:pt x="5046" y="14698"/>
                    <a:pt x="4779" y="14584"/>
                  </a:cubicBezTo>
                  <a:cubicBezTo>
                    <a:pt x="4532" y="14470"/>
                    <a:pt x="4227" y="14317"/>
                    <a:pt x="3941" y="14184"/>
                  </a:cubicBezTo>
                  <a:cubicBezTo>
                    <a:pt x="3789" y="14089"/>
                    <a:pt x="3618" y="13994"/>
                    <a:pt x="3466" y="13898"/>
                  </a:cubicBezTo>
                  <a:lnTo>
                    <a:pt x="3427" y="13879"/>
                  </a:lnTo>
                  <a:cubicBezTo>
                    <a:pt x="3256" y="13784"/>
                    <a:pt x="3009" y="13632"/>
                    <a:pt x="2837" y="13556"/>
                  </a:cubicBezTo>
                  <a:cubicBezTo>
                    <a:pt x="2666" y="13461"/>
                    <a:pt x="2437" y="13327"/>
                    <a:pt x="2228" y="13194"/>
                  </a:cubicBezTo>
                  <a:lnTo>
                    <a:pt x="2171" y="13156"/>
                  </a:lnTo>
                  <a:cubicBezTo>
                    <a:pt x="2000" y="13042"/>
                    <a:pt x="1828" y="12947"/>
                    <a:pt x="1657" y="12870"/>
                  </a:cubicBezTo>
                  <a:lnTo>
                    <a:pt x="1619" y="12851"/>
                  </a:lnTo>
                  <a:cubicBezTo>
                    <a:pt x="1428" y="12756"/>
                    <a:pt x="1238" y="12699"/>
                    <a:pt x="1029" y="12661"/>
                  </a:cubicBezTo>
                  <a:cubicBezTo>
                    <a:pt x="978" y="12652"/>
                    <a:pt x="926" y="12647"/>
                    <a:pt x="874" y="12647"/>
                  </a:cubicBezTo>
                  <a:cubicBezTo>
                    <a:pt x="712" y="12647"/>
                    <a:pt x="549" y="12693"/>
                    <a:pt x="419" y="12794"/>
                  </a:cubicBezTo>
                  <a:cubicBezTo>
                    <a:pt x="362" y="12851"/>
                    <a:pt x="324" y="12908"/>
                    <a:pt x="286" y="12985"/>
                  </a:cubicBezTo>
                  <a:cubicBezTo>
                    <a:pt x="267" y="13023"/>
                    <a:pt x="267" y="13061"/>
                    <a:pt x="248" y="13099"/>
                  </a:cubicBezTo>
                  <a:cubicBezTo>
                    <a:pt x="191" y="13327"/>
                    <a:pt x="172" y="13537"/>
                    <a:pt x="172" y="13765"/>
                  </a:cubicBezTo>
                  <a:lnTo>
                    <a:pt x="172" y="13841"/>
                  </a:lnTo>
                  <a:lnTo>
                    <a:pt x="172" y="14355"/>
                  </a:lnTo>
                  <a:cubicBezTo>
                    <a:pt x="172" y="14565"/>
                    <a:pt x="210" y="14755"/>
                    <a:pt x="229" y="14965"/>
                  </a:cubicBezTo>
                  <a:lnTo>
                    <a:pt x="229" y="15041"/>
                  </a:lnTo>
                  <a:cubicBezTo>
                    <a:pt x="267" y="15212"/>
                    <a:pt x="286" y="15383"/>
                    <a:pt x="324" y="15593"/>
                  </a:cubicBezTo>
                  <a:cubicBezTo>
                    <a:pt x="362" y="15783"/>
                    <a:pt x="400" y="15974"/>
                    <a:pt x="477" y="16183"/>
                  </a:cubicBezTo>
                  <a:cubicBezTo>
                    <a:pt x="553" y="16450"/>
                    <a:pt x="648" y="16716"/>
                    <a:pt x="724" y="16964"/>
                  </a:cubicBezTo>
                  <a:lnTo>
                    <a:pt x="800" y="17135"/>
                  </a:lnTo>
                  <a:cubicBezTo>
                    <a:pt x="876" y="17401"/>
                    <a:pt x="991" y="17649"/>
                    <a:pt x="1067" y="17896"/>
                  </a:cubicBezTo>
                  <a:lnTo>
                    <a:pt x="1162" y="18087"/>
                  </a:lnTo>
                  <a:lnTo>
                    <a:pt x="1219" y="18296"/>
                  </a:lnTo>
                  <a:cubicBezTo>
                    <a:pt x="1314" y="18563"/>
                    <a:pt x="1428" y="18829"/>
                    <a:pt x="1581" y="19077"/>
                  </a:cubicBezTo>
                  <a:cubicBezTo>
                    <a:pt x="1752" y="19362"/>
                    <a:pt x="1962" y="19629"/>
                    <a:pt x="2190" y="19876"/>
                  </a:cubicBezTo>
                  <a:cubicBezTo>
                    <a:pt x="2476" y="20181"/>
                    <a:pt x="2818" y="20409"/>
                    <a:pt x="3199" y="20581"/>
                  </a:cubicBezTo>
                  <a:cubicBezTo>
                    <a:pt x="3370" y="20676"/>
                    <a:pt x="3561" y="20771"/>
                    <a:pt x="3770" y="20828"/>
                  </a:cubicBezTo>
                  <a:lnTo>
                    <a:pt x="3884" y="20866"/>
                  </a:lnTo>
                  <a:lnTo>
                    <a:pt x="3865" y="20885"/>
                  </a:lnTo>
                  <a:lnTo>
                    <a:pt x="3846" y="20942"/>
                  </a:lnTo>
                  <a:cubicBezTo>
                    <a:pt x="3789" y="21057"/>
                    <a:pt x="3770" y="21171"/>
                    <a:pt x="3789" y="21285"/>
                  </a:cubicBezTo>
                  <a:cubicBezTo>
                    <a:pt x="3789" y="21342"/>
                    <a:pt x="3808" y="21399"/>
                    <a:pt x="3808" y="21457"/>
                  </a:cubicBezTo>
                  <a:cubicBezTo>
                    <a:pt x="3827" y="21495"/>
                    <a:pt x="3808" y="21476"/>
                    <a:pt x="3827" y="21533"/>
                  </a:cubicBezTo>
                  <a:cubicBezTo>
                    <a:pt x="3846" y="21609"/>
                    <a:pt x="3846" y="21666"/>
                    <a:pt x="3846" y="21723"/>
                  </a:cubicBezTo>
                  <a:lnTo>
                    <a:pt x="3846" y="21837"/>
                  </a:lnTo>
                  <a:lnTo>
                    <a:pt x="3846" y="21951"/>
                  </a:lnTo>
                  <a:cubicBezTo>
                    <a:pt x="3846" y="22047"/>
                    <a:pt x="3865" y="22161"/>
                    <a:pt x="3884" y="22256"/>
                  </a:cubicBezTo>
                  <a:cubicBezTo>
                    <a:pt x="3922" y="22332"/>
                    <a:pt x="3961" y="22408"/>
                    <a:pt x="3999" y="22485"/>
                  </a:cubicBezTo>
                  <a:lnTo>
                    <a:pt x="4018" y="22523"/>
                  </a:lnTo>
                  <a:lnTo>
                    <a:pt x="4132" y="22713"/>
                  </a:lnTo>
                  <a:lnTo>
                    <a:pt x="4151" y="22751"/>
                  </a:lnTo>
                  <a:cubicBezTo>
                    <a:pt x="4303" y="23018"/>
                    <a:pt x="4475" y="23284"/>
                    <a:pt x="4627" y="23532"/>
                  </a:cubicBezTo>
                  <a:lnTo>
                    <a:pt x="4722" y="23665"/>
                  </a:lnTo>
                  <a:cubicBezTo>
                    <a:pt x="4836" y="23836"/>
                    <a:pt x="4970" y="24008"/>
                    <a:pt x="5065" y="24122"/>
                  </a:cubicBezTo>
                  <a:lnTo>
                    <a:pt x="5198" y="24293"/>
                  </a:lnTo>
                  <a:cubicBezTo>
                    <a:pt x="5274" y="24388"/>
                    <a:pt x="5350" y="24503"/>
                    <a:pt x="5445" y="24598"/>
                  </a:cubicBezTo>
                  <a:cubicBezTo>
                    <a:pt x="5522" y="24693"/>
                    <a:pt x="5636" y="24788"/>
                    <a:pt x="5731" y="24883"/>
                  </a:cubicBezTo>
                  <a:lnTo>
                    <a:pt x="5750" y="24902"/>
                  </a:lnTo>
                  <a:lnTo>
                    <a:pt x="5845" y="24979"/>
                  </a:lnTo>
                  <a:lnTo>
                    <a:pt x="5921" y="25055"/>
                  </a:lnTo>
                  <a:cubicBezTo>
                    <a:pt x="6055" y="25169"/>
                    <a:pt x="6169" y="25283"/>
                    <a:pt x="6283" y="25378"/>
                  </a:cubicBezTo>
                  <a:cubicBezTo>
                    <a:pt x="6588" y="25626"/>
                    <a:pt x="6930" y="25835"/>
                    <a:pt x="7292" y="25988"/>
                  </a:cubicBezTo>
                  <a:cubicBezTo>
                    <a:pt x="7483" y="26083"/>
                    <a:pt x="7654" y="26159"/>
                    <a:pt x="7844" y="26235"/>
                  </a:cubicBezTo>
                  <a:cubicBezTo>
                    <a:pt x="7978" y="26273"/>
                    <a:pt x="8092" y="26330"/>
                    <a:pt x="8206" y="26368"/>
                  </a:cubicBezTo>
                  <a:lnTo>
                    <a:pt x="8377" y="26425"/>
                  </a:lnTo>
                  <a:lnTo>
                    <a:pt x="8492" y="26483"/>
                  </a:lnTo>
                  <a:cubicBezTo>
                    <a:pt x="8682" y="26559"/>
                    <a:pt x="8891" y="26635"/>
                    <a:pt x="9101" y="26673"/>
                  </a:cubicBezTo>
                  <a:cubicBezTo>
                    <a:pt x="9253" y="26692"/>
                    <a:pt x="9386" y="26711"/>
                    <a:pt x="9539" y="26711"/>
                  </a:cubicBezTo>
                  <a:lnTo>
                    <a:pt x="9919" y="26711"/>
                  </a:lnTo>
                  <a:cubicBezTo>
                    <a:pt x="10053" y="26692"/>
                    <a:pt x="10186" y="26673"/>
                    <a:pt x="10300" y="26635"/>
                  </a:cubicBezTo>
                  <a:cubicBezTo>
                    <a:pt x="10395" y="26597"/>
                    <a:pt x="10529" y="26559"/>
                    <a:pt x="10643" y="26540"/>
                  </a:cubicBezTo>
                  <a:cubicBezTo>
                    <a:pt x="10871" y="26483"/>
                    <a:pt x="11119" y="26444"/>
                    <a:pt x="11366" y="26406"/>
                  </a:cubicBezTo>
                  <a:cubicBezTo>
                    <a:pt x="11595" y="26368"/>
                    <a:pt x="11842" y="26330"/>
                    <a:pt x="12071" y="26311"/>
                  </a:cubicBezTo>
                  <a:lnTo>
                    <a:pt x="12128" y="26311"/>
                  </a:lnTo>
                  <a:cubicBezTo>
                    <a:pt x="12337" y="26292"/>
                    <a:pt x="12528" y="26254"/>
                    <a:pt x="12718" y="26216"/>
                  </a:cubicBezTo>
                  <a:lnTo>
                    <a:pt x="12908" y="26178"/>
                  </a:lnTo>
                  <a:cubicBezTo>
                    <a:pt x="13080" y="26159"/>
                    <a:pt x="13251" y="26140"/>
                    <a:pt x="13403" y="26121"/>
                  </a:cubicBezTo>
                  <a:lnTo>
                    <a:pt x="13575" y="26083"/>
                  </a:lnTo>
                  <a:cubicBezTo>
                    <a:pt x="13765" y="26064"/>
                    <a:pt x="13993" y="26026"/>
                    <a:pt x="14279" y="25988"/>
                  </a:cubicBezTo>
                  <a:cubicBezTo>
                    <a:pt x="14641" y="25930"/>
                    <a:pt x="15002" y="25854"/>
                    <a:pt x="15307" y="25797"/>
                  </a:cubicBezTo>
                  <a:lnTo>
                    <a:pt x="15383" y="25778"/>
                  </a:lnTo>
                  <a:lnTo>
                    <a:pt x="15688" y="25721"/>
                  </a:lnTo>
                  <a:cubicBezTo>
                    <a:pt x="15878" y="25683"/>
                    <a:pt x="16069" y="25664"/>
                    <a:pt x="16259" y="25664"/>
                  </a:cubicBezTo>
                  <a:lnTo>
                    <a:pt x="16621" y="25664"/>
                  </a:lnTo>
                  <a:lnTo>
                    <a:pt x="16792" y="25702"/>
                  </a:lnTo>
                  <a:lnTo>
                    <a:pt x="16944" y="25740"/>
                  </a:lnTo>
                  <a:cubicBezTo>
                    <a:pt x="17040" y="25778"/>
                    <a:pt x="17154" y="25835"/>
                    <a:pt x="17249" y="25892"/>
                  </a:cubicBezTo>
                  <a:cubicBezTo>
                    <a:pt x="17344" y="25949"/>
                    <a:pt x="17458" y="26007"/>
                    <a:pt x="17554" y="26064"/>
                  </a:cubicBezTo>
                  <a:lnTo>
                    <a:pt x="17649" y="26159"/>
                  </a:lnTo>
                  <a:lnTo>
                    <a:pt x="17687" y="26197"/>
                  </a:lnTo>
                  <a:lnTo>
                    <a:pt x="17706" y="26216"/>
                  </a:lnTo>
                  <a:lnTo>
                    <a:pt x="17725" y="26254"/>
                  </a:lnTo>
                  <a:lnTo>
                    <a:pt x="17725" y="26292"/>
                  </a:lnTo>
                  <a:lnTo>
                    <a:pt x="17725" y="26311"/>
                  </a:lnTo>
                  <a:lnTo>
                    <a:pt x="17725" y="26349"/>
                  </a:lnTo>
                  <a:lnTo>
                    <a:pt x="17725" y="26368"/>
                  </a:lnTo>
                  <a:lnTo>
                    <a:pt x="17687" y="26444"/>
                  </a:lnTo>
                  <a:lnTo>
                    <a:pt x="17611" y="26540"/>
                  </a:lnTo>
                  <a:lnTo>
                    <a:pt x="17592" y="26559"/>
                  </a:lnTo>
                  <a:lnTo>
                    <a:pt x="17534" y="26597"/>
                  </a:lnTo>
                  <a:cubicBezTo>
                    <a:pt x="17458" y="26654"/>
                    <a:pt x="17382" y="26711"/>
                    <a:pt x="17287" y="26768"/>
                  </a:cubicBezTo>
                  <a:cubicBezTo>
                    <a:pt x="17097" y="26882"/>
                    <a:pt x="16887" y="26997"/>
                    <a:pt x="16716" y="27073"/>
                  </a:cubicBezTo>
                  <a:cubicBezTo>
                    <a:pt x="16545" y="27149"/>
                    <a:pt x="16373" y="27206"/>
                    <a:pt x="16126" y="27301"/>
                  </a:cubicBezTo>
                  <a:lnTo>
                    <a:pt x="15840" y="27396"/>
                  </a:lnTo>
                  <a:lnTo>
                    <a:pt x="15516" y="27511"/>
                  </a:lnTo>
                  <a:cubicBezTo>
                    <a:pt x="15022" y="27663"/>
                    <a:pt x="14507" y="27796"/>
                    <a:pt x="14032" y="27929"/>
                  </a:cubicBezTo>
                  <a:lnTo>
                    <a:pt x="13993" y="27929"/>
                  </a:lnTo>
                  <a:cubicBezTo>
                    <a:pt x="13537" y="28044"/>
                    <a:pt x="13080" y="28139"/>
                    <a:pt x="12528" y="28234"/>
                  </a:cubicBezTo>
                  <a:lnTo>
                    <a:pt x="12147" y="28272"/>
                  </a:lnTo>
                  <a:lnTo>
                    <a:pt x="12128" y="28272"/>
                  </a:lnTo>
                  <a:cubicBezTo>
                    <a:pt x="11956" y="28291"/>
                    <a:pt x="11804" y="28310"/>
                    <a:pt x="11652" y="28329"/>
                  </a:cubicBezTo>
                  <a:cubicBezTo>
                    <a:pt x="11557" y="28348"/>
                    <a:pt x="11480" y="28367"/>
                    <a:pt x="11385" y="28386"/>
                  </a:cubicBezTo>
                  <a:lnTo>
                    <a:pt x="11366" y="28386"/>
                  </a:lnTo>
                  <a:lnTo>
                    <a:pt x="11233" y="28424"/>
                  </a:lnTo>
                  <a:lnTo>
                    <a:pt x="11138" y="28443"/>
                  </a:lnTo>
                  <a:lnTo>
                    <a:pt x="11100" y="28443"/>
                  </a:lnTo>
                  <a:lnTo>
                    <a:pt x="10833" y="28501"/>
                  </a:lnTo>
                  <a:cubicBezTo>
                    <a:pt x="10567" y="28558"/>
                    <a:pt x="10281" y="28634"/>
                    <a:pt x="9996" y="28710"/>
                  </a:cubicBezTo>
                  <a:cubicBezTo>
                    <a:pt x="9843" y="28767"/>
                    <a:pt x="9710" y="28805"/>
                    <a:pt x="9577" y="28843"/>
                  </a:cubicBezTo>
                  <a:cubicBezTo>
                    <a:pt x="9501" y="28881"/>
                    <a:pt x="9443" y="28900"/>
                    <a:pt x="9367" y="28938"/>
                  </a:cubicBezTo>
                  <a:lnTo>
                    <a:pt x="9348" y="28938"/>
                  </a:lnTo>
                  <a:lnTo>
                    <a:pt x="9291" y="28976"/>
                  </a:lnTo>
                  <a:lnTo>
                    <a:pt x="9234" y="28976"/>
                  </a:lnTo>
                  <a:cubicBezTo>
                    <a:pt x="9253" y="28976"/>
                    <a:pt x="9253" y="28957"/>
                    <a:pt x="9253" y="28957"/>
                  </a:cubicBezTo>
                  <a:lnTo>
                    <a:pt x="9253" y="28957"/>
                  </a:lnTo>
                  <a:lnTo>
                    <a:pt x="9234" y="28976"/>
                  </a:lnTo>
                  <a:lnTo>
                    <a:pt x="9158" y="28881"/>
                  </a:lnTo>
                  <a:cubicBezTo>
                    <a:pt x="9139" y="28843"/>
                    <a:pt x="9120" y="28824"/>
                    <a:pt x="9101" y="28805"/>
                  </a:cubicBezTo>
                  <a:lnTo>
                    <a:pt x="9101" y="28824"/>
                  </a:lnTo>
                  <a:lnTo>
                    <a:pt x="9120" y="28862"/>
                  </a:lnTo>
                  <a:lnTo>
                    <a:pt x="9139" y="28900"/>
                  </a:lnTo>
                  <a:cubicBezTo>
                    <a:pt x="9177" y="28957"/>
                    <a:pt x="9215" y="29015"/>
                    <a:pt x="9234" y="29053"/>
                  </a:cubicBezTo>
                  <a:cubicBezTo>
                    <a:pt x="9348" y="29224"/>
                    <a:pt x="9462" y="29357"/>
                    <a:pt x="9577" y="29510"/>
                  </a:cubicBezTo>
                  <a:cubicBezTo>
                    <a:pt x="9710" y="29643"/>
                    <a:pt x="9824" y="29776"/>
                    <a:pt x="9957" y="29909"/>
                  </a:cubicBezTo>
                  <a:cubicBezTo>
                    <a:pt x="10243" y="30195"/>
                    <a:pt x="10586" y="30442"/>
                    <a:pt x="10928" y="30652"/>
                  </a:cubicBezTo>
                  <a:cubicBezTo>
                    <a:pt x="11290" y="30861"/>
                    <a:pt x="11652" y="31052"/>
                    <a:pt x="12014" y="31223"/>
                  </a:cubicBezTo>
                  <a:cubicBezTo>
                    <a:pt x="12185" y="31299"/>
                    <a:pt x="12413" y="31413"/>
                    <a:pt x="12585" y="31489"/>
                  </a:cubicBezTo>
                  <a:cubicBezTo>
                    <a:pt x="12775" y="31547"/>
                    <a:pt x="12965" y="31623"/>
                    <a:pt x="13137" y="31680"/>
                  </a:cubicBezTo>
                  <a:lnTo>
                    <a:pt x="13213" y="31718"/>
                  </a:lnTo>
                  <a:lnTo>
                    <a:pt x="13289" y="31756"/>
                  </a:lnTo>
                  <a:cubicBezTo>
                    <a:pt x="13537" y="31832"/>
                    <a:pt x="13746" y="31908"/>
                    <a:pt x="13955" y="31984"/>
                  </a:cubicBezTo>
                  <a:cubicBezTo>
                    <a:pt x="14184" y="32061"/>
                    <a:pt x="14412" y="32118"/>
                    <a:pt x="14641" y="32156"/>
                  </a:cubicBezTo>
                  <a:lnTo>
                    <a:pt x="15060" y="32232"/>
                  </a:lnTo>
                  <a:lnTo>
                    <a:pt x="15269" y="32289"/>
                  </a:lnTo>
                  <a:lnTo>
                    <a:pt x="15402" y="32308"/>
                  </a:lnTo>
                  <a:cubicBezTo>
                    <a:pt x="15555" y="32346"/>
                    <a:pt x="15707" y="32365"/>
                    <a:pt x="15859" y="32384"/>
                  </a:cubicBezTo>
                  <a:cubicBezTo>
                    <a:pt x="16316" y="32460"/>
                    <a:pt x="16754" y="32479"/>
                    <a:pt x="17173" y="32498"/>
                  </a:cubicBezTo>
                  <a:cubicBezTo>
                    <a:pt x="17326" y="32505"/>
                    <a:pt x="17479" y="32510"/>
                    <a:pt x="17633" y="32510"/>
                  </a:cubicBezTo>
                  <a:cubicBezTo>
                    <a:pt x="17898" y="32510"/>
                    <a:pt x="18164" y="32497"/>
                    <a:pt x="18429" y="32460"/>
                  </a:cubicBezTo>
                  <a:cubicBezTo>
                    <a:pt x="18867" y="32422"/>
                    <a:pt x="19286" y="32327"/>
                    <a:pt x="19686" y="32194"/>
                  </a:cubicBezTo>
                  <a:cubicBezTo>
                    <a:pt x="19857" y="32137"/>
                    <a:pt x="20047" y="32080"/>
                    <a:pt x="20295" y="31984"/>
                  </a:cubicBezTo>
                  <a:cubicBezTo>
                    <a:pt x="20485" y="31908"/>
                    <a:pt x="20676" y="31832"/>
                    <a:pt x="20866" y="31737"/>
                  </a:cubicBezTo>
                  <a:cubicBezTo>
                    <a:pt x="21056" y="31661"/>
                    <a:pt x="21247" y="31547"/>
                    <a:pt x="21418" y="31432"/>
                  </a:cubicBezTo>
                  <a:cubicBezTo>
                    <a:pt x="21571" y="31337"/>
                    <a:pt x="21742" y="31223"/>
                    <a:pt x="21932" y="31090"/>
                  </a:cubicBezTo>
                  <a:cubicBezTo>
                    <a:pt x="22104" y="30956"/>
                    <a:pt x="22256" y="30823"/>
                    <a:pt x="22408" y="30690"/>
                  </a:cubicBezTo>
                  <a:lnTo>
                    <a:pt x="22484" y="30614"/>
                  </a:lnTo>
                  <a:cubicBezTo>
                    <a:pt x="22618" y="30500"/>
                    <a:pt x="22732" y="30366"/>
                    <a:pt x="22846" y="30252"/>
                  </a:cubicBezTo>
                  <a:cubicBezTo>
                    <a:pt x="22979" y="30119"/>
                    <a:pt x="23113" y="29966"/>
                    <a:pt x="23227" y="29795"/>
                  </a:cubicBezTo>
                  <a:cubicBezTo>
                    <a:pt x="23284" y="29719"/>
                    <a:pt x="23322" y="29643"/>
                    <a:pt x="23379" y="29567"/>
                  </a:cubicBezTo>
                  <a:lnTo>
                    <a:pt x="23398" y="29548"/>
                  </a:lnTo>
                  <a:cubicBezTo>
                    <a:pt x="23455" y="29471"/>
                    <a:pt x="23512" y="29376"/>
                    <a:pt x="23550" y="29319"/>
                  </a:cubicBezTo>
                  <a:cubicBezTo>
                    <a:pt x="23589" y="29281"/>
                    <a:pt x="23627" y="29224"/>
                    <a:pt x="23665" y="29186"/>
                  </a:cubicBezTo>
                  <a:cubicBezTo>
                    <a:pt x="23779" y="29129"/>
                    <a:pt x="23874" y="29091"/>
                    <a:pt x="23931" y="29053"/>
                  </a:cubicBezTo>
                  <a:cubicBezTo>
                    <a:pt x="24064" y="28976"/>
                    <a:pt x="24198" y="28919"/>
                    <a:pt x="24331" y="28843"/>
                  </a:cubicBezTo>
                  <a:lnTo>
                    <a:pt x="24426" y="28786"/>
                  </a:lnTo>
                  <a:cubicBezTo>
                    <a:pt x="24769" y="28615"/>
                    <a:pt x="25073" y="28405"/>
                    <a:pt x="25359" y="28139"/>
                  </a:cubicBezTo>
                  <a:cubicBezTo>
                    <a:pt x="25473" y="28025"/>
                    <a:pt x="25587" y="27891"/>
                    <a:pt x="25702" y="27739"/>
                  </a:cubicBezTo>
                  <a:cubicBezTo>
                    <a:pt x="25740" y="27682"/>
                    <a:pt x="25778" y="27606"/>
                    <a:pt x="25797" y="27549"/>
                  </a:cubicBezTo>
                  <a:cubicBezTo>
                    <a:pt x="25854" y="27415"/>
                    <a:pt x="25892" y="27301"/>
                    <a:pt x="25911" y="27168"/>
                  </a:cubicBezTo>
                  <a:cubicBezTo>
                    <a:pt x="25930" y="26958"/>
                    <a:pt x="25930" y="26749"/>
                    <a:pt x="25873" y="26559"/>
                  </a:cubicBezTo>
                  <a:lnTo>
                    <a:pt x="25854" y="26425"/>
                  </a:lnTo>
                  <a:lnTo>
                    <a:pt x="25854" y="26406"/>
                  </a:lnTo>
                  <a:cubicBezTo>
                    <a:pt x="25835" y="26273"/>
                    <a:pt x="25835" y="26121"/>
                    <a:pt x="25797" y="25988"/>
                  </a:cubicBezTo>
                  <a:cubicBezTo>
                    <a:pt x="25759" y="25797"/>
                    <a:pt x="25702" y="25607"/>
                    <a:pt x="25626" y="25416"/>
                  </a:cubicBezTo>
                  <a:cubicBezTo>
                    <a:pt x="25568" y="25264"/>
                    <a:pt x="25492" y="25112"/>
                    <a:pt x="25435" y="24959"/>
                  </a:cubicBezTo>
                  <a:lnTo>
                    <a:pt x="25397" y="24902"/>
                  </a:lnTo>
                  <a:cubicBezTo>
                    <a:pt x="25283" y="24636"/>
                    <a:pt x="25188" y="24369"/>
                    <a:pt x="25073" y="24008"/>
                  </a:cubicBezTo>
                  <a:cubicBezTo>
                    <a:pt x="25016" y="23836"/>
                    <a:pt x="24978" y="23646"/>
                    <a:pt x="24940" y="23494"/>
                  </a:cubicBezTo>
                  <a:lnTo>
                    <a:pt x="24940" y="23455"/>
                  </a:lnTo>
                  <a:cubicBezTo>
                    <a:pt x="24902" y="23360"/>
                    <a:pt x="24883" y="23246"/>
                    <a:pt x="24864" y="23132"/>
                  </a:cubicBezTo>
                  <a:cubicBezTo>
                    <a:pt x="24788" y="22865"/>
                    <a:pt x="24731" y="22599"/>
                    <a:pt x="24674" y="22275"/>
                  </a:cubicBezTo>
                  <a:cubicBezTo>
                    <a:pt x="24655" y="22237"/>
                    <a:pt x="24655" y="22180"/>
                    <a:pt x="24655" y="22142"/>
                  </a:cubicBezTo>
                  <a:lnTo>
                    <a:pt x="24655" y="21723"/>
                  </a:lnTo>
                  <a:lnTo>
                    <a:pt x="24655" y="21399"/>
                  </a:lnTo>
                  <a:lnTo>
                    <a:pt x="24674" y="21418"/>
                  </a:lnTo>
                  <a:cubicBezTo>
                    <a:pt x="24731" y="21476"/>
                    <a:pt x="24788" y="21514"/>
                    <a:pt x="24845" y="21571"/>
                  </a:cubicBezTo>
                  <a:cubicBezTo>
                    <a:pt x="25016" y="21742"/>
                    <a:pt x="25188" y="21932"/>
                    <a:pt x="25397" y="22161"/>
                  </a:cubicBezTo>
                  <a:cubicBezTo>
                    <a:pt x="25511" y="22332"/>
                    <a:pt x="25645" y="22485"/>
                    <a:pt x="25759" y="22637"/>
                  </a:cubicBezTo>
                  <a:lnTo>
                    <a:pt x="25778" y="22675"/>
                  </a:lnTo>
                  <a:lnTo>
                    <a:pt x="25797" y="22694"/>
                  </a:lnTo>
                  <a:cubicBezTo>
                    <a:pt x="25949" y="22884"/>
                    <a:pt x="26082" y="23075"/>
                    <a:pt x="26235" y="23265"/>
                  </a:cubicBezTo>
                  <a:cubicBezTo>
                    <a:pt x="26311" y="23341"/>
                    <a:pt x="26330" y="23379"/>
                    <a:pt x="26425" y="23494"/>
                  </a:cubicBezTo>
                  <a:cubicBezTo>
                    <a:pt x="26520" y="23608"/>
                    <a:pt x="26577" y="23703"/>
                    <a:pt x="26654" y="23798"/>
                  </a:cubicBezTo>
                  <a:cubicBezTo>
                    <a:pt x="26787" y="23950"/>
                    <a:pt x="26939" y="24084"/>
                    <a:pt x="27072" y="24236"/>
                  </a:cubicBezTo>
                  <a:lnTo>
                    <a:pt x="27130" y="24293"/>
                  </a:lnTo>
                  <a:cubicBezTo>
                    <a:pt x="27263" y="24445"/>
                    <a:pt x="27415" y="24579"/>
                    <a:pt x="27586" y="24712"/>
                  </a:cubicBezTo>
                  <a:cubicBezTo>
                    <a:pt x="27739" y="24845"/>
                    <a:pt x="27910" y="24959"/>
                    <a:pt x="28081" y="25055"/>
                  </a:cubicBezTo>
                  <a:lnTo>
                    <a:pt x="28120" y="25055"/>
                  </a:lnTo>
                  <a:cubicBezTo>
                    <a:pt x="28196" y="25112"/>
                    <a:pt x="28291" y="25150"/>
                    <a:pt x="28367" y="25169"/>
                  </a:cubicBezTo>
                  <a:cubicBezTo>
                    <a:pt x="28462" y="25207"/>
                    <a:pt x="28557" y="25226"/>
                    <a:pt x="28634" y="25245"/>
                  </a:cubicBezTo>
                  <a:lnTo>
                    <a:pt x="28710" y="25245"/>
                  </a:lnTo>
                  <a:cubicBezTo>
                    <a:pt x="28881" y="25264"/>
                    <a:pt x="29052" y="25283"/>
                    <a:pt x="29205" y="25302"/>
                  </a:cubicBezTo>
                  <a:cubicBezTo>
                    <a:pt x="29395" y="25283"/>
                    <a:pt x="29585" y="25264"/>
                    <a:pt x="29757" y="25207"/>
                  </a:cubicBezTo>
                  <a:cubicBezTo>
                    <a:pt x="29947" y="25169"/>
                    <a:pt x="30138" y="25112"/>
                    <a:pt x="30328" y="25036"/>
                  </a:cubicBezTo>
                  <a:cubicBezTo>
                    <a:pt x="30518" y="24940"/>
                    <a:pt x="30709" y="24845"/>
                    <a:pt x="30880" y="24750"/>
                  </a:cubicBezTo>
                  <a:lnTo>
                    <a:pt x="31051" y="24636"/>
                  </a:lnTo>
                  <a:lnTo>
                    <a:pt x="31089" y="24598"/>
                  </a:lnTo>
                  <a:lnTo>
                    <a:pt x="31299" y="24464"/>
                  </a:lnTo>
                  <a:lnTo>
                    <a:pt x="31413" y="24407"/>
                  </a:lnTo>
                  <a:cubicBezTo>
                    <a:pt x="31489" y="24369"/>
                    <a:pt x="31546" y="24331"/>
                    <a:pt x="31661" y="24255"/>
                  </a:cubicBezTo>
                  <a:cubicBezTo>
                    <a:pt x="31756" y="24179"/>
                    <a:pt x="31870" y="24103"/>
                    <a:pt x="31965" y="24027"/>
                  </a:cubicBezTo>
                  <a:lnTo>
                    <a:pt x="32079" y="23950"/>
                  </a:lnTo>
                  <a:cubicBezTo>
                    <a:pt x="32213" y="23836"/>
                    <a:pt x="32384" y="23703"/>
                    <a:pt x="32574" y="23589"/>
                  </a:cubicBezTo>
                  <a:cubicBezTo>
                    <a:pt x="32651" y="23532"/>
                    <a:pt x="32727" y="23494"/>
                    <a:pt x="32803" y="23455"/>
                  </a:cubicBezTo>
                  <a:lnTo>
                    <a:pt x="32841" y="23436"/>
                  </a:lnTo>
                  <a:cubicBezTo>
                    <a:pt x="32974" y="23360"/>
                    <a:pt x="33126" y="23284"/>
                    <a:pt x="33260" y="23208"/>
                  </a:cubicBezTo>
                  <a:cubicBezTo>
                    <a:pt x="33374" y="23113"/>
                    <a:pt x="33488" y="23037"/>
                    <a:pt x="33602" y="22961"/>
                  </a:cubicBezTo>
                  <a:lnTo>
                    <a:pt x="33660" y="22922"/>
                  </a:lnTo>
                  <a:lnTo>
                    <a:pt x="33926" y="22732"/>
                  </a:lnTo>
                  <a:cubicBezTo>
                    <a:pt x="34059" y="22656"/>
                    <a:pt x="34174" y="22561"/>
                    <a:pt x="34288" y="22466"/>
                  </a:cubicBezTo>
                  <a:cubicBezTo>
                    <a:pt x="34402" y="22370"/>
                    <a:pt x="34497" y="22275"/>
                    <a:pt x="34611" y="22161"/>
                  </a:cubicBezTo>
                  <a:cubicBezTo>
                    <a:pt x="34669" y="22085"/>
                    <a:pt x="34726" y="22028"/>
                    <a:pt x="34783" y="21951"/>
                  </a:cubicBezTo>
                  <a:lnTo>
                    <a:pt x="34859" y="21837"/>
                  </a:lnTo>
                  <a:cubicBezTo>
                    <a:pt x="34935" y="21761"/>
                    <a:pt x="34992" y="21685"/>
                    <a:pt x="35106" y="21590"/>
                  </a:cubicBezTo>
                  <a:cubicBezTo>
                    <a:pt x="35221" y="21495"/>
                    <a:pt x="35335" y="21342"/>
                    <a:pt x="35449" y="21209"/>
                  </a:cubicBezTo>
                  <a:cubicBezTo>
                    <a:pt x="35563" y="21076"/>
                    <a:pt x="35678" y="20923"/>
                    <a:pt x="35773" y="20771"/>
                  </a:cubicBezTo>
                  <a:cubicBezTo>
                    <a:pt x="35830" y="20638"/>
                    <a:pt x="35887" y="20486"/>
                    <a:pt x="35944" y="20333"/>
                  </a:cubicBezTo>
                  <a:cubicBezTo>
                    <a:pt x="36020" y="20181"/>
                    <a:pt x="36096" y="20010"/>
                    <a:pt x="36153" y="19838"/>
                  </a:cubicBezTo>
                  <a:cubicBezTo>
                    <a:pt x="36211" y="19686"/>
                    <a:pt x="36249" y="19515"/>
                    <a:pt x="36287" y="19343"/>
                  </a:cubicBezTo>
                  <a:lnTo>
                    <a:pt x="36287" y="19324"/>
                  </a:lnTo>
                  <a:cubicBezTo>
                    <a:pt x="36306" y="19153"/>
                    <a:pt x="36325" y="19001"/>
                    <a:pt x="36325" y="18848"/>
                  </a:cubicBezTo>
                  <a:cubicBezTo>
                    <a:pt x="36325" y="18677"/>
                    <a:pt x="36306" y="18525"/>
                    <a:pt x="36287" y="18353"/>
                  </a:cubicBezTo>
                  <a:lnTo>
                    <a:pt x="36287" y="18334"/>
                  </a:lnTo>
                  <a:cubicBezTo>
                    <a:pt x="36249" y="18163"/>
                    <a:pt x="36230" y="17992"/>
                    <a:pt x="36211" y="17820"/>
                  </a:cubicBezTo>
                  <a:cubicBezTo>
                    <a:pt x="36192" y="17744"/>
                    <a:pt x="36192" y="17668"/>
                    <a:pt x="36192" y="17611"/>
                  </a:cubicBezTo>
                  <a:cubicBezTo>
                    <a:pt x="36192" y="17478"/>
                    <a:pt x="36173" y="17363"/>
                    <a:pt x="36173" y="17249"/>
                  </a:cubicBezTo>
                  <a:cubicBezTo>
                    <a:pt x="36134" y="17021"/>
                    <a:pt x="36115" y="16830"/>
                    <a:pt x="36077" y="16640"/>
                  </a:cubicBezTo>
                  <a:cubicBezTo>
                    <a:pt x="36039" y="16392"/>
                    <a:pt x="35982" y="16126"/>
                    <a:pt x="35925" y="15916"/>
                  </a:cubicBezTo>
                  <a:lnTo>
                    <a:pt x="35925" y="15897"/>
                  </a:lnTo>
                  <a:cubicBezTo>
                    <a:pt x="35906" y="15764"/>
                    <a:pt x="35868" y="15612"/>
                    <a:pt x="35830" y="15460"/>
                  </a:cubicBezTo>
                  <a:lnTo>
                    <a:pt x="35811" y="15326"/>
                  </a:lnTo>
                  <a:cubicBezTo>
                    <a:pt x="35754" y="14984"/>
                    <a:pt x="35678" y="14622"/>
                    <a:pt x="35563" y="14260"/>
                  </a:cubicBezTo>
                  <a:cubicBezTo>
                    <a:pt x="35506" y="14051"/>
                    <a:pt x="35430" y="13822"/>
                    <a:pt x="35354" y="13613"/>
                  </a:cubicBezTo>
                  <a:lnTo>
                    <a:pt x="35354" y="13594"/>
                  </a:lnTo>
                  <a:cubicBezTo>
                    <a:pt x="35297" y="13442"/>
                    <a:pt x="35240" y="13289"/>
                    <a:pt x="35202" y="13137"/>
                  </a:cubicBezTo>
                  <a:lnTo>
                    <a:pt x="35144" y="12966"/>
                  </a:lnTo>
                  <a:cubicBezTo>
                    <a:pt x="35106" y="12870"/>
                    <a:pt x="35087" y="12756"/>
                    <a:pt x="35049" y="12642"/>
                  </a:cubicBezTo>
                  <a:cubicBezTo>
                    <a:pt x="34992" y="12471"/>
                    <a:pt x="34916" y="12299"/>
                    <a:pt x="34840" y="12147"/>
                  </a:cubicBezTo>
                  <a:cubicBezTo>
                    <a:pt x="34783" y="12033"/>
                    <a:pt x="34707" y="11899"/>
                    <a:pt x="34650" y="11804"/>
                  </a:cubicBezTo>
                  <a:lnTo>
                    <a:pt x="34573" y="11671"/>
                  </a:lnTo>
                  <a:lnTo>
                    <a:pt x="34421" y="11481"/>
                  </a:lnTo>
                  <a:lnTo>
                    <a:pt x="34288" y="11252"/>
                  </a:lnTo>
                  <a:cubicBezTo>
                    <a:pt x="34155" y="11024"/>
                    <a:pt x="34002" y="10795"/>
                    <a:pt x="33869" y="10567"/>
                  </a:cubicBezTo>
                  <a:lnTo>
                    <a:pt x="33717" y="10338"/>
                  </a:lnTo>
                  <a:lnTo>
                    <a:pt x="33641" y="10224"/>
                  </a:lnTo>
                  <a:lnTo>
                    <a:pt x="33564" y="10091"/>
                  </a:lnTo>
                  <a:cubicBezTo>
                    <a:pt x="33507" y="10015"/>
                    <a:pt x="33469" y="9958"/>
                    <a:pt x="33393" y="9881"/>
                  </a:cubicBezTo>
                  <a:cubicBezTo>
                    <a:pt x="33317" y="9805"/>
                    <a:pt x="33241" y="9729"/>
                    <a:pt x="33165" y="9672"/>
                  </a:cubicBezTo>
                  <a:lnTo>
                    <a:pt x="33031" y="9539"/>
                  </a:lnTo>
                  <a:cubicBezTo>
                    <a:pt x="32955" y="9463"/>
                    <a:pt x="32879" y="9386"/>
                    <a:pt x="32784" y="9291"/>
                  </a:cubicBezTo>
                  <a:lnTo>
                    <a:pt x="32746" y="9234"/>
                  </a:lnTo>
                  <a:cubicBezTo>
                    <a:pt x="32727" y="9196"/>
                    <a:pt x="32670" y="9139"/>
                    <a:pt x="32631" y="9101"/>
                  </a:cubicBezTo>
                  <a:cubicBezTo>
                    <a:pt x="32612" y="9063"/>
                    <a:pt x="32574" y="9025"/>
                    <a:pt x="32555" y="9006"/>
                  </a:cubicBezTo>
                  <a:cubicBezTo>
                    <a:pt x="32460" y="8892"/>
                    <a:pt x="32308" y="8815"/>
                    <a:pt x="32156" y="8815"/>
                  </a:cubicBezTo>
                  <a:cubicBezTo>
                    <a:pt x="32060" y="8815"/>
                    <a:pt x="31946" y="8834"/>
                    <a:pt x="31870" y="8892"/>
                  </a:cubicBezTo>
                  <a:cubicBezTo>
                    <a:pt x="31794" y="8930"/>
                    <a:pt x="31737" y="8968"/>
                    <a:pt x="31680" y="9044"/>
                  </a:cubicBezTo>
                  <a:cubicBezTo>
                    <a:pt x="31642" y="9082"/>
                    <a:pt x="31603" y="9139"/>
                    <a:pt x="31565" y="9215"/>
                  </a:cubicBezTo>
                  <a:lnTo>
                    <a:pt x="31546" y="9234"/>
                  </a:lnTo>
                  <a:cubicBezTo>
                    <a:pt x="31489" y="9406"/>
                    <a:pt x="31451" y="9577"/>
                    <a:pt x="31413" y="9767"/>
                  </a:cubicBezTo>
                  <a:cubicBezTo>
                    <a:pt x="31375" y="9881"/>
                    <a:pt x="31356" y="10015"/>
                    <a:pt x="31337" y="10129"/>
                  </a:cubicBezTo>
                  <a:cubicBezTo>
                    <a:pt x="31318" y="10262"/>
                    <a:pt x="31318" y="10395"/>
                    <a:pt x="31280" y="10510"/>
                  </a:cubicBezTo>
                  <a:cubicBezTo>
                    <a:pt x="31242" y="10624"/>
                    <a:pt x="31223" y="10738"/>
                    <a:pt x="31166" y="10890"/>
                  </a:cubicBezTo>
                  <a:cubicBezTo>
                    <a:pt x="31128" y="10967"/>
                    <a:pt x="31108" y="11043"/>
                    <a:pt x="31070" y="11119"/>
                  </a:cubicBezTo>
                  <a:lnTo>
                    <a:pt x="31070" y="11138"/>
                  </a:lnTo>
                  <a:cubicBezTo>
                    <a:pt x="30994" y="11290"/>
                    <a:pt x="30937" y="11462"/>
                    <a:pt x="30880" y="11633"/>
                  </a:cubicBezTo>
                  <a:lnTo>
                    <a:pt x="30861" y="11728"/>
                  </a:lnTo>
                  <a:cubicBezTo>
                    <a:pt x="30785" y="11938"/>
                    <a:pt x="30728" y="12166"/>
                    <a:pt x="30633" y="12394"/>
                  </a:cubicBezTo>
                  <a:lnTo>
                    <a:pt x="30633" y="12414"/>
                  </a:lnTo>
                  <a:cubicBezTo>
                    <a:pt x="30575" y="12566"/>
                    <a:pt x="30518" y="12737"/>
                    <a:pt x="30461" y="12889"/>
                  </a:cubicBezTo>
                  <a:lnTo>
                    <a:pt x="30385" y="13061"/>
                  </a:lnTo>
                  <a:cubicBezTo>
                    <a:pt x="30366" y="13137"/>
                    <a:pt x="30328" y="13213"/>
                    <a:pt x="30290" y="13308"/>
                  </a:cubicBezTo>
                  <a:cubicBezTo>
                    <a:pt x="30214" y="13461"/>
                    <a:pt x="30138" y="13632"/>
                    <a:pt x="30061" y="13765"/>
                  </a:cubicBezTo>
                  <a:cubicBezTo>
                    <a:pt x="30042" y="13803"/>
                    <a:pt x="30004" y="13860"/>
                    <a:pt x="29966" y="13918"/>
                  </a:cubicBezTo>
                  <a:lnTo>
                    <a:pt x="29909" y="13975"/>
                  </a:lnTo>
                  <a:lnTo>
                    <a:pt x="29795" y="14089"/>
                  </a:lnTo>
                  <a:lnTo>
                    <a:pt x="29662" y="14184"/>
                  </a:lnTo>
                  <a:lnTo>
                    <a:pt x="29528" y="14260"/>
                  </a:lnTo>
                  <a:lnTo>
                    <a:pt x="29433" y="14298"/>
                  </a:lnTo>
                  <a:lnTo>
                    <a:pt x="29281" y="14336"/>
                  </a:lnTo>
                  <a:cubicBezTo>
                    <a:pt x="29167" y="14336"/>
                    <a:pt x="29071" y="14355"/>
                    <a:pt x="28995" y="14355"/>
                  </a:cubicBezTo>
                  <a:lnTo>
                    <a:pt x="28976" y="14355"/>
                  </a:lnTo>
                  <a:cubicBezTo>
                    <a:pt x="28938" y="14317"/>
                    <a:pt x="28881" y="14279"/>
                    <a:pt x="28824" y="14222"/>
                  </a:cubicBezTo>
                  <a:lnTo>
                    <a:pt x="28786" y="14184"/>
                  </a:lnTo>
                  <a:cubicBezTo>
                    <a:pt x="28767" y="14146"/>
                    <a:pt x="28767" y="14108"/>
                    <a:pt x="28748" y="14070"/>
                  </a:cubicBezTo>
                  <a:cubicBezTo>
                    <a:pt x="28710" y="13937"/>
                    <a:pt x="28691" y="13803"/>
                    <a:pt x="28653" y="13689"/>
                  </a:cubicBezTo>
                  <a:cubicBezTo>
                    <a:pt x="28653" y="13632"/>
                    <a:pt x="28634" y="13537"/>
                    <a:pt x="28634" y="13518"/>
                  </a:cubicBezTo>
                  <a:cubicBezTo>
                    <a:pt x="28634" y="13480"/>
                    <a:pt x="28634" y="13480"/>
                    <a:pt x="28634" y="13442"/>
                  </a:cubicBezTo>
                  <a:cubicBezTo>
                    <a:pt x="28653" y="13384"/>
                    <a:pt x="28653" y="13346"/>
                    <a:pt x="28672" y="13270"/>
                  </a:cubicBezTo>
                  <a:cubicBezTo>
                    <a:pt x="28691" y="13194"/>
                    <a:pt x="28710" y="13099"/>
                    <a:pt x="28748" y="13004"/>
                  </a:cubicBezTo>
                  <a:lnTo>
                    <a:pt x="28824" y="12832"/>
                  </a:lnTo>
                  <a:lnTo>
                    <a:pt x="28843" y="12794"/>
                  </a:lnTo>
                  <a:cubicBezTo>
                    <a:pt x="28862" y="12718"/>
                    <a:pt x="28900" y="12642"/>
                    <a:pt x="28938" y="12566"/>
                  </a:cubicBezTo>
                  <a:lnTo>
                    <a:pt x="28938" y="12528"/>
                  </a:lnTo>
                  <a:cubicBezTo>
                    <a:pt x="28995" y="12375"/>
                    <a:pt x="29071" y="12204"/>
                    <a:pt x="29129" y="12071"/>
                  </a:cubicBezTo>
                  <a:cubicBezTo>
                    <a:pt x="29186" y="11938"/>
                    <a:pt x="29243" y="11804"/>
                    <a:pt x="29300" y="11709"/>
                  </a:cubicBezTo>
                  <a:lnTo>
                    <a:pt x="29338" y="11633"/>
                  </a:lnTo>
                  <a:lnTo>
                    <a:pt x="29433" y="11443"/>
                  </a:lnTo>
                  <a:lnTo>
                    <a:pt x="29547" y="11233"/>
                  </a:lnTo>
                  <a:lnTo>
                    <a:pt x="29624" y="11100"/>
                  </a:lnTo>
                  <a:lnTo>
                    <a:pt x="29719" y="10986"/>
                  </a:lnTo>
                  <a:lnTo>
                    <a:pt x="29852" y="10852"/>
                  </a:lnTo>
                  <a:cubicBezTo>
                    <a:pt x="30061" y="10643"/>
                    <a:pt x="30271" y="10415"/>
                    <a:pt x="30499" y="10205"/>
                  </a:cubicBezTo>
                  <a:cubicBezTo>
                    <a:pt x="30652" y="10053"/>
                    <a:pt x="30785" y="9881"/>
                    <a:pt x="30899" y="9710"/>
                  </a:cubicBezTo>
                  <a:cubicBezTo>
                    <a:pt x="30994" y="9520"/>
                    <a:pt x="31108" y="9329"/>
                    <a:pt x="31185" y="9177"/>
                  </a:cubicBezTo>
                  <a:cubicBezTo>
                    <a:pt x="31204" y="9139"/>
                    <a:pt x="31242" y="9101"/>
                    <a:pt x="31261" y="9044"/>
                  </a:cubicBezTo>
                  <a:cubicBezTo>
                    <a:pt x="31280" y="8987"/>
                    <a:pt x="31318" y="8911"/>
                    <a:pt x="31318" y="8834"/>
                  </a:cubicBezTo>
                  <a:cubicBezTo>
                    <a:pt x="31356" y="8701"/>
                    <a:pt x="31375" y="8568"/>
                    <a:pt x="31375" y="8435"/>
                  </a:cubicBezTo>
                  <a:cubicBezTo>
                    <a:pt x="31375" y="8206"/>
                    <a:pt x="31318" y="7978"/>
                    <a:pt x="31223" y="7768"/>
                  </a:cubicBezTo>
                  <a:cubicBezTo>
                    <a:pt x="31147" y="7578"/>
                    <a:pt x="31070" y="7407"/>
                    <a:pt x="30956" y="7235"/>
                  </a:cubicBezTo>
                  <a:cubicBezTo>
                    <a:pt x="30842" y="7045"/>
                    <a:pt x="30709" y="6854"/>
                    <a:pt x="30575" y="6683"/>
                  </a:cubicBezTo>
                  <a:cubicBezTo>
                    <a:pt x="30423" y="6512"/>
                    <a:pt x="30290" y="6359"/>
                    <a:pt x="30119" y="6226"/>
                  </a:cubicBezTo>
                  <a:cubicBezTo>
                    <a:pt x="29966" y="6074"/>
                    <a:pt x="29795" y="5960"/>
                    <a:pt x="29624" y="5845"/>
                  </a:cubicBezTo>
                  <a:cubicBezTo>
                    <a:pt x="29528" y="5788"/>
                    <a:pt x="29414" y="5712"/>
                    <a:pt x="29300" y="5636"/>
                  </a:cubicBezTo>
                  <a:lnTo>
                    <a:pt x="29148" y="5522"/>
                  </a:lnTo>
                  <a:cubicBezTo>
                    <a:pt x="28957" y="5408"/>
                    <a:pt x="28767" y="5293"/>
                    <a:pt x="28576" y="5179"/>
                  </a:cubicBezTo>
                  <a:cubicBezTo>
                    <a:pt x="28405" y="5103"/>
                    <a:pt x="28234" y="5027"/>
                    <a:pt x="28062" y="4970"/>
                  </a:cubicBezTo>
                  <a:lnTo>
                    <a:pt x="28120" y="4970"/>
                  </a:lnTo>
                  <a:cubicBezTo>
                    <a:pt x="27948" y="4913"/>
                    <a:pt x="27777" y="4836"/>
                    <a:pt x="27625" y="4779"/>
                  </a:cubicBezTo>
                  <a:lnTo>
                    <a:pt x="27491" y="4722"/>
                  </a:lnTo>
                  <a:cubicBezTo>
                    <a:pt x="27282" y="4627"/>
                    <a:pt x="27072" y="4551"/>
                    <a:pt x="26844" y="4513"/>
                  </a:cubicBezTo>
                  <a:cubicBezTo>
                    <a:pt x="26730" y="4475"/>
                    <a:pt x="26635" y="4456"/>
                    <a:pt x="26539" y="4418"/>
                  </a:cubicBezTo>
                  <a:lnTo>
                    <a:pt x="26425" y="4380"/>
                  </a:lnTo>
                  <a:lnTo>
                    <a:pt x="26235" y="4322"/>
                  </a:lnTo>
                  <a:cubicBezTo>
                    <a:pt x="26044" y="4265"/>
                    <a:pt x="25835" y="4227"/>
                    <a:pt x="25645" y="4170"/>
                  </a:cubicBezTo>
                  <a:lnTo>
                    <a:pt x="25587" y="4170"/>
                  </a:lnTo>
                  <a:cubicBezTo>
                    <a:pt x="25397" y="4132"/>
                    <a:pt x="25226" y="4075"/>
                    <a:pt x="25035" y="4056"/>
                  </a:cubicBezTo>
                  <a:cubicBezTo>
                    <a:pt x="24931" y="4046"/>
                    <a:pt x="24826" y="4042"/>
                    <a:pt x="24721" y="4042"/>
                  </a:cubicBezTo>
                  <a:cubicBezTo>
                    <a:pt x="24617" y="4042"/>
                    <a:pt x="24512" y="4046"/>
                    <a:pt x="24407" y="4056"/>
                  </a:cubicBezTo>
                  <a:cubicBezTo>
                    <a:pt x="24274" y="4056"/>
                    <a:pt x="24141" y="4056"/>
                    <a:pt x="24026" y="4075"/>
                  </a:cubicBezTo>
                  <a:cubicBezTo>
                    <a:pt x="23874" y="4094"/>
                    <a:pt x="23741" y="4113"/>
                    <a:pt x="23608" y="4151"/>
                  </a:cubicBezTo>
                  <a:cubicBezTo>
                    <a:pt x="23474" y="4189"/>
                    <a:pt x="23341" y="4227"/>
                    <a:pt x="23208" y="4284"/>
                  </a:cubicBezTo>
                  <a:lnTo>
                    <a:pt x="23170" y="4303"/>
                  </a:lnTo>
                  <a:cubicBezTo>
                    <a:pt x="23055" y="4341"/>
                    <a:pt x="22941" y="4399"/>
                    <a:pt x="22827" y="4456"/>
                  </a:cubicBezTo>
                  <a:cubicBezTo>
                    <a:pt x="22675" y="4532"/>
                    <a:pt x="22560" y="4627"/>
                    <a:pt x="22446" y="4741"/>
                  </a:cubicBezTo>
                  <a:cubicBezTo>
                    <a:pt x="22313" y="4875"/>
                    <a:pt x="22218" y="5008"/>
                    <a:pt x="22142" y="5179"/>
                  </a:cubicBezTo>
                  <a:cubicBezTo>
                    <a:pt x="22123" y="5236"/>
                    <a:pt x="22085" y="5293"/>
                    <a:pt x="22085" y="5350"/>
                  </a:cubicBezTo>
                  <a:cubicBezTo>
                    <a:pt x="22027" y="5503"/>
                    <a:pt x="22008" y="5693"/>
                    <a:pt x="22008" y="5864"/>
                  </a:cubicBezTo>
                  <a:cubicBezTo>
                    <a:pt x="22008" y="5979"/>
                    <a:pt x="22027" y="6112"/>
                    <a:pt x="22027" y="6245"/>
                  </a:cubicBezTo>
                  <a:cubicBezTo>
                    <a:pt x="22046" y="6493"/>
                    <a:pt x="22085" y="6740"/>
                    <a:pt x="22123" y="6969"/>
                  </a:cubicBezTo>
                  <a:cubicBezTo>
                    <a:pt x="22142" y="7102"/>
                    <a:pt x="22161" y="7216"/>
                    <a:pt x="22180" y="7368"/>
                  </a:cubicBezTo>
                  <a:cubicBezTo>
                    <a:pt x="22199" y="7521"/>
                    <a:pt x="22218" y="7692"/>
                    <a:pt x="22237" y="7844"/>
                  </a:cubicBezTo>
                  <a:lnTo>
                    <a:pt x="22237" y="7902"/>
                  </a:lnTo>
                  <a:lnTo>
                    <a:pt x="22237" y="7921"/>
                  </a:lnTo>
                  <a:cubicBezTo>
                    <a:pt x="22275" y="8130"/>
                    <a:pt x="22294" y="8358"/>
                    <a:pt x="22332" y="8568"/>
                  </a:cubicBezTo>
                  <a:cubicBezTo>
                    <a:pt x="22389" y="8949"/>
                    <a:pt x="22427" y="9348"/>
                    <a:pt x="22465" y="9729"/>
                  </a:cubicBezTo>
                  <a:cubicBezTo>
                    <a:pt x="22484" y="9805"/>
                    <a:pt x="22484" y="9881"/>
                    <a:pt x="22484" y="9958"/>
                  </a:cubicBezTo>
                  <a:lnTo>
                    <a:pt x="22522" y="10338"/>
                  </a:lnTo>
                  <a:lnTo>
                    <a:pt x="22522" y="10472"/>
                  </a:lnTo>
                  <a:cubicBezTo>
                    <a:pt x="22541" y="10624"/>
                    <a:pt x="22580" y="10757"/>
                    <a:pt x="22580" y="10910"/>
                  </a:cubicBezTo>
                  <a:lnTo>
                    <a:pt x="22580" y="10967"/>
                  </a:lnTo>
                  <a:cubicBezTo>
                    <a:pt x="22580" y="11062"/>
                    <a:pt x="22580" y="11176"/>
                    <a:pt x="22580" y="11233"/>
                  </a:cubicBezTo>
                  <a:cubicBezTo>
                    <a:pt x="22560" y="11309"/>
                    <a:pt x="22560" y="11347"/>
                    <a:pt x="22541" y="11462"/>
                  </a:cubicBezTo>
                  <a:cubicBezTo>
                    <a:pt x="22503" y="11557"/>
                    <a:pt x="22484" y="11652"/>
                    <a:pt x="22446" y="11747"/>
                  </a:cubicBezTo>
                  <a:cubicBezTo>
                    <a:pt x="22408" y="11861"/>
                    <a:pt x="22370" y="11957"/>
                    <a:pt x="22313" y="12071"/>
                  </a:cubicBezTo>
                  <a:cubicBezTo>
                    <a:pt x="22294" y="12128"/>
                    <a:pt x="22256" y="12185"/>
                    <a:pt x="22237" y="12242"/>
                  </a:cubicBezTo>
                  <a:lnTo>
                    <a:pt x="22237" y="12261"/>
                  </a:lnTo>
                  <a:lnTo>
                    <a:pt x="22008" y="12261"/>
                  </a:lnTo>
                  <a:lnTo>
                    <a:pt x="21818" y="12223"/>
                  </a:lnTo>
                  <a:cubicBezTo>
                    <a:pt x="21723" y="12204"/>
                    <a:pt x="21647" y="12166"/>
                    <a:pt x="21551" y="12147"/>
                  </a:cubicBezTo>
                  <a:cubicBezTo>
                    <a:pt x="21380" y="12071"/>
                    <a:pt x="21228" y="12014"/>
                    <a:pt x="21076" y="11938"/>
                  </a:cubicBezTo>
                  <a:cubicBezTo>
                    <a:pt x="21018" y="11899"/>
                    <a:pt x="20942" y="11861"/>
                    <a:pt x="20866" y="11804"/>
                  </a:cubicBezTo>
                  <a:cubicBezTo>
                    <a:pt x="20790" y="11766"/>
                    <a:pt x="20714" y="11709"/>
                    <a:pt x="20657" y="11671"/>
                  </a:cubicBezTo>
                  <a:cubicBezTo>
                    <a:pt x="20581" y="11614"/>
                    <a:pt x="20542" y="11576"/>
                    <a:pt x="20485" y="11538"/>
                  </a:cubicBezTo>
                  <a:cubicBezTo>
                    <a:pt x="20447" y="11481"/>
                    <a:pt x="20390" y="11443"/>
                    <a:pt x="20352" y="11385"/>
                  </a:cubicBezTo>
                  <a:cubicBezTo>
                    <a:pt x="20314" y="11347"/>
                    <a:pt x="20295" y="11309"/>
                    <a:pt x="20257" y="11252"/>
                  </a:cubicBezTo>
                  <a:cubicBezTo>
                    <a:pt x="20219" y="11195"/>
                    <a:pt x="20181" y="11119"/>
                    <a:pt x="20162" y="11062"/>
                  </a:cubicBezTo>
                  <a:cubicBezTo>
                    <a:pt x="20105" y="10929"/>
                    <a:pt x="20047" y="10776"/>
                    <a:pt x="20009" y="10643"/>
                  </a:cubicBezTo>
                  <a:cubicBezTo>
                    <a:pt x="19971" y="10491"/>
                    <a:pt x="19933" y="10357"/>
                    <a:pt x="19895" y="10205"/>
                  </a:cubicBezTo>
                  <a:cubicBezTo>
                    <a:pt x="19895" y="10110"/>
                    <a:pt x="19876" y="9996"/>
                    <a:pt x="19876" y="9939"/>
                  </a:cubicBezTo>
                  <a:cubicBezTo>
                    <a:pt x="19876" y="9881"/>
                    <a:pt x="19876" y="9843"/>
                    <a:pt x="19876" y="9786"/>
                  </a:cubicBezTo>
                  <a:cubicBezTo>
                    <a:pt x="19895" y="9729"/>
                    <a:pt x="19914" y="9672"/>
                    <a:pt x="19914" y="9615"/>
                  </a:cubicBezTo>
                  <a:cubicBezTo>
                    <a:pt x="19933" y="9501"/>
                    <a:pt x="19971" y="9406"/>
                    <a:pt x="20009" y="9291"/>
                  </a:cubicBezTo>
                  <a:cubicBezTo>
                    <a:pt x="20028" y="9234"/>
                    <a:pt x="20067" y="9177"/>
                    <a:pt x="20086" y="9120"/>
                  </a:cubicBezTo>
                  <a:lnTo>
                    <a:pt x="20162" y="8968"/>
                  </a:lnTo>
                  <a:cubicBezTo>
                    <a:pt x="20352" y="8644"/>
                    <a:pt x="20562" y="8320"/>
                    <a:pt x="20771" y="8016"/>
                  </a:cubicBezTo>
                  <a:lnTo>
                    <a:pt x="20790" y="7978"/>
                  </a:lnTo>
                  <a:cubicBezTo>
                    <a:pt x="20885" y="7844"/>
                    <a:pt x="20980" y="7692"/>
                    <a:pt x="21114" y="7483"/>
                  </a:cubicBezTo>
                  <a:lnTo>
                    <a:pt x="21209" y="7368"/>
                  </a:lnTo>
                  <a:cubicBezTo>
                    <a:pt x="21285" y="7254"/>
                    <a:pt x="21361" y="7140"/>
                    <a:pt x="21437" y="7045"/>
                  </a:cubicBezTo>
                  <a:cubicBezTo>
                    <a:pt x="21494" y="6950"/>
                    <a:pt x="21532" y="6873"/>
                    <a:pt x="21590" y="6778"/>
                  </a:cubicBezTo>
                  <a:cubicBezTo>
                    <a:pt x="21609" y="6683"/>
                    <a:pt x="21647" y="6607"/>
                    <a:pt x="21666" y="6512"/>
                  </a:cubicBezTo>
                  <a:cubicBezTo>
                    <a:pt x="21704" y="6398"/>
                    <a:pt x="21723" y="6264"/>
                    <a:pt x="21723" y="6131"/>
                  </a:cubicBezTo>
                  <a:cubicBezTo>
                    <a:pt x="21742" y="5903"/>
                    <a:pt x="21723" y="5693"/>
                    <a:pt x="21666" y="5465"/>
                  </a:cubicBezTo>
                  <a:cubicBezTo>
                    <a:pt x="21609" y="5255"/>
                    <a:pt x="21551" y="5046"/>
                    <a:pt x="21456" y="4855"/>
                  </a:cubicBezTo>
                  <a:lnTo>
                    <a:pt x="21418" y="4798"/>
                  </a:lnTo>
                  <a:cubicBezTo>
                    <a:pt x="21399" y="4722"/>
                    <a:pt x="21380" y="4665"/>
                    <a:pt x="21304" y="4570"/>
                  </a:cubicBezTo>
                  <a:cubicBezTo>
                    <a:pt x="21247" y="4456"/>
                    <a:pt x="21190" y="4360"/>
                    <a:pt x="21133" y="4265"/>
                  </a:cubicBezTo>
                  <a:cubicBezTo>
                    <a:pt x="21056" y="4132"/>
                    <a:pt x="20961" y="3999"/>
                    <a:pt x="20866" y="3885"/>
                  </a:cubicBezTo>
                  <a:cubicBezTo>
                    <a:pt x="20752" y="3751"/>
                    <a:pt x="20619" y="3637"/>
                    <a:pt x="20504" y="3523"/>
                  </a:cubicBezTo>
                  <a:cubicBezTo>
                    <a:pt x="20238" y="3313"/>
                    <a:pt x="19952" y="3142"/>
                    <a:pt x="19667" y="2990"/>
                  </a:cubicBezTo>
                  <a:cubicBezTo>
                    <a:pt x="19286" y="2780"/>
                    <a:pt x="18905" y="2590"/>
                    <a:pt x="18486" y="2400"/>
                  </a:cubicBezTo>
                  <a:cubicBezTo>
                    <a:pt x="18277" y="2304"/>
                    <a:pt x="18068" y="2228"/>
                    <a:pt x="17839" y="2171"/>
                  </a:cubicBezTo>
                  <a:lnTo>
                    <a:pt x="17801" y="2152"/>
                  </a:lnTo>
                  <a:lnTo>
                    <a:pt x="17782" y="2152"/>
                  </a:lnTo>
                  <a:cubicBezTo>
                    <a:pt x="17592" y="2095"/>
                    <a:pt x="17420" y="2038"/>
                    <a:pt x="17249" y="1981"/>
                  </a:cubicBezTo>
                  <a:lnTo>
                    <a:pt x="17040" y="1886"/>
                  </a:lnTo>
                  <a:cubicBezTo>
                    <a:pt x="16849" y="1809"/>
                    <a:pt x="16659" y="1733"/>
                    <a:pt x="16487" y="1676"/>
                  </a:cubicBezTo>
                  <a:cubicBezTo>
                    <a:pt x="16221" y="1581"/>
                    <a:pt x="15954" y="1505"/>
                    <a:pt x="15669" y="1429"/>
                  </a:cubicBezTo>
                  <a:lnTo>
                    <a:pt x="15631" y="1429"/>
                  </a:lnTo>
                  <a:cubicBezTo>
                    <a:pt x="15459" y="1391"/>
                    <a:pt x="15326" y="1372"/>
                    <a:pt x="15193" y="1353"/>
                  </a:cubicBezTo>
                  <a:lnTo>
                    <a:pt x="15098" y="1353"/>
                  </a:lnTo>
                  <a:lnTo>
                    <a:pt x="14926" y="1333"/>
                  </a:lnTo>
                  <a:cubicBezTo>
                    <a:pt x="14812" y="1295"/>
                    <a:pt x="14698" y="1276"/>
                    <a:pt x="14603" y="1276"/>
                  </a:cubicBezTo>
                  <a:cubicBezTo>
                    <a:pt x="14558" y="1270"/>
                    <a:pt x="14516" y="1268"/>
                    <a:pt x="14475" y="1268"/>
                  </a:cubicBezTo>
                  <a:cubicBezTo>
                    <a:pt x="14393" y="1268"/>
                    <a:pt x="14317" y="1276"/>
                    <a:pt x="14241" y="1276"/>
                  </a:cubicBezTo>
                  <a:cubicBezTo>
                    <a:pt x="14165" y="1295"/>
                    <a:pt x="14089" y="1314"/>
                    <a:pt x="14012" y="1314"/>
                  </a:cubicBezTo>
                  <a:lnTo>
                    <a:pt x="13936" y="1314"/>
                  </a:lnTo>
                  <a:cubicBezTo>
                    <a:pt x="13841" y="1333"/>
                    <a:pt x="13765" y="1353"/>
                    <a:pt x="13689" y="1372"/>
                  </a:cubicBezTo>
                  <a:cubicBezTo>
                    <a:pt x="13498" y="1410"/>
                    <a:pt x="13327" y="1467"/>
                    <a:pt x="13156" y="1562"/>
                  </a:cubicBezTo>
                  <a:cubicBezTo>
                    <a:pt x="12984" y="1638"/>
                    <a:pt x="12851" y="1790"/>
                    <a:pt x="12775" y="1962"/>
                  </a:cubicBezTo>
                  <a:lnTo>
                    <a:pt x="12756" y="2000"/>
                  </a:lnTo>
                  <a:cubicBezTo>
                    <a:pt x="12718" y="2076"/>
                    <a:pt x="12699" y="2152"/>
                    <a:pt x="12680" y="2247"/>
                  </a:cubicBezTo>
                  <a:cubicBezTo>
                    <a:pt x="12661" y="2304"/>
                    <a:pt x="12661" y="2362"/>
                    <a:pt x="12661" y="2419"/>
                  </a:cubicBezTo>
                  <a:lnTo>
                    <a:pt x="12661" y="2438"/>
                  </a:lnTo>
                  <a:lnTo>
                    <a:pt x="12661" y="2495"/>
                  </a:lnTo>
                  <a:lnTo>
                    <a:pt x="12661" y="2590"/>
                  </a:lnTo>
                  <a:cubicBezTo>
                    <a:pt x="12623" y="2799"/>
                    <a:pt x="12623" y="3009"/>
                    <a:pt x="12623" y="3218"/>
                  </a:cubicBezTo>
                  <a:cubicBezTo>
                    <a:pt x="12642" y="3390"/>
                    <a:pt x="12661" y="3580"/>
                    <a:pt x="12680" y="3751"/>
                  </a:cubicBezTo>
                  <a:cubicBezTo>
                    <a:pt x="12718" y="3961"/>
                    <a:pt x="12775" y="4170"/>
                    <a:pt x="12832" y="4360"/>
                  </a:cubicBezTo>
                  <a:lnTo>
                    <a:pt x="12851" y="4418"/>
                  </a:lnTo>
                  <a:lnTo>
                    <a:pt x="12851" y="4437"/>
                  </a:lnTo>
                  <a:cubicBezTo>
                    <a:pt x="12889" y="4570"/>
                    <a:pt x="12946" y="4703"/>
                    <a:pt x="12965" y="4855"/>
                  </a:cubicBezTo>
                  <a:cubicBezTo>
                    <a:pt x="12984" y="5027"/>
                    <a:pt x="13003" y="5179"/>
                    <a:pt x="13003" y="5331"/>
                  </a:cubicBezTo>
                  <a:lnTo>
                    <a:pt x="13003" y="5369"/>
                  </a:lnTo>
                  <a:lnTo>
                    <a:pt x="13003" y="5522"/>
                  </a:lnTo>
                  <a:cubicBezTo>
                    <a:pt x="13003" y="5655"/>
                    <a:pt x="13023" y="5788"/>
                    <a:pt x="13023" y="5884"/>
                  </a:cubicBezTo>
                  <a:cubicBezTo>
                    <a:pt x="13042" y="5979"/>
                    <a:pt x="13061" y="6074"/>
                    <a:pt x="13061" y="6169"/>
                  </a:cubicBezTo>
                  <a:lnTo>
                    <a:pt x="13061" y="6226"/>
                  </a:lnTo>
                  <a:lnTo>
                    <a:pt x="13061" y="6302"/>
                  </a:lnTo>
                  <a:cubicBezTo>
                    <a:pt x="13042" y="6398"/>
                    <a:pt x="13023" y="6474"/>
                    <a:pt x="12984" y="6550"/>
                  </a:cubicBezTo>
                  <a:lnTo>
                    <a:pt x="12965" y="6588"/>
                  </a:lnTo>
                  <a:lnTo>
                    <a:pt x="12946" y="6626"/>
                  </a:lnTo>
                  <a:lnTo>
                    <a:pt x="12927" y="6664"/>
                  </a:lnTo>
                  <a:lnTo>
                    <a:pt x="12870" y="6721"/>
                  </a:lnTo>
                  <a:lnTo>
                    <a:pt x="12832" y="6759"/>
                  </a:lnTo>
                  <a:lnTo>
                    <a:pt x="12661" y="6893"/>
                  </a:lnTo>
                  <a:cubicBezTo>
                    <a:pt x="12623" y="6912"/>
                    <a:pt x="12566" y="6950"/>
                    <a:pt x="12509" y="6969"/>
                  </a:cubicBezTo>
                  <a:lnTo>
                    <a:pt x="12375" y="7026"/>
                  </a:lnTo>
                  <a:lnTo>
                    <a:pt x="12261" y="7045"/>
                  </a:lnTo>
                  <a:lnTo>
                    <a:pt x="12071" y="7064"/>
                  </a:lnTo>
                  <a:lnTo>
                    <a:pt x="12052" y="7064"/>
                  </a:lnTo>
                  <a:lnTo>
                    <a:pt x="11956" y="7045"/>
                  </a:lnTo>
                  <a:cubicBezTo>
                    <a:pt x="11899" y="7026"/>
                    <a:pt x="11823" y="7007"/>
                    <a:pt x="11747" y="6988"/>
                  </a:cubicBezTo>
                  <a:cubicBezTo>
                    <a:pt x="11690" y="6969"/>
                    <a:pt x="11633" y="6931"/>
                    <a:pt x="11576" y="6912"/>
                  </a:cubicBezTo>
                  <a:lnTo>
                    <a:pt x="11480" y="6854"/>
                  </a:lnTo>
                  <a:cubicBezTo>
                    <a:pt x="11442" y="6816"/>
                    <a:pt x="11404" y="6778"/>
                    <a:pt x="11347" y="6740"/>
                  </a:cubicBezTo>
                  <a:cubicBezTo>
                    <a:pt x="11271" y="6645"/>
                    <a:pt x="11157" y="6569"/>
                    <a:pt x="11081" y="6436"/>
                  </a:cubicBezTo>
                  <a:cubicBezTo>
                    <a:pt x="11005" y="6321"/>
                    <a:pt x="10909" y="6207"/>
                    <a:pt x="10852" y="6093"/>
                  </a:cubicBezTo>
                  <a:cubicBezTo>
                    <a:pt x="10795" y="6017"/>
                    <a:pt x="10757" y="5941"/>
                    <a:pt x="10719" y="5864"/>
                  </a:cubicBezTo>
                  <a:cubicBezTo>
                    <a:pt x="10662" y="5693"/>
                    <a:pt x="10586" y="5522"/>
                    <a:pt x="10510" y="5274"/>
                  </a:cubicBezTo>
                  <a:cubicBezTo>
                    <a:pt x="10433" y="5027"/>
                    <a:pt x="10376" y="4798"/>
                    <a:pt x="10357" y="4646"/>
                  </a:cubicBezTo>
                  <a:cubicBezTo>
                    <a:pt x="10338" y="4494"/>
                    <a:pt x="10319" y="4322"/>
                    <a:pt x="10300" y="4113"/>
                  </a:cubicBezTo>
                  <a:lnTo>
                    <a:pt x="10300" y="3942"/>
                  </a:lnTo>
                  <a:cubicBezTo>
                    <a:pt x="10300" y="3827"/>
                    <a:pt x="10300" y="3694"/>
                    <a:pt x="10281" y="3561"/>
                  </a:cubicBezTo>
                  <a:cubicBezTo>
                    <a:pt x="10262" y="3371"/>
                    <a:pt x="10224" y="3161"/>
                    <a:pt x="10167" y="2971"/>
                  </a:cubicBezTo>
                  <a:lnTo>
                    <a:pt x="10129" y="2837"/>
                  </a:lnTo>
                  <a:cubicBezTo>
                    <a:pt x="10091" y="2723"/>
                    <a:pt x="10072" y="2571"/>
                    <a:pt x="10034" y="2457"/>
                  </a:cubicBezTo>
                  <a:cubicBezTo>
                    <a:pt x="9996" y="2323"/>
                    <a:pt x="9938" y="2190"/>
                    <a:pt x="9881" y="2057"/>
                  </a:cubicBezTo>
                  <a:cubicBezTo>
                    <a:pt x="9824" y="1962"/>
                    <a:pt x="9767" y="1867"/>
                    <a:pt x="9691" y="1771"/>
                  </a:cubicBezTo>
                  <a:cubicBezTo>
                    <a:pt x="9558" y="1619"/>
                    <a:pt x="9424" y="1486"/>
                    <a:pt x="9272" y="1372"/>
                  </a:cubicBezTo>
                  <a:cubicBezTo>
                    <a:pt x="8929" y="1143"/>
                    <a:pt x="8568" y="953"/>
                    <a:pt x="8187" y="800"/>
                  </a:cubicBezTo>
                  <a:cubicBezTo>
                    <a:pt x="7997" y="724"/>
                    <a:pt x="7787" y="648"/>
                    <a:pt x="7597" y="591"/>
                  </a:cubicBezTo>
                  <a:cubicBezTo>
                    <a:pt x="7406" y="534"/>
                    <a:pt x="7197" y="496"/>
                    <a:pt x="7007" y="458"/>
                  </a:cubicBezTo>
                  <a:lnTo>
                    <a:pt x="6968" y="458"/>
                  </a:lnTo>
                  <a:cubicBezTo>
                    <a:pt x="6797" y="439"/>
                    <a:pt x="6607" y="401"/>
                    <a:pt x="6416" y="382"/>
                  </a:cubicBezTo>
                  <a:cubicBezTo>
                    <a:pt x="6302" y="363"/>
                    <a:pt x="6188" y="343"/>
                    <a:pt x="6055" y="343"/>
                  </a:cubicBezTo>
                  <a:lnTo>
                    <a:pt x="5788" y="343"/>
                  </a:lnTo>
                  <a:cubicBezTo>
                    <a:pt x="5693" y="324"/>
                    <a:pt x="5598" y="305"/>
                    <a:pt x="5484" y="305"/>
                  </a:cubicBezTo>
                  <a:lnTo>
                    <a:pt x="5217" y="305"/>
                  </a:lnTo>
                  <a:lnTo>
                    <a:pt x="5084" y="286"/>
                  </a:lnTo>
                  <a:lnTo>
                    <a:pt x="4912" y="248"/>
                  </a:lnTo>
                  <a:lnTo>
                    <a:pt x="4893" y="248"/>
                  </a:lnTo>
                  <a:lnTo>
                    <a:pt x="4722" y="191"/>
                  </a:lnTo>
                  <a:cubicBezTo>
                    <a:pt x="4608" y="172"/>
                    <a:pt x="4475" y="134"/>
                    <a:pt x="4341" y="115"/>
                  </a:cubicBezTo>
                  <a:lnTo>
                    <a:pt x="4227" y="115"/>
                  </a:lnTo>
                  <a:lnTo>
                    <a:pt x="3999" y="77"/>
                  </a:lnTo>
                  <a:lnTo>
                    <a:pt x="3865" y="58"/>
                  </a:lnTo>
                  <a:cubicBezTo>
                    <a:pt x="3808" y="39"/>
                    <a:pt x="3732" y="20"/>
                    <a:pt x="3675" y="20"/>
                  </a:cubicBezTo>
                  <a:cubicBezTo>
                    <a:pt x="3523" y="20"/>
                    <a:pt x="3370" y="1"/>
                    <a:pt x="31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945500" y="3776775"/>
              <a:ext cx="751550" cy="700150"/>
            </a:xfrm>
            <a:custGeom>
              <a:avLst/>
              <a:gdLst/>
              <a:ahLst/>
              <a:cxnLst/>
              <a:rect l="l" t="t" r="r" b="b"/>
              <a:pathLst>
                <a:path w="30062" h="28006" extrusionOk="0">
                  <a:moveTo>
                    <a:pt x="1" y="1"/>
                  </a:moveTo>
                  <a:lnTo>
                    <a:pt x="1" y="20"/>
                  </a:lnTo>
                  <a:lnTo>
                    <a:pt x="1" y="39"/>
                  </a:lnTo>
                  <a:lnTo>
                    <a:pt x="1" y="58"/>
                  </a:lnTo>
                  <a:cubicBezTo>
                    <a:pt x="2" y="62"/>
                    <a:pt x="3" y="66"/>
                    <a:pt x="4" y="70"/>
                  </a:cubicBezTo>
                  <a:lnTo>
                    <a:pt x="4" y="70"/>
                  </a:lnTo>
                  <a:cubicBezTo>
                    <a:pt x="2" y="47"/>
                    <a:pt x="1" y="24"/>
                    <a:pt x="1" y="1"/>
                  </a:cubicBezTo>
                  <a:close/>
                  <a:moveTo>
                    <a:pt x="22161" y="6569"/>
                  </a:moveTo>
                  <a:lnTo>
                    <a:pt x="22161" y="6569"/>
                  </a:lnTo>
                  <a:cubicBezTo>
                    <a:pt x="22167" y="6600"/>
                    <a:pt x="22174" y="6632"/>
                    <a:pt x="22180" y="6663"/>
                  </a:cubicBezTo>
                  <a:lnTo>
                    <a:pt x="22180" y="6663"/>
                  </a:lnTo>
                  <a:cubicBezTo>
                    <a:pt x="22180" y="6626"/>
                    <a:pt x="22180" y="6607"/>
                    <a:pt x="22161" y="6569"/>
                  </a:cubicBezTo>
                  <a:close/>
                  <a:moveTo>
                    <a:pt x="30062" y="16202"/>
                  </a:moveTo>
                  <a:lnTo>
                    <a:pt x="30045" y="16287"/>
                  </a:lnTo>
                  <a:lnTo>
                    <a:pt x="30045" y="16287"/>
                  </a:lnTo>
                  <a:cubicBezTo>
                    <a:pt x="30050" y="16266"/>
                    <a:pt x="30056" y="16244"/>
                    <a:pt x="30062" y="16221"/>
                  </a:cubicBezTo>
                  <a:lnTo>
                    <a:pt x="30062" y="16202"/>
                  </a:lnTo>
                  <a:close/>
                  <a:moveTo>
                    <a:pt x="30045" y="16287"/>
                  </a:moveTo>
                  <a:lnTo>
                    <a:pt x="30045" y="16287"/>
                  </a:lnTo>
                  <a:cubicBezTo>
                    <a:pt x="30037" y="16317"/>
                    <a:pt x="30031" y="16345"/>
                    <a:pt x="30027" y="16375"/>
                  </a:cubicBezTo>
                  <a:lnTo>
                    <a:pt x="30027" y="16375"/>
                  </a:lnTo>
                  <a:lnTo>
                    <a:pt x="30045" y="16287"/>
                  </a:lnTo>
                  <a:close/>
                  <a:moveTo>
                    <a:pt x="30027" y="16375"/>
                  </a:moveTo>
                  <a:lnTo>
                    <a:pt x="30023" y="16392"/>
                  </a:lnTo>
                  <a:lnTo>
                    <a:pt x="30016" y="16456"/>
                  </a:lnTo>
                  <a:lnTo>
                    <a:pt x="30016" y="16456"/>
                  </a:lnTo>
                  <a:cubicBezTo>
                    <a:pt x="30019" y="16447"/>
                    <a:pt x="30021" y="16439"/>
                    <a:pt x="30023" y="16430"/>
                  </a:cubicBezTo>
                  <a:cubicBezTo>
                    <a:pt x="30023" y="16411"/>
                    <a:pt x="30025" y="16393"/>
                    <a:pt x="30027" y="16375"/>
                  </a:cubicBezTo>
                  <a:close/>
                  <a:moveTo>
                    <a:pt x="4" y="70"/>
                  </a:moveTo>
                  <a:cubicBezTo>
                    <a:pt x="10" y="142"/>
                    <a:pt x="24" y="214"/>
                    <a:pt x="39" y="286"/>
                  </a:cubicBezTo>
                  <a:cubicBezTo>
                    <a:pt x="58" y="381"/>
                    <a:pt x="77" y="477"/>
                    <a:pt x="96" y="591"/>
                  </a:cubicBezTo>
                  <a:cubicBezTo>
                    <a:pt x="172" y="819"/>
                    <a:pt x="248" y="1048"/>
                    <a:pt x="324" y="1238"/>
                  </a:cubicBezTo>
                  <a:lnTo>
                    <a:pt x="324" y="1276"/>
                  </a:lnTo>
                  <a:cubicBezTo>
                    <a:pt x="363" y="1390"/>
                    <a:pt x="401" y="1486"/>
                    <a:pt x="458" y="1638"/>
                  </a:cubicBezTo>
                  <a:cubicBezTo>
                    <a:pt x="534" y="1790"/>
                    <a:pt x="591" y="1904"/>
                    <a:pt x="648" y="2019"/>
                  </a:cubicBezTo>
                  <a:cubicBezTo>
                    <a:pt x="781" y="2247"/>
                    <a:pt x="934" y="2533"/>
                    <a:pt x="1086" y="2780"/>
                  </a:cubicBezTo>
                  <a:lnTo>
                    <a:pt x="1219" y="2990"/>
                  </a:lnTo>
                  <a:cubicBezTo>
                    <a:pt x="1314" y="3161"/>
                    <a:pt x="1429" y="3332"/>
                    <a:pt x="1543" y="3504"/>
                  </a:cubicBezTo>
                  <a:cubicBezTo>
                    <a:pt x="1619" y="3618"/>
                    <a:pt x="1714" y="3732"/>
                    <a:pt x="1809" y="3827"/>
                  </a:cubicBezTo>
                  <a:cubicBezTo>
                    <a:pt x="1924" y="3942"/>
                    <a:pt x="2019" y="4037"/>
                    <a:pt x="2114" y="4132"/>
                  </a:cubicBezTo>
                  <a:lnTo>
                    <a:pt x="2133" y="4151"/>
                  </a:lnTo>
                  <a:cubicBezTo>
                    <a:pt x="2190" y="4208"/>
                    <a:pt x="2266" y="4284"/>
                    <a:pt x="2304" y="4322"/>
                  </a:cubicBezTo>
                  <a:cubicBezTo>
                    <a:pt x="2342" y="4360"/>
                    <a:pt x="2361" y="4398"/>
                    <a:pt x="2400" y="4437"/>
                  </a:cubicBezTo>
                  <a:lnTo>
                    <a:pt x="2438" y="4494"/>
                  </a:lnTo>
                  <a:lnTo>
                    <a:pt x="2533" y="4608"/>
                  </a:lnTo>
                  <a:lnTo>
                    <a:pt x="2628" y="4741"/>
                  </a:lnTo>
                  <a:cubicBezTo>
                    <a:pt x="2723" y="4836"/>
                    <a:pt x="2799" y="4951"/>
                    <a:pt x="2876" y="5046"/>
                  </a:cubicBezTo>
                  <a:cubicBezTo>
                    <a:pt x="2933" y="5103"/>
                    <a:pt x="2990" y="5179"/>
                    <a:pt x="3047" y="5236"/>
                  </a:cubicBezTo>
                  <a:lnTo>
                    <a:pt x="3256" y="5446"/>
                  </a:lnTo>
                  <a:lnTo>
                    <a:pt x="3390" y="5579"/>
                  </a:lnTo>
                  <a:cubicBezTo>
                    <a:pt x="3618" y="5807"/>
                    <a:pt x="3808" y="5998"/>
                    <a:pt x="3999" y="6188"/>
                  </a:cubicBezTo>
                  <a:lnTo>
                    <a:pt x="4075" y="6264"/>
                  </a:lnTo>
                  <a:cubicBezTo>
                    <a:pt x="4284" y="6474"/>
                    <a:pt x="4513" y="6683"/>
                    <a:pt x="4665" y="6835"/>
                  </a:cubicBezTo>
                  <a:cubicBezTo>
                    <a:pt x="4836" y="6988"/>
                    <a:pt x="5008" y="7121"/>
                    <a:pt x="5179" y="7273"/>
                  </a:cubicBezTo>
                  <a:lnTo>
                    <a:pt x="5198" y="7273"/>
                  </a:lnTo>
                  <a:lnTo>
                    <a:pt x="5350" y="7387"/>
                  </a:lnTo>
                  <a:lnTo>
                    <a:pt x="5446" y="7464"/>
                  </a:lnTo>
                  <a:lnTo>
                    <a:pt x="5693" y="7673"/>
                  </a:lnTo>
                  <a:cubicBezTo>
                    <a:pt x="5807" y="7768"/>
                    <a:pt x="5903" y="7844"/>
                    <a:pt x="6017" y="7939"/>
                  </a:cubicBezTo>
                  <a:cubicBezTo>
                    <a:pt x="6150" y="8016"/>
                    <a:pt x="6283" y="8130"/>
                    <a:pt x="6398" y="8187"/>
                  </a:cubicBezTo>
                  <a:cubicBezTo>
                    <a:pt x="6493" y="8263"/>
                    <a:pt x="6588" y="8339"/>
                    <a:pt x="6683" y="8415"/>
                  </a:cubicBezTo>
                  <a:lnTo>
                    <a:pt x="6721" y="8434"/>
                  </a:lnTo>
                  <a:lnTo>
                    <a:pt x="6740" y="8454"/>
                  </a:lnTo>
                  <a:lnTo>
                    <a:pt x="6778" y="8473"/>
                  </a:lnTo>
                  <a:lnTo>
                    <a:pt x="6816" y="8511"/>
                  </a:lnTo>
                  <a:lnTo>
                    <a:pt x="6854" y="8511"/>
                  </a:lnTo>
                  <a:lnTo>
                    <a:pt x="7178" y="8777"/>
                  </a:lnTo>
                  <a:lnTo>
                    <a:pt x="7349" y="8910"/>
                  </a:lnTo>
                  <a:cubicBezTo>
                    <a:pt x="7578" y="9082"/>
                    <a:pt x="7787" y="9253"/>
                    <a:pt x="7978" y="9386"/>
                  </a:cubicBezTo>
                  <a:lnTo>
                    <a:pt x="8035" y="9424"/>
                  </a:lnTo>
                  <a:lnTo>
                    <a:pt x="8073" y="9463"/>
                  </a:lnTo>
                  <a:lnTo>
                    <a:pt x="8111" y="9501"/>
                  </a:lnTo>
                  <a:lnTo>
                    <a:pt x="8206" y="9558"/>
                  </a:lnTo>
                  <a:lnTo>
                    <a:pt x="8263" y="9615"/>
                  </a:lnTo>
                  <a:lnTo>
                    <a:pt x="8377" y="9691"/>
                  </a:lnTo>
                  <a:lnTo>
                    <a:pt x="8435" y="9729"/>
                  </a:lnTo>
                  <a:lnTo>
                    <a:pt x="8530" y="9805"/>
                  </a:lnTo>
                  <a:cubicBezTo>
                    <a:pt x="8834" y="10034"/>
                    <a:pt x="9082" y="10243"/>
                    <a:pt x="9367" y="10433"/>
                  </a:cubicBezTo>
                  <a:cubicBezTo>
                    <a:pt x="9729" y="10719"/>
                    <a:pt x="10110" y="11024"/>
                    <a:pt x="10453" y="11309"/>
                  </a:cubicBezTo>
                  <a:cubicBezTo>
                    <a:pt x="10681" y="11519"/>
                    <a:pt x="10929" y="11747"/>
                    <a:pt x="11138" y="11937"/>
                  </a:cubicBezTo>
                  <a:lnTo>
                    <a:pt x="11214" y="11995"/>
                  </a:lnTo>
                  <a:lnTo>
                    <a:pt x="11481" y="12242"/>
                  </a:lnTo>
                  <a:cubicBezTo>
                    <a:pt x="11671" y="12413"/>
                    <a:pt x="11918" y="12623"/>
                    <a:pt x="12166" y="12832"/>
                  </a:cubicBezTo>
                  <a:lnTo>
                    <a:pt x="12242" y="12889"/>
                  </a:lnTo>
                  <a:cubicBezTo>
                    <a:pt x="12433" y="13042"/>
                    <a:pt x="12642" y="13213"/>
                    <a:pt x="12870" y="13365"/>
                  </a:cubicBezTo>
                  <a:lnTo>
                    <a:pt x="13080" y="13518"/>
                  </a:lnTo>
                  <a:lnTo>
                    <a:pt x="13004" y="13518"/>
                  </a:lnTo>
                  <a:cubicBezTo>
                    <a:pt x="12851" y="13518"/>
                    <a:pt x="12718" y="13537"/>
                    <a:pt x="12566" y="13575"/>
                  </a:cubicBezTo>
                  <a:lnTo>
                    <a:pt x="12528" y="13575"/>
                  </a:lnTo>
                  <a:lnTo>
                    <a:pt x="12433" y="13613"/>
                  </a:lnTo>
                  <a:cubicBezTo>
                    <a:pt x="12318" y="13651"/>
                    <a:pt x="12204" y="13708"/>
                    <a:pt x="12109" y="13746"/>
                  </a:cubicBezTo>
                  <a:lnTo>
                    <a:pt x="12014" y="13784"/>
                  </a:lnTo>
                  <a:lnTo>
                    <a:pt x="11976" y="13803"/>
                  </a:lnTo>
                  <a:lnTo>
                    <a:pt x="11804" y="13879"/>
                  </a:lnTo>
                  <a:lnTo>
                    <a:pt x="11728" y="13917"/>
                  </a:lnTo>
                  <a:cubicBezTo>
                    <a:pt x="11652" y="13936"/>
                    <a:pt x="11614" y="13955"/>
                    <a:pt x="11519" y="14013"/>
                  </a:cubicBezTo>
                  <a:cubicBezTo>
                    <a:pt x="11443" y="14051"/>
                    <a:pt x="11328" y="14108"/>
                    <a:pt x="11233" y="14165"/>
                  </a:cubicBezTo>
                  <a:lnTo>
                    <a:pt x="11214" y="14165"/>
                  </a:lnTo>
                  <a:lnTo>
                    <a:pt x="11195" y="14184"/>
                  </a:lnTo>
                  <a:lnTo>
                    <a:pt x="11081" y="14241"/>
                  </a:lnTo>
                  <a:lnTo>
                    <a:pt x="11043" y="14241"/>
                  </a:lnTo>
                  <a:lnTo>
                    <a:pt x="11024" y="14260"/>
                  </a:lnTo>
                  <a:lnTo>
                    <a:pt x="10967" y="14298"/>
                  </a:lnTo>
                  <a:lnTo>
                    <a:pt x="10719" y="14450"/>
                  </a:lnTo>
                  <a:lnTo>
                    <a:pt x="10681" y="14450"/>
                  </a:lnTo>
                  <a:lnTo>
                    <a:pt x="10662" y="14469"/>
                  </a:lnTo>
                  <a:lnTo>
                    <a:pt x="10643" y="14469"/>
                  </a:lnTo>
                  <a:cubicBezTo>
                    <a:pt x="10529" y="14527"/>
                    <a:pt x="10395" y="14603"/>
                    <a:pt x="10281" y="14679"/>
                  </a:cubicBezTo>
                  <a:cubicBezTo>
                    <a:pt x="10186" y="14755"/>
                    <a:pt x="10091" y="14831"/>
                    <a:pt x="9996" y="14926"/>
                  </a:cubicBezTo>
                  <a:lnTo>
                    <a:pt x="9881" y="15022"/>
                  </a:lnTo>
                  <a:lnTo>
                    <a:pt x="9748" y="15155"/>
                  </a:lnTo>
                  <a:cubicBezTo>
                    <a:pt x="9653" y="15250"/>
                    <a:pt x="9558" y="15326"/>
                    <a:pt x="9482" y="15383"/>
                  </a:cubicBezTo>
                  <a:lnTo>
                    <a:pt x="9444" y="15402"/>
                  </a:lnTo>
                  <a:cubicBezTo>
                    <a:pt x="9425" y="15440"/>
                    <a:pt x="9386" y="15459"/>
                    <a:pt x="9348" y="15478"/>
                  </a:cubicBezTo>
                  <a:lnTo>
                    <a:pt x="9215" y="15612"/>
                  </a:lnTo>
                  <a:lnTo>
                    <a:pt x="9139" y="15707"/>
                  </a:lnTo>
                  <a:lnTo>
                    <a:pt x="9120" y="15726"/>
                  </a:lnTo>
                  <a:lnTo>
                    <a:pt x="9063" y="15802"/>
                  </a:lnTo>
                  <a:lnTo>
                    <a:pt x="9006" y="15840"/>
                  </a:lnTo>
                  <a:lnTo>
                    <a:pt x="8987" y="15878"/>
                  </a:lnTo>
                  <a:lnTo>
                    <a:pt x="8930" y="15916"/>
                  </a:lnTo>
                  <a:lnTo>
                    <a:pt x="8891" y="15954"/>
                  </a:lnTo>
                  <a:lnTo>
                    <a:pt x="8777" y="16050"/>
                  </a:lnTo>
                  <a:cubicBezTo>
                    <a:pt x="8739" y="16088"/>
                    <a:pt x="8682" y="16126"/>
                    <a:pt x="8625" y="16145"/>
                  </a:cubicBezTo>
                  <a:lnTo>
                    <a:pt x="8606" y="16164"/>
                  </a:lnTo>
                  <a:lnTo>
                    <a:pt x="8511" y="16221"/>
                  </a:lnTo>
                  <a:lnTo>
                    <a:pt x="8492" y="16221"/>
                  </a:lnTo>
                  <a:cubicBezTo>
                    <a:pt x="8435" y="16240"/>
                    <a:pt x="8396" y="16259"/>
                    <a:pt x="8339" y="16278"/>
                  </a:cubicBezTo>
                  <a:lnTo>
                    <a:pt x="8282" y="16278"/>
                  </a:lnTo>
                  <a:lnTo>
                    <a:pt x="8225" y="16297"/>
                  </a:lnTo>
                  <a:lnTo>
                    <a:pt x="7921" y="16373"/>
                  </a:lnTo>
                  <a:lnTo>
                    <a:pt x="7730" y="16411"/>
                  </a:lnTo>
                  <a:lnTo>
                    <a:pt x="7673" y="16430"/>
                  </a:lnTo>
                  <a:lnTo>
                    <a:pt x="7292" y="16526"/>
                  </a:lnTo>
                  <a:lnTo>
                    <a:pt x="7197" y="16545"/>
                  </a:lnTo>
                  <a:cubicBezTo>
                    <a:pt x="7140" y="16564"/>
                    <a:pt x="7045" y="16583"/>
                    <a:pt x="6969" y="16602"/>
                  </a:cubicBezTo>
                  <a:lnTo>
                    <a:pt x="6607" y="16659"/>
                  </a:lnTo>
                  <a:cubicBezTo>
                    <a:pt x="6359" y="16697"/>
                    <a:pt x="6093" y="16716"/>
                    <a:pt x="5826" y="16716"/>
                  </a:cubicBezTo>
                  <a:lnTo>
                    <a:pt x="5617" y="16716"/>
                  </a:lnTo>
                  <a:cubicBezTo>
                    <a:pt x="5427" y="16716"/>
                    <a:pt x="5236" y="16716"/>
                    <a:pt x="5027" y="16697"/>
                  </a:cubicBezTo>
                  <a:lnTo>
                    <a:pt x="4779" y="16697"/>
                  </a:lnTo>
                  <a:lnTo>
                    <a:pt x="4627" y="16678"/>
                  </a:lnTo>
                  <a:lnTo>
                    <a:pt x="4646" y="16678"/>
                  </a:lnTo>
                  <a:lnTo>
                    <a:pt x="4513" y="16659"/>
                  </a:lnTo>
                  <a:lnTo>
                    <a:pt x="4399" y="16621"/>
                  </a:lnTo>
                  <a:lnTo>
                    <a:pt x="4303" y="16602"/>
                  </a:lnTo>
                  <a:lnTo>
                    <a:pt x="4246" y="16583"/>
                  </a:lnTo>
                  <a:lnTo>
                    <a:pt x="4132" y="16583"/>
                  </a:lnTo>
                  <a:lnTo>
                    <a:pt x="4056" y="16564"/>
                  </a:lnTo>
                  <a:lnTo>
                    <a:pt x="3942" y="16526"/>
                  </a:lnTo>
                  <a:lnTo>
                    <a:pt x="3904" y="16526"/>
                  </a:lnTo>
                  <a:lnTo>
                    <a:pt x="3808" y="16507"/>
                  </a:lnTo>
                  <a:lnTo>
                    <a:pt x="3713" y="16468"/>
                  </a:lnTo>
                  <a:lnTo>
                    <a:pt x="3637" y="16430"/>
                  </a:lnTo>
                  <a:lnTo>
                    <a:pt x="3599" y="16411"/>
                  </a:lnTo>
                  <a:lnTo>
                    <a:pt x="3485" y="16373"/>
                  </a:lnTo>
                  <a:lnTo>
                    <a:pt x="3332" y="16297"/>
                  </a:lnTo>
                  <a:lnTo>
                    <a:pt x="3237" y="16259"/>
                  </a:lnTo>
                  <a:lnTo>
                    <a:pt x="3047" y="16183"/>
                  </a:lnTo>
                  <a:lnTo>
                    <a:pt x="3066" y="16202"/>
                  </a:lnTo>
                  <a:lnTo>
                    <a:pt x="3142" y="16221"/>
                  </a:lnTo>
                  <a:lnTo>
                    <a:pt x="3180" y="16240"/>
                  </a:lnTo>
                  <a:lnTo>
                    <a:pt x="3294" y="16297"/>
                  </a:lnTo>
                  <a:lnTo>
                    <a:pt x="3351" y="16335"/>
                  </a:lnTo>
                  <a:lnTo>
                    <a:pt x="3447" y="16373"/>
                  </a:lnTo>
                  <a:lnTo>
                    <a:pt x="3466" y="16392"/>
                  </a:lnTo>
                  <a:lnTo>
                    <a:pt x="3561" y="16430"/>
                  </a:lnTo>
                  <a:lnTo>
                    <a:pt x="3637" y="16468"/>
                  </a:lnTo>
                  <a:lnTo>
                    <a:pt x="3694" y="16487"/>
                  </a:lnTo>
                  <a:lnTo>
                    <a:pt x="3808" y="16526"/>
                  </a:lnTo>
                  <a:lnTo>
                    <a:pt x="3885" y="16564"/>
                  </a:lnTo>
                  <a:lnTo>
                    <a:pt x="3942" y="16583"/>
                  </a:lnTo>
                  <a:lnTo>
                    <a:pt x="4075" y="16621"/>
                  </a:lnTo>
                  <a:lnTo>
                    <a:pt x="4132" y="16640"/>
                  </a:lnTo>
                  <a:lnTo>
                    <a:pt x="4170" y="16640"/>
                  </a:lnTo>
                  <a:lnTo>
                    <a:pt x="4265" y="16678"/>
                  </a:lnTo>
                  <a:lnTo>
                    <a:pt x="4380" y="16678"/>
                  </a:lnTo>
                  <a:lnTo>
                    <a:pt x="4437" y="16697"/>
                  </a:lnTo>
                  <a:cubicBezTo>
                    <a:pt x="4551" y="16716"/>
                    <a:pt x="4646" y="16735"/>
                    <a:pt x="4722" y="16754"/>
                  </a:cubicBezTo>
                  <a:lnTo>
                    <a:pt x="5103" y="16811"/>
                  </a:lnTo>
                  <a:cubicBezTo>
                    <a:pt x="5198" y="16830"/>
                    <a:pt x="5312" y="16849"/>
                    <a:pt x="5408" y="16849"/>
                  </a:cubicBezTo>
                  <a:lnTo>
                    <a:pt x="6321" y="16849"/>
                  </a:lnTo>
                  <a:lnTo>
                    <a:pt x="6683" y="16830"/>
                  </a:lnTo>
                  <a:cubicBezTo>
                    <a:pt x="6778" y="16811"/>
                    <a:pt x="6873" y="16792"/>
                    <a:pt x="6969" y="16792"/>
                  </a:cubicBezTo>
                  <a:lnTo>
                    <a:pt x="7007" y="16792"/>
                  </a:lnTo>
                  <a:cubicBezTo>
                    <a:pt x="7121" y="16773"/>
                    <a:pt x="7235" y="16735"/>
                    <a:pt x="7330" y="16716"/>
                  </a:cubicBezTo>
                  <a:lnTo>
                    <a:pt x="7654" y="16659"/>
                  </a:lnTo>
                  <a:lnTo>
                    <a:pt x="8016" y="16583"/>
                  </a:lnTo>
                  <a:lnTo>
                    <a:pt x="8339" y="16507"/>
                  </a:lnTo>
                  <a:lnTo>
                    <a:pt x="8454" y="16468"/>
                  </a:lnTo>
                  <a:lnTo>
                    <a:pt x="8511" y="16449"/>
                  </a:lnTo>
                  <a:cubicBezTo>
                    <a:pt x="8625" y="16411"/>
                    <a:pt x="8758" y="16354"/>
                    <a:pt x="8853" y="16278"/>
                  </a:cubicBezTo>
                  <a:cubicBezTo>
                    <a:pt x="8987" y="16183"/>
                    <a:pt x="9101" y="16088"/>
                    <a:pt x="9215" y="15973"/>
                  </a:cubicBezTo>
                  <a:lnTo>
                    <a:pt x="9329" y="15859"/>
                  </a:lnTo>
                  <a:lnTo>
                    <a:pt x="9348" y="15840"/>
                  </a:lnTo>
                  <a:lnTo>
                    <a:pt x="9425" y="15764"/>
                  </a:lnTo>
                  <a:lnTo>
                    <a:pt x="9444" y="15726"/>
                  </a:lnTo>
                  <a:lnTo>
                    <a:pt x="9501" y="15688"/>
                  </a:lnTo>
                  <a:lnTo>
                    <a:pt x="9520" y="15669"/>
                  </a:lnTo>
                  <a:lnTo>
                    <a:pt x="9577" y="15612"/>
                  </a:lnTo>
                  <a:lnTo>
                    <a:pt x="9691" y="15517"/>
                  </a:lnTo>
                  <a:lnTo>
                    <a:pt x="9729" y="15478"/>
                  </a:lnTo>
                  <a:lnTo>
                    <a:pt x="9881" y="15364"/>
                  </a:lnTo>
                  <a:lnTo>
                    <a:pt x="10034" y="15231"/>
                  </a:lnTo>
                  <a:lnTo>
                    <a:pt x="10053" y="15212"/>
                  </a:lnTo>
                  <a:cubicBezTo>
                    <a:pt x="10110" y="15155"/>
                    <a:pt x="10205" y="15079"/>
                    <a:pt x="10281" y="15022"/>
                  </a:cubicBezTo>
                  <a:lnTo>
                    <a:pt x="10434" y="14907"/>
                  </a:lnTo>
                  <a:cubicBezTo>
                    <a:pt x="10567" y="14812"/>
                    <a:pt x="10719" y="14717"/>
                    <a:pt x="10833" y="14641"/>
                  </a:cubicBezTo>
                  <a:lnTo>
                    <a:pt x="10871" y="14622"/>
                  </a:lnTo>
                  <a:lnTo>
                    <a:pt x="10986" y="14546"/>
                  </a:lnTo>
                  <a:lnTo>
                    <a:pt x="11233" y="14393"/>
                  </a:lnTo>
                  <a:cubicBezTo>
                    <a:pt x="11347" y="14317"/>
                    <a:pt x="11443" y="14241"/>
                    <a:pt x="11557" y="14184"/>
                  </a:cubicBezTo>
                  <a:lnTo>
                    <a:pt x="11633" y="14146"/>
                  </a:lnTo>
                  <a:lnTo>
                    <a:pt x="11652" y="14146"/>
                  </a:lnTo>
                  <a:lnTo>
                    <a:pt x="11709" y="14108"/>
                  </a:lnTo>
                  <a:lnTo>
                    <a:pt x="11880" y="14013"/>
                  </a:lnTo>
                  <a:lnTo>
                    <a:pt x="11899" y="14013"/>
                  </a:lnTo>
                  <a:lnTo>
                    <a:pt x="11995" y="13955"/>
                  </a:lnTo>
                  <a:lnTo>
                    <a:pt x="12014" y="13955"/>
                  </a:lnTo>
                  <a:lnTo>
                    <a:pt x="12090" y="13917"/>
                  </a:lnTo>
                  <a:lnTo>
                    <a:pt x="12223" y="13841"/>
                  </a:lnTo>
                  <a:cubicBezTo>
                    <a:pt x="12356" y="13765"/>
                    <a:pt x="12452" y="13708"/>
                    <a:pt x="12566" y="13651"/>
                  </a:cubicBezTo>
                  <a:cubicBezTo>
                    <a:pt x="12642" y="13632"/>
                    <a:pt x="12718" y="13613"/>
                    <a:pt x="12794" y="13575"/>
                  </a:cubicBezTo>
                  <a:lnTo>
                    <a:pt x="12813" y="13575"/>
                  </a:lnTo>
                  <a:lnTo>
                    <a:pt x="12889" y="13556"/>
                  </a:lnTo>
                  <a:lnTo>
                    <a:pt x="13004" y="13537"/>
                  </a:lnTo>
                  <a:lnTo>
                    <a:pt x="13232" y="13537"/>
                  </a:lnTo>
                  <a:lnTo>
                    <a:pt x="13289" y="13575"/>
                  </a:lnTo>
                  <a:lnTo>
                    <a:pt x="13327" y="13613"/>
                  </a:lnTo>
                  <a:lnTo>
                    <a:pt x="13346" y="13632"/>
                  </a:lnTo>
                  <a:lnTo>
                    <a:pt x="13422" y="13670"/>
                  </a:lnTo>
                  <a:lnTo>
                    <a:pt x="13461" y="13689"/>
                  </a:lnTo>
                  <a:lnTo>
                    <a:pt x="13594" y="13784"/>
                  </a:lnTo>
                  <a:lnTo>
                    <a:pt x="13727" y="13860"/>
                  </a:lnTo>
                  <a:cubicBezTo>
                    <a:pt x="13936" y="13994"/>
                    <a:pt x="14165" y="14146"/>
                    <a:pt x="14412" y="14336"/>
                  </a:cubicBezTo>
                  <a:lnTo>
                    <a:pt x="14565" y="14469"/>
                  </a:lnTo>
                  <a:lnTo>
                    <a:pt x="14641" y="14527"/>
                  </a:lnTo>
                  <a:lnTo>
                    <a:pt x="14850" y="14679"/>
                  </a:lnTo>
                  <a:lnTo>
                    <a:pt x="15041" y="14812"/>
                  </a:lnTo>
                  <a:lnTo>
                    <a:pt x="15193" y="14926"/>
                  </a:lnTo>
                  <a:lnTo>
                    <a:pt x="15326" y="15022"/>
                  </a:lnTo>
                  <a:lnTo>
                    <a:pt x="15345" y="15041"/>
                  </a:lnTo>
                  <a:lnTo>
                    <a:pt x="15479" y="15136"/>
                  </a:lnTo>
                  <a:lnTo>
                    <a:pt x="15498" y="15136"/>
                  </a:lnTo>
                  <a:lnTo>
                    <a:pt x="15517" y="15155"/>
                  </a:lnTo>
                  <a:lnTo>
                    <a:pt x="15612" y="15231"/>
                  </a:lnTo>
                  <a:lnTo>
                    <a:pt x="15631" y="15231"/>
                  </a:lnTo>
                  <a:cubicBezTo>
                    <a:pt x="15821" y="15364"/>
                    <a:pt x="16031" y="15536"/>
                    <a:pt x="16221" y="15688"/>
                  </a:cubicBezTo>
                  <a:cubicBezTo>
                    <a:pt x="16354" y="15783"/>
                    <a:pt x="16526" y="15935"/>
                    <a:pt x="16621" y="16031"/>
                  </a:cubicBezTo>
                  <a:cubicBezTo>
                    <a:pt x="16735" y="16107"/>
                    <a:pt x="16830" y="16221"/>
                    <a:pt x="16906" y="16278"/>
                  </a:cubicBezTo>
                  <a:lnTo>
                    <a:pt x="16964" y="16335"/>
                  </a:lnTo>
                  <a:lnTo>
                    <a:pt x="16983" y="16354"/>
                  </a:lnTo>
                  <a:lnTo>
                    <a:pt x="17059" y="16430"/>
                  </a:lnTo>
                  <a:lnTo>
                    <a:pt x="17116" y="16507"/>
                  </a:lnTo>
                  <a:cubicBezTo>
                    <a:pt x="17249" y="16621"/>
                    <a:pt x="17382" y="16754"/>
                    <a:pt x="17516" y="16906"/>
                  </a:cubicBezTo>
                  <a:lnTo>
                    <a:pt x="17554" y="16944"/>
                  </a:lnTo>
                  <a:cubicBezTo>
                    <a:pt x="17706" y="17097"/>
                    <a:pt x="17858" y="17249"/>
                    <a:pt x="18030" y="17420"/>
                  </a:cubicBezTo>
                  <a:lnTo>
                    <a:pt x="18163" y="17554"/>
                  </a:lnTo>
                  <a:cubicBezTo>
                    <a:pt x="18258" y="17649"/>
                    <a:pt x="18353" y="17744"/>
                    <a:pt x="18429" y="17839"/>
                  </a:cubicBezTo>
                  <a:lnTo>
                    <a:pt x="18448" y="17858"/>
                  </a:lnTo>
                  <a:cubicBezTo>
                    <a:pt x="18525" y="17915"/>
                    <a:pt x="18601" y="18011"/>
                    <a:pt x="18677" y="18068"/>
                  </a:cubicBezTo>
                  <a:cubicBezTo>
                    <a:pt x="18734" y="18144"/>
                    <a:pt x="18810" y="18220"/>
                    <a:pt x="18886" y="18315"/>
                  </a:cubicBezTo>
                  <a:lnTo>
                    <a:pt x="19045" y="18506"/>
                  </a:lnTo>
                  <a:lnTo>
                    <a:pt x="19020" y="18467"/>
                  </a:lnTo>
                  <a:lnTo>
                    <a:pt x="18962" y="18391"/>
                  </a:lnTo>
                  <a:lnTo>
                    <a:pt x="18962" y="18372"/>
                  </a:lnTo>
                  <a:lnTo>
                    <a:pt x="18943" y="18353"/>
                  </a:lnTo>
                  <a:lnTo>
                    <a:pt x="18924" y="18315"/>
                  </a:lnTo>
                  <a:lnTo>
                    <a:pt x="18905" y="18296"/>
                  </a:lnTo>
                  <a:lnTo>
                    <a:pt x="18848" y="18220"/>
                  </a:lnTo>
                  <a:lnTo>
                    <a:pt x="18791" y="18163"/>
                  </a:lnTo>
                  <a:cubicBezTo>
                    <a:pt x="18715" y="18049"/>
                    <a:pt x="18620" y="17934"/>
                    <a:pt x="18525" y="17839"/>
                  </a:cubicBezTo>
                  <a:cubicBezTo>
                    <a:pt x="18334" y="17611"/>
                    <a:pt x="18125" y="17382"/>
                    <a:pt x="17934" y="17192"/>
                  </a:cubicBezTo>
                  <a:lnTo>
                    <a:pt x="17839" y="17078"/>
                  </a:lnTo>
                  <a:cubicBezTo>
                    <a:pt x="17744" y="16982"/>
                    <a:pt x="17630" y="16849"/>
                    <a:pt x="17554" y="16754"/>
                  </a:cubicBezTo>
                  <a:cubicBezTo>
                    <a:pt x="17458" y="16659"/>
                    <a:pt x="17363" y="16545"/>
                    <a:pt x="17268" y="16430"/>
                  </a:cubicBezTo>
                  <a:cubicBezTo>
                    <a:pt x="17040" y="16202"/>
                    <a:pt x="16830" y="15993"/>
                    <a:pt x="16621" y="15783"/>
                  </a:cubicBezTo>
                  <a:cubicBezTo>
                    <a:pt x="16545" y="15707"/>
                    <a:pt x="16411" y="15593"/>
                    <a:pt x="16297" y="15498"/>
                  </a:cubicBezTo>
                  <a:cubicBezTo>
                    <a:pt x="16202" y="15402"/>
                    <a:pt x="16088" y="15307"/>
                    <a:pt x="15974" y="15212"/>
                  </a:cubicBezTo>
                  <a:cubicBezTo>
                    <a:pt x="15764" y="15060"/>
                    <a:pt x="15517" y="14850"/>
                    <a:pt x="15250" y="14660"/>
                  </a:cubicBezTo>
                  <a:lnTo>
                    <a:pt x="15193" y="14622"/>
                  </a:lnTo>
                  <a:lnTo>
                    <a:pt x="15136" y="14565"/>
                  </a:lnTo>
                  <a:lnTo>
                    <a:pt x="15098" y="14565"/>
                  </a:lnTo>
                  <a:lnTo>
                    <a:pt x="15060" y="14546"/>
                  </a:lnTo>
                  <a:lnTo>
                    <a:pt x="15041" y="14527"/>
                  </a:lnTo>
                  <a:lnTo>
                    <a:pt x="14984" y="14489"/>
                  </a:lnTo>
                  <a:lnTo>
                    <a:pt x="14660" y="14241"/>
                  </a:lnTo>
                  <a:cubicBezTo>
                    <a:pt x="14412" y="14051"/>
                    <a:pt x="14146" y="13860"/>
                    <a:pt x="13898" y="13670"/>
                  </a:cubicBezTo>
                  <a:cubicBezTo>
                    <a:pt x="13689" y="13537"/>
                    <a:pt x="13480" y="13403"/>
                    <a:pt x="13327" y="13289"/>
                  </a:cubicBezTo>
                  <a:lnTo>
                    <a:pt x="13308" y="13289"/>
                  </a:lnTo>
                  <a:cubicBezTo>
                    <a:pt x="13137" y="13194"/>
                    <a:pt x="12966" y="13061"/>
                    <a:pt x="12756" y="12908"/>
                  </a:cubicBezTo>
                  <a:lnTo>
                    <a:pt x="12642" y="12832"/>
                  </a:lnTo>
                  <a:cubicBezTo>
                    <a:pt x="12604" y="12775"/>
                    <a:pt x="12566" y="12699"/>
                    <a:pt x="12509" y="12623"/>
                  </a:cubicBezTo>
                  <a:cubicBezTo>
                    <a:pt x="12413" y="12432"/>
                    <a:pt x="12318" y="12261"/>
                    <a:pt x="12223" y="12071"/>
                  </a:cubicBezTo>
                  <a:lnTo>
                    <a:pt x="12185" y="11995"/>
                  </a:lnTo>
                  <a:lnTo>
                    <a:pt x="12166" y="11918"/>
                  </a:lnTo>
                  <a:cubicBezTo>
                    <a:pt x="12090" y="11747"/>
                    <a:pt x="12033" y="11614"/>
                    <a:pt x="11976" y="11442"/>
                  </a:cubicBezTo>
                  <a:cubicBezTo>
                    <a:pt x="11899" y="11271"/>
                    <a:pt x="11861" y="11100"/>
                    <a:pt x="11823" y="10967"/>
                  </a:cubicBezTo>
                  <a:cubicBezTo>
                    <a:pt x="11785" y="10814"/>
                    <a:pt x="11747" y="10662"/>
                    <a:pt x="11728" y="10548"/>
                  </a:cubicBezTo>
                  <a:cubicBezTo>
                    <a:pt x="11709" y="10433"/>
                    <a:pt x="11690" y="10319"/>
                    <a:pt x="11671" y="10205"/>
                  </a:cubicBezTo>
                  <a:cubicBezTo>
                    <a:pt x="11671" y="10091"/>
                    <a:pt x="11652" y="9977"/>
                    <a:pt x="11652" y="9805"/>
                  </a:cubicBezTo>
                  <a:lnTo>
                    <a:pt x="11652" y="9748"/>
                  </a:lnTo>
                  <a:lnTo>
                    <a:pt x="11652" y="9520"/>
                  </a:lnTo>
                  <a:cubicBezTo>
                    <a:pt x="11652" y="9386"/>
                    <a:pt x="11652" y="9310"/>
                    <a:pt x="11671" y="9196"/>
                  </a:cubicBezTo>
                  <a:cubicBezTo>
                    <a:pt x="11671" y="9063"/>
                    <a:pt x="11690" y="8929"/>
                    <a:pt x="11709" y="8853"/>
                  </a:cubicBezTo>
                  <a:cubicBezTo>
                    <a:pt x="11709" y="8796"/>
                    <a:pt x="11728" y="8701"/>
                    <a:pt x="11747" y="8625"/>
                  </a:cubicBezTo>
                  <a:lnTo>
                    <a:pt x="11766" y="8568"/>
                  </a:lnTo>
                  <a:lnTo>
                    <a:pt x="11766" y="8511"/>
                  </a:lnTo>
                  <a:lnTo>
                    <a:pt x="11785" y="8454"/>
                  </a:lnTo>
                  <a:cubicBezTo>
                    <a:pt x="11823" y="8339"/>
                    <a:pt x="11861" y="8206"/>
                    <a:pt x="11880" y="8130"/>
                  </a:cubicBezTo>
                  <a:lnTo>
                    <a:pt x="11957" y="7920"/>
                  </a:lnTo>
                  <a:lnTo>
                    <a:pt x="11995" y="7825"/>
                  </a:lnTo>
                  <a:cubicBezTo>
                    <a:pt x="12033" y="7730"/>
                    <a:pt x="12071" y="7616"/>
                    <a:pt x="12109" y="7521"/>
                  </a:cubicBezTo>
                  <a:cubicBezTo>
                    <a:pt x="12147" y="7311"/>
                    <a:pt x="12185" y="7102"/>
                    <a:pt x="12185" y="6892"/>
                  </a:cubicBezTo>
                  <a:lnTo>
                    <a:pt x="12185" y="6569"/>
                  </a:lnTo>
                  <a:cubicBezTo>
                    <a:pt x="12185" y="6359"/>
                    <a:pt x="12185" y="6131"/>
                    <a:pt x="12185" y="5902"/>
                  </a:cubicBezTo>
                  <a:cubicBezTo>
                    <a:pt x="12185" y="5674"/>
                    <a:pt x="12166" y="5446"/>
                    <a:pt x="12166" y="5236"/>
                  </a:cubicBezTo>
                  <a:cubicBezTo>
                    <a:pt x="12166" y="5027"/>
                    <a:pt x="12128" y="4817"/>
                    <a:pt x="12090" y="4608"/>
                  </a:cubicBezTo>
                  <a:cubicBezTo>
                    <a:pt x="12052" y="4360"/>
                    <a:pt x="12014" y="4151"/>
                    <a:pt x="11976" y="3903"/>
                  </a:cubicBezTo>
                  <a:cubicBezTo>
                    <a:pt x="11938" y="3675"/>
                    <a:pt x="11880" y="3428"/>
                    <a:pt x="11842" y="3199"/>
                  </a:cubicBezTo>
                  <a:cubicBezTo>
                    <a:pt x="11785" y="2952"/>
                    <a:pt x="11747" y="2723"/>
                    <a:pt x="11690" y="2476"/>
                  </a:cubicBezTo>
                  <a:lnTo>
                    <a:pt x="11690" y="2476"/>
                  </a:lnTo>
                  <a:lnTo>
                    <a:pt x="11709" y="2666"/>
                  </a:lnTo>
                  <a:lnTo>
                    <a:pt x="11728" y="2856"/>
                  </a:lnTo>
                  <a:cubicBezTo>
                    <a:pt x="11785" y="3561"/>
                    <a:pt x="11842" y="4284"/>
                    <a:pt x="11880" y="5027"/>
                  </a:cubicBezTo>
                  <a:lnTo>
                    <a:pt x="11880" y="5122"/>
                  </a:lnTo>
                  <a:lnTo>
                    <a:pt x="11880" y="5465"/>
                  </a:lnTo>
                  <a:cubicBezTo>
                    <a:pt x="11861" y="5541"/>
                    <a:pt x="11861" y="5617"/>
                    <a:pt x="11861" y="5693"/>
                  </a:cubicBezTo>
                  <a:lnTo>
                    <a:pt x="11861" y="5807"/>
                  </a:lnTo>
                  <a:lnTo>
                    <a:pt x="11861" y="5902"/>
                  </a:lnTo>
                  <a:cubicBezTo>
                    <a:pt x="11842" y="6169"/>
                    <a:pt x="11823" y="6455"/>
                    <a:pt x="11804" y="6664"/>
                  </a:cubicBezTo>
                  <a:lnTo>
                    <a:pt x="11804" y="6816"/>
                  </a:lnTo>
                  <a:cubicBezTo>
                    <a:pt x="11804" y="6873"/>
                    <a:pt x="11785" y="6930"/>
                    <a:pt x="11785" y="6988"/>
                  </a:cubicBezTo>
                  <a:lnTo>
                    <a:pt x="11785" y="7045"/>
                  </a:lnTo>
                  <a:lnTo>
                    <a:pt x="11785" y="7064"/>
                  </a:lnTo>
                  <a:cubicBezTo>
                    <a:pt x="11785" y="7140"/>
                    <a:pt x="11766" y="7216"/>
                    <a:pt x="11747" y="7311"/>
                  </a:cubicBezTo>
                  <a:cubicBezTo>
                    <a:pt x="11709" y="7464"/>
                    <a:pt x="11652" y="7616"/>
                    <a:pt x="11614" y="7749"/>
                  </a:cubicBezTo>
                  <a:lnTo>
                    <a:pt x="11614" y="7787"/>
                  </a:lnTo>
                  <a:cubicBezTo>
                    <a:pt x="11576" y="7882"/>
                    <a:pt x="11538" y="7978"/>
                    <a:pt x="11519" y="8073"/>
                  </a:cubicBezTo>
                  <a:cubicBezTo>
                    <a:pt x="11385" y="8511"/>
                    <a:pt x="11328" y="8948"/>
                    <a:pt x="11328" y="9405"/>
                  </a:cubicBezTo>
                  <a:lnTo>
                    <a:pt x="11328" y="9710"/>
                  </a:lnTo>
                  <a:lnTo>
                    <a:pt x="11328" y="9748"/>
                  </a:lnTo>
                  <a:lnTo>
                    <a:pt x="11328" y="9862"/>
                  </a:lnTo>
                  <a:lnTo>
                    <a:pt x="11347" y="10072"/>
                  </a:lnTo>
                  <a:cubicBezTo>
                    <a:pt x="11366" y="10167"/>
                    <a:pt x="11385" y="10262"/>
                    <a:pt x="11404" y="10357"/>
                  </a:cubicBezTo>
                  <a:cubicBezTo>
                    <a:pt x="11424" y="10472"/>
                    <a:pt x="11443" y="10586"/>
                    <a:pt x="11481" y="10681"/>
                  </a:cubicBezTo>
                  <a:lnTo>
                    <a:pt x="11481" y="10700"/>
                  </a:lnTo>
                  <a:lnTo>
                    <a:pt x="11481" y="10719"/>
                  </a:lnTo>
                  <a:lnTo>
                    <a:pt x="11481" y="10738"/>
                  </a:lnTo>
                  <a:lnTo>
                    <a:pt x="11481" y="10757"/>
                  </a:lnTo>
                  <a:lnTo>
                    <a:pt x="11481" y="10795"/>
                  </a:lnTo>
                  <a:cubicBezTo>
                    <a:pt x="11519" y="10928"/>
                    <a:pt x="11557" y="11024"/>
                    <a:pt x="11614" y="11157"/>
                  </a:cubicBezTo>
                  <a:cubicBezTo>
                    <a:pt x="11671" y="11290"/>
                    <a:pt x="11728" y="11423"/>
                    <a:pt x="11785" y="11519"/>
                  </a:cubicBezTo>
                  <a:cubicBezTo>
                    <a:pt x="11899" y="11766"/>
                    <a:pt x="12033" y="11995"/>
                    <a:pt x="12147" y="12223"/>
                  </a:cubicBezTo>
                  <a:lnTo>
                    <a:pt x="12166" y="12242"/>
                  </a:lnTo>
                  <a:lnTo>
                    <a:pt x="12185" y="12280"/>
                  </a:lnTo>
                  <a:cubicBezTo>
                    <a:pt x="12242" y="12356"/>
                    <a:pt x="12299" y="12451"/>
                    <a:pt x="12356" y="12547"/>
                  </a:cubicBezTo>
                  <a:lnTo>
                    <a:pt x="12394" y="12585"/>
                  </a:lnTo>
                  <a:lnTo>
                    <a:pt x="12413" y="12623"/>
                  </a:lnTo>
                  <a:lnTo>
                    <a:pt x="12490" y="12718"/>
                  </a:lnTo>
                  <a:lnTo>
                    <a:pt x="12490" y="12718"/>
                  </a:lnTo>
                  <a:lnTo>
                    <a:pt x="12394" y="12661"/>
                  </a:lnTo>
                  <a:lnTo>
                    <a:pt x="12375" y="12642"/>
                  </a:lnTo>
                  <a:lnTo>
                    <a:pt x="12356" y="12642"/>
                  </a:lnTo>
                  <a:lnTo>
                    <a:pt x="12356" y="12623"/>
                  </a:lnTo>
                  <a:cubicBezTo>
                    <a:pt x="12166" y="12490"/>
                    <a:pt x="11995" y="12356"/>
                    <a:pt x="11842" y="12242"/>
                  </a:cubicBezTo>
                  <a:lnTo>
                    <a:pt x="11823" y="12223"/>
                  </a:lnTo>
                  <a:lnTo>
                    <a:pt x="11804" y="12204"/>
                  </a:lnTo>
                  <a:lnTo>
                    <a:pt x="11785" y="12185"/>
                  </a:lnTo>
                  <a:lnTo>
                    <a:pt x="11766" y="12166"/>
                  </a:lnTo>
                  <a:lnTo>
                    <a:pt x="11747" y="12147"/>
                  </a:lnTo>
                  <a:cubicBezTo>
                    <a:pt x="11652" y="12052"/>
                    <a:pt x="11519" y="11956"/>
                    <a:pt x="11404" y="11842"/>
                  </a:cubicBezTo>
                  <a:lnTo>
                    <a:pt x="11100" y="11576"/>
                  </a:lnTo>
                  <a:cubicBezTo>
                    <a:pt x="10890" y="11385"/>
                    <a:pt x="10681" y="11195"/>
                    <a:pt x="10434" y="11005"/>
                  </a:cubicBezTo>
                  <a:cubicBezTo>
                    <a:pt x="10167" y="10776"/>
                    <a:pt x="9958" y="10605"/>
                    <a:pt x="9748" y="10452"/>
                  </a:cubicBezTo>
                  <a:lnTo>
                    <a:pt x="9348" y="10167"/>
                  </a:lnTo>
                  <a:lnTo>
                    <a:pt x="9329" y="10148"/>
                  </a:lnTo>
                  <a:lnTo>
                    <a:pt x="9272" y="10110"/>
                  </a:lnTo>
                  <a:lnTo>
                    <a:pt x="9044" y="9938"/>
                  </a:lnTo>
                  <a:lnTo>
                    <a:pt x="9006" y="9900"/>
                  </a:lnTo>
                  <a:lnTo>
                    <a:pt x="8796" y="9767"/>
                  </a:lnTo>
                  <a:lnTo>
                    <a:pt x="8758" y="9729"/>
                  </a:lnTo>
                  <a:lnTo>
                    <a:pt x="8720" y="9691"/>
                  </a:lnTo>
                  <a:lnTo>
                    <a:pt x="8396" y="9463"/>
                  </a:lnTo>
                  <a:lnTo>
                    <a:pt x="7940" y="9120"/>
                  </a:lnTo>
                  <a:lnTo>
                    <a:pt x="7768" y="9006"/>
                  </a:lnTo>
                  <a:cubicBezTo>
                    <a:pt x="7578" y="8853"/>
                    <a:pt x="7387" y="8701"/>
                    <a:pt x="7216" y="8549"/>
                  </a:cubicBezTo>
                  <a:lnTo>
                    <a:pt x="7007" y="8377"/>
                  </a:lnTo>
                  <a:cubicBezTo>
                    <a:pt x="6797" y="8225"/>
                    <a:pt x="6588" y="8073"/>
                    <a:pt x="6378" y="7920"/>
                  </a:cubicBezTo>
                  <a:lnTo>
                    <a:pt x="6245" y="7825"/>
                  </a:lnTo>
                  <a:cubicBezTo>
                    <a:pt x="6188" y="7768"/>
                    <a:pt x="6112" y="7730"/>
                    <a:pt x="6055" y="7673"/>
                  </a:cubicBezTo>
                  <a:lnTo>
                    <a:pt x="5864" y="7502"/>
                  </a:lnTo>
                  <a:lnTo>
                    <a:pt x="5617" y="7292"/>
                  </a:lnTo>
                  <a:lnTo>
                    <a:pt x="5484" y="7178"/>
                  </a:lnTo>
                  <a:lnTo>
                    <a:pt x="5389" y="7102"/>
                  </a:lnTo>
                  <a:lnTo>
                    <a:pt x="5350" y="7064"/>
                  </a:lnTo>
                  <a:lnTo>
                    <a:pt x="5103" y="6854"/>
                  </a:lnTo>
                  <a:cubicBezTo>
                    <a:pt x="4970" y="6721"/>
                    <a:pt x="4836" y="6607"/>
                    <a:pt x="4722" y="6493"/>
                  </a:cubicBezTo>
                  <a:lnTo>
                    <a:pt x="4513" y="6283"/>
                  </a:lnTo>
                  <a:lnTo>
                    <a:pt x="4456" y="6226"/>
                  </a:lnTo>
                  <a:lnTo>
                    <a:pt x="4360" y="6131"/>
                  </a:lnTo>
                  <a:cubicBezTo>
                    <a:pt x="4189" y="5960"/>
                    <a:pt x="4018" y="5788"/>
                    <a:pt x="3827" y="5598"/>
                  </a:cubicBezTo>
                  <a:lnTo>
                    <a:pt x="3618" y="5369"/>
                  </a:lnTo>
                  <a:lnTo>
                    <a:pt x="3370" y="5141"/>
                  </a:lnTo>
                  <a:cubicBezTo>
                    <a:pt x="3313" y="5084"/>
                    <a:pt x="3237" y="4989"/>
                    <a:pt x="3180" y="4931"/>
                  </a:cubicBezTo>
                  <a:cubicBezTo>
                    <a:pt x="3123" y="4855"/>
                    <a:pt x="3066" y="4798"/>
                    <a:pt x="3009" y="4741"/>
                  </a:cubicBezTo>
                  <a:lnTo>
                    <a:pt x="2990" y="4703"/>
                  </a:lnTo>
                  <a:lnTo>
                    <a:pt x="2971" y="4684"/>
                  </a:lnTo>
                  <a:lnTo>
                    <a:pt x="2952" y="4646"/>
                  </a:lnTo>
                  <a:lnTo>
                    <a:pt x="2914" y="4608"/>
                  </a:lnTo>
                  <a:cubicBezTo>
                    <a:pt x="2799" y="4456"/>
                    <a:pt x="2685" y="4322"/>
                    <a:pt x="2571" y="4189"/>
                  </a:cubicBezTo>
                  <a:cubicBezTo>
                    <a:pt x="2457" y="4056"/>
                    <a:pt x="2342" y="3942"/>
                    <a:pt x="2209" y="3827"/>
                  </a:cubicBezTo>
                  <a:lnTo>
                    <a:pt x="2133" y="3732"/>
                  </a:lnTo>
                  <a:lnTo>
                    <a:pt x="2114" y="3732"/>
                  </a:lnTo>
                  <a:lnTo>
                    <a:pt x="2038" y="3656"/>
                  </a:lnTo>
                  <a:cubicBezTo>
                    <a:pt x="1962" y="3561"/>
                    <a:pt x="1867" y="3466"/>
                    <a:pt x="1790" y="3370"/>
                  </a:cubicBezTo>
                  <a:cubicBezTo>
                    <a:pt x="1619" y="3142"/>
                    <a:pt x="1448" y="2894"/>
                    <a:pt x="1314" y="2685"/>
                  </a:cubicBezTo>
                  <a:lnTo>
                    <a:pt x="1295" y="2666"/>
                  </a:lnTo>
                  <a:lnTo>
                    <a:pt x="1200" y="2514"/>
                  </a:lnTo>
                  <a:cubicBezTo>
                    <a:pt x="1029" y="2266"/>
                    <a:pt x="858" y="1981"/>
                    <a:pt x="648" y="1638"/>
                  </a:cubicBezTo>
                  <a:lnTo>
                    <a:pt x="572" y="1486"/>
                  </a:lnTo>
                  <a:cubicBezTo>
                    <a:pt x="439" y="1238"/>
                    <a:pt x="324" y="972"/>
                    <a:pt x="210" y="743"/>
                  </a:cubicBezTo>
                  <a:lnTo>
                    <a:pt x="210" y="724"/>
                  </a:lnTo>
                  <a:cubicBezTo>
                    <a:pt x="153" y="591"/>
                    <a:pt x="115" y="439"/>
                    <a:pt x="58" y="286"/>
                  </a:cubicBezTo>
                  <a:cubicBezTo>
                    <a:pt x="40" y="214"/>
                    <a:pt x="22" y="142"/>
                    <a:pt x="4" y="70"/>
                  </a:cubicBezTo>
                  <a:close/>
                  <a:moveTo>
                    <a:pt x="19045" y="18506"/>
                  </a:moveTo>
                  <a:lnTo>
                    <a:pt x="19058" y="18525"/>
                  </a:lnTo>
                  <a:lnTo>
                    <a:pt x="19134" y="18620"/>
                  </a:lnTo>
                  <a:lnTo>
                    <a:pt x="19153" y="18639"/>
                  </a:lnTo>
                  <a:lnTo>
                    <a:pt x="19153" y="18639"/>
                  </a:lnTo>
                  <a:lnTo>
                    <a:pt x="19115" y="18582"/>
                  </a:lnTo>
                  <a:lnTo>
                    <a:pt x="19077" y="18544"/>
                  </a:lnTo>
                  <a:lnTo>
                    <a:pt x="19045" y="18506"/>
                  </a:lnTo>
                  <a:close/>
                  <a:moveTo>
                    <a:pt x="19172" y="18677"/>
                  </a:moveTo>
                  <a:lnTo>
                    <a:pt x="19248" y="18753"/>
                  </a:lnTo>
                  <a:lnTo>
                    <a:pt x="19286" y="18791"/>
                  </a:lnTo>
                  <a:cubicBezTo>
                    <a:pt x="19267" y="18810"/>
                    <a:pt x="19248" y="18810"/>
                    <a:pt x="19229" y="18829"/>
                  </a:cubicBezTo>
                  <a:cubicBezTo>
                    <a:pt x="19210" y="18772"/>
                    <a:pt x="19191" y="18734"/>
                    <a:pt x="19172" y="18677"/>
                  </a:cubicBezTo>
                  <a:close/>
                  <a:moveTo>
                    <a:pt x="11599" y="22536"/>
                  </a:moveTo>
                  <a:lnTo>
                    <a:pt x="11024" y="22599"/>
                  </a:lnTo>
                  <a:lnTo>
                    <a:pt x="10890" y="22618"/>
                  </a:lnTo>
                  <a:lnTo>
                    <a:pt x="11062" y="22618"/>
                  </a:lnTo>
                  <a:lnTo>
                    <a:pt x="11271" y="22580"/>
                  </a:lnTo>
                  <a:lnTo>
                    <a:pt x="11290" y="22580"/>
                  </a:lnTo>
                  <a:lnTo>
                    <a:pt x="11443" y="22561"/>
                  </a:lnTo>
                  <a:lnTo>
                    <a:pt x="11500" y="22561"/>
                  </a:lnTo>
                  <a:cubicBezTo>
                    <a:pt x="11531" y="22552"/>
                    <a:pt x="11564" y="22544"/>
                    <a:pt x="11599" y="22536"/>
                  </a:cubicBezTo>
                  <a:close/>
                  <a:moveTo>
                    <a:pt x="10757" y="22618"/>
                  </a:moveTo>
                  <a:lnTo>
                    <a:pt x="10548" y="22637"/>
                  </a:lnTo>
                  <a:lnTo>
                    <a:pt x="10510" y="22637"/>
                  </a:lnTo>
                  <a:lnTo>
                    <a:pt x="10395" y="22656"/>
                  </a:lnTo>
                  <a:lnTo>
                    <a:pt x="10376" y="22656"/>
                  </a:lnTo>
                  <a:lnTo>
                    <a:pt x="10300" y="22675"/>
                  </a:lnTo>
                  <a:lnTo>
                    <a:pt x="10167" y="22694"/>
                  </a:lnTo>
                  <a:lnTo>
                    <a:pt x="10110" y="22694"/>
                  </a:lnTo>
                  <a:cubicBezTo>
                    <a:pt x="10015" y="22713"/>
                    <a:pt x="9900" y="22751"/>
                    <a:pt x="9767" y="22789"/>
                  </a:cubicBezTo>
                  <a:lnTo>
                    <a:pt x="9958" y="22751"/>
                  </a:lnTo>
                  <a:cubicBezTo>
                    <a:pt x="10053" y="22732"/>
                    <a:pt x="10148" y="22713"/>
                    <a:pt x="10243" y="22694"/>
                  </a:cubicBezTo>
                  <a:lnTo>
                    <a:pt x="10300" y="22694"/>
                  </a:lnTo>
                  <a:cubicBezTo>
                    <a:pt x="10510" y="22656"/>
                    <a:pt x="10719" y="22637"/>
                    <a:pt x="10890" y="22618"/>
                  </a:cubicBezTo>
                  <a:close/>
                  <a:moveTo>
                    <a:pt x="22180" y="6663"/>
                  </a:moveTo>
                  <a:cubicBezTo>
                    <a:pt x="22180" y="6663"/>
                    <a:pt x="22180" y="6664"/>
                    <a:pt x="22180" y="6664"/>
                  </a:cubicBezTo>
                  <a:cubicBezTo>
                    <a:pt x="22199" y="6797"/>
                    <a:pt x="22237" y="6950"/>
                    <a:pt x="22275" y="7121"/>
                  </a:cubicBezTo>
                  <a:lnTo>
                    <a:pt x="22275" y="7140"/>
                  </a:lnTo>
                  <a:lnTo>
                    <a:pt x="22275" y="7159"/>
                  </a:lnTo>
                  <a:cubicBezTo>
                    <a:pt x="22294" y="7235"/>
                    <a:pt x="22313" y="7311"/>
                    <a:pt x="22332" y="7368"/>
                  </a:cubicBezTo>
                  <a:lnTo>
                    <a:pt x="22332" y="7406"/>
                  </a:lnTo>
                  <a:cubicBezTo>
                    <a:pt x="22332" y="7444"/>
                    <a:pt x="22332" y="7464"/>
                    <a:pt x="22332" y="7502"/>
                  </a:cubicBezTo>
                  <a:lnTo>
                    <a:pt x="22332" y="7540"/>
                  </a:lnTo>
                  <a:lnTo>
                    <a:pt x="22351" y="7635"/>
                  </a:lnTo>
                  <a:cubicBezTo>
                    <a:pt x="22370" y="7711"/>
                    <a:pt x="22370" y="7787"/>
                    <a:pt x="22370" y="7882"/>
                  </a:cubicBezTo>
                  <a:lnTo>
                    <a:pt x="22370" y="8073"/>
                  </a:lnTo>
                  <a:lnTo>
                    <a:pt x="22370" y="8111"/>
                  </a:lnTo>
                  <a:cubicBezTo>
                    <a:pt x="22351" y="8149"/>
                    <a:pt x="22351" y="8187"/>
                    <a:pt x="22351" y="8244"/>
                  </a:cubicBezTo>
                  <a:lnTo>
                    <a:pt x="22351" y="8263"/>
                  </a:lnTo>
                  <a:lnTo>
                    <a:pt x="22351" y="8301"/>
                  </a:lnTo>
                  <a:cubicBezTo>
                    <a:pt x="22351" y="8415"/>
                    <a:pt x="22313" y="8511"/>
                    <a:pt x="22313" y="8625"/>
                  </a:cubicBezTo>
                  <a:cubicBezTo>
                    <a:pt x="22313" y="8796"/>
                    <a:pt x="22313" y="8987"/>
                    <a:pt x="22313" y="9158"/>
                  </a:cubicBezTo>
                  <a:lnTo>
                    <a:pt x="22313" y="9253"/>
                  </a:lnTo>
                  <a:lnTo>
                    <a:pt x="22313" y="9329"/>
                  </a:lnTo>
                  <a:lnTo>
                    <a:pt x="22313" y="9367"/>
                  </a:lnTo>
                  <a:lnTo>
                    <a:pt x="22313" y="9463"/>
                  </a:lnTo>
                  <a:cubicBezTo>
                    <a:pt x="22313" y="9577"/>
                    <a:pt x="22313" y="9672"/>
                    <a:pt x="22294" y="9767"/>
                  </a:cubicBezTo>
                  <a:cubicBezTo>
                    <a:pt x="22275" y="9824"/>
                    <a:pt x="22275" y="9881"/>
                    <a:pt x="22275" y="9938"/>
                  </a:cubicBezTo>
                  <a:cubicBezTo>
                    <a:pt x="22275" y="10053"/>
                    <a:pt x="22256" y="10167"/>
                    <a:pt x="22256" y="10262"/>
                  </a:cubicBezTo>
                  <a:lnTo>
                    <a:pt x="22256" y="10510"/>
                  </a:lnTo>
                  <a:lnTo>
                    <a:pt x="22256" y="10548"/>
                  </a:lnTo>
                  <a:cubicBezTo>
                    <a:pt x="22256" y="10700"/>
                    <a:pt x="22256" y="10833"/>
                    <a:pt x="22256" y="10967"/>
                  </a:cubicBezTo>
                  <a:cubicBezTo>
                    <a:pt x="22256" y="11100"/>
                    <a:pt x="22256" y="11252"/>
                    <a:pt x="22275" y="11366"/>
                  </a:cubicBezTo>
                  <a:cubicBezTo>
                    <a:pt x="22275" y="11481"/>
                    <a:pt x="22294" y="11595"/>
                    <a:pt x="22313" y="11709"/>
                  </a:cubicBezTo>
                  <a:lnTo>
                    <a:pt x="22313" y="11747"/>
                  </a:lnTo>
                  <a:cubicBezTo>
                    <a:pt x="22351" y="11937"/>
                    <a:pt x="22370" y="12128"/>
                    <a:pt x="22370" y="12318"/>
                  </a:cubicBezTo>
                  <a:lnTo>
                    <a:pt x="22370" y="12547"/>
                  </a:lnTo>
                  <a:lnTo>
                    <a:pt x="22370" y="12604"/>
                  </a:lnTo>
                  <a:lnTo>
                    <a:pt x="22370" y="12661"/>
                  </a:lnTo>
                  <a:lnTo>
                    <a:pt x="22370" y="12699"/>
                  </a:lnTo>
                  <a:lnTo>
                    <a:pt x="22370" y="12737"/>
                  </a:lnTo>
                  <a:lnTo>
                    <a:pt x="22351" y="12794"/>
                  </a:lnTo>
                  <a:cubicBezTo>
                    <a:pt x="22313" y="12965"/>
                    <a:pt x="22275" y="13137"/>
                    <a:pt x="22218" y="13327"/>
                  </a:cubicBezTo>
                  <a:cubicBezTo>
                    <a:pt x="22199" y="13422"/>
                    <a:pt x="22161" y="13556"/>
                    <a:pt x="22142" y="13632"/>
                  </a:cubicBezTo>
                  <a:cubicBezTo>
                    <a:pt x="22104" y="13708"/>
                    <a:pt x="22085" y="13784"/>
                    <a:pt x="22047" y="13860"/>
                  </a:cubicBezTo>
                  <a:lnTo>
                    <a:pt x="22047" y="13879"/>
                  </a:lnTo>
                  <a:lnTo>
                    <a:pt x="22047" y="13898"/>
                  </a:lnTo>
                  <a:cubicBezTo>
                    <a:pt x="22009" y="14013"/>
                    <a:pt x="21951" y="14127"/>
                    <a:pt x="21913" y="14260"/>
                  </a:cubicBezTo>
                  <a:lnTo>
                    <a:pt x="21875" y="14298"/>
                  </a:lnTo>
                  <a:lnTo>
                    <a:pt x="21856" y="14355"/>
                  </a:lnTo>
                  <a:lnTo>
                    <a:pt x="21856" y="14374"/>
                  </a:lnTo>
                  <a:lnTo>
                    <a:pt x="21856" y="14393"/>
                  </a:lnTo>
                  <a:cubicBezTo>
                    <a:pt x="21837" y="14431"/>
                    <a:pt x="21818" y="14469"/>
                    <a:pt x="21799" y="14508"/>
                  </a:cubicBezTo>
                  <a:lnTo>
                    <a:pt x="21685" y="14717"/>
                  </a:lnTo>
                  <a:lnTo>
                    <a:pt x="21590" y="14850"/>
                  </a:lnTo>
                  <a:lnTo>
                    <a:pt x="21571" y="14888"/>
                  </a:lnTo>
                  <a:cubicBezTo>
                    <a:pt x="21552" y="14926"/>
                    <a:pt x="21533" y="14945"/>
                    <a:pt x="21514" y="14983"/>
                  </a:cubicBezTo>
                  <a:lnTo>
                    <a:pt x="21495" y="15022"/>
                  </a:lnTo>
                  <a:lnTo>
                    <a:pt x="21399" y="15155"/>
                  </a:lnTo>
                  <a:lnTo>
                    <a:pt x="21342" y="15231"/>
                  </a:lnTo>
                  <a:lnTo>
                    <a:pt x="21323" y="15269"/>
                  </a:lnTo>
                  <a:lnTo>
                    <a:pt x="21304" y="15288"/>
                  </a:lnTo>
                  <a:lnTo>
                    <a:pt x="21285" y="15326"/>
                  </a:lnTo>
                  <a:lnTo>
                    <a:pt x="21190" y="15440"/>
                  </a:lnTo>
                  <a:lnTo>
                    <a:pt x="20942" y="15745"/>
                  </a:lnTo>
                  <a:lnTo>
                    <a:pt x="20942" y="15764"/>
                  </a:lnTo>
                  <a:lnTo>
                    <a:pt x="20942" y="15783"/>
                  </a:lnTo>
                  <a:lnTo>
                    <a:pt x="20904" y="15821"/>
                  </a:lnTo>
                  <a:lnTo>
                    <a:pt x="20885" y="15878"/>
                  </a:lnTo>
                  <a:lnTo>
                    <a:pt x="20866" y="15897"/>
                  </a:lnTo>
                  <a:lnTo>
                    <a:pt x="20847" y="15916"/>
                  </a:lnTo>
                  <a:cubicBezTo>
                    <a:pt x="20828" y="15954"/>
                    <a:pt x="20809" y="15973"/>
                    <a:pt x="20790" y="16012"/>
                  </a:cubicBezTo>
                  <a:lnTo>
                    <a:pt x="20752" y="16050"/>
                  </a:lnTo>
                  <a:lnTo>
                    <a:pt x="20714" y="16107"/>
                  </a:lnTo>
                  <a:lnTo>
                    <a:pt x="20695" y="16145"/>
                  </a:lnTo>
                  <a:lnTo>
                    <a:pt x="20657" y="16202"/>
                  </a:lnTo>
                  <a:lnTo>
                    <a:pt x="20600" y="16278"/>
                  </a:lnTo>
                  <a:cubicBezTo>
                    <a:pt x="20505" y="16487"/>
                    <a:pt x="20371" y="16678"/>
                    <a:pt x="20257" y="16887"/>
                  </a:cubicBezTo>
                  <a:lnTo>
                    <a:pt x="20143" y="17097"/>
                  </a:lnTo>
                  <a:lnTo>
                    <a:pt x="20105" y="17173"/>
                  </a:lnTo>
                  <a:lnTo>
                    <a:pt x="20048" y="17287"/>
                  </a:lnTo>
                  <a:cubicBezTo>
                    <a:pt x="20010" y="17344"/>
                    <a:pt x="19971" y="17401"/>
                    <a:pt x="19933" y="17439"/>
                  </a:cubicBezTo>
                  <a:lnTo>
                    <a:pt x="19933" y="17458"/>
                  </a:lnTo>
                  <a:lnTo>
                    <a:pt x="19800" y="17668"/>
                  </a:lnTo>
                  <a:lnTo>
                    <a:pt x="19724" y="17782"/>
                  </a:lnTo>
                  <a:lnTo>
                    <a:pt x="19686" y="17839"/>
                  </a:lnTo>
                  <a:cubicBezTo>
                    <a:pt x="19629" y="17915"/>
                    <a:pt x="19572" y="17991"/>
                    <a:pt x="19515" y="18068"/>
                  </a:cubicBezTo>
                  <a:lnTo>
                    <a:pt x="19457" y="18144"/>
                  </a:lnTo>
                  <a:lnTo>
                    <a:pt x="19343" y="18315"/>
                  </a:lnTo>
                  <a:lnTo>
                    <a:pt x="19324" y="18334"/>
                  </a:lnTo>
                  <a:cubicBezTo>
                    <a:pt x="19267" y="18410"/>
                    <a:pt x="19229" y="18486"/>
                    <a:pt x="19172" y="18563"/>
                  </a:cubicBezTo>
                  <a:cubicBezTo>
                    <a:pt x="19172" y="18582"/>
                    <a:pt x="19153" y="18601"/>
                    <a:pt x="19153" y="18620"/>
                  </a:cubicBezTo>
                  <a:lnTo>
                    <a:pt x="19153" y="18639"/>
                  </a:lnTo>
                  <a:cubicBezTo>
                    <a:pt x="19153" y="18734"/>
                    <a:pt x="19191" y="18829"/>
                    <a:pt x="19210" y="18943"/>
                  </a:cubicBezTo>
                  <a:cubicBezTo>
                    <a:pt x="19210" y="18962"/>
                    <a:pt x="19229" y="19000"/>
                    <a:pt x="19229" y="19039"/>
                  </a:cubicBezTo>
                  <a:lnTo>
                    <a:pt x="19153" y="19039"/>
                  </a:lnTo>
                  <a:cubicBezTo>
                    <a:pt x="19115" y="19029"/>
                    <a:pt x="19072" y="19024"/>
                    <a:pt x="19029" y="19024"/>
                  </a:cubicBezTo>
                  <a:cubicBezTo>
                    <a:pt x="18986" y="19024"/>
                    <a:pt x="18943" y="19029"/>
                    <a:pt x="18905" y="19039"/>
                  </a:cubicBezTo>
                  <a:cubicBezTo>
                    <a:pt x="18829" y="19039"/>
                    <a:pt x="18753" y="19058"/>
                    <a:pt x="18696" y="19077"/>
                  </a:cubicBezTo>
                  <a:lnTo>
                    <a:pt x="18601" y="19115"/>
                  </a:lnTo>
                  <a:cubicBezTo>
                    <a:pt x="18467" y="19191"/>
                    <a:pt x="18334" y="19286"/>
                    <a:pt x="18220" y="19400"/>
                  </a:cubicBezTo>
                  <a:cubicBezTo>
                    <a:pt x="18144" y="19457"/>
                    <a:pt x="18049" y="19534"/>
                    <a:pt x="17973" y="19591"/>
                  </a:cubicBezTo>
                  <a:lnTo>
                    <a:pt x="17953" y="19610"/>
                  </a:lnTo>
                  <a:cubicBezTo>
                    <a:pt x="17896" y="19667"/>
                    <a:pt x="17820" y="19724"/>
                    <a:pt x="17763" y="19781"/>
                  </a:cubicBezTo>
                  <a:lnTo>
                    <a:pt x="17725" y="19800"/>
                  </a:lnTo>
                  <a:lnTo>
                    <a:pt x="17687" y="19819"/>
                  </a:lnTo>
                  <a:lnTo>
                    <a:pt x="17668" y="19838"/>
                  </a:lnTo>
                  <a:lnTo>
                    <a:pt x="17516" y="19971"/>
                  </a:lnTo>
                  <a:cubicBezTo>
                    <a:pt x="17458" y="20009"/>
                    <a:pt x="17401" y="20067"/>
                    <a:pt x="17363" y="20105"/>
                  </a:cubicBezTo>
                  <a:cubicBezTo>
                    <a:pt x="17306" y="20162"/>
                    <a:pt x="17249" y="20219"/>
                    <a:pt x="17211" y="20276"/>
                  </a:cubicBezTo>
                  <a:lnTo>
                    <a:pt x="17154" y="20352"/>
                  </a:lnTo>
                  <a:lnTo>
                    <a:pt x="17059" y="20466"/>
                  </a:lnTo>
                  <a:lnTo>
                    <a:pt x="17040" y="20504"/>
                  </a:lnTo>
                  <a:lnTo>
                    <a:pt x="17002" y="20562"/>
                  </a:lnTo>
                  <a:lnTo>
                    <a:pt x="16906" y="20657"/>
                  </a:lnTo>
                  <a:lnTo>
                    <a:pt x="16830" y="20733"/>
                  </a:lnTo>
                  <a:lnTo>
                    <a:pt x="16811" y="20752"/>
                  </a:lnTo>
                  <a:lnTo>
                    <a:pt x="16754" y="20809"/>
                  </a:lnTo>
                  <a:lnTo>
                    <a:pt x="16735" y="20828"/>
                  </a:lnTo>
                  <a:cubicBezTo>
                    <a:pt x="16678" y="20866"/>
                    <a:pt x="16621" y="20923"/>
                    <a:pt x="16564" y="20961"/>
                  </a:cubicBezTo>
                  <a:lnTo>
                    <a:pt x="16545" y="20961"/>
                  </a:lnTo>
                  <a:lnTo>
                    <a:pt x="16507" y="20999"/>
                  </a:lnTo>
                  <a:cubicBezTo>
                    <a:pt x="16430" y="21057"/>
                    <a:pt x="16335" y="21114"/>
                    <a:pt x="16240" y="21171"/>
                  </a:cubicBezTo>
                  <a:lnTo>
                    <a:pt x="16088" y="21266"/>
                  </a:lnTo>
                  <a:lnTo>
                    <a:pt x="16031" y="21304"/>
                  </a:lnTo>
                  <a:lnTo>
                    <a:pt x="16012" y="21304"/>
                  </a:lnTo>
                  <a:lnTo>
                    <a:pt x="15935" y="21361"/>
                  </a:lnTo>
                  <a:lnTo>
                    <a:pt x="15916" y="21361"/>
                  </a:lnTo>
                  <a:lnTo>
                    <a:pt x="15859" y="21399"/>
                  </a:lnTo>
                  <a:lnTo>
                    <a:pt x="15840" y="21418"/>
                  </a:lnTo>
                  <a:lnTo>
                    <a:pt x="15802" y="21437"/>
                  </a:lnTo>
                  <a:lnTo>
                    <a:pt x="15764" y="21456"/>
                  </a:lnTo>
                  <a:lnTo>
                    <a:pt x="15745" y="21456"/>
                  </a:lnTo>
                  <a:lnTo>
                    <a:pt x="15650" y="21494"/>
                  </a:lnTo>
                  <a:lnTo>
                    <a:pt x="15555" y="21552"/>
                  </a:lnTo>
                  <a:lnTo>
                    <a:pt x="15460" y="21552"/>
                  </a:lnTo>
                  <a:cubicBezTo>
                    <a:pt x="15326" y="21609"/>
                    <a:pt x="15193" y="21647"/>
                    <a:pt x="15079" y="21704"/>
                  </a:cubicBezTo>
                  <a:lnTo>
                    <a:pt x="15060" y="21704"/>
                  </a:lnTo>
                  <a:lnTo>
                    <a:pt x="14793" y="21799"/>
                  </a:lnTo>
                  <a:cubicBezTo>
                    <a:pt x="14565" y="21875"/>
                    <a:pt x="14336" y="21951"/>
                    <a:pt x="14146" y="22008"/>
                  </a:cubicBezTo>
                  <a:lnTo>
                    <a:pt x="14051" y="22028"/>
                  </a:lnTo>
                  <a:cubicBezTo>
                    <a:pt x="13860" y="22085"/>
                    <a:pt x="13613" y="22142"/>
                    <a:pt x="13384" y="22199"/>
                  </a:cubicBezTo>
                  <a:lnTo>
                    <a:pt x="12851" y="22313"/>
                  </a:lnTo>
                  <a:lnTo>
                    <a:pt x="12680" y="22351"/>
                  </a:lnTo>
                  <a:lnTo>
                    <a:pt x="12528" y="22370"/>
                  </a:lnTo>
                  <a:lnTo>
                    <a:pt x="12452" y="22370"/>
                  </a:lnTo>
                  <a:lnTo>
                    <a:pt x="11976" y="22465"/>
                  </a:lnTo>
                  <a:cubicBezTo>
                    <a:pt x="11844" y="22495"/>
                    <a:pt x="11713" y="22513"/>
                    <a:pt x="11599" y="22536"/>
                  </a:cubicBezTo>
                  <a:lnTo>
                    <a:pt x="11599" y="22536"/>
                  </a:lnTo>
                  <a:lnTo>
                    <a:pt x="11728" y="22523"/>
                  </a:lnTo>
                  <a:cubicBezTo>
                    <a:pt x="11995" y="22484"/>
                    <a:pt x="12242" y="22446"/>
                    <a:pt x="12433" y="22408"/>
                  </a:cubicBezTo>
                  <a:lnTo>
                    <a:pt x="12832" y="22408"/>
                  </a:lnTo>
                  <a:cubicBezTo>
                    <a:pt x="13042" y="22370"/>
                    <a:pt x="13251" y="22332"/>
                    <a:pt x="13480" y="22294"/>
                  </a:cubicBezTo>
                  <a:lnTo>
                    <a:pt x="13860" y="22218"/>
                  </a:lnTo>
                  <a:lnTo>
                    <a:pt x="13994" y="22180"/>
                  </a:lnTo>
                  <a:lnTo>
                    <a:pt x="14070" y="22180"/>
                  </a:lnTo>
                  <a:lnTo>
                    <a:pt x="14184" y="22142"/>
                  </a:lnTo>
                  <a:lnTo>
                    <a:pt x="14222" y="22123"/>
                  </a:lnTo>
                  <a:lnTo>
                    <a:pt x="14260" y="22123"/>
                  </a:lnTo>
                  <a:lnTo>
                    <a:pt x="14622" y="22028"/>
                  </a:lnTo>
                  <a:lnTo>
                    <a:pt x="14907" y="21932"/>
                  </a:lnTo>
                  <a:lnTo>
                    <a:pt x="14946" y="21932"/>
                  </a:lnTo>
                  <a:lnTo>
                    <a:pt x="15022" y="21894"/>
                  </a:lnTo>
                  <a:lnTo>
                    <a:pt x="15250" y="21818"/>
                  </a:lnTo>
                  <a:lnTo>
                    <a:pt x="15307" y="21799"/>
                  </a:lnTo>
                  <a:lnTo>
                    <a:pt x="15326" y="21799"/>
                  </a:lnTo>
                  <a:lnTo>
                    <a:pt x="15421" y="21780"/>
                  </a:lnTo>
                  <a:lnTo>
                    <a:pt x="15479" y="21780"/>
                  </a:lnTo>
                  <a:lnTo>
                    <a:pt x="15593" y="21742"/>
                  </a:lnTo>
                  <a:lnTo>
                    <a:pt x="15612" y="21742"/>
                  </a:lnTo>
                  <a:lnTo>
                    <a:pt x="15650" y="21723"/>
                  </a:lnTo>
                  <a:lnTo>
                    <a:pt x="15669" y="21704"/>
                  </a:lnTo>
                  <a:lnTo>
                    <a:pt x="15707" y="21685"/>
                  </a:lnTo>
                  <a:lnTo>
                    <a:pt x="15764" y="21666"/>
                  </a:lnTo>
                  <a:lnTo>
                    <a:pt x="15783" y="21666"/>
                  </a:lnTo>
                  <a:lnTo>
                    <a:pt x="15802" y="21647"/>
                  </a:lnTo>
                  <a:lnTo>
                    <a:pt x="15859" y="21628"/>
                  </a:lnTo>
                  <a:lnTo>
                    <a:pt x="15897" y="21609"/>
                  </a:lnTo>
                  <a:lnTo>
                    <a:pt x="15916" y="21590"/>
                  </a:lnTo>
                  <a:lnTo>
                    <a:pt x="16031" y="21533"/>
                  </a:lnTo>
                  <a:lnTo>
                    <a:pt x="16050" y="21513"/>
                  </a:lnTo>
                  <a:cubicBezTo>
                    <a:pt x="16145" y="21456"/>
                    <a:pt x="16259" y="21380"/>
                    <a:pt x="16373" y="21304"/>
                  </a:cubicBezTo>
                  <a:cubicBezTo>
                    <a:pt x="16564" y="21171"/>
                    <a:pt x="16735" y="21019"/>
                    <a:pt x="16906" y="20847"/>
                  </a:cubicBezTo>
                  <a:lnTo>
                    <a:pt x="16925" y="20847"/>
                  </a:lnTo>
                  <a:cubicBezTo>
                    <a:pt x="16964" y="20809"/>
                    <a:pt x="16983" y="20771"/>
                    <a:pt x="17021" y="20733"/>
                  </a:cubicBezTo>
                  <a:cubicBezTo>
                    <a:pt x="17059" y="20676"/>
                    <a:pt x="17078" y="20657"/>
                    <a:pt x="17135" y="20581"/>
                  </a:cubicBezTo>
                  <a:cubicBezTo>
                    <a:pt x="17192" y="20504"/>
                    <a:pt x="17249" y="20428"/>
                    <a:pt x="17306" y="20352"/>
                  </a:cubicBezTo>
                  <a:lnTo>
                    <a:pt x="17344" y="20314"/>
                  </a:lnTo>
                  <a:cubicBezTo>
                    <a:pt x="17382" y="20238"/>
                    <a:pt x="17439" y="20181"/>
                    <a:pt x="17497" y="20124"/>
                  </a:cubicBezTo>
                  <a:cubicBezTo>
                    <a:pt x="17573" y="20048"/>
                    <a:pt x="17649" y="19990"/>
                    <a:pt x="17725" y="19914"/>
                  </a:cubicBezTo>
                  <a:lnTo>
                    <a:pt x="17744" y="19914"/>
                  </a:lnTo>
                  <a:cubicBezTo>
                    <a:pt x="17839" y="19838"/>
                    <a:pt x="17915" y="19762"/>
                    <a:pt x="17992" y="19686"/>
                  </a:cubicBezTo>
                  <a:lnTo>
                    <a:pt x="18087" y="19610"/>
                  </a:lnTo>
                  <a:lnTo>
                    <a:pt x="18106" y="19572"/>
                  </a:lnTo>
                  <a:lnTo>
                    <a:pt x="18125" y="19572"/>
                  </a:lnTo>
                  <a:lnTo>
                    <a:pt x="18220" y="19476"/>
                  </a:lnTo>
                  <a:cubicBezTo>
                    <a:pt x="18277" y="19419"/>
                    <a:pt x="18353" y="19362"/>
                    <a:pt x="18448" y="19286"/>
                  </a:cubicBezTo>
                  <a:cubicBezTo>
                    <a:pt x="18487" y="19267"/>
                    <a:pt x="18525" y="19229"/>
                    <a:pt x="18563" y="19210"/>
                  </a:cubicBezTo>
                  <a:cubicBezTo>
                    <a:pt x="18620" y="19172"/>
                    <a:pt x="18658" y="19153"/>
                    <a:pt x="18715" y="19134"/>
                  </a:cubicBezTo>
                  <a:lnTo>
                    <a:pt x="18848" y="19096"/>
                  </a:lnTo>
                  <a:cubicBezTo>
                    <a:pt x="18905" y="19077"/>
                    <a:pt x="18982" y="19077"/>
                    <a:pt x="19039" y="19077"/>
                  </a:cubicBezTo>
                  <a:lnTo>
                    <a:pt x="19324" y="19077"/>
                  </a:lnTo>
                  <a:lnTo>
                    <a:pt x="19343" y="19115"/>
                  </a:lnTo>
                  <a:lnTo>
                    <a:pt x="19381" y="19286"/>
                  </a:lnTo>
                  <a:lnTo>
                    <a:pt x="19381" y="19324"/>
                  </a:lnTo>
                  <a:cubicBezTo>
                    <a:pt x="19400" y="19362"/>
                    <a:pt x="19419" y="19400"/>
                    <a:pt x="19419" y="19457"/>
                  </a:cubicBezTo>
                  <a:lnTo>
                    <a:pt x="19438" y="19572"/>
                  </a:lnTo>
                  <a:lnTo>
                    <a:pt x="19438" y="19629"/>
                  </a:lnTo>
                  <a:cubicBezTo>
                    <a:pt x="19438" y="19724"/>
                    <a:pt x="19457" y="19819"/>
                    <a:pt x="19457" y="19914"/>
                  </a:cubicBezTo>
                  <a:cubicBezTo>
                    <a:pt x="19477" y="20029"/>
                    <a:pt x="19477" y="20162"/>
                    <a:pt x="19477" y="20219"/>
                  </a:cubicBezTo>
                  <a:lnTo>
                    <a:pt x="19477" y="20371"/>
                  </a:lnTo>
                  <a:cubicBezTo>
                    <a:pt x="19477" y="20543"/>
                    <a:pt x="19496" y="20752"/>
                    <a:pt x="19496" y="20942"/>
                  </a:cubicBezTo>
                  <a:cubicBezTo>
                    <a:pt x="19515" y="20999"/>
                    <a:pt x="19515" y="21038"/>
                    <a:pt x="19515" y="21095"/>
                  </a:cubicBezTo>
                  <a:lnTo>
                    <a:pt x="19515" y="21152"/>
                  </a:lnTo>
                  <a:lnTo>
                    <a:pt x="19515" y="21171"/>
                  </a:lnTo>
                  <a:lnTo>
                    <a:pt x="19534" y="21304"/>
                  </a:lnTo>
                  <a:cubicBezTo>
                    <a:pt x="19553" y="21418"/>
                    <a:pt x="19553" y="21533"/>
                    <a:pt x="19553" y="21628"/>
                  </a:cubicBezTo>
                  <a:lnTo>
                    <a:pt x="19553" y="21647"/>
                  </a:lnTo>
                  <a:lnTo>
                    <a:pt x="19553" y="21704"/>
                  </a:lnTo>
                  <a:lnTo>
                    <a:pt x="19553" y="21761"/>
                  </a:lnTo>
                  <a:lnTo>
                    <a:pt x="19553" y="22066"/>
                  </a:lnTo>
                  <a:lnTo>
                    <a:pt x="19553" y="22199"/>
                  </a:lnTo>
                  <a:cubicBezTo>
                    <a:pt x="19553" y="22294"/>
                    <a:pt x="19553" y="22427"/>
                    <a:pt x="19572" y="22503"/>
                  </a:cubicBezTo>
                  <a:cubicBezTo>
                    <a:pt x="19591" y="22561"/>
                    <a:pt x="19591" y="22618"/>
                    <a:pt x="19591" y="22675"/>
                  </a:cubicBezTo>
                  <a:cubicBezTo>
                    <a:pt x="19610" y="22865"/>
                    <a:pt x="19629" y="23075"/>
                    <a:pt x="19667" y="23322"/>
                  </a:cubicBezTo>
                  <a:lnTo>
                    <a:pt x="19667" y="23360"/>
                  </a:lnTo>
                  <a:cubicBezTo>
                    <a:pt x="19686" y="23398"/>
                    <a:pt x="19686" y="23436"/>
                    <a:pt x="19686" y="23474"/>
                  </a:cubicBezTo>
                  <a:lnTo>
                    <a:pt x="19686" y="23532"/>
                  </a:lnTo>
                  <a:lnTo>
                    <a:pt x="19686" y="23646"/>
                  </a:lnTo>
                  <a:lnTo>
                    <a:pt x="19686" y="23779"/>
                  </a:lnTo>
                  <a:lnTo>
                    <a:pt x="19686" y="23874"/>
                  </a:lnTo>
                  <a:lnTo>
                    <a:pt x="19686" y="23912"/>
                  </a:lnTo>
                  <a:cubicBezTo>
                    <a:pt x="19667" y="23969"/>
                    <a:pt x="19667" y="24026"/>
                    <a:pt x="19667" y="24084"/>
                  </a:cubicBezTo>
                  <a:lnTo>
                    <a:pt x="19667" y="24160"/>
                  </a:lnTo>
                  <a:cubicBezTo>
                    <a:pt x="19648" y="24312"/>
                    <a:pt x="19629" y="24483"/>
                    <a:pt x="19629" y="24636"/>
                  </a:cubicBezTo>
                  <a:cubicBezTo>
                    <a:pt x="19610" y="24769"/>
                    <a:pt x="19591" y="24902"/>
                    <a:pt x="19572" y="25055"/>
                  </a:cubicBezTo>
                  <a:lnTo>
                    <a:pt x="19553" y="25283"/>
                  </a:lnTo>
                  <a:cubicBezTo>
                    <a:pt x="19534" y="25435"/>
                    <a:pt x="19515" y="25588"/>
                    <a:pt x="19496" y="25759"/>
                  </a:cubicBezTo>
                  <a:cubicBezTo>
                    <a:pt x="19477" y="25816"/>
                    <a:pt x="19477" y="25892"/>
                    <a:pt x="19457" y="25968"/>
                  </a:cubicBezTo>
                  <a:lnTo>
                    <a:pt x="19438" y="26045"/>
                  </a:lnTo>
                  <a:cubicBezTo>
                    <a:pt x="19419" y="26102"/>
                    <a:pt x="19419" y="26159"/>
                    <a:pt x="19400" y="26197"/>
                  </a:cubicBezTo>
                  <a:cubicBezTo>
                    <a:pt x="19381" y="26311"/>
                    <a:pt x="19343" y="26444"/>
                    <a:pt x="19324" y="26559"/>
                  </a:cubicBezTo>
                  <a:lnTo>
                    <a:pt x="19305" y="26635"/>
                  </a:lnTo>
                  <a:cubicBezTo>
                    <a:pt x="19286" y="26692"/>
                    <a:pt x="19267" y="26768"/>
                    <a:pt x="19248" y="26844"/>
                  </a:cubicBezTo>
                  <a:lnTo>
                    <a:pt x="19172" y="27054"/>
                  </a:lnTo>
                  <a:lnTo>
                    <a:pt x="19115" y="27263"/>
                  </a:lnTo>
                  <a:cubicBezTo>
                    <a:pt x="19058" y="27434"/>
                    <a:pt x="18982" y="27606"/>
                    <a:pt x="18924" y="27796"/>
                  </a:cubicBezTo>
                  <a:lnTo>
                    <a:pt x="18848" y="28005"/>
                  </a:lnTo>
                  <a:lnTo>
                    <a:pt x="18886" y="27929"/>
                  </a:lnTo>
                  <a:lnTo>
                    <a:pt x="18943" y="27834"/>
                  </a:lnTo>
                  <a:lnTo>
                    <a:pt x="18962" y="27796"/>
                  </a:lnTo>
                  <a:cubicBezTo>
                    <a:pt x="19039" y="27625"/>
                    <a:pt x="19115" y="27472"/>
                    <a:pt x="19191" y="27320"/>
                  </a:cubicBezTo>
                  <a:lnTo>
                    <a:pt x="19191" y="27301"/>
                  </a:lnTo>
                  <a:lnTo>
                    <a:pt x="19286" y="27111"/>
                  </a:lnTo>
                  <a:lnTo>
                    <a:pt x="19362" y="26939"/>
                  </a:lnTo>
                  <a:cubicBezTo>
                    <a:pt x="19381" y="26882"/>
                    <a:pt x="19419" y="26806"/>
                    <a:pt x="19438" y="26749"/>
                  </a:cubicBezTo>
                  <a:lnTo>
                    <a:pt x="19457" y="26692"/>
                  </a:lnTo>
                  <a:cubicBezTo>
                    <a:pt x="19553" y="26501"/>
                    <a:pt x="19610" y="26330"/>
                    <a:pt x="19667" y="26178"/>
                  </a:cubicBezTo>
                  <a:lnTo>
                    <a:pt x="19667" y="26140"/>
                  </a:lnTo>
                  <a:lnTo>
                    <a:pt x="19686" y="26102"/>
                  </a:lnTo>
                  <a:cubicBezTo>
                    <a:pt x="19705" y="26025"/>
                    <a:pt x="19724" y="25968"/>
                    <a:pt x="19743" y="25892"/>
                  </a:cubicBezTo>
                  <a:lnTo>
                    <a:pt x="19743" y="25854"/>
                  </a:lnTo>
                  <a:lnTo>
                    <a:pt x="19743" y="25816"/>
                  </a:lnTo>
                  <a:lnTo>
                    <a:pt x="19743" y="25797"/>
                  </a:lnTo>
                  <a:lnTo>
                    <a:pt x="19743" y="25778"/>
                  </a:lnTo>
                  <a:cubicBezTo>
                    <a:pt x="19762" y="25721"/>
                    <a:pt x="19781" y="25664"/>
                    <a:pt x="19781" y="25588"/>
                  </a:cubicBezTo>
                  <a:cubicBezTo>
                    <a:pt x="19838" y="25378"/>
                    <a:pt x="19857" y="25207"/>
                    <a:pt x="19895" y="24997"/>
                  </a:cubicBezTo>
                  <a:cubicBezTo>
                    <a:pt x="19933" y="24807"/>
                    <a:pt x="19971" y="24598"/>
                    <a:pt x="20010" y="24407"/>
                  </a:cubicBezTo>
                  <a:lnTo>
                    <a:pt x="20010" y="24369"/>
                  </a:lnTo>
                  <a:cubicBezTo>
                    <a:pt x="20010" y="24293"/>
                    <a:pt x="20029" y="24255"/>
                    <a:pt x="20048" y="24122"/>
                  </a:cubicBezTo>
                  <a:cubicBezTo>
                    <a:pt x="20048" y="24007"/>
                    <a:pt x="20067" y="23893"/>
                    <a:pt x="20067" y="23798"/>
                  </a:cubicBezTo>
                  <a:lnTo>
                    <a:pt x="20067" y="23684"/>
                  </a:lnTo>
                  <a:lnTo>
                    <a:pt x="20067" y="23646"/>
                  </a:lnTo>
                  <a:lnTo>
                    <a:pt x="20067" y="23532"/>
                  </a:lnTo>
                  <a:lnTo>
                    <a:pt x="20067" y="23493"/>
                  </a:lnTo>
                  <a:cubicBezTo>
                    <a:pt x="20067" y="23398"/>
                    <a:pt x="20048" y="23303"/>
                    <a:pt x="20029" y="23208"/>
                  </a:cubicBezTo>
                  <a:lnTo>
                    <a:pt x="20010" y="23037"/>
                  </a:lnTo>
                  <a:cubicBezTo>
                    <a:pt x="19971" y="22884"/>
                    <a:pt x="19952" y="22751"/>
                    <a:pt x="19933" y="22618"/>
                  </a:cubicBezTo>
                  <a:cubicBezTo>
                    <a:pt x="19895" y="22389"/>
                    <a:pt x="19857" y="22199"/>
                    <a:pt x="19857" y="22028"/>
                  </a:cubicBezTo>
                  <a:cubicBezTo>
                    <a:pt x="19819" y="21951"/>
                    <a:pt x="19819" y="21875"/>
                    <a:pt x="19819" y="21780"/>
                  </a:cubicBezTo>
                  <a:lnTo>
                    <a:pt x="19819" y="21723"/>
                  </a:lnTo>
                  <a:cubicBezTo>
                    <a:pt x="19819" y="21628"/>
                    <a:pt x="19800" y="21552"/>
                    <a:pt x="19800" y="21456"/>
                  </a:cubicBezTo>
                  <a:lnTo>
                    <a:pt x="19800" y="21399"/>
                  </a:lnTo>
                  <a:cubicBezTo>
                    <a:pt x="19781" y="21342"/>
                    <a:pt x="19762" y="21266"/>
                    <a:pt x="19743" y="21228"/>
                  </a:cubicBezTo>
                  <a:cubicBezTo>
                    <a:pt x="19743" y="21171"/>
                    <a:pt x="19724" y="21133"/>
                    <a:pt x="19724" y="21095"/>
                  </a:cubicBezTo>
                  <a:cubicBezTo>
                    <a:pt x="19686" y="20942"/>
                    <a:pt x="19648" y="20790"/>
                    <a:pt x="19629" y="20676"/>
                  </a:cubicBezTo>
                  <a:cubicBezTo>
                    <a:pt x="19629" y="20581"/>
                    <a:pt x="19591" y="20466"/>
                    <a:pt x="19591" y="20371"/>
                  </a:cubicBezTo>
                  <a:cubicBezTo>
                    <a:pt x="19572" y="20181"/>
                    <a:pt x="19553" y="19971"/>
                    <a:pt x="19515" y="19762"/>
                  </a:cubicBezTo>
                  <a:lnTo>
                    <a:pt x="19515" y="19724"/>
                  </a:lnTo>
                  <a:cubicBezTo>
                    <a:pt x="19515" y="19667"/>
                    <a:pt x="19496" y="19629"/>
                    <a:pt x="19477" y="19534"/>
                  </a:cubicBezTo>
                  <a:cubicBezTo>
                    <a:pt x="19457" y="19457"/>
                    <a:pt x="19438" y="19381"/>
                    <a:pt x="19419" y="19305"/>
                  </a:cubicBezTo>
                  <a:cubicBezTo>
                    <a:pt x="19381" y="19210"/>
                    <a:pt x="19362" y="19134"/>
                    <a:pt x="19343" y="19039"/>
                  </a:cubicBezTo>
                  <a:lnTo>
                    <a:pt x="19324" y="19000"/>
                  </a:lnTo>
                  <a:lnTo>
                    <a:pt x="19305" y="18943"/>
                  </a:lnTo>
                  <a:lnTo>
                    <a:pt x="19267" y="18848"/>
                  </a:lnTo>
                  <a:lnTo>
                    <a:pt x="19305" y="18829"/>
                  </a:lnTo>
                  <a:lnTo>
                    <a:pt x="19343" y="18848"/>
                  </a:lnTo>
                  <a:lnTo>
                    <a:pt x="19362" y="18886"/>
                  </a:lnTo>
                  <a:cubicBezTo>
                    <a:pt x="19362" y="18905"/>
                    <a:pt x="19362" y="18924"/>
                    <a:pt x="19362" y="18943"/>
                  </a:cubicBezTo>
                  <a:cubicBezTo>
                    <a:pt x="19362" y="18962"/>
                    <a:pt x="19362" y="19000"/>
                    <a:pt x="19381" y="19020"/>
                  </a:cubicBezTo>
                  <a:lnTo>
                    <a:pt x="19381" y="19039"/>
                  </a:lnTo>
                  <a:cubicBezTo>
                    <a:pt x="19381" y="19058"/>
                    <a:pt x="19381" y="19077"/>
                    <a:pt x="19400" y="19096"/>
                  </a:cubicBezTo>
                  <a:cubicBezTo>
                    <a:pt x="19400" y="19115"/>
                    <a:pt x="19419" y="19115"/>
                    <a:pt x="19419" y="19115"/>
                  </a:cubicBezTo>
                  <a:cubicBezTo>
                    <a:pt x="19419" y="19096"/>
                    <a:pt x="19400" y="19077"/>
                    <a:pt x="19400" y="19058"/>
                  </a:cubicBezTo>
                  <a:lnTo>
                    <a:pt x="19400" y="19000"/>
                  </a:lnTo>
                  <a:cubicBezTo>
                    <a:pt x="19400" y="18981"/>
                    <a:pt x="19400" y="18962"/>
                    <a:pt x="19400" y="18943"/>
                  </a:cubicBezTo>
                  <a:lnTo>
                    <a:pt x="19400" y="18924"/>
                  </a:lnTo>
                  <a:lnTo>
                    <a:pt x="19419" y="18962"/>
                  </a:lnTo>
                  <a:lnTo>
                    <a:pt x="19457" y="18981"/>
                  </a:lnTo>
                  <a:cubicBezTo>
                    <a:pt x="19667" y="19229"/>
                    <a:pt x="19876" y="19457"/>
                    <a:pt x="20067" y="19648"/>
                  </a:cubicBezTo>
                  <a:lnTo>
                    <a:pt x="20200" y="19781"/>
                  </a:lnTo>
                  <a:cubicBezTo>
                    <a:pt x="20352" y="19971"/>
                    <a:pt x="20505" y="20124"/>
                    <a:pt x="20676" y="20295"/>
                  </a:cubicBezTo>
                  <a:lnTo>
                    <a:pt x="20790" y="20409"/>
                  </a:lnTo>
                  <a:cubicBezTo>
                    <a:pt x="20847" y="20466"/>
                    <a:pt x="20904" y="20524"/>
                    <a:pt x="20961" y="20581"/>
                  </a:cubicBezTo>
                  <a:lnTo>
                    <a:pt x="21038" y="20657"/>
                  </a:lnTo>
                  <a:cubicBezTo>
                    <a:pt x="20942" y="20562"/>
                    <a:pt x="20847" y="20447"/>
                    <a:pt x="20752" y="20352"/>
                  </a:cubicBezTo>
                  <a:lnTo>
                    <a:pt x="20638" y="20219"/>
                  </a:lnTo>
                  <a:lnTo>
                    <a:pt x="20276" y="19819"/>
                  </a:lnTo>
                  <a:lnTo>
                    <a:pt x="20181" y="19705"/>
                  </a:lnTo>
                  <a:cubicBezTo>
                    <a:pt x="19857" y="19343"/>
                    <a:pt x="19610" y="19058"/>
                    <a:pt x="19381" y="18772"/>
                  </a:cubicBezTo>
                  <a:lnTo>
                    <a:pt x="19438" y="18753"/>
                  </a:lnTo>
                  <a:cubicBezTo>
                    <a:pt x="19496" y="18734"/>
                    <a:pt x="19553" y="18734"/>
                    <a:pt x="19610" y="18715"/>
                  </a:cubicBezTo>
                  <a:cubicBezTo>
                    <a:pt x="19667" y="18715"/>
                    <a:pt x="19724" y="18696"/>
                    <a:pt x="19781" y="18696"/>
                  </a:cubicBezTo>
                  <a:lnTo>
                    <a:pt x="19991" y="18696"/>
                  </a:lnTo>
                  <a:cubicBezTo>
                    <a:pt x="20048" y="18715"/>
                    <a:pt x="20124" y="18715"/>
                    <a:pt x="20200" y="18734"/>
                  </a:cubicBezTo>
                  <a:cubicBezTo>
                    <a:pt x="20314" y="18772"/>
                    <a:pt x="20428" y="18810"/>
                    <a:pt x="20543" y="18848"/>
                  </a:cubicBezTo>
                  <a:lnTo>
                    <a:pt x="20638" y="18886"/>
                  </a:lnTo>
                  <a:lnTo>
                    <a:pt x="20714" y="18924"/>
                  </a:lnTo>
                  <a:lnTo>
                    <a:pt x="20942" y="19020"/>
                  </a:lnTo>
                  <a:lnTo>
                    <a:pt x="21095" y="19096"/>
                  </a:lnTo>
                  <a:lnTo>
                    <a:pt x="21247" y="19172"/>
                  </a:lnTo>
                  <a:lnTo>
                    <a:pt x="21342" y="19210"/>
                  </a:lnTo>
                  <a:lnTo>
                    <a:pt x="21475" y="19286"/>
                  </a:lnTo>
                  <a:lnTo>
                    <a:pt x="21571" y="19324"/>
                  </a:lnTo>
                  <a:lnTo>
                    <a:pt x="21666" y="19362"/>
                  </a:lnTo>
                  <a:lnTo>
                    <a:pt x="21761" y="19400"/>
                  </a:lnTo>
                  <a:lnTo>
                    <a:pt x="21799" y="19438"/>
                  </a:lnTo>
                  <a:lnTo>
                    <a:pt x="21894" y="19476"/>
                  </a:lnTo>
                  <a:lnTo>
                    <a:pt x="22066" y="19534"/>
                  </a:lnTo>
                  <a:lnTo>
                    <a:pt x="22237" y="19610"/>
                  </a:lnTo>
                  <a:lnTo>
                    <a:pt x="22465" y="19705"/>
                  </a:lnTo>
                  <a:lnTo>
                    <a:pt x="22484" y="19705"/>
                  </a:lnTo>
                  <a:lnTo>
                    <a:pt x="22580" y="19743"/>
                  </a:lnTo>
                  <a:cubicBezTo>
                    <a:pt x="22713" y="19781"/>
                    <a:pt x="22846" y="19838"/>
                    <a:pt x="22979" y="19876"/>
                  </a:cubicBezTo>
                  <a:lnTo>
                    <a:pt x="23056" y="19914"/>
                  </a:lnTo>
                  <a:lnTo>
                    <a:pt x="23208" y="19971"/>
                  </a:lnTo>
                  <a:lnTo>
                    <a:pt x="23360" y="20009"/>
                  </a:lnTo>
                  <a:lnTo>
                    <a:pt x="23455" y="20029"/>
                  </a:lnTo>
                  <a:cubicBezTo>
                    <a:pt x="23532" y="20067"/>
                    <a:pt x="23608" y="20067"/>
                    <a:pt x="23665" y="20086"/>
                  </a:cubicBezTo>
                  <a:lnTo>
                    <a:pt x="23703" y="20105"/>
                  </a:lnTo>
                  <a:lnTo>
                    <a:pt x="23779" y="20124"/>
                  </a:lnTo>
                  <a:lnTo>
                    <a:pt x="23855" y="20143"/>
                  </a:lnTo>
                  <a:lnTo>
                    <a:pt x="23874" y="20143"/>
                  </a:lnTo>
                  <a:lnTo>
                    <a:pt x="23988" y="20162"/>
                  </a:lnTo>
                  <a:cubicBezTo>
                    <a:pt x="24065" y="20181"/>
                    <a:pt x="24141" y="20200"/>
                    <a:pt x="24217" y="20200"/>
                  </a:cubicBezTo>
                  <a:cubicBezTo>
                    <a:pt x="24293" y="20209"/>
                    <a:pt x="24374" y="20214"/>
                    <a:pt x="24455" y="20214"/>
                  </a:cubicBezTo>
                  <a:cubicBezTo>
                    <a:pt x="24536" y="20214"/>
                    <a:pt x="24617" y="20209"/>
                    <a:pt x="24693" y="20200"/>
                  </a:cubicBezTo>
                  <a:lnTo>
                    <a:pt x="25036" y="20162"/>
                  </a:lnTo>
                  <a:cubicBezTo>
                    <a:pt x="25169" y="20162"/>
                    <a:pt x="25302" y="20124"/>
                    <a:pt x="25435" y="20124"/>
                  </a:cubicBezTo>
                  <a:cubicBezTo>
                    <a:pt x="25645" y="20124"/>
                    <a:pt x="25911" y="20086"/>
                    <a:pt x="26159" y="20086"/>
                  </a:cubicBezTo>
                  <a:lnTo>
                    <a:pt x="26521" y="20067"/>
                  </a:lnTo>
                  <a:lnTo>
                    <a:pt x="26616" y="20067"/>
                  </a:lnTo>
                  <a:lnTo>
                    <a:pt x="26863" y="20048"/>
                  </a:lnTo>
                  <a:cubicBezTo>
                    <a:pt x="26958" y="20048"/>
                    <a:pt x="27073" y="20029"/>
                    <a:pt x="27187" y="20009"/>
                  </a:cubicBezTo>
                  <a:cubicBezTo>
                    <a:pt x="27339" y="19971"/>
                    <a:pt x="27510" y="19933"/>
                    <a:pt x="27663" y="19876"/>
                  </a:cubicBezTo>
                  <a:cubicBezTo>
                    <a:pt x="27967" y="19781"/>
                    <a:pt x="28253" y="19629"/>
                    <a:pt x="28519" y="19457"/>
                  </a:cubicBezTo>
                  <a:cubicBezTo>
                    <a:pt x="28653" y="19362"/>
                    <a:pt x="28767" y="19248"/>
                    <a:pt x="28881" y="19153"/>
                  </a:cubicBezTo>
                  <a:cubicBezTo>
                    <a:pt x="28995" y="19039"/>
                    <a:pt x="29091" y="18924"/>
                    <a:pt x="29186" y="18791"/>
                  </a:cubicBezTo>
                  <a:cubicBezTo>
                    <a:pt x="29281" y="18620"/>
                    <a:pt x="29395" y="18448"/>
                    <a:pt x="29471" y="18277"/>
                  </a:cubicBezTo>
                  <a:lnTo>
                    <a:pt x="29528" y="18182"/>
                  </a:lnTo>
                  <a:lnTo>
                    <a:pt x="29548" y="18125"/>
                  </a:lnTo>
                  <a:lnTo>
                    <a:pt x="29548" y="18106"/>
                  </a:lnTo>
                  <a:cubicBezTo>
                    <a:pt x="29586" y="18030"/>
                    <a:pt x="29624" y="17953"/>
                    <a:pt x="29643" y="17877"/>
                  </a:cubicBezTo>
                  <a:lnTo>
                    <a:pt x="29681" y="17801"/>
                  </a:lnTo>
                  <a:cubicBezTo>
                    <a:pt x="29738" y="17668"/>
                    <a:pt x="29795" y="17516"/>
                    <a:pt x="29852" y="17344"/>
                  </a:cubicBezTo>
                  <a:cubicBezTo>
                    <a:pt x="29909" y="17135"/>
                    <a:pt x="29947" y="16925"/>
                    <a:pt x="29985" y="16697"/>
                  </a:cubicBezTo>
                  <a:lnTo>
                    <a:pt x="30004" y="16564"/>
                  </a:lnTo>
                  <a:lnTo>
                    <a:pt x="30016" y="16456"/>
                  </a:lnTo>
                  <a:lnTo>
                    <a:pt x="30016" y="16456"/>
                  </a:lnTo>
                  <a:cubicBezTo>
                    <a:pt x="29983" y="16578"/>
                    <a:pt x="29964" y="16686"/>
                    <a:pt x="29928" y="16811"/>
                  </a:cubicBezTo>
                  <a:cubicBezTo>
                    <a:pt x="29890" y="17002"/>
                    <a:pt x="29833" y="17173"/>
                    <a:pt x="29776" y="17344"/>
                  </a:cubicBezTo>
                  <a:cubicBezTo>
                    <a:pt x="29719" y="17496"/>
                    <a:pt x="29662" y="17611"/>
                    <a:pt x="29605" y="17725"/>
                  </a:cubicBezTo>
                  <a:lnTo>
                    <a:pt x="29567" y="17820"/>
                  </a:lnTo>
                  <a:lnTo>
                    <a:pt x="29528" y="17896"/>
                  </a:lnTo>
                  <a:cubicBezTo>
                    <a:pt x="29509" y="17934"/>
                    <a:pt x="29490" y="17972"/>
                    <a:pt x="29471" y="18011"/>
                  </a:cubicBezTo>
                  <a:lnTo>
                    <a:pt x="29433" y="18068"/>
                  </a:lnTo>
                  <a:cubicBezTo>
                    <a:pt x="29395" y="18163"/>
                    <a:pt x="29357" y="18239"/>
                    <a:pt x="29319" y="18315"/>
                  </a:cubicBezTo>
                  <a:cubicBezTo>
                    <a:pt x="29205" y="18467"/>
                    <a:pt x="29110" y="18620"/>
                    <a:pt x="28995" y="18772"/>
                  </a:cubicBezTo>
                  <a:lnTo>
                    <a:pt x="28900" y="18867"/>
                  </a:lnTo>
                  <a:lnTo>
                    <a:pt x="28900" y="18886"/>
                  </a:lnTo>
                  <a:lnTo>
                    <a:pt x="28862" y="18924"/>
                  </a:lnTo>
                  <a:lnTo>
                    <a:pt x="28862" y="18943"/>
                  </a:lnTo>
                  <a:cubicBezTo>
                    <a:pt x="28805" y="19020"/>
                    <a:pt x="28729" y="19077"/>
                    <a:pt x="28653" y="19134"/>
                  </a:cubicBezTo>
                  <a:cubicBezTo>
                    <a:pt x="28558" y="19210"/>
                    <a:pt x="28443" y="19286"/>
                    <a:pt x="28348" y="19343"/>
                  </a:cubicBezTo>
                  <a:cubicBezTo>
                    <a:pt x="28215" y="19419"/>
                    <a:pt x="28101" y="19476"/>
                    <a:pt x="27967" y="19534"/>
                  </a:cubicBezTo>
                  <a:cubicBezTo>
                    <a:pt x="27834" y="19591"/>
                    <a:pt x="27701" y="19648"/>
                    <a:pt x="27549" y="19686"/>
                  </a:cubicBezTo>
                  <a:cubicBezTo>
                    <a:pt x="27396" y="19724"/>
                    <a:pt x="27244" y="19762"/>
                    <a:pt x="27092" y="19781"/>
                  </a:cubicBezTo>
                  <a:cubicBezTo>
                    <a:pt x="26901" y="19819"/>
                    <a:pt x="26711" y="19838"/>
                    <a:pt x="26540" y="19838"/>
                  </a:cubicBezTo>
                  <a:lnTo>
                    <a:pt x="26064" y="19857"/>
                  </a:lnTo>
                  <a:lnTo>
                    <a:pt x="25302" y="19857"/>
                  </a:lnTo>
                  <a:lnTo>
                    <a:pt x="25074" y="19876"/>
                  </a:lnTo>
                  <a:lnTo>
                    <a:pt x="24997" y="19876"/>
                  </a:lnTo>
                  <a:cubicBezTo>
                    <a:pt x="24807" y="19914"/>
                    <a:pt x="24617" y="19933"/>
                    <a:pt x="24445" y="19933"/>
                  </a:cubicBezTo>
                  <a:lnTo>
                    <a:pt x="24141" y="19933"/>
                  </a:lnTo>
                  <a:cubicBezTo>
                    <a:pt x="24046" y="19914"/>
                    <a:pt x="23950" y="19895"/>
                    <a:pt x="23855" y="19876"/>
                  </a:cubicBezTo>
                  <a:lnTo>
                    <a:pt x="23779" y="19876"/>
                  </a:lnTo>
                  <a:lnTo>
                    <a:pt x="23703" y="19857"/>
                  </a:lnTo>
                  <a:lnTo>
                    <a:pt x="23570" y="19838"/>
                  </a:lnTo>
                  <a:lnTo>
                    <a:pt x="23474" y="19800"/>
                  </a:lnTo>
                  <a:lnTo>
                    <a:pt x="23417" y="19781"/>
                  </a:lnTo>
                  <a:lnTo>
                    <a:pt x="23360" y="19781"/>
                  </a:lnTo>
                  <a:lnTo>
                    <a:pt x="23284" y="19762"/>
                  </a:lnTo>
                  <a:lnTo>
                    <a:pt x="23189" y="19743"/>
                  </a:lnTo>
                  <a:cubicBezTo>
                    <a:pt x="23018" y="19686"/>
                    <a:pt x="22827" y="19629"/>
                    <a:pt x="22637" y="19553"/>
                  </a:cubicBezTo>
                  <a:lnTo>
                    <a:pt x="22542" y="19534"/>
                  </a:lnTo>
                  <a:cubicBezTo>
                    <a:pt x="22370" y="19476"/>
                    <a:pt x="22180" y="19400"/>
                    <a:pt x="21970" y="19324"/>
                  </a:cubicBezTo>
                  <a:lnTo>
                    <a:pt x="21932" y="19305"/>
                  </a:lnTo>
                  <a:lnTo>
                    <a:pt x="21799" y="19248"/>
                  </a:lnTo>
                  <a:lnTo>
                    <a:pt x="21704" y="19210"/>
                  </a:lnTo>
                  <a:lnTo>
                    <a:pt x="21456" y="19115"/>
                  </a:lnTo>
                  <a:lnTo>
                    <a:pt x="21342" y="19077"/>
                  </a:lnTo>
                  <a:lnTo>
                    <a:pt x="21228" y="19020"/>
                  </a:lnTo>
                  <a:lnTo>
                    <a:pt x="21152" y="19000"/>
                  </a:lnTo>
                  <a:lnTo>
                    <a:pt x="20961" y="18924"/>
                  </a:lnTo>
                  <a:lnTo>
                    <a:pt x="20904" y="18886"/>
                  </a:lnTo>
                  <a:cubicBezTo>
                    <a:pt x="20676" y="18791"/>
                    <a:pt x="20428" y="18696"/>
                    <a:pt x="20162" y="18658"/>
                  </a:cubicBezTo>
                  <a:cubicBezTo>
                    <a:pt x="20089" y="18643"/>
                    <a:pt x="20014" y="18637"/>
                    <a:pt x="19936" y="18637"/>
                  </a:cubicBezTo>
                  <a:cubicBezTo>
                    <a:pt x="19812" y="18637"/>
                    <a:pt x="19682" y="18653"/>
                    <a:pt x="19553" y="18677"/>
                  </a:cubicBezTo>
                  <a:lnTo>
                    <a:pt x="19419" y="18715"/>
                  </a:lnTo>
                  <a:cubicBezTo>
                    <a:pt x="19419" y="18715"/>
                    <a:pt x="19419" y="18715"/>
                    <a:pt x="19419" y="18696"/>
                  </a:cubicBezTo>
                  <a:lnTo>
                    <a:pt x="19438" y="18658"/>
                  </a:lnTo>
                  <a:lnTo>
                    <a:pt x="19477" y="18601"/>
                  </a:lnTo>
                  <a:cubicBezTo>
                    <a:pt x="19496" y="18563"/>
                    <a:pt x="19534" y="18506"/>
                    <a:pt x="19553" y="18486"/>
                  </a:cubicBezTo>
                  <a:lnTo>
                    <a:pt x="19762" y="18201"/>
                  </a:lnTo>
                  <a:lnTo>
                    <a:pt x="19819" y="18144"/>
                  </a:lnTo>
                  <a:cubicBezTo>
                    <a:pt x="19857" y="18087"/>
                    <a:pt x="19895" y="18030"/>
                    <a:pt x="19952" y="17972"/>
                  </a:cubicBezTo>
                  <a:lnTo>
                    <a:pt x="19991" y="17915"/>
                  </a:lnTo>
                  <a:cubicBezTo>
                    <a:pt x="20029" y="17877"/>
                    <a:pt x="20067" y="17820"/>
                    <a:pt x="20086" y="17782"/>
                  </a:cubicBezTo>
                  <a:lnTo>
                    <a:pt x="20162" y="17687"/>
                  </a:lnTo>
                  <a:lnTo>
                    <a:pt x="20257" y="17554"/>
                  </a:lnTo>
                  <a:lnTo>
                    <a:pt x="20257" y="17535"/>
                  </a:lnTo>
                  <a:lnTo>
                    <a:pt x="20257" y="17516"/>
                  </a:lnTo>
                  <a:lnTo>
                    <a:pt x="20257" y="17496"/>
                  </a:lnTo>
                  <a:lnTo>
                    <a:pt x="20276" y="17477"/>
                  </a:lnTo>
                  <a:lnTo>
                    <a:pt x="20352" y="17363"/>
                  </a:lnTo>
                  <a:lnTo>
                    <a:pt x="20428" y="17230"/>
                  </a:lnTo>
                  <a:lnTo>
                    <a:pt x="20619" y="16944"/>
                  </a:lnTo>
                  <a:lnTo>
                    <a:pt x="20676" y="16849"/>
                  </a:lnTo>
                  <a:cubicBezTo>
                    <a:pt x="20752" y="16697"/>
                    <a:pt x="20828" y="16583"/>
                    <a:pt x="20904" y="16468"/>
                  </a:cubicBezTo>
                  <a:cubicBezTo>
                    <a:pt x="20961" y="16392"/>
                    <a:pt x="21000" y="16316"/>
                    <a:pt x="21057" y="16259"/>
                  </a:cubicBezTo>
                  <a:lnTo>
                    <a:pt x="21076" y="16221"/>
                  </a:lnTo>
                  <a:lnTo>
                    <a:pt x="21114" y="16164"/>
                  </a:lnTo>
                  <a:lnTo>
                    <a:pt x="21228" y="16031"/>
                  </a:lnTo>
                  <a:lnTo>
                    <a:pt x="21247" y="15993"/>
                  </a:lnTo>
                  <a:lnTo>
                    <a:pt x="21266" y="15973"/>
                  </a:lnTo>
                  <a:lnTo>
                    <a:pt x="21304" y="15916"/>
                  </a:lnTo>
                  <a:cubicBezTo>
                    <a:pt x="21342" y="15878"/>
                    <a:pt x="21380" y="15821"/>
                    <a:pt x="21418" y="15783"/>
                  </a:cubicBezTo>
                  <a:lnTo>
                    <a:pt x="21437" y="15745"/>
                  </a:lnTo>
                  <a:lnTo>
                    <a:pt x="21475" y="15707"/>
                  </a:lnTo>
                  <a:lnTo>
                    <a:pt x="21609" y="15536"/>
                  </a:lnTo>
                  <a:lnTo>
                    <a:pt x="21666" y="15498"/>
                  </a:lnTo>
                  <a:lnTo>
                    <a:pt x="21723" y="15421"/>
                  </a:lnTo>
                  <a:lnTo>
                    <a:pt x="21742" y="15383"/>
                  </a:lnTo>
                  <a:lnTo>
                    <a:pt x="21761" y="15345"/>
                  </a:lnTo>
                  <a:lnTo>
                    <a:pt x="21818" y="15288"/>
                  </a:lnTo>
                  <a:lnTo>
                    <a:pt x="21856" y="15231"/>
                  </a:lnTo>
                  <a:lnTo>
                    <a:pt x="21875" y="15212"/>
                  </a:lnTo>
                  <a:lnTo>
                    <a:pt x="21913" y="15174"/>
                  </a:lnTo>
                  <a:cubicBezTo>
                    <a:pt x="21932" y="15136"/>
                    <a:pt x="21970" y="15098"/>
                    <a:pt x="22009" y="15041"/>
                  </a:cubicBezTo>
                  <a:lnTo>
                    <a:pt x="22047" y="14983"/>
                  </a:lnTo>
                  <a:lnTo>
                    <a:pt x="22085" y="14926"/>
                  </a:lnTo>
                  <a:lnTo>
                    <a:pt x="22104" y="14907"/>
                  </a:lnTo>
                  <a:lnTo>
                    <a:pt x="22123" y="14869"/>
                  </a:lnTo>
                  <a:lnTo>
                    <a:pt x="22180" y="14774"/>
                  </a:lnTo>
                  <a:lnTo>
                    <a:pt x="22237" y="14660"/>
                  </a:lnTo>
                  <a:cubicBezTo>
                    <a:pt x="22275" y="14622"/>
                    <a:pt x="22294" y="14584"/>
                    <a:pt x="22313" y="14546"/>
                  </a:cubicBezTo>
                  <a:lnTo>
                    <a:pt x="22351" y="14469"/>
                  </a:lnTo>
                  <a:cubicBezTo>
                    <a:pt x="22389" y="14393"/>
                    <a:pt x="22446" y="14298"/>
                    <a:pt x="22484" y="14203"/>
                  </a:cubicBezTo>
                  <a:cubicBezTo>
                    <a:pt x="22561" y="14051"/>
                    <a:pt x="22618" y="13879"/>
                    <a:pt x="22675" y="13727"/>
                  </a:cubicBezTo>
                  <a:cubicBezTo>
                    <a:pt x="22770" y="13480"/>
                    <a:pt x="22865" y="13232"/>
                    <a:pt x="22941" y="12927"/>
                  </a:cubicBezTo>
                  <a:cubicBezTo>
                    <a:pt x="22979" y="12775"/>
                    <a:pt x="23018" y="12604"/>
                    <a:pt x="23018" y="12432"/>
                  </a:cubicBezTo>
                  <a:cubicBezTo>
                    <a:pt x="22903" y="12280"/>
                    <a:pt x="22770" y="12147"/>
                    <a:pt x="22618" y="12033"/>
                  </a:cubicBezTo>
                  <a:cubicBezTo>
                    <a:pt x="22599" y="11899"/>
                    <a:pt x="22580" y="11747"/>
                    <a:pt x="22561" y="11633"/>
                  </a:cubicBezTo>
                  <a:lnTo>
                    <a:pt x="22542" y="11538"/>
                  </a:lnTo>
                  <a:lnTo>
                    <a:pt x="22542" y="11481"/>
                  </a:lnTo>
                  <a:lnTo>
                    <a:pt x="22542" y="11423"/>
                  </a:lnTo>
                  <a:cubicBezTo>
                    <a:pt x="22523" y="11385"/>
                    <a:pt x="22542" y="11385"/>
                    <a:pt x="22523" y="11290"/>
                  </a:cubicBezTo>
                  <a:cubicBezTo>
                    <a:pt x="22504" y="11214"/>
                    <a:pt x="22504" y="11138"/>
                    <a:pt x="22504" y="11062"/>
                  </a:cubicBezTo>
                  <a:cubicBezTo>
                    <a:pt x="22484" y="10928"/>
                    <a:pt x="22484" y="10795"/>
                    <a:pt x="22484" y="10662"/>
                  </a:cubicBezTo>
                  <a:lnTo>
                    <a:pt x="22484" y="10376"/>
                  </a:lnTo>
                  <a:lnTo>
                    <a:pt x="22484" y="10053"/>
                  </a:lnTo>
                  <a:lnTo>
                    <a:pt x="22484" y="9977"/>
                  </a:lnTo>
                  <a:cubicBezTo>
                    <a:pt x="22504" y="9786"/>
                    <a:pt x="22504" y="9653"/>
                    <a:pt x="22504" y="9539"/>
                  </a:cubicBezTo>
                  <a:cubicBezTo>
                    <a:pt x="22504" y="9405"/>
                    <a:pt x="22504" y="9272"/>
                    <a:pt x="22484" y="9139"/>
                  </a:cubicBezTo>
                  <a:cubicBezTo>
                    <a:pt x="22465" y="9063"/>
                    <a:pt x="22446" y="8948"/>
                    <a:pt x="22446" y="8910"/>
                  </a:cubicBezTo>
                  <a:lnTo>
                    <a:pt x="22446" y="8758"/>
                  </a:lnTo>
                  <a:lnTo>
                    <a:pt x="22446" y="8720"/>
                  </a:lnTo>
                  <a:lnTo>
                    <a:pt x="22446" y="8434"/>
                  </a:lnTo>
                  <a:lnTo>
                    <a:pt x="22446" y="8320"/>
                  </a:lnTo>
                  <a:lnTo>
                    <a:pt x="22446" y="8168"/>
                  </a:lnTo>
                  <a:cubicBezTo>
                    <a:pt x="22465" y="8054"/>
                    <a:pt x="22465" y="7939"/>
                    <a:pt x="22446" y="7825"/>
                  </a:cubicBezTo>
                  <a:cubicBezTo>
                    <a:pt x="22446" y="7749"/>
                    <a:pt x="22427" y="7673"/>
                    <a:pt x="22408" y="7597"/>
                  </a:cubicBezTo>
                  <a:lnTo>
                    <a:pt x="22408" y="7559"/>
                  </a:lnTo>
                  <a:cubicBezTo>
                    <a:pt x="22408" y="7521"/>
                    <a:pt x="22389" y="7502"/>
                    <a:pt x="22389" y="7464"/>
                  </a:cubicBezTo>
                  <a:lnTo>
                    <a:pt x="22389" y="7444"/>
                  </a:lnTo>
                  <a:lnTo>
                    <a:pt x="22389" y="7425"/>
                  </a:lnTo>
                  <a:lnTo>
                    <a:pt x="22389" y="7406"/>
                  </a:lnTo>
                  <a:lnTo>
                    <a:pt x="22370" y="7368"/>
                  </a:lnTo>
                  <a:lnTo>
                    <a:pt x="22370" y="7349"/>
                  </a:lnTo>
                  <a:lnTo>
                    <a:pt x="22370" y="7330"/>
                  </a:lnTo>
                  <a:cubicBezTo>
                    <a:pt x="22351" y="7216"/>
                    <a:pt x="22313" y="7102"/>
                    <a:pt x="22275" y="7007"/>
                  </a:cubicBezTo>
                  <a:lnTo>
                    <a:pt x="22218" y="6835"/>
                  </a:lnTo>
                  <a:cubicBezTo>
                    <a:pt x="22205" y="6785"/>
                    <a:pt x="22193" y="6725"/>
                    <a:pt x="22180" y="66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 name="Google Shape;997;p35"/>
          <p:cNvSpPr txBox="1">
            <a:spLocks noGrp="1"/>
          </p:cNvSpPr>
          <p:nvPr>
            <p:ph type="subTitle" idx="1"/>
          </p:nvPr>
        </p:nvSpPr>
        <p:spPr>
          <a:xfrm>
            <a:off x="1752600" y="3974950"/>
            <a:ext cx="5638800" cy="5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98" name="Google Shape;998;p35"/>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11">
  <p:cSld name="CUSTOM_8_1_1_1_1_1_1">
    <p:spTree>
      <p:nvGrpSpPr>
        <p:cNvPr id="1" name="Shape 999"/>
        <p:cNvGrpSpPr/>
        <p:nvPr/>
      </p:nvGrpSpPr>
      <p:grpSpPr>
        <a:xfrm>
          <a:off x="0" y="0"/>
          <a:ext cx="0" cy="0"/>
          <a:chOff x="0" y="0"/>
          <a:chExt cx="0" cy="0"/>
        </a:xfrm>
      </p:grpSpPr>
      <p:sp>
        <p:nvSpPr>
          <p:cNvPr id="1000" name="Google Shape;1000;p36"/>
          <p:cNvSpPr txBox="1">
            <a:spLocks noGrp="1"/>
          </p:cNvSpPr>
          <p:nvPr>
            <p:ph type="title"/>
          </p:nvPr>
        </p:nvSpPr>
        <p:spPr>
          <a:xfrm>
            <a:off x="2293275" y="3095575"/>
            <a:ext cx="6142500" cy="638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01" name="Google Shape;1001;p36"/>
          <p:cNvSpPr txBox="1">
            <a:spLocks noGrp="1"/>
          </p:cNvSpPr>
          <p:nvPr>
            <p:ph type="subTitle" idx="1"/>
          </p:nvPr>
        </p:nvSpPr>
        <p:spPr>
          <a:xfrm>
            <a:off x="2293325" y="3657600"/>
            <a:ext cx="6142500" cy="942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002" name="Google Shape;1002;p36"/>
          <p:cNvSpPr/>
          <p:nvPr/>
        </p:nvSpPr>
        <p:spPr>
          <a:xfrm rot="-540535">
            <a:off x="-464703" y="3570859"/>
            <a:ext cx="2075036" cy="1804999"/>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Numbers and texts">
  <p:cSld name="CUSTOM_1">
    <p:spTree>
      <p:nvGrpSpPr>
        <p:cNvPr id="1" name="Shape 1003"/>
        <p:cNvGrpSpPr/>
        <p:nvPr/>
      </p:nvGrpSpPr>
      <p:grpSpPr>
        <a:xfrm>
          <a:off x="0" y="0"/>
          <a:ext cx="0" cy="0"/>
          <a:chOff x="0" y="0"/>
          <a:chExt cx="0" cy="0"/>
        </a:xfrm>
      </p:grpSpPr>
      <p:sp>
        <p:nvSpPr>
          <p:cNvPr id="1004" name="Google Shape;1004;p37"/>
          <p:cNvSpPr/>
          <p:nvPr/>
        </p:nvSpPr>
        <p:spPr>
          <a:xfrm>
            <a:off x="504075" y="488875"/>
            <a:ext cx="2199600" cy="2199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7"/>
          <p:cNvSpPr/>
          <p:nvPr/>
        </p:nvSpPr>
        <p:spPr>
          <a:xfrm>
            <a:off x="3418788" y="1530313"/>
            <a:ext cx="2199600" cy="2199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7"/>
          <p:cNvSpPr/>
          <p:nvPr/>
        </p:nvSpPr>
        <p:spPr>
          <a:xfrm>
            <a:off x="6333500" y="2571750"/>
            <a:ext cx="2199600" cy="2199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7"/>
          <p:cNvSpPr/>
          <p:nvPr/>
        </p:nvSpPr>
        <p:spPr>
          <a:xfrm rot="3134756" flipH="1">
            <a:off x="6855895" y="-227061"/>
            <a:ext cx="1025719" cy="1674256"/>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7"/>
          <p:cNvSpPr/>
          <p:nvPr/>
        </p:nvSpPr>
        <p:spPr>
          <a:xfrm rot="722710">
            <a:off x="7891596" y="-83811"/>
            <a:ext cx="790965" cy="1877764"/>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 name="Google Shape;1009;p37"/>
          <p:cNvGrpSpPr/>
          <p:nvPr/>
        </p:nvGrpSpPr>
        <p:grpSpPr>
          <a:xfrm rot="-9106987" flipH="1">
            <a:off x="6319414" y="-250391"/>
            <a:ext cx="4371762" cy="2227949"/>
            <a:chOff x="-5085215" y="9783160"/>
            <a:chExt cx="2803872" cy="1428836"/>
          </a:xfrm>
        </p:grpSpPr>
        <p:sp>
          <p:nvSpPr>
            <p:cNvPr id="1010" name="Google Shape;1010;p37"/>
            <p:cNvSpPr/>
            <p:nvPr/>
          </p:nvSpPr>
          <p:spPr>
            <a:xfrm>
              <a:off x="-3677544" y="10289279"/>
              <a:ext cx="1396201" cy="922716"/>
            </a:xfrm>
            <a:custGeom>
              <a:avLst/>
              <a:gdLst/>
              <a:ahLst/>
              <a:cxnLst/>
              <a:rect l="l" t="t" r="r" b="b"/>
              <a:pathLst>
                <a:path w="15313" h="10120" extrusionOk="0">
                  <a:moveTo>
                    <a:pt x="11261" y="0"/>
                  </a:moveTo>
                  <a:cubicBezTo>
                    <a:pt x="10730" y="0"/>
                    <a:pt x="10238" y="86"/>
                    <a:pt x="9853" y="310"/>
                  </a:cubicBezTo>
                  <a:cubicBezTo>
                    <a:pt x="3370" y="2877"/>
                    <a:pt x="1" y="10119"/>
                    <a:pt x="1" y="10119"/>
                  </a:cubicBezTo>
                  <a:lnTo>
                    <a:pt x="4325" y="8029"/>
                  </a:lnTo>
                  <a:lnTo>
                    <a:pt x="3430" y="6878"/>
                  </a:lnTo>
                  <a:lnTo>
                    <a:pt x="4863" y="7688"/>
                  </a:lnTo>
                  <a:cubicBezTo>
                    <a:pt x="5477" y="7253"/>
                    <a:pt x="7703" y="6187"/>
                    <a:pt x="7703" y="6187"/>
                  </a:cubicBezTo>
                  <a:lnTo>
                    <a:pt x="6620" y="4848"/>
                  </a:lnTo>
                  <a:lnTo>
                    <a:pt x="6620" y="4848"/>
                  </a:lnTo>
                  <a:cubicBezTo>
                    <a:pt x="7055" y="4865"/>
                    <a:pt x="8360" y="5752"/>
                    <a:pt x="8360" y="5752"/>
                  </a:cubicBezTo>
                  <a:cubicBezTo>
                    <a:pt x="8983" y="5402"/>
                    <a:pt x="11602" y="3833"/>
                    <a:pt x="11602" y="3833"/>
                  </a:cubicBezTo>
                  <a:lnTo>
                    <a:pt x="9554" y="2127"/>
                  </a:lnTo>
                  <a:cubicBezTo>
                    <a:pt x="9637" y="2094"/>
                    <a:pt x="9736" y="2079"/>
                    <a:pt x="9846" y="2079"/>
                  </a:cubicBezTo>
                  <a:cubicBezTo>
                    <a:pt x="10774" y="2079"/>
                    <a:pt x="12531" y="3108"/>
                    <a:pt x="12531" y="3108"/>
                  </a:cubicBezTo>
                  <a:lnTo>
                    <a:pt x="15312" y="992"/>
                  </a:lnTo>
                  <a:cubicBezTo>
                    <a:pt x="15312" y="992"/>
                    <a:pt x="13063" y="0"/>
                    <a:pt x="1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7"/>
            <p:cNvSpPr/>
            <p:nvPr/>
          </p:nvSpPr>
          <p:spPr>
            <a:xfrm>
              <a:off x="-3677545" y="10308524"/>
              <a:ext cx="985493" cy="903459"/>
            </a:xfrm>
            <a:custGeom>
              <a:avLst/>
              <a:gdLst/>
              <a:ahLst/>
              <a:cxnLst/>
              <a:rect l="l" t="t" r="r" b="b"/>
              <a:pathLst>
                <a:path w="10843" h="10101" fill="none" extrusionOk="0">
                  <a:moveTo>
                    <a:pt x="1" y="10100"/>
                  </a:moveTo>
                  <a:cubicBezTo>
                    <a:pt x="112" y="9896"/>
                    <a:pt x="4180" y="3225"/>
                    <a:pt x="10842"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7"/>
            <p:cNvSpPr/>
            <p:nvPr/>
          </p:nvSpPr>
          <p:spPr>
            <a:xfrm>
              <a:off x="-3031421" y="10513437"/>
              <a:ext cx="276407" cy="206206"/>
            </a:xfrm>
            <a:custGeom>
              <a:avLst/>
              <a:gdLst/>
              <a:ahLst/>
              <a:cxnLst/>
              <a:rect l="l" t="t" r="r" b="b"/>
              <a:pathLst>
                <a:path w="3132" h="2295" fill="none" extrusionOk="0">
                  <a:moveTo>
                    <a:pt x="1" y="0"/>
                  </a:moveTo>
                  <a:cubicBezTo>
                    <a:pt x="1" y="0"/>
                    <a:pt x="2500" y="1109"/>
                    <a:pt x="3131" y="2295"/>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7"/>
            <p:cNvSpPr/>
            <p:nvPr/>
          </p:nvSpPr>
          <p:spPr>
            <a:xfrm>
              <a:off x="-2756816" y="10339117"/>
              <a:ext cx="382094" cy="111450"/>
            </a:xfrm>
            <a:custGeom>
              <a:avLst/>
              <a:gdLst/>
              <a:ahLst/>
              <a:cxnLst/>
              <a:rect l="l" t="t" r="r" b="b"/>
              <a:pathLst>
                <a:path w="4402" h="1255" fill="none" extrusionOk="0">
                  <a:moveTo>
                    <a:pt x="0" y="0"/>
                  </a:moveTo>
                  <a:cubicBezTo>
                    <a:pt x="0" y="0"/>
                    <a:pt x="3335" y="214"/>
                    <a:pt x="4402" y="125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7"/>
            <p:cNvSpPr/>
            <p:nvPr/>
          </p:nvSpPr>
          <p:spPr>
            <a:xfrm>
              <a:off x="-3269257" y="10710241"/>
              <a:ext cx="178981" cy="200773"/>
            </a:xfrm>
            <a:custGeom>
              <a:avLst/>
              <a:gdLst/>
              <a:ahLst/>
              <a:cxnLst/>
              <a:rect l="l" t="t" r="r" b="b"/>
              <a:pathLst>
                <a:path w="1963" h="2202" fill="none" extrusionOk="0">
                  <a:moveTo>
                    <a:pt x="1" y="0"/>
                  </a:moveTo>
                  <a:lnTo>
                    <a:pt x="1963" y="220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7"/>
            <p:cNvSpPr/>
            <p:nvPr/>
          </p:nvSpPr>
          <p:spPr>
            <a:xfrm>
              <a:off x="-3728876" y="9783160"/>
              <a:ext cx="860260" cy="1414801"/>
            </a:xfrm>
            <a:custGeom>
              <a:avLst/>
              <a:gdLst/>
              <a:ahLst/>
              <a:cxnLst/>
              <a:rect l="l" t="t" r="r" b="b"/>
              <a:pathLst>
                <a:path w="9435" h="15517" extrusionOk="0">
                  <a:moveTo>
                    <a:pt x="9435" y="1"/>
                  </a:moveTo>
                  <a:cubicBezTo>
                    <a:pt x="9435" y="1"/>
                    <a:pt x="5340" y="427"/>
                    <a:pt x="4360" y="2116"/>
                  </a:cubicBezTo>
                  <a:cubicBezTo>
                    <a:pt x="1" y="7567"/>
                    <a:pt x="683" y="15517"/>
                    <a:pt x="683" y="15517"/>
                  </a:cubicBezTo>
                  <a:lnTo>
                    <a:pt x="3396" y="11559"/>
                  </a:lnTo>
                  <a:lnTo>
                    <a:pt x="2048" y="11004"/>
                  </a:lnTo>
                  <a:lnTo>
                    <a:pt x="3694" y="11004"/>
                  </a:lnTo>
                  <a:cubicBezTo>
                    <a:pt x="4010" y="10313"/>
                    <a:pt x="5417" y="8283"/>
                    <a:pt x="5417" y="8283"/>
                  </a:cubicBezTo>
                  <a:lnTo>
                    <a:pt x="3805" y="7661"/>
                  </a:lnTo>
                  <a:cubicBezTo>
                    <a:pt x="3979" y="7570"/>
                    <a:pt x="4386" y="7544"/>
                    <a:pt x="4785" y="7544"/>
                  </a:cubicBezTo>
                  <a:cubicBezTo>
                    <a:pt x="5283" y="7544"/>
                    <a:pt x="5767" y="7584"/>
                    <a:pt x="5767" y="7584"/>
                  </a:cubicBezTo>
                  <a:cubicBezTo>
                    <a:pt x="6134" y="6970"/>
                    <a:pt x="7627" y="4308"/>
                    <a:pt x="7627" y="4308"/>
                  </a:cubicBezTo>
                  <a:lnTo>
                    <a:pt x="4999" y="3839"/>
                  </a:lnTo>
                  <a:cubicBezTo>
                    <a:pt x="5482" y="3230"/>
                    <a:pt x="7712" y="3208"/>
                    <a:pt x="8032" y="3208"/>
                  </a:cubicBezTo>
                  <a:cubicBezTo>
                    <a:pt x="8057" y="3208"/>
                    <a:pt x="8070" y="3208"/>
                    <a:pt x="8070" y="3208"/>
                  </a:cubicBezTo>
                  <a:lnTo>
                    <a:pt x="94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7"/>
            <p:cNvSpPr/>
            <p:nvPr/>
          </p:nvSpPr>
          <p:spPr>
            <a:xfrm>
              <a:off x="-3668148" y="9928663"/>
              <a:ext cx="402184" cy="1269283"/>
            </a:xfrm>
            <a:custGeom>
              <a:avLst/>
              <a:gdLst/>
              <a:ahLst/>
              <a:cxnLst/>
              <a:rect l="l" t="t" r="r" b="b"/>
              <a:pathLst>
                <a:path w="4411" h="14144" fill="none" extrusionOk="0">
                  <a:moveTo>
                    <a:pt x="17" y="14144"/>
                  </a:moveTo>
                  <a:cubicBezTo>
                    <a:pt x="0" y="13913"/>
                    <a:pt x="230" y="6108"/>
                    <a:pt x="441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7"/>
            <p:cNvSpPr/>
            <p:nvPr/>
          </p:nvSpPr>
          <p:spPr>
            <a:xfrm>
              <a:off x="-3462915" y="10247521"/>
              <a:ext cx="352492" cy="65374"/>
            </a:xfrm>
            <a:custGeom>
              <a:avLst/>
              <a:gdLst/>
              <a:ahLst/>
              <a:cxnLst/>
              <a:rect l="l" t="t" r="r" b="b"/>
              <a:pathLst>
                <a:path w="3866" h="717" fill="none" extrusionOk="0">
                  <a:moveTo>
                    <a:pt x="1" y="282"/>
                  </a:moveTo>
                  <a:cubicBezTo>
                    <a:pt x="1" y="282"/>
                    <a:pt x="2722" y="0"/>
                    <a:pt x="3865"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7"/>
            <p:cNvSpPr/>
            <p:nvPr/>
          </p:nvSpPr>
          <p:spPr>
            <a:xfrm rot="-98">
              <a:off x="-3303029" y="9856280"/>
              <a:ext cx="388538" cy="133852"/>
            </a:xfrm>
            <a:custGeom>
              <a:avLst/>
              <a:gdLst/>
              <a:ahLst/>
              <a:cxnLst/>
              <a:rect l="l" t="t" r="r" b="b"/>
              <a:pathLst>
                <a:path w="4436" h="1468" fill="none" extrusionOk="0">
                  <a:moveTo>
                    <a:pt x="0" y="1468"/>
                  </a:moveTo>
                  <a:cubicBezTo>
                    <a:pt x="0" y="1468"/>
                    <a:pt x="2994" y="0"/>
                    <a:pt x="4436"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7"/>
            <p:cNvSpPr/>
            <p:nvPr/>
          </p:nvSpPr>
          <p:spPr>
            <a:xfrm>
              <a:off x="-3562388" y="10560164"/>
              <a:ext cx="255935" cy="84795"/>
            </a:xfrm>
            <a:custGeom>
              <a:avLst/>
              <a:gdLst/>
              <a:ahLst/>
              <a:cxnLst/>
              <a:rect l="l" t="t" r="r" b="b"/>
              <a:pathLst>
                <a:path w="2807" h="930" fill="none" extrusionOk="0">
                  <a:moveTo>
                    <a:pt x="0" y="0"/>
                  </a:moveTo>
                  <a:lnTo>
                    <a:pt x="2807"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7"/>
            <p:cNvSpPr/>
            <p:nvPr/>
          </p:nvSpPr>
          <p:spPr>
            <a:xfrm>
              <a:off x="-4442787" y="9783160"/>
              <a:ext cx="859439" cy="1414801"/>
            </a:xfrm>
            <a:custGeom>
              <a:avLst/>
              <a:gdLst/>
              <a:ahLst/>
              <a:cxnLst/>
              <a:rect l="l" t="t" r="r" b="b"/>
              <a:pathLst>
                <a:path w="9426" h="15517" extrusionOk="0">
                  <a:moveTo>
                    <a:pt x="0" y="1"/>
                  </a:moveTo>
                  <a:lnTo>
                    <a:pt x="1365" y="3208"/>
                  </a:lnTo>
                  <a:cubicBezTo>
                    <a:pt x="1365" y="3208"/>
                    <a:pt x="1378" y="3208"/>
                    <a:pt x="1403" y="3208"/>
                  </a:cubicBezTo>
                  <a:cubicBezTo>
                    <a:pt x="1722" y="3208"/>
                    <a:pt x="3945" y="3230"/>
                    <a:pt x="4436" y="3839"/>
                  </a:cubicBezTo>
                  <a:lnTo>
                    <a:pt x="1800" y="4308"/>
                  </a:lnTo>
                  <a:cubicBezTo>
                    <a:pt x="1800" y="4308"/>
                    <a:pt x="3293" y="6970"/>
                    <a:pt x="3668" y="7584"/>
                  </a:cubicBezTo>
                  <a:cubicBezTo>
                    <a:pt x="3668" y="7584"/>
                    <a:pt x="4152" y="7544"/>
                    <a:pt x="4649" y="7544"/>
                  </a:cubicBezTo>
                  <a:cubicBezTo>
                    <a:pt x="5046" y="7544"/>
                    <a:pt x="5451" y="7570"/>
                    <a:pt x="5621" y="7661"/>
                  </a:cubicBezTo>
                  <a:lnTo>
                    <a:pt x="4009" y="8283"/>
                  </a:lnTo>
                  <a:cubicBezTo>
                    <a:pt x="4009" y="8283"/>
                    <a:pt x="5425" y="10313"/>
                    <a:pt x="5741" y="11004"/>
                  </a:cubicBezTo>
                  <a:lnTo>
                    <a:pt x="7379" y="11004"/>
                  </a:lnTo>
                  <a:lnTo>
                    <a:pt x="6039" y="11559"/>
                  </a:lnTo>
                  <a:lnTo>
                    <a:pt x="8752" y="15517"/>
                  </a:lnTo>
                  <a:cubicBezTo>
                    <a:pt x="8752" y="15517"/>
                    <a:pt x="9426" y="7567"/>
                    <a:pt x="5075" y="2116"/>
                  </a:cubicBezTo>
                  <a:cubicBezTo>
                    <a:pt x="4095" y="427"/>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7"/>
            <p:cNvSpPr/>
            <p:nvPr/>
          </p:nvSpPr>
          <p:spPr>
            <a:xfrm>
              <a:off x="-4025195" y="9944299"/>
              <a:ext cx="381201" cy="1253689"/>
            </a:xfrm>
            <a:custGeom>
              <a:avLst/>
              <a:gdLst/>
              <a:ahLst/>
              <a:cxnLst/>
              <a:rect l="l" t="t" r="r" b="b"/>
              <a:pathLst>
                <a:path w="4403" h="14144" fill="none" extrusionOk="0">
                  <a:moveTo>
                    <a:pt x="4394" y="14144"/>
                  </a:moveTo>
                  <a:cubicBezTo>
                    <a:pt x="4402" y="13913"/>
                    <a:pt x="4181" y="610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7"/>
            <p:cNvSpPr/>
            <p:nvPr/>
          </p:nvSpPr>
          <p:spPr>
            <a:xfrm>
              <a:off x="-4200987" y="10247521"/>
              <a:ext cx="351672" cy="65374"/>
            </a:xfrm>
            <a:custGeom>
              <a:avLst/>
              <a:gdLst/>
              <a:ahLst/>
              <a:cxnLst/>
              <a:rect l="l" t="t" r="r" b="b"/>
              <a:pathLst>
                <a:path w="3857" h="717" fill="none" extrusionOk="0">
                  <a:moveTo>
                    <a:pt x="3857" y="282"/>
                  </a:moveTo>
                  <a:cubicBezTo>
                    <a:pt x="3857" y="282"/>
                    <a:pt x="1135" y="0"/>
                    <a:pt x="1"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7"/>
            <p:cNvSpPr/>
            <p:nvPr/>
          </p:nvSpPr>
          <p:spPr>
            <a:xfrm>
              <a:off x="-4397746" y="9856283"/>
              <a:ext cx="405284" cy="133849"/>
            </a:xfrm>
            <a:custGeom>
              <a:avLst/>
              <a:gdLst/>
              <a:ahLst/>
              <a:cxnLst/>
              <a:rect l="l" t="t" r="r" b="b"/>
              <a:pathLst>
                <a:path w="4445" h="1468" fill="none" extrusionOk="0">
                  <a:moveTo>
                    <a:pt x="4445" y="1468"/>
                  </a:moveTo>
                  <a:cubicBezTo>
                    <a:pt x="4445" y="1468"/>
                    <a:pt x="1451" y="0"/>
                    <a:pt x="1"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7"/>
            <p:cNvSpPr/>
            <p:nvPr/>
          </p:nvSpPr>
          <p:spPr>
            <a:xfrm>
              <a:off x="-4004958" y="10560164"/>
              <a:ext cx="255206" cy="84795"/>
            </a:xfrm>
            <a:custGeom>
              <a:avLst/>
              <a:gdLst/>
              <a:ahLst/>
              <a:cxnLst/>
              <a:rect l="l" t="t" r="r" b="b"/>
              <a:pathLst>
                <a:path w="2799" h="930" fill="none" extrusionOk="0">
                  <a:moveTo>
                    <a:pt x="2798" y="0"/>
                  </a:moveTo>
                  <a:lnTo>
                    <a:pt x="1"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7"/>
            <p:cNvSpPr/>
            <p:nvPr/>
          </p:nvSpPr>
          <p:spPr>
            <a:xfrm>
              <a:off x="-5085215" y="10335962"/>
              <a:ext cx="1436593" cy="869013"/>
            </a:xfrm>
            <a:custGeom>
              <a:avLst/>
              <a:gdLst/>
              <a:ahLst/>
              <a:cxnLst/>
              <a:rect l="l" t="t" r="r" b="b"/>
              <a:pathLst>
                <a:path w="15756" h="9531" extrusionOk="0">
                  <a:moveTo>
                    <a:pt x="4231" y="1"/>
                  </a:moveTo>
                  <a:cubicBezTo>
                    <a:pt x="2393" y="1"/>
                    <a:pt x="0" y="1205"/>
                    <a:pt x="0" y="1205"/>
                  </a:cubicBezTo>
                  <a:lnTo>
                    <a:pt x="2892" y="3167"/>
                  </a:lnTo>
                  <a:cubicBezTo>
                    <a:pt x="2892" y="3167"/>
                    <a:pt x="4665" y="1999"/>
                    <a:pt x="5576" y="1999"/>
                  </a:cubicBezTo>
                  <a:cubicBezTo>
                    <a:pt x="5662" y="1999"/>
                    <a:pt x="5741" y="2010"/>
                    <a:pt x="5809" y="2033"/>
                  </a:cubicBezTo>
                  <a:lnTo>
                    <a:pt x="3856" y="3850"/>
                  </a:lnTo>
                  <a:cubicBezTo>
                    <a:pt x="3856" y="3850"/>
                    <a:pt x="6543" y="5274"/>
                    <a:pt x="7191" y="5598"/>
                  </a:cubicBezTo>
                  <a:cubicBezTo>
                    <a:pt x="7191" y="5598"/>
                    <a:pt x="8445" y="4643"/>
                    <a:pt x="8880" y="4600"/>
                  </a:cubicBezTo>
                  <a:lnTo>
                    <a:pt x="8880" y="4600"/>
                  </a:lnTo>
                  <a:lnTo>
                    <a:pt x="7865" y="5999"/>
                  </a:lnTo>
                  <a:cubicBezTo>
                    <a:pt x="7865" y="5999"/>
                    <a:pt x="10143" y="6946"/>
                    <a:pt x="10782" y="7355"/>
                  </a:cubicBezTo>
                  <a:lnTo>
                    <a:pt x="12164" y="6468"/>
                  </a:lnTo>
                  <a:lnTo>
                    <a:pt x="11337" y="7662"/>
                  </a:lnTo>
                  <a:lnTo>
                    <a:pt x="15755" y="9531"/>
                  </a:lnTo>
                  <a:cubicBezTo>
                    <a:pt x="15755" y="9531"/>
                    <a:pt x="12028" y="2476"/>
                    <a:pt x="5417" y="241"/>
                  </a:cubicBezTo>
                  <a:cubicBezTo>
                    <a:pt x="5080" y="70"/>
                    <a:pt x="4672" y="1"/>
                    <a:pt x="4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7"/>
            <p:cNvSpPr/>
            <p:nvPr/>
          </p:nvSpPr>
          <p:spPr>
            <a:xfrm>
              <a:off x="-4655408" y="10350371"/>
              <a:ext cx="1006759" cy="854608"/>
            </a:xfrm>
            <a:custGeom>
              <a:avLst/>
              <a:gdLst/>
              <a:ahLst/>
              <a:cxnLst/>
              <a:rect l="l" t="t" r="r" b="b"/>
              <a:pathLst>
                <a:path w="11346" h="9529" fill="none" extrusionOk="0">
                  <a:moveTo>
                    <a:pt x="11345" y="9529"/>
                  </a:moveTo>
                  <a:cubicBezTo>
                    <a:pt x="11234" y="9324"/>
                    <a:pt x="6824" y="287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7"/>
            <p:cNvSpPr/>
            <p:nvPr/>
          </p:nvSpPr>
          <p:spPr>
            <a:xfrm>
              <a:off x="-4595234" y="10537553"/>
              <a:ext cx="274627" cy="224114"/>
            </a:xfrm>
            <a:custGeom>
              <a:avLst/>
              <a:gdLst/>
              <a:ahLst/>
              <a:cxnLst/>
              <a:rect l="l" t="t" r="r" b="b"/>
              <a:pathLst>
                <a:path w="3012" h="2458" fill="none" extrusionOk="0">
                  <a:moveTo>
                    <a:pt x="3011" y="1"/>
                  </a:moveTo>
                  <a:cubicBezTo>
                    <a:pt x="3011" y="1"/>
                    <a:pt x="572" y="1238"/>
                    <a:pt x="0" y="245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7"/>
            <p:cNvSpPr/>
            <p:nvPr/>
          </p:nvSpPr>
          <p:spPr>
            <a:xfrm>
              <a:off x="-4988842" y="10377356"/>
              <a:ext cx="395254" cy="134669"/>
            </a:xfrm>
            <a:custGeom>
              <a:avLst/>
              <a:gdLst/>
              <a:ahLst/>
              <a:cxnLst/>
              <a:rect l="l" t="t" r="r" b="b"/>
              <a:pathLst>
                <a:path w="4335" h="1477" fill="none" extrusionOk="0">
                  <a:moveTo>
                    <a:pt x="4334" y="1"/>
                  </a:moveTo>
                  <a:cubicBezTo>
                    <a:pt x="4334" y="1"/>
                    <a:pt x="1016" y="384"/>
                    <a:pt x="1" y="14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7"/>
            <p:cNvSpPr/>
            <p:nvPr/>
          </p:nvSpPr>
          <p:spPr>
            <a:xfrm>
              <a:off x="-4250679" y="10725011"/>
              <a:ext cx="168861" cy="209344"/>
            </a:xfrm>
            <a:custGeom>
              <a:avLst/>
              <a:gdLst/>
              <a:ahLst/>
              <a:cxnLst/>
              <a:rect l="l" t="t" r="r" b="b"/>
              <a:pathLst>
                <a:path w="1852" h="2296" fill="none" extrusionOk="0">
                  <a:moveTo>
                    <a:pt x="1851" y="0"/>
                  </a:moveTo>
                  <a:lnTo>
                    <a:pt x="0" y="2295"/>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 name="Google Shape;1030;p37"/>
          <p:cNvSpPr/>
          <p:nvPr/>
        </p:nvSpPr>
        <p:spPr>
          <a:xfrm rot="175483" flipH="1">
            <a:off x="306405" y="3600699"/>
            <a:ext cx="4113854" cy="1776541"/>
          </a:xfrm>
          <a:custGeom>
            <a:avLst/>
            <a:gdLst/>
            <a:ahLst/>
            <a:cxnLst/>
            <a:rect l="l" t="t" r="r" b="b"/>
            <a:pathLst>
              <a:path w="85327" h="36846" extrusionOk="0">
                <a:moveTo>
                  <a:pt x="36774" y="21266"/>
                </a:moveTo>
                <a:cubicBezTo>
                  <a:pt x="37013" y="22332"/>
                  <a:pt x="37413" y="23348"/>
                  <a:pt x="37968" y="24277"/>
                </a:cubicBezTo>
                <a:cubicBezTo>
                  <a:pt x="37792" y="24077"/>
                  <a:pt x="37593" y="23983"/>
                  <a:pt x="37391" y="23983"/>
                </a:cubicBezTo>
                <a:cubicBezTo>
                  <a:pt x="37241" y="23983"/>
                  <a:pt x="37090" y="24034"/>
                  <a:pt x="36944" y="24132"/>
                </a:cubicBezTo>
                <a:cubicBezTo>
                  <a:pt x="36684" y="23983"/>
                  <a:pt x="36392" y="23885"/>
                  <a:pt x="36126" y="23885"/>
                </a:cubicBezTo>
                <a:cubicBezTo>
                  <a:pt x="35922" y="23885"/>
                  <a:pt x="35733" y="23944"/>
                  <a:pt x="35588" y="24081"/>
                </a:cubicBezTo>
                <a:cubicBezTo>
                  <a:pt x="36091" y="23194"/>
                  <a:pt x="36484" y="22247"/>
                  <a:pt x="36774" y="21266"/>
                </a:cubicBezTo>
                <a:close/>
                <a:moveTo>
                  <a:pt x="76217" y="1"/>
                </a:moveTo>
                <a:cubicBezTo>
                  <a:pt x="74400" y="2483"/>
                  <a:pt x="73461" y="5494"/>
                  <a:pt x="73564" y="8565"/>
                </a:cubicBezTo>
                <a:cubicBezTo>
                  <a:pt x="73120" y="6151"/>
                  <a:pt x="72148" y="3771"/>
                  <a:pt x="70647" y="1826"/>
                </a:cubicBezTo>
                <a:cubicBezTo>
                  <a:pt x="69836" y="4743"/>
                  <a:pt x="69802" y="7831"/>
                  <a:pt x="70553" y="10766"/>
                </a:cubicBezTo>
                <a:cubicBezTo>
                  <a:pt x="69725" y="8608"/>
                  <a:pt x="68488" y="6731"/>
                  <a:pt x="66919" y="5051"/>
                </a:cubicBezTo>
                <a:lnTo>
                  <a:pt x="66919" y="5051"/>
                </a:lnTo>
                <a:cubicBezTo>
                  <a:pt x="67354" y="7874"/>
                  <a:pt x="68540" y="10629"/>
                  <a:pt x="70177" y="12975"/>
                </a:cubicBezTo>
                <a:cubicBezTo>
                  <a:pt x="68983" y="13436"/>
                  <a:pt x="68070" y="14408"/>
                  <a:pt x="67678" y="15628"/>
                </a:cubicBezTo>
                <a:cubicBezTo>
                  <a:pt x="68019" y="14169"/>
                  <a:pt x="68002" y="12634"/>
                  <a:pt x="67490" y="11226"/>
                </a:cubicBezTo>
                <a:cubicBezTo>
                  <a:pt x="65554" y="12472"/>
                  <a:pt x="63959" y="14562"/>
                  <a:pt x="63311" y="16771"/>
                </a:cubicBezTo>
                <a:cubicBezTo>
                  <a:pt x="63891" y="14152"/>
                  <a:pt x="63737" y="11226"/>
                  <a:pt x="62765" y="8727"/>
                </a:cubicBezTo>
                <a:cubicBezTo>
                  <a:pt x="61127" y="10825"/>
                  <a:pt x="60129" y="13350"/>
                  <a:pt x="59873" y="16003"/>
                </a:cubicBezTo>
                <a:cubicBezTo>
                  <a:pt x="59694" y="14254"/>
                  <a:pt x="59336" y="12352"/>
                  <a:pt x="58568" y="10774"/>
                </a:cubicBezTo>
                <a:cubicBezTo>
                  <a:pt x="57416" y="12608"/>
                  <a:pt x="56930" y="14647"/>
                  <a:pt x="56998" y="16813"/>
                </a:cubicBezTo>
                <a:cubicBezTo>
                  <a:pt x="55480" y="14169"/>
                  <a:pt x="53066" y="12156"/>
                  <a:pt x="50089" y="11516"/>
                </a:cubicBezTo>
                <a:lnTo>
                  <a:pt x="50089" y="11516"/>
                </a:lnTo>
                <a:cubicBezTo>
                  <a:pt x="50354" y="14323"/>
                  <a:pt x="52170" y="16933"/>
                  <a:pt x="54584" y="18392"/>
                </a:cubicBezTo>
                <a:cubicBezTo>
                  <a:pt x="54269" y="19236"/>
                  <a:pt x="54346" y="20140"/>
                  <a:pt x="54636" y="20993"/>
                </a:cubicBezTo>
                <a:cubicBezTo>
                  <a:pt x="54064" y="20285"/>
                  <a:pt x="53313" y="19748"/>
                  <a:pt x="52409" y="19663"/>
                </a:cubicBezTo>
                <a:cubicBezTo>
                  <a:pt x="51607" y="20498"/>
                  <a:pt x="51147" y="21479"/>
                  <a:pt x="51172" y="22648"/>
                </a:cubicBezTo>
                <a:cubicBezTo>
                  <a:pt x="50865" y="18699"/>
                  <a:pt x="48605" y="15005"/>
                  <a:pt x="45329" y="12787"/>
                </a:cubicBezTo>
                <a:lnTo>
                  <a:pt x="45329" y="12787"/>
                </a:lnTo>
                <a:cubicBezTo>
                  <a:pt x="45133" y="14945"/>
                  <a:pt x="45619" y="17351"/>
                  <a:pt x="46720" y="19219"/>
                </a:cubicBezTo>
                <a:cubicBezTo>
                  <a:pt x="46208" y="19876"/>
                  <a:pt x="46063" y="20635"/>
                  <a:pt x="46148" y="21471"/>
                </a:cubicBezTo>
                <a:cubicBezTo>
                  <a:pt x="44835" y="19918"/>
                  <a:pt x="43086" y="18784"/>
                  <a:pt x="41133" y="18221"/>
                </a:cubicBezTo>
                <a:lnTo>
                  <a:pt x="41133" y="18221"/>
                </a:lnTo>
                <a:cubicBezTo>
                  <a:pt x="41295" y="20208"/>
                  <a:pt x="41585" y="22298"/>
                  <a:pt x="42139" y="24209"/>
                </a:cubicBezTo>
                <a:cubicBezTo>
                  <a:pt x="40988" y="22230"/>
                  <a:pt x="39196" y="20874"/>
                  <a:pt x="37038" y="20183"/>
                </a:cubicBezTo>
                <a:cubicBezTo>
                  <a:pt x="37226" y="19245"/>
                  <a:pt x="37320" y="18281"/>
                  <a:pt x="37303" y="17317"/>
                </a:cubicBezTo>
                <a:lnTo>
                  <a:pt x="37303" y="17317"/>
                </a:lnTo>
                <a:cubicBezTo>
                  <a:pt x="35179" y="19006"/>
                  <a:pt x="33379" y="21189"/>
                  <a:pt x="32244" y="23646"/>
                </a:cubicBezTo>
                <a:cubicBezTo>
                  <a:pt x="32432" y="23100"/>
                  <a:pt x="32304" y="22495"/>
                  <a:pt x="31912" y="22077"/>
                </a:cubicBezTo>
                <a:cubicBezTo>
                  <a:pt x="31601" y="21739"/>
                  <a:pt x="31124" y="21507"/>
                  <a:pt x="30664" y="21507"/>
                </a:cubicBezTo>
                <a:cubicBezTo>
                  <a:pt x="30555" y="21507"/>
                  <a:pt x="30447" y="21520"/>
                  <a:pt x="30342" y="21548"/>
                </a:cubicBezTo>
                <a:cubicBezTo>
                  <a:pt x="31434" y="20200"/>
                  <a:pt x="32295" y="18682"/>
                  <a:pt x="32901" y="17052"/>
                </a:cubicBezTo>
                <a:cubicBezTo>
                  <a:pt x="32995" y="16856"/>
                  <a:pt x="33046" y="16634"/>
                  <a:pt x="33055" y="16413"/>
                </a:cubicBezTo>
                <a:cubicBezTo>
                  <a:pt x="33063" y="16191"/>
                  <a:pt x="32961" y="15978"/>
                  <a:pt x="32782" y="15841"/>
                </a:cubicBezTo>
                <a:cubicBezTo>
                  <a:pt x="32679" y="15777"/>
                  <a:pt x="32563" y="15753"/>
                  <a:pt x="32443" y="15753"/>
                </a:cubicBezTo>
                <a:cubicBezTo>
                  <a:pt x="32294" y="15753"/>
                  <a:pt x="32139" y="15790"/>
                  <a:pt x="31997" y="15833"/>
                </a:cubicBezTo>
                <a:cubicBezTo>
                  <a:pt x="31204" y="16071"/>
                  <a:pt x="30479" y="16472"/>
                  <a:pt x="29864" y="17018"/>
                </a:cubicBezTo>
                <a:cubicBezTo>
                  <a:pt x="29826" y="16614"/>
                  <a:pt x="29405" y="16359"/>
                  <a:pt x="28993" y="16359"/>
                </a:cubicBezTo>
                <a:cubicBezTo>
                  <a:pt x="28945" y="16359"/>
                  <a:pt x="28897" y="16363"/>
                  <a:pt x="28849" y="16370"/>
                </a:cubicBezTo>
                <a:cubicBezTo>
                  <a:pt x="28406" y="16438"/>
                  <a:pt x="28047" y="16788"/>
                  <a:pt x="27698" y="17078"/>
                </a:cubicBezTo>
                <a:cubicBezTo>
                  <a:pt x="28116" y="15764"/>
                  <a:pt x="28261" y="14382"/>
                  <a:pt x="28124" y="13009"/>
                </a:cubicBezTo>
                <a:cubicBezTo>
                  <a:pt x="28090" y="12702"/>
                  <a:pt x="27971" y="12310"/>
                  <a:pt x="27655" y="12293"/>
                </a:cubicBezTo>
                <a:cubicBezTo>
                  <a:pt x="27647" y="12292"/>
                  <a:pt x="27638" y="12292"/>
                  <a:pt x="27630" y="12292"/>
                </a:cubicBezTo>
                <a:cubicBezTo>
                  <a:pt x="27403" y="12292"/>
                  <a:pt x="27224" y="12513"/>
                  <a:pt x="27101" y="12711"/>
                </a:cubicBezTo>
                <a:cubicBezTo>
                  <a:pt x="26341" y="13930"/>
                  <a:pt x="25736" y="15227"/>
                  <a:pt x="25420" y="16634"/>
                </a:cubicBezTo>
                <a:cubicBezTo>
                  <a:pt x="25488" y="16259"/>
                  <a:pt x="25514" y="15833"/>
                  <a:pt x="25258" y="15551"/>
                </a:cubicBezTo>
                <a:cubicBezTo>
                  <a:pt x="25111" y="15394"/>
                  <a:pt x="24902" y="15325"/>
                  <a:pt x="24688" y="15325"/>
                </a:cubicBezTo>
                <a:cubicBezTo>
                  <a:pt x="24529" y="15325"/>
                  <a:pt x="24367" y="15363"/>
                  <a:pt x="24226" y="15432"/>
                </a:cubicBezTo>
                <a:cubicBezTo>
                  <a:pt x="23893" y="15585"/>
                  <a:pt x="23706" y="15909"/>
                  <a:pt x="23458" y="16182"/>
                </a:cubicBezTo>
                <a:cubicBezTo>
                  <a:pt x="24712" y="13888"/>
                  <a:pt x="25719" y="11465"/>
                  <a:pt x="26452" y="8949"/>
                </a:cubicBezTo>
                <a:cubicBezTo>
                  <a:pt x="26563" y="8599"/>
                  <a:pt x="26580" y="8087"/>
                  <a:pt x="26222" y="7993"/>
                </a:cubicBezTo>
                <a:cubicBezTo>
                  <a:pt x="26189" y="7984"/>
                  <a:pt x="26155" y="7979"/>
                  <a:pt x="26122" y="7979"/>
                </a:cubicBezTo>
                <a:cubicBezTo>
                  <a:pt x="25926" y="7979"/>
                  <a:pt x="25736" y="8137"/>
                  <a:pt x="25582" y="8283"/>
                </a:cubicBezTo>
                <a:cubicBezTo>
                  <a:pt x="23322" y="10535"/>
                  <a:pt x="20985" y="12813"/>
                  <a:pt x="19040" y="15346"/>
                </a:cubicBezTo>
                <a:cubicBezTo>
                  <a:pt x="19569" y="14604"/>
                  <a:pt x="19952" y="13768"/>
                  <a:pt x="20174" y="12890"/>
                </a:cubicBezTo>
                <a:cubicBezTo>
                  <a:pt x="20277" y="12497"/>
                  <a:pt x="20311" y="12011"/>
                  <a:pt x="19995" y="11764"/>
                </a:cubicBezTo>
                <a:cubicBezTo>
                  <a:pt x="19842" y="11644"/>
                  <a:pt x="19642" y="11612"/>
                  <a:pt x="19445" y="11612"/>
                </a:cubicBezTo>
                <a:cubicBezTo>
                  <a:pt x="19389" y="11612"/>
                  <a:pt x="19333" y="11615"/>
                  <a:pt x="19279" y="11619"/>
                </a:cubicBezTo>
                <a:cubicBezTo>
                  <a:pt x="17871" y="11713"/>
                  <a:pt x="16651" y="12420"/>
                  <a:pt x="15790" y="13538"/>
                </a:cubicBezTo>
                <a:cubicBezTo>
                  <a:pt x="16259" y="11226"/>
                  <a:pt x="16728" y="8889"/>
                  <a:pt x="16711" y="6526"/>
                </a:cubicBezTo>
                <a:cubicBezTo>
                  <a:pt x="16702" y="5989"/>
                  <a:pt x="16583" y="5323"/>
                  <a:pt x="16071" y="5153"/>
                </a:cubicBezTo>
                <a:cubicBezTo>
                  <a:pt x="16000" y="5130"/>
                  <a:pt x="15926" y="5120"/>
                  <a:pt x="15853" y="5120"/>
                </a:cubicBezTo>
                <a:cubicBezTo>
                  <a:pt x="15594" y="5120"/>
                  <a:pt x="15336" y="5250"/>
                  <a:pt x="15150" y="5443"/>
                </a:cubicBezTo>
                <a:cubicBezTo>
                  <a:pt x="14920" y="5682"/>
                  <a:pt x="14783" y="6006"/>
                  <a:pt x="14664" y="6321"/>
                </a:cubicBezTo>
                <a:cubicBezTo>
                  <a:pt x="13760" y="8659"/>
                  <a:pt x="13137" y="11107"/>
                  <a:pt x="12813" y="13606"/>
                </a:cubicBezTo>
                <a:cubicBezTo>
                  <a:pt x="10023" y="13632"/>
                  <a:pt x="6509" y="13657"/>
                  <a:pt x="4385" y="15474"/>
                </a:cubicBezTo>
                <a:cubicBezTo>
                  <a:pt x="3233" y="16464"/>
                  <a:pt x="2508" y="17854"/>
                  <a:pt x="1937" y="19262"/>
                </a:cubicBezTo>
                <a:cubicBezTo>
                  <a:pt x="598" y="22554"/>
                  <a:pt x="1" y="26094"/>
                  <a:pt x="180" y="29643"/>
                </a:cubicBezTo>
                <a:cubicBezTo>
                  <a:pt x="222" y="30368"/>
                  <a:pt x="316" y="31144"/>
                  <a:pt x="802" y="31690"/>
                </a:cubicBezTo>
                <a:cubicBezTo>
                  <a:pt x="1306" y="32244"/>
                  <a:pt x="2099" y="32406"/>
                  <a:pt x="2841" y="32526"/>
                </a:cubicBezTo>
                <a:cubicBezTo>
                  <a:pt x="9017" y="33575"/>
                  <a:pt x="15278" y="34121"/>
                  <a:pt x="21539" y="34172"/>
                </a:cubicBezTo>
                <a:cubicBezTo>
                  <a:pt x="21870" y="34175"/>
                  <a:pt x="22200" y="34176"/>
                  <a:pt x="22531" y="34176"/>
                </a:cubicBezTo>
                <a:cubicBezTo>
                  <a:pt x="26491" y="34176"/>
                  <a:pt x="30451" y="33995"/>
                  <a:pt x="34411" y="33814"/>
                </a:cubicBezTo>
                <a:cubicBezTo>
                  <a:pt x="35042" y="33780"/>
                  <a:pt x="35716" y="33729"/>
                  <a:pt x="36322" y="33550"/>
                </a:cubicBezTo>
                <a:cubicBezTo>
                  <a:pt x="37047" y="33874"/>
                  <a:pt x="37951" y="33976"/>
                  <a:pt x="38761" y="34019"/>
                </a:cubicBezTo>
                <a:cubicBezTo>
                  <a:pt x="49245" y="34548"/>
                  <a:pt x="59762" y="34812"/>
                  <a:pt x="70143" y="36347"/>
                </a:cubicBezTo>
                <a:cubicBezTo>
                  <a:pt x="71738" y="36584"/>
                  <a:pt x="73367" y="36845"/>
                  <a:pt x="74970" y="36845"/>
                </a:cubicBezTo>
                <a:cubicBezTo>
                  <a:pt x="76025" y="36845"/>
                  <a:pt x="77069" y="36732"/>
                  <a:pt x="78085" y="36424"/>
                </a:cubicBezTo>
                <a:cubicBezTo>
                  <a:pt x="82469" y="35076"/>
                  <a:pt x="85079" y="30257"/>
                  <a:pt x="85199" y="25668"/>
                </a:cubicBezTo>
                <a:cubicBezTo>
                  <a:pt x="85327" y="21079"/>
                  <a:pt x="83476" y="16677"/>
                  <a:pt x="81454" y="12557"/>
                </a:cubicBezTo>
                <a:cubicBezTo>
                  <a:pt x="79424" y="8437"/>
                  <a:pt x="77019" y="4522"/>
                  <a:pt x="76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7"/>
          <p:cNvSpPr/>
          <p:nvPr/>
        </p:nvSpPr>
        <p:spPr>
          <a:xfrm rot="-6935733" flipH="1">
            <a:off x="274874" y="4355111"/>
            <a:ext cx="790774" cy="1179135"/>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7"/>
          <p:cNvSpPr/>
          <p:nvPr/>
        </p:nvSpPr>
        <p:spPr>
          <a:xfrm rot="-9347915">
            <a:off x="-200420" y="3403014"/>
            <a:ext cx="827273" cy="1963933"/>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7"/>
          <p:cNvSpPr txBox="1">
            <a:spLocks noGrp="1"/>
          </p:cNvSpPr>
          <p:nvPr>
            <p:ph type="title" hasCustomPrompt="1"/>
          </p:nvPr>
        </p:nvSpPr>
        <p:spPr>
          <a:xfrm>
            <a:off x="565275" y="768619"/>
            <a:ext cx="2138400" cy="101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500"/>
              <a:buNone/>
              <a:defRPr sz="6500"/>
            </a:lvl1pPr>
            <a:lvl2pPr lvl="1" algn="ctr" rtl="0">
              <a:spcBef>
                <a:spcPts val="0"/>
              </a:spcBef>
              <a:spcAft>
                <a:spcPts val="0"/>
              </a:spcAft>
              <a:buSzPts val="6500"/>
              <a:buNone/>
              <a:defRPr sz="6500"/>
            </a:lvl2pPr>
            <a:lvl3pPr lvl="2" algn="ctr" rtl="0">
              <a:spcBef>
                <a:spcPts val="0"/>
              </a:spcBef>
              <a:spcAft>
                <a:spcPts val="0"/>
              </a:spcAft>
              <a:buSzPts val="6500"/>
              <a:buNone/>
              <a:defRPr sz="6500"/>
            </a:lvl3pPr>
            <a:lvl4pPr lvl="3" algn="ctr" rtl="0">
              <a:spcBef>
                <a:spcPts val="0"/>
              </a:spcBef>
              <a:spcAft>
                <a:spcPts val="0"/>
              </a:spcAft>
              <a:buSzPts val="6500"/>
              <a:buNone/>
              <a:defRPr sz="6500"/>
            </a:lvl4pPr>
            <a:lvl5pPr lvl="4" algn="ctr" rtl="0">
              <a:spcBef>
                <a:spcPts val="0"/>
              </a:spcBef>
              <a:spcAft>
                <a:spcPts val="0"/>
              </a:spcAft>
              <a:buSzPts val="6500"/>
              <a:buNone/>
              <a:defRPr sz="6500"/>
            </a:lvl5pPr>
            <a:lvl6pPr lvl="5" algn="ctr" rtl="0">
              <a:spcBef>
                <a:spcPts val="0"/>
              </a:spcBef>
              <a:spcAft>
                <a:spcPts val="0"/>
              </a:spcAft>
              <a:buSzPts val="6500"/>
              <a:buNone/>
              <a:defRPr sz="6500"/>
            </a:lvl6pPr>
            <a:lvl7pPr lvl="6" algn="ctr" rtl="0">
              <a:spcBef>
                <a:spcPts val="0"/>
              </a:spcBef>
              <a:spcAft>
                <a:spcPts val="0"/>
              </a:spcAft>
              <a:buSzPts val="6500"/>
              <a:buNone/>
              <a:defRPr sz="6500"/>
            </a:lvl7pPr>
            <a:lvl8pPr lvl="7" algn="ctr" rtl="0">
              <a:spcBef>
                <a:spcPts val="0"/>
              </a:spcBef>
              <a:spcAft>
                <a:spcPts val="0"/>
              </a:spcAft>
              <a:buSzPts val="6500"/>
              <a:buNone/>
              <a:defRPr sz="6500"/>
            </a:lvl8pPr>
            <a:lvl9pPr lvl="8" algn="ctr" rtl="0">
              <a:spcBef>
                <a:spcPts val="0"/>
              </a:spcBef>
              <a:spcAft>
                <a:spcPts val="0"/>
              </a:spcAft>
              <a:buSzPts val="6500"/>
              <a:buNone/>
              <a:defRPr sz="6500"/>
            </a:lvl9pPr>
          </a:lstStyle>
          <a:p>
            <a:r>
              <a:t>xx%</a:t>
            </a:r>
          </a:p>
        </p:txBody>
      </p:sp>
      <p:sp>
        <p:nvSpPr>
          <p:cNvPr id="1034" name="Google Shape;1034;p37"/>
          <p:cNvSpPr txBox="1">
            <a:spLocks noGrp="1"/>
          </p:cNvSpPr>
          <p:nvPr>
            <p:ph type="subTitle" idx="1"/>
          </p:nvPr>
        </p:nvSpPr>
        <p:spPr>
          <a:xfrm>
            <a:off x="565275" y="1775669"/>
            <a:ext cx="2138400" cy="48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35" name="Google Shape;1035;p37"/>
          <p:cNvSpPr txBox="1">
            <a:spLocks noGrp="1"/>
          </p:cNvSpPr>
          <p:nvPr>
            <p:ph type="title" idx="2" hasCustomPrompt="1"/>
          </p:nvPr>
        </p:nvSpPr>
        <p:spPr>
          <a:xfrm>
            <a:off x="3479988" y="1823767"/>
            <a:ext cx="2138400" cy="101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500"/>
              <a:buNone/>
              <a:defRPr sz="6500"/>
            </a:lvl1pPr>
            <a:lvl2pPr lvl="1" algn="ctr" rtl="0">
              <a:spcBef>
                <a:spcPts val="0"/>
              </a:spcBef>
              <a:spcAft>
                <a:spcPts val="0"/>
              </a:spcAft>
              <a:buSzPts val="6500"/>
              <a:buNone/>
              <a:defRPr sz="6500"/>
            </a:lvl2pPr>
            <a:lvl3pPr lvl="2" algn="ctr" rtl="0">
              <a:spcBef>
                <a:spcPts val="0"/>
              </a:spcBef>
              <a:spcAft>
                <a:spcPts val="0"/>
              </a:spcAft>
              <a:buSzPts val="6500"/>
              <a:buNone/>
              <a:defRPr sz="6500"/>
            </a:lvl3pPr>
            <a:lvl4pPr lvl="3" algn="ctr" rtl="0">
              <a:spcBef>
                <a:spcPts val="0"/>
              </a:spcBef>
              <a:spcAft>
                <a:spcPts val="0"/>
              </a:spcAft>
              <a:buSzPts val="6500"/>
              <a:buNone/>
              <a:defRPr sz="6500"/>
            </a:lvl4pPr>
            <a:lvl5pPr lvl="4" algn="ctr" rtl="0">
              <a:spcBef>
                <a:spcPts val="0"/>
              </a:spcBef>
              <a:spcAft>
                <a:spcPts val="0"/>
              </a:spcAft>
              <a:buSzPts val="6500"/>
              <a:buNone/>
              <a:defRPr sz="6500"/>
            </a:lvl5pPr>
            <a:lvl6pPr lvl="5" algn="ctr" rtl="0">
              <a:spcBef>
                <a:spcPts val="0"/>
              </a:spcBef>
              <a:spcAft>
                <a:spcPts val="0"/>
              </a:spcAft>
              <a:buSzPts val="6500"/>
              <a:buNone/>
              <a:defRPr sz="6500"/>
            </a:lvl6pPr>
            <a:lvl7pPr lvl="6" algn="ctr" rtl="0">
              <a:spcBef>
                <a:spcPts val="0"/>
              </a:spcBef>
              <a:spcAft>
                <a:spcPts val="0"/>
              </a:spcAft>
              <a:buSzPts val="6500"/>
              <a:buNone/>
              <a:defRPr sz="6500"/>
            </a:lvl7pPr>
            <a:lvl8pPr lvl="7" algn="ctr" rtl="0">
              <a:spcBef>
                <a:spcPts val="0"/>
              </a:spcBef>
              <a:spcAft>
                <a:spcPts val="0"/>
              </a:spcAft>
              <a:buSzPts val="6500"/>
              <a:buNone/>
              <a:defRPr sz="6500"/>
            </a:lvl8pPr>
            <a:lvl9pPr lvl="8" algn="ctr" rtl="0">
              <a:spcBef>
                <a:spcPts val="0"/>
              </a:spcBef>
              <a:spcAft>
                <a:spcPts val="0"/>
              </a:spcAft>
              <a:buSzPts val="6500"/>
              <a:buNone/>
              <a:defRPr sz="6500"/>
            </a:lvl9pPr>
          </a:lstStyle>
          <a:p>
            <a:r>
              <a:t>xx%</a:t>
            </a:r>
          </a:p>
        </p:txBody>
      </p:sp>
      <p:sp>
        <p:nvSpPr>
          <p:cNvPr id="1036" name="Google Shape;1036;p37"/>
          <p:cNvSpPr txBox="1">
            <a:spLocks noGrp="1"/>
          </p:cNvSpPr>
          <p:nvPr>
            <p:ph type="subTitle" idx="3"/>
          </p:nvPr>
        </p:nvSpPr>
        <p:spPr>
          <a:xfrm>
            <a:off x="3479988" y="2830775"/>
            <a:ext cx="2138400" cy="48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37" name="Google Shape;1037;p37"/>
          <p:cNvSpPr txBox="1">
            <a:spLocks noGrp="1"/>
          </p:cNvSpPr>
          <p:nvPr>
            <p:ph type="title" idx="4" hasCustomPrompt="1"/>
          </p:nvPr>
        </p:nvSpPr>
        <p:spPr>
          <a:xfrm>
            <a:off x="6394700" y="2878916"/>
            <a:ext cx="2138400" cy="101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500"/>
              <a:buNone/>
              <a:defRPr sz="6500"/>
            </a:lvl1pPr>
            <a:lvl2pPr lvl="1" algn="ctr" rtl="0">
              <a:spcBef>
                <a:spcPts val="0"/>
              </a:spcBef>
              <a:spcAft>
                <a:spcPts val="0"/>
              </a:spcAft>
              <a:buSzPts val="6500"/>
              <a:buNone/>
              <a:defRPr sz="6500"/>
            </a:lvl2pPr>
            <a:lvl3pPr lvl="2" algn="ctr" rtl="0">
              <a:spcBef>
                <a:spcPts val="0"/>
              </a:spcBef>
              <a:spcAft>
                <a:spcPts val="0"/>
              </a:spcAft>
              <a:buSzPts val="6500"/>
              <a:buNone/>
              <a:defRPr sz="6500"/>
            </a:lvl3pPr>
            <a:lvl4pPr lvl="3" algn="ctr" rtl="0">
              <a:spcBef>
                <a:spcPts val="0"/>
              </a:spcBef>
              <a:spcAft>
                <a:spcPts val="0"/>
              </a:spcAft>
              <a:buSzPts val="6500"/>
              <a:buNone/>
              <a:defRPr sz="6500"/>
            </a:lvl4pPr>
            <a:lvl5pPr lvl="4" algn="ctr" rtl="0">
              <a:spcBef>
                <a:spcPts val="0"/>
              </a:spcBef>
              <a:spcAft>
                <a:spcPts val="0"/>
              </a:spcAft>
              <a:buSzPts val="6500"/>
              <a:buNone/>
              <a:defRPr sz="6500"/>
            </a:lvl5pPr>
            <a:lvl6pPr lvl="5" algn="ctr" rtl="0">
              <a:spcBef>
                <a:spcPts val="0"/>
              </a:spcBef>
              <a:spcAft>
                <a:spcPts val="0"/>
              </a:spcAft>
              <a:buSzPts val="6500"/>
              <a:buNone/>
              <a:defRPr sz="6500"/>
            </a:lvl6pPr>
            <a:lvl7pPr lvl="6" algn="ctr" rtl="0">
              <a:spcBef>
                <a:spcPts val="0"/>
              </a:spcBef>
              <a:spcAft>
                <a:spcPts val="0"/>
              </a:spcAft>
              <a:buSzPts val="6500"/>
              <a:buNone/>
              <a:defRPr sz="6500"/>
            </a:lvl7pPr>
            <a:lvl8pPr lvl="7" algn="ctr" rtl="0">
              <a:spcBef>
                <a:spcPts val="0"/>
              </a:spcBef>
              <a:spcAft>
                <a:spcPts val="0"/>
              </a:spcAft>
              <a:buSzPts val="6500"/>
              <a:buNone/>
              <a:defRPr sz="6500"/>
            </a:lvl8pPr>
            <a:lvl9pPr lvl="8" algn="ctr" rtl="0">
              <a:spcBef>
                <a:spcPts val="0"/>
              </a:spcBef>
              <a:spcAft>
                <a:spcPts val="0"/>
              </a:spcAft>
              <a:buSzPts val="6500"/>
              <a:buNone/>
              <a:defRPr sz="6500"/>
            </a:lvl9pPr>
          </a:lstStyle>
          <a:p>
            <a:r>
              <a:t>xx%</a:t>
            </a:r>
          </a:p>
        </p:txBody>
      </p:sp>
      <p:sp>
        <p:nvSpPr>
          <p:cNvPr id="1038" name="Google Shape;1038;p37"/>
          <p:cNvSpPr txBox="1">
            <a:spLocks noGrp="1"/>
          </p:cNvSpPr>
          <p:nvPr>
            <p:ph type="subTitle" idx="5"/>
          </p:nvPr>
        </p:nvSpPr>
        <p:spPr>
          <a:xfrm>
            <a:off x="6394700" y="3885881"/>
            <a:ext cx="2138400" cy="48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s 1">
  <p:cSld name="CUSTOM_1_1">
    <p:spTree>
      <p:nvGrpSpPr>
        <p:cNvPr id="1" name="Shape 1039"/>
        <p:cNvGrpSpPr/>
        <p:nvPr/>
      </p:nvGrpSpPr>
      <p:grpSpPr>
        <a:xfrm>
          <a:off x="0" y="0"/>
          <a:ext cx="0" cy="0"/>
          <a:chOff x="0" y="0"/>
          <a:chExt cx="0" cy="0"/>
        </a:xfrm>
      </p:grpSpPr>
      <p:grpSp>
        <p:nvGrpSpPr>
          <p:cNvPr id="1040" name="Google Shape;1040;p38"/>
          <p:cNvGrpSpPr/>
          <p:nvPr/>
        </p:nvGrpSpPr>
        <p:grpSpPr>
          <a:xfrm>
            <a:off x="6919350" y="-381001"/>
            <a:ext cx="2815174" cy="1864690"/>
            <a:chOff x="6919350" y="-381001"/>
            <a:chExt cx="2815174" cy="1864690"/>
          </a:xfrm>
        </p:grpSpPr>
        <p:sp>
          <p:nvSpPr>
            <p:cNvPr id="1041" name="Google Shape;1041;p38"/>
            <p:cNvSpPr/>
            <p:nvPr/>
          </p:nvSpPr>
          <p:spPr>
            <a:xfrm rot="7555030" flipH="1">
              <a:off x="8019472" y="222691"/>
              <a:ext cx="1826379" cy="657306"/>
            </a:xfrm>
            <a:custGeom>
              <a:avLst/>
              <a:gdLst/>
              <a:ahLst/>
              <a:cxnLst/>
              <a:rect l="l" t="t" r="r" b="b"/>
              <a:pathLst>
                <a:path w="6927" h="2493" extrusionOk="0">
                  <a:moveTo>
                    <a:pt x="2945" y="1"/>
                  </a:moveTo>
                  <a:cubicBezTo>
                    <a:pt x="2105" y="1"/>
                    <a:pt x="1125" y="157"/>
                    <a:pt x="0" y="567"/>
                  </a:cubicBezTo>
                  <a:cubicBezTo>
                    <a:pt x="0" y="567"/>
                    <a:pt x="1676" y="2493"/>
                    <a:pt x="4138" y="2493"/>
                  </a:cubicBezTo>
                  <a:cubicBezTo>
                    <a:pt x="4987" y="2493"/>
                    <a:pt x="5928" y="2264"/>
                    <a:pt x="6927" y="1651"/>
                  </a:cubicBezTo>
                  <a:cubicBezTo>
                    <a:pt x="6927" y="1651"/>
                    <a:pt x="5670" y="1"/>
                    <a:pt x="2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 name="Google Shape;1042;p38"/>
            <p:cNvGrpSpPr/>
            <p:nvPr/>
          </p:nvGrpSpPr>
          <p:grpSpPr>
            <a:xfrm rot="10800000" flipH="1">
              <a:off x="7065982" y="-192847"/>
              <a:ext cx="2003624" cy="1153543"/>
              <a:chOff x="6806013" y="4077923"/>
              <a:chExt cx="2098475" cy="1208152"/>
            </a:xfrm>
          </p:grpSpPr>
          <p:sp>
            <p:nvSpPr>
              <p:cNvPr id="1043" name="Google Shape;1043;p38"/>
              <p:cNvSpPr/>
              <p:nvPr/>
            </p:nvSpPr>
            <p:spPr>
              <a:xfrm>
                <a:off x="6806013" y="4077923"/>
                <a:ext cx="1451257" cy="118372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8"/>
              <p:cNvSpPr/>
              <p:nvPr/>
            </p:nvSpPr>
            <p:spPr>
              <a:xfrm>
                <a:off x="6877502" y="4199461"/>
                <a:ext cx="785069" cy="1020833"/>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8"/>
              <p:cNvSpPr/>
              <p:nvPr/>
            </p:nvSpPr>
            <p:spPr>
              <a:xfrm flipH="1">
                <a:off x="7356904" y="4586583"/>
                <a:ext cx="3935" cy="181998"/>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8"/>
              <p:cNvSpPr/>
              <p:nvPr/>
            </p:nvSpPr>
            <p:spPr>
              <a:xfrm>
                <a:off x="7094617" y="4834839"/>
                <a:ext cx="401090" cy="132852"/>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8"/>
              <p:cNvSpPr/>
              <p:nvPr/>
            </p:nvSpPr>
            <p:spPr>
              <a:xfrm>
                <a:off x="7770351" y="4834843"/>
                <a:ext cx="204821" cy="371588"/>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8"/>
              <p:cNvSpPr/>
              <p:nvPr/>
            </p:nvSpPr>
            <p:spPr>
              <a:xfrm>
                <a:off x="7878221" y="4316683"/>
                <a:ext cx="1026267" cy="969392"/>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8"/>
              <p:cNvSpPr/>
              <p:nvPr/>
            </p:nvSpPr>
            <p:spPr>
              <a:xfrm>
                <a:off x="7920061" y="4427094"/>
                <a:ext cx="599439" cy="841807"/>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 name="Google Shape;1050;p38"/>
            <p:cNvSpPr/>
            <p:nvPr/>
          </p:nvSpPr>
          <p:spPr>
            <a:xfrm rot="10800000" flipH="1">
              <a:off x="6919350" y="-121115"/>
              <a:ext cx="480797" cy="363659"/>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 name="Google Shape;1051;p38"/>
          <p:cNvSpPr/>
          <p:nvPr/>
        </p:nvSpPr>
        <p:spPr>
          <a:xfrm rot="-576414">
            <a:off x="-480346" y="4045407"/>
            <a:ext cx="1697573" cy="1476657"/>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8"/>
          <p:cNvSpPr txBox="1">
            <a:spLocks noGrp="1"/>
          </p:cNvSpPr>
          <p:nvPr>
            <p:ph type="title"/>
          </p:nvPr>
        </p:nvSpPr>
        <p:spPr>
          <a:xfrm>
            <a:off x="720000" y="33048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053" name="Google Shape;1053;p38"/>
          <p:cNvSpPr txBox="1">
            <a:spLocks noGrp="1"/>
          </p:cNvSpPr>
          <p:nvPr>
            <p:ph type="subTitle" idx="1"/>
          </p:nvPr>
        </p:nvSpPr>
        <p:spPr>
          <a:xfrm>
            <a:off x="720000" y="3771857"/>
            <a:ext cx="2336400" cy="76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4" name="Google Shape;1054;p38"/>
          <p:cNvSpPr txBox="1">
            <a:spLocks noGrp="1"/>
          </p:cNvSpPr>
          <p:nvPr>
            <p:ph type="title" idx="2"/>
          </p:nvPr>
        </p:nvSpPr>
        <p:spPr>
          <a:xfrm>
            <a:off x="3403800" y="33048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055" name="Google Shape;1055;p38"/>
          <p:cNvSpPr txBox="1">
            <a:spLocks noGrp="1"/>
          </p:cNvSpPr>
          <p:nvPr>
            <p:ph type="subTitle" idx="3"/>
          </p:nvPr>
        </p:nvSpPr>
        <p:spPr>
          <a:xfrm>
            <a:off x="3403800" y="3771857"/>
            <a:ext cx="2336400" cy="76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6" name="Google Shape;1056;p38"/>
          <p:cNvSpPr txBox="1">
            <a:spLocks noGrp="1"/>
          </p:cNvSpPr>
          <p:nvPr>
            <p:ph type="title" idx="4"/>
          </p:nvPr>
        </p:nvSpPr>
        <p:spPr>
          <a:xfrm>
            <a:off x="6087600" y="33048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057" name="Google Shape;1057;p38"/>
          <p:cNvSpPr txBox="1">
            <a:spLocks noGrp="1"/>
          </p:cNvSpPr>
          <p:nvPr>
            <p:ph type="subTitle" idx="5"/>
          </p:nvPr>
        </p:nvSpPr>
        <p:spPr>
          <a:xfrm>
            <a:off x="6087600" y="3771857"/>
            <a:ext cx="2336400" cy="76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8" name="Google Shape;1058;p38"/>
          <p:cNvSpPr txBox="1">
            <a:spLocks noGrp="1"/>
          </p:cNvSpPr>
          <p:nvPr>
            <p:ph type="title" idx="6" hasCustomPrompt="1"/>
          </p:nvPr>
        </p:nvSpPr>
        <p:spPr>
          <a:xfrm>
            <a:off x="1328550" y="19518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059" name="Google Shape;1059;p38"/>
          <p:cNvSpPr txBox="1">
            <a:spLocks noGrp="1"/>
          </p:cNvSpPr>
          <p:nvPr>
            <p:ph type="title" idx="7" hasCustomPrompt="1"/>
          </p:nvPr>
        </p:nvSpPr>
        <p:spPr>
          <a:xfrm>
            <a:off x="4012350" y="19518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1060" name="Google Shape;1060;p38"/>
          <p:cNvSpPr txBox="1">
            <a:spLocks noGrp="1"/>
          </p:cNvSpPr>
          <p:nvPr>
            <p:ph type="title" idx="8" hasCustomPrompt="1"/>
          </p:nvPr>
        </p:nvSpPr>
        <p:spPr>
          <a:xfrm>
            <a:off x="6711300" y="19518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1061" name="Google Shape;1061;p38"/>
          <p:cNvSpPr txBox="1">
            <a:spLocks noGrp="1"/>
          </p:cNvSpPr>
          <p:nvPr>
            <p:ph type="title" idx="9"/>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Numbers and texts 2">
  <p:cSld name="CUSTOM_1_1_1">
    <p:spTree>
      <p:nvGrpSpPr>
        <p:cNvPr id="1" name="Shape 1062"/>
        <p:cNvGrpSpPr/>
        <p:nvPr/>
      </p:nvGrpSpPr>
      <p:grpSpPr>
        <a:xfrm>
          <a:off x="0" y="0"/>
          <a:ext cx="0" cy="0"/>
          <a:chOff x="0" y="0"/>
          <a:chExt cx="0" cy="0"/>
        </a:xfrm>
      </p:grpSpPr>
      <p:sp>
        <p:nvSpPr>
          <p:cNvPr id="1063" name="Google Shape;1063;p39"/>
          <p:cNvSpPr/>
          <p:nvPr/>
        </p:nvSpPr>
        <p:spPr>
          <a:xfrm flipH="1">
            <a:off x="-86118" y="3825800"/>
            <a:ext cx="9415993" cy="2323611"/>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9"/>
          <p:cNvSpPr/>
          <p:nvPr/>
        </p:nvSpPr>
        <p:spPr>
          <a:xfrm flipH="1">
            <a:off x="-208805" y="-435413"/>
            <a:ext cx="8482227" cy="1669868"/>
          </a:xfrm>
          <a:custGeom>
            <a:avLst/>
            <a:gdLst/>
            <a:ahLst/>
            <a:cxnLst/>
            <a:rect l="l" t="t" r="r" b="b"/>
            <a:pathLst>
              <a:path w="62042" h="12214" fill="none" extrusionOk="0">
                <a:moveTo>
                  <a:pt x="62042" y="6496"/>
                </a:moveTo>
                <a:cubicBezTo>
                  <a:pt x="59788" y="8104"/>
                  <a:pt x="56839" y="8352"/>
                  <a:pt x="54336" y="7159"/>
                </a:cubicBezTo>
                <a:cubicBezTo>
                  <a:pt x="51867" y="5883"/>
                  <a:pt x="50277" y="3381"/>
                  <a:pt x="50194" y="614"/>
                </a:cubicBezTo>
                <a:cubicBezTo>
                  <a:pt x="48155" y="5154"/>
                  <a:pt x="43300" y="8253"/>
                  <a:pt x="38345" y="8203"/>
                </a:cubicBezTo>
                <a:cubicBezTo>
                  <a:pt x="33374" y="8154"/>
                  <a:pt x="28585" y="4939"/>
                  <a:pt x="26663" y="365"/>
                </a:cubicBezTo>
                <a:cubicBezTo>
                  <a:pt x="24873" y="3746"/>
                  <a:pt x="22620" y="6994"/>
                  <a:pt x="19471" y="9148"/>
                </a:cubicBezTo>
                <a:cubicBezTo>
                  <a:pt x="16323" y="11285"/>
                  <a:pt x="12130" y="12213"/>
                  <a:pt x="8601" y="10772"/>
                </a:cubicBezTo>
                <a:cubicBezTo>
                  <a:pt x="6413" y="9877"/>
                  <a:pt x="4640" y="8187"/>
                  <a:pt x="3281" y="6248"/>
                </a:cubicBezTo>
                <a:cubicBezTo>
                  <a:pt x="1939" y="4326"/>
                  <a:pt x="978" y="2155"/>
                  <a:pt x="0" y="1"/>
                </a:cubicBezTo>
              </a:path>
            </a:pathLst>
          </a:custGeom>
          <a:solidFill>
            <a:schemeClr val="lt2"/>
          </a:solid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9"/>
          <p:cNvSpPr/>
          <p:nvPr/>
        </p:nvSpPr>
        <p:spPr>
          <a:xfrm rot="-540473">
            <a:off x="-799144" y="3275930"/>
            <a:ext cx="2535578" cy="2205649"/>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9"/>
          <p:cNvSpPr txBox="1">
            <a:spLocks noGrp="1"/>
          </p:cNvSpPr>
          <p:nvPr>
            <p:ph type="title" hasCustomPrompt="1"/>
          </p:nvPr>
        </p:nvSpPr>
        <p:spPr>
          <a:xfrm>
            <a:off x="1010316" y="985550"/>
            <a:ext cx="4905000" cy="1014000"/>
          </a:xfrm>
          <a:prstGeom prst="rect">
            <a:avLst/>
          </a:prstGeom>
        </p:spPr>
        <p:txBody>
          <a:bodyPr spcFirstLastPara="1" wrap="square" lIns="91425" tIns="91425" rIns="91425" bIns="91425" anchor="t" anchorCtr="0">
            <a:noAutofit/>
          </a:bodyPr>
          <a:lstStyle>
            <a:lvl1pPr lvl="0" rtl="0">
              <a:spcBef>
                <a:spcPts val="0"/>
              </a:spcBef>
              <a:spcAft>
                <a:spcPts val="0"/>
              </a:spcAft>
              <a:buSzPts val="6500"/>
              <a:buNone/>
              <a:defRPr sz="6000"/>
            </a:lvl1pPr>
            <a:lvl2pPr lvl="1" algn="ctr" rtl="0">
              <a:spcBef>
                <a:spcPts val="0"/>
              </a:spcBef>
              <a:spcAft>
                <a:spcPts val="0"/>
              </a:spcAft>
              <a:buSzPts val="6500"/>
              <a:buNone/>
              <a:defRPr sz="6500"/>
            </a:lvl2pPr>
            <a:lvl3pPr lvl="2" algn="ctr" rtl="0">
              <a:spcBef>
                <a:spcPts val="0"/>
              </a:spcBef>
              <a:spcAft>
                <a:spcPts val="0"/>
              </a:spcAft>
              <a:buSzPts val="6500"/>
              <a:buNone/>
              <a:defRPr sz="6500"/>
            </a:lvl3pPr>
            <a:lvl4pPr lvl="3" algn="ctr" rtl="0">
              <a:spcBef>
                <a:spcPts val="0"/>
              </a:spcBef>
              <a:spcAft>
                <a:spcPts val="0"/>
              </a:spcAft>
              <a:buSzPts val="6500"/>
              <a:buNone/>
              <a:defRPr sz="6500"/>
            </a:lvl4pPr>
            <a:lvl5pPr lvl="4" algn="ctr" rtl="0">
              <a:spcBef>
                <a:spcPts val="0"/>
              </a:spcBef>
              <a:spcAft>
                <a:spcPts val="0"/>
              </a:spcAft>
              <a:buSzPts val="6500"/>
              <a:buNone/>
              <a:defRPr sz="6500"/>
            </a:lvl5pPr>
            <a:lvl6pPr lvl="5" algn="ctr" rtl="0">
              <a:spcBef>
                <a:spcPts val="0"/>
              </a:spcBef>
              <a:spcAft>
                <a:spcPts val="0"/>
              </a:spcAft>
              <a:buSzPts val="6500"/>
              <a:buNone/>
              <a:defRPr sz="6500"/>
            </a:lvl6pPr>
            <a:lvl7pPr lvl="6" algn="ctr" rtl="0">
              <a:spcBef>
                <a:spcPts val="0"/>
              </a:spcBef>
              <a:spcAft>
                <a:spcPts val="0"/>
              </a:spcAft>
              <a:buSzPts val="6500"/>
              <a:buNone/>
              <a:defRPr sz="6500"/>
            </a:lvl7pPr>
            <a:lvl8pPr lvl="7" algn="ctr" rtl="0">
              <a:spcBef>
                <a:spcPts val="0"/>
              </a:spcBef>
              <a:spcAft>
                <a:spcPts val="0"/>
              </a:spcAft>
              <a:buSzPts val="6500"/>
              <a:buNone/>
              <a:defRPr sz="6500"/>
            </a:lvl8pPr>
            <a:lvl9pPr lvl="8" algn="ctr" rtl="0">
              <a:spcBef>
                <a:spcPts val="0"/>
              </a:spcBef>
              <a:spcAft>
                <a:spcPts val="0"/>
              </a:spcAft>
              <a:buSzPts val="6500"/>
              <a:buNone/>
              <a:defRPr sz="6500"/>
            </a:lvl9pPr>
          </a:lstStyle>
          <a:p>
            <a:r>
              <a:t>xx%</a:t>
            </a:r>
          </a:p>
        </p:txBody>
      </p:sp>
      <p:sp>
        <p:nvSpPr>
          <p:cNvPr id="1067" name="Google Shape;1067;p39"/>
          <p:cNvSpPr txBox="1">
            <a:spLocks noGrp="1"/>
          </p:cNvSpPr>
          <p:nvPr>
            <p:ph type="subTitle" idx="1"/>
          </p:nvPr>
        </p:nvSpPr>
        <p:spPr>
          <a:xfrm>
            <a:off x="1010316" y="1992599"/>
            <a:ext cx="4905000" cy="48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68" name="Google Shape;1068;p39"/>
          <p:cNvSpPr txBox="1">
            <a:spLocks noGrp="1"/>
          </p:cNvSpPr>
          <p:nvPr>
            <p:ph type="title" idx="2" hasCustomPrompt="1"/>
          </p:nvPr>
        </p:nvSpPr>
        <p:spPr>
          <a:xfrm>
            <a:off x="1009651" y="2661948"/>
            <a:ext cx="4905600" cy="1014000"/>
          </a:xfrm>
          <a:prstGeom prst="rect">
            <a:avLst/>
          </a:prstGeom>
        </p:spPr>
        <p:txBody>
          <a:bodyPr spcFirstLastPara="1" wrap="square" lIns="91425" tIns="91425" rIns="91425" bIns="91425" anchor="t" anchorCtr="0">
            <a:noAutofit/>
          </a:bodyPr>
          <a:lstStyle>
            <a:lvl1pPr lvl="0" rtl="0">
              <a:spcBef>
                <a:spcPts val="0"/>
              </a:spcBef>
              <a:spcAft>
                <a:spcPts val="0"/>
              </a:spcAft>
              <a:buSzPts val="6500"/>
              <a:buNone/>
              <a:defRPr sz="6000"/>
            </a:lvl1pPr>
            <a:lvl2pPr lvl="1" algn="ctr" rtl="0">
              <a:spcBef>
                <a:spcPts val="0"/>
              </a:spcBef>
              <a:spcAft>
                <a:spcPts val="0"/>
              </a:spcAft>
              <a:buSzPts val="6500"/>
              <a:buNone/>
              <a:defRPr sz="6500"/>
            </a:lvl2pPr>
            <a:lvl3pPr lvl="2" algn="ctr" rtl="0">
              <a:spcBef>
                <a:spcPts val="0"/>
              </a:spcBef>
              <a:spcAft>
                <a:spcPts val="0"/>
              </a:spcAft>
              <a:buSzPts val="6500"/>
              <a:buNone/>
              <a:defRPr sz="6500"/>
            </a:lvl3pPr>
            <a:lvl4pPr lvl="3" algn="ctr" rtl="0">
              <a:spcBef>
                <a:spcPts val="0"/>
              </a:spcBef>
              <a:spcAft>
                <a:spcPts val="0"/>
              </a:spcAft>
              <a:buSzPts val="6500"/>
              <a:buNone/>
              <a:defRPr sz="6500"/>
            </a:lvl4pPr>
            <a:lvl5pPr lvl="4" algn="ctr" rtl="0">
              <a:spcBef>
                <a:spcPts val="0"/>
              </a:spcBef>
              <a:spcAft>
                <a:spcPts val="0"/>
              </a:spcAft>
              <a:buSzPts val="6500"/>
              <a:buNone/>
              <a:defRPr sz="6500"/>
            </a:lvl5pPr>
            <a:lvl6pPr lvl="5" algn="ctr" rtl="0">
              <a:spcBef>
                <a:spcPts val="0"/>
              </a:spcBef>
              <a:spcAft>
                <a:spcPts val="0"/>
              </a:spcAft>
              <a:buSzPts val="6500"/>
              <a:buNone/>
              <a:defRPr sz="6500"/>
            </a:lvl6pPr>
            <a:lvl7pPr lvl="6" algn="ctr" rtl="0">
              <a:spcBef>
                <a:spcPts val="0"/>
              </a:spcBef>
              <a:spcAft>
                <a:spcPts val="0"/>
              </a:spcAft>
              <a:buSzPts val="6500"/>
              <a:buNone/>
              <a:defRPr sz="6500"/>
            </a:lvl7pPr>
            <a:lvl8pPr lvl="7" algn="ctr" rtl="0">
              <a:spcBef>
                <a:spcPts val="0"/>
              </a:spcBef>
              <a:spcAft>
                <a:spcPts val="0"/>
              </a:spcAft>
              <a:buSzPts val="6500"/>
              <a:buNone/>
              <a:defRPr sz="6500"/>
            </a:lvl8pPr>
            <a:lvl9pPr lvl="8" algn="ctr" rtl="0">
              <a:spcBef>
                <a:spcPts val="0"/>
              </a:spcBef>
              <a:spcAft>
                <a:spcPts val="0"/>
              </a:spcAft>
              <a:buSzPts val="6500"/>
              <a:buNone/>
              <a:defRPr sz="6500"/>
            </a:lvl9pPr>
          </a:lstStyle>
          <a:p>
            <a:r>
              <a:t>xx%</a:t>
            </a:r>
          </a:p>
        </p:txBody>
      </p:sp>
      <p:sp>
        <p:nvSpPr>
          <p:cNvPr id="1069" name="Google Shape;1069;p39"/>
          <p:cNvSpPr txBox="1">
            <a:spLocks noGrp="1"/>
          </p:cNvSpPr>
          <p:nvPr>
            <p:ph type="subTitle" idx="3"/>
          </p:nvPr>
        </p:nvSpPr>
        <p:spPr>
          <a:xfrm>
            <a:off x="1009651" y="3668950"/>
            <a:ext cx="4905600" cy="48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CUSTOM_7">
    <p:spTree>
      <p:nvGrpSpPr>
        <p:cNvPr id="1" name="Shape 1070"/>
        <p:cNvGrpSpPr/>
        <p:nvPr/>
      </p:nvGrpSpPr>
      <p:grpSpPr>
        <a:xfrm>
          <a:off x="0" y="0"/>
          <a:ext cx="0" cy="0"/>
          <a:chOff x="0" y="0"/>
          <a:chExt cx="0" cy="0"/>
        </a:xfrm>
      </p:grpSpPr>
      <p:sp>
        <p:nvSpPr>
          <p:cNvPr id="1071" name="Google Shape;1071;p40"/>
          <p:cNvSpPr/>
          <p:nvPr/>
        </p:nvSpPr>
        <p:spPr>
          <a:xfrm rot="10800000" flipH="1">
            <a:off x="-549383" y="4182569"/>
            <a:ext cx="7023176" cy="1327035"/>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0"/>
          <p:cNvSpPr txBox="1">
            <a:spLocks noGrp="1"/>
          </p:cNvSpPr>
          <p:nvPr>
            <p:ph type="title"/>
          </p:nvPr>
        </p:nvSpPr>
        <p:spPr>
          <a:xfrm>
            <a:off x="5061919" y="2806550"/>
            <a:ext cx="3375600" cy="68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4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073" name="Google Shape;1073;p40"/>
          <p:cNvSpPr txBox="1">
            <a:spLocks noGrp="1"/>
          </p:cNvSpPr>
          <p:nvPr>
            <p:ph type="title" idx="2" hasCustomPrompt="1"/>
          </p:nvPr>
        </p:nvSpPr>
        <p:spPr>
          <a:xfrm>
            <a:off x="4977303" y="886075"/>
            <a:ext cx="3506700" cy="180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0"/>
              <a:buNone/>
              <a:defRPr sz="13000">
                <a:solidFill>
                  <a:schemeClr val="accent4"/>
                </a:solidFill>
              </a:defRPr>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1074" name="Google Shape;1074;p40"/>
          <p:cNvSpPr txBox="1">
            <a:spLocks noGrp="1"/>
          </p:cNvSpPr>
          <p:nvPr>
            <p:ph type="subTitle" idx="1"/>
          </p:nvPr>
        </p:nvSpPr>
        <p:spPr>
          <a:xfrm>
            <a:off x="4472912" y="3537825"/>
            <a:ext cx="3959400" cy="348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075" name="Google Shape;1075;p40"/>
          <p:cNvGrpSpPr/>
          <p:nvPr/>
        </p:nvGrpSpPr>
        <p:grpSpPr>
          <a:xfrm>
            <a:off x="371453" y="461308"/>
            <a:ext cx="5181524" cy="7864037"/>
            <a:chOff x="59525" y="470860"/>
            <a:chExt cx="4995684" cy="7581987"/>
          </a:xfrm>
        </p:grpSpPr>
        <p:sp>
          <p:nvSpPr>
            <p:cNvPr id="1076" name="Google Shape;1076;p40"/>
            <p:cNvSpPr/>
            <p:nvPr/>
          </p:nvSpPr>
          <p:spPr>
            <a:xfrm>
              <a:off x="59525" y="470860"/>
              <a:ext cx="4826029" cy="7581987"/>
            </a:xfrm>
            <a:custGeom>
              <a:avLst/>
              <a:gdLst/>
              <a:ahLst/>
              <a:cxnLst/>
              <a:rect l="l" t="t" r="r" b="b"/>
              <a:pathLst>
                <a:path w="120185" h="188818" extrusionOk="0">
                  <a:moveTo>
                    <a:pt x="37265" y="0"/>
                  </a:moveTo>
                  <a:lnTo>
                    <a:pt x="36840" y="304"/>
                  </a:lnTo>
                  <a:cubicBezTo>
                    <a:pt x="39272" y="2037"/>
                    <a:pt x="42038" y="6687"/>
                    <a:pt x="41946" y="8906"/>
                  </a:cubicBezTo>
                  <a:cubicBezTo>
                    <a:pt x="41896" y="9819"/>
                    <a:pt x="41127" y="10477"/>
                    <a:pt x="40273" y="10477"/>
                  </a:cubicBezTo>
                  <a:cubicBezTo>
                    <a:pt x="40103" y="10477"/>
                    <a:pt x="39930" y="10451"/>
                    <a:pt x="39758" y="10396"/>
                  </a:cubicBezTo>
                  <a:cubicBezTo>
                    <a:pt x="36293" y="9271"/>
                    <a:pt x="32341" y="6171"/>
                    <a:pt x="29940" y="4073"/>
                  </a:cubicBezTo>
                  <a:lnTo>
                    <a:pt x="29393" y="4651"/>
                  </a:lnTo>
                  <a:cubicBezTo>
                    <a:pt x="31946" y="7326"/>
                    <a:pt x="36141" y="10791"/>
                    <a:pt x="40001" y="11855"/>
                  </a:cubicBezTo>
                  <a:cubicBezTo>
                    <a:pt x="40913" y="12098"/>
                    <a:pt x="41399" y="13040"/>
                    <a:pt x="41156" y="13922"/>
                  </a:cubicBezTo>
                  <a:cubicBezTo>
                    <a:pt x="38876" y="21946"/>
                    <a:pt x="32493" y="24438"/>
                    <a:pt x="29910" y="29515"/>
                  </a:cubicBezTo>
                  <a:cubicBezTo>
                    <a:pt x="28785" y="31581"/>
                    <a:pt x="27296" y="36657"/>
                    <a:pt x="27478" y="41095"/>
                  </a:cubicBezTo>
                  <a:cubicBezTo>
                    <a:pt x="27630" y="45168"/>
                    <a:pt x="30882" y="57387"/>
                    <a:pt x="29788" y="58816"/>
                  </a:cubicBezTo>
                  <a:cubicBezTo>
                    <a:pt x="29380" y="59360"/>
                    <a:pt x="28930" y="59605"/>
                    <a:pt x="28447" y="59605"/>
                  </a:cubicBezTo>
                  <a:cubicBezTo>
                    <a:pt x="25159" y="59605"/>
                    <a:pt x="20349" y="48235"/>
                    <a:pt x="16718" y="42828"/>
                  </a:cubicBezTo>
                  <a:cubicBezTo>
                    <a:pt x="13922" y="38694"/>
                    <a:pt x="14256" y="35898"/>
                    <a:pt x="7690" y="30092"/>
                  </a:cubicBezTo>
                  <a:cubicBezTo>
                    <a:pt x="5836" y="28420"/>
                    <a:pt x="3374" y="26597"/>
                    <a:pt x="1095" y="25593"/>
                  </a:cubicBezTo>
                  <a:lnTo>
                    <a:pt x="730" y="25958"/>
                  </a:lnTo>
                  <a:cubicBezTo>
                    <a:pt x="2341" y="30062"/>
                    <a:pt x="6687" y="36171"/>
                    <a:pt x="9484" y="38755"/>
                  </a:cubicBezTo>
                  <a:cubicBezTo>
                    <a:pt x="13040" y="42007"/>
                    <a:pt x="15988" y="42919"/>
                    <a:pt x="19454" y="50396"/>
                  </a:cubicBezTo>
                  <a:cubicBezTo>
                    <a:pt x="20335" y="52402"/>
                    <a:pt x="21186" y="54196"/>
                    <a:pt x="22007" y="55867"/>
                  </a:cubicBezTo>
                  <a:cubicBezTo>
                    <a:pt x="26900" y="66141"/>
                    <a:pt x="27873" y="77874"/>
                    <a:pt x="24682" y="88816"/>
                  </a:cubicBezTo>
                  <a:cubicBezTo>
                    <a:pt x="23162" y="93740"/>
                    <a:pt x="20517" y="98908"/>
                    <a:pt x="18754" y="110306"/>
                  </a:cubicBezTo>
                  <a:cubicBezTo>
                    <a:pt x="15168" y="132829"/>
                    <a:pt x="0" y="166416"/>
                    <a:pt x="13587" y="185869"/>
                  </a:cubicBezTo>
                  <a:cubicBezTo>
                    <a:pt x="15025" y="187883"/>
                    <a:pt x="19508" y="188818"/>
                    <a:pt x="24342" y="188818"/>
                  </a:cubicBezTo>
                  <a:cubicBezTo>
                    <a:pt x="29214" y="188818"/>
                    <a:pt x="34442" y="187867"/>
                    <a:pt x="37265" y="186113"/>
                  </a:cubicBezTo>
                  <a:lnTo>
                    <a:pt x="37539" y="185626"/>
                  </a:lnTo>
                  <a:cubicBezTo>
                    <a:pt x="15077" y="169547"/>
                    <a:pt x="26566" y="137115"/>
                    <a:pt x="29727" y="108969"/>
                  </a:cubicBezTo>
                  <a:cubicBezTo>
                    <a:pt x="30974" y="97509"/>
                    <a:pt x="34256" y="94956"/>
                    <a:pt x="34591" y="91795"/>
                  </a:cubicBezTo>
                  <a:cubicBezTo>
                    <a:pt x="34591" y="91704"/>
                    <a:pt x="32098" y="76050"/>
                    <a:pt x="55199" y="53953"/>
                  </a:cubicBezTo>
                  <a:cubicBezTo>
                    <a:pt x="59782" y="49931"/>
                    <a:pt x="67684" y="49057"/>
                    <a:pt x="75804" y="49057"/>
                  </a:cubicBezTo>
                  <a:cubicBezTo>
                    <a:pt x="82039" y="49057"/>
                    <a:pt x="88403" y="49572"/>
                    <a:pt x="93490" y="49572"/>
                  </a:cubicBezTo>
                  <a:cubicBezTo>
                    <a:pt x="96848" y="49572"/>
                    <a:pt x="99650" y="49348"/>
                    <a:pt x="101492" y="48603"/>
                  </a:cubicBezTo>
                  <a:cubicBezTo>
                    <a:pt x="109790" y="44834"/>
                    <a:pt x="117145" y="30214"/>
                    <a:pt x="120185" y="21642"/>
                  </a:cubicBezTo>
                  <a:lnTo>
                    <a:pt x="119699" y="21429"/>
                  </a:lnTo>
                  <a:cubicBezTo>
                    <a:pt x="115565" y="28025"/>
                    <a:pt x="108695" y="38542"/>
                    <a:pt x="102434" y="43132"/>
                  </a:cubicBezTo>
                  <a:cubicBezTo>
                    <a:pt x="100292" y="44633"/>
                    <a:pt x="99110" y="45031"/>
                    <a:pt x="96795" y="45031"/>
                  </a:cubicBezTo>
                  <a:cubicBezTo>
                    <a:pt x="95266" y="45031"/>
                    <a:pt x="93243" y="44857"/>
                    <a:pt x="90124" y="44712"/>
                  </a:cubicBezTo>
                  <a:cubicBezTo>
                    <a:pt x="87603" y="44553"/>
                    <a:pt x="85073" y="44469"/>
                    <a:pt x="82544" y="44469"/>
                  </a:cubicBezTo>
                  <a:cubicBezTo>
                    <a:pt x="80255" y="44469"/>
                    <a:pt x="77967" y="44538"/>
                    <a:pt x="75686" y="44682"/>
                  </a:cubicBezTo>
                  <a:cubicBezTo>
                    <a:pt x="58390" y="45928"/>
                    <a:pt x="54044" y="52372"/>
                    <a:pt x="53710" y="52524"/>
                  </a:cubicBezTo>
                  <a:cubicBezTo>
                    <a:pt x="53071" y="53223"/>
                    <a:pt x="46870" y="60214"/>
                    <a:pt x="40943" y="66719"/>
                  </a:cubicBezTo>
                  <a:cubicBezTo>
                    <a:pt x="40404" y="67321"/>
                    <a:pt x="39824" y="67560"/>
                    <a:pt x="39246" y="67560"/>
                  </a:cubicBezTo>
                  <a:cubicBezTo>
                    <a:pt x="38715" y="67560"/>
                    <a:pt x="38186" y="67359"/>
                    <a:pt x="37691" y="67053"/>
                  </a:cubicBezTo>
                  <a:cubicBezTo>
                    <a:pt x="35928" y="65959"/>
                    <a:pt x="35016" y="63892"/>
                    <a:pt x="35411" y="61855"/>
                  </a:cubicBezTo>
                  <a:cubicBezTo>
                    <a:pt x="37934" y="47266"/>
                    <a:pt x="48725" y="35533"/>
                    <a:pt x="72433" y="22280"/>
                  </a:cubicBezTo>
                  <a:cubicBezTo>
                    <a:pt x="80032" y="18055"/>
                    <a:pt x="80488" y="12979"/>
                    <a:pt x="82433" y="7508"/>
                  </a:cubicBezTo>
                  <a:lnTo>
                    <a:pt x="82008" y="7204"/>
                  </a:lnTo>
                  <a:cubicBezTo>
                    <a:pt x="80367" y="8420"/>
                    <a:pt x="75594" y="17144"/>
                    <a:pt x="72069" y="20213"/>
                  </a:cubicBezTo>
                  <a:cubicBezTo>
                    <a:pt x="68208" y="23739"/>
                    <a:pt x="60305" y="25624"/>
                    <a:pt x="55928" y="27752"/>
                  </a:cubicBezTo>
                  <a:lnTo>
                    <a:pt x="55351" y="28025"/>
                  </a:lnTo>
                  <a:cubicBezTo>
                    <a:pt x="42988" y="32020"/>
                    <a:pt x="40333" y="46495"/>
                    <a:pt x="34015" y="46495"/>
                  </a:cubicBezTo>
                  <a:cubicBezTo>
                    <a:pt x="33699" y="46495"/>
                    <a:pt x="33375" y="46459"/>
                    <a:pt x="33040" y="46384"/>
                  </a:cubicBezTo>
                  <a:cubicBezTo>
                    <a:pt x="27660" y="45199"/>
                    <a:pt x="32949" y="28846"/>
                    <a:pt x="36202" y="24347"/>
                  </a:cubicBezTo>
                  <a:cubicBezTo>
                    <a:pt x="38512" y="20852"/>
                    <a:pt x="42159" y="17782"/>
                    <a:pt x="42980" y="13162"/>
                  </a:cubicBezTo>
                  <a:cubicBezTo>
                    <a:pt x="43071" y="12554"/>
                    <a:pt x="43527" y="12067"/>
                    <a:pt x="44104" y="11885"/>
                  </a:cubicBezTo>
                  <a:cubicBezTo>
                    <a:pt x="47630" y="10821"/>
                    <a:pt x="50396" y="7113"/>
                    <a:pt x="51886" y="3709"/>
                  </a:cubicBezTo>
                  <a:lnTo>
                    <a:pt x="51217" y="3405"/>
                  </a:lnTo>
                  <a:cubicBezTo>
                    <a:pt x="49880" y="5715"/>
                    <a:pt x="47782" y="8481"/>
                    <a:pt x="45351" y="9909"/>
                  </a:cubicBezTo>
                  <a:cubicBezTo>
                    <a:pt x="45082" y="10064"/>
                    <a:pt x="44794" y="10136"/>
                    <a:pt x="44511" y="10136"/>
                  </a:cubicBezTo>
                  <a:cubicBezTo>
                    <a:pt x="43740" y="10136"/>
                    <a:pt x="43014" y="9600"/>
                    <a:pt x="42858" y="8754"/>
                  </a:cubicBezTo>
                  <a:cubicBezTo>
                    <a:pt x="42159" y="5289"/>
                    <a:pt x="40062" y="1703"/>
                    <a:pt x="37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0"/>
            <p:cNvSpPr/>
            <p:nvPr/>
          </p:nvSpPr>
          <p:spPr>
            <a:xfrm>
              <a:off x="4773564" y="1752933"/>
              <a:ext cx="277277" cy="42388"/>
            </a:xfrm>
            <a:custGeom>
              <a:avLst/>
              <a:gdLst/>
              <a:ahLst/>
              <a:cxnLst/>
              <a:rect l="l" t="t" r="r" b="b"/>
              <a:pathLst>
                <a:path w="5776" h="883" fill="none" extrusionOk="0">
                  <a:moveTo>
                    <a:pt x="1" y="396"/>
                  </a:moveTo>
                  <a:cubicBezTo>
                    <a:pt x="1946" y="669"/>
                    <a:pt x="4469" y="882"/>
                    <a:pt x="5776" y="1"/>
                  </a:cubicBezTo>
                </a:path>
              </a:pathLst>
            </a:custGeom>
            <a:noFill/>
            <a:ln w="7600" cap="flat" cmpd="sng">
              <a:solidFill>
                <a:srgbClr val="FA2F2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0"/>
            <p:cNvSpPr/>
            <p:nvPr/>
          </p:nvSpPr>
          <p:spPr>
            <a:xfrm>
              <a:off x="1731325" y="1373175"/>
              <a:ext cx="2827879" cy="1819293"/>
            </a:xfrm>
            <a:custGeom>
              <a:avLst/>
              <a:gdLst/>
              <a:ahLst/>
              <a:cxnLst/>
              <a:rect l="l" t="t" r="r" b="b"/>
              <a:pathLst>
                <a:path w="58908" h="37898" extrusionOk="0">
                  <a:moveTo>
                    <a:pt x="40954" y="1"/>
                  </a:moveTo>
                  <a:cubicBezTo>
                    <a:pt x="40519" y="1"/>
                    <a:pt x="40079" y="33"/>
                    <a:pt x="39637" y="100"/>
                  </a:cubicBezTo>
                  <a:cubicBezTo>
                    <a:pt x="34804" y="830"/>
                    <a:pt x="31521" y="5419"/>
                    <a:pt x="32220" y="10283"/>
                  </a:cubicBezTo>
                  <a:lnTo>
                    <a:pt x="32889" y="15055"/>
                  </a:lnTo>
                  <a:cubicBezTo>
                    <a:pt x="33253" y="17638"/>
                    <a:pt x="31460" y="20009"/>
                    <a:pt x="28876" y="20374"/>
                  </a:cubicBezTo>
                  <a:cubicBezTo>
                    <a:pt x="28164" y="20472"/>
                    <a:pt x="27572" y="20553"/>
                    <a:pt x="27035" y="20553"/>
                  </a:cubicBezTo>
                  <a:cubicBezTo>
                    <a:pt x="25235" y="20553"/>
                    <a:pt x="24054" y="19636"/>
                    <a:pt x="21034" y="15328"/>
                  </a:cubicBezTo>
                  <a:cubicBezTo>
                    <a:pt x="18598" y="11862"/>
                    <a:pt x="15466" y="10848"/>
                    <a:pt x="12905" y="10848"/>
                  </a:cubicBezTo>
                  <a:cubicBezTo>
                    <a:pt x="11536" y="10848"/>
                    <a:pt x="10331" y="11138"/>
                    <a:pt x="9484" y="11498"/>
                  </a:cubicBezTo>
                  <a:cubicBezTo>
                    <a:pt x="4499" y="13231"/>
                    <a:pt x="2767" y="16392"/>
                    <a:pt x="1824" y="20617"/>
                  </a:cubicBezTo>
                  <a:cubicBezTo>
                    <a:pt x="791" y="25146"/>
                    <a:pt x="61" y="36727"/>
                    <a:pt x="61" y="36727"/>
                  </a:cubicBezTo>
                  <a:cubicBezTo>
                    <a:pt x="1" y="37274"/>
                    <a:pt x="365" y="37791"/>
                    <a:pt x="912" y="37882"/>
                  </a:cubicBezTo>
                  <a:cubicBezTo>
                    <a:pt x="974" y="37893"/>
                    <a:pt x="1036" y="37898"/>
                    <a:pt x="1098" y="37898"/>
                  </a:cubicBezTo>
                  <a:cubicBezTo>
                    <a:pt x="1554" y="37898"/>
                    <a:pt x="1994" y="37611"/>
                    <a:pt x="2128" y="37183"/>
                  </a:cubicBezTo>
                  <a:lnTo>
                    <a:pt x="6688" y="21590"/>
                  </a:lnTo>
                  <a:cubicBezTo>
                    <a:pt x="7843" y="18672"/>
                    <a:pt x="9788" y="17091"/>
                    <a:pt x="11490" y="16362"/>
                  </a:cubicBezTo>
                  <a:cubicBezTo>
                    <a:pt x="11703" y="16279"/>
                    <a:pt x="12224" y="16109"/>
                    <a:pt x="12904" y="16109"/>
                  </a:cubicBezTo>
                  <a:cubicBezTo>
                    <a:pt x="13973" y="16109"/>
                    <a:pt x="15436" y="16529"/>
                    <a:pt x="16718" y="18368"/>
                  </a:cubicBezTo>
                  <a:cubicBezTo>
                    <a:pt x="20784" y="24130"/>
                    <a:pt x="23254" y="25819"/>
                    <a:pt x="26949" y="25819"/>
                  </a:cubicBezTo>
                  <a:cubicBezTo>
                    <a:pt x="27756" y="25819"/>
                    <a:pt x="28622" y="25738"/>
                    <a:pt x="29576" y="25602"/>
                  </a:cubicBezTo>
                  <a:cubicBezTo>
                    <a:pt x="35047" y="24812"/>
                    <a:pt x="38846" y="19766"/>
                    <a:pt x="38086" y="14325"/>
                  </a:cubicBezTo>
                  <a:lnTo>
                    <a:pt x="37418" y="9462"/>
                  </a:lnTo>
                  <a:cubicBezTo>
                    <a:pt x="37114" y="7517"/>
                    <a:pt x="38390" y="5693"/>
                    <a:pt x="40336" y="5328"/>
                  </a:cubicBezTo>
                  <a:cubicBezTo>
                    <a:pt x="40552" y="5288"/>
                    <a:pt x="40766" y="5268"/>
                    <a:pt x="40978" y="5268"/>
                  </a:cubicBezTo>
                  <a:cubicBezTo>
                    <a:pt x="42674" y="5268"/>
                    <a:pt x="44172" y="6520"/>
                    <a:pt x="44469" y="8276"/>
                  </a:cubicBezTo>
                  <a:cubicBezTo>
                    <a:pt x="44942" y="11166"/>
                    <a:pt x="47345" y="13319"/>
                    <a:pt x="50192" y="13319"/>
                  </a:cubicBezTo>
                  <a:cubicBezTo>
                    <a:pt x="50459" y="13319"/>
                    <a:pt x="50731" y="13300"/>
                    <a:pt x="51005" y="13261"/>
                  </a:cubicBezTo>
                  <a:lnTo>
                    <a:pt x="58907" y="12137"/>
                  </a:lnTo>
                  <a:lnTo>
                    <a:pt x="58178" y="6939"/>
                  </a:lnTo>
                  <a:lnTo>
                    <a:pt x="50275" y="8033"/>
                  </a:lnTo>
                  <a:cubicBezTo>
                    <a:pt x="50243" y="8040"/>
                    <a:pt x="50211" y="8044"/>
                    <a:pt x="50180" y="8044"/>
                  </a:cubicBezTo>
                  <a:cubicBezTo>
                    <a:pt x="49941" y="8044"/>
                    <a:pt x="49724" y="7849"/>
                    <a:pt x="49698" y="7608"/>
                  </a:cubicBezTo>
                  <a:cubicBezTo>
                    <a:pt x="49062" y="3190"/>
                    <a:pt x="45267" y="1"/>
                    <a:pt x="40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0"/>
            <p:cNvSpPr/>
            <p:nvPr/>
          </p:nvSpPr>
          <p:spPr>
            <a:xfrm>
              <a:off x="4172413" y="1539220"/>
              <a:ext cx="871147" cy="423164"/>
            </a:xfrm>
            <a:custGeom>
              <a:avLst/>
              <a:gdLst/>
              <a:ahLst/>
              <a:cxnLst/>
              <a:rect l="l" t="t" r="r" b="b"/>
              <a:pathLst>
                <a:path w="18147" h="8815" extrusionOk="0">
                  <a:moveTo>
                    <a:pt x="16100" y="0"/>
                  </a:moveTo>
                  <a:cubicBezTo>
                    <a:pt x="15196" y="0"/>
                    <a:pt x="14128" y="1309"/>
                    <a:pt x="13001" y="1309"/>
                  </a:cubicBezTo>
                  <a:cubicBezTo>
                    <a:pt x="12763" y="1309"/>
                    <a:pt x="12523" y="1251"/>
                    <a:pt x="12280" y="1109"/>
                  </a:cubicBezTo>
                  <a:cubicBezTo>
                    <a:pt x="11378" y="583"/>
                    <a:pt x="10511" y="266"/>
                    <a:pt x="9642" y="266"/>
                  </a:cubicBezTo>
                  <a:cubicBezTo>
                    <a:pt x="9106" y="266"/>
                    <a:pt x="8570" y="387"/>
                    <a:pt x="8025" y="653"/>
                  </a:cubicBezTo>
                  <a:cubicBezTo>
                    <a:pt x="6596" y="1352"/>
                    <a:pt x="6627" y="3419"/>
                    <a:pt x="1156" y="4362"/>
                  </a:cubicBezTo>
                  <a:cubicBezTo>
                    <a:pt x="1" y="4544"/>
                    <a:pt x="4013" y="7280"/>
                    <a:pt x="5533" y="7979"/>
                  </a:cubicBezTo>
                  <a:cubicBezTo>
                    <a:pt x="6877" y="8581"/>
                    <a:pt x="8000" y="8815"/>
                    <a:pt x="8932" y="8815"/>
                  </a:cubicBezTo>
                  <a:cubicBezTo>
                    <a:pt x="11245" y="8815"/>
                    <a:pt x="12377" y="7373"/>
                    <a:pt x="12767" y="6550"/>
                  </a:cubicBezTo>
                  <a:cubicBezTo>
                    <a:pt x="13162" y="5699"/>
                    <a:pt x="15046" y="6185"/>
                    <a:pt x="14986" y="5760"/>
                  </a:cubicBezTo>
                  <a:cubicBezTo>
                    <a:pt x="14931" y="5267"/>
                    <a:pt x="14778" y="5021"/>
                    <a:pt x="13352" y="5021"/>
                  </a:cubicBezTo>
                  <a:cubicBezTo>
                    <a:pt x="13193" y="5021"/>
                    <a:pt x="13019" y="5024"/>
                    <a:pt x="12828" y="5030"/>
                  </a:cubicBezTo>
                  <a:cubicBezTo>
                    <a:pt x="14560" y="4787"/>
                    <a:pt x="18147" y="4149"/>
                    <a:pt x="17995" y="2963"/>
                  </a:cubicBezTo>
                  <a:cubicBezTo>
                    <a:pt x="17812" y="1808"/>
                    <a:pt x="17387" y="258"/>
                    <a:pt x="16262" y="15"/>
                  </a:cubicBezTo>
                  <a:cubicBezTo>
                    <a:pt x="16209" y="5"/>
                    <a:pt x="16155" y="0"/>
                    <a:pt x="16100" y="0"/>
                  </a:cubicBezTo>
                  <a:close/>
                </a:path>
              </a:pathLst>
            </a:custGeom>
            <a:solidFill>
              <a:srgbClr val="1A9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0"/>
            <p:cNvSpPr/>
            <p:nvPr/>
          </p:nvSpPr>
          <p:spPr>
            <a:xfrm>
              <a:off x="1794066" y="1547525"/>
              <a:ext cx="3249554" cy="1645659"/>
            </a:xfrm>
            <a:custGeom>
              <a:avLst/>
              <a:gdLst/>
              <a:ahLst/>
              <a:cxnLst/>
              <a:rect l="l" t="t" r="r" b="b"/>
              <a:pathLst>
                <a:path w="67692" h="34281" extrusionOk="0">
                  <a:moveTo>
                    <a:pt x="40725" y="0"/>
                  </a:moveTo>
                  <a:cubicBezTo>
                    <a:pt x="40424" y="0"/>
                    <a:pt x="40102" y="27"/>
                    <a:pt x="39758" y="85"/>
                  </a:cubicBezTo>
                  <a:cubicBezTo>
                    <a:pt x="36506" y="632"/>
                    <a:pt x="34074" y="1453"/>
                    <a:pt x="34560" y="5465"/>
                  </a:cubicBezTo>
                  <a:cubicBezTo>
                    <a:pt x="35077" y="9477"/>
                    <a:pt x="35138" y="17107"/>
                    <a:pt x="31703" y="18930"/>
                  </a:cubicBezTo>
                  <a:cubicBezTo>
                    <a:pt x="29774" y="19945"/>
                    <a:pt x="27735" y="20477"/>
                    <a:pt x="25961" y="20477"/>
                  </a:cubicBezTo>
                  <a:cubicBezTo>
                    <a:pt x="24493" y="20477"/>
                    <a:pt x="23206" y="20113"/>
                    <a:pt x="22311" y="19356"/>
                  </a:cubicBezTo>
                  <a:cubicBezTo>
                    <a:pt x="20366" y="17715"/>
                    <a:pt x="15958" y="11879"/>
                    <a:pt x="12554" y="11058"/>
                  </a:cubicBezTo>
                  <a:cubicBezTo>
                    <a:pt x="11943" y="10911"/>
                    <a:pt x="11342" y="10835"/>
                    <a:pt x="10758" y="10835"/>
                  </a:cubicBezTo>
                  <a:cubicBezTo>
                    <a:pt x="7826" y="10835"/>
                    <a:pt x="5295" y="12768"/>
                    <a:pt x="3800" y="17532"/>
                  </a:cubicBezTo>
                  <a:cubicBezTo>
                    <a:pt x="2189" y="22730"/>
                    <a:pt x="335" y="32456"/>
                    <a:pt x="1" y="34280"/>
                  </a:cubicBezTo>
                  <a:cubicBezTo>
                    <a:pt x="396" y="34219"/>
                    <a:pt x="730" y="33946"/>
                    <a:pt x="852" y="33551"/>
                  </a:cubicBezTo>
                  <a:lnTo>
                    <a:pt x="5411" y="17988"/>
                  </a:lnTo>
                  <a:cubicBezTo>
                    <a:pt x="6536" y="15070"/>
                    <a:pt x="8511" y="13459"/>
                    <a:pt x="10214" y="12760"/>
                  </a:cubicBezTo>
                  <a:cubicBezTo>
                    <a:pt x="10426" y="12666"/>
                    <a:pt x="10939" y="12494"/>
                    <a:pt x="11612" y="12494"/>
                  </a:cubicBezTo>
                  <a:cubicBezTo>
                    <a:pt x="12676" y="12494"/>
                    <a:pt x="14138" y="12923"/>
                    <a:pt x="15442" y="14766"/>
                  </a:cubicBezTo>
                  <a:cubicBezTo>
                    <a:pt x="19482" y="20503"/>
                    <a:pt x="21967" y="22187"/>
                    <a:pt x="25668" y="22187"/>
                  </a:cubicBezTo>
                  <a:cubicBezTo>
                    <a:pt x="26477" y="22187"/>
                    <a:pt x="27344" y="22106"/>
                    <a:pt x="28299" y="21970"/>
                  </a:cubicBezTo>
                  <a:cubicBezTo>
                    <a:pt x="33740" y="21180"/>
                    <a:pt x="37539" y="16134"/>
                    <a:pt x="36779" y="10693"/>
                  </a:cubicBezTo>
                  <a:lnTo>
                    <a:pt x="36111" y="5830"/>
                  </a:lnTo>
                  <a:cubicBezTo>
                    <a:pt x="35807" y="3885"/>
                    <a:pt x="37083" y="2061"/>
                    <a:pt x="39029" y="1696"/>
                  </a:cubicBezTo>
                  <a:cubicBezTo>
                    <a:pt x="39245" y="1656"/>
                    <a:pt x="39460" y="1636"/>
                    <a:pt x="39672" y="1636"/>
                  </a:cubicBezTo>
                  <a:cubicBezTo>
                    <a:pt x="41373" y="1636"/>
                    <a:pt x="42892" y="2888"/>
                    <a:pt x="43162" y="4644"/>
                  </a:cubicBezTo>
                  <a:cubicBezTo>
                    <a:pt x="43635" y="7534"/>
                    <a:pt x="46038" y="9687"/>
                    <a:pt x="48885" y="9687"/>
                  </a:cubicBezTo>
                  <a:cubicBezTo>
                    <a:pt x="49152" y="9687"/>
                    <a:pt x="49424" y="9668"/>
                    <a:pt x="49698" y="9629"/>
                  </a:cubicBezTo>
                  <a:lnTo>
                    <a:pt x="57388" y="8535"/>
                  </a:lnTo>
                  <a:cubicBezTo>
                    <a:pt x="57786" y="8606"/>
                    <a:pt x="58157" y="8638"/>
                    <a:pt x="58502" y="8638"/>
                  </a:cubicBezTo>
                  <a:cubicBezTo>
                    <a:pt x="60812" y="8638"/>
                    <a:pt x="61941" y="7197"/>
                    <a:pt x="62312" y="6377"/>
                  </a:cubicBezTo>
                  <a:cubicBezTo>
                    <a:pt x="62707" y="5526"/>
                    <a:pt x="64591" y="6012"/>
                    <a:pt x="64531" y="5587"/>
                  </a:cubicBezTo>
                  <a:cubicBezTo>
                    <a:pt x="64478" y="5109"/>
                    <a:pt x="64332" y="4840"/>
                    <a:pt x="63022" y="4840"/>
                  </a:cubicBezTo>
                  <a:cubicBezTo>
                    <a:pt x="62831" y="4840"/>
                    <a:pt x="62616" y="4846"/>
                    <a:pt x="62373" y="4857"/>
                  </a:cubicBezTo>
                  <a:cubicBezTo>
                    <a:pt x="64105" y="4614"/>
                    <a:pt x="67692" y="3976"/>
                    <a:pt x="67540" y="2790"/>
                  </a:cubicBezTo>
                  <a:lnTo>
                    <a:pt x="67540" y="2699"/>
                  </a:lnTo>
                  <a:cubicBezTo>
                    <a:pt x="67114" y="2912"/>
                    <a:pt x="66598" y="3094"/>
                    <a:pt x="66050" y="3368"/>
                  </a:cubicBezTo>
                  <a:cubicBezTo>
                    <a:pt x="64684" y="3976"/>
                    <a:pt x="63404" y="4149"/>
                    <a:pt x="62260" y="4149"/>
                  </a:cubicBezTo>
                  <a:cubicBezTo>
                    <a:pt x="60747" y="4149"/>
                    <a:pt x="59475" y="3846"/>
                    <a:pt x="58566" y="3846"/>
                  </a:cubicBezTo>
                  <a:cubicBezTo>
                    <a:pt x="58068" y="3846"/>
                    <a:pt x="57678" y="3937"/>
                    <a:pt x="57418" y="4219"/>
                  </a:cubicBezTo>
                  <a:cubicBezTo>
                    <a:pt x="56020" y="5739"/>
                    <a:pt x="59637" y="7107"/>
                    <a:pt x="56354" y="7593"/>
                  </a:cubicBezTo>
                  <a:cubicBezTo>
                    <a:pt x="54174" y="7939"/>
                    <a:pt x="51544" y="8149"/>
                    <a:pt x="49789" y="8149"/>
                  </a:cubicBezTo>
                  <a:cubicBezTo>
                    <a:pt x="48927" y="8149"/>
                    <a:pt x="48276" y="8098"/>
                    <a:pt x="47995" y="7988"/>
                  </a:cubicBezTo>
                  <a:cubicBezTo>
                    <a:pt x="45290" y="6955"/>
                    <a:pt x="45047" y="5465"/>
                    <a:pt x="44621" y="3368"/>
                  </a:cubicBezTo>
                  <a:cubicBezTo>
                    <a:pt x="44322" y="1927"/>
                    <a:pt x="43270" y="0"/>
                    <a:pt x="40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0"/>
            <p:cNvSpPr/>
            <p:nvPr/>
          </p:nvSpPr>
          <p:spPr>
            <a:xfrm>
              <a:off x="4052787" y="1800792"/>
              <a:ext cx="199941" cy="165857"/>
            </a:xfrm>
            <a:custGeom>
              <a:avLst/>
              <a:gdLst/>
              <a:ahLst/>
              <a:cxnLst/>
              <a:rect l="l" t="t" r="r" b="b"/>
              <a:pathLst>
                <a:path w="4165" h="3455" extrusionOk="0">
                  <a:moveTo>
                    <a:pt x="2883" y="1"/>
                  </a:moveTo>
                  <a:cubicBezTo>
                    <a:pt x="2845" y="1"/>
                    <a:pt x="2806" y="3"/>
                    <a:pt x="2766" y="7"/>
                  </a:cubicBezTo>
                  <a:lnTo>
                    <a:pt x="942" y="280"/>
                  </a:lnTo>
                  <a:cubicBezTo>
                    <a:pt x="395" y="341"/>
                    <a:pt x="0" y="888"/>
                    <a:pt x="61" y="1435"/>
                  </a:cubicBezTo>
                  <a:lnTo>
                    <a:pt x="213" y="2560"/>
                  </a:lnTo>
                  <a:cubicBezTo>
                    <a:pt x="295" y="3082"/>
                    <a:pt x="725" y="3455"/>
                    <a:pt x="1233" y="3455"/>
                  </a:cubicBezTo>
                  <a:cubicBezTo>
                    <a:pt x="1287" y="3455"/>
                    <a:pt x="1342" y="3450"/>
                    <a:pt x="1398" y="3441"/>
                  </a:cubicBezTo>
                  <a:lnTo>
                    <a:pt x="3222" y="3198"/>
                  </a:lnTo>
                  <a:cubicBezTo>
                    <a:pt x="3800" y="3107"/>
                    <a:pt x="4164" y="2590"/>
                    <a:pt x="4104" y="2013"/>
                  </a:cubicBezTo>
                  <a:lnTo>
                    <a:pt x="3952" y="888"/>
                  </a:lnTo>
                  <a:cubicBezTo>
                    <a:pt x="3867" y="378"/>
                    <a:pt x="3412" y="1"/>
                    <a:pt x="2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0"/>
            <p:cNvSpPr/>
            <p:nvPr/>
          </p:nvSpPr>
          <p:spPr>
            <a:xfrm>
              <a:off x="3882038" y="1602873"/>
              <a:ext cx="194132" cy="200997"/>
            </a:xfrm>
            <a:custGeom>
              <a:avLst/>
              <a:gdLst/>
              <a:ahLst/>
              <a:cxnLst/>
              <a:rect l="l" t="t" r="r" b="b"/>
              <a:pathLst>
                <a:path w="4044" h="4187" extrusionOk="0">
                  <a:moveTo>
                    <a:pt x="2219" y="0"/>
                  </a:moveTo>
                  <a:cubicBezTo>
                    <a:pt x="2107" y="0"/>
                    <a:pt x="1994" y="18"/>
                    <a:pt x="1885" y="57"/>
                  </a:cubicBezTo>
                  <a:lnTo>
                    <a:pt x="821" y="452"/>
                  </a:lnTo>
                  <a:cubicBezTo>
                    <a:pt x="274" y="665"/>
                    <a:pt x="1" y="1242"/>
                    <a:pt x="214" y="1789"/>
                  </a:cubicBezTo>
                  <a:lnTo>
                    <a:pt x="852" y="3522"/>
                  </a:lnTo>
                  <a:cubicBezTo>
                    <a:pt x="1020" y="3930"/>
                    <a:pt x="1415" y="4186"/>
                    <a:pt x="1844" y="4186"/>
                  </a:cubicBezTo>
                  <a:cubicBezTo>
                    <a:pt x="1958" y="4186"/>
                    <a:pt x="2074" y="4168"/>
                    <a:pt x="2189" y="4130"/>
                  </a:cubicBezTo>
                  <a:lnTo>
                    <a:pt x="3253" y="3735"/>
                  </a:lnTo>
                  <a:cubicBezTo>
                    <a:pt x="3770" y="3522"/>
                    <a:pt x="4043" y="2944"/>
                    <a:pt x="3861" y="2397"/>
                  </a:cubicBezTo>
                  <a:lnTo>
                    <a:pt x="3223" y="665"/>
                  </a:lnTo>
                  <a:cubicBezTo>
                    <a:pt x="3055" y="257"/>
                    <a:pt x="2640" y="0"/>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0"/>
            <p:cNvSpPr/>
            <p:nvPr/>
          </p:nvSpPr>
          <p:spPr>
            <a:xfrm>
              <a:off x="3682150" y="1433756"/>
              <a:ext cx="213094" cy="178963"/>
            </a:xfrm>
            <a:custGeom>
              <a:avLst/>
              <a:gdLst/>
              <a:ahLst/>
              <a:cxnLst/>
              <a:rect l="l" t="t" r="r" b="b"/>
              <a:pathLst>
                <a:path w="4439" h="3728" extrusionOk="0">
                  <a:moveTo>
                    <a:pt x="1531" y="1"/>
                  </a:moveTo>
                  <a:cubicBezTo>
                    <a:pt x="1095" y="1"/>
                    <a:pt x="694" y="283"/>
                    <a:pt x="548" y="723"/>
                  </a:cubicBezTo>
                  <a:lnTo>
                    <a:pt x="183" y="1786"/>
                  </a:lnTo>
                  <a:cubicBezTo>
                    <a:pt x="1" y="2334"/>
                    <a:pt x="305" y="2911"/>
                    <a:pt x="852" y="3093"/>
                  </a:cubicBezTo>
                  <a:lnTo>
                    <a:pt x="2584" y="3671"/>
                  </a:lnTo>
                  <a:cubicBezTo>
                    <a:pt x="2698" y="3709"/>
                    <a:pt x="2814" y="3727"/>
                    <a:pt x="2927" y="3727"/>
                  </a:cubicBezTo>
                  <a:cubicBezTo>
                    <a:pt x="3355" y="3727"/>
                    <a:pt x="3747" y="3466"/>
                    <a:pt x="3891" y="3033"/>
                  </a:cubicBezTo>
                  <a:lnTo>
                    <a:pt x="4256" y="1969"/>
                  </a:lnTo>
                  <a:cubicBezTo>
                    <a:pt x="4438" y="1422"/>
                    <a:pt x="4134" y="814"/>
                    <a:pt x="3618" y="631"/>
                  </a:cubicBezTo>
                  <a:lnTo>
                    <a:pt x="1855" y="54"/>
                  </a:lnTo>
                  <a:cubicBezTo>
                    <a:pt x="1747" y="18"/>
                    <a:pt x="1638"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0"/>
            <p:cNvSpPr/>
            <p:nvPr/>
          </p:nvSpPr>
          <p:spPr>
            <a:xfrm>
              <a:off x="3403488" y="1479503"/>
              <a:ext cx="215974" cy="196772"/>
            </a:xfrm>
            <a:custGeom>
              <a:avLst/>
              <a:gdLst/>
              <a:ahLst/>
              <a:cxnLst/>
              <a:rect l="l" t="t" r="r" b="b"/>
              <a:pathLst>
                <a:path w="4499" h="4099" extrusionOk="0">
                  <a:moveTo>
                    <a:pt x="2618" y="0"/>
                  </a:moveTo>
                  <a:cubicBezTo>
                    <a:pt x="2393" y="0"/>
                    <a:pt x="2166" y="73"/>
                    <a:pt x="1976" y="226"/>
                  </a:cubicBezTo>
                  <a:lnTo>
                    <a:pt x="547" y="1350"/>
                  </a:lnTo>
                  <a:cubicBezTo>
                    <a:pt x="91" y="1715"/>
                    <a:pt x="0" y="2353"/>
                    <a:pt x="365" y="2809"/>
                  </a:cubicBezTo>
                  <a:lnTo>
                    <a:pt x="1064" y="3691"/>
                  </a:lnTo>
                  <a:cubicBezTo>
                    <a:pt x="1276" y="3956"/>
                    <a:pt x="1582" y="4098"/>
                    <a:pt x="1890" y="4098"/>
                  </a:cubicBezTo>
                  <a:cubicBezTo>
                    <a:pt x="2110" y="4098"/>
                    <a:pt x="2333" y="4025"/>
                    <a:pt x="2523" y="3873"/>
                  </a:cubicBezTo>
                  <a:lnTo>
                    <a:pt x="3951" y="2748"/>
                  </a:lnTo>
                  <a:cubicBezTo>
                    <a:pt x="4407" y="2384"/>
                    <a:pt x="4499" y="1745"/>
                    <a:pt x="4134" y="1289"/>
                  </a:cubicBezTo>
                  <a:lnTo>
                    <a:pt x="3435" y="408"/>
                  </a:lnTo>
                  <a:cubicBezTo>
                    <a:pt x="3240" y="142"/>
                    <a:pt x="2932" y="0"/>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0"/>
            <p:cNvSpPr/>
            <p:nvPr/>
          </p:nvSpPr>
          <p:spPr>
            <a:xfrm>
              <a:off x="3323226" y="1735363"/>
              <a:ext cx="160529" cy="189860"/>
            </a:xfrm>
            <a:custGeom>
              <a:avLst/>
              <a:gdLst/>
              <a:ahLst/>
              <a:cxnLst/>
              <a:rect l="l" t="t" r="r" b="b"/>
              <a:pathLst>
                <a:path w="3344" h="3955" extrusionOk="0">
                  <a:moveTo>
                    <a:pt x="2216" y="0"/>
                  </a:moveTo>
                  <a:cubicBezTo>
                    <a:pt x="2197" y="0"/>
                    <a:pt x="2178" y="1"/>
                    <a:pt x="2158" y="2"/>
                  </a:cubicBezTo>
                  <a:lnTo>
                    <a:pt x="1034" y="32"/>
                  </a:lnTo>
                  <a:cubicBezTo>
                    <a:pt x="456" y="63"/>
                    <a:pt x="0" y="549"/>
                    <a:pt x="31" y="1127"/>
                  </a:cubicBezTo>
                  <a:lnTo>
                    <a:pt x="122" y="2950"/>
                  </a:lnTo>
                  <a:cubicBezTo>
                    <a:pt x="151" y="3510"/>
                    <a:pt x="608" y="3955"/>
                    <a:pt x="1162" y="3955"/>
                  </a:cubicBezTo>
                  <a:cubicBezTo>
                    <a:pt x="1180" y="3955"/>
                    <a:pt x="1198" y="3954"/>
                    <a:pt x="1216" y="3953"/>
                  </a:cubicBezTo>
                  <a:lnTo>
                    <a:pt x="2341" y="3893"/>
                  </a:lnTo>
                  <a:cubicBezTo>
                    <a:pt x="2918" y="3862"/>
                    <a:pt x="3344" y="3376"/>
                    <a:pt x="3313" y="2829"/>
                  </a:cubicBezTo>
                  <a:lnTo>
                    <a:pt x="3253" y="975"/>
                  </a:lnTo>
                  <a:cubicBezTo>
                    <a:pt x="3223" y="417"/>
                    <a:pt x="2768" y="0"/>
                    <a:pt x="2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0"/>
            <p:cNvSpPr/>
            <p:nvPr/>
          </p:nvSpPr>
          <p:spPr>
            <a:xfrm>
              <a:off x="3358221" y="2028666"/>
              <a:ext cx="160577" cy="189860"/>
            </a:xfrm>
            <a:custGeom>
              <a:avLst/>
              <a:gdLst/>
              <a:ahLst/>
              <a:cxnLst/>
              <a:rect l="l" t="t" r="r" b="b"/>
              <a:pathLst>
                <a:path w="3345" h="3955" extrusionOk="0">
                  <a:moveTo>
                    <a:pt x="2183" y="0"/>
                  </a:moveTo>
                  <a:cubicBezTo>
                    <a:pt x="2165" y="0"/>
                    <a:pt x="2147" y="1"/>
                    <a:pt x="2128" y="1"/>
                  </a:cubicBezTo>
                  <a:lnTo>
                    <a:pt x="1004" y="62"/>
                  </a:lnTo>
                  <a:cubicBezTo>
                    <a:pt x="426" y="93"/>
                    <a:pt x="1" y="579"/>
                    <a:pt x="31" y="1126"/>
                  </a:cubicBezTo>
                  <a:lnTo>
                    <a:pt x="122" y="2980"/>
                  </a:lnTo>
                  <a:cubicBezTo>
                    <a:pt x="152" y="3538"/>
                    <a:pt x="578" y="3954"/>
                    <a:pt x="1128" y="3954"/>
                  </a:cubicBezTo>
                  <a:cubicBezTo>
                    <a:pt x="1147" y="3954"/>
                    <a:pt x="1167" y="3954"/>
                    <a:pt x="1186" y="3953"/>
                  </a:cubicBezTo>
                  <a:lnTo>
                    <a:pt x="2311" y="3923"/>
                  </a:lnTo>
                  <a:cubicBezTo>
                    <a:pt x="2888" y="3892"/>
                    <a:pt x="3344" y="3406"/>
                    <a:pt x="3314" y="2828"/>
                  </a:cubicBezTo>
                  <a:lnTo>
                    <a:pt x="3223" y="1005"/>
                  </a:lnTo>
                  <a:cubicBezTo>
                    <a:pt x="3193" y="445"/>
                    <a:pt x="2736" y="0"/>
                    <a:pt x="2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0"/>
            <p:cNvSpPr/>
            <p:nvPr/>
          </p:nvSpPr>
          <p:spPr>
            <a:xfrm>
              <a:off x="3224002" y="2275838"/>
              <a:ext cx="210166" cy="200325"/>
            </a:xfrm>
            <a:custGeom>
              <a:avLst/>
              <a:gdLst/>
              <a:ahLst/>
              <a:cxnLst/>
              <a:rect l="l" t="t" r="r" b="b"/>
              <a:pathLst>
                <a:path w="4378" h="4173" extrusionOk="0">
                  <a:moveTo>
                    <a:pt x="2405" y="1"/>
                  </a:moveTo>
                  <a:cubicBezTo>
                    <a:pt x="2138" y="1"/>
                    <a:pt x="1873" y="107"/>
                    <a:pt x="1672" y="324"/>
                  </a:cubicBezTo>
                  <a:lnTo>
                    <a:pt x="395" y="1631"/>
                  </a:lnTo>
                  <a:cubicBezTo>
                    <a:pt x="0" y="2056"/>
                    <a:pt x="0" y="2725"/>
                    <a:pt x="426" y="3120"/>
                  </a:cubicBezTo>
                  <a:lnTo>
                    <a:pt x="1247" y="3880"/>
                  </a:lnTo>
                  <a:cubicBezTo>
                    <a:pt x="1440" y="4074"/>
                    <a:pt x="1700" y="4173"/>
                    <a:pt x="1961" y="4173"/>
                  </a:cubicBezTo>
                  <a:cubicBezTo>
                    <a:pt x="2232" y="4173"/>
                    <a:pt x="2504" y="4066"/>
                    <a:pt x="2706" y="3850"/>
                  </a:cubicBezTo>
                  <a:lnTo>
                    <a:pt x="3982" y="2543"/>
                  </a:lnTo>
                  <a:cubicBezTo>
                    <a:pt x="4377" y="2117"/>
                    <a:pt x="4347" y="1479"/>
                    <a:pt x="3952" y="1084"/>
                  </a:cubicBezTo>
                  <a:lnTo>
                    <a:pt x="3131" y="293"/>
                  </a:lnTo>
                  <a:cubicBezTo>
                    <a:pt x="2922" y="99"/>
                    <a:pt x="2662" y="1"/>
                    <a:pt x="24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0"/>
            <p:cNvSpPr/>
            <p:nvPr/>
          </p:nvSpPr>
          <p:spPr>
            <a:xfrm>
              <a:off x="2888408" y="2399064"/>
              <a:ext cx="198501" cy="162593"/>
            </a:xfrm>
            <a:custGeom>
              <a:avLst/>
              <a:gdLst/>
              <a:ahLst/>
              <a:cxnLst/>
              <a:rect l="l" t="t" r="r" b="b"/>
              <a:pathLst>
                <a:path w="4135" h="3387" extrusionOk="0">
                  <a:moveTo>
                    <a:pt x="1203" y="0"/>
                  </a:moveTo>
                  <a:cubicBezTo>
                    <a:pt x="696" y="0"/>
                    <a:pt x="240" y="406"/>
                    <a:pt x="183" y="918"/>
                  </a:cubicBezTo>
                  <a:lnTo>
                    <a:pt x="61" y="2042"/>
                  </a:lnTo>
                  <a:cubicBezTo>
                    <a:pt x="0" y="2620"/>
                    <a:pt x="426" y="3137"/>
                    <a:pt x="973" y="3197"/>
                  </a:cubicBezTo>
                  <a:lnTo>
                    <a:pt x="2797" y="3380"/>
                  </a:lnTo>
                  <a:cubicBezTo>
                    <a:pt x="2836" y="3384"/>
                    <a:pt x="2875" y="3386"/>
                    <a:pt x="2914" y="3386"/>
                  </a:cubicBezTo>
                  <a:cubicBezTo>
                    <a:pt x="3442" y="3386"/>
                    <a:pt x="3895" y="3006"/>
                    <a:pt x="3952" y="2468"/>
                  </a:cubicBezTo>
                  <a:lnTo>
                    <a:pt x="4073" y="1343"/>
                  </a:lnTo>
                  <a:cubicBezTo>
                    <a:pt x="4134" y="766"/>
                    <a:pt x="3709" y="249"/>
                    <a:pt x="3131" y="188"/>
                  </a:cubicBezTo>
                  <a:lnTo>
                    <a:pt x="1307" y="6"/>
                  </a:lnTo>
                  <a:cubicBezTo>
                    <a:pt x="1272" y="2"/>
                    <a:pt x="1237" y="0"/>
                    <a:pt x="12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0"/>
            <p:cNvSpPr/>
            <p:nvPr/>
          </p:nvSpPr>
          <p:spPr>
            <a:xfrm>
              <a:off x="2634516" y="2209209"/>
              <a:ext cx="210166" cy="201429"/>
            </a:xfrm>
            <a:custGeom>
              <a:avLst/>
              <a:gdLst/>
              <a:ahLst/>
              <a:cxnLst/>
              <a:rect l="l" t="t" r="r" b="b"/>
              <a:pathLst>
                <a:path w="4378" h="4196" extrusionOk="0">
                  <a:moveTo>
                    <a:pt x="1988" y="0"/>
                  </a:moveTo>
                  <a:cubicBezTo>
                    <a:pt x="1746" y="0"/>
                    <a:pt x="1504" y="84"/>
                    <a:pt x="1307" y="253"/>
                  </a:cubicBezTo>
                  <a:lnTo>
                    <a:pt x="456" y="1013"/>
                  </a:lnTo>
                  <a:cubicBezTo>
                    <a:pt x="31" y="1377"/>
                    <a:pt x="0" y="2046"/>
                    <a:pt x="365" y="2472"/>
                  </a:cubicBezTo>
                  <a:lnTo>
                    <a:pt x="1581" y="3839"/>
                  </a:lnTo>
                  <a:cubicBezTo>
                    <a:pt x="1797" y="4072"/>
                    <a:pt x="2085" y="4195"/>
                    <a:pt x="2372" y="4195"/>
                  </a:cubicBezTo>
                  <a:cubicBezTo>
                    <a:pt x="2610" y="4195"/>
                    <a:pt x="2847" y="4110"/>
                    <a:pt x="3040" y="3931"/>
                  </a:cubicBezTo>
                  <a:lnTo>
                    <a:pt x="3891" y="3171"/>
                  </a:lnTo>
                  <a:cubicBezTo>
                    <a:pt x="4317" y="2806"/>
                    <a:pt x="4377" y="2137"/>
                    <a:pt x="3982" y="1712"/>
                  </a:cubicBezTo>
                  <a:lnTo>
                    <a:pt x="2766" y="344"/>
                  </a:lnTo>
                  <a:cubicBezTo>
                    <a:pt x="2554" y="115"/>
                    <a:pt x="2270" y="0"/>
                    <a:pt x="1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0"/>
            <p:cNvSpPr/>
            <p:nvPr/>
          </p:nvSpPr>
          <p:spPr>
            <a:xfrm>
              <a:off x="2447733" y="1990695"/>
              <a:ext cx="210166" cy="201957"/>
            </a:xfrm>
            <a:custGeom>
              <a:avLst/>
              <a:gdLst/>
              <a:ahLst/>
              <a:cxnLst/>
              <a:rect l="l" t="t" r="r" b="b"/>
              <a:pathLst>
                <a:path w="4378" h="4207" extrusionOk="0">
                  <a:moveTo>
                    <a:pt x="2003" y="1"/>
                  </a:moveTo>
                  <a:cubicBezTo>
                    <a:pt x="1755" y="1"/>
                    <a:pt x="1505" y="92"/>
                    <a:pt x="1308" y="276"/>
                  </a:cubicBezTo>
                  <a:lnTo>
                    <a:pt x="457" y="1005"/>
                  </a:lnTo>
                  <a:cubicBezTo>
                    <a:pt x="31" y="1400"/>
                    <a:pt x="1" y="2039"/>
                    <a:pt x="366" y="2495"/>
                  </a:cubicBezTo>
                  <a:lnTo>
                    <a:pt x="1581" y="3862"/>
                  </a:lnTo>
                  <a:cubicBezTo>
                    <a:pt x="1794" y="4092"/>
                    <a:pt x="2077" y="4206"/>
                    <a:pt x="2365" y="4206"/>
                  </a:cubicBezTo>
                  <a:cubicBezTo>
                    <a:pt x="2611" y="4206"/>
                    <a:pt x="2860" y="4122"/>
                    <a:pt x="3071" y="3954"/>
                  </a:cubicBezTo>
                  <a:lnTo>
                    <a:pt x="3891" y="3194"/>
                  </a:lnTo>
                  <a:cubicBezTo>
                    <a:pt x="4317" y="2799"/>
                    <a:pt x="4378" y="2160"/>
                    <a:pt x="3983" y="1735"/>
                  </a:cubicBezTo>
                  <a:lnTo>
                    <a:pt x="2767" y="367"/>
                  </a:lnTo>
                  <a:cubicBezTo>
                    <a:pt x="2571" y="123"/>
                    <a:pt x="2289" y="1"/>
                    <a:pt x="20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0"/>
            <p:cNvSpPr/>
            <p:nvPr/>
          </p:nvSpPr>
          <p:spPr>
            <a:xfrm>
              <a:off x="2173440" y="1923922"/>
              <a:ext cx="208726" cy="173730"/>
            </a:xfrm>
            <a:custGeom>
              <a:avLst/>
              <a:gdLst/>
              <a:ahLst/>
              <a:cxnLst/>
              <a:rect l="l" t="t" r="r" b="b"/>
              <a:pathLst>
                <a:path w="4348" h="3619" extrusionOk="0">
                  <a:moveTo>
                    <a:pt x="2903" y="0"/>
                  </a:moveTo>
                  <a:cubicBezTo>
                    <a:pt x="2827" y="0"/>
                    <a:pt x="2751" y="9"/>
                    <a:pt x="2675" y="25"/>
                  </a:cubicBezTo>
                  <a:lnTo>
                    <a:pt x="882" y="481"/>
                  </a:lnTo>
                  <a:cubicBezTo>
                    <a:pt x="335" y="633"/>
                    <a:pt x="0" y="1211"/>
                    <a:pt x="152" y="1758"/>
                  </a:cubicBezTo>
                  <a:lnTo>
                    <a:pt x="426" y="2852"/>
                  </a:lnTo>
                  <a:cubicBezTo>
                    <a:pt x="553" y="3310"/>
                    <a:pt x="956" y="3618"/>
                    <a:pt x="1423" y="3618"/>
                  </a:cubicBezTo>
                  <a:cubicBezTo>
                    <a:pt x="1514" y="3618"/>
                    <a:pt x="1608" y="3607"/>
                    <a:pt x="1703" y="3582"/>
                  </a:cubicBezTo>
                  <a:lnTo>
                    <a:pt x="3466" y="3126"/>
                  </a:lnTo>
                  <a:cubicBezTo>
                    <a:pt x="4013" y="3004"/>
                    <a:pt x="4347" y="2427"/>
                    <a:pt x="4225" y="1880"/>
                  </a:cubicBezTo>
                  <a:lnTo>
                    <a:pt x="3921" y="785"/>
                  </a:lnTo>
                  <a:cubicBezTo>
                    <a:pt x="3817" y="314"/>
                    <a:pt x="3374" y="0"/>
                    <a:pt x="29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0"/>
            <p:cNvSpPr/>
            <p:nvPr/>
          </p:nvSpPr>
          <p:spPr>
            <a:xfrm>
              <a:off x="1916620" y="2065629"/>
              <a:ext cx="210166" cy="202005"/>
            </a:xfrm>
            <a:custGeom>
              <a:avLst/>
              <a:gdLst/>
              <a:ahLst/>
              <a:cxnLst/>
              <a:rect l="l" t="t" r="r" b="b"/>
              <a:pathLst>
                <a:path w="4378" h="4208" extrusionOk="0">
                  <a:moveTo>
                    <a:pt x="2347" y="0"/>
                  </a:moveTo>
                  <a:cubicBezTo>
                    <a:pt x="2055" y="0"/>
                    <a:pt x="1767" y="124"/>
                    <a:pt x="1551" y="356"/>
                  </a:cubicBezTo>
                  <a:lnTo>
                    <a:pt x="366" y="1754"/>
                  </a:lnTo>
                  <a:cubicBezTo>
                    <a:pt x="1" y="2210"/>
                    <a:pt x="62" y="2849"/>
                    <a:pt x="487" y="3213"/>
                  </a:cubicBezTo>
                  <a:lnTo>
                    <a:pt x="1338" y="3943"/>
                  </a:lnTo>
                  <a:cubicBezTo>
                    <a:pt x="1531" y="4122"/>
                    <a:pt x="1775" y="4208"/>
                    <a:pt x="2017" y="4208"/>
                  </a:cubicBezTo>
                  <a:cubicBezTo>
                    <a:pt x="2308" y="4208"/>
                    <a:pt x="2598" y="4084"/>
                    <a:pt x="2797" y="3852"/>
                  </a:cubicBezTo>
                  <a:lnTo>
                    <a:pt x="3983" y="2453"/>
                  </a:lnTo>
                  <a:cubicBezTo>
                    <a:pt x="4378" y="1997"/>
                    <a:pt x="4317" y="1359"/>
                    <a:pt x="3891" y="994"/>
                  </a:cubicBezTo>
                  <a:lnTo>
                    <a:pt x="3040" y="265"/>
                  </a:lnTo>
                  <a:cubicBezTo>
                    <a:pt x="2833" y="86"/>
                    <a:pt x="2589" y="0"/>
                    <a:pt x="23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0"/>
            <p:cNvSpPr/>
            <p:nvPr/>
          </p:nvSpPr>
          <p:spPr>
            <a:xfrm>
              <a:off x="1865544" y="2376166"/>
              <a:ext cx="148912" cy="157264"/>
            </a:xfrm>
            <a:custGeom>
              <a:avLst/>
              <a:gdLst/>
              <a:ahLst/>
              <a:cxnLst/>
              <a:rect l="l" t="t" r="r" b="b"/>
              <a:pathLst>
                <a:path w="3102" h="3276" extrusionOk="0">
                  <a:moveTo>
                    <a:pt x="1481" y="0"/>
                  </a:moveTo>
                  <a:cubicBezTo>
                    <a:pt x="1003" y="0"/>
                    <a:pt x="586" y="290"/>
                    <a:pt x="457" y="757"/>
                  </a:cubicBezTo>
                  <a:lnTo>
                    <a:pt x="153" y="1820"/>
                  </a:lnTo>
                  <a:cubicBezTo>
                    <a:pt x="1" y="2398"/>
                    <a:pt x="335" y="2945"/>
                    <a:pt x="882" y="3097"/>
                  </a:cubicBezTo>
                  <a:lnTo>
                    <a:pt x="1399" y="3249"/>
                  </a:lnTo>
                  <a:cubicBezTo>
                    <a:pt x="1480" y="3267"/>
                    <a:pt x="1561" y="3276"/>
                    <a:pt x="1642" y="3276"/>
                  </a:cubicBezTo>
                  <a:cubicBezTo>
                    <a:pt x="2107" y="3276"/>
                    <a:pt x="2546" y="2986"/>
                    <a:pt x="2676" y="2519"/>
                  </a:cubicBezTo>
                  <a:lnTo>
                    <a:pt x="2949" y="1456"/>
                  </a:lnTo>
                  <a:cubicBezTo>
                    <a:pt x="3101" y="908"/>
                    <a:pt x="2797" y="331"/>
                    <a:pt x="2220" y="179"/>
                  </a:cubicBezTo>
                  <a:lnTo>
                    <a:pt x="1733" y="27"/>
                  </a:lnTo>
                  <a:cubicBezTo>
                    <a:pt x="1648" y="9"/>
                    <a:pt x="1564" y="0"/>
                    <a:pt x="14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0"/>
            <p:cNvSpPr/>
            <p:nvPr/>
          </p:nvSpPr>
          <p:spPr>
            <a:xfrm>
              <a:off x="1814516" y="2629962"/>
              <a:ext cx="103643" cy="119532"/>
            </a:xfrm>
            <a:custGeom>
              <a:avLst/>
              <a:gdLst/>
              <a:ahLst/>
              <a:cxnLst/>
              <a:rect l="l" t="t" r="r" b="b"/>
              <a:pathLst>
                <a:path w="2159" h="2490" extrusionOk="0">
                  <a:moveTo>
                    <a:pt x="1197" y="0"/>
                  </a:moveTo>
                  <a:cubicBezTo>
                    <a:pt x="796" y="0"/>
                    <a:pt x="437" y="259"/>
                    <a:pt x="334" y="667"/>
                  </a:cubicBezTo>
                  <a:lnTo>
                    <a:pt x="122" y="1366"/>
                  </a:lnTo>
                  <a:cubicBezTo>
                    <a:pt x="0" y="1853"/>
                    <a:pt x="274" y="2339"/>
                    <a:pt x="760" y="2460"/>
                  </a:cubicBezTo>
                  <a:cubicBezTo>
                    <a:pt x="833" y="2480"/>
                    <a:pt x="907" y="2489"/>
                    <a:pt x="981" y="2489"/>
                  </a:cubicBezTo>
                  <a:cubicBezTo>
                    <a:pt x="1364" y="2489"/>
                    <a:pt x="1727" y="2235"/>
                    <a:pt x="1854" y="1853"/>
                  </a:cubicBezTo>
                  <a:lnTo>
                    <a:pt x="2037" y="1123"/>
                  </a:lnTo>
                  <a:cubicBezTo>
                    <a:pt x="2158" y="667"/>
                    <a:pt x="1885" y="181"/>
                    <a:pt x="1429" y="29"/>
                  </a:cubicBezTo>
                  <a:cubicBezTo>
                    <a:pt x="1351" y="9"/>
                    <a:pt x="1273" y="0"/>
                    <a:pt x="1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0"/>
            <p:cNvSpPr/>
            <p:nvPr/>
          </p:nvSpPr>
          <p:spPr>
            <a:xfrm>
              <a:off x="2347070" y="1894496"/>
              <a:ext cx="173682" cy="77768"/>
            </a:xfrm>
            <a:custGeom>
              <a:avLst/>
              <a:gdLst/>
              <a:ahLst/>
              <a:cxnLst/>
              <a:rect l="l" t="t" r="r" b="b"/>
              <a:pathLst>
                <a:path w="3618" h="1620" extrusionOk="0">
                  <a:moveTo>
                    <a:pt x="1" y="0"/>
                  </a:moveTo>
                  <a:cubicBezTo>
                    <a:pt x="61" y="152"/>
                    <a:pt x="183" y="304"/>
                    <a:pt x="335" y="395"/>
                  </a:cubicBezTo>
                  <a:lnTo>
                    <a:pt x="1855" y="1429"/>
                  </a:lnTo>
                  <a:cubicBezTo>
                    <a:pt x="2031" y="1558"/>
                    <a:pt x="2234" y="1619"/>
                    <a:pt x="2437" y="1619"/>
                  </a:cubicBezTo>
                  <a:cubicBezTo>
                    <a:pt x="2759" y="1619"/>
                    <a:pt x="3078" y="1465"/>
                    <a:pt x="3283" y="1186"/>
                  </a:cubicBezTo>
                  <a:lnTo>
                    <a:pt x="3618" y="699"/>
                  </a:lnTo>
                  <a:cubicBezTo>
                    <a:pt x="2463" y="213"/>
                    <a:pt x="1216"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0"/>
            <p:cNvSpPr/>
            <p:nvPr/>
          </p:nvSpPr>
          <p:spPr>
            <a:xfrm>
              <a:off x="3008033" y="2326386"/>
              <a:ext cx="188276" cy="97450"/>
            </a:xfrm>
            <a:custGeom>
              <a:avLst/>
              <a:gdLst/>
              <a:ahLst/>
              <a:cxnLst/>
              <a:rect l="l" t="t" r="r" b="b"/>
              <a:pathLst>
                <a:path w="3922" h="2030" extrusionOk="0">
                  <a:moveTo>
                    <a:pt x="3922" y="0"/>
                  </a:moveTo>
                  <a:cubicBezTo>
                    <a:pt x="3405" y="274"/>
                    <a:pt x="2858" y="456"/>
                    <a:pt x="2280" y="517"/>
                  </a:cubicBezTo>
                  <a:cubicBezTo>
                    <a:pt x="1647" y="644"/>
                    <a:pt x="1014" y="707"/>
                    <a:pt x="381" y="707"/>
                  </a:cubicBezTo>
                  <a:cubicBezTo>
                    <a:pt x="254" y="707"/>
                    <a:pt x="127" y="704"/>
                    <a:pt x="1" y="699"/>
                  </a:cubicBezTo>
                  <a:lnTo>
                    <a:pt x="1" y="699"/>
                  </a:lnTo>
                  <a:cubicBezTo>
                    <a:pt x="31" y="730"/>
                    <a:pt x="92" y="760"/>
                    <a:pt x="122" y="790"/>
                  </a:cubicBezTo>
                  <a:lnTo>
                    <a:pt x="1642" y="1854"/>
                  </a:lnTo>
                  <a:cubicBezTo>
                    <a:pt x="1818" y="1971"/>
                    <a:pt x="2024" y="2030"/>
                    <a:pt x="2230" y="2030"/>
                  </a:cubicBezTo>
                  <a:cubicBezTo>
                    <a:pt x="2559" y="2030"/>
                    <a:pt x="2884" y="1880"/>
                    <a:pt x="3071" y="1581"/>
                  </a:cubicBezTo>
                  <a:lnTo>
                    <a:pt x="3739" y="638"/>
                  </a:lnTo>
                  <a:cubicBezTo>
                    <a:pt x="3861" y="456"/>
                    <a:pt x="3922" y="213"/>
                    <a:pt x="39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0"/>
            <p:cNvSpPr/>
            <p:nvPr/>
          </p:nvSpPr>
          <p:spPr>
            <a:xfrm>
              <a:off x="1820324" y="2219866"/>
              <a:ext cx="81753" cy="143055"/>
            </a:xfrm>
            <a:custGeom>
              <a:avLst/>
              <a:gdLst/>
              <a:ahLst/>
              <a:cxnLst/>
              <a:rect l="l" t="t" r="r" b="b"/>
              <a:pathLst>
                <a:path w="1703" h="2980" extrusionOk="0">
                  <a:moveTo>
                    <a:pt x="913" y="0"/>
                  </a:moveTo>
                  <a:cubicBezTo>
                    <a:pt x="517" y="973"/>
                    <a:pt x="213" y="1976"/>
                    <a:pt x="1" y="2979"/>
                  </a:cubicBezTo>
                  <a:cubicBezTo>
                    <a:pt x="305" y="2949"/>
                    <a:pt x="578" y="2797"/>
                    <a:pt x="761" y="2554"/>
                  </a:cubicBezTo>
                  <a:lnTo>
                    <a:pt x="1399" y="1611"/>
                  </a:lnTo>
                  <a:cubicBezTo>
                    <a:pt x="1703" y="1125"/>
                    <a:pt x="1612" y="487"/>
                    <a:pt x="1125" y="152"/>
                  </a:cubicBezTo>
                  <a:lnTo>
                    <a:pt x="9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0"/>
            <p:cNvSpPr/>
            <p:nvPr/>
          </p:nvSpPr>
          <p:spPr>
            <a:xfrm>
              <a:off x="3282375" y="1585159"/>
              <a:ext cx="87561" cy="137198"/>
            </a:xfrm>
            <a:custGeom>
              <a:avLst/>
              <a:gdLst/>
              <a:ahLst/>
              <a:cxnLst/>
              <a:rect l="l" t="t" r="r" b="b"/>
              <a:pathLst>
                <a:path w="1824" h="2858" extrusionOk="0">
                  <a:moveTo>
                    <a:pt x="1064" y="0"/>
                  </a:moveTo>
                  <a:cubicBezTo>
                    <a:pt x="547" y="882"/>
                    <a:pt x="183" y="1854"/>
                    <a:pt x="0" y="2857"/>
                  </a:cubicBezTo>
                  <a:cubicBezTo>
                    <a:pt x="91" y="2827"/>
                    <a:pt x="183" y="2797"/>
                    <a:pt x="274" y="2736"/>
                  </a:cubicBezTo>
                  <a:lnTo>
                    <a:pt x="1216" y="2098"/>
                  </a:lnTo>
                  <a:cubicBezTo>
                    <a:pt x="1702" y="1794"/>
                    <a:pt x="1824" y="1155"/>
                    <a:pt x="1520" y="669"/>
                  </a:cubicBezTo>
                  <a:lnTo>
                    <a:pt x="10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0"/>
            <p:cNvSpPr/>
            <p:nvPr/>
          </p:nvSpPr>
          <p:spPr>
            <a:xfrm>
              <a:off x="3542075" y="1373559"/>
              <a:ext cx="163457" cy="80744"/>
            </a:xfrm>
            <a:custGeom>
              <a:avLst/>
              <a:gdLst/>
              <a:ahLst/>
              <a:cxnLst/>
              <a:rect l="l" t="t" r="r" b="b"/>
              <a:pathLst>
                <a:path w="3405" h="1682" extrusionOk="0">
                  <a:moveTo>
                    <a:pt x="3405" y="1"/>
                  </a:moveTo>
                  <a:cubicBezTo>
                    <a:pt x="2919" y="1"/>
                    <a:pt x="2402" y="31"/>
                    <a:pt x="1916" y="92"/>
                  </a:cubicBezTo>
                  <a:cubicBezTo>
                    <a:pt x="1247" y="183"/>
                    <a:pt x="609" y="366"/>
                    <a:pt x="1" y="609"/>
                  </a:cubicBezTo>
                  <a:cubicBezTo>
                    <a:pt x="122" y="822"/>
                    <a:pt x="274" y="974"/>
                    <a:pt x="457" y="1065"/>
                  </a:cubicBezTo>
                  <a:lnTo>
                    <a:pt x="1490" y="1581"/>
                  </a:lnTo>
                  <a:cubicBezTo>
                    <a:pt x="1626" y="1649"/>
                    <a:pt x="1774" y="1682"/>
                    <a:pt x="1922" y="1682"/>
                  </a:cubicBezTo>
                  <a:cubicBezTo>
                    <a:pt x="2302" y="1682"/>
                    <a:pt x="2683" y="1467"/>
                    <a:pt x="2858" y="1095"/>
                  </a:cubicBezTo>
                  <a:lnTo>
                    <a:pt x="34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0"/>
            <p:cNvSpPr/>
            <p:nvPr/>
          </p:nvSpPr>
          <p:spPr>
            <a:xfrm>
              <a:off x="3933114" y="1445084"/>
              <a:ext cx="109499" cy="109547"/>
            </a:xfrm>
            <a:custGeom>
              <a:avLst/>
              <a:gdLst/>
              <a:ahLst/>
              <a:cxnLst/>
              <a:rect l="l" t="t" r="r" b="b"/>
              <a:pathLst>
                <a:path w="2281" h="2282" extrusionOk="0">
                  <a:moveTo>
                    <a:pt x="1" y="0"/>
                  </a:moveTo>
                  <a:lnTo>
                    <a:pt x="61" y="1307"/>
                  </a:lnTo>
                  <a:cubicBezTo>
                    <a:pt x="91" y="1865"/>
                    <a:pt x="546" y="2281"/>
                    <a:pt x="1098" y="2281"/>
                  </a:cubicBezTo>
                  <a:cubicBezTo>
                    <a:pt x="1117" y="2281"/>
                    <a:pt x="1136" y="2281"/>
                    <a:pt x="1156" y="2280"/>
                  </a:cubicBezTo>
                  <a:lnTo>
                    <a:pt x="2280" y="2250"/>
                  </a:lnTo>
                  <a:lnTo>
                    <a:pt x="2280" y="2219"/>
                  </a:lnTo>
                  <a:cubicBezTo>
                    <a:pt x="1642" y="1368"/>
                    <a:pt x="882" y="608"/>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0"/>
            <p:cNvSpPr/>
            <p:nvPr/>
          </p:nvSpPr>
          <p:spPr>
            <a:xfrm>
              <a:off x="4887381" y="1602633"/>
              <a:ext cx="74456" cy="74504"/>
            </a:xfrm>
            <a:custGeom>
              <a:avLst/>
              <a:gdLst/>
              <a:ahLst/>
              <a:cxnLst/>
              <a:rect l="l" t="t" r="r" b="b"/>
              <a:pathLst>
                <a:path w="1551" h="1552" extrusionOk="0">
                  <a:moveTo>
                    <a:pt x="782" y="1"/>
                  </a:moveTo>
                  <a:cubicBezTo>
                    <a:pt x="415" y="1"/>
                    <a:pt x="0" y="335"/>
                    <a:pt x="0" y="335"/>
                  </a:cubicBezTo>
                  <a:cubicBezTo>
                    <a:pt x="669" y="366"/>
                    <a:pt x="1247" y="882"/>
                    <a:pt x="1368" y="1551"/>
                  </a:cubicBezTo>
                  <a:cubicBezTo>
                    <a:pt x="1368" y="1551"/>
                    <a:pt x="1551" y="670"/>
                    <a:pt x="1155" y="183"/>
                  </a:cubicBezTo>
                  <a:cubicBezTo>
                    <a:pt x="1055" y="49"/>
                    <a:pt x="922" y="1"/>
                    <a:pt x="782" y="1"/>
                  </a:cubicBezTo>
                  <a:close/>
                </a:path>
              </a:pathLst>
            </a:custGeom>
            <a:solidFill>
              <a:srgbClr val="0168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0"/>
            <p:cNvSpPr/>
            <p:nvPr/>
          </p:nvSpPr>
          <p:spPr>
            <a:xfrm>
              <a:off x="4613087" y="1623082"/>
              <a:ext cx="86121" cy="61350"/>
            </a:xfrm>
            <a:custGeom>
              <a:avLst/>
              <a:gdLst/>
              <a:ahLst/>
              <a:cxnLst/>
              <a:rect l="l" t="t" r="r" b="b"/>
              <a:pathLst>
                <a:path w="1794" h="1278" fill="none" extrusionOk="0">
                  <a:moveTo>
                    <a:pt x="1793" y="1034"/>
                  </a:moveTo>
                  <a:cubicBezTo>
                    <a:pt x="1489" y="1"/>
                    <a:pt x="0" y="213"/>
                    <a:pt x="0" y="1277"/>
                  </a:cubicBezTo>
                </a:path>
              </a:pathLst>
            </a:custGeom>
            <a:noFill/>
            <a:ln w="6075" cap="flat" cmpd="sng">
              <a:solidFill>
                <a:srgbClr val="01681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0"/>
            <p:cNvSpPr/>
            <p:nvPr/>
          </p:nvSpPr>
          <p:spPr>
            <a:xfrm>
              <a:off x="4783789" y="1766086"/>
              <a:ext cx="13153" cy="35044"/>
            </a:xfrm>
            <a:custGeom>
              <a:avLst/>
              <a:gdLst/>
              <a:ahLst/>
              <a:cxnLst/>
              <a:rect l="l" t="t" r="r" b="b"/>
              <a:pathLst>
                <a:path w="274" h="730" extrusionOk="0">
                  <a:moveTo>
                    <a:pt x="183" y="0"/>
                  </a:moveTo>
                  <a:lnTo>
                    <a:pt x="183" y="0"/>
                  </a:lnTo>
                  <a:cubicBezTo>
                    <a:pt x="0" y="213"/>
                    <a:pt x="31" y="547"/>
                    <a:pt x="274" y="730"/>
                  </a:cubicBezTo>
                  <a:lnTo>
                    <a:pt x="183" y="0"/>
                  </a:lnTo>
                  <a:close/>
                </a:path>
              </a:pathLst>
            </a:custGeom>
            <a:solidFill>
              <a:srgbClr val="0168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0"/>
            <p:cNvSpPr/>
            <p:nvPr/>
          </p:nvSpPr>
          <p:spPr>
            <a:xfrm>
              <a:off x="4668484" y="1717890"/>
              <a:ext cx="81801" cy="39460"/>
            </a:xfrm>
            <a:custGeom>
              <a:avLst/>
              <a:gdLst/>
              <a:ahLst/>
              <a:cxnLst/>
              <a:rect l="l" t="t" r="r" b="b"/>
              <a:pathLst>
                <a:path w="1704" h="822" extrusionOk="0">
                  <a:moveTo>
                    <a:pt x="964" y="0"/>
                  </a:moveTo>
                  <a:cubicBezTo>
                    <a:pt x="957" y="0"/>
                    <a:pt x="950" y="1"/>
                    <a:pt x="943" y="1"/>
                  </a:cubicBezTo>
                  <a:cubicBezTo>
                    <a:pt x="670" y="62"/>
                    <a:pt x="1308" y="670"/>
                    <a:pt x="1308" y="670"/>
                  </a:cubicBezTo>
                  <a:cubicBezTo>
                    <a:pt x="1004" y="518"/>
                    <a:pt x="670" y="366"/>
                    <a:pt x="305" y="305"/>
                  </a:cubicBezTo>
                  <a:cubicBezTo>
                    <a:pt x="288" y="302"/>
                    <a:pt x="273" y="301"/>
                    <a:pt x="260" y="301"/>
                  </a:cubicBezTo>
                  <a:cubicBezTo>
                    <a:pt x="1" y="301"/>
                    <a:pt x="281" y="822"/>
                    <a:pt x="396" y="822"/>
                  </a:cubicBezTo>
                  <a:lnTo>
                    <a:pt x="1703" y="640"/>
                  </a:lnTo>
                  <a:lnTo>
                    <a:pt x="1582" y="640"/>
                  </a:lnTo>
                  <a:cubicBezTo>
                    <a:pt x="1582" y="640"/>
                    <a:pt x="1262" y="0"/>
                    <a:pt x="964" y="0"/>
                  </a:cubicBezTo>
                  <a:close/>
                </a:path>
              </a:pathLst>
            </a:custGeom>
            <a:solidFill>
              <a:srgbClr val="27B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0"/>
            <p:cNvSpPr/>
            <p:nvPr/>
          </p:nvSpPr>
          <p:spPr>
            <a:xfrm>
              <a:off x="4772124" y="1747124"/>
              <a:ext cx="283085" cy="43781"/>
            </a:xfrm>
            <a:custGeom>
              <a:avLst/>
              <a:gdLst/>
              <a:ahLst/>
              <a:cxnLst/>
              <a:rect l="l" t="t" r="r" b="b"/>
              <a:pathLst>
                <a:path w="5897" h="912" extrusionOk="0">
                  <a:moveTo>
                    <a:pt x="5715" y="0"/>
                  </a:moveTo>
                  <a:cubicBezTo>
                    <a:pt x="5048" y="455"/>
                    <a:pt x="3999" y="606"/>
                    <a:pt x="2888" y="606"/>
                  </a:cubicBezTo>
                  <a:cubicBezTo>
                    <a:pt x="1922" y="606"/>
                    <a:pt x="909" y="492"/>
                    <a:pt x="61" y="365"/>
                  </a:cubicBezTo>
                  <a:lnTo>
                    <a:pt x="0" y="669"/>
                  </a:lnTo>
                  <a:cubicBezTo>
                    <a:pt x="973" y="821"/>
                    <a:pt x="1946" y="912"/>
                    <a:pt x="2918" y="912"/>
                  </a:cubicBezTo>
                  <a:cubicBezTo>
                    <a:pt x="4073" y="912"/>
                    <a:pt x="5167" y="760"/>
                    <a:pt x="5897" y="243"/>
                  </a:cubicBezTo>
                  <a:lnTo>
                    <a:pt x="5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0"/>
            <p:cNvSpPr/>
            <p:nvPr/>
          </p:nvSpPr>
          <p:spPr>
            <a:xfrm>
              <a:off x="4140298" y="1706273"/>
              <a:ext cx="420284" cy="305600"/>
            </a:xfrm>
            <a:custGeom>
              <a:avLst/>
              <a:gdLst/>
              <a:ahLst/>
              <a:cxnLst/>
              <a:rect l="l" t="t" r="r" b="b"/>
              <a:pathLst>
                <a:path w="8755" h="6366" extrusionOk="0">
                  <a:moveTo>
                    <a:pt x="8025" y="0"/>
                  </a:moveTo>
                  <a:lnTo>
                    <a:pt x="122" y="1125"/>
                  </a:lnTo>
                  <a:lnTo>
                    <a:pt x="1" y="1125"/>
                  </a:lnTo>
                  <a:lnTo>
                    <a:pt x="1" y="6353"/>
                  </a:lnTo>
                  <a:cubicBezTo>
                    <a:pt x="81" y="6362"/>
                    <a:pt x="164" y="6365"/>
                    <a:pt x="248" y="6365"/>
                  </a:cubicBezTo>
                  <a:cubicBezTo>
                    <a:pt x="450" y="6365"/>
                    <a:pt x="658" y="6344"/>
                    <a:pt x="852" y="6322"/>
                  </a:cubicBezTo>
                  <a:lnTo>
                    <a:pt x="8755" y="5198"/>
                  </a:lnTo>
                  <a:lnTo>
                    <a:pt x="80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0"/>
            <p:cNvSpPr/>
            <p:nvPr/>
          </p:nvSpPr>
          <p:spPr>
            <a:xfrm>
              <a:off x="4172413" y="1539220"/>
              <a:ext cx="871147" cy="423164"/>
            </a:xfrm>
            <a:custGeom>
              <a:avLst/>
              <a:gdLst/>
              <a:ahLst/>
              <a:cxnLst/>
              <a:rect l="l" t="t" r="r" b="b"/>
              <a:pathLst>
                <a:path w="18147" h="8815" extrusionOk="0">
                  <a:moveTo>
                    <a:pt x="16100" y="0"/>
                  </a:moveTo>
                  <a:cubicBezTo>
                    <a:pt x="15196" y="0"/>
                    <a:pt x="14128" y="1309"/>
                    <a:pt x="13001" y="1309"/>
                  </a:cubicBezTo>
                  <a:cubicBezTo>
                    <a:pt x="12763" y="1309"/>
                    <a:pt x="12523" y="1251"/>
                    <a:pt x="12280" y="1109"/>
                  </a:cubicBezTo>
                  <a:cubicBezTo>
                    <a:pt x="11378" y="583"/>
                    <a:pt x="10511" y="266"/>
                    <a:pt x="9642" y="266"/>
                  </a:cubicBezTo>
                  <a:cubicBezTo>
                    <a:pt x="9106" y="266"/>
                    <a:pt x="8570" y="387"/>
                    <a:pt x="8025" y="653"/>
                  </a:cubicBezTo>
                  <a:cubicBezTo>
                    <a:pt x="6596" y="1352"/>
                    <a:pt x="6627" y="3419"/>
                    <a:pt x="1156" y="4362"/>
                  </a:cubicBezTo>
                  <a:cubicBezTo>
                    <a:pt x="1" y="4544"/>
                    <a:pt x="4013" y="7280"/>
                    <a:pt x="5533" y="7979"/>
                  </a:cubicBezTo>
                  <a:cubicBezTo>
                    <a:pt x="6877" y="8581"/>
                    <a:pt x="8000" y="8815"/>
                    <a:pt x="8932" y="8815"/>
                  </a:cubicBezTo>
                  <a:cubicBezTo>
                    <a:pt x="11245" y="8815"/>
                    <a:pt x="12377" y="7373"/>
                    <a:pt x="12767" y="6550"/>
                  </a:cubicBezTo>
                  <a:cubicBezTo>
                    <a:pt x="13162" y="5699"/>
                    <a:pt x="15046" y="6185"/>
                    <a:pt x="14986" y="5760"/>
                  </a:cubicBezTo>
                  <a:cubicBezTo>
                    <a:pt x="14931" y="5267"/>
                    <a:pt x="14778" y="5021"/>
                    <a:pt x="13352" y="5021"/>
                  </a:cubicBezTo>
                  <a:cubicBezTo>
                    <a:pt x="13193" y="5021"/>
                    <a:pt x="13019" y="5024"/>
                    <a:pt x="12828" y="5030"/>
                  </a:cubicBezTo>
                  <a:cubicBezTo>
                    <a:pt x="14560" y="4787"/>
                    <a:pt x="18147" y="4149"/>
                    <a:pt x="17995" y="2963"/>
                  </a:cubicBezTo>
                  <a:cubicBezTo>
                    <a:pt x="17812" y="1808"/>
                    <a:pt x="17387" y="258"/>
                    <a:pt x="16262" y="15"/>
                  </a:cubicBezTo>
                  <a:cubicBezTo>
                    <a:pt x="16209" y="5"/>
                    <a:pt x="16155" y="0"/>
                    <a:pt x="16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4141786" y="1677087"/>
              <a:ext cx="901774" cy="334787"/>
            </a:xfrm>
            <a:custGeom>
              <a:avLst/>
              <a:gdLst/>
              <a:ahLst/>
              <a:cxnLst/>
              <a:rect l="l" t="t" r="r" b="b"/>
              <a:pathLst>
                <a:path w="18785" h="6974" extrusionOk="0">
                  <a:moveTo>
                    <a:pt x="18633" y="0"/>
                  </a:moveTo>
                  <a:cubicBezTo>
                    <a:pt x="18207" y="213"/>
                    <a:pt x="17691" y="395"/>
                    <a:pt x="17143" y="669"/>
                  </a:cubicBezTo>
                  <a:cubicBezTo>
                    <a:pt x="15767" y="1277"/>
                    <a:pt x="14483" y="1450"/>
                    <a:pt x="13340" y="1450"/>
                  </a:cubicBezTo>
                  <a:cubicBezTo>
                    <a:pt x="11826" y="1450"/>
                    <a:pt x="10560" y="1147"/>
                    <a:pt x="9655" y="1147"/>
                  </a:cubicBezTo>
                  <a:cubicBezTo>
                    <a:pt x="9159" y="1147"/>
                    <a:pt x="8771" y="1238"/>
                    <a:pt x="8511" y="1520"/>
                  </a:cubicBezTo>
                  <a:cubicBezTo>
                    <a:pt x="7113" y="3040"/>
                    <a:pt x="10730" y="4438"/>
                    <a:pt x="7447" y="4924"/>
                  </a:cubicBezTo>
                  <a:cubicBezTo>
                    <a:pt x="5298" y="5243"/>
                    <a:pt x="3125" y="5422"/>
                    <a:pt x="950" y="5422"/>
                  </a:cubicBezTo>
                  <a:cubicBezTo>
                    <a:pt x="633" y="5422"/>
                    <a:pt x="317" y="5418"/>
                    <a:pt x="0" y="5411"/>
                  </a:cubicBezTo>
                  <a:lnTo>
                    <a:pt x="0" y="6961"/>
                  </a:lnTo>
                  <a:cubicBezTo>
                    <a:pt x="80" y="6970"/>
                    <a:pt x="160" y="6973"/>
                    <a:pt x="241" y="6973"/>
                  </a:cubicBezTo>
                  <a:cubicBezTo>
                    <a:pt x="434" y="6973"/>
                    <a:pt x="627" y="6952"/>
                    <a:pt x="821" y="6930"/>
                  </a:cubicBezTo>
                  <a:lnTo>
                    <a:pt x="8511" y="5836"/>
                  </a:lnTo>
                  <a:cubicBezTo>
                    <a:pt x="8906" y="5907"/>
                    <a:pt x="9273" y="5939"/>
                    <a:pt x="9615" y="5939"/>
                  </a:cubicBezTo>
                  <a:cubicBezTo>
                    <a:pt x="11905" y="5939"/>
                    <a:pt x="13038" y="4498"/>
                    <a:pt x="13435" y="3678"/>
                  </a:cubicBezTo>
                  <a:cubicBezTo>
                    <a:pt x="13830" y="2827"/>
                    <a:pt x="15715" y="3313"/>
                    <a:pt x="15654" y="2888"/>
                  </a:cubicBezTo>
                  <a:cubicBezTo>
                    <a:pt x="15599" y="2395"/>
                    <a:pt x="15446" y="2149"/>
                    <a:pt x="14020" y="2149"/>
                  </a:cubicBezTo>
                  <a:cubicBezTo>
                    <a:pt x="13862" y="2149"/>
                    <a:pt x="13687" y="2152"/>
                    <a:pt x="13496" y="2158"/>
                  </a:cubicBezTo>
                  <a:cubicBezTo>
                    <a:pt x="15198" y="1915"/>
                    <a:pt x="18785" y="1277"/>
                    <a:pt x="18633" y="91"/>
                  </a:cubicBezTo>
                  <a:lnTo>
                    <a:pt x="186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a:off x="4140298" y="1801945"/>
              <a:ext cx="112428" cy="162641"/>
            </a:xfrm>
            <a:custGeom>
              <a:avLst/>
              <a:gdLst/>
              <a:ahLst/>
              <a:cxnLst/>
              <a:rect l="l" t="t" r="r" b="b"/>
              <a:pathLst>
                <a:path w="2342" h="3388" extrusionOk="0">
                  <a:moveTo>
                    <a:pt x="1109" y="0"/>
                  </a:moveTo>
                  <a:cubicBezTo>
                    <a:pt x="1054" y="0"/>
                    <a:pt x="999" y="4"/>
                    <a:pt x="943" y="13"/>
                  </a:cubicBezTo>
                  <a:lnTo>
                    <a:pt x="1" y="135"/>
                  </a:lnTo>
                  <a:lnTo>
                    <a:pt x="1" y="3387"/>
                  </a:lnTo>
                  <a:lnTo>
                    <a:pt x="1399" y="3174"/>
                  </a:lnTo>
                  <a:cubicBezTo>
                    <a:pt x="1946" y="3083"/>
                    <a:pt x="2341" y="2566"/>
                    <a:pt x="2281" y="1989"/>
                  </a:cubicBezTo>
                  <a:lnTo>
                    <a:pt x="2129" y="895"/>
                  </a:lnTo>
                  <a:cubicBezTo>
                    <a:pt x="2046" y="373"/>
                    <a:pt x="1617" y="0"/>
                    <a:pt x="11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0"/>
            <p:cNvSpPr/>
            <p:nvPr/>
          </p:nvSpPr>
          <p:spPr>
            <a:xfrm>
              <a:off x="4887381" y="1602633"/>
              <a:ext cx="74456" cy="74504"/>
            </a:xfrm>
            <a:custGeom>
              <a:avLst/>
              <a:gdLst/>
              <a:ahLst/>
              <a:cxnLst/>
              <a:rect l="l" t="t" r="r" b="b"/>
              <a:pathLst>
                <a:path w="1551" h="1552" extrusionOk="0">
                  <a:moveTo>
                    <a:pt x="782" y="1"/>
                  </a:moveTo>
                  <a:cubicBezTo>
                    <a:pt x="415" y="1"/>
                    <a:pt x="0" y="335"/>
                    <a:pt x="0" y="335"/>
                  </a:cubicBezTo>
                  <a:cubicBezTo>
                    <a:pt x="669" y="366"/>
                    <a:pt x="1247" y="882"/>
                    <a:pt x="1368" y="1551"/>
                  </a:cubicBezTo>
                  <a:cubicBezTo>
                    <a:pt x="1368" y="1551"/>
                    <a:pt x="1551" y="670"/>
                    <a:pt x="1155" y="183"/>
                  </a:cubicBezTo>
                  <a:cubicBezTo>
                    <a:pt x="1055" y="49"/>
                    <a:pt x="922" y="1"/>
                    <a:pt x="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0"/>
            <p:cNvSpPr/>
            <p:nvPr/>
          </p:nvSpPr>
          <p:spPr>
            <a:xfrm>
              <a:off x="4613087" y="1623082"/>
              <a:ext cx="86121" cy="61350"/>
            </a:xfrm>
            <a:custGeom>
              <a:avLst/>
              <a:gdLst/>
              <a:ahLst/>
              <a:cxnLst/>
              <a:rect l="l" t="t" r="r" b="b"/>
              <a:pathLst>
                <a:path w="1794" h="1278" fill="none" extrusionOk="0">
                  <a:moveTo>
                    <a:pt x="1793" y="1034"/>
                  </a:moveTo>
                  <a:cubicBezTo>
                    <a:pt x="1489" y="1"/>
                    <a:pt x="0" y="213"/>
                    <a:pt x="0" y="1277"/>
                  </a:cubicBezTo>
                </a:path>
              </a:pathLst>
            </a:custGeom>
            <a:noFill/>
            <a:ln w="19050" cap="flat" cmpd="sng">
              <a:solidFill>
                <a:schemeClr val="accent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a:off x="4783789" y="1766086"/>
              <a:ext cx="13153" cy="35044"/>
            </a:xfrm>
            <a:custGeom>
              <a:avLst/>
              <a:gdLst/>
              <a:ahLst/>
              <a:cxnLst/>
              <a:rect l="l" t="t" r="r" b="b"/>
              <a:pathLst>
                <a:path w="274" h="730" extrusionOk="0">
                  <a:moveTo>
                    <a:pt x="183" y="0"/>
                  </a:moveTo>
                  <a:lnTo>
                    <a:pt x="183" y="0"/>
                  </a:lnTo>
                  <a:cubicBezTo>
                    <a:pt x="0" y="213"/>
                    <a:pt x="31" y="547"/>
                    <a:pt x="274" y="730"/>
                  </a:cubicBezTo>
                  <a:lnTo>
                    <a:pt x="18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rot="648155">
              <a:off x="1155120" y="3027422"/>
              <a:ext cx="725270" cy="875576"/>
            </a:xfrm>
            <a:custGeom>
              <a:avLst/>
              <a:gdLst/>
              <a:ahLst/>
              <a:cxnLst/>
              <a:rect l="l" t="t" r="r" b="b"/>
              <a:pathLst>
                <a:path w="15108" h="18239" extrusionOk="0">
                  <a:moveTo>
                    <a:pt x="13344" y="1"/>
                  </a:moveTo>
                  <a:cubicBezTo>
                    <a:pt x="12554" y="1399"/>
                    <a:pt x="11824" y="2828"/>
                    <a:pt x="11186" y="4317"/>
                  </a:cubicBezTo>
                  <a:cubicBezTo>
                    <a:pt x="10244" y="6475"/>
                    <a:pt x="8359" y="8056"/>
                    <a:pt x="6049" y="8572"/>
                  </a:cubicBezTo>
                  <a:cubicBezTo>
                    <a:pt x="0" y="10122"/>
                    <a:pt x="365" y="18238"/>
                    <a:pt x="365" y="18238"/>
                  </a:cubicBezTo>
                  <a:cubicBezTo>
                    <a:pt x="2918" y="9180"/>
                    <a:pt x="12645" y="12189"/>
                    <a:pt x="13982" y="6931"/>
                  </a:cubicBezTo>
                  <a:cubicBezTo>
                    <a:pt x="15107" y="2584"/>
                    <a:pt x="13344" y="1"/>
                    <a:pt x="13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0"/>
            <p:cNvSpPr/>
            <p:nvPr/>
          </p:nvSpPr>
          <p:spPr>
            <a:xfrm rot="648155">
              <a:off x="1172351" y="3029051"/>
              <a:ext cx="707748" cy="877016"/>
            </a:xfrm>
            <a:custGeom>
              <a:avLst/>
              <a:gdLst/>
              <a:ahLst/>
              <a:cxnLst/>
              <a:rect l="l" t="t" r="r" b="b"/>
              <a:pathLst>
                <a:path w="14743" h="18269" extrusionOk="0">
                  <a:moveTo>
                    <a:pt x="12979" y="1"/>
                  </a:moveTo>
                  <a:cubicBezTo>
                    <a:pt x="12766" y="366"/>
                    <a:pt x="12554" y="761"/>
                    <a:pt x="12371" y="1125"/>
                  </a:cubicBezTo>
                  <a:cubicBezTo>
                    <a:pt x="13009" y="2706"/>
                    <a:pt x="12705" y="4864"/>
                    <a:pt x="12098" y="6323"/>
                  </a:cubicBezTo>
                  <a:cubicBezTo>
                    <a:pt x="11216" y="8420"/>
                    <a:pt x="9271" y="9271"/>
                    <a:pt x="7204" y="9940"/>
                  </a:cubicBezTo>
                  <a:cubicBezTo>
                    <a:pt x="4651" y="10761"/>
                    <a:pt x="2432" y="11673"/>
                    <a:pt x="1216" y="14104"/>
                  </a:cubicBezTo>
                  <a:cubicBezTo>
                    <a:pt x="578" y="15411"/>
                    <a:pt x="182" y="16840"/>
                    <a:pt x="0" y="18269"/>
                  </a:cubicBezTo>
                  <a:cubicBezTo>
                    <a:pt x="2553" y="9211"/>
                    <a:pt x="12280" y="12189"/>
                    <a:pt x="13617" y="6961"/>
                  </a:cubicBezTo>
                  <a:cubicBezTo>
                    <a:pt x="14742" y="2584"/>
                    <a:pt x="12979" y="1"/>
                    <a:pt x="129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rot="648155">
              <a:off x="1722577" y="3227832"/>
              <a:ext cx="119726" cy="152370"/>
            </a:xfrm>
            <a:custGeom>
              <a:avLst/>
              <a:gdLst/>
              <a:ahLst/>
              <a:cxnLst/>
              <a:rect l="l" t="t" r="r" b="b"/>
              <a:pathLst>
                <a:path w="2494" h="3174" extrusionOk="0">
                  <a:moveTo>
                    <a:pt x="1199" y="1"/>
                  </a:moveTo>
                  <a:cubicBezTo>
                    <a:pt x="904" y="1"/>
                    <a:pt x="650" y="196"/>
                    <a:pt x="548" y="478"/>
                  </a:cubicBezTo>
                  <a:lnTo>
                    <a:pt x="92" y="2180"/>
                  </a:lnTo>
                  <a:cubicBezTo>
                    <a:pt x="1" y="2514"/>
                    <a:pt x="214" y="2879"/>
                    <a:pt x="548" y="2970"/>
                  </a:cubicBezTo>
                  <a:lnTo>
                    <a:pt x="1125" y="3152"/>
                  </a:lnTo>
                  <a:cubicBezTo>
                    <a:pt x="1182" y="3167"/>
                    <a:pt x="1239" y="3173"/>
                    <a:pt x="1295" y="3173"/>
                  </a:cubicBezTo>
                  <a:cubicBezTo>
                    <a:pt x="1597" y="3173"/>
                    <a:pt x="1869" y="2974"/>
                    <a:pt x="1946" y="2666"/>
                  </a:cubicBezTo>
                  <a:lnTo>
                    <a:pt x="2402" y="994"/>
                  </a:lnTo>
                  <a:cubicBezTo>
                    <a:pt x="2493" y="630"/>
                    <a:pt x="2311" y="265"/>
                    <a:pt x="1946" y="174"/>
                  </a:cubicBezTo>
                  <a:lnTo>
                    <a:pt x="1369" y="22"/>
                  </a:lnTo>
                  <a:cubicBezTo>
                    <a:pt x="1311" y="7"/>
                    <a:pt x="1254" y="1"/>
                    <a:pt x="11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1711775" y="2928875"/>
              <a:ext cx="193100" cy="287950"/>
            </a:xfrm>
            <a:custGeom>
              <a:avLst/>
              <a:gdLst/>
              <a:ahLst/>
              <a:cxnLst/>
              <a:rect l="l" t="t" r="r" b="b"/>
              <a:pathLst>
                <a:path w="7724" h="11518" extrusionOk="0">
                  <a:moveTo>
                    <a:pt x="0" y="8530"/>
                  </a:moveTo>
                  <a:lnTo>
                    <a:pt x="7724" y="0"/>
                  </a:lnTo>
                  <a:lnTo>
                    <a:pt x="6405" y="6341"/>
                  </a:lnTo>
                  <a:lnTo>
                    <a:pt x="2374" y="11518"/>
                  </a:lnTo>
                  <a:close/>
                </a:path>
              </a:pathLst>
            </a:custGeom>
            <a:solidFill>
              <a:schemeClr val="dk1"/>
            </a:solidFill>
            <a:ln>
              <a:noFill/>
            </a:ln>
          </p:spPr>
        </p:sp>
      </p:grpSp>
      <p:sp>
        <p:nvSpPr>
          <p:cNvPr id="1117" name="Google Shape;1117;p40"/>
          <p:cNvSpPr/>
          <p:nvPr/>
        </p:nvSpPr>
        <p:spPr>
          <a:xfrm flipH="1">
            <a:off x="-344414" y="3896638"/>
            <a:ext cx="1362007" cy="1601213"/>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0"/>
          <p:cNvSpPr/>
          <p:nvPr/>
        </p:nvSpPr>
        <p:spPr>
          <a:xfrm flipH="1">
            <a:off x="-184280" y="3925575"/>
            <a:ext cx="1175335" cy="1480399"/>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rot="2440178" flipH="1">
            <a:off x="166377" y="4504554"/>
            <a:ext cx="1068946" cy="1256689"/>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0"/>
          <p:cNvSpPr/>
          <p:nvPr/>
        </p:nvSpPr>
        <p:spPr>
          <a:xfrm rot="2440133" flipH="1">
            <a:off x="295495" y="4567404"/>
            <a:ext cx="922444" cy="1161837"/>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2">
  <p:cSld name="CUSTOM_7_1">
    <p:spTree>
      <p:nvGrpSpPr>
        <p:cNvPr id="1" name="Shape 1121"/>
        <p:cNvGrpSpPr/>
        <p:nvPr/>
      </p:nvGrpSpPr>
      <p:grpSpPr>
        <a:xfrm>
          <a:off x="0" y="0"/>
          <a:ext cx="0" cy="0"/>
          <a:chOff x="0" y="0"/>
          <a:chExt cx="0" cy="0"/>
        </a:xfrm>
      </p:grpSpPr>
      <p:grpSp>
        <p:nvGrpSpPr>
          <p:cNvPr id="1122" name="Google Shape;1122;p41"/>
          <p:cNvGrpSpPr/>
          <p:nvPr/>
        </p:nvGrpSpPr>
        <p:grpSpPr>
          <a:xfrm>
            <a:off x="302413" y="3554575"/>
            <a:ext cx="1905307" cy="1785488"/>
            <a:chOff x="302413" y="3554575"/>
            <a:chExt cx="1905307" cy="1785488"/>
          </a:xfrm>
        </p:grpSpPr>
        <p:sp>
          <p:nvSpPr>
            <p:cNvPr id="1123" name="Google Shape;1123;p41"/>
            <p:cNvSpPr/>
            <p:nvPr/>
          </p:nvSpPr>
          <p:spPr>
            <a:xfrm flipH="1">
              <a:off x="302413" y="3554575"/>
              <a:ext cx="1905307" cy="1785488"/>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flipH="1">
              <a:off x="334372" y="3588100"/>
              <a:ext cx="1822623" cy="1744695"/>
            </a:xfrm>
            <a:custGeom>
              <a:avLst/>
              <a:gdLst/>
              <a:ahLst/>
              <a:cxnLst/>
              <a:rect l="l" t="t" r="r" b="b"/>
              <a:pathLst>
                <a:path w="19927" h="19075" fill="none" extrusionOk="0">
                  <a:moveTo>
                    <a:pt x="19927" y="19074"/>
                  </a:moveTo>
                  <a:cubicBezTo>
                    <a:pt x="19927" y="19074"/>
                    <a:pt x="11200" y="8719"/>
                    <a:pt x="7353" y="6023"/>
                  </a:cubicBezTo>
                  <a:cubicBezTo>
                    <a:pt x="3515" y="3319"/>
                    <a:pt x="1" y="1"/>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flipH="1">
              <a:off x="1163725" y="4120901"/>
              <a:ext cx="35950" cy="283400"/>
            </a:xfrm>
            <a:custGeom>
              <a:avLst/>
              <a:gdLst/>
              <a:ahLst/>
              <a:cxnLst/>
              <a:rect l="l" t="t" r="r" b="b"/>
              <a:pathLst>
                <a:path w="393" h="3942" fill="none" extrusionOk="0">
                  <a:moveTo>
                    <a:pt x="256" y="3941"/>
                  </a:moveTo>
                  <a:cubicBezTo>
                    <a:pt x="256" y="3941"/>
                    <a:pt x="393" y="1186"/>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flipH="1">
              <a:off x="1273884" y="4235700"/>
              <a:ext cx="489042" cy="103924"/>
            </a:xfrm>
            <a:custGeom>
              <a:avLst/>
              <a:gdLst/>
              <a:ahLst/>
              <a:cxnLst/>
              <a:rect l="l" t="t" r="r" b="b"/>
              <a:pathLst>
                <a:path w="6160" h="1136" fill="none" extrusionOk="0">
                  <a:moveTo>
                    <a:pt x="6160" y="862"/>
                  </a:moveTo>
                  <a:cubicBezTo>
                    <a:pt x="6160" y="862"/>
                    <a:pt x="1818" y="1135"/>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flipH="1">
              <a:off x="1562425" y="3892448"/>
              <a:ext cx="45275" cy="193551"/>
            </a:xfrm>
            <a:custGeom>
              <a:avLst/>
              <a:gdLst/>
              <a:ahLst/>
              <a:cxnLst/>
              <a:rect l="l" t="t" r="r" b="b"/>
              <a:pathLst>
                <a:path w="495" h="2517" fill="none" extrusionOk="0">
                  <a:moveTo>
                    <a:pt x="495" y="2517"/>
                  </a:moveTo>
                  <a:cubicBezTo>
                    <a:pt x="495" y="2517"/>
                    <a:pt x="384" y="78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flipH="1">
              <a:off x="1809619" y="3862718"/>
              <a:ext cx="182656" cy="29726"/>
            </a:xfrm>
            <a:custGeom>
              <a:avLst/>
              <a:gdLst/>
              <a:ahLst/>
              <a:cxnLst/>
              <a:rect l="l" t="t" r="r" b="b"/>
              <a:pathLst>
                <a:path w="1997" h="325" fill="none" extrusionOk="0">
                  <a:moveTo>
                    <a:pt x="1997" y="324"/>
                  </a:moveTo>
                  <a:cubicBezTo>
                    <a:pt x="1997" y="324"/>
                    <a:pt x="581" y="273"/>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 name="Google Shape;1129;p41"/>
          <p:cNvSpPr/>
          <p:nvPr/>
        </p:nvSpPr>
        <p:spPr>
          <a:xfrm>
            <a:off x="7543253" y="4066419"/>
            <a:ext cx="1644815" cy="1140751"/>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txBox="1">
            <a:spLocks noGrp="1"/>
          </p:cNvSpPr>
          <p:nvPr>
            <p:ph type="title"/>
          </p:nvPr>
        </p:nvSpPr>
        <p:spPr>
          <a:xfrm>
            <a:off x="2857500" y="2801400"/>
            <a:ext cx="3429000" cy="68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4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131" name="Google Shape;1131;p41"/>
          <p:cNvSpPr txBox="1">
            <a:spLocks noGrp="1"/>
          </p:cNvSpPr>
          <p:nvPr>
            <p:ph type="title" idx="2" hasCustomPrompt="1"/>
          </p:nvPr>
        </p:nvSpPr>
        <p:spPr>
          <a:xfrm>
            <a:off x="2767950" y="880925"/>
            <a:ext cx="3608100" cy="18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3000">
                <a:solidFill>
                  <a:schemeClr val="accent4"/>
                </a:solidFill>
              </a:defRPr>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1132" name="Google Shape;1132;p41"/>
          <p:cNvSpPr txBox="1">
            <a:spLocks noGrp="1"/>
          </p:cNvSpPr>
          <p:nvPr>
            <p:ph type="subTitle" idx="1"/>
          </p:nvPr>
        </p:nvSpPr>
        <p:spPr>
          <a:xfrm>
            <a:off x="2560950" y="3532675"/>
            <a:ext cx="4022100" cy="34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133" name="Google Shape;1133;p41"/>
          <p:cNvGrpSpPr/>
          <p:nvPr/>
        </p:nvGrpSpPr>
        <p:grpSpPr>
          <a:xfrm>
            <a:off x="6437852" y="1573758"/>
            <a:ext cx="2589196" cy="3597120"/>
            <a:chOff x="6583060" y="1574579"/>
            <a:chExt cx="2568901" cy="3568925"/>
          </a:xfrm>
        </p:grpSpPr>
        <p:sp>
          <p:nvSpPr>
            <p:cNvPr id="1134" name="Google Shape;1134;p41"/>
            <p:cNvSpPr/>
            <p:nvPr/>
          </p:nvSpPr>
          <p:spPr>
            <a:xfrm>
              <a:off x="6671229" y="1574579"/>
              <a:ext cx="885662" cy="1721707"/>
            </a:xfrm>
            <a:custGeom>
              <a:avLst/>
              <a:gdLst/>
              <a:ahLst/>
              <a:cxnLst/>
              <a:rect l="l" t="t" r="r" b="b"/>
              <a:pathLst>
                <a:path w="19849" h="38586" extrusionOk="0">
                  <a:moveTo>
                    <a:pt x="12196" y="1"/>
                  </a:moveTo>
                  <a:cubicBezTo>
                    <a:pt x="11780" y="1"/>
                    <a:pt x="11339" y="36"/>
                    <a:pt x="10882" y="105"/>
                  </a:cubicBezTo>
                  <a:cubicBezTo>
                    <a:pt x="8633" y="409"/>
                    <a:pt x="6657" y="1807"/>
                    <a:pt x="5563" y="3813"/>
                  </a:cubicBezTo>
                  <a:cubicBezTo>
                    <a:pt x="3188" y="7471"/>
                    <a:pt x="4773" y="8013"/>
                    <a:pt x="5920" y="8013"/>
                  </a:cubicBezTo>
                  <a:cubicBezTo>
                    <a:pt x="6403" y="8013"/>
                    <a:pt x="6809" y="7917"/>
                    <a:pt x="6809" y="7917"/>
                  </a:cubicBezTo>
                  <a:cubicBezTo>
                    <a:pt x="6809" y="7917"/>
                    <a:pt x="12098" y="8038"/>
                    <a:pt x="11277" y="10865"/>
                  </a:cubicBezTo>
                  <a:cubicBezTo>
                    <a:pt x="10426" y="13692"/>
                    <a:pt x="1824" y="22598"/>
                    <a:pt x="2037" y="31260"/>
                  </a:cubicBezTo>
                  <a:cubicBezTo>
                    <a:pt x="2219" y="38099"/>
                    <a:pt x="17934" y="38586"/>
                    <a:pt x="17934" y="38586"/>
                  </a:cubicBezTo>
                  <a:lnTo>
                    <a:pt x="19849" y="30348"/>
                  </a:lnTo>
                  <a:lnTo>
                    <a:pt x="19849" y="30348"/>
                  </a:lnTo>
                  <a:cubicBezTo>
                    <a:pt x="19848" y="30349"/>
                    <a:pt x="16547" y="32272"/>
                    <a:pt x="12401" y="32272"/>
                  </a:cubicBezTo>
                  <a:cubicBezTo>
                    <a:pt x="10513" y="32272"/>
                    <a:pt x="8450" y="31873"/>
                    <a:pt x="6444" y="30713"/>
                  </a:cubicBezTo>
                  <a:cubicBezTo>
                    <a:pt x="0" y="27035"/>
                    <a:pt x="12949" y="12719"/>
                    <a:pt x="15137" y="7005"/>
                  </a:cubicBezTo>
                  <a:cubicBezTo>
                    <a:pt x="17093" y="1968"/>
                    <a:pt x="15294" y="1"/>
                    <a:pt x="121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7384611" y="4017607"/>
              <a:ext cx="101778" cy="140062"/>
            </a:xfrm>
            <a:custGeom>
              <a:avLst/>
              <a:gdLst/>
              <a:ahLst/>
              <a:cxnLst/>
              <a:rect l="l" t="t" r="r" b="b"/>
              <a:pathLst>
                <a:path w="2281" h="3139" extrusionOk="0">
                  <a:moveTo>
                    <a:pt x="1234" y="0"/>
                  </a:moveTo>
                  <a:cubicBezTo>
                    <a:pt x="684" y="0"/>
                    <a:pt x="179" y="648"/>
                    <a:pt x="92" y="1463"/>
                  </a:cubicBezTo>
                  <a:cubicBezTo>
                    <a:pt x="0" y="2314"/>
                    <a:pt x="395" y="3074"/>
                    <a:pt x="973" y="3135"/>
                  </a:cubicBezTo>
                  <a:cubicBezTo>
                    <a:pt x="998" y="3138"/>
                    <a:pt x="1024" y="3139"/>
                    <a:pt x="1049" y="3139"/>
                  </a:cubicBezTo>
                  <a:cubicBezTo>
                    <a:pt x="1598" y="3139"/>
                    <a:pt x="2102" y="2518"/>
                    <a:pt x="2189" y="1676"/>
                  </a:cubicBezTo>
                  <a:cubicBezTo>
                    <a:pt x="2280" y="825"/>
                    <a:pt x="1885" y="95"/>
                    <a:pt x="1307" y="4"/>
                  </a:cubicBezTo>
                  <a:cubicBezTo>
                    <a:pt x="1283" y="2"/>
                    <a:pt x="1259" y="0"/>
                    <a:pt x="1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7418523" y="3437281"/>
              <a:ext cx="953485" cy="995561"/>
            </a:xfrm>
            <a:custGeom>
              <a:avLst/>
              <a:gdLst/>
              <a:ahLst/>
              <a:cxnLst/>
              <a:rect l="l" t="t" r="r" b="b"/>
              <a:pathLst>
                <a:path w="21369" h="22312" fill="none" extrusionOk="0">
                  <a:moveTo>
                    <a:pt x="9484" y="1"/>
                  </a:moveTo>
                  <a:lnTo>
                    <a:pt x="0" y="14955"/>
                  </a:lnTo>
                  <a:lnTo>
                    <a:pt x="21368" y="22311"/>
                  </a:lnTo>
                </a:path>
              </a:pathLst>
            </a:custGeom>
            <a:solidFill>
              <a:schemeClr val="accent1"/>
            </a:solidFill>
            <a:ln w="250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7933882" y="3499704"/>
              <a:ext cx="173661" cy="1643801"/>
            </a:xfrm>
            <a:custGeom>
              <a:avLst/>
              <a:gdLst/>
              <a:ahLst/>
              <a:cxnLst/>
              <a:rect l="l" t="t" r="r" b="b"/>
              <a:pathLst>
                <a:path w="3892" h="36840" fill="none" extrusionOk="0">
                  <a:moveTo>
                    <a:pt x="3891" y="0"/>
                  </a:moveTo>
                  <a:lnTo>
                    <a:pt x="1" y="36839"/>
                  </a:lnTo>
                </a:path>
              </a:pathLst>
            </a:custGeom>
            <a:solidFill>
              <a:schemeClr val="accent1"/>
            </a:solidFill>
            <a:ln w="250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7970515" y="4188545"/>
              <a:ext cx="105839" cy="207795"/>
            </a:xfrm>
            <a:custGeom>
              <a:avLst/>
              <a:gdLst/>
              <a:ahLst/>
              <a:cxnLst/>
              <a:rect l="l" t="t" r="r" b="b"/>
              <a:pathLst>
                <a:path w="2372" h="4657" extrusionOk="0">
                  <a:moveTo>
                    <a:pt x="1379" y="0"/>
                  </a:moveTo>
                  <a:cubicBezTo>
                    <a:pt x="818" y="0"/>
                    <a:pt x="270" y="982"/>
                    <a:pt x="152" y="2222"/>
                  </a:cubicBezTo>
                  <a:cubicBezTo>
                    <a:pt x="0" y="3498"/>
                    <a:pt x="365" y="4562"/>
                    <a:pt x="943" y="4653"/>
                  </a:cubicBezTo>
                  <a:cubicBezTo>
                    <a:pt x="959" y="4655"/>
                    <a:pt x="976" y="4656"/>
                    <a:pt x="993" y="4656"/>
                  </a:cubicBezTo>
                  <a:cubicBezTo>
                    <a:pt x="1553" y="4656"/>
                    <a:pt x="2101" y="3674"/>
                    <a:pt x="2219" y="2435"/>
                  </a:cubicBezTo>
                  <a:cubicBezTo>
                    <a:pt x="2371" y="1158"/>
                    <a:pt x="2006" y="94"/>
                    <a:pt x="1429" y="3"/>
                  </a:cubicBezTo>
                  <a:cubicBezTo>
                    <a:pt x="1412" y="1"/>
                    <a:pt x="1396" y="0"/>
                    <a:pt x="1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7346640" y="2759460"/>
              <a:ext cx="1447160" cy="808648"/>
            </a:xfrm>
            <a:custGeom>
              <a:avLst/>
              <a:gdLst/>
              <a:ahLst/>
              <a:cxnLst/>
              <a:rect l="l" t="t" r="r" b="b"/>
              <a:pathLst>
                <a:path w="32433" h="18123" extrusionOk="0">
                  <a:moveTo>
                    <a:pt x="12978" y="1"/>
                  </a:moveTo>
                  <a:cubicBezTo>
                    <a:pt x="6366" y="1"/>
                    <a:pt x="953" y="3184"/>
                    <a:pt x="487" y="7654"/>
                  </a:cubicBezTo>
                  <a:cubicBezTo>
                    <a:pt x="0" y="12639"/>
                    <a:pt x="5684" y="17289"/>
                    <a:pt x="13283" y="18079"/>
                  </a:cubicBezTo>
                  <a:cubicBezTo>
                    <a:pt x="13552" y="18108"/>
                    <a:pt x="13826" y="18122"/>
                    <a:pt x="14104" y="18122"/>
                  </a:cubicBezTo>
                  <a:cubicBezTo>
                    <a:pt x="21685" y="18122"/>
                    <a:pt x="32432" y="7714"/>
                    <a:pt x="32432" y="7714"/>
                  </a:cubicBezTo>
                  <a:cubicBezTo>
                    <a:pt x="32432" y="7714"/>
                    <a:pt x="28481" y="1514"/>
                    <a:pt x="15168" y="116"/>
                  </a:cubicBezTo>
                  <a:cubicBezTo>
                    <a:pt x="14427" y="38"/>
                    <a:pt x="13696" y="1"/>
                    <a:pt x="129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7008912" y="1742305"/>
              <a:ext cx="51581" cy="30074"/>
            </a:xfrm>
            <a:custGeom>
              <a:avLst/>
              <a:gdLst/>
              <a:ahLst/>
              <a:cxnLst/>
              <a:rect l="l" t="t" r="r" b="b"/>
              <a:pathLst>
                <a:path w="1156" h="674" extrusionOk="0">
                  <a:moveTo>
                    <a:pt x="713" y="0"/>
                  </a:moveTo>
                  <a:cubicBezTo>
                    <a:pt x="642" y="0"/>
                    <a:pt x="566" y="8"/>
                    <a:pt x="487" y="24"/>
                  </a:cubicBezTo>
                  <a:cubicBezTo>
                    <a:pt x="214" y="115"/>
                    <a:pt x="1" y="328"/>
                    <a:pt x="62" y="480"/>
                  </a:cubicBezTo>
                  <a:cubicBezTo>
                    <a:pt x="104" y="606"/>
                    <a:pt x="247" y="674"/>
                    <a:pt x="422" y="674"/>
                  </a:cubicBezTo>
                  <a:cubicBezTo>
                    <a:pt x="500" y="674"/>
                    <a:pt x="585" y="660"/>
                    <a:pt x="669" y="632"/>
                  </a:cubicBezTo>
                  <a:cubicBezTo>
                    <a:pt x="973" y="571"/>
                    <a:pt x="1156" y="358"/>
                    <a:pt x="1095" y="176"/>
                  </a:cubicBezTo>
                  <a:cubicBezTo>
                    <a:pt x="1072" y="63"/>
                    <a:pt x="916" y="0"/>
                    <a:pt x="7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8171215" y="4412448"/>
              <a:ext cx="215693" cy="191241"/>
            </a:xfrm>
            <a:custGeom>
              <a:avLst/>
              <a:gdLst/>
              <a:ahLst/>
              <a:cxnLst/>
              <a:rect l="l" t="t" r="r" b="b"/>
              <a:pathLst>
                <a:path w="4834" h="4286" extrusionOk="0">
                  <a:moveTo>
                    <a:pt x="4591" y="0"/>
                  </a:moveTo>
                  <a:lnTo>
                    <a:pt x="1" y="2310"/>
                  </a:lnTo>
                  <a:cubicBezTo>
                    <a:pt x="1" y="2310"/>
                    <a:pt x="1977" y="2675"/>
                    <a:pt x="2068" y="4286"/>
                  </a:cubicBezTo>
                  <a:cubicBezTo>
                    <a:pt x="2068" y="4286"/>
                    <a:pt x="2681" y="2881"/>
                    <a:pt x="3876" y="2881"/>
                  </a:cubicBezTo>
                  <a:cubicBezTo>
                    <a:pt x="4162" y="2881"/>
                    <a:pt x="4481" y="2962"/>
                    <a:pt x="4834" y="3161"/>
                  </a:cubicBezTo>
                  <a:lnTo>
                    <a:pt x="4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7482240" y="3003085"/>
              <a:ext cx="1099348" cy="434108"/>
            </a:xfrm>
            <a:custGeom>
              <a:avLst/>
              <a:gdLst/>
              <a:ahLst/>
              <a:cxnLst/>
              <a:rect l="l" t="t" r="r" b="b"/>
              <a:pathLst>
                <a:path w="24638" h="9729" extrusionOk="0">
                  <a:moveTo>
                    <a:pt x="14067" y="0"/>
                  </a:moveTo>
                  <a:cubicBezTo>
                    <a:pt x="13668" y="0"/>
                    <a:pt x="13191" y="103"/>
                    <a:pt x="12706" y="248"/>
                  </a:cubicBezTo>
                  <a:cubicBezTo>
                    <a:pt x="10639" y="917"/>
                    <a:pt x="8512" y="1343"/>
                    <a:pt x="6354" y="1525"/>
                  </a:cubicBezTo>
                  <a:cubicBezTo>
                    <a:pt x="3405" y="1768"/>
                    <a:pt x="1" y="2498"/>
                    <a:pt x="882" y="4625"/>
                  </a:cubicBezTo>
                  <a:cubicBezTo>
                    <a:pt x="1786" y="6827"/>
                    <a:pt x="6208" y="9728"/>
                    <a:pt x="11661" y="9728"/>
                  </a:cubicBezTo>
                  <a:cubicBezTo>
                    <a:pt x="15014" y="9728"/>
                    <a:pt x="18758" y="8631"/>
                    <a:pt x="22311" y="5598"/>
                  </a:cubicBezTo>
                  <a:cubicBezTo>
                    <a:pt x="22311" y="5598"/>
                    <a:pt x="24637" y="3505"/>
                    <a:pt x="23606" y="3505"/>
                  </a:cubicBezTo>
                  <a:cubicBezTo>
                    <a:pt x="23293" y="3505"/>
                    <a:pt x="22671" y="3697"/>
                    <a:pt x="21582" y="4200"/>
                  </a:cubicBezTo>
                  <a:cubicBezTo>
                    <a:pt x="20943" y="4473"/>
                    <a:pt x="20305" y="4747"/>
                    <a:pt x="19667" y="4990"/>
                  </a:cubicBezTo>
                  <a:lnTo>
                    <a:pt x="17509" y="5841"/>
                  </a:lnTo>
                  <a:cubicBezTo>
                    <a:pt x="17509" y="5841"/>
                    <a:pt x="23497" y="2893"/>
                    <a:pt x="21825" y="1525"/>
                  </a:cubicBezTo>
                  <a:cubicBezTo>
                    <a:pt x="21742" y="1457"/>
                    <a:pt x="21623" y="1426"/>
                    <a:pt x="21474" y="1426"/>
                  </a:cubicBezTo>
                  <a:cubicBezTo>
                    <a:pt x="20407" y="1426"/>
                    <a:pt x="17811" y="3025"/>
                    <a:pt x="16105" y="4159"/>
                  </a:cubicBezTo>
                  <a:lnTo>
                    <a:pt x="16105" y="4159"/>
                  </a:lnTo>
                  <a:cubicBezTo>
                    <a:pt x="17483" y="3145"/>
                    <a:pt x="19184" y="1699"/>
                    <a:pt x="18755" y="1008"/>
                  </a:cubicBezTo>
                  <a:cubicBezTo>
                    <a:pt x="18641" y="821"/>
                    <a:pt x="18388" y="742"/>
                    <a:pt x="18042" y="742"/>
                  </a:cubicBezTo>
                  <a:cubicBezTo>
                    <a:pt x="16862" y="742"/>
                    <a:pt x="14613" y="1658"/>
                    <a:pt x="13227" y="2277"/>
                  </a:cubicBezTo>
                  <a:lnTo>
                    <a:pt x="13227" y="2277"/>
                  </a:lnTo>
                  <a:cubicBezTo>
                    <a:pt x="14250" y="1741"/>
                    <a:pt x="15477" y="917"/>
                    <a:pt x="14895" y="279"/>
                  </a:cubicBezTo>
                  <a:cubicBezTo>
                    <a:pt x="14710" y="80"/>
                    <a:pt x="14418" y="0"/>
                    <a:pt x="14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6583060" y="1744715"/>
              <a:ext cx="538474" cy="553377"/>
            </a:xfrm>
            <a:custGeom>
              <a:avLst/>
              <a:gdLst/>
              <a:ahLst/>
              <a:cxnLst/>
              <a:rect l="l" t="t" r="r" b="b"/>
              <a:pathLst>
                <a:path w="12068" h="12402" extrusionOk="0">
                  <a:moveTo>
                    <a:pt x="7539" y="0"/>
                  </a:moveTo>
                  <a:cubicBezTo>
                    <a:pt x="7539" y="0"/>
                    <a:pt x="2007" y="973"/>
                    <a:pt x="1004" y="4863"/>
                  </a:cubicBezTo>
                  <a:cubicBezTo>
                    <a:pt x="0" y="8754"/>
                    <a:pt x="1794" y="12402"/>
                    <a:pt x="1794" y="12402"/>
                  </a:cubicBezTo>
                  <a:cubicBezTo>
                    <a:pt x="1794" y="12402"/>
                    <a:pt x="4529" y="4924"/>
                    <a:pt x="8754" y="4104"/>
                  </a:cubicBezTo>
                  <a:cubicBezTo>
                    <a:pt x="8785" y="4104"/>
                    <a:pt x="12068" y="2189"/>
                    <a:pt x="7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6584399" y="1967145"/>
              <a:ext cx="187226" cy="330947"/>
            </a:xfrm>
            <a:custGeom>
              <a:avLst/>
              <a:gdLst/>
              <a:ahLst/>
              <a:cxnLst/>
              <a:rect l="l" t="t" r="r" b="b"/>
              <a:pathLst>
                <a:path w="4196" h="7417" extrusionOk="0">
                  <a:moveTo>
                    <a:pt x="943" y="0"/>
                  </a:moveTo>
                  <a:lnTo>
                    <a:pt x="943" y="0"/>
                  </a:lnTo>
                  <a:cubicBezTo>
                    <a:pt x="1" y="3830"/>
                    <a:pt x="1764" y="7417"/>
                    <a:pt x="1764" y="7417"/>
                  </a:cubicBezTo>
                  <a:cubicBezTo>
                    <a:pt x="2402" y="5775"/>
                    <a:pt x="3223" y="4195"/>
                    <a:pt x="4195" y="2736"/>
                  </a:cubicBezTo>
                  <a:cubicBezTo>
                    <a:pt x="3679" y="1307"/>
                    <a:pt x="2433" y="243"/>
                    <a:pt x="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6676628" y="1847787"/>
              <a:ext cx="283515" cy="370301"/>
            </a:xfrm>
            <a:custGeom>
              <a:avLst/>
              <a:gdLst/>
              <a:ahLst/>
              <a:cxnLst/>
              <a:rect l="l" t="t" r="r" b="b"/>
              <a:pathLst>
                <a:path w="6354" h="8299" fill="none" extrusionOk="0">
                  <a:moveTo>
                    <a:pt x="6353" y="0"/>
                  </a:moveTo>
                  <a:cubicBezTo>
                    <a:pt x="6353" y="0"/>
                    <a:pt x="973" y="2553"/>
                    <a:pt x="1" y="8298"/>
                  </a:cubicBezTo>
                </a:path>
              </a:pathLst>
            </a:custGeom>
            <a:solidFill>
              <a:schemeClr val="dk1"/>
            </a:solidFill>
            <a:ln w="190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8713748" y="3044001"/>
              <a:ext cx="438213" cy="560606"/>
            </a:xfrm>
            <a:custGeom>
              <a:avLst/>
              <a:gdLst/>
              <a:ahLst/>
              <a:cxnLst/>
              <a:rect l="l" t="t" r="r" b="b"/>
              <a:pathLst>
                <a:path w="9821" h="12564" extrusionOk="0">
                  <a:moveTo>
                    <a:pt x="608" y="0"/>
                  </a:moveTo>
                  <a:lnTo>
                    <a:pt x="0" y="2948"/>
                  </a:lnTo>
                  <a:cubicBezTo>
                    <a:pt x="0" y="2948"/>
                    <a:pt x="1338" y="10213"/>
                    <a:pt x="3009" y="10395"/>
                  </a:cubicBezTo>
                  <a:cubicBezTo>
                    <a:pt x="3041" y="10399"/>
                    <a:pt x="3071" y="10401"/>
                    <a:pt x="3099" y="10401"/>
                  </a:cubicBezTo>
                  <a:cubicBezTo>
                    <a:pt x="3848" y="10401"/>
                    <a:pt x="3440" y="8994"/>
                    <a:pt x="2876" y="7643"/>
                  </a:cubicBezTo>
                  <a:lnTo>
                    <a:pt x="2876" y="7643"/>
                  </a:lnTo>
                  <a:cubicBezTo>
                    <a:pt x="3966" y="9787"/>
                    <a:pt x="5558" y="12563"/>
                    <a:pt x="6484" y="12563"/>
                  </a:cubicBezTo>
                  <a:cubicBezTo>
                    <a:pt x="6567" y="12563"/>
                    <a:pt x="6646" y="12541"/>
                    <a:pt x="6718" y="12493"/>
                  </a:cubicBezTo>
                  <a:cubicBezTo>
                    <a:pt x="7411" y="12036"/>
                    <a:pt x="6502" y="10409"/>
                    <a:pt x="5467" y="8949"/>
                  </a:cubicBezTo>
                  <a:lnTo>
                    <a:pt x="5467" y="8949"/>
                  </a:lnTo>
                  <a:cubicBezTo>
                    <a:pt x="6865" y="10625"/>
                    <a:pt x="8604" y="12504"/>
                    <a:pt x="9366" y="12504"/>
                  </a:cubicBezTo>
                  <a:cubicBezTo>
                    <a:pt x="9672" y="12504"/>
                    <a:pt x="9821" y="12201"/>
                    <a:pt x="9727" y="11459"/>
                  </a:cubicBezTo>
                  <a:cubicBezTo>
                    <a:pt x="9180" y="7386"/>
                    <a:pt x="608" y="0"/>
                    <a:pt x="6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41"/>
          <p:cNvGrpSpPr/>
          <p:nvPr/>
        </p:nvGrpSpPr>
        <p:grpSpPr>
          <a:xfrm>
            <a:off x="-138273" y="2622993"/>
            <a:ext cx="1820885" cy="2318363"/>
            <a:chOff x="-138273" y="2622993"/>
            <a:chExt cx="1820885" cy="2318363"/>
          </a:xfrm>
        </p:grpSpPr>
        <p:sp>
          <p:nvSpPr>
            <p:cNvPr id="1148" name="Google Shape;1148;p41"/>
            <p:cNvSpPr/>
            <p:nvPr/>
          </p:nvSpPr>
          <p:spPr>
            <a:xfrm flipH="1">
              <a:off x="-138273" y="2622993"/>
              <a:ext cx="1820885" cy="2318363"/>
            </a:xfrm>
            <a:custGeom>
              <a:avLst/>
              <a:gdLst/>
              <a:ahLst/>
              <a:cxnLst/>
              <a:rect l="l" t="t" r="r" b="b"/>
              <a:pathLst>
                <a:path w="19908" h="25347" extrusionOk="0">
                  <a:moveTo>
                    <a:pt x="0" y="1"/>
                  </a:moveTo>
                  <a:lnTo>
                    <a:pt x="0" y="1"/>
                  </a:lnTo>
                  <a:cubicBezTo>
                    <a:pt x="0" y="1"/>
                    <a:pt x="2986" y="7678"/>
                    <a:pt x="4223" y="8625"/>
                  </a:cubicBezTo>
                  <a:cubicBezTo>
                    <a:pt x="5459" y="9572"/>
                    <a:pt x="7737" y="11090"/>
                    <a:pt x="8164" y="12079"/>
                  </a:cubicBezTo>
                  <a:cubicBezTo>
                    <a:pt x="8590" y="13077"/>
                    <a:pt x="8266" y="14596"/>
                    <a:pt x="9827" y="15782"/>
                  </a:cubicBezTo>
                  <a:cubicBezTo>
                    <a:pt x="11388" y="16967"/>
                    <a:pt x="12667" y="18955"/>
                    <a:pt x="12812" y="20140"/>
                  </a:cubicBezTo>
                  <a:cubicBezTo>
                    <a:pt x="12957" y="21326"/>
                    <a:pt x="13904" y="24781"/>
                    <a:pt x="15798" y="25258"/>
                  </a:cubicBezTo>
                  <a:cubicBezTo>
                    <a:pt x="16033" y="25317"/>
                    <a:pt x="16274" y="25347"/>
                    <a:pt x="16514" y="25347"/>
                  </a:cubicBezTo>
                  <a:cubicBezTo>
                    <a:pt x="18212" y="25347"/>
                    <a:pt x="19908" y="23861"/>
                    <a:pt x="19654" y="20379"/>
                  </a:cubicBezTo>
                  <a:cubicBezTo>
                    <a:pt x="19560" y="19100"/>
                    <a:pt x="19457" y="16583"/>
                    <a:pt x="17367" y="14502"/>
                  </a:cubicBezTo>
                  <a:cubicBezTo>
                    <a:pt x="15278" y="12412"/>
                    <a:pt x="15994" y="11986"/>
                    <a:pt x="14902" y="10663"/>
                  </a:cubicBezTo>
                  <a:cubicBezTo>
                    <a:pt x="13810" y="9333"/>
                    <a:pt x="12864" y="9384"/>
                    <a:pt x="12292" y="8011"/>
                  </a:cubicBezTo>
                  <a:cubicBezTo>
                    <a:pt x="11721" y="6629"/>
                    <a:pt x="10961" y="4599"/>
                    <a:pt x="7404" y="3174"/>
                  </a:cubicBezTo>
                  <a:cubicBezTo>
                    <a:pt x="3847" y="1750"/>
                    <a:pt x="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flipH="1">
              <a:off x="-33084" y="2676950"/>
              <a:ext cx="1664210" cy="2163535"/>
            </a:xfrm>
            <a:custGeom>
              <a:avLst/>
              <a:gdLst/>
              <a:ahLst/>
              <a:cxnLst/>
              <a:rect l="l" t="t" r="r" b="b"/>
              <a:pathLst>
                <a:path w="18758" h="24244" fill="none" extrusionOk="0">
                  <a:moveTo>
                    <a:pt x="18758" y="24243"/>
                  </a:moveTo>
                  <a:cubicBezTo>
                    <a:pt x="18758" y="24243"/>
                    <a:pt x="13520" y="9759"/>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flipH="1">
              <a:off x="1020951" y="2953794"/>
              <a:ext cx="321499" cy="220503"/>
            </a:xfrm>
            <a:custGeom>
              <a:avLst/>
              <a:gdLst/>
              <a:ahLst/>
              <a:cxnLst/>
              <a:rect l="l" t="t" r="r" b="b"/>
              <a:pathLst>
                <a:path w="5179" h="2926" fill="none" extrusionOk="0">
                  <a:moveTo>
                    <a:pt x="5178" y="0"/>
                  </a:moveTo>
                  <a:cubicBezTo>
                    <a:pt x="5178" y="0"/>
                    <a:pt x="4854" y="2107"/>
                    <a:pt x="4760" y="2926"/>
                  </a:cubicBezTo>
                  <a:cubicBezTo>
                    <a:pt x="3199" y="2474"/>
                    <a:pt x="1613" y="2175"/>
                    <a:pt x="1" y="203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flipH="1">
              <a:off x="601207" y="3255023"/>
              <a:ext cx="65580" cy="368330"/>
            </a:xfrm>
            <a:custGeom>
              <a:avLst/>
              <a:gdLst/>
              <a:ahLst/>
              <a:cxnLst/>
              <a:rect l="l" t="t" r="r" b="b"/>
              <a:pathLst>
                <a:path w="717" h="4027" fill="none" extrusionOk="0">
                  <a:moveTo>
                    <a:pt x="700" y="0"/>
                  </a:moveTo>
                  <a:cubicBezTo>
                    <a:pt x="700" y="0"/>
                    <a:pt x="717" y="2824"/>
                    <a:pt x="0" y="402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flipH="1">
              <a:off x="813427" y="3411800"/>
              <a:ext cx="376971" cy="39150"/>
            </a:xfrm>
            <a:custGeom>
              <a:avLst/>
              <a:gdLst/>
              <a:ahLst/>
              <a:cxnLst/>
              <a:rect l="l" t="t" r="r" b="b"/>
              <a:pathLst>
                <a:path w="5281" h="428" fill="none" extrusionOk="0">
                  <a:moveTo>
                    <a:pt x="5281" y="291"/>
                  </a:moveTo>
                  <a:cubicBezTo>
                    <a:pt x="5281" y="291"/>
                    <a:pt x="1997" y="427"/>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flipH="1">
              <a:off x="464648" y="3806650"/>
              <a:ext cx="390202" cy="103824"/>
            </a:xfrm>
            <a:custGeom>
              <a:avLst/>
              <a:gdLst/>
              <a:ahLst/>
              <a:cxnLst/>
              <a:rect l="l" t="t" r="r" b="b"/>
              <a:pathLst>
                <a:path w="4931" h="1135" fill="none" extrusionOk="0">
                  <a:moveTo>
                    <a:pt x="4931" y="1083"/>
                  </a:moveTo>
                  <a:cubicBezTo>
                    <a:pt x="4931" y="1083"/>
                    <a:pt x="2030" y="113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flipH="1">
              <a:off x="319491" y="3598296"/>
              <a:ext cx="85154" cy="398787"/>
            </a:xfrm>
            <a:custGeom>
              <a:avLst/>
              <a:gdLst/>
              <a:ahLst/>
              <a:cxnLst/>
              <a:rect l="l" t="t" r="r" b="b"/>
              <a:pathLst>
                <a:path w="931" h="4360" fill="none" extrusionOk="0">
                  <a:moveTo>
                    <a:pt x="0" y="4359"/>
                  </a:moveTo>
                  <a:cubicBezTo>
                    <a:pt x="0" y="4359"/>
                    <a:pt x="743" y="1988"/>
                    <a:pt x="93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flipH="1">
              <a:off x="178272" y="4277065"/>
              <a:ext cx="412873" cy="106191"/>
            </a:xfrm>
            <a:custGeom>
              <a:avLst/>
              <a:gdLst/>
              <a:ahLst/>
              <a:cxnLst/>
              <a:rect l="l" t="t" r="r" b="b"/>
              <a:pathLst>
                <a:path w="4514" h="1161" fill="none" extrusionOk="0">
                  <a:moveTo>
                    <a:pt x="4513" y="1161"/>
                  </a:moveTo>
                  <a:cubicBezTo>
                    <a:pt x="4513" y="1161"/>
                    <a:pt x="1639" y="930"/>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flipH="1">
              <a:off x="33200" y="4050224"/>
              <a:ext cx="87450" cy="445456"/>
            </a:xfrm>
            <a:custGeom>
              <a:avLst/>
              <a:gdLst/>
              <a:ahLst/>
              <a:cxnLst/>
              <a:rect l="l" t="t" r="r" b="b"/>
              <a:pathLst>
                <a:path w="956" h="5452" fill="none" extrusionOk="0">
                  <a:moveTo>
                    <a:pt x="0" y="5451"/>
                  </a:moveTo>
                  <a:cubicBezTo>
                    <a:pt x="0" y="5451"/>
                    <a:pt x="956" y="2278"/>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 name="Google Shape;1157;p41"/>
          <p:cNvSpPr/>
          <p:nvPr/>
        </p:nvSpPr>
        <p:spPr>
          <a:xfrm flipH="1">
            <a:off x="722475" y="4583854"/>
            <a:ext cx="91" cy="309875"/>
          </a:xfrm>
          <a:custGeom>
            <a:avLst/>
            <a:gdLst/>
            <a:ahLst/>
            <a:cxnLst/>
            <a:rect l="l" t="t" r="r" b="b"/>
            <a:pathLst>
              <a:path w="1" h="3388" fill="none" extrusionOk="0">
                <a:moveTo>
                  <a:pt x="0" y="1"/>
                </a:moveTo>
                <a:lnTo>
                  <a:pt x="0" y="3387"/>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flipH="1">
            <a:off x="855952" y="4723687"/>
            <a:ext cx="435338" cy="33658"/>
          </a:xfrm>
          <a:custGeom>
            <a:avLst/>
            <a:gdLst/>
            <a:ahLst/>
            <a:cxnLst/>
            <a:rect l="l" t="t" r="r" b="b"/>
            <a:pathLst>
              <a:path w="4795" h="368" fill="none" extrusionOk="0">
                <a:moveTo>
                  <a:pt x="4795" y="274"/>
                </a:moveTo>
                <a:cubicBezTo>
                  <a:pt x="4795" y="274"/>
                  <a:pt x="999" y="36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 name="Google Shape;1159;p41"/>
          <p:cNvGrpSpPr/>
          <p:nvPr/>
        </p:nvGrpSpPr>
        <p:grpSpPr>
          <a:xfrm>
            <a:off x="1539028" y="4404295"/>
            <a:ext cx="1228101" cy="1022394"/>
            <a:chOff x="1539028" y="4404295"/>
            <a:chExt cx="1228101" cy="1022394"/>
          </a:xfrm>
        </p:grpSpPr>
        <p:sp>
          <p:nvSpPr>
            <p:cNvPr id="1160" name="Google Shape;1160;p41"/>
            <p:cNvSpPr/>
            <p:nvPr/>
          </p:nvSpPr>
          <p:spPr>
            <a:xfrm flipH="1">
              <a:off x="1539028" y="4404295"/>
              <a:ext cx="1228101" cy="1001725"/>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flipH="1">
              <a:off x="2002518" y="4459995"/>
              <a:ext cx="725683" cy="966694"/>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flipH="1">
              <a:off x="2236517" y="4854324"/>
              <a:ext cx="91" cy="213937"/>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flipH="1">
              <a:off x="2145463" y="5094357"/>
              <a:ext cx="395586" cy="112410"/>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flipH="1">
              <a:off x="1852065" y="5075932"/>
              <a:ext cx="173326" cy="314457"/>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41"/>
          <p:cNvGrpSpPr/>
          <p:nvPr/>
        </p:nvGrpSpPr>
        <p:grpSpPr>
          <a:xfrm>
            <a:off x="-413874" y="2306246"/>
            <a:ext cx="898918" cy="1157124"/>
            <a:chOff x="-413874" y="2306246"/>
            <a:chExt cx="898918" cy="1157124"/>
          </a:xfrm>
        </p:grpSpPr>
        <p:sp>
          <p:nvSpPr>
            <p:cNvPr id="1166" name="Google Shape;1166;p41"/>
            <p:cNvSpPr/>
            <p:nvPr/>
          </p:nvSpPr>
          <p:spPr>
            <a:xfrm flipH="1">
              <a:off x="-413874" y="2306246"/>
              <a:ext cx="898918" cy="1157124"/>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flipH="1">
              <a:off x="-346760" y="2360850"/>
              <a:ext cx="785335" cy="791282"/>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flipH="1">
              <a:off x="-33101" y="2563724"/>
              <a:ext cx="81201" cy="24120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flipH="1">
              <a:off x="-227377" y="2917150"/>
              <a:ext cx="348026" cy="99974"/>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41"/>
          <p:cNvGrpSpPr/>
          <p:nvPr/>
        </p:nvGrpSpPr>
        <p:grpSpPr>
          <a:xfrm>
            <a:off x="-265208" y="1835830"/>
            <a:ext cx="1514390" cy="2726209"/>
            <a:chOff x="-346733" y="1910655"/>
            <a:chExt cx="1514390" cy="2726209"/>
          </a:xfrm>
        </p:grpSpPr>
        <p:sp>
          <p:nvSpPr>
            <p:cNvPr id="1171" name="Google Shape;1171;p41"/>
            <p:cNvSpPr/>
            <p:nvPr/>
          </p:nvSpPr>
          <p:spPr>
            <a:xfrm flipH="1">
              <a:off x="868016" y="1927851"/>
              <a:ext cx="219333" cy="241193"/>
            </a:xfrm>
            <a:custGeom>
              <a:avLst/>
              <a:gdLst/>
              <a:ahLst/>
              <a:cxnLst/>
              <a:rect l="l" t="t" r="r" b="b"/>
              <a:pathLst>
                <a:path w="2398" h="2637" extrusionOk="0">
                  <a:moveTo>
                    <a:pt x="1" y="1"/>
                  </a:moveTo>
                  <a:cubicBezTo>
                    <a:pt x="1" y="1"/>
                    <a:pt x="43" y="2312"/>
                    <a:pt x="2312" y="2636"/>
                  </a:cubicBezTo>
                  <a:cubicBezTo>
                    <a:pt x="2312" y="2636"/>
                    <a:pt x="2398" y="86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flipH="1">
              <a:off x="678407" y="1910655"/>
              <a:ext cx="236528" cy="315371"/>
            </a:xfrm>
            <a:custGeom>
              <a:avLst/>
              <a:gdLst/>
              <a:ahLst/>
              <a:cxnLst/>
              <a:rect l="l" t="t" r="r" b="b"/>
              <a:pathLst>
                <a:path w="2586" h="3448" extrusionOk="0">
                  <a:moveTo>
                    <a:pt x="1826" y="1"/>
                  </a:moveTo>
                  <a:cubicBezTo>
                    <a:pt x="1818" y="1"/>
                    <a:pt x="1" y="1434"/>
                    <a:pt x="1118" y="3447"/>
                  </a:cubicBezTo>
                  <a:cubicBezTo>
                    <a:pt x="1118" y="3447"/>
                    <a:pt x="2585" y="2432"/>
                    <a:pt x="18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flipH="1">
              <a:off x="846157" y="2189352"/>
              <a:ext cx="321499" cy="110764"/>
            </a:xfrm>
            <a:custGeom>
              <a:avLst/>
              <a:gdLst/>
              <a:ahLst/>
              <a:cxnLst/>
              <a:rect l="l" t="t" r="r" b="b"/>
              <a:pathLst>
                <a:path w="3515" h="1211" extrusionOk="0">
                  <a:moveTo>
                    <a:pt x="1843" y="0"/>
                  </a:moveTo>
                  <a:cubicBezTo>
                    <a:pt x="1336" y="0"/>
                    <a:pt x="719" y="128"/>
                    <a:pt x="0" y="502"/>
                  </a:cubicBezTo>
                  <a:cubicBezTo>
                    <a:pt x="0" y="502"/>
                    <a:pt x="799" y="1211"/>
                    <a:pt x="1870" y="1211"/>
                  </a:cubicBezTo>
                  <a:cubicBezTo>
                    <a:pt x="2376" y="1211"/>
                    <a:pt x="2943" y="1053"/>
                    <a:pt x="3514" y="588"/>
                  </a:cubicBezTo>
                  <a:cubicBezTo>
                    <a:pt x="3514" y="588"/>
                    <a:pt x="2931" y="0"/>
                    <a:pt x="1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flipH="1">
              <a:off x="541848" y="2024622"/>
              <a:ext cx="266163" cy="355890"/>
            </a:xfrm>
            <a:custGeom>
              <a:avLst/>
              <a:gdLst/>
              <a:ahLst/>
              <a:cxnLst/>
              <a:rect l="l" t="t" r="r" b="b"/>
              <a:pathLst>
                <a:path w="2910" h="3891" extrusionOk="0">
                  <a:moveTo>
                    <a:pt x="2056" y="0"/>
                  </a:moveTo>
                  <a:cubicBezTo>
                    <a:pt x="2056" y="0"/>
                    <a:pt x="1" y="1621"/>
                    <a:pt x="1254" y="3890"/>
                  </a:cubicBezTo>
                  <a:cubicBezTo>
                    <a:pt x="1254" y="3890"/>
                    <a:pt x="2909" y="2747"/>
                    <a:pt x="20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flipH="1">
              <a:off x="730728" y="2339357"/>
              <a:ext cx="363665" cy="125033"/>
            </a:xfrm>
            <a:custGeom>
              <a:avLst/>
              <a:gdLst/>
              <a:ahLst/>
              <a:cxnLst/>
              <a:rect l="l" t="t" r="r" b="b"/>
              <a:pathLst>
                <a:path w="3976" h="1367" extrusionOk="0">
                  <a:moveTo>
                    <a:pt x="2089" y="0"/>
                  </a:moveTo>
                  <a:cubicBezTo>
                    <a:pt x="1514" y="0"/>
                    <a:pt x="816" y="145"/>
                    <a:pt x="1" y="568"/>
                  </a:cubicBezTo>
                  <a:cubicBezTo>
                    <a:pt x="1" y="568"/>
                    <a:pt x="905" y="1367"/>
                    <a:pt x="2116" y="1367"/>
                  </a:cubicBezTo>
                  <a:cubicBezTo>
                    <a:pt x="2689" y="1367"/>
                    <a:pt x="3330" y="1188"/>
                    <a:pt x="3976" y="662"/>
                  </a:cubicBezTo>
                  <a:cubicBezTo>
                    <a:pt x="3976" y="662"/>
                    <a:pt x="3318" y="0"/>
                    <a:pt x="2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flipH="1">
              <a:off x="413887" y="2165845"/>
              <a:ext cx="286468" cy="382324"/>
            </a:xfrm>
            <a:custGeom>
              <a:avLst/>
              <a:gdLst/>
              <a:ahLst/>
              <a:cxnLst/>
              <a:rect l="l" t="t" r="r" b="b"/>
              <a:pathLst>
                <a:path w="3132" h="4180" extrusionOk="0">
                  <a:moveTo>
                    <a:pt x="2210" y="0"/>
                  </a:moveTo>
                  <a:cubicBezTo>
                    <a:pt x="2210" y="0"/>
                    <a:pt x="1" y="1741"/>
                    <a:pt x="1357" y="4180"/>
                  </a:cubicBezTo>
                  <a:cubicBezTo>
                    <a:pt x="1357" y="4180"/>
                    <a:pt x="3131" y="2952"/>
                    <a:pt x="2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flipH="1">
              <a:off x="616761" y="2503447"/>
              <a:ext cx="390190" cy="134454"/>
            </a:xfrm>
            <a:custGeom>
              <a:avLst/>
              <a:gdLst/>
              <a:ahLst/>
              <a:cxnLst/>
              <a:rect l="l" t="t" r="r" b="b"/>
              <a:pathLst>
                <a:path w="4266" h="1470" extrusionOk="0">
                  <a:moveTo>
                    <a:pt x="2239" y="1"/>
                  </a:moveTo>
                  <a:cubicBezTo>
                    <a:pt x="1623" y="1"/>
                    <a:pt x="874" y="155"/>
                    <a:pt x="0" y="608"/>
                  </a:cubicBezTo>
                  <a:cubicBezTo>
                    <a:pt x="0" y="608"/>
                    <a:pt x="972" y="1470"/>
                    <a:pt x="2271" y="1470"/>
                  </a:cubicBezTo>
                  <a:cubicBezTo>
                    <a:pt x="2885" y="1470"/>
                    <a:pt x="3573" y="1277"/>
                    <a:pt x="4265" y="711"/>
                  </a:cubicBezTo>
                  <a:cubicBezTo>
                    <a:pt x="4265" y="711"/>
                    <a:pt x="3559" y="1"/>
                    <a:pt x="2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flipH="1">
              <a:off x="236809" y="2319508"/>
              <a:ext cx="324609" cy="437843"/>
            </a:xfrm>
            <a:custGeom>
              <a:avLst/>
              <a:gdLst/>
              <a:ahLst/>
              <a:cxnLst/>
              <a:rect l="l" t="t" r="r" b="b"/>
              <a:pathLst>
                <a:path w="3549" h="4787" extrusionOk="0">
                  <a:moveTo>
                    <a:pt x="2695" y="1"/>
                  </a:moveTo>
                  <a:cubicBezTo>
                    <a:pt x="2695" y="1"/>
                    <a:pt x="0" y="1852"/>
                    <a:pt x="1382" y="4786"/>
                  </a:cubicBezTo>
                  <a:cubicBezTo>
                    <a:pt x="1382" y="4786"/>
                    <a:pt x="3548" y="3507"/>
                    <a:pt x="26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flipH="1">
              <a:off x="483404" y="2688025"/>
              <a:ext cx="452569" cy="157869"/>
            </a:xfrm>
            <a:custGeom>
              <a:avLst/>
              <a:gdLst/>
              <a:ahLst/>
              <a:cxnLst/>
              <a:rect l="l" t="t" r="r" b="b"/>
              <a:pathLst>
                <a:path w="4948" h="1726" extrusionOk="0">
                  <a:moveTo>
                    <a:pt x="2371" y="0"/>
                  </a:moveTo>
                  <a:cubicBezTo>
                    <a:pt x="1708" y="0"/>
                    <a:pt x="918" y="147"/>
                    <a:pt x="1" y="552"/>
                  </a:cubicBezTo>
                  <a:cubicBezTo>
                    <a:pt x="1" y="552"/>
                    <a:pt x="1169" y="1726"/>
                    <a:pt x="2793" y="1726"/>
                  </a:cubicBezTo>
                  <a:cubicBezTo>
                    <a:pt x="3452" y="1726"/>
                    <a:pt x="4187" y="1532"/>
                    <a:pt x="4948" y="987"/>
                  </a:cubicBezTo>
                  <a:cubicBezTo>
                    <a:pt x="4948" y="987"/>
                    <a:pt x="4090" y="0"/>
                    <a:pt x="2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1"/>
            <p:cNvSpPr/>
            <p:nvPr/>
          </p:nvSpPr>
          <p:spPr>
            <a:xfrm flipH="1">
              <a:off x="31651" y="2427987"/>
              <a:ext cx="419824" cy="567266"/>
            </a:xfrm>
            <a:custGeom>
              <a:avLst/>
              <a:gdLst/>
              <a:ahLst/>
              <a:cxnLst/>
              <a:rect l="l" t="t" r="r" b="b"/>
              <a:pathLst>
                <a:path w="4590" h="6202" extrusionOk="0">
                  <a:moveTo>
                    <a:pt x="3498" y="0"/>
                  </a:moveTo>
                  <a:cubicBezTo>
                    <a:pt x="3498" y="1"/>
                    <a:pt x="1" y="2406"/>
                    <a:pt x="1792" y="6202"/>
                  </a:cubicBezTo>
                  <a:cubicBezTo>
                    <a:pt x="1792" y="6202"/>
                    <a:pt x="4590" y="4538"/>
                    <a:pt x="34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1"/>
            <p:cNvSpPr/>
            <p:nvPr/>
          </p:nvSpPr>
          <p:spPr>
            <a:xfrm flipH="1">
              <a:off x="349133" y="2905440"/>
              <a:ext cx="586839" cy="204333"/>
            </a:xfrm>
            <a:custGeom>
              <a:avLst/>
              <a:gdLst/>
              <a:ahLst/>
              <a:cxnLst/>
              <a:rect l="l" t="t" r="r" b="b"/>
              <a:pathLst>
                <a:path w="6416" h="2234" extrusionOk="0">
                  <a:moveTo>
                    <a:pt x="3062" y="1"/>
                  </a:moveTo>
                  <a:cubicBezTo>
                    <a:pt x="2205" y="1"/>
                    <a:pt x="1185" y="189"/>
                    <a:pt x="1" y="709"/>
                  </a:cubicBezTo>
                  <a:cubicBezTo>
                    <a:pt x="1" y="709"/>
                    <a:pt x="1513" y="2234"/>
                    <a:pt x="3621" y="2234"/>
                  </a:cubicBezTo>
                  <a:cubicBezTo>
                    <a:pt x="4475" y="2234"/>
                    <a:pt x="5426" y="1984"/>
                    <a:pt x="6415" y="1280"/>
                  </a:cubicBezTo>
                  <a:cubicBezTo>
                    <a:pt x="6415" y="1280"/>
                    <a:pt x="5296" y="1"/>
                    <a:pt x="3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1"/>
            <p:cNvSpPr/>
            <p:nvPr/>
          </p:nvSpPr>
          <p:spPr>
            <a:xfrm flipH="1">
              <a:off x="-150183" y="2687751"/>
              <a:ext cx="457325" cy="618029"/>
            </a:xfrm>
            <a:custGeom>
              <a:avLst/>
              <a:gdLst/>
              <a:ahLst/>
              <a:cxnLst/>
              <a:rect l="l" t="t" r="r" b="b"/>
              <a:pathLst>
                <a:path w="5000" h="6757" extrusionOk="0">
                  <a:moveTo>
                    <a:pt x="3805" y="1"/>
                  </a:moveTo>
                  <a:lnTo>
                    <a:pt x="3805" y="1"/>
                  </a:lnTo>
                  <a:cubicBezTo>
                    <a:pt x="3805" y="1"/>
                    <a:pt x="1" y="2620"/>
                    <a:pt x="1954" y="6757"/>
                  </a:cubicBezTo>
                  <a:cubicBezTo>
                    <a:pt x="1954" y="6757"/>
                    <a:pt x="4999" y="4948"/>
                    <a:pt x="3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1"/>
            <p:cNvSpPr/>
            <p:nvPr/>
          </p:nvSpPr>
          <p:spPr>
            <a:xfrm flipH="1">
              <a:off x="196294" y="3207735"/>
              <a:ext cx="638792" cy="222534"/>
            </a:xfrm>
            <a:custGeom>
              <a:avLst/>
              <a:gdLst/>
              <a:ahLst/>
              <a:cxnLst/>
              <a:rect l="l" t="t" r="r" b="b"/>
              <a:pathLst>
                <a:path w="6984" h="2433" extrusionOk="0">
                  <a:moveTo>
                    <a:pt x="3337" y="1"/>
                  </a:moveTo>
                  <a:cubicBezTo>
                    <a:pt x="2405" y="1"/>
                    <a:pt x="1295" y="206"/>
                    <a:pt x="6" y="773"/>
                  </a:cubicBezTo>
                  <a:cubicBezTo>
                    <a:pt x="0" y="773"/>
                    <a:pt x="1645" y="2433"/>
                    <a:pt x="3941" y="2433"/>
                  </a:cubicBezTo>
                  <a:cubicBezTo>
                    <a:pt x="4871" y="2433"/>
                    <a:pt x="5907" y="2160"/>
                    <a:pt x="6984" y="1396"/>
                  </a:cubicBezTo>
                  <a:cubicBezTo>
                    <a:pt x="6984" y="1396"/>
                    <a:pt x="5767" y="1"/>
                    <a:pt x="33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1"/>
            <p:cNvSpPr/>
            <p:nvPr/>
          </p:nvSpPr>
          <p:spPr>
            <a:xfrm flipH="1">
              <a:off x="-292962" y="3007699"/>
              <a:ext cx="442508" cy="604767"/>
            </a:xfrm>
            <a:custGeom>
              <a:avLst/>
              <a:gdLst/>
              <a:ahLst/>
              <a:cxnLst/>
              <a:rect l="l" t="t" r="r" b="b"/>
              <a:pathLst>
                <a:path w="4838" h="6612" extrusionOk="0">
                  <a:moveTo>
                    <a:pt x="3976" y="0"/>
                  </a:moveTo>
                  <a:cubicBezTo>
                    <a:pt x="3975" y="0"/>
                    <a:pt x="1" y="2355"/>
                    <a:pt x="1673" y="6611"/>
                  </a:cubicBezTo>
                  <a:cubicBezTo>
                    <a:pt x="1673" y="6611"/>
                    <a:pt x="4837" y="5007"/>
                    <a:pt x="3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1"/>
            <p:cNvSpPr/>
            <p:nvPr/>
          </p:nvSpPr>
          <p:spPr>
            <a:xfrm flipH="1">
              <a:off x="65954" y="3487164"/>
              <a:ext cx="633578" cy="228022"/>
            </a:xfrm>
            <a:custGeom>
              <a:avLst/>
              <a:gdLst/>
              <a:ahLst/>
              <a:cxnLst/>
              <a:rect l="l" t="t" r="r" b="b"/>
              <a:pathLst>
                <a:path w="6927" h="2493" extrusionOk="0">
                  <a:moveTo>
                    <a:pt x="2945" y="1"/>
                  </a:moveTo>
                  <a:cubicBezTo>
                    <a:pt x="2105" y="1"/>
                    <a:pt x="1125" y="157"/>
                    <a:pt x="0" y="567"/>
                  </a:cubicBezTo>
                  <a:cubicBezTo>
                    <a:pt x="0" y="567"/>
                    <a:pt x="1676" y="2493"/>
                    <a:pt x="4138" y="2493"/>
                  </a:cubicBezTo>
                  <a:cubicBezTo>
                    <a:pt x="4987" y="2493"/>
                    <a:pt x="5928" y="2264"/>
                    <a:pt x="6927" y="1651"/>
                  </a:cubicBezTo>
                  <a:cubicBezTo>
                    <a:pt x="6927" y="1651"/>
                    <a:pt x="5670" y="1"/>
                    <a:pt x="29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1"/>
            <p:cNvSpPr/>
            <p:nvPr/>
          </p:nvSpPr>
          <p:spPr>
            <a:xfrm flipH="1">
              <a:off x="-346733" y="2162736"/>
              <a:ext cx="1230387" cy="2474128"/>
            </a:xfrm>
            <a:custGeom>
              <a:avLst/>
              <a:gdLst/>
              <a:ahLst/>
              <a:cxnLst/>
              <a:rect l="l" t="t" r="r" b="b"/>
              <a:pathLst>
                <a:path w="13452" h="27050" fill="none" extrusionOk="0">
                  <a:moveTo>
                    <a:pt x="0" y="0"/>
                  </a:moveTo>
                  <a:cubicBezTo>
                    <a:pt x="0" y="0"/>
                    <a:pt x="3651" y="4649"/>
                    <a:pt x="6167" y="9341"/>
                  </a:cubicBezTo>
                  <a:cubicBezTo>
                    <a:pt x="8684" y="14041"/>
                    <a:pt x="12915" y="24430"/>
                    <a:pt x="13452" y="2704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 name="Google Shape;1187;p41"/>
          <p:cNvSpPr/>
          <p:nvPr/>
        </p:nvSpPr>
        <p:spPr>
          <a:xfrm flipH="1">
            <a:off x="-197018" y="3524208"/>
            <a:ext cx="204516" cy="815410"/>
          </a:xfrm>
          <a:custGeom>
            <a:avLst/>
            <a:gdLst/>
            <a:ahLst/>
            <a:cxnLst/>
            <a:rect l="l" t="t" r="r" b="b"/>
            <a:pathLst>
              <a:path w="2236" h="8915" extrusionOk="0">
                <a:moveTo>
                  <a:pt x="529" y="0"/>
                </a:moveTo>
                <a:lnTo>
                  <a:pt x="529" y="0"/>
                </a:lnTo>
                <a:cubicBezTo>
                  <a:pt x="0" y="3984"/>
                  <a:pt x="2235" y="8914"/>
                  <a:pt x="2235" y="8914"/>
                </a:cubicBezTo>
                <a:lnTo>
                  <a:pt x="2235" y="1092"/>
                </a:lnTo>
                <a:cubicBezTo>
                  <a:pt x="1954" y="614"/>
                  <a:pt x="529" y="0"/>
                  <a:pt x="529" y="0"/>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 name="Google Shape;1188;p41"/>
          <p:cNvGrpSpPr/>
          <p:nvPr/>
        </p:nvGrpSpPr>
        <p:grpSpPr>
          <a:xfrm>
            <a:off x="-258531" y="3946060"/>
            <a:ext cx="1175051" cy="1381487"/>
            <a:chOff x="24619" y="3781685"/>
            <a:chExt cx="1175051" cy="1381487"/>
          </a:xfrm>
        </p:grpSpPr>
        <p:sp>
          <p:nvSpPr>
            <p:cNvPr id="1189" name="Google Shape;1189;p41"/>
            <p:cNvSpPr/>
            <p:nvPr/>
          </p:nvSpPr>
          <p:spPr>
            <a:xfrm flipH="1">
              <a:off x="24619" y="3781685"/>
              <a:ext cx="1175051" cy="1381487"/>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1"/>
            <p:cNvSpPr/>
            <p:nvPr/>
          </p:nvSpPr>
          <p:spPr>
            <a:xfrm flipH="1">
              <a:off x="162731" y="3837025"/>
              <a:ext cx="982294" cy="1246841"/>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 name="Google Shape;1191;p41"/>
          <p:cNvGrpSpPr/>
          <p:nvPr/>
        </p:nvGrpSpPr>
        <p:grpSpPr>
          <a:xfrm>
            <a:off x="991322" y="4606343"/>
            <a:ext cx="868460" cy="833895"/>
            <a:chOff x="991322" y="4606343"/>
            <a:chExt cx="868460" cy="833895"/>
          </a:xfrm>
        </p:grpSpPr>
        <p:sp>
          <p:nvSpPr>
            <p:cNvPr id="1192" name="Google Shape;1192;p41"/>
            <p:cNvSpPr/>
            <p:nvPr/>
          </p:nvSpPr>
          <p:spPr>
            <a:xfrm flipH="1">
              <a:off x="991322" y="4606343"/>
              <a:ext cx="868460" cy="820350"/>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flipH="1">
              <a:off x="1324505" y="4648975"/>
              <a:ext cx="507265" cy="791264"/>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 name="Google Shape;1194;p41"/>
          <p:cNvSpPr/>
          <p:nvPr/>
        </p:nvSpPr>
        <p:spPr>
          <a:xfrm flipH="1">
            <a:off x="2341816" y="4989403"/>
            <a:ext cx="426135" cy="322323"/>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rot="-404430" flipH="1">
            <a:off x="-212003" y="1451149"/>
            <a:ext cx="1289545" cy="721086"/>
          </a:xfrm>
          <a:custGeom>
            <a:avLst/>
            <a:gdLst/>
            <a:ahLst/>
            <a:cxnLst/>
            <a:rect l="l" t="t" r="r" b="b"/>
            <a:pathLst>
              <a:path w="14997" h="8386" extrusionOk="0">
                <a:moveTo>
                  <a:pt x="1" y="0"/>
                </a:moveTo>
                <a:cubicBezTo>
                  <a:pt x="1" y="0"/>
                  <a:pt x="3942" y="2227"/>
                  <a:pt x="7004" y="4402"/>
                </a:cubicBezTo>
                <a:cubicBezTo>
                  <a:pt x="9060" y="5843"/>
                  <a:pt x="11184" y="7174"/>
                  <a:pt x="13384" y="8385"/>
                </a:cubicBezTo>
                <a:cubicBezTo>
                  <a:pt x="13384" y="8385"/>
                  <a:pt x="14997" y="990"/>
                  <a:pt x="12958" y="614"/>
                </a:cubicBezTo>
                <a:cubicBezTo>
                  <a:pt x="10928" y="23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rot="-1308604" flipH="1">
            <a:off x="-331044" y="547282"/>
            <a:ext cx="1750850" cy="979037"/>
          </a:xfrm>
          <a:custGeom>
            <a:avLst/>
            <a:gdLst/>
            <a:ahLst/>
            <a:cxnLst/>
            <a:rect l="l" t="t" r="r" b="b"/>
            <a:pathLst>
              <a:path w="14997" h="8386" extrusionOk="0">
                <a:moveTo>
                  <a:pt x="1" y="0"/>
                </a:moveTo>
                <a:cubicBezTo>
                  <a:pt x="1" y="0"/>
                  <a:pt x="3942" y="2227"/>
                  <a:pt x="7004" y="4402"/>
                </a:cubicBezTo>
                <a:cubicBezTo>
                  <a:pt x="9060" y="5843"/>
                  <a:pt x="11184" y="7174"/>
                  <a:pt x="13384" y="8385"/>
                </a:cubicBezTo>
                <a:cubicBezTo>
                  <a:pt x="13384" y="8385"/>
                  <a:pt x="14997" y="990"/>
                  <a:pt x="12958" y="614"/>
                </a:cubicBezTo>
                <a:cubicBezTo>
                  <a:pt x="10928" y="23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8"/>
        <p:cNvGrpSpPr/>
        <p:nvPr/>
      </p:nvGrpSpPr>
      <p:grpSpPr>
        <a:xfrm>
          <a:off x="0" y="0"/>
          <a:ext cx="0" cy="0"/>
          <a:chOff x="0" y="0"/>
          <a:chExt cx="0" cy="0"/>
        </a:xfrm>
      </p:grpSpPr>
      <p:sp>
        <p:nvSpPr>
          <p:cNvPr id="119" name="Google Shape;119;p5"/>
          <p:cNvSpPr/>
          <p:nvPr/>
        </p:nvSpPr>
        <p:spPr>
          <a:xfrm>
            <a:off x="8261288" y="1532412"/>
            <a:ext cx="1103951" cy="3065270"/>
          </a:xfrm>
          <a:custGeom>
            <a:avLst/>
            <a:gdLst/>
            <a:ahLst/>
            <a:cxnLst/>
            <a:rect l="l" t="t" r="r" b="b"/>
            <a:pathLst>
              <a:path w="14980" h="41594" extrusionOk="0">
                <a:moveTo>
                  <a:pt x="8940" y="1"/>
                </a:moveTo>
                <a:cubicBezTo>
                  <a:pt x="9401" y="3259"/>
                  <a:pt x="9469" y="6569"/>
                  <a:pt x="9128" y="9853"/>
                </a:cubicBezTo>
                <a:cubicBezTo>
                  <a:pt x="7934" y="6918"/>
                  <a:pt x="7123" y="3771"/>
                  <a:pt x="6364" y="700"/>
                </a:cubicBezTo>
                <a:cubicBezTo>
                  <a:pt x="5358" y="1058"/>
                  <a:pt x="4308" y="1323"/>
                  <a:pt x="3242" y="1468"/>
                </a:cubicBezTo>
                <a:cubicBezTo>
                  <a:pt x="4752" y="6355"/>
                  <a:pt x="5520" y="11311"/>
                  <a:pt x="5776" y="16421"/>
                </a:cubicBezTo>
                <a:cubicBezTo>
                  <a:pt x="4411" y="12454"/>
                  <a:pt x="3020" y="8437"/>
                  <a:pt x="1664" y="4470"/>
                </a:cubicBezTo>
                <a:cubicBezTo>
                  <a:pt x="1059" y="4667"/>
                  <a:pt x="606" y="4880"/>
                  <a:pt x="1" y="5084"/>
                </a:cubicBezTo>
                <a:cubicBezTo>
                  <a:pt x="1229" y="11038"/>
                  <a:pt x="3370" y="16762"/>
                  <a:pt x="4769" y="22674"/>
                </a:cubicBezTo>
                <a:cubicBezTo>
                  <a:pt x="5622" y="26316"/>
                  <a:pt x="6211" y="30044"/>
                  <a:pt x="7644" y="33498"/>
                </a:cubicBezTo>
                <a:cubicBezTo>
                  <a:pt x="9077" y="36953"/>
                  <a:pt x="11516" y="40194"/>
                  <a:pt x="14980" y="41593"/>
                </a:cubicBezTo>
                <a:cubicBezTo>
                  <a:pt x="14272" y="39418"/>
                  <a:pt x="14400" y="37183"/>
                  <a:pt x="14024" y="34914"/>
                </a:cubicBezTo>
                <a:cubicBezTo>
                  <a:pt x="12131" y="23501"/>
                  <a:pt x="14468" y="11943"/>
                  <a:pt x="14058" y="367"/>
                </a:cubicBezTo>
                <a:cubicBezTo>
                  <a:pt x="12335" y="111"/>
                  <a:pt x="10672" y="60"/>
                  <a:pt x="89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5"/>
          <p:cNvSpPr txBox="1">
            <a:spLocks noGrp="1"/>
          </p:cNvSpPr>
          <p:nvPr>
            <p:ph type="body" idx="1"/>
          </p:nvPr>
        </p:nvSpPr>
        <p:spPr>
          <a:xfrm>
            <a:off x="711775" y="2903250"/>
            <a:ext cx="3860400" cy="10557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Char char="●"/>
              <a:defRPr sz="16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21" name="Google Shape;121;p5"/>
          <p:cNvSpPr txBox="1">
            <a:spLocks noGrp="1"/>
          </p:cNvSpPr>
          <p:nvPr>
            <p:ph type="body" idx="2"/>
          </p:nvPr>
        </p:nvSpPr>
        <p:spPr>
          <a:xfrm>
            <a:off x="4571825" y="2903250"/>
            <a:ext cx="3860400" cy="10557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Char char="●"/>
              <a:defRPr sz="16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22" name="Google Shape;122;p5"/>
          <p:cNvSpPr txBox="1">
            <a:spLocks noGrp="1"/>
          </p:cNvSpPr>
          <p:nvPr>
            <p:ph type="title"/>
          </p:nvPr>
        </p:nvSpPr>
        <p:spPr>
          <a:xfrm>
            <a:off x="842125" y="2378625"/>
            <a:ext cx="3599700" cy="49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3" name="Google Shape;123;p5"/>
          <p:cNvSpPr txBox="1">
            <a:spLocks noGrp="1"/>
          </p:cNvSpPr>
          <p:nvPr>
            <p:ph type="title" idx="3"/>
          </p:nvPr>
        </p:nvSpPr>
        <p:spPr>
          <a:xfrm>
            <a:off x="4702125" y="2378625"/>
            <a:ext cx="3599700" cy="49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4" name="Google Shape;124;p5"/>
          <p:cNvSpPr txBox="1">
            <a:spLocks noGrp="1"/>
          </p:cNvSpPr>
          <p:nvPr>
            <p:ph type="title" idx="4"/>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5" name="Google Shape;125;p5"/>
          <p:cNvSpPr/>
          <p:nvPr/>
        </p:nvSpPr>
        <p:spPr>
          <a:xfrm rot="6935696">
            <a:off x="7510843" y="4324418"/>
            <a:ext cx="732004" cy="1194822"/>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rot="9347853" flipH="1">
            <a:off x="8198443" y="3942918"/>
            <a:ext cx="564442" cy="1339994"/>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rot="-8099900" flipH="1">
            <a:off x="976768" y="4464181"/>
            <a:ext cx="844074" cy="1099284"/>
          </a:xfrm>
          <a:custGeom>
            <a:avLst/>
            <a:gdLst/>
            <a:ahLst/>
            <a:cxnLst/>
            <a:rect l="l" t="t" r="r" b="b"/>
            <a:pathLst>
              <a:path w="13896" h="18097" extrusionOk="0">
                <a:moveTo>
                  <a:pt x="7693" y="1"/>
                </a:moveTo>
                <a:cubicBezTo>
                  <a:pt x="4885" y="1"/>
                  <a:pt x="1999" y="1083"/>
                  <a:pt x="0" y="2956"/>
                </a:cubicBezTo>
                <a:cubicBezTo>
                  <a:pt x="0" y="6163"/>
                  <a:pt x="1493" y="9225"/>
                  <a:pt x="3523" y="11699"/>
                </a:cubicBezTo>
                <a:cubicBezTo>
                  <a:pt x="5553" y="14181"/>
                  <a:pt x="8130" y="16152"/>
                  <a:pt x="10680" y="18096"/>
                </a:cubicBezTo>
                <a:cubicBezTo>
                  <a:pt x="10961" y="14335"/>
                  <a:pt x="10595" y="10556"/>
                  <a:pt x="9614" y="6913"/>
                </a:cubicBezTo>
                <a:lnTo>
                  <a:pt x="9614" y="6913"/>
                </a:lnTo>
                <a:cubicBezTo>
                  <a:pt x="10723" y="8474"/>
                  <a:pt x="11874" y="9822"/>
                  <a:pt x="13427" y="10948"/>
                </a:cubicBezTo>
                <a:cubicBezTo>
                  <a:pt x="13896" y="8756"/>
                  <a:pt x="13853" y="6606"/>
                  <a:pt x="13666" y="4363"/>
                </a:cubicBezTo>
                <a:cubicBezTo>
                  <a:pt x="13597" y="3493"/>
                  <a:pt x="13452" y="2580"/>
                  <a:pt x="12949" y="1872"/>
                </a:cubicBezTo>
                <a:cubicBezTo>
                  <a:pt x="12412" y="1130"/>
                  <a:pt x="11533" y="712"/>
                  <a:pt x="10663" y="439"/>
                </a:cubicBezTo>
                <a:cubicBezTo>
                  <a:pt x="9714" y="142"/>
                  <a:pt x="8708" y="1"/>
                  <a:pt x="7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rot="10800000">
            <a:off x="-427962" y="3769775"/>
            <a:ext cx="1596050" cy="1389575"/>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 name="Google Shape;129;p5"/>
          <p:cNvGrpSpPr/>
          <p:nvPr/>
        </p:nvGrpSpPr>
        <p:grpSpPr>
          <a:xfrm rot="2169224">
            <a:off x="-1031980" y="3967716"/>
            <a:ext cx="2804091" cy="1428954"/>
            <a:chOff x="-5085215" y="9783160"/>
            <a:chExt cx="2803872" cy="1428842"/>
          </a:xfrm>
        </p:grpSpPr>
        <p:sp>
          <p:nvSpPr>
            <p:cNvPr id="130" name="Google Shape;130;p5"/>
            <p:cNvSpPr/>
            <p:nvPr/>
          </p:nvSpPr>
          <p:spPr>
            <a:xfrm>
              <a:off x="-3677544" y="10289279"/>
              <a:ext cx="1396201" cy="922716"/>
            </a:xfrm>
            <a:custGeom>
              <a:avLst/>
              <a:gdLst/>
              <a:ahLst/>
              <a:cxnLst/>
              <a:rect l="l" t="t" r="r" b="b"/>
              <a:pathLst>
                <a:path w="15313" h="10120" extrusionOk="0">
                  <a:moveTo>
                    <a:pt x="11261" y="0"/>
                  </a:moveTo>
                  <a:cubicBezTo>
                    <a:pt x="10730" y="0"/>
                    <a:pt x="10238" y="86"/>
                    <a:pt x="9853" y="310"/>
                  </a:cubicBezTo>
                  <a:cubicBezTo>
                    <a:pt x="3370" y="2877"/>
                    <a:pt x="1" y="10119"/>
                    <a:pt x="1" y="10119"/>
                  </a:cubicBezTo>
                  <a:lnTo>
                    <a:pt x="4325" y="8029"/>
                  </a:lnTo>
                  <a:lnTo>
                    <a:pt x="3430" y="6878"/>
                  </a:lnTo>
                  <a:lnTo>
                    <a:pt x="4863" y="7688"/>
                  </a:lnTo>
                  <a:cubicBezTo>
                    <a:pt x="5477" y="7253"/>
                    <a:pt x="7703" y="6187"/>
                    <a:pt x="7703" y="6187"/>
                  </a:cubicBezTo>
                  <a:lnTo>
                    <a:pt x="6620" y="4848"/>
                  </a:lnTo>
                  <a:lnTo>
                    <a:pt x="6620" y="4848"/>
                  </a:lnTo>
                  <a:cubicBezTo>
                    <a:pt x="7055" y="4865"/>
                    <a:pt x="8360" y="5752"/>
                    <a:pt x="8360" y="5752"/>
                  </a:cubicBezTo>
                  <a:cubicBezTo>
                    <a:pt x="8983" y="5402"/>
                    <a:pt x="11602" y="3833"/>
                    <a:pt x="11602" y="3833"/>
                  </a:cubicBezTo>
                  <a:lnTo>
                    <a:pt x="9554" y="2127"/>
                  </a:lnTo>
                  <a:cubicBezTo>
                    <a:pt x="9637" y="2094"/>
                    <a:pt x="9736" y="2079"/>
                    <a:pt x="9846" y="2079"/>
                  </a:cubicBezTo>
                  <a:cubicBezTo>
                    <a:pt x="10774" y="2079"/>
                    <a:pt x="12531" y="3108"/>
                    <a:pt x="12531" y="3108"/>
                  </a:cubicBezTo>
                  <a:lnTo>
                    <a:pt x="15312" y="992"/>
                  </a:lnTo>
                  <a:cubicBezTo>
                    <a:pt x="15312" y="992"/>
                    <a:pt x="13063" y="0"/>
                    <a:pt x="1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3677537" y="10302836"/>
              <a:ext cx="973322" cy="909166"/>
            </a:xfrm>
            <a:custGeom>
              <a:avLst/>
              <a:gdLst/>
              <a:ahLst/>
              <a:cxnLst/>
              <a:rect l="l" t="t" r="r" b="b"/>
              <a:pathLst>
                <a:path w="10843" h="10101" fill="none" extrusionOk="0">
                  <a:moveTo>
                    <a:pt x="1" y="10100"/>
                  </a:moveTo>
                  <a:cubicBezTo>
                    <a:pt x="112" y="9896"/>
                    <a:pt x="4180" y="3225"/>
                    <a:pt x="10842"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3040586" y="10510382"/>
              <a:ext cx="285568" cy="209252"/>
            </a:xfrm>
            <a:custGeom>
              <a:avLst/>
              <a:gdLst/>
              <a:ahLst/>
              <a:cxnLst/>
              <a:rect l="l" t="t" r="r" b="b"/>
              <a:pathLst>
                <a:path w="3132" h="2295" fill="none" extrusionOk="0">
                  <a:moveTo>
                    <a:pt x="1" y="0"/>
                  </a:moveTo>
                  <a:cubicBezTo>
                    <a:pt x="1" y="0"/>
                    <a:pt x="2500" y="1109"/>
                    <a:pt x="3131" y="2295"/>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2776084" y="10336144"/>
              <a:ext cx="401363" cy="114428"/>
            </a:xfrm>
            <a:custGeom>
              <a:avLst/>
              <a:gdLst/>
              <a:ahLst/>
              <a:cxnLst/>
              <a:rect l="l" t="t" r="r" b="b"/>
              <a:pathLst>
                <a:path w="4402" h="1255" fill="none" extrusionOk="0">
                  <a:moveTo>
                    <a:pt x="0" y="0"/>
                  </a:moveTo>
                  <a:cubicBezTo>
                    <a:pt x="0" y="0"/>
                    <a:pt x="3335" y="214"/>
                    <a:pt x="4402" y="125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3269257" y="10710241"/>
              <a:ext cx="178981" cy="200773"/>
            </a:xfrm>
            <a:custGeom>
              <a:avLst/>
              <a:gdLst/>
              <a:ahLst/>
              <a:cxnLst/>
              <a:rect l="l" t="t" r="r" b="b"/>
              <a:pathLst>
                <a:path w="1963" h="2202" fill="none" extrusionOk="0">
                  <a:moveTo>
                    <a:pt x="1" y="0"/>
                  </a:moveTo>
                  <a:lnTo>
                    <a:pt x="1963" y="220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3728876" y="9783160"/>
              <a:ext cx="860260" cy="1414801"/>
            </a:xfrm>
            <a:custGeom>
              <a:avLst/>
              <a:gdLst/>
              <a:ahLst/>
              <a:cxnLst/>
              <a:rect l="l" t="t" r="r" b="b"/>
              <a:pathLst>
                <a:path w="9435" h="15517" extrusionOk="0">
                  <a:moveTo>
                    <a:pt x="9435" y="1"/>
                  </a:moveTo>
                  <a:cubicBezTo>
                    <a:pt x="9435" y="1"/>
                    <a:pt x="5340" y="427"/>
                    <a:pt x="4360" y="2116"/>
                  </a:cubicBezTo>
                  <a:cubicBezTo>
                    <a:pt x="1" y="7567"/>
                    <a:pt x="683" y="15517"/>
                    <a:pt x="683" y="15517"/>
                  </a:cubicBezTo>
                  <a:lnTo>
                    <a:pt x="3396" y="11559"/>
                  </a:lnTo>
                  <a:lnTo>
                    <a:pt x="2048" y="11004"/>
                  </a:lnTo>
                  <a:lnTo>
                    <a:pt x="3694" y="11004"/>
                  </a:lnTo>
                  <a:cubicBezTo>
                    <a:pt x="4010" y="10313"/>
                    <a:pt x="5417" y="8283"/>
                    <a:pt x="5417" y="8283"/>
                  </a:cubicBezTo>
                  <a:lnTo>
                    <a:pt x="3805" y="7661"/>
                  </a:lnTo>
                  <a:cubicBezTo>
                    <a:pt x="3979" y="7570"/>
                    <a:pt x="4386" y="7544"/>
                    <a:pt x="4785" y="7544"/>
                  </a:cubicBezTo>
                  <a:cubicBezTo>
                    <a:pt x="5283" y="7544"/>
                    <a:pt x="5767" y="7584"/>
                    <a:pt x="5767" y="7584"/>
                  </a:cubicBezTo>
                  <a:cubicBezTo>
                    <a:pt x="6134" y="6970"/>
                    <a:pt x="7627" y="4308"/>
                    <a:pt x="7627" y="4308"/>
                  </a:cubicBezTo>
                  <a:lnTo>
                    <a:pt x="4999" y="3839"/>
                  </a:lnTo>
                  <a:cubicBezTo>
                    <a:pt x="5482" y="3230"/>
                    <a:pt x="7712" y="3208"/>
                    <a:pt x="8032" y="3208"/>
                  </a:cubicBezTo>
                  <a:cubicBezTo>
                    <a:pt x="8057" y="3208"/>
                    <a:pt x="8070" y="3208"/>
                    <a:pt x="8070" y="3208"/>
                  </a:cubicBezTo>
                  <a:lnTo>
                    <a:pt x="94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3668157" y="9923506"/>
              <a:ext cx="405845" cy="1274445"/>
            </a:xfrm>
            <a:custGeom>
              <a:avLst/>
              <a:gdLst/>
              <a:ahLst/>
              <a:cxnLst/>
              <a:rect l="l" t="t" r="r" b="b"/>
              <a:pathLst>
                <a:path w="4411" h="14144" fill="none" extrusionOk="0">
                  <a:moveTo>
                    <a:pt x="17" y="14144"/>
                  </a:moveTo>
                  <a:cubicBezTo>
                    <a:pt x="0" y="13913"/>
                    <a:pt x="230" y="6108"/>
                    <a:pt x="441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3462915" y="10247521"/>
              <a:ext cx="352492" cy="65374"/>
            </a:xfrm>
            <a:custGeom>
              <a:avLst/>
              <a:gdLst/>
              <a:ahLst/>
              <a:cxnLst/>
              <a:rect l="l" t="t" r="r" b="b"/>
              <a:pathLst>
                <a:path w="3866" h="717" fill="none" extrusionOk="0">
                  <a:moveTo>
                    <a:pt x="1" y="282"/>
                  </a:moveTo>
                  <a:cubicBezTo>
                    <a:pt x="1" y="282"/>
                    <a:pt x="2722" y="0"/>
                    <a:pt x="3865"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rot="97">
              <a:off x="-3305861" y="9856294"/>
              <a:ext cx="391377" cy="133845"/>
            </a:xfrm>
            <a:custGeom>
              <a:avLst/>
              <a:gdLst/>
              <a:ahLst/>
              <a:cxnLst/>
              <a:rect l="l" t="t" r="r" b="b"/>
              <a:pathLst>
                <a:path w="4436" h="1468" fill="none" extrusionOk="0">
                  <a:moveTo>
                    <a:pt x="0" y="1468"/>
                  </a:moveTo>
                  <a:cubicBezTo>
                    <a:pt x="0" y="1468"/>
                    <a:pt x="2994" y="0"/>
                    <a:pt x="4436"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3562388" y="10560164"/>
              <a:ext cx="255935" cy="84795"/>
            </a:xfrm>
            <a:custGeom>
              <a:avLst/>
              <a:gdLst/>
              <a:ahLst/>
              <a:cxnLst/>
              <a:rect l="l" t="t" r="r" b="b"/>
              <a:pathLst>
                <a:path w="2807" h="930" fill="none" extrusionOk="0">
                  <a:moveTo>
                    <a:pt x="0" y="0"/>
                  </a:moveTo>
                  <a:lnTo>
                    <a:pt x="2807"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4442787" y="9783160"/>
              <a:ext cx="859439" cy="1414801"/>
            </a:xfrm>
            <a:custGeom>
              <a:avLst/>
              <a:gdLst/>
              <a:ahLst/>
              <a:cxnLst/>
              <a:rect l="l" t="t" r="r" b="b"/>
              <a:pathLst>
                <a:path w="9426" h="15517" extrusionOk="0">
                  <a:moveTo>
                    <a:pt x="0" y="1"/>
                  </a:moveTo>
                  <a:lnTo>
                    <a:pt x="1365" y="3208"/>
                  </a:lnTo>
                  <a:cubicBezTo>
                    <a:pt x="1365" y="3208"/>
                    <a:pt x="1378" y="3208"/>
                    <a:pt x="1403" y="3208"/>
                  </a:cubicBezTo>
                  <a:cubicBezTo>
                    <a:pt x="1722" y="3208"/>
                    <a:pt x="3945" y="3230"/>
                    <a:pt x="4436" y="3839"/>
                  </a:cubicBezTo>
                  <a:lnTo>
                    <a:pt x="1800" y="4308"/>
                  </a:lnTo>
                  <a:cubicBezTo>
                    <a:pt x="1800" y="4308"/>
                    <a:pt x="3293" y="6970"/>
                    <a:pt x="3668" y="7584"/>
                  </a:cubicBezTo>
                  <a:cubicBezTo>
                    <a:pt x="3668" y="7584"/>
                    <a:pt x="4152" y="7544"/>
                    <a:pt x="4649" y="7544"/>
                  </a:cubicBezTo>
                  <a:cubicBezTo>
                    <a:pt x="5046" y="7544"/>
                    <a:pt x="5451" y="7570"/>
                    <a:pt x="5621" y="7661"/>
                  </a:cubicBezTo>
                  <a:lnTo>
                    <a:pt x="4009" y="8283"/>
                  </a:lnTo>
                  <a:cubicBezTo>
                    <a:pt x="4009" y="8283"/>
                    <a:pt x="5425" y="10313"/>
                    <a:pt x="5741" y="11004"/>
                  </a:cubicBezTo>
                  <a:lnTo>
                    <a:pt x="7379" y="11004"/>
                  </a:lnTo>
                  <a:lnTo>
                    <a:pt x="6039" y="11559"/>
                  </a:lnTo>
                  <a:lnTo>
                    <a:pt x="8752" y="15517"/>
                  </a:lnTo>
                  <a:cubicBezTo>
                    <a:pt x="8752" y="15517"/>
                    <a:pt x="9426" y="7567"/>
                    <a:pt x="5075" y="2116"/>
                  </a:cubicBezTo>
                  <a:cubicBezTo>
                    <a:pt x="4095" y="427"/>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4045441" y="9908345"/>
              <a:ext cx="401455" cy="1289615"/>
            </a:xfrm>
            <a:custGeom>
              <a:avLst/>
              <a:gdLst/>
              <a:ahLst/>
              <a:cxnLst/>
              <a:rect l="l" t="t" r="r" b="b"/>
              <a:pathLst>
                <a:path w="4403" h="14144" fill="none" extrusionOk="0">
                  <a:moveTo>
                    <a:pt x="4394" y="14144"/>
                  </a:moveTo>
                  <a:cubicBezTo>
                    <a:pt x="4402" y="13913"/>
                    <a:pt x="4181" y="610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rot="-112">
              <a:off x="-4145786" y="10247528"/>
              <a:ext cx="296468" cy="65372"/>
            </a:xfrm>
            <a:custGeom>
              <a:avLst/>
              <a:gdLst/>
              <a:ahLst/>
              <a:cxnLst/>
              <a:rect l="l" t="t" r="r" b="b"/>
              <a:pathLst>
                <a:path w="3857" h="717" fill="none" extrusionOk="0">
                  <a:moveTo>
                    <a:pt x="3857" y="282"/>
                  </a:moveTo>
                  <a:cubicBezTo>
                    <a:pt x="3857" y="282"/>
                    <a:pt x="1135" y="0"/>
                    <a:pt x="1"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rot="-106">
              <a:off x="-4354035" y="9856278"/>
              <a:ext cx="361579" cy="133845"/>
            </a:xfrm>
            <a:custGeom>
              <a:avLst/>
              <a:gdLst/>
              <a:ahLst/>
              <a:cxnLst/>
              <a:rect l="l" t="t" r="r" b="b"/>
              <a:pathLst>
                <a:path w="4445" h="1468" fill="none" extrusionOk="0">
                  <a:moveTo>
                    <a:pt x="4445" y="1468"/>
                  </a:moveTo>
                  <a:cubicBezTo>
                    <a:pt x="4445" y="1468"/>
                    <a:pt x="1451" y="0"/>
                    <a:pt x="1"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rot="-211">
              <a:off x="-3977873" y="10560164"/>
              <a:ext cx="228125" cy="84793"/>
            </a:xfrm>
            <a:custGeom>
              <a:avLst/>
              <a:gdLst/>
              <a:ahLst/>
              <a:cxnLst/>
              <a:rect l="l" t="t" r="r" b="b"/>
              <a:pathLst>
                <a:path w="2799" h="930" fill="none" extrusionOk="0">
                  <a:moveTo>
                    <a:pt x="2798" y="0"/>
                  </a:moveTo>
                  <a:lnTo>
                    <a:pt x="1"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5085215" y="10335962"/>
              <a:ext cx="1436593" cy="869013"/>
            </a:xfrm>
            <a:custGeom>
              <a:avLst/>
              <a:gdLst/>
              <a:ahLst/>
              <a:cxnLst/>
              <a:rect l="l" t="t" r="r" b="b"/>
              <a:pathLst>
                <a:path w="15756" h="9531" extrusionOk="0">
                  <a:moveTo>
                    <a:pt x="4231" y="1"/>
                  </a:moveTo>
                  <a:cubicBezTo>
                    <a:pt x="2393" y="1"/>
                    <a:pt x="0" y="1205"/>
                    <a:pt x="0" y="1205"/>
                  </a:cubicBezTo>
                  <a:lnTo>
                    <a:pt x="2892" y="3167"/>
                  </a:lnTo>
                  <a:cubicBezTo>
                    <a:pt x="2892" y="3167"/>
                    <a:pt x="4665" y="1999"/>
                    <a:pt x="5576" y="1999"/>
                  </a:cubicBezTo>
                  <a:cubicBezTo>
                    <a:pt x="5662" y="1999"/>
                    <a:pt x="5741" y="2010"/>
                    <a:pt x="5809" y="2033"/>
                  </a:cubicBezTo>
                  <a:lnTo>
                    <a:pt x="3856" y="3850"/>
                  </a:lnTo>
                  <a:cubicBezTo>
                    <a:pt x="3856" y="3850"/>
                    <a:pt x="6543" y="5274"/>
                    <a:pt x="7191" y="5598"/>
                  </a:cubicBezTo>
                  <a:cubicBezTo>
                    <a:pt x="7191" y="5598"/>
                    <a:pt x="8445" y="4643"/>
                    <a:pt x="8880" y="4600"/>
                  </a:cubicBezTo>
                  <a:lnTo>
                    <a:pt x="8880" y="4600"/>
                  </a:lnTo>
                  <a:lnTo>
                    <a:pt x="7865" y="5999"/>
                  </a:lnTo>
                  <a:cubicBezTo>
                    <a:pt x="7865" y="5999"/>
                    <a:pt x="10143" y="6946"/>
                    <a:pt x="10782" y="7355"/>
                  </a:cubicBezTo>
                  <a:lnTo>
                    <a:pt x="12164" y="6468"/>
                  </a:lnTo>
                  <a:lnTo>
                    <a:pt x="11337" y="7662"/>
                  </a:lnTo>
                  <a:lnTo>
                    <a:pt x="15755" y="9531"/>
                  </a:lnTo>
                  <a:cubicBezTo>
                    <a:pt x="15755" y="9531"/>
                    <a:pt x="12028" y="2476"/>
                    <a:pt x="5417" y="241"/>
                  </a:cubicBezTo>
                  <a:cubicBezTo>
                    <a:pt x="5080" y="70"/>
                    <a:pt x="4672" y="1"/>
                    <a:pt x="4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4653553" y="10357480"/>
              <a:ext cx="1004944" cy="847509"/>
            </a:xfrm>
            <a:custGeom>
              <a:avLst/>
              <a:gdLst/>
              <a:ahLst/>
              <a:cxnLst/>
              <a:rect l="l" t="t" r="r" b="b"/>
              <a:pathLst>
                <a:path w="11346" h="9529" fill="none" extrusionOk="0">
                  <a:moveTo>
                    <a:pt x="11345" y="9529"/>
                  </a:moveTo>
                  <a:cubicBezTo>
                    <a:pt x="11234" y="9324"/>
                    <a:pt x="6824" y="287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4595234" y="10537553"/>
              <a:ext cx="274627" cy="224114"/>
            </a:xfrm>
            <a:custGeom>
              <a:avLst/>
              <a:gdLst/>
              <a:ahLst/>
              <a:cxnLst/>
              <a:rect l="l" t="t" r="r" b="b"/>
              <a:pathLst>
                <a:path w="3012" h="2458" fill="none" extrusionOk="0">
                  <a:moveTo>
                    <a:pt x="3011" y="1"/>
                  </a:moveTo>
                  <a:cubicBezTo>
                    <a:pt x="3011" y="1"/>
                    <a:pt x="572" y="1238"/>
                    <a:pt x="0" y="245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4988844" y="10383358"/>
              <a:ext cx="396273" cy="128665"/>
            </a:xfrm>
            <a:custGeom>
              <a:avLst/>
              <a:gdLst/>
              <a:ahLst/>
              <a:cxnLst/>
              <a:rect l="l" t="t" r="r" b="b"/>
              <a:pathLst>
                <a:path w="4335" h="1477" fill="none" extrusionOk="0">
                  <a:moveTo>
                    <a:pt x="4334" y="1"/>
                  </a:moveTo>
                  <a:cubicBezTo>
                    <a:pt x="4334" y="1"/>
                    <a:pt x="1016" y="384"/>
                    <a:pt x="1" y="14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rot="104">
              <a:off x="-4234467" y="10725024"/>
              <a:ext cx="152646" cy="186510"/>
            </a:xfrm>
            <a:custGeom>
              <a:avLst/>
              <a:gdLst/>
              <a:ahLst/>
              <a:cxnLst/>
              <a:rect l="l" t="t" r="r" b="b"/>
              <a:pathLst>
                <a:path w="1852" h="2296" fill="none" extrusionOk="0">
                  <a:moveTo>
                    <a:pt x="1851" y="0"/>
                  </a:moveTo>
                  <a:lnTo>
                    <a:pt x="0" y="2295"/>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 name="Google Shape;150;p5"/>
          <p:cNvGrpSpPr/>
          <p:nvPr/>
        </p:nvGrpSpPr>
        <p:grpSpPr>
          <a:xfrm rot="-2422237">
            <a:off x="7070860" y="3778465"/>
            <a:ext cx="3119746" cy="1589803"/>
            <a:chOff x="-5085215" y="9783160"/>
            <a:chExt cx="2803872" cy="1428836"/>
          </a:xfrm>
        </p:grpSpPr>
        <p:sp>
          <p:nvSpPr>
            <p:cNvPr id="151" name="Google Shape;151;p5"/>
            <p:cNvSpPr/>
            <p:nvPr/>
          </p:nvSpPr>
          <p:spPr>
            <a:xfrm>
              <a:off x="-3677544" y="10289279"/>
              <a:ext cx="1396201" cy="922716"/>
            </a:xfrm>
            <a:custGeom>
              <a:avLst/>
              <a:gdLst/>
              <a:ahLst/>
              <a:cxnLst/>
              <a:rect l="l" t="t" r="r" b="b"/>
              <a:pathLst>
                <a:path w="15313" h="10120" extrusionOk="0">
                  <a:moveTo>
                    <a:pt x="11261" y="0"/>
                  </a:moveTo>
                  <a:cubicBezTo>
                    <a:pt x="10730" y="0"/>
                    <a:pt x="10238" y="86"/>
                    <a:pt x="9853" y="310"/>
                  </a:cubicBezTo>
                  <a:cubicBezTo>
                    <a:pt x="3370" y="2877"/>
                    <a:pt x="1" y="10119"/>
                    <a:pt x="1" y="10119"/>
                  </a:cubicBezTo>
                  <a:lnTo>
                    <a:pt x="4325" y="8029"/>
                  </a:lnTo>
                  <a:lnTo>
                    <a:pt x="3430" y="6878"/>
                  </a:lnTo>
                  <a:lnTo>
                    <a:pt x="4863" y="7688"/>
                  </a:lnTo>
                  <a:cubicBezTo>
                    <a:pt x="5477" y="7253"/>
                    <a:pt x="7703" y="6187"/>
                    <a:pt x="7703" y="6187"/>
                  </a:cubicBezTo>
                  <a:lnTo>
                    <a:pt x="6620" y="4848"/>
                  </a:lnTo>
                  <a:lnTo>
                    <a:pt x="6620" y="4848"/>
                  </a:lnTo>
                  <a:cubicBezTo>
                    <a:pt x="7055" y="4865"/>
                    <a:pt x="8360" y="5752"/>
                    <a:pt x="8360" y="5752"/>
                  </a:cubicBezTo>
                  <a:cubicBezTo>
                    <a:pt x="8983" y="5402"/>
                    <a:pt x="11602" y="3833"/>
                    <a:pt x="11602" y="3833"/>
                  </a:cubicBezTo>
                  <a:lnTo>
                    <a:pt x="9554" y="2127"/>
                  </a:lnTo>
                  <a:cubicBezTo>
                    <a:pt x="9637" y="2094"/>
                    <a:pt x="9736" y="2079"/>
                    <a:pt x="9846" y="2079"/>
                  </a:cubicBezTo>
                  <a:cubicBezTo>
                    <a:pt x="10774" y="2079"/>
                    <a:pt x="12531" y="3108"/>
                    <a:pt x="12531" y="3108"/>
                  </a:cubicBezTo>
                  <a:lnTo>
                    <a:pt x="15312" y="992"/>
                  </a:lnTo>
                  <a:cubicBezTo>
                    <a:pt x="15312" y="992"/>
                    <a:pt x="13063" y="0"/>
                    <a:pt x="1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3677545" y="10308524"/>
              <a:ext cx="985493" cy="903459"/>
            </a:xfrm>
            <a:custGeom>
              <a:avLst/>
              <a:gdLst/>
              <a:ahLst/>
              <a:cxnLst/>
              <a:rect l="l" t="t" r="r" b="b"/>
              <a:pathLst>
                <a:path w="10843" h="10101" fill="none" extrusionOk="0">
                  <a:moveTo>
                    <a:pt x="1" y="10100"/>
                  </a:moveTo>
                  <a:cubicBezTo>
                    <a:pt x="112" y="9896"/>
                    <a:pt x="4180" y="3225"/>
                    <a:pt x="10842"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3031421" y="10513437"/>
              <a:ext cx="276407" cy="206206"/>
            </a:xfrm>
            <a:custGeom>
              <a:avLst/>
              <a:gdLst/>
              <a:ahLst/>
              <a:cxnLst/>
              <a:rect l="l" t="t" r="r" b="b"/>
              <a:pathLst>
                <a:path w="3132" h="2295" fill="none" extrusionOk="0">
                  <a:moveTo>
                    <a:pt x="1" y="0"/>
                  </a:moveTo>
                  <a:cubicBezTo>
                    <a:pt x="1" y="0"/>
                    <a:pt x="2500" y="1109"/>
                    <a:pt x="3131" y="2295"/>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2756816" y="10339117"/>
              <a:ext cx="382094" cy="111450"/>
            </a:xfrm>
            <a:custGeom>
              <a:avLst/>
              <a:gdLst/>
              <a:ahLst/>
              <a:cxnLst/>
              <a:rect l="l" t="t" r="r" b="b"/>
              <a:pathLst>
                <a:path w="4402" h="1255" fill="none" extrusionOk="0">
                  <a:moveTo>
                    <a:pt x="0" y="0"/>
                  </a:moveTo>
                  <a:cubicBezTo>
                    <a:pt x="0" y="0"/>
                    <a:pt x="3335" y="214"/>
                    <a:pt x="4402" y="125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3269257" y="10710241"/>
              <a:ext cx="178981" cy="200773"/>
            </a:xfrm>
            <a:custGeom>
              <a:avLst/>
              <a:gdLst/>
              <a:ahLst/>
              <a:cxnLst/>
              <a:rect l="l" t="t" r="r" b="b"/>
              <a:pathLst>
                <a:path w="1963" h="2202" fill="none" extrusionOk="0">
                  <a:moveTo>
                    <a:pt x="1" y="0"/>
                  </a:moveTo>
                  <a:lnTo>
                    <a:pt x="1963" y="220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3728876" y="9783160"/>
              <a:ext cx="860260" cy="1414801"/>
            </a:xfrm>
            <a:custGeom>
              <a:avLst/>
              <a:gdLst/>
              <a:ahLst/>
              <a:cxnLst/>
              <a:rect l="l" t="t" r="r" b="b"/>
              <a:pathLst>
                <a:path w="9435" h="15517" extrusionOk="0">
                  <a:moveTo>
                    <a:pt x="9435" y="1"/>
                  </a:moveTo>
                  <a:cubicBezTo>
                    <a:pt x="9435" y="1"/>
                    <a:pt x="5340" y="427"/>
                    <a:pt x="4360" y="2116"/>
                  </a:cubicBezTo>
                  <a:cubicBezTo>
                    <a:pt x="1" y="7567"/>
                    <a:pt x="683" y="15517"/>
                    <a:pt x="683" y="15517"/>
                  </a:cubicBezTo>
                  <a:lnTo>
                    <a:pt x="3396" y="11559"/>
                  </a:lnTo>
                  <a:lnTo>
                    <a:pt x="2048" y="11004"/>
                  </a:lnTo>
                  <a:lnTo>
                    <a:pt x="3694" y="11004"/>
                  </a:lnTo>
                  <a:cubicBezTo>
                    <a:pt x="4010" y="10313"/>
                    <a:pt x="5417" y="8283"/>
                    <a:pt x="5417" y="8283"/>
                  </a:cubicBezTo>
                  <a:lnTo>
                    <a:pt x="3805" y="7661"/>
                  </a:lnTo>
                  <a:cubicBezTo>
                    <a:pt x="3979" y="7570"/>
                    <a:pt x="4386" y="7544"/>
                    <a:pt x="4785" y="7544"/>
                  </a:cubicBezTo>
                  <a:cubicBezTo>
                    <a:pt x="5283" y="7544"/>
                    <a:pt x="5767" y="7584"/>
                    <a:pt x="5767" y="7584"/>
                  </a:cubicBezTo>
                  <a:cubicBezTo>
                    <a:pt x="6134" y="6970"/>
                    <a:pt x="7627" y="4308"/>
                    <a:pt x="7627" y="4308"/>
                  </a:cubicBezTo>
                  <a:lnTo>
                    <a:pt x="4999" y="3839"/>
                  </a:lnTo>
                  <a:cubicBezTo>
                    <a:pt x="5482" y="3230"/>
                    <a:pt x="7712" y="3208"/>
                    <a:pt x="8032" y="3208"/>
                  </a:cubicBezTo>
                  <a:cubicBezTo>
                    <a:pt x="8057" y="3208"/>
                    <a:pt x="8070" y="3208"/>
                    <a:pt x="8070" y="3208"/>
                  </a:cubicBezTo>
                  <a:lnTo>
                    <a:pt x="94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3668148" y="9928663"/>
              <a:ext cx="402184" cy="1269283"/>
            </a:xfrm>
            <a:custGeom>
              <a:avLst/>
              <a:gdLst/>
              <a:ahLst/>
              <a:cxnLst/>
              <a:rect l="l" t="t" r="r" b="b"/>
              <a:pathLst>
                <a:path w="4411" h="14144" fill="none" extrusionOk="0">
                  <a:moveTo>
                    <a:pt x="17" y="14144"/>
                  </a:moveTo>
                  <a:cubicBezTo>
                    <a:pt x="0" y="13913"/>
                    <a:pt x="230" y="6108"/>
                    <a:pt x="441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3462915" y="10247521"/>
              <a:ext cx="352492" cy="65374"/>
            </a:xfrm>
            <a:custGeom>
              <a:avLst/>
              <a:gdLst/>
              <a:ahLst/>
              <a:cxnLst/>
              <a:rect l="l" t="t" r="r" b="b"/>
              <a:pathLst>
                <a:path w="3866" h="717" fill="none" extrusionOk="0">
                  <a:moveTo>
                    <a:pt x="1" y="282"/>
                  </a:moveTo>
                  <a:cubicBezTo>
                    <a:pt x="1" y="282"/>
                    <a:pt x="2722" y="0"/>
                    <a:pt x="3865"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rot="-98">
              <a:off x="-3303029" y="9856280"/>
              <a:ext cx="388538" cy="133852"/>
            </a:xfrm>
            <a:custGeom>
              <a:avLst/>
              <a:gdLst/>
              <a:ahLst/>
              <a:cxnLst/>
              <a:rect l="l" t="t" r="r" b="b"/>
              <a:pathLst>
                <a:path w="4436" h="1468" fill="none" extrusionOk="0">
                  <a:moveTo>
                    <a:pt x="0" y="1468"/>
                  </a:moveTo>
                  <a:cubicBezTo>
                    <a:pt x="0" y="1468"/>
                    <a:pt x="2994" y="0"/>
                    <a:pt x="4436"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3562388" y="10560164"/>
              <a:ext cx="255935" cy="84795"/>
            </a:xfrm>
            <a:custGeom>
              <a:avLst/>
              <a:gdLst/>
              <a:ahLst/>
              <a:cxnLst/>
              <a:rect l="l" t="t" r="r" b="b"/>
              <a:pathLst>
                <a:path w="2807" h="930" fill="none" extrusionOk="0">
                  <a:moveTo>
                    <a:pt x="0" y="0"/>
                  </a:moveTo>
                  <a:lnTo>
                    <a:pt x="2807"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4442787" y="9783160"/>
              <a:ext cx="859439" cy="1414801"/>
            </a:xfrm>
            <a:custGeom>
              <a:avLst/>
              <a:gdLst/>
              <a:ahLst/>
              <a:cxnLst/>
              <a:rect l="l" t="t" r="r" b="b"/>
              <a:pathLst>
                <a:path w="9426" h="15517" extrusionOk="0">
                  <a:moveTo>
                    <a:pt x="0" y="1"/>
                  </a:moveTo>
                  <a:lnTo>
                    <a:pt x="1365" y="3208"/>
                  </a:lnTo>
                  <a:cubicBezTo>
                    <a:pt x="1365" y="3208"/>
                    <a:pt x="1378" y="3208"/>
                    <a:pt x="1403" y="3208"/>
                  </a:cubicBezTo>
                  <a:cubicBezTo>
                    <a:pt x="1722" y="3208"/>
                    <a:pt x="3945" y="3230"/>
                    <a:pt x="4436" y="3839"/>
                  </a:cubicBezTo>
                  <a:lnTo>
                    <a:pt x="1800" y="4308"/>
                  </a:lnTo>
                  <a:cubicBezTo>
                    <a:pt x="1800" y="4308"/>
                    <a:pt x="3293" y="6970"/>
                    <a:pt x="3668" y="7584"/>
                  </a:cubicBezTo>
                  <a:cubicBezTo>
                    <a:pt x="3668" y="7584"/>
                    <a:pt x="4152" y="7544"/>
                    <a:pt x="4649" y="7544"/>
                  </a:cubicBezTo>
                  <a:cubicBezTo>
                    <a:pt x="5046" y="7544"/>
                    <a:pt x="5451" y="7570"/>
                    <a:pt x="5621" y="7661"/>
                  </a:cubicBezTo>
                  <a:lnTo>
                    <a:pt x="4009" y="8283"/>
                  </a:lnTo>
                  <a:cubicBezTo>
                    <a:pt x="4009" y="8283"/>
                    <a:pt x="5425" y="10313"/>
                    <a:pt x="5741" y="11004"/>
                  </a:cubicBezTo>
                  <a:lnTo>
                    <a:pt x="7379" y="11004"/>
                  </a:lnTo>
                  <a:lnTo>
                    <a:pt x="6039" y="11559"/>
                  </a:lnTo>
                  <a:lnTo>
                    <a:pt x="8752" y="15517"/>
                  </a:lnTo>
                  <a:cubicBezTo>
                    <a:pt x="8752" y="15517"/>
                    <a:pt x="9426" y="7567"/>
                    <a:pt x="5075" y="2116"/>
                  </a:cubicBezTo>
                  <a:cubicBezTo>
                    <a:pt x="4095" y="427"/>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4025195" y="9944299"/>
              <a:ext cx="381201" cy="1253689"/>
            </a:xfrm>
            <a:custGeom>
              <a:avLst/>
              <a:gdLst/>
              <a:ahLst/>
              <a:cxnLst/>
              <a:rect l="l" t="t" r="r" b="b"/>
              <a:pathLst>
                <a:path w="4403" h="14144" fill="none" extrusionOk="0">
                  <a:moveTo>
                    <a:pt x="4394" y="14144"/>
                  </a:moveTo>
                  <a:cubicBezTo>
                    <a:pt x="4402" y="13913"/>
                    <a:pt x="4181" y="610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4200987" y="10247521"/>
              <a:ext cx="351672" cy="65374"/>
            </a:xfrm>
            <a:custGeom>
              <a:avLst/>
              <a:gdLst/>
              <a:ahLst/>
              <a:cxnLst/>
              <a:rect l="l" t="t" r="r" b="b"/>
              <a:pathLst>
                <a:path w="3857" h="717" fill="none" extrusionOk="0">
                  <a:moveTo>
                    <a:pt x="3857" y="282"/>
                  </a:moveTo>
                  <a:cubicBezTo>
                    <a:pt x="3857" y="282"/>
                    <a:pt x="1135" y="0"/>
                    <a:pt x="1"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4397746" y="9856283"/>
              <a:ext cx="405284" cy="133849"/>
            </a:xfrm>
            <a:custGeom>
              <a:avLst/>
              <a:gdLst/>
              <a:ahLst/>
              <a:cxnLst/>
              <a:rect l="l" t="t" r="r" b="b"/>
              <a:pathLst>
                <a:path w="4445" h="1468" fill="none" extrusionOk="0">
                  <a:moveTo>
                    <a:pt x="4445" y="1468"/>
                  </a:moveTo>
                  <a:cubicBezTo>
                    <a:pt x="4445" y="1468"/>
                    <a:pt x="1451" y="0"/>
                    <a:pt x="1"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4004958" y="10560164"/>
              <a:ext cx="255206" cy="84795"/>
            </a:xfrm>
            <a:custGeom>
              <a:avLst/>
              <a:gdLst/>
              <a:ahLst/>
              <a:cxnLst/>
              <a:rect l="l" t="t" r="r" b="b"/>
              <a:pathLst>
                <a:path w="2799" h="930" fill="none" extrusionOk="0">
                  <a:moveTo>
                    <a:pt x="2798" y="0"/>
                  </a:moveTo>
                  <a:lnTo>
                    <a:pt x="1"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5085215" y="10335962"/>
              <a:ext cx="1436593" cy="869013"/>
            </a:xfrm>
            <a:custGeom>
              <a:avLst/>
              <a:gdLst/>
              <a:ahLst/>
              <a:cxnLst/>
              <a:rect l="l" t="t" r="r" b="b"/>
              <a:pathLst>
                <a:path w="15756" h="9531" extrusionOk="0">
                  <a:moveTo>
                    <a:pt x="4231" y="1"/>
                  </a:moveTo>
                  <a:cubicBezTo>
                    <a:pt x="2393" y="1"/>
                    <a:pt x="0" y="1205"/>
                    <a:pt x="0" y="1205"/>
                  </a:cubicBezTo>
                  <a:lnTo>
                    <a:pt x="2892" y="3167"/>
                  </a:lnTo>
                  <a:cubicBezTo>
                    <a:pt x="2892" y="3167"/>
                    <a:pt x="4665" y="1999"/>
                    <a:pt x="5576" y="1999"/>
                  </a:cubicBezTo>
                  <a:cubicBezTo>
                    <a:pt x="5662" y="1999"/>
                    <a:pt x="5741" y="2010"/>
                    <a:pt x="5809" y="2033"/>
                  </a:cubicBezTo>
                  <a:lnTo>
                    <a:pt x="3856" y="3850"/>
                  </a:lnTo>
                  <a:cubicBezTo>
                    <a:pt x="3856" y="3850"/>
                    <a:pt x="6543" y="5274"/>
                    <a:pt x="7191" y="5598"/>
                  </a:cubicBezTo>
                  <a:cubicBezTo>
                    <a:pt x="7191" y="5598"/>
                    <a:pt x="8445" y="4643"/>
                    <a:pt x="8880" y="4600"/>
                  </a:cubicBezTo>
                  <a:lnTo>
                    <a:pt x="8880" y="4600"/>
                  </a:lnTo>
                  <a:lnTo>
                    <a:pt x="7865" y="5999"/>
                  </a:lnTo>
                  <a:cubicBezTo>
                    <a:pt x="7865" y="5999"/>
                    <a:pt x="10143" y="6946"/>
                    <a:pt x="10782" y="7355"/>
                  </a:cubicBezTo>
                  <a:lnTo>
                    <a:pt x="12164" y="6468"/>
                  </a:lnTo>
                  <a:lnTo>
                    <a:pt x="11337" y="7662"/>
                  </a:lnTo>
                  <a:lnTo>
                    <a:pt x="15755" y="9531"/>
                  </a:lnTo>
                  <a:cubicBezTo>
                    <a:pt x="15755" y="9531"/>
                    <a:pt x="12028" y="2476"/>
                    <a:pt x="5417" y="241"/>
                  </a:cubicBezTo>
                  <a:cubicBezTo>
                    <a:pt x="5080" y="70"/>
                    <a:pt x="4672" y="1"/>
                    <a:pt x="4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4655408" y="10350371"/>
              <a:ext cx="1006759" cy="854608"/>
            </a:xfrm>
            <a:custGeom>
              <a:avLst/>
              <a:gdLst/>
              <a:ahLst/>
              <a:cxnLst/>
              <a:rect l="l" t="t" r="r" b="b"/>
              <a:pathLst>
                <a:path w="11346" h="9529" fill="none" extrusionOk="0">
                  <a:moveTo>
                    <a:pt x="11345" y="9529"/>
                  </a:moveTo>
                  <a:cubicBezTo>
                    <a:pt x="11234" y="9324"/>
                    <a:pt x="6824" y="287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4595234" y="10537553"/>
              <a:ext cx="274627" cy="224114"/>
            </a:xfrm>
            <a:custGeom>
              <a:avLst/>
              <a:gdLst/>
              <a:ahLst/>
              <a:cxnLst/>
              <a:rect l="l" t="t" r="r" b="b"/>
              <a:pathLst>
                <a:path w="3012" h="2458" fill="none" extrusionOk="0">
                  <a:moveTo>
                    <a:pt x="3011" y="1"/>
                  </a:moveTo>
                  <a:cubicBezTo>
                    <a:pt x="3011" y="1"/>
                    <a:pt x="572" y="1238"/>
                    <a:pt x="0" y="245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4988842" y="10377356"/>
              <a:ext cx="395254" cy="134669"/>
            </a:xfrm>
            <a:custGeom>
              <a:avLst/>
              <a:gdLst/>
              <a:ahLst/>
              <a:cxnLst/>
              <a:rect l="l" t="t" r="r" b="b"/>
              <a:pathLst>
                <a:path w="4335" h="1477" fill="none" extrusionOk="0">
                  <a:moveTo>
                    <a:pt x="4334" y="1"/>
                  </a:moveTo>
                  <a:cubicBezTo>
                    <a:pt x="4334" y="1"/>
                    <a:pt x="1016" y="384"/>
                    <a:pt x="1" y="14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4250679" y="10725011"/>
              <a:ext cx="168861" cy="209344"/>
            </a:xfrm>
            <a:custGeom>
              <a:avLst/>
              <a:gdLst/>
              <a:ahLst/>
              <a:cxnLst/>
              <a:rect l="l" t="t" r="r" b="b"/>
              <a:pathLst>
                <a:path w="1852" h="2296" fill="none" extrusionOk="0">
                  <a:moveTo>
                    <a:pt x="1851" y="0"/>
                  </a:moveTo>
                  <a:lnTo>
                    <a:pt x="0" y="2295"/>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 3">
  <p:cSld name="CUSTOM_7_1_1">
    <p:spTree>
      <p:nvGrpSpPr>
        <p:cNvPr id="1" name="Shape 1197"/>
        <p:cNvGrpSpPr/>
        <p:nvPr/>
      </p:nvGrpSpPr>
      <p:grpSpPr>
        <a:xfrm>
          <a:off x="0" y="0"/>
          <a:ext cx="0" cy="0"/>
          <a:chOff x="0" y="0"/>
          <a:chExt cx="0" cy="0"/>
        </a:xfrm>
      </p:grpSpPr>
      <p:sp>
        <p:nvSpPr>
          <p:cNvPr id="1198" name="Google Shape;1198;p42"/>
          <p:cNvSpPr/>
          <p:nvPr/>
        </p:nvSpPr>
        <p:spPr>
          <a:xfrm>
            <a:off x="-180000" y="3289600"/>
            <a:ext cx="9324144" cy="1922522"/>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2"/>
          <p:cNvSpPr txBox="1">
            <a:spLocks noGrp="1"/>
          </p:cNvSpPr>
          <p:nvPr>
            <p:ph type="title"/>
          </p:nvPr>
        </p:nvSpPr>
        <p:spPr>
          <a:xfrm>
            <a:off x="4140725" y="1007850"/>
            <a:ext cx="3429000" cy="683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200" name="Google Shape;1200;p42"/>
          <p:cNvSpPr txBox="1">
            <a:spLocks noGrp="1"/>
          </p:cNvSpPr>
          <p:nvPr>
            <p:ph type="title" idx="2" hasCustomPrompt="1"/>
          </p:nvPr>
        </p:nvSpPr>
        <p:spPr>
          <a:xfrm>
            <a:off x="1245125" y="361825"/>
            <a:ext cx="2658300" cy="180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0"/>
              <a:buNone/>
              <a:defRPr sz="13000">
                <a:solidFill>
                  <a:schemeClr val="accent4"/>
                </a:solidFill>
              </a:defRPr>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1201" name="Google Shape;1201;p42"/>
          <p:cNvSpPr txBox="1">
            <a:spLocks noGrp="1"/>
          </p:cNvSpPr>
          <p:nvPr>
            <p:ph type="subTitle" idx="1"/>
          </p:nvPr>
        </p:nvSpPr>
        <p:spPr>
          <a:xfrm>
            <a:off x="4140725" y="1739125"/>
            <a:ext cx="4022100" cy="34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202" name="Google Shape;1202;p42"/>
          <p:cNvSpPr/>
          <p:nvPr/>
        </p:nvSpPr>
        <p:spPr>
          <a:xfrm>
            <a:off x="3494849" y="-2"/>
            <a:ext cx="5649318" cy="4866538"/>
          </a:xfrm>
          <a:custGeom>
            <a:avLst/>
            <a:gdLst/>
            <a:ahLst/>
            <a:cxnLst/>
            <a:rect l="l" t="t" r="r" b="b"/>
            <a:pathLst>
              <a:path w="61929" h="53348" extrusionOk="0">
                <a:moveTo>
                  <a:pt x="50481" y="1"/>
                </a:moveTo>
                <a:lnTo>
                  <a:pt x="0" y="53348"/>
                </a:lnTo>
                <a:lnTo>
                  <a:pt x="38889" y="53348"/>
                </a:lnTo>
                <a:lnTo>
                  <a:pt x="61929" y="1"/>
                </a:lnTo>
                <a:close/>
              </a:path>
            </a:pathLst>
          </a:custGeom>
          <a:solidFill>
            <a:srgbClr val="FEFA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 name="Google Shape;1203;p42"/>
          <p:cNvGrpSpPr/>
          <p:nvPr/>
        </p:nvGrpSpPr>
        <p:grpSpPr>
          <a:xfrm>
            <a:off x="359015" y="2599080"/>
            <a:ext cx="5259181" cy="2132378"/>
            <a:chOff x="359031" y="2826825"/>
            <a:chExt cx="4697794" cy="1904760"/>
          </a:xfrm>
        </p:grpSpPr>
        <p:sp>
          <p:nvSpPr>
            <p:cNvPr id="1204" name="Google Shape;1204;p42"/>
            <p:cNvSpPr/>
            <p:nvPr/>
          </p:nvSpPr>
          <p:spPr>
            <a:xfrm flipH="1">
              <a:off x="3815258" y="3314401"/>
              <a:ext cx="98659" cy="506442"/>
            </a:xfrm>
            <a:custGeom>
              <a:avLst/>
              <a:gdLst/>
              <a:ahLst/>
              <a:cxnLst/>
              <a:rect l="l" t="t" r="r" b="b"/>
              <a:pathLst>
                <a:path w="2949" h="15138" fill="none" extrusionOk="0">
                  <a:moveTo>
                    <a:pt x="2584" y="1"/>
                  </a:moveTo>
                  <a:cubicBezTo>
                    <a:pt x="2584" y="1"/>
                    <a:pt x="2948" y="9667"/>
                    <a:pt x="0" y="15138"/>
                  </a:cubicBezTo>
                </a:path>
              </a:pathLst>
            </a:custGeom>
            <a:solidFill>
              <a:schemeClr val="dk1"/>
            </a:solidFill>
            <a:ln w="20525" cap="flat" cmpd="sng">
              <a:solidFill>
                <a:srgbClr val="177D7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2"/>
            <p:cNvSpPr/>
            <p:nvPr/>
          </p:nvSpPr>
          <p:spPr>
            <a:xfrm flipH="1">
              <a:off x="3810153" y="3373379"/>
              <a:ext cx="376302" cy="1358206"/>
            </a:xfrm>
            <a:custGeom>
              <a:avLst/>
              <a:gdLst/>
              <a:ahLst/>
              <a:cxnLst/>
              <a:rect l="l" t="t" r="r" b="b"/>
              <a:pathLst>
                <a:path w="11248" h="40598" extrusionOk="0">
                  <a:moveTo>
                    <a:pt x="11247" y="1"/>
                  </a:moveTo>
                  <a:lnTo>
                    <a:pt x="1" y="4043"/>
                  </a:lnTo>
                  <a:cubicBezTo>
                    <a:pt x="5411" y="12433"/>
                    <a:pt x="3588" y="32402"/>
                    <a:pt x="3405" y="34864"/>
                  </a:cubicBezTo>
                  <a:cubicBezTo>
                    <a:pt x="3193" y="37357"/>
                    <a:pt x="1642" y="37448"/>
                    <a:pt x="1126" y="39454"/>
                  </a:cubicBezTo>
                  <a:cubicBezTo>
                    <a:pt x="911" y="40253"/>
                    <a:pt x="1061" y="40598"/>
                    <a:pt x="1517" y="40598"/>
                  </a:cubicBezTo>
                  <a:cubicBezTo>
                    <a:pt x="2224" y="40598"/>
                    <a:pt x="3666" y="39768"/>
                    <a:pt x="5624" y="38512"/>
                  </a:cubicBezTo>
                  <a:cubicBezTo>
                    <a:pt x="7661" y="37205"/>
                    <a:pt x="10184" y="22980"/>
                    <a:pt x="9302" y="15351"/>
                  </a:cubicBezTo>
                  <a:cubicBezTo>
                    <a:pt x="8421" y="7752"/>
                    <a:pt x="11247" y="1"/>
                    <a:pt x="11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2"/>
            <p:cNvSpPr/>
            <p:nvPr/>
          </p:nvSpPr>
          <p:spPr>
            <a:xfrm flipH="1">
              <a:off x="2414059" y="3627587"/>
              <a:ext cx="611189" cy="1098194"/>
            </a:xfrm>
            <a:custGeom>
              <a:avLst/>
              <a:gdLst/>
              <a:ahLst/>
              <a:cxnLst/>
              <a:rect l="l" t="t" r="r" b="b"/>
              <a:pathLst>
                <a:path w="18269" h="32826" extrusionOk="0">
                  <a:moveTo>
                    <a:pt x="1" y="1"/>
                  </a:moveTo>
                  <a:cubicBezTo>
                    <a:pt x="244" y="761"/>
                    <a:pt x="7569" y="16840"/>
                    <a:pt x="9302" y="21885"/>
                  </a:cubicBezTo>
                  <a:cubicBezTo>
                    <a:pt x="11035" y="26931"/>
                    <a:pt x="1885" y="29576"/>
                    <a:pt x="3132" y="31521"/>
                  </a:cubicBezTo>
                  <a:cubicBezTo>
                    <a:pt x="3660" y="32345"/>
                    <a:pt x="4516" y="32826"/>
                    <a:pt x="5498" y="32826"/>
                  </a:cubicBezTo>
                  <a:cubicBezTo>
                    <a:pt x="6833" y="32826"/>
                    <a:pt x="8401" y="31938"/>
                    <a:pt x="9697" y="29819"/>
                  </a:cubicBezTo>
                  <a:cubicBezTo>
                    <a:pt x="11460" y="26901"/>
                    <a:pt x="13375" y="20852"/>
                    <a:pt x="14104" y="18481"/>
                  </a:cubicBezTo>
                  <a:cubicBezTo>
                    <a:pt x="14256" y="17873"/>
                    <a:pt x="14287" y="17235"/>
                    <a:pt x="14135" y="16627"/>
                  </a:cubicBezTo>
                  <a:cubicBezTo>
                    <a:pt x="13588" y="14621"/>
                    <a:pt x="12615" y="9545"/>
                    <a:pt x="14956" y="5897"/>
                  </a:cubicBezTo>
                  <a:cubicBezTo>
                    <a:pt x="16171" y="3982"/>
                    <a:pt x="17266" y="2037"/>
                    <a:pt x="18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2"/>
            <p:cNvSpPr/>
            <p:nvPr/>
          </p:nvSpPr>
          <p:spPr>
            <a:xfrm flipH="1">
              <a:off x="1651106" y="2911829"/>
              <a:ext cx="3405719" cy="1770204"/>
            </a:xfrm>
            <a:custGeom>
              <a:avLst/>
              <a:gdLst/>
              <a:ahLst/>
              <a:cxnLst/>
              <a:rect l="l" t="t" r="r" b="b"/>
              <a:pathLst>
                <a:path w="101800" h="52913" extrusionOk="0">
                  <a:moveTo>
                    <a:pt x="12805" y="0"/>
                  </a:moveTo>
                  <a:cubicBezTo>
                    <a:pt x="12149" y="0"/>
                    <a:pt x="11478" y="102"/>
                    <a:pt x="10791" y="332"/>
                  </a:cubicBezTo>
                  <a:cubicBezTo>
                    <a:pt x="5532" y="2126"/>
                    <a:pt x="6201" y="5591"/>
                    <a:pt x="2736" y="7415"/>
                  </a:cubicBezTo>
                  <a:cubicBezTo>
                    <a:pt x="0" y="8843"/>
                    <a:pt x="1459" y="12855"/>
                    <a:pt x="3283" y="14314"/>
                  </a:cubicBezTo>
                  <a:cubicBezTo>
                    <a:pt x="3436" y="14439"/>
                    <a:pt x="3604" y="14485"/>
                    <a:pt x="3771" y="14485"/>
                  </a:cubicBezTo>
                  <a:cubicBezTo>
                    <a:pt x="4135" y="14485"/>
                    <a:pt x="4494" y="14267"/>
                    <a:pt x="4681" y="14162"/>
                  </a:cubicBezTo>
                  <a:cubicBezTo>
                    <a:pt x="4681" y="14162"/>
                    <a:pt x="5576" y="15356"/>
                    <a:pt x="6806" y="15356"/>
                  </a:cubicBezTo>
                  <a:cubicBezTo>
                    <a:pt x="7195" y="15356"/>
                    <a:pt x="7617" y="15236"/>
                    <a:pt x="8055" y="14922"/>
                  </a:cubicBezTo>
                  <a:cubicBezTo>
                    <a:pt x="8620" y="14527"/>
                    <a:pt x="9562" y="14324"/>
                    <a:pt x="10637" y="14324"/>
                  </a:cubicBezTo>
                  <a:cubicBezTo>
                    <a:pt x="13034" y="14324"/>
                    <a:pt x="16087" y="15335"/>
                    <a:pt x="17052" y="17476"/>
                  </a:cubicBezTo>
                  <a:cubicBezTo>
                    <a:pt x="18353" y="20359"/>
                    <a:pt x="25254" y="33050"/>
                    <a:pt x="35163" y="33050"/>
                  </a:cubicBezTo>
                  <a:cubicBezTo>
                    <a:pt x="35908" y="33050"/>
                    <a:pt x="36670" y="32978"/>
                    <a:pt x="37448" y="32825"/>
                  </a:cubicBezTo>
                  <a:cubicBezTo>
                    <a:pt x="45427" y="31260"/>
                    <a:pt x="56377" y="24454"/>
                    <a:pt x="66581" y="24454"/>
                  </a:cubicBezTo>
                  <a:cubicBezTo>
                    <a:pt x="70643" y="24454"/>
                    <a:pt x="74587" y="25532"/>
                    <a:pt x="78178" y="28448"/>
                  </a:cubicBezTo>
                  <a:cubicBezTo>
                    <a:pt x="90762" y="38661"/>
                    <a:pt x="90397" y="38297"/>
                    <a:pt x="95321" y="41215"/>
                  </a:cubicBezTo>
                  <a:cubicBezTo>
                    <a:pt x="100245" y="44133"/>
                    <a:pt x="95321" y="52005"/>
                    <a:pt x="97692" y="52734"/>
                  </a:cubicBezTo>
                  <a:cubicBezTo>
                    <a:pt x="98079" y="52852"/>
                    <a:pt x="98451" y="52913"/>
                    <a:pt x="98799" y="52913"/>
                  </a:cubicBezTo>
                  <a:cubicBezTo>
                    <a:pt x="100615" y="52913"/>
                    <a:pt x="101800" y="51266"/>
                    <a:pt x="101188" y="47415"/>
                  </a:cubicBezTo>
                  <a:cubicBezTo>
                    <a:pt x="100580" y="43798"/>
                    <a:pt x="97966" y="37537"/>
                    <a:pt x="96871" y="35105"/>
                  </a:cubicBezTo>
                  <a:cubicBezTo>
                    <a:pt x="96598" y="34497"/>
                    <a:pt x="96172" y="33950"/>
                    <a:pt x="95625" y="33585"/>
                  </a:cubicBezTo>
                  <a:cubicBezTo>
                    <a:pt x="93801" y="32278"/>
                    <a:pt x="89455" y="28844"/>
                    <a:pt x="88817" y="24254"/>
                  </a:cubicBezTo>
                  <a:cubicBezTo>
                    <a:pt x="88026" y="18418"/>
                    <a:pt x="86020" y="8023"/>
                    <a:pt x="79819" y="5439"/>
                  </a:cubicBezTo>
                  <a:cubicBezTo>
                    <a:pt x="75618" y="3713"/>
                    <a:pt x="72200" y="3074"/>
                    <a:pt x="69268" y="3074"/>
                  </a:cubicBezTo>
                  <a:cubicBezTo>
                    <a:pt x="61618" y="3074"/>
                    <a:pt x="57281" y="7427"/>
                    <a:pt x="50974" y="8175"/>
                  </a:cubicBezTo>
                  <a:cubicBezTo>
                    <a:pt x="48287" y="8500"/>
                    <a:pt x="45888" y="8632"/>
                    <a:pt x="43732" y="8632"/>
                  </a:cubicBezTo>
                  <a:cubicBezTo>
                    <a:pt x="34815" y="8632"/>
                    <a:pt x="30050" y="6376"/>
                    <a:pt x="26232" y="6229"/>
                  </a:cubicBezTo>
                  <a:cubicBezTo>
                    <a:pt x="22034" y="6068"/>
                    <a:pt x="17861" y="0"/>
                    <a:pt x="12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2"/>
            <p:cNvSpPr/>
            <p:nvPr/>
          </p:nvSpPr>
          <p:spPr>
            <a:xfrm flipH="1">
              <a:off x="4512808" y="2826825"/>
              <a:ext cx="153558" cy="186445"/>
            </a:xfrm>
            <a:custGeom>
              <a:avLst/>
              <a:gdLst/>
              <a:ahLst/>
              <a:cxnLst/>
              <a:rect l="l" t="t" r="r" b="b"/>
              <a:pathLst>
                <a:path w="4590" h="5573" extrusionOk="0">
                  <a:moveTo>
                    <a:pt x="2683" y="1"/>
                  </a:moveTo>
                  <a:cubicBezTo>
                    <a:pt x="1741" y="1"/>
                    <a:pt x="746" y="918"/>
                    <a:pt x="395" y="2266"/>
                  </a:cubicBezTo>
                  <a:cubicBezTo>
                    <a:pt x="0" y="3785"/>
                    <a:pt x="487" y="5244"/>
                    <a:pt x="1550" y="5518"/>
                  </a:cubicBezTo>
                  <a:cubicBezTo>
                    <a:pt x="1675" y="5555"/>
                    <a:pt x="1802" y="5572"/>
                    <a:pt x="1930" y="5572"/>
                  </a:cubicBezTo>
                  <a:cubicBezTo>
                    <a:pt x="2858" y="5572"/>
                    <a:pt x="3817" y="4635"/>
                    <a:pt x="4164" y="3299"/>
                  </a:cubicBezTo>
                  <a:cubicBezTo>
                    <a:pt x="4590" y="1779"/>
                    <a:pt x="4073" y="320"/>
                    <a:pt x="3040" y="47"/>
                  </a:cubicBezTo>
                  <a:cubicBezTo>
                    <a:pt x="2923" y="16"/>
                    <a:pt x="2803" y="1"/>
                    <a:pt x="2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2"/>
            <p:cNvSpPr/>
            <p:nvPr/>
          </p:nvSpPr>
          <p:spPr>
            <a:xfrm flipH="1">
              <a:off x="4553459" y="2879647"/>
              <a:ext cx="70222" cy="95748"/>
            </a:xfrm>
            <a:custGeom>
              <a:avLst/>
              <a:gdLst/>
              <a:ahLst/>
              <a:cxnLst/>
              <a:rect l="l" t="t" r="r" b="b"/>
              <a:pathLst>
                <a:path w="2099" h="2862" extrusionOk="0">
                  <a:moveTo>
                    <a:pt x="1324" y="0"/>
                  </a:moveTo>
                  <a:cubicBezTo>
                    <a:pt x="900" y="0"/>
                    <a:pt x="436" y="490"/>
                    <a:pt x="244" y="1203"/>
                  </a:cubicBezTo>
                  <a:cubicBezTo>
                    <a:pt x="1" y="1963"/>
                    <a:pt x="214" y="2693"/>
                    <a:pt x="670" y="2845"/>
                  </a:cubicBezTo>
                  <a:cubicBezTo>
                    <a:pt x="712" y="2856"/>
                    <a:pt x="756" y="2862"/>
                    <a:pt x="800" y="2862"/>
                  </a:cubicBezTo>
                  <a:cubicBezTo>
                    <a:pt x="1225" y="2862"/>
                    <a:pt x="1693" y="2348"/>
                    <a:pt x="1885" y="1659"/>
                  </a:cubicBezTo>
                  <a:cubicBezTo>
                    <a:pt x="2098" y="869"/>
                    <a:pt x="1916" y="139"/>
                    <a:pt x="1460" y="18"/>
                  </a:cubicBezTo>
                  <a:cubicBezTo>
                    <a:pt x="1415" y="6"/>
                    <a:pt x="1370" y="0"/>
                    <a:pt x="1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2"/>
            <p:cNvSpPr/>
            <p:nvPr/>
          </p:nvSpPr>
          <p:spPr>
            <a:xfrm flipH="1">
              <a:off x="4576844" y="2905607"/>
              <a:ext cx="38707" cy="100766"/>
            </a:xfrm>
            <a:custGeom>
              <a:avLst/>
              <a:gdLst/>
              <a:ahLst/>
              <a:cxnLst/>
              <a:rect l="l" t="t" r="r" b="b"/>
              <a:pathLst>
                <a:path w="1157" h="3012" extrusionOk="0">
                  <a:moveTo>
                    <a:pt x="991" y="1"/>
                  </a:moveTo>
                  <a:cubicBezTo>
                    <a:pt x="808" y="1"/>
                    <a:pt x="512" y="628"/>
                    <a:pt x="275" y="1430"/>
                  </a:cubicBezTo>
                  <a:cubicBezTo>
                    <a:pt x="62" y="2251"/>
                    <a:pt x="1" y="2950"/>
                    <a:pt x="183" y="3011"/>
                  </a:cubicBezTo>
                  <a:cubicBezTo>
                    <a:pt x="187" y="3012"/>
                    <a:pt x="190" y="3012"/>
                    <a:pt x="194" y="3012"/>
                  </a:cubicBezTo>
                  <a:cubicBezTo>
                    <a:pt x="351" y="3012"/>
                    <a:pt x="675" y="2384"/>
                    <a:pt x="882" y="1582"/>
                  </a:cubicBezTo>
                  <a:cubicBezTo>
                    <a:pt x="1126" y="762"/>
                    <a:pt x="1156" y="63"/>
                    <a:pt x="1004" y="2"/>
                  </a:cubicBezTo>
                  <a:cubicBezTo>
                    <a:pt x="1000" y="1"/>
                    <a:pt x="996" y="1"/>
                    <a:pt x="9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2"/>
            <p:cNvSpPr/>
            <p:nvPr/>
          </p:nvSpPr>
          <p:spPr>
            <a:xfrm flipH="1">
              <a:off x="3953481" y="3624543"/>
              <a:ext cx="1078957" cy="1074909"/>
            </a:xfrm>
            <a:custGeom>
              <a:avLst/>
              <a:gdLst/>
              <a:ahLst/>
              <a:cxnLst/>
              <a:rect l="l" t="t" r="r" b="b"/>
              <a:pathLst>
                <a:path w="32251" h="32130" extrusionOk="0">
                  <a:moveTo>
                    <a:pt x="20670" y="0"/>
                  </a:moveTo>
                  <a:cubicBezTo>
                    <a:pt x="20396" y="10001"/>
                    <a:pt x="10153" y="25472"/>
                    <a:pt x="8572" y="27387"/>
                  </a:cubicBezTo>
                  <a:cubicBezTo>
                    <a:pt x="6992" y="29302"/>
                    <a:pt x="3162" y="28481"/>
                    <a:pt x="1581" y="29849"/>
                  </a:cubicBezTo>
                  <a:cubicBezTo>
                    <a:pt x="1" y="31247"/>
                    <a:pt x="3770" y="32068"/>
                    <a:pt x="7600" y="32129"/>
                  </a:cubicBezTo>
                  <a:cubicBezTo>
                    <a:pt x="7616" y="32129"/>
                    <a:pt x="7632" y="32129"/>
                    <a:pt x="7649" y="32129"/>
                  </a:cubicBezTo>
                  <a:cubicBezTo>
                    <a:pt x="11502" y="32129"/>
                    <a:pt x="19955" y="21492"/>
                    <a:pt x="23497" y="14742"/>
                  </a:cubicBezTo>
                  <a:cubicBezTo>
                    <a:pt x="25837" y="10457"/>
                    <a:pt x="28785" y="6505"/>
                    <a:pt x="32251" y="3040"/>
                  </a:cubicBezTo>
                  <a:lnTo>
                    <a:pt x="206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2"/>
            <p:cNvSpPr/>
            <p:nvPr/>
          </p:nvSpPr>
          <p:spPr>
            <a:xfrm flipH="1">
              <a:off x="4348016" y="3182496"/>
              <a:ext cx="677296" cy="537689"/>
            </a:xfrm>
            <a:custGeom>
              <a:avLst/>
              <a:gdLst/>
              <a:ahLst/>
              <a:cxnLst/>
              <a:rect l="l" t="t" r="r" b="b"/>
              <a:pathLst>
                <a:path w="20245" h="16072" extrusionOk="0">
                  <a:moveTo>
                    <a:pt x="4067" y="0"/>
                  </a:moveTo>
                  <a:cubicBezTo>
                    <a:pt x="2891" y="0"/>
                    <a:pt x="1445" y="633"/>
                    <a:pt x="335" y="1239"/>
                  </a:cubicBezTo>
                  <a:cubicBezTo>
                    <a:pt x="1" y="3002"/>
                    <a:pt x="1064" y="5220"/>
                    <a:pt x="2341" y="6223"/>
                  </a:cubicBezTo>
                  <a:cubicBezTo>
                    <a:pt x="2494" y="6348"/>
                    <a:pt x="2662" y="6394"/>
                    <a:pt x="2829" y="6394"/>
                  </a:cubicBezTo>
                  <a:cubicBezTo>
                    <a:pt x="3193" y="6394"/>
                    <a:pt x="3552" y="6176"/>
                    <a:pt x="3739" y="6071"/>
                  </a:cubicBezTo>
                  <a:cubicBezTo>
                    <a:pt x="3739" y="6071"/>
                    <a:pt x="4634" y="7265"/>
                    <a:pt x="5864" y="7265"/>
                  </a:cubicBezTo>
                  <a:cubicBezTo>
                    <a:pt x="6253" y="7265"/>
                    <a:pt x="6675" y="7145"/>
                    <a:pt x="7113" y="6831"/>
                  </a:cubicBezTo>
                  <a:cubicBezTo>
                    <a:pt x="7678" y="6436"/>
                    <a:pt x="8620" y="6233"/>
                    <a:pt x="9695" y="6233"/>
                  </a:cubicBezTo>
                  <a:cubicBezTo>
                    <a:pt x="12092" y="6233"/>
                    <a:pt x="15145" y="7244"/>
                    <a:pt x="16110" y="9385"/>
                  </a:cubicBezTo>
                  <a:cubicBezTo>
                    <a:pt x="17235" y="11755"/>
                    <a:pt x="18603" y="13974"/>
                    <a:pt x="20153" y="16072"/>
                  </a:cubicBezTo>
                  <a:cubicBezTo>
                    <a:pt x="20244" y="8716"/>
                    <a:pt x="15806" y="2758"/>
                    <a:pt x="12949" y="2302"/>
                  </a:cubicBezTo>
                  <a:cubicBezTo>
                    <a:pt x="10122" y="1847"/>
                    <a:pt x="7387" y="2485"/>
                    <a:pt x="5563" y="570"/>
                  </a:cubicBezTo>
                  <a:cubicBezTo>
                    <a:pt x="5185" y="162"/>
                    <a:pt x="4661" y="0"/>
                    <a:pt x="4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2"/>
            <p:cNvSpPr/>
            <p:nvPr/>
          </p:nvSpPr>
          <p:spPr>
            <a:xfrm flipH="1">
              <a:off x="2817681" y="3675559"/>
              <a:ext cx="1314882" cy="342144"/>
            </a:xfrm>
            <a:custGeom>
              <a:avLst/>
              <a:gdLst/>
              <a:ahLst/>
              <a:cxnLst/>
              <a:rect l="l" t="t" r="r" b="b"/>
              <a:pathLst>
                <a:path w="39303" h="10227" extrusionOk="0">
                  <a:moveTo>
                    <a:pt x="30095" y="0"/>
                  </a:moveTo>
                  <a:cubicBezTo>
                    <a:pt x="27045" y="0"/>
                    <a:pt x="23441" y="502"/>
                    <a:pt x="19606" y="2062"/>
                  </a:cubicBezTo>
                  <a:cubicBezTo>
                    <a:pt x="15848" y="3585"/>
                    <a:pt x="11584" y="3949"/>
                    <a:pt x="8366" y="3949"/>
                  </a:cubicBezTo>
                  <a:cubicBezTo>
                    <a:pt x="5416" y="3949"/>
                    <a:pt x="3344" y="3643"/>
                    <a:pt x="3344" y="3643"/>
                  </a:cubicBezTo>
                  <a:lnTo>
                    <a:pt x="1" y="7776"/>
                  </a:lnTo>
                  <a:cubicBezTo>
                    <a:pt x="2241" y="9254"/>
                    <a:pt x="4761" y="10227"/>
                    <a:pt x="7503" y="10227"/>
                  </a:cubicBezTo>
                  <a:cubicBezTo>
                    <a:pt x="8258" y="10227"/>
                    <a:pt x="9031" y="10153"/>
                    <a:pt x="9819" y="9995"/>
                  </a:cubicBezTo>
                  <a:cubicBezTo>
                    <a:pt x="17786" y="8432"/>
                    <a:pt x="28758" y="1634"/>
                    <a:pt x="38967" y="1634"/>
                  </a:cubicBezTo>
                  <a:cubicBezTo>
                    <a:pt x="39079" y="1634"/>
                    <a:pt x="39191" y="1635"/>
                    <a:pt x="39303" y="1637"/>
                  </a:cubicBezTo>
                  <a:cubicBezTo>
                    <a:pt x="39303" y="1637"/>
                    <a:pt x="35601" y="0"/>
                    <a:pt x="300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2"/>
            <p:cNvSpPr/>
            <p:nvPr/>
          </p:nvSpPr>
          <p:spPr>
            <a:xfrm flipH="1">
              <a:off x="4912267" y="3184102"/>
              <a:ext cx="130106" cy="86481"/>
            </a:xfrm>
            <a:custGeom>
              <a:avLst/>
              <a:gdLst/>
              <a:ahLst/>
              <a:cxnLst/>
              <a:rect l="l" t="t" r="r" b="b"/>
              <a:pathLst>
                <a:path w="3889" h="2585" extrusionOk="0">
                  <a:moveTo>
                    <a:pt x="1117" y="1"/>
                  </a:moveTo>
                  <a:cubicBezTo>
                    <a:pt x="492" y="1"/>
                    <a:pt x="1" y="583"/>
                    <a:pt x="146" y="1221"/>
                  </a:cubicBezTo>
                  <a:cubicBezTo>
                    <a:pt x="298" y="1829"/>
                    <a:pt x="663" y="2406"/>
                    <a:pt x="1027" y="2558"/>
                  </a:cubicBezTo>
                  <a:cubicBezTo>
                    <a:pt x="1077" y="2576"/>
                    <a:pt x="1135" y="2585"/>
                    <a:pt x="1200" y="2585"/>
                  </a:cubicBezTo>
                  <a:cubicBezTo>
                    <a:pt x="2013" y="2585"/>
                    <a:pt x="3889" y="1263"/>
                    <a:pt x="3185" y="643"/>
                  </a:cubicBezTo>
                  <a:cubicBezTo>
                    <a:pt x="2760" y="248"/>
                    <a:pt x="1878" y="96"/>
                    <a:pt x="1210" y="5"/>
                  </a:cubicBezTo>
                  <a:cubicBezTo>
                    <a:pt x="1179" y="2"/>
                    <a:pt x="1148" y="1"/>
                    <a:pt x="1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2"/>
            <p:cNvSpPr/>
            <p:nvPr/>
          </p:nvSpPr>
          <p:spPr>
            <a:xfrm flipH="1">
              <a:off x="4708040" y="3098831"/>
              <a:ext cx="107792" cy="54297"/>
            </a:xfrm>
            <a:custGeom>
              <a:avLst/>
              <a:gdLst/>
              <a:ahLst/>
              <a:cxnLst/>
              <a:rect l="l" t="t" r="r" b="b"/>
              <a:pathLst>
                <a:path w="3222" h="1623" extrusionOk="0">
                  <a:moveTo>
                    <a:pt x="1641" y="1"/>
                  </a:moveTo>
                  <a:cubicBezTo>
                    <a:pt x="1307" y="1"/>
                    <a:pt x="1033" y="183"/>
                    <a:pt x="912" y="487"/>
                  </a:cubicBezTo>
                  <a:cubicBezTo>
                    <a:pt x="790" y="730"/>
                    <a:pt x="638" y="943"/>
                    <a:pt x="456" y="1095"/>
                  </a:cubicBezTo>
                  <a:cubicBezTo>
                    <a:pt x="274" y="1247"/>
                    <a:pt x="122" y="1399"/>
                    <a:pt x="30" y="1521"/>
                  </a:cubicBezTo>
                  <a:cubicBezTo>
                    <a:pt x="0" y="1521"/>
                    <a:pt x="0" y="1551"/>
                    <a:pt x="30" y="1551"/>
                  </a:cubicBezTo>
                  <a:lnTo>
                    <a:pt x="122" y="1551"/>
                  </a:lnTo>
                  <a:cubicBezTo>
                    <a:pt x="300" y="1483"/>
                    <a:pt x="490" y="1451"/>
                    <a:pt x="682" y="1451"/>
                  </a:cubicBezTo>
                  <a:cubicBezTo>
                    <a:pt x="915" y="1451"/>
                    <a:pt x="1151" y="1498"/>
                    <a:pt x="1368" y="1582"/>
                  </a:cubicBezTo>
                  <a:cubicBezTo>
                    <a:pt x="1457" y="1609"/>
                    <a:pt x="1547" y="1622"/>
                    <a:pt x="1636" y="1622"/>
                  </a:cubicBezTo>
                  <a:cubicBezTo>
                    <a:pt x="1942" y="1622"/>
                    <a:pt x="2230" y="1462"/>
                    <a:pt x="2371" y="1156"/>
                  </a:cubicBezTo>
                  <a:cubicBezTo>
                    <a:pt x="2492" y="852"/>
                    <a:pt x="2736" y="639"/>
                    <a:pt x="3040" y="548"/>
                  </a:cubicBezTo>
                  <a:lnTo>
                    <a:pt x="3192" y="487"/>
                  </a:lnTo>
                  <a:cubicBezTo>
                    <a:pt x="3192" y="487"/>
                    <a:pt x="3222" y="457"/>
                    <a:pt x="3222" y="457"/>
                  </a:cubicBezTo>
                  <a:cubicBezTo>
                    <a:pt x="3222" y="426"/>
                    <a:pt x="3192" y="426"/>
                    <a:pt x="3192" y="426"/>
                  </a:cubicBezTo>
                  <a:lnTo>
                    <a:pt x="2888" y="396"/>
                  </a:lnTo>
                  <a:cubicBezTo>
                    <a:pt x="2584" y="366"/>
                    <a:pt x="2280" y="274"/>
                    <a:pt x="2037" y="123"/>
                  </a:cubicBezTo>
                  <a:cubicBezTo>
                    <a:pt x="1915" y="31"/>
                    <a:pt x="1763" y="1"/>
                    <a:pt x="1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2"/>
            <p:cNvSpPr/>
            <p:nvPr/>
          </p:nvSpPr>
          <p:spPr>
            <a:xfrm flipH="1">
              <a:off x="359031" y="2922233"/>
              <a:ext cx="2027641" cy="587905"/>
            </a:xfrm>
            <a:custGeom>
              <a:avLst/>
              <a:gdLst/>
              <a:ahLst/>
              <a:cxnLst/>
              <a:rect l="l" t="t" r="r" b="b"/>
              <a:pathLst>
                <a:path w="60608" h="17573" extrusionOk="0">
                  <a:moveTo>
                    <a:pt x="48575" y="1"/>
                  </a:moveTo>
                  <a:cubicBezTo>
                    <a:pt x="41774" y="1"/>
                    <a:pt x="30966" y="8433"/>
                    <a:pt x="21521" y="9110"/>
                  </a:cubicBezTo>
                  <a:cubicBezTo>
                    <a:pt x="20533" y="9183"/>
                    <a:pt x="19561" y="9217"/>
                    <a:pt x="18609" y="9217"/>
                  </a:cubicBezTo>
                  <a:cubicBezTo>
                    <a:pt x="8101" y="9217"/>
                    <a:pt x="1" y="5128"/>
                    <a:pt x="0" y="5128"/>
                  </a:cubicBezTo>
                  <a:lnTo>
                    <a:pt x="0" y="5128"/>
                  </a:lnTo>
                  <a:lnTo>
                    <a:pt x="2371" y="10417"/>
                  </a:lnTo>
                  <a:cubicBezTo>
                    <a:pt x="5688" y="13258"/>
                    <a:pt x="9846" y="14323"/>
                    <a:pt x="14231" y="14323"/>
                  </a:cubicBezTo>
                  <a:cubicBezTo>
                    <a:pt x="25278" y="14323"/>
                    <a:pt x="37765" y="7564"/>
                    <a:pt x="41855" y="5432"/>
                  </a:cubicBezTo>
                  <a:cubicBezTo>
                    <a:pt x="44212" y="4204"/>
                    <a:pt x="46010" y="3688"/>
                    <a:pt x="47414" y="3688"/>
                  </a:cubicBezTo>
                  <a:cubicBezTo>
                    <a:pt x="49415" y="3688"/>
                    <a:pt x="50615" y="4734"/>
                    <a:pt x="51491" y="6253"/>
                  </a:cubicBezTo>
                  <a:cubicBezTo>
                    <a:pt x="52950" y="8836"/>
                    <a:pt x="52767" y="16769"/>
                    <a:pt x="56780" y="17529"/>
                  </a:cubicBezTo>
                  <a:cubicBezTo>
                    <a:pt x="56932" y="17558"/>
                    <a:pt x="57075" y="17572"/>
                    <a:pt x="57209" y="17572"/>
                  </a:cubicBezTo>
                  <a:cubicBezTo>
                    <a:pt x="60607" y="17572"/>
                    <a:pt x="58213" y="8546"/>
                    <a:pt x="52950" y="1967"/>
                  </a:cubicBezTo>
                  <a:cubicBezTo>
                    <a:pt x="51820" y="563"/>
                    <a:pt x="50331" y="1"/>
                    <a:pt x="48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2"/>
            <p:cNvSpPr/>
            <p:nvPr/>
          </p:nvSpPr>
          <p:spPr>
            <a:xfrm flipH="1">
              <a:off x="362432" y="3009378"/>
              <a:ext cx="307853" cy="501624"/>
            </a:xfrm>
            <a:custGeom>
              <a:avLst/>
              <a:gdLst/>
              <a:ahLst/>
              <a:cxnLst/>
              <a:rect l="l" t="t" r="r" b="b"/>
              <a:pathLst>
                <a:path w="9202" h="14994" extrusionOk="0">
                  <a:moveTo>
                    <a:pt x="2128" y="0"/>
                  </a:moveTo>
                  <a:lnTo>
                    <a:pt x="2128" y="0"/>
                  </a:lnTo>
                  <a:cubicBezTo>
                    <a:pt x="2250" y="1429"/>
                    <a:pt x="1551" y="2948"/>
                    <a:pt x="0" y="3374"/>
                  </a:cubicBezTo>
                  <a:cubicBezTo>
                    <a:pt x="61" y="3465"/>
                    <a:pt x="122" y="3556"/>
                    <a:pt x="183" y="3648"/>
                  </a:cubicBezTo>
                  <a:cubicBezTo>
                    <a:pt x="1642" y="6231"/>
                    <a:pt x="1459" y="14225"/>
                    <a:pt x="5472" y="14955"/>
                  </a:cubicBezTo>
                  <a:cubicBezTo>
                    <a:pt x="5616" y="14981"/>
                    <a:pt x="5753" y="14993"/>
                    <a:pt x="5881" y="14993"/>
                  </a:cubicBezTo>
                  <a:cubicBezTo>
                    <a:pt x="9202" y="14993"/>
                    <a:pt x="7074" y="6497"/>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2"/>
            <p:cNvSpPr/>
            <p:nvPr/>
          </p:nvSpPr>
          <p:spPr>
            <a:xfrm flipH="1">
              <a:off x="4319582" y="3069024"/>
              <a:ext cx="194842" cy="113914"/>
            </a:xfrm>
            <a:custGeom>
              <a:avLst/>
              <a:gdLst/>
              <a:ahLst/>
              <a:cxnLst/>
              <a:rect l="l" t="t" r="r" b="b"/>
              <a:pathLst>
                <a:path w="5824" h="3405" extrusionOk="0">
                  <a:moveTo>
                    <a:pt x="586" y="1"/>
                  </a:moveTo>
                  <a:cubicBezTo>
                    <a:pt x="431" y="1"/>
                    <a:pt x="313" y="72"/>
                    <a:pt x="261" y="254"/>
                  </a:cubicBezTo>
                  <a:cubicBezTo>
                    <a:pt x="1" y="1062"/>
                    <a:pt x="317" y="3405"/>
                    <a:pt x="2067" y="3405"/>
                  </a:cubicBezTo>
                  <a:cubicBezTo>
                    <a:pt x="2160" y="3405"/>
                    <a:pt x="2257" y="3398"/>
                    <a:pt x="2358" y="3384"/>
                  </a:cubicBezTo>
                  <a:cubicBezTo>
                    <a:pt x="4364" y="3111"/>
                    <a:pt x="5823" y="2928"/>
                    <a:pt x="5367" y="1713"/>
                  </a:cubicBezTo>
                  <a:cubicBezTo>
                    <a:pt x="5154" y="1074"/>
                    <a:pt x="4395" y="922"/>
                    <a:pt x="3665" y="922"/>
                  </a:cubicBezTo>
                  <a:cubicBezTo>
                    <a:pt x="2844" y="922"/>
                    <a:pt x="2054" y="710"/>
                    <a:pt x="1325" y="284"/>
                  </a:cubicBezTo>
                  <a:cubicBezTo>
                    <a:pt x="1064" y="127"/>
                    <a:pt x="793" y="1"/>
                    <a:pt x="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2"/>
            <p:cNvSpPr/>
            <p:nvPr/>
          </p:nvSpPr>
          <p:spPr>
            <a:xfrm flipH="1">
              <a:off x="4046542" y="3284227"/>
              <a:ext cx="195812" cy="113914"/>
            </a:xfrm>
            <a:custGeom>
              <a:avLst/>
              <a:gdLst/>
              <a:ahLst/>
              <a:cxnLst/>
              <a:rect l="l" t="t" r="r" b="b"/>
              <a:pathLst>
                <a:path w="5853" h="3405" extrusionOk="0">
                  <a:moveTo>
                    <a:pt x="3787" y="1"/>
                  </a:moveTo>
                  <a:cubicBezTo>
                    <a:pt x="3694" y="1"/>
                    <a:pt x="3597" y="8"/>
                    <a:pt x="3496" y="21"/>
                  </a:cubicBezTo>
                  <a:cubicBezTo>
                    <a:pt x="1490" y="295"/>
                    <a:pt x="0" y="477"/>
                    <a:pt x="456" y="1693"/>
                  </a:cubicBezTo>
                  <a:cubicBezTo>
                    <a:pt x="699" y="2331"/>
                    <a:pt x="1459" y="2483"/>
                    <a:pt x="2158" y="2483"/>
                  </a:cubicBezTo>
                  <a:cubicBezTo>
                    <a:pt x="2979" y="2483"/>
                    <a:pt x="3769" y="2696"/>
                    <a:pt x="4499" y="3122"/>
                  </a:cubicBezTo>
                  <a:cubicBezTo>
                    <a:pt x="4760" y="3278"/>
                    <a:pt x="5031" y="3405"/>
                    <a:pt x="5243" y="3405"/>
                  </a:cubicBezTo>
                  <a:cubicBezTo>
                    <a:pt x="5402" y="3405"/>
                    <a:pt x="5528" y="3334"/>
                    <a:pt x="5593" y="3152"/>
                  </a:cubicBezTo>
                  <a:cubicBezTo>
                    <a:pt x="5853" y="2344"/>
                    <a:pt x="5537" y="1"/>
                    <a:pt x="3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2"/>
            <p:cNvSpPr/>
            <p:nvPr/>
          </p:nvSpPr>
          <p:spPr>
            <a:xfrm flipH="1">
              <a:off x="4218931" y="3173063"/>
              <a:ext cx="97655" cy="67144"/>
            </a:xfrm>
            <a:custGeom>
              <a:avLst/>
              <a:gdLst/>
              <a:ahLst/>
              <a:cxnLst/>
              <a:rect l="l" t="t" r="r" b="b"/>
              <a:pathLst>
                <a:path w="2919" h="2007" extrusionOk="0">
                  <a:moveTo>
                    <a:pt x="1611" y="1"/>
                  </a:moveTo>
                  <a:cubicBezTo>
                    <a:pt x="882" y="1"/>
                    <a:pt x="0" y="1"/>
                    <a:pt x="0" y="548"/>
                  </a:cubicBezTo>
                  <a:cubicBezTo>
                    <a:pt x="0" y="1125"/>
                    <a:pt x="882" y="2007"/>
                    <a:pt x="1611" y="2007"/>
                  </a:cubicBezTo>
                  <a:cubicBezTo>
                    <a:pt x="2341" y="2007"/>
                    <a:pt x="2918" y="1551"/>
                    <a:pt x="2918" y="1004"/>
                  </a:cubicBezTo>
                  <a:cubicBezTo>
                    <a:pt x="2918" y="457"/>
                    <a:pt x="2341" y="1"/>
                    <a:pt x="1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2"/>
            <p:cNvSpPr/>
            <p:nvPr/>
          </p:nvSpPr>
          <p:spPr>
            <a:xfrm flipH="1">
              <a:off x="4268776" y="3311926"/>
              <a:ext cx="88488" cy="90094"/>
            </a:xfrm>
            <a:custGeom>
              <a:avLst/>
              <a:gdLst/>
              <a:ahLst/>
              <a:cxnLst/>
              <a:rect l="l" t="t" r="r" b="b"/>
              <a:pathLst>
                <a:path w="2645" h="2693" extrusionOk="0">
                  <a:moveTo>
                    <a:pt x="1625" y="0"/>
                  </a:moveTo>
                  <a:cubicBezTo>
                    <a:pt x="1178" y="0"/>
                    <a:pt x="720" y="372"/>
                    <a:pt x="517" y="956"/>
                  </a:cubicBezTo>
                  <a:cubicBezTo>
                    <a:pt x="304" y="1625"/>
                    <a:pt x="1" y="2476"/>
                    <a:pt x="517" y="2658"/>
                  </a:cubicBezTo>
                  <a:cubicBezTo>
                    <a:pt x="587" y="2682"/>
                    <a:pt x="666" y="2693"/>
                    <a:pt x="752" y="2693"/>
                  </a:cubicBezTo>
                  <a:cubicBezTo>
                    <a:pt x="1343" y="2693"/>
                    <a:pt x="2246" y="2178"/>
                    <a:pt x="2432" y="1595"/>
                  </a:cubicBezTo>
                  <a:cubicBezTo>
                    <a:pt x="2645" y="895"/>
                    <a:pt x="2402" y="227"/>
                    <a:pt x="1885" y="44"/>
                  </a:cubicBezTo>
                  <a:cubicBezTo>
                    <a:pt x="1800" y="14"/>
                    <a:pt x="1713" y="0"/>
                    <a:pt x="1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2"/>
            <p:cNvSpPr/>
            <p:nvPr/>
          </p:nvSpPr>
          <p:spPr>
            <a:xfrm flipH="1">
              <a:off x="4282991" y="3223844"/>
              <a:ext cx="118966" cy="68282"/>
            </a:xfrm>
            <a:custGeom>
              <a:avLst/>
              <a:gdLst/>
              <a:ahLst/>
              <a:cxnLst/>
              <a:rect l="l" t="t" r="r" b="b"/>
              <a:pathLst>
                <a:path w="3556" h="2041" extrusionOk="0">
                  <a:moveTo>
                    <a:pt x="1106" y="1"/>
                  </a:moveTo>
                  <a:cubicBezTo>
                    <a:pt x="723" y="1"/>
                    <a:pt x="455" y="1006"/>
                    <a:pt x="455" y="1006"/>
                  </a:cubicBezTo>
                  <a:cubicBezTo>
                    <a:pt x="455" y="1006"/>
                    <a:pt x="1" y="2040"/>
                    <a:pt x="1299" y="2040"/>
                  </a:cubicBezTo>
                  <a:cubicBezTo>
                    <a:pt x="1426" y="2040"/>
                    <a:pt x="1570" y="2030"/>
                    <a:pt x="1732" y="2009"/>
                  </a:cubicBezTo>
                  <a:cubicBezTo>
                    <a:pt x="3555" y="1735"/>
                    <a:pt x="1792" y="550"/>
                    <a:pt x="1306" y="94"/>
                  </a:cubicBezTo>
                  <a:cubicBezTo>
                    <a:pt x="1237" y="29"/>
                    <a:pt x="1170" y="1"/>
                    <a:pt x="1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2"/>
            <p:cNvSpPr/>
            <p:nvPr/>
          </p:nvSpPr>
          <p:spPr>
            <a:xfrm flipH="1">
              <a:off x="3102483" y="3232040"/>
              <a:ext cx="97655" cy="67144"/>
            </a:xfrm>
            <a:custGeom>
              <a:avLst/>
              <a:gdLst/>
              <a:ahLst/>
              <a:cxnLst/>
              <a:rect l="l" t="t" r="r" b="b"/>
              <a:pathLst>
                <a:path w="2919" h="2007" extrusionOk="0">
                  <a:moveTo>
                    <a:pt x="1642" y="1"/>
                  </a:moveTo>
                  <a:cubicBezTo>
                    <a:pt x="913" y="1"/>
                    <a:pt x="1" y="1"/>
                    <a:pt x="1" y="548"/>
                  </a:cubicBezTo>
                  <a:cubicBezTo>
                    <a:pt x="1" y="1125"/>
                    <a:pt x="913" y="2007"/>
                    <a:pt x="1642" y="2007"/>
                  </a:cubicBezTo>
                  <a:cubicBezTo>
                    <a:pt x="2341" y="2007"/>
                    <a:pt x="2919" y="1581"/>
                    <a:pt x="2919" y="1004"/>
                  </a:cubicBezTo>
                  <a:cubicBezTo>
                    <a:pt x="2919" y="457"/>
                    <a:pt x="2341"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2"/>
            <p:cNvSpPr/>
            <p:nvPr/>
          </p:nvSpPr>
          <p:spPr>
            <a:xfrm flipH="1">
              <a:off x="3166543" y="3282822"/>
              <a:ext cx="118933" cy="68282"/>
            </a:xfrm>
            <a:custGeom>
              <a:avLst/>
              <a:gdLst/>
              <a:ahLst/>
              <a:cxnLst/>
              <a:rect l="l" t="t" r="r" b="b"/>
              <a:pathLst>
                <a:path w="3555" h="2041" extrusionOk="0">
                  <a:moveTo>
                    <a:pt x="1134" y="1"/>
                  </a:moveTo>
                  <a:cubicBezTo>
                    <a:pt x="745" y="1"/>
                    <a:pt x="455" y="1006"/>
                    <a:pt x="455" y="1006"/>
                  </a:cubicBezTo>
                  <a:cubicBezTo>
                    <a:pt x="455" y="1006"/>
                    <a:pt x="0" y="2040"/>
                    <a:pt x="1299" y="2040"/>
                  </a:cubicBezTo>
                  <a:cubicBezTo>
                    <a:pt x="1426" y="2040"/>
                    <a:pt x="1569" y="2030"/>
                    <a:pt x="1731" y="2009"/>
                  </a:cubicBezTo>
                  <a:cubicBezTo>
                    <a:pt x="3555" y="1735"/>
                    <a:pt x="1822" y="550"/>
                    <a:pt x="1336" y="94"/>
                  </a:cubicBezTo>
                  <a:cubicBezTo>
                    <a:pt x="1267" y="29"/>
                    <a:pt x="1199" y="1"/>
                    <a:pt x="1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2"/>
            <p:cNvSpPr/>
            <p:nvPr/>
          </p:nvSpPr>
          <p:spPr>
            <a:xfrm flipH="1">
              <a:off x="4434601" y="3213741"/>
              <a:ext cx="77214" cy="70891"/>
            </a:xfrm>
            <a:custGeom>
              <a:avLst/>
              <a:gdLst/>
              <a:ahLst/>
              <a:cxnLst/>
              <a:rect l="l" t="t" r="r" b="b"/>
              <a:pathLst>
                <a:path w="2308" h="2119" extrusionOk="0">
                  <a:moveTo>
                    <a:pt x="1581" y="0"/>
                  </a:moveTo>
                  <a:cubicBezTo>
                    <a:pt x="1198" y="0"/>
                    <a:pt x="517" y="821"/>
                    <a:pt x="517" y="821"/>
                  </a:cubicBezTo>
                  <a:cubicBezTo>
                    <a:pt x="0" y="1308"/>
                    <a:pt x="821" y="1916"/>
                    <a:pt x="1611" y="2098"/>
                  </a:cubicBezTo>
                  <a:cubicBezTo>
                    <a:pt x="1669" y="2112"/>
                    <a:pt x="1721" y="2119"/>
                    <a:pt x="1765" y="2119"/>
                  </a:cubicBezTo>
                  <a:cubicBezTo>
                    <a:pt x="2308" y="2119"/>
                    <a:pt x="1936" y="1147"/>
                    <a:pt x="1824" y="305"/>
                  </a:cubicBezTo>
                  <a:cubicBezTo>
                    <a:pt x="1795" y="84"/>
                    <a:pt x="1703"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2"/>
            <p:cNvSpPr/>
            <p:nvPr/>
          </p:nvSpPr>
          <p:spPr>
            <a:xfrm flipH="1">
              <a:off x="3719677" y="3234181"/>
              <a:ext cx="196280" cy="116724"/>
            </a:xfrm>
            <a:custGeom>
              <a:avLst/>
              <a:gdLst/>
              <a:ahLst/>
              <a:cxnLst/>
              <a:rect l="l" t="t" r="r" b="b"/>
              <a:pathLst>
                <a:path w="5867" h="3489" extrusionOk="0">
                  <a:moveTo>
                    <a:pt x="4102" y="0"/>
                  </a:moveTo>
                  <a:cubicBezTo>
                    <a:pt x="3538" y="0"/>
                    <a:pt x="2929" y="253"/>
                    <a:pt x="2493" y="484"/>
                  </a:cubicBezTo>
                  <a:cubicBezTo>
                    <a:pt x="2098" y="727"/>
                    <a:pt x="1672" y="909"/>
                    <a:pt x="1246" y="1061"/>
                  </a:cubicBezTo>
                  <a:cubicBezTo>
                    <a:pt x="669" y="1244"/>
                    <a:pt x="0" y="1669"/>
                    <a:pt x="487" y="2490"/>
                  </a:cubicBezTo>
                  <a:cubicBezTo>
                    <a:pt x="745" y="2944"/>
                    <a:pt x="1129" y="3069"/>
                    <a:pt x="1546" y="3069"/>
                  </a:cubicBezTo>
                  <a:cubicBezTo>
                    <a:pt x="2055" y="3069"/>
                    <a:pt x="2614" y="2883"/>
                    <a:pt x="3054" y="2883"/>
                  </a:cubicBezTo>
                  <a:cubicBezTo>
                    <a:pt x="3316" y="2883"/>
                    <a:pt x="3536" y="2949"/>
                    <a:pt x="3678" y="3159"/>
                  </a:cubicBezTo>
                  <a:cubicBezTo>
                    <a:pt x="3827" y="3390"/>
                    <a:pt x="4056" y="3489"/>
                    <a:pt x="4312" y="3489"/>
                  </a:cubicBezTo>
                  <a:cubicBezTo>
                    <a:pt x="4996" y="3489"/>
                    <a:pt x="5867" y="2778"/>
                    <a:pt x="5867" y="2004"/>
                  </a:cubicBezTo>
                  <a:cubicBezTo>
                    <a:pt x="5867" y="970"/>
                    <a:pt x="5563" y="271"/>
                    <a:pt x="4408" y="28"/>
                  </a:cubicBezTo>
                  <a:cubicBezTo>
                    <a:pt x="4308" y="9"/>
                    <a:pt x="4206" y="0"/>
                    <a:pt x="4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2"/>
            <p:cNvSpPr/>
            <p:nvPr/>
          </p:nvSpPr>
          <p:spPr>
            <a:xfrm flipH="1">
              <a:off x="4533653" y="3153760"/>
              <a:ext cx="95113" cy="56004"/>
            </a:xfrm>
            <a:custGeom>
              <a:avLst/>
              <a:gdLst/>
              <a:ahLst/>
              <a:cxnLst/>
              <a:rect l="l" t="t" r="r" b="b"/>
              <a:pathLst>
                <a:path w="2843" h="1674" extrusionOk="0">
                  <a:moveTo>
                    <a:pt x="1365" y="1"/>
                  </a:moveTo>
                  <a:cubicBezTo>
                    <a:pt x="1215" y="1"/>
                    <a:pt x="1063" y="37"/>
                    <a:pt x="913" y="122"/>
                  </a:cubicBezTo>
                  <a:cubicBezTo>
                    <a:pt x="1" y="608"/>
                    <a:pt x="366" y="1429"/>
                    <a:pt x="1095" y="1611"/>
                  </a:cubicBezTo>
                  <a:cubicBezTo>
                    <a:pt x="1281" y="1650"/>
                    <a:pt x="1488" y="1673"/>
                    <a:pt x="1690" y="1673"/>
                  </a:cubicBezTo>
                  <a:cubicBezTo>
                    <a:pt x="2281" y="1673"/>
                    <a:pt x="2843" y="1478"/>
                    <a:pt x="2797" y="912"/>
                  </a:cubicBezTo>
                  <a:cubicBezTo>
                    <a:pt x="2797" y="912"/>
                    <a:pt x="2119" y="1"/>
                    <a:pt x="1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2"/>
            <p:cNvSpPr/>
            <p:nvPr/>
          </p:nvSpPr>
          <p:spPr>
            <a:xfrm flipH="1">
              <a:off x="4659940" y="3204843"/>
              <a:ext cx="47105" cy="36633"/>
            </a:xfrm>
            <a:custGeom>
              <a:avLst/>
              <a:gdLst/>
              <a:ahLst/>
              <a:cxnLst/>
              <a:rect l="l" t="t" r="r" b="b"/>
              <a:pathLst>
                <a:path w="1408" h="1095" extrusionOk="0">
                  <a:moveTo>
                    <a:pt x="480" y="0"/>
                  </a:moveTo>
                  <a:cubicBezTo>
                    <a:pt x="156" y="0"/>
                    <a:pt x="92" y="662"/>
                    <a:pt x="92" y="662"/>
                  </a:cubicBezTo>
                  <a:cubicBezTo>
                    <a:pt x="0" y="1087"/>
                    <a:pt x="608" y="966"/>
                    <a:pt x="1003" y="1087"/>
                  </a:cubicBezTo>
                  <a:cubicBezTo>
                    <a:pt x="1027" y="1092"/>
                    <a:pt x="1049" y="1095"/>
                    <a:pt x="1069" y="1095"/>
                  </a:cubicBezTo>
                  <a:cubicBezTo>
                    <a:pt x="1407" y="1095"/>
                    <a:pt x="1216" y="400"/>
                    <a:pt x="699" y="84"/>
                  </a:cubicBezTo>
                  <a:cubicBezTo>
                    <a:pt x="616" y="25"/>
                    <a:pt x="543"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2"/>
            <p:cNvSpPr/>
            <p:nvPr/>
          </p:nvSpPr>
          <p:spPr>
            <a:xfrm flipH="1">
              <a:off x="4551386" y="3077120"/>
              <a:ext cx="46870" cy="37001"/>
            </a:xfrm>
            <a:custGeom>
              <a:avLst/>
              <a:gdLst/>
              <a:ahLst/>
              <a:cxnLst/>
              <a:rect l="l" t="t" r="r" b="b"/>
              <a:pathLst>
                <a:path w="1401" h="1106" extrusionOk="0">
                  <a:moveTo>
                    <a:pt x="494" y="1"/>
                  </a:moveTo>
                  <a:cubicBezTo>
                    <a:pt x="158" y="1"/>
                    <a:pt x="92" y="680"/>
                    <a:pt x="92" y="680"/>
                  </a:cubicBezTo>
                  <a:cubicBezTo>
                    <a:pt x="1" y="1106"/>
                    <a:pt x="609" y="984"/>
                    <a:pt x="1004" y="1075"/>
                  </a:cubicBezTo>
                  <a:cubicBezTo>
                    <a:pt x="1035" y="1084"/>
                    <a:pt x="1063" y="1089"/>
                    <a:pt x="1087" y="1089"/>
                  </a:cubicBezTo>
                  <a:cubicBezTo>
                    <a:pt x="1401" y="1089"/>
                    <a:pt x="1207" y="411"/>
                    <a:pt x="700" y="72"/>
                  </a:cubicBezTo>
                  <a:cubicBezTo>
                    <a:pt x="622" y="22"/>
                    <a:pt x="554"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2"/>
            <p:cNvSpPr/>
            <p:nvPr/>
          </p:nvSpPr>
          <p:spPr>
            <a:xfrm flipH="1">
              <a:off x="4458689" y="3001884"/>
              <a:ext cx="46001" cy="36399"/>
            </a:xfrm>
            <a:custGeom>
              <a:avLst/>
              <a:gdLst/>
              <a:ahLst/>
              <a:cxnLst/>
              <a:rect l="l" t="t" r="r" b="b"/>
              <a:pathLst>
                <a:path w="1375" h="1088" extrusionOk="0">
                  <a:moveTo>
                    <a:pt x="484" y="0"/>
                  </a:moveTo>
                  <a:cubicBezTo>
                    <a:pt x="135" y="0"/>
                    <a:pt x="91" y="680"/>
                    <a:pt x="91" y="680"/>
                  </a:cubicBezTo>
                  <a:cubicBezTo>
                    <a:pt x="0" y="1075"/>
                    <a:pt x="608" y="954"/>
                    <a:pt x="1003" y="1075"/>
                  </a:cubicBezTo>
                  <a:cubicBezTo>
                    <a:pt x="1031" y="1084"/>
                    <a:pt x="1056" y="1088"/>
                    <a:pt x="1079" y="1088"/>
                  </a:cubicBezTo>
                  <a:cubicBezTo>
                    <a:pt x="1375" y="1088"/>
                    <a:pt x="1208" y="383"/>
                    <a:pt x="699" y="72"/>
                  </a:cubicBezTo>
                  <a:cubicBezTo>
                    <a:pt x="617" y="22"/>
                    <a:pt x="545"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2"/>
            <p:cNvSpPr/>
            <p:nvPr/>
          </p:nvSpPr>
          <p:spPr>
            <a:xfrm flipH="1">
              <a:off x="4384592" y="3323199"/>
              <a:ext cx="45867" cy="36399"/>
            </a:xfrm>
            <a:custGeom>
              <a:avLst/>
              <a:gdLst/>
              <a:ahLst/>
              <a:cxnLst/>
              <a:rect l="l" t="t" r="r" b="b"/>
              <a:pathLst>
                <a:path w="1371" h="1088" extrusionOk="0">
                  <a:moveTo>
                    <a:pt x="483" y="0"/>
                  </a:moveTo>
                  <a:cubicBezTo>
                    <a:pt x="135" y="0"/>
                    <a:pt x="91" y="680"/>
                    <a:pt x="91" y="680"/>
                  </a:cubicBezTo>
                  <a:cubicBezTo>
                    <a:pt x="0" y="1075"/>
                    <a:pt x="578" y="954"/>
                    <a:pt x="1003" y="1075"/>
                  </a:cubicBezTo>
                  <a:cubicBezTo>
                    <a:pt x="1031" y="1084"/>
                    <a:pt x="1056" y="1088"/>
                    <a:pt x="1078" y="1088"/>
                  </a:cubicBezTo>
                  <a:cubicBezTo>
                    <a:pt x="1371" y="1088"/>
                    <a:pt x="1179" y="383"/>
                    <a:pt x="699" y="72"/>
                  </a:cubicBezTo>
                  <a:cubicBezTo>
                    <a:pt x="617" y="22"/>
                    <a:pt x="545" y="0"/>
                    <a:pt x="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2"/>
            <p:cNvSpPr/>
            <p:nvPr/>
          </p:nvSpPr>
          <p:spPr>
            <a:xfrm flipH="1">
              <a:off x="4174910" y="3135696"/>
              <a:ext cx="47105" cy="36633"/>
            </a:xfrm>
            <a:custGeom>
              <a:avLst/>
              <a:gdLst/>
              <a:ahLst/>
              <a:cxnLst/>
              <a:rect l="l" t="t" r="r" b="b"/>
              <a:pathLst>
                <a:path w="1408" h="1095" extrusionOk="0">
                  <a:moveTo>
                    <a:pt x="470" y="0"/>
                  </a:moveTo>
                  <a:cubicBezTo>
                    <a:pt x="134" y="0"/>
                    <a:pt x="91" y="662"/>
                    <a:pt x="91" y="662"/>
                  </a:cubicBezTo>
                  <a:cubicBezTo>
                    <a:pt x="0" y="1087"/>
                    <a:pt x="608" y="966"/>
                    <a:pt x="1003" y="1087"/>
                  </a:cubicBezTo>
                  <a:cubicBezTo>
                    <a:pt x="1027" y="1093"/>
                    <a:pt x="1049" y="1095"/>
                    <a:pt x="1069" y="1095"/>
                  </a:cubicBezTo>
                  <a:cubicBezTo>
                    <a:pt x="1407" y="1095"/>
                    <a:pt x="1216" y="400"/>
                    <a:pt x="699" y="84"/>
                  </a:cubicBezTo>
                  <a:cubicBezTo>
                    <a:pt x="611" y="25"/>
                    <a:pt x="535"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2"/>
            <p:cNvSpPr/>
            <p:nvPr/>
          </p:nvSpPr>
          <p:spPr>
            <a:xfrm flipH="1">
              <a:off x="4077585" y="3444500"/>
              <a:ext cx="208492" cy="126594"/>
            </a:xfrm>
            <a:custGeom>
              <a:avLst/>
              <a:gdLst/>
              <a:ahLst/>
              <a:cxnLst/>
              <a:rect l="l" t="t" r="r" b="b"/>
              <a:pathLst>
                <a:path w="6232" h="3784" extrusionOk="0">
                  <a:moveTo>
                    <a:pt x="3734" y="1"/>
                  </a:moveTo>
                  <a:cubicBezTo>
                    <a:pt x="3349" y="1"/>
                    <a:pt x="2956" y="140"/>
                    <a:pt x="2584" y="489"/>
                  </a:cubicBezTo>
                  <a:cubicBezTo>
                    <a:pt x="1094" y="1887"/>
                    <a:pt x="0" y="2890"/>
                    <a:pt x="1094" y="3620"/>
                  </a:cubicBezTo>
                  <a:cubicBezTo>
                    <a:pt x="1267" y="3735"/>
                    <a:pt x="1455" y="3783"/>
                    <a:pt x="1650" y="3783"/>
                  </a:cubicBezTo>
                  <a:cubicBezTo>
                    <a:pt x="2071" y="3783"/>
                    <a:pt x="2523" y="3556"/>
                    <a:pt x="2918" y="3285"/>
                  </a:cubicBezTo>
                  <a:cubicBezTo>
                    <a:pt x="3587" y="2799"/>
                    <a:pt x="4377" y="2495"/>
                    <a:pt x="5198" y="2434"/>
                  </a:cubicBezTo>
                  <a:cubicBezTo>
                    <a:pt x="5745" y="2404"/>
                    <a:pt x="6231" y="2252"/>
                    <a:pt x="6110" y="1826"/>
                  </a:cubicBezTo>
                  <a:cubicBezTo>
                    <a:pt x="5906" y="1192"/>
                    <a:pt x="4858" y="1"/>
                    <a:pt x="3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2"/>
            <p:cNvSpPr/>
            <p:nvPr/>
          </p:nvSpPr>
          <p:spPr>
            <a:xfrm flipH="1">
              <a:off x="3806620" y="3674555"/>
              <a:ext cx="194775" cy="114048"/>
            </a:xfrm>
            <a:custGeom>
              <a:avLst/>
              <a:gdLst/>
              <a:ahLst/>
              <a:cxnLst/>
              <a:rect l="l" t="t" r="r" b="b"/>
              <a:pathLst>
                <a:path w="5822" h="3409" extrusionOk="0">
                  <a:moveTo>
                    <a:pt x="3786" y="0"/>
                  </a:moveTo>
                  <a:cubicBezTo>
                    <a:pt x="3684" y="0"/>
                    <a:pt x="3578" y="8"/>
                    <a:pt x="3466" y="25"/>
                  </a:cubicBezTo>
                  <a:cubicBezTo>
                    <a:pt x="1460" y="299"/>
                    <a:pt x="1" y="481"/>
                    <a:pt x="457" y="1697"/>
                  </a:cubicBezTo>
                  <a:cubicBezTo>
                    <a:pt x="670" y="2305"/>
                    <a:pt x="1430" y="2457"/>
                    <a:pt x="2129" y="2487"/>
                  </a:cubicBezTo>
                  <a:cubicBezTo>
                    <a:pt x="2175" y="2486"/>
                    <a:pt x="2221" y="2485"/>
                    <a:pt x="2267" y="2485"/>
                  </a:cubicBezTo>
                  <a:cubicBezTo>
                    <a:pt x="3041" y="2485"/>
                    <a:pt x="3809" y="2724"/>
                    <a:pt x="4469" y="3126"/>
                  </a:cubicBezTo>
                  <a:cubicBezTo>
                    <a:pt x="4747" y="3282"/>
                    <a:pt x="5026" y="3409"/>
                    <a:pt x="5236" y="3409"/>
                  </a:cubicBezTo>
                  <a:cubicBezTo>
                    <a:pt x="5393" y="3409"/>
                    <a:pt x="5511" y="3338"/>
                    <a:pt x="5563" y="3156"/>
                  </a:cubicBezTo>
                  <a:cubicBezTo>
                    <a:pt x="5822" y="2324"/>
                    <a:pt x="5511" y="0"/>
                    <a:pt x="3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2"/>
            <p:cNvSpPr/>
            <p:nvPr/>
          </p:nvSpPr>
          <p:spPr>
            <a:xfrm flipH="1">
              <a:off x="3978975" y="3563525"/>
              <a:ext cx="97655" cy="67144"/>
            </a:xfrm>
            <a:custGeom>
              <a:avLst/>
              <a:gdLst/>
              <a:ahLst/>
              <a:cxnLst/>
              <a:rect l="l" t="t" r="r" b="b"/>
              <a:pathLst>
                <a:path w="2919" h="2007" extrusionOk="0">
                  <a:moveTo>
                    <a:pt x="1612" y="1"/>
                  </a:moveTo>
                  <a:cubicBezTo>
                    <a:pt x="913" y="1"/>
                    <a:pt x="1" y="1"/>
                    <a:pt x="1" y="548"/>
                  </a:cubicBezTo>
                  <a:cubicBezTo>
                    <a:pt x="1" y="1095"/>
                    <a:pt x="913" y="2007"/>
                    <a:pt x="1612" y="2007"/>
                  </a:cubicBezTo>
                  <a:cubicBezTo>
                    <a:pt x="2341" y="2007"/>
                    <a:pt x="2919" y="1551"/>
                    <a:pt x="2919" y="1004"/>
                  </a:cubicBezTo>
                  <a:cubicBezTo>
                    <a:pt x="2919" y="457"/>
                    <a:pt x="2341" y="1"/>
                    <a:pt x="1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2"/>
            <p:cNvSpPr/>
            <p:nvPr/>
          </p:nvSpPr>
          <p:spPr>
            <a:xfrm flipH="1">
              <a:off x="4027783" y="3701418"/>
              <a:ext cx="89526" cy="90027"/>
            </a:xfrm>
            <a:custGeom>
              <a:avLst/>
              <a:gdLst/>
              <a:ahLst/>
              <a:cxnLst/>
              <a:rect l="l" t="t" r="r" b="b"/>
              <a:pathLst>
                <a:path w="2676" h="2691" extrusionOk="0">
                  <a:moveTo>
                    <a:pt x="1655" y="1"/>
                  </a:moveTo>
                  <a:cubicBezTo>
                    <a:pt x="1187" y="1"/>
                    <a:pt x="727" y="391"/>
                    <a:pt x="548" y="955"/>
                  </a:cubicBezTo>
                  <a:cubicBezTo>
                    <a:pt x="305" y="1654"/>
                    <a:pt x="1" y="2475"/>
                    <a:pt x="548" y="2657"/>
                  </a:cubicBezTo>
                  <a:cubicBezTo>
                    <a:pt x="614" y="2680"/>
                    <a:pt x="690" y="2691"/>
                    <a:pt x="773" y="2691"/>
                  </a:cubicBezTo>
                  <a:cubicBezTo>
                    <a:pt x="1343" y="2691"/>
                    <a:pt x="2247" y="2177"/>
                    <a:pt x="2433" y="1593"/>
                  </a:cubicBezTo>
                  <a:cubicBezTo>
                    <a:pt x="2676" y="924"/>
                    <a:pt x="2433" y="225"/>
                    <a:pt x="1916" y="43"/>
                  </a:cubicBezTo>
                  <a:cubicBezTo>
                    <a:pt x="1830" y="14"/>
                    <a:pt x="174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2"/>
            <p:cNvSpPr/>
            <p:nvPr/>
          </p:nvSpPr>
          <p:spPr>
            <a:xfrm flipH="1">
              <a:off x="4043035" y="3614240"/>
              <a:ext cx="118665" cy="67546"/>
            </a:xfrm>
            <a:custGeom>
              <a:avLst/>
              <a:gdLst/>
              <a:ahLst/>
              <a:cxnLst/>
              <a:rect l="l" t="t" r="r" b="b"/>
              <a:pathLst>
                <a:path w="3547" h="2019" extrusionOk="0">
                  <a:moveTo>
                    <a:pt x="1122" y="1"/>
                  </a:moveTo>
                  <a:cubicBezTo>
                    <a:pt x="735" y="1"/>
                    <a:pt x="446" y="977"/>
                    <a:pt x="446" y="977"/>
                  </a:cubicBezTo>
                  <a:cubicBezTo>
                    <a:pt x="446" y="977"/>
                    <a:pt x="0" y="2019"/>
                    <a:pt x="1258" y="2019"/>
                  </a:cubicBezTo>
                  <a:cubicBezTo>
                    <a:pt x="1392" y="2019"/>
                    <a:pt x="1547" y="2007"/>
                    <a:pt x="1723" y="1980"/>
                  </a:cubicBezTo>
                  <a:cubicBezTo>
                    <a:pt x="3547" y="1737"/>
                    <a:pt x="1814" y="521"/>
                    <a:pt x="1328" y="96"/>
                  </a:cubicBezTo>
                  <a:cubicBezTo>
                    <a:pt x="1257" y="29"/>
                    <a:pt x="1188" y="1"/>
                    <a:pt x="1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2"/>
            <p:cNvSpPr/>
            <p:nvPr/>
          </p:nvSpPr>
          <p:spPr>
            <a:xfrm flipH="1">
              <a:off x="4194612" y="3604036"/>
              <a:ext cx="77248" cy="70055"/>
            </a:xfrm>
            <a:custGeom>
              <a:avLst/>
              <a:gdLst/>
              <a:ahLst/>
              <a:cxnLst/>
              <a:rect l="l" t="t" r="r" b="b"/>
              <a:pathLst>
                <a:path w="2309" h="2094" extrusionOk="0">
                  <a:moveTo>
                    <a:pt x="1558" y="1"/>
                  </a:moveTo>
                  <a:cubicBezTo>
                    <a:pt x="1161" y="1"/>
                    <a:pt x="487" y="796"/>
                    <a:pt x="487" y="796"/>
                  </a:cubicBezTo>
                  <a:cubicBezTo>
                    <a:pt x="1" y="1282"/>
                    <a:pt x="821" y="1890"/>
                    <a:pt x="1581" y="2072"/>
                  </a:cubicBezTo>
                  <a:cubicBezTo>
                    <a:pt x="1642" y="2086"/>
                    <a:pt x="1695" y="2093"/>
                    <a:pt x="1742" y="2093"/>
                  </a:cubicBezTo>
                  <a:cubicBezTo>
                    <a:pt x="2308" y="2093"/>
                    <a:pt x="1937" y="1124"/>
                    <a:pt x="1824" y="309"/>
                  </a:cubicBezTo>
                  <a:cubicBezTo>
                    <a:pt x="1787" y="85"/>
                    <a:pt x="1687" y="1"/>
                    <a:pt x="1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2"/>
            <p:cNvSpPr/>
            <p:nvPr/>
          </p:nvSpPr>
          <p:spPr>
            <a:xfrm flipH="1">
              <a:off x="3738979" y="3533618"/>
              <a:ext cx="196314" cy="116256"/>
            </a:xfrm>
            <a:custGeom>
              <a:avLst/>
              <a:gdLst/>
              <a:ahLst/>
              <a:cxnLst/>
              <a:rect l="l" t="t" r="r" b="b"/>
              <a:pathLst>
                <a:path w="5868" h="3475" extrusionOk="0">
                  <a:moveTo>
                    <a:pt x="4144" y="0"/>
                  </a:moveTo>
                  <a:cubicBezTo>
                    <a:pt x="3552" y="0"/>
                    <a:pt x="2989" y="160"/>
                    <a:pt x="2493" y="500"/>
                  </a:cubicBezTo>
                  <a:cubicBezTo>
                    <a:pt x="2098" y="712"/>
                    <a:pt x="1672" y="895"/>
                    <a:pt x="1247" y="1047"/>
                  </a:cubicBezTo>
                  <a:cubicBezTo>
                    <a:pt x="669" y="1259"/>
                    <a:pt x="1" y="1655"/>
                    <a:pt x="487" y="2475"/>
                  </a:cubicBezTo>
                  <a:cubicBezTo>
                    <a:pt x="745" y="2929"/>
                    <a:pt x="1129" y="3054"/>
                    <a:pt x="1547" y="3054"/>
                  </a:cubicBezTo>
                  <a:cubicBezTo>
                    <a:pt x="2056" y="3054"/>
                    <a:pt x="2614" y="2868"/>
                    <a:pt x="3054" y="2868"/>
                  </a:cubicBezTo>
                  <a:cubicBezTo>
                    <a:pt x="3316" y="2868"/>
                    <a:pt x="3536" y="2934"/>
                    <a:pt x="3679" y="3144"/>
                  </a:cubicBezTo>
                  <a:cubicBezTo>
                    <a:pt x="3827" y="3375"/>
                    <a:pt x="4057" y="3474"/>
                    <a:pt x="4312" y="3474"/>
                  </a:cubicBezTo>
                  <a:cubicBezTo>
                    <a:pt x="4996" y="3474"/>
                    <a:pt x="5867" y="2764"/>
                    <a:pt x="5867" y="1989"/>
                  </a:cubicBezTo>
                  <a:cubicBezTo>
                    <a:pt x="5867" y="956"/>
                    <a:pt x="5563" y="256"/>
                    <a:pt x="4438" y="13"/>
                  </a:cubicBezTo>
                  <a:cubicBezTo>
                    <a:pt x="4340" y="5"/>
                    <a:pt x="4241" y="0"/>
                    <a:pt x="4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2"/>
            <p:cNvSpPr/>
            <p:nvPr/>
          </p:nvSpPr>
          <p:spPr>
            <a:xfrm flipH="1">
              <a:off x="4259610" y="3685394"/>
              <a:ext cx="76378" cy="73467"/>
            </a:xfrm>
            <a:custGeom>
              <a:avLst/>
              <a:gdLst/>
              <a:ahLst/>
              <a:cxnLst/>
              <a:rect l="l" t="t" r="r" b="b"/>
              <a:pathLst>
                <a:path w="2283" h="2196" extrusionOk="0">
                  <a:moveTo>
                    <a:pt x="879" y="1"/>
                  </a:moveTo>
                  <a:cubicBezTo>
                    <a:pt x="193" y="1"/>
                    <a:pt x="0" y="677"/>
                    <a:pt x="337" y="1221"/>
                  </a:cubicBezTo>
                  <a:cubicBezTo>
                    <a:pt x="629" y="1692"/>
                    <a:pt x="1135" y="2196"/>
                    <a:pt x="1576" y="2196"/>
                  </a:cubicBezTo>
                  <a:cubicBezTo>
                    <a:pt x="1733" y="2196"/>
                    <a:pt x="1881" y="2132"/>
                    <a:pt x="2009" y="1981"/>
                  </a:cubicBezTo>
                  <a:cubicBezTo>
                    <a:pt x="2009" y="1981"/>
                    <a:pt x="2282" y="370"/>
                    <a:pt x="1279" y="66"/>
                  </a:cubicBezTo>
                  <a:cubicBezTo>
                    <a:pt x="1131" y="21"/>
                    <a:pt x="997"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2"/>
            <p:cNvSpPr/>
            <p:nvPr/>
          </p:nvSpPr>
          <p:spPr>
            <a:xfrm flipH="1">
              <a:off x="4148782" y="3827435"/>
              <a:ext cx="76277" cy="72965"/>
            </a:xfrm>
            <a:custGeom>
              <a:avLst/>
              <a:gdLst/>
              <a:ahLst/>
              <a:cxnLst/>
              <a:rect l="l" t="t" r="r" b="b"/>
              <a:pathLst>
                <a:path w="2280" h="2181" extrusionOk="0">
                  <a:moveTo>
                    <a:pt x="858" y="0"/>
                  </a:moveTo>
                  <a:cubicBezTo>
                    <a:pt x="187" y="0"/>
                    <a:pt x="0" y="691"/>
                    <a:pt x="334" y="1230"/>
                  </a:cubicBezTo>
                  <a:cubicBezTo>
                    <a:pt x="623" y="1697"/>
                    <a:pt x="1140" y="2180"/>
                    <a:pt x="1575" y="2180"/>
                  </a:cubicBezTo>
                  <a:cubicBezTo>
                    <a:pt x="1735" y="2180"/>
                    <a:pt x="1884" y="2115"/>
                    <a:pt x="2006" y="1960"/>
                  </a:cubicBezTo>
                  <a:cubicBezTo>
                    <a:pt x="2006" y="1960"/>
                    <a:pt x="2280" y="379"/>
                    <a:pt x="1277" y="75"/>
                  </a:cubicBezTo>
                  <a:cubicBezTo>
                    <a:pt x="1121" y="23"/>
                    <a:pt x="981" y="0"/>
                    <a:pt x="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2"/>
            <p:cNvSpPr/>
            <p:nvPr/>
          </p:nvSpPr>
          <p:spPr>
            <a:xfrm flipH="1">
              <a:off x="4434501" y="4371814"/>
              <a:ext cx="66274" cy="68248"/>
            </a:xfrm>
            <a:custGeom>
              <a:avLst/>
              <a:gdLst/>
              <a:ahLst/>
              <a:cxnLst/>
              <a:rect l="l" t="t" r="r" b="b"/>
              <a:pathLst>
                <a:path w="1981" h="2040" extrusionOk="0">
                  <a:moveTo>
                    <a:pt x="890" y="0"/>
                  </a:moveTo>
                  <a:cubicBezTo>
                    <a:pt x="197" y="0"/>
                    <a:pt x="1" y="703"/>
                    <a:pt x="339" y="1249"/>
                  </a:cubicBezTo>
                  <a:cubicBezTo>
                    <a:pt x="521" y="1553"/>
                    <a:pt x="795" y="1827"/>
                    <a:pt x="1099" y="2040"/>
                  </a:cubicBezTo>
                  <a:cubicBezTo>
                    <a:pt x="1403" y="1675"/>
                    <a:pt x="1676" y="1341"/>
                    <a:pt x="1980" y="945"/>
                  </a:cubicBezTo>
                  <a:cubicBezTo>
                    <a:pt x="1920" y="550"/>
                    <a:pt x="1646" y="216"/>
                    <a:pt x="1281" y="64"/>
                  </a:cubicBezTo>
                  <a:cubicBezTo>
                    <a:pt x="1137" y="20"/>
                    <a:pt x="1007"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2"/>
            <p:cNvSpPr/>
            <p:nvPr/>
          </p:nvSpPr>
          <p:spPr>
            <a:xfrm flipH="1">
              <a:off x="4311397" y="3849915"/>
              <a:ext cx="45867" cy="36432"/>
            </a:xfrm>
            <a:custGeom>
              <a:avLst/>
              <a:gdLst/>
              <a:ahLst/>
              <a:cxnLst/>
              <a:rect l="l" t="t" r="r" b="b"/>
              <a:pathLst>
                <a:path w="1371" h="1089" extrusionOk="0">
                  <a:moveTo>
                    <a:pt x="484" y="0"/>
                  </a:moveTo>
                  <a:cubicBezTo>
                    <a:pt x="136" y="0"/>
                    <a:pt x="92" y="680"/>
                    <a:pt x="92" y="680"/>
                  </a:cubicBezTo>
                  <a:cubicBezTo>
                    <a:pt x="1" y="1075"/>
                    <a:pt x="578" y="984"/>
                    <a:pt x="1004" y="1075"/>
                  </a:cubicBezTo>
                  <a:cubicBezTo>
                    <a:pt x="1032" y="1084"/>
                    <a:pt x="1058" y="1088"/>
                    <a:pt x="1081" y="1088"/>
                  </a:cubicBezTo>
                  <a:cubicBezTo>
                    <a:pt x="1370" y="1088"/>
                    <a:pt x="1179" y="410"/>
                    <a:pt x="700" y="72"/>
                  </a:cubicBezTo>
                  <a:cubicBezTo>
                    <a:pt x="617" y="22"/>
                    <a:pt x="546"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2"/>
            <p:cNvSpPr/>
            <p:nvPr/>
          </p:nvSpPr>
          <p:spPr>
            <a:xfrm flipH="1">
              <a:off x="4311364" y="3467181"/>
              <a:ext cx="45900" cy="36800"/>
            </a:xfrm>
            <a:custGeom>
              <a:avLst/>
              <a:gdLst/>
              <a:ahLst/>
              <a:cxnLst/>
              <a:rect l="l" t="t" r="r" b="b"/>
              <a:pathLst>
                <a:path w="1372" h="1100" extrusionOk="0">
                  <a:moveTo>
                    <a:pt x="470" y="0"/>
                  </a:moveTo>
                  <a:cubicBezTo>
                    <a:pt x="134" y="0"/>
                    <a:pt x="92" y="662"/>
                    <a:pt x="92" y="662"/>
                  </a:cubicBezTo>
                  <a:cubicBezTo>
                    <a:pt x="1" y="1087"/>
                    <a:pt x="578" y="966"/>
                    <a:pt x="1004" y="1087"/>
                  </a:cubicBezTo>
                  <a:cubicBezTo>
                    <a:pt x="1031" y="1096"/>
                    <a:pt x="1056" y="1100"/>
                    <a:pt x="1078" y="1100"/>
                  </a:cubicBezTo>
                  <a:cubicBezTo>
                    <a:pt x="1371" y="1100"/>
                    <a:pt x="1180" y="395"/>
                    <a:pt x="700" y="84"/>
                  </a:cubicBezTo>
                  <a:cubicBezTo>
                    <a:pt x="611" y="25"/>
                    <a:pt x="535"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2"/>
            <p:cNvSpPr/>
            <p:nvPr/>
          </p:nvSpPr>
          <p:spPr>
            <a:xfrm flipH="1">
              <a:off x="4217864" y="3391309"/>
              <a:ext cx="46870" cy="36432"/>
            </a:xfrm>
            <a:custGeom>
              <a:avLst/>
              <a:gdLst/>
              <a:ahLst/>
              <a:cxnLst/>
              <a:rect l="l" t="t" r="r" b="b"/>
              <a:pathLst>
                <a:path w="1401" h="1089" extrusionOk="0">
                  <a:moveTo>
                    <a:pt x="484" y="1"/>
                  </a:moveTo>
                  <a:cubicBezTo>
                    <a:pt x="136" y="1"/>
                    <a:pt x="92" y="681"/>
                    <a:pt x="92" y="681"/>
                  </a:cubicBezTo>
                  <a:cubicBezTo>
                    <a:pt x="1" y="1076"/>
                    <a:pt x="608" y="985"/>
                    <a:pt x="1004" y="1076"/>
                  </a:cubicBezTo>
                  <a:cubicBezTo>
                    <a:pt x="1035" y="1085"/>
                    <a:pt x="1062" y="1089"/>
                    <a:pt x="1087" y="1089"/>
                  </a:cubicBezTo>
                  <a:cubicBezTo>
                    <a:pt x="1401" y="1089"/>
                    <a:pt x="1207" y="411"/>
                    <a:pt x="700" y="73"/>
                  </a:cubicBezTo>
                  <a:cubicBezTo>
                    <a:pt x="617" y="22"/>
                    <a:pt x="546"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2"/>
            <p:cNvSpPr/>
            <p:nvPr/>
          </p:nvSpPr>
          <p:spPr>
            <a:xfrm flipH="1">
              <a:off x="4144502" y="3712625"/>
              <a:ext cx="44997" cy="36432"/>
            </a:xfrm>
            <a:custGeom>
              <a:avLst/>
              <a:gdLst/>
              <a:ahLst/>
              <a:cxnLst/>
              <a:rect l="l" t="t" r="r" b="b"/>
              <a:pathLst>
                <a:path w="1345" h="1089" extrusionOk="0">
                  <a:moveTo>
                    <a:pt x="454" y="1"/>
                  </a:moveTo>
                  <a:cubicBezTo>
                    <a:pt x="105" y="1"/>
                    <a:pt x="62" y="681"/>
                    <a:pt x="62" y="681"/>
                  </a:cubicBezTo>
                  <a:cubicBezTo>
                    <a:pt x="1" y="1076"/>
                    <a:pt x="578" y="954"/>
                    <a:pt x="973" y="1076"/>
                  </a:cubicBezTo>
                  <a:cubicBezTo>
                    <a:pt x="1002" y="1085"/>
                    <a:pt x="1028" y="1089"/>
                    <a:pt x="1051" y="1089"/>
                  </a:cubicBezTo>
                  <a:cubicBezTo>
                    <a:pt x="1344" y="1089"/>
                    <a:pt x="1177" y="411"/>
                    <a:pt x="669" y="73"/>
                  </a:cubicBezTo>
                  <a:cubicBezTo>
                    <a:pt x="587" y="22"/>
                    <a:pt x="516" y="1"/>
                    <a:pt x="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2"/>
            <p:cNvSpPr/>
            <p:nvPr/>
          </p:nvSpPr>
          <p:spPr>
            <a:xfrm flipH="1">
              <a:off x="3409545" y="3589518"/>
              <a:ext cx="88522" cy="90094"/>
            </a:xfrm>
            <a:custGeom>
              <a:avLst/>
              <a:gdLst/>
              <a:ahLst/>
              <a:cxnLst/>
              <a:rect l="l" t="t" r="r" b="b"/>
              <a:pathLst>
                <a:path w="2646" h="2693" extrusionOk="0">
                  <a:moveTo>
                    <a:pt x="1626" y="0"/>
                  </a:moveTo>
                  <a:cubicBezTo>
                    <a:pt x="1180" y="0"/>
                    <a:pt x="726" y="372"/>
                    <a:pt x="548" y="956"/>
                  </a:cubicBezTo>
                  <a:cubicBezTo>
                    <a:pt x="305" y="1625"/>
                    <a:pt x="1" y="2476"/>
                    <a:pt x="548" y="2658"/>
                  </a:cubicBezTo>
                  <a:cubicBezTo>
                    <a:pt x="614" y="2682"/>
                    <a:pt x="690" y="2692"/>
                    <a:pt x="773" y="2692"/>
                  </a:cubicBezTo>
                  <a:cubicBezTo>
                    <a:pt x="1343" y="2692"/>
                    <a:pt x="2247" y="2178"/>
                    <a:pt x="2433" y="1595"/>
                  </a:cubicBezTo>
                  <a:cubicBezTo>
                    <a:pt x="2645" y="895"/>
                    <a:pt x="2433" y="227"/>
                    <a:pt x="1885" y="44"/>
                  </a:cubicBezTo>
                  <a:cubicBezTo>
                    <a:pt x="1801" y="14"/>
                    <a:pt x="1713" y="0"/>
                    <a:pt x="1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2"/>
            <p:cNvSpPr/>
            <p:nvPr/>
          </p:nvSpPr>
          <p:spPr>
            <a:xfrm flipH="1">
              <a:off x="3423794" y="3501436"/>
              <a:ext cx="118933" cy="68282"/>
            </a:xfrm>
            <a:custGeom>
              <a:avLst/>
              <a:gdLst/>
              <a:ahLst/>
              <a:cxnLst/>
              <a:rect l="l" t="t" r="r" b="b"/>
              <a:pathLst>
                <a:path w="3555" h="2041" extrusionOk="0">
                  <a:moveTo>
                    <a:pt x="1105" y="1"/>
                  </a:moveTo>
                  <a:cubicBezTo>
                    <a:pt x="722" y="1"/>
                    <a:pt x="454" y="1006"/>
                    <a:pt x="454" y="1006"/>
                  </a:cubicBezTo>
                  <a:cubicBezTo>
                    <a:pt x="454" y="1006"/>
                    <a:pt x="0" y="2040"/>
                    <a:pt x="1299" y="2040"/>
                  </a:cubicBezTo>
                  <a:cubicBezTo>
                    <a:pt x="1426" y="2040"/>
                    <a:pt x="1569" y="2030"/>
                    <a:pt x="1731" y="2009"/>
                  </a:cubicBezTo>
                  <a:cubicBezTo>
                    <a:pt x="3555" y="1735"/>
                    <a:pt x="1792" y="550"/>
                    <a:pt x="1305" y="94"/>
                  </a:cubicBezTo>
                  <a:cubicBezTo>
                    <a:pt x="1236" y="29"/>
                    <a:pt x="1169" y="1"/>
                    <a:pt x="1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2"/>
            <p:cNvSpPr/>
            <p:nvPr/>
          </p:nvSpPr>
          <p:spPr>
            <a:xfrm flipH="1">
              <a:off x="3575103" y="3491334"/>
              <a:ext cx="77515" cy="70690"/>
            </a:xfrm>
            <a:custGeom>
              <a:avLst/>
              <a:gdLst/>
              <a:ahLst/>
              <a:cxnLst/>
              <a:rect l="l" t="t" r="r" b="b"/>
              <a:pathLst>
                <a:path w="2317" h="2113" extrusionOk="0">
                  <a:moveTo>
                    <a:pt x="1564" y="0"/>
                  </a:moveTo>
                  <a:cubicBezTo>
                    <a:pt x="1168" y="0"/>
                    <a:pt x="487" y="821"/>
                    <a:pt x="487" y="821"/>
                  </a:cubicBezTo>
                  <a:cubicBezTo>
                    <a:pt x="1" y="1308"/>
                    <a:pt x="791" y="1916"/>
                    <a:pt x="1581" y="2098"/>
                  </a:cubicBezTo>
                  <a:cubicBezTo>
                    <a:pt x="1634" y="2108"/>
                    <a:pt x="1681" y="2113"/>
                    <a:pt x="1723" y="2113"/>
                  </a:cubicBezTo>
                  <a:cubicBezTo>
                    <a:pt x="2316" y="2113"/>
                    <a:pt x="1938" y="1156"/>
                    <a:pt x="1824" y="305"/>
                  </a:cubicBezTo>
                  <a:cubicBezTo>
                    <a:pt x="1788" y="84"/>
                    <a:pt x="1690" y="0"/>
                    <a:pt x="1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2"/>
            <p:cNvSpPr/>
            <p:nvPr/>
          </p:nvSpPr>
          <p:spPr>
            <a:xfrm flipH="1">
              <a:off x="3641373" y="3573226"/>
              <a:ext cx="75274" cy="73400"/>
            </a:xfrm>
            <a:custGeom>
              <a:avLst/>
              <a:gdLst/>
              <a:ahLst/>
              <a:cxnLst/>
              <a:rect l="l" t="t" r="r" b="b"/>
              <a:pathLst>
                <a:path w="2250" h="2194" extrusionOk="0">
                  <a:moveTo>
                    <a:pt x="858" y="0"/>
                  </a:moveTo>
                  <a:cubicBezTo>
                    <a:pt x="187" y="0"/>
                    <a:pt x="0" y="691"/>
                    <a:pt x="334" y="1230"/>
                  </a:cubicBezTo>
                  <a:cubicBezTo>
                    <a:pt x="600" y="1696"/>
                    <a:pt x="1108" y="2193"/>
                    <a:pt x="1553" y="2193"/>
                  </a:cubicBezTo>
                  <a:cubicBezTo>
                    <a:pt x="1718" y="2193"/>
                    <a:pt x="1874" y="2125"/>
                    <a:pt x="2006" y="1960"/>
                  </a:cubicBezTo>
                  <a:cubicBezTo>
                    <a:pt x="2006" y="1960"/>
                    <a:pt x="2249" y="379"/>
                    <a:pt x="1276" y="75"/>
                  </a:cubicBezTo>
                  <a:cubicBezTo>
                    <a:pt x="1121" y="24"/>
                    <a:pt x="981" y="0"/>
                    <a:pt x="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2"/>
            <p:cNvSpPr/>
            <p:nvPr/>
          </p:nvSpPr>
          <p:spPr>
            <a:xfrm flipH="1">
              <a:off x="3525361" y="3600791"/>
              <a:ext cx="45900" cy="36399"/>
            </a:xfrm>
            <a:custGeom>
              <a:avLst/>
              <a:gdLst/>
              <a:ahLst/>
              <a:cxnLst/>
              <a:rect l="l" t="t" r="r" b="b"/>
              <a:pathLst>
                <a:path w="1372" h="1088" extrusionOk="0">
                  <a:moveTo>
                    <a:pt x="484" y="0"/>
                  </a:moveTo>
                  <a:cubicBezTo>
                    <a:pt x="135" y="0"/>
                    <a:pt x="92" y="680"/>
                    <a:pt x="92" y="680"/>
                  </a:cubicBezTo>
                  <a:cubicBezTo>
                    <a:pt x="0" y="1075"/>
                    <a:pt x="578" y="954"/>
                    <a:pt x="1003" y="1075"/>
                  </a:cubicBezTo>
                  <a:cubicBezTo>
                    <a:pt x="1031" y="1084"/>
                    <a:pt x="1056" y="1088"/>
                    <a:pt x="1078" y="1088"/>
                  </a:cubicBezTo>
                  <a:cubicBezTo>
                    <a:pt x="1371" y="1088"/>
                    <a:pt x="1180" y="383"/>
                    <a:pt x="699" y="72"/>
                  </a:cubicBezTo>
                  <a:cubicBezTo>
                    <a:pt x="617" y="22"/>
                    <a:pt x="546"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2"/>
            <p:cNvSpPr/>
            <p:nvPr/>
          </p:nvSpPr>
          <p:spPr>
            <a:xfrm flipH="1">
              <a:off x="3928127" y="3283892"/>
              <a:ext cx="96651" cy="84775"/>
            </a:xfrm>
            <a:custGeom>
              <a:avLst/>
              <a:gdLst/>
              <a:ahLst/>
              <a:cxnLst/>
              <a:rect l="l" t="t" r="r" b="b"/>
              <a:pathLst>
                <a:path w="2889" h="2534" extrusionOk="0">
                  <a:moveTo>
                    <a:pt x="1972" y="0"/>
                  </a:moveTo>
                  <a:cubicBezTo>
                    <a:pt x="1403" y="0"/>
                    <a:pt x="616" y="330"/>
                    <a:pt x="335" y="822"/>
                  </a:cubicBezTo>
                  <a:cubicBezTo>
                    <a:pt x="1" y="1460"/>
                    <a:pt x="122" y="2189"/>
                    <a:pt x="609" y="2433"/>
                  </a:cubicBezTo>
                  <a:cubicBezTo>
                    <a:pt x="730" y="2501"/>
                    <a:pt x="863" y="2533"/>
                    <a:pt x="1000" y="2533"/>
                  </a:cubicBezTo>
                  <a:cubicBezTo>
                    <a:pt x="1409" y="2533"/>
                    <a:pt x="1847" y="2243"/>
                    <a:pt x="2098" y="1764"/>
                  </a:cubicBezTo>
                  <a:cubicBezTo>
                    <a:pt x="2463" y="1126"/>
                    <a:pt x="2888" y="335"/>
                    <a:pt x="2402" y="92"/>
                  </a:cubicBezTo>
                  <a:cubicBezTo>
                    <a:pt x="2291" y="29"/>
                    <a:pt x="2141" y="0"/>
                    <a:pt x="1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2"/>
            <p:cNvSpPr/>
            <p:nvPr/>
          </p:nvSpPr>
          <p:spPr>
            <a:xfrm flipH="1">
              <a:off x="4048122" y="3163997"/>
              <a:ext cx="84440" cy="92704"/>
            </a:xfrm>
            <a:custGeom>
              <a:avLst/>
              <a:gdLst/>
              <a:ahLst/>
              <a:cxnLst/>
              <a:rect l="l" t="t" r="r" b="b"/>
              <a:pathLst>
                <a:path w="2524" h="2771" extrusionOk="0">
                  <a:moveTo>
                    <a:pt x="718" y="0"/>
                  </a:moveTo>
                  <a:cubicBezTo>
                    <a:pt x="614" y="0"/>
                    <a:pt x="516" y="36"/>
                    <a:pt x="426" y="120"/>
                  </a:cubicBezTo>
                  <a:cubicBezTo>
                    <a:pt x="31" y="485"/>
                    <a:pt x="1" y="1761"/>
                    <a:pt x="487" y="2278"/>
                  </a:cubicBezTo>
                  <a:cubicBezTo>
                    <a:pt x="779" y="2606"/>
                    <a:pt x="1158" y="2770"/>
                    <a:pt x="1501" y="2770"/>
                  </a:cubicBezTo>
                  <a:cubicBezTo>
                    <a:pt x="1729" y="2770"/>
                    <a:pt x="1940" y="2697"/>
                    <a:pt x="2098" y="2551"/>
                  </a:cubicBezTo>
                  <a:cubicBezTo>
                    <a:pt x="2524" y="2156"/>
                    <a:pt x="2463" y="1427"/>
                    <a:pt x="1946" y="910"/>
                  </a:cubicBezTo>
                  <a:cubicBezTo>
                    <a:pt x="1563" y="503"/>
                    <a:pt x="1103"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2"/>
            <p:cNvSpPr/>
            <p:nvPr/>
          </p:nvSpPr>
          <p:spPr>
            <a:xfrm flipH="1">
              <a:off x="3935253" y="3183032"/>
              <a:ext cx="93005" cy="66609"/>
            </a:xfrm>
            <a:custGeom>
              <a:avLst/>
              <a:gdLst/>
              <a:ahLst/>
              <a:cxnLst/>
              <a:rect l="l" t="t" r="r" b="b"/>
              <a:pathLst>
                <a:path w="2780" h="1991" extrusionOk="0">
                  <a:moveTo>
                    <a:pt x="1154" y="0"/>
                  </a:moveTo>
                  <a:cubicBezTo>
                    <a:pt x="878" y="0"/>
                    <a:pt x="556" y="214"/>
                    <a:pt x="287" y="979"/>
                  </a:cubicBezTo>
                  <a:cubicBezTo>
                    <a:pt x="0" y="1759"/>
                    <a:pt x="217" y="1991"/>
                    <a:pt x="601" y="1991"/>
                  </a:cubicBezTo>
                  <a:cubicBezTo>
                    <a:pt x="1071" y="1991"/>
                    <a:pt x="1790" y="1644"/>
                    <a:pt x="2141" y="1527"/>
                  </a:cubicBezTo>
                  <a:cubicBezTo>
                    <a:pt x="2780" y="1283"/>
                    <a:pt x="1777" y="341"/>
                    <a:pt x="1777" y="341"/>
                  </a:cubicBezTo>
                  <a:cubicBezTo>
                    <a:pt x="1777" y="341"/>
                    <a:pt x="1502"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2"/>
            <p:cNvSpPr/>
            <p:nvPr/>
          </p:nvSpPr>
          <p:spPr>
            <a:xfrm flipH="1">
              <a:off x="3978978" y="3434029"/>
              <a:ext cx="59583" cy="34827"/>
            </a:xfrm>
            <a:custGeom>
              <a:avLst/>
              <a:gdLst/>
              <a:ahLst/>
              <a:cxnLst/>
              <a:rect l="l" t="t" r="r" b="b"/>
              <a:pathLst>
                <a:path w="1781" h="1041" extrusionOk="0">
                  <a:moveTo>
                    <a:pt x="821" y="1"/>
                  </a:moveTo>
                  <a:cubicBezTo>
                    <a:pt x="586" y="1"/>
                    <a:pt x="424" y="432"/>
                    <a:pt x="200" y="680"/>
                  </a:cubicBezTo>
                  <a:cubicBezTo>
                    <a:pt x="0" y="880"/>
                    <a:pt x="260" y="1041"/>
                    <a:pt x="626" y="1041"/>
                  </a:cubicBezTo>
                  <a:cubicBezTo>
                    <a:pt x="817" y="1041"/>
                    <a:pt x="1036" y="997"/>
                    <a:pt x="1234" y="893"/>
                  </a:cubicBezTo>
                  <a:cubicBezTo>
                    <a:pt x="1781" y="589"/>
                    <a:pt x="990" y="72"/>
                    <a:pt x="990" y="72"/>
                  </a:cubicBezTo>
                  <a:cubicBezTo>
                    <a:pt x="929" y="22"/>
                    <a:pt x="873" y="1"/>
                    <a:pt x="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2"/>
            <p:cNvSpPr/>
            <p:nvPr/>
          </p:nvSpPr>
          <p:spPr>
            <a:xfrm flipH="1">
              <a:off x="3935156" y="3525221"/>
              <a:ext cx="46904" cy="36734"/>
            </a:xfrm>
            <a:custGeom>
              <a:avLst/>
              <a:gdLst/>
              <a:ahLst/>
              <a:cxnLst/>
              <a:rect l="l" t="t" r="r" b="b"/>
              <a:pathLst>
                <a:path w="1402" h="1098" extrusionOk="0">
                  <a:moveTo>
                    <a:pt x="485" y="0"/>
                  </a:moveTo>
                  <a:cubicBezTo>
                    <a:pt x="156" y="0"/>
                    <a:pt x="92" y="690"/>
                    <a:pt x="92" y="690"/>
                  </a:cubicBezTo>
                  <a:cubicBezTo>
                    <a:pt x="1" y="1085"/>
                    <a:pt x="608" y="963"/>
                    <a:pt x="1034" y="1085"/>
                  </a:cubicBezTo>
                  <a:cubicBezTo>
                    <a:pt x="1062" y="1093"/>
                    <a:pt x="1087" y="1098"/>
                    <a:pt x="1109" y="1098"/>
                  </a:cubicBezTo>
                  <a:cubicBezTo>
                    <a:pt x="1402" y="1098"/>
                    <a:pt x="1208" y="393"/>
                    <a:pt x="700" y="82"/>
                  </a:cubicBezTo>
                  <a:cubicBezTo>
                    <a:pt x="618" y="24"/>
                    <a:pt x="547" y="0"/>
                    <a:pt x="4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2"/>
            <p:cNvSpPr/>
            <p:nvPr/>
          </p:nvSpPr>
          <p:spPr>
            <a:xfrm flipH="1">
              <a:off x="4341969" y="4002795"/>
              <a:ext cx="97655" cy="67144"/>
            </a:xfrm>
            <a:custGeom>
              <a:avLst/>
              <a:gdLst/>
              <a:ahLst/>
              <a:cxnLst/>
              <a:rect l="l" t="t" r="r" b="b"/>
              <a:pathLst>
                <a:path w="2919" h="2007" extrusionOk="0">
                  <a:moveTo>
                    <a:pt x="1611" y="1"/>
                  </a:moveTo>
                  <a:cubicBezTo>
                    <a:pt x="882" y="1"/>
                    <a:pt x="0" y="1"/>
                    <a:pt x="0" y="548"/>
                  </a:cubicBezTo>
                  <a:cubicBezTo>
                    <a:pt x="0" y="1125"/>
                    <a:pt x="882" y="2007"/>
                    <a:pt x="1611" y="2007"/>
                  </a:cubicBezTo>
                  <a:cubicBezTo>
                    <a:pt x="2311" y="2007"/>
                    <a:pt x="2918" y="1581"/>
                    <a:pt x="2918" y="1004"/>
                  </a:cubicBezTo>
                  <a:cubicBezTo>
                    <a:pt x="2918" y="457"/>
                    <a:pt x="2311" y="1"/>
                    <a:pt x="1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2"/>
            <p:cNvSpPr/>
            <p:nvPr/>
          </p:nvSpPr>
          <p:spPr>
            <a:xfrm flipH="1">
              <a:off x="4391781" y="4141625"/>
              <a:ext cx="88522" cy="90128"/>
            </a:xfrm>
            <a:custGeom>
              <a:avLst/>
              <a:gdLst/>
              <a:ahLst/>
              <a:cxnLst/>
              <a:rect l="l" t="t" r="r" b="b"/>
              <a:pathLst>
                <a:path w="2646" h="2694" extrusionOk="0">
                  <a:moveTo>
                    <a:pt x="1613" y="1"/>
                  </a:moveTo>
                  <a:cubicBezTo>
                    <a:pt x="1149" y="1"/>
                    <a:pt x="695" y="373"/>
                    <a:pt x="517" y="957"/>
                  </a:cubicBezTo>
                  <a:cubicBezTo>
                    <a:pt x="274" y="1626"/>
                    <a:pt x="1" y="2477"/>
                    <a:pt x="517" y="2659"/>
                  </a:cubicBezTo>
                  <a:cubicBezTo>
                    <a:pt x="583" y="2682"/>
                    <a:pt x="659" y="2693"/>
                    <a:pt x="742" y="2693"/>
                  </a:cubicBezTo>
                  <a:cubicBezTo>
                    <a:pt x="1312" y="2693"/>
                    <a:pt x="2216" y="2179"/>
                    <a:pt x="2402" y="1595"/>
                  </a:cubicBezTo>
                  <a:cubicBezTo>
                    <a:pt x="2645" y="896"/>
                    <a:pt x="2402" y="197"/>
                    <a:pt x="1885" y="45"/>
                  </a:cubicBezTo>
                  <a:cubicBezTo>
                    <a:pt x="1795" y="15"/>
                    <a:pt x="1704" y="1"/>
                    <a:pt x="1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2"/>
            <p:cNvSpPr/>
            <p:nvPr/>
          </p:nvSpPr>
          <p:spPr>
            <a:xfrm flipH="1">
              <a:off x="4418243" y="4067861"/>
              <a:ext cx="76277" cy="54097"/>
            </a:xfrm>
            <a:custGeom>
              <a:avLst/>
              <a:gdLst/>
              <a:ahLst/>
              <a:cxnLst/>
              <a:rect l="l" t="t" r="r" b="b"/>
              <a:pathLst>
                <a:path w="2280" h="1617" extrusionOk="0">
                  <a:moveTo>
                    <a:pt x="760" y="1"/>
                  </a:moveTo>
                  <a:cubicBezTo>
                    <a:pt x="517" y="518"/>
                    <a:pt x="274" y="1065"/>
                    <a:pt x="0" y="1581"/>
                  </a:cubicBezTo>
                  <a:cubicBezTo>
                    <a:pt x="116" y="1607"/>
                    <a:pt x="226" y="1617"/>
                    <a:pt x="335" y="1617"/>
                  </a:cubicBezTo>
                  <a:cubicBezTo>
                    <a:pt x="485" y="1617"/>
                    <a:pt x="632" y="1599"/>
                    <a:pt x="790" y="1581"/>
                  </a:cubicBezTo>
                  <a:cubicBezTo>
                    <a:pt x="2280" y="1369"/>
                    <a:pt x="1398" y="518"/>
                    <a:pt x="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2"/>
            <p:cNvSpPr/>
            <p:nvPr/>
          </p:nvSpPr>
          <p:spPr>
            <a:xfrm flipH="1">
              <a:off x="4274566" y="3930838"/>
              <a:ext cx="46101" cy="36667"/>
            </a:xfrm>
            <a:custGeom>
              <a:avLst/>
              <a:gdLst/>
              <a:ahLst/>
              <a:cxnLst/>
              <a:rect l="l" t="t" r="r" b="b"/>
              <a:pathLst>
                <a:path w="1378" h="1096" extrusionOk="0">
                  <a:moveTo>
                    <a:pt x="470" y="1"/>
                  </a:moveTo>
                  <a:cubicBezTo>
                    <a:pt x="135" y="1"/>
                    <a:pt x="92" y="662"/>
                    <a:pt x="92" y="662"/>
                  </a:cubicBezTo>
                  <a:cubicBezTo>
                    <a:pt x="1" y="1088"/>
                    <a:pt x="578" y="966"/>
                    <a:pt x="1004" y="1088"/>
                  </a:cubicBezTo>
                  <a:cubicBezTo>
                    <a:pt x="1026" y="1093"/>
                    <a:pt x="1046" y="1095"/>
                    <a:pt x="1065" y="1095"/>
                  </a:cubicBezTo>
                  <a:cubicBezTo>
                    <a:pt x="1378" y="1095"/>
                    <a:pt x="1188" y="400"/>
                    <a:pt x="700" y="85"/>
                  </a:cubicBezTo>
                  <a:cubicBezTo>
                    <a:pt x="611" y="26"/>
                    <a:pt x="535"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2"/>
            <p:cNvSpPr/>
            <p:nvPr/>
          </p:nvSpPr>
          <p:spPr>
            <a:xfrm flipH="1">
              <a:off x="2152427" y="3374115"/>
              <a:ext cx="131144" cy="86448"/>
            </a:xfrm>
            <a:custGeom>
              <a:avLst/>
              <a:gdLst/>
              <a:ahLst/>
              <a:cxnLst/>
              <a:rect l="l" t="t" r="r" b="b"/>
              <a:pathLst>
                <a:path w="3920" h="2584" extrusionOk="0">
                  <a:moveTo>
                    <a:pt x="1101" y="0"/>
                  </a:moveTo>
                  <a:cubicBezTo>
                    <a:pt x="468" y="0"/>
                    <a:pt x="0" y="599"/>
                    <a:pt x="171" y="1225"/>
                  </a:cubicBezTo>
                  <a:cubicBezTo>
                    <a:pt x="323" y="1833"/>
                    <a:pt x="657" y="2410"/>
                    <a:pt x="1052" y="2562"/>
                  </a:cubicBezTo>
                  <a:cubicBezTo>
                    <a:pt x="1097" y="2577"/>
                    <a:pt x="1149" y="2583"/>
                    <a:pt x="1206" y="2583"/>
                  </a:cubicBezTo>
                  <a:cubicBezTo>
                    <a:pt x="2008" y="2583"/>
                    <a:pt x="3919" y="1269"/>
                    <a:pt x="3210" y="617"/>
                  </a:cubicBezTo>
                  <a:cubicBezTo>
                    <a:pt x="2785" y="252"/>
                    <a:pt x="1903" y="70"/>
                    <a:pt x="1235" y="9"/>
                  </a:cubicBezTo>
                  <a:cubicBezTo>
                    <a:pt x="1189" y="3"/>
                    <a:pt x="1145" y="0"/>
                    <a:pt x="1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2"/>
            <p:cNvSpPr/>
            <p:nvPr/>
          </p:nvSpPr>
          <p:spPr>
            <a:xfrm flipH="1">
              <a:off x="2674383" y="3034467"/>
              <a:ext cx="194808" cy="113914"/>
            </a:xfrm>
            <a:custGeom>
              <a:avLst/>
              <a:gdLst/>
              <a:ahLst/>
              <a:cxnLst/>
              <a:rect l="l" t="t" r="r" b="b"/>
              <a:pathLst>
                <a:path w="5823" h="3405" extrusionOk="0">
                  <a:moveTo>
                    <a:pt x="610" y="0"/>
                  </a:moveTo>
                  <a:cubicBezTo>
                    <a:pt x="451" y="0"/>
                    <a:pt x="325" y="71"/>
                    <a:pt x="260" y="253"/>
                  </a:cubicBezTo>
                  <a:cubicBezTo>
                    <a:pt x="0" y="1090"/>
                    <a:pt x="316" y="3405"/>
                    <a:pt x="2063" y="3405"/>
                  </a:cubicBezTo>
                  <a:cubicBezTo>
                    <a:pt x="2157" y="3405"/>
                    <a:pt x="2255" y="3398"/>
                    <a:pt x="2357" y="3384"/>
                  </a:cubicBezTo>
                  <a:cubicBezTo>
                    <a:pt x="4363" y="3110"/>
                    <a:pt x="5822" y="2928"/>
                    <a:pt x="5366" y="1712"/>
                  </a:cubicBezTo>
                  <a:cubicBezTo>
                    <a:pt x="5154" y="1104"/>
                    <a:pt x="4394" y="922"/>
                    <a:pt x="3695" y="922"/>
                  </a:cubicBezTo>
                  <a:cubicBezTo>
                    <a:pt x="2874" y="922"/>
                    <a:pt x="2053" y="709"/>
                    <a:pt x="1354" y="284"/>
                  </a:cubicBezTo>
                  <a:cubicBezTo>
                    <a:pt x="1093" y="127"/>
                    <a:pt x="822" y="0"/>
                    <a:pt x="6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2"/>
            <p:cNvSpPr/>
            <p:nvPr/>
          </p:nvSpPr>
          <p:spPr>
            <a:xfrm flipH="1">
              <a:off x="2401310" y="3249670"/>
              <a:ext cx="194842" cy="114249"/>
            </a:xfrm>
            <a:custGeom>
              <a:avLst/>
              <a:gdLst/>
              <a:ahLst/>
              <a:cxnLst/>
              <a:rect l="l" t="t" r="r" b="b"/>
              <a:pathLst>
                <a:path w="5824" h="3415" extrusionOk="0">
                  <a:moveTo>
                    <a:pt x="3757" y="0"/>
                  </a:moveTo>
                  <a:cubicBezTo>
                    <a:pt x="3664" y="0"/>
                    <a:pt x="3567" y="7"/>
                    <a:pt x="3466" y="21"/>
                  </a:cubicBezTo>
                  <a:cubicBezTo>
                    <a:pt x="1460" y="294"/>
                    <a:pt x="1" y="477"/>
                    <a:pt x="457" y="1723"/>
                  </a:cubicBezTo>
                  <a:cubicBezTo>
                    <a:pt x="700" y="2331"/>
                    <a:pt x="1460" y="2483"/>
                    <a:pt x="2159" y="2483"/>
                  </a:cubicBezTo>
                  <a:cubicBezTo>
                    <a:pt x="2980" y="2483"/>
                    <a:pt x="3770" y="2696"/>
                    <a:pt x="4469" y="3121"/>
                  </a:cubicBezTo>
                  <a:cubicBezTo>
                    <a:pt x="4742" y="3292"/>
                    <a:pt x="5014" y="3414"/>
                    <a:pt x="5222" y="3414"/>
                  </a:cubicBezTo>
                  <a:cubicBezTo>
                    <a:pt x="5386" y="3414"/>
                    <a:pt x="5510" y="3339"/>
                    <a:pt x="5563" y="3152"/>
                  </a:cubicBezTo>
                  <a:cubicBezTo>
                    <a:pt x="5823" y="2343"/>
                    <a:pt x="5507" y="0"/>
                    <a:pt x="3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2"/>
            <p:cNvSpPr/>
            <p:nvPr/>
          </p:nvSpPr>
          <p:spPr>
            <a:xfrm flipH="1">
              <a:off x="2753229" y="3391978"/>
              <a:ext cx="227260" cy="132348"/>
            </a:xfrm>
            <a:custGeom>
              <a:avLst/>
              <a:gdLst/>
              <a:ahLst/>
              <a:cxnLst/>
              <a:rect l="l" t="t" r="r" b="b"/>
              <a:pathLst>
                <a:path w="6793" h="3956" extrusionOk="0">
                  <a:moveTo>
                    <a:pt x="4371" y="0"/>
                  </a:moveTo>
                  <a:cubicBezTo>
                    <a:pt x="4266" y="0"/>
                    <a:pt x="4157" y="7"/>
                    <a:pt x="4043" y="22"/>
                  </a:cubicBezTo>
                  <a:cubicBezTo>
                    <a:pt x="1702" y="326"/>
                    <a:pt x="0" y="539"/>
                    <a:pt x="547" y="1968"/>
                  </a:cubicBezTo>
                  <a:cubicBezTo>
                    <a:pt x="821" y="2697"/>
                    <a:pt x="1702" y="2879"/>
                    <a:pt x="2523" y="2879"/>
                  </a:cubicBezTo>
                  <a:cubicBezTo>
                    <a:pt x="3465" y="2879"/>
                    <a:pt x="4408" y="3123"/>
                    <a:pt x="5228" y="3609"/>
                  </a:cubicBezTo>
                  <a:cubicBezTo>
                    <a:pt x="5545" y="3803"/>
                    <a:pt x="5872" y="3955"/>
                    <a:pt x="6115" y="3955"/>
                  </a:cubicBezTo>
                  <a:cubicBezTo>
                    <a:pt x="6291" y="3955"/>
                    <a:pt x="6423" y="3874"/>
                    <a:pt x="6475" y="3670"/>
                  </a:cubicBezTo>
                  <a:cubicBezTo>
                    <a:pt x="6793" y="2715"/>
                    <a:pt x="6423" y="0"/>
                    <a:pt x="4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2"/>
            <p:cNvSpPr/>
            <p:nvPr/>
          </p:nvSpPr>
          <p:spPr>
            <a:xfrm flipH="1">
              <a:off x="3094347" y="3454468"/>
              <a:ext cx="203406" cy="180824"/>
            </a:xfrm>
            <a:custGeom>
              <a:avLst/>
              <a:gdLst/>
              <a:ahLst/>
              <a:cxnLst/>
              <a:rect l="l" t="t" r="r" b="b"/>
              <a:pathLst>
                <a:path w="6080" h="5405" extrusionOk="0">
                  <a:moveTo>
                    <a:pt x="4431" y="1"/>
                  </a:moveTo>
                  <a:cubicBezTo>
                    <a:pt x="3735" y="1"/>
                    <a:pt x="3202" y="687"/>
                    <a:pt x="2858" y="1346"/>
                  </a:cubicBezTo>
                  <a:cubicBezTo>
                    <a:pt x="2432" y="2197"/>
                    <a:pt x="1794" y="2926"/>
                    <a:pt x="1004" y="3443"/>
                  </a:cubicBezTo>
                  <a:cubicBezTo>
                    <a:pt x="457" y="3777"/>
                    <a:pt x="1" y="4203"/>
                    <a:pt x="366" y="4568"/>
                  </a:cubicBezTo>
                  <a:cubicBezTo>
                    <a:pt x="770" y="4956"/>
                    <a:pt x="1760" y="5405"/>
                    <a:pt x="2717" y="5405"/>
                  </a:cubicBezTo>
                  <a:cubicBezTo>
                    <a:pt x="3558" y="5405"/>
                    <a:pt x="4373" y="5058"/>
                    <a:pt x="4743" y="4021"/>
                  </a:cubicBezTo>
                  <a:cubicBezTo>
                    <a:pt x="5502" y="1802"/>
                    <a:pt x="6080" y="191"/>
                    <a:pt x="4560" y="8"/>
                  </a:cubicBezTo>
                  <a:cubicBezTo>
                    <a:pt x="4517" y="3"/>
                    <a:pt x="4474" y="1"/>
                    <a:pt x="4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2"/>
            <p:cNvSpPr/>
            <p:nvPr/>
          </p:nvSpPr>
          <p:spPr>
            <a:xfrm flipH="1">
              <a:off x="4183331" y="3978140"/>
              <a:ext cx="186144" cy="180523"/>
            </a:xfrm>
            <a:custGeom>
              <a:avLst/>
              <a:gdLst/>
              <a:ahLst/>
              <a:cxnLst/>
              <a:rect l="l" t="t" r="r" b="b"/>
              <a:pathLst>
                <a:path w="5564" h="5396" extrusionOk="0">
                  <a:moveTo>
                    <a:pt x="4427" y="0"/>
                  </a:moveTo>
                  <a:cubicBezTo>
                    <a:pt x="3732" y="0"/>
                    <a:pt x="3201" y="659"/>
                    <a:pt x="2858" y="1346"/>
                  </a:cubicBezTo>
                  <a:cubicBezTo>
                    <a:pt x="2432" y="2197"/>
                    <a:pt x="1794" y="2926"/>
                    <a:pt x="1004" y="3443"/>
                  </a:cubicBezTo>
                  <a:cubicBezTo>
                    <a:pt x="457" y="3777"/>
                    <a:pt x="1" y="4203"/>
                    <a:pt x="366" y="4567"/>
                  </a:cubicBezTo>
                  <a:cubicBezTo>
                    <a:pt x="1061" y="5096"/>
                    <a:pt x="1910" y="5396"/>
                    <a:pt x="2772" y="5396"/>
                  </a:cubicBezTo>
                  <a:cubicBezTo>
                    <a:pt x="2851" y="5396"/>
                    <a:pt x="2931" y="5393"/>
                    <a:pt x="3010" y="5388"/>
                  </a:cubicBezTo>
                  <a:cubicBezTo>
                    <a:pt x="3253" y="4963"/>
                    <a:pt x="3466" y="4567"/>
                    <a:pt x="3679" y="4172"/>
                  </a:cubicBezTo>
                  <a:cubicBezTo>
                    <a:pt x="4256" y="3078"/>
                    <a:pt x="4864" y="2045"/>
                    <a:pt x="5502" y="1042"/>
                  </a:cubicBezTo>
                  <a:cubicBezTo>
                    <a:pt x="5563" y="464"/>
                    <a:pt x="5138" y="8"/>
                    <a:pt x="4560" y="8"/>
                  </a:cubicBezTo>
                  <a:cubicBezTo>
                    <a:pt x="4515" y="3"/>
                    <a:pt x="4470" y="0"/>
                    <a:pt x="4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2"/>
            <p:cNvSpPr/>
            <p:nvPr/>
          </p:nvSpPr>
          <p:spPr>
            <a:xfrm flipH="1">
              <a:off x="2572728" y="3139509"/>
              <a:ext cx="98659" cy="67144"/>
            </a:xfrm>
            <a:custGeom>
              <a:avLst/>
              <a:gdLst/>
              <a:ahLst/>
              <a:cxnLst/>
              <a:rect l="l" t="t" r="r" b="b"/>
              <a:pathLst>
                <a:path w="2949" h="2007" extrusionOk="0">
                  <a:moveTo>
                    <a:pt x="1430" y="0"/>
                  </a:moveTo>
                  <a:cubicBezTo>
                    <a:pt x="747" y="0"/>
                    <a:pt x="1" y="25"/>
                    <a:pt x="1" y="548"/>
                  </a:cubicBezTo>
                  <a:cubicBezTo>
                    <a:pt x="1" y="1095"/>
                    <a:pt x="912" y="2007"/>
                    <a:pt x="1642" y="2007"/>
                  </a:cubicBezTo>
                  <a:cubicBezTo>
                    <a:pt x="2341" y="2007"/>
                    <a:pt x="2949" y="1551"/>
                    <a:pt x="2949" y="1004"/>
                  </a:cubicBezTo>
                  <a:cubicBezTo>
                    <a:pt x="2949" y="457"/>
                    <a:pt x="2341" y="1"/>
                    <a:pt x="1642" y="1"/>
                  </a:cubicBezTo>
                  <a:cubicBezTo>
                    <a:pt x="1572" y="1"/>
                    <a:pt x="1501" y="0"/>
                    <a:pt x="1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2"/>
            <p:cNvSpPr/>
            <p:nvPr/>
          </p:nvSpPr>
          <p:spPr>
            <a:xfrm flipH="1">
              <a:off x="2622539" y="3277402"/>
              <a:ext cx="88488" cy="90061"/>
            </a:xfrm>
            <a:custGeom>
              <a:avLst/>
              <a:gdLst/>
              <a:ahLst/>
              <a:cxnLst/>
              <a:rect l="l" t="t" r="r" b="b"/>
              <a:pathLst>
                <a:path w="2645" h="2692" extrusionOk="0">
                  <a:moveTo>
                    <a:pt x="1636" y="1"/>
                  </a:moveTo>
                  <a:cubicBezTo>
                    <a:pt x="1186" y="1"/>
                    <a:pt x="722" y="391"/>
                    <a:pt x="517" y="955"/>
                  </a:cubicBezTo>
                  <a:cubicBezTo>
                    <a:pt x="274" y="1624"/>
                    <a:pt x="0" y="2505"/>
                    <a:pt x="517" y="2657"/>
                  </a:cubicBezTo>
                  <a:cubicBezTo>
                    <a:pt x="583" y="2680"/>
                    <a:pt x="659" y="2691"/>
                    <a:pt x="742" y="2691"/>
                  </a:cubicBezTo>
                  <a:cubicBezTo>
                    <a:pt x="1313" y="2691"/>
                    <a:pt x="2220" y="2177"/>
                    <a:pt x="2432" y="1593"/>
                  </a:cubicBezTo>
                  <a:cubicBezTo>
                    <a:pt x="2645" y="924"/>
                    <a:pt x="2401" y="225"/>
                    <a:pt x="1885" y="43"/>
                  </a:cubicBezTo>
                  <a:cubicBezTo>
                    <a:pt x="1803" y="14"/>
                    <a:pt x="1720" y="1"/>
                    <a:pt x="1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2"/>
            <p:cNvSpPr/>
            <p:nvPr/>
          </p:nvSpPr>
          <p:spPr>
            <a:xfrm flipH="1">
              <a:off x="2636754" y="3189588"/>
              <a:ext cx="119535" cy="68181"/>
            </a:xfrm>
            <a:custGeom>
              <a:avLst/>
              <a:gdLst/>
              <a:ahLst/>
              <a:cxnLst/>
              <a:rect l="l" t="t" r="r" b="b"/>
              <a:pathLst>
                <a:path w="3573" h="2038" extrusionOk="0">
                  <a:moveTo>
                    <a:pt x="1130" y="1"/>
                  </a:moveTo>
                  <a:cubicBezTo>
                    <a:pt x="743" y="1"/>
                    <a:pt x="472" y="996"/>
                    <a:pt x="472" y="996"/>
                  </a:cubicBezTo>
                  <a:cubicBezTo>
                    <a:pt x="472" y="996"/>
                    <a:pt x="1" y="2038"/>
                    <a:pt x="1253" y="2038"/>
                  </a:cubicBezTo>
                  <a:cubicBezTo>
                    <a:pt x="1387" y="2038"/>
                    <a:pt x="1541" y="2026"/>
                    <a:pt x="1718" y="1999"/>
                  </a:cubicBezTo>
                  <a:cubicBezTo>
                    <a:pt x="3572" y="1726"/>
                    <a:pt x="1809" y="540"/>
                    <a:pt x="1323" y="84"/>
                  </a:cubicBezTo>
                  <a:cubicBezTo>
                    <a:pt x="1256" y="26"/>
                    <a:pt x="1192"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2"/>
            <p:cNvSpPr/>
            <p:nvPr/>
          </p:nvSpPr>
          <p:spPr>
            <a:xfrm flipH="1">
              <a:off x="2845368" y="3180021"/>
              <a:ext cx="77181" cy="70055"/>
            </a:xfrm>
            <a:custGeom>
              <a:avLst/>
              <a:gdLst/>
              <a:ahLst/>
              <a:cxnLst/>
              <a:rect l="l" t="t" r="r" b="b"/>
              <a:pathLst>
                <a:path w="2307" h="2094" extrusionOk="0">
                  <a:moveTo>
                    <a:pt x="1558" y="1"/>
                  </a:moveTo>
                  <a:cubicBezTo>
                    <a:pt x="1161" y="1"/>
                    <a:pt x="487" y="796"/>
                    <a:pt x="487" y="796"/>
                  </a:cubicBezTo>
                  <a:cubicBezTo>
                    <a:pt x="1" y="1282"/>
                    <a:pt x="791" y="1890"/>
                    <a:pt x="1581" y="2072"/>
                  </a:cubicBezTo>
                  <a:cubicBezTo>
                    <a:pt x="1643" y="2087"/>
                    <a:pt x="1698" y="2094"/>
                    <a:pt x="1746" y="2094"/>
                  </a:cubicBezTo>
                  <a:cubicBezTo>
                    <a:pt x="2307" y="2094"/>
                    <a:pt x="1937" y="1150"/>
                    <a:pt x="1825" y="310"/>
                  </a:cubicBezTo>
                  <a:cubicBezTo>
                    <a:pt x="1787" y="85"/>
                    <a:pt x="1687" y="1"/>
                    <a:pt x="1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2"/>
            <p:cNvSpPr/>
            <p:nvPr/>
          </p:nvSpPr>
          <p:spPr>
            <a:xfrm flipH="1">
              <a:off x="2073441" y="3200093"/>
              <a:ext cx="196314" cy="116256"/>
            </a:xfrm>
            <a:custGeom>
              <a:avLst/>
              <a:gdLst/>
              <a:ahLst/>
              <a:cxnLst/>
              <a:rect l="l" t="t" r="r" b="b"/>
              <a:pathLst>
                <a:path w="5868" h="3475" extrusionOk="0">
                  <a:moveTo>
                    <a:pt x="4125" y="1"/>
                  </a:moveTo>
                  <a:cubicBezTo>
                    <a:pt x="3552" y="1"/>
                    <a:pt x="2989" y="161"/>
                    <a:pt x="2493" y="500"/>
                  </a:cubicBezTo>
                  <a:cubicBezTo>
                    <a:pt x="2098" y="713"/>
                    <a:pt x="1673" y="895"/>
                    <a:pt x="1247" y="1047"/>
                  </a:cubicBezTo>
                  <a:cubicBezTo>
                    <a:pt x="670" y="1260"/>
                    <a:pt x="1" y="1655"/>
                    <a:pt x="487" y="2476"/>
                  </a:cubicBezTo>
                  <a:cubicBezTo>
                    <a:pt x="745" y="2930"/>
                    <a:pt x="1129" y="3054"/>
                    <a:pt x="1546" y="3054"/>
                  </a:cubicBezTo>
                  <a:cubicBezTo>
                    <a:pt x="2053" y="3054"/>
                    <a:pt x="2609" y="2869"/>
                    <a:pt x="3042" y="2869"/>
                  </a:cubicBezTo>
                  <a:cubicBezTo>
                    <a:pt x="3299" y="2869"/>
                    <a:pt x="3514" y="2934"/>
                    <a:pt x="3648" y="3144"/>
                  </a:cubicBezTo>
                  <a:cubicBezTo>
                    <a:pt x="3805" y="3375"/>
                    <a:pt x="4041" y="3474"/>
                    <a:pt x="4300" y="3474"/>
                  </a:cubicBezTo>
                  <a:cubicBezTo>
                    <a:pt x="4997" y="3474"/>
                    <a:pt x="5867" y="2764"/>
                    <a:pt x="5867" y="1989"/>
                  </a:cubicBezTo>
                  <a:cubicBezTo>
                    <a:pt x="5867" y="956"/>
                    <a:pt x="5563" y="287"/>
                    <a:pt x="4408" y="13"/>
                  </a:cubicBezTo>
                  <a:cubicBezTo>
                    <a:pt x="4314" y="5"/>
                    <a:pt x="4219" y="1"/>
                    <a:pt x="4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2"/>
            <p:cNvSpPr/>
            <p:nvPr/>
          </p:nvSpPr>
          <p:spPr>
            <a:xfrm flipH="1">
              <a:off x="2944620" y="3098195"/>
              <a:ext cx="95882" cy="55636"/>
            </a:xfrm>
            <a:custGeom>
              <a:avLst/>
              <a:gdLst/>
              <a:ahLst/>
              <a:cxnLst/>
              <a:rect l="l" t="t" r="r" b="b"/>
              <a:pathLst>
                <a:path w="2866" h="1663" extrusionOk="0">
                  <a:moveTo>
                    <a:pt x="1351" y="1"/>
                  </a:moveTo>
                  <a:cubicBezTo>
                    <a:pt x="1206" y="1"/>
                    <a:pt x="1059" y="33"/>
                    <a:pt x="913" y="111"/>
                  </a:cubicBezTo>
                  <a:cubicBezTo>
                    <a:pt x="1" y="628"/>
                    <a:pt x="366" y="1449"/>
                    <a:pt x="1095" y="1601"/>
                  </a:cubicBezTo>
                  <a:cubicBezTo>
                    <a:pt x="1282" y="1639"/>
                    <a:pt x="1490" y="1662"/>
                    <a:pt x="1695" y="1662"/>
                  </a:cubicBezTo>
                  <a:cubicBezTo>
                    <a:pt x="2293" y="1662"/>
                    <a:pt x="2865" y="1467"/>
                    <a:pt x="2797" y="901"/>
                  </a:cubicBezTo>
                  <a:cubicBezTo>
                    <a:pt x="2797" y="901"/>
                    <a:pt x="2111"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2"/>
            <p:cNvSpPr/>
            <p:nvPr/>
          </p:nvSpPr>
          <p:spPr>
            <a:xfrm flipH="1">
              <a:off x="3065756" y="3171691"/>
              <a:ext cx="45900" cy="36399"/>
            </a:xfrm>
            <a:custGeom>
              <a:avLst/>
              <a:gdLst/>
              <a:ahLst/>
              <a:cxnLst/>
              <a:rect l="l" t="t" r="r" b="b"/>
              <a:pathLst>
                <a:path w="1372" h="1088" extrusionOk="0">
                  <a:moveTo>
                    <a:pt x="484" y="0"/>
                  </a:moveTo>
                  <a:cubicBezTo>
                    <a:pt x="135" y="0"/>
                    <a:pt x="91" y="680"/>
                    <a:pt x="91" y="680"/>
                  </a:cubicBezTo>
                  <a:cubicBezTo>
                    <a:pt x="0" y="1075"/>
                    <a:pt x="578" y="954"/>
                    <a:pt x="1003" y="1075"/>
                  </a:cubicBezTo>
                  <a:cubicBezTo>
                    <a:pt x="1031" y="1084"/>
                    <a:pt x="1056" y="1088"/>
                    <a:pt x="1078" y="1088"/>
                  </a:cubicBezTo>
                  <a:cubicBezTo>
                    <a:pt x="1371" y="1088"/>
                    <a:pt x="1180" y="383"/>
                    <a:pt x="699" y="72"/>
                  </a:cubicBezTo>
                  <a:cubicBezTo>
                    <a:pt x="617" y="22"/>
                    <a:pt x="545"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2"/>
            <p:cNvSpPr/>
            <p:nvPr/>
          </p:nvSpPr>
          <p:spPr>
            <a:xfrm flipH="1">
              <a:off x="2899727" y="3259371"/>
              <a:ext cx="92971" cy="73032"/>
            </a:xfrm>
            <a:custGeom>
              <a:avLst/>
              <a:gdLst/>
              <a:ahLst/>
              <a:cxnLst/>
              <a:rect l="l" t="t" r="r" b="b"/>
              <a:pathLst>
                <a:path w="2779" h="2183" extrusionOk="0">
                  <a:moveTo>
                    <a:pt x="935" y="1"/>
                  </a:moveTo>
                  <a:cubicBezTo>
                    <a:pt x="269" y="1"/>
                    <a:pt x="183" y="1342"/>
                    <a:pt x="183" y="1342"/>
                  </a:cubicBezTo>
                  <a:cubicBezTo>
                    <a:pt x="1" y="2163"/>
                    <a:pt x="1186" y="1919"/>
                    <a:pt x="2007" y="2163"/>
                  </a:cubicBezTo>
                  <a:cubicBezTo>
                    <a:pt x="2059" y="2176"/>
                    <a:pt x="2106" y="2182"/>
                    <a:pt x="2148" y="2182"/>
                  </a:cubicBezTo>
                  <a:cubicBezTo>
                    <a:pt x="2778" y="2182"/>
                    <a:pt x="2393" y="783"/>
                    <a:pt x="1368" y="156"/>
                  </a:cubicBezTo>
                  <a:cubicBezTo>
                    <a:pt x="1202" y="47"/>
                    <a:pt x="1059"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2"/>
            <p:cNvSpPr/>
            <p:nvPr/>
          </p:nvSpPr>
          <p:spPr>
            <a:xfrm flipH="1">
              <a:off x="2603106" y="3045607"/>
              <a:ext cx="45900" cy="36399"/>
            </a:xfrm>
            <a:custGeom>
              <a:avLst/>
              <a:gdLst/>
              <a:ahLst/>
              <a:cxnLst/>
              <a:rect l="l" t="t" r="r" b="b"/>
              <a:pathLst>
                <a:path w="1372" h="1088" extrusionOk="0">
                  <a:moveTo>
                    <a:pt x="484" y="0"/>
                  </a:moveTo>
                  <a:cubicBezTo>
                    <a:pt x="135" y="0"/>
                    <a:pt x="91" y="680"/>
                    <a:pt x="91" y="680"/>
                  </a:cubicBezTo>
                  <a:cubicBezTo>
                    <a:pt x="0" y="1075"/>
                    <a:pt x="578" y="954"/>
                    <a:pt x="1003" y="1075"/>
                  </a:cubicBezTo>
                  <a:cubicBezTo>
                    <a:pt x="1031" y="1084"/>
                    <a:pt x="1056" y="1088"/>
                    <a:pt x="1078" y="1088"/>
                  </a:cubicBezTo>
                  <a:cubicBezTo>
                    <a:pt x="1371" y="1088"/>
                    <a:pt x="1180" y="383"/>
                    <a:pt x="699" y="72"/>
                  </a:cubicBezTo>
                  <a:cubicBezTo>
                    <a:pt x="617" y="22"/>
                    <a:pt x="546"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2"/>
            <p:cNvSpPr/>
            <p:nvPr/>
          </p:nvSpPr>
          <p:spPr>
            <a:xfrm flipH="1">
              <a:off x="2738355" y="3288609"/>
              <a:ext cx="46904" cy="36432"/>
            </a:xfrm>
            <a:custGeom>
              <a:avLst/>
              <a:gdLst/>
              <a:ahLst/>
              <a:cxnLst/>
              <a:rect l="l" t="t" r="r" b="b"/>
              <a:pathLst>
                <a:path w="1402" h="1089" extrusionOk="0">
                  <a:moveTo>
                    <a:pt x="494" y="1"/>
                  </a:moveTo>
                  <a:cubicBezTo>
                    <a:pt x="157" y="1"/>
                    <a:pt x="91" y="681"/>
                    <a:pt x="91" y="681"/>
                  </a:cubicBezTo>
                  <a:cubicBezTo>
                    <a:pt x="0" y="1076"/>
                    <a:pt x="608" y="954"/>
                    <a:pt x="1003" y="1076"/>
                  </a:cubicBezTo>
                  <a:cubicBezTo>
                    <a:pt x="1033" y="1084"/>
                    <a:pt x="1060" y="1088"/>
                    <a:pt x="1084" y="1088"/>
                  </a:cubicBezTo>
                  <a:cubicBezTo>
                    <a:pt x="1401" y="1088"/>
                    <a:pt x="1208" y="384"/>
                    <a:pt x="699" y="73"/>
                  </a:cubicBezTo>
                  <a:cubicBezTo>
                    <a:pt x="622" y="22"/>
                    <a:pt x="553"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2"/>
            <p:cNvSpPr/>
            <p:nvPr/>
          </p:nvSpPr>
          <p:spPr>
            <a:xfrm flipH="1">
              <a:off x="2529711" y="3101106"/>
              <a:ext cx="46101" cy="36667"/>
            </a:xfrm>
            <a:custGeom>
              <a:avLst/>
              <a:gdLst/>
              <a:ahLst/>
              <a:cxnLst/>
              <a:rect l="l" t="t" r="r" b="b"/>
              <a:pathLst>
                <a:path w="1378" h="1096" extrusionOk="0">
                  <a:moveTo>
                    <a:pt x="470" y="1"/>
                  </a:moveTo>
                  <a:cubicBezTo>
                    <a:pt x="135" y="1"/>
                    <a:pt x="92" y="662"/>
                    <a:pt x="92" y="662"/>
                  </a:cubicBezTo>
                  <a:cubicBezTo>
                    <a:pt x="1" y="1088"/>
                    <a:pt x="578" y="966"/>
                    <a:pt x="1004" y="1088"/>
                  </a:cubicBezTo>
                  <a:cubicBezTo>
                    <a:pt x="1026" y="1093"/>
                    <a:pt x="1046" y="1096"/>
                    <a:pt x="1065" y="1096"/>
                  </a:cubicBezTo>
                  <a:cubicBezTo>
                    <a:pt x="1378" y="1096"/>
                    <a:pt x="1188" y="401"/>
                    <a:pt x="700" y="85"/>
                  </a:cubicBezTo>
                  <a:cubicBezTo>
                    <a:pt x="611" y="26"/>
                    <a:pt x="535"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2"/>
            <p:cNvSpPr/>
            <p:nvPr/>
          </p:nvSpPr>
          <p:spPr>
            <a:xfrm flipH="1">
              <a:off x="2431383" y="3409943"/>
              <a:ext cx="208492" cy="126560"/>
            </a:xfrm>
            <a:custGeom>
              <a:avLst/>
              <a:gdLst/>
              <a:ahLst/>
              <a:cxnLst/>
              <a:rect l="l" t="t" r="r" b="b"/>
              <a:pathLst>
                <a:path w="6232" h="3783" extrusionOk="0">
                  <a:moveTo>
                    <a:pt x="3715" y="1"/>
                  </a:moveTo>
                  <a:cubicBezTo>
                    <a:pt x="3330" y="1"/>
                    <a:pt x="2933" y="140"/>
                    <a:pt x="2554" y="488"/>
                  </a:cubicBezTo>
                  <a:cubicBezTo>
                    <a:pt x="1095" y="1887"/>
                    <a:pt x="1" y="2890"/>
                    <a:pt x="1095" y="3619"/>
                  </a:cubicBezTo>
                  <a:cubicBezTo>
                    <a:pt x="1258" y="3734"/>
                    <a:pt x="1443" y="3783"/>
                    <a:pt x="1637" y="3783"/>
                  </a:cubicBezTo>
                  <a:cubicBezTo>
                    <a:pt x="2057" y="3783"/>
                    <a:pt x="2524" y="3555"/>
                    <a:pt x="2919" y="3285"/>
                  </a:cubicBezTo>
                  <a:cubicBezTo>
                    <a:pt x="3588" y="2798"/>
                    <a:pt x="4347" y="2494"/>
                    <a:pt x="5199" y="2434"/>
                  </a:cubicBezTo>
                  <a:cubicBezTo>
                    <a:pt x="5746" y="2403"/>
                    <a:pt x="6232" y="2251"/>
                    <a:pt x="6110" y="1856"/>
                  </a:cubicBezTo>
                  <a:cubicBezTo>
                    <a:pt x="5884" y="1199"/>
                    <a:pt x="4846" y="1"/>
                    <a:pt x="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2"/>
            <p:cNvSpPr/>
            <p:nvPr/>
          </p:nvSpPr>
          <p:spPr>
            <a:xfrm flipH="1">
              <a:off x="2160351" y="3639095"/>
              <a:ext cx="194808" cy="114450"/>
            </a:xfrm>
            <a:custGeom>
              <a:avLst/>
              <a:gdLst/>
              <a:ahLst/>
              <a:cxnLst/>
              <a:rect l="l" t="t" r="r" b="b"/>
              <a:pathLst>
                <a:path w="5823" h="3421" extrusionOk="0">
                  <a:moveTo>
                    <a:pt x="3757" y="1"/>
                  </a:moveTo>
                  <a:cubicBezTo>
                    <a:pt x="3664" y="1"/>
                    <a:pt x="3567" y="8"/>
                    <a:pt x="3466" y="21"/>
                  </a:cubicBezTo>
                  <a:cubicBezTo>
                    <a:pt x="1460" y="325"/>
                    <a:pt x="1" y="508"/>
                    <a:pt x="457" y="1724"/>
                  </a:cubicBezTo>
                  <a:cubicBezTo>
                    <a:pt x="669" y="2331"/>
                    <a:pt x="1429" y="2483"/>
                    <a:pt x="2159" y="2514"/>
                  </a:cubicBezTo>
                  <a:cubicBezTo>
                    <a:pt x="2203" y="2512"/>
                    <a:pt x="2248" y="2511"/>
                    <a:pt x="2292" y="2511"/>
                  </a:cubicBezTo>
                  <a:cubicBezTo>
                    <a:pt x="3041" y="2511"/>
                    <a:pt x="3809" y="2749"/>
                    <a:pt x="4469" y="3122"/>
                  </a:cubicBezTo>
                  <a:cubicBezTo>
                    <a:pt x="4748" y="3296"/>
                    <a:pt x="5026" y="3420"/>
                    <a:pt x="5236" y="3420"/>
                  </a:cubicBezTo>
                  <a:cubicBezTo>
                    <a:pt x="5393" y="3420"/>
                    <a:pt x="5511" y="3351"/>
                    <a:pt x="5563" y="3183"/>
                  </a:cubicBezTo>
                  <a:cubicBezTo>
                    <a:pt x="5823" y="2345"/>
                    <a:pt x="5507" y="1"/>
                    <a:pt x="3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2"/>
            <p:cNvSpPr/>
            <p:nvPr/>
          </p:nvSpPr>
          <p:spPr>
            <a:xfrm flipH="1">
              <a:off x="2332739" y="3528968"/>
              <a:ext cx="97655" cy="67144"/>
            </a:xfrm>
            <a:custGeom>
              <a:avLst/>
              <a:gdLst/>
              <a:ahLst/>
              <a:cxnLst/>
              <a:rect l="l" t="t" r="r" b="b"/>
              <a:pathLst>
                <a:path w="2919" h="2007" extrusionOk="0">
                  <a:moveTo>
                    <a:pt x="1611" y="0"/>
                  </a:moveTo>
                  <a:cubicBezTo>
                    <a:pt x="912" y="0"/>
                    <a:pt x="0" y="0"/>
                    <a:pt x="0" y="547"/>
                  </a:cubicBezTo>
                  <a:cubicBezTo>
                    <a:pt x="0" y="1095"/>
                    <a:pt x="882" y="2006"/>
                    <a:pt x="1611" y="2006"/>
                  </a:cubicBezTo>
                  <a:cubicBezTo>
                    <a:pt x="2341" y="2006"/>
                    <a:pt x="2918" y="1550"/>
                    <a:pt x="2918" y="1003"/>
                  </a:cubicBezTo>
                  <a:cubicBezTo>
                    <a:pt x="2918" y="456"/>
                    <a:pt x="2341"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2"/>
            <p:cNvSpPr/>
            <p:nvPr/>
          </p:nvSpPr>
          <p:spPr>
            <a:xfrm flipH="1">
              <a:off x="2382584" y="3666861"/>
              <a:ext cx="88488" cy="90763"/>
            </a:xfrm>
            <a:custGeom>
              <a:avLst/>
              <a:gdLst/>
              <a:ahLst/>
              <a:cxnLst/>
              <a:rect l="l" t="t" r="r" b="b"/>
              <a:pathLst>
                <a:path w="2645" h="2713" extrusionOk="0">
                  <a:moveTo>
                    <a:pt x="1636" y="0"/>
                  </a:moveTo>
                  <a:cubicBezTo>
                    <a:pt x="1187" y="0"/>
                    <a:pt x="727" y="391"/>
                    <a:pt x="548" y="954"/>
                  </a:cubicBezTo>
                  <a:cubicBezTo>
                    <a:pt x="304" y="1653"/>
                    <a:pt x="1" y="2504"/>
                    <a:pt x="548" y="2687"/>
                  </a:cubicBezTo>
                  <a:cubicBezTo>
                    <a:pt x="606" y="2704"/>
                    <a:pt x="673" y="2712"/>
                    <a:pt x="746" y="2712"/>
                  </a:cubicBezTo>
                  <a:cubicBezTo>
                    <a:pt x="1315" y="2712"/>
                    <a:pt x="2244" y="2212"/>
                    <a:pt x="2432" y="1593"/>
                  </a:cubicBezTo>
                  <a:cubicBezTo>
                    <a:pt x="2645" y="924"/>
                    <a:pt x="2432" y="225"/>
                    <a:pt x="1885" y="42"/>
                  </a:cubicBezTo>
                  <a:cubicBezTo>
                    <a:pt x="1804" y="14"/>
                    <a:pt x="1720" y="0"/>
                    <a:pt x="16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2"/>
            <p:cNvSpPr/>
            <p:nvPr/>
          </p:nvSpPr>
          <p:spPr>
            <a:xfrm flipH="1">
              <a:off x="2396799" y="3579750"/>
              <a:ext cx="118966" cy="68248"/>
            </a:xfrm>
            <a:custGeom>
              <a:avLst/>
              <a:gdLst/>
              <a:ahLst/>
              <a:cxnLst/>
              <a:rect l="l" t="t" r="r" b="b"/>
              <a:pathLst>
                <a:path w="3556" h="2040" extrusionOk="0">
                  <a:moveTo>
                    <a:pt x="1106" y="0"/>
                  </a:moveTo>
                  <a:cubicBezTo>
                    <a:pt x="723" y="0"/>
                    <a:pt x="455" y="1005"/>
                    <a:pt x="455" y="1005"/>
                  </a:cubicBezTo>
                  <a:cubicBezTo>
                    <a:pt x="455" y="1005"/>
                    <a:pt x="1" y="2040"/>
                    <a:pt x="1299" y="2040"/>
                  </a:cubicBezTo>
                  <a:cubicBezTo>
                    <a:pt x="1426" y="2040"/>
                    <a:pt x="1570" y="2030"/>
                    <a:pt x="1732" y="2008"/>
                  </a:cubicBezTo>
                  <a:cubicBezTo>
                    <a:pt x="3555" y="1735"/>
                    <a:pt x="1792" y="549"/>
                    <a:pt x="1306" y="93"/>
                  </a:cubicBezTo>
                  <a:cubicBezTo>
                    <a:pt x="1237" y="28"/>
                    <a:pt x="1170" y="0"/>
                    <a:pt x="1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2"/>
            <p:cNvSpPr/>
            <p:nvPr/>
          </p:nvSpPr>
          <p:spPr>
            <a:xfrm flipH="1">
              <a:off x="2548443" y="3569480"/>
              <a:ext cx="77181" cy="70055"/>
            </a:xfrm>
            <a:custGeom>
              <a:avLst/>
              <a:gdLst/>
              <a:ahLst/>
              <a:cxnLst/>
              <a:rect l="l" t="t" r="r" b="b"/>
              <a:pathLst>
                <a:path w="2307" h="2094" extrusionOk="0">
                  <a:moveTo>
                    <a:pt x="1558" y="0"/>
                  </a:moveTo>
                  <a:cubicBezTo>
                    <a:pt x="1161" y="0"/>
                    <a:pt x="487" y="795"/>
                    <a:pt x="487" y="795"/>
                  </a:cubicBezTo>
                  <a:cubicBezTo>
                    <a:pt x="0" y="1282"/>
                    <a:pt x="821" y="1890"/>
                    <a:pt x="1581" y="2072"/>
                  </a:cubicBezTo>
                  <a:cubicBezTo>
                    <a:pt x="1643" y="2086"/>
                    <a:pt x="1697" y="2093"/>
                    <a:pt x="1745" y="2093"/>
                  </a:cubicBezTo>
                  <a:cubicBezTo>
                    <a:pt x="2306" y="2093"/>
                    <a:pt x="1936" y="1149"/>
                    <a:pt x="1824" y="309"/>
                  </a:cubicBezTo>
                  <a:cubicBezTo>
                    <a:pt x="1787" y="85"/>
                    <a:pt x="1687" y="0"/>
                    <a:pt x="1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2"/>
            <p:cNvSpPr/>
            <p:nvPr/>
          </p:nvSpPr>
          <p:spPr>
            <a:xfrm flipH="1">
              <a:off x="1602669" y="3247295"/>
              <a:ext cx="97655" cy="67144"/>
            </a:xfrm>
            <a:custGeom>
              <a:avLst/>
              <a:gdLst/>
              <a:ahLst/>
              <a:cxnLst/>
              <a:rect l="l" t="t" r="r" b="b"/>
              <a:pathLst>
                <a:path w="2919" h="2007" extrusionOk="0">
                  <a:moveTo>
                    <a:pt x="1611" y="1"/>
                  </a:moveTo>
                  <a:cubicBezTo>
                    <a:pt x="882" y="1"/>
                    <a:pt x="0" y="1"/>
                    <a:pt x="0" y="548"/>
                  </a:cubicBezTo>
                  <a:cubicBezTo>
                    <a:pt x="0" y="1095"/>
                    <a:pt x="882" y="2007"/>
                    <a:pt x="1611" y="2007"/>
                  </a:cubicBezTo>
                  <a:cubicBezTo>
                    <a:pt x="2311" y="2007"/>
                    <a:pt x="2918" y="1551"/>
                    <a:pt x="2918" y="1004"/>
                  </a:cubicBezTo>
                  <a:cubicBezTo>
                    <a:pt x="2918" y="457"/>
                    <a:pt x="2311" y="1"/>
                    <a:pt x="1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2"/>
            <p:cNvSpPr/>
            <p:nvPr/>
          </p:nvSpPr>
          <p:spPr>
            <a:xfrm flipH="1">
              <a:off x="1667733" y="3298076"/>
              <a:ext cx="118631" cy="67512"/>
            </a:xfrm>
            <a:custGeom>
              <a:avLst/>
              <a:gdLst/>
              <a:ahLst/>
              <a:cxnLst/>
              <a:rect l="l" t="t" r="r" b="b"/>
              <a:pathLst>
                <a:path w="3546" h="2018" extrusionOk="0">
                  <a:moveTo>
                    <a:pt x="1124" y="1"/>
                  </a:moveTo>
                  <a:cubicBezTo>
                    <a:pt x="735" y="1"/>
                    <a:pt x="445" y="1006"/>
                    <a:pt x="445" y="1006"/>
                  </a:cubicBezTo>
                  <a:cubicBezTo>
                    <a:pt x="445" y="1006"/>
                    <a:pt x="1" y="2017"/>
                    <a:pt x="1247" y="2017"/>
                  </a:cubicBezTo>
                  <a:cubicBezTo>
                    <a:pt x="1384" y="2017"/>
                    <a:pt x="1541" y="2005"/>
                    <a:pt x="1721" y="1978"/>
                  </a:cubicBezTo>
                  <a:cubicBezTo>
                    <a:pt x="3545" y="1735"/>
                    <a:pt x="1813" y="550"/>
                    <a:pt x="1326" y="94"/>
                  </a:cubicBezTo>
                  <a:cubicBezTo>
                    <a:pt x="1257" y="29"/>
                    <a:pt x="1189" y="1"/>
                    <a:pt x="1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2"/>
            <p:cNvSpPr/>
            <p:nvPr/>
          </p:nvSpPr>
          <p:spPr>
            <a:xfrm flipH="1">
              <a:off x="1819243" y="3287806"/>
              <a:ext cx="76311" cy="70055"/>
            </a:xfrm>
            <a:custGeom>
              <a:avLst/>
              <a:gdLst/>
              <a:ahLst/>
              <a:cxnLst/>
              <a:rect l="l" t="t" r="r" b="b"/>
              <a:pathLst>
                <a:path w="2281" h="2094" extrusionOk="0">
                  <a:moveTo>
                    <a:pt x="1545" y="1"/>
                  </a:moveTo>
                  <a:cubicBezTo>
                    <a:pt x="1161" y="1"/>
                    <a:pt x="487" y="796"/>
                    <a:pt x="487" y="796"/>
                  </a:cubicBezTo>
                  <a:cubicBezTo>
                    <a:pt x="1" y="1282"/>
                    <a:pt x="791" y="1890"/>
                    <a:pt x="1581" y="2072"/>
                  </a:cubicBezTo>
                  <a:cubicBezTo>
                    <a:pt x="1641" y="2087"/>
                    <a:pt x="1693" y="2094"/>
                    <a:pt x="1739" y="2094"/>
                  </a:cubicBezTo>
                  <a:cubicBezTo>
                    <a:pt x="2281" y="2094"/>
                    <a:pt x="1934" y="1150"/>
                    <a:pt x="1794" y="309"/>
                  </a:cubicBezTo>
                  <a:cubicBezTo>
                    <a:pt x="1764" y="85"/>
                    <a:pt x="1670"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2"/>
            <p:cNvSpPr/>
            <p:nvPr/>
          </p:nvSpPr>
          <p:spPr>
            <a:xfrm flipH="1">
              <a:off x="1841622" y="4122389"/>
              <a:ext cx="88488" cy="90094"/>
            </a:xfrm>
            <a:custGeom>
              <a:avLst/>
              <a:gdLst/>
              <a:ahLst/>
              <a:cxnLst/>
              <a:rect l="l" t="t" r="r" b="b"/>
              <a:pathLst>
                <a:path w="2645" h="2693" extrusionOk="0">
                  <a:moveTo>
                    <a:pt x="1636" y="0"/>
                  </a:moveTo>
                  <a:cubicBezTo>
                    <a:pt x="1185" y="0"/>
                    <a:pt x="722" y="391"/>
                    <a:pt x="517" y="955"/>
                  </a:cubicBezTo>
                  <a:cubicBezTo>
                    <a:pt x="274" y="1654"/>
                    <a:pt x="0" y="2505"/>
                    <a:pt x="517" y="2657"/>
                  </a:cubicBezTo>
                  <a:cubicBezTo>
                    <a:pt x="585" y="2681"/>
                    <a:pt x="664" y="2692"/>
                    <a:pt x="751" y="2692"/>
                  </a:cubicBezTo>
                  <a:cubicBezTo>
                    <a:pt x="1322" y="2692"/>
                    <a:pt x="2221" y="2200"/>
                    <a:pt x="2432" y="1593"/>
                  </a:cubicBezTo>
                  <a:cubicBezTo>
                    <a:pt x="2644" y="924"/>
                    <a:pt x="2401" y="225"/>
                    <a:pt x="1885" y="43"/>
                  </a:cubicBezTo>
                  <a:cubicBezTo>
                    <a:pt x="1803" y="14"/>
                    <a:pt x="1720" y="0"/>
                    <a:pt x="16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2"/>
            <p:cNvSpPr/>
            <p:nvPr/>
          </p:nvSpPr>
          <p:spPr>
            <a:xfrm flipH="1">
              <a:off x="1856874" y="4035211"/>
              <a:ext cx="118698" cy="67546"/>
            </a:xfrm>
            <a:custGeom>
              <a:avLst/>
              <a:gdLst/>
              <a:ahLst/>
              <a:cxnLst/>
              <a:rect l="l" t="t" r="r" b="b"/>
              <a:pathLst>
                <a:path w="3548" h="2019" extrusionOk="0">
                  <a:moveTo>
                    <a:pt x="1123" y="1"/>
                  </a:moveTo>
                  <a:cubicBezTo>
                    <a:pt x="736" y="1"/>
                    <a:pt x="447" y="977"/>
                    <a:pt x="447" y="977"/>
                  </a:cubicBezTo>
                  <a:cubicBezTo>
                    <a:pt x="447" y="977"/>
                    <a:pt x="1" y="2018"/>
                    <a:pt x="1258" y="2018"/>
                  </a:cubicBezTo>
                  <a:cubicBezTo>
                    <a:pt x="1393" y="2018"/>
                    <a:pt x="1547" y="2006"/>
                    <a:pt x="1724" y="1980"/>
                  </a:cubicBezTo>
                  <a:cubicBezTo>
                    <a:pt x="3548" y="1706"/>
                    <a:pt x="1815" y="521"/>
                    <a:pt x="1329" y="95"/>
                  </a:cubicBezTo>
                  <a:cubicBezTo>
                    <a:pt x="1258" y="29"/>
                    <a:pt x="1189"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2"/>
            <p:cNvSpPr/>
            <p:nvPr/>
          </p:nvSpPr>
          <p:spPr>
            <a:xfrm flipH="1">
              <a:off x="2008317" y="4025008"/>
              <a:ext cx="77381" cy="70021"/>
            </a:xfrm>
            <a:custGeom>
              <a:avLst/>
              <a:gdLst/>
              <a:ahLst/>
              <a:cxnLst/>
              <a:rect l="l" t="t" r="r" b="b"/>
              <a:pathLst>
                <a:path w="2313" h="2093" extrusionOk="0">
                  <a:moveTo>
                    <a:pt x="1575" y="0"/>
                  </a:moveTo>
                  <a:cubicBezTo>
                    <a:pt x="1191" y="0"/>
                    <a:pt x="517" y="796"/>
                    <a:pt x="517" y="796"/>
                  </a:cubicBezTo>
                  <a:cubicBezTo>
                    <a:pt x="1" y="1282"/>
                    <a:pt x="821" y="1890"/>
                    <a:pt x="1611" y="2072"/>
                  </a:cubicBezTo>
                  <a:cubicBezTo>
                    <a:pt x="1670" y="2086"/>
                    <a:pt x="1721" y="2093"/>
                    <a:pt x="1766" y="2093"/>
                  </a:cubicBezTo>
                  <a:cubicBezTo>
                    <a:pt x="2312" y="2093"/>
                    <a:pt x="1965" y="1123"/>
                    <a:pt x="1824" y="309"/>
                  </a:cubicBezTo>
                  <a:cubicBezTo>
                    <a:pt x="1794" y="85"/>
                    <a:pt x="1700" y="0"/>
                    <a:pt x="1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2"/>
            <p:cNvSpPr/>
            <p:nvPr/>
          </p:nvSpPr>
          <p:spPr>
            <a:xfrm flipH="1">
              <a:off x="2073441" y="3873332"/>
              <a:ext cx="185107" cy="151384"/>
            </a:xfrm>
            <a:custGeom>
              <a:avLst/>
              <a:gdLst/>
              <a:ahLst/>
              <a:cxnLst/>
              <a:rect l="l" t="t" r="r" b="b"/>
              <a:pathLst>
                <a:path w="5533" h="4525" extrusionOk="0">
                  <a:moveTo>
                    <a:pt x="1151" y="0"/>
                  </a:moveTo>
                  <a:cubicBezTo>
                    <a:pt x="810" y="0"/>
                    <a:pt x="501" y="168"/>
                    <a:pt x="365" y="679"/>
                  </a:cubicBezTo>
                  <a:cubicBezTo>
                    <a:pt x="0" y="2168"/>
                    <a:pt x="2371" y="2412"/>
                    <a:pt x="2158" y="3415"/>
                  </a:cubicBezTo>
                  <a:cubicBezTo>
                    <a:pt x="2016" y="4085"/>
                    <a:pt x="2784" y="4525"/>
                    <a:pt x="3526" y="4525"/>
                  </a:cubicBezTo>
                  <a:cubicBezTo>
                    <a:pt x="3895" y="4525"/>
                    <a:pt x="4257" y="4416"/>
                    <a:pt x="4499" y="4175"/>
                  </a:cubicBezTo>
                  <a:cubicBezTo>
                    <a:pt x="5228" y="3445"/>
                    <a:pt x="5532" y="2746"/>
                    <a:pt x="4894" y="1743"/>
                  </a:cubicBezTo>
                  <a:cubicBezTo>
                    <a:pt x="4468" y="1226"/>
                    <a:pt x="3891" y="861"/>
                    <a:pt x="3222" y="709"/>
                  </a:cubicBezTo>
                  <a:cubicBezTo>
                    <a:pt x="2766" y="588"/>
                    <a:pt x="2341" y="406"/>
                    <a:pt x="1946" y="223"/>
                  </a:cubicBezTo>
                  <a:cubicBezTo>
                    <a:pt x="1705" y="103"/>
                    <a:pt x="1418" y="0"/>
                    <a:pt x="1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2"/>
            <p:cNvSpPr/>
            <p:nvPr/>
          </p:nvSpPr>
          <p:spPr>
            <a:xfrm flipH="1">
              <a:off x="2614411" y="3650870"/>
              <a:ext cx="75408" cy="73467"/>
            </a:xfrm>
            <a:custGeom>
              <a:avLst/>
              <a:gdLst/>
              <a:ahLst/>
              <a:cxnLst/>
              <a:rect l="l" t="t" r="r" b="b"/>
              <a:pathLst>
                <a:path w="2254" h="2196" extrusionOk="0">
                  <a:moveTo>
                    <a:pt x="871" y="1"/>
                  </a:moveTo>
                  <a:cubicBezTo>
                    <a:pt x="197" y="1"/>
                    <a:pt x="0" y="703"/>
                    <a:pt x="339" y="1250"/>
                  </a:cubicBezTo>
                  <a:cubicBezTo>
                    <a:pt x="630" y="1698"/>
                    <a:pt x="1135" y="2195"/>
                    <a:pt x="1576" y="2195"/>
                  </a:cubicBezTo>
                  <a:cubicBezTo>
                    <a:pt x="1733" y="2195"/>
                    <a:pt x="1883" y="2132"/>
                    <a:pt x="2011" y="1979"/>
                  </a:cubicBezTo>
                  <a:cubicBezTo>
                    <a:pt x="2011" y="1979"/>
                    <a:pt x="2254" y="368"/>
                    <a:pt x="1251" y="65"/>
                  </a:cubicBezTo>
                  <a:cubicBezTo>
                    <a:pt x="1111" y="21"/>
                    <a:pt x="984" y="1"/>
                    <a:pt x="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2"/>
            <p:cNvSpPr/>
            <p:nvPr/>
          </p:nvSpPr>
          <p:spPr>
            <a:xfrm flipH="1">
              <a:off x="2227197" y="3770197"/>
              <a:ext cx="76110" cy="65170"/>
            </a:xfrm>
            <a:custGeom>
              <a:avLst/>
              <a:gdLst/>
              <a:ahLst/>
              <a:cxnLst/>
              <a:rect l="l" t="t" r="r" b="b"/>
              <a:pathLst>
                <a:path w="2275" h="1948" extrusionOk="0">
                  <a:moveTo>
                    <a:pt x="1492" y="0"/>
                  </a:moveTo>
                  <a:cubicBezTo>
                    <a:pt x="1113" y="0"/>
                    <a:pt x="700" y="84"/>
                    <a:pt x="700" y="84"/>
                  </a:cubicBezTo>
                  <a:cubicBezTo>
                    <a:pt x="1" y="175"/>
                    <a:pt x="274" y="1148"/>
                    <a:pt x="761" y="1756"/>
                  </a:cubicBezTo>
                  <a:cubicBezTo>
                    <a:pt x="869" y="1890"/>
                    <a:pt x="969" y="1948"/>
                    <a:pt x="1062" y="1948"/>
                  </a:cubicBezTo>
                  <a:cubicBezTo>
                    <a:pt x="1412" y="1948"/>
                    <a:pt x="1677" y="1134"/>
                    <a:pt x="2037" y="510"/>
                  </a:cubicBezTo>
                  <a:cubicBezTo>
                    <a:pt x="2274" y="99"/>
                    <a:pt x="1903"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2"/>
            <p:cNvSpPr/>
            <p:nvPr/>
          </p:nvSpPr>
          <p:spPr>
            <a:xfrm flipH="1">
              <a:off x="2158051" y="3534287"/>
              <a:ext cx="76110" cy="65170"/>
            </a:xfrm>
            <a:custGeom>
              <a:avLst/>
              <a:gdLst/>
              <a:ahLst/>
              <a:cxnLst/>
              <a:rect l="l" t="t" r="r" b="b"/>
              <a:pathLst>
                <a:path w="2275" h="1948" extrusionOk="0">
                  <a:moveTo>
                    <a:pt x="1492" y="0"/>
                  </a:moveTo>
                  <a:cubicBezTo>
                    <a:pt x="1113" y="0"/>
                    <a:pt x="700" y="84"/>
                    <a:pt x="700" y="84"/>
                  </a:cubicBezTo>
                  <a:cubicBezTo>
                    <a:pt x="1" y="145"/>
                    <a:pt x="244" y="1118"/>
                    <a:pt x="761" y="1756"/>
                  </a:cubicBezTo>
                  <a:cubicBezTo>
                    <a:pt x="869" y="1890"/>
                    <a:pt x="968" y="1948"/>
                    <a:pt x="1062" y="1948"/>
                  </a:cubicBezTo>
                  <a:cubicBezTo>
                    <a:pt x="1412" y="1948"/>
                    <a:pt x="1677" y="1134"/>
                    <a:pt x="2037" y="510"/>
                  </a:cubicBezTo>
                  <a:cubicBezTo>
                    <a:pt x="2274" y="99"/>
                    <a:pt x="1903"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2"/>
            <p:cNvSpPr/>
            <p:nvPr/>
          </p:nvSpPr>
          <p:spPr>
            <a:xfrm flipH="1">
              <a:off x="2325615" y="3779263"/>
              <a:ext cx="71025" cy="81731"/>
            </a:xfrm>
            <a:custGeom>
              <a:avLst/>
              <a:gdLst/>
              <a:ahLst/>
              <a:cxnLst/>
              <a:rect l="l" t="t" r="r" b="b"/>
              <a:pathLst>
                <a:path w="2123" h="2443" extrusionOk="0">
                  <a:moveTo>
                    <a:pt x="823" y="1"/>
                  </a:moveTo>
                  <a:cubicBezTo>
                    <a:pt x="445" y="1"/>
                    <a:pt x="124" y="361"/>
                    <a:pt x="86" y="816"/>
                  </a:cubicBezTo>
                  <a:cubicBezTo>
                    <a:pt x="1" y="1497"/>
                    <a:pt x="180" y="2442"/>
                    <a:pt x="797" y="2442"/>
                  </a:cubicBezTo>
                  <a:cubicBezTo>
                    <a:pt x="841" y="2442"/>
                    <a:pt x="888" y="2437"/>
                    <a:pt x="937" y="2427"/>
                  </a:cubicBezTo>
                  <a:cubicBezTo>
                    <a:pt x="937" y="2427"/>
                    <a:pt x="2122" y="1303"/>
                    <a:pt x="1514" y="452"/>
                  </a:cubicBezTo>
                  <a:cubicBezTo>
                    <a:pt x="1297" y="131"/>
                    <a:pt x="1050"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2"/>
            <p:cNvSpPr/>
            <p:nvPr/>
          </p:nvSpPr>
          <p:spPr>
            <a:xfrm flipH="1">
              <a:off x="2695636" y="3585537"/>
              <a:ext cx="45900" cy="36399"/>
            </a:xfrm>
            <a:custGeom>
              <a:avLst/>
              <a:gdLst/>
              <a:ahLst/>
              <a:cxnLst/>
              <a:rect l="l" t="t" r="r" b="b"/>
              <a:pathLst>
                <a:path w="1372" h="1088" extrusionOk="0">
                  <a:moveTo>
                    <a:pt x="484" y="0"/>
                  </a:moveTo>
                  <a:cubicBezTo>
                    <a:pt x="135" y="0"/>
                    <a:pt x="91" y="680"/>
                    <a:pt x="91" y="680"/>
                  </a:cubicBezTo>
                  <a:cubicBezTo>
                    <a:pt x="0" y="1075"/>
                    <a:pt x="578" y="954"/>
                    <a:pt x="1003" y="1075"/>
                  </a:cubicBezTo>
                  <a:cubicBezTo>
                    <a:pt x="1031" y="1084"/>
                    <a:pt x="1056" y="1088"/>
                    <a:pt x="1078" y="1088"/>
                  </a:cubicBezTo>
                  <a:cubicBezTo>
                    <a:pt x="1371" y="1088"/>
                    <a:pt x="1180" y="383"/>
                    <a:pt x="699" y="72"/>
                  </a:cubicBezTo>
                  <a:cubicBezTo>
                    <a:pt x="617" y="22"/>
                    <a:pt x="546"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2"/>
            <p:cNvSpPr/>
            <p:nvPr/>
          </p:nvSpPr>
          <p:spPr>
            <a:xfrm flipH="1">
              <a:off x="2665161" y="3433025"/>
              <a:ext cx="45867" cy="36399"/>
            </a:xfrm>
            <a:custGeom>
              <a:avLst/>
              <a:gdLst/>
              <a:ahLst/>
              <a:cxnLst/>
              <a:rect l="l" t="t" r="r" b="b"/>
              <a:pathLst>
                <a:path w="1371" h="1088" extrusionOk="0">
                  <a:moveTo>
                    <a:pt x="465" y="0"/>
                  </a:moveTo>
                  <a:cubicBezTo>
                    <a:pt x="135" y="0"/>
                    <a:pt x="91" y="680"/>
                    <a:pt x="91" y="680"/>
                  </a:cubicBezTo>
                  <a:cubicBezTo>
                    <a:pt x="0" y="1075"/>
                    <a:pt x="578" y="953"/>
                    <a:pt x="1003" y="1075"/>
                  </a:cubicBezTo>
                  <a:cubicBezTo>
                    <a:pt x="1031" y="1083"/>
                    <a:pt x="1056" y="1088"/>
                    <a:pt x="1078" y="1088"/>
                  </a:cubicBezTo>
                  <a:cubicBezTo>
                    <a:pt x="1371" y="1088"/>
                    <a:pt x="1177" y="383"/>
                    <a:pt x="669" y="72"/>
                  </a:cubicBezTo>
                  <a:cubicBezTo>
                    <a:pt x="591" y="21"/>
                    <a:pt x="523"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2"/>
            <p:cNvSpPr/>
            <p:nvPr/>
          </p:nvSpPr>
          <p:spPr>
            <a:xfrm flipH="1">
              <a:off x="3286506" y="3473737"/>
              <a:ext cx="101737" cy="103409"/>
            </a:xfrm>
            <a:custGeom>
              <a:avLst/>
              <a:gdLst/>
              <a:ahLst/>
              <a:cxnLst/>
              <a:rect l="l" t="t" r="r" b="b"/>
              <a:pathLst>
                <a:path w="3041" h="3091" extrusionOk="0">
                  <a:moveTo>
                    <a:pt x="1884" y="0"/>
                  </a:moveTo>
                  <a:cubicBezTo>
                    <a:pt x="1353" y="0"/>
                    <a:pt x="811" y="431"/>
                    <a:pt x="578" y="1104"/>
                  </a:cubicBezTo>
                  <a:cubicBezTo>
                    <a:pt x="335" y="1894"/>
                    <a:pt x="1" y="2867"/>
                    <a:pt x="578" y="3049"/>
                  </a:cubicBezTo>
                  <a:cubicBezTo>
                    <a:pt x="658" y="3078"/>
                    <a:pt x="751" y="3091"/>
                    <a:pt x="852" y="3091"/>
                  </a:cubicBezTo>
                  <a:cubicBezTo>
                    <a:pt x="1513" y="3091"/>
                    <a:pt x="2529" y="2519"/>
                    <a:pt x="2767" y="1834"/>
                  </a:cubicBezTo>
                  <a:cubicBezTo>
                    <a:pt x="3040" y="1043"/>
                    <a:pt x="2736" y="253"/>
                    <a:pt x="2159" y="40"/>
                  </a:cubicBezTo>
                  <a:cubicBezTo>
                    <a:pt x="2069" y="13"/>
                    <a:pt x="1977" y="0"/>
                    <a:pt x="1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2"/>
            <p:cNvSpPr/>
            <p:nvPr/>
          </p:nvSpPr>
          <p:spPr>
            <a:xfrm flipH="1">
              <a:off x="3477956" y="3361804"/>
              <a:ext cx="88221" cy="80560"/>
            </a:xfrm>
            <a:custGeom>
              <a:avLst/>
              <a:gdLst/>
              <a:ahLst/>
              <a:cxnLst/>
              <a:rect l="l" t="t" r="r" b="b"/>
              <a:pathLst>
                <a:path w="2637" h="2408" extrusionOk="0">
                  <a:moveTo>
                    <a:pt x="1796" y="1"/>
                  </a:moveTo>
                  <a:cubicBezTo>
                    <a:pt x="1345" y="1"/>
                    <a:pt x="578" y="924"/>
                    <a:pt x="578" y="924"/>
                  </a:cubicBezTo>
                  <a:cubicBezTo>
                    <a:pt x="0" y="1502"/>
                    <a:pt x="943" y="2170"/>
                    <a:pt x="1824" y="2383"/>
                  </a:cubicBezTo>
                  <a:cubicBezTo>
                    <a:pt x="1893" y="2400"/>
                    <a:pt x="1953" y="2408"/>
                    <a:pt x="2007" y="2408"/>
                  </a:cubicBezTo>
                  <a:cubicBezTo>
                    <a:pt x="2636" y="2408"/>
                    <a:pt x="2238" y="1300"/>
                    <a:pt x="2098" y="347"/>
                  </a:cubicBezTo>
                  <a:cubicBezTo>
                    <a:pt x="2053" y="96"/>
                    <a:pt x="1941" y="1"/>
                    <a:pt x="17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2"/>
            <p:cNvSpPr/>
            <p:nvPr/>
          </p:nvSpPr>
          <p:spPr>
            <a:xfrm flipH="1">
              <a:off x="2796427" y="3579449"/>
              <a:ext cx="73233" cy="100131"/>
            </a:xfrm>
            <a:custGeom>
              <a:avLst/>
              <a:gdLst/>
              <a:ahLst/>
              <a:cxnLst/>
              <a:rect l="l" t="t" r="r" b="b"/>
              <a:pathLst>
                <a:path w="2189" h="2993" extrusionOk="0">
                  <a:moveTo>
                    <a:pt x="1038" y="1"/>
                  </a:moveTo>
                  <a:cubicBezTo>
                    <a:pt x="996" y="1"/>
                    <a:pt x="954" y="4"/>
                    <a:pt x="912" y="11"/>
                  </a:cubicBezTo>
                  <a:cubicBezTo>
                    <a:pt x="365" y="102"/>
                    <a:pt x="0" y="741"/>
                    <a:pt x="92" y="1470"/>
                  </a:cubicBezTo>
                  <a:cubicBezTo>
                    <a:pt x="209" y="2146"/>
                    <a:pt x="327" y="2993"/>
                    <a:pt x="829" y="2993"/>
                  </a:cubicBezTo>
                  <a:cubicBezTo>
                    <a:pt x="846" y="2993"/>
                    <a:pt x="864" y="2992"/>
                    <a:pt x="882" y="2990"/>
                  </a:cubicBezTo>
                  <a:cubicBezTo>
                    <a:pt x="1429" y="2899"/>
                    <a:pt x="2189" y="1865"/>
                    <a:pt x="2098" y="1166"/>
                  </a:cubicBezTo>
                  <a:cubicBezTo>
                    <a:pt x="1985" y="493"/>
                    <a:pt x="1537" y="1"/>
                    <a:pt x="1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2"/>
            <p:cNvSpPr/>
            <p:nvPr/>
          </p:nvSpPr>
          <p:spPr>
            <a:xfrm flipH="1">
              <a:off x="2844195" y="3532481"/>
              <a:ext cx="111807" cy="64769"/>
            </a:xfrm>
            <a:custGeom>
              <a:avLst/>
              <a:gdLst/>
              <a:ahLst/>
              <a:cxnLst/>
              <a:rect l="l" t="t" r="r" b="b"/>
              <a:pathLst>
                <a:path w="3342" h="1936" extrusionOk="0">
                  <a:moveTo>
                    <a:pt x="496" y="0"/>
                  </a:moveTo>
                  <a:cubicBezTo>
                    <a:pt x="1" y="0"/>
                    <a:pt x="241" y="1202"/>
                    <a:pt x="241" y="1202"/>
                  </a:cubicBezTo>
                  <a:cubicBezTo>
                    <a:pt x="241" y="1202"/>
                    <a:pt x="305" y="1936"/>
                    <a:pt x="906" y="1936"/>
                  </a:cubicBezTo>
                  <a:cubicBezTo>
                    <a:pt x="1135" y="1936"/>
                    <a:pt x="1441" y="1830"/>
                    <a:pt x="1852" y="1537"/>
                  </a:cubicBezTo>
                  <a:cubicBezTo>
                    <a:pt x="3341" y="442"/>
                    <a:pt x="1274" y="169"/>
                    <a:pt x="606" y="17"/>
                  </a:cubicBezTo>
                  <a:cubicBezTo>
                    <a:pt x="566" y="5"/>
                    <a:pt x="529" y="0"/>
                    <a:pt x="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2"/>
            <p:cNvSpPr/>
            <p:nvPr/>
          </p:nvSpPr>
          <p:spPr>
            <a:xfrm flipH="1">
              <a:off x="2973324" y="3566402"/>
              <a:ext cx="83638" cy="64635"/>
            </a:xfrm>
            <a:custGeom>
              <a:avLst/>
              <a:gdLst/>
              <a:ahLst/>
              <a:cxnLst/>
              <a:rect l="l" t="t" r="r" b="b"/>
              <a:pathLst>
                <a:path w="2500" h="1932" extrusionOk="0">
                  <a:moveTo>
                    <a:pt x="840" y="1"/>
                  </a:moveTo>
                  <a:cubicBezTo>
                    <a:pt x="448" y="1"/>
                    <a:pt x="159" y="1222"/>
                    <a:pt x="159" y="1222"/>
                  </a:cubicBezTo>
                  <a:cubicBezTo>
                    <a:pt x="0" y="1720"/>
                    <a:pt x="500" y="1931"/>
                    <a:pt x="1091" y="1931"/>
                  </a:cubicBezTo>
                  <a:cubicBezTo>
                    <a:pt x="1294" y="1931"/>
                    <a:pt x="1507" y="1907"/>
                    <a:pt x="1709" y="1860"/>
                  </a:cubicBezTo>
                  <a:cubicBezTo>
                    <a:pt x="2499" y="1678"/>
                    <a:pt x="1648" y="918"/>
                    <a:pt x="1101" y="188"/>
                  </a:cubicBezTo>
                  <a:cubicBezTo>
                    <a:pt x="1011" y="55"/>
                    <a:pt x="923"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2"/>
            <p:cNvSpPr/>
            <p:nvPr/>
          </p:nvSpPr>
          <p:spPr>
            <a:xfrm flipH="1">
              <a:off x="2897087" y="3642741"/>
              <a:ext cx="58178" cy="33321"/>
            </a:xfrm>
            <a:custGeom>
              <a:avLst/>
              <a:gdLst/>
              <a:ahLst/>
              <a:cxnLst/>
              <a:rect l="l" t="t" r="r" b="b"/>
              <a:pathLst>
                <a:path w="1739" h="996" extrusionOk="0">
                  <a:moveTo>
                    <a:pt x="552" y="0"/>
                  </a:moveTo>
                  <a:cubicBezTo>
                    <a:pt x="1" y="0"/>
                    <a:pt x="341" y="794"/>
                    <a:pt x="341" y="794"/>
                  </a:cubicBezTo>
                  <a:cubicBezTo>
                    <a:pt x="383" y="944"/>
                    <a:pt x="472" y="996"/>
                    <a:pt x="586" y="996"/>
                  </a:cubicBezTo>
                  <a:cubicBezTo>
                    <a:pt x="794" y="996"/>
                    <a:pt x="1088" y="822"/>
                    <a:pt x="1344" y="763"/>
                  </a:cubicBezTo>
                  <a:cubicBezTo>
                    <a:pt x="1739" y="672"/>
                    <a:pt x="1252" y="64"/>
                    <a:pt x="614" y="4"/>
                  </a:cubicBezTo>
                  <a:cubicBezTo>
                    <a:pt x="592" y="1"/>
                    <a:pt x="571"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2"/>
            <p:cNvSpPr/>
            <p:nvPr/>
          </p:nvSpPr>
          <p:spPr>
            <a:xfrm flipH="1">
              <a:off x="2998747" y="3379735"/>
              <a:ext cx="95581" cy="74738"/>
            </a:xfrm>
            <a:custGeom>
              <a:avLst/>
              <a:gdLst/>
              <a:ahLst/>
              <a:cxnLst/>
              <a:rect l="l" t="t" r="r" b="b"/>
              <a:pathLst>
                <a:path w="2857" h="2234" extrusionOk="0">
                  <a:moveTo>
                    <a:pt x="977" y="0"/>
                  </a:moveTo>
                  <a:cubicBezTo>
                    <a:pt x="516" y="0"/>
                    <a:pt x="181" y="1422"/>
                    <a:pt x="181" y="1422"/>
                  </a:cubicBezTo>
                  <a:cubicBezTo>
                    <a:pt x="0" y="1988"/>
                    <a:pt x="596" y="2234"/>
                    <a:pt x="1277" y="2234"/>
                  </a:cubicBezTo>
                  <a:cubicBezTo>
                    <a:pt x="1509" y="2234"/>
                    <a:pt x="1751" y="2205"/>
                    <a:pt x="1975" y="2151"/>
                  </a:cubicBezTo>
                  <a:cubicBezTo>
                    <a:pt x="2856" y="1938"/>
                    <a:pt x="1884" y="1057"/>
                    <a:pt x="1276" y="206"/>
                  </a:cubicBezTo>
                  <a:cubicBezTo>
                    <a:pt x="1172" y="61"/>
                    <a:pt x="1072" y="0"/>
                    <a:pt x="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2"/>
            <p:cNvSpPr/>
            <p:nvPr/>
          </p:nvSpPr>
          <p:spPr>
            <a:xfrm flipH="1">
              <a:off x="3590355" y="3292690"/>
              <a:ext cx="109030" cy="63999"/>
            </a:xfrm>
            <a:custGeom>
              <a:avLst/>
              <a:gdLst/>
              <a:ahLst/>
              <a:cxnLst/>
              <a:rect l="l" t="t" r="r" b="b"/>
              <a:pathLst>
                <a:path w="3259" h="1913" extrusionOk="0">
                  <a:moveTo>
                    <a:pt x="1568" y="0"/>
                  </a:moveTo>
                  <a:cubicBezTo>
                    <a:pt x="1402" y="0"/>
                    <a:pt x="1232" y="39"/>
                    <a:pt x="1064" y="133"/>
                  </a:cubicBezTo>
                  <a:cubicBezTo>
                    <a:pt x="1" y="711"/>
                    <a:pt x="426" y="1653"/>
                    <a:pt x="1277" y="1835"/>
                  </a:cubicBezTo>
                  <a:cubicBezTo>
                    <a:pt x="1496" y="1884"/>
                    <a:pt x="1740" y="1913"/>
                    <a:pt x="1979" y="1913"/>
                  </a:cubicBezTo>
                  <a:cubicBezTo>
                    <a:pt x="2639" y="1913"/>
                    <a:pt x="3259" y="1692"/>
                    <a:pt x="3192" y="1045"/>
                  </a:cubicBezTo>
                  <a:cubicBezTo>
                    <a:pt x="3192" y="1045"/>
                    <a:pt x="2424"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2"/>
            <p:cNvSpPr/>
            <p:nvPr/>
          </p:nvSpPr>
          <p:spPr>
            <a:xfrm flipH="1">
              <a:off x="3839443" y="3400442"/>
              <a:ext cx="109063" cy="64033"/>
            </a:xfrm>
            <a:custGeom>
              <a:avLst/>
              <a:gdLst/>
              <a:ahLst/>
              <a:cxnLst/>
              <a:rect l="l" t="t" r="r" b="b"/>
              <a:pathLst>
                <a:path w="3260" h="1914" extrusionOk="0">
                  <a:moveTo>
                    <a:pt x="1550" y="1"/>
                  </a:moveTo>
                  <a:cubicBezTo>
                    <a:pt x="1380" y="1"/>
                    <a:pt x="1207" y="40"/>
                    <a:pt x="1034" y="134"/>
                  </a:cubicBezTo>
                  <a:cubicBezTo>
                    <a:pt x="1" y="712"/>
                    <a:pt x="426" y="1654"/>
                    <a:pt x="1247" y="1836"/>
                  </a:cubicBezTo>
                  <a:cubicBezTo>
                    <a:pt x="1473" y="1885"/>
                    <a:pt x="1724" y="1914"/>
                    <a:pt x="1968" y="1914"/>
                  </a:cubicBezTo>
                  <a:cubicBezTo>
                    <a:pt x="2639" y="1914"/>
                    <a:pt x="3259" y="1693"/>
                    <a:pt x="3192" y="1046"/>
                  </a:cubicBezTo>
                  <a:cubicBezTo>
                    <a:pt x="3192" y="1046"/>
                    <a:pt x="2424" y="1"/>
                    <a:pt x="1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2"/>
            <p:cNvSpPr/>
            <p:nvPr/>
          </p:nvSpPr>
          <p:spPr>
            <a:xfrm flipH="1">
              <a:off x="3264330" y="3208757"/>
              <a:ext cx="52725" cy="41618"/>
            </a:xfrm>
            <a:custGeom>
              <a:avLst/>
              <a:gdLst/>
              <a:ahLst/>
              <a:cxnLst/>
              <a:rect l="l" t="t" r="r" b="b"/>
              <a:pathLst>
                <a:path w="1576" h="1244" extrusionOk="0">
                  <a:moveTo>
                    <a:pt x="531" y="1"/>
                  </a:moveTo>
                  <a:cubicBezTo>
                    <a:pt x="135" y="1"/>
                    <a:pt x="91" y="758"/>
                    <a:pt x="91" y="758"/>
                  </a:cubicBezTo>
                  <a:cubicBezTo>
                    <a:pt x="0" y="1244"/>
                    <a:pt x="669" y="1092"/>
                    <a:pt x="1125" y="1213"/>
                  </a:cubicBezTo>
                  <a:cubicBezTo>
                    <a:pt x="1163" y="1225"/>
                    <a:pt x="1197" y="1231"/>
                    <a:pt x="1226" y="1231"/>
                  </a:cubicBezTo>
                  <a:cubicBezTo>
                    <a:pt x="1576" y="1231"/>
                    <a:pt x="1351" y="453"/>
                    <a:pt x="791" y="89"/>
                  </a:cubicBezTo>
                  <a:cubicBezTo>
                    <a:pt x="691" y="27"/>
                    <a:pt x="605" y="1"/>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2"/>
            <p:cNvSpPr/>
            <p:nvPr/>
          </p:nvSpPr>
          <p:spPr>
            <a:xfrm flipH="1">
              <a:off x="3335484" y="3652108"/>
              <a:ext cx="53762" cy="41150"/>
            </a:xfrm>
            <a:custGeom>
              <a:avLst/>
              <a:gdLst/>
              <a:ahLst/>
              <a:cxnLst/>
              <a:rect l="l" t="t" r="r" b="b"/>
              <a:pathLst>
                <a:path w="1607" h="1230" extrusionOk="0">
                  <a:moveTo>
                    <a:pt x="543" y="0"/>
                  </a:moveTo>
                  <a:cubicBezTo>
                    <a:pt x="165" y="0"/>
                    <a:pt x="122" y="757"/>
                    <a:pt x="122" y="757"/>
                  </a:cubicBezTo>
                  <a:cubicBezTo>
                    <a:pt x="0" y="1213"/>
                    <a:pt x="699" y="1061"/>
                    <a:pt x="1155" y="1213"/>
                  </a:cubicBezTo>
                  <a:cubicBezTo>
                    <a:pt x="1192" y="1224"/>
                    <a:pt x="1225" y="1230"/>
                    <a:pt x="1254" y="1230"/>
                  </a:cubicBezTo>
                  <a:cubicBezTo>
                    <a:pt x="1607" y="1230"/>
                    <a:pt x="1380" y="425"/>
                    <a:pt x="790" y="88"/>
                  </a:cubicBezTo>
                  <a:cubicBezTo>
                    <a:pt x="695" y="26"/>
                    <a:pt x="613"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2"/>
            <p:cNvSpPr/>
            <p:nvPr/>
          </p:nvSpPr>
          <p:spPr>
            <a:xfrm flipH="1">
              <a:off x="2571393" y="3357355"/>
              <a:ext cx="47105" cy="36667"/>
            </a:xfrm>
            <a:custGeom>
              <a:avLst/>
              <a:gdLst/>
              <a:ahLst/>
              <a:cxnLst/>
              <a:rect l="l" t="t" r="r" b="b"/>
              <a:pathLst>
                <a:path w="1408" h="1096" extrusionOk="0">
                  <a:moveTo>
                    <a:pt x="470" y="1"/>
                  </a:moveTo>
                  <a:cubicBezTo>
                    <a:pt x="134" y="1"/>
                    <a:pt x="91" y="662"/>
                    <a:pt x="91" y="662"/>
                  </a:cubicBezTo>
                  <a:cubicBezTo>
                    <a:pt x="0" y="1088"/>
                    <a:pt x="608" y="966"/>
                    <a:pt x="1003" y="1088"/>
                  </a:cubicBezTo>
                  <a:cubicBezTo>
                    <a:pt x="1027" y="1093"/>
                    <a:pt x="1049" y="1095"/>
                    <a:pt x="1069" y="1095"/>
                  </a:cubicBezTo>
                  <a:cubicBezTo>
                    <a:pt x="1407" y="1095"/>
                    <a:pt x="1216" y="400"/>
                    <a:pt x="699" y="85"/>
                  </a:cubicBezTo>
                  <a:cubicBezTo>
                    <a:pt x="611" y="25"/>
                    <a:pt x="535"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2"/>
            <p:cNvSpPr/>
            <p:nvPr/>
          </p:nvSpPr>
          <p:spPr>
            <a:xfrm flipH="1">
              <a:off x="2498433" y="3678068"/>
              <a:ext cx="45833" cy="37001"/>
            </a:xfrm>
            <a:custGeom>
              <a:avLst/>
              <a:gdLst/>
              <a:ahLst/>
              <a:cxnLst/>
              <a:rect l="l" t="t" r="r" b="b"/>
              <a:pathLst>
                <a:path w="1370" h="1106" extrusionOk="0">
                  <a:moveTo>
                    <a:pt x="483" y="0"/>
                  </a:moveTo>
                  <a:cubicBezTo>
                    <a:pt x="135" y="0"/>
                    <a:pt x="91" y="680"/>
                    <a:pt x="91" y="680"/>
                  </a:cubicBezTo>
                  <a:cubicBezTo>
                    <a:pt x="0" y="1106"/>
                    <a:pt x="578" y="984"/>
                    <a:pt x="1003" y="1075"/>
                  </a:cubicBezTo>
                  <a:cubicBezTo>
                    <a:pt x="1032" y="1084"/>
                    <a:pt x="1058" y="1088"/>
                    <a:pt x="1080" y="1088"/>
                  </a:cubicBezTo>
                  <a:cubicBezTo>
                    <a:pt x="1370" y="1088"/>
                    <a:pt x="1178" y="410"/>
                    <a:pt x="699" y="72"/>
                  </a:cubicBezTo>
                  <a:cubicBezTo>
                    <a:pt x="617" y="22"/>
                    <a:pt x="545" y="0"/>
                    <a:pt x="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2"/>
            <p:cNvSpPr/>
            <p:nvPr/>
          </p:nvSpPr>
          <p:spPr>
            <a:xfrm flipH="1">
              <a:off x="1768330" y="3240838"/>
              <a:ext cx="45867" cy="36399"/>
            </a:xfrm>
            <a:custGeom>
              <a:avLst/>
              <a:gdLst/>
              <a:ahLst/>
              <a:cxnLst/>
              <a:rect l="l" t="t" r="r" b="b"/>
              <a:pathLst>
                <a:path w="1371" h="1088" extrusionOk="0">
                  <a:moveTo>
                    <a:pt x="465" y="0"/>
                  </a:moveTo>
                  <a:cubicBezTo>
                    <a:pt x="135" y="0"/>
                    <a:pt x="91" y="680"/>
                    <a:pt x="91" y="680"/>
                  </a:cubicBezTo>
                  <a:cubicBezTo>
                    <a:pt x="0" y="1075"/>
                    <a:pt x="578" y="984"/>
                    <a:pt x="1003" y="1075"/>
                  </a:cubicBezTo>
                  <a:cubicBezTo>
                    <a:pt x="1031" y="1084"/>
                    <a:pt x="1056" y="1088"/>
                    <a:pt x="1078" y="1088"/>
                  </a:cubicBezTo>
                  <a:cubicBezTo>
                    <a:pt x="1371" y="1088"/>
                    <a:pt x="1177" y="383"/>
                    <a:pt x="669" y="72"/>
                  </a:cubicBezTo>
                  <a:cubicBezTo>
                    <a:pt x="591" y="22"/>
                    <a:pt x="523"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2"/>
            <p:cNvSpPr/>
            <p:nvPr/>
          </p:nvSpPr>
          <p:spPr>
            <a:xfrm flipH="1">
              <a:off x="1233553" y="3135462"/>
              <a:ext cx="97655" cy="67144"/>
            </a:xfrm>
            <a:custGeom>
              <a:avLst/>
              <a:gdLst/>
              <a:ahLst/>
              <a:cxnLst/>
              <a:rect l="l" t="t" r="r" b="b"/>
              <a:pathLst>
                <a:path w="2919" h="2007" extrusionOk="0">
                  <a:moveTo>
                    <a:pt x="1611" y="0"/>
                  </a:moveTo>
                  <a:cubicBezTo>
                    <a:pt x="882" y="0"/>
                    <a:pt x="0" y="0"/>
                    <a:pt x="0" y="547"/>
                  </a:cubicBezTo>
                  <a:cubicBezTo>
                    <a:pt x="0" y="1125"/>
                    <a:pt x="882" y="2006"/>
                    <a:pt x="1611" y="2006"/>
                  </a:cubicBezTo>
                  <a:cubicBezTo>
                    <a:pt x="2341" y="2006"/>
                    <a:pt x="2918" y="1581"/>
                    <a:pt x="2918" y="1003"/>
                  </a:cubicBezTo>
                  <a:cubicBezTo>
                    <a:pt x="2918" y="456"/>
                    <a:pt x="2341"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2"/>
            <p:cNvSpPr/>
            <p:nvPr/>
          </p:nvSpPr>
          <p:spPr>
            <a:xfrm flipH="1">
              <a:off x="1297613" y="3186243"/>
              <a:ext cx="118631" cy="67479"/>
            </a:xfrm>
            <a:custGeom>
              <a:avLst/>
              <a:gdLst/>
              <a:ahLst/>
              <a:cxnLst/>
              <a:rect l="l" t="t" r="r" b="b"/>
              <a:pathLst>
                <a:path w="3546" h="2017" extrusionOk="0">
                  <a:moveTo>
                    <a:pt x="1096" y="0"/>
                  </a:moveTo>
                  <a:cubicBezTo>
                    <a:pt x="713" y="0"/>
                    <a:pt x="445" y="1005"/>
                    <a:pt x="445" y="1005"/>
                  </a:cubicBezTo>
                  <a:cubicBezTo>
                    <a:pt x="445" y="1005"/>
                    <a:pt x="1" y="2017"/>
                    <a:pt x="1247" y="2017"/>
                  </a:cubicBezTo>
                  <a:cubicBezTo>
                    <a:pt x="1384" y="2017"/>
                    <a:pt x="1541" y="2005"/>
                    <a:pt x="1721" y="1978"/>
                  </a:cubicBezTo>
                  <a:cubicBezTo>
                    <a:pt x="3545" y="1735"/>
                    <a:pt x="1782" y="519"/>
                    <a:pt x="1296" y="93"/>
                  </a:cubicBezTo>
                  <a:cubicBezTo>
                    <a:pt x="1226" y="28"/>
                    <a:pt x="1159" y="0"/>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2"/>
            <p:cNvSpPr/>
            <p:nvPr/>
          </p:nvSpPr>
          <p:spPr>
            <a:xfrm flipH="1">
              <a:off x="1449123" y="3184269"/>
              <a:ext cx="77315" cy="61724"/>
            </a:xfrm>
            <a:custGeom>
              <a:avLst/>
              <a:gdLst/>
              <a:ahLst/>
              <a:cxnLst/>
              <a:rect l="l" t="t" r="r" b="b"/>
              <a:pathLst>
                <a:path w="2311" h="1845" extrusionOk="0">
                  <a:moveTo>
                    <a:pt x="1824" y="0"/>
                  </a:moveTo>
                  <a:lnTo>
                    <a:pt x="699" y="335"/>
                  </a:lnTo>
                  <a:cubicBezTo>
                    <a:pt x="578" y="456"/>
                    <a:pt x="486" y="547"/>
                    <a:pt x="486" y="547"/>
                  </a:cubicBezTo>
                  <a:cubicBezTo>
                    <a:pt x="0" y="1064"/>
                    <a:pt x="821" y="1642"/>
                    <a:pt x="1581" y="1824"/>
                  </a:cubicBezTo>
                  <a:cubicBezTo>
                    <a:pt x="1643" y="1838"/>
                    <a:pt x="1697" y="1845"/>
                    <a:pt x="1745" y="1845"/>
                  </a:cubicBezTo>
                  <a:cubicBezTo>
                    <a:pt x="2311" y="1845"/>
                    <a:pt x="1964" y="901"/>
                    <a:pt x="1824" y="61"/>
                  </a:cubicBezTo>
                  <a:lnTo>
                    <a:pt x="18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2"/>
            <p:cNvSpPr/>
            <p:nvPr/>
          </p:nvSpPr>
          <p:spPr>
            <a:xfrm flipH="1">
              <a:off x="1114398" y="3111275"/>
              <a:ext cx="47004" cy="36667"/>
            </a:xfrm>
            <a:custGeom>
              <a:avLst/>
              <a:gdLst/>
              <a:ahLst/>
              <a:cxnLst/>
              <a:rect l="l" t="t" r="r" b="b"/>
              <a:pathLst>
                <a:path w="1405" h="1096" extrusionOk="0">
                  <a:moveTo>
                    <a:pt x="470" y="1"/>
                  </a:moveTo>
                  <a:cubicBezTo>
                    <a:pt x="134" y="1"/>
                    <a:pt x="91" y="662"/>
                    <a:pt x="91" y="662"/>
                  </a:cubicBezTo>
                  <a:cubicBezTo>
                    <a:pt x="0" y="1088"/>
                    <a:pt x="608" y="966"/>
                    <a:pt x="1003" y="1088"/>
                  </a:cubicBezTo>
                  <a:cubicBezTo>
                    <a:pt x="1027" y="1093"/>
                    <a:pt x="1049" y="1095"/>
                    <a:pt x="1069" y="1095"/>
                  </a:cubicBezTo>
                  <a:cubicBezTo>
                    <a:pt x="1404" y="1095"/>
                    <a:pt x="1187" y="401"/>
                    <a:pt x="699" y="85"/>
                  </a:cubicBezTo>
                  <a:cubicBezTo>
                    <a:pt x="611" y="26"/>
                    <a:pt x="535"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2"/>
            <p:cNvSpPr/>
            <p:nvPr/>
          </p:nvSpPr>
          <p:spPr>
            <a:xfrm flipH="1">
              <a:off x="2281891" y="3249302"/>
              <a:ext cx="96651" cy="84775"/>
            </a:xfrm>
            <a:custGeom>
              <a:avLst/>
              <a:gdLst/>
              <a:ahLst/>
              <a:cxnLst/>
              <a:rect l="l" t="t" r="r" b="b"/>
              <a:pathLst>
                <a:path w="2889" h="2534" extrusionOk="0">
                  <a:moveTo>
                    <a:pt x="1968" y="1"/>
                  </a:moveTo>
                  <a:cubicBezTo>
                    <a:pt x="1392" y="1"/>
                    <a:pt x="593" y="330"/>
                    <a:pt x="335" y="822"/>
                  </a:cubicBezTo>
                  <a:cubicBezTo>
                    <a:pt x="1" y="1460"/>
                    <a:pt x="122" y="2190"/>
                    <a:pt x="608" y="2433"/>
                  </a:cubicBezTo>
                  <a:cubicBezTo>
                    <a:pt x="730" y="2502"/>
                    <a:pt x="863" y="2534"/>
                    <a:pt x="999" y="2534"/>
                  </a:cubicBezTo>
                  <a:cubicBezTo>
                    <a:pt x="1408" y="2534"/>
                    <a:pt x="1847" y="2243"/>
                    <a:pt x="2098" y="1764"/>
                  </a:cubicBezTo>
                  <a:cubicBezTo>
                    <a:pt x="2432" y="1126"/>
                    <a:pt x="2888" y="336"/>
                    <a:pt x="2402" y="93"/>
                  </a:cubicBezTo>
                  <a:cubicBezTo>
                    <a:pt x="2290" y="30"/>
                    <a:pt x="2139" y="1"/>
                    <a:pt x="1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2"/>
            <p:cNvSpPr/>
            <p:nvPr/>
          </p:nvSpPr>
          <p:spPr>
            <a:xfrm flipH="1">
              <a:off x="1924985" y="3299548"/>
              <a:ext cx="96651" cy="84808"/>
            </a:xfrm>
            <a:custGeom>
              <a:avLst/>
              <a:gdLst/>
              <a:ahLst/>
              <a:cxnLst/>
              <a:rect l="l" t="t" r="r" b="b"/>
              <a:pathLst>
                <a:path w="2889" h="2535" extrusionOk="0">
                  <a:moveTo>
                    <a:pt x="1983" y="0"/>
                  </a:moveTo>
                  <a:cubicBezTo>
                    <a:pt x="1407" y="0"/>
                    <a:pt x="595" y="313"/>
                    <a:pt x="335" y="810"/>
                  </a:cubicBezTo>
                  <a:cubicBezTo>
                    <a:pt x="0" y="1448"/>
                    <a:pt x="122" y="2177"/>
                    <a:pt x="608" y="2451"/>
                  </a:cubicBezTo>
                  <a:cubicBezTo>
                    <a:pt x="722" y="2508"/>
                    <a:pt x="846" y="2535"/>
                    <a:pt x="974" y="2535"/>
                  </a:cubicBezTo>
                  <a:cubicBezTo>
                    <a:pt x="1390" y="2535"/>
                    <a:pt x="1842" y="2248"/>
                    <a:pt x="2098" y="1782"/>
                  </a:cubicBezTo>
                  <a:cubicBezTo>
                    <a:pt x="2462" y="1144"/>
                    <a:pt x="2888" y="354"/>
                    <a:pt x="2402" y="80"/>
                  </a:cubicBezTo>
                  <a:cubicBezTo>
                    <a:pt x="2294" y="26"/>
                    <a:pt x="2148" y="0"/>
                    <a:pt x="1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2"/>
            <p:cNvSpPr/>
            <p:nvPr/>
          </p:nvSpPr>
          <p:spPr>
            <a:xfrm flipH="1">
              <a:off x="2402890" y="3129407"/>
              <a:ext cx="83437" cy="93172"/>
            </a:xfrm>
            <a:custGeom>
              <a:avLst/>
              <a:gdLst/>
              <a:ahLst/>
              <a:cxnLst/>
              <a:rect l="l" t="t" r="r" b="b"/>
              <a:pathLst>
                <a:path w="2494" h="2785" extrusionOk="0">
                  <a:moveTo>
                    <a:pt x="705" y="1"/>
                  </a:moveTo>
                  <a:cubicBezTo>
                    <a:pt x="604" y="1"/>
                    <a:pt x="510" y="37"/>
                    <a:pt x="426" y="120"/>
                  </a:cubicBezTo>
                  <a:cubicBezTo>
                    <a:pt x="31" y="485"/>
                    <a:pt x="1" y="1762"/>
                    <a:pt x="487" y="2278"/>
                  </a:cubicBezTo>
                  <a:cubicBezTo>
                    <a:pt x="762" y="2609"/>
                    <a:pt x="1148" y="2784"/>
                    <a:pt x="1498" y="2784"/>
                  </a:cubicBezTo>
                  <a:cubicBezTo>
                    <a:pt x="1728" y="2784"/>
                    <a:pt x="1941" y="2709"/>
                    <a:pt x="2098" y="2552"/>
                  </a:cubicBezTo>
                  <a:cubicBezTo>
                    <a:pt x="2493" y="2187"/>
                    <a:pt x="2463" y="1427"/>
                    <a:pt x="1946" y="911"/>
                  </a:cubicBezTo>
                  <a:cubicBezTo>
                    <a:pt x="1562" y="503"/>
                    <a:pt x="1084" y="1"/>
                    <a:pt x="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2"/>
            <p:cNvSpPr/>
            <p:nvPr/>
          </p:nvSpPr>
          <p:spPr>
            <a:xfrm flipH="1">
              <a:off x="2289016" y="3148040"/>
              <a:ext cx="93574" cy="67044"/>
            </a:xfrm>
            <a:custGeom>
              <a:avLst/>
              <a:gdLst/>
              <a:ahLst/>
              <a:cxnLst/>
              <a:rect l="l" t="t" r="r" b="b"/>
              <a:pathLst>
                <a:path w="2797" h="2004" extrusionOk="0">
                  <a:moveTo>
                    <a:pt x="1178" y="0"/>
                  </a:moveTo>
                  <a:cubicBezTo>
                    <a:pt x="895" y="0"/>
                    <a:pt x="560" y="214"/>
                    <a:pt x="274" y="992"/>
                  </a:cubicBezTo>
                  <a:cubicBezTo>
                    <a:pt x="0" y="1771"/>
                    <a:pt x="225" y="2003"/>
                    <a:pt x="613" y="2003"/>
                  </a:cubicBezTo>
                  <a:cubicBezTo>
                    <a:pt x="1088" y="2003"/>
                    <a:pt x="1807" y="1656"/>
                    <a:pt x="2158" y="1539"/>
                  </a:cubicBezTo>
                  <a:cubicBezTo>
                    <a:pt x="2796" y="1296"/>
                    <a:pt x="1793" y="323"/>
                    <a:pt x="1793" y="323"/>
                  </a:cubicBezTo>
                  <a:cubicBezTo>
                    <a:pt x="1793" y="323"/>
                    <a:pt x="1526"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2"/>
            <p:cNvSpPr/>
            <p:nvPr/>
          </p:nvSpPr>
          <p:spPr>
            <a:xfrm flipH="1">
              <a:off x="677370" y="2994625"/>
              <a:ext cx="91566" cy="75776"/>
            </a:xfrm>
            <a:custGeom>
              <a:avLst/>
              <a:gdLst/>
              <a:ahLst/>
              <a:cxnLst/>
              <a:rect l="l" t="t" r="r" b="b"/>
              <a:pathLst>
                <a:path w="2737" h="2265" extrusionOk="0">
                  <a:moveTo>
                    <a:pt x="1854" y="0"/>
                  </a:moveTo>
                  <a:cubicBezTo>
                    <a:pt x="1283" y="0"/>
                    <a:pt x="470" y="328"/>
                    <a:pt x="183" y="806"/>
                  </a:cubicBezTo>
                  <a:cubicBezTo>
                    <a:pt x="62" y="1079"/>
                    <a:pt x="1" y="1353"/>
                    <a:pt x="31" y="1627"/>
                  </a:cubicBezTo>
                  <a:cubicBezTo>
                    <a:pt x="578" y="1748"/>
                    <a:pt x="1095" y="1961"/>
                    <a:pt x="1551" y="2265"/>
                  </a:cubicBezTo>
                  <a:cubicBezTo>
                    <a:pt x="1703" y="2143"/>
                    <a:pt x="1855" y="1961"/>
                    <a:pt x="1977" y="1779"/>
                  </a:cubicBezTo>
                  <a:cubicBezTo>
                    <a:pt x="2311" y="1140"/>
                    <a:pt x="2737" y="350"/>
                    <a:pt x="2250" y="76"/>
                  </a:cubicBezTo>
                  <a:cubicBezTo>
                    <a:pt x="2146" y="24"/>
                    <a:pt x="2009" y="0"/>
                    <a:pt x="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2"/>
            <p:cNvSpPr/>
            <p:nvPr/>
          </p:nvSpPr>
          <p:spPr>
            <a:xfrm flipH="1">
              <a:off x="868518" y="2982415"/>
              <a:ext cx="96651" cy="84708"/>
            </a:xfrm>
            <a:custGeom>
              <a:avLst/>
              <a:gdLst/>
              <a:ahLst/>
              <a:cxnLst/>
              <a:rect l="l" t="t" r="r" b="b"/>
              <a:pathLst>
                <a:path w="2889" h="2532" extrusionOk="0">
                  <a:moveTo>
                    <a:pt x="2006" y="0"/>
                  </a:moveTo>
                  <a:cubicBezTo>
                    <a:pt x="1436" y="0"/>
                    <a:pt x="628" y="328"/>
                    <a:pt x="365" y="806"/>
                  </a:cubicBezTo>
                  <a:cubicBezTo>
                    <a:pt x="1" y="1444"/>
                    <a:pt x="122" y="2174"/>
                    <a:pt x="608" y="2447"/>
                  </a:cubicBezTo>
                  <a:cubicBezTo>
                    <a:pt x="722" y="2504"/>
                    <a:pt x="847" y="2531"/>
                    <a:pt x="974" y="2531"/>
                  </a:cubicBezTo>
                  <a:cubicBezTo>
                    <a:pt x="1392" y="2531"/>
                    <a:pt x="1849" y="2244"/>
                    <a:pt x="2128" y="1779"/>
                  </a:cubicBezTo>
                  <a:cubicBezTo>
                    <a:pt x="2463" y="1140"/>
                    <a:pt x="2888" y="350"/>
                    <a:pt x="2402" y="77"/>
                  </a:cubicBezTo>
                  <a:cubicBezTo>
                    <a:pt x="2298" y="25"/>
                    <a:pt x="216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2"/>
            <p:cNvSpPr/>
            <p:nvPr/>
          </p:nvSpPr>
          <p:spPr>
            <a:xfrm flipH="1">
              <a:off x="800410" y="2924976"/>
              <a:ext cx="72229" cy="42421"/>
            </a:xfrm>
            <a:custGeom>
              <a:avLst/>
              <a:gdLst/>
              <a:ahLst/>
              <a:cxnLst/>
              <a:rect l="l" t="t" r="r" b="b"/>
              <a:pathLst>
                <a:path w="2159" h="1268" extrusionOk="0">
                  <a:moveTo>
                    <a:pt x="2007" y="0"/>
                  </a:moveTo>
                  <a:cubicBezTo>
                    <a:pt x="1338" y="122"/>
                    <a:pt x="669" y="243"/>
                    <a:pt x="1" y="456"/>
                  </a:cubicBezTo>
                  <a:cubicBezTo>
                    <a:pt x="61" y="578"/>
                    <a:pt x="122" y="669"/>
                    <a:pt x="213" y="791"/>
                  </a:cubicBezTo>
                  <a:cubicBezTo>
                    <a:pt x="505" y="1100"/>
                    <a:pt x="883" y="1268"/>
                    <a:pt x="1224" y="1268"/>
                  </a:cubicBezTo>
                  <a:cubicBezTo>
                    <a:pt x="1453" y="1268"/>
                    <a:pt x="1666" y="1192"/>
                    <a:pt x="1824" y="1034"/>
                  </a:cubicBezTo>
                  <a:cubicBezTo>
                    <a:pt x="2098" y="760"/>
                    <a:pt x="2159" y="365"/>
                    <a:pt x="2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2"/>
            <p:cNvSpPr/>
            <p:nvPr/>
          </p:nvSpPr>
          <p:spPr>
            <a:xfrm flipH="1">
              <a:off x="697710" y="2922735"/>
              <a:ext cx="79790" cy="37102"/>
            </a:xfrm>
            <a:custGeom>
              <a:avLst/>
              <a:gdLst/>
              <a:ahLst/>
              <a:cxnLst/>
              <a:rect l="l" t="t" r="r" b="b"/>
              <a:pathLst>
                <a:path w="2385" h="1109" extrusionOk="0">
                  <a:moveTo>
                    <a:pt x="583" y="1"/>
                  </a:moveTo>
                  <a:cubicBezTo>
                    <a:pt x="495" y="1"/>
                    <a:pt x="407" y="3"/>
                    <a:pt x="318" y="6"/>
                  </a:cubicBezTo>
                  <a:cubicBezTo>
                    <a:pt x="318" y="37"/>
                    <a:pt x="287" y="67"/>
                    <a:pt x="287" y="98"/>
                  </a:cubicBezTo>
                  <a:cubicBezTo>
                    <a:pt x="0" y="877"/>
                    <a:pt x="224" y="1109"/>
                    <a:pt x="614" y="1109"/>
                  </a:cubicBezTo>
                  <a:cubicBezTo>
                    <a:pt x="1092" y="1109"/>
                    <a:pt x="1821" y="762"/>
                    <a:pt x="2172" y="645"/>
                  </a:cubicBezTo>
                  <a:cubicBezTo>
                    <a:pt x="2385" y="584"/>
                    <a:pt x="2385" y="432"/>
                    <a:pt x="2354" y="250"/>
                  </a:cubicBezTo>
                  <a:cubicBezTo>
                    <a:pt x="1770" y="90"/>
                    <a:pt x="1187"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2"/>
            <p:cNvSpPr/>
            <p:nvPr/>
          </p:nvSpPr>
          <p:spPr>
            <a:xfrm flipH="1">
              <a:off x="1028155" y="3007337"/>
              <a:ext cx="86147" cy="50919"/>
            </a:xfrm>
            <a:custGeom>
              <a:avLst/>
              <a:gdLst/>
              <a:ahLst/>
              <a:cxnLst/>
              <a:rect l="l" t="t" r="r" b="b"/>
              <a:pathLst>
                <a:path w="2575" h="1522" extrusionOk="0">
                  <a:moveTo>
                    <a:pt x="1845" y="0"/>
                  </a:moveTo>
                  <a:cubicBezTo>
                    <a:pt x="1297" y="243"/>
                    <a:pt x="720" y="517"/>
                    <a:pt x="142" y="760"/>
                  </a:cubicBezTo>
                  <a:cubicBezTo>
                    <a:pt x="1" y="1340"/>
                    <a:pt x="225" y="1521"/>
                    <a:pt x="574" y="1521"/>
                  </a:cubicBezTo>
                  <a:cubicBezTo>
                    <a:pt x="1049" y="1521"/>
                    <a:pt x="1755" y="1187"/>
                    <a:pt x="2088" y="1064"/>
                  </a:cubicBezTo>
                  <a:cubicBezTo>
                    <a:pt x="2574" y="882"/>
                    <a:pt x="2088" y="274"/>
                    <a:pt x="1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2"/>
            <p:cNvSpPr/>
            <p:nvPr/>
          </p:nvSpPr>
          <p:spPr>
            <a:xfrm flipH="1">
              <a:off x="986475" y="3089464"/>
              <a:ext cx="56974" cy="44997"/>
            </a:xfrm>
            <a:custGeom>
              <a:avLst/>
              <a:gdLst/>
              <a:ahLst/>
              <a:cxnLst/>
              <a:rect l="l" t="t" r="r" b="b"/>
              <a:pathLst>
                <a:path w="1703" h="1345" extrusionOk="0">
                  <a:moveTo>
                    <a:pt x="976" y="1"/>
                  </a:moveTo>
                  <a:cubicBezTo>
                    <a:pt x="706" y="1"/>
                    <a:pt x="390" y="214"/>
                    <a:pt x="122" y="980"/>
                  </a:cubicBezTo>
                  <a:cubicBezTo>
                    <a:pt x="61" y="1102"/>
                    <a:pt x="30" y="1223"/>
                    <a:pt x="0" y="1345"/>
                  </a:cubicBezTo>
                  <a:lnTo>
                    <a:pt x="1702" y="463"/>
                  </a:lnTo>
                  <a:cubicBezTo>
                    <a:pt x="1641" y="403"/>
                    <a:pt x="1581" y="342"/>
                    <a:pt x="1581" y="342"/>
                  </a:cubicBezTo>
                  <a:cubicBezTo>
                    <a:pt x="1581" y="342"/>
                    <a:pt x="1316"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2"/>
            <p:cNvSpPr/>
            <p:nvPr/>
          </p:nvSpPr>
          <p:spPr>
            <a:xfrm flipH="1">
              <a:off x="2332741" y="3399472"/>
              <a:ext cx="59951" cy="34827"/>
            </a:xfrm>
            <a:custGeom>
              <a:avLst/>
              <a:gdLst/>
              <a:ahLst/>
              <a:cxnLst/>
              <a:rect l="l" t="t" r="r" b="b"/>
              <a:pathLst>
                <a:path w="1792" h="1041" extrusionOk="0">
                  <a:moveTo>
                    <a:pt x="831" y="0"/>
                  </a:moveTo>
                  <a:cubicBezTo>
                    <a:pt x="596" y="0"/>
                    <a:pt x="429" y="431"/>
                    <a:pt x="180" y="680"/>
                  </a:cubicBezTo>
                  <a:cubicBezTo>
                    <a:pt x="0" y="880"/>
                    <a:pt x="268" y="1040"/>
                    <a:pt x="636" y="1040"/>
                  </a:cubicBezTo>
                  <a:cubicBezTo>
                    <a:pt x="827" y="1040"/>
                    <a:pt x="1046" y="997"/>
                    <a:pt x="1244" y="892"/>
                  </a:cubicBezTo>
                  <a:cubicBezTo>
                    <a:pt x="1791" y="589"/>
                    <a:pt x="1001" y="72"/>
                    <a:pt x="1001" y="72"/>
                  </a:cubicBezTo>
                  <a:cubicBezTo>
                    <a:pt x="940" y="22"/>
                    <a:pt x="88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2"/>
            <p:cNvSpPr/>
            <p:nvPr/>
          </p:nvSpPr>
          <p:spPr>
            <a:xfrm flipH="1">
              <a:off x="2288919" y="3490966"/>
              <a:ext cx="46904" cy="36432"/>
            </a:xfrm>
            <a:custGeom>
              <a:avLst/>
              <a:gdLst/>
              <a:ahLst/>
              <a:cxnLst/>
              <a:rect l="l" t="t" r="r" b="b"/>
              <a:pathLst>
                <a:path w="1402" h="1089" extrusionOk="0">
                  <a:moveTo>
                    <a:pt x="484" y="1"/>
                  </a:moveTo>
                  <a:cubicBezTo>
                    <a:pt x="135" y="1"/>
                    <a:pt x="91" y="680"/>
                    <a:pt x="91" y="680"/>
                  </a:cubicBezTo>
                  <a:cubicBezTo>
                    <a:pt x="0" y="1075"/>
                    <a:pt x="608" y="954"/>
                    <a:pt x="1003" y="1075"/>
                  </a:cubicBezTo>
                  <a:cubicBezTo>
                    <a:pt x="1033" y="1084"/>
                    <a:pt x="1060" y="1088"/>
                    <a:pt x="1084" y="1088"/>
                  </a:cubicBezTo>
                  <a:cubicBezTo>
                    <a:pt x="1401" y="1088"/>
                    <a:pt x="1208" y="383"/>
                    <a:pt x="699" y="72"/>
                  </a:cubicBezTo>
                  <a:cubicBezTo>
                    <a:pt x="617" y="22"/>
                    <a:pt x="54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2"/>
            <p:cNvSpPr/>
            <p:nvPr/>
          </p:nvSpPr>
          <p:spPr>
            <a:xfrm flipH="1">
              <a:off x="1983899" y="3231672"/>
              <a:ext cx="45867" cy="36432"/>
            </a:xfrm>
            <a:custGeom>
              <a:avLst/>
              <a:gdLst/>
              <a:ahLst/>
              <a:cxnLst/>
              <a:rect l="l" t="t" r="r" b="b"/>
              <a:pathLst>
                <a:path w="1371" h="1089" extrusionOk="0">
                  <a:moveTo>
                    <a:pt x="465" y="1"/>
                  </a:moveTo>
                  <a:cubicBezTo>
                    <a:pt x="135" y="1"/>
                    <a:pt x="91" y="680"/>
                    <a:pt x="91" y="680"/>
                  </a:cubicBezTo>
                  <a:cubicBezTo>
                    <a:pt x="0" y="1076"/>
                    <a:pt x="578" y="954"/>
                    <a:pt x="1003" y="1076"/>
                  </a:cubicBezTo>
                  <a:cubicBezTo>
                    <a:pt x="1031" y="1084"/>
                    <a:pt x="1056" y="1088"/>
                    <a:pt x="1078" y="1088"/>
                  </a:cubicBezTo>
                  <a:cubicBezTo>
                    <a:pt x="1371" y="1088"/>
                    <a:pt x="1178" y="383"/>
                    <a:pt x="669" y="73"/>
                  </a:cubicBezTo>
                  <a:cubicBezTo>
                    <a:pt x="591" y="22"/>
                    <a:pt x="524"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2"/>
            <p:cNvSpPr/>
            <p:nvPr/>
          </p:nvSpPr>
          <p:spPr>
            <a:xfrm flipH="1">
              <a:off x="1489837" y="3273354"/>
              <a:ext cx="46770" cy="36432"/>
            </a:xfrm>
            <a:custGeom>
              <a:avLst/>
              <a:gdLst/>
              <a:ahLst/>
              <a:cxnLst/>
              <a:rect l="l" t="t" r="r" b="b"/>
              <a:pathLst>
                <a:path w="1398" h="1089" extrusionOk="0">
                  <a:moveTo>
                    <a:pt x="484" y="1"/>
                  </a:moveTo>
                  <a:cubicBezTo>
                    <a:pt x="135" y="1"/>
                    <a:pt x="91" y="681"/>
                    <a:pt x="91" y="681"/>
                  </a:cubicBezTo>
                  <a:cubicBezTo>
                    <a:pt x="0" y="1076"/>
                    <a:pt x="608" y="954"/>
                    <a:pt x="1003" y="1076"/>
                  </a:cubicBezTo>
                  <a:cubicBezTo>
                    <a:pt x="1033" y="1084"/>
                    <a:pt x="1060" y="1088"/>
                    <a:pt x="1084" y="1088"/>
                  </a:cubicBezTo>
                  <a:cubicBezTo>
                    <a:pt x="1397" y="1088"/>
                    <a:pt x="1180" y="384"/>
                    <a:pt x="699" y="73"/>
                  </a:cubicBezTo>
                  <a:cubicBezTo>
                    <a:pt x="617" y="22"/>
                    <a:pt x="54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2"/>
            <p:cNvSpPr/>
            <p:nvPr/>
          </p:nvSpPr>
          <p:spPr>
            <a:xfrm flipH="1">
              <a:off x="2098874" y="3771635"/>
              <a:ext cx="59951" cy="34793"/>
            </a:xfrm>
            <a:custGeom>
              <a:avLst/>
              <a:gdLst/>
              <a:ahLst/>
              <a:cxnLst/>
              <a:rect l="l" t="t" r="r" b="b"/>
              <a:pathLst>
                <a:path w="1792" h="1040" extrusionOk="0">
                  <a:moveTo>
                    <a:pt x="815" y="0"/>
                  </a:moveTo>
                  <a:cubicBezTo>
                    <a:pt x="596" y="0"/>
                    <a:pt x="429" y="431"/>
                    <a:pt x="180" y="680"/>
                  </a:cubicBezTo>
                  <a:cubicBezTo>
                    <a:pt x="0" y="879"/>
                    <a:pt x="268" y="1040"/>
                    <a:pt x="627" y="1040"/>
                  </a:cubicBezTo>
                  <a:cubicBezTo>
                    <a:pt x="814" y="1040"/>
                    <a:pt x="1027" y="996"/>
                    <a:pt x="1214" y="892"/>
                  </a:cubicBezTo>
                  <a:cubicBezTo>
                    <a:pt x="1791" y="588"/>
                    <a:pt x="971" y="72"/>
                    <a:pt x="971" y="72"/>
                  </a:cubicBezTo>
                  <a:cubicBezTo>
                    <a:pt x="915" y="22"/>
                    <a:pt x="864"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2"/>
            <p:cNvSpPr/>
            <p:nvPr/>
          </p:nvSpPr>
          <p:spPr>
            <a:xfrm flipH="1">
              <a:off x="2056056" y="3862795"/>
              <a:ext cx="45900" cy="36734"/>
            </a:xfrm>
            <a:custGeom>
              <a:avLst/>
              <a:gdLst/>
              <a:ahLst/>
              <a:cxnLst/>
              <a:rect l="l" t="t" r="r" b="b"/>
              <a:pathLst>
                <a:path w="1372" h="1098" extrusionOk="0">
                  <a:moveTo>
                    <a:pt x="475" y="0"/>
                  </a:moveTo>
                  <a:cubicBezTo>
                    <a:pt x="134" y="0"/>
                    <a:pt x="91" y="690"/>
                    <a:pt x="91" y="690"/>
                  </a:cubicBezTo>
                  <a:cubicBezTo>
                    <a:pt x="0" y="1085"/>
                    <a:pt x="608" y="964"/>
                    <a:pt x="1003" y="1085"/>
                  </a:cubicBezTo>
                  <a:cubicBezTo>
                    <a:pt x="1031" y="1094"/>
                    <a:pt x="1056" y="1098"/>
                    <a:pt x="1078" y="1098"/>
                  </a:cubicBezTo>
                  <a:cubicBezTo>
                    <a:pt x="1371" y="1098"/>
                    <a:pt x="1180" y="393"/>
                    <a:pt x="699" y="82"/>
                  </a:cubicBezTo>
                  <a:cubicBezTo>
                    <a:pt x="613" y="25"/>
                    <a:pt x="53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2"/>
            <p:cNvSpPr/>
            <p:nvPr/>
          </p:nvSpPr>
          <p:spPr>
            <a:xfrm flipH="1">
              <a:off x="3620021" y="3386994"/>
              <a:ext cx="201366" cy="111338"/>
            </a:xfrm>
            <a:custGeom>
              <a:avLst/>
              <a:gdLst/>
              <a:ahLst/>
              <a:cxnLst/>
              <a:rect l="l" t="t" r="r" b="b"/>
              <a:pathLst>
                <a:path w="6019" h="3328" extrusionOk="0">
                  <a:moveTo>
                    <a:pt x="3607" y="1"/>
                  </a:moveTo>
                  <a:cubicBezTo>
                    <a:pt x="3400" y="1"/>
                    <a:pt x="3198" y="43"/>
                    <a:pt x="3009" y="141"/>
                  </a:cubicBezTo>
                  <a:cubicBezTo>
                    <a:pt x="1733" y="779"/>
                    <a:pt x="0" y="2451"/>
                    <a:pt x="760" y="3120"/>
                  </a:cubicBezTo>
                  <a:cubicBezTo>
                    <a:pt x="931" y="3264"/>
                    <a:pt x="1277" y="3328"/>
                    <a:pt x="1717" y="3328"/>
                  </a:cubicBezTo>
                  <a:cubicBezTo>
                    <a:pt x="2762" y="3328"/>
                    <a:pt x="4335" y="2965"/>
                    <a:pt x="5319" y="2451"/>
                  </a:cubicBezTo>
                  <a:cubicBezTo>
                    <a:pt x="5958" y="2086"/>
                    <a:pt x="6018" y="1174"/>
                    <a:pt x="5410" y="749"/>
                  </a:cubicBezTo>
                  <a:cubicBezTo>
                    <a:pt x="4908" y="383"/>
                    <a:pt x="4234" y="1"/>
                    <a:pt x="3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2"/>
            <p:cNvSpPr/>
            <p:nvPr/>
          </p:nvSpPr>
          <p:spPr>
            <a:xfrm flipH="1">
              <a:off x="3611694" y="3674488"/>
              <a:ext cx="164967" cy="104346"/>
            </a:xfrm>
            <a:custGeom>
              <a:avLst/>
              <a:gdLst/>
              <a:ahLst/>
              <a:cxnLst/>
              <a:rect l="l" t="t" r="r" b="b"/>
              <a:pathLst>
                <a:path w="4931" h="3119" extrusionOk="0">
                  <a:moveTo>
                    <a:pt x="2600" y="1"/>
                  </a:moveTo>
                  <a:cubicBezTo>
                    <a:pt x="2525" y="1"/>
                    <a:pt x="2448" y="9"/>
                    <a:pt x="2371" y="27"/>
                  </a:cubicBezTo>
                  <a:cubicBezTo>
                    <a:pt x="2371" y="27"/>
                    <a:pt x="0" y="362"/>
                    <a:pt x="183" y="1152"/>
                  </a:cubicBezTo>
                  <a:cubicBezTo>
                    <a:pt x="343" y="1844"/>
                    <a:pt x="1481" y="3119"/>
                    <a:pt x="2844" y="3119"/>
                  </a:cubicBezTo>
                  <a:cubicBezTo>
                    <a:pt x="3037" y="3119"/>
                    <a:pt x="3235" y="3093"/>
                    <a:pt x="3435" y="3036"/>
                  </a:cubicBezTo>
                  <a:cubicBezTo>
                    <a:pt x="4930" y="2634"/>
                    <a:pt x="3923" y="1"/>
                    <a:pt x="2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2"/>
            <p:cNvSpPr/>
            <p:nvPr/>
          </p:nvSpPr>
          <p:spPr>
            <a:xfrm flipH="1">
              <a:off x="3519371" y="3684190"/>
              <a:ext cx="77582" cy="66375"/>
            </a:xfrm>
            <a:custGeom>
              <a:avLst/>
              <a:gdLst/>
              <a:ahLst/>
              <a:cxnLst/>
              <a:rect l="l" t="t" r="r" b="b"/>
              <a:pathLst>
                <a:path w="2319" h="1984" extrusionOk="0">
                  <a:moveTo>
                    <a:pt x="592" y="1"/>
                  </a:moveTo>
                  <a:cubicBezTo>
                    <a:pt x="366" y="1"/>
                    <a:pt x="181" y="72"/>
                    <a:pt x="130" y="284"/>
                  </a:cubicBezTo>
                  <a:cubicBezTo>
                    <a:pt x="1" y="827"/>
                    <a:pt x="706" y="1983"/>
                    <a:pt x="1331" y="1983"/>
                  </a:cubicBezTo>
                  <a:cubicBezTo>
                    <a:pt x="1441" y="1983"/>
                    <a:pt x="1549" y="1947"/>
                    <a:pt x="1650" y="1865"/>
                  </a:cubicBezTo>
                  <a:cubicBezTo>
                    <a:pt x="2319" y="1318"/>
                    <a:pt x="2288" y="740"/>
                    <a:pt x="1650" y="284"/>
                  </a:cubicBezTo>
                  <a:cubicBezTo>
                    <a:pt x="1650" y="284"/>
                    <a:pt x="104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2"/>
            <p:cNvSpPr/>
            <p:nvPr/>
          </p:nvSpPr>
          <p:spPr>
            <a:xfrm flipH="1">
              <a:off x="3398364" y="3218759"/>
              <a:ext cx="209462" cy="106387"/>
            </a:xfrm>
            <a:custGeom>
              <a:avLst/>
              <a:gdLst/>
              <a:ahLst/>
              <a:cxnLst/>
              <a:rect l="l" t="t" r="r" b="b"/>
              <a:pathLst>
                <a:path w="6261" h="3180" extrusionOk="0">
                  <a:moveTo>
                    <a:pt x="3651" y="0"/>
                  </a:moveTo>
                  <a:cubicBezTo>
                    <a:pt x="3244" y="0"/>
                    <a:pt x="2796" y="88"/>
                    <a:pt x="2309" y="307"/>
                  </a:cubicBezTo>
                  <a:cubicBezTo>
                    <a:pt x="0" y="1346"/>
                    <a:pt x="1254" y="3180"/>
                    <a:pt x="2428" y="3180"/>
                  </a:cubicBezTo>
                  <a:cubicBezTo>
                    <a:pt x="2490" y="3180"/>
                    <a:pt x="2552" y="3174"/>
                    <a:pt x="2613" y="3164"/>
                  </a:cubicBezTo>
                  <a:cubicBezTo>
                    <a:pt x="3859" y="2951"/>
                    <a:pt x="6261" y="2465"/>
                    <a:pt x="6230" y="1401"/>
                  </a:cubicBezTo>
                  <a:cubicBezTo>
                    <a:pt x="6230" y="1401"/>
                    <a:pt x="5277" y="0"/>
                    <a:pt x="3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2"/>
            <p:cNvSpPr/>
            <p:nvPr/>
          </p:nvSpPr>
          <p:spPr>
            <a:xfrm flipH="1">
              <a:off x="3298711" y="3336480"/>
              <a:ext cx="165167" cy="119869"/>
            </a:xfrm>
            <a:custGeom>
              <a:avLst/>
              <a:gdLst/>
              <a:ahLst/>
              <a:cxnLst/>
              <a:rect l="l" t="t" r="r" b="b"/>
              <a:pathLst>
                <a:path w="4937" h="3583" extrusionOk="0">
                  <a:moveTo>
                    <a:pt x="1449" y="0"/>
                  </a:moveTo>
                  <a:cubicBezTo>
                    <a:pt x="812" y="0"/>
                    <a:pt x="275" y="161"/>
                    <a:pt x="195" y="678"/>
                  </a:cubicBezTo>
                  <a:cubicBezTo>
                    <a:pt x="1" y="1953"/>
                    <a:pt x="236" y="3583"/>
                    <a:pt x="1202" y="3583"/>
                  </a:cubicBezTo>
                  <a:cubicBezTo>
                    <a:pt x="1295" y="3583"/>
                    <a:pt x="1395" y="3567"/>
                    <a:pt x="1502" y="3535"/>
                  </a:cubicBezTo>
                  <a:cubicBezTo>
                    <a:pt x="2687" y="3140"/>
                    <a:pt x="4845" y="3140"/>
                    <a:pt x="4876" y="2198"/>
                  </a:cubicBezTo>
                  <a:cubicBezTo>
                    <a:pt x="4936" y="1256"/>
                    <a:pt x="3812" y="435"/>
                    <a:pt x="3812" y="435"/>
                  </a:cubicBezTo>
                  <a:cubicBezTo>
                    <a:pt x="3812" y="435"/>
                    <a:pt x="2495" y="0"/>
                    <a:pt x="1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 name="Google Shape;1336;p42"/>
          <p:cNvSpPr/>
          <p:nvPr/>
        </p:nvSpPr>
        <p:spPr>
          <a:xfrm flipH="1">
            <a:off x="-85994" y="3904876"/>
            <a:ext cx="9324144" cy="1368248"/>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 name="Google Shape;1337;p42"/>
          <p:cNvGrpSpPr/>
          <p:nvPr/>
        </p:nvGrpSpPr>
        <p:grpSpPr>
          <a:xfrm rot="-1786580" flipH="1">
            <a:off x="6557769" y="3226914"/>
            <a:ext cx="4371669" cy="2228042"/>
            <a:chOff x="-5085215" y="9783160"/>
            <a:chExt cx="2803872" cy="1428836"/>
          </a:xfrm>
        </p:grpSpPr>
        <p:sp>
          <p:nvSpPr>
            <p:cNvPr id="1338" name="Google Shape;1338;p42"/>
            <p:cNvSpPr/>
            <p:nvPr/>
          </p:nvSpPr>
          <p:spPr>
            <a:xfrm>
              <a:off x="-3677544" y="10289279"/>
              <a:ext cx="1396201" cy="922716"/>
            </a:xfrm>
            <a:custGeom>
              <a:avLst/>
              <a:gdLst/>
              <a:ahLst/>
              <a:cxnLst/>
              <a:rect l="l" t="t" r="r" b="b"/>
              <a:pathLst>
                <a:path w="15313" h="10120" extrusionOk="0">
                  <a:moveTo>
                    <a:pt x="11261" y="0"/>
                  </a:moveTo>
                  <a:cubicBezTo>
                    <a:pt x="10730" y="0"/>
                    <a:pt x="10238" y="86"/>
                    <a:pt x="9853" y="310"/>
                  </a:cubicBezTo>
                  <a:cubicBezTo>
                    <a:pt x="3370" y="2877"/>
                    <a:pt x="1" y="10119"/>
                    <a:pt x="1" y="10119"/>
                  </a:cubicBezTo>
                  <a:lnTo>
                    <a:pt x="4325" y="8029"/>
                  </a:lnTo>
                  <a:lnTo>
                    <a:pt x="3430" y="6878"/>
                  </a:lnTo>
                  <a:lnTo>
                    <a:pt x="4863" y="7688"/>
                  </a:lnTo>
                  <a:cubicBezTo>
                    <a:pt x="5477" y="7253"/>
                    <a:pt x="7703" y="6187"/>
                    <a:pt x="7703" y="6187"/>
                  </a:cubicBezTo>
                  <a:lnTo>
                    <a:pt x="6620" y="4848"/>
                  </a:lnTo>
                  <a:lnTo>
                    <a:pt x="6620" y="4848"/>
                  </a:lnTo>
                  <a:cubicBezTo>
                    <a:pt x="7055" y="4865"/>
                    <a:pt x="8360" y="5752"/>
                    <a:pt x="8360" y="5752"/>
                  </a:cubicBezTo>
                  <a:cubicBezTo>
                    <a:pt x="8983" y="5402"/>
                    <a:pt x="11602" y="3833"/>
                    <a:pt x="11602" y="3833"/>
                  </a:cubicBezTo>
                  <a:lnTo>
                    <a:pt x="9554" y="2127"/>
                  </a:lnTo>
                  <a:cubicBezTo>
                    <a:pt x="9637" y="2094"/>
                    <a:pt x="9736" y="2079"/>
                    <a:pt x="9846" y="2079"/>
                  </a:cubicBezTo>
                  <a:cubicBezTo>
                    <a:pt x="10774" y="2079"/>
                    <a:pt x="12531" y="3108"/>
                    <a:pt x="12531" y="3108"/>
                  </a:cubicBezTo>
                  <a:lnTo>
                    <a:pt x="15312" y="992"/>
                  </a:lnTo>
                  <a:cubicBezTo>
                    <a:pt x="15312" y="992"/>
                    <a:pt x="13063" y="0"/>
                    <a:pt x="1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2"/>
            <p:cNvSpPr/>
            <p:nvPr/>
          </p:nvSpPr>
          <p:spPr>
            <a:xfrm>
              <a:off x="-3677545" y="10308524"/>
              <a:ext cx="985493" cy="903459"/>
            </a:xfrm>
            <a:custGeom>
              <a:avLst/>
              <a:gdLst/>
              <a:ahLst/>
              <a:cxnLst/>
              <a:rect l="l" t="t" r="r" b="b"/>
              <a:pathLst>
                <a:path w="10843" h="10101" fill="none" extrusionOk="0">
                  <a:moveTo>
                    <a:pt x="1" y="10100"/>
                  </a:moveTo>
                  <a:cubicBezTo>
                    <a:pt x="112" y="9896"/>
                    <a:pt x="4180" y="3225"/>
                    <a:pt x="10842"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2"/>
            <p:cNvSpPr/>
            <p:nvPr/>
          </p:nvSpPr>
          <p:spPr>
            <a:xfrm>
              <a:off x="-3031421" y="10513437"/>
              <a:ext cx="276407" cy="206206"/>
            </a:xfrm>
            <a:custGeom>
              <a:avLst/>
              <a:gdLst/>
              <a:ahLst/>
              <a:cxnLst/>
              <a:rect l="l" t="t" r="r" b="b"/>
              <a:pathLst>
                <a:path w="3132" h="2295" fill="none" extrusionOk="0">
                  <a:moveTo>
                    <a:pt x="1" y="0"/>
                  </a:moveTo>
                  <a:cubicBezTo>
                    <a:pt x="1" y="0"/>
                    <a:pt x="2500" y="1109"/>
                    <a:pt x="3131" y="2295"/>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2"/>
            <p:cNvSpPr/>
            <p:nvPr/>
          </p:nvSpPr>
          <p:spPr>
            <a:xfrm>
              <a:off x="-2756816" y="10339117"/>
              <a:ext cx="382094" cy="111450"/>
            </a:xfrm>
            <a:custGeom>
              <a:avLst/>
              <a:gdLst/>
              <a:ahLst/>
              <a:cxnLst/>
              <a:rect l="l" t="t" r="r" b="b"/>
              <a:pathLst>
                <a:path w="4402" h="1255" fill="none" extrusionOk="0">
                  <a:moveTo>
                    <a:pt x="0" y="0"/>
                  </a:moveTo>
                  <a:cubicBezTo>
                    <a:pt x="0" y="0"/>
                    <a:pt x="3335" y="214"/>
                    <a:pt x="4402" y="125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2"/>
            <p:cNvSpPr/>
            <p:nvPr/>
          </p:nvSpPr>
          <p:spPr>
            <a:xfrm>
              <a:off x="-3269257" y="10710241"/>
              <a:ext cx="178981" cy="200773"/>
            </a:xfrm>
            <a:custGeom>
              <a:avLst/>
              <a:gdLst/>
              <a:ahLst/>
              <a:cxnLst/>
              <a:rect l="l" t="t" r="r" b="b"/>
              <a:pathLst>
                <a:path w="1963" h="2202" fill="none" extrusionOk="0">
                  <a:moveTo>
                    <a:pt x="1" y="0"/>
                  </a:moveTo>
                  <a:lnTo>
                    <a:pt x="1963" y="220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2"/>
            <p:cNvSpPr/>
            <p:nvPr/>
          </p:nvSpPr>
          <p:spPr>
            <a:xfrm>
              <a:off x="-3728876" y="9783160"/>
              <a:ext cx="860260" cy="1414801"/>
            </a:xfrm>
            <a:custGeom>
              <a:avLst/>
              <a:gdLst/>
              <a:ahLst/>
              <a:cxnLst/>
              <a:rect l="l" t="t" r="r" b="b"/>
              <a:pathLst>
                <a:path w="9435" h="15517" extrusionOk="0">
                  <a:moveTo>
                    <a:pt x="9435" y="1"/>
                  </a:moveTo>
                  <a:cubicBezTo>
                    <a:pt x="9435" y="1"/>
                    <a:pt x="5340" y="427"/>
                    <a:pt x="4360" y="2116"/>
                  </a:cubicBezTo>
                  <a:cubicBezTo>
                    <a:pt x="1" y="7567"/>
                    <a:pt x="683" y="15517"/>
                    <a:pt x="683" y="15517"/>
                  </a:cubicBezTo>
                  <a:lnTo>
                    <a:pt x="3396" y="11559"/>
                  </a:lnTo>
                  <a:lnTo>
                    <a:pt x="2048" y="11004"/>
                  </a:lnTo>
                  <a:lnTo>
                    <a:pt x="3694" y="11004"/>
                  </a:lnTo>
                  <a:cubicBezTo>
                    <a:pt x="4010" y="10313"/>
                    <a:pt x="5417" y="8283"/>
                    <a:pt x="5417" y="8283"/>
                  </a:cubicBezTo>
                  <a:lnTo>
                    <a:pt x="3805" y="7661"/>
                  </a:lnTo>
                  <a:cubicBezTo>
                    <a:pt x="3979" y="7570"/>
                    <a:pt x="4386" y="7544"/>
                    <a:pt x="4785" y="7544"/>
                  </a:cubicBezTo>
                  <a:cubicBezTo>
                    <a:pt x="5283" y="7544"/>
                    <a:pt x="5767" y="7584"/>
                    <a:pt x="5767" y="7584"/>
                  </a:cubicBezTo>
                  <a:cubicBezTo>
                    <a:pt x="6134" y="6970"/>
                    <a:pt x="7627" y="4308"/>
                    <a:pt x="7627" y="4308"/>
                  </a:cubicBezTo>
                  <a:lnTo>
                    <a:pt x="4999" y="3839"/>
                  </a:lnTo>
                  <a:cubicBezTo>
                    <a:pt x="5482" y="3230"/>
                    <a:pt x="7712" y="3208"/>
                    <a:pt x="8032" y="3208"/>
                  </a:cubicBezTo>
                  <a:cubicBezTo>
                    <a:pt x="8057" y="3208"/>
                    <a:pt x="8070" y="3208"/>
                    <a:pt x="8070" y="3208"/>
                  </a:cubicBezTo>
                  <a:lnTo>
                    <a:pt x="94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2"/>
            <p:cNvSpPr/>
            <p:nvPr/>
          </p:nvSpPr>
          <p:spPr>
            <a:xfrm>
              <a:off x="-3668148" y="9928663"/>
              <a:ext cx="402184" cy="1269283"/>
            </a:xfrm>
            <a:custGeom>
              <a:avLst/>
              <a:gdLst/>
              <a:ahLst/>
              <a:cxnLst/>
              <a:rect l="l" t="t" r="r" b="b"/>
              <a:pathLst>
                <a:path w="4411" h="14144" fill="none" extrusionOk="0">
                  <a:moveTo>
                    <a:pt x="17" y="14144"/>
                  </a:moveTo>
                  <a:cubicBezTo>
                    <a:pt x="0" y="13913"/>
                    <a:pt x="230" y="6108"/>
                    <a:pt x="441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2"/>
            <p:cNvSpPr/>
            <p:nvPr/>
          </p:nvSpPr>
          <p:spPr>
            <a:xfrm>
              <a:off x="-3462915" y="10247521"/>
              <a:ext cx="352492" cy="65374"/>
            </a:xfrm>
            <a:custGeom>
              <a:avLst/>
              <a:gdLst/>
              <a:ahLst/>
              <a:cxnLst/>
              <a:rect l="l" t="t" r="r" b="b"/>
              <a:pathLst>
                <a:path w="3866" h="717" fill="none" extrusionOk="0">
                  <a:moveTo>
                    <a:pt x="1" y="282"/>
                  </a:moveTo>
                  <a:cubicBezTo>
                    <a:pt x="1" y="282"/>
                    <a:pt x="2722" y="0"/>
                    <a:pt x="3865"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2"/>
            <p:cNvSpPr/>
            <p:nvPr/>
          </p:nvSpPr>
          <p:spPr>
            <a:xfrm rot="-98">
              <a:off x="-3303029" y="9856280"/>
              <a:ext cx="388538" cy="133852"/>
            </a:xfrm>
            <a:custGeom>
              <a:avLst/>
              <a:gdLst/>
              <a:ahLst/>
              <a:cxnLst/>
              <a:rect l="l" t="t" r="r" b="b"/>
              <a:pathLst>
                <a:path w="4436" h="1468" fill="none" extrusionOk="0">
                  <a:moveTo>
                    <a:pt x="0" y="1468"/>
                  </a:moveTo>
                  <a:cubicBezTo>
                    <a:pt x="0" y="1468"/>
                    <a:pt x="2994" y="0"/>
                    <a:pt x="4436"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2"/>
            <p:cNvSpPr/>
            <p:nvPr/>
          </p:nvSpPr>
          <p:spPr>
            <a:xfrm>
              <a:off x="-3562388" y="10560164"/>
              <a:ext cx="255935" cy="84795"/>
            </a:xfrm>
            <a:custGeom>
              <a:avLst/>
              <a:gdLst/>
              <a:ahLst/>
              <a:cxnLst/>
              <a:rect l="l" t="t" r="r" b="b"/>
              <a:pathLst>
                <a:path w="2807" h="930" fill="none" extrusionOk="0">
                  <a:moveTo>
                    <a:pt x="0" y="0"/>
                  </a:moveTo>
                  <a:lnTo>
                    <a:pt x="2807"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2"/>
            <p:cNvSpPr/>
            <p:nvPr/>
          </p:nvSpPr>
          <p:spPr>
            <a:xfrm>
              <a:off x="-4442787" y="9783160"/>
              <a:ext cx="859439" cy="1414801"/>
            </a:xfrm>
            <a:custGeom>
              <a:avLst/>
              <a:gdLst/>
              <a:ahLst/>
              <a:cxnLst/>
              <a:rect l="l" t="t" r="r" b="b"/>
              <a:pathLst>
                <a:path w="9426" h="15517" extrusionOk="0">
                  <a:moveTo>
                    <a:pt x="0" y="1"/>
                  </a:moveTo>
                  <a:lnTo>
                    <a:pt x="1365" y="3208"/>
                  </a:lnTo>
                  <a:cubicBezTo>
                    <a:pt x="1365" y="3208"/>
                    <a:pt x="1378" y="3208"/>
                    <a:pt x="1403" y="3208"/>
                  </a:cubicBezTo>
                  <a:cubicBezTo>
                    <a:pt x="1722" y="3208"/>
                    <a:pt x="3945" y="3230"/>
                    <a:pt x="4436" y="3839"/>
                  </a:cubicBezTo>
                  <a:lnTo>
                    <a:pt x="1800" y="4308"/>
                  </a:lnTo>
                  <a:cubicBezTo>
                    <a:pt x="1800" y="4308"/>
                    <a:pt x="3293" y="6970"/>
                    <a:pt x="3668" y="7584"/>
                  </a:cubicBezTo>
                  <a:cubicBezTo>
                    <a:pt x="3668" y="7584"/>
                    <a:pt x="4152" y="7544"/>
                    <a:pt x="4649" y="7544"/>
                  </a:cubicBezTo>
                  <a:cubicBezTo>
                    <a:pt x="5046" y="7544"/>
                    <a:pt x="5451" y="7570"/>
                    <a:pt x="5621" y="7661"/>
                  </a:cubicBezTo>
                  <a:lnTo>
                    <a:pt x="4009" y="8283"/>
                  </a:lnTo>
                  <a:cubicBezTo>
                    <a:pt x="4009" y="8283"/>
                    <a:pt x="5425" y="10313"/>
                    <a:pt x="5741" y="11004"/>
                  </a:cubicBezTo>
                  <a:lnTo>
                    <a:pt x="7379" y="11004"/>
                  </a:lnTo>
                  <a:lnTo>
                    <a:pt x="6039" y="11559"/>
                  </a:lnTo>
                  <a:lnTo>
                    <a:pt x="8752" y="15517"/>
                  </a:lnTo>
                  <a:cubicBezTo>
                    <a:pt x="8752" y="15517"/>
                    <a:pt x="9426" y="7567"/>
                    <a:pt x="5075" y="2116"/>
                  </a:cubicBezTo>
                  <a:cubicBezTo>
                    <a:pt x="4095" y="427"/>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2"/>
            <p:cNvSpPr/>
            <p:nvPr/>
          </p:nvSpPr>
          <p:spPr>
            <a:xfrm>
              <a:off x="-4025195" y="9944299"/>
              <a:ext cx="381201" cy="1253689"/>
            </a:xfrm>
            <a:custGeom>
              <a:avLst/>
              <a:gdLst/>
              <a:ahLst/>
              <a:cxnLst/>
              <a:rect l="l" t="t" r="r" b="b"/>
              <a:pathLst>
                <a:path w="4403" h="14144" fill="none" extrusionOk="0">
                  <a:moveTo>
                    <a:pt x="4394" y="14144"/>
                  </a:moveTo>
                  <a:cubicBezTo>
                    <a:pt x="4402" y="13913"/>
                    <a:pt x="4181" y="610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2"/>
            <p:cNvSpPr/>
            <p:nvPr/>
          </p:nvSpPr>
          <p:spPr>
            <a:xfrm>
              <a:off x="-4200987" y="10247521"/>
              <a:ext cx="351672" cy="65374"/>
            </a:xfrm>
            <a:custGeom>
              <a:avLst/>
              <a:gdLst/>
              <a:ahLst/>
              <a:cxnLst/>
              <a:rect l="l" t="t" r="r" b="b"/>
              <a:pathLst>
                <a:path w="3857" h="717" fill="none" extrusionOk="0">
                  <a:moveTo>
                    <a:pt x="3857" y="282"/>
                  </a:moveTo>
                  <a:cubicBezTo>
                    <a:pt x="3857" y="282"/>
                    <a:pt x="1135" y="0"/>
                    <a:pt x="1"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2"/>
            <p:cNvSpPr/>
            <p:nvPr/>
          </p:nvSpPr>
          <p:spPr>
            <a:xfrm>
              <a:off x="-4397746" y="9856283"/>
              <a:ext cx="405284" cy="133849"/>
            </a:xfrm>
            <a:custGeom>
              <a:avLst/>
              <a:gdLst/>
              <a:ahLst/>
              <a:cxnLst/>
              <a:rect l="l" t="t" r="r" b="b"/>
              <a:pathLst>
                <a:path w="4445" h="1468" fill="none" extrusionOk="0">
                  <a:moveTo>
                    <a:pt x="4445" y="1468"/>
                  </a:moveTo>
                  <a:cubicBezTo>
                    <a:pt x="4445" y="1468"/>
                    <a:pt x="1451" y="0"/>
                    <a:pt x="1"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2"/>
            <p:cNvSpPr/>
            <p:nvPr/>
          </p:nvSpPr>
          <p:spPr>
            <a:xfrm>
              <a:off x="-4004958" y="10560164"/>
              <a:ext cx="255206" cy="84795"/>
            </a:xfrm>
            <a:custGeom>
              <a:avLst/>
              <a:gdLst/>
              <a:ahLst/>
              <a:cxnLst/>
              <a:rect l="l" t="t" r="r" b="b"/>
              <a:pathLst>
                <a:path w="2799" h="930" fill="none" extrusionOk="0">
                  <a:moveTo>
                    <a:pt x="2798" y="0"/>
                  </a:moveTo>
                  <a:lnTo>
                    <a:pt x="1"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2"/>
            <p:cNvSpPr/>
            <p:nvPr/>
          </p:nvSpPr>
          <p:spPr>
            <a:xfrm>
              <a:off x="-5085215" y="10335962"/>
              <a:ext cx="1436593" cy="869013"/>
            </a:xfrm>
            <a:custGeom>
              <a:avLst/>
              <a:gdLst/>
              <a:ahLst/>
              <a:cxnLst/>
              <a:rect l="l" t="t" r="r" b="b"/>
              <a:pathLst>
                <a:path w="15756" h="9531" extrusionOk="0">
                  <a:moveTo>
                    <a:pt x="4231" y="1"/>
                  </a:moveTo>
                  <a:cubicBezTo>
                    <a:pt x="2393" y="1"/>
                    <a:pt x="0" y="1205"/>
                    <a:pt x="0" y="1205"/>
                  </a:cubicBezTo>
                  <a:lnTo>
                    <a:pt x="2892" y="3167"/>
                  </a:lnTo>
                  <a:cubicBezTo>
                    <a:pt x="2892" y="3167"/>
                    <a:pt x="4665" y="1999"/>
                    <a:pt x="5576" y="1999"/>
                  </a:cubicBezTo>
                  <a:cubicBezTo>
                    <a:pt x="5662" y="1999"/>
                    <a:pt x="5741" y="2010"/>
                    <a:pt x="5809" y="2033"/>
                  </a:cubicBezTo>
                  <a:lnTo>
                    <a:pt x="3856" y="3850"/>
                  </a:lnTo>
                  <a:cubicBezTo>
                    <a:pt x="3856" y="3850"/>
                    <a:pt x="6543" y="5274"/>
                    <a:pt x="7191" y="5598"/>
                  </a:cubicBezTo>
                  <a:cubicBezTo>
                    <a:pt x="7191" y="5598"/>
                    <a:pt x="8445" y="4643"/>
                    <a:pt x="8880" y="4600"/>
                  </a:cubicBezTo>
                  <a:lnTo>
                    <a:pt x="8880" y="4600"/>
                  </a:lnTo>
                  <a:lnTo>
                    <a:pt x="7865" y="5999"/>
                  </a:lnTo>
                  <a:cubicBezTo>
                    <a:pt x="7865" y="5999"/>
                    <a:pt x="10143" y="6946"/>
                    <a:pt x="10782" y="7355"/>
                  </a:cubicBezTo>
                  <a:lnTo>
                    <a:pt x="12164" y="6468"/>
                  </a:lnTo>
                  <a:lnTo>
                    <a:pt x="11337" y="7662"/>
                  </a:lnTo>
                  <a:lnTo>
                    <a:pt x="15755" y="9531"/>
                  </a:lnTo>
                  <a:cubicBezTo>
                    <a:pt x="15755" y="9531"/>
                    <a:pt x="12028" y="2476"/>
                    <a:pt x="5417" y="241"/>
                  </a:cubicBezTo>
                  <a:cubicBezTo>
                    <a:pt x="5080" y="70"/>
                    <a:pt x="4672" y="1"/>
                    <a:pt x="4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2"/>
            <p:cNvSpPr/>
            <p:nvPr/>
          </p:nvSpPr>
          <p:spPr>
            <a:xfrm>
              <a:off x="-4655408" y="10350371"/>
              <a:ext cx="1006759" cy="854608"/>
            </a:xfrm>
            <a:custGeom>
              <a:avLst/>
              <a:gdLst/>
              <a:ahLst/>
              <a:cxnLst/>
              <a:rect l="l" t="t" r="r" b="b"/>
              <a:pathLst>
                <a:path w="11346" h="9529" fill="none" extrusionOk="0">
                  <a:moveTo>
                    <a:pt x="11345" y="9529"/>
                  </a:moveTo>
                  <a:cubicBezTo>
                    <a:pt x="11234" y="9324"/>
                    <a:pt x="6824" y="287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2"/>
            <p:cNvSpPr/>
            <p:nvPr/>
          </p:nvSpPr>
          <p:spPr>
            <a:xfrm>
              <a:off x="-4595234" y="10537553"/>
              <a:ext cx="274627" cy="224114"/>
            </a:xfrm>
            <a:custGeom>
              <a:avLst/>
              <a:gdLst/>
              <a:ahLst/>
              <a:cxnLst/>
              <a:rect l="l" t="t" r="r" b="b"/>
              <a:pathLst>
                <a:path w="3012" h="2458" fill="none" extrusionOk="0">
                  <a:moveTo>
                    <a:pt x="3011" y="1"/>
                  </a:moveTo>
                  <a:cubicBezTo>
                    <a:pt x="3011" y="1"/>
                    <a:pt x="572" y="1238"/>
                    <a:pt x="0" y="245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2"/>
            <p:cNvSpPr/>
            <p:nvPr/>
          </p:nvSpPr>
          <p:spPr>
            <a:xfrm>
              <a:off x="-4988842" y="10377356"/>
              <a:ext cx="395254" cy="134669"/>
            </a:xfrm>
            <a:custGeom>
              <a:avLst/>
              <a:gdLst/>
              <a:ahLst/>
              <a:cxnLst/>
              <a:rect l="l" t="t" r="r" b="b"/>
              <a:pathLst>
                <a:path w="4335" h="1477" fill="none" extrusionOk="0">
                  <a:moveTo>
                    <a:pt x="4334" y="1"/>
                  </a:moveTo>
                  <a:cubicBezTo>
                    <a:pt x="4334" y="1"/>
                    <a:pt x="1016" y="384"/>
                    <a:pt x="1" y="14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2"/>
            <p:cNvSpPr/>
            <p:nvPr/>
          </p:nvSpPr>
          <p:spPr>
            <a:xfrm>
              <a:off x="-4250679" y="10725011"/>
              <a:ext cx="168861" cy="209344"/>
            </a:xfrm>
            <a:custGeom>
              <a:avLst/>
              <a:gdLst/>
              <a:ahLst/>
              <a:cxnLst/>
              <a:rect l="l" t="t" r="r" b="b"/>
              <a:pathLst>
                <a:path w="1852" h="2296" fill="none" extrusionOk="0">
                  <a:moveTo>
                    <a:pt x="1851" y="0"/>
                  </a:moveTo>
                  <a:lnTo>
                    <a:pt x="0" y="2295"/>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4">
  <p:cSld name="CUSTOM_7_1_1_1">
    <p:spTree>
      <p:nvGrpSpPr>
        <p:cNvPr id="1" name="Shape 1358"/>
        <p:cNvGrpSpPr/>
        <p:nvPr/>
      </p:nvGrpSpPr>
      <p:grpSpPr>
        <a:xfrm>
          <a:off x="0" y="0"/>
          <a:ext cx="0" cy="0"/>
          <a:chOff x="0" y="0"/>
          <a:chExt cx="0" cy="0"/>
        </a:xfrm>
      </p:grpSpPr>
      <p:grpSp>
        <p:nvGrpSpPr>
          <p:cNvPr id="1359" name="Google Shape;1359;p43"/>
          <p:cNvGrpSpPr/>
          <p:nvPr/>
        </p:nvGrpSpPr>
        <p:grpSpPr>
          <a:xfrm rot="-828250">
            <a:off x="-1199858" y="-776259"/>
            <a:ext cx="9465731" cy="1588721"/>
            <a:chOff x="-171969" y="-204825"/>
            <a:chExt cx="9465896" cy="1588748"/>
          </a:xfrm>
        </p:grpSpPr>
        <p:sp>
          <p:nvSpPr>
            <p:cNvPr id="1360" name="Google Shape;1360;p43"/>
            <p:cNvSpPr/>
            <p:nvPr/>
          </p:nvSpPr>
          <p:spPr>
            <a:xfrm flipH="1">
              <a:off x="-171969" y="-204825"/>
              <a:ext cx="9465896" cy="1588748"/>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3"/>
            <p:cNvSpPr/>
            <p:nvPr/>
          </p:nvSpPr>
          <p:spPr>
            <a:xfrm>
              <a:off x="5796850" y="1100500"/>
              <a:ext cx="151250" cy="98000"/>
            </a:xfrm>
            <a:custGeom>
              <a:avLst/>
              <a:gdLst/>
              <a:ahLst/>
              <a:cxnLst/>
              <a:rect l="l" t="t" r="r" b="b"/>
              <a:pathLst>
                <a:path w="6050" h="3920" extrusionOk="0">
                  <a:moveTo>
                    <a:pt x="317" y="1275"/>
                  </a:moveTo>
                  <a:lnTo>
                    <a:pt x="5193" y="0"/>
                  </a:lnTo>
                  <a:lnTo>
                    <a:pt x="6050" y="3336"/>
                  </a:lnTo>
                  <a:lnTo>
                    <a:pt x="3026" y="3920"/>
                  </a:lnTo>
                  <a:lnTo>
                    <a:pt x="0" y="1535"/>
                  </a:lnTo>
                  <a:lnTo>
                    <a:pt x="901" y="1463"/>
                  </a:lnTo>
                </a:path>
              </a:pathLst>
            </a:custGeom>
            <a:solidFill>
              <a:schemeClr val="lt2"/>
            </a:solidFill>
            <a:ln>
              <a:noFill/>
            </a:ln>
          </p:spPr>
        </p:sp>
      </p:grpSp>
      <p:sp>
        <p:nvSpPr>
          <p:cNvPr id="1362" name="Google Shape;1362;p43"/>
          <p:cNvSpPr/>
          <p:nvPr/>
        </p:nvSpPr>
        <p:spPr>
          <a:xfrm>
            <a:off x="22175" y="3284375"/>
            <a:ext cx="9324144" cy="1965834"/>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3"/>
          <p:cNvSpPr/>
          <p:nvPr/>
        </p:nvSpPr>
        <p:spPr>
          <a:xfrm>
            <a:off x="-71840" y="3942976"/>
            <a:ext cx="9324144" cy="1368248"/>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3"/>
          <p:cNvSpPr txBox="1">
            <a:spLocks noGrp="1"/>
          </p:cNvSpPr>
          <p:nvPr>
            <p:ph type="title"/>
          </p:nvPr>
        </p:nvSpPr>
        <p:spPr>
          <a:xfrm>
            <a:off x="3875399" y="2231375"/>
            <a:ext cx="4022100" cy="68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65" name="Google Shape;1365;p43"/>
          <p:cNvSpPr txBox="1">
            <a:spLocks noGrp="1"/>
          </p:cNvSpPr>
          <p:nvPr>
            <p:ph type="title" idx="2" hasCustomPrompt="1"/>
          </p:nvPr>
        </p:nvSpPr>
        <p:spPr>
          <a:xfrm>
            <a:off x="3875400" y="310900"/>
            <a:ext cx="4022100" cy="180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0"/>
              <a:buNone/>
              <a:defRPr sz="13000">
                <a:solidFill>
                  <a:schemeClr val="accent4"/>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366" name="Google Shape;1366;p43"/>
          <p:cNvSpPr txBox="1">
            <a:spLocks noGrp="1"/>
          </p:cNvSpPr>
          <p:nvPr>
            <p:ph type="subTitle" idx="1"/>
          </p:nvPr>
        </p:nvSpPr>
        <p:spPr>
          <a:xfrm>
            <a:off x="3875404" y="2962650"/>
            <a:ext cx="4022100" cy="348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5">
  <p:cSld name="CUSTOM_7_1_1_1_1">
    <p:spTree>
      <p:nvGrpSpPr>
        <p:cNvPr id="1" name="Shape 1367"/>
        <p:cNvGrpSpPr/>
        <p:nvPr/>
      </p:nvGrpSpPr>
      <p:grpSpPr>
        <a:xfrm>
          <a:off x="0" y="0"/>
          <a:ext cx="0" cy="0"/>
          <a:chOff x="0" y="0"/>
          <a:chExt cx="0" cy="0"/>
        </a:xfrm>
      </p:grpSpPr>
      <p:sp>
        <p:nvSpPr>
          <p:cNvPr id="1368" name="Google Shape;1368;p44"/>
          <p:cNvSpPr/>
          <p:nvPr/>
        </p:nvSpPr>
        <p:spPr>
          <a:xfrm flipH="1">
            <a:off x="6924190" y="-366552"/>
            <a:ext cx="3497707" cy="4031209"/>
          </a:xfrm>
          <a:custGeom>
            <a:avLst/>
            <a:gdLst/>
            <a:ahLst/>
            <a:cxnLst/>
            <a:rect l="l" t="t" r="r" b="b"/>
            <a:pathLst>
              <a:path w="20311" h="23408" extrusionOk="0">
                <a:moveTo>
                  <a:pt x="12233" y="7268"/>
                </a:moveTo>
                <a:lnTo>
                  <a:pt x="12233" y="7268"/>
                </a:lnTo>
                <a:cubicBezTo>
                  <a:pt x="12139" y="7371"/>
                  <a:pt x="12054" y="7482"/>
                  <a:pt x="11968" y="7592"/>
                </a:cubicBezTo>
                <a:lnTo>
                  <a:pt x="11184" y="7277"/>
                </a:lnTo>
                <a:lnTo>
                  <a:pt x="12233" y="7268"/>
                </a:lnTo>
                <a:close/>
                <a:moveTo>
                  <a:pt x="4658" y="1"/>
                </a:moveTo>
                <a:lnTo>
                  <a:pt x="5562" y="2125"/>
                </a:lnTo>
                <a:cubicBezTo>
                  <a:pt x="5562" y="2125"/>
                  <a:pt x="5572" y="2125"/>
                  <a:pt x="5589" y="2125"/>
                </a:cubicBezTo>
                <a:cubicBezTo>
                  <a:pt x="5804" y="2125"/>
                  <a:pt x="7268" y="2139"/>
                  <a:pt x="7584" y="2534"/>
                </a:cubicBezTo>
                <a:lnTo>
                  <a:pt x="5852" y="2850"/>
                </a:lnTo>
                <a:cubicBezTo>
                  <a:pt x="5852" y="2850"/>
                  <a:pt x="6833" y="4598"/>
                  <a:pt x="7081" y="5008"/>
                </a:cubicBezTo>
                <a:cubicBezTo>
                  <a:pt x="7081" y="5008"/>
                  <a:pt x="7402" y="4982"/>
                  <a:pt x="7730" y="4982"/>
                </a:cubicBezTo>
                <a:cubicBezTo>
                  <a:pt x="7992" y="4982"/>
                  <a:pt x="8259" y="4998"/>
                  <a:pt x="8369" y="5059"/>
                </a:cubicBezTo>
                <a:lnTo>
                  <a:pt x="7303" y="5477"/>
                </a:lnTo>
                <a:cubicBezTo>
                  <a:pt x="7303" y="5477"/>
                  <a:pt x="8232" y="6808"/>
                  <a:pt x="8446" y="7268"/>
                </a:cubicBezTo>
                <a:lnTo>
                  <a:pt x="9529" y="7268"/>
                </a:lnTo>
                <a:lnTo>
                  <a:pt x="8642" y="7635"/>
                </a:lnTo>
                <a:lnTo>
                  <a:pt x="9486" y="8863"/>
                </a:lnTo>
                <a:cubicBezTo>
                  <a:pt x="8403" y="7371"/>
                  <a:pt x="6381" y="5110"/>
                  <a:pt x="3583" y="4163"/>
                </a:cubicBezTo>
                <a:cubicBezTo>
                  <a:pt x="3361" y="4050"/>
                  <a:pt x="3090" y="4004"/>
                  <a:pt x="2799" y="4004"/>
                </a:cubicBezTo>
                <a:cubicBezTo>
                  <a:pt x="1583" y="4004"/>
                  <a:pt x="1" y="4803"/>
                  <a:pt x="1" y="4803"/>
                </a:cubicBezTo>
                <a:lnTo>
                  <a:pt x="1912" y="6100"/>
                </a:lnTo>
                <a:cubicBezTo>
                  <a:pt x="1912" y="6100"/>
                  <a:pt x="3081" y="5335"/>
                  <a:pt x="3682" y="5335"/>
                </a:cubicBezTo>
                <a:cubicBezTo>
                  <a:pt x="3740" y="5335"/>
                  <a:pt x="3793" y="5342"/>
                  <a:pt x="3839" y="5358"/>
                </a:cubicBezTo>
                <a:lnTo>
                  <a:pt x="2543" y="6552"/>
                </a:lnTo>
                <a:cubicBezTo>
                  <a:pt x="2543" y="6552"/>
                  <a:pt x="4326" y="7499"/>
                  <a:pt x="4752" y="7712"/>
                </a:cubicBezTo>
                <a:cubicBezTo>
                  <a:pt x="4752" y="7712"/>
                  <a:pt x="5579" y="7081"/>
                  <a:pt x="5869" y="7055"/>
                </a:cubicBezTo>
                <a:lnTo>
                  <a:pt x="5869" y="7055"/>
                </a:lnTo>
                <a:lnTo>
                  <a:pt x="5196" y="7976"/>
                </a:lnTo>
                <a:cubicBezTo>
                  <a:pt x="5196" y="7976"/>
                  <a:pt x="6705" y="8599"/>
                  <a:pt x="7123" y="8863"/>
                </a:cubicBezTo>
                <a:lnTo>
                  <a:pt x="8036" y="8283"/>
                </a:lnTo>
                <a:lnTo>
                  <a:pt x="8036" y="8283"/>
                </a:lnTo>
                <a:lnTo>
                  <a:pt x="7490" y="9068"/>
                </a:lnTo>
                <a:lnTo>
                  <a:pt x="8949" y="9682"/>
                </a:lnTo>
                <a:lnTo>
                  <a:pt x="8949" y="14348"/>
                </a:lnTo>
                <a:cubicBezTo>
                  <a:pt x="8949" y="15560"/>
                  <a:pt x="9665" y="16600"/>
                  <a:pt x="9665" y="16600"/>
                </a:cubicBezTo>
                <a:lnTo>
                  <a:pt x="9665" y="23407"/>
                </a:lnTo>
                <a:lnTo>
                  <a:pt x="10697" y="23407"/>
                </a:lnTo>
                <a:lnTo>
                  <a:pt x="10697" y="16498"/>
                </a:lnTo>
                <a:cubicBezTo>
                  <a:pt x="11141" y="15952"/>
                  <a:pt x="11448" y="15312"/>
                  <a:pt x="11602" y="14638"/>
                </a:cubicBezTo>
                <a:cubicBezTo>
                  <a:pt x="11815" y="13555"/>
                  <a:pt x="11371" y="9785"/>
                  <a:pt x="11371" y="9785"/>
                </a:cubicBezTo>
                <a:lnTo>
                  <a:pt x="13052" y="8974"/>
                </a:lnTo>
                <a:lnTo>
                  <a:pt x="12463" y="8215"/>
                </a:lnTo>
                <a:lnTo>
                  <a:pt x="12463" y="8215"/>
                </a:lnTo>
                <a:lnTo>
                  <a:pt x="13410" y="8744"/>
                </a:lnTo>
                <a:cubicBezTo>
                  <a:pt x="13811" y="8454"/>
                  <a:pt x="15287" y="7755"/>
                  <a:pt x="15287" y="7755"/>
                </a:cubicBezTo>
                <a:lnTo>
                  <a:pt x="14570" y="6867"/>
                </a:lnTo>
                <a:lnTo>
                  <a:pt x="14570" y="6867"/>
                </a:lnTo>
                <a:cubicBezTo>
                  <a:pt x="14860" y="6876"/>
                  <a:pt x="15713" y="7465"/>
                  <a:pt x="15713" y="7465"/>
                </a:cubicBezTo>
                <a:cubicBezTo>
                  <a:pt x="16131" y="7234"/>
                  <a:pt x="17863" y="6202"/>
                  <a:pt x="17863" y="6202"/>
                </a:cubicBezTo>
                <a:lnTo>
                  <a:pt x="16506" y="5068"/>
                </a:lnTo>
                <a:cubicBezTo>
                  <a:pt x="16560" y="5047"/>
                  <a:pt x="16623" y="5038"/>
                  <a:pt x="16694" y="5038"/>
                </a:cubicBezTo>
                <a:cubicBezTo>
                  <a:pt x="17304" y="5038"/>
                  <a:pt x="18468" y="5716"/>
                  <a:pt x="18468" y="5716"/>
                </a:cubicBezTo>
                <a:lnTo>
                  <a:pt x="20311" y="4325"/>
                </a:lnTo>
                <a:cubicBezTo>
                  <a:pt x="20311" y="4325"/>
                  <a:pt x="18825" y="3669"/>
                  <a:pt x="17633" y="3669"/>
                </a:cubicBezTo>
                <a:cubicBezTo>
                  <a:pt x="17282" y="3669"/>
                  <a:pt x="16957" y="3726"/>
                  <a:pt x="16703" y="3873"/>
                </a:cubicBezTo>
                <a:cubicBezTo>
                  <a:pt x="14852" y="4607"/>
                  <a:pt x="13376" y="5921"/>
                  <a:pt x="12310" y="7183"/>
                </a:cubicBezTo>
                <a:cubicBezTo>
                  <a:pt x="12583" y="6663"/>
                  <a:pt x="13401" y="5477"/>
                  <a:pt x="13401" y="5477"/>
                </a:cubicBezTo>
                <a:lnTo>
                  <a:pt x="12335" y="5059"/>
                </a:lnTo>
                <a:cubicBezTo>
                  <a:pt x="12449" y="4998"/>
                  <a:pt x="12718" y="4982"/>
                  <a:pt x="12981" y="4982"/>
                </a:cubicBezTo>
                <a:cubicBezTo>
                  <a:pt x="13311" y="4982"/>
                  <a:pt x="13632" y="5008"/>
                  <a:pt x="13632" y="5008"/>
                </a:cubicBezTo>
                <a:cubicBezTo>
                  <a:pt x="13871" y="4598"/>
                  <a:pt x="14860" y="2850"/>
                  <a:pt x="14860" y="2850"/>
                </a:cubicBezTo>
                <a:lnTo>
                  <a:pt x="13120" y="2534"/>
                </a:lnTo>
                <a:cubicBezTo>
                  <a:pt x="13444" y="2139"/>
                  <a:pt x="14909" y="2125"/>
                  <a:pt x="15124" y="2125"/>
                </a:cubicBezTo>
                <a:cubicBezTo>
                  <a:pt x="15141" y="2125"/>
                  <a:pt x="15150" y="2125"/>
                  <a:pt x="15150" y="2125"/>
                </a:cubicBezTo>
                <a:lnTo>
                  <a:pt x="16054" y="1"/>
                </a:lnTo>
                <a:lnTo>
                  <a:pt x="16054" y="1"/>
                </a:lnTo>
                <a:cubicBezTo>
                  <a:pt x="16054" y="1"/>
                  <a:pt x="13350" y="282"/>
                  <a:pt x="12702" y="1400"/>
                </a:cubicBezTo>
                <a:cubicBezTo>
                  <a:pt x="11141" y="3362"/>
                  <a:pt x="10552" y="5801"/>
                  <a:pt x="10356" y="7627"/>
                </a:cubicBezTo>
                <a:cubicBezTo>
                  <a:pt x="10152" y="5801"/>
                  <a:pt x="9572" y="3362"/>
                  <a:pt x="8011" y="1400"/>
                </a:cubicBezTo>
                <a:cubicBezTo>
                  <a:pt x="7362" y="282"/>
                  <a:pt x="4658"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4"/>
          <p:cNvSpPr/>
          <p:nvPr/>
        </p:nvSpPr>
        <p:spPr>
          <a:xfrm rot="10800000">
            <a:off x="-321675" y="2343140"/>
            <a:ext cx="10303800" cy="3095635"/>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p:cNvSpPr/>
          <p:nvPr/>
        </p:nvSpPr>
        <p:spPr>
          <a:xfrm>
            <a:off x="-123575" y="3409949"/>
            <a:ext cx="10105766" cy="2023871"/>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4"/>
          <p:cNvSpPr txBox="1">
            <a:spLocks noGrp="1"/>
          </p:cNvSpPr>
          <p:nvPr>
            <p:ph type="title"/>
          </p:nvPr>
        </p:nvSpPr>
        <p:spPr>
          <a:xfrm>
            <a:off x="894074" y="1002650"/>
            <a:ext cx="4022100" cy="68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72" name="Google Shape;1372;p44"/>
          <p:cNvSpPr txBox="1">
            <a:spLocks noGrp="1"/>
          </p:cNvSpPr>
          <p:nvPr>
            <p:ph type="title" idx="2" hasCustomPrompt="1"/>
          </p:nvPr>
        </p:nvSpPr>
        <p:spPr>
          <a:xfrm>
            <a:off x="5056500" y="358525"/>
            <a:ext cx="2661000" cy="1802400"/>
          </a:xfrm>
          <a:prstGeom prst="rect">
            <a:avLst/>
          </a:prstGeom>
        </p:spPr>
        <p:txBody>
          <a:bodyPr spcFirstLastPara="1" wrap="square" lIns="91425" tIns="91425" rIns="91425" bIns="91425" anchor="t" anchorCtr="0">
            <a:noAutofit/>
          </a:bodyPr>
          <a:lstStyle>
            <a:lvl1pPr lvl="0" rtl="0">
              <a:spcBef>
                <a:spcPts val="0"/>
              </a:spcBef>
              <a:spcAft>
                <a:spcPts val="0"/>
              </a:spcAft>
              <a:buSzPts val="12000"/>
              <a:buNone/>
              <a:defRPr sz="13000">
                <a:solidFill>
                  <a:schemeClr val="accent4"/>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373" name="Google Shape;1373;p44"/>
          <p:cNvSpPr txBox="1">
            <a:spLocks noGrp="1"/>
          </p:cNvSpPr>
          <p:nvPr>
            <p:ph type="subTitle" idx="1"/>
          </p:nvPr>
        </p:nvSpPr>
        <p:spPr>
          <a:xfrm>
            <a:off x="894079" y="1733925"/>
            <a:ext cx="4022100" cy="348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74" name="Google Shape;1374;p44"/>
          <p:cNvSpPr/>
          <p:nvPr/>
        </p:nvSpPr>
        <p:spPr>
          <a:xfrm rot="-540535">
            <a:off x="-128253" y="3724109"/>
            <a:ext cx="2075036" cy="1804999"/>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 name="Google Shape;1375;p44"/>
          <p:cNvGrpSpPr/>
          <p:nvPr/>
        </p:nvGrpSpPr>
        <p:grpSpPr>
          <a:xfrm rot="3337067" flipH="1">
            <a:off x="-185245" y="2443584"/>
            <a:ext cx="1580637" cy="2303544"/>
            <a:chOff x="4572000" y="5120400"/>
            <a:chExt cx="1490156" cy="2171565"/>
          </a:xfrm>
        </p:grpSpPr>
        <p:sp>
          <p:nvSpPr>
            <p:cNvPr id="1376" name="Google Shape;1376;p44"/>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4"/>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4"/>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4"/>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4"/>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4"/>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4"/>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4"/>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4"/>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4"/>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4"/>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4"/>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4"/>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6">
  <p:cSld name="CUSTOM_7_1_1_1_1_1">
    <p:spTree>
      <p:nvGrpSpPr>
        <p:cNvPr id="1" name="Shape 1393"/>
        <p:cNvGrpSpPr/>
        <p:nvPr/>
      </p:nvGrpSpPr>
      <p:grpSpPr>
        <a:xfrm>
          <a:off x="0" y="0"/>
          <a:ext cx="0" cy="0"/>
          <a:chOff x="0" y="0"/>
          <a:chExt cx="0" cy="0"/>
        </a:xfrm>
      </p:grpSpPr>
      <p:sp>
        <p:nvSpPr>
          <p:cNvPr id="1394" name="Google Shape;1394;p45"/>
          <p:cNvSpPr txBox="1">
            <a:spLocks noGrp="1"/>
          </p:cNvSpPr>
          <p:nvPr>
            <p:ph type="title"/>
          </p:nvPr>
        </p:nvSpPr>
        <p:spPr>
          <a:xfrm>
            <a:off x="4140725" y="3141450"/>
            <a:ext cx="4022100" cy="683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395" name="Google Shape;1395;p45"/>
          <p:cNvSpPr txBox="1">
            <a:spLocks noGrp="1"/>
          </p:cNvSpPr>
          <p:nvPr>
            <p:ph type="title" idx="2" hasCustomPrompt="1"/>
          </p:nvPr>
        </p:nvSpPr>
        <p:spPr>
          <a:xfrm>
            <a:off x="1245125" y="2495425"/>
            <a:ext cx="2658300" cy="180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0"/>
              <a:buNone/>
              <a:defRPr sz="13000">
                <a:solidFill>
                  <a:schemeClr val="accent4"/>
                </a:solidFill>
              </a:defRPr>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1396" name="Google Shape;1396;p45"/>
          <p:cNvSpPr txBox="1">
            <a:spLocks noGrp="1"/>
          </p:cNvSpPr>
          <p:nvPr>
            <p:ph type="subTitle" idx="1"/>
          </p:nvPr>
        </p:nvSpPr>
        <p:spPr>
          <a:xfrm>
            <a:off x="4140725" y="3872725"/>
            <a:ext cx="4022100" cy="34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397" name="Google Shape;1397;p45"/>
          <p:cNvGrpSpPr/>
          <p:nvPr/>
        </p:nvGrpSpPr>
        <p:grpSpPr>
          <a:xfrm>
            <a:off x="713141" y="1061271"/>
            <a:ext cx="7717715" cy="1756298"/>
            <a:chOff x="4161300" y="1116725"/>
            <a:chExt cx="1551050" cy="352975"/>
          </a:xfrm>
        </p:grpSpPr>
        <p:sp>
          <p:nvSpPr>
            <p:cNvPr id="1398" name="Google Shape;1398;p45"/>
            <p:cNvSpPr/>
            <p:nvPr/>
          </p:nvSpPr>
          <p:spPr>
            <a:xfrm>
              <a:off x="4161300" y="1120025"/>
              <a:ext cx="1551050" cy="305350"/>
            </a:xfrm>
            <a:custGeom>
              <a:avLst/>
              <a:gdLst/>
              <a:ahLst/>
              <a:cxnLst/>
              <a:rect l="l" t="t" r="r" b="b"/>
              <a:pathLst>
                <a:path w="62042" h="12214" fill="none" extrusionOk="0">
                  <a:moveTo>
                    <a:pt x="62042" y="6496"/>
                  </a:moveTo>
                  <a:cubicBezTo>
                    <a:pt x="59788" y="8104"/>
                    <a:pt x="56839" y="8352"/>
                    <a:pt x="54336" y="7159"/>
                  </a:cubicBezTo>
                  <a:cubicBezTo>
                    <a:pt x="51867" y="5883"/>
                    <a:pt x="50277" y="3381"/>
                    <a:pt x="50194" y="614"/>
                  </a:cubicBezTo>
                  <a:cubicBezTo>
                    <a:pt x="48155" y="5154"/>
                    <a:pt x="43300" y="8253"/>
                    <a:pt x="38345" y="8203"/>
                  </a:cubicBezTo>
                  <a:cubicBezTo>
                    <a:pt x="33374" y="8154"/>
                    <a:pt x="28585" y="4939"/>
                    <a:pt x="26663" y="365"/>
                  </a:cubicBezTo>
                  <a:cubicBezTo>
                    <a:pt x="24873" y="3746"/>
                    <a:pt x="22620" y="6994"/>
                    <a:pt x="19471" y="9148"/>
                  </a:cubicBezTo>
                  <a:cubicBezTo>
                    <a:pt x="16323" y="11285"/>
                    <a:pt x="12130" y="12213"/>
                    <a:pt x="8601" y="10772"/>
                  </a:cubicBezTo>
                  <a:cubicBezTo>
                    <a:pt x="6413" y="9877"/>
                    <a:pt x="4640" y="8187"/>
                    <a:pt x="3281" y="6248"/>
                  </a:cubicBezTo>
                  <a:cubicBezTo>
                    <a:pt x="1939" y="4326"/>
                    <a:pt x="978" y="2155"/>
                    <a:pt x="0" y="1"/>
                  </a:cubicBezTo>
                </a:path>
              </a:pathLst>
            </a:custGeom>
            <a:solidFill>
              <a:schemeClr val="lt2"/>
            </a:solidFill>
            <a:ln w="38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5"/>
            <p:cNvSpPr/>
            <p:nvPr/>
          </p:nvSpPr>
          <p:spPr>
            <a:xfrm>
              <a:off x="4232550" y="1268750"/>
              <a:ext cx="38975" cy="104425"/>
            </a:xfrm>
            <a:custGeom>
              <a:avLst/>
              <a:gdLst/>
              <a:ahLst/>
              <a:cxnLst/>
              <a:rect l="l" t="t" r="r" b="b"/>
              <a:pathLst>
                <a:path w="1559" h="4177" extrusionOk="0">
                  <a:moveTo>
                    <a:pt x="116" y="1"/>
                  </a:moveTo>
                  <a:cubicBezTo>
                    <a:pt x="0" y="962"/>
                    <a:pt x="166" y="2039"/>
                    <a:pt x="199" y="3000"/>
                  </a:cubicBezTo>
                  <a:cubicBezTo>
                    <a:pt x="183" y="3249"/>
                    <a:pt x="216" y="3497"/>
                    <a:pt x="315" y="3746"/>
                  </a:cubicBezTo>
                  <a:cubicBezTo>
                    <a:pt x="398" y="3994"/>
                    <a:pt x="630" y="4160"/>
                    <a:pt x="895" y="4177"/>
                  </a:cubicBezTo>
                  <a:cubicBezTo>
                    <a:pt x="1144" y="4160"/>
                    <a:pt x="1359" y="3994"/>
                    <a:pt x="1442" y="3762"/>
                  </a:cubicBezTo>
                  <a:cubicBezTo>
                    <a:pt x="1542" y="3530"/>
                    <a:pt x="1558" y="3282"/>
                    <a:pt x="1525" y="3033"/>
                  </a:cubicBezTo>
                  <a:cubicBezTo>
                    <a:pt x="1492" y="2453"/>
                    <a:pt x="1343" y="1890"/>
                    <a:pt x="1111" y="1376"/>
                  </a:cubicBezTo>
                  <a:cubicBezTo>
                    <a:pt x="978" y="1078"/>
                    <a:pt x="464"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5"/>
            <p:cNvSpPr/>
            <p:nvPr/>
          </p:nvSpPr>
          <p:spPr>
            <a:xfrm>
              <a:off x="4314525" y="1365650"/>
              <a:ext cx="51450" cy="83175"/>
            </a:xfrm>
            <a:custGeom>
              <a:avLst/>
              <a:gdLst/>
              <a:ahLst/>
              <a:cxnLst/>
              <a:rect l="l" t="t" r="r" b="b"/>
              <a:pathLst>
                <a:path w="2058" h="3327" extrusionOk="0">
                  <a:moveTo>
                    <a:pt x="363" y="0"/>
                  </a:moveTo>
                  <a:cubicBezTo>
                    <a:pt x="1" y="0"/>
                    <a:pt x="244" y="680"/>
                    <a:pt x="317" y="930"/>
                  </a:cubicBezTo>
                  <a:cubicBezTo>
                    <a:pt x="450" y="1510"/>
                    <a:pt x="649" y="2074"/>
                    <a:pt x="864" y="2620"/>
                  </a:cubicBezTo>
                  <a:cubicBezTo>
                    <a:pt x="930" y="2836"/>
                    <a:pt x="1046" y="3018"/>
                    <a:pt x="1196" y="3167"/>
                  </a:cubicBezTo>
                  <a:cubicBezTo>
                    <a:pt x="1304" y="3275"/>
                    <a:pt x="1440" y="3327"/>
                    <a:pt x="1576" y="3327"/>
                  </a:cubicBezTo>
                  <a:cubicBezTo>
                    <a:pt x="1650" y="3327"/>
                    <a:pt x="1723" y="3312"/>
                    <a:pt x="1792" y="3283"/>
                  </a:cubicBezTo>
                  <a:cubicBezTo>
                    <a:pt x="2057" y="3134"/>
                    <a:pt x="2057" y="2770"/>
                    <a:pt x="2008" y="2471"/>
                  </a:cubicBezTo>
                  <a:cubicBezTo>
                    <a:pt x="1908" y="1991"/>
                    <a:pt x="1726" y="1527"/>
                    <a:pt x="1477" y="1096"/>
                  </a:cubicBezTo>
                  <a:cubicBezTo>
                    <a:pt x="1278" y="781"/>
                    <a:pt x="914" y="168"/>
                    <a:pt x="533" y="35"/>
                  </a:cubicBezTo>
                  <a:cubicBezTo>
                    <a:pt x="465" y="11"/>
                    <a:pt x="409" y="0"/>
                    <a:pt x="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5"/>
            <p:cNvSpPr/>
            <p:nvPr/>
          </p:nvSpPr>
          <p:spPr>
            <a:xfrm>
              <a:off x="4462475" y="1410925"/>
              <a:ext cx="61325" cy="58775"/>
            </a:xfrm>
            <a:custGeom>
              <a:avLst/>
              <a:gdLst/>
              <a:ahLst/>
              <a:cxnLst/>
              <a:rect l="l" t="t" r="r" b="b"/>
              <a:pathLst>
                <a:path w="2453" h="2351" extrusionOk="0">
                  <a:moveTo>
                    <a:pt x="248" y="1"/>
                  </a:moveTo>
                  <a:cubicBezTo>
                    <a:pt x="130" y="1"/>
                    <a:pt x="51" y="52"/>
                    <a:pt x="33" y="180"/>
                  </a:cubicBezTo>
                  <a:cubicBezTo>
                    <a:pt x="0" y="445"/>
                    <a:pt x="415" y="975"/>
                    <a:pt x="564" y="1191"/>
                  </a:cubicBezTo>
                  <a:cubicBezTo>
                    <a:pt x="796" y="1522"/>
                    <a:pt x="1061" y="1820"/>
                    <a:pt x="1359" y="2102"/>
                  </a:cubicBezTo>
                  <a:cubicBezTo>
                    <a:pt x="1525" y="2268"/>
                    <a:pt x="1740" y="2351"/>
                    <a:pt x="1972" y="2351"/>
                  </a:cubicBezTo>
                  <a:cubicBezTo>
                    <a:pt x="2287" y="2317"/>
                    <a:pt x="2453" y="1936"/>
                    <a:pt x="2387" y="1638"/>
                  </a:cubicBezTo>
                  <a:cubicBezTo>
                    <a:pt x="2287" y="1340"/>
                    <a:pt x="2105" y="1075"/>
                    <a:pt x="1856" y="892"/>
                  </a:cubicBezTo>
                  <a:cubicBezTo>
                    <a:pt x="1686" y="748"/>
                    <a:pt x="694"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5"/>
            <p:cNvSpPr/>
            <p:nvPr/>
          </p:nvSpPr>
          <p:spPr>
            <a:xfrm>
              <a:off x="4550700" y="1288550"/>
              <a:ext cx="51400" cy="99300"/>
            </a:xfrm>
            <a:custGeom>
              <a:avLst/>
              <a:gdLst/>
              <a:ahLst/>
              <a:cxnLst/>
              <a:rect l="l" t="t" r="r" b="b"/>
              <a:pathLst>
                <a:path w="2056" h="3972" extrusionOk="0">
                  <a:moveTo>
                    <a:pt x="1661" y="0"/>
                  </a:moveTo>
                  <a:cubicBezTo>
                    <a:pt x="1477" y="0"/>
                    <a:pt x="1285" y="151"/>
                    <a:pt x="1161" y="302"/>
                  </a:cubicBezTo>
                  <a:cubicBezTo>
                    <a:pt x="829" y="750"/>
                    <a:pt x="614" y="1263"/>
                    <a:pt x="515" y="1810"/>
                  </a:cubicBezTo>
                  <a:cubicBezTo>
                    <a:pt x="415" y="2307"/>
                    <a:pt x="349" y="2821"/>
                    <a:pt x="216" y="3302"/>
                  </a:cubicBezTo>
                  <a:cubicBezTo>
                    <a:pt x="200" y="3418"/>
                    <a:pt x="1" y="3849"/>
                    <a:pt x="67" y="3931"/>
                  </a:cubicBezTo>
                  <a:cubicBezTo>
                    <a:pt x="92" y="3959"/>
                    <a:pt x="121" y="3971"/>
                    <a:pt x="152" y="3971"/>
                  </a:cubicBezTo>
                  <a:cubicBezTo>
                    <a:pt x="287" y="3971"/>
                    <a:pt x="461" y="3753"/>
                    <a:pt x="515" y="3699"/>
                  </a:cubicBezTo>
                  <a:cubicBezTo>
                    <a:pt x="1227" y="2871"/>
                    <a:pt x="1741" y="1893"/>
                    <a:pt x="1989" y="833"/>
                  </a:cubicBezTo>
                  <a:cubicBezTo>
                    <a:pt x="2039" y="683"/>
                    <a:pt x="2056" y="534"/>
                    <a:pt x="2039" y="385"/>
                  </a:cubicBezTo>
                  <a:cubicBezTo>
                    <a:pt x="2023" y="219"/>
                    <a:pt x="1923" y="87"/>
                    <a:pt x="1774" y="21"/>
                  </a:cubicBezTo>
                  <a:cubicBezTo>
                    <a:pt x="1737" y="6"/>
                    <a:pt x="1699" y="0"/>
                    <a:pt x="1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5"/>
            <p:cNvSpPr/>
            <p:nvPr/>
          </p:nvSpPr>
          <p:spPr>
            <a:xfrm>
              <a:off x="4329075" y="1313425"/>
              <a:ext cx="67975" cy="49400"/>
            </a:xfrm>
            <a:custGeom>
              <a:avLst/>
              <a:gdLst/>
              <a:ahLst/>
              <a:cxnLst/>
              <a:rect l="l" t="t" r="r" b="b"/>
              <a:pathLst>
                <a:path w="2719" h="1976" extrusionOk="0">
                  <a:moveTo>
                    <a:pt x="2102" y="1"/>
                  </a:moveTo>
                  <a:cubicBezTo>
                    <a:pt x="1894" y="1"/>
                    <a:pt x="1689" y="69"/>
                    <a:pt x="1525" y="219"/>
                  </a:cubicBezTo>
                  <a:cubicBezTo>
                    <a:pt x="1359" y="368"/>
                    <a:pt x="1194" y="534"/>
                    <a:pt x="1044" y="732"/>
                  </a:cubicBezTo>
                  <a:cubicBezTo>
                    <a:pt x="846" y="964"/>
                    <a:pt x="0" y="1428"/>
                    <a:pt x="216" y="1760"/>
                  </a:cubicBezTo>
                  <a:cubicBezTo>
                    <a:pt x="314" y="1922"/>
                    <a:pt x="526" y="1976"/>
                    <a:pt x="764" y="1976"/>
                  </a:cubicBezTo>
                  <a:cubicBezTo>
                    <a:pt x="1087" y="1976"/>
                    <a:pt x="1457" y="1876"/>
                    <a:pt x="1658" y="1810"/>
                  </a:cubicBezTo>
                  <a:cubicBezTo>
                    <a:pt x="1939" y="1727"/>
                    <a:pt x="2188" y="1594"/>
                    <a:pt x="2403" y="1395"/>
                  </a:cubicBezTo>
                  <a:cubicBezTo>
                    <a:pt x="2619" y="1196"/>
                    <a:pt x="2718" y="898"/>
                    <a:pt x="2702" y="616"/>
                  </a:cubicBezTo>
                  <a:cubicBezTo>
                    <a:pt x="2668" y="318"/>
                    <a:pt x="2453" y="70"/>
                    <a:pt x="2171" y="3"/>
                  </a:cubicBezTo>
                  <a:cubicBezTo>
                    <a:pt x="2148" y="2"/>
                    <a:pt x="2125" y="1"/>
                    <a:pt x="2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5"/>
            <p:cNvSpPr/>
            <p:nvPr/>
          </p:nvSpPr>
          <p:spPr>
            <a:xfrm>
              <a:off x="4218450" y="1233000"/>
              <a:ext cx="80825" cy="46125"/>
            </a:xfrm>
            <a:custGeom>
              <a:avLst/>
              <a:gdLst/>
              <a:ahLst/>
              <a:cxnLst/>
              <a:rect l="l" t="t" r="r" b="b"/>
              <a:pathLst>
                <a:path w="3233" h="1845" extrusionOk="0">
                  <a:moveTo>
                    <a:pt x="750" y="1"/>
                  </a:moveTo>
                  <a:cubicBezTo>
                    <a:pt x="667" y="1"/>
                    <a:pt x="587" y="20"/>
                    <a:pt x="515" y="72"/>
                  </a:cubicBezTo>
                  <a:cubicBezTo>
                    <a:pt x="1" y="436"/>
                    <a:pt x="614" y="1116"/>
                    <a:pt x="912" y="1364"/>
                  </a:cubicBezTo>
                  <a:cubicBezTo>
                    <a:pt x="1310" y="1679"/>
                    <a:pt x="1807" y="1845"/>
                    <a:pt x="2321" y="1845"/>
                  </a:cubicBezTo>
                  <a:cubicBezTo>
                    <a:pt x="2536" y="1845"/>
                    <a:pt x="2752" y="1795"/>
                    <a:pt x="2934" y="1679"/>
                  </a:cubicBezTo>
                  <a:cubicBezTo>
                    <a:pt x="3116" y="1563"/>
                    <a:pt x="3232" y="1364"/>
                    <a:pt x="3232" y="1149"/>
                  </a:cubicBezTo>
                  <a:cubicBezTo>
                    <a:pt x="3199" y="950"/>
                    <a:pt x="3100" y="768"/>
                    <a:pt x="2917" y="668"/>
                  </a:cubicBezTo>
                  <a:cubicBezTo>
                    <a:pt x="2752" y="569"/>
                    <a:pt x="2569" y="503"/>
                    <a:pt x="2387" y="470"/>
                  </a:cubicBezTo>
                  <a:lnTo>
                    <a:pt x="1310" y="155"/>
                  </a:lnTo>
                  <a:cubicBezTo>
                    <a:pt x="1139" y="98"/>
                    <a:pt x="936"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5"/>
            <p:cNvSpPr/>
            <p:nvPr/>
          </p:nvSpPr>
          <p:spPr>
            <a:xfrm>
              <a:off x="4686175" y="1206400"/>
              <a:ext cx="42275" cy="107125"/>
            </a:xfrm>
            <a:custGeom>
              <a:avLst/>
              <a:gdLst/>
              <a:ahLst/>
              <a:cxnLst/>
              <a:rect l="l" t="t" r="r" b="b"/>
              <a:pathLst>
                <a:path w="1691" h="4285" extrusionOk="0">
                  <a:moveTo>
                    <a:pt x="1265" y="1"/>
                  </a:moveTo>
                  <a:cubicBezTo>
                    <a:pt x="1063" y="1"/>
                    <a:pt x="880" y="162"/>
                    <a:pt x="763" y="324"/>
                  </a:cubicBezTo>
                  <a:cubicBezTo>
                    <a:pt x="431" y="838"/>
                    <a:pt x="365" y="1484"/>
                    <a:pt x="299" y="2097"/>
                  </a:cubicBezTo>
                  <a:lnTo>
                    <a:pt x="199" y="3323"/>
                  </a:lnTo>
                  <a:cubicBezTo>
                    <a:pt x="166" y="3539"/>
                    <a:pt x="1" y="4119"/>
                    <a:pt x="199" y="4284"/>
                  </a:cubicBezTo>
                  <a:cubicBezTo>
                    <a:pt x="680" y="3953"/>
                    <a:pt x="1028" y="3174"/>
                    <a:pt x="1227" y="2644"/>
                  </a:cubicBezTo>
                  <a:cubicBezTo>
                    <a:pt x="1475" y="2047"/>
                    <a:pt x="1625" y="1418"/>
                    <a:pt x="1674" y="755"/>
                  </a:cubicBezTo>
                  <a:cubicBezTo>
                    <a:pt x="1691" y="473"/>
                    <a:pt x="1625" y="92"/>
                    <a:pt x="1343" y="9"/>
                  </a:cubicBezTo>
                  <a:cubicBezTo>
                    <a:pt x="1317" y="3"/>
                    <a:pt x="1290" y="1"/>
                    <a:pt x="1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5"/>
            <p:cNvSpPr/>
            <p:nvPr/>
          </p:nvSpPr>
          <p:spPr>
            <a:xfrm>
              <a:off x="4720675" y="1254200"/>
              <a:ext cx="71575" cy="39875"/>
            </a:xfrm>
            <a:custGeom>
              <a:avLst/>
              <a:gdLst/>
              <a:ahLst/>
              <a:cxnLst/>
              <a:rect l="l" t="t" r="r" b="b"/>
              <a:pathLst>
                <a:path w="2863" h="1595" extrusionOk="0">
                  <a:moveTo>
                    <a:pt x="2329" y="1"/>
                  </a:moveTo>
                  <a:cubicBezTo>
                    <a:pt x="2314" y="1"/>
                    <a:pt x="2298" y="1"/>
                    <a:pt x="2283" y="3"/>
                  </a:cubicBezTo>
                  <a:cubicBezTo>
                    <a:pt x="2101" y="3"/>
                    <a:pt x="1935" y="36"/>
                    <a:pt x="1769" y="119"/>
                  </a:cubicBezTo>
                  <a:cubicBezTo>
                    <a:pt x="1305" y="301"/>
                    <a:pt x="692" y="599"/>
                    <a:pt x="377" y="980"/>
                  </a:cubicBezTo>
                  <a:cubicBezTo>
                    <a:pt x="1" y="1451"/>
                    <a:pt x="886" y="1595"/>
                    <a:pt x="1263" y="1595"/>
                  </a:cubicBezTo>
                  <a:cubicBezTo>
                    <a:pt x="1284" y="1595"/>
                    <a:pt x="1304" y="1594"/>
                    <a:pt x="1322" y="1593"/>
                  </a:cubicBezTo>
                  <a:cubicBezTo>
                    <a:pt x="1769" y="1577"/>
                    <a:pt x="2183" y="1411"/>
                    <a:pt x="2515" y="1113"/>
                  </a:cubicBezTo>
                  <a:cubicBezTo>
                    <a:pt x="2647" y="997"/>
                    <a:pt x="2730" y="864"/>
                    <a:pt x="2797" y="699"/>
                  </a:cubicBezTo>
                  <a:cubicBezTo>
                    <a:pt x="2863" y="533"/>
                    <a:pt x="2846" y="367"/>
                    <a:pt x="2747" y="218"/>
                  </a:cubicBezTo>
                  <a:cubicBezTo>
                    <a:pt x="2641" y="82"/>
                    <a:pt x="2493" y="1"/>
                    <a:pt x="2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5"/>
            <p:cNvSpPr/>
            <p:nvPr/>
          </p:nvSpPr>
          <p:spPr>
            <a:xfrm>
              <a:off x="4759100" y="1116725"/>
              <a:ext cx="37725" cy="100275"/>
            </a:xfrm>
            <a:custGeom>
              <a:avLst/>
              <a:gdLst/>
              <a:ahLst/>
              <a:cxnLst/>
              <a:rect l="l" t="t" r="r" b="b"/>
              <a:pathLst>
                <a:path w="1509" h="4011" extrusionOk="0">
                  <a:moveTo>
                    <a:pt x="630" y="0"/>
                  </a:moveTo>
                  <a:cubicBezTo>
                    <a:pt x="431" y="0"/>
                    <a:pt x="298" y="182"/>
                    <a:pt x="216" y="348"/>
                  </a:cubicBezTo>
                  <a:cubicBezTo>
                    <a:pt x="0" y="928"/>
                    <a:pt x="116" y="1558"/>
                    <a:pt x="282" y="2154"/>
                  </a:cubicBezTo>
                  <a:cubicBezTo>
                    <a:pt x="448" y="2701"/>
                    <a:pt x="796" y="3447"/>
                    <a:pt x="530" y="4010"/>
                  </a:cubicBezTo>
                  <a:cubicBezTo>
                    <a:pt x="1309" y="2983"/>
                    <a:pt x="1508" y="1624"/>
                    <a:pt x="1044" y="414"/>
                  </a:cubicBezTo>
                  <a:cubicBezTo>
                    <a:pt x="978" y="216"/>
                    <a:pt x="845"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5"/>
            <p:cNvSpPr/>
            <p:nvPr/>
          </p:nvSpPr>
          <p:spPr>
            <a:xfrm>
              <a:off x="4877975" y="1138675"/>
              <a:ext cx="28175" cy="69400"/>
            </a:xfrm>
            <a:custGeom>
              <a:avLst/>
              <a:gdLst/>
              <a:ahLst/>
              <a:cxnLst/>
              <a:rect l="l" t="t" r="r" b="b"/>
              <a:pathLst>
                <a:path w="1127" h="2776" extrusionOk="0">
                  <a:moveTo>
                    <a:pt x="743" y="0"/>
                  </a:moveTo>
                  <a:cubicBezTo>
                    <a:pt x="673" y="0"/>
                    <a:pt x="603" y="22"/>
                    <a:pt x="548" y="67"/>
                  </a:cubicBezTo>
                  <a:cubicBezTo>
                    <a:pt x="465" y="133"/>
                    <a:pt x="399" y="216"/>
                    <a:pt x="349" y="315"/>
                  </a:cubicBezTo>
                  <a:cubicBezTo>
                    <a:pt x="117" y="730"/>
                    <a:pt x="1" y="1210"/>
                    <a:pt x="18" y="1674"/>
                  </a:cubicBezTo>
                  <a:cubicBezTo>
                    <a:pt x="18" y="1972"/>
                    <a:pt x="1" y="2685"/>
                    <a:pt x="382" y="2768"/>
                  </a:cubicBezTo>
                  <a:cubicBezTo>
                    <a:pt x="407" y="2773"/>
                    <a:pt x="432" y="2775"/>
                    <a:pt x="455" y="2775"/>
                  </a:cubicBezTo>
                  <a:cubicBezTo>
                    <a:pt x="1127" y="2775"/>
                    <a:pt x="1109" y="782"/>
                    <a:pt x="1045" y="382"/>
                  </a:cubicBezTo>
                  <a:cubicBezTo>
                    <a:pt x="1045" y="232"/>
                    <a:pt x="962" y="100"/>
                    <a:pt x="846" y="17"/>
                  </a:cubicBezTo>
                  <a:cubicBezTo>
                    <a:pt x="813" y="6"/>
                    <a:pt x="778" y="0"/>
                    <a:pt x="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5"/>
            <p:cNvSpPr/>
            <p:nvPr/>
          </p:nvSpPr>
          <p:spPr>
            <a:xfrm>
              <a:off x="4961675" y="1217150"/>
              <a:ext cx="60300" cy="81325"/>
            </a:xfrm>
            <a:custGeom>
              <a:avLst/>
              <a:gdLst/>
              <a:ahLst/>
              <a:cxnLst/>
              <a:rect l="l" t="t" r="r" b="b"/>
              <a:pathLst>
                <a:path w="2412" h="3253" extrusionOk="0">
                  <a:moveTo>
                    <a:pt x="504" y="0"/>
                  </a:moveTo>
                  <a:cubicBezTo>
                    <a:pt x="474" y="0"/>
                    <a:pt x="445" y="3"/>
                    <a:pt x="415" y="10"/>
                  </a:cubicBezTo>
                  <a:cubicBezTo>
                    <a:pt x="100" y="76"/>
                    <a:pt x="0" y="457"/>
                    <a:pt x="0" y="772"/>
                  </a:cubicBezTo>
                  <a:cubicBezTo>
                    <a:pt x="0" y="1452"/>
                    <a:pt x="265" y="2098"/>
                    <a:pt x="729" y="2578"/>
                  </a:cubicBezTo>
                  <a:cubicBezTo>
                    <a:pt x="889" y="2738"/>
                    <a:pt x="1672" y="3253"/>
                    <a:pt x="2099" y="3253"/>
                  </a:cubicBezTo>
                  <a:cubicBezTo>
                    <a:pt x="2291" y="3253"/>
                    <a:pt x="2411" y="3148"/>
                    <a:pt x="2370" y="2860"/>
                  </a:cubicBezTo>
                  <a:cubicBezTo>
                    <a:pt x="2320" y="2462"/>
                    <a:pt x="2005" y="1982"/>
                    <a:pt x="1823" y="1617"/>
                  </a:cubicBezTo>
                  <a:cubicBezTo>
                    <a:pt x="1624" y="1220"/>
                    <a:pt x="1392" y="838"/>
                    <a:pt x="1144" y="474"/>
                  </a:cubicBezTo>
                  <a:cubicBezTo>
                    <a:pt x="995" y="250"/>
                    <a:pt x="765" y="0"/>
                    <a:pt x="5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5"/>
            <p:cNvSpPr/>
            <p:nvPr/>
          </p:nvSpPr>
          <p:spPr>
            <a:xfrm>
              <a:off x="4851900" y="1259600"/>
              <a:ext cx="98600" cy="35275"/>
            </a:xfrm>
            <a:custGeom>
              <a:avLst/>
              <a:gdLst/>
              <a:ahLst/>
              <a:cxnLst/>
              <a:rect l="l" t="t" r="r" b="b"/>
              <a:pathLst>
                <a:path w="3944" h="1411" extrusionOk="0">
                  <a:moveTo>
                    <a:pt x="1209" y="0"/>
                  </a:moveTo>
                  <a:cubicBezTo>
                    <a:pt x="909" y="0"/>
                    <a:pt x="624" y="82"/>
                    <a:pt x="381" y="234"/>
                  </a:cubicBezTo>
                  <a:cubicBezTo>
                    <a:pt x="99" y="416"/>
                    <a:pt x="0" y="764"/>
                    <a:pt x="116" y="1063"/>
                  </a:cubicBezTo>
                  <a:cubicBezTo>
                    <a:pt x="282" y="1361"/>
                    <a:pt x="679" y="1411"/>
                    <a:pt x="1011" y="1411"/>
                  </a:cubicBezTo>
                  <a:cubicBezTo>
                    <a:pt x="1955" y="1411"/>
                    <a:pt x="3082" y="1278"/>
                    <a:pt x="3944" y="847"/>
                  </a:cubicBezTo>
                  <a:cubicBezTo>
                    <a:pt x="3828" y="483"/>
                    <a:pt x="3215" y="367"/>
                    <a:pt x="2900" y="267"/>
                  </a:cubicBezTo>
                  <a:cubicBezTo>
                    <a:pt x="2370" y="85"/>
                    <a:pt x="1839" y="2"/>
                    <a:pt x="1293" y="2"/>
                  </a:cubicBezTo>
                  <a:cubicBezTo>
                    <a:pt x="1265" y="1"/>
                    <a:pt x="1237"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5"/>
            <p:cNvSpPr/>
            <p:nvPr/>
          </p:nvSpPr>
          <p:spPr>
            <a:xfrm>
              <a:off x="5085125" y="1323850"/>
              <a:ext cx="64650" cy="58450"/>
            </a:xfrm>
            <a:custGeom>
              <a:avLst/>
              <a:gdLst/>
              <a:ahLst/>
              <a:cxnLst/>
              <a:rect l="l" t="t" r="r" b="b"/>
              <a:pathLst>
                <a:path w="2586" h="2338" extrusionOk="0">
                  <a:moveTo>
                    <a:pt x="2354" y="1"/>
                  </a:moveTo>
                  <a:lnTo>
                    <a:pt x="2354" y="1"/>
                  </a:lnTo>
                  <a:cubicBezTo>
                    <a:pt x="2327" y="8"/>
                    <a:pt x="2301" y="16"/>
                    <a:pt x="2275" y="24"/>
                  </a:cubicBezTo>
                  <a:lnTo>
                    <a:pt x="2275" y="24"/>
                  </a:lnTo>
                  <a:cubicBezTo>
                    <a:pt x="2258" y="21"/>
                    <a:pt x="2240" y="19"/>
                    <a:pt x="2222" y="19"/>
                  </a:cubicBezTo>
                  <a:cubicBezTo>
                    <a:pt x="2137" y="19"/>
                    <a:pt x="2053" y="52"/>
                    <a:pt x="1989" y="117"/>
                  </a:cubicBezTo>
                  <a:lnTo>
                    <a:pt x="2124" y="74"/>
                  </a:lnTo>
                  <a:lnTo>
                    <a:pt x="2124" y="74"/>
                  </a:lnTo>
                  <a:cubicBezTo>
                    <a:pt x="1343" y="350"/>
                    <a:pt x="669" y="880"/>
                    <a:pt x="216" y="1575"/>
                  </a:cubicBezTo>
                  <a:cubicBezTo>
                    <a:pt x="100" y="1757"/>
                    <a:pt x="0" y="1989"/>
                    <a:pt x="116" y="2171"/>
                  </a:cubicBezTo>
                  <a:cubicBezTo>
                    <a:pt x="199" y="2271"/>
                    <a:pt x="332" y="2337"/>
                    <a:pt x="481" y="2337"/>
                  </a:cubicBezTo>
                  <a:cubicBezTo>
                    <a:pt x="614" y="2321"/>
                    <a:pt x="746" y="2271"/>
                    <a:pt x="862" y="2188"/>
                  </a:cubicBezTo>
                  <a:cubicBezTo>
                    <a:pt x="1343" y="1890"/>
                    <a:pt x="1790" y="1525"/>
                    <a:pt x="2171" y="1094"/>
                  </a:cubicBezTo>
                  <a:cubicBezTo>
                    <a:pt x="2304" y="978"/>
                    <a:pt x="2420" y="829"/>
                    <a:pt x="2503" y="663"/>
                  </a:cubicBezTo>
                  <a:cubicBezTo>
                    <a:pt x="2586" y="498"/>
                    <a:pt x="2569" y="299"/>
                    <a:pt x="2470" y="133"/>
                  </a:cubicBezTo>
                  <a:cubicBezTo>
                    <a:pt x="2416" y="73"/>
                    <a:pt x="2349" y="37"/>
                    <a:pt x="2279" y="24"/>
                  </a:cubicBezTo>
                  <a:lnTo>
                    <a:pt x="2279" y="24"/>
                  </a:lnTo>
                  <a:lnTo>
                    <a:pt x="2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5"/>
            <p:cNvSpPr/>
            <p:nvPr/>
          </p:nvSpPr>
          <p:spPr>
            <a:xfrm>
              <a:off x="5137750" y="1269700"/>
              <a:ext cx="65875" cy="43875"/>
            </a:xfrm>
            <a:custGeom>
              <a:avLst/>
              <a:gdLst/>
              <a:ahLst/>
              <a:cxnLst/>
              <a:rect l="l" t="t" r="r" b="b"/>
              <a:pathLst>
                <a:path w="2635" h="1755" extrusionOk="0">
                  <a:moveTo>
                    <a:pt x="404" y="1"/>
                  </a:moveTo>
                  <a:cubicBezTo>
                    <a:pt x="346" y="1"/>
                    <a:pt x="288" y="10"/>
                    <a:pt x="232" y="29"/>
                  </a:cubicBezTo>
                  <a:cubicBezTo>
                    <a:pt x="116" y="79"/>
                    <a:pt x="33" y="211"/>
                    <a:pt x="17" y="344"/>
                  </a:cubicBezTo>
                  <a:cubicBezTo>
                    <a:pt x="0" y="460"/>
                    <a:pt x="33" y="609"/>
                    <a:pt x="83" y="725"/>
                  </a:cubicBezTo>
                  <a:cubicBezTo>
                    <a:pt x="315" y="1189"/>
                    <a:pt x="762" y="1520"/>
                    <a:pt x="1276" y="1620"/>
                  </a:cubicBezTo>
                  <a:cubicBezTo>
                    <a:pt x="1435" y="1669"/>
                    <a:pt x="1825" y="1755"/>
                    <a:pt x="2152" y="1755"/>
                  </a:cubicBezTo>
                  <a:cubicBezTo>
                    <a:pt x="2371" y="1755"/>
                    <a:pt x="2562" y="1716"/>
                    <a:pt x="2635" y="1603"/>
                  </a:cubicBezTo>
                  <a:cubicBezTo>
                    <a:pt x="2386" y="1355"/>
                    <a:pt x="2005" y="1205"/>
                    <a:pt x="1740" y="940"/>
                  </a:cubicBezTo>
                  <a:cubicBezTo>
                    <a:pt x="1425" y="609"/>
                    <a:pt x="1077" y="311"/>
                    <a:pt x="679" y="79"/>
                  </a:cubicBezTo>
                  <a:cubicBezTo>
                    <a:pt x="597" y="27"/>
                    <a:pt x="501"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5"/>
            <p:cNvSpPr/>
            <p:nvPr/>
          </p:nvSpPr>
          <p:spPr>
            <a:xfrm>
              <a:off x="5282025" y="1271750"/>
              <a:ext cx="28900" cy="65000"/>
            </a:xfrm>
            <a:custGeom>
              <a:avLst/>
              <a:gdLst/>
              <a:ahLst/>
              <a:cxnLst/>
              <a:rect l="l" t="t" r="r" b="b"/>
              <a:pathLst>
                <a:path w="1156" h="2600" extrusionOk="0">
                  <a:moveTo>
                    <a:pt x="723" y="0"/>
                  </a:moveTo>
                  <a:cubicBezTo>
                    <a:pt x="140" y="0"/>
                    <a:pt x="0" y="1793"/>
                    <a:pt x="62" y="2118"/>
                  </a:cubicBezTo>
                  <a:cubicBezTo>
                    <a:pt x="79" y="2317"/>
                    <a:pt x="178" y="2582"/>
                    <a:pt x="393" y="2598"/>
                  </a:cubicBezTo>
                  <a:cubicBezTo>
                    <a:pt x="401" y="2599"/>
                    <a:pt x="409" y="2599"/>
                    <a:pt x="417" y="2599"/>
                  </a:cubicBezTo>
                  <a:cubicBezTo>
                    <a:pt x="573" y="2599"/>
                    <a:pt x="712" y="2443"/>
                    <a:pt x="791" y="2317"/>
                  </a:cubicBezTo>
                  <a:cubicBezTo>
                    <a:pt x="1007" y="1952"/>
                    <a:pt x="1123" y="1554"/>
                    <a:pt x="1139" y="1140"/>
                  </a:cubicBezTo>
                  <a:cubicBezTo>
                    <a:pt x="1139" y="875"/>
                    <a:pt x="1156" y="146"/>
                    <a:pt x="857" y="30"/>
                  </a:cubicBezTo>
                  <a:cubicBezTo>
                    <a:pt x="810" y="10"/>
                    <a:pt x="765"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5"/>
            <p:cNvSpPr/>
            <p:nvPr/>
          </p:nvSpPr>
          <p:spPr>
            <a:xfrm>
              <a:off x="5241300" y="1234475"/>
              <a:ext cx="80400" cy="30150"/>
            </a:xfrm>
            <a:custGeom>
              <a:avLst/>
              <a:gdLst/>
              <a:ahLst/>
              <a:cxnLst/>
              <a:rect l="l" t="t" r="r" b="b"/>
              <a:pathLst>
                <a:path w="3216" h="1206" extrusionOk="0">
                  <a:moveTo>
                    <a:pt x="514" y="0"/>
                  </a:moveTo>
                  <a:cubicBezTo>
                    <a:pt x="434" y="0"/>
                    <a:pt x="356" y="18"/>
                    <a:pt x="282" y="63"/>
                  </a:cubicBezTo>
                  <a:cubicBezTo>
                    <a:pt x="84" y="179"/>
                    <a:pt x="1" y="411"/>
                    <a:pt x="84" y="643"/>
                  </a:cubicBezTo>
                  <a:cubicBezTo>
                    <a:pt x="150" y="841"/>
                    <a:pt x="316" y="1024"/>
                    <a:pt x="531" y="1090"/>
                  </a:cubicBezTo>
                  <a:cubicBezTo>
                    <a:pt x="746" y="1173"/>
                    <a:pt x="962" y="1206"/>
                    <a:pt x="1177" y="1206"/>
                  </a:cubicBezTo>
                  <a:cubicBezTo>
                    <a:pt x="1558" y="1206"/>
                    <a:pt x="1940" y="1156"/>
                    <a:pt x="2304" y="1073"/>
                  </a:cubicBezTo>
                  <a:cubicBezTo>
                    <a:pt x="2553" y="1007"/>
                    <a:pt x="3083" y="924"/>
                    <a:pt x="3216" y="692"/>
                  </a:cubicBezTo>
                  <a:cubicBezTo>
                    <a:pt x="2901" y="593"/>
                    <a:pt x="2486" y="626"/>
                    <a:pt x="2138" y="543"/>
                  </a:cubicBezTo>
                  <a:cubicBezTo>
                    <a:pt x="1790" y="460"/>
                    <a:pt x="1426" y="344"/>
                    <a:pt x="1094" y="195"/>
                  </a:cubicBezTo>
                  <a:cubicBezTo>
                    <a:pt x="908" y="102"/>
                    <a:pt x="705"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5"/>
            <p:cNvSpPr/>
            <p:nvPr/>
          </p:nvSpPr>
          <p:spPr>
            <a:xfrm>
              <a:off x="5418200" y="1241475"/>
              <a:ext cx="36475" cy="63925"/>
            </a:xfrm>
            <a:custGeom>
              <a:avLst/>
              <a:gdLst/>
              <a:ahLst/>
              <a:cxnLst/>
              <a:rect l="l" t="t" r="r" b="b"/>
              <a:pathLst>
                <a:path w="1459" h="2557" extrusionOk="0">
                  <a:moveTo>
                    <a:pt x="1264" y="1"/>
                  </a:moveTo>
                  <a:cubicBezTo>
                    <a:pt x="1022" y="1"/>
                    <a:pt x="605" y="1003"/>
                    <a:pt x="481" y="1175"/>
                  </a:cubicBezTo>
                  <a:cubicBezTo>
                    <a:pt x="332" y="1357"/>
                    <a:pt x="199" y="1556"/>
                    <a:pt x="100" y="1771"/>
                  </a:cubicBezTo>
                  <a:cubicBezTo>
                    <a:pt x="1" y="1986"/>
                    <a:pt x="34" y="2252"/>
                    <a:pt x="183" y="2434"/>
                  </a:cubicBezTo>
                  <a:cubicBezTo>
                    <a:pt x="288" y="2515"/>
                    <a:pt x="417" y="2556"/>
                    <a:pt x="546" y="2556"/>
                  </a:cubicBezTo>
                  <a:cubicBezTo>
                    <a:pt x="682" y="2556"/>
                    <a:pt x="818" y="2511"/>
                    <a:pt x="929" y="2417"/>
                  </a:cubicBezTo>
                  <a:cubicBezTo>
                    <a:pt x="1127" y="2235"/>
                    <a:pt x="1260" y="2003"/>
                    <a:pt x="1310" y="1738"/>
                  </a:cubicBezTo>
                  <a:cubicBezTo>
                    <a:pt x="1393" y="1456"/>
                    <a:pt x="1426" y="1158"/>
                    <a:pt x="1426" y="876"/>
                  </a:cubicBezTo>
                  <a:cubicBezTo>
                    <a:pt x="1426" y="711"/>
                    <a:pt x="1459" y="114"/>
                    <a:pt x="1310" y="15"/>
                  </a:cubicBezTo>
                  <a:cubicBezTo>
                    <a:pt x="1295" y="5"/>
                    <a:pt x="1280" y="1"/>
                    <a:pt x="1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5"/>
            <p:cNvSpPr/>
            <p:nvPr/>
          </p:nvSpPr>
          <p:spPr>
            <a:xfrm>
              <a:off x="5549950" y="1316700"/>
              <a:ext cx="60075" cy="57525"/>
            </a:xfrm>
            <a:custGeom>
              <a:avLst/>
              <a:gdLst/>
              <a:ahLst/>
              <a:cxnLst/>
              <a:rect l="l" t="t" r="r" b="b"/>
              <a:pathLst>
                <a:path w="2403" h="2301" extrusionOk="0">
                  <a:moveTo>
                    <a:pt x="2176" y="0"/>
                  </a:moveTo>
                  <a:cubicBezTo>
                    <a:pt x="1756" y="0"/>
                    <a:pt x="299" y="1586"/>
                    <a:pt x="149" y="1811"/>
                  </a:cubicBezTo>
                  <a:cubicBezTo>
                    <a:pt x="83" y="1944"/>
                    <a:pt x="0" y="2109"/>
                    <a:pt x="100" y="2225"/>
                  </a:cubicBezTo>
                  <a:cubicBezTo>
                    <a:pt x="134" y="2280"/>
                    <a:pt x="193" y="2301"/>
                    <a:pt x="260" y="2301"/>
                  </a:cubicBezTo>
                  <a:cubicBezTo>
                    <a:pt x="356" y="2301"/>
                    <a:pt x="469" y="2258"/>
                    <a:pt x="547" y="2209"/>
                  </a:cubicBezTo>
                  <a:cubicBezTo>
                    <a:pt x="978" y="1960"/>
                    <a:pt x="1359" y="1612"/>
                    <a:pt x="1674" y="1215"/>
                  </a:cubicBezTo>
                  <a:cubicBezTo>
                    <a:pt x="1790" y="1065"/>
                    <a:pt x="2403" y="270"/>
                    <a:pt x="2270" y="55"/>
                  </a:cubicBezTo>
                  <a:cubicBezTo>
                    <a:pt x="2252" y="17"/>
                    <a:pt x="2219" y="0"/>
                    <a:pt x="2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5"/>
            <p:cNvSpPr/>
            <p:nvPr/>
          </p:nvSpPr>
          <p:spPr>
            <a:xfrm>
              <a:off x="5525925" y="1226500"/>
              <a:ext cx="48475" cy="85100"/>
            </a:xfrm>
            <a:custGeom>
              <a:avLst/>
              <a:gdLst/>
              <a:ahLst/>
              <a:cxnLst/>
              <a:rect l="l" t="t" r="r" b="b"/>
              <a:pathLst>
                <a:path w="1939" h="3404" extrusionOk="0">
                  <a:moveTo>
                    <a:pt x="464" y="0"/>
                  </a:moveTo>
                  <a:cubicBezTo>
                    <a:pt x="298" y="17"/>
                    <a:pt x="149" y="133"/>
                    <a:pt x="83" y="282"/>
                  </a:cubicBezTo>
                  <a:cubicBezTo>
                    <a:pt x="33" y="431"/>
                    <a:pt x="0" y="597"/>
                    <a:pt x="17" y="763"/>
                  </a:cubicBezTo>
                  <a:cubicBezTo>
                    <a:pt x="33" y="1724"/>
                    <a:pt x="514" y="2619"/>
                    <a:pt x="1309" y="3182"/>
                  </a:cubicBezTo>
                  <a:cubicBezTo>
                    <a:pt x="1385" y="3245"/>
                    <a:pt x="1584" y="3403"/>
                    <a:pt x="1727" y="3403"/>
                  </a:cubicBezTo>
                  <a:cubicBezTo>
                    <a:pt x="1772" y="3403"/>
                    <a:pt x="1811" y="3388"/>
                    <a:pt x="1839" y="3348"/>
                  </a:cubicBezTo>
                  <a:cubicBezTo>
                    <a:pt x="1939" y="3248"/>
                    <a:pt x="1674" y="2668"/>
                    <a:pt x="1624" y="2519"/>
                  </a:cubicBezTo>
                  <a:lnTo>
                    <a:pt x="1061" y="680"/>
                  </a:lnTo>
                  <a:cubicBezTo>
                    <a:pt x="1027" y="514"/>
                    <a:pt x="961" y="365"/>
                    <a:pt x="878" y="216"/>
                  </a:cubicBezTo>
                  <a:cubicBezTo>
                    <a:pt x="779" y="83"/>
                    <a:pt x="630"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 name="Google Shape;1418;p45"/>
          <p:cNvSpPr/>
          <p:nvPr/>
        </p:nvSpPr>
        <p:spPr>
          <a:xfrm>
            <a:off x="3152992" y="-513331"/>
            <a:ext cx="7023176" cy="1327035"/>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header 7">
  <p:cSld name="CUSTOM_7_1_1_1_1_1_1">
    <p:spTree>
      <p:nvGrpSpPr>
        <p:cNvPr id="1" name="Shape 1419"/>
        <p:cNvGrpSpPr/>
        <p:nvPr/>
      </p:nvGrpSpPr>
      <p:grpSpPr>
        <a:xfrm>
          <a:off x="0" y="0"/>
          <a:ext cx="0" cy="0"/>
          <a:chOff x="0" y="0"/>
          <a:chExt cx="0" cy="0"/>
        </a:xfrm>
      </p:grpSpPr>
      <p:sp>
        <p:nvSpPr>
          <p:cNvPr id="1420" name="Google Shape;1420;p46"/>
          <p:cNvSpPr/>
          <p:nvPr/>
        </p:nvSpPr>
        <p:spPr>
          <a:xfrm rot="5400000">
            <a:off x="5155441" y="1850381"/>
            <a:ext cx="7023176" cy="1674913"/>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 name="Google Shape;1421;p46"/>
          <p:cNvGrpSpPr/>
          <p:nvPr/>
        </p:nvGrpSpPr>
        <p:grpSpPr>
          <a:xfrm>
            <a:off x="6272676" y="-494104"/>
            <a:ext cx="3181826" cy="3133993"/>
            <a:chOff x="6482226" y="-722704"/>
            <a:chExt cx="3181826" cy="3133993"/>
          </a:xfrm>
        </p:grpSpPr>
        <p:grpSp>
          <p:nvGrpSpPr>
            <p:cNvPr id="1422" name="Google Shape;1422;p46"/>
            <p:cNvGrpSpPr/>
            <p:nvPr/>
          </p:nvGrpSpPr>
          <p:grpSpPr>
            <a:xfrm rot="10800000">
              <a:off x="7042457" y="-622529"/>
              <a:ext cx="1905307" cy="1785488"/>
              <a:chOff x="302413" y="3554575"/>
              <a:chExt cx="1905307" cy="1785488"/>
            </a:xfrm>
          </p:grpSpPr>
          <p:sp>
            <p:nvSpPr>
              <p:cNvPr id="1423" name="Google Shape;1423;p46"/>
              <p:cNvSpPr/>
              <p:nvPr/>
            </p:nvSpPr>
            <p:spPr>
              <a:xfrm flipH="1">
                <a:off x="302413" y="3554575"/>
                <a:ext cx="1905307" cy="1785488"/>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6"/>
              <p:cNvSpPr/>
              <p:nvPr/>
            </p:nvSpPr>
            <p:spPr>
              <a:xfrm flipH="1">
                <a:off x="334372" y="3588100"/>
                <a:ext cx="1822623" cy="1744695"/>
              </a:xfrm>
              <a:custGeom>
                <a:avLst/>
                <a:gdLst/>
                <a:ahLst/>
                <a:cxnLst/>
                <a:rect l="l" t="t" r="r" b="b"/>
                <a:pathLst>
                  <a:path w="19927" h="19075" fill="none" extrusionOk="0">
                    <a:moveTo>
                      <a:pt x="19927" y="19074"/>
                    </a:moveTo>
                    <a:cubicBezTo>
                      <a:pt x="19927" y="19074"/>
                      <a:pt x="11200" y="8719"/>
                      <a:pt x="7353" y="6023"/>
                    </a:cubicBezTo>
                    <a:cubicBezTo>
                      <a:pt x="3515" y="3319"/>
                      <a:pt x="1" y="1"/>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6"/>
              <p:cNvSpPr/>
              <p:nvPr/>
            </p:nvSpPr>
            <p:spPr>
              <a:xfrm flipH="1">
                <a:off x="1163725" y="4120901"/>
                <a:ext cx="35950" cy="283400"/>
              </a:xfrm>
              <a:custGeom>
                <a:avLst/>
                <a:gdLst/>
                <a:ahLst/>
                <a:cxnLst/>
                <a:rect l="l" t="t" r="r" b="b"/>
                <a:pathLst>
                  <a:path w="393" h="3942" fill="none" extrusionOk="0">
                    <a:moveTo>
                      <a:pt x="256" y="3941"/>
                    </a:moveTo>
                    <a:cubicBezTo>
                      <a:pt x="256" y="3941"/>
                      <a:pt x="393" y="1186"/>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6"/>
              <p:cNvSpPr/>
              <p:nvPr/>
            </p:nvSpPr>
            <p:spPr>
              <a:xfrm flipH="1">
                <a:off x="1273884" y="4235700"/>
                <a:ext cx="489042" cy="103924"/>
              </a:xfrm>
              <a:custGeom>
                <a:avLst/>
                <a:gdLst/>
                <a:ahLst/>
                <a:cxnLst/>
                <a:rect l="l" t="t" r="r" b="b"/>
                <a:pathLst>
                  <a:path w="6160" h="1136" fill="none" extrusionOk="0">
                    <a:moveTo>
                      <a:pt x="6160" y="862"/>
                    </a:moveTo>
                    <a:cubicBezTo>
                      <a:pt x="6160" y="862"/>
                      <a:pt x="1818" y="1135"/>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6"/>
              <p:cNvSpPr/>
              <p:nvPr/>
            </p:nvSpPr>
            <p:spPr>
              <a:xfrm flipH="1">
                <a:off x="1562425" y="3892448"/>
                <a:ext cx="45275" cy="193551"/>
              </a:xfrm>
              <a:custGeom>
                <a:avLst/>
                <a:gdLst/>
                <a:ahLst/>
                <a:cxnLst/>
                <a:rect l="l" t="t" r="r" b="b"/>
                <a:pathLst>
                  <a:path w="495" h="2517" fill="none" extrusionOk="0">
                    <a:moveTo>
                      <a:pt x="495" y="2517"/>
                    </a:moveTo>
                    <a:cubicBezTo>
                      <a:pt x="495" y="2517"/>
                      <a:pt x="384" y="78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6"/>
              <p:cNvSpPr/>
              <p:nvPr/>
            </p:nvSpPr>
            <p:spPr>
              <a:xfrm flipH="1">
                <a:off x="1809619" y="3862718"/>
                <a:ext cx="182656" cy="29726"/>
              </a:xfrm>
              <a:custGeom>
                <a:avLst/>
                <a:gdLst/>
                <a:ahLst/>
                <a:cxnLst/>
                <a:rect l="l" t="t" r="r" b="b"/>
                <a:pathLst>
                  <a:path w="1997" h="325" fill="none" extrusionOk="0">
                    <a:moveTo>
                      <a:pt x="1997" y="324"/>
                    </a:moveTo>
                    <a:cubicBezTo>
                      <a:pt x="1997" y="324"/>
                      <a:pt x="581" y="273"/>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46"/>
            <p:cNvGrpSpPr/>
            <p:nvPr/>
          </p:nvGrpSpPr>
          <p:grpSpPr>
            <a:xfrm rot="10800000">
              <a:off x="7567565" y="-223822"/>
              <a:ext cx="1820885" cy="2318363"/>
              <a:chOff x="-138273" y="2622993"/>
              <a:chExt cx="1820885" cy="2318363"/>
            </a:xfrm>
          </p:grpSpPr>
          <p:sp>
            <p:nvSpPr>
              <p:cNvPr id="1430" name="Google Shape;1430;p46"/>
              <p:cNvSpPr/>
              <p:nvPr/>
            </p:nvSpPr>
            <p:spPr>
              <a:xfrm flipH="1">
                <a:off x="-138273" y="2622993"/>
                <a:ext cx="1820885" cy="2318363"/>
              </a:xfrm>
              <a:custGeom>
                <a:avLst/>
                <a:gdLst/>
                <a:ahLst/>
                <a:cxnLst/>
                <a:rect l="l" t="t" r="r" b="b"/>
                <a:pathLst>
                  <a:path w="19908" h="25347" extrusionOk="0">
                    <a:moveTo>
                      <a:pt x="0" y="1"/>
                    </a:moveTo>
                    <a:lnTo>
                      <a:pt x="0" y="1"/>
                    </a:lnTo>
                    <a:cubicBezTo>
                      <a:pt x="0" y="1"/>
                      <a:pt x="2986" y="7678"/>
                      <a:pt x="4223" y="8625"/>
                    </a:cubicBezTo>
                    <a:cubicBezTo>
                      <a:pt x="5459" y="9572"/>
                      <a:pt x="7737" y="11090"/>
                      <a:pt x="8164" y="12079"/>
                    </a:cubicBezTo>
                    <a:cubicBezTo>
                      <a:pt x="8590" y="13077"/>
                      <a:pt x="8266" y="14596"/>
                      <a:pt x="9827" y="15782"/>
                    </a:cubicBezTo>
                    <a:cubicBezTo>
                      <a:pt x="11388" y="16967"/>
                      <a:pt x="12667" y="18955"/>
                      <a:pt x="12812" y="20140"/>
                    </a:cubicBezTo>
                    <a:cubicBezTo>
                      <a:pt x="12957" y="21326"/>
                      <a:pt x="13904" y="24781"/>
                      <a:pt x="15798" y="25258"/>
                    </a:cubicBezTo>
                    <a:cubicBezTo>
                      <a:pt x="16033" y="25317"/>
                      <a:pt x="16274" y="25347"/>
                      <a:pt x="16514" y="25347"/>
                    </a:cubicBezTo>
                    <a:cubicBezTo>
                      <a:pt x="18212" y="25347"/>
                      <a:pt x="19908" y="23861"/>
                      <a:pt x="19654" y="20379"/>
                    </a:cubicBezTo>
                    <a:cubicBezTo>
                      <a:pt x="19560" y="19100"/>
                      <a:pt x="19457" y="16583"/>
                      <a:pt x="17367" y="14502"/>
                    </a:cubicBezTo>
                    <a:cubicBezTo>
                      <a:pt x="15278" y="12412"/>
                      <a:pt x="15994" y="11986"/>
                      <a:pt x="14902" y="10663"/>
                    </a:cubicBezTo>
                    <a:cubicBezTo>
                      <a:pt x="13810" y="9333"/>
                      <a:pt x="12864" y="9384"/>
                      <a:pt x="12292" y="8011"/>
                    </a:cubicBezTo>
                    <a:cubicBezTo>
                      <a:pt x="11721" y="6629"/>
                      <a:pt x="10961" y="4599"/>
                      <a:pt x="7404" y="3174"/>
                    </a:cubicBezTo>
                    <a:cubicBezTo>
                      <a:pt x="3847" y="1750"/>
                      <a:pt x="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6"/>
              <p:cNvSpPr/>
              <p:nvPr/>
            </p:nvSpPr>
            <p:spPr>
              <a:xfrm flipH="1">
                <a:off x="-33084" y="2676950"/>
                <a:ext cx="1664210" cy="2163535"/>
              </a:xfrm>
              <a:custGeom>
                <a:avLst/>
                <a:gdLst/>
                <a:ahLst/>
                <a:cxnLst/>
                <a:rect l="l" t="t" r="r" b="b"/>
                <a:pathLst>
                  <a:path w="18758" h="24244" fill="none" extrusionOk="0">
                    <a:moveTo>
                      <a:pt x="18758" y="24243"/>
                    </a:moveTo>
                    <a:cubicBezTo>
                      <a:pt x="18758" y="24243"/>
                      <a:pt x="13520" y="9759"/>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6"/>
              <p:cNvSpPr/>
              <p:nvPr/>
            </p:nvSpPr>
            <p:spPr>
              <a:xfrm flipH="1">
                <a:off x="1020951" y="2953794"/>
                <a:ext cx="321499" cy="220503"/>
              </a:xfrm>
              <a:custGeom>
                <a:avLst/>
                <a:gdLst/>
                <a:ahLst/>
                <a:cxnLst/>
                <a:rect l="l" t="t" r="r" b="b"/>
                <a:pathLst>
                  <a:path w="5179" h="2926" fill="none" extrusionOk="0">
                    <a:moveTo>
                      <a:pt x="5178" y="0"/>
                    </a:moveTo>
                    <a:cubicBezTo>
                      <a:pt x="5178" y="0"/>
                      <a:pt x="4854" y="2107"/>
                      <a:pt x="4760" y="2926"/>
                    </a:cubicBezTo>
                    <a:cubicBezTo>
                      <a:pt x="3199" y="2474"/>
                      <a:pt x="1613" y="2175"/>
                      <a:pt x="1" y="203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6"/>
              <p:cNvSpPr/>
              <p:nvPr/>
            </p:nvSpPr>
            <p:spPr>
              <a:xfrm flipH="1">
                <a:off x="601207" y="3255023"/>
                <a:ext cx="65580" cy="368330"/>
              </a:xfrm>
              <a:custGeom>
                <a:avLst/>
                <a:gdLst/>
                <a:ahLst/>
                <a:cxnLst/>
                <a:rect l="l" t="t" r="r" b="b"/>
                <a:pathLst>
                  <a:path w="717" h="4027" fill="none" extrusionOk="0">
                    <a:moveTo>
                      <a:pt x="700" y="0"/>
                    </a:moveTo>
                    <a:cubicBezTo>
                      <a:pt x="700" y="0"/>
                      <a:pt x="717" y="2824"/>
                      <a:pt x="0" y="402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6"/>
              <p:cNvSpPr/>
              <p:nvPr/>
            </p:nvSpPr>
            <p:spPr>
              <a:xfrm flipH="1">
                <a:off x="813427" y="3411800"/>
                <a:ext cx="376971" cy="39150"/>
              </a:xfrm>
              <a:custGeom>
                <a:avLst/>
                <a:gdLst/>
                <a:ahLst/>
                <a:cxnLst/>
                <a:rect l="l" t="t" r="r" b="b"/>
                <a:pathLst>
                  <a:path w="5281" h="428" fill="none" extrusionOk="0">
                    <a:moveTo>
                      <a:pt x="5281" y="291"/>
                    </a:moveTo>
                    <a:cubicBezTo>
                      <a:pt x="5281" y="291"/>
                      <a:pt x="1997" y="427"/>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6"/>
              <p:cNvSpPr/>
              <p:nvPr/>
            </p:nvSpPr>
            <p:spPr>
              <a:xfrm flipH="1">
                <a:off x="464648" y="3806650"/>
                <a:ext cx="390202" cy="103824"/>
              </a:xfrm>
              <a:custGeom>
                <a:avLst/>
                <a:gdLst/>
                <a:ahLst/>
                <a:cxnLst/>
                <a:rect l="l" t="t" r="r" b="b"/>
                <a:pathLst>
                  <a:path w="4931" h="1135" fill="none" extrusionOk="0">
                    <a:moveTo>
                      <a:pt x="4931" y="1083"/>
                    </a:moveTo>
                    <a:cubicBezTo>
                      <a:pt x="4931" y="1083"/>
                      <a:pt x="2030" y="113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6"/>
              <p:cNvSpPr/>
              <p:nvPr/>
            </p:nvSpPr>
            <p:spPr>
              <a:xfrm flipH="1">
                <a:off x="319491" y="3598296"/>
                <a:ext cx="85154" cy="398787"/>
              </a:xfrm>
              <a:custGeom>
                <a:avLst/>
                <a:gdLst/>
                <a:ahLst/>
                <a:cxnLst/>
                <a:rect l="l" t="t" r="r" b="b"/>
                <a:pathLst>
                  <a:path w="931" h="4360" fill="none" extrusionOk="0">
                    <a:moveTo>
                      <a:pt x="0" y="4359"/>
                    </a:moveTo>
                    <a:cubicBezTo>
                      <a:pt x="0" y="4359"/>
                      <a:pt x="743" y="1988"/>
                      <a:pt x="93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flipH="1">
                <a:off x="178272" y="4277065"/>
                <a:ext cx="412873" cy="106191"/>
              </a:xfrm>
              <a:custGeom>
                <a:avLst/>
                <a:gdLst/>
                <a:ahLst/>
                <a:cxnLst/>
                <a:rect l="l" t="t" r="r" b="b"/>
                <a:pathLst>
                  <a:path w="4514" h="1161" fill="none" extrusionOk="0">
                    <a:moveTo>
                      <a:pt x="4513" y="1161"/>
                    </a:moveTo>
                    <a:cubicBezTo>
                      <a:pt x="4513" y="1161"/>
                      <a:pt x="1639" y="930"/>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6"/>
              <p:cNvSpPr/>
              <p:nvPr/>
            </p:nvSpPr>
            <p:spPr>
              <a:xfrm flipH="1">
                <a:off x="33200" y="4050224"/>
                <a:ext cx="87450" cy="445456"/>
              </a:xfrm>
              <a:custGeom>
                <a:avLst/>
                <a:gdLst/>
                <a:ahLst/>
                <a:cxnLst/>
                <a:rect l="l" t="t" r="r" b="b"/>
                <a:pathLst>
                  <a:path w="956" h="5452" fill="none" extrusionOk="0">
                    <a:moveTo>
                      <a:pt x="0" y="5451"/>
                    </a:moveTo>
                    <a:cubicBezTo>
                      <a:pt x="0" y="5451"/>
                      <a:pt x="956" y="2278"/>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9" name="Google Shape;1439;p46"/>
            <p:cNvSpPr/>
            <p:nvPr/>
          </p:nvSpPr>
          <p:spPr>
            <a:xfrm rot="10800000" flipH="1">
              <a:off x="8527612" y="-176194"/>
              <a:ext cx="91" cy="309875"/>
            </a:xfrm>
            <a:custGeom>
              <a:avLst/>
              <a:gdLst/>
              <a:ahLst/>
              <a:cxnLst/>
              <a:rect l="l" t="t" r="r" b="b"/>
              <a:pathLst>
                <a:path w="1" h="3388" fill="none" extrusionOk="0">
                  <a:moveTo>
                    <a:pt x="0" y="1"/>
                  </a:moveTo>
                  <a:lnTo>
                    <a:pt x="0" y="3387"/>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rot="10800000" flipH="1">
              <a:off x="7958888" y="-39810"/>
              <a:ext cx="435338" cy="33658"/>
            </a:xfrm>
            <a:custGeom>
              <a:avLst/>
              <a:gdLst/>
              <a:ahLst/>
              <a:cxnLst/>
              <a:rect l="l" t="t" r="r" b="b"/>
              <a:pathLst>
                <a:path w="4795" h="368" fill="none" extrusionOk="0">
                  <a:moveTo>
                    <a:pt x="4795" y="274"/>
                  </a:moveTo>
                  <a:cubicBezTo>
                    <a:pt x="4795" y="274"/>
                    <a:pt x="999" y="36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1" name="Google Shape;1441;p46"/>
            <p:cNvGrpSpPr/>
            <p:nvPr/>
          </p:nvGrpSpPr>
          <p:grpSpPr>
            <a:xfrm rot="10800000">
              <a:off x="6483049" y="-709154"/>
              <a:ext cx="1228101" cy="1022394"/>
              <a:chOff x="1539028" y="4404295"/>
              <a:chExt cx="1228101" cy="1022394"/>
            </a:xfrm>
          </p:grpSpPr>
          <p:sp>
            <p:nvSpPr>
              <p:cNvPr id="1442" name="Google Shape;1442;p46"/>
              <p:cNvSpPr/>
              <p:nvPr/>
            </p:nvSpPr>
            <p:spPr>
              <a:xfrm flipH="1">
                <a:off x="1539028" y="4404295"/>
                <a:ext cx="1228101" cy="1001725"/>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flipH="1">
                <a:off x="2002518" y="4459995"/>
                <a:ext cx="725683" cy="966694"/>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6"/>
              <p:cNvSpPr/>
              <p:nvPr/>
            </p:nvSpPr>
            <p:spPr>
              <a:xfrm flipH="1">
                <a:off x="2236517" y="4854324"/>
                <a:ext cx="91" cy="213937"/>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6"/>
              <p:cNvSpPr/>
              <p:nvPr/>
            </p:nvSpPr>
            <p:spPr>
              <a:xfrm flipH="1">
                <a:off x="2145463" y="5094357"/>
                <a:ext cx="395586" cy="112410"/>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6"/>
              <p:cNvSpPr/>
              <p:nvPr/>
            </p:nvSpPr>
            <p:spPr>
              <a:xfrm flipH="1">
                <a:off x="1852065" y="5075932"/>
                <a:ext cx="173326" cy="314457"/>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 name="Google Shape;1447;p46"/>
            <p:cNvGrpSpPr/>
            <p:nvPr/>
          </p:nvGrpSpPr>
          <p:grpSpPr>
            <a:xfrm rot="10800000">
              <a:off x="8765134" y="1254165"/>
              <a:ext cx="898918" cy="1157124"/>
              <a:chOff x="-413874" y="2306246"/>
              <a:chExt cx="898918" cy="1157124"/>
            </a:xfrm>
          </p:grpSpPr>
          <p:sp>
            <p:nvSpPr>
              <p:cNvPr id="1448" name="Google Shape;1448;p46"/>
              <p:cNvSpPr/>
              <p:nvPr/>
            </p:nvSpPr>
            <p:spPr>
              <a:xfrm flipH="1">
                <a:off x="-413874" y="2306246"/>
                <a:ext cx="898918" cy="1157124"/>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6"/>
              <p:cNvSpPr/>
              <p:nvPr/>
            </p:nvSpPr>
            <p:spPr>
              <a:xfrm flipH="1">
                <a:off x="-346760" y="2360850"/>
                <a:ext cx="785335" cy="791282"/>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6"/>
              <p:cNvSpPr/>
              <p:nvPr/>
            </p:nvSpPr>
            <p:spPr>
              <a:xfrm flipH="1">
                <a:off x="-33101" y="2563724"/>
                <a:ext cx="81201" cy="24120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6"/>
              <p:cNvSpPr/>
              <p:nvPr/>
            </p:nvSpPr>
            <p:spPr>
              <a:xfrm flipH="1">
                <a:off x="-227377" y="2917150"/>
                <a:ext cx="348026" cy="99974"/>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46"/>
            <p:cNvGrpSpPr/>
            <p:nvPr/>
          </p:nvGrpSpPr>
          <p:grpSpPr>
            <a:xfrm rot="10800000">
              <a:off x="8333657" y="-610013"/>
              <a:ext cx="1175051" cy="1381487"/>
              <a:chOff x="24619" y="3781685"/>
              <a:chExt cx="1175051" cy="1381487"/>
            </a:xfrm>
          </p:grpSpPr>
          <p:sp>
            <p:nvSpPr>
              <p:cNvPr id="1453" name="Google Shape;1453;p46"/>
              <p:cNvSpPr/>
              <p:nvPr/>
            </p:nvSpPr>
            <p:spPr>
              <a:xfrm flipH="1">
                <a:off x="24619" y="3781685"/>
                <a:ext cx="1175051" cy="1381487"/>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6"/>
              <p:cNvSpPr/>
              <p:nvPr/>
            </p:nvSpPr>
            <p:spPr>
              <a:xfrm flipH="1">
                <a:off x="162731" y="3837025"/>
                <a:ext cx="982294" cy="1246841"/>
              </a:xfrm>
              <a:custGeom>
                <a:avLst/>
                <a:gdLst/>
                <a:ahLst/>
                <a:cxnLst/>
                <a:rect l="l" t="t" r="r" b="b"/>
                <a:pathLst>
                  <a:path w="11337" h="14237" fill="none" extrusionOk="0">
                    <a:moveTo>
                      <a:pt x="11337" y="14237"/>
                    </a:moveTo>
                    <a:cubicBezTo>
                      <a:pt x="11337" y="14237"/>
                      <a:pt x="7038" y="5331"/>
                      <a:pt x="0" y="0"/>
                    </a:cubicBezTo>
                  </a:path>
                </a:pathLst>
              </a:custGeom>
              <a:solidFill>
                <a:schemeClr val="lt1"/>
              </a:solidFill>
              <a:ln w="19050" cap="flat" cmpd="sng">
                <a:solidFill>
                  <a:schemeClr val="lt2"/>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 name="Google Shape;1455;p46"/>
            <p:cNvGrpSpPr/>
            <p:nvPr/>
          </p:nvGrpSpPr>
          <p:grpSpPr>
            <a:xfrm rot="10800000">
              <a:off x="7390395" y="-722704"/>
              <a:ext cx="868460" cy="833895"/>
              <a:chOff x="991322" y="4606343"/>
              <a:chExt cx="868460" cy="833895"/>
            </a:xfrm>
          </p:grpSpPr>
          <p:sp>
            <p:nvSpPr>
              <p:cNvPr id="1456" name="Google Shape;1456;p46"/>
              <p:cNvSpPr/>
              <p:nvPr/>
            </p:nvSpPr>
            <p:spPr>
              <a:xfrm flipH="1">
                <a:off x="991322" y="4606343"/>
                <a:ext cx="868460" cy="820350"/>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6"/>
              <p:cNvSpPr/>
              <p:nvPr/>
            </p:nvSpPr>
            <p:spPr>
              <a:xfrm flipH="1">
                <a:off x="1324505" y="4648975"/>
                <a:ext cx="507265" cy="791264"/>
              </a:xfrm>
              <a:custGeom>
                <a:avLst/>
                <a:gdLst/>
                <a:ahLst/>
                <a:cxnLst/>
                <a:rect l="l" t="t" r="r" b="b"/>
                <a:pathLst>
                  <a:path w="5546" h="8651" fill="none" extrusionOk="0">
                    <a:moveTo>
                      <a:pt x="5545" y="8650"/>
                    </a:moveTo>
                    <a:cubicBezTo>
                      <a:pt x="5545" y="8650"/>
                      <a:pt x="871" y="2833"/>
                      <a:pt x="1" y="1"/>
                    </a:cubicBezTo>
                  </a:path>
                </a:pathLst>
              </a:custGeom>
              <a:solidFill>
                <a:schemeClr val="dk1"/>
              </a:solid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46"/>
            <p:cNvSpPr/>
            <p:nvPr/>
          </p:nvSpPr>
          <p:spPr>
            <a:xfrm rot="10800000" flipH="1">
              <a:off x="6482226" y="-594191"/>
              <a:ext cx="426135" cy="322323"/>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9" name="Google Shape;1459;p46"/>
          <p:cNvSpPr/>
          <p:nvPr/>
        </p:nvSpPr>
        <p:spPr>
          <a:xfrm rot="-5400000">
            <a:off x="-3034609" y="1640831"/>
            <a:ext cx="7023176" cy="1674913"/>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46"/>
          <p:cNvGrpSpPr/>
          <p:nvPr/>
        </p:nvGrpSpPr>
        <p:grpSpPr>
          <a:xfrm>
            <a:off x="302413" y="3554575"/>
            <a:ext cx="1905307" cy="1785488"/>
            <a:chOff x="302413" y="3554575"/>
            <a:chExt cx="1905307" cy="1785488"/>
          </a:xfrm>
        </p:grpSpPr>
        <p:sp>
          <p:nvSpPr>
            <p:cNvPr id="1461" name="Google Shape;1461;p46"/>
            <p:cNvSpPr/>
            <p:nvPr/>
          </p:nvSpPr>
          <p:spPr>
            <a:xfrm flipH="1">
              <a:off x="302413" y="3554575"/>
              <a:ext cx="1905307" cy="1785488"/>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6"/>
            <p:cNvSpPr/>
            <p:nvPr/>
          </p:nvSpPr>
          <p:spPr>
            <a:xfrm flipH="1">
              <a:off x="334372" y="3588100"/>
              <a:ext cx="1822623" cy="1744695"/>
            </a:xfrm>
            <a:custGeom>
              <a:avLst/>
              <a:gdLst/>
              <a:ahLst/>
              <a:cxnLst/>
              <a:rect l="l" t="t" r="r" b="b"/>
              <a:pathLst>
                <a:path w="19927" h="19075" fill="none" extrusionOk="0">
                  <a:moveTo>
                    <a:pt x="19927" y="19074"/>
                  </a:moveTo>
                  <a:cubicBezTo>
                    <a:pt x="19927" y="19074"/>
                    <a:pt x="11200" y="8719"/>
                    <a:pt x="7353" y="6023"/>
                  </a:cubicBezTo>
                  <a:cubicBezTo>
                    <a:pt x="3515" y="3319"/>
                    <a:pt x="1" y="1"/>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6"/>
            <p:cNvSpPr/>
            <p:nvPr/>
          </p:nvSpPr>
          <p:spPr>
            <a:xfrm flipH="1">
              <a:off x="1163725" y="4120901"/>
              <a:ext cx="35950" cy="283400"/>
            </a:xfrm>
            <a:custGeom>
              <a:avLst/>
              <a:gdLst/>
              <a:ahLst/>
              <a:cxnLst/>
              <a:rect l="l" t="t" r="r" b="b"/>
              <a:pathLst>
                <a:path w="393" h="3942" fill="none" extrusionOk="0">
                  <a:moveTo>
                    <a:pt x="256" y="3941"/>
                  </a:moveTo>
                  <a:cubicBezTo>
                    <a:pt x="256" y="3941"/>
                    <a:pt x="393" y="1186"/>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6"/>
            <p:cNvSpPr/>
            <p:nvPr/>
          </p:nvSpPr>
          <p:spPr>
            <a:xfrm flipH="1">
              <a:off x="1273884" y="4235700"/>
              <a:ext cx="489042" cy="103924"/>
            </a:xfrm>
            <a:custGeom>
              <a:avLst/>
              <a:gdLst/>
              <a:ahLst/>
              <a:cxnLst/>
              <a:rect l="l" t="t" r="r" b="b"/>
              <a:pathLst>
                <a:path w="6160" h="1136" fill="none" extrusionOk="0">
                  <a:moveTo>
                    <a:pt x="6160" y="862"/>
                  </a:moveTo>
                  <a:cubicBezTo>
                    <a:pt x="6160" y="862"/>
                    <a:pt x="1818" y="1135"/>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6"/>
            <p:cNvSpPr/>
            <p:nvPr/>
          </p:nvSpPr>
          <p:spPr>
            <a:xfrm flipH="1">
              <a:off x="1562425" y="3892448"/>
              <a:ext cx="45275" cy="193551"/>
            </a:xfrm>
            <a:custGeom>
              <a:avLst/>
              <a:gdLst/>
              <a:ahLst/>
              <a:cxnLst/>
              <a:rect l="l" t="t" r="r" b="b"/>
              <a:pathLst>
                <a:path w="495" h="2517" fill="none" extrusionOk="0">
                  <a:moveTo>
                    <a:pt x="495" y="2517"/>
                  </a:moveTo>
                  <a:cubicBezTo>
                    <a:pt x="495" y="2517"/>
                    <a:pt x="384" y="78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6"/>
            <p:cNvSpPr/>
            <p:nvPr/>
          </p:nvSpPr>
          <p:spPr>
            <a:xfrm flipH="1">
              <a:off x="1809619" y="3862718"/>
              <a:ext cx="182656" cy="29726"/>
            </a:xfrm>
            <a:custGeom>
              <a:avLst/>
              <a:gdLst/>
              <a:ahLst/>
              <a:cxnLst/>
              <a:rect l="l" t="t" r="r" b="b"/>
              <a:pathLst>
                <a:path w="1997" h="325" fill="none" extrusionOk="0">
                  <a:moveTo>
                    <a:pt x="1997" y="324"/>
                  </a:moveTo>
                  <a:cubicBezTo>
                    <a:pt x="1997" y="324"/>
                    <a:pt x="581" y="273"/>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46"/>
          <p:cNvGrpSpPr/>
          <p:nvPr/>
        </p:nvGrpSpPr>
        <p:grpSpPr>
          <a:xfrm>
            <a:off x="-138273" y="2622993"/>
            <a:ext cx="1820885" cy="2318363"/>
            <a:chOff x="-138273" y="2622993"/>
            <a:chExt cx="1820885" cy="2318363"/>
          </a:xfrm>
        </p:grpSpPr>
        <p:sp>
          <p:nvSpPr>
            <p:cNvPr id="1468" name="Google Shape;1468;p46"/>
            <p:cNvSpPr/>
            <p:nvPr/>
          </p:nvSpPr>
          <p:spPr>
            <a:xfrm flipH="1">
              <a:off x="-138273" y="2622993"/>
              <a:ext cx="1820885" cy="2318363"/>
            </a:xfrm>
            <a:custGeom>
              <a:avLst/>
              <a:gdLst/>
              <a:ahLst/>
              <a:cxnLst/>
              <a:rect l="l" t="t" r="r" b="b"/>
              <a:pathLst>
                <a:path w="19908" h="25347" extrusionOk="0">
                  <a:moveTo>
                    <a:pt x="0" y="1"/>
                  </a:moveTo>
                  <a:lnTo>
                    <a:pt x="0" y="1"/>
                  </a:lnTo>
                  <a:cubicBezTo>
                    <a:pt x="0" y="1"/>
                    <a:pt x="2986" y="7678"/>
                    <a:pt x="4223" y="8625"/>
                  </a:cubicBezTo>
                  <a:cubicBezTo>
                    <a:pt x="5459" y="9572"/>
                    <a:pt x="7737" y="11090"/>
                    <a:pt x="8164" y="12079"/>
                  </a:cubicBezTo>
                  <a:cubicBezTo>
                    <a:pt x="8590" y="13077"/>
                    <a:pt x="8266" y="14596"/>
                    <a:pt x="9827" y="15782"/>
                  </a:cubicBezTo>
                  <a:cubicBezTo>
                    <a:pt x="11388" y="16967"/>
                    <a:pt x="12667" y="18955"/>
                    <a:pt x="12812" y="20140"/>
                  </a:cubicBezTo>
                  <a:cubicBezTo>
                    <a:pt x="12957" y="21326"/>
                    <a:pt x="13904" y="24781"/>
                    <a:pt x="15798" y="25258"/>
                  </a:cubicBezTo>
                  <a:cubicBezTo>
                    <a:pt x="16033" y="25317"/>
                    <a:pt x="16274" y="25347"/>
                    <a:pt x="16514" y="25347"/>
                  </a:cubicBezTo>
                  <a:cubicBezTo>
                    <a:pt x="18212" y="25347"/>
                    <a:pt x="19908" y="23861"/>
                    <a:pt x="19654" y="20379"/>
                  </a:cubicBezTo>
                  <a:cubicBezTo>
                    <a:pt x="19560" y="19100"/>
                    <a:pt x="19457" y="16583"/>
                    <a:pt x="17367" y="14502"/>
                  </a:cubicBezTo>
                  <a:cubicBezTo>
                    <a:pt x="15278" y="12412"/>
                    <a:pt x="15994" y="11986"/>
                    <a:pt x="14902" y="10663"/>
                  </a:cubicBezTo>
                  <a:cubicBezTo>
                    <a:pt x="13810" y="9333"/>
                    <a:pt x="12864" y="9384"/>
                    <a:pt x="12292" y="8011"/>
                  </a:cubicBezTo>
                  <a:cubicBezTo>
                    <a:pt x="11721" y="6629"/>
                    <a:pt x="10961" y="4599"/>
                    <a:pt x="7404" y="3174"/>
                  </a:cubicBezTo>
                  <a:cubicBezTo>
                    <a:pt x="3847" y="1750"/>
                    <a:pt x="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6"/>
            <p:cNvSpPr/>
            <p:nvPr/>
          </p:nvSpPr>
          <p:spPr>
            <a:xfrm flipH="1">
              <a:off x="-33084" y="2676950"/>
              <a:ext cx="1664210" cy="2163535"/>
            </a:xfrm>
            <a:custGeom>
              <a:avLst/>
              <a:gdLst/>
              <a:ahLst/>
              <a:cxnLst/>
              <a:rect l="l" t="t" r="r" b="b"/>
              <a:pathLst>
                <a:path w="18758" h="24244" fill="none" extrusionOk="0">
                  <a:moveTo>
                    <a:pt x="18758" y="24243"/>
                  </a:moveTo>
                  <a:cubicBezTo>
                    <a:pt x="18758" y="24243"/>
                    <a:pt x="13520" y="9759"/>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6"/>
            <p:cNvSpPr/>
            <p:nvPr/>
          </p:nvSpPr>
          <p:spPr>
            <a:xfrm flipH="1">
              <a:off x="1020951" y="2953794"/>
              <a:ext cx="321499" cy="220503"/>
            </a:xfrm>
            <a:custGeom>
              <a:avLst/>
              <a:gdLst/>
              <a:ahLst/>
              <a:cxnLst/>
              <a:rect l="l" t="t" r="r" b="b"/>
              <a:pathLst>
                <a:path w="5179" h="2926" fill="none" extrusionOk="0">
                  <a:moveTo>
                    <a:pt x="5178" y="0"/>
                  </a:moveTo>
                  <a:cubicBezTo>
                    <a:pt x="5178" y="0"/>
                    <a:pt x="4854" y="2107"/>
                    <a:pt x="4760" y="2926"/>
                  </a:cubicBezTo>
                  <a:cubicBezTo>
                    <a:pt x="3199" y="2474"/>
                    <a:pt x="1613" y="2175"/>
                    <a:pt x="1" y="203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6"/>
            <p:cNvSpPr/>
            <p:nvPr/>
          </p:nvSpPr>
          <p:spPr>
            <a:xfrm flipH="1">
              <a:off x="601207" y="3255023"/>
              <a:ext cx="65580" cy="368330"/>
            </a:xfrm>
            <a:custGeom>
              <a:avLst/>
              <a:gdLst/>
              <a:ahLst/>
              <a:cxnLst/>
              <a:rect l="l" t="t" r="r" b="b"/>
              <a:pathLst>
                <a:path w="717" h="4027" fill="none" extrusionOk="0">
                  <a:moveTo>
                    <a:pt x="700" y="0"/>
                  </a:moveTo>
                  <a:cubicBezTo>
                    <a:pt x="700" y="0"/>
                    <a:pt x="717" y="2824"/>
                    <a:pt x="0" y="402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6"/>
            <p:cNvSpPr/>
            <p:nvPr/>
          </p:nvSpPr>
          <p:spPr>
            <a:xfrm flipH="1">
              <a:off x="813427" y="3411800"/>
              <a:ext cx="376971" cy="39150"/>
            </a:xfrm>
            <a:custGeom>
              <a:avLst/>
              <a:gdLst/>
              <a:ahLst/>
              <a:cxnLst/>
              <a:rect l="l" t="t" r="r" b="b"/>
              <a:pathLst>
                <a:path w="5281" h="428" fill="none" extrusionOk="0">
                  <a:moveTo>
                    <a:pt x="5281" y="291"/>
                  </a:moveTo>
                  <a:cubicBezTo>
                    <a:pt x="5281" y="291"/>
                    <a:pt x="1997" y="427"/>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6"/>
            <p:cNvSpPr/>
            <p:nvPr/>
          </p:nvSpPr>
          <p:spPr>
            <a:xfrm flipH="1">
              <a:off x="464648" y="3806650"/>
              <a:ext cx="390202" cy="103824"/>
            </a:xfrm>
            <a:custGeom>
              <a:avLst/>
              <a:gdLst/>
              <a:ahLst/>
              <a:cxnLst/>
              <a:rect l="l" t="t" r="r" b="b"/>
              <a:pathLst>
                <a:path w="4931" h="1135" fill="none" extrusionOk="0">
                  <a:moveTo>
                    <a:pt x="4931" y="1083"/>
                  </a:moveTo>
                  <a:cubicBezTo>
                    <a:pt x="4931" y="1083"/>
                    <a:pt x="2030" y="113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6"/>
            <p:cNvSpPr/>
            <p:nvPr/>
          </p:nvSpPr>
          <p:spPr>
            <a:xfrm flipH="1">
              <a:off x="319491" y="3598296"/>
              <a:ext cx="85154" cy="398787"/>
            </a:xfrm>
            <a:custGeom>
              <a:avLst/>
              <a:gdLst/>
              <a:ahLst/>
              <a:cxnLst/>
              <a:rect l="l" t="t" r="r" b="b"/>
              <a:pathLst>
                <a:path w="931" h="4360" fill="none" extrusionOk="0">
                  <a:moveTo>
                    <a:pt x="0" y="4359"/>
                  </a:moveTo>
                  <a:cubicBezTo>
                    <a:pt x="0" y="4359"/>
                    <a:pt x="743" y="1988"/>
                    <a:pt x="93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6"/>
            <p:cNvSpPr/>
            <p:nvPr/>
          </p:nvSpPr>
          <p:spPr>
            <a:xfrm flipH="1">
              <a:off x="178272" y="4277065"/>
              <a:ext cx="412873" cy="106191"/>
            </a:xfrm>
            <a:custGeom>
              <a:avLst/>
              <a:gdLst/>
              <a:ahLst/>
              <a:cxnLst/>
              <a:rect l="l" t="t" r="r" b="b"/>
              <a:pathLst>
                <a:path w="4514" h="1161" fill="none" extrusionOk="0">
                  <a:moveTo>
                    <a:pt x="4513" y="1161"/>
                  </a:moveTo>
                  <a:cubicBezTo>
                    <a:pt x="4513" y="1161"/>
                    <a:pt x="1639" y="930"/>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6"/>
            <p:cNvSpPr/>
            <p:nvPr/>
          </p:nvSpPr>
          <p:spPr>
            <a:xfrm flipH="1">
              <a:off x="33200" y="4050224"/>
              <a:ext cx="87450" cy="445456"/>
            </a:xfrm>
            <a:custGeom>
              <a:avLst/>
              <a:gdLst/>
              <a:ahLst/>
              <a:cxnLst/>
              <a:rect l="l" t="t" r="r" b="b"/>
              <a:pathLst>
                <a:path w="956" h="5452" fill="none" extrusionOk="0">
                  <a:moveTo>
                    <a:pt x="0" y="5451"/>
                  </a:moveTo>
                  <a:cubicBezTo>
                    <a:pt x="0" y="5451"/>
                    <a:pt x="956" y="2278"/>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 name="Google Shape;1477;p46"/>
          <p:cNvSpPr/>
          <p:nvPr/>
        </p:nvSpPr>
        <p:spPr>
          <a:xfrm flipH="1">
            <a:off x="722475" y="4583854"/>
            <a:ext cx="91" cy="309875"/>
          </a:xfrm>
          <a:custGeom>
            <a:avLst/>
            <a:gdLst/>
            <a:ahLst/>
            <a:cxnLst/>
            <a:rect l="l" t="t" r="r" b="b"/>
            <a:pathLst>
              <a:path w="1" h="3388" fill="none" extrusionOk="0">
                <a:moveTo>
                  <a:pt x="0" y="1"/>
                </a:moveTo>
                <a:lnTo>
                  <a:pt x="0" y="3387"/>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6"/>
          <p:cNvSpPr/>
          <p:nvPr/>
        </p:nvSpPr>
        <p:spPr>
          <a:xfrm flipH="1">
            <a:off x="855952" y="4723687"/>
            <a:ext cx="435338" cy="33658"/>
          </a:xfrm>
          <a:custGeom>
            <a:avLst/>
            <a:gdLst/>
            <a:ahLst/>
            <a:cxnLst/>
            <a:rect l="l" t="t" r="r" b="b"/>
            <a:pathLst>
              <a:path w="4795" h="368" fill="none" extrusionOk="0">
                <a:moveTo>
                  <a:pt x="4795" y="274"/>
                </a:moveTo>
                <a:cubicBezTo>
                  <a:pt x="4795" y="274"/>
                  <a:pt x="999" y="36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 name="Google Shape;1479;p46"/>
          <p:cNvGrpSpPr/>
          <p:nvPr/>
        </p:nvGrpSpPr>
        <p:grpSpPr>
          <a:xfrm>
            <a:off x="1539028" y="4404295"/>
            <a:ext cx="1228101" cy="1022394"/>
            <a:chOff x="1539028" y="4404295"/>
            <a:chExt cx="1228101" cy="1022394"/>
          </a:xfrm>
        </p:grpSpPr>
        <p:sp>
          <p:nvSpPr>
            <p:cNvPr id="1480" name="Google Shape;1480;p46"/>
            <p:cNvSpPr/>
            <p:nvPr/>
          </p:nvSpPr>
          <p:spPr>
            <a:xfrm flipH="1">
              <a:off x="1539028" y="4404295"/>
              <a:ext cx="1228101" cy="1001725"/>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6"/>
            <p:cNvSpPr/>
            <p:nvPr/>
          </p:nvSpPr>
          <p:spPr>
            <a:xfrm flipH="1">
              <a:off x="2002518" y="4459995"/>
              <a:ext cx="725683" cy="966694"/>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6"/>
            <p:cNvSpPr/>
            <p:nvPr/>
          </p:nvSpPr>
          <p:spPr>
            <a:xfrm flipH="1">
              <a:off x="2236517" y="4854324"/>
              <a:ext cx="91" cy="213937"/>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6"/>
            <p:cNvSpPr/>
            <p:nvPr/>
          </p:nvSpPr>
          <p:spPr>
            <a:xfrm flipH="1">
              <a:off x="2145463" y="5094357"/>
              <a:ext cx="395586" cy="112410"/>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6"/>
            <p:cNvSpPr/>
            <p:nvPr/>
          </p:nvSpPr>
          <p:spPr>
            <a:xfrm flipH="1">
              <a:off x="1852065" y="5075932"/>
              <a:ext cx="173326" cy="314457"/>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46"/>
          <p:cNvGrpSpPr/>
          <p:nvPr/>
        </p:nvGrpSpPr>
        <p:grpSpPr>
          <a:xfrm>
            <a:off x="-413874" y="2306246"/>
            <a:ext cx="898918" cy="1157124"/>
            <a:chOff x="-413874" y="2306246"/>
            <a:chExt cx="898918" cy="1157124"/>
          </a:xfrm>
        </p:grpSpPr>
        <p:sp>
          <p:nvSpPr>
            <p:cNvPr id="1486" name="Google Shape;1486;p46"/>
            <p:cNvSpPr/>
            <p:nvPr/>
          </p:nvSpPr>
          <p:spPr>
            <a:xfrm flipH="1">
              <a:off x="-413874" y="2306246"/>
              <a:ext cx="898918" cy="1157124"/>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6"/>
            <p:cNvSpPr/>
            <p:nvPr/>
          </p:nvSpPr>
          <p:spPr>
            <a:xfrm flipH="1">
              <a:off x="-346760" y="2360850"/>
              <a:ext cx="785335" cy="791282"/>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6"/>
            <p:cNvSpPr/>
            <p:nvPr/>
          </p:nvSpPr>
          <p:spPr>
            <a:xfrm flipH="1">
              <a:off x="-33101" y="2563724"/>
              <a:ext cx="81201" cy="24120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6"/>
            <p:cNvSpPr/>
            <p:nvPr/>
          </p:nvSpPr>
          <p:spPr>
            <a:xfrm flipH="1">
              <a:off x="-227377" y="2917150"/>
              <a:ext cx="348026" cy="99974"/>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 name="Google Shape;1490;p46"/>
          <p:cNvGrpSpPr/>
          <p:nvPr/>
        </p:nvGrpSpPr>
        <p:grpSpPr>
          <a:xfrm>
            <a:off x="-258531" y="3946060"/>
            <a:ext cx="1175051" cy="1381487"/>
            <a:chOff x="24619" y="3781685"/>
            <a:chExt cx="1175051" cy="1381487"/>
          </a:xfrm>
        </p:grpSpPr>
        <p:sp>
          <p:nvSpPr>
            <p:cNvPr id="1491" name="Google Shape;1491;p46"/>
            <p:cNvSpPr/>
            <p:nvPr/>
          </p:nvSpPr>
          <p:spPr>
            <a:xfrm flipH="1">
              <a:off x="24619" y="3781685"/>
              <a:ext cx="1175051" cy="1381487"/>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6"/>
            <p:cNvSpPr/>
            <p:nvPr/>
          </p:nvSpPr>
          <p:spPr>
            <a:xfrm flipH="1">
              <a:off x="162731" y="3837025"/>
              <a:ext cx="982294" cy="1246841"/>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 name="Google Shape;1493;p46"/>
          <p:cNvGrpSpPr/>
          <p:nvPr/>
        </p:nvGrpSpPr>
        <p:grpSpPr>
          <a:xfrm>
            <a:off x="991322" y="4606343"/>
            <a:ext cx="868460" cy="833895"/>
            <a:chOff x="991322" y="4606343"/>
            <a:chExt cx="868460" cy="833895"/>
          </a:xfrm>
        </p:grpSpPr>
        <p:sp>
          <p:nvSpPr>
            <p:cNvPr id="1494" name="Google Shape;1494;p46"/>
            <p:cNvSpPr/>
            <p:nvPr/>
          </p:nvSpPr>
          <p:spPr>
            <a:xfrm flipH="1">
              <a:off x="991322" y="4606343"/>
              <a:ext cx="868460" cy="820350"/>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6"/>
            <p:cNvSpPr/>
            <p:nvPr/>
          </p:nvSpPr>
          <p:spPr>
            <a:xfrm flipH="1">
              <a:off x="1324505" y="4648975"/>
              <a:ext cx="507265" cy="791264"/>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 name="Google Shape;1496;p46"/>
          <p:cNvSpPr/>
          <p:nvPr/>
        </p:nvSpPr>
        <p:spPr>
          <a:xfrm flipH="1">
            <a:off x="2341816" y="4989403"/>
            <a:ext cx="426135" cy="322323"/>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6"/>
          <p:cNvSpPr txBox="1">
            <a:spLocks noGrp="1"/>
          </p:cNvSpPr>
          <p:nvPr>
            <p:ph type="title"/>
          </p:nvPr>
        </p:nvSpPr>
        <p:spPr>
          <a:xfrm>
            <a:off x="2857500" y="2801400"/>
            <a:ext cx="3429000" cy="68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4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98" name="Google Shape;1498;p46"/>
          <p:cNvSpPr txBox="1">
            <a:spLocks noGrp="1"/>
          </p:cNvSpPr>
          <p:nvPr>
            <p:ph type="title" idx="2" hasCustomPrompt="1"/>
          </p:nvPr>
        </p:nvSpPr>
        <p:spPr>
          <a:xfrm>
            <a:off x="2767950" y="880925"/>
            <a:ext cx="3608100" cy="18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3000">
                <a:solidFill>
                  <a:schemeClr val="accent4"/>
                </a:solidFill>
              </a:defRPr>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1499" name="Google Shape;1499;p46"/>
          <p:cNvSpPr txBox="1">
            <a:spLocks noGrp="1"/>
          </p:cNvSpPr>
          <p:nvPr>
            <p:ph type="subTitle" idx="1"/>
          </p:nvPr>
        </p:nvSpPr>
        <p:spPr>
          <a:xfrm>
            <a:off x="2560950" y="3532675"/>
            <a:ext cx="4022100" cy="34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body">
  <p:cSld name="CUSTOM_6">
    <p:spTree>
      <p:nvGrpSpPr>
        <p:cNvPr id="1" name="Shape 1500"/>
        <p:cNvGrpSpPr/>
        <p:nvPr/>
      </p:nvGrpSpPr>
      <p:grpSpPr>
        <a:xfrm>
          <a:off x="0" y="0"/>
          <a:ext cx="0" cy="0"/>
          <a:chOff x="0" y="0"/>
          <a:chExt cx="0" cy="0"/>
        </a:xfrm>
      </p:grpSpPr>
      <p:sp>
        <p:nvSpPr>
          <p:cNvPr id="1501" name="Google Shape;1501;p47"/>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02" name="Google Shape;1502;p47"/>
          <p:cNvSpPr txBox="1">
            <a:spLocks noGrp="1"/>
          </p:cNvSpPr>
          <p:nvPr>
            <p:ph type="subTitle" idx="1"/>
          </p:nvPr>
        </p:nvSpPr>
        <p:spPr>
          <a:xfrm>
            <a:off x="2190450" y="1556275"/>
            <a:ext cx="4763100" cy="270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800"/>
              <a:buFont typeface="Open Sans"/>
              <a:buChar char="●"/>
              <a:defRPr sz="1600"/>
            </a:lvl1pPr>
            <a:lvl2pPr lvl="1" rtl="0">
              <a:spcBef>
                <a:spcPts val="0"/>
              </a:spcBef>
              <a:spcAft>
                <a:spcPts val="0"/>
              </a:spcAft>
              <a:buClr>
                <a:srgbClr val="999999"/>
              </a:buClr>
              <a:buSzPts val="800"/>
              <a:buFont typeface="Open Sans"/>
              <a:buChar char="○"/>
              <a:defRPr/>
            </a:lvl2pPr>
            <a:lvl3pPr lvl="2" rtl="0">
              <a:spcBef>
                <a:spcPts val="0"/>
              </a:spcBef>
              <a:spcAft>
                <a:spcPts val="0"/>
              </a:spcAft>
              <a:buClr>
                <a:srgbClr val="999999"/>
              </a:buClr>
              <a:buSzPts val="800"/>
              <a:buFont typeface="Open Sans"/>
              <a:buChar char="■"/>
              <a:defRPr/>
            </a:lvl3pPr>
            <a:lvl4pPr lvl="3" rtl="0">
              <a:spcBef>
                <a:spcPts val="0"/>
              </a:spcBef>
              <a:spcAft>
                <a:spcPts val="0"/>
              </a:spcAft>
              <a:buClr>
                <a:srgbClr val="999999"/>
              </a:buClr>
              <a:buSzPts val="800"/>
              <a:buFont typeface="Open Sans"/>
              <a:buChar char="●"/>
              <a:defRPr/>
            </a:lvl4pPr>
            <a:lvl5pPr lvl="4" rtl="0">
              <a:spcBef>
                <a:spcPts val="0"/>
              </a:spcBef>
              <a:spcAft>
                <a:spcPts val="0"/>
              </a:spcAft>
              <a:buClr>
                <a:srgbClr val="999999"/>
              </a:buClr>
              <a:buSzPts val="1200"/>
              <a:buFont typeface="Open Sans"/>
              <a:buChar char="○"/>
              <a:defRPr/>
            </a:lvl5pPr>
            <a:lvl6pPr lvl="5" rtl="0">
              <a:spcBef>
                <a:spcPts val="0"/>
              </a:spcBef>
              <a:spcAft>
                <a:spcPts val="0"/>
              </a:spcAft>
              <a:buClr>
                <a:srgbClr val="999999"/>
              </a:buClr>
              <a:buSzPts val="1200"/>
              <a:buFont typeface="Open Sans"/>
              <a:buChar char="■"/>
              <a:defRPr/>
            </a:lvl6pPr>
            <a:lvl7pPr lvl="6" rtl="0">
              <a:spcBef>
                <a:spcPts val="0"/>
              </a:spcBef>
              <a:spcAft>
                <a:spcPts val="0"/>
              </a:spcAft>
              <a:buClr>
                <a:srgbClr val="999999"/>
              </a:buClr>
              <a:buSzPts val="700"/>
              <a:buFont typeface="Open Sans"/>
              <a:buChar char="●"/>
              <a:defRPr/>
            </a:lvl7pPr>
            <a:lvl8pPr lvl="7" rtl="0">
              <a:spcBef>
                <a:spcPts val="0"/>
              </a:spcBef>
              <a:spcAft>
                <a:spcPts val="0"/>
              </a:spcAft>
              <a:buClr>
                <a:srgbClr val="999999"/>
              </a:buClr>
              <a:buSzPts val="700"/>
              <a:buFont typeface="Open Sans"/>
              <a:buChar char="○"/>
              <a:defRPr/>
            </a:lvl8pPr>
            <a:lvl9pPr lvl="8" rtl="0">
              <a:spcBef>
                <a:spcPts val="0"/>
              </a:spcBef>
              <a:spcAft>
                <a:spcPts val="0"/>
              </a:spcAft>
              <a:buClr>
                <a:srgbClr val="999999"/>
              </a:buClr>
              <a:buSzPts val="600"/>
              <a:buFont typeface="Open Sans"/>
              <a:buChar char="■"/>
              <a:defRPr/>
            </a:lvl9pPr>
          </a:lstStyle>
          <a:p>
            <a:endParaRPr/>
          </a:p>
        </p:txBody>
      </p:sp>
      <p:sp>
        <p:nvSpPr>
          <p:cNvPr id="1503" name="Google Shape;1503;p47"/>
          <p:cNvSpPr/>
          <p:nvPr/>
        </p:nvSpPr>
        <p:spPr>
          <a:xfrm>
            <a:off x="275600" y="2254138"/>
            <a:ext cx="463814" cy="3786756"/>
          </a:xfrm>
          <a:custGeom>
            <a:avLst/>
            <a:gdLst/>
            <a:ahLst/>
            <a:cxnLst/>
            <a:rect l="l" t="t" r="r" b="b"/>
            <a:pathLst>
              <a:path w="6083" h="49664" extrusionOk="0">
                <a:moveTo>
                  <a:pt x="77" y="1"/>
                </a:moveTo>
                <a:lnTo>
                  <a:pt x="77" y="1"/>
                </a:lnTo>
                <a:cubicBezTo>
                  <a:pt x="0" y="4198"/>
                  <a:pt x="802" y="8369"/>
                  <a:pt x="2423" y="12250"/>
                </a:cubicBezTo>
                <a:cubicBezTo>
                  <a:pt x="1885" y="18955"/>
                  <a:pt x="1903" y="25694"/>
                  <a:pt x="2491" y="32398"/>
                </a:cubicBezTo>
                <a:cubicBezTo>
                  <a:pt x="2824" y="36151"/>
                  <a:pt x="2670" y="40050"/>
                  <a:pt x="2525" y="43820"/>
                </a:cubicBezTo>
                <a:cubicBezTo>
                  <a:pt x="2448" y="45731"/>
                  <a:pt x="2380" y="47710"/>
                  <a:pt x="2363" y="49646"/>
                </a:cubicBezTo>
                <a:lnTo>
                  <a:pt x="4496" y="49663"/>
                </a:lnTo>
                <a:cubicBezTo>
                  <a:pt x="4513" y="47761"/>
                  <a:pt x="4581" y="45799"/>
                  <a:pt x="4658" y="43905"/>
                </a:cubicBezTo>
                <a:cubicBezTo>
                  <a:pt x="4803" y="40067"/>
                  <a:pt x="4956" y="36092"/>
                  <a:pt x="4615" y="32211"/>
                </a:cubicBezTo>
                <a:cubicBezTo>
                  <a:pt x="3694" y="21710"/>
                  <a:pt x="4189" y="11133"/>
                  <a:pt x="6082" y="760"/>
                </a:cubicBezTo>
                <a:lnTo>
                  <a:pt x="3984" y="376"/>
                </a:lnTo>
                <a:cubicBezTo>
                  <a:pt x="3583" y="2586"/>
                  <a:pt x="3242" y="4795"/>
                  <a:pt x="2969" y="7021"/>
                </a:cubicBezTo>
                <a:cubicBezTo>
                  <a:pt x="2423" y="4735"/>
                  <a:pt x="2167" y="2389"/>
                  <a:pt x="2210" y="44"/>
                </a:cubicBezTo>
                <a:lnTo>
                  <a:pt x="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7"/>
          <p:cNvSpPr/>
          <p:nvPr/>
        </p:nvSpPr>
        <p:spPr>
          <a:xfrm>
            <a:off x="1112733" y="1881524"/>
            <a:ext cx="696673" cy="4211378"/>
          </a:xfrm>
          <a:custGeom>
            <a:avLst/>
            <a:gdLst/>
            <a:ahLst/>
            <a:cxnLst/>
            <a:rect l="l" t="t" r="r" b="b"/>
            <a:pathLst>
              <a:path w="9137" h="55233" extrusionOk="0">
                <a:moveTo>
                  <a:pt x="7157" y="0"/>
                </a:moveTo>
                <a:cubicBezTo>
                  <a:pt x="5963" y="2935"/>
                  <a:pt x="4504" y="5749"/>
                  <a:pt x="2815" y="8428"/>
                </a:cubicBezTo>
                <a:cubicBezTo>
                  <a:pt x="2935" y="6236"/>
                  <a:pt x="3097" y="4043"/>
                  <a:pt x="3285" y="1868"/>
                </a:cubicBezTo>
                <a:lnTo>
                  <a:pt x="1161" y="1681"/>
                </a:lnTo>
                <a:cubicBezTo>
                  <a:pt x="111" y="13870"/>
                  <a:pt x="0" y="26128"/>
                  <a:pt x="836" y="38343"/>
                </a:cubicBezTo>
                <a:cubicBezTo>
                  <a:pt x="1203" y="43606"/>
                  <a:pt x="1118" y="48869"/>
                  <a:pt x="871" y="55147"/>
                </a:cubicBezTo>
                <a:lnTo>
                  <a:pt x="3003" y="55232"/>
                </a:lnTo>
                <a:cubicBezTo>
                  <a:pt x="3250" y="48878"/>
                  <a:pt x="3336" y="43555"/>
                  <a:pt x="2969" y="38189"/>
                </a:cubicBezTo>
                <a:cubicBezTo>
                  <a:pt x="2380" y="29651"/>
                  <a:pt x="2269" y="21087"/>
                  <a:pt x="2619" y="12531"/>
                </a:cubicBezTo>
                <a:cubicBezTo>
                  <a:pt x="5246" y="8897"/>
                  <a:pt x="7439" y="4965"/>
                  <a:pt x="9136" y="811"/>
                </a:cubicBezTo>
                <a:lnTo>
                  <a:pt x="71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7"/>
          <p:cNvSpPr/>
          <p:nvPr/>
        </p:nvSpPr>
        <p:spPr>
          <a:xfrm>
            <a:off x="742026" y="1435144"/>
            <a:ext cx="305752" cy="4205507"/>
          </a:xfrm>
          <a:custGeom>
            <a:avLst/>
            <a:gdLst/>
            <a:ahLst/>
            <a:cxnLst/>
            <a:rect l="l" t="t" r="r" b="b"/>
            <a:pathLst>
              <a:path w="4010" h="55156" extrusionOk="0">
                <a:moveTo>
                  <a:pt x="1877" y="0"/>
                </a:moveTo>
                <a:cubicBezTo>
                  <a:pt x="1093" y="12633"/>
                  <a:pt x="1007" y="25301"/>
                  <a:pt x="1630" y="37942"/>
                </a:cubicBezTo>
                <a:cubicBezTo>
                  <a:pt x="1843" y="42301"/>
                  <a:pt x="1169" y="46805"/>
                  <a:pt x="530" y="51155"/>
                </a:cubicBezTo>
                <a:cubicBezTo>
                  <a:pt x="351" y="52375"/>
                  <a:pt x="163" y="53638"/>
                  <a:pt x="1" y="54874"/>
                </a:cubicBezTo>
                <a:lnTo>
                  <a:pt x="2116" y="55156"/>
                </a:lnTo>
                <a:cubicBezTo>
                  <a:pt x="2278" y="53936"/>
                  <a:pt x="2466" y="52682"/>
                  <a:pt x="2645" y="51462"/>
                </a:cubicBezTo>
                <a:cubicBezTo>
                  <a:pt x="3311" y="47018"/>
                  <a:pt x="3993" y="42412"/>
                  <a:pt x="3763" y="37840"/>
                </a:cubicBezTo>
                <a:cubicBezTo>
                  <a:pt x="3148" y="25275"/>
                  <a:pt x="3225" y="12685"/>
                  <a:pt x="4010" y="137"/>
                </a:cubicBezTo>
                <a:lnTo>
                  <a:pt x="1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7"/>
          <p:cNvSpPr/>
          <p:nvPr/>
        </p:nvSpPr>
        <p:spPr>
          <a:xfrm>
            <a:off x="7600435" y="3108302"/>
            <a:ext cx="2137156" cy="2002757"/>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7"/>
          <p:cNvSpPr/>
          <p:nvPr/>
        </p:nvSpPr>
        <p:spPr>
          <a:xfrm>
            <a:off x="7938724" y="3997775"/>
            <a:ext cx="1421069" cy="1342323"/>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7"/>
          <p:cNvSpPr/>
          <p:nvPr/>
        </p:nvSpPr>
        <p:spPr>
          <a:xfrm>
            <a:off x="6975203" y="4877934"/>
            <a:ext cx="477990" cy="361545"/>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 name="Google Shape;1509;p47"/>
          <p:cNvGrpSpPr/>
          <p:nvPr/>
        </p:nvGrpSpPr>
        <p:grpSpPr>
          <a:xfrm>
            <a:off x="7915794" y="1834422"/>
            <a:ext cx="2137205" cy="2656109"/>
            <a:chOff x="7901015" y="1954481"/>
            <a:chExt cx="2007331" cy="2494702"/>
          </a:xfrm>
        </p:grpSpPr>
        <p:sp>
          <p:nvSpPr>
            <p:cNvPr id="1510" name="Google Shape;1510;p47"/>
            <p:cNvSpPr/>
            <p:nvPr/>
          </p:nvSpPr>
          <p:spPr>
            <a:xfrm rot="-2640136">
              <a:off x="8465247" y="1981937"/>
              <a:ext cx="878868" cy="1979522"/>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7"/>
            <p:cNvSpPr/>
            <p:nvPr/>
          </p:nvSpPr>
          <p:spPr>
            <a:xfrm rot="-2640136">
              <a:off x="8718431" y="2023117"/>
              <a:ext cx="496250" cy="1894936"/>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7"/>
            <p:cNvSpPr/>
            <p:nvPr/>
          </p:nvSpPr>
          <p:spPr>
            <a:xfrm rot="-2640207">
              <a:off x="8556363" y="2355427"/>
              <a:ext cx="275862" cy="24444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7"/>
            <p:cNvSpPr/>
            <p:nvPr/>
          </p:nvSpPr>
          <p:spPr>
            <a:xfrm rot="-2640037">
              <a:off x="8951182" y="2717325"/>
              <a:ext cx="173989" cy="139270"/>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7"/>
            <p:cNvSpPr/>
            <p:nvPr/>
          </p:nvSpPr>
          <p:spPr>
            <a:xfrm rot="-2640009">
              <a:off x="8693927" y="2606434"/>
              <a:ext cx="178608" cy="259816"/>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7"/>
            <p:cNvSpPr/>
            <p:nvPr/>
          </p:nvSpPr>
          <p:spPr>
            <a:xfrm rot="-2640324">
              <a:off x="8946171" y="2918772"/>
              <a:ext cx="126316" cy="277361"/>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7"/>
            <p:cNvSpPr/>
            <p:nvPr/>
          </p:nvSpPr>
          <p:spPr>
            <a:xfrm rot="-2640143">
              <a:off x="9109750" y="2988787"/>
              <a:ext cx="207109" cy="142298"/>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7"/>
            <p:cNvSpPr/>
            <p:nvPr/>
          </p:nvSpPr>
          <p:spPr>
            <a:xfrm rot="-2640162">
              <a:off x="9143492" y="3281511"/>
              <a:ext cx="104690" cy="265516"/>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7"/>
            <p:cNvSpPr/>
            <p:nvPr/>
          </p:nvSpPr>
          <p:spPr>
            <a:xfrm rot="-2640159">
              <a:off x="9255420" y="3303115"/>
              <a:ext cx="252782" cy="196962"/>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7"/>
            <p:cNvSpPr/>
            <p:nvPr/>
          </p:nvSpPr>
          <p:spPr>
            <a:xfrm rot="-2640136">
              <a:off x="8456193" y="2652442"/>
              <a:ext cx="608483" cy="1844213"/>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7"/>
            <p:cNvSpPr/>
            <p:nvPr/>
          </p:nvSpPr>
          <p:spPr>
            <a:xfrm rot="-2640136">
              <a:off x="8742892" y="2693908"/>
              <a:ext cx="139272" cy="1731629"/>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7"/>
            <p:cNvSpPr/>
            <p:nvPr/>
          </p:nvSpPr>
          <p:spPr>
            <a:xfrm rot="-2640283">
              <a:off x="9080092" y="3764889"/>
              <a:ext cx="128769" cy="146258"/>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7"/>
            <p:cNvSpPr/>
            <p:nvPr/>
          </p:nvSpPr>
          <p:spPr>
            <a:xfrm rot="-2640349">
              <a:off x="8845795" y="3651788"/>
              <a:ext cx="146279" cy="249633"/>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7"/>
            <p:cNvSpPr/>
            <p:nvPr/>
          </p:nvSpPr>
          <p:spPr>
            <a:xfrm rot="-2640430">
              <a:off x="8769062" y="3348868"/>
              <a:ext cx="141831" cy="182965"/>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7"/>
            <p:cNvSpPr/>
            <p:nvPr/>
          </p:nvSpPr>
          <p:spPr>
            <a:xfrm rot="-2640121">
              <a:off x="8495302" y="3245520"/>
              <a:ext cx="190001" cy="330089"/>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7"/>
            <p:cNvSpPr/>
            <p:nvPr/>
          </p:nvSpPr>
          <p:spPr>
            <a:xfrm rot="-2640075">
              <a:off x="8540251" y="3146178"/>
              <a:ext cx="74415" cy="133330"/>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7"/>
            <p:cNvSpPr/>
            <p:nvPr/>
          </p:nvSpPr>
          <p:spPr>
            <a:xfrm rot="-2639852">
              <a:off x="8315519" y="3038678"/>
              <a:ext cx="56737" cy="98733"/>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47"/>
          <p:cNvGrpSpPr/>
          <p:nvPr/>
        </p:nvGrpSpPr>
        <p:grpSpPr>
          <a:xfrm>
            <a:off x="7072901" y="4184518"/>
            <a:ext cx="1377543" cy="1123620"/>
            <a:chOff x="7072901" y="4163877"/>
            <a:chExt cx="1377543" cy="1123620"/>
          </a:xfrm>
        </p:grpSpPr>
        <p:sp>
          <p:nvSpPr>
            <p:cNvPr id="1528" name="Google Shape;1528;p47"/>
            <p:cNvSpPr/>
            <p:nvPr/>
          </p:nvSpPr>
          <p:spPr>
            <a:xfrm>
              <a:off x="7072901" y="4163877"/>
              <a:ext cx="1377543" cy="112362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7"/>
            <p:cNvSpPr/>
            <p:nvPr/>
          </p:nvSpPr>
          <p:spPr>
            <a:xfrm>
              <a:off x="7140024" y="4276125"/>
              <a:ext cx="745955" cy="972084"/>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7"/>
            <p:cNvSpPr/>
            <p:nvPr/>
          </p:nvSpPr>
          <p:spPr>
            <a:xfrm>
              <a:off x="7596228" y="4579486"/>
              <a:ext cx="103" cy="239970"/>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7"/>
            <p:cNvSpPr/>
            <p:nvPr/>
          </p:nvSpPr>
          <p:spPr>
            <a:xfrm>
              <a:off x="7343976" y="4882350"/>
              <a:ext cx="383573" cy="126074"/>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7"/>
            <p:cNvSpPr/>
            <p:nvPr/>
          </p:nvSpPr>
          <p:spPr>
            <a:xfrm>
              <a:off x="7988236" y="4882344"/>
              <a:ext cx="194418" cy="352722"/>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1">
  <p:cSld name="CUSTOM_5">
    <p:spTree>
      <p:nvGrpSpPr>
        <p:cNvPr id="1" name="Shape 1533"/>
        <p:cNvGrpSpPr/>
        <p:nvPr/>
      </p:nvGrpSpPr>
      <p:grpSpPr>
        <a:xfrm>
          <a:off x="0" y="0"/>
          <a:ext cx="0" cy="0"/>
          <a:chOff x="0" y="0"/>
          <a:chExt cx="0" cy="0"/>
        </a:xfrm>
      </p:grpSpPr>
      <p:sp>
        <p:nvSpPr>
          <p:cNvPr id="1534" name="Google Shape;1534;p48"/>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35" name="Google Shape;1535;p48"/>
          <p:cNvSpPr/>
          <p:nvPr/>
        </p:nvSpPr>
        <p:spPr>
          <a:xfrm flipH="1">
            <a:off x="8017520" y="1280650"/>
            <a:ext cx="760769" cy="4598838"/>
          </a:xfrm>
          <a:custGeom>
            <a:avLst/>
            <a:gdLst/>
            <a:ahLst/>
            <a:cxnLst/>
            <a:rect l="l" t="t" r="r" b="b"/>
            <a:pathLst>
              <a:path w="9137" h="55233" extrusionOk="0">
                <a:moveTo>
                  <a:pt x="7157" y="0"/>
                </a:moveTo>
                <a:cubicBezTo>
                  <a:pt x="5963" y="2935"/>
                  <a:pt x="4504" y="5749"/>
                  <a:pt x="2815" y="8428"/>
                </a:cubicBezTo>
                <a:cubicBezTo>
                  <a:pt x="2935" y="6236"/>
                  <a:pt x="3097" y="4043"/>
                  <a:pt x="3285" y="1868"/>
                </a:cubicBezTo>
                <a:lnTo>
                  <a:pt x="1161" y="1681"/>
                </a:lnTo>
                <a:cubicBezTo>
                  <a:pt x="111" y="13870"/>
                  <a:pt x="0" y="26128"/>
                  <a:pt x="836" y="38343"/>
                </a:cubicBezTo>
                <a:cubicBezTo>
                  <a:pt x="1203" y="43606"/>
                  <a:pt x="1118" y="48869"/>
                  <a:pt x="871" y="55147"/>
                </a:cubicBezTo>
                <a:lnTo>
                  <a:pt x="3003" y="55232"/>
                </a:lnTo>
                <a:cubicBezTo>
                  <a:pt x="3250" y="48878"/>
                  <a:pt x="3336" y="43555"/>
                  <a:pt x="2969" y="38189"/>
                </a:cubicBezTo>
                <a:cubicBezTo>
                  <a:pt x="2380" y="29651"/>
                  <a:pt x="2269" y="21087"/>
                  <a:pt x="2619" y="12531"/>
                </a:cubicBezTo>
                <a:cubicBezTo>
                  <a:pt x="5246" y="8897"/>
                  <a:pt x="7439" y="4965"/>
                  <a:pt x="9136" y="811"/>
                </a:cubicBezTo>
                <a:lnTo>
                  <a:pt x="71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8"/>
          <p:cNvSpPr/>
          <p:nvPr/>
        </p:nvSpPr>
        <p:spPr>
          <a:xfrm flipH="1">
            <a:off x="8846491" y="754601"/>
            <a:ext cx="333903" cy="5208381"/>
          </a:xfrm>
          <a:custGeom>
            <a:avLst/>
            <a:gdLst/>
            <a:ahLst/>
            <a:cxnLst/>
            <a:rect l="l" t="t" r="r" b="b"/>
            <a:pathLst>
              <a:path w="4010" h="55156" extrusionOk="0">
                <a:moveTo>
                  <a:pt x="1877" y="0"/>
                </a:moveTo>
                <a:cubicBezTo>
                  <a:pt x="1093" y="12633"/>
                  <a:pt x="1007" y="25301"/>
                  <a:pt x="1630" y="37942"/>
                </a:cubicBezTo>
                <a:cubicBezTo>
                  <a:pt x="1843" y="42301"/>
                  <a:pt x="1169" y="46805"/>
                  <a:pt x="530" y="51155"/>
                </a:cubicBezTo>
                <a:cubicBezTo>
                  <a:pt x="351" y="52375"/>
                  <a:pt x="163" y="53638"/>
                  <a:pt x="1" y="54874"/>
                </a:cubicBezTo>
                <a:lnTo>
                  <a:pt x="2116" y="55156"/>
                </a:lnTo>
                <a:cubicBezTo>
                  <a:pt x="2278" y="53936"/>
                  <a:pt x="2466" y="52682"/>
                  <a:pt x="2645" y="51462"/>
                </a:cubicBezTo>
                <a:cubicBezTo>
                  <a:pt x="3311" y="47018"/>
                  <a:pt x="3993" y="42412"/>
                  <a:pt x="3763" y="37840"/>
                </a:cubicBezTo>
                <a:cubicBezTo>
                  <a:pt x="3148" y="25275"/>
                  <a:pt x="3225" y="12685"/>
                  <a:pt x="4010" y="137"/>
                </a:cubicBezTo>
                <a:lnTo>
                  <a:pt x="1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8"/>
          <p:cNvSpPr/>
          <p:nvPr/>
        </p:nvSpPr>
        <p:spPr>
          <a:xfrm rot="18962">
            <a:off x="180688" y="4588321"/>
            <a:ext cx="761106" cy="719549"/>
          </a:xfrm>
          <a:custGeom>
            <a:avLst/>
            <a:gdLst/>
            <a:ahLst/>
            <a:cxnLst/>
            <a:rect l="l" t="t" r="r" b="b"/>
            <a:pathLst>
              <a:path w="9487" h="8969" extrusionOk="0">
                <a:moveTo>
                  <a:pt x="9486" y="0"/>
                </a:moveTo>
                <a:cubicBezTo>
                  <a:pt x="9486" y="0"/>
                  <a:pt x="4803" y="1860"/>
                  <a:pt x="3336" y="3011"/>
                </a:cubicBezTo>
                <a:cubicBezTo>
                  <a:pt x="1860" y="4163"/>
                  <a:pt x="1" y="6918"/>
                  <a:pt x="154" y="8019"/>
                </a:cubicBezTo>
                <a:cubicBezTo>
                  <a:pt x="154" y="8019"/>
                  <a:pt x="4964" y="8969"/>
                  <a:pt x="7350" y="8969"/>
                </a:cubicBezTo>
                <a:cubicBezTo>
                  <a:pt x="7980" y="8969"/>
                  <a:pt x="8440" y="8903"/>
                  <a:pt x="8599" y="8735"/>
                </a:cubicBezTo>
                <a:cubicBezTo>
                  <a:pt x="9358" y="7933"/>
                  <a:pt x="9486" y="1"/>
                  <a:pt x="9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8"/>
          <p:cNvSpPr/>
          <p:nvPr/>
        </p:nvSpPr>
        <p:spPr>
          <a:xfrm rot="18798">
            <a:off x="497519" y="4640085"/>
            <a:ext cx="418307" cy="643666"/>
          </a:xfrm>
          <a:custGeom>
            <a:avLst/>
            <a:gdLst/>
            <a:ahLst/>
            <a:cxnLst/>
            <a:rect l="l" t="t" r="r" b="b"/>
            <a:pathLst>
              <a:path w="5545" h="8651" fill="none" extrusionOk="0">
                <a:moveTo>
                  <a:pt x="0" y="8650"/>
                </a:moveTo>
                <a:cubicBezTo>
                  <a:pt x="0" y="8650"/>
                  <a:pt x="4675" y="2833"/>
                  <a:pt x="5545" y="1"/>
                </a:cubicBezTo>
              </a:path>
            </a:pathLst>
          </a:custGeom>
          <a:solidFill>
            <a:schemeClr val="dk1"/>
          </a:solid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8"/>
          <p:cNvSpPr/>
          <p:nvPr/>
        </p:nvSpPr>
        <p:spPr>
          <a:xfrm rot="-826949">
            <a:off x="-403976" y="3481594"/>
            <a:ext cx="1030730" cy="1211717"/>
          </a:xfrm>
          <a:custGeom>
            <a:avLst/>
            <a:gdLst/>
            <a:ahLst/>
            <a:cxnLst/>
            <a:rect l="l" t="t" r="r" b="b"/>
            <a:pathLst>
              <a:path w="12848" h="15104" extrusionOk="0">
                <a:moveTo>
                  <a:pt x="12847" y="0"/>
                </a:moveTo>
                <a:lnTo>
                  <a:pt x="12847" y="0"/>
                </a:lnTo>
                <a:cubicBezTo>
                  <a:pt x="12847" y="0"/>
                  <a:pt x="9631" y="845"/>
                  <a:pt x="7584" y="2064"/>
                </a:cubicBezTo>
                <a:cubicBezTo>
                  <a:pt x="5537" y="3284"/>
                  <a:pt x="2560" y="7182"/>
                  <a:pt x="1681" y="9349"/>
                </a:cubicBezTo>
                <a:cubicBezTo>
                  <a:pt x="1681" y="9349"/>
                  <a:pt x="1" y="14151"/>
                  <a:pt x="2466" y="15039"/>
                </a:cubicBezTo>
                <a:cubicBezTo>
                  <a:pt x="2590" y="15083"/>
                  <a:pt x="2722" y="15104"/>
                  <a:pt x="2862" y="15104"/>
                </a:cubicBezTo>
                <a:cubicBezTo>
                  <a:pt x="5517" y="15104"/>
                  <a:pt x="10949" y="7557"/>
                  <a:pt x="11508" y="6577"/>
                </a:cubicBezTo>
                <a:cubicBezTo>
                  <a:pt x="12097" y="5545"/>
                  <a:pt x="12847" y="0"/>
                  <a:pt x="12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8"/>
          <p:cNvSpPr/>
          <p:nvPr/>
        </p:nvSpPr>
        <p:spPr>
          <a:xfrm rot="-826880">
            <a:off x="-288483" y="3504357"/>
            <a:ext cx="877657" cy="1109289"/>
          </a:xfrm>
          <a:custGeom>
            <a:avLst/>
            <a:gdLst/>
            <a:ahLst/>
            <a:cxnLst/>
            <a:rect l="l" t="t" r="r" b="b"/>
            <a:pathLst>
              <a:path w="11338" h="14237" fill="none" extrusionOk="0">
                <a:moveTo>
                  <a:pt x="1" y="14237"/>
                </a:moveTo>
                <a:cubicBezTo>
                  <a:pt x="1" y="14237"/>
                  <a:pt x="4300" y="5331"/>
                  <a:pt x="11337" y="0"/>
                </a:cubicBezTo>
              </a:path>
            </a:pathLst>
          </a:custGeom>
          <a:solidFill>
            <a:schemeClr val="dk1"/>
          </a:solid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8"/>
          <p:cNvSpPr/>
          <p:nvPr/>
        </p:nvSpPr>
        <p:spPr>
          <a:xfrm rot="-220542">
            <a:off x="-593573" y="4147788"/>
            <a:ext cx="1326898" cy="1082258"/>
          </a:xfrm>
          <a:custGeom>
            <a:avLst/>
            <a:gdLst/>
            <a:ahLst/>
            <a:cxnLst/>
            <a:rect l="l" t="t" r="r" b="b"/>
            <a:pathLst>
              <a:path w="13428" h="10952" extrusionOk="0">
                <a:moveTo>
                  <a:pt x="13427" y="0"/>
                </a:moveTo>
                <a:lnTo>
                  <a:pt x="13427" y="0"/>
                </a:lnTo>
                <a:cubicBezTo>
                  <a:pt x="12651" y="580"/>
                  <a:pt x="11926" y="1211"/>
                  <a:pt x="11243" y="1894"/>
                </a:cubicBezTo>
                <a:cubicBezTo>
                  <a:pt x="10100" y="3037"/>
                  <a:pt x="6117" y="5596"/>
                  <a:pt x="4266" y="6159"/>
                </a:cubicBezTo>
                <a:cubicBezTo>
                  <a:pt x="2423" y="6730"/>
                  <a:pt x="385" y="8778"/>
                  <a:pt x="1" y="9784"/>
                </a:cubicBezTo>
                <a:cubicBezTo>
                  <a:pt x="1" y="9784"/>
                  <a:pt x="7401" y="10951"/>
                  <a:pt x="9509" y="10951"/>
                </a:cubicBezTo>
                <a:cubicBezTo>
                  <a:pt x="9751" y="10951"/>
                  <a:pt x="9923" y="10936"/>
                  <a:pt x="10007" y="10902"/>
                </a:cubicBezTo>
                <a:cubicBezTo>
                  <a:pt x="10817" y="10569"/>
                  <a:pt x="11431" y="6875"/>
                  <a:pt x="11619" y="5212"/>
                </a:cubicBezTo>
                <a:cubicBezTo>
                  <a:pt x="11815" y="3557"/>
                  <a:pt x="13427" y="0"/>
                  <a:pt x="13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8"/>
          <p:cNvSpPr/>
          <p:nvPr/>
        </p:nvSpPr>
        <p:spPr>
          <a:xfrm rot="-220594">
            <a:off x="-49832" y="4187996"/>
            <a:ext cx="735568" cy="988278"/>
          </a:xfrm>
          <a:custGeom>
            <a:avLst/>
            <a:gdLst/>
            <a:ahLst/>
            <a:cxnLst/>
            <a:rect l="l" t="t" r="r" b="b"/>
            <a:pathLst>
              <a:path w="7934" h="10569" fill="none" extrusionOk="0">
                <a:moveTo>
                  <a:pt x="1" y="10569"/>
                </a:moveTo>
                <a:cubicBezTo>
                  <a:pt x="1" y="10569"/>
                  <a:pt x="4232" y="3881"/>
                  <a:pt x="7934"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8"/>
          <p:cNvSpPr/>
          <p:nvPr/>
        </p:nvSpPr>
        <p:spPr>
          <a:xfrm rot="-220505">
            <a:off x="194232" y="4611589"/>
            <a:ext cx="34108" cy="158600"/>
          </a:xfrm>
          <a:custGeom>
            <a:avLst/>
            <a:gdLst/>
            <a:ahLst/>
            <a:cxnLst/>
            <a:rect l="l" t="t" r="r" b="b"/>
            <a:pathLst>
              <a:path w="1" h="2339" fill="none" extrusionOk="0">
                <a:moveTo>
                  <a:pt x="1" y="1"/>
                </a:moveTo>
                <a:lnTo>
                  <a:pt x="1"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8"/>
          <p:cNvSpPr/>
          <p:nvPr/>
        </p:nvSpPr>
        <p:spPr>
          <a:xfrm rot="-220575">
            <a:off x="115820" y="4826695"/>
            <a:ext cx="330077" cy="121435"/>
          </a:xfrm>
          <a:custGeom>
            <a:avLst/>
            <a:gdLst/>
            <a:ahLst/>
            <a:cxnLst/>
            <a:rect l="l" t="t" r="r" b="b"/>
            <a:pathLst>
              <a:path w="4317" h="1229" fill="none" extrusionOk="0">
                <a:moveTo>
                  <a:pt x="1" y="1229"/>
                </a:moveTo>
                <a:cubicBezTo>
                  <a:pt x="1" y="1229"/>
                  <a:pt x="2773" y="742"/>
                  <a:pt x="431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8"/>
          <p:cNvSpPr/>
          <p:nvPr/>
        </p:nvSpPr>
        <p:spPr>
          <a:xfrm rot="-220542">
            <a:off x="-314380" y="4859168"/>
            <a:ext cx="186367" cy="339737"/>
          </a:xfrm>
          <a:custGeom>
            <a:avLst/>
            <a:gdLst/>
            <a:ahLst/>
            <a:cxnLst/>
            <a:rect l="l" t="t" r="r" b="b"/>
            <a:pathLst>
              <a:path w="1886" h="3438" fill="none" extrusionOk="0">
                <a:moveTo>
                  <a:pt x="0" y="0"/>
                </a:moveTo>
                <a:cubicBezTo>
                  <a:pt x="0" y="0"/>
                  <a:pt x="1407" y="2926"/>
                  <a:pt x="1885"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2">
  <p:cSld name="CUSTOM_5_1">
    <p:spTree>
      <p:nvGrpSpPr>
        <p:cNvPr id="1" name="Shape 1546"/>
        <p:cNvGrpSpPr/>
        <p:nvPr/>
      </p:nvGrpSpPr>
      <p:grpSpPr>
        <a:xfrm>
          <a:off x="0" y="0"/>
          <a:ext cx="0" cy="0"/>
          <a:chOff x="0" y="0"/>
          <a:chExt cx="0" cy="0"/>
        </a:xfrm>
      </p:grpSpPr>
      <p:sp>
        <p:nvSpPr>
          <p:cNvPr id="1547" name="Google Shape;1547;p49"/>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48" name="Google Shape;1548;p49"/>
          <p:cNvSpPr/>
          <p:nvPr/>
        </p:nvSpPr>
        <p:spPr>
          <a:xfrm>
            <a:off x="-123575" y="3387775"/>
            <a:ext cx="9381878" cy="2046086"/>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9"/>
          <p:cNvSpPr/>
          <p:nvPr/>
        </p:nvSpPr>
        <p:spPr>
          <a:xfrm rot="6674736">
            <a:off x="8375544" y="4333030"/>
            <a:ext cx="1016123" cy="1515157"/>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0" name="Google Shape;1550;p49"/>
          <p:cNvGrpSpPr/>
          <p:nvPr/>
        </p:nvGrpSpPr>
        <p:grpSpPr>
          <a:xfrm rot="-423967">
            <a:off x="8216958" y="3324791"/>
            <a:ext cx="1202284" cy="1547770"/>
            <a:chOff x="8607977" y="1775069"/>
            <a:chExt cx="1107026" cy="1425009"/>
          </a:xfrm>
        </p:grpSpPr>
        <p:sp>
          <p:nvSpPr>
            <p:cNvPr id="1551" name="Google Shape;1551;p49"/>
            <p:cNvSpPr/>
            <p:nvPr/>
          </p:nvSpPr>
          <p:spPr>
            <a:xfrm>
              <a:off x="8607977" y="1775069"/>
              <a:ext cx="1107026" cy="1425009"/>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9"/>
            <p:cNvSpPr/>
            <p:nvPr/>
          </p:nvSpPr>
          <p:spPr>
            <a:xfrm>
              <a:off x="8633101" y="1812598"/>
              <a:ext cx="999226" cy="1004171"/>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9"/>
            <p:cNvSpPr/>
            <p:nvPr/>
          </p:nvSpPr>
          <p:spPr>
            <a:xfrm>
              <a:off x="9146051" y="2115124"/>
              <a:ext cx="100024" cy="27405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9"/>
            <p:cNvSpPr/>
            <p:nvPr/>
          </p:nvSpPr>
          <p:spPr>
            <a:xfrm>
              <a:off x="9037476" y="2527398"/>
              <a:ext cx="447847" cy="123099"/>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5" name="Google Shape;1555;p49"/>
          <p:cNvSpPr/>
          <p:nvPr/>
        </p:nvSpPr>
        <p:spPr>
          <a:xfrm rot="-540540">
            <a:off x="-472750" y="4136083"/>
            <a:ext cx="1669920" cy="1452603"/>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3">
  <p:cSld name="CUSTOM_5_1_1">
    <p:spTree>
      <p:nvGrpSpPr>
        <p:cNvPr id="1" name="Shape 1556"/>
        <p:cNvGrpSpPr/>
        <p:nvPr/>
      </p:nvGrpSpPr>
      <p:grpSpPr>
        <a:xfrm>
          <a:off x="0" y="0"/>
          <a:ext cx="0" cy="0"/>
          <a:chOff x="0" y="0"/>
          <a:chExt cx="0" cy="0"/>
        </a:xfrm>
      </p:grpSpPr>
      <p:sp>
        <p:nvSpPr>
          <p:cNvPr id="1557" name="Google Shape;1557;p50"/>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58" name="Google Shape;1558;p50"/>
          <p:cNvSpPr/>
          <p:nvPr/>
        </p:nvSpPr>
        <p:spPr>
          <a:xfrm rot="-6935733" flipH="1">
            <a:off x="274874" y="4355111"/>
            <a:ext cx="790774" cy="1179135"/>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0"/>
          <p:cNvSpPr/>
          <p:nvPr/>
        </p:nvSpPr>
        <p:spPr>
          <a:xfrm rot="-9347915">
            <a:off x="-200420" y="3403014"/>
            <a:ext cx="827273" cy="1963933"/>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 name="Google Shape;1560;p50"/>
          <p:cNvGrpSpPr/>
          <p:nvPr/>
        </p:nvGrpSpPr>
        <p:grpSpPr>
          <a:xfrm rot="10800000">
            <a:off x="7538982" y="-29217"/>
            <a:ext cx="1644836" cy="1682962"/>
            <a:chOff x="-197018" y="3524208"/>
            <a:chExt cx="1644836" cy="1682962"/>
          </a:xfrm>
        </p:grpSpPr>
        <p:sp>
          <p:nvSpPr>
            <p:cNvPr id="1561" name="Google Shape;1561;p50"/>
            <p:cNvSpPr/>
            <p:nvPr/>
          </p:nvSpPr>
          <p:spPr>
            <a:xfrm flipH="1">
              <a:off x="-197018" y="3524208"/>
              <a:ext cx="204516" cy="815410"/>
            </a:xfrm>
            <a:custGeom>
              <a:avLst/>
              <a:gdLst/>
              <a:ahLst/>
              <a:cxnLst/>
              <a:rect l="l" t="t" r="r" b="b"/>
              <a:pathLst>
                <a:path w="2236" h="8915" extrusionOk="0">
                  <a:moveTo>
                    <a:pt x="529" y="0"/>
                  </a:moveTo>
                  <a:lnTo>
                    <a:pt x="529" y="0"/>
                  </a:lnTo>
                  <a:cubicBezTo>
                    <a:pt x="0" y="3984"/>
                    <a:pt x="2235" y="8914"/>
                    <a:pt x="2235" y="8914"/>
                  </a:cubicBezTo>
                  <a:lnTo>
                    <a:pt x="2235" y="1092"/>
                  </a:lnTo>
                  <a:cubicBezTo>
                    <a:pt x="1954" y="614"/>
                    <a:pt x="529" y="0"/>
                    <a:pt x="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0"/>
            <p:cNvSpPr/>
            <p:nvPr/>
          </p:nvSpPr>
          <p:spPr>
            <a:xfrm flipH="1">
              <a:off x="-196997" y="4066419"/>
              <a:ext cx="1644815" cy="1140751"/>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3" name="Google Shape;1563;p50"/>
          <p:cNvSpPr/>
          <p:nvPr/>
        </p:nvSpPr>
        <p:spPr>
          <a:xfrm rot="-6790949" flipH="1">
            <a:off x="7809517" y="-193878"/>
            <a:ext cx="1245763" cy="1464508"/>
          </a:xfrm>
          <a:custGeom>
            <a:avLst/>
            <a:gdLst/>
            <a:ahLst/>
            <a:cxnLst/>
            <a:rect l="l" t="t" r="r" b="b"/>
            <a:pathLst>
              <a:path w="12848" h="15104" extrusionOk="0">
                <a:moveTo>
                  <a:pt x="12847" y="0"/>
                </a:moveTo>
                <a:lnTo>
                  <a:pt x="12847" y="0"/>
                </a:lnTo>
                <a:cubicBezTo>
                  <a:pt x="12847" y="0"/>
                  <a:pt x="9631" y="845"/>
                  <a:pt x="7584" y="2064"/>
                </a:cubicBezTo>
                <a:cubicBezTo>
                  <a:pt x="5537" y="3284"/>
                  <a:pt x="2560" y="7182"/>
                  <a:pt x="1681" y="9349"/>
                </a:cubicBezTo>
                <a:cubicBezTo>
                  <a:pt x="1681" y="9349"/>
                  <a:pt x="1" y="14151"/>
                  <a:pt x="2466" y="15039"/>
                </a:cubicBezTo>
                <a:cubicBezTo>
                  <a:pt x="2590" y="15083"/>
                  <a:pt x="2722" y="15104"/>
                  <a:pt x="2862" y="15104"/>
                </a:cubicBezTo>
                <a:cubicBezTo>
                  <a:pt x="5517" y="15104"/>
                  <a:pt x="10949" y="7557"/>
                  <a:pt x="11508" y="6577"/>
                </a:cubicBezTo>
                <a:cubicBezTo>
                  <a:pt x="12097" y="5545"/>
                  <a:pt x="12847" y="0"/>
                  <a:pt x="12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0"/>
          <p:cNvSpPr/>
          <p:nvPr/>
        </p:nvSpPr>
        <p:spPr>
          <a:xfrm rot="-6790890" flipH="1">
            <a:off x="7902832" y="-73663"/>
            <a:ext cx="1060799" cy="1340722"/>
          </a:xfrm>
          <a:custGeom>
            <a:avLst/>
            <a:gdLst/>
            <a:ahLst/>
            <a:cxnLst/>
            <a:rect l="l" t="t" r="r" b="b"/>
            <a:pathLst>
              <a:path w="11338" h="14237" fill="none" extrusionOk="0">
                <a:moveTo>
                  <a:pt x="1" y="14237"/>
                </a:moveTo>
                <a:cubicBezTo>
                  <a:pt x="1" y="14237"/>
                  <a:pt x="4300" y="5331"/>
                  <a:pt x="11337" y="0"/>
                </a:cubicBezTo>
              </a:path>
            </a:pathLst>
          </a:custGeom>
          <a:solidFill>
            <a:schemeClr val="dk1"/>
          </a:solid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4">
  <p:cSld name="CUSTOM_5_1_1_1_1">
    <p:spTree>
      <p:nvGrpSpPr>
        <p:cNvPr id="1" name="Shape 1565"/>
        <p:cNvGrpSpPr/>
        <p:nvPr/>
      </p:nvGrpSpPr>
      <p:grpSpPr>
        <a:xfrm>
          <a:off x="0" y="0"/>
          <a:ext cx="0" cy="0"/>
          <a:chOff x="0" y="0"/>
          <a:chExt cx="0" cy="0"/>
        </a:xfrm>
      </p:grpSpPr>
      <p:sp>
        <p:nvSpPr>
          <p:cNvPr id="1566" name="Google Shape;1566;p51"/>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67" name="Google Shape;1567;p51"/>
          <p:cNvSpPr/>
          <p:nvPr/>
        </p:nvSpPr>
        <p:spPr>
          <a:xfrm rot="3244970">
            <a:off x="7886122" y="4241241"/>
            <a:ext cx="1826379" cy="657306"/>
          </a:xfrm>
          <a:custGeom>
            <a:avLst/>
            <a:gdLst/>
            <a:ahLst/>
            <a:cxnLst/>
            <a:rect l="l" t="t" r="r" b="b"/>
            <a:pathLst>
              <a:path w="6927" h="2493" extrusionOk="0">
                <a:moveTo>
                  <a:pt x="2945" y="1"/>
                </a:moveTo>
                <a:cubicBezTo>
                  <a:pt x="2105" y="1"/>
                  <a:pt x="1125" y="157"/>
                  <a:pt x="0" y="567"/>
                </a:cubicBezTo>
                <a:cubicBezTo>
                  <a:pt x="0" y="567"/>
                  <a:pt x="1676" y="2493"/>
                  <a:pt x="4138" y="2493"/>
                </a:cubicBezTo>
                <a:cubicBezTo>
                  <a:pt x="4987" y="2493"/>
                  <a:pt x="5928" y="2264"/>
                  <a:pt x="6927" y="1651"/>
                </a:cubicBezTo>
                <a:cubicBezTo>
                  <a:pt x="6927" y="1651"/>
                  <a:pt x="5670" y="1"/>
                  <a:pt x="2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8" name="Google Shape;1568;p51"/>
          <p:cNvGrpSpPr/>
          <p:nvPr/>
        </p:nvGrpSpPr>
        <p:grpSpPr>
          <a:xfrm>
            <a:off x="6932632" y="4160542"/>
            <a:ext cx="2003624" cy="1153543"/>
            <a:chOff x="6806013" y="4077923"/>
            <a:chExt cx="2098475" cy="1208152"/>
          </a:xfrm>
        </p:grpSpPr>
        <p:sp>
          <p:nvSpPr>
            <p:cNvPr id="1569" name="Google Shape;1569;p51"/>
            <p:cNvSpPr/>
            <p:nvPr/>
          </p:nvSpPr>
          <p:spPr>
            <a:xfrm>
              <a:off x="6806013" y="4077923"/>
              <a:ext cx="1451257" cy="118372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1"/>
            <p:cNvSpPr/>
            <p:nvPr/>
          </p:nvSpPr>
          <p:spPr>
            <a:xfrm>
              <a:off x="6877502" y="4199461"/>
              <a:ext cx="785069" cy="1020833"/>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1"/>
            <p:cNvSpPr/>
            <p:nvPr/>
          </p:nvSpPr>
          <p:spPr>
            <a:xfrm flipH="1">
              <a:off x="7356904" y="4586583"/>
              <a:ext cx="3935" cy="181998"/>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1"/>
            <p:cNvSpPr/>
            <p:nvPr/>
          </p:nvSpPr>
          <p:spPr>
            <a:xfrm>
              <a:off x="7094617" y="4834839"/>
              <a:ext cx="401090" cy="132852"/>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1"/>
            <p:cNvSpPr/>
            <p:nvPr/>
          </p:nvSpPr>
          <p:spPr>
            <a:xfrm>
              <a:off x="7770351" y="4834843"/>
              <a:ext cx="204821" cy="371588"/>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1"/>
            <p:cNvSpPr/>
            <p:nvPr/>
          </p:nvSpPr>
          <p:spPr>
            <a:xfrm>
              <a:off x="7878221" y="4316683"/>
              <a:ext cx="1026267" cy="969392"/>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1"/>
            <p:cNvSpPr/>
            <p:nvPr/>
          </p:nvSpPr>
          <p:spPr>
            <a:xfrm>
              <a:off x="7920061" y="4427094"/>
              <a:ext cx="599439" cy="841807"/>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6" name="Google Shape;1576;p51"/>
          <p:cNvSpPr/>
          <p:nvPr/>
        </p:nvSpPr>
        <p:spPr>
          <a:xfrm>
            <a:off x="6786000" y="4878695"/>
            <a:ext cx="480797" cy="363659"/>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1"/>
          <p:cNvSpPr/>
          <p:nvPr/>
        </p:nvSpPr>
        <p:spPr>
          <a:xfrm>
            <a:off x="72225" y="3448362"/>
            <a:ext cx="1661445" cy="1916131"/>
          </a:xfrm>
          <a:custGeom>
            <a:avLst/>
            <a:gdLst/>
            <a:ahLst/>
            <a:cxnLst/>
            <a:rect l="l" t="t" r="r" b="b"/>
            <a:pathLst>
              <a:path w="20303" h="23416" extrusionOk="0">
                <a:moveTo>
                  <a:pt x="12233" y="7268"/>
                </a:moveTo>
                <a:lnTo>
                  <a:pt x="12233" y="7268"/>
                </a:lnTo>
                <a:cubicBezTo>
                  <a:pt x="12139" y="7379"/>
                  <a:pt x="12045" y="7481"/>
                  <a:pt x="11960" y="7601"/>
                </a:cubicBezTo>
                <a:lnTo>
                  <a:pt x="11175" y="7276"/>
                </a:lnTo>
                <a:lnTo>
                  <a:pt x="12233" y="7268"/>
                </a:lnTo>
                <a:close/>
                <a:moveTo>
                  <a:pt x="4650" y="0"/>
                </a:moveTo>
                <a:lnTo>
                  <a:pt x="5554" y="2124"/>
                </a:lnTo>
                <a:cubicBezTo>
                  <a:pt x="5554" y="2124"/>
                  <a:pt x="5563" y="2124"/>
                  <a:pt x="5579" y="2124"/>
                </a:cubicBezTo>
                <a:cubicBezTo>
                  <a:pt x="5791" y="2124"/>
                  <a:pt x="7260" y="2139"/>
                  <a:pt x="7584" y="2542"/>
                </a:cubicBezTo>
                <a:lnTo>
                  <a:pt x="5844" y="2849"/>
                </a:lnTo>
                <a:cubicBezTo>
                  <a:pt x="5844" y="2849"/>
                  <a:pt x="6833" y="4607"/>
                  <a:pt x="7072" y="5007"/>
                </a:cubicBezTo>
                <a:cubicBezTo>
                  <a:pt x="7072" y="5007"/>
                  <a:pt x="7382" y="4985"/>
                  <a:pt x="7705" y="4985"/>
                </a:cubicBezTo>
                <a:cubicBezTo>
                  <a:pt x="7974" y="4985"/>
                  <a:pt x="8252" y="5000"/>
                  <a:pt x="8369" y="5059"/>
                </a:cubicBezTo>
                <a:lnTo>
                  <a:pt x="7302" y="5477"/>
                </a:lnTo>
                <a:cubicBezTo>
                  <a:pt x="7302" y="5477"/>
                  <a:pt x="8232" y="6816"/>
                  <a:pt x="8437" y="7268"/>
                </a:cubicBezTo>
                <a:lnTo>
                  <a:pt x="9529" y="7268"/>
                </a:lnTo>
                <a:lnTo>
                  <a:pt x="8642" y="7635"/>
                </a:lnTo>
                <a:lnTo>
                  <a:pt x="9478" y="8863"/>
                </a:lnTo>
                <a:cubicBezTo>
                  <a:pt x="8394" y="7370"/>
                  <a:pt x="6373" y="5110"/>
                  <a:pt x="3575" y="4172"/>
                </a:cubicBezTo>
                <a:cubicBezTo>
                  <a:pt x="3352" y="4058"/>
                  <a:pt x="3082" y="4012"/>
                  <a:pt x="2791" y="4012"/>
                </a:cubicBezTo>
                <a:cubicBezTo>
                  <a:pt x="1577" y="4012"/>
                  <a:pt x="1" y="4811"/>
                  <a:pt x="1" y="4811"/>
                </a:cubicBezTo>
                <a:lnTo>
                  <a:pt x="1911" y="6108"/>
                </a:lnTo>
                <a:cubicBezTo>
                  <a:pt x="1911" y="6108"/>
                  <a:pt x="3073" y="5343"/>
                  <a:pt x="3680" y="5343"/>
                </a:cubicBezTo>
                <a:cubicBezTo>
                  <a:pt x="3739" y="5343"/>
                  <a:pt x="3792" y="5350"/>
                  <a:pt x="3839" y="5366"/>
                </a:cubicBezTo>
                <a:lnTo>
                  <a:pt x="2543" y="6560"/>
                </a:lnTo>
                <a:cubicBezTo>
                  <a:pt x="2543" y="6560"/>
                  <a:pt x="4325" y="7507"/>
                  <a:pt x="4743" y="7720"/>
                </a:cubicBezTo>
                <a:cubicBezTo>
                  <a:pt x="4743" y="7720"/>
                  <a:pt x="5579" y="7080"/>
                  <a:pt x="5861" y="7055"/>
                </a:cubicBezTo>
                <a:lnTo>
                  <a:pt x="5861" y="7055"/>
                </a:lnTo>
                <a:lnTo>
                  <a:pt x="5196" y="7984"/>
                </a:lnTo>
                <a:cubicBezTo>
                  <a:pt x="5196" y="7984"/>
                  <a:pt x="6697" y="8607"/>
                  <a:pt x="7115" y="8872"/>
                </a:cubicBezTo>
                <a:lnTo>
                  <a:pt x="8036" y="8292"/>
                </a:lnTo>
                <a:lnTo>
                  <a:pt x="7482" y="9076"/>
                </a:lnTo>
                <a:lnTo>
                  <a:pt x="8949" y="9690"/>
                </a:lnTo>
                <a:lnTo>
                  <a:pt x="8949" y="14356"/>
                </a:lnTo>
                <a:cubicBezTo>
                  <a:pt x="8949" y="15568"/>
                  <a:pt x="9657" y="16600"/>
                  <a:pt x="9657" y="16600"/>
                </a:cubicBezTo>
                <a:lnTo>
                  <a:pt x="9657" y="23415"/>
                </a:lnTo>
                <a:lnTo>
                  <a:pt x="10697" y="23415"/>
                </a:lnTo>
                <a:lnTo>
                  <a:pt x="10697" y="16497"/>
                </a:lnTo>
                <a:cubicBezTo>
                  <a:pt x="11132" y="15960"/>
                  <a:pt x="11440" y="15320"/>
                  <a:pt x="11593" y="14638"/>
                </a:cubicBezTo>
                <a:cubicBezTo>
                  <a:pt x="11815" y="13563"/>
                  <a:pt x="11363" y="9793"/>
                  <a:pt x="11363" y="9793"/>
                </a:cubicBezTo>
                <a:lnTo>
                  <a:pt x="13052" y="8974"/>
                </a:lnTo>
                <a:lnTo>
                  <a:pt x="12463" y="8215"/>
                </a:lnTo>
                <a:lnTo>
                  <a:pt x="13410" y="8752"/>
                </a:lnTo>
                <a:cubicBezTo>
                  <a:pt x="13811" y="8462"/>
                  <a:pt x="15287" y="7754"/>
                  <a:pt x="15287" y="7754"/>
                </a:cubicBezTo>
                <a:lnTo>
                  <a:pt x="14570" y="6876"/>
                </a:lnTo>
                <a:lnTo>
                  <a:pt x="14570" y="6876"/>
                </a:lnTo>
                <a:cubicBezTo>
                  <a:pt x="14852" y="6884"/>
                  <a:pt x="15713" y="7473"/>
                  <a:pt x="15713" y="7473"/>
                </a:cubicBezTo>
                <a:cubicBezTo>
                  <a:pt x="16131" y="7234"/>
                  <a:pt x="17854" y="6202"/>
                  <a:pt x="17854" y="6202"/>
                </a:cubicBezTo>
                <a:lnTo>
                  <a:pt x="16506" y="5076"/>
                </a:lnTo>
                <a:cubicBezTo>
                  <a:pt x="16561" y="5054"/>
                  <a:pt x="16627" y="5044"/>
                  <a:pt x="16700" y="5044"/>
                </a:cubicBezTo>
                <a:cubicBezTo>
                  <a:pt x="17312" y="5044"/>
                  <a:pt x="18468" y="5724"/>
                  <a:pt x="18468" y="5724"/>
                </a:cubicBezTo>
                <a:lnTo>
                  <a:pt x="20302" y="4325"/>
                </a:lnTo>
                <a:cubicBezTo>
                  <a:pt x="20302" y="4325"/>
                  <a:pt x="18817" y="3672"/>
                  <a:pt x="17628" y="3672"/>
                </a:cubicBezTo>
                <a:cubicBezTo>
                  <a:pt x="17279" y="3672"/>
                  <a:pt x="16956" y="3728"/>
                  <a:pt x="16703" y="3873"/>
                </a:cubicBezTo>
                <a:cubicBezTo>
                  <a:pt x="14843" y="4615"/>
                  <a:pt x="13376" y="5929"/>
                  <a:pt x="12310" y="7183"/>
                </a:cubicBezTo>
                <a:cubicBezTo>
                  <a:pt x="12574" y="6662"/>
                  <a:pt x="13401" y="5477"/>
                  <a:pt x="13401" y="5477"/>
                </a:cubicBezTo>
                <a:lnTo>
                  <a:pt x="12335" y="5059"/>
                </a:lnTo>
                <a:cubicBezTo>
                  <a:pt x="12448" y="5000"/>
                  <a:pt x="12724" y="4985"/>
                  <a:pt x="12992" y="4985"/>
                </a:cubicBezTo>
                <a:cubicBezTo>
                  <a:pt x="13314" y="4985"/>
                  <a:pt x="13623" y="5007"/>
                  <a:pt x="13623" y="5007"/>
                </a:cubicBezTo>
                <a:cubicBezTo>
                  <a:pt x="13871" y="4598"/>
                  <a:pt x="14852" y="2849"/>
                  <a:pt x="14852" y="2849"/>
                </a:cubicBezTo>
                <a:lnTo>
                  <a:pt x="13120" y="2542"/>
                </a:lnTo>
                <a:cubicBezTo>
                  <a:pt x="13436" y="2139"/>
                  <a:pt x="14904" y="2124"/>
                  <a:pt x="15116" y="2124"/>
                </a:cubicBezTo>
                <a:cubicBezTo>
                  <a:pt x="15133" y="2124"/>
                  <a:pt x="15142" y="2124"/>
                  <a:pt x="15142" y="2124"/>
                </a:cubicBezTo>
                <a:lnTo>
                  <a:pt x="16046" y="0"/>
                </a:lnTo>
                <a:lnTo>
                  <a:pt x="16046" y="0"/>
                </a:lnTo>
                <a:cubicBezTo>
                  <a:pt x="16046" y="0"/>
                  <a:pt x="13342" y="282"/>
                  <a:pt x="12693" y="1399"/>
                </a:cubicBezTo>
                <a:cubicBezTo>
                  <a:pt x="11132" y="3361"/>
                  <a:pt x="10552" y="5809"/>
                  <a:pt x="10348" y="7635"/>
                </a:cubicBezTo>
                <a:cubicBezTo>
                  <a:pt x="10143" y="5809"/>
                  <a:pt x="9563" y="3361"/>
                  <a:pt x="8002" y="1399"/>
                </a:cubicBezTo>
                <a:cubicBezTo>
                  <a:pt x="7362" y="282"/>
                  <a:pt x="4650" y="0"/>
                  <a:pt x="4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71"/>
        <p:cNvGrpSpPr/>
        <p:nvPr/>
      </p:nvGrpSpPr>
      <p:grpSpPr>
        <a:xfrm>
          <a:off x="0" y="0"/>
          <a:ext cx="0" cy="0"/>
          <a:chOff x="0" y="0"/>
          <a:chExt cx="0" cy="0"/>
        </a:xfrm>
      </p:grpSpPr>
      <p:grpSp>
        <p:nvGrpSpPr>
          <p:cNvPr id="172" name="Google Shape;172;p6"/>
          <p:cNvGrpSpPr/>
          <p:nvPr/>
        </p:nvGrpSpPr>
        <p:grpSpPr>
          <a:xfrm rot="1107510">
            <a:off x="8766234" y="922270"/>
            <a:ext cx="1173385" cy="999604"/>
            <a:chOff x="9014478" y="1553894"/>
            <a:chExt cx="1173451" cy="999660"/>
          </a:xfrm>
        </p:grpSpPr>
        <p:sp>
          <p:nvSpPr>
            <p:cNvPr id="173" name="Google Shape;173;p6"/>
            <p:cNvSpPr/>
            <p:nvPr/>
          </p:nvSpPr>
          <p:spPr>
            <a:xfrm rot="10393135">
              <a:off x="9062582" y="1614420"/>
              <a:ext cx="1077244" cy="878610"/>
            </a:xfrm>
            <a:custGeom>
              <a:avLst/>
              <a:gdLst/>
              <a:ahLst/>
              <a:cxnLst/>
              <a:rect l="l" t="t" r="r" b="b"/>
              <a:pathLst>
                <a:path w="13428" h="10952" extrusionOk="0">
                  <a:moveTo>
                    <a:pt x="13427" y="0"/>
                  </a:moveTo>
                  <a:lnTo>
                    <a:pt x="13427" y="0"/>
                  </a:lnTo>
                  <a:cubicBezTo>
                    <a:pt x="12651" y="580"/>
                    <a:pt x="11926" y="1211"/>
                    <a:pt x="11243" y="1894"/>
                  </a:cubicBezTo>
                  <a:cubicBezTo>
                    <a:pt x="10100" y="3037"/>
                    <a:pt x="6117" y="5596"/>
                    <a:pt x="4266" y="6159"/>
                  </a:cubicBezTo>
                  <a:cubicBezTo>
                    <a:pt x="2423" y="6730"/>
                    <a:pt x="385" y="8778"/>
                    <a:pt x="1" y="9784"/>
                  </a:cubicBezTo>
                  <a:cubicBezTo>
                    <a:pt x="1" y="9784"/>
                    <a:pt x="7401" y="10951"/>
                    <a:pt x="9509" y="10951"/>
                  </a:cubicBezTo>
                  <a:cubicBezTo>
                    <a:pt x="9751" y="10951"/>
                    <a:pt x="9923" y="10936"/>
                    <a:pt x="10007" y="10902"/>
                  </a:cubicBezTo>
                  <a:cubicBezTo>
                    <a:pt x="10817" y="10569"/>
                    <a:pt x="11431" y="6875"/>
                    <a:pt x="11619" y="5212"/>
                  </a:cubicBezTo>
                  <a:cubicBezTo>
                    <a:pt x="11815" y="3557"/>
                    <a:pt x="13427" y="0"/>
                    <a:pt x="13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rot="10393134">
              <a:off x="9101789" y="1668969"/>
              <a:ext cx="597185" cy="802329"/>
            </a:xfrm>
            <a:custGeom>
              <a:avLst/>
              <a:gdLst/>
              <a:ahLst/>
              <a:cxnLst/>
              <a:rect l="l" t="t" r="r" b="b"/>
              <a:pathLst>
                <a:path w="7934" h="10569" fill="none" extrusionOk="0">
                  <a:moveTo>
                    <a:pt x="1" y="10569"/>
                  </a:moveTo>
                  <a:cubicBezTo>
                    <a:pt x="1" y="10569"/>
                    <a:pt x="4232" y="3881"/>
                    <a:pt x="7934"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rot="10393083">
              <a:off x="9472618" y="1993984"/>
              <a:ext cx="27691" cy="128753"/>
            </a:xfrm>
            <a:custGeom>
              <a:avLst/>
              <a:gdLst/>
              <a:ahLst/>
              <a:cxnLst/>
              <a:rect l="l" t="t" r="r" b="b"/>
              <a:pathLst>
                <a:path w="1" h="2339" fill="none" extrusionOk="0">
                  <a:moveTo>
                    <a:pt x="1" y="1"/>
                  </a:moveTo>
                  <a:lnTo>
                    <a:pt x="1"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rot="10393090">
              <a:off x="9287442" y="1852811"/>
              <a:ext cx="267964" cy="98586"/>
            </a:xfrm>
            <a:custGeom>
              <a:avLst/>
              <a:gdLst/>
              <a:ahLst/>
              <a:cxnLst/>
              <a:rect l="l" t="t" r="r" b="b"/>
              <a:pathLst>
                <a:path w="4317" h="1229" fill="none" extrusionOk="0">
                  <a:moveTo>
                    <a:pt x="1" y="1229"/>
                  </a:moveTo>
                  <a:cubicBezTo>
                    <a:pt x="1" y="1229"/>
                    <a:pt x="2773" y="742"/>
                    <a:pt x="431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rot="10393135">
              <a:off x="9746537" y="1627304"/>
              <a:ext cx="151302" cy="275809"/>
            </a:xfrm>
            <a:custGeom>
              <a:avLst/>
              <a:gdLst/>
              <a:ahLst/>
              <a:cxnLst/>
              <a:rect l="l" t="t" r="r" b="b"/>
              <a:pathLst>
                <a:path w="1886" h="3438" fill="none" extrusionOk="0">
                  <a:moveTo>
                    <a:pt x="0" y="0"/>
                  </a:moveTo>
                  <a:cubicBezTo>
                    <a:pt x="0" y="0"/>
                    <a:pt x="1407" y="2926"/>
                    <a:pt x="1885"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 name="Google Shape;178;p6"/>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9" name="Google Shape;179;p6"/>
          <p:cNvSpPr/>
          <p:nvPr/>
        </p:nvSpPr>
        <p:spPr>
          <a:xfrm rot="10800000" flipH="1">
            <a:off x="7836400" y="-29225"/>
            <a:ext cx="1347421" cy="856328"/>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only 5">
  <p:cSld name="CUSTOM_5_1_1_1_1_1">
    <p:spTree>
      <p:nvGrpSpPr>
        <p:cNvPr id="1" name="Shape 1578"/>
        <p:cNvGrpSpPr/>
        <p:nvPr/>
      </p:nvGrpSpPr>
      <p:grpSpPr>
        <a:xfrm>
          <a:off x="0" y="0"/>
          <a:ext cx="0" cy="0"/>
          <a:chOff x="0" y="0"/>
          <a:chExt cx="0" cy="0"/>
        </a:xfrm>
      </p:grpSpPr>
      <p:sp>
        <p:nvSpPr>
          <p:cNvPr id="1579" name="Google Shape;1579;p52"/>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80" name="Google Shape;1580;p52"/>
          <p:cNvSpPr/>
          <p:nvPr/>
        </p:nvSpPr>
        <p:spPr>
          <a:xfrm rot="-10459704">
            <a:off x="-383491" y="4067532"/>
            <a:ext cx="1046489" cy="1362906"/>
          </a:xfrm>
          <a:custGeom>
            <a:avLst/>
            <a:gdLst/>
            <a:ahLst/>
            <a:cxnLst/>
            <a:rect l="l" t="t" r="r" b="b"/>
            <a:pathLst>
              <a:path w="13896" h="18097" extrusionOk="0">
                <a:moveTo>
                  <a:pt x="7693" y="1"/>
                </a:moveTo>
                <a:cubicBezTo>
                  <a:pt x="4885" y="1"/>
                  <a:pt x="1999" y="1083"/>
                  <a:pt x="0" y="2956"/>
                </a:cubicBezTo>
                <a:cubicBezTo>
                  <a:pt x="0" y="6163"/>
                  <a:pt x="1493" y="9225"/>
                  <a:pt x="3523" y="11699"/>
                </a:cubicBezTo>
                <a:cubicBezTo>
                  <a:pt x="5553" y="14181"/>
                  <a:pt x="8130" y="16152"/>
                  <a:pt x="10680" y="18096"/>
                </a:cubicBezTo>
                <a:cubicBezTo>
                  <a:pt x="10961" y="14335"/>
                  <a:pt x="10595" y="10556"/>
                  <a:pt x="9614" y="6913"/>
                </a:cubicBezTo>
                <a:lnTo>
                  <a:pt x="9614" y="6913"/>
                </a:lnTo>
                <a:cubicBezTo>
                  <a:pt x="10723" y="8474"/>
                  <a:pt x="11874" y="9822"/>
                  <a:pt x="13427" y="10948"/>
                </a:cubicBezTo>
                <a:cubicBezTo>
                  <a:pt x="13896" y="8756"/>
                  <a:pt x="13853" y="6606"/>
                  <a:pt x="13666" y="4363"/>
                </a:cubicBezTo>
                <a:cubicBezTo>
                  <a:pt x="13597" y="3493"/>
                  <a:pt x="13452" y="2580"/>
                  <a:pt x="12949" y="1872"/>
                </a:cubicBezTo>
                <a:cubicBezTo>
                  <a:pt x="12412" y="1130"/>
                  <a:pt x="11533" y="712"/>
                  <a:pt x="10663" y="439"/>
                </a:cubicBezTo>
                <a:cubicBezTo>
                  <a:pt x="9714" y="142"/>
                  <a:pt x="8708" y="1"/>
                  <a:pt x="7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2"/>
          <p:cNvSpPr/>
          <p:nvPr/>
        </p:nvSpPr>
        <p:spPr>
          <a:xfrm rot="10800000">
            <a:off x="170806" y="4330115"/>
            <a:ext cx="1352795" cy="1177932"/>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2"/>
          <p:cNvSpPr/>
          <p:nvPr/>
        </p:nvSpPr>
        <p:spPr>
          <a:xfrm rot="576414" flipH="1">
            <a:off x="7641679" y="4116582"/>
            <a:ext cx="1697573" cy="1476657"/>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3" name="Google Shape;1583;p52"/>
          <p:cNvGrpSpPr/>
          <p:nvPr/>
        </p:nvGrpSpPr>
        <p:grpSpPr>
          <a:xfrm>
            <a:off x="-258531" y="3946060"/>
            <a:ext cx="1175051" cy="1381487"/>
            <a:chOff x="24619" y="3781685"/>
            <a:chExt cx="1175051" cy="1381487"/>
          </a:xfrm>
        </p:grpSpPr>
        <p:sp>
          <p:nvSpPr>
            <p:cNvPr id="1584" name="Google Shape;1584;p52"/>
            <p:cNvSpPr/>
            <p:nvPr/>
          </p:nvSpPr>
          <p:spPr>
            <a:xfrm flipH="1">
              <a:off x="24619" y="3781685"/>
              <a:ext cx="1175051" cy="1381487"/>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2"/>
            <p:cNvSpPr/>
            <p:nvPr/>
          </p:nvSpPr>
          <p:spPr>
            <a:xfrm flipH="1">
              <a:off x="162731" y="3837025"/>
              <a:ext cx="982294" cy="1246841"/>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52"/>
          <p:cNvGrpSpPr/>
          <p:nvPr/>
        </p:nvGrpSpPr>
        <p:grpSpPr>
          <a:xfrm>
            <a:off x="229301" y="4667685"/>
            <a:ext cx="687213" cy="659861"/>
            <a:chOff x="991322" y="4606343"/>
            <a:chExt cx="868460" cy="833895"/>
          </a:xfrm>
        </p:grpSpPr>
        <p:sp>
          <p:nvSpPr>
            <p:cNvPr id="1587" name="Google Shape;1587;p52"/>
            <p:cNvSpPr/>
            <p:nvPr/>
          </p:nvSpPr>
          <p:spPr>
            <a:xfrm flipH="1">
              <a:off x="991322" y="4606343"/>
              <a:ext cx="868460" cy="820350"/>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2"/>
            <p:cNvSpPr/>
            <p:nvPr/>
          </p:nvSpPr>
          <p:spPr>
            <a:xfrm flipH="1">
              <a:off x="1324505" y="4648975"/>
              <a:ext cx="507265" cy="791264"/>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6">
  <p:cSld name="CUSTOM_5_1_1_1_1_1_1">
    <p:spTree>
      <p:nvGrpSpPr>
        <p:cNvPr id="1" name="Shape 1589"/>
        <p:cNvGrpSpPr/>
        <p:nvPr/>
      </p:nvGrpSpPr>
      <p:grpSpPr>
        <a:xfrm>
          <a:off x="0" y="0"/>
          <a:ext cx="0" cy="0"/>
          <a:chOff x="0" y="0"/>
          <a:chExt cx="0" cy="0"/>
        </a:xfrm>
      </p:grpSpPr>
      <p:sp>
        <p:nvSpPr>
          <p:cNvPr id="1590" name="Google Shape;1590;p53"/>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91" name="Google Shape;1591;p53"/>
          <p:cNvSpPr/>
          <p:nvPr/>
        </p:nvSpPr>
        <p:spPr>
          <a:xfrm rot="576410" flipH="1">
            <a:off x="7386754" y="3492669"/>
            <a:ext cx="2423577" cy="2108140"/>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3"/>
          <p:cNvSpPr/>
          <p:nvPr/>
        </p:nvSpPr>
        <p:spPr>
          <a:xfrm rot="-576414">
            <a:off x="-237709" y="4085607"/>
            <a:ext cx="1697573" cy="1476657"/>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3"/>
          <p:cNvSpPr/>
          <p:nvPr/>
        </p:nvSpPr>
        <p:spPr>
          <a:xfrm rot="-826927">
            <a:off x="-328451" y="3490898"/>
            <a:ext cx="1168011" cy="1373103"/>
          </a:xfrm>
          <a:custGeom>
            <a:avLst/>
            <a:gdLst/>
            <a:ahLst/>
            <a:cxnLst/>
            <a:rect l="l" t="t" r="r" b="b"/>
            <a:pathLst>
              <a:path w="12848" h="15104" extrusionOk="0">
                <a:moveTo>
                  <a:pt x="12847" y="0"/>
                </a:moveTo>
                <a:lnTo>
                  <a:pt x="12847" y="0"/>
                </a:lnTo>
                <a:cubicBezTo>
                  <a:pt x="12847" y="0"/>
                  <a:pt x="9631" y="845"/>
                  <a:pt x="7584" y="2064"/>
                </a:cubicBezTo>
                <a:cubicBezTo>
                  <a:pt x="5537" y="3284"/>
                  <a:pt x="2560" y="7182"/>
                  <a:pt x="1681" y="9349"/>
                </a:cubicBezTo>
                <a:cubicBezTo>
                  <a:pt x="1681" y="9349"/>
                  <a:pt x="1" y="14151"/>
                  <a:pt x="2466" y="15039"/>
                </a:cubicBezTo>
                <a:cubicBezTo>
                  <a:pt x="2590" y="15083"/>
                  <a:pt x="2722" y="15104"/>
                  <a:pt x="2862" y="15104"/>
                </a:cubicBezTo>
                <a:cubicBezTo>
                  <a:pt x="5517" y="15104"/>
                  <a:pt x="10949" y="7557"/>
                  <a:pt x="11508" y="6577"/>
                </a:cubicBezTo>
                <a:cubicBezTo>
                  <a:pt x="12097" y="5545"/>
                  <a:pt x="12847" y="0"/>
                  <a:pt x="12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3"/>
          <p:cNvSpPr/>
          <p:nvPr/>
        </p:nvSpPr>
        <p:spPr>
          <a:xfrm rot="-826824">
            <a:off x="-197568" y="3516693"/>
            <a:ext cx="994569" cy="1257052"/>
          </a:xfrm>
          <a:custGeom>
            <a:avLst/>
            <a:gdLst/>
            <a:ahLst/>
            <a:cxnLst/>
            <a:rect l="l" t="t" r="r" b="b"/>
            <a:pathLst>
              <a:path w="11338" h="14237" fill="none" extrusionOk="0">
                <a:moveTo>
                  <a:pt x="1" y="14237"/>
                </a:moveTo>
                <a:cubicBezTo>
                  <a:pt x="1" y="14237"/>
                  <a:pt x="4300" y="5331"/>
                  <a:pt x="11337" y="0"/>
                </a:cubicBezTo>
              </a:path>
            </a:pathLst>
          </a:custGeom>
          <a:solidFill>
            <a:schemeClr val="dk1"/>
          </a:solid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3"/>
          <p:cNvSpPr/>
          <p:nvPr/>
        </p:nvSpPr>
        <p:spPr>
          <a:xfrm rot="-220579">
            <a:off x="-496255" y="4132290"/>
            <a:ext cx="1503640" cy="1226410"/>
          </a:xfrm>
          <a:custGeom>
            <a:avLst/>
            <a:gdLst/>
            <a:ahLst/>
            <a:cxnLst/>
            <a:rect l="l" t="t" r="r" b="b"/>
            <a:pathLst>
              <a:path w="13428" h="10952" extrusionOk="0">
                <a:moveTo>
                  <a:pt x="13427" y="0"/>
                </a:moveTo>
                <a:lnTo>
                  <a:pt x="13427" y="0"/>
                </a:lnTo>
                <a:cubicBezTo>
                  <a:pt x="12651" y="580"/>
                  <a:pt x="11926" y="1211"/>
                  <a:pt x="11243" y="1894"/>
                </a:cubicBezTo>
                <a:cubicBezTo>
                  <a:pt x="10100" y="3037"/>
                  <a:pt x="6117" y="5596"/>
                  <a:pt x="4266" y="6159"/>
                </a:cubicBezTo>
                <a:cubicBezTo>
                  <a:pt x="2423" y="6730"/>
                  <a:pt x="385" y="8778"/>
                  <a:pt x="1" y="9784"/>
                </a:cubicBezTo>
                <a:cubicBezTo>
                  <a:pt x="1" y="9784"/>
                  <a:pt x="7401" y="10951"/>
                  <a:pt x="9509" y="10951"/>
                </a:cubicBezTo>
                <a:cubicBezTo>
                  <a:pt x="9751" y="10951"/>
                  <a:pt x="9923" y="10936"/>
                  <a:pt x="10007" y="10902"/>
                </a:cubicBezTo>
                <a:cubicBezTo>
                  <a:pt x="10817" y="10569"/>
                  <a:pt x="11431" y="6875"/>
                  <a:pt x="11619" y="5212"/>
                </a:cubicBezTo>
                <a:cubicBezTo>
                  <a:pt x="11815" y="3557"/>
                  <a:pt x="13427" y="0"/>
                  <a:pt x="13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3"/>
          <p:cNvSpPr/>
          <p:nvPr/>
        </p:nvSpPr>
        <p:spPr>
          <a:xfrm rot="-220612">
            <a:off x="119906" y="4177860"/>
            <a:ext cx="833556" cy="1119921"/>
          </a:xfrm>
          <a:custGeom>
            <a:avLst/>
            <a:gdLst/>
            <a:ahLst/>
            <a:cxnLst/>
            <a:rect l="l" t="t" r="r" b="b"/>
            <a:pathLst>
              <a:path w="7934" h="10569" fill="none" extrusionOk="0">
                <a:moveTo>
                  <a:pt x="1" y="10569"/>
                </a:moveTo>
                <a:cubicBezTo>
                  <a:pt x="1" y="10569"/>
                  <a:pt x="4232" y="3881"/>
                  <a:pt x="7934"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3"/>
          <p:cNvSpPr/>
          <p:nvPr/>
        </p:nvSpPr>
        <p:spPr>
          <a:xfrm rot="-220505">
            <a:off x="396484" y="4657879"/>
            <a:ext cx="38651" cy="179724"/>
          </a:xfrm>
          <a:custGeom>
            <a:avLst/>
            <a:gdLst/>
            <a:ahLst/>
            <a:cxnLst/>
            <a:rect l="l" t="t" r="r" b="b"/>
            <a:pathLst>
              <a:path w="1" h="2339" fill="none" extrusionOk="0">
                <a:moveTo>
                  <a:pt x="1" y="1"/>
                </a:moveTo>
                <a:lnTo>
                  <a:pt x="1"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3"/>
          <p:cNvSpPr/>
          <p:nvPr/>
        </p:nvSpPr>
        <p:spPr>
          <a:xfrm rot="-220557">
            <a:off x="307627" y="4901638"/>
            <a:ext cx="374039" cy="137612"/>
          </a:xfrm>
          <a:custGeom>
            <a:avLst/>
            <a:gdLst/>
            <a:ahLst/>
            <a:cxnLst/>
            <a:rect l="l" t="t" r="r" b="b"/>
            <a:pathLst>
              <a:path w="4317" h="1229" fill="none" extrusionOk="0">
                <a:moveTo>
                  <a:pt x="1" y="1229"/>
                </a:moveTo>
                <a:cubicBezTo>
                  <a:pt x="1" y="1229"/>
                  <a:pt x="2773" y="742"/>
                  <a:pt x="431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7">
  <p:cSld name="CUSTOM_5_1_1_1_1_1_1_1">
    <p:spTree>
      <p:nvGrpSpPr>
        <p:cNvPr id="1" name="Shape 1599"/>
        <p:cNvGrpSpPr/>
        <p:nvPr/>
      </p:nvGrpSpPr>
      <p:grpSpPr>
        <a:xfrm>
          <a:off x="0" y="0"/>
          <a:ext cx="0" cy="0"/>
          <a:chOff x="0" y="0"/>
          <a:chExt cx="0" cy="0"/>
        </a:xfrm>
      </p:grpSpPr>
      <p:sp>
        <p:nvSpPr>
          <p:cNvPr id="1600" name="Google Shape;1600;p54"/>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01" name="Google Shape;1601;p54"/>
          <p:cNvSpPr/>
          <p:nvPr/>
        </p:nvSpPr>
        <p:spPr>
          <a:xfrm rot="576429" flipH="1">
            <a:off x="7838996" y="3801256"/>
            <a:ext cx="2097792" cy="1824752"/>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4"/>
          <p:cNvSpPr/>
          <p:nvPr/>
        </p:nvSpPr>
        <p:spPr>
          <a:xfrm rot="-576438">
            <a:off x="-429176" y="3925836"/>
            <a:ext cx="1898946" cy="1651824"/>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54"/>
          <p:cNvGrpSpPr/>
          <p:nvPr/>
        </p:nvGrpSpPr>
        <p:grpSpPr>
          <a:xfrm rot="-423967">
            <a:off x="8410633" y="3543366"/>
            <a:ext cx="1202284" cy="1547770"/>
            <a:chOff x="8607977" y="1775069"/>
            <a:chExt cx="1107026" cy="1425009"/>
          </a:xfrm>
        </p:grpSpPr>
        <p:sp>
          <p:nvSpPr>
            <p:cNvPr id="1604" name="Google Shape;1604;p54"/>
            <p:cNvSpPr/>
            <p:nvPr/>
          </p:nvSpPr>
          <p:spPr>
            <a:xfrm>
              <a:off x="8607977" y="1775069"/>
              <a:ext cx="1107026" cy="1425009"/>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4"/>
            <p:cNvSpPr/>
            <p:nvPr/>
          </p:nvSpPr>
          <p:spPr>
            <a:xfrm>
              <a:off x="8633101" y="1812598"/>
              <a:ext cx="999226" cy="1004171"/>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4"/>
            <p:cNvSpPr/>
            <p:nvPr/>
          </p:nvSpPr>
          <p:spPr>
            <a:xfrm>
              <a:off x="9146051" y="2115124"/>
              <a:ext cx="100024" cy="27405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4"/>
            <p:cNvSpPr/>
            <p:nvPr/>
          </p:nvSpPr>
          <p:spPr>
            <a:xfrm>
              <a:off x="9037476" y="2527398"/>
              <a:ext cx="447847" cy="123099"/>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hanks">
  <p:cSld name="CUSTOM_4_1_1_1_2_1">
    <p:spTree>
      <p:nvGrpSpPr>
        <p:cNvPr id="1" name="Shape 1608"/>
        <p:cNvGrpSpPr/>
        <p:nvPr/>
      </p:nvGrpSpPr>
      <p:grpSpPr>
        <a:xfrm>
          <a:off x="0" y="0"/>
          <a:ext cx="0" cy="0"/>
          <a:chOff x="0" y="0"/>
          <a:chExt cx="0" cy="0"/>
        </a:xfrm>
      </p:grpSpPr>
      <p:sp>
        <p:nvSpPr>
          <p:cNvPr id="1609" name="Google Shape;1609;p55"/>
          <p:cNvSpPr/>
          <p:nvPr/>
        </p:nvSpPr>
        <p:spPr>
          <a:xfrm rot="10459721" flipH="1">
            <a:off x="7828218" y="3349024"/>
            <a:ext cx="1527805" cy="1989732"/>
          </a:xfrm>
          <a:custGeom>
            <a:avLst/>
            <a:gdLst/>
            <a:ahLst/>
            <a:cxnLst/>
            <a:rect l="l" t="t" r="r" b="b"/>
            <a:pathLst>
              <a:path w="13896" h="18097" extrusionOk="0">
                <a:moveTo>
                  <a:pt x="7693" y="1"/>
                </a:moveTo>
                <a:cubicBezTo>
                  <a:pt x="4885" y="1"/>
                  <a:pt x="1999" y="1083"/>
                  <a:pt x="0" y="2956"/>
                </a:cubicBezTo>
                <a:cubicBezTo>
                  <a:pt x="0" y="6163"/>
                  <a:pt x="1493" y="9225"/>
                  <a:pt x="3523" y="11699"/>
                </a:cubicBezTo>
                <a:cubicBezTo>
                  <a:pt x="5553" y="14181"/>
                  <a:pt x="8130" y="16152"/>
                  <a:pt x="10680" y="18096"/>
                </a:cubicBezTo>
                <a:cubicBezTo>
                  <a:pt x="10961" y="14335"/>
                  <a:pt x="10595" y="10556"/>
                  <a:pt x="9614" y="6913"/>
                </a:cubicBezTo>
                <a:lnTo>
                  <a:pt x="9614" y="6913"/>
                </a:lnTo>
                <a:cubicBezTo>
                  <a:pt x="10723" y="8474"/>
                  <a:pt x="11874" y="9822"/>
                  <a:pt x="13427" y="10948"/>
                </a:cubicBezTo>
                <a:cubicBezTo>
                  <a:pt x="13896" y="8756"/>
                  <a:pt x="13853" y="6606"/>
                  <a:pt x="13666" y="4363"/>
                </a:cubicBezTo>
                <a:cubicBezTo>
                  <a:pt x="13597" y="3493"/>
                  <a:pt x="13452" y="2580"/>
                  <a:pt x="12949" y="1872"/>
                </a:cubicBezTo>
                <a:cubicBezTo>
                  <a:pt x="12412" y="1130"/>
                  <a:pt x="11533" y="712"/>
                  <a:pt x="10663" y="439"/>
                </a:cubicBezTo>
                <a:cubicBezTo>
                  <a:pt x="9714" y="142"/>
                  <a:pt x="8708" y="1"/>
                  <a:pt x="7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5"/>
          <p:cNvSpPr/>
          <p:nvPr/>
        </p:nvSpPr>
        <p:spPr>
          <a:xfrm rot="10800000" flipH="1">
            <a:off x="6571804" y="3611262"/>
            <a:ext cx="1974959" cy="1719679"/>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5"/>
          <p:cNvSpPr txBox="1">
            <a:spLocks noGrp="1"/>
          </p:cNvSpPr>
          <p:nvPr>
            <p:ph type="title"/>
          </p:nvPr>
        </p:nvSpPr>
        <p:spPr>
          <a:xfrm>
            <a:off x="753425" y="226325"/>
            <a:ext cx="4353900" cy="1151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12" name="Google Shape;1612;p55"/>
          <p:cNvSpPr txBox="1">
            <a:spLocks noGrp="1"/>
          </p:cNvSpPr>
          <p:nvPr>
            <p:ph type="subTitle" idx="1"/>
          </p:nvPr>
        </p:nvSpPr>
        <p:spPr>
          <a:xfrm>
            <a:off x="753425" y="1377775"/>
            <a:ext cx="3818700" cy="124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613" name="Google Shape;1613;p55"/>
          <p:cNvSpPr txBox="1"/>
          <p:nvPr/>
        </p:nvSpPr>
        <p:spPr>
          <a:xfrm>
            <a:off x="720000" y="3549678"/>
            <a:ext cx="3852000" cy="661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300"/>
              </a:spcBef>
              <a:spcAft>
                <a:spcPts val="0"/>
              </a:spcAft>
              <a:buNone/>
            </a:pPr>
            <a:r>
              <a:rPr lang="en" b="1">
                <a:solidFill>
                  <a:schemeClr val="dk1"/>
                </a:solidFill>
                <a:latin typeface="Cabin"/>
                <a:ea typeface="Cabin"/>
                <a:cs typeface="Cabin"/>
                <a:sym typeface="Cabin"/>
              </a:rPr>
              <a:t>CREDITS</a:t>
            </a:r>
            <a:r>
              <a:rPr lang="en">
                <a:solidFill>
                  <a:schemeClr val="dk1"/>
                </a:solidFill>
                <a:latin typeface="Cabin"/>
                <a:ea typeface="Cabin"/>
                <a:cs typeface="Cabin"/>
                <a:sym typeface="Cabin"/>
              </a:rPr>
              <a:t>: This presentation template was created by </a:t>
            </a:r>
            <a:r>
              <a:rPr lang="en" b="1">
                <a:solidFill>
                  <a:schemeClr val="dk1"/>
                </a:solidFill>
                <a:uFill>
                  <a:noFill/>
                </a:uFill>
                <a:latin typeface="Cabin"/>
                <a:ea typeface="Cabin"/>
                <a:cs typeface="Cabin"/>
                <a:sym typeface="Cabin"/>
                <a:hlinkClick r:id="rId2">
                  <a:extLst>
                    <a:ext uri="{A12FA001-AC4F-418D-AE19-62706E023703}">
                      <ahyp:hlinkClr xmlns:ahyp="http://schemas.microsoft.com/office/drawing/2018/hyperlinkcolor" val="tx"/>
                    </a:ext>
                  </a:extLst>
                </a:hlinkClick>
              </a:rPr>
              <a:t>Slidesgo</a:t>
            </a:r>
            <a:r>
              <a:rPr lang="en">
                <a:solidFill>
                  <a:schemeClr val="dk1"/>
                </a:solidFill>
                <a:latin typeface="Cabin"/>
                <a:ea typeface="Cabin"/>
                <a:cs typeface="Cabin"/>
                <a:sym typeface="Cabin"/>
              </a:rPr>
              <a:t>, including icons by </a:t>
            </a:r>
            <a:r>
              <a:rPr lang="en" b="1">
                <a:solidFill>
                  <a:schemeClr val="dk1"/>
                </a:solidFill>
                <a:uFill>
                  <a:noFill/>
                </a:uFill>
                <a:latin typeface="Cabin"/>
                <a:ea typeface="Cabin"/>
                <a:cs typeface="Cabin"/>
                <a:sym typeface="Cabin"/>
                <a:hlinkClick r:id="rId3">
                  <a:extLst>
                    <a:ext uri="{A12FA001-AC4F-418D-AE19-62706E023703}">
                      <ahyp:hlinkClr xmlns:ahyp="http://schemas.microsoft.com/office/drawing/2018/hyperlinkcolor" val="tx"/>
                    </a:ext>
                  </a:extLst>
                </a:hlinkClick>
              </a:rPr>
              <a:t>Flaticon</a:t>
            </a:r>
            <a:r>
              <a:rPr lang="en">
                <a:solidFill>
                  <a:schemeClr val="dk1"/>
                </a:solidFill>
                <a:latin typeface="Cabin"/>
                <a:ea typeface="Cabin"/>
                <a:cs typeface="Cabin"/>
                <a:sym typeface="Cabin"/>
              </a:rPr>
              <a:t>, and infographics &amp; images by </a:t>
            </a:r>
            <a:r>
              <a:rPr lang="en" b="1">
                <a:solidFill>
                  <a:schemeClr val="dk1"/>
                </a:solidFill>
                <a:uFill>
                  <a:noFill/>
                </a:uFill>
                <a:latin typeface="Cabin"/>
                <a:ea typeface="Cabin"/>
                <a:cs typeface="Cabin"/>
                <a:sym typeface="Cabin"/>
                <a:hlinkClick r:id="rId4">
                  <a:extLst>
                    <a:ext uri="{A12FA001-AC4F-418D-AE19-62706E023703}">
                      <ahyp:hlinkClr xmlns:ahyp="http://schemas.microsoft.com/office/drawing/2018/hyperlinkcolor" val="tx"/>
                    </a:ext>
                  </a:extLst>
                </a:hlinkClick>
              </a:rPr>
              <a:t>Freep</a:t>
            </a:r>
            <a:r>
              <a:rPr lang="en" b="1">
                <a:solidFill>
                  <a:schemeClr val="dk1"/>
                </a:solidFill>
                <a:latin typeface="Cabin"/>
                <a:ea typeface="Cabin"/>
                <a:cs typeface="Cabin"/>
                <a:sym typeface="Cabin"/>
              </a:rPr>
              <a:t>ik</a:t>
            </a:r>
            <a:endParaRPr b="1">
              <a:solidFill>
                <a:schemeClr val="dk1"/>
              </a:solidFill>
              <a:latin typeface="Anaheim"/>
              <a:ea typeface="Anaheim"/>
              <a:cs typeface="Anaheim"/>
              <a:sym typeface="Anaheim"/>
            </a:endParaRPr>
          </a:p>
        </p:txBody>
      </p:sp>
      <p:sp>
        <p:nvSpPr>
          <p:cNvPr id="1614" name="Google Shape;1614;p55"/>
          <p:cNvSpPr/>
          <p:nvPr/>
        </p:nvSpPr>
        <p:spPr>
          <a:xfrm rot="1682820">
            <a:off x="4803187" y="944554"/>
            <a:ext cx="5093714" cy="1082678"/>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5"/>
          <p:cNvSpPr/>
          <p:nvPr/>
        </p:nvSpPr>
        <p:spPr>
          <a:xfrm rot="2993290">
            <a:off x="5135026" y="1456990"/>
            <a:ext cx="5093623" cy="1082659"/>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55"/>
          <p:cNvGrpSpPr/>
          <p:nvPr/>
        </p:nvGrpSpPr>
        <p:grpSpPr>
          <a:xfrm>
            <a:off x="4695299" y="1712195"/>
            <a:ext cx="4657861" cy="2595610"/>
            <a:chOff x="5057800" y="1377717"/>
            <a:chExt cx="4175955" cy="2327066"/>
          </a:xfrm>
        </p:grpSpPr>
        <p:sp>
          <p:nvSpPr>
            <p:cNvPr id="1617" name="Google Shape;1617;p55"/>
            <p:cNvSpPr/>
            <p:nvPr/>
          </p:nvSpPr>
          <p:spPr>
            <a:xfrm>
              <a:off x="7683838" y="2962850"/>
              <a:ext cx="113813" cy="49235"/>
            </a:xfrm>
            <a:custGeom>
              <a:avLst/>
              <a:gdLst/>
              <a:ahLst/>
              <a:cxnLst/>
              <a:rect l="l" t="t" r="r" b="b"/>
              <a:pathLst>
                <a:path w="3375" h="1460" fill="none" extrusionOk="0">
                  <a:moveTo>
                    <a:pt x="1" y="1"/>
                  </a:moveTo>
                  <a:cubicBezTo>
                    <a:pt x="1186" y="365"/>
                    <a:pt x="2311" y="852"/>
                    <a:pt x="3375" y="1460"/>
                  </a:cubicBezTo>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5"/>
            <p:cNvSpPr/>
            <p:nvPr/>
          </p:nvSpPr>
          <p:spPr>
            <a:xfrm>
              <a:off x="5977220" y="2729157"/>
              <a:ext cx="764725" cy="975626"/>
            </a:xfrm>
            <a:custGeom>
              <a:avLst/>
              <a:gdLst/>
              <a:ahLst/>
              <a:cxnLst/>
              <a:rect l="l" t="t" r="r" b="b"/>
              <a:pathLst>
                <a:path w="22677" h="28931" extrusionOk="0">
                  <a:moveTo>
                    <a:pt x="10427" y="0"/>
                  </a:moveTo>
                  <a:cubicBezTo>
                    <a:pt x="7205" y="274"/>
                    <a:pt x="4104" y="699"/>
                    <a:pt x="1004" y="1125"/>
                  </a:cubicBezTo>
                  <a:cubicBezTo>
                    <a:pt x="335" y="8177"/>
                    <a:pt x="1" y="15259"/>
                    <a:pt x="31" y="22371"/>
                  </a:cubicBezTo>
                  <a:cubicBezTo>
                    <a:pt x="62" y="24438"/>
                    <a:pt x="214" y="26779"/>
                    <a:pt x="1764" y="28086"/>
                  </a:cubicBezTo>
                  <a:cubicBezTo>
                    <a:pt x="2420" y="28639"/>
                    <a:pt x="3228" y="28930"/>
                    <a:pt x="4058" y="28930"/>
                  </a:cubicBezTo>
                  <a:cubicBezTo>
                    <a:pt x="4458" y="28930"/>
                    <a:pt x="4864" y="28863"/>
                    <a:pt x="5259" y="28724"/>
                  </a:cubicBezTo>
                  <a:cubicBezTo>
                    <a:pt x="6414" y="28268"/>
                    <a:pt x="7265" y="27204"/>
                    <a:pt x="7448" y="25958"/>
                  </a:cubicBezTo>
                  <a:cubicBezTo>
                    <a:pt x="8025" y="26961"/>
                    <a:pt x="8755" y="28086"/>
                    <a:pt x="9849" y="28177"/>
                  </a:cubicBezTo>
                  <a:cubicBezTo>
                    <a:pt x="9916" y="28185"/>
                    <a:pt x="9982" y="28189"/>
                    <a:pt x="10047" y="28189"/>
                  </a:cubicBezTo>
                  <a:cubicBezTo>
                    <a:pt x="10967" y="28189"/>
                    <a:pt x="11760" y="27415"/>
                    <a:pt x="12129" y="26536"/>
                  </a:cubicBezTo>
                  <a:cubicBezTo>
                    <a:pt x="12494" y="25624"/>
                    <a:pt x="12463" y="24560"/>
                    <a:pt x="12402" y="23527"/>
                  </a:cubicBezTo>
                  <a:lnTo>
                    <a:pt x="12402" y="23527"/>
                  </a:lnTo>
                  <a:cubicBezTo>
                    <a:pt x="12980" y="24530"/>
                    <a:pt x="13740" y="25624"/>
                    <a:pt x="14773" y="25776"/>
                  </a:cubicBezTo>
                  <a:cubicBezTo>
                    <a:pt x="14842" y="25784"/>
                    <a:pt x="14909" y="25787"/>
                    <a:pt x="14977" y="25787"/>
                  </a:cubicBezTo>
                  <a:cubicBezTo>
                    <a:pt x="15959" y="25787"/>
                    <a:pt x="16833" y="24982"/>
                    <a:pt x="17174" y="24043"/>
                  </a:cubicBezTo>
                  <a:cubicBezTo>
                    <a:pt x="17539" y="23010"/>
                    <a:pt x="17448" y="21916"/>
                    <a:pt x="17357" y="20821"/>
                  </a:cubicBezTo>
                  <a:lnTo>
                    <a:pt x="17357" y="20821"/>
                  </a:lnTo>
                  <a:cubicBezTo>
                    <a:pt x="18199" y="21837"/>
                    <a:pt x="19385" y="22954"/>
                    <a:pt x="20568" y="22954"/>
                  </a:cubicBezTo>
                  <a:cubicBezTo>
                    <a:pt x="20836" y="22954"/>
                    <a:pt x="21105" y="22896"/>
                    <a:pt x="21369" y="22767"/>
                  </a:cubicBezTo>
                  <a:cubicBezTo>
                    <a:pt x="22311" y="22311"/>
                    <a:pt x="22676" y="21125"/>
                    <a:pt x="22524" y="20061"/>
                  </a:cubicBezTo>
                  <a:cubicBezTo>
                    <a:pt x="22372" y="19028"/>
                    <a:pt x="21795" y="18086"/>
                    <a:pt x="21217" y="17204"/>
                  </a:cubicBezTo>
                  <a:cubicBezTo>
                    <a:pt x="17630" y="11459"/>
                    <a:pt x="14013" y="5745"/>
                    <a:pt x="10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5"/>
            <p:cNvSpPr/>
            <p:nvPr/>
          </p:nvSpPr>
          <p:spPr>
            <a:xfrm>
              <a:off x="5662564" y="1454670"/>
              <a:ext cx="907169" cy="1484330"/>
            </a:xfrm>
            <a:custGeom>
              <a:avLst/>
              <a:gdLst/>
              <a:ahLst/>
              <a:cxnLst/>
              <a:rect l="l" t="t" r="r" b="b"/>
              <a:pathLst>
                <a:path w="26901" h="44016" extrusionOk="0">
                  <a:moveTo>
                    <a:pt x="5737" y="0"/>
                  </a:moveTo>
                  <a:cubicBezTo>
                    <a:pt x="4623" y="0"/>
                    <a:pt x="3530" y="265"/>
                    <a:pt x="2554" y="864"/>
                  </a:cubicBezTo>
                  <a:lnTo>
                    <a:pt x="2523" y="864"/>
                  </a:lnTo>
                  <a:cubicBezTo>
                    <a:pt x="882" y="1867"/>
                    <a:pt x="396" y="4785"/>
                    <a:pt x="152" y="7247"/>
                  </a:cubicBezTo>
                  <a:cubicBezTo>
                    <a:pt x="0" y="8827"/>
                    <a:pt x="213" y="10438"/>
                    <a:pt x="396" y="12019"/>
                  </a:cubicBezTo>
                  <a:cubicBezTo>
                    <a:pt x="1307" y="20742"/>
                    <a:pt x="639" y="29648"/>
                    <a:pt x="2584" y="38189"/>
                  </a:cubicBezTo>
                  <a:cubicBezTo>
                    <a:pt x="2736" y="39253"/>
                    <a:pt x="3162" y="40256"/>
                    <a:pt x="3739" y="41138"/>
                  </a:cubicBezTo>
                  <a:cubicBezTo>
                    <a:pt x="4499" y="42111"/>
                    <a:pt x="5654" y="42688"/>
                    <a:pt x="6809" y="43083"/>
                  </a:cubicBezTo>
                  <a:cubicBezTo>
                    <a:pt x="8146" y="43478"/>
                    <a:pt x="9514" y="43752"/>
                    <a:pt x="10882" y="43873"/>
                  </a:cubicBezTo>
                  <a:cubicBezTo>
                    <a:pt x="11905" y="43968"/>
                    <a:pt x="12929" y="44015"/>
                    <a:pt x="13952" y="44015"/>
                  </a:cubicBezTo>
                  <a:cubicBezTo>
                    <a:pt x="17214" y="44015"/>
                    <a:pt x="20456" y="43531"/>
                    <a:pt x="23557" y="42536"/>
                  </a:cubicBezTo>
                  <a:cubicBezTo>
                    <a:pt x="24439" y="42262"/>
                    <a:pt x="25320" y="41928"/>
                    <a:pt x="25837" y="41199"/>
                  </a:cubicBezTo>
                  <a:cubicBezTo>
                    <a:pt x="26201" y="40621"/>
                    <a:pt x="26384" y="39952"/>
                    <a:pt x="26414" y="39284"/>
                  </a:cubicBezTo>
                  <a:cubicBezTo>
                    <a:pt x="26901" y="34998"/>
                    <a:pt x="26141" y="30682"/>
                    <a:pt x="25077" y="26518"/>
                  </a:cubicBezTo>
                  <a:cubicBezTo>
                    <a:pt x="24317" y="23387"/>
                    <a:pt x="23375" y="20256"/>
                    <a:pt x="21885" y="17368"/>
                  </a:cubicBezTo>
                  <a:cubicBezTo>
                    <a:pt x="20639" y="14906"/>
                    <a:pt x="19028" y="12688"/>
                    <a:pt x="17539" y="10347"/>
                  </a:cubicBezTo>
                  <a:cubicBezTo>
                    <a:pt x="15776" y="7551"/>
                    <a:pt x="14195" y="4542"/>
                    <a:pt x="11672" y="2383"/>
                  </a:cubicBezTo>
                  <a:cubicBezTo>
                    <a:pt x="10041" y="951"/>
                    <a:pt x="7850" y="0"/>
                    <a:pt x="5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5"/>
            <p:cNvSpPr/>
            <p:nvPr/>
          </p:nvSpPr>
          <p:spPr>
            <a:xfrm>
              <a:off x="5656426" y="1479726"/>
              <a:ext cx="654992" cy="1045161"/>
            </a:xfrm>
            <a:custGeom>
              <a:avLst/>
              <a:gdLst/>
              <a:ahLst/>
              <a:cxnLst/>
              <a:rect l="l" t="t" r="r" b="b"/>
              <a:pathLst>
                <a:path w="19423" h="30993" extrusionOk="0">
                  <a:moveTo>
                    <a:pt x="5606" y="1"/>
                  </a:moveTo>
                  <a:cubicBezTo>
                    <a:pt x="4912" y="1"/>
                    <a:pt x="4221" y="115"/>
                    <a:pt x="3556" y="364"/>
                  </a:cubicBezTo>
                  <a:lnTo>
                    <a:pt x="3556" y="333"/>
                  </a:lnTo>
                  <a:cubicBezTo>
                    <a:pt x="1550" y="1093"/>
                    <a:pt x="426" y="3890"/>
                    <a:pt x="213" y="6413"/>
                  </a:cubicBezTo>
                  <a:cubicBezTo>
                    <a:pt x="0" y="8935"/>
                    <a:pt x="578" y="11428"/>
                    <a:pt x="760" y="13951"/>
                  </a:cubicBezTo>
                  <a:cubicBezTo>
                    <a:pt x="973" y="16625"/>
                    <a:pt x="790" y="19331"/>
                    <a:pt x="1094" y="22006"/>
                  </a:cubicBezTo>
                  <a:cubicBezTo>
                    <a:pt x="1429" y="24680"/>
                    <a:pt x="2340" y="27416"/>
                    <a:pt x="4347" y="29148"/>
                  </a:cubicBezTo>
                  <a:cubicBezTo>
                    <a:pt x="5800" y="30415"/>
                    <a:pt x="7662" y="30993"/>
                    <a:pt x="9561" y="30993"/>
                  </a:cubicBezTo>
                  <a:cubicBezTo>
                    <a:pt x="11675" y="30993"/>
                    <a:pt x="13835" y="30277"/>
                    <a:pt x="15532" y="28997"/>
                  </a:cubicBezTo>
                  <a:cubicBezTo>
                    <a:pt x="16383" y="28389"/>
                    <a:pt x="17082" y="27629"/>
                    <a:pt x="17630" y="26778"/>
                  </a:cubicBezTo>
                  <a:cubicBezTo>
                    <a:pt x="18177" y="25805"/>
                    <a:pt x="18511" y="24772"/>
                    <a:pt x="18663" y="23677"/>
                  </a:cubicBezTo>
                  <a:cubicBezTo>
                    <a:pt x="19423" y="18996"/>
                    <a:pt x="17660" y="14285"/>
                    <a:pt x="15806" y="9908"/>
                  </a:cubicBezTo>
                  <a:cubicBezTo>
                    <a:pt x="14681" y="7264"/>
                    <a:pt x="13435" y="4558"/>
                    <a:pt x="11398" y="2552"/>
                  </a:cubicBezTo>
                  <a:cubicBezTo>
                    <a:pt x="9845" y="1045"/>
                    <a:pt x="7708" y="1"/>
                    <a:pt x="56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5"/>
            <p:cNvSpPr/>
            <p:nvPr/>
          </p:nvSpPr>
          <p:spPr>
            <a:xfrm>
              <a:off x="5057800" y="1377717"/>
              <a:ext cx="811869" cy="586839"/>
            </a:xfrm>
            <a:custGeom>
              <a:avLst/>
              <a:gdLst/>
              <a:ahLst/>
              <a:cxnLst/>
              <a:rect l="l" t="t" r="r" b="b"/>
              <a:pathLst>
                <a:path w="24075" h="17402" extrusionOk="0">
                  <a:moveTo>
                    <a:pt x="13261" y="1"/>
                  </a:moveTo>
                  <a:cubicBezTo>
                    <a:pt x="6438" y="1"/>
                    <a:pt x="4089" y="2876"/>
                    <a:pt x="2189" y="6763"/>
                  </a:cubicBezTo>
                  <a:cubicBezTo>
                    <a:pt x="700" y="9833"/>
                    <a:pt x="1" y="14058"/>
                    <a:pt x="578" y="17401"/>
                  </a:cubicBezTo>
                  <a:cubicBezTo>
                    <a:pt x="4408" y="14149"/>
                    <a:pt x="7205" y="11474"/>
                    <a:pt x="11460" y="10623"/>
                  </a:cubicBezTo>
                  <a:cubicBezTo>
                    <a:pt x="12127" y="10490"/>
                    <a:pt x="12733" y="10428"/>
                    <a:pt x="13294" y="10428"/>
                  </a:cubicBezTo>
                  <a:cubicBezTo>
                    <a:pt x="16569" y="10428"/>
                    <a:pt x="18322" y="12534"/>
                    <a:pt x="21825" y="14818"/>
                  </a:cubicBezTo>
                  <a:cubicBezTo>
                    <a:pt x="23010" y="9985"/>
                    <a:pt x="24074" y="6611"/>
                    <a:pt x="22585" y="3936"/>
                  </a:cubicBezTo>
                  <a:cubicBezTo>
                    <a:pt x="21703" y="2416"/>
                    <a:pt x="16871" y="137"/>
                    <a:pt x="14105" y="15"/>
                  </a:cubicBezTo>
                  <a:cubicBezTo>
                    <a:pt x="13816" y="6"/>
                    <a:pt x="13535" y="1"/>
                    <a:pt x="13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5"/>
            <p:cNvSpPr/>
            <p:nvPr/>
          </p:nvSpPr>
          <p:spPr>
            <a:xfrm>
              <a:off x="5692272" y="1873295"/>
              <a:ext cx="644437" cy="673337"/>
            </a:xfrm>
            <a:custGeom>
              <a:avLst/>
              <a:gdLst/>
              <a:ahLst/>
              <a:cxnLst/>
              <a:rect l="l" t="t" r="r" b="b"/>
              <a:pathLst>
                <a:path w="19110" h="19967" extrusionOk="0">
                  <a:moveTo>
                    <a:pt x="15411" y="0"/>
                  </a:moveTo>
                  <a:cubicBezTo>
                    <a:pt x="15427" y="21"/>
                    <a:pt x="15442" y="43"/>
                    <a:pt x="15458" y="64"/>
                  </a:cubicBezTo>
                  <a:lnTo>
                    <a:pt x="15458" y="64"/>
                  </a:lnTo>
                  <a:cubicBezTo>
                    <a:pt x="15453" y="43"/>
                    <a:pt x="15447" y="21"/>
                    <a:pt x="15442" y="0"/>
                  </a:cubicBezTo>
                  <a:close/>
                  <a:moveTo>
                    <a:pt x="15458" y="64"/>
                  </a:moveTo>
                  <a:lnTo>
                    <a:pt x="15458" y="64"/>
                  </a:lnTo>
                  <a:cubicBezTo>
                    <a:pt x="16414" y="3925"/>
                    <a:pt x="16319" y="7066"/>
                    <a:pt x="15472" y="9575"/>
                  </a:cubicBezTo>
                  <a:cubicBezTo>
                    <a:pt x="14621" y="12067"/>
                    <a:pt x="12889" y="14316"/>
                    <a:pt x="10518" y="15502"/>
                  </a:cubicBezTo>
                  <a:cubicBezTo>
                    <a:pt x="9441" y="16027"/>
                    <a:pt x="8244" y="16300"/>
                    <a:pt x="7057" y="16300"/>
                  </a:cubicBezTo>
                  <a:cubicBezTo>
                    <a:pt x="5631" y="16300"/>
                    <a:pt x="4218" y="15905"/>
                    <a:pt x="3040" y="15076"/>
                  </a:cubicBezTo>
                  <a:cubicBezTo>
                    <a:pt x="1581" y="14073"/>
                    <a:pt x="518" y="12584"/>
                    <a:pt x="92" y="10851"/>
                  </a:cubicBezTo>
                  <a:lnTo>
                    <a:pt x="92" y="10851"/>
                  </a:lnTo>
                  <a:cubicBezTo>
                    <a:pt x="1" y="15076"/>
                    <a:pt x="3679" y="19605"/>
                    <a:pt x="7843" y="19940"/>
                  </a:cubicBezTo>
                  <a:cubicBezTo>
                    <a:pt x="8067" y="19958"/>
                    <a:pt x="8291" y="19966"/>
                    <a:pt x="8514" y="19966"/>
                  </a:cubicBezTo>
                  <a:cubicBezTo>
                    <a:pt x="12438" y="19966"/>
                    <a:pt x="16162" y="17234"/>
                    <a:pt x="17600" y="13496"/>
                  </a:cubicBezTo>
                  <a:cubicBezTo>
                    <a:pt x="19110" y="9601"/>
                    <a:pt x="17740" y="3247"/>
                    <a:pt x="15458" y="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5"/>
            <p:cNvSpPr/>
            <p:nvPr/>
          </p:nvSpPr>
          <p:spPr>
            <a:xfrm>
              <a:off x="5231028" y="1722389"/>
              <a:ext cx="572878" cy="185642"/>
            </a:xfrm>
            <a:custGeom>
              <a:avLst/>
              <a:gdLst/>
              <a:ahLst/>
              <a:cxnLst/>
              <a:rect l="l" t="t" r="r" b="b"/>
              <a:pathLst>
                <a:path w="16988" h="5505" extrusionOk="0">
                  <a:moveTo>
                    <a:pt x="7468" y="1"/>
                  </a:moveTo>
                  <a:cubicBezTo>
                    <a:pt x="4342" y="1"/>
                    <a:pt x="1118" y="1748"/>
                    <a:pt x="1" y="4718"/>
                  </a:cubicBezTo>
                  <a:cubicBezTo>
                    <a:pt x="1916" y="3928"/>
                    <a:pt x="3861" y="3138"/>
                    <a:pt x="5928" y="3107"/>
                  </a:cubicBezTo>
                  <a:cubicBezTo>
                    <a:pt x="6012" y="3106"/>
                    <a:pt x="6095" y="3105"/>
                    <a:pt x="6177" y="3105"/>
                  </a:cubicBezTo>
                  <a:cubicBezTo>
                    <a:pt x="9426" y="3105"/>
                    <a:pt x="11296" y="4261"/>
                    <a:pt x="14439" y="5417"/>
                  </a:cubicBezTo>
                  <a:cubicBezTo>
                    <a:pt x="14630" y="5477"/>
                    <a:pt x="14822" y="5504"/>
                    <a:pt x="15009" y="5504"/>
                  </a:cubicBezTo>
                  <a:cubicBezTo>
                    <a:pt x="16069" y="5504"/>
                    <a:pt x="16987" y="4613"/>
                    <a:pt x="16962" y="3502"/>
                  </a:cubicBezTo>
                  <a:cubicBezTo>
                    <a:pt x="14287" y="1557"/>
                    <a:pt x="11004" y="159"/>
                    <a:pt x="7782" y="7"/>
                  </a:cubicBezTo>
                  <a:cubicBezTo>
                    <a:pt x="7678" y="3"/>
                    <a:pt x="7573" y="1"/>
                    <a:pt x="7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5"/>
            <p:cNvSpPr/>
            <p:nvPr/>
          </p:nvSpPr>
          <p:spPr>
            <a:xfrm>
              <a:off x="5630798" y="1459189"/>
              <a:ext cx="218353" cy="452252"/>
            </a:xfrm>
            <a:custGeom>
              <a:avLst/>
              <a:gdLst/>
              <a:ahLst/>
              <a:cxnLst/>
              <a:rect l="l" t="t" r="r" b="b"/>
              <a:pathLst>
                <a:path w="6475" h="13411" extrusionOk="0">
                  <a:moveTo>
                    <a:pt x="3952" y="0"/>
                  </a:moveTo>
                  <a:cubicBezTo>
                    <a:pt x="4711" y="2037"/>
                    <a:pt x="3496" y="2523"/>
                    <a:pt x="3374" y="4073"/>
                  </a:cubicBezTo>
                  <a:cubicBezTo>
                    <a:pt x="3222" y="5532"/>
                    <a:pt x="5228" y="8055"/>
                    <a:pt x="3982" y="9788"/>
                  </a:cubicBezTo>
                  <a:cubicBezTo>
                    <a:pt x="3106" y="11003"/>
                    <a:pt x="2887" y="12272"/>
                    <a:pt x="561" y="12272"/>
                  </a:cubicBezTo>
                  <a:cubicBezTo>
                    <a:pt x="386" y="12272"/>
                    <a:pt x="200" y="12264"/>
                    <a:pt x="0" y="12250"/>
                  </a:cubicBezTo>
                  <a:lnTo>
                    <a:pt x="0" y="12250"/>
                  </a:lnTo>
                  <a:cubicBezTo>
                    <a:pt x="519" y="12523"/>
                    <a:pt x="2070" y="13410"/>
                    <a:pt x="3151" y="13410"/>
                  </a:cubicBezTo>
                  <a:cubicBezTo>
                    <a:pt x="3272" y="13410"/>
                    <a:pt x="3388" y="13399"/>
                    <a:pt x="3496" y="13374"/>
                  </a:cubicBezTo>
                  <a:cubicBezTo>
                    <a:pt x="4104" y="13222"/>
                    <a:pt x="4620" y="12797"/>
                    <a:pt x="4894" y="12250"/>
                  </a:cubicBezTo>
                  <a:cubicBezTo>
                    <a:pt x="5137" y="11672"/>
                    <a:pt x="5350" y="11095"/>
                    <a:pt x="5441" y="10487"/>
                  </a:cubicBezTo>
                  <a:cubicBezTo>
                    <a:pt x="5897" y="8633"/>
                    <a:pt x="6474" y="6778"/>
                    <a:pt x="6414" y="4863"/>
                  </a:cubicBezTo>
                  <a:cubicBezTo>
                    <a:pt x="6383" y="2979"/>
                    <a:pt x="6110" y="1246"/>
                    <a:pt x="3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5"/>
            <p:cNvSpPr/>
            <p:nvPr/>
          </p:nvSpPr>
          <p:spPr>
            <a:xfrm rot="-170573">
              <a:off x="6356483" y="2059846"/>
              <a:ext cx="293175" cy="832719"/>
            </a:xfrm>
            <a:custGeom>
              <a:avLst/>
              <a:gdLst/>
              <a:ahLst/>
              <a:cxnLst/>
              <a:rect l="l" t="t" r="r" b="b"/>
              <a:pathLst>
                <a:path w="8694" h="24694" extrusionOk="0">
                  <a:moveTo>
                    <a:pt x="2158" y="0"/>
                  </a:moveTo>
                  <a:lnTo>
                    <a:pt x="2128" y="30"/>
                  </a:lnTo>
                  <a:cubicBezTo>
                    <a:pt x="1247" y="669"/>
                    <a:pt x="1095" y="1854"/>
                    <a:pt x="1003" y="3009"/>
                  </a:cubicBezTo>
                  <a:cubicBezTo>
                    <a:pt x="335" y="10274"/>
                    <a:pt x="0" y="17781"/>
                    <a:pt x="2554" y="24620"/>
                  </a:cubicBezTo>
                  <a:cubicBezTo>
                    <a:pt x="2766" y="24670"/>
                    <a:pt x="2981" y="24694"/>
                    <a:pt x="3196" y="24694"/>
                  </a:cubicBezTo>
                  <a:cubicBezTo>
                    <a:pt x="4420" y="24694"/>
                    <a:pt x="5629" y="23927"/>
                    <a:pt x="6353" y="22918"/>
                  </a:cubicBezTo>
                  <a:cubicBezTo>
                    <a:pt x="7204" y="21702"/>
                    <a:pt x="7569" y="20213"/>
                    <a:pt x="7751" y="18724"/>
                  </a:cubicBezTo>
                  <a:cubicBezTo>
                    <a:pt x="8693" y="12037"/>
                    <a:pt x="6991" y="4681"/>
                    <a:pt x="2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5"/>
            <p:cNvSpPr/>
            <p:nvPr/>
          </p:nvSpPr>
          <p:spPr>
            <a:xfrm>
              <a:off x="5855923" y="1582072"/>
              <a:ext cx="118265" cy="100257"/>
            </a:xfrm>
            <a:custGeom>
              <a:avLst/>
              <a:gdLst/>
              <a:ahLst/>
              <a:cxnLst/>
              <a:rect l="l" t="t" r="r" b="b"/>
              <a:pathLst>
                <a:path w="3507" h="2973" extrusionOk="0">
                  <a:moveTo>
                    <a:pt x="1887" y="0"/>
                  </a:moveTo>
                  <a:cubicBezTo>
                    <a:pt x="1450" y="0"/>
                    <a:pt x="1009" y="193"/>
                    <a:pt x="710" y="612"/>
                  </a:cubicBezTo>
                  <a:cubicBezTo>
                    <a:pt x="1" y="1633"/>
                    <a:pt x="722" y="2973"/>
                    <a:pt x="1885" y="2973"/>
                  </a:cubicBezTo>
                  <a:cubicBezTo>
                    <a:pt x="1967" y="2973"/>
                    <a:pt x="2052" y="2966"/>
                    <a:pt x="2139" y="2952"/>
                  </a:cubicBezTo>
                  <a:cubicBezTo>
                    <a:pt x="2960" y="2830"/>
                    <a:pt x="3507" y="2040"/>
                    <a:pt x="3355" y="1250"/>
                  </a:cubicBezTo>
                  <a:cubicBezTo>
                    <a:pt x="3226" y="457"/>
                    <a:pt x="2560" y="0"/>
                    <a:pt x="1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5"/>
            <p:cNvSpPr/>
            <p:nvPr/>
          </p:nvSpPr>
          <p:spPr>
            <a:xfrm>
              <a:off x="5882631" y="1594616"/>
              <a:ext cx="57733" cy="49370"/>
            </a:xfrm>
            <a:custGeom>
              <a:avLst/>
              <a:gdLst/>
              <a:ahLst/>
              <a:cxnLst/>
              <a:rect l="l" t="t" r="r" b="b"/>
              <a:pathLst>
                <a:path w="1712" h="1464" extrusionOk="0">
                  <a:moveTo>
                    <a:pt x="921" y="0"/>
                  </a:moveTo>
                  <a:cubicBezTo>
                    <a:pt x="705" y="0"/>
                    <a:pt x="489" y="95"/>
                    <a:pt x="344" y="300"/>
                  </a:cubicBezTo>
                  <a:cubicBezTo>
                    <a:pt x="0" y="787"/>
                    <a:pt x="358" y="1463"/>
                    <a:pt x="935" y="1463"/>
                  </a:cubicBezTo>
                  <a:cubicBezTo>
                    <a:pt x="970" y="1463"/>
                    <a:pt x="1006" y="1461"/>
                    <a:pt x="1043" y="1455"/>
                  </a:cubicBezTo>
                  <a:cubicBezTo>
                    <a:pt x="1438" y="1364"/>
                    <a:pt x="1712" y="999"/>
                    <a:pt x="1651" y="604"/>
                  </a:cubicBezTo>
                  <a:cubicBezTo>
                    <a:pt x="1578" y="219"/>
                    <a:pt x="1250" y="0"/>
                    <a:pt x="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5"/>
            <p:cNvSpPr/>
            <p:nvPr/>
          </p:nvSpPr>
          <p:spPr>
            <a:xfrm>
              <a:off x="6031546" y="1750277"/>
              <a:ext cx="90241" cy="92298"/>
            </a:xfrm>
            <a:custGeom>
              <a:avLst/>
              <a:gdLst/>
              <a:ahLst/>
              <a:cxnLst/>
              <a:rect l="l" t="t" r="r" b="b"/>
              <a:pathLst>
                <a:path w="2676" h="2737" fill="none" extrusionOk="0">
                  <a:moveTo>
                    <a:pt x="2372" y="1"/>
                  </a:moveTo>
                  <a:cubicBezTo>
                    <a:pt x="2524" y="456"/>
                    <a:pt x="2615" y="943"/>
                    <a:pt x="2615" y="1429"/>
                  </a:cubicBezTo>
                  <a:cubicBezTo>
                    <a:pt x="2676" y="1733"/>
                    <a:pt x="2584" y="2037"/>
                    <a:pt x="2433" y="2280"/>
                  </a:cubicBezTo>
                  <a:cubicBezTo>
                    <a:pt x="2098" y="2736"/>
                    <a:pt x="1399" y="2706"/>
                    <a:pt x="943" y="2371"/>
                  </a:cubicBezTo>
                  <a:cubicBezTo>
                    <a:pt x="518" y="2007"/>
                    <a:pt x="214" y="1551"/>
                    <a:pt x="1" y="1004"/>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5"/>
            <p:cNvSpPr/>
            <p:nvPr/>
          </p:nvSpPr>
          <p:spPr>
            <a:xfrm>
              <a:off x="5894197" y="1845609"/>
              <a:ext cx="99481" cy="144568"/>
            </a:xfrm>
            <a:custGeom>
              <a:avLst/>
              <a:gdLst/>
              <a:ahLst/>
              <a:cxnLst/>
              <a:rect l="l" t="t" r="r" b="b"/>
              <a:pathLst>
                <a:path w="2950" h="4287" fill="none" extrusionOk="0">
                  <a:moveTo>
                    <a:pt x="2280" y="0"/>
                  </a:moveTo>
                  <a:cubicBezTo>
                    <a:pt x="2797" y="973"/>
                    <a:pt x="2949" y="2098"/>
                    <a:pt x="2706" y="3161"/>
                  </a:cubicBezTo>
                  <a:cubicBezTo>
                    <a:pt x="2676" y="3435"/>
                    <a:pt x="2524" y="3739"/>
                    <a:pt x="2341" y="3952"/>
                  </a:cubicBezTo>
                  <a:cubicBezTo>
                    <a:pt x="2129" y="4195"/>
                    <a:pt x="1825" y="4286"/>
                    <a:pt x="1521" y="4165"/>
                  </a:cubicBezTo>
                  <a:cubicBezTo>
                    <a:pt x="1369" y="4073"/>
                    <a:pt x="1217" y="3952"/>
                    <a:pt x="1125" y="3800"/>
                  </a:cubicBezTo>
                  <a:cubicBezTo>
                    <a:pt x="670" y="3161"/>
                    <a:pt x="305" y="2462"/>
                    <a:pt x="1" y="1733"/>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5"/>
            <p:cNvSpPr/>
            <p:nvPr/>
          </p:nvSpPr>
          <p:spPr>
            <a:xfrm>
              <a:off x="6072551" y="1949135"/>
              <a:ext cx="103562" cy="143523"/>
            </a:xfrm>
            <a:custGeom>
              <a:avLst/>
              <a:gdLst/>
              <a:ahLst/>
              <a:cxnLst/>
              <a:rect l="l" t="t" r="r" b="b"/>
              <a:pathLst>
                <a:path w="3071" h="4256" fill="none" extrusionOk="0">
                  <a:moveTo>
                    <a:pt x="2493" y="0"/>
                  </a:moveTo>
                  <a:cubicBezTo>
                    <a:pt x="2888" y="912"/>
                    <a:pt x="3071" y="1915"/>
                    <a:pt x="3071" y="2918"/>
                  </a:cubicBezTo>
                  <a:cubicBezTo>
                    <a:pt x="3071" y="3192"/>
                    <a:pt x="3040" y="3435"/>
                    <a:pt x="2949" y="3678"/>
                  </a:cubicBezTo>
                  <a:cubicBezTo>
                    <a:pt x="2858" y="3921"/>
                    <a:pt x="2645" y="4104"/>
                    <a:pt x="2402" y="4164"/>
                  </a:cubicBezTo>
                  <a:cubicBezTo>
                    <a:pt x="2007" y="4256"/>
                    <a:pt x="1642" y="3921"/>
                    <a:pt x="1399" y="3587"/>
                  </a:cubicBezTo>
                  <a:cubicBezTo>
                    <a:pt x="791" y="2827"/>
                    <a:pt x="335" y="1976"/>
                    <a:pt x="1" y="1064"/>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5"/>
            <p:cNvSpPr/>
            <p:nvPr/>
          </p:nvSpPr>
          <p:spPr>
            <a:xfrm>
              <a:off x="5997723" y="2166439"/>
              <a:ext cx="90241" cy="136340"/>
            </a:xfrm>
            <a:custGeom>
              <a:avLst/>
              <a:gdLst/>
              <a:ahLst/>
              <a:cxnLst/>
              <a:rect l="l" t="t" r="r" b="b"/>
              <a:pathLst>
                <a:path w="2676" h="4043" fill="none" extrusionOk="0">
                  <a:moveTo>
                    <a:pt x="2341" y="0"/>
                  </a:moveTo>
                  <a:cubicBezTo>
                    <a:pt x="2584" y="638"/>
                    <a:pt x="2676" y="1368"/>
                    <a:pt x="2554" y="2067"/>
                  </a:cubicBezTo>
                  <a:cubicBezTo>
                    <a:pt x="2524" y="2645"/>
                    <a:pt x="2311" y="3222"/>
                    <a:pt x="1977" y="3708"/>
                  </a:cubicBezTo>
                  <a:cubicBezTo>
                    <a:pt x="1825" y="3891"/>
                    <a:pt x="1612" y="4012"/>
                    <a:pt x="1399" y="4043"/>
                  </a:cubicBezTo>
                  <a:cubicBezTo>
                    <a:pt x="1095" y="4043"/>
                    <a:pt x="791" y="3891"/>
                    <a:pt x="609" y="3648"/>
                  </a:cubicBezTo>
                  <a:cubicBezTo>
                    <a:pt x="396" y="3374"/>
                    <a:pt x="214" y="3131"/>
                    <a:pt x="1" y="2918"/>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5"/>
            <p:cNvSpPr/>
            <p:nvPr/>
          </p:nvSpPr>
          <p:spPr>
            <a:xfrm>
              <a:off x="5917769" y="2061868"/>
              <a:ext cx="68726" cy="90241"/>
            </a:xfrm>
            <a:custGeom>
              <a:avLst/>
              <a:gdLst/>
              <a:ahLst/>
              <a:cxnLst/>
              <a:rect l="l" t="t" r="r" b="b"/>
              <a:pathLst>
                <a:path w="2038" h="2676" fill="none" extrusionOk="0">
                  <a:moveTo>
                    <a:pt x="1885" y="1"/>
                  </a:moveTo>
                  <a:cubicBezTo>
                    <a:pt x="2037" y="548"/>
                    <a:pt x="2037" y="1125"/>
                    <a:pt x="1946" y="1673"/>
                  </a:cubicBezTo>
                  <a:cubicBezTo>
                    <a:pt x="1916" y="1946"/>
                    <a:pt x="1794" y="2159"/>
                    <a:pt x="1642" y="2372"/>
                  </a:cubicBezTo>
                  <a:cubicBezTo>
                    <a:pt x="1490" y="2584"/>
                    <a:pt x="1217" y="2676"/>
                    <a:pt x="974" y="2615"/>
                  </a:cubicBezTo>
                  <a:cubicBezTo>
                    <a:pt x="791" y="2524"/>
                    <a:pt x="609" y="2372"/>
                    <a:pt x="487" y="2189"/>
                  </a:cubicBezTo>
                  <a:cubicBezTo>
                    <a:pt x="335" y="1977"/>
                    <a:pt x="153" y="1764"/>
                    <a:pt x="1" y="1551"/>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5"/>
            <p:cNvSpPr/>
            <p:nvPr/>
          </p:nvSpPr>
          <p:spPr>
            <a:xfrm>
              <a:off x="5730209" y="1956318"/>
              <a:ext cx="89196" cy="94322"/>
            </a:xfrm>
            <a:custGeom>
              <a:avLst/>
              <a:gdLst/>
              <a:ahLst/>
              <a:cxnLst/>
              <a:rect l="l" t="t" r="r" b="b"/>
              <a:pathLst>
                <a:path w="2645" h="2797" fill="none" extrusionOk="0">
                  <a:moveTo>
                    <a:pt x="2371" y="0"/>
                  </a:moveTo>
                  <a:cubicBezTo>
                    <a:pt x="2645" y="760"/>
                    <a:pt x="2554" y="1611"/>
                    <a:pt x="2128" y="2341"/>
                  </a:cubicBezTo>
                  <a:cubicBezTo>
                    <a:pt x="2037" y="2523"/>
                    <a:pt x="1885" y="2675"/>
                    <a:pt x="1672" y="2766"/>
                  </a:cubicBezTo>
                  <a:cubicBezTo>
                    <a:pt x="1368" y="2796"/>
                    <a:pt x="1064" y="2675"/>
                    <a:pt x="882" y="2432"/>
                  </a:cubicBezTo>
                  <a:cubicBezTo>
                    <a:pt x="517" y="2097"/>
                    <a:pt x="213" y="1672"/>
                    <a:pt x="1" y="1185"/>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5"/>
            <p:cNvSpPr/>
            <p:nvPr/>
          </p:nvSpPr>
          <p:spPr>
            <a:xfrm>
              <a:off x="5742518" y="2151062"/>
              <a:ext cx="104573" cy="75876"/>
            </a:xfrm>
            <a:custGeom>
              <a:avLst/>
              <a:gdLst/>
              <a:ahLst/>
              <a:cxnLst/>
              <a:rect l="l" t="t" r="r" b="b"/>
              <a:pathLst>
                <a:path w="3101" h="2250" fill="none" extrusionOk="0">
                  <a:moveTo>
                    <a:pt x="3101" y="0"/>
                  </a:moveTo>
                  <a:cubicBezTo>
                    <a:pt x="3070" y="639"/>
                    <a:pt x="3009" y="1338"/>
                    <a:pt x="2553" y="1763"/>
                  </a:cubicBezTo>
                  <a:cubicBezTo>
                    <a:pt x="2067" y="2219"/>
                    <a:pt x="1338" y="2249"/>
                    <a:pt x="851" y="1854"/>
                  </a:cubicBezTo>
                  <a:cubicBezTo>
                    <a:pt x="517" y="1581"/>
                    <a:pt x="335" y="1155"/>
                    <a:pt x="0" y="912"/>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5"/>
            <p:cNvSpPr/>
            <p:nvPr/>
          </p:nvSpPr>
          <p:spPr>
            <a:xfrm>
              <a:off x="5826552" y="2285343"/>
              <a:ext cx="96379" cy="75876"/>
            </a:xfrm>
            <a:custGeom>
              <a:avLst/>
              <a:gdLst/>
              <a:ahLst/>
              <a:cxnLst/>
              <a:rect l="l" t="t" r="r" b="b"/>
              <a:pathLst>
                <a:path w="2858" h="2250" fill="none" extrusionOk="0">
                  <a:moveTo>
                    <a:pt x="2828" y="0"/>
                  </a:moveTo>
                  <a:cubicBezTo>
                    <a:pt x="2858" y="517"/>
                    <a:pt x="2767" y="1033"/>
                    <a:pt x="2554" y="1520"/>
                  </a:cubicBezTo>
                  <a:cubicBezTo>
                    <a:pt x="2341" y="2006"/>
                    <a:pt x="1794" y="2249"/>
                    <a:pt x="1277" y="2128"/>
                  </a:cubicBezTo>
                  <a:cubicBezTo>
                    <a:pt x="943" y="1945"/>
                    <a:pt x="700" y="1672"/>
                    <a:pt x="548" y="1307"/>
                  </a:cubicBezTo>
                  <a:lnTo>
                    <a:pt x="1" y="395"/>
                  </a:ln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5"/>
            <p:cNvSpPr/>
            <p:nvPr/>
          </p:nvSpPr>
          <p:spPr>
            <a:xfrm>
              <a:off x="6315122" y="2336567"/>
              <a:ext cx="187632" cy="177380"/>
            </a:xfrm>
            <a:custGeom>
              <a:avLst/>
              <a:gdLst/>
              <a:ahLst/>
              <a:cxnLst/>
              <a:rect l="l" t="t" r="r" b="b"/>
              <a:pathLst>
                <a:path w="5564" h="5260" fill="none" extrusionOk="0">
                  <a:moveTo>
                    <a:pt x="5077" y="1"/>
                  </a:moveTo>
                  <a:cubicBezTo>
                    <a:pt x="5442" y="1065"/>
                    <a:pt x="5563" y="2189"/>
                    <a:pt x="5472" y="3314"/>
                  </a:cubicBezTo>
                  <a:cubicBezTo>
                    <a:pt x="5411" y="3679"/>
                    <a:pt x="5290" y="4165"/>
                    <a:pt x="4894" y="4226"/>
                  </a:cubicBezTo>
                  <a:cubicBezTo>
                    <a:pt x="4499" y="4287"/>
                    <a:pt x="4226" y="3831"/>
                    <a:pt x="4074" y="3466"/>
                  </a:cubicBezTo>
                  <a:cubicBezTo>
                    <a:pt x="3800" y="2828"/>
                    <a:pt x="3557" y="2189"/>
                    <a:pt x="3314" y="1551"/>
                  </a:cubicBezTo>
                  <a:cubicBezTo>
                    <a:pt x="3375" y="2767"/>
                    <a:pt x="3831" y="4682"/>
                    <a:pt x="2676" y="5077"/>
                  </a:cubicBezTo>
                  <a:cubicBezTo>
                    <a:pt x="2159" y="5259"/>
                    <a:pt x="1855" y="2888"/>
                    <a:pt x="1672" y="1764"/>
                  </a:cubicBezTo>
                  <a:lnTo>
                    <a:pt x="1429" y="3679"/>
                  </a:lnTo>
                  <a:cubicBezTo>
                    <a:pt x="1369" y="4135"/>
                    <a:pt x="1186" y="4682"/>
                    <a:pt x="761" y="4682"/>
                  </a:cubicBezTo>
                  <a:cubicBezTo>
                    <a:pt x="1" y="4682"/>
                    <a:pt x="396" y="2584"/>
                    <a:pt x="396" y="1217"/>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5"/>
            <p:cNvSpPr/>
            <p:nvPr/>
          </p:nvSpPr>
          <p:spPr>
            <a:xfrm>
              <a:off x="6335624" y="2560042"/>
              <a:ext cx="185575" cy="140454"/>
            </a:xfrm>
            <a:custGeom>
              <a:avLst/>
              <a:gdLst/>
              <a:ahLst/>
              <a:cxnLst/>
              <a:rect l="l" t="t" r="r" b="b"/>
              <a:pathLst>
                <a:path w="5503" h="4165" fill="none" extrusionOk="0">
                  <a:moveTo>
                    <a:pt x="5350" y="0"/>
                  </a:moveTo>
                  <a:cubicBezTo>
                    <a:pt x="5502" y="1034"/>
                    <a:pt x="5472" y="2067"/>
                    <a:pt x="5290" y="3070"/>
                  </a:cubicBezTo>
                  <a:cubicBezTo>
                    <a:pt x="5229" y="3283"/>
                    <a:pt x="5138" y="3526"/>
                    <a:pt x="4955" y="3587"/>
                  </a:cubicBezTo>
                  <a:cubicBezTo>
                    <a:pt x="4742" y="3617"/>
                    <a:pt x="4560" y="3404"/>
                    <a:pt x="4469" y="3222"/>
                  </a:cubicBezTo>
                  <a:cubicBezTo>
                    <a:pt x="4134" y="2523"/>
                    <a:pt x="3952" y="1763"/>
                    <a:pt x="3922" y="1003"/>
                  </a:cubicBezTo>
                  <a:cubicBezTo>
                    <a:pt x="3982" y="1793"/>
                    <a:pt x="3891" y="2584"/>
                    <a:pt x="3648" y="3344"/>
                  </a:cubicBezTo>
                  <a:cubicBezTo>
                    <a:pt x="3557" y="3617"/>
                    <a:pt x="3314" y="3921"/>
                    <a:pt x="3071" y="3800"/>
                  </a:cubicBezTo>
                  <a:cubicBezTo>
                    <a:pt x="2949" y="3739"/>
                    <a:pt x="2858" y="3648"/>
                    <a:pt x="2797" y="3526"/>
                  </a:cubicBezTo>
                  <a:cubicBezTo>
                    <a:pt x="2402" y="2857"/>
                    <a:pt x="2189" y="2067"/>
                    <a:pt x="2189" y="1246"/>
                  </a:cubicBezTo>
                  <a:cubicBezTo>
                    <a:pt x="2220" y="2097"/>
                    <a:pt x="2098" y="2948"/>
                    <a:pt x="1794" y="3769"/>
                  </a:cubicBezTo>
                  <a:cubicBezTo>
                    <a:pt x="1733" y="3921"/>
                    <a:pt x="1642" y="4103"/>
                    <a:pt x="1490" y="4134"/>
                  </a:cubicBezTo>
                  <a:cubicBezTo>
                    <a:pt x="1368" y="4164"/>
                    <a:pt x="1247" y="4164"/>
                    <a:pt x="1156" y="4103"/>
                  </a:cubicBezTo>
                  <a:cubicBezTo>
                    <a:pt x="730" y="3891"/>
                    <a:pt x="578" y="3374"/>
                    <a:pt x="487" y="2918"/>
                  </a:cubicBezTo>
                  <a:cubicBezTo>
                    <a:pt x="305" y="2219"/>
                    <a:pt x="153" y="1550"/>
                    <a:pt x="1" y="882"/>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5"/>
            <p:cNvSpPr/>
            <p:nvPr/>
          </p:nvSpPr>
          <p:spPr>
            <a:xfrm>
              <a:off x="6372516" y="2739409"/>
              <a:ext cx="112802" cy="84070"/>
            </a:xfrm>
            <a:custGeom>
              <a:avLst/>
              <a:gdLst/>
              <a:ahLst/>
              <a:cxnLst/>
              <a:rect l="l" t="t" r="r" b="b"/>
              <a:pathLst>
                <a:path w="3345" h="2493" fill="none" extrusionOk="0">
                  <a:moveTo>
                    <a:pt x="3253" y="0"/>
                  </a:moveTo>
                  <a:cubicBezTo>
                    <a:pt x="3344" y="547"/>
                    <a:pt x="3284" y="1155"/>
                    <a:pt x="3040" y="1672"/>
                  </a:cubicBezTo>
                  <a:cubicBezTo>
                    <a:pt x="2949" y="1915"/>
                    <a:pt x="2767" y="2158"/>
                    <a:pt x="2524" y="2128"/>
                  </a:cubicBezTo>
                  <a:cubicBezTo>
                    <a:pt x="2281" y="2098"/>
                    <a:pt x="2220" y="1946"/>
                    <a:pt x="2129" y="1763"/>
                  </a:cubicBezTo>
                  <a:cubicBezTo>
                    <a:pt x="1946" y="1429"/>
                    <a:pt x="1855" y="1095"/>
                    <a:pt x="1794" y="730"/>
                  </a:cubicBezTo>
                  <a:cubicBezTo>
                    <a:pt x="1855" y="1247"/>
                    <a:pt x="1733" y="1733"/>
                    <a:pt x="1460" y="2158"/>
                  </a:cubicBezTo>
                  <a:cubicBezTo>
                    <a:pt x="1399" y="2250"/>
                    <a:pt x="1308" y="2341"/>
                    <a:pt x="1186" y="2402"/>
                  </a:cubicBezTo>
                  <a:cubicBezTo>
                    <a:pt x="943" y="2493"/>
                    <a:pt x="670" y="2219"/>
                    <a:pt x="548" y="1976"/>
                  </a:cubicBezTo>
                  <a:cubicBezTo>
                    <a:pt x="305" y="1550"/>
                    <a:pt x="122" y="1095"/>
                    <a:pt x="1" y="639"/>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5"/>
            <p:cNvSpPr/>
            <p:nvPr/>
          </p:nvSpPr>
          <p:spPr>
            <a:xfrm>
              <a:off x="5173634" y="2524937"/>
              <a:ext cx="4060122" cy="936103"/>
            </a:xfrm>
            <a:custGeom>
              <a:avLst/>
              <a:gdLst/>
              <a:ahLst/>
              <a:cxnLst/>
              <a:rect l="l" t="t" r="r" b="b"/>
              <a:pathLst>
                <a:path w="120398" h="27759" extrusionOk="0">
                  <a:moveTo>
                    <a:pt x="1145" y="0"/>
                  </a:moveTo>
                  <a:cubicBezTo>
                    <a:pt x="1068" y="0"/>
                    <a:pt x="991" y="12"/>
                    <a:pt x="913" y="38"/>
                  </a:cubicBezTo>
                  <a:cubicBezTo>
                    <a:pt x="1" y="281"/>
                    <a:pt x="457" y="1740"/>
                    <a:pt x="1095" y="2439"/>
                  </a:cubicBezTo>
                  <a:cubicBezTo>
                    <a:pt x="7052" y="8974"/>
                    <a:pt x="15837" y="11710"/>
                    <a:pt x="24165" y="14172"/>
                  </a:cubicBezTo>
                  <a:cubicBezTo>
                    <a:pt x="16597" y="17759"/>
                    <a:pt x="8086" y="19126"/>
                    <a:pt x="609" y="22227"/>
                  </a:cubicBezTo>
                  <a:cubicBezTo>
                    <a:pt x="853" y="22893"/>
                    <a:pt x="1276" y="23138"/>
                    <a:pt x="1842" y="23138"/>
                  </a:cubicBezTo>
                  <a:cubicBezTo>
                    <a:pt x="2051" y="23138"/>
                    <a:pt x="2278" y="23105"/>
                    <a:pt x="2523" y="23047"/>
                  </a:cubicBezTo>
                  <a:cubicBezTo>
                    <a:pt x="7843" y="21801"/>
                    <a:pt x="9059" y="21345"/>
                    <a:pt x="13496" y="20677"/>
                  </a:cubicBezTo>
                  <a:cubicBezTo>
                    <a:pt x="24196" y="18974"/>
                    <a:pt x="34743" y="16695"/>
                    <a:pt x="45564" y="16634"/>
                  </a:cubicBezTo>
                  <a:cubicBezTo>
                    <a:pt x="46503" y="16628"/>
                    <a:pt x="47442" y="16625"/>
                    <a:pt x="48382" y="16625"/>
                  </a:cubicBezTo>
                  <a:cubicBezTo>
                    <a:pt x="72822" y="16625"/>
                    <a:pt x="97597" y="18627"/>
                    <a:pt x="120398" y="27759"/>
                  </a:cubicBezTo>
                  <a:cubicBezTo>
                    <a:pt x="119577" y="23047"/>
                    <a:pt x="119121" y="18275"/>
                    <a:pt x="119517" y="13959"/>
                  </a:cubicBezTo>
                  <a:lnTo>
                    <a:pt x="119517" y="13959"/>
                  </a:lnTo>
                  <a:cubicBezTo>
                    <a:pt x="117950" y="14079"/>
                    <a:pt x="116384" y="14132"/>
                    <a:pt x="114818" y="14132"/>
                  </a:cubicBezTo>
                  <a:cubicBezTo>
                    <a:pt x="105624" y="14132"/>
                    <a:pt x="96434" y="12302"/>
                    <a:pt x="87267" y="11315"/>
                  </a:cubicBezTo>
                  <a:cubicBezTo>
                    <a:pt x="79982" y="10540"/>
                    <a:pt x="72672" y="10306"/>
                    <a:pt x="65352" y="10306"/>
                  </a:cubicBezTo>
                  <a:cubicBezTo>
                    <a:pt x="56302" y="10306"/>
                    <a:pt x="47235" y="10664"/>
                    <a:pt x="38178" y="10798"/>
                  </a:cubicBezTo>
                  <a:cubicBezTo>
                    <a:pt x="37019" y="10818"/>
                    <a:pt x="35859" y="10832"/>
                    <a:pt x="34700" y="10832"/>
                  </a:cubicBezTo>
                  <a:cubicBezTo>
                    <a:pt x="30625" y="10832"/>
                    <a:pt x="26553" y="10657"/>
                    <a:pt x="22554" y="9947"/>
                  </a:cubicBezTo>
                  <a:cubicBezTo>
                    <a:pt x="15077" y="8579"/>
                    <a:pt x="8056" y="5327"/>
                    <a:pt x="2159" y="524"/>
                  </a:cubicBezTo>
                  <a:cubicBezTo>
                    <a:pt x="1857" y="273"/>
                    <a:pt x="1513"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5"/>
            <p:cNvSpPr/>
            <p:nvPr/>
          </p:nvSpPr>
          <p:spPr>
            <a:xfrm>
              <a:off x="7502415" y="2912638"/>
              <a:ext cx="494102" cy="213227"/>
            </a:xfrm>
            <a:custGeom>
              <a:avLst/>
              <a:gdLst/>
              <a:ahLst/>
              <a:cxnLst/>
              <a:rect l="l" t="t" r="r" b="b"/>
              <a:pathLst>
                <a:path w="14652" h="6323" extrusionOk="0">
                  <a:moveTo>
                    <a:pt x="5897" y="0"/>
                  </a:moveTo>
                  <a:cubicBezTo>
                    <a:pt x="4286" y="0"/>
                    <a:pt x="2645" y="152"/>
                    <a:pt x="1065" y="486"/>
                  </a:cubicBezTo>
                  <a:cubicBezTo>
                    <a:pt x="1067" y="473"/>
                    <a:pt x="1061" y="466"/>
                    <a:pt x="1048" y="466"/>
                  </a:cubicBezTo>
                  <a:cubicBezTo>
                    <a:pt x="917" y="466"/>
                    <a:pt x="59" y="1138"/>
                    <a:pt x="31" y="1885"/>
                  </a:cubicBezTo>
                  <a:cubicBezTo>
                    <a:pt x="1" y="2705"/>
                    <a:pt x="639" y="3435"/>
                    <a:pt x="1338" y="3860"/>
                  </a:cubicBezTo>
                  <a:cubicBezTo>
                    <a:pt x="2432" y="4529"/>
                    <a:pt x="3709" y="4772"/>
                    <a:pt x="4955" y="5015"/>
                  </a:cubicBezTo>
                  <a:lnTo>
                    <a:pt x="10274" y="6049"/>
                  </a:lnTo>
                  <a:cubicBezTo>
                    <a:pt x="10967" y="6191"/>
                    <a:pt x="11670" y="6323"/>
                    <a:pt x="12366" y="6323"/>
                  </a:cubicBezTo>
                  <a:cubicBezTo>
                    <a:pt x="12860" y="6323"/>
                    <a:pt x="13351" y="6256"/>
                    <a:pt x="13831" y="6079"/>
                  </a:cubicBezTo>
                  <a:cubicBezTo>
                    <a:pt x="14226" y="5927"/>
                    <a:pt x="14651" y="5502"/>
                    <a:pt x="14439" y="5137"/>
                  </a:cubicBezTo>
                  <a:cubicBezTo>
                    <a:pt x="14347" y="4985"/>
                    <a:pt x="14195" y="4894"/>
                    <a:pt x="14043" y="4833"/>
                  </a:cubicBezTo>
                  <a:cubicBezTo>
                    <a:pt x="13466" y="4559"/>
                    <a:pt x="12888" y="4195"/>
                    <a:pt x="12372" y="3769"/>
                  </a:cubicBezTo>
                  <a:cubicBezTo>
                    <a:pt x="11642" y="3131"/>
                    <a:pt x="11095" y="2280"/>
                    <a:pt x="10366" y="1641"/>
                  </a:cubicBezTo>
                  <a:cubicBezTo>
                    <a:pt x="9180" y="578"/>
                    <a:pt x="7508" y="91"/>
                    <a:pt x="58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5"/>
            <p:cNvSpPr/>
            <p:nvPr/>
          </p:nvSpPr>
          <p:spPr>
            <a:xfrm>
              <a:off x="7132388" y="2904309"/>
              <a:ext cx="299355" cy="143456"/>
            </a:xfrm>
            <a:custGeom>
              <a:avLst/>
              <a:gdLst/>
              <a:ahLst/>
              <a:cxnLst/>
              <a:rect l="l" t="t" r="r" b="b"/>
              <a:pathLst>
                <a:path w="8877" h="4254" extrusionOk="0">
                  <a:moveTo>
                    <a:pt x="5249" y="0"/>
                  </a:moveTo>
                  <a:cubicBezTo>
                    <a:pt x="3606" y="0"/>
                    <a:pt x="1981" y="426"/>
                    <a:pt x="548" y="1220"/>
                  </a:cubicBezTo>
                  <a:cubicBezTo>
                    <a:pt x="691" y="1065"/>
                    <a:pt x="703" y="999"/>
                    <a:pt x="650" y="999"/>
                  </a:cubicBezTo>
                  <a:cubicBezTo>
                    <a:pt x="558" y="999"/>
                    <a:pt x="269" y="1203"/>
                    <a:pt x="153" y="1493"/>
                  </a:cubicBezTo>
                  <a:cubicBezTo>
                    <a:pt x="1" y="1949"/>
                    <a:pt x="122" y="2436"/>
                    <a:pt x="457" y="2800"/>
                  </a:cubicBezTo>
                  <a:cubicBezTo>
                    <a:pt x="791" y="3135"/>
                    <a:pt x="1217" y="3378"/>
                    <a:pt x="1673" y="3530"/>
                  </a:cubicBezTo>
                  <a:cubicBezTo>
                    <a:pt x="3022" y="4009"/>
                    <a:pt x="4435" y="4254"/>
                    <a:pt x="5853" y="4254"/>
                  </a:cubicBezTo>
                  <a:cubicBezTo>
                    <a:pt x="6415" y="4254"/>
                    <a:pt x="6978" y="4215"/>
                    <a:pt x="7539" y="4138"/>
                  </a:cubicBezTo>
                  <a:cubicBezTo>
                    <a:pt x="8116" y="4077"/>
                    <a:pt x="8876" y="3773"/>
                    <a:pt x="8816" y="3196"/>
                  </a:cubicBezTo>
                  <a:cubicBezTo>
                    <a:pt x="8816" y="2861"/>
                    <a:pt x="8512" y="2588"/>
                    <a:pt x="8481" y="2253"/>
                  </a:cubicBezTo>
                  <a:cubicBezTo>
                    <a:pt x="8512" y="1980"/>
                    <a:pt x="8572" y="1706"/>
                    <a:pt x="8633" y="1433"/>
                  </a:cubicBezTo>
                  <a:cubicBezTo>
                    <a:pt x="8664" y="733"/>
                    <a:pt x="7843" y="308"/>
                    <a:pt x="7113" y="186"/>
                  </a:cubicBezTo>
                  <a:cubicBezTo>
                    <a:pt x="6496" y="61"/>
                    <a:pt x="5871" y="0"/>
                    <a:pt x="52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5"/>
            <p:cNvSpPr/>
            <p:nvPr/>
          </p:nvSpPr>
          <p:spPr>
            <a:xfrm>
              <a:off x="6725469" y="2882289"/>
              <a:ext cx="321881" cy="79686"/>
            </a:xfrm>
            <a:custGeom>
              <a:avLst/>
              <a:gdLst/>
              <a:ahLst/>
              <a:cxnLst/>
              <a:rect l="l" t="t" r="r" b="b"/>
              <a:pathLst>
                <a:path w="9545" h="2363" extrusionOk="0">
                  <a:moveTo>
                    <a:pt x="2043" y="0"/>
                  </a:moveTo>
                  <a:cubicBezTo>
                    <a:pt x="1362" y="0"/>
                    <a:pt x="682" y="98"/>
                    <a:pt x="1" y="292"/>
                  </a:cubicBezTo>
                  <a:cubicBezTo>
                    <a:pt x="274" y="1174"/>
                    <a:pt x="1156" y="1721"/>
                    <a:pt x="2037" y="2025"/>
                  </a:cubicBezTo>
                  <a:cubicBezTo>
                    <a:pt x="2767" y="2251"/>
                    <a:pt x="3516" y="2362"/>
                    <a:pt x="4259" y="2362"/>
                  </a:cubicBezTo>
                  <a:cubicBezTo>
                    <a:pt x="6207" y="2362"/>
                    <a:pt x="8115" y="1601"/>
                    <a:pt x="9545" y="171"/>
                  </a:cubicBezTo>
                  <a:cubicBezTo>
                    <a:pt x="7083" y="110"/>
                    <a:pt x="4834" y="79"/>
                    <a:pt x="2554" y="19"/>
                  </a:cubicBezTo>
                  <a:cubicBezTo>
                    <a:pt x="2384" y="7"/>
                    <a:pt x="2214" y="0"/>
                    <a:pt x="2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5"/>
            <p:cNvSpPr/>
            <p:nvPr/>
          </p:nvSpPr>
          <p:spPr>
            <a:xfrm>
              <a:off x="6490767" y="2983556"/>
              <a:ext cx="582219" cy="104371"/>
            </a:xfrm>
            <a:custGeom>
              <a:avLst/>
              <a:gdLst/>
              <a:ahLst/>
              <a:cxnLst/>
              <a:rect l="l" t="t" r="r" b="b"/>
              <a:pathLst>
                <a:path w="17265" h="3095" extrusionOk="0">
                  <a:moveTo>
                    <a:pt x="9245" y="0"/>
                  </a:moveTo>
                  <a:cubicBezTo>
                    <a:pt x="8125" y="0"/>
                    <a:pt x="7000" y="72"/>
                    <a:pt x="5897" y="177"/>
                  </a:cubicBezTo>
                  <a:cubicBezTo>
                    <a:pt x="4711" y="207"/>
                    <a:pt x="3587" y="450"/>
                    <a:pt x="2493" y="846"/>
                  </a:cubicBezTo>
                  <a:cubicBezTo>
                    <a:pt x="1398" y="1241"/>
                    <a:pt x="486" y="2061"/>
                    <a:pt x="0" y="3095"/>
                  </a:cubicBezTo>
                  <a:cubicBezTo>
                    <a:pt x="5319" y="2912"/>
                    <a:pt x="10122" y="2852"/>
                    <a:pt x="14955" y="2760"/>
                  </a:cubicBezTo>
                  <a:cubicBezTo>
                    <a:pt x="15715" y="2760"/>
                    <a:pt x="16505" y="2700"/>
                    <a:pt x="17265" y="2548"/>
                  </a:cubicBezTo>
                  <a:cubicBezTo>
                    <a:pt x="17265" y="2031"/>
                    <a:pt x="16748" y="1666"/>
                    <a:pt x="16292" y="1453"/>
                  </a:cubicBezTo>
                  <a:cubicBezTo>
                    <a:pt x="14141" y="347"/>
                    <a:pt x="11704" y="0"/>
                    <a:pt x="92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5"/>
            <p:cNvSpPr/>
            <p:nvPr/>
          </p:nvSpPr>
          <p:spPr>
            <a:xfrm>
              <a:off x="6155574" y="2887010"/>
              <a:ext cx="459233" cy="112768"/>
            </a:xfrm>
            <a:custGeom>
              <a:avLst/>
              <a:gdLst/>
              <a:ahLst/>
              <a:cxnLst/>
              <a:rect l="l" t="t" r="r" b="b"/>
              <a:pathLst>
                <a:path w="13618" h="3344" extrusionOk="0">
                  <a:moveTo>
                    <a:pt x="13618" y="0"/>
                  </a:moveTo>
                  <a:cubicBezTo>
                    <a:pt x="9454" y="243"/>
                    <a:pt x="5654" y="274"/>
                    <a:pt x="1824" y="395"/>
                  </a:cubicBezTo>
                  <a:cubicBezTo>
                    <a:pt x="1759" y="390"/>
                    <a:pt x="1692" y="388"/>
                    <a:pt x="1625" y="388"/>
                  </a:cubicBezTo>
                  <a:cubicBezTo>
                    <a:pt x="1288" y="388"/>
                    <a:pt x="938" y="451"/>
                    <a:pt x="609" y="578"/>
                  </a:cubicBezTo>
                  <a:cubicBezTo>
                    <a:pt x="244" y="760"/>
                    <a:pt x="1" y="1155"/>
                    <a:pt x="31" y="1581"/>
                  </a:cubicBezTo>
                  <a:cubicBezTo>
                    <a:pt x="122" y="1824"/>
                    <a:pt x="274" y="2067"/>
                    <a:pt x="487" y="2219"/>
                  </a:cubicBezTo>
                  <a:cubicBezTo>
                    <a:pt x="1528" y="3098"/>
                    <a:pt x="2921" y="3343"/>
                    <a:pt x="4318" y="3343"/>
                  </a:cubicBezTo>
                  <a:cubicBezTo>
                    <a:pt x="4757" y="3343"/>
                    <a:pt x="5195" y="3319"/>
                    <a:pt x="5624" y="3283"/>
                  </a:cubicBezTo>
                  <a:cubicBezTo>
                    <a:pt x="7205" y="3161"/>
                    <a:pt x="8785" y="2918"/>
                    <a:pt x="10335" y="2523"/>
                  </a:cubicBezTo>
                  <a:cubicBezTo>
                    <a:pt x="11065" y="2401"/>
                    <a:pt x="11764" y="2128"/>
                    <a:pt x="12402" y="1763"/>
                  </a:cubicBezTo>
                  <a:cubicBezTo>
                    <a:pt x="13040" y="1398"/>
                    <a:pt x="13496" y="760"/>
                    <a:pt x="13618" y="31"/>
                  </a:cubicBezTo>
                  <a:lnTo>
                    <a:pt x="136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5"/>
            <p:cNvSpPr/>
            <p:nvPr/>
          </p:nvSpPr>
          <p:spPr>
            <a:xfrm>
              <a:off x="5795798" y="3058924"/>
              <a:ext cx="456164" cy="137655"/>
            </a:xfrm>
            <a:custGeom>
              <a:avLst/>
              <a:gdLst/>
              <a:ahLst/>
              <a:cxnLst/>
              <a:rect l="l" t="t" r="r" b="b"/>
              <a:pathLst>
                <a:path w="13527" h="4082" extrusionOk="0">
                  <a:moveTo>
                    <a:pt x="9187" y="1"/>
                  </a:moveTo>
                  <a:cubicBezTo>
                    <a:pt x="6783" y="1"/>
                    <a:pt x="4348" y="697"/>
                    <a:pt x="2129" y="1680"/>
                  </a:cubicBezTo>
                  <a:cubicBezTo>
                    <a:pt x="1612" y="1863"/>
                    <a:pt x="1095" y="2167"/>
                    <a:pt x="670" y="2562"/>
                  </a:cubicBezTo>
                  <a:cubicBezTo>
                    <a:pt x="244" y="2927"/>
                    <a:pt x="1" y="3504"/>
                    <a:pt x="31" y="4082"/>
                  </a:cubicBezTo>
                  <a:cubicBezTo>
                    <a:pt x="4378" y="2592"/>
                    <a:pt x="9393" y="3352"/>
                    <a:pt x="13527" y="1316"/>
                  </a:cubicBezTo>
                  <a:cubicBezTo>
                    <a:pt x="13375" y="860"/>
                    <a:pt x="12858" y="617"/>
                    <a:pt x="12402" y="465"/>
                  </a:cubicBezTo>
                  <a:cubicBezTo>
                    <a:pt x="11352" y="143"/>
                    <a:pt x="10273" y="1"/>
                    <a:pt x="91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5"/>
            <p:cNvSpPr/>
            <p:nvPr/>
          </p:nvSpPr>
          <p:spPr>
            <a:xfrm>
              <a:off x="5613364" y="2804998"/>
              <a:ext cx="196636" cy="92400"/>
            </a:xfrm>
            <a:custGeom>
              <a:avLst/>
              <a:gdLst/>
              <a:ahLst/>
              <a:cxnLst/>
              <a:rect l="l" t="t" r="r" b="b"/>
              <a:pathLst>
                <a:path w="5831" h="2740" extrusionOk="0">
                  <a:moveTo>
                    <a:pt x="608" y="1"/>
                  </a:moveTo>
                  <a:cubicBezTo>
                    <a:pt x="669" y="61"/>
                    <a:pt x="244" y="31"/>
                    <a:pt x="0" y="274"/>
                  </a:cubicBezTo>
                  <a:cubicBezTo>
                    <a:pt x="1155" y="1703"/>
                    <a:pt x="2858" y="2584"/>
                    <a:pt x="4712" y="2736"/>
                  </a:cubicBezTo>
                  <a:cubicBezTo>
                    <a:pt x="4742" y="2738"/>
                    <a:pt x="4773" y="2739"/>
                    <a:pt x="4805" y="2739"/>
                  </a:cubicBezTo>
                  <a:cubicBezTo>
                    <a:pt x="5275" y="2739"/>
                    <a:pt x="5831" y="2527"/>
                    <a:pt x="5745" y="2128"/>
                  </a:cubicBezTo>
                  <a:cubicBezTo>
                    <a:pt x="5715" y="1824"/>
                    <a:pt x="5411" y="1703"/>
                    <a:pt x="5137" y="1612"/>
                  </a:cubicBezTo>
                  <a:cubicBezTo>
                    <a:pt x="3648" y="1034"/>
                    <a:pt x="2128" y="517"/>
                    <a:pt x="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5"/>
            <p:cNvSpPr/>
            <p:nvPr/>
          </p:nvSpPr>
          <p:spPr>
            <a:xfrm>
              <a:off x="5540458" y="3156246"/>
              <a:ext cx="143658" cy="59824"/>
            </a:xfrm>
            <a:custGeom>
              <a:avLst/>
              <a:gdLst/>
              <a:ahLst/>
              <a:cxnLst/>
              <a:rect l="l" t="t" r="r" b="b"/>
              <a:pathLst>
                <a:path w="4260" h="1774" extrusionOk="0">
                  <a:moveTo>
                    <a:pt x="3669" y="1"/>
                  </a:moveTo>
                  <a:cubicBezTo>
                    <a:pt x="3612" y="1"/>
                    <a:pt x="3555" y="4"/>
                    <a:pt x="3500" y="10"/>
                  </a:cubicBezTo>
                  <a:cubicBezTo>
                    <a:pt x="2314" y="132"/>
                    <a:pt x="1159" y="588"/>
                    <a:pt x="217" y="1317"/>
                  </a:cubicBezTo>
                  <a:cubicBezTo>
                    <a:pt x="244" y="1264"/>
                    <a:pt x="247" y="1242"/>
                    <a:pt x="237" y="1242"/>
                  </a:cubicBezTo>
                  <a:cubicBezTo>
                    <a:pt x="203" y="1242"/>
                    <a:pt x="0" y="1535"/>
                    <a:pt x="95" y="1773"/>
                  </a:cubicBezTo>
                  <a:cubicBezTo>
                    <a:pt x="1342" y="1652"/>
                    <a:pt x="2558" y="1317"/>
                    <a:pt x="3713" y="831"/>
                  </a:cubicBezTo>
                  <a:cubicBezTo>
                    <a:pt x="3956" y="740"/>
                    <a:pt x="4260" y="497"/>
                    <a:pt x="4199" y="253"/>
                  </a:cubicBezTo>
                  <a:cubicBezTo>
                    <a:pt x="4126" y="59"/>
                    <a:pt x="3897" y="1"/>
                    <a:pt x="36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5"/>
            <p:cNvSpPr/>
            <p:nvPr/>
          </p:nvSpPr>
          <p:spPr>
            <a:xfrm>
              <a:off x="5368376" y="2691760"/>
              <a:ext cx="145580" cy="92804"/>
            </a:xfrm>
            <a:custGeom>
              <a:avLst/>
              <a:gdLst/>
              <a:ahLst/>
              <a:cxnLst/>
              <a:rect l="l" t="t" r="r" b="b"/>
              <a:pathLst>
                <a:path w="4317" h="2752" extrusionOk="0">
                  <a:moveTo>
                    <a:pt x="566" y="0"/>
                  </a:moveTo>
                  <a:cubicBezTo>
                    <a:pt x="476" y="0"/>
                    <a:pt x="381" y="19"/>
                    <a:pt x="305" y="76"/>
                  </a:cubicBezTo>
                  <a:cubicBezTo>
                    <a:pt x="62" y="258"/>
                    <a:pt x="1" y="593"/>
                    <a:pt x="122" y="866"/>
                  </a:cubicBezTo>
                  <a:cubicBezTo>
                    <a:pt x="274" y="1140"/>
                    <a:pt x="487" y="1352"/>
                    <a:pt x="730" y="1535"/>
                  </a:cubicBezTo>
                  <a:cubicBezTo>
                    <a:pt x="1186" y="1930"/>
                    <a:pt x="1703" y="2264"/>
                    <a:pt x="2250" y="2538"/>
                  </a:cubicBezTo>
                  <a:cubicBezTo>
                    <a:pt x="2541" y="2683"/>
                    <a:pt x="2857" y="2751"/>
                    <a:pt x="3177" y="2751"/>
                  </a:cubicBezTo>
                  <a:cubicBezTo>
                    <a:pt x="3458" y="2751"/>
                    <a:pt x="3742" y="2698"/>
                    <a:pt x="4013" y="2599"/>
                  </a:cubicBezTo>
                  <a:cubicBezTo>
                    <a:pt x="4135" y="2568"/>
                    <a:pt x="4226" y="2477"/>
                    <a:pt x="4287" y="2356"/>
                  </a:cubicBezTo>
                  <a:cubicBezTo>
                    <a:pt x="4317" y="2173"/>
                    <a:pt x="4135" y="2021"/>
                    <a:pt x="3983" y="1930"/>
                  </a:cubicBezTo>
                  <a:cubicBezTo>
                    <a:pt x="2980" y="1231"/>
                    <a:pt x="1946" y="593"/>
                    <a:pt x="852" y="15"/>
                  </a:cubicBezTo>
                  <a:lnTo>
                    <a:pt x="852" y="45"/>
                  </a:lnTo>
                  <a:cubicBezTo>
                    <a:pt x="868" y="54"/>
                    <a:pt x="875" y="57"/>
                    <a:pt x="873" y="57"/>
                  </a:cubicBezTo>
                  <a:cubicBezTo>
                    <a:pt x="867" y="57"/>
                    <a:pt x="724" y="0"/>
                    <a:pt x="5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5"/>
            <p:cNvSpPr/>
            <p:nvPr/>
          </p:nvSpPr>
          <p:spPr>
            <a:xfrm>
              <a:off x="6166871" y="2853187"/>
              <a:ext cx="255246" cy="203987"/>
            </a:xfrm>
            <a:custGeom>
              <a:avLst/>
              <a:gdLst/>
              <a:ahLst/>
              <a:cxnLst/>
              <a:rect l="l" t="t" r="r" b="b"/>
              <a:pathLst>
                <a:path w="7569" h="6049" extrusionOk="0">
                  <a:moveTo>
                    <a:pt x="2827" y="0"/>
                  </a:moveTo>
                  <a:lnTo>
                    <a:pt x="2827" y="0"/>
                  </a:lnTo>
                  <a:cubicBezTo>
                    <a:pt x="3070" y="882"/>
                    <a:pt x="3192" y="1885"/>
                    <a:pt x="2736" y="2645"/>
                  </a:cubicBezTo>
                  <a:cubicBezTo>
                    <a:pt x="2189" y="3587"/>
                    <a:pt x="851" y="3496"/>
                    <a:pt x="0" y="4681"/>
                  </a:cubicBezTo>
                  <a:cubicBezTo>
                    <a:pt x="266" y="4681"/>
                    <a:pt x="361" y="4733"/>
                    <a:pt x="502" y="4733"/>
                  </a:cubicBezTo>
                  <a:cubicBezTo>
                    <a:pt x="764" y="4733"/>
                    <a:pt x="1186" y="4553"/>
                    <a:pt x="3161" y="3526"/>
                  </a:cubicBezTo>
                  <a:lnTo>
                    <a:pt x="5593" y="6049"/>
                  </a:lnTo>
                  <a:lnTo>
                    <a:pt x="4316" y="3253"/>
                  </a:lnTo>
                  <a:lnTo>
                    <a:pt x="7569" y="4408"/>
                  </a:lnTo>
                  <a:cubicBezTo>
                    <a:pt x="6687" y="3526"/>
                    <a:pt x="5654" y="2857"/>
                    <a:pt x="4529" y="2401"/>
                  </a:cubicBezTo>
                  <a:cubicBezTo>
                    <a:pt x="4377" y="2371"/>
                    <a:pt x="4286" y="2280"/>
                    <a:pt x="4195" y="2158"/>
                  </a:cubicBezTo>
                  <a:cubicBezTo>
                    <a:pt x="4164" y="2067"/>
                    <a:pt x="4164" y="1946"/>
                    <a:pt x="4195" y="1824"/>
                  </a:cubicBezTo>
                  <a:cubicBezTo>
                    <a:pt x="4224" y="1317"/>
                    <a:pt x="4284" y="840"/>
                    <a:pt x="4314" y="334"/>
                  </a:cubicBezTo>
                  <a:lnTo>
                    <a:pt x="4314" y="334"/>
                  </a:lnTo>
                  <a:cubicBezTo>
                    <a:pt x="4315" y="334"/>
                    <a:pt x="4316" y="334"/>
                    <a:pt x="4316" y="335"/>
                  </a:cubicBezTo>
                  <a:lnTo>
                    <a:pt x="4316" y="304"/>
                  </a:lnTo>
                  <a:cubicBezTo>
                    <a:pt x="4316" y="314"/>
                    <a:pt x="4315" y="324"/>
                    <a:pt x="4314" y="334"/>
                  </a:cubicBezTo>
                  <a:lnTo>
                    <a:pt x="4314" y="334"/>
                  </a:lnTo>
                  <a:cubicBezTo>
                    <a:pt x="3829" y="182"/>
                    <a:pt x="3313" y="61"/>
                    <a:pt x="28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5"/>
            <p:cNvSpPr/>
            <p:nvPr/>
          </p:nvSpPr>
          <p:spPr>
            <a:xfrm>
              <a:off x="5922895" y="2855750"/>
              <a:ext cx="216330" cy="216802"/>
            </a:xfrm>
            <a:custGeom>
              <a:avLst/>
              <a:gdLst/>
              <a:ahLst/>
              <a:cxnLst/>
              <a:rect l="l" t="t" r="r" b="b"/>
              <a:pathLst>
                <a:path w="6415" h="6429" extrusionOk="0">
                  <a:moveTo>
                    <a:pt x="2573" y="0"/>
                  </a:moveTo>
                  <a:cubicBezTo>
                    <a:pt x="2319" y="0"/>
                    <a:pt x="2068" y="15"/>
                    <a:pt x="1825" y="46"/>
                  </a:cubicBezTo>
                  <a:cubicBezTo>
                    <a:pt x="2189" y="836"/>
                    <a:pt x="2463" y="1809"/>
                    <a:pt x="2159" y="2629"/>
                  </a:cubicBezTo>
                  <a:cubicBezTo>
                    <a:pt x="1916" y="3146"/>
                    <a:pt x="1581" y="3602"/>
                    <a:pt x="1156" y="3997"/>
                  </a:cubicBezTo>
                  <a:cubicBezTo>
                    <a:pt x="578" y="4696"/>
                    <a:pt x="183" y="5547"/>
                    <a:pt x="1" y="6429"/>
                  </a:cubicBezTo>
                  <a:cubicBezTo>
                    <a:pt x="730" y="6125"/>
                    <a:pt x="1095" y="5183"/>
                    <a:pt x="1612" y="4514"/>
                  </a:cubicBezTo>
                  <a:cubicBezTo>
                    <a:pt x="1946" y="4119"/>
                    <a:pt x="2311" y="3754"/>
                    <a:pt x="2737" y="3450"/>
                  </a:cubicBezTo>
                  <a:lnTo>
                    <a:pt x="5503" y="5395"/>
                  </a:lnTo>
                  <a:cubicBezTo>
                    <a:pt x="4925" y="4575"/>
                    <a:pt x="4378" y="3754"/>
                    <a:pt x="3800" y="2933"/>
                  </a:cubicBezTo>
                  <a:lnTo>
                    <a:pt x="3800" y="2933"/>
                  </a:lnTo>
                  <a:cubicBezTo>
                    <a:pt x="4201" y="2977"/>
                    <a:pt x="4505" y="2985"/>
                    <a:pt x="4781" y="2985"/>
                  </a:cubicBezTo>
                  <a:cubicBezTo>
                    <a:pt x="4964" y="2985"/>
                    <a:pt x="5134" y="2981"/>
                    <a:pt x="5313" y="2981"/>
                  </a:cubicBezTo>
                  <a:cubicBezTo>
                    <a:pt x="5622" y="2981"/>
                    <a:pt x="5955" y="2993"/>
                    <a:pt x="6414" y="3055"/>
                  </a:cubicBezTo>
                  <a:cubicBezTo>
                    <a:pt x="5655" y="2477"/>
                    <a:pt x="4773" y="2143"/>
                    <a:pt x="3861" y="2052"/>
                  </a:cubicBezTo>
                  <a:cubicBezTo>
                    <a:pt x="3709" y="2052"/>
                    <a:pt x="3588" y="1991"/>
                    <a:pt x="3496" y="1870"/>
                  </a:cubicBezTo>
                  <a:cubicBezTo>
                    <a:pt x="3466" y="1778"/>
                    <a:pt x="3436" y="1657"/>
                    <a:pt x="3436" y="1566"/>
                  </a:cubicBezTo>
                  <a:lnTo>
                    <a:pt x="3344" y="46"/>
                  </a:lnTo>
                  <a:cubicBezTo>
                    <a:pt x="3086" y="15"/>
                    <a:pt x="2828" y="0"/>
                    <a:pt x="2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5"/>
            <p:cNvSpPr/>
            <p:nvPr/>
          </p:nvSpPr>
          <p:spPr>
            <a:xfrm>
              <a:off x="5894197" y="2925959"/>
              <a:ext cx="116882" cy="89196"/>
            </a:xfrm>
            <a:custGeom>
              <a:avLst/>
              <a:gdLst/>
              <a:ahLst/>
              <a:cxnLst/>
              <a:rect l="l" t="t" r="r" b="b"/>
              <a:pathLst>
                <a:path w="3466" h="2645" extrusionOk="0">
                  <a:moveTo>
                    <a:pt x="3284" y="0"/>
                  </a:moveTo>
                  <a:cubicBezTo>
                    <a:pt x="2068" y="699"/>
                    <a:pt x="943" y="1581"/>
                    <a:pt x="1" y="2645"/>
                  </a:cubicBezTo>
                  <a:cubicBezTo>
                    <a:pt x="1095" y="2006"/>
                    <a:pt x="2402" y="1763"/>
                    <a:pt x="3375" y="851"/>
                  </a:cubicBezTo>
                  <a:cubicBezTo>
                    <a:pt x="3466" y="547"/>
                    <a:pt x="3436" y="243"/>
                    <a:pt x="3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5"/>
            <p:cNvSpPr/>
            <p:nvPr/>
          </p:nvSpPr>
          <p:spPr>
            <a:xfrm>
              <a:off x="6084860" y="3244732"/>
              <a:ext cx="27720" cy="277806"/>
            </a:xfrm>
            <a:custGeom>
              <a:avLst/>
              <a:gdLst/>
              <a:ahLst/>
              <a:cxnLst/>
              <a:rect l="l" t="t" r="r" b="b"/>
              <a:pathLst>
                <a:path w="822" h="8238" fill="none" extrusionOk="0">
                  <a:moveTo>
                    <a:pt x="122" y="0"/>
                  </a:moveTo>
                  <a:cubicBezTo>
                    <a:pt x="122" y="2280"/>
                    <a:pt x="821" y="6262"/>
                    <a:pt x="0" y="8238"/>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5"/>
            <p:cNvSpPr/>
            <p:nvPr/>
          </p:nvSpPr>
          <p:spPr>
            <a:xfrm>
              <a:off x="6204774" y="3239606"/>
              <a:ext cx="42052" cy="231674"/>
            </a:xfrm>
            <a:custGeom>
              <a:avLst/>
              <a:gdLst/>
              <a:ahLst/>
              <a:cxnLst/>
              <a:rect l="l" t="t" r="r" b="b"/>
              <a:pathLst>
                <a:path w="1247" h="6870" fill="none" extrusionOk="0">
                  <a:moveTo>
                    <a:pt x="1" y="0"/>
                  </a:moveTo>
                  <a:cubicBezTo>
                    <a:pt x="548" y="2128"/>
                    <a:pt x="1247" y="4681"/>
                    <a:pt x="1247" y="6870"/>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5"/>
            <p:cNvSpPr/>
            <p:nvPr/>
          </p:nvSpPr>
          <p:spPr>
            <a:xfrm>
              <a:off x="6321619" y="3206795"/>
              <a:ext cx="59486" cy="181461"/>
            </a:xfrm>
            <a:custGeom>
              <a:avLst/>
              <a:gdLst/>
              <a:ahLst/>
              <a:cxnLst/>
              <a:rect l="l" t="t" r="r" b="b"/>
              <a:pathLst>
                <a:path w="1764" h="5381" fill="none" extrusionOk="0">
                  <a:moveTo>
                    <a:pt x="1" y="1"/>
                  </a:moveTo>
                  <a:cubicBezTo>
                    <a:pt x="122" y="1034"/>
                    <a:pt x="761" y="2068"/>
                    <a:pt x="1065" y="3040"/>
                  </a:cubicBezTo>
                  <a:cubicBezTo>
                    <a:pt x="1217" y="3587"/>
                    <a:pt x="1551" y="5381"/>
                    <a:pt x="1764" y="5077"/>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5"/>
            <p:cNvSpPr/>
            <p:nvPr/>
          </p:nvSpPr>
          <p:spPr>
            <a:xfrm>
              <a:off x="6441567" y="3175029"/>
              <a:ext cx="46132" cy="115871"/>
            </a:xfrm>
            <a:custGeom>
              <a:avLst/>
              <a:gdLst/>
              <a:ahLst/>
              <a:cxnLst/>
              <a:rect l="l" t="t" r="r" b="b"/>
              <a:pathLst>
                <a:path w="1368" h="3436" fill="none" extrusionOk="0">
                  <a:moveTo>
                    <a:pt x="0" y="0"/>
                  </a:moveTo>
                  <a:cubicBezTo>
                    <a:pt x="426" y="1125"/>
                    <a:pt x="973" y="2310"/>
                    <a:pt x="1368" y="3435"/>
                  </a:cubicBezTo>
                </a:path>
              </a:pathLst>
            </a:custGeom>
            <a:no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656"/>
        <p:cNvGrpSpPr/>
        <p:nvPr/>
      </p:nvGrpSpPr>
      <p:grpSpPr>
        <a:xfrm>
          <a:off x="0" y="0"/>
          <a:ext cx="0" cy="0"/>
          <a:chOff x="0" y="0"/>
          <a:chExt cx="0" cy="0"/>
        </a:xfrm>
      </p:grpSpPr>
      <p:sp>
        <p:nvSpPr>
          <p:cNvPr id="1657" name="Google Shape;1657;p56"/>
          <p:cNvSpPr/>
          <p:nvPr/>
        </p:nvSpPr>
        <p:spPr>
          <a:xfrm flipH="1">
            <a:off x="5639530" y="3474702"/>
            <a:ext cx="1622870" cy="1871699"/>
          </a:xfrm>
          <a:custGeom>
            <a:avLst/>
            <a:gdLst/>
            <a:ahLst/>
            <a:cxnLst/>
            <a:rect l="l" t="t" r="r" b="b"/>
            <a:pathLst>
              <a:path w="20303" h="23416" extrusionOk="0">
                <a:moveTo>
                  <a:pt x="12233" y="7268"/>
                </a:moveTo>
                <a:lnTo>
                  <a:pt x="12233" y="7268"/>
                </a:lnTo>
                <a:cubicBezTo>
                  <a:pt x="12139" y="7379"/>
                  <a:pt x="12045" y="7481"/>
                  <a:pt x="11960" y="7601"/>
                </a:cubicBezTo>
                <a:lnTo>
                  <a:pt x="11175" y="7276"/>
                </a:lnTo>
                <a:lnTo>
                  <a:pt x="12233" y="7268"/>
                </a:lnTo>
                <a:close/>
                <a:moveTo>
                  <a:pt x="4650" y="0"/>
                </a:moveTo>
                <a:lnTo>
                  <a:pt x="5554" y="2124"/>
                </a:lnTo>
                <a:cubicBezTo>
                  <a:pt x="5554" y="2124"/>
                  <a:pt x="5563" y="2124"/>
                  <a:pt x="5579" y="2124"/>
                </a:cubicBezTo>
                <a:cubicBezTo>
                  <a:pt x="5791" y="2124"/>
                  <a:pt x="7260" y="2139"/>
                  <a:pt x="7584" y="2542"/>
                </a:cubicBezTo>
                <a:lnTo>
                  <a:pt x="5844" y="2849"/>
                </a:lnTo>
                <a:cubicBezTo>
                  <a:pt x="5844" y="2849"/>
                  <a:pt x="6833" y="4607"/>
                  <a:pt x="7072" y="5007"/>
                </a:cubicBezTo>
                <a:cubicBezTo>
                  <a:pt x="7072" y="5007"/>
                  <a:pt x="7382" y="4985"/>
                  <a:pt x="7705" y="4985"/>
                </a:cubicBezTo>
                <a:cubicBezTo>
                  <a:pt x="7974" y="4985"/>
                  <a:pt x="8252" y="5000"/>
                  <a:pt x="8369" y="5059"/>
                </a:cubicBezTo>
                <a:lnTo>
                  <a:pt x="7302" y="5477"/>
                </a:lnTo>
                <a:cubicBezTo>
                  <a:pt x="7302" y="5477"/>
                  <a:pt x="8232" y="6816"/>
                  <a:pt x="8437" y="7268"/>
                </a:cubicBezTo>
                <a:lnTo>
                  <a:pt x="9529" y="7268"/>
                </a:lnTo>
                <a:lnTo>
                  <a:pt x="8642" y="7635"/>
                </a:lnTo>
                <a:lnTo>
                  <a:pt x="9478" y="8863"/>
                </a:lnTo>
                <a:cubicBezTo>
                  <a:pt x="8394" y="7370"/>
                  <a:pt x="6373" y="5110"/>
                  <a:pt x="3575" y="4172"/>
                </a:cubicBezTo>
                <a:cubicBezTo>
                  <a:pt x="3352" y="4058"/>
                  <a:pt x="3082" y="4012"/>
                  <a:pt x="2791" y="4012"/>
                </a:cubicBezTo>
                <a:cubicBezTo>
                  <a:pt x="1577" y="4012"/>
                  <a:pt x="1" y="4811"/>
                  <a:pt x="1" y="4811"/>
                </a:cubicBezTo>
                <a:lnTo>
                  <a:pt x="1911" y="6108"/>
                </a:lnTo>
                <a:cubicBezTo>
                  <a:pt x="1911" y="6108"/>
                  <a:pt x="3073" y="5343"/>
                  <a:pt x="3680" y="5343"/>
                </a:cubicBezTo>
                <a:cubicBezTo>
                  <a:pt x="3739" y="5343"/>
                  <a:pt x="3792" y="5350"/>
                  <a:pt x="3839" y="5366"/>
                </a:cubicBezTo>
                <a:lnTo>
                  <a:pt x="2543" y="6560"/>
                </a:lnTo>
                <a:cubicBezTo>
                  <a:pt x="2543" y="6560"/>
                  <a:pt x="4325" y="7507"/>
                  <a:pt x="4743" y="7720"/>
                </a:cubicBezTo>
                <a:cubicBezTo>
                  <a:pt x="4743" y="7720"/>
                  <a:pt x="5579" y="7080"/>
                  <a:pt x="5861" y="7055"/>
                </a:cubicBezTo>
                <a:lnTo>
                  <a:pt x="5861" y="7055"/>
                </a:lnTo>
                <a:lnTo>
                  <a:pt x="5196" y="7984"/>
                </a:lnTo>
                <a:cubicBezTo>
                  <a:pt x="5196" y="7984"/>
                  <a:pt x="6697" y="8607"/>
                  <a:pt x="7115" y="8872"/>
                </a:cubicBezTo>
                <a:lnTo>
                  <a:pt x="8036" y="8292"/>
                </a:lnTo>
                <a:lnTo>
                  <a:pt x="7482" y="9076"/>
                </a:lnTo>
                <a:lnTo>
                  <a:pt x="8949" y="9690"/>
                </a:lnTo>
                <a:lnTo>
                  <a:pt x="8949" y="14356"/>
                </a:lnTo>
                <a:cubicBezTo>
                  <a:pt x="8949" y="15568"/>
                  <a:pt x="9657" y="16600"/>
                  <a:pt x="9657" y="16600"/>
                </a:cubicBezTo>
                <a:lnTo>
                  <a:pt x="9657" y="23415"/>
                </a:lnTo>
                <a:lnTo>
                  <a:pt x="10697" y="23415"/>
                </a:lnTo>
                <a:lnTo>
                  <a:pt x="10697" y="16497"/>
                </a:lnTo>
                <a:cubicBezTo>
                  <a:pt x="11132" y="15960"/>
                  <a:pt x="11440" y="15320"/>
                  <a:pt x="11593" y="14638"/>
                </a:cubicBezTo>
                <a:cubicBezTo>
                  <a:pt x="11815" y="13563"/>
                  <a:pt x="11363" y="9793"/>
                  <a:pt x="11363" y="9793"/>
                </a:cubicBezTo>
                <a:lnTo>
                  <a:pt x="13052" y="8974"/>
                </a:lnTo>
                <a:lnTo>
                  <a:pt x="12463" y="8215"/>
                </a:lnTo>
                <a:lnTo>
                  <a:pt x="13410" y="8752"/>
                </a:lnTo>
                <a:cubicBezTo>
                  <a:pt x="13811" y="8462"/>
                  <a:pt x="15287" y="7754"/>
                  <a:pt x="15287" y="7754"/>
                </a:cubicBezTo>
                <a:lnTo>
                  <a:pt x="14570" y="6876"/>
                </a:lnTo>
                <a:lnTo>
                  <a:pt x="14570" y="6876"/>
                </a:lnTo>
                <a:cubicBezTo>
                  <a:pt x="14852" y="6884"/>
                  <a:pt x="15713" y="7473"/>
                  <a:pt x="15713" y="7473"/>
                </a:cubicBezTo>
                <a:cubicBezTo>
                  <a:pt x="16131" y="7234"/>
                  <a:pt x="17854" y="6202"/>
                  <a:pt x="17854" y="6202"/>
                </a:cubicBezTo>
                <a:lnTo>
                  <a:pt x="16506" y="5076"/>
                </a:lnTo>
                <a:cubicBezTo>
                  <a:pt x="16561" y="5054"/>
                  <a:pt x="16627" y="5044"/>
                  <a:pt x="16700" y="5044"/>
                </a:cubicBezTo>
                <a:cubicBezTo>
                  <a:pt x="17312" y="5044"/>
                  <a:pt x="18468" y="5724"/>
                  <a:pt x="18468" y="5724"/>
                </a:cubicBezTo>
                <a:lnTo>
                  <a:pt x="20302" y="4325"/>
                </a:lnTo>
                <a:cubicBezTo>
                  <a:pt x="20302" y="4325"/>
                  <a:pt x="18817" y="3672"/>
                  <a:pt x="17628" y="3672"/>
                </a:cubicBezTo>
                <a:cubicBezTo>
                  <a:pt x="17279" y="3672"/>
                  <a:pt x="16956" y="3728"/>
                  <a:pt x="16703" y="3873"/>
                </a:cubicBezTo>
                <a:cubicBezTo>
                  <a:pt x="14843" y="4615"/>
                  <a:pt x="13376" y="5929"/>
                  <a:pt x="12310" y="7183"/>
                </a:cubicBezTo>
                <a:cubicBezTo>
                  <a:pt x="12574" y="6662"/>
                  <a:pt x="13401" y="5477"/>
                  <a:pt x="13401" y="5477"/>
                </a:cubicBezTo>
                <a:lnTo>
                  <a:pt x="12335" y="5059"/>
                </a:lnTo>
                <a:cubicBezTo>
                  <a:pt x="12448" y="5000"/>
                  <a:pt x="12724" y="4985"/>
                  <a:pt x="12992" y="4985"/>
                </a:cubicBezTo>
                <a:cubicBezTo>
                  <a:pt x="13314" y="4985"/>
                  <a:pt x="13623" y="5007"/>
                  <a:pt x="13623" y="5007"/>
                </a:cubicBezTo>
                <a:cubicBezTo>
                  <a:pt x="13871" y="4598"/>
                  <a:pt x="14852" y="2849"/>
                  <a:pt x="14852" y="2849"/>
                </a:cubicBezTo>
                <a:lnTo>
                  <a:pt x="13120" y="2542"/>
                </a:lnTo>
                <a:cubicBezTo>
                  <a:pt x="13436" y="2139"/>
                  <a:pt x="14904" y="2124"/>
                  <a:pt x="15116" y="2124"/>
                </a:cubicBezTo>
                <a:cubicBezTo>
                  <a:pt x="15133" y="2124"/>
                  <a:pt x="15142" y="2124"/>
                  <a:pt x="15142" y="2124"/>
                </a:cubicBezTo>
                <a:lnTo>
                  <a:pt x="16046" y="0"/>
                </a:lnTo>
                <a:lnTo>
                  <a:pt x="16046" y="0"/>
                </a:lnTo>
                <a:cubicBezTo>
                  <a:pt x="16046" y="0"/>
                  <a:pt x="13342" y="282"/>
                  <a:pt x="12693" y="1399"/>
                </a:cubicBezTo>
                <a:cubicBezTo>
                  <a:pt x="11132" y="3361"/>
                  <a:pt x="10552" y="5809"/>
                  <a:pt x="10348" y="7635"/>
                </a:cubicBezTo>
                <a:cubicBezTo>
                  <a:pt x="10143" y="5809"/>
                  <a:pt x="9563" y="3361"/>
                  <a:pt x="8002" y="1399"/>
                </a:cubicBezTo>
                <a:cubicBezTo>
                  <a:pt x="7362" y="282"/>
                  <a:pt x="4650" y="0"/>
                  <a:pt x="4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6"/>
          <p:cNvSpPr/>
          <p:nvPr/>
        </p:nvSpPr>
        <p:spPr>
          <a:xfrm flipH="1">
            <a:off x="6512225" y="2768382"/>
            <a:ext cx="2174851" cy="2506529"/>
          </a:xfrm>
          <a:custGeom>
            <a:avLst/>
            <a:gdLst/>
            <a:ahLst/>
            <a:cxnLst/>
            <a:rect l="l" t="t" r="r" b="b"/>
            <a:pathLst>
              <a:path w="20311" h="23408" extrusionOk="0">
                <a:moveTo>
                  <a:pt x="12233" y="7268"/>
                </a:moveTo>
                <a:lnTo>
                  <a:pt x="12233" y="7268"/>
                </a:lnTo>
                <a:cubicBezTo>
                  <a:pt x="12139" y="7371"/>
                  <a:pt x="12054" y="7482"/>
                  <a:pt x="11968" y="7592"/>
                </a:cubicBezTo>
                <a:lnTo>
                  <a:pt x="11184" y="7277"/>
                </a:lnTo>
                <a:lnTo>
                  <a:pt x="12233" y="7268"/>
                </a:lnTo>
                <a:close/>
                <a:moveTo>
                  <a:pt x="4658" y="1"/>
                </a:moveTo>
                <a:lnTo>
                  <a:pt x="5562" y="2125"/>
                </a:lnTo>
                <a:cubicBezTo>
                  <a:pt x="5562" y="2125"/>
                  <a:pt x="5572" y="2125"/>
                  <a:pt x="5589" y="2125"/>
                </a:cubicBezTo>
                <a:cubicBezTo>
                  <a:pt x="5804" y="2125"/>
                  <a:pt x="7268" y="2139"/>
                  <a:pt x="7584" y="2534"/>
                </a:cubicBezTo>
                <a:lnTo>
                  <a:pt x="5852" y="2850"/>
                </a:lnTo>
                <a:cubicBezTo>
                  <a:pt x="5852" y="2850"/>
                  <a:pt x="6833" y="4598"/>
                  <a:pt x="7081" y="5008"/>
                </a:cubicBezTo>
                <a:cubicBezTo>
                  <a:pt x="7081" y="5008"/>
                  <a:pt x="7402" y="4982"/>
                  <a:pt x="7730" y="4982"/>
                </a:cubicBezTo>
                <a:cubicBezTo>
                  <a:pt x="7992" y="4982"/>
                  <a:pt x="8259" y="4998"/>
                  <a:pt x="8369" y="5059"/>
                </a:cubicBezTo>
                <a:lnTo>
                  <a:pt x="7303" y="5477"/>
                </a:lnTo>
                <a:cubicBezTo>
                  <a:pt x="7303" y="5477"/>
                  <a:pt x="8232" y="6808"/>
                  <a:pt x="8446" y="7268"/>
                </a:cubicBezTo>
                <a:lnTo>
                  <a:pt x="9529" y="7268"/>
                </a:lnTo>
                <a:lnTo>
                  <a:pt x="8642" y="7635"/>
                </a:lnTo>
                <a:lnTo>
                  <a:pt x="9486" y="8863"/>
                </a:lnTo>
                <a:cubicBezTo>
                  <a:pt x="8403" y="7371"/>
                  <a:pt x="6381" y="5110"/>
                  <a:pt x="3583" y="4163"/>
                </a:cubicBezTo>
                <a:cubicBezTo>
                  <a:pt x="3361" y="4050"/>
                  <a:pt x="3090" y="4004"/>
                  <a:pt x="2799" y="4004"/>
                </a:cubicBezTo>
                <a:cubicBezTo>
                  <a:pt x="1583" y="4004"/>
                  <a:pt x="1" y="4803"/>
                  <a:pt x="1" y="4803"/>
                </a:cubicBezTo>
                <a:lnTo>
                  <a:pt x="1912" y="6100"/>
                </a:lnTo>
                <a:cubicBezTo>
                  <a:pt x="1912" y="6100"/>
                  <a:pt x="3081" y="5335"/>
                  <a:pt x="3682" y="5335"/>
                </a:cubicBezTo>
                <a:cubicBezTo>
                  <a:pt x="3740" y="5335"/>
                  <a:pt x="3793" y="5342"/>
                  <a:pt x="3839" y="5358"/>
                </a:cubicBezTo>
                <a:lnTo>
                  <a:pt x="2543" y="6552"/>
                </a:lnTo>
                <a:cubicBezTo>
                  <a:pt x="2543" y="6552"/>
                  <a:pt x="4326" y="7499"/>
                  <a:pt x="4752" y="7712"/>
                </a:cubicBezTo>
                <a:cubicBezTo>
                  <a:pt x="4752" y="7712"/>
                  <a:pt x="5579" y="7081"/>
                  <a:pt x="5869" y="7055"/>
                </a:cubicBezTo>
                <a:lnTo>
                  <a:pt x="5869" y="7055"/>
                </a:lnTo>
                <a:lnTo>
                  <a:pt x="5196" y="7976"/>
                </a:lnTo>
                <a:cubicBezTo>
                  <a:pt x="5196" y="7976"/>
                  <a:pt x="6705" y="8599"/>
                  <a:pt x="7123" y="8863"/>
                </a:cubicBezTo>
                <a:lnTo>
                  <a:pt x="8036" y="8283"/>
                </a:lnTo>
                <a:lnTo>
                  <a:pt x="8036" y="8283"/>
                </a:lnTo>
                <a:lnTo>
                  <a:pt x="7490" y="9068"/>
                </a:lnTo>
                <a:lnTo>
                  <a:pt x="8949" y="9682"/>
                </a:lnTo>
                <a:lnTo>
                  <a:pt x="8949" y="14348"/>
                </a:lnTo>
                <a:cubicBezTo>
                  <a:pt x="8949" y="15560"/>
                  <a:pt x="9665" y="16600"/>
                  <a:pt x="9665" y="16600"/>
                </a:cubicBezTo>
                <a:lnTo>
                  <a:pt x="9665" y="23407"/>
                </a:lnTo>
                <a:lnTo>
                  <a:pt x="10697" y="23407"/>
                </a:lnTo>
                <a:lnTo>
                  <a:pt x="10697" y="16498"/>
                </a:lnTo>
                <a:cubicBezTo>
                  <a:pt x="11141" y="15952"/>
                  <a:pt x="11448" y="15312"/>
                  <a:pt x="11602" y="14638"/>
                </a:cubicBezTo>
                <a:cubicBezTo>
                  <a:pt x="11815" y="13555"/>
                  <a:pt x="11371" y="9785"/>
                  <a:pt x="11371" y="9785"/>
                </a:cubicBezTo>
                <a:lnTo>
                  <a:pt x="13052" y="8974"/>
                </a:lnTo>
                <a:lnTo>
                  <a:pt x="12463" y="8215"/>
                </a:lnTo>
                <a:lnTo>
                  <a:pt x="12463" y="8215"/>
                </a:lnTo>
                <a:lnTo>
                  <a:pt x="13410" y="8744"/>
                </a:lnTo>
                <a:cubicBezTo>
                  <a:pt x="13811" y="8454"/>
                  <a:pt x="15287" y="7755"/>
                  <a:pt x="15287" y="7755"/>
                </a:cubicBezTo>
                <a:lnTo>
                  <a:pt x="14570" y="6867"/>
                </a:lnTo>
                <a:lnTo>
                  <a:pt x="14570" y="6867"/>
                </a:lnTo>
                <a:cubicBezTo>
                  <a:pt x="14860" y="6876"/>
                  <a:pt x="15713" y="7465"/>
                  <a:pt x="15713" y="7465"/>
                </a:cubicBezTo>
                <a:cubicBezTo>
                  <a:pt x="16131" y="7234"/>
                  <a:pt x="17863" y="6202"/>
                  <a:pt x="17863" y="6202"/>
                </a:cubicBezTo>
                <a:lnTo>
                  <a:pt x="16506" y="5068"/>
                </a:lnTo>
                <a:cubicBezTo>
                  <a:pt x="16560" y="5047"/>
                  <a:pt x="16623" y="5038"/>
                  <a:pt x="16694" y="5038"/>
                </a:cubicBezTo>
                <a:cubicBezTo>
                  <a:pt x="17304" y="5038"/>
                  <a:pt x="18468" y="5716"/>
                  <a:pt x="18468" y="5716"/>
                </a:cubicBezTo>
                <a:lnTo>
                  <a:pt x="20311" y="4325"/>
                </a:lnTo>
                <a:cubicBezTo>
                  <a:pt x="20311" y="4325"/>
                  <a:pt x="18825" y="3669"/>
                  <a:pt x="17633" y="3669"/>
                </a:cubicBezTo>
                <a:cubicBezTo>
                  <a:pt x="17282" y="3669"/>
                  <a:pt x="16957" y="3726"/>
                  <a:pt x="16703" y="3873"/>
                </a:cubicBezTo>
                <a:cubicBezTo>
                  <a:pt x="14852" y="4607"/>
                  <a:pt x="13376" y="5921"/>
                  <a:pt x="12310" y="7183"/>
                </a:cubicBezTo>
                <a:cubicBezTo>
                  <a:pt x="12583" y="6663"/>
                  <a:pt x="13401" y="5477"/>
                  <a:pt x="13401" y="5477"/>
                </a:cubicBezTo>
                <a:lnTo>
                  <a:pt x="12335" y="5059"/>
                </a:lnTo>
                <a:cubicBezTo>
                  <a:pt x="12449" y="4998"/>
                  <a:pt x="12718" y="4982"/>
                  <a:pt x="12981" y="4982"/>
                </a:cubicBezTo>
                <a:cubicBezTo>
                  <a:pt x="13311" y="4982"/>
                  <a:pt x="13632" y="5008"/>
                  <a:pt x="13632" y="5008"/>
                </a:cubicBezTo>
                <a:cubicBezTo>
                  <a:pt x="13871" y="4598"/>
                  <a:pt x="14860" y="2850"/>
                  <a:pt x="14860" y="2850"/>
                </a:cubicBezTo>
                <a:lnTo>
                  <a:pt x="13120" y="2534"/>
                </a:lnTo>
                <a:cubicBezTo>
                  <a:pt x="13444" y="2139"/>
                  <a:pt x="14909" y="2125"/>
                  <a:pt x="15124" y="2125"/>
                </a:cubicBezTo>
                <a:cubicBezTo>
                  <a:pt x="15141" y="2125"/>
                  <a:pt x="15150" y="2125"/>
                  <a:pt x="15150" y="2125"/>
                </a:cubicBezTo>
                <a:lnTo>
                  <a:pt x="16054" y="1"/>
                </a:lnTo>
                <a:lnTo>
                  <a:pt x="16054" y="1"/>
                </a:lnTo>
                <a:cubicBezTo>
                  <a:pt x="16054" y="1"/>
                  <a:pt x="13350" y="282"/>
                  <a:pt x="12702" y="1400"/>
                </a:cubicBezTo>
                <a:cubicBezTo>
                  <a:pt x="11141" y="3362"/>
                  <a:pt x="10552" y="5801"/>
                  <a:pt x="10356" y="7627"/>
                </a:cubicBezTo>
                <a:cubicBezTo>
                  <a:pt x="10152" y="5801"/>
                  <a:pt x="9572" y="3362"/>
                  <a:pt x="8011" y="1400"/>
                </a:cubicBezTo>
                <a:cubicBezTo>
                  <a:pt x="7362" y="282"/>
                  <a:pt x="4658"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6"/>
          <p:cNvSpPr/>
          <p:nvPr/>
        </p:nvSpPr>
        <p:spPr>
          <a:xfrm rot="-175543">
            <a:off x="5064378" y="3583463"/>
            <a:ext cx="4308870" cy="1860661"/>
          </a:xfrm>
          <a:custGeom>
            <a:avLst/>
            <a:gdLst/>
            <a:ahLst/>
            <a:cxnLst/>
            <a:rect l="l" t="t" r="r" b="b"/>
            <a:pathLst>
              <a:path w="85327" h="36846" extrusionOk="0">
                <a:moveTo>
                  <a:pt x="36774" y="21266"/>
                </a:moveTo>
                <a:cubicBezTo>
                  <a:pt x="37013" y="22332"/>
                  <a:pt x="37413" y="23348"/>
                  <a:pt x="37968" y="24277"/>
                </a:cubicBezTo>
                <a:cubicBezTo>
                  <a:pt x="37792" y="24077"/>
                  <a:pt x="37593" y="23983"/>
                  <a:pt x="37391" y="23983"/>
                </a:cubicBezTo>
                <a:cubicBezTo>
                  <a:pt x="37241" y="23983"/>
                  <a:pt x="37090" y="24034"/>
                  <a:pt x="36944" y="24132"/>
                </a:cubicBezTo>
                <a:cubicBezTo>
                  <a:pt x="36684" y="23983"/>
                  <a:pt x="36392" y="23885"/>
                  <a:pt x="36126" y="23885"/>
                </a:cubicBezTo>
                <a:cubicBezTo>
                  <a:pt x="35922" y="23885"/>
                  <a:pt x="35733" y="23944"/>
                  <a:pt x="35588" y="24081"/>
                </a:cubicBezTo>
                <a:cubicBezTo>
                  <a:pt x="36091" y="23194"/>
                  <a:pt x="36484" y="22247"/>
                  <a:pt x="36774" y="21266"/>
                </a:cubicBezTo>
                <a:close/>
                <a:moveTo>
                  <a:pt x="76217" y="1"/>
                </a:moveTo>
                <a:cubicBezTo>
                  <a:pt x="74400" y="2483"/>
                  <a:pt x="73461" y="5494"/>
                  <a:pt x="73564" y="8565"/>
                </a:cubicBezTo>
                <a:cubicBezTo>
                  <a:pt x="73120" y="6151"/>
                  <a:pt x="72148" y="3771"/>
                  <a:pt x="70647" y="1826"/>
                </a:cubicBezTo>
                <a:cubicBezTo>
                  <a:pt x="69836" y="4743"/>
                  <a:pt x="69802" y="7831"/>
                  <a:pt x="70553" y="10766"/>
                </a:cubicBezTo>
                <a:cubicBezTo>
                  <a:pt x="69725" y="8608"/>
                  <a:pt x="68488" y="6731"/>
                  <a:pt x="66919" y="5051"/>
                </a:cubicBezTo>
                <a:lnTo>
                  <a:pt x="66919" y="5051"/>
                </a:lnTo>
                <a:cubicBezTo>
                  <a:pt x="67354" y="7874"/>
                  <a:pt x="68540" y="10629"/>
                  <a:pt x="70177" y="12975"/>
                </a:cubicBezTo>
                <a:cubicBezTo>
                  <a:pt x="68983" y="13436"/>
                  <a:pt x="68070" y="14408"/>
                  <a:pt x="67678" y="15628"/>
                </a:cubicBezTo>
                <a:cubicBezTo>
                  <a:pt x="68019" y="14169"/>
                  <a:pt x="68002" y="12634"/>
                  <a:pt x="67490" y="11226"/>
                </a:cubicBezTo>
                <a:cubicBezTo>
                  <a:pt x="65554" y="12472"/>
                  <a:pt x="63959" y="14562"/>
                  <a:pt x="63311" y="16771"/>
                </a:cubicBezTo>
                <a:cubicBezTo>
                  <a:pt x="63891" y="14152"/>
                  <a:pt x="63737" y="11226"/>
                  <a:pt x="62765" y="8727"/>
                </a:cubicBezTo>
                <a:cubicBezTo>
                  <a:pt x="61127" y="10825"/>
                  <a:pt x="60129" y="13350"/>
                  <a:pt x="59873" y="16003"/>
                </a:cubicBezTo>
                <a:cubicBezTo>
                  <a:pt x="59694" y="14254"/>
                  <a:pt x="59336" y="12352"/>
                  <a:pt x="58568" y="10774"/>
                </a:cubicBezTo>
                <a:cubicBezTo>
                  <a:pt x="57416" y="12608"/>
                  <a:pt x="56930" y="14647"/>
                  <a:pt x="56998" y="16813"/>
                </a:cubicBezTo>
                <a:cubicBezTo>
                  <a:pt x="55480" y="14169"/>
                  <a:pt x="53066" y="12156"/>
                  <a:pt x="50089" y="11516"/>
                </a:cubicBezTo>
                <a:lnTo>
                  <a:pt x="50089" y="11516"/>
                </a:lnTo>
                <a:cubicBezTo>
                  <a:pt x="50354" y="14323"/>
                  <a:pt x="52170" y="16933"/>
                  <a:pt x="54584" y="18392"/>
                </a:cubicBezTo>
                <a:cubicBezTo>
                  <a:pt x="54269" y="19236"/>
                  <a:pt x="54346" y="20140"/>
                  <a:pt x="54636" y="20993"/>
                </a:cubicBezTo>
                <a:cubicBezTo>
                  <a:pt x="54064" y="20285"/>
                  <a:pt x="53313" y="19748"/>
                  <a:pt x="52409" y="19663"/>
                </a:cubicBezTo>
                <a:cubicBezTo>
                  <a:pt x="51607" y="20498"/>
                  <a:pt x="51147" y="21479"/>
                  <a:pt x="51172" y="22648"/>
                </a:cubicBezTo>
                <a:cubicBezTo>
                  <a:pt x="50865" y="18699"/>
                  <a:pt x="48605" y="15005"/>
                  <a:pt x="45329" y="12787"/>
                </a:cubicBezTo>
                <a:lnTo>
                  <a:pt x="45329" y="12787"/>
                </a:lnTo>
                <a:cubicBezTo>
                  <a:pt x="45133" y="14945"/>
                  <a:pt x="45619" y="17351"/>
                  <a:pt x="46720" y="19219"/>
                </a:cubicBezTo>
                <a:cubicBezTo>
                  <a:pt x="46208" y="19876"/>
                  <a:pt x="46063" y="20635"/>
                  <a:pt x="46148" y="21471"/>
                </a:cubicBezTo>
                <a:cubicBezTo>
                  <a:pt x="44835" y="19918"/>
                  <a:pt x="43086" y="18784"/>
                  <a:pt x="41133" y="18221"/>
                </a:cubicBezTo>
                <a:lnTo>
                  <a:pt x="41133" y="18221"/>
                </a:lnTo>
                <a:cubicBezTo>
                  <a:pt x="41295" y="20208"/>
                  <a:pt x="41585" y="22298"/>
                  <a:pt x="42139" y="24209"/>
                </a:cubicBezTo>
                <a:cubicBezTo>
                  <a:pt x="40988" y="22230"/>
                  <a:pt x="39196" y="20874"/>
                  <a:pt x="37038" y="20183"/>
                </a:cubicBezTo>
                <a:cubicBezTo>
                  <a:pt x="37226" y="19245"/>
                  <a:pt x="37320" y="18281"/>
                  <a:pt x="37303" y="17317"/>
                </a:cubicBezTo>
                <a:lnTo>
                  <a:pt x="37303" y="17317"/>
                </a:lnTo>
                <a:cubicBezTo>
                  <a:pt x="35179" y="19006"/>
                  <a:pt x="33379" y="21189"/>
                  <a:pt x="32244" y="23646"/>
                </a:cubicBezTo>
                <a:cubicBezTo>
                  <a:pt x="32432" y="23100"/>
                  <a:pt x="32304" y="22495"/>
                  <a:pt x="31912" y="22077"/>
                </a:cubicBezTo>
                <a:cubicBezTo>
                  <a:pt x="31601" y="21739"/>
                  <a:pt x="31124" y="21507"/>
                  <a:pt x="30664" y="21507"/>
                </a:cubicBezTo>
                <a:cubicBezTo>
                  <a:pt x="30555" y="21507"/>
                  <a:pt x="30447" y="21520"/>
                  <a:pt x="30342" y="21548"/>
                </a:cubicBezTo>
                <a:cubicBezTo>
                  <a:pt x="31434" y="20200"/>
                  <a:pt x="32295" y="18682"/>
                  <a:pt x="32901" y="17052"/>
                </a:cubicBezTo>
                <a:cubicBezTo>
                  <a:pt x="32995" y="16856"/>
                  <a:pt x="33046" y="16634"/>
                  <a:pt x="33055" y="16413"/>
                </a:cubicBezTo>
                <a:cubicBezTo>
                  <a:pt x="33063" y="16191"/>
                  <a:pt x="32961" y="15978"/>
                  <a:pt x="32782" y="15841"/>
                </a:cubicBezTo>
                <a:cubicBezTo>
                  <a:pt x="32679" y="15777"/>
                  <a:pt x="32563" y="15753"/>
                  <a:pt x="32443" y="15753"/>
                </a:cubicBezTo>
                <a:cubicBezTo>
                  <a:pt x="32294" y="15753"/>
                  <a:pt x="32139" y="15790"/>
                  <a:pt x="31997" y="15833"/>
                </a:cubicBezTo>
                <a:cubicBezTo>
                  <a:pt x="31204" y="16071"/>
                  <a:pt x="30479" y="16472"/>
                  <a:pt x="29864" y="17018"/>
                </a:cubicBezTo>
                <a:cubicBezTo>
                  <a:pt x="29826" y="16614"/>
                  <a:pt x="29405" y="16359"/>
                  <a:pt x="28993" y="16359"/>
                </a:cubicBezTo>
                <a:cubicBezTo>
                  <a:pt x="28945" y="16359"/>
                  <a:pt x="28897" y="16363"/>
                  <a:pt x="28849" y="16370"/>
                </a:cubicBezTo>
                <a:cubicBezTo>
                  <a:pt x="28406" y="16438"/>
                  <a:pt x="28047" y="16788"/>
                  <a:pt x="27698" y="17078"/>
                </a:cubicBezTo>
                <a:cubicBezTo>
                  <a:pt x="28116" y="15764"/>
                  <a:pt x="28261" y="14382"/>
                  <a:pt x="28124" y="13009"/>
                </a:cubicBezTo>
                <a:cubicBezTo>
                  <a:pt x="28090" y="12702"/>
                  <a:pt x="27971" y="12310"/>
                  <a:pt x="27655" y="12293"/>
                </a:cubicBezTo>
                <a:cubicBezTo>
                  <a:pt x="27647" y="12292"/>
                  <a:pt x="27638" y="12292"/>
                  <a:pt x="27630" y="12292"/>
                </a:cubicBezTo>
                <a:cubicBezTo>
                  <a:pt x="27403" y="12292"/>
                  <a:pt x="27224" y="12513"/>
                  <a:pt x="27101" y="12711"/>
                </a:cubicBezTo>
                <a:cubicBezTo>
                  <a:pt x="26341" y="13930"/>
                  <a:pt x="25736" y="15227"/>
                  <a:pt x="25420" y="16634"/>
                </a:cubicBezTo>
                <a:cubicBezTo>
                  <a:pt x="25488" y="16259"/>
                  <a:pt x="25514" y="15833"/>
                  <a:pt x="25258" y="15551"/>
                </a:cubicBezTo>
                <a:cubicBezTo>
                  <a:pt x="25111" y="15394"/>
                  <a:pt x="24902" y="15325"/>
                  <a:pt x="24688" y="15325"/>
                </a:cubicBezTo>
                <a:cubicBezTo>
                  <a:pt x="24529" y="15325"/>
                  <a:pt x="24367" y="15363"/>
                  <a:pt x="24226" y="15432"/>
                </a:cubicBezTo>
                <a:cubicBezTo>
                  <a:pt x="23893" y="15585"/>
                  <a:pt x="23706" y="15909"/>
                  <a:pt x="23458" y="16182"/>
                </a:cubicBezTo>
                <a:cubicBezTo>
                  <a:pt x="24712" y="13888"/>
                  <a:pt x="25719" y="11465"/>
                  <a:pt x="26452" y="8949"/>
                </a:cubicBezTo>
                <a:cubicBezTo>
                  <a:pt x="26563" y="8599"/>
                  <a:pt x="26580" y="8087"/>
                  <a:pt x="26222" y="7993"/>
                </a:cubicBezTo>
                <a:cubicBezTo>
                  <a:pt x="26189" y="7984"/>
                  <a:pt x="26155" y="7979"/>
                  <a:pt x="26122" y="7979"/>
                </a:cubicBezTo>
                <a:cubicBezTo>
                  <a:pt x="25926" y="7979"/>
                  <a:pt x="25736" y="8137"/>
                  <a:pt x="25582" y="8283"/>
                </a:cubicBezTo>
                <a:cubicBezTo>
                  <a:pt x="23322" y="10535"/>
                  <a:pt x="20985" y="12813"/>
                  <a:pt x="19040" y="15346"/>
                </a:cubicBezTo>
                <a:cubicBezTo>
                  <a:pt x="19569" y="14604"/>
                  <a:pt x="19952" y="13768"/>
                  <a:pt x="20174" y="12890"/>
                </a:cubicBezTo>
                <a:cubicBezTo>
                  <a:pt x="20277" y="12497"/>
                  <a:pt x="20311" y="12011"/>
                  <a:pt x="19995" y="11764"/>
                </a:cubicBezTo>
                <a:cubicBezTo>
                  <a:pt x="19842" y="11644"/>
                  <a:pt x="19642" y="11612"/>
                  <a:pt x="19445" y="11612"/>
                </a:cubicBezTo>
                <a:cubicBezTo>
                  <a:pt x="19389" y="11612"/>
                  <a:pt x="19333" y="11615"/>
                  <a:pt x="19279" y="11619"/>
                </a:cubicBezTo>
                <a:cubicBezTo>
                  <a:pt x="17871" y="11713"/>
                  <a:pt x="16651" y="12420"/>
                  <a:pt x="15790" y="13538"/>
                </a:cubicBezTo>
                <a:cubicBezTo>
                  <a:pt x="16259" y="11226"/>
                  <a:pt x="16728" y="8889"/>
                  <a:pt x="16711" y="6526"/>
                </a:cubicBezTo>
                <a:cubicBezTo>
                  <a:pt x="16702" y="5989"/>
                  <a:pt x="16583" y="5323"/>
                  <a:pt x="16071" y="5153"/>
                </a:cubicBezTo>
                <a:cubicBezTo>
                  <a:pt x="16000" y="5130"/>
                  <a:pt x="15926" y="5120"/>
                  <a:pt x="15853" y="5120"/>
                </a:cubicBezTo>
                <a:cubicBezTo>
                  <a:pt x="15594" y="5120"/>
                  <a:pt x="15336" y="5250"/>
                  <a:pt x="15150" y="5443"/>
                </a:cubicBezTo>
                <a:cubicBezTo>
                  <a:pt x="14920" y="5682"/>
                  <a:pt x="14783" y="6006"/>
                  <a:pt x="14664" y="6321"/>
                </a:cubicBezTo>
                <a:cubicBezTo>
                  <a:pt x="13760" y="8659"/>
                  <a:pt x="13137" y="11107"/>
                  <a:pt x="12813" y="13606"/>
                </a:cubicBezTo>
                <a:cubicBezTo>
                  <a:pt x="10023" y="13632"/>
                  <a:pt x="6509" y="13657"/>
                  <a:pt x="4385" y="15474"/>
                </a:cubicBezTo>
                <a:cubicBezTo>
                  <a:pt x="3233" y="16464"/>
                  <a:pt x="2508" y="17854"/>
                  <a:pt x="1937" y="19262"/>
                </a:cubicBezTo>
                <a:cubicBezTo>
                  <a:pt x="598" y="22554"/>
                  <a:pt x="1" y="26094"/>
                  <a:pt x="180" y="29643"/>
                </a:cubicBezTo>
                <a:cubicBezTo>
                  <a:pt x="222" y="30368"/>
                  <a:pt x="316" y="31144"/>
                  <a:pt x="802" y="31690"/>
                </a:cubicBezTo>
                <a:cubicBezTo>
                  <a:pt x="1306" y="32244"/>
                  <a:pt x="2099" y="32406"/>
                  <a:pt x="2841" y="32526"/>
                </a:cubicBezTo>
                <a:cubicBezTo>
                  <a:pt x="9017" y="33575"/>
                  <a:pt x="15278" y="34121"/>
                  <a:pt x="21539" y="34172"/>
                </a:cubicBezTo>
                <a:cubicBezTo>
                  <a:pt x="21870" y="34175"/>
                  <a:pt x="22200" y="34176"/>
                  <a:pt x="22531" y="34176"/>
                </a:cubicBezTo>
                <a:cubicBezTo>
                  <a:pt x="26491" y="34176"/>
                  <a:pt x="30451" y="33995"/>
                  <a:pt x="34411" y="33814"/>
                </a:cubicBezTo>
                <a:cubicBezTo>
                  <a:pt x="35042" y="33780"/>
                  <a:pt x="35716" y="33729"/>
                  <a:pt x="36322" y="33550"/>
                </a:cubicBezTo>
                <a:cubicBezTo>
                  <a:pt x="37047" y="33874"/>
                  <a:pt x="37951" y="33976"/>
                  <a:pt x="38761" y="34019"/>
                </a:cubicBezTo>
                <a:cubicBezTo>
                  <a:pt x="49245" y="34548"/>
                  <a:pt x="59762" y="34812"/>
                  <a:pt x="70143" y="36347"/>
                </a:cubicBezTo>
                <a:cubicBezTo>
                  <a:pt x="71738" y="36584"/>
                  <a:pt x="73367" y="36845"/>
                  <a:pt x="74970" y="36845"/>
                </a:cubicBezTo>
                <a:cubicBezTo>
                  <a:pt x="76025" y="36845"/>
                  <a:pt x="77069" y="36732"/>
                  <a:pt x="78085" y="36424"/>
                </a:cubicBezTo>
                <a:cubicBezTo>
                  <a:pt x="82469" y="35076"/>
                  <a:pt x="85079" y="30257"/>
                  <a:pt x="85199" y="25668"/>
                </a:cubicBezTo>
                <a:cubicBezTo>
                  <a:pt x="85327" y="21079"/>
                  <a:pt x="83476" y="16677"/>
                  <a:pt x="81454" y="12557"/>
                </a:cubicBezTo>
                <a:cubicBezTo>
                  <a:pt x="79424" y="8437"/>
                  <a:pt x="77019" y="4522"/>
                  <a:pt x="76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6"/>
          <p:cNvSpPr/>
          <p:nvPr/>
        </p:nvSpPr>
        <p:spPr>
          <a:xfrm rot="10800000" flipH="1">
            <a:off x="4080500" y="4274603"/>
            <a:ext cx="1231023" cy="1071809"/>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1" name="Google Shape;1661;p56"/>
          <p:cNvGrpSpPr/>
          <p:nvPr/>
        </p:nvGrpSpPr>
        <p:grpSpPr>
          <a:xfrm rot="-423967">
            <a:off x="8258233" y="3619566"/>
            <a:ext cx="1202284" cy="1547770"/>
            <a:chOff x="8607977" y="1775069"/>
            <a:chExt cx="1107026" cy="1425009"/>
          </a:xfrm>
        </p:grpSpPr>
        <p:sp>
          <p:nvSpPr>
            <p:cNvPr id="1662" name="Google Shape;1662;p56"/>
            <p:cNvSpPr/>
            <p:nvPr/>
          </p:nvSpPr>
          <p:spPr>
            <a:xfrm>
              <a:off x="8607977" y="1775069"/>
              <a:ext cx="1107026" cy="1425009"/>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6"/>
            <p:cNvSpPr/>
            <p:nvPr/>
          </p:nvSpPr>
          <p:spPr>
            <a:xfrm>
              <a:off x="8633101" y="1812598"/>
              <a:ext cx="999226" cy="1004171"/>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6"/>
            <p:cNvSpPr/>
            <p:nvPr/>
          </p:nvSpPr>
          <p:spPr>
            <a:xfrm>
              <a:off x="9146051" y="2115124"/>
              <a:ext cx="100024" cy="27405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6"/>
            <p:cNvSpPr/>
            <p:nvPr/>
          </p:nvSpPr>
          <p:spPr>
            <a:xfrm>
              <a:off x="9037476" y="2527398"/>
              <a:ext cx="447847" cy="123099"/>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666"/>
        <p:cNvGrpSpPr/>
        <p:nvPr/>
      </p:nvGrpSpPr>
      <p:grpSpPr>
        <a:xfrm>
          <a:off x="0" y="0"/>
          <a:ext cx="0" cy="0"/>
          <a:chOff x="0" y="0"/>
          <a:chExt cx="0" cy="0"/>
        </a:xfrm>
      </p:grpSpPr>
      <p:sp>
        <p:nvSpPr>
          <p:cNvPr id="1667" name="Google Shape;1667;p57"/>
          <p:cNvSpPr/>
          <p:nvPr/>
        </p:nvSpPr>
        <p:spPr>
          <a:xfrm flipH="1">
            <a:off x="7865120" y="1280650"/>
            <a:ext cx="760769" cy="4598838"/>
          </a:xfrm>
          <a:custGeom>
            <a:avLst/>
            <a:gdLst/>
            <a:ahLst/>
            <a:cxnLst/>
            <a:rect l="l" t="t" r="r" b="b"/>
            <a:pathLst>
              <a:path w="9137" h="55233" extrusionOk="0">
                <a:moveTo>
                  <a:pt x="7157" y="0"/>
                </a:moveTo>
                <a:cubicBezTo>
                  <a:pt x="5963" y="2935"/>
                  <a:pt x="4504" y="5749"/>
                  <a:pt x="2815" y="8428"/>
                </a:cubicBezTo>
                <a:cubicBezTo>
                  <a:pt x="2935" y="6236"/>
                  <a:pt x="3097" y="4043"/>
                  <a:pt x="3285" y="1868"/>
                </a:cubicBezTo>
                <a:lnTo>
                  <a:pt x="1161" y="1681"/>
                </a:lnTo>
                <a:cubicBezTo>
                  <a:pt x="111" y="13870"/>
                  <a:pt x="0" y="26128"/>
                  <a:pt x="836" y="38343"/>
                </a:cubicBezTo>
                <a:cubicBezTo>
                  <a:pt x="1203" y="43606"/>
                  <a:pt x="1118" y="48869"/>
                  <a:pt x="871" y="55147"/>
                </a:cubicBezTo>
                <a:lnTo>
                  <a:pt x="3003" y="55232"/>
                </a:lnTo>
                <a:cubicBezTo>
                  <a:pt x="3250" y="48878"/>
                  <a:pt x="3336" y="43555"/>
                  <a:pt x="2969" y="38189"/>
                </a:cubicBezTo>
                <a:cubicBezTo>
                  <a:pt x="2380" y="29651"/>
                  <a:pt x="2269" y="21087"/>
                  <a:pt x="2619" y="12531"/>
                </a:cubicBezTo>
                <a:cubicBezTo>
                  <a:pt x="5246" y="8897"/>
                  <a:pt x="7439" y="4965"/>
                  <a:pt x="9136" y="811"/>
                </a:cubicBezTo>
                <a:lnTo>
                  <a:pt x="71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7"/>
          <p:cNvSpPr/>
          <p:nvPr/>
        </p:nvSpPr>
        <p:spPr>
          <a:xfrm flipH="1">
            <a:off x="8694091" y="754601"/>
            <a:ext cx="333903" cy="5208381"/>
          </a:xfrm>
          <a:custGeom>
            <a:avLst/>
            <a:gdLst/>
            <a:ahLst/>
            <a:cxnLst/>
            <a:rect l="l" t="t" r="r" b="b"/>
            <a:pathLst>
              <a:path w="4010" h="55156" extrusionOk="0">
                <a:moveTo>
                  <a:pt x="1877" y="0"/>
                </a:moveTo>
                <a:cubicBezTo>
                  <a:pt x="1093" y="12633"/>
                  <a:pt x="1007" y="25301"/>
                  <a:pt x="1630" y="37942"/>
                </a:cubicBezTo>
                <a:cubicBezTo>
                  <a:pt x="1843" y="42301"/>
                  <a:pt x="1169" y="46805"/>
                  <a:pt x="530" y="51155"/>
                </a:cubicBezTo>
                <a:cubicBezTo>
                  <a:pt x="351" y="52375"/>
                  <a:pt x="163" y="53638"/>
                  <a:pt x="1" y="54874"/>
                </a:cubicBezTo>
                <a:lnTo>
                  <a:pt x="2116" y="55156"/>
                </a:lnTo>
                <a:cubicBezTo>
                  <a:pt x="2278" y="53936"/>
                  <a:pt x="2466" y="52682"/>
                  <a:pt x="2645" y="51462"/>
                </a:cubicBezTo>
                <a:cubicBezTo>
                  <a:pt x="3311" y="47018"/>
                  <a:pt x="3993" y="42412"/>
                  <a:pt x="3763" y="37840"/>
                </a:cubicBezTo>
                <a:cubicBezTo>
                  <a:pt x="3148" y="25275"/>
                  <a:pt x="3225" y="12685"/>
                  <a:pt x="4010" y="137"/>
                </a:cubicBezTo>
                <a:lnTo>
                  <a:pt x="1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7"/>
          <p:cNvSpPr/>
          <p:nvPr/>
        </p:nvSpPr>
        <p:spPr>
          <a:xfrm flipH="1">
            <a:off x="-44838" y="1926892"/>
            <a:ext cx="431073" cy="1718745"/>
          </a:xfrm>
          <a:custGeom>
            <a:avLst/>
            <a:gdLst/>
            <a:ahLst/>
            <a:cxnLst/>
            <a:rect l="l" t="t" r="r" b="b"/>
            <a:pathLst>
              <a:path w="2236" h="8915" extrusionOk="0">
                <a:moveTo>
                  <a:pt x="529" y="0"/>
                </a:moveTo>
                <a:lnTo>
                  <a:pt x="529" y="0"/>
                </a:lnTo>
                <a:cubicBezTo>
                  <a:pt x="0" y="3984"/>
                  <a:pt x="2235" y="8914"/>
                  <a:pt x="2235" y="8914"/>
                </a:cubicBezTo>
                <a:lnTo>
                  <a:pt x="2235" y="1092"/>
                </a:lnTo>
                <a:cubicBezTo>
                  <a:pt x="1954" y="614"/>
                  <a:pt x="529" y="0"/>
                  <a:pt x="529" y="0"/>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7"/>
          <p:cNvSpPr/>
          <p:nvPr/>
        </p:nvSpPr>
        <p:spPr>
          <a:xfrm flipH="1">
            <a:off x="-3467" y="3909568"/>
            <a:ext cx="1818935" cy="1261512"/>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7"/>
          <p:cNvSpPr/>
          <p:nvPr/>
        </p:nvSpPr>
        <p:spPr>
          <a:xfrm rot="10800000" flipH="1">
            <a:off x="7903152" y="4038711"/>
            <a:ext cx="1488333" cy="1295840"/>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7"/>
          <p:cNvSpPr/>
          <p:nvPr/>
        </p:nvSpPr>
        <p:spPr>
          <a:xfrm rot="-826927">
            <a:off x="32799" y="3419798"/>
            <a:ext cx="1168011" cy="1373103"/>
          </a:xfrm>
          <a:custGeom>
            <a:avLst/>
            <a:gdLst/>
            <a:ahLst/>
            <a:cxnLst/>
            <a:rect l="l" t="t" r="r" b="b"/>
            <a:pathLst>
              <a:path w="12848" h="15104" extrusionOk="0">
                <a:moveTo>
                  <a:pt x="12847" y="0"/>
                </a:moveTo>
                <a:lnTo>
                  <a:pt x="12847" y="0"/>
                </a:lnTo>
                <a:cubicBezTo>
                  <a:pt x="12847" y="0"/>
                  <a:pt x="9631" y="845"/>
                  <a:pt x="7584" y="2064"/>
                </a:cubicBezTo>
                <a:cubicBezTo>
                  <a:pt x="5537" y="3284"/>
                  <a:pt x="2560" y="7182"/>
                  <a:pt x="1681" y="9349"/>
                </a:cubicBezTo>
                <a:cubicBezTo>
                  <a:pt x="1681" y="9349"/>
                  <a:pt x="1" y="14151"/>
                  <a:pt x="2466" y="15039"/>
                </a:cubicBezTo>
                <a:cubicBezTo>
                  <a:pt x="2590" y="15083"/>
                  <a:pt x="2722" y="15104"/>
                  <a:pt x="2862" y="15104"/>
                </a:cubicBezTo>
                <a:cubicBezTo>
                  <a:pt x="5517" y="15104"/>
                  <a:pt x="10949" y="7557"/>
                  <a:pt x="11508" y="6577"/>
                </a:cubicBezTo>
                <a:cubicBezTo>
                  <a:pt x="12097" y="5545"/>
                  <a:pt x="12847" y="0"/>
                  <a:pt x="12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7"/>
          <p:cNvSpPr/>
          <p:nvPr/>
        </p:nvSpPr>
        <p:spPr>
          <a:xfrm rot="-826824">
            <a:off x="163682" y="3445593"/>
            <a:ext cx="994569" cy="1257052"/>
          </a:xfrm>
          <a:custGeom>
            <a:avLst/>
            <a:gdLst/>
            <a:ahLst/>
            <a:cxnLst/>
            <a:rect l="l" t="t" r="r" b="b"/>
            <a:pathLst>
              <a:path w="11338" h="14237" fill="none" extrusionOk="0">
                <a:moveTo>
                  <a:pt x="1" y="14237"/>
                </a:moveTo>
                <a:cubicBezTo>
                  <a:pt x="1" y="14237"/>
                  <a:pt x="4300" y="5331"/>
                  <a:pt x="11337" y="0"/>
                </a:cubicBezTo>
              </a:path>
            </a:pathLst>
          </a:custGeom>
          <a:solidFill>
            <a:schemeClr val="dk1"/>
          </a:solid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7"/>
          <p:cNvSpPr/>
          <p:nvPr/>
        </p:nvSpPr>
        <p:spPr>
          <a:xfrm rot="-220579">
            <a:off x="-135005" y="4061190"/>
            <a:ext cx="1503640" cy="1226410"/>
          </a:xfrm>
          <a:custGeom>
            <a:avLst/>
            <a:gdLst/>
            <a:ahLst/>
            <a:cxnLst/>
            <a:rect l="l" t="t" r="r" b="b"/>
            <a:pathLst>
              <a:path w="13428" h="10952" extrusionOk="0">
                <a:moveTo>
                  <a:pt x="13427" y="0"/>
                </a:moveTo>
                <a:lnTo>
                  <a:pt x="13427" y="0"/>
                </a:lnTo>
                <a:cubicBezTo>
                  <a:pt x="12651" y="580"/>
                  <a:pt x="11926" y="1211"/>
                  <a:pt x="11243" y="1894"/>
                </a:cubicBezTo>
                <a:cubicBezTo>
                  <a:pt x="10100" y="3037"/>
                  <a:pt x="6117" y="5596"/>
                  <a:pt x="4266" y="6159"/>
                </a:cubicBezTo>
                <a:cubicBezTo>
                  <a:pt x="2423" y="6730"/>
                  <a:pt x="385" y="8778"/>
                  <a:pt x="1" y="9784"/>
                </a:cubicBezTo>
                <a:cubicBezTo>
                  <a:pt x="1" y="9784"/>
                  <a:pt x="7401" y="10951"/>
                  <a:pt x="9509" y="10951"/>
                </a:cubicBezTo>
                <a:cubicBezTo>
                  <a:pt x="9751" y="10951"/>
                  <a:pt x="9923" y="10936"/>
                  <a:pt x="10007" y="10902"/>
                </a:cubicBezTo>
                <a:cubicBezTo>
                  <a:pt x="10817" y="10569"/>
                  <a:pt x="11431" y="6875"/>
                  <a:pt x="11619" y="5212"/>
                </a:cubicBezTo>
                <a:cubicBezTo>
                  <a:pt x="11815" y="3557"/>
                  <a:pt x="13427" y="0"/>
                  <a:pt x="134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7"/>
          <p:cNvSpPr/>
          <p:nvPr/>
        </p:nvSpPr>
        <p:spPr>
          <a:xfrm rot="-220612">
            <a:off x="481156" y="4106760"/>
            <a:ext cx="833556" cy="1119921"/>
          </a:xfrm>
          <a:custGeom>
            <a:avLst/>
            <a:gdLst/>
            <a:ahLst/>
            <a:cxnLst/>
            <a:rect l="l" t="t" r="r" b="b"/>
            <a:pathLst>
              <a:path w="7934" h="10569" fill="none" extrusionOk="0">
                <a:moveTo>
                  <a:pt x="1" y="10569"/>
                </a:moveTo>
                <a:cubicBezTo>
                  <a:pt x="1" y="10569"/>
                  <a:pt x="4232" y="3881"/>
                  <a:pt x="7934"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7"/>
          <p:cNvSpPr/>
          <p:nvPr/>
        </p:nvSpPr>
        <p:spPr>
          <a:xfrm rot="-220505">
            <a:off x="757734" y="4586779"/>
            <a:ext cx="38651" cy="179724"/>
          </a:xfrm>
          <a:custGeom>
            <a:avLst/>
            <a:gdLst/>
            <a:ahLst/>
            <a:cxnLst/>
            <a:rect l="l" t="t" r="r" b="b"/>
            <a:pathLst>
              <a:path w="1" h="2339" fill="none" extrusionOk="0">
                <a:moveTo>
                  <a:pt x="1" y="1"/>
                </a:moveTo>
                <a:lnTo>
                  <a:pt x="1"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7"/>
          <p:cNvSpPr/>
          <p:nvPr/>
        </p:nvSpPr>
        <p:spPr>
          <a:xfrm rot="-220557">
            <a:off x="668877" y="4830538"/>
            <a:ext cx="374039" cy="137612"/>
          </a:xfrm>
          <a:custGeom>
            <a:avLst/>
            <a:gdLst/>
            <a:ahLst/>
            <a:cxnLst/>
            <a:rect l="l" t="t" r="r" b="b"/>
            <a:pathLst>
              <a:path w="4317" h="1229" fill="none" extrusionOk="0">
                <a:moveTo>
                  <a:pt x="1" y="1229"/>
                </a:moveTo>
                <a:cubicBezTo>
                  <a:pt x="1" y="1229"/>
                  <a:pt x="2773" y="742"/>
                  <a:pt x="431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2">
  <p:cSld name="CUSTOM_9_1_1">
    <p:spTree>
      <p:nvGrpSpPr>
        <p:cNvPr id="1" name="Shape 1678"/>
        <p:cNvGrpSpPr/>
        <p:nvPr/>
      </p:nvGrpSpPr>
      <p:grpSpPr>
        <a:xfrm>
          <a:off x="0" y="0"/>
          <a:ext cx="0" cy="0"/>
          <a:chOff x="0" y="0"/>
          <a:chExt cx="0" cy="0"/>
        </a:xfrm>
      </p:grpSpPr>
      <p:sp>
        <p:nvSpPr>
          <p:cNvPr id="1679" name="Google Shape;1679;p58"/>
          <p:cNvSpPr/>
          <p:nvPr/>
        </p:nvSpPr>
        <p:spPr>
          <a:xfrm rot="-540476">
            <a:off x="-521080" y="3923213"/>
            <a:ext cx="1869262" cy="1626038"/>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8"/>
          <p:cNvSpPr/>
          <p:nvPr/>
        </p:nvSpPr>
        <p:spPr>
          <a:xfrm>
            <a:off x="7165505" y="3908286"/>
            <a:ext cx="2019985" cy="1400949"/>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8"/>
          <p:cNvSpPr/>
          <p:nvPr/>
        </p:nvSpPr>
        <p:spPr>
          <a:xfrm>
            <a:off x="6464148" y="3559746"/>
            <a:ext cx="2227198" cy="2087137"/>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8"/>
          <p:cNvSpPr/>
          <p:nvPr/>
        </p:nvSpPr>
        <p:spPr>
          <a:xfrm>
            <a:off x="6492494" y="3587371"/>
            <a:ext cx="2102199" cy="2011840"/>
          </a:xfrm>
          <a:custGeom>
            <a:avLst/>
            <a:gdLst/>
            <a:ahLst/>
            <a:cxnLst/>
            <a:rect l="l" t="t" r="r" b="b"/>
            <a:pathLst>
              <a:path w="19927" h="19075" fill="none" extrusionOk="0">
                <a:moveTo>
                  <a:pt x="19927" y="19074"/>
                </a:moveTo>
                <a:cubicBezTo>
                  <a:pt x="19927" y="19074"/>
                  <a:pt x="11200" y="8719"/>
                  <a:pt x="7353" y="6023"/>
                </a:cubicBezTo>
                <a:cubicBezTo>
                  <a:pt x="3515" y="3319"/>
                  <a:pt x="1" y="1"/>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8"/>
          <p:cNvSpPr/>
          <p:nvPr/>
        </p:nvSpPr>
        <p:spPr>
          <a:xfrm>
            <a:off x="8205157" y="4790033"/>
            <a:ext cx="107" cy="362236"/>
          </a:xfrm>
          <a:custGeom>
            <a:avLst/>
            <a:gdLst/>
            <a:ahLst/>
            <a:cxnLst/>
            <a:rect l="l" t="t" r="r" b="b"/>
            <a:pathLst>
              <a:path w="1" h="3388" fill="none" extrusionOk="0">
                <a:moveTo>
                  <a:pt x="0" y="1"/>
                </a:moveTo>
                <a:lnTo>
                  <a:pt x="0" y="3387"/>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8"/>
          <p:cNvSpPr/>
          <p:nvPr/>
        </p:nvSpPr>
        <p:spPr>
          <a:xfrm>
            <a:off x="7529346" y="4941427"/>
            <a:ext cx="512669" cy="39346"/>
          </a:xfrm>
          <a:custGeom>
            <a:avLst/>
            <a:gdLst/>
            <a:ahLst/>
            <a:cxnLst/>
            <a:rect l="l" t="t" r="r" b="b"/>
            <a:pathLst>
              <a:path w="4795" h="368" fill="none" extrusionOk="0">
                <a:moveTo>
                  <a:pt x="4795" y="274"/>
                </a:moveTo>
                <a:cubicBezTo>
                  <a:pt x="4795" y="274"/>
                  <a:pt x="999" y="36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8"/>
          <p:cNvSpPr/>
          <p:nvPr/>
        </p:nvSpPr>
        <p:spPr>
          <a:xfrm>
            <a:off x="7642458" y="4248342"/>
            <a:ext cx="42025" cy="331167"/>
          </a:xfrm>
          <a:custGeom>
            <a:avLst/>
            <a:gdLst/>
            <a:ahLst/>
            <a:cxnLst/>
            <a:rect l="l" t="t" r="r" b="b"/>
            <a:pathLst>
              <a:path w="393" h="3942" fill="none" extrusionOk="0">
                <a:moveTo>
                  <a:pt x="256" y="3941"/>
                </a:moveTo>
                <a:cubicBezTo>
                  <a:pt x="256" y="3941"/>
                  <a:pt x="393" y="1186"/>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8"/>
          <p:cNvSpPr/>
          <p:nvPr/>
        </p:nvSpPr>
        <p:spPr>
          <a:xfrm>
            <a:off x="6907084" y="4349538"/>
            <a:ext cx="622376" cy="121461"/>
          </a:xfrm>
          <a:custGeom>
            <a:avLst/>
            <a:gdLst/>
            <a:ahLst/>
            <a:cxnLst/>
            <a:rect l="l" t="t" r="r" b="b"/>
            <a:pathLst>
              <a:path w="6160" h="1136" fill="none" extrusionOk="0">
                <a:moveTo>
                  <a:pt x="6160" y="862"/>
                </a:moveTo>
                <a:cubicBezTo>
                  <a:pt x="6160" y="862"/>
                  <a:pt x="1818" y="1135"/>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8"/>
          <p:cNvSpPr/>
          <p:nvPr/>
        </p:nvSpPr>
        <p:spPr>
          <a:xfrm>
            <a:off x="7165515" y="3975759"/>
            <a:ext cx="52918" cy="205167"/>
          </a:xfrm>
          <a:custGeom>
            <a:avLst/>
            <a:gdLst/>
            <a:ahLst/>
            <a:cxnLst/>
            <a:rect l="l" t="t" r="r" b="b"/>
            <a:pathLst>
              <a:path w="495" h="2517" fill="none" extrusionOk="0">
                <a:moveTo>
                  <a:pt x="495" y="2517"/>
                </a:moveTo>
                <a:cubicBezTo>
                  <a:pt x="495" y="2517"/>
                  <a:pt x="384" y="78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8"/>
          <p:cNvSpPr/>
          <p:nvPr/>
        </p:nvSpPr>
        <p:spPr>
          <a:xfrm>
            <a:off x="6779336" y="3975757"/>
            <a:ext cx="201767" cy="34749"/>
          </a:xfrm>
          <a:custGeom>
            <a:avLst/>
            <a:gdLst/>
            <a:ahLst/>
            <a:cxnLst/>
            <a:rect l="l" t="t" r="r" b="b"/>
            <a:pathLst>
              <a:path w="1997" h="325" fill="none" extrusionOk="0">
                <a:moveTo>
                  <a:pt x="1997" y="324"/>
                </a:moveTo>
                <a:cubicBezTo>
                  <a:pt x="1997" y="324"/>
                  <a:pt x="581" y="273"/>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8"/>
          <p:cNvSpPr/>
          <p:nvPr/>
        </p:nvSpPr>
        <p:spPr>
          <a:xfrm>
            <a:off x="5810255" y="4409149"/>
            <a:ext cx="1168552" cy="953180"/>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8"/>
          <p:cNvSpPr/>
          <p:nvPr/>
        </p:nvSpPr>
        <p:spPr>
          <a:xfrm>
            <a:off x="5837104" y="4448388"/>
            <a:ext cx="662846" cy="880583"/>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8"/>
          <p:cNvSpPr/>
          <p:nvPr/>
        </p:nvSpPr>
        <p:spPr>
          <a:xfrm>
            <a:off x="6036510" y="5018626"/>
            <a:ext cx="329078" cy="106954"/>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8"/>
          <p:cNvSpPr/>
          <p:nvPr/>
        </p:nvSpPr>
        <p:spPr>
          <a:xfrm>
            <a:off x="6586726" y="5018628"/>
            <a:ext cx="164922" cy="299218"/>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8"/>
          <p:cNvSpPr/>
          <p:nvPr/>
        </p:nvSpPr>
        <p:spPr>
          <a:xfrm>
            <a:off x="8953335" y="3301975"/>
            <a:ext cx="239068" cy="953170"/>
          </a:xfrm>
          <a:custGeom>
            <a:avLst/>
            <a:gdLst/>
            <a:ahLst/>
            <a:cxnLst/>
            <a:rect l="l" t="t" r="r" b="b"/>
            <a:pathLst>
              <a:path w="2236" h="8915" extrusionOk="0">
                <a:moveTo>
                  <a:pt x="529" y="0"/>
                </a:moveTo>
                <a:lnTo>
                  <a:pt x="529" y="0"/>
                </a:lnTo>
                <a:cubicBezTo>
                  <a:pt x="0" y="3984"/>
                  <a:pt x="2235" y="8914"/>
                  <a:pt x="2235" y="8914"/>
                </a:cubicBezTo>
                <a:lnTo>
                  <a:pt x="2235" y="1092"/>
                </a:lnTo>
                <a:cubicBezTo>
                  <a:pt x="1954" y="614"/>
                  <a:pt x="529" y="0"/>
                  <a:pt x="529" y="0"/>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8"/>
          <p:cNvSpPr/>
          <p:nvPr/>
        </p:nvSpPr>
        <p:spPr>
          <a:xfrm>
            <a:off x="6794654" y="4499864"/>
            <a:ext cx="1015182" cy="958943"/>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8"/>
          <p:cNvSpPr/>
          <p:nvPr/>
        </p:nvSpPr>
        <p:spPr>
          <a:xfrm>
            <a:off x="6822997" y="4529042"/>
            <a:ext cx="564624" cy="896611"/>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8"/>
          <p:cNvSpPr/>
          <p:nvPr/>
        </p:nvSpPr>
        <p:spPr>
          <a:xfrm rot="-370444" flipH="1">
            <a:off x="-120269" y="232735"/>
            <a:ext cx="6881100" cy="1462590"/>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8"/>
          <p:cNvSpPr/>
          <p:nvPr/>
        </p:nvSpPr>
        <p:spPr>
          <a:xfrm rot="-1680788" flipH="1">
            <a:off x="-794074" y="708069"/>
            <a:ext cx="6880928" cy="1462554"/>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3">
  <p:cSld name="CUSTOM_9_1_1_1">
    <p:spTree>
      <p:nvGrpSpPr>
        <p:cNvPr id="1" name="Shape 1698"/>
        <p:cNvGrpSpPr/>
        <p:nvPr/>
      </p:nvGrpSpPr>
      <p:grpSpPr>
        <a:xfrm>
          <a:off x="0" y="0"/>
          <a:ext cx="0" cy="0"/>
          <a:chOff x="0" y="0"/>
          <a:chExt cx="0" cy="0"/>
        </a:xfrm>
      </p:grpSpPr>
      <p:sp>
        <p:nvSpPr>
          <p:cNvPr id="1699" name="Google Shape;1699;p59"/>
          <p:cNvSpPr/>
          <p:nvPr/>
        </p:nvSpPr>
        <p:spPr>
          <a:xfrm>
            <a:off x="7575494" y="4066419"/>
            <a:ext cx="1644815" cy="1140751"/>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9"/>
          <p:cNvSpPr/>
          <p:nvPr/>
        </p:nvSpPr>
        <p:spPr>
          <a:xfrm>
            <a:off x="7340700" y="2622993"/>
            <a:ext cx="1820885" cy="2318363"/>
          </a:xfrm>
          <a:custGeom>
            <a:avLst/>
            <a:gdLst/>
            <a:ahLst/>
            <a:cxnLst/>
            <a:rect l="l" t="t" r="r" b="b"/>
            <a:pathLst>
              <a:path w="19908" h="25347" extrusionOk="0">
                <a:moveTo>
                  <a:pt x="0" y="1"/>
                </a:moveTo>
                <a:lnTo>
                  <a:pt x="0" y="1"/>
                </a:lnTo>
                <a:cubicBezTo>
                  <a:pt x="0" y="1"/>
                  <a:pt x="2986" y="7678"/>
                  <a:pt x="4223" y="8625"/>
                </a:cubicBezTo>
                <a:cubicBezTo>
                  <a:pt x="5459" y="9572"/>
                  <a:pt x="7737" y="11090"/>
                  <a:pt x="8164" y="12079"/>
                </a:cubicBezTo>
                <a:cubicBezTo>
                  <a:pt x="8590" y="13077"/>
                  <a:pt x="8266" y="14596"/>
                  <a:pt x="9827" y="15782"/>
                </a:cubicBezTo>
                <a:cubicBezTo>
                  <a:pt x="11388" y="16967"/>
                  <a:pt x="12667" y="18955"/>
                  <a:pt x="12812" y="20140"/>
                </a:cubicBezTo>
                <a:cubicBezTo>
                  <a:pt x="12957" y="21326"/>
                  <a:pt x="13904" y="24781"/>
                  <a:pt x="15798" y="25258"/>
                </a:cubicBezTo>
                <a:cubicBezTo>
                  <a:pt x="16033" y="25317"/>
                  <a:pt x="16274" y="25347"/>
                  <a:pt x="16514" y="25347"/>
                </a:cubicBezTo>
                <a:cubicBezTo>
                  <a:pt x="18212" y="25347"/>
                  <a:pt x="19908" y="23861"/>
                  <a:pt x="19654" y="20379"/>
                </a:cubicBezTo>
                <a:cubicBezTo>
                  <a:pt x="19560" y="19100"/>
                  <a:pt x="19457" y="16583"/>
                  <a:pt x="17367" y="14502"/>
                </a:cubicBezTo>
                <a:cubicBezTo>
                  <a:pt x="15278" y="12412"/>
                  <a:pt x="15994" y="11986"/>
                  <a:pt x="14902" y="10663"/>
                </a:cubicBezTo>
                <a:cubicBezTo>
                  <a:pt x="13810" y="9333"/>
                  <a:pt x="12864" y="9384"/>
                  <a:pt x="12292" y="8011"/>
                </a:cubicBezTo>
                <a:cubicBezTo>
                  <a:pt x="11721" y="6629"/>
                  <a:pt x="10961" y="4599"/>
                  <a:pt x="7404" y="3174"/>
                </a:cubicBezTo>
                <a:cubicBezTo>
                  <a:pt x="3847" y="1750"/>
                  <a:pt x="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9"/>
          <p:cNvSpPr/>
          <p:nvPr/>
        </p:nvSpPr>
        <p:spPr>
          <a:xfrm>
            <a:off x="7392187" y="2676950"/>
            <a:ext cx="1664210" cy="2163535"/>
          </a:xfrm>
          <a:custGeom>
            <a:avLst/>
            <a:gdLst/>
            <a:ahLst/>
            <a:cxnLst/>
            <a:rect l="l" t="t" r="r" b="b"/>
            <a:pathLst>
              <a:path w="18758" h="24244" fill="none" extrusionOk="0">
                <a:moveTo>
                  <a:pt x="18758" y="24243"/>
                </a:moveTo>
                <a:cubicBezTo>
                  <a:pt x="18758" y="24243"/>
                  <a:pt x="13520" y="9759"/>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9"/>
          <p:cNvSpPr/>
          <p:nvPr/>
        </p:nvSpPr>
        <p:spPr>
          <a:xfrm>
            <a:off x="7680862" y="2953794"/>
            <a:ext cx="321499" cy="220503"/>
          </a:xfrm>
          <a:custGeom>
            <a:avLst/>
            <a:gdLst/>
            <a:ahLst/>
            <a:cxnLst/>
            <a:rect l="l" t="t" r="r" b="b"/>
            <a:pathLst>
              <a:path w="5179" h="2926" fill="none" extrusionOk="0">
                <a:moveTo>
                  <a:pt x="5178" y="0"/>
                </a:moveTo>
                <a:cubicBezTo>
                  <a:pt x="5178" y="0"/>
                  <a:pt x="4854" y="2107"/>
                  <a:pt x="4760" y="2926"/>
                </a:cubicBezTo>
                <a:cubicBezTo>
                  <a:pt x="3199" y="2474"/>
                  <a:pt x="1613" y="2175"/>
                  <a:pt x="1" y="203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9"/>
          <p:cNvSpPr/>
          <p:nvPr/>
        </p:nvSpPr>
        <p:spPr>
          <a:xfrm>
            <a:off x="8356525" y="3255023"/>
            <a:ext cx="65580" cy="368330"/>
          </a:xfrm>
          <a:custGeom>
            <a:avLst/>
            <a:gdLst/>
            <a:ahLst/>
            <a:cxnLst/>
            <a:rect l="l" t="t" r="r" b="b"/>
            <a:pathLst>
              <a:path w="717" h="4027" fill="none" extrusionOk="0">
                <a:moveTo>
                  <a:pt x="700" y="0"/>
                </a:moveTo>
                <a:cubicBezTo>
                  <a:pt x="700" y="0"/>
                  <a:pt x="717" y="2824"/>
                  <a:pt x="0" y="402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9"/>
          <p:cNvSpPr/>
          <p:nvPr/>
        </p:nvSpPr>
        <p:spPr>
          <a:xfrm>
            <a:off x="7832915" y="3411800"/>
            <a:ext cx="376971" cy="39150"/>
          </a:xfrm>
          <a:custGeom>
            <a:avLst/>
            <a:gdLst/>
            <a:ahLst/>
            <a:cxnLst/>
            <a:rect l="l" t="t" r="r" b="b"/>
            <a:pathLst>
              <a:path w="5281" h="428" fill="none" extrusionOk="0">
                <a:moveTo>
                  <a:pt x="5281" y="291"/>
                </a:moveTo>
                <a:cubicBezTo>
                  <a:pt x="5281" y="291"/>
                  <a:pt x="1997" y="427"/>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9"/>
          <p:cNvSpPr/>
          <p:nvPr/>
        </p:nvSpPr>
        <p:spPr>
          <a:xfrm>
            <a:off x="8168462" y="3806650"/>
            <a:ext cx="390202" cy="103824"/>
          </a:xfrm>
          <a:custGeom>
            <a:avLst/>
            <a:gdLst/>
            <a:ahLst/>
            <a:cxnLst/>
            <a:rect l="l" t="t" r="r" b="b"/>
            <a:pathLst>
              <a:path w="4931" h="1135" fill="none" extrusionOk="0">
                <a:moveTo>
                  <a:pt x="4931" y="1083"/>
                </a:moveTo>
                <a:cubicBezTo>
                  <a:pt x="4931" y="1083"/>
                  <a:pt x="2030" y="113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9"/>
          <p:cNvSpPr/>
          <p:nvPr/>
        </p:nvSpPr>
        <p:spPr>
          <a:xfrm>
            <a:off x="8618668" y="3598296"/>
            <a:ext cx="85154" cy="398787"/>
          </a:xfrm>
          <a:custGeom>
            <a:avLst/>
            <a:gdLst/>
            <a:ahLst/>
            <a:cxnLst/>
            <a:rect l="l" t="t" r="r" b="b"/>
            <a:pathLst>
              <a:path w="931" h="4360" fill="none" extrusionOk="0">
                <a:moveTo>
                  <a:pt x="0" y="4359"/>
                </a:moveTo>
                <a:cubicBezTo>
                  <a:pt x="0" y="4359"/>
                  <a:pt x="743" y="1988"/>
                  <a:pt x="93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9"/>
          <p:cNvSpPr/>
          <p:nvPr/>
        </p:nvSpPr>
        <p:spPr>
          <a:xfrm>
            <a:off x="8432168" y="4277065"/>
            <a:ext cx="412873" cy="106191"/>
          </a:xfrm>
          <a:custGeom>
            <a:avLst/>
            <a:gdLst/>
            <a:ahLst/>
            <a:cxnLst/>
            <a:rect l="l" t="t" r="r" b="b"/>
            <a:pathLst>
              <a:path w="4514" h="1161" fill="none" extrusionOk="0">
                <a:moveTo>
                  <a:pt x="4513" y="1161"/>
                </a:moveTo>
                <a:cubicBezTo>
                  <a:pt x="4513" y="1161"/>
                  <a:pt x="1639" y="930"/>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9"/>
          <p:cNvSpPr/>
          <p:nvPr/>
        </p:nvSpPr>
        <p:spPr>
          <a:xfrm>
            <a:off x="8902663" y="4050224"/>
            <a:ext cx="87450" cy="445456"/>
          </a:xfrm>
          <a:custGeom>
            <a:avLst/>
            <a:gdLst/>
            <a:ahLst/>
            <a:cxnLst/>
            <a:rect l="l" t="t" r="r" b="b"/>
            <a:pathLst>
              <a:path w="956" h="5452" fill="none" extrusionOk="0">
                <a:moveTo>
                  <a:pt x="0" y="5451"/>
                </a:moveTo>
                <a:cubicBezTo>
                  <a:pt x="0" y="5451"/>
                  <a:pt x="956" y="2278"/>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9"/>
          <p:cNvSpPr/>
          <p:nvPr/>
        </p:nvSpPr>
        <p:spPr>
          <a:xfrm>
            <a:off x="6815592" y="3554575"/>
            <a:ext cx="1905307" cy="1785488"/>
          </a:xfrm>
          <a:custGeom>
            <a:avLst/>
            <a:gdLst/>
            <a:ahLst/>
            <a:cxnLst/>
            <a:rect l="l" t="t" r="r" b="b"/>
            <a:pathLst>
              <a:path w="20831" h="19521" extrusionOk="0">
                <a:moveTo>
                  <a:pt x="1" y="1"/>
                </a:moveTo>
                <a:cubicBezTo>
                  <a:pt x="1" y="1"/>
                  <a:pt x="2466" y="3933"/>
                  <a:pt x="2943" y="5076"/>
                </a:cubicBezTo>
                <a:cubicBezTo>
                  <a:pt x="3421" y="6211"/>
                  <a:pt x="4180" y="9239"/>
                  <a:pt x="5741" y="9998"/>
                </a:cubicBezTo>
                <a:cubicBezTo>
                  <a:pt x="7311" y="10757"/>
                  <a:pt x="10296" y="12719"/>
                  <a:pt x="10774" y="14058"/>
                </a:cubicBezTo>
                <a:cubicBezTo>
                  <a:pt x="11243" y="15406"/>
                  <a:pt x="13188" y="18912"/>
                  <a:pt x="14425" y="19381"/>
                </a:cubicBezTo>
                <a:cubicBezTo>
                  <a:pt x="14683" y="19481"/>
                  <a:pt x="15105" y="19520"/>
                  <a:pt x="15611" y="19520"/>
                </a:cubicBezTo>
                <a:cubicBezTo>
                  <a:pt x="17526" y="19520"/>
                  <a:pt x="20643" y="18955"/>
                  <a:pt x="20643" y="18955"/>
                </a:cubicBezTo>
                <a:cubicBezTo>
                  <a:pt x="20831" y="17871"/>
                  <a:pt x="19927" y="14553"/>
                  <a:pt x="18553" y="13274"/>
                </a:cubicBezTo>
                <a:cubicBezTo>
                  <a:pt x="17180" y="11994"/>
                  <a:pt x="15184" y="10902"/>
                  <a:pt x="14476" y="9998"/>
                </a:cubicBezTo>
                <a:cubicBezTo>
                  <a:pt x="13760" y="9102"/>
                  <a:pt x="12710" y="6253"/>
                  <a:pt x="10552" y="5358"/>
                </a:cubicBezTo>
                <a:cubicBezTo>
                  <a:pt x="8394" y="4453"/>
                  <a:pt x="6407" y="3310"/>
                  <a:pt x="5460" y="2483"/>
                </a:cubicBezTo>
                <a:cubicBezTo>
                  <a:pt x="4504" y="1664"/>
                  <a:pt x="2474" y="7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9"/>
          <p:cNvSpPr/>
          <p:nvPr/>
        </p:nvSpPr>
        <p:spPr>
          <a:xfrm>
            <a:off x="6866317" y="3588100"/>
            <a:ext cx="1822623" cy="1744695"/>
          </a:xfrm>
          <a:custGeom>
            <a:avLst/>
            <a:gdLst/>
            <a:ahLst/>
            <a:cxnLst/>
            <a:rect l="l" t="t" r="r" b="b"/>
            <a:pathLst>
              <a:path w="19927" h="19075" fill="none" extrusionOk="0">
                <a:moveTo>
                  <a:pt x="19927" y="19074"/>
                </a:moveTo>
                <a:cubicBezTo>
                  <a:pt x="19927" y="19074"/>
                  <a:pt x="11200" y="8719"/>
                  <a:pt x="7353" y="6023"/>
                </a:cubicBezTo>
                <a:cubicBezTo>
                  <a:pt x="3515" y="3319"/>
                  <a:pt x="1" y="1"/>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9"/>
          <p:cNvSpPr/>
          <p:nvPr/>
        </p:nvSpPr>
        <p:spPr>
          <a:xfrm>
            <a:off x="8305030" y="4607075"/>
            <a:ext cx="91" cy="309883"/>
          </a:xfrm>
          <a:custGeom>
            <a:avLst/>
            <a:gdLst/>
            <a:ahLst/>
            <a:cxnLst/>
            <a:rect l="l" t="t" r="r" b="b"/>
            <a:pathLst>
              <a:path w="1" h="3388" fill="none" extrusionOk="0">
                <a:moveTo>
                  <a:pt x="0" y="1"/>
                </a:moveTo>
                <a:lnTo>
                  <a:pt x="0" y="3387"/>
                </a:ln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9"/>
          <p:cNvSpPr/>
          <p:nvPr/>
        </p:nvSpPr>
        <p:spPr>
          <a:xfrm>
            <a:off x="7726871" y="4736591"/>
            <a:ext cx="438575" cy="33659"/>
          </a:xfrm>
          <a:custGeom>
            <a:avLst/>
            <a:gdLst/>
            <a:ahLst/>
            <a:cxnLst/>
            <a:rect l="l" t="t" r="r" b="b"/>
            <a:pathLst>
              <a:path w="4795" h="368" fill="none" extrusionOk="0">
                <a:moveTo>
                  <a:pt x="4795" y="274"/>
                </a:moveTo>
                <a:cubicBezTo>
                  <a:pt x="4795" y="274"/>
                  <a:pt x="999" y="368"/>
                  <a:pt x="1" y="1"/>
                </a:cubicBezTo>
              </a:path>
            </a:pathLst>
          </a:custGeom>
          <a:noFill/>
          <a:ln w="2775" cap="flat" cmpd="sng">
            <a:solidFill>
              <a:srgbClr val="000000"/>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9"/>
          <p:cNvSpPr/>
          <p:nvPr/>
        </p:nvSpPr>
        <p:spPr>
          <a:xfrm>
            <a:off x="7823638" y="4120901"/>
            <a:ext cx="35950" cy="283400"/>
          </a:xfrm>
          <a:custGeom>
            <a:avLst/>
            <a:gdLst/>
            <a:ahLst/>
            <a:cxnLst/>
            <a:rect l="l" t="t" r="r" b="b"/>
            <a:pathLst>
              <a:path w="393" h="3942" fill="none" extrusionOk="0">
                <a:moveTo>
                  <a:pt x="256" y="3941"/>
                </a:moveTo>
                <a:cubicBezTo>
                  <a:pt x="256" y="3941"/>
                  <a:pt x="393" y="1186"/>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9"/>
          <p:cNvSpPr/>
          <p:nvPr/>
        </p:nvSpPr>
        <p:spPr>
          <a:xfrm>
            <a:off x="7260387" y="4235700"/>
            <a:ext cx="489042" cy="103924"/>
          </a:xfrm>
          <a:custGeom>
            <a:avLst/>
            <a:gdLst/>
            <a:ahLst/>
            <a:cxnLst/>
            <a:rect l="l" t="t" r="r" b="b"/>
            <a:pathLst>
              <a:path w="6160" h="1136" fill="none" extrusionOk="0">
                <a:moveTo>
                  <a:pt x="6160" y="862"/>
                </a:moveTo>
                <a:cubicBezTo>
                  <a:pt x="6160" y="862"/>
                  <a:pt x="1818" y="1135"/>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9"/>
          <p:cNvSpPr/>
          <p:nvPr/>
        </p:nvSpPr>
        <p:spPr>
          <a:xfrm>
            <a:off x="7415613" y="3892448"/>
            <a:ext cx="45275" cy="193551"/>
          </a:xfrm>
          <a:custGeom>
            <a:avLst/>
            <a:gdLst/>
            <a:ahLst/>
            <a:cxnLst/>
            <a:rect l="l" t="t" r="r" b="b"/>
            <a:pathLst>
              <a:path w="495" h="2517" fill="none" extrusionOk="0">
                <a:moveTo>
                  <a:pt x="495" y="2517"/>
                </a:moveTo>
                <a:cubicBezTo>
                  <a:pt x="495" y="2517"/>
                  <a:pt x="384" y="78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9"/>
          <p:cNvSpPr/>
          <p:nvPr/>
        </p:nvSpPr>
        <p:spPr>
          <a:xfrm>
            <a:off x="7031038" y="3862718"/>
            <a:ext cx="182656" cy="29726"/>
          </a:xfrm>
          <a:custGeom>
            <a:avLst/>
            <a:gdLst/>
            <a:ahLst/>
            <a:cxnLst/>
            <a:rect l="l" t="t" r="r" b="b"/>
            <a:pathLst>
              <a:path w="1997" h="325" fill="none" extrusionOk="0">
                <a:moveTo>
                  <a:pt x="1997" y="324"/>
                </a:moveTo>
                <a:cubicBezTo>
                  <a:pt x="1997" y="324"/>
                  <a:pt x="581" y="273"/>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9"/>
          <p:cNvSpPr/>
          <p:nvPr/>
        </p:nvSpPr>
        <p:spPr>
          <a:xfrm>
            <a:off x="6256184" y="4404295"/>
            <a:ext cx="1228101" cy="1001725"/>
          </a:xfrm>
          <a:custGeom>
            <a:avLst/>
            <a:gdLst/>
            <a:ahLst/>
            <a:cxnLst/>
            <a:rect l="l" t="t" r="r" b="b"/>
            <a:pathLst>
              <a:path w="13427" h="10952" extrusionOk="0">
                <a:moveTo>
                  <a:pt x="0" y="0"/>
                </a:moveTo>
                <a:cubicBezTo>
                  <a:pt x="1" y="0"/>
                  <a:pt x="1613" y="3557"/>
                  <a:pt x="1800" y="5212"/>
                </a:cubicBezTo>
                <a:cubicBezTo>
                  <a:pt x="1996" y="6875"/>
                  <a:pt x="2611" y="10569"/>
                  <a:pt x="3421" y="10902"/>
                </a:cubicBezTo>
                <a:cubicBezTo>
                  <a:pt x="3504" y="10936"/>
                  <a:pt x="3675" y="10951"/>
                  <a:pt x="3916" y="10951"/>
                </a:cubicBezTo>
                <a:cubicBezTo>
                  <a:pt x="6020" y="10951"/>
                  <a:pt x="13427" y="9784"/>
                  <a:pt x="13427" y="9784"/>
                </a:cubicBezTo>
                <a:cubicBezTo>
                  <a:pt x="13043" y="8778"/>
                  <a:pt x="11004" y="6730"/>
                  <a:pt x="9162" y="6159"/>
                </a:cubicBezTo>
                <a:cubicBezTo>
                  <a:pt x="7311" y="5596"/>
                  <a:pt x="3319" y="3037"/>
                  <a:pt x="2184" y="1894"/>
                </a:cubicBezTo>
                <a:cubicBezTo>
                  <a:pt x="1502" y="1211"/>
                  <a:pt x="768" y="5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9"/>
          <p:cNvSpPr/>
          <p:nvPr/>
        </p:nvSpPr>
        <p:spPr>
          <a:xfrm>
            <a:off x="6295111" y="4459995"/>
            <a:ext cx="725683" cy="966694"/>
          </a:xfrm>
          <a:custGeom>
            <a:avLst/>
            <a:gdLst/>
            <a:ahLst/>
            <a:cxnLst/>
            <a:rect l="l" t="t" r="r" b="b"/>
            <a:pathLst>
              <a:path w="7934" h="10569" fill="none" extrusionOk="0">
                <a:moveTo>
                  <a:pt x="7934" y="10569"/>
                </a:moveTo>
                <a:cubicBezTo>
                  <a:pt x="7934" y="10569"/>
                  <a:pt x="3703" y="3881"/>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9"/>
          <p:cNvSpPr/>
          <p:nvPr/>
        </p:nvSpPr>
        <p:spPr>
          <a:xfrm>
            <a:off x="6786704" y="4854324"/>
            <a:ext cx="91" cy="213937"/>
          </a:xfrm>
          <a:custGeom>
            <a:avLst/>
            <a:gdLst/>
            <a:ahLst/>
            <a:cxnLst/>
            <a:rect l="l" t="t" r="r" b="b"/>
            <a:pathLst>
              <a:path w="1" h="2339" fill="none" extrusionOk="0">
                <a:moveTo>
                  <a:pt x="0" y="1"/>
                </a:moveTo>
                <a:lnTo>
                  <a:pt x="0"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9"/>
          <p:cNvSpPr/>
          <p:nvPr/>
        </p:nvSpPr>
        <p:spPr>
          <a:xfrm>
            <a:off x="6482264" y="5094357"/>
            <a:ext cx="395586" cy="112410"/>
          </a:xfrm>
          <a:custGeom>
            <a:avLst/>
            <a:gdLst/>
            <a:ahLst/>
            <a:cxnLst/>
            <a:rect l="l" t="t" r="r" b="b"/>
            <a:pathLst>
              <a:path w="4325" h="1229" fill="none" extrusionOk="0">
                <a:moveTo>
                  <a:pt x="4325" y="1229"/>
                </a:moveTo>
                <a:cubicBezTo>
                  <a:pt x="4325" y="1229"/>
                  <a:pt x="1544" y="742"/>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9"/>
          <p:cNvSpPr/>
          <p:nvPr/>
        </p:nvSpPr>
        <p:spPr>
          <a:xfrm>
            <a:off x="6997922" y="5075932"/>
            <a:ext cx="173326" cy="314457"/>
          </a:xfrm>
          <a:custGeom>
            <a:avLst/>
            <a:gdLst/>
            <a:ahLst/>
            <a:cxnLst/>
            <a:rect l="l" t="t" r="r" b="b"/>
            <a:pathLst>
              <a:path w="1895" h="3438" fill="none" extrusionOk="0">
                <a:moveTo>
                  <a:pt x="1895" y="0"/>
                </a:moveTo>
                <a:cubicBezTo>
                  <a:pt x="1895" y="0"/>
                  <a:pt x="487" y="2926"/>
                  <a:pt x="1"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9"/>
          <p:cNvSpPr/>
          <p:nvPr/>
        </p:nvSpPr>
        <p:spPr>
          <a:xfrm>
            <a:off x="8538269" y="2306246"/>
            <a:ext cx="898918" cy="1157124"/>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9"/>
          <p:cNvSpPr/>
          <p:nvPr/>
        </p:nvSpPr>
        <p:spPr>
          <a:xfrm>
            <a:off x="8584738" y="2360850"/>
            <a:ext cx="785335" cy="791282"/>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9"/>
          <p:cNvSpPr/>
          <p:nvPr/>
        </p:nvSpPr>
        <p:spPr>
          <a:xfrm>
            <a:off x="8975213" y="2563724"/>
            <a:ext cx="81201" cy="24120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9"/>
          <p:cNvSpPr/>
          <p:nvPr/>
        </p:nvSpPr>
        <p:spPr>
          <a:xfrm>
            <a:off x="8902663" y="2917150"/>
            <a:ext cx="348026" cy="99974"/>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9"/>
          <p:cNvSpPr/>
          <p:nvPr/>
        </p:nvSpPr>
        <p:spPr>
          <a:xfrm>
            <a:off x="7935963" y="1927851"/>
            <a:ext cx="219333" cy="241193"/>
          </a:xfrm>
          <a:custGeom>
            <a:avLst/>
            <a:gdLst/>
            <a:ahLst/>
            <a:cxnLst/>
            <a:rect l="l" t="t" r="r" b="b"/>
            <a:pathLst>
              <a:path w="2398" h="2637" extrusionOk="0">
                <a:moveTo>
                  <a:pt x="1" y="1"/>
                </a:moveTo>
                <a:cubicBezTo>
                  <a:pt x="1" y="1"/>
                  <a:pt x="43" y="2312"/>
                  <a:pt x="2312" y="2636"/>
                </a:cubicBezTo>
                <a:cubicBezTo>
                  <a:pt x="2312" y="2636"/>
                  <a:pt x="2398" y="86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9"/>
          <p:cNvSpPr/>
          <p:nvPr/>
        </p:nvSpPr>
        <p:spPr>
          <a:xfrm>
            <a:off x="8108377" y="1910655"/>
            <a:ext cx="236528" cy="315371"/>
          </a:xfrm>
          <a:custGeom>
            <a:avLst/>
            <a:gdLst/>
            <a:ahLst/>
            <a:cxnLst/>
            <a:rect l="l" t="t" r="r" b="b"/>
            <a:pathLst>
              <a:path w="2586" h="3448" extrusionOk="0">
                <a:moveTo>
                  <a:pt x="1826" y="1"/>
                </a:moveTo>
                <a:cubicBezTo>
                  <a:pt x="1818" y="1"/>
                  <a:pt x="1" y="1434"/>
                  <a:pt x="1118" y="3447"/>
                </a:cubicBezTo>
                <a:cubicBezTo>
                  <a:pt x="1118" y="3447"/>
                  <a:pt x="2585" y="2432"/>
                  <a:pt x="18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9"/>
          <p:cNvSpPr/>
          <p:nvPr/>
        </p:nvSpPr>
        <p:spPr>
          <a:xfrm>
            <a:off x="7855656" y="2189352"/>
            <a:ext cx="321499" cy="110764"/>
          </a:xfrm>
          <a:custGeom>
            <a:avLst/>
            <a:gdLst/>
            <a:ahLst/>
            <a:cxnLst/>
            <a:rect l="l" t="t" r="r" b="b"/>
            <a:pathLst>
              <a:path w="3515" h="1211" extrusionOk="0">
                <a:moveTo>
                  <a:pt x="1843" y="0"/>
                </a:moveTo>
                <a:cubicBezTo>
                  <a:pt x="1336" y="0"/>
                  <a:pt x="719" y="128"/>
                  <a:pt x="0" y="502"/>
                </a:cubicBezTo>
                <a:cubicBezTo>
                  <a:pt x="0" y="502"/>
                  <a:pt x="799" y="1211"/>
                  <a:pt x="1870" y="1211"/>
                </a:cubicBezTo>
                <a:cubicBezTo>
                  <a:pt x="2376" y="1211"/>
                  <a:pt x="2943" y="1053"/>
                  <a:pt x="3514" y="588"/>
                </a:cubicBezTo>
                <a:cubicBezTo>
                  <a:pt x="3514" y="588"/>
                  <a:pt x="2931" y="0"/>
                  <a:pt x="1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9"/>
          <p:cNvSpPr/>
          <p:nvPr/>
        </p:nvSpPr>
        <p:spPr>
          <a:xfrm>
            <a:off x="8215301" y="2024622"/>
            <a:ext cx="266163" cy="355890"/>
          </a:xfrm>
          <a:custGeom>
            <a:avLst/>
            <a:gdLst/>
            <a:ahLst/>
            <a:cxnLst/>
            <a:rect l="l" t="t" r="r" b="b"/>
            <a:pathLst>
              <a:path w="2910" h="3891" extrusionOk="0">
                <a:moveTo>
                  <a:pt x="2056" y="0"/>
                </a:moveTo>
                <a:cubicBezTo>
                  <a:pt x="2056" y="0"/>
                  <a:pt x="1" y="1621"/>
                  <a:pt x="1254" y="3890"/>
                </a:cubicBezTo>
                <a:cubicBezTo>
                  <a:pt x="1254" y="3890"/>
                  <a:pt x="2909" y="2747"/>
                  <a:pt x="20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9"/>
          <p:cNvSpPr/>
          <p:nvPr/>
        </p:nvSpPr>
        <p:spPr>
          <a:xfrm>
            <a:off x="7928920" y="2339357"/>
            <a:ext cx="363665" cy="125033"/>
          </a:xfrm>
          <a:custGeom>
            <a:avLst/>
            <a:gdLst/>
            <a:ahLst/>
            <a:cxnLst/>
            <a:rect l="l" t="t" r="r" b="b"/>
            <a:pathLst>
              <a:path w="3976" h="1367" extrusionOk="0">
                <a:moveTo>
                  <a:pt x="2089" y="0"/>
                </a:moveTo>
                <a:cubicBezTo>
                  <a:pt x="1514" y="0"/>
                  <a:pt x="816" y="145"/>
                  <a:pt x="1" y="568"/>
                </a:cubicBezTo>
                <a:cubicBezTo>
                  <a:pt x="1" y="568"/>
                  <a:pt x="905" y="1367"/>
                  <a:pt x="2116" y="1367"/>
                </a:cubicBezTo>
                <a:cubicBezTo>
                  <a:pt x="2689" y="1367"/>
                  <a:pt x="3330" y="1188"/>
                  <a:pt x="3976" y="662"/>
                </a:cubicBezTo>
                <a:cubicBezTo>
                  <a:pt x="3976" y="662"/>
                  <a:pt x="3318" y="0"/>
                  <a:pt x="2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9"/>
          <p:cNvSpPr/>
          <p:nvPr/>
        </p:nvSpPr>
        <p:spPr>
          <a:xfrm>
            <a:off x="8322957" y="2165845"/>
            <a:ext cx="286468" cy="382324"/>
          </a:xfrm>
          <a:custGeom>
            <a:avLst/>
            <a:gdLst/>
            <a:ahLst/>
            <a:cxnLst/>
            <a:rect l="l" t="t" r="r" b="b"/>
            <a:pathLst>
              <a:path w="3132" h="4180" extrusionOk="0">
                <a:moveTo>
                  <a:pt x="2210" y="0"/>
                </a:moveTo>
                <a:cubicBezTo>
                  <a:pt x="2210" y="0"/>
                  <a:pt x="1" y="1741"/>
                  <a:pt x="1357" y="4180"/>
                </a:cubicBezTo>
                <a:cubicBezTo>
                  <a:pt x="1357" y="4180"/>
                  <a:pt x="3131" y="2952"/>
                  <a:pt x="2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9"/>
          <p:cNvSpPr/>
          <p:nvPr/>
        </p:nvSpPr>
        <p:spPr>
          <a:xfrm>
            <a:off x="8016362" y="2503447"/>
            <a:ext cx="390190" cy="134454"/>
          </a:xfrm>
          <a:custGeom>
            <a:avLst/>
            <a:gdLst/>
            <a:ahLst/>
            <a:cxnLst/>
            <a:rect l="l" t="t" r="r" b="b"/>
            <a:pathLst>
              <a:path w="4266" h="1470" extrusionOk="0">
                <a:moveTo>
                  <a:pt x="2239" y="1"/>
                </a:moveTo>
                <a:cubicBezTo>
                  <a:pt x="1623" y="1"/>
                  <a:pt x="874" y="155"/>
                  <a:pt x="0" y="608"/>
                </a:cubicBezTo>
                <a:cubicBezTo>
                  <a:pt x="0" y="608"/>
                  <a:pt x="972" y="1470"/>
                  <a:pt x="2271" y="1470"/>
                </a:cubicBezTo>
                <a:cubicBezTo>
                  <a:pt x="2885" y="1470"/>
                  <a:pt x="3573" y="1277"/>
                  <a:pt x="4265" y="711"/>
                </a:cubicBezTo>
                <a:cubicBezTo>
                  <a:pt x="4265" y="711"/>
                  <a:pt x="3559" y="1"/>
                  <a:pt x="2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9"/>
          <p:cNvSpPr/>
          <p:nvPr/>
        </p:nvSpPr>
        <p:spPr>
          <a:xfrm>
            <a:off x="8461894" y="2319508"/>
            <a:ext cx="324609" cy="437843"/>
          </a:xfrm>
          <a:custGeom>
            <a:avLst/>
            <a:gdLst/>
            <a:ahLst/>
            <a:cxnLst/>
            <a:rect l="l" t="t" r="r" b="b"/>
            <a:pathLst>
              <a:path w="3549" h="4787" extrusionOk="0">
                <a:moveTo>
                  <a:pt x="2695" y="1"/>
                </a:moveTo>
                <a:cubicBezTo>
                  <a:pt x="2695" y="1"/>
                  <a:pt x="0" y="1852"/>
                  <a:pt x="1382" y="4786"/>
                </a:cubicBezTo>
                <a:cubicBezTo>
                  <a:pt x="1382" y="4786"/>
                  <a:pt x="3548" y="3507"/>
                  <a:pt x="26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9"/>
          <p:cNvSpPr/>
          <p:nvPr/>
        </p:nvSpPr>
        <p:spPr>
          <a:xfrm>
            <a:off x="8087340" y="2688025"/>
            <a:ext cx="452569" cy="157869"/>
          </a:xfrm>
          <a:custGeom>
            <a:avLst/>
            <a:gdLst/>
            <a:ahLst/>
            <a:cxnLst/>
            <a:rect l="l" t="t" r="r" b="b"/>
            <a:pathLst>
              <a:path w="4948" h="1726" extrusionOk="0">
                <a:moveTo>
                  <a:pt x="2371" y="0"/>
                </a:moveTo>
                <a:cubicBezTo>
                  <a:pt x="1708" y="0"/>
                  <a:pt x="918" y="147"/>
                  <a:pt x="1" y="552"/>
                </a:cubicBezTo>
                <a:cubicBezTo>
                  <a:pt x="1" y="552"/>
                  <a:pt x="1169" y="1726"/>
                  <a:pt x="2793" y="1726"/>
                </a:cubicBezTo>
                <a:cubicBezTo>
                  <a:pt x="3452" y="1726"/>
                  <a:pt x="4187" y="1532"/>
                  <a:pt x="4948" y="987"/>
                </a:cubicBezTo>
                <a:cubicBezTo>
                  <a:pt x="4948" y="987"/>
                  <a:pt x="4090" y="0"/>
                  <a:pt x="2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9"/>
          <p:cNvSpPr/>
          <p:nvPr/>
        </p:nvSpPr>
        <p:spPr>
          <a:xfrm>
            <a:off x="8571837" y="2427987"/>
            <a:ext cx="419824" cy="567266"/>
          </a:xfrm>
          <a:custGeom>
            <a:avLst/>
            <a:gdLst/>
            <a:ahLst/>
            <a:cxnLst/>
            <a:rect l="l" t="t" r="r" b="b"/>
            <a:pathLst>
              <a:path w="4590" h="6202" extrusionOk="0">
                <a:moveTo>
                  <a:pt x="3498" y="0"/>
                </a:moveTo>
                <a:cubicBezTo>
                  <a:pt x="3498" y="1"/>
                  <a:pt x="1" y="2406"/>
                  <a:pt x="1792" y="6202"/>
                </a:cubicBezTo>
                <a:cubicBezTo>
                  <a:pt x="1792" y="6202"/>
                  <a:pt x="4590" y="4538"/>
                  <a:pt x="34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9"/>
          <p:cNvSpPr/>
          <p:nvPr/>
        </p:nvSpPr>
        <p:spPr>
          <a:xfrm>
            <a:off x="8087340" y="2905440"/>
            <a:ext cx="586839" cy="204333"/>
          </a:xfrm>
          <a:custGeom>
            <a:avLst/>
            <a:gdLst/>
            <a:ahLst/>
            <a:cxnLst/>
            <a:rect l="l" t="t" r="r" b="b"/>
            <a:pathLst>
              <a:path w="6416" h="2234" extrusionOk="0">
                <a:moveTo>
                  <a:pt x="3062" y="1"/>
                </a:moveTo>
                <a:cubicBezTo>
                  <a:pt x="2205" y="1"/>
                  <a:pt x="1185" y="189"/>
                  <a:pt x="1" y="709"/>
                </a:cubicBezTo>
                <a:cubicBezTo>
                  <a:pt x="1" y="709"/>
                  <a:pt x="1513" y="2234"/>
                  <a:pt x="3621" y="2234"/>
                </a:cubicBezTo>
                <a:cubicBezTo>
                  <a:pt x="4475" y="2234"/>
                  <a:pt x="5426" y="1984"/>
                  <a:pt x="6415" y="1280"/>
                </a:cubicBezTo>
                <a:cubicBezTo>
                  <a:pt x="6415" y="1280"/>
                  <a:pt x="5296" y="1"/>
                  <a:pt x="3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9"/>
          <p:cNvSpPr/>
          <p:nvPr/>
        </p:nvSpPr>
        <p:spPr>
          <a:xfrm>
            <a:off x="8716171" y="2687751"/>
            <a:ext cx="457325" cy="618029"/>
          </a:xfrm>
          <a:custGeom>
            <a:avLst/>
            <a:gdLst/>
            <a:ahLst/>
            <a:cxnLst/>
            <a:rect l="l" t="t" r="r" b="b"/>
            <a:pathLst>
              <a:path w="5000" h="6757" extrusionOk="0">
                <a:moveTo>
                  <a:pt x="3805" y="1"/>
                </a:moveTo>
                <a:lnTo>
                  <a:pt x="3805" y="1"/>
                </a:lnTo>
                <a:cubicBezTo>
                  <a:pt x="3805" y="1"/>
                  <a:pt x="1" y="2620"/>
                  <a:pt x="1954" y="6757"/>
                </a:cubicBezTo>
                <a:cubicBezTo>
                  <a:pt x="1954" y="6757"/>
                  <a:pt x="4999" y="4948"/>
                  <a:pt x="3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9"/>
          <p:cNvSpPr/>
          <p:nvPr/>
        </p:nvSpPr>
        <p:spPr>
          <a:xfrm>
            <a:off x="8188227" y="3207735"/>
            <a:ext cx="638792" cy="222534"/>
          </a:xfrm>
          <a:custGeom>
            <a:avLst/>
            <a:gdLst/>
            <a:ahLst/>
            <a:cxnLst/>
            <a:rect l="l" t="t" r="r" b="b"/>
            <a:pathLst>
              <a:path w="6984" h="2433" extrusionOk="0">
                <a:moveTo>
                  <a:pt x="3337" y="1"/>
                </a:moveTo>
                <a:cubicBezTo>
                  <a:pt x="2405" y="1"/>
                  <a:pt x="1295" y="206"/>
                  <a:pt x="6" y="773"/>
                </a:cubicBezTo>
                <a:cubicBezTo>
                  <a:pt x="0" y="773"/>
                  <a:pt x="1645" y="2433"/>
                  <a:pt x="3941" y="2433"/>
                </a:cubicBezTo>
                <a:cubicBezTo>
                  <a:pt x="4871" y="2433"/>
                  <a:pt x="5907" y="2160"/>
                  <a:pt x="6984" y="1396"/>
                </a:cubicBezTo>
                <a:cubicBezTo>
                  <a:pt x="6984" y="1396"/>
                  <a:pt x="5767" y="1"/>
                  <a:pt x="33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9"/>
          <p:cNvSpPr/>
          <p:nvPr/>
        </p:nvSpPr>
        <p:spPr>
          <a:xfrm>
            <a:off x="8873767" y="3007699"/>
            <a:ext cx="442508" cy="604767"/>
          </a:xfrm>
          <a:custGeom>
            <a:avLst/>
            <a:gdLst/>
            <a:ahLst/>
            <a:cxnLst/>
            <a:rect l="l" t="t" r="r" b="b"/>
            <a:pathLst>
              <a:path w="4838" h="6612" extrusionOk="0">
                <a:moveTo>
                  <a:pt x="3976" y="0"/>
                </a:moveTo>
                <a:cubicBezTo>
                  <a:pt x="3975" y="0"/>
                  <a:pt x="1" y="2355"/>
                  <a:pt x="1673" y="6611"/>
                </a:cubicBezTo>
                <a:cubicBezTo>
                  <a:pt x="1673" y="6611"/>
                  <a:pt x="4837" y="5007"/>
                  <a:pt x="3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9"/>
          <p:cNvSpPr/>
          <p:nvPr/>
        </p:nvSpPr>
        <p:spPr>
          <a:xfrm>
            <a:off x="8323780" y="3487164"/>
            <a:ext cx="633578" cy="228022"/>
          </a:xfrm>
          <a:custGeom>
            <a:avLst/>
            <a:gdLst/>
            <a:ahLst/>
            <a:cxnLst/>
            <a:rect l="l" t="t" r="r" b="b"/>
            <a:pathLst>
              <a:path w="6927" h="2493" extrusionOk="0">
                <a:moveTo>
                  <a:pt x="2945" y="1"/>
                </a:moveTo>
                <a:cubicBezTo>
                  <a:pt x="2105" y="1"/>
                  <a:pt x="1125" y="157"/>
                  <a:pt x="0" y="567"/>
                </a:cubicBezTo>
                <a:cubicBezTo>
                  <a:pt x="0" y="567"/>
                  <a:pt x="1676" y="2493"/>
                  <a:pt x="4138" y="2493"/>
                </a:cubicBezTo>
                <a:cubicBezTo>
                  <a:pt x="4987" y="2493"/>
                  <a:pt x="5928" y="2264"/>
                  <a:pt x="6927" y="1651"/>
                </a:cubicBezTo>
                <a:cubicBezTo>
                  <a:pt x="6927" y="1651"/>
                  <a:pt x="5670" y="1"/>
                  <a:pt x="29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9"/>
          <p:cNvSpPr/>
          <p:nvPr/>
        </p:nvSpPr>
        <p:spPr>
          <a:xfrm>
            <a:off x="8139659" y="2162736"/>
            <a:ext cx="1230387" cy="2474128"/>
          </a:xfrm>
          <a:custGeom>
            <a:avLst/>
            <a:gdLst/>
            <a:ahLst/>
            <a:cxnLst/>
            <a:rect l="l" t="t" r="r" b="b"/>
            <a:pathLst>
              <a:path w="13452" h="27050" fill="none" extrusionOk="0">
                <a:moveTo>
                  <a:pt x="0" y="0"/>
                </a:moveTo>
                <a:cubicBezTo>
                  <a:pt x="0" y="0"/>
                  <a:pt x="3651" y="4649"/>
                  <a:pt x="6167" y="9341"/>
                </a:cubicBezTo>
                <a:cubicBezTo>
                  <a:pt x="8684" y="14041"/>
                  <a:pt x="12915" y="24430"/>
                  <a:pt x="13452" y="2704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9"/>
          <p:cNvSpPr/>
          <p:nvPr/>
        </p:nvSpPr>
        <p:spPr>
          <a:xfrm>
            <a:off x="9015814" y="3524208"/>
            <a:ext cx="204516" cy="815410"/>
          </a:xfrm>
          <a:custGeom>
            <a:avLst/>
            <a:gdLst/>
            <a:ahLst/>
            <a:cxnLst/>
            <a:rect l="l" t="t" r="r" b="b"/>
            <a:pathLst>
              <a:path w="2236" h="8915" extrusionOk="0">
                <a:moveTo>
                  <a:pt x="529" y="0"/>
                </a:moveTo>
                <a:lnTo>
                  <a:pt x="529" y="0"/>
                </a:lnTo>
                <a:cubicBezTo>
                  <a:pt x="0" y="3984"/>
                  <a:pt x="2235" y="8914"/>
                  <a:pt x="2235" y="8914"/>
                </a:cubicBezTo>
                <a:lnTo>
                  <a:pt x="2235" y="1092"/>
                </a:lnTo>
                <a:cubicBezTo>
                  <a:pt x="1954" y="614"/>
                  <a:pt x="529" y="0"/>
                  <a:pt x="529" y="0"/>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9"/>
          <p:cNvSpPr/>
          <p:nvPr/>
        </p:nvSpPr>
        <p:spPr>
          <a:xfrm>
            <a:off x="7823642" y="3781685"/>
            <a:ext cx="1175051" cy="1381487"/>
          </a:xfrm>
          <a:custGeom>
            <a:avLst/>
            <a:gdLst/>
            <a:ahLst/>
            <a:cxnLst/>
            <a:rect l="l" t="t" r="r" b="b"/>
            <a:pathLst>
              <a:path w="12847" h="15104" extrusionOk="0">
                <a:moveTo>
                  <a:pt x="0" y="0"/>
                </a:moveTo>
                <a:cubicBezTo>
                  <a:pt x="0" y="0"/>
                  <a:pt x="751" y="5545"/>
                  <a:pt x="1340" y="6577"/>
                </a:cubicBezTo>
                <a:cubicBezTo>
                  <a:pt x="1899" y="7557"/>
                  <a:pt x="7330" y="15104"/>
                  <a:pt x="9986" y="15104"/>
                </a:cubicBezTo>
                <a:cubicBezTo>
                  <a:pt x="10126" y="15104"/>
                  <a:pt x="10258" y="15083"/>
                  <a:pt x="10381" y="15039"/>
                </a:cubicBezTo>
                <a:cubicBezTo>
                  <a:pt x="12847" y="14151"/>
                  <a:pt x="11166" y="9349"/>
                  <a:pt x="11166" y="9349"/>
                </a:cubicBezTo>
                <a:cubicBezTo>
                  <a:pt x="10288" y="7182"/>
                  <a:pt x="7311" y="3284"/>
                  <a:pt x="5263" y="2064"/>
                </a:cubicBezTo>
                <a:cubicBezTo>
                  <a:pt x="3216" y="845"/>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9"/>
          <p:cNvSpPr/>
          <p:nvPr/>
        </p:nvSpPr>
        <p:spPr>
          <a:xfrm>
            <a:off x="7878287" y="3837025"/>
            <a:ext cx="982294" cy="1246841"/>
          </a:xfrm>
          <a:custGeom>
            <a:avLst/>
            <a:gdLst/>
            <a:ahLst/>
            <a:cxnLst/>
            <a:rect l="l" t="t" r="r" b="b"/>
            <a:pathLst>
              <a:path w="11337" h="14237" fill="none" extrusionOk="0">
                <a:moveTo>
                  <a:pt x="11337" y="14237"/>
                </a:moveTo>
                <a:cubicBezTo>
                  <a:pt x="11337" y="14237"/>
                  <a:pt x="7038" y="5331"/>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9"/>
          <p:cNvSpPr/>
          <p:nvPr/>
        </p:nvSpPr>
        <p:spPr>
          <a:xfrm>
            <a:off x="7163530" y="4606343"/>
            <a:ext cx="868460" cy="820350"/>
          </a:xfrm>
          <a:custGeom>
            <a:avLst/>
            <a:gdLst/>
            <a:ahLst/>
            <a:cxnLst/>
            <a:rect l="l" t="t" r="r" b="b"/>
            <a:pathLst>
              <a:path w="9495" h="8969" extrusionOk="0">
                <a:moveTo>
                  <a:pt x="1" y="0"/>
                </a:moveTo>
                <a:cubicBezTo>
                  <a:pt x="1" y="1"/>
                  <a:pt x="137" y="7933"/>
                  <a:pt x="897" y="8735"/>
                </a:cubicBezTo>
                <a:cubicBezTo>
                  <a:pt x="1055" y="8903"/>
                  <a:pt x="1516" y="8969"/>
                  <a:pt x="2146" y="8969"/>
                </a:cubicBezTo>
                <a:cubicBezTo>
                  <a:pt x="4531" y="8969"/>
                  <a:pt x="9341" y="8019"/>
                  <a:pt x="9341" y="8019"/>
                </a:cubicBezTo>
                <a:cubicBezTo>
                  <a:pt x="9495" y="6918"/>
                  <a:pt x="7635" y="4163"/>
                  <a:pt x="6160" y="3011"/>
                </a:cubicBezTo>
                <a:cubicBezTo>
                  <a:pt x="4684" y="1860"/>
                  <a:pt x="1" y="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9"/>
          <p:cNvSpPr/>
          <p:nvPr/>
        </p:nvSpPr>
        <p:spPr>
          <a:xfrm>
            <a:off x="7191543" y="4648975"/>
            <a:ext cx="507265" cy="791264"/>
          </a:xfrm>
          <a:custGeom>
            <a:avLst/>
            <a:gdLst/>
            <a:ahLst/>
            <a:cxnLst/>
            <a:rect l="l" t="t" r="r" b="b"/>
            <a:pathLst>
              <a:path w="5546" h="8651" fill="none" extrusionOk="0">
                <a:moveTo>
                  <a:pt x="5545" y="8650"/>
                </a:moveTo>
                <a:cubicBezTo>
                  <a:pt x="5545" y="8650"/>
                  <a:pt x="871" y="2833"/>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9"/>
          <p:cNvSpPr/>
          <p:nvPr/>
        </p:nvSpPr>
        <p:spPr>
          <a:xfrm>
            <a:off x="6255361" y="4989403"/>
            <a:ext cx="426135" cy="322323"/>
          </a:xfrm>
          <a:custGeom>
            <a:avLst/>
            <a:gdLst/>
            <a:ahLst/>
            <a:cxnLst/>
            <a:rect l="l" t="t" r="r" b="b"/>
            <a:pathLst>
              <a:path w="4659" h="3524" extrusionOk="0">
                <a:moveTo>
                  <a:pt x="1" y="1"/>
                </a:moveTo>
                <a:cubicBezTo>
                  <a:pt x="1" y="1"/>
                  <a:pt x="146" y="3080"/>
                  <a:pt x="1093" y="3387"/>
                </a:cubicBezTo>
                <a:cubicBezTo>
                  <a:pt x="1411" y="3489"/>
                  <a:pt x="1914" y="3524"/>
                  <a:pt x="2442" y="3524"/>
                </a:cubicBezTo>
                <a:cubicBezTo>
                  <a:pt x="3498" y="3524"/>
                  <a:pt x="4658" y="3387"/>
                  <a:pt x="4658" y="3387"/>
                </a:cubicBezTo>
                <a:cubicBezTo>
                  <a:pt x="4658" y="3387"/>
                  <a:pt x="4129" y="231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9"/>
          <p:cNvSpPr/>
          <p:nvPr/>
        </p:nvSpPr>
        <p:spPr>
          <a:xfrm rot="-576410">
            <a:off x="-343346" y="3339569"/>
            <a:ext cx="2423577" cy="2108140"/>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80"/>
        <p:cNvGrpSpPr/>
        <p:nvPr/>
      </p:nvGrpSpPr>
      <p:grpSpPr>
        <a:xfrm>
          <a:off x="0" y="0"/>
          <a:ext cx="0" cy="0"/>
          <a:chOff x="0" y="0"/>
          <a:chExt cx="0" cy="0"/>
        </a:xfrm>
      </p:grpSpPr>
      <p:sp>
        <p:nvSpPr>
          <p:cNvPr id="181" name="Google Shape;181;p7"/>
          <p:cNvSpPr/>
          <p:nvPr/>
        </p:nvSpPr>
        <p:spPr>
          <a:xfrm rot="10800000">
            <a:off x="3705303" y="4357328"/>
            <a:ext cx="1231023" cy="1071809"/>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txBox="1">
            <a:spLocks noGrp="1"/>
          </p:cNvSpPr>
          <p:nvPr>
            <p:ph type="title"/>
          </p:nvPr>
        </p:nvSpPr>
        <p:spPr>
          <a:xfrm>
            <a:off x="3372150" y="1755000"/>
            <a:ext cx="3928500" cy="666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None/>
              <a:defRPr sz="3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83" name="Google Shape;183;p7"/>
          <p:cNvSpPr txBox="1">
            <a:spLocks noGrp="1"/>
          </p:cNvSpPr>
          <p:nvPr>
            <p:ph type="body" idx="1"/>
          </p:nvPr>
        </p:nvSpPr>
        <p:spPr>
          <a:xfrm>
            <a:off x="2695550" y="2421400"/>
            <a:ext cx="4605300" cy="1333200"/>
          </a:xfrm>
          <a:prstGeom prst="rect">
            <a:avLst/>
          </a:prstGeom>
        </p:spPr>
        <p:txBody>
          <a:bodyPr spcFirstLastPara="1" wrap="square" lIns="91425" tIns="91425" rIns="91425" bIns="91425" anchor="t" anchorCtr="0">
            <a:noAutofit/>
          </a:bodyPr>
          <a:lstStyle>
            <a:lvl1pPr marL="457200" lvl="0" indent="-304800" algn="r" rtl="0">
              <a:lnSpc>
                <a:spcPct val="100000"/>
              </a:lnSpc>
              <a:spcBef>
                <a:spcPts val="0"/>
              </a:spcBef>
              <a:spcAft>
                <a:spcPts val="0"/>
              </a:spcAft>
              <a:buSzPts val="1200"/>
              <a:buChar char="●"/>
              <a:defRPr sz="16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84" name="Google Shape;184;p7"/>
          <p:cNvSpPr/>
          <p:nvPr/>
        </p:nvSpPr>
        <p:spPr>
          <a:xfrm>
            <a:off x="1754426" y="3557427"/>
            <a:ext cx="1622870" cy="1871699"/>
          </a:xfrm>
          <a:custGeom>
            <a:avLst/>
            <a:gdLst/>
            <a:ahLst/>
            <a:cxnLst/>
            <a:rect l="l" t="t" r="r" b="b"/>
            <a:pathLst>
              <a:path w="20303" h="23416" extrusionOk="0">
                <a:moveTo>
                  <a:pt x="12233" y="7268"/>
                </a:moveTo>
                <a:lnTo>
                  <a:pt x="12233" y="7268"/>
                </a:lnTo>
                <a:cubicBezTo>
                  <a:pt x="12139" y="7379"/>
                  <a:pt x="12045" y="7481"/>
                  <a:pt x="11960" y="7601"/>
                </a:cubicBezTo>
                <a:lnTo>
                  <a:pt x="11175" y="7276"/>
                </a:lnTo>
                <a:lnTo>
                  <a:pt x="12233" y="7268"/>
                </a:lnTo>
                <a:close/>
                <a:moveTo>
                  <a:pt x="4650" y="0"/>
                </a:moveTo>
                <a:lnTo>
                  <a:pt x="5554" y="2124"/>
                </a:lnTo>
                <a:cubicBezTo>
                  <a:pt x="5554" y="2124"/>
                  <a:pt x="5563" y="2124"/>
                  <a:pt x="5579" y="2124"/>
                </a:cubicBezTo>
                <a:cubicBezTo>
                  <a:pt x="5791" y="2124"/>
                  <a:pt x="7260" y="2139"/>
                  <a:pt x="7584" y="2542"/>
                </a:cubicBezTo>
                <a:lnTo>
                  <a:pt x="5844" y="2849"/>
                </a:lnTo>
                <a:cubicBezTo>
                  <a:pt x="5844" y="2849"/>
                  <a:pt x="6833" y="4607"/>
                  <a:pt x="7072" y="5007"/>
                </a:cubicBezTo>
                <a:cubicBezTo>
                  <a:pt x="7072" y="5007"/>
                  <a:pt x="7382" y="4985"/>
                  <a:pt x="7705" y="4985"/>
                </a:cubicBezTo>
                <a:cubicBezTo>
                  <a:pt x="7974" y="4985"/>
                  <a:pt x="8252" y="5000"/>
                  <a:pt x="8369" y="5059"/>
                </a:cubicBezTo>
                <a:lnTo>
                  <a:pt x="7302" y="5477"/>
                </a:lnTo>
                <a:cubicBezTo>
                  <a:pt x="7302" y="5477"/>
                  <a:pt x="8232" y="6816"/>
                  <a:pt x="8437" y="7268"/>
                </a:cubicBezTo>
                <a:lnTo>
                  <a:pt x="9529" y="7268"/>
                </a:lnTo>
                <a:lnTo>
                  <a:pt x="8642" y="7635"/>
                </a:lnTo>
                <a:lnTo>
                  <a:pt x="9478" y="8863"/>
                </a:lnTo>
                <a:cubicBezTo>
                  <a:pt x="8394" y="7370"/>
                  <a:pt x="6373" y="5110"/>
                  <a:pt x="3575" y="4172"/>
                </a:cubicBezTo>
                <a:cubicBezTo>
                  <a:pt x="3352" y="4058"/>
                  <a:pt x="3082" y="4012"/>
                  <a:pt x="2791" y="4012"/>
                </a:cubicBezTo>
                <a:cubicBezTo>
                  <a:pt x="1577" y="4012"/>
                  <a:pt x="1" y="4811"/>
                  <a:pt x="1" y="4811"/>
                </a:cubicBezTo>
                <a:lnTo>
                  <a:pt x="1911" y="6108"/>
                </a:lnTo>
                <a:cubicBezTo>
                  <a:pt x="1911" y="6108"/>
                  <a:pt x="3073" y="5343"/>
                  <a:pt x="3680" y="5343"/>
                </a:cubicBezTo>
                <a:cubicBezTo>
                  <a:pt x="3739" y="5343"/>
                  <a:pt x="3792" y="5350"/>
                  <a:pt x="3839" y="5366"/>
                </a:cubicBezTo>
                <a:lnTo>
                  <a:pt x="2543" y="6560"/>
                </a:lnTo>
                <a:cubicBezTo>
                  <a:pt x="2543" y="6560"/>
                  <a:pt x="4325" y="7507"/>
                  <a:pt x="4743" y="7720"/>
                </a:cubicBezTo>
                <a:cubicBezTo>
                  <a:pt x="4743" y="7720"/>
                  <a:pt x="5579" y="7080"/>
                  <a:pt x="5861" y="7055"/>
                </a:cubicBezTo>
                <a:lnTo>
                  <a:pt x="5861" y="7055"/>
                </a:lnTo>
                <a:lnTo>
                  <a:pt x="5196" y="7984"/>
                </a:lnTo>
                <a:cubicBezTo>
                  <a:pt x="5196" y="7984"/>
                  <a:pt x="6697" y="8607"/>
                  <a:pt x="7115" y="8872"/>
                </a:cubicBezTo>
                <a:lnTo>
                  <a:pt x="8036" y="8292"/>
                </a:lnTo>
                <a:lnTo>
                  <a:pt x="7482" y="9076"/>
                </a:lnTo>
                <a:lnTo>
                  <a:pt x="8949" y="9690"/>
                </a:lnTo>
                <a:lnTo>
                  <a:pt x="8949" y="14356"/>
                </a:lnTo>
                <a:cubicBezTo>
                  <a:pt x="8949" y="15568"/>
                  <a:pt x="9657" y="16600"/>
                  <a:pt x="9657" y="16600"/>
                </a:cubicBezTo>
                <a:lnTo>
                  <a:pt x="9657" y="23415"/>
                </a:lnTo>
                <a:lnTo>
                  <a:pt x="10697" y="23415"/>
                </a:lnTo>
                <a:lnTo>
                  <a:pt x="10697" y="16497"/>
                </a:lnTo>
                <a:cubicBezTo>
                  <a:pt x="11132" y="15960"/>
                  <a:pt x="11440" y="15320"/>
                  <a:pt x="11593" y="14638"/>
                </a:cubicBezTo>
                <a:cubicBezTo>
                  <a:pt x="11815" y="13563"/>
                  <a:pt x="11363" y="9793"/>
                  <a:pt x="11363" y="9793"/>
                </a:cubicBezTo>
                <a:lnTo>
                  <a:pt x="13052" y="8974"/>
                </a:lnTo>
                <a:lnTo>
                  <a:pt x="12463" y="8215"/>
                </a:lnTo>
                <a:lnTo>
                  <a:pt x="13410" y="8752"/>
                </a:lnTo>
                <a:cubicBezTo>
                  <a:pt x="13811" y="8462"/>
                  <a:pt x="15287" y="7754"/>
                  <a:pt x="15287" y="7754"/>
                </a:cubicBezTo>
                <a:lnTo>
                  <a:pt x="14570" y="6876"/>
                </a:lnTo>
                <a:lnTo>
                  <a:pt x="14570" y="6876"/>
                </a:lnTo>
                <a:cubicBezTo>
                  <a:pt x="14852" y="6884"/>
                  <a:pt x="15713" y="7473"/>
                  <a:pt x="15713" y="7473"/>
                </a:cubicBezTo>
                <a:cubicBezTo>
                  <a:pt x="16131" y="7234"/>
                  <a:pt x="17854" y="6202"/>
                  <a:pt x="17854" y="6202"/>
                </a:cubicBezTo>
                <a:lnTo>
                  <a:pt x="16506" y="5076"/>
                </a:lnTo>
                <a:cubicBezTo>
                  <a:pt x="16561" y="5054"/>
                  <a:pt x="16627" y="5044"/>
                  <a:pt x="16700" y="5044"/>
                </a:cubicBezTo>
                <a:cubicBezTo>
                  <a:pt x="17312" y="5044"/>
                  <a:pt x="18468" y="5724"/>
                  <a:pt x="18468" y="5724"/>
                </a:cubicBezTo>
                <a:lnTo>
                  <a:pt x="20302" y="4325"/>
                </a:lnTo>
                <a:cubicBezTo>
                  <a:pt x="20302" y="4325"/>
                  <a:pt x="18817" y="3672"/>
                  <a:pt x="17628" y="3672"/>
                </a:cubicBezTo>
                <a:cubicBezTo>
                  <a:pt x="17279" y="3672"/>
                  <a:pt x="16956" y="3728"/>
                  <a:pt x="16703" y="3873"/>
                </a:cubicBezTo>
                <a:cubicBezTo>
                  <a:pt x="14843" y="4615"/>
                  <a:pt x="13376" y="5929"/>
                  <a:pt x="12310" y="7183"/>
                </a:cubicBezTo>
                <a:cubicBezTo>
                  <a:pt x="12574" y="6662"/>
                  <a:pt x="13401" y="5477"/>
                  <a:pt x="13401" y="5477"/>
                </a:cubicBezTo>
                <a:lnTo>
                  <a:pt x="12335" y="5059"/>
                </a:lnTo>
                <a:cubicBezTo>
                  <a:pt x="12448" y="5000"/>
                  <a:pt x="12724" y="4985"/>
                  <a:pt x="12992" y="4985"/>
                </a:cubicBezTo>
                <a:cubicBezTo>
                  <a:pt x="13314" y="4985"/>
                  <a:pt x="13623" y="5007"/>
                  <a:pt x="13623" y="5007"/>
                </a:cubicBezTo>
                <a:cubicBezTo>
                  <a:pt x="13871" y="4598"/>
                  <a:pt x="14852" y="2849"/>
                  <a:pt x="14852" y="2849"/>
                </a:cubicBezTo>
                <a:lnTo>
                  <a:pt x="13120" y="2542"/>
                </a:lnTo>
                <a:cubicBezTo>
                  <a:pt x="13436" y="2139"/>
                  <a:pt x="14904" y="2124"/>
                  <a:pt x="15116" y="2124"/>
                </a:cubicBezTo>
                <a:cubicBezTo>
                  <a:pt x="15133" y="2124"/>
                  <a:pt x="15142" y="2124"/>
                  <a:pt x="15142" y="2124"/>
                </a:cubicBezTo>
                <a:lnTo>
                  <a:pt x="16046" y="0"/>
                </a:lnTo>
                <a:lnTo>
                  <a:pt x="16046" y="0"/>
                </a:lnTo>
                <a:cubicBezTo>
                  <a:pt x="16046" y="0"/>
                  <a:pt x="13342" y="282"/>
                  <a:pt x="12693" y="1399"/>
                </a:cubicBezTo>
                <a:cubicBezTo>
                  <a:pt x="11132" y="3361"/>
                  <a:pt x="10552" y="5809"/>
                  <a:pt x="10348" y="7635"/>
                </a:cubicBezTo>
                <a:cubicBezTo>
                  <a:pt x="10143" y="5809"/>
                  <a:pt x="9563" y="3361"/>
                  <a:pt x="8002" y="1399"/>
                </a:cubicBezTo>
                <a:cubicBezTo>
                  <a:pt x="7362" y="282"/>
                  <a:pt x="4650" y="0"/>
                  <a:pt x="4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329750" y="2851107"/>
            <a:ext cx="2174851" cy="2506529"/>
          </a:xfrm>
          <a:custGeom>
            <a:avLst/>
            <a:gdLst/>
            <a:ahLst/>
            <a:cxnLst/>
            <a:rect l="l" t="t" r="r" b="b"/>
            <a:pathLst>
              <a:path w="20311" h="23408" extrusionOk="0">
                <a:moveTo>
                  <a:pt x="12233" y="7268"/>
                </a:moveTo>
                <a:lnTo>
                  <a:pt x="12233" y="7268"/>
                </a:lnTo>
                <a:cubicBezTo>
                  <a:pt x="12139" y="7371"/>
                  <a:pt x="12054" y="7482"/>
                  <a:pt x="11968" y="7592"/>
                </a:cubicBezTo>
                <a:lnTo>
                  <a:pt x="11184" y="7277"/>
                </a:lnTo>
                <a:lnTo>
                  <a:pt x="12233" y="7268"/>
                </a:lnTo>
                <a:close/>
                <a:moveTo>
                  <a:pt x="4658" y="1"/>
                </a:moveTo>
                <a:lnTo>
                  <a:pt x="5562" y="2125"/>
                </a:lnTo>
                <a:cubicBezTo>
                  <a:pt x="5562" y="2125"/>
                  <a:pt x="5572" y="2125"/>
                  <a:pt x="5589" y="2125"/>
                </a:cubicBezTo>
                <a:cubicBezTo>
                  <a:pt x="5804" y="2125"/>
                  <a:pt x="7268" y="2139"/>
                  <a:pt x="7584" y="2534"/>
                </a:cubicBezTo>
                <a:lnTo>
                  <a:pt x="5852" y="2850"/>
                </a:lnTo>
                <a:cubicBezTo>
                  <a:pt x="5852" y="2850"/>
                  <a:pt x="6833" y="4598"/>
                  <a:pt x="7081" y="5008"/>
                </a:cubicBezTo>
                <a:cubicBezTo>
                  <a:pt x="7081" y="5008"/>
                  <a:pt x="7402" y="4982"/>
                  <a:pt x="7730" y="4982"/>
                </a:cubicBezTo>
                <a:cubicBezTo>
                  <a:pt x="7992" y="4982"/>
                  <a:pt x="8259" y="4998"/>
                  <a:pt x="8369" y="5059"/>
                </a:cubicBezTo>
                <a:lnTo>
                  <a:pt x="7303" y="5477"/>
                </a:lnTo>
                <a:cubicBezTo>
                  <a:pt x="7303" y="5477"/>
                  <a:pt x="8232" y="6808"/>
                  <a:pt x="8446" y="7268"/>
                </a:cubicBezTo>
                <a:lnTo>
                  <a:pt x="9529" y="7268"/>
                </a:lnTo>
                <a:lnTo>
                  <a:pt x="8642" y="7635"/>
                </a:lnTo>
                <a:lnTo>
                  <a:pt x="9486" y="8863"/>
                </a:lnTo>
                <a:cubicBezTo>
                  <a:pt x="8403" y="7371"/>
                  <a:pt x="6381" y="5110"/>
                  <a:pt x="3583" y="4163"/>
                </a:cubicBezTo>
                <a:cubicBezTo>
                  <a:pt x="3361" y="4050"/>
                  <a:pt x="3090" y="4004"/>
                  <a:pt x="2799" y="4004"/>
                </a:cubicBezTo>
                <a:cubicBezTo>
                  <a:pt x="1583" y="4004"/>
                  <a:pt x="1" y="4803"/>
                  <a:pt x="1" y="4803"/>
                </a:cubicBezTo>
                <a:lnTo>
                  <a:pt x="1912" y="6100"/>
                </a:lnTo>
                <a:cubicBezTo>
                  <a:pt x="1912" y="6100"/>
                  <a:pt x="3081" y="5335"/>
                  <a:pt x="3682" y="5335"/>
                </a:cubicBezTo>
                <a:cubicBezTo>
                  <a:pt x="3740" y="5335"/>
                  <a:pt x="3793" y="5342"/>
                  <a:pt x="3839" y="5358"/>
                </a:cubicBezTo>
                <a:lnTo>
                  <a:pt x="2543" y="6552"/>
                </a:lnTo>
                <a:cubicBezTo>
                  <a:pt x="2543" y="6552"/>
                  <a:pt x="4326" y="7499"/>
                  <a:pt x="4752" y="7712"/>
                </a:cubicBezTo>
                <a:cubicBezTo>
                  <a:pt x="4752" y="7712"/>
                  <a:pt x="5579" y="7081"/>
                  <a:pt x="5869" y="7055"/>
                </a:cubicBezTo>
                <a:lnTo>
                  <a:pt x="5869" y="7055"/>
                </a:lnTo>
                <a:lnTo>
                  <a:pt x="5196" y="7976"/>
                </a:lnTo>
                <a:cubicBezTo>
                  <a:pt x="5196" y="7976"/>
                  <a:pt x="6705" y="8599"/>
                  <a:pt x="7123" y="8863"/>
                </a:cubicBezTo>
                <a:lnTo>
                  <a:pt x="8036" y="8283"/>
                </a:lnTo>
                <a:lnTo>
                  <a:pt x="8036" y="8283"/>
                </a:lnTo>
                <a:lnTo>
                  <a:pt x="7490" y="9068"/>
                </a:lnTo>
                <a:lnTo>
                  <a:pt x="8949" y="9682"/>
                </a:lnTo>
                <a:lnTo>
                  <a:pt x="8949" y="14348"/>
                </a:lnTo>
                <a:cubicBezTo>
                  <a:pt x="8949" y="15560"/>
                  <a:pt x="9665" y="16600"/>
                  <a:pt x="9665" y="16600"/>
                </a:cubicBezTo>
                <a:lnTo>
                  <a:pt x="9665" y="23407"/>
                </a:lnTo>
                <a:lnTo>
                  <a:pt x="10697" y="23407"/>
                </a:lnTo>
                <a:lnTo>
                  <a:pt x="10697" y="16498"/>
                </a:lnTo>
                <a:cubicBezTo>
                  <a:pt x="11141" y="15952"/>
                  <a:pt x="11448" y="15312"/>
                  <a:pt x="11602" y="14638"/>
                </a:cubicBezTo>
                <a:cubicBezTo>
                  <a:pt x="11815" y="13555"/>
                  <a:pt x="11371" y="9785"/>
                  <a:pt x="11371" y="9785"/>
                </a:cubicBezTo>
                <a:lnTo>
                  <a:pt x="13052" y="8974"/>
                </a:lnTo>
                <a:lnTo>
                  <a:pt x="12463" y="8215"/>
                </a:lnTo>
                <a:lnTo>
                  <a:pt x="12463" y="8215"/>
                </a:lnTo>
                <a:lnTo>
                  <a:pt x="13410" y="8744"/>
                </a:lnTo>
                <a:cubicBezTo>
                  <a:pt x="13811" y="8454"/>
                  <a:pt x="15287" y="7755"/>
                  <a:pt x="15287" y="7755"/>
                </a:cubicBezTo>
                <a:lnTo>
                  <a:pt x="14570" y="6867"/>
                </a:lnTo>
                <a:lnTo>
                  <a:pt x="14570" y="6867"/>
                </a:lnTo>
                <a:cubicBezTo>
                  <a:pt x="14860" y="6876"/>
                  <a:pt x="15713" y="7465"/>
                  <a:pt x="15713" y="7465"/>
                </a:cubicBezTo>
                <a:cubicBezTo>
                  <a:pt x="16131" y="7234"/>
                  <a:pt x="17863" y="6202"/>
                  <a:pt x="17863" y="6202"/>
                </a:cubicBezTo>
                <a:lnTo>
                  <a:pt x="16506" y="5068"/>
                </a:lnTo>
                <a:cubicBezTo>
                  <a:pt x="16560" y="5047"/>
                  <a:pt x="16623" y="5038"/>
                  <a:pt x="16694" y="5038"/>
                </a:cubicBezTo>
                <a:cubicBezTo>
                  <a:pt x="17304" y="5038"/>
                  <a:pt x="18468" y="5716"/>
                  <a:pt x="18468" y="5716"/>
                </a:cubicBezTo>
                <a:lnTo>
                  <a:pt x="20311" y="4325"/>
                </a:lnTo>
                <a:cubicBezTo>
                  <a:pt x="20311" y="4325"/>
                  <a:pt x="18825" y="3669"/>
                  <a:pt x="17633" y="3669"/>
                </a:cubicBezTo>
                <a:cubicBezTo>
                  <a:pt x="17282" y="3669"/>
                  <a:pt x="16957" y="3726"/>
                  <a:pt x="16703" y="3873"/>
                </a:cubicBezTo>
                <a:cubicBezTo>
                  <a:pt x="14852" y="4607"/>
                  <a:pt x="13376" y="5921"/>
                  <a:pt x="12310" y="7183"/>
                </a:cubicBezTo>
                <a:cubicBezTo>
                  <a:pt x="12583" y="6663"/>
                  <a:pt x="13401" y="5477"/>
                  <a:pt x="13401" y="5477"/>
                </a:cubicBezTo>
                <a:lnTo>
                  <a:pt x="12335" y="5059"/>
                </a:lnTo>
                <a:cubicBezTo>
                  <a:pt x="12449" y="4998"/>
                  <a:pt x="12718" y="4982"/>
                  <a:pt x="12981" y="4982"/>
                </a:cubicBezTo>
                <a:cubicBezTo>
                  <a:pt x="13311" y="4982"/>
                  <a:pt x="13632" y="5008"/>
                  <a:pt x="13632" y="5008"/>
                </a:cubicBezTo>
                <a:cubicBezTo>
                  <a:pt x="13871" y="4598"/>
                  <a:pt x="14860" y="2850"/>
                  <a:pt x="14860" y="2850"/>
                </a:cubicBezTo>
                <a:lnTo>
                  <a:pt x="13120" y="2534"/>
                </a:lnTo>
                <a:cubicBezTo>
                  <a:pt x="13444" y="2139"/>
                  <a:pt x="14909" y="2125"/>
                  <a:pt x="15124" y="2125"/>
                </a:cubicBezTo>
                <a:cubicBezTo>
                  <a:pt x="15141" y="2125"/>
                  <a:pt x="15150" y="2125"/>
                  <a:pt x="15150" y="2125"/>
                </a:cubicBezTo>
                <a:lnTo>
                  <a:pt x="16054" y="1"/>
                </a:lnTo>
                <a:lnTo>
                  <a:pt x="16054" y="1"/>
                </a:lnTo>
                <a:cubicBezTo>
                  <a:pt x="16054" y="1"/>
                  <a:pt x="13350" y="282"/>
                  <a:pt x="12702" y="1400"/>
                </a:cubicBezTo>
                <a:cubicBezTo>
                  <a:pt x="11141" y="3362"/>
                  <a:pt x="10552" y="5801"/>
                  <a:pt x="10356" y="7627"/>
                </a:cubicBezTo>
                <a:cubicBezTo>
                  <a:pt x="10152" y="5801"/>
                  <a:pt x="9572" y="3362"/>
                  <a:pt x="8011" y="1400"/>
                </a:cubicBezTo>
                <a:cubicBezTo>
                  <a:pt x="7362" y="282"/>
                  <a:pt x="4658"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flipH="1">
            <a:off x="7874100" y="339376"/>
            <a:ext cx="1161638" cy="4827966"/>
          </a:xfrm>
          <a:custGeom>
            <a:avLst/>
            <a:gdLst/>
            <a:ahLst/>
            <a:cxnLst/>
            <a:rect l="l" t="t" r="r" b="b"/>
            <a:pathLst>
              <a:path w="12608" h="52401" extrusionOk="0">
                <a:moveTo>
                  <a:pt x="1561" y="0"/>
                </a:moveTo>
                <a:lnTo>
                  <a:pt x="60" y="3514"/>
                </a:lnTo>
                <a:cubicBezTo>
                  <a:pt x="60" y="3514"/>
                  <a:pt x="2935" y="29736"/>
                  <a:pt x="3506" y="36654"/>
                </a:cubicBezTo>
                <a:cubicBezTo>
                  <a:pt x="4078" y="43572"/>
                  <a:pt x="0" y="52400"/>
                  <a:pt x="0" y="52400"/>
                </a:cubicBezTo>
                <a:lnTo>
                  <a:pt x="12608" y="52392"/>
                </a:lnTo>
                <a:cubicBezTo>
                  <a:pt x="9196" y="48144"/>
                  <a:pt x="8146" y="27177"/>
                  <a:pt x="7959" y="24840"/>
                </a:cubicBezTo>
                <a:cubicBezTo>
                  <a:pt x="7771" y="22511"/>
                  <a:pt x="12608" y="1962"/>
                  <a:pt x="12608" y="1962"/>
                </a:cubicBezTo>
                <a:lnTo>
                  <a:pt x="12608" y="1962"/>
                </a:lnTo>
                <a:lnTo>
                  <a:pt x="10518" y="2056"/>
                </a:lnTo>
                <a:cubicBezTo>
                  <a:pt x="10518" y="2056"/>
                  <a:pt x="5958" y="21415"/>
                  <a:pt x="4885" y="21415"/>
                </a:cubicBezTo>
                <a:cubicBezTo>
                  <a:pt x="4865" y="21415"/>
                  <a:pt x="4846" y="21408"/>
                  <a:pt x="4828" y="21394"/>
                </a:cubicBezTo>
                <a:cubicBezTo>
                  <a:pt x="3881" y="20634"/>
                  <a:pt x="1561"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8197933" y="3938030"/>
            <a:ext cx="96005" cy="1189924"/>
          </a:xfrm>
          <a:custGeom>
            <a:avLst/>
            <a:gdLst/>
            <a:ahLst/>
            <a:cxnLst/>
            <a:rect l="l" t="t" r="r" b="b"/>
            <a:pathLst>
              <a:path w="1042" h="12915" fill="none" extrusionOk="0">
                <a:moveTo>
                  <a:pt x="1" y="0"/>
                </a:moveTo>
                <a:cubicBezTo>
                  <a:pt x="342" y="4308"/>
                  <a:pt x="692" y="8607"/>
                  <a:pt x="1042" y="12915"/>
                </a:cubicBezTo>
              </a:path>
            </a:pathLst>
          </a:custGeom>
          <a:noFill/>
          <a:ln w="1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252526" y="911850"/>
            <a:ext cx="843175" cy="4107871"/>
          </a:xfrm>
          <a:custGeom>
            <a:avLst/>
            <a:gdLst/>
            <a:ahLst/>
            <a:cxnLst/>
            <a:rect l="l" t="t" r="r" b="b"/>
            <a:pathLst>
              <a:path w="10945" h="53323" extrusionOk="0">
                <a:moveTo>
                  <a:pt x="8710" y="1"/>
                </a:moveTo>
                <a:cubicBezTo>
                  <a:pt x="8710" y="1"/>
                  <a:pt x="6360" y="16728"/>
                  <a:pt x="3515" y="16728"/>
                </a:cubicBezTo>
                <a:cubicBezTo>
                  <a:pt x="3512" y="16728"/>
                  <a:pt x="3509" y="16728"/>
                  <a:pt x="3506" y="16728"/>
                </a:cubicBezTo>
                <a:cubicBezTo>
                  <a:pt x="666" y="16694"/>
                  <a:pt x="2295" y="248"/>
                  <a:pt x="2295" y="248"/>
                </a:cubicBezTo>
                <a:lnTo>
                  <a:pt x="1101" y="9"/>
                </a:lnTo>
                <a:cubicBezTo>
                  <a:pt x="1101" y="9"/>
                  <a:pt x="0" y="13095"/>
                  <a:pt x="700" y="23595"/>
                </a:cubicBezTo>
                <a:cubicBezTo>
                  <a:pt x="1126" y="30078"/>
                  <a:pt x="1246" y="53322"/>
                  <a:pt x="1246" y="53322"/>
                </a:cubicBezTo>
                <a:lnTo>
                  <a:pt x="10945" y="53322"/>
                </a:lnTo>
                <a:cubicBezTo>
                  <a:pt x="10945" y="53322"/>
                  <a:pt x="6262" y="34855"/>
                  <a:pt x="6065" y="27203"/>
                </a:cubicBezTo>
                <a:cubicBezTo>
                  <a:pt x="5869" y="19552"/>
                  <a:pt x="8846" y="2850"/>
                  <a:pt x="8846" y="2850"/>
                </a:cubicBezTo>
                <a:lnTo>
                  <a:pt x="87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747691" y="3861485"/>
            <a:ext cx="90439" cy="1127020"/>
          </a:xfrm>
          <a:custGeom>
            <a:avLst/>
            <a:gdLst/>
            <a:ahLst/>
            <a:cxnLst/>
            <a:rect l="l" t="t" r="r" b="b"/>
            <a:pathLst>
              <a:path w="1289" h="16063" fill="none" extrusionOk="0">
                <a:moveTo>
                  <a:pt x="0" y="1"/>
                </a:moveTo>
                <a:cubicBezTo>
                  <a:pt x="427" y="5358"/>
                  <a:pt x="853" y="10714"/>
                  <a:pt x="1288" y="16063"/>
                </a:cubicBezTo>
              </a:path>
            </a:pathLst>
          </a:custGeom>
          <a:noFill/>
          <a:ln w="1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815889" y="4127820"/>
            <a:ext cx="100613" cy="857737"/>
          </a:xfrm>
          <a:custGeom>
            <a:avLst/>
            <a:gdLst/>
            <a:ahLst/>
            <a:cxnLst/>
            <a:rect l="l" t="t" r="r" b="b"/>
            <a:pathLst>
              <a:path w="1434" h="12225" fill="none" extrusionOk="0">
                <a:moveTo>
                  <a:pt x="1" y="1"/>
                </a:moveTo>
                <a:lnTo>
                  <a:pt x="1434" y="12224"/>
                </a:lnTo>
              </a:path>
            </a:pathLst>
          </a:custGeom>
          <a:noFill/>
          <a:ln w="1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886542" y="3875237"/>
            <a:ext cx="109594" cy="877452"/>
          </a:xfrm>
          <a:custGeom>
            <a:avLst/>
            <a:gdLst/>
            <a:ahLst/>
            <a:cxnLst/>
            <a:rect l="l" t="t" r="r" b="b"/>
            <a:pathLst>
              <a:path w="1562" h="12506" fill="none" extrusionOk="0">
                <a:moveTo>
                  <a:pt x="0" y="1"/>
                </a:moveTo>
                <a:lnTo>
                  <a:pt x="1561" y="12506"/>
                </a:lnTo>
              </a:path>
            </a:pathLst>
          </a:custGeom>
          <a:noFill/>
          <a:ln w="1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rot="175543" flipH="1">
            <a:off x="-356423" y="3666188"/>
            <a:ext cx="4308870" cy="1860661"/>
          </a:xfrm>
          <a:custGeom>
            <a:avLst/>
            <a:gdLst/>
            <a:ahLst/>
            <a:cxnLst/>
            <a:rect l="l" t="t" r="r" b="b"/>
            <a:pathLst>
              <a:path w="85327" h="36846" extrusionOk="0">
                <a:moveTo>
                  <a:pt x="36774" y="21266"/>
                </a:moveTo>
                <a:cubicBezTo>
                  <a:pt x="37013" y="22332"/>
                  <a:pt x="37413" y="23348"/>
                  <a:pt x="37968" y="24277"/>
                </a:cubicBezTo>
                <a:cubicBezTo>
                  <a:pt x="37792" y="24077"/>
                  <a:pt x="37593" y="23983"/>
                  <a:pt x="37391" y="23983"/>
                </a:cubicBezTo>
                <a:cubicBezTo>
                  <a:pt x="37241" y="23983"/>
                  <a:pt x="37090" y="24034"/>
                  <a:pt x="36944" y="24132"/>
                </a:cubicBezTo>
                <a:cubicBezTo>
                  <a:pt x="36684" y="23983"/>
                  <a:pt x="36392" y="23885"/>
                  <a:pt x="36126" y="23885"/>
                </a:cubicBezTo>
                <a:cubicBezTo>
                  <a:pt x="35922" y="23885"/>
                  <a:pt x="35733" y="23944"/>
                  <a:pt x="35588" y="24081"/>
                </a:cubicBezTo>
                <a:cubicBezTo>
                  <a:pt x="36091" y="23194"/>
                  <a:pt x="36484" y="22247"/>
                  <a:pt x="36774" y="21266"/>
                </a:cubicBezTo>
                <a:close/>
                <a:moveTo>
                  <a:pt x="76217" y="1"/>
                </a:moveTo>
                <a:cubicBezTo>
                  <a:pt x="74400" y="2483"/>
                  <a:pt x="73461" y="5494"/>
                  <a:pt x="73564" y="8565"/>
                </a:cubicBezTo>
                <a:cubicBezTo>
                  <a:pt x="73120" y="6151"/>
                  <a:pt x="72148" y="3771"/>
                  <a:pt x="70647" y="1826"/>
                </a:cubicBezTo>
                <a:cubicBezTo>
                  <a:pt x="69836" y="4743"/>
                  <a:pt x="69802" y="7831"/>
                  <a:pt x="70553" y="10766"/>
                </a:cubicBezTo>
                <a:cubicBezTo>
                  <a:pt x="69725" y="8608"/>
                  <a:pt x="68488" y="6731"/>
                  <a:pt x="66919" y="5051"/>
                </a:cubicBezTo>
                <a:lnTo>
                  <a:pt x="66919" y="5051"/>
                </a:lnTo>
                <a:cubicBezTo>
                  <a:pt x="67354" y="7874"/>
                  <a:pt x="68540" y="10629"/>
                  <a:pt x="70177" y="12975"/>
                </a:cubicBezTo>
                <a:cubicBezTo>
                  <a:pt x="68983" y="13436"/>
                  <a:pt x="68070" y="14408"/>
                  <a:pt x="67678" y="15628"/>
                </a:cubicBezTo>
                <a:cubicBezTo>
                  <a:pt x="68019" y="14169"/>
                  <a:pt x="68002" y="12634"/>
                  <a:pt x="67490" y="11226"/>
                </a:cubicBezTo>
                <a:cubicBezTo>
                  <a:pt x="65554" y="12472"/>
                  <a:pt x="63959" y="14562"/>
                  <a:pt x="63311" y="16771"/>
                </a:cubicBezTo>
                <a:cubicBezTo>
                  <a:pt x="63891" y="14152"/>
                  <a:pt x="63737" y="11226"/>
                  <a:pt x="62765" y="8727"/>
                </a:cubicBezTo>
                <a:cubicBezTo>
                  <a:pt x="61127" y="10825"/>
                  <a:pt x="60129" y="13350"/>
                  <a:pt x="59873" y="16003"/>
                </a:cubicBezTo>
                <a:cubicBezTo>
                  <a:pt x="59694" y="14254"/>
                  <a:pt x="59336" y="12352"/>
                  <a:pt x="58568" y="10774"/>
                </a:cubicBezTo>
                <a:cubicBezTo>
                  <a:pt x="57416" y="12608"/>
                  <a:pt x="56930" y="14647"/>
                  <a:pt x="56998" y="16813"/>
                </a:cubicBezTo>
                <a:cubicBezTo>
                  <a:pt x="55480" y="14169"/>
                  <a:pt x="53066" y="12156"/>
                  <a:pt x="50089" y="11516"/>
                </a:cubicBezTo>
                <a:lnTo>
                  <a:pt x="50089" y="11516"/>
                </a:lnTo>
                <a:cubicBezTo>
                  <a:pt x="50354" y="14323"/>
                  <a:pt x="52170" y="16933"/>
                  <a:pt x="54584" y="18392"/>
                </a:cubicBezTo>
                <a:cubicBezTo>
                  <a:pt x="54269" y="19236"/>
                  <a:pt x="54346" y="20140"/>
                  <a:pt x="54636" y="20993"/>
                </a:cubicBezTo>
                <a:cubicBezTo>
                  <a:pt x="54064" y="20285"/>
                  <a:pt x="53313" y="19748"/>
                  <a:pt x="52409" y="19663"/>
                </a:cubicBezTo>
                <a:cubicBezTo>
                  <a:pt x="51607" y="20498"/>
                  <a:pt x="51147" y="21479"/>
                  <a:pt x="51172" y="22648"/>
                </a:cubicBezTo>
                <a:cubicBezTo>
                  <a:pt x="50865" y="18699"/>
                  <a:pt x="48605" y="15005"/>
                  <a:pt x="45329" y="12787"/>
                </a:cubicBezTo>
                <a:lnTo>
                  <a:pt x="45329" y="12787"/>
                </a:lnTo>
                <a:cubicBezTo>
                  <a:pt x="45133" y="14945"/>
                  <a:pt x="45619" y="17351"/>
                  <a:pt x="46720" y="19219"/>
                </a:cubicBezTo>
                <a:cubicBezTo>
                  <a:pt x="46208" y="19876"/>
                  <a:pt x="46063" y="20635"/>
                  <a:pt x="46148" y="21471"/>
                </a:cubicBezTo>
                <a:cubicBezTo>
                  <a:pt x="44835" y="19918"/>
                  <a:pt x="43086" y="18784"/>
                  <a:pt x="41133" y="18221"/>
                </a:cubicBezTo>
                <a:lnTo>
                  <a:pt x="41133" y="18221"/>
                </a:lnTo>
                <a:cubicBezTo>
                  <a:pt x="41295" y="20208"/>
                  <a:pt x="41585" y="22298"/>
                  <a:pt x="42139" y="24209"/>
                </a:cubicBezTo>
                <a:cubicBezTo>
                  <a:pt x="40988" y="22230"/>
                  <a:pt x="39196" y="20874"/>
                  <a:pt x="37038" y="20183"/>
                </a:cubicBezTo>
                <a:cubicBezTo>
                  <a:pt x="37226" y="19245"/>
                  <a:pt x="37320" y="18281"/>
                  <a:pt x="37303" y="17317"/>
                </a:cubicBezTo>
                <a:lnTo>
                  <a:pt x="37303" y="17317"/>
                </a:lnTo>
                <a:cubicBezTo>
                  <a:pt x="35179" y="19006"/>
                  <a:pt x="33379" y="21189"/>
                  <a:pt x="32244" y="23646"/>
                </a:cubicBezTo>
                <a:cubicBezTo>
                  <a:pt x="32432" y="23100"/>
                  <a:pt x="32304" y="22495"/>
                  <a:pt x="31912" y="22077"/>
                </a:cubicBezTo>
                <a:cubicBezTo>
                  <a:pt x="31601" y="21739"/>
                  <a:pt x="31124" y="21507"/>
                  <a:pt x="30664" y="21507"/>
                </a:cubicBezTo>
                <a:cubicBezTo>
                  <a:pt x="30555" y="21507"/>
                  <a:pt x="30447" y="21520"/>
                  <a:pt x="30342" y="21548"/>
                </a:cubicBezTo>
                <a:cubicBezTo>
                  <a:pt x="31434" y="20200"/>
                  <a:pt x="32295" y="18682"/>
                  <a:pt x="32901" y="17052"/>
                </a:cubicBezTo>
                <a:cubicBezTo>
                  <a:pt x="32995" y="16856"/>
                  <a:pt x="33046" y="16634"/>
                  <a:pt x="33055" y="16413"/>
                </a:cubicBezTo>
                <a:cubicBezTo>
                  <a:pt x="33063" y="16191"/>
                  <a:pt x="32961" y="15978"/>
                  <a:pt x="32782" y="15841"/>
                </a:cubicBezTo>
                <a:cubicBezTo>
                  <a:pt x="32679" y="15777"/>
                  <a:pt x="32563" y="15753"/>
                  <a:pt x="32443" y="15753"/>
                </a:cubicBezTo>
                <a:cubicBezTo>
                  <a:pt x="32294" y="15753"/>
                  <a:pt x="32139" y="15790"/>
                  <a:pt x="31997" y="15833"/>
                </a:cubicBezTo>
                <a:cubicBezTo>
                  <a:pt x="31204" y="16071"/>
                  <a:pt x="30479" y="16472"/>
                  <a:pt x="29864" y="17018"/>
                </a:cubicBezTo>
                <a:cubicBezTo>
                  <a:pt x="29826" y="16614"/>
                  <a:pt x="29405" y="16359"/>
                  <a:pt x="28993" y="16359"/>
                </a:cubicBezTo>
                <a:cubicBezTo>
                  <a:pt x="28945" y="16359"/>
                  <a:pt x="28897" y="16363"/>
                  <a:pt x="28849" y="16370"/>
                </a:cubicBezTo>
                <a:cubicBezTo>
                  <a:pt x="28406" y="16438"/>
                  <a:pt x="28047" y="16788"/>
                  <a:pt x="27698" y="17078"/>
                </a:cubicBezTo>
                <a:cubicBezTo>
                  <a:pt x="28116" y="15764"/>
                  <a:pt x="28261" y="14382"/>
                  <a:pt x="28124" y="13009"/>
                </a:cubicBezTo>
                <a:cubicBezTo>
                  <a:pt x="28090" y="12702"/>
                  <a:pt x="27971" y="12310"/>
                  <a:pt x="27655" y="12293"/>
                </a:cubicBezTo>
                <a:cubicBezTo>
                  <a:pt x="27647" y="12292"/>
                  <a:pt x="27638" y="12292"/>
                  <a:pt x="27630" y="12292"/>
                </a:cubicBezTo>
                <a:cubicBezTo>
                  <a:pt x="27403" y="12292"/>
                  <a:pt x="27224" y="12513"/>
                  <a:pt x="27101" y="12711"/>
                </a:cubicBezTo>
                <a:cubicBezTo>
                  <a:pt x="26341" y="13930"/>
                  <a:pt x="25736" y="15227"/>
                  <a:pt x="25420" y="16634"/>
                </a:cubicBezTo>
                <a:cubicBezTo>
                  <a:pt x="25488" y="16259"/>
                  <a:pt x="25514" y="15833"/>
                  <a:pt x="25258" y="15551"/>
                </a:cubicBezTo>
                <a:cubicBezTo>
                  <a:pt x="25111" y="15394"/>
                  <a:pt x="24902" y="15325"/>
                  <a:pt x="24688" y="15325"/>
                </a:cubicBezTo>
                <a:cubicBezTo>
                  <a:pt x="24529" y="15325"/>
                  <a:pt x="24367" y="15363"/>
                  <a:pt x="24226" y="15432"/>
                </a:cubicBezTo>
                <a:cubicBezTo>
                  <a:pt x="23893" y="15585"/>
                  <a:pt x="23706" y="15909"/>
                  <a:pt x="23458" y="16182"/>
                </a:cubicBezTo>
                <a:cubicBezTo>
                  <a:pt x="24712" y="13888"/>
                  <a:pt x="25719" y="11465"/>
                  <a:pt x="26452" y="8949"/>
                </a:cubicBezTo>
                <a:cubicBezTo>
                  <a:pt x="26563" y="8599"/>
                  <a:pt x="26580" y="8087"/>
                  <a:pt x="26222" y="7993"/>
                </a:cubicBezTo>
                <a:cubicBezTo>
                  <a:pt x="26189" y="7984"/>
                  <a:pt x="26155" y="7979"/>
                  <a:pt x="26122" y="7979"/>
                </a:cubicBezTo>
                <a:cubicBezTo>
                  <a:pt x="25926" y="7979"/>
                  <a:pt x="25736" y="8137"/>
                  <a:pt x="25582" y="8283"/>
                </a:cubicBezTo>
                <a:cubicBezTo>
                  <a:pt x="23322" y="10535"/>
                  <a:pt x="20985" y="12813"/>
                  <a:pt x="19040" y="15346"/>
                </a:cubicBezTo>
                <a:cubicBezTo>
                  <a:pt x="19569" y="14604"/>
                  <a:pt x="19952" y="13768"/>
                  <a:pt x="20174" y="12890"/>
                </a:cubicBezTo>
                <a:cubicBezTo>
                  <a:pt x="20277" y="12497"/>
                  <a:pt x="20311" y="12011"/>
                  <a:pt x="19995" y="11764"/>
                </a:cubicBezTo>
                <a:cubicBezTo>
                  <a:pt x="19842" y="11644"/>
                  <a:pt x="19642" y="11612"/>
                  <a:pt x="19445" y="11612"/>
                </a:cubicBezTo>
                <a:cubicBezTo>
                  <a:pt x="19389" y="11612"/>
                  <a:pt x="19333" y="11615"/>
                  <a:pt x="19279" y="11619"/>
                </a:cubicBezTo>
                <a:cubicBezTo>
                  <a:pt x="17871" y="11713"/>
                  <a:pt x="16651" y="12420"/>
                  <a:pt x="15790" y="13538"/>
                </a:cubicBezTo>
                <a:cubicBezTo>
                  <a:pt x="16259" y="11226"/>
                  <a:pt x="16728" y="8889"/>
                  <a:pt x="16711" y="6526"/>
                </a:cubicBezTo>
                <a:cubicBezTo>
                  <a:pt x="16702" y="5989"/>
                  <a:pt x="16583" y="5323"/>
                  <a:pt x="16071" y="5153"/>
                </a:cubicBezTo>
                <a:cubicBezTo>
                  <a:pt x="16000" y="5130"/>
                  <a:pt x="15926" y="5120"/>
                  <a:pt x="15853" y="5120"/>
                </a:cubicBezTo>
                <a:cubicBezTo>
                  <a:pt x="15594" y="5120"/>
                  <a:pt x="15336" y="5250"/>
                  <a:pt x="15150" y="5443"/>
                </a:cubicBezTo>
                <a:cubicBezTo>
                  <a:pt x="14920" y="5682"/>
                  <a:pt x="14783" y="6006"/>
                  <a:pt x="14664" y="6321"/>
                </a:cubicBezTo>
                <a:cubicBezTo>
                  <a:pt x="13760" y="8659"/>
                  <a:pt x="13137" y="11107"/>
                  <a:pt x="12813" y="13606"/>
                </a:cubicBezTo>
                <a:cubicBezTo>
                  <a:pt x="10023" y="13632"/>
                  <a:pt x="6509" y="13657"/>
                  <a:pt x="4385" y="15474"/>
                </a:cubicBezTo>
                <a:cubicBezTo>
                  <a:pt x="3233" y="16464"/>
                  <a:pt x="2508" y="17854"/>
                  <a:pt x="1937" y="19262"/>
                </a:cubicBezTo>
                <a:cubicBezTo>
                  <a:pt x="598" y="22554"/>
                  <a:pt x="1" y="26094"/>
                  <a:pt x="180" y="29643"/>
                </a:cubicBezTo>
                <a:cubicBezTo>
                  <a:pt x="222" y="30368"/>
                  <a:pt x="316" y="31144"/>
                  <a:pt x="802" y="31690"/>
                </a:cubicBezTo>
                <a:cubicBezTo>
                  <a:pt x="1306" y="32244"/>
                  <a:pt x="2099" y="32406"/>
                  <a:pt x="2841" y="32526"/>
                </a:cubicBezTo>
                <a:cubicBezTo>
                  <a:pt x="9017" y="33575"/>
                  <a:pt x="15278" y="34121"/>
                  <a:pt x="21539" y="34172"/>
                </a:cubicBezTo>
                <a:cubicBezTo>
                  <a:pt x="21870" y="34175"/>
                  <a:pt x="22200" y="34176"/>
                  <a:pt x="22531" y="34176"/>
                </a:cubicBezTo>
                <a:cubicBezTo>
                  <a:pt x="26491" y="34176"/>
                  <a:pt x="30451" y="33995"/>
                  <a:pt x="34411" y="33814"/>
                </a:cubicBezTo>
                <a:cubicBezTo>
                  <a:pt x="35042" y="33780"/>
                  <a:pt x="35716" y="33729"/>
                  <a:pt x="36322" y="33550"/>
                </a:cubicBezTo>
                <a:cubicBezTo>
                  <a:pt x="37047" y="33874"/>
                  <a:pt x="37951" y="33976"/>
                  <a:pt x="38761" y="34019"/>
                </a:cubicBezTo>
                <a:cubicBezTo>
                  <a:pt x="49245" y="34548"/>
                  <a:pt x="59762" y="34812"/>
                  <a:pt x="70143" y="36347"/>
                </a:cubicBezTo>
                <a:cubicBezTo>
                  <a:pt x="71738" y="36584"/>
                  <a:pt x="73367" y="36845"/>
                  <a:pt x="74970" y="36845"/>
                </a:cubicBezTo>
                <a:cubicBezTo>
                  <a:pt x="76025" y="36845"/>
                  <a:pt x="77069" y="36732"/>
                  <a:pt x="78085" y="36424"/>
                </a:cubicBezTo>
                <a:cubicBezTo>
                  <a:pt x="82469" y="35076"/>
                  <a:pt x="85079" y="30257"/>
                  <a:pt x="85199" y="25668"/>
                </a:cubicBezTo>
                <a:cubicBezTo>
                  <a:pt x="85327" y="21079"/>
                  <a:pt x="83476" y="16677"/>
                  <a:pt x="81454" y="12557"/>
                </a:cubicBezTo>
                <a:cubicBezTo>
                  <a:pt x="79424" y="8437"/>
                  <a:pt x="77019" y="4522"/>
                  <a:pt x="76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rot="2001597">
            <a:off x="-42987" y="-66541"/>
            <a:ext cx="1449415" cy="1531058"/>
          </a:xfrm>
          <a:custGeom>
            <a:avLst/>
            <a:gdLst/>
            <a:ahLst/>
            <a:cxnLst/>
            <a:rect l="l" t="t" r="r" b="b"/>
            <a:pathLst>
              <a:path w="18878" h="19941" extrusionOk="0">
                <a:moveTo>
                  <a:pt x="8786" y="0"/>
                </a:moveTo>
                <a:cubicBezTo>
                  <a:pt x="8241" y="0"/>
                  <a:pt x="7701" y="38"/>
                  <a:pt x="7174" y="116"/>
                </a:cubicBezTo>
                <a:cubicBezTo>
                  <a:pt x="5161" y="415"/>
                  <a:pt x="3045" y="1038"/>
                  <a:pt x="1766" y="2616"/>
                </a:cubicBezTo>
                <a:cubicBezTo>
                  <a:pt x="495" y="4168"/>
                  <a:pt x="299" y="6318"/>
                  <a:pt x="188" y="8322"/>
                </a:cubicBezTo>
                <a:cubicBezTo>
                  <a:pt x="86" y="10259"/>
                  <a:pt x="0" y="12238"/>
                  <a:pt x="512" y="14114"/>
                </a:cubicBezTo>
                <a:cubicBezTo>
                  <a:pt x="614" y="14515"/>
                  <a:pt x="759" y="14925"/>
                  <a:pt x="1015" y="15249"/>
                </a:cubicBezTo>
                <a:cubicBezTo>
                  <a:pt x="1269" y="15579"/>
                  <a:pt x="2121" y="16196"/>
                  <a:pt x="2542" y="16196"/>
                </a:cubicBezTo>
                <a:cubicBezTo>
                  <a:pt x="2545" y="16196"/>
                  <a:pt x="2548" y="16196"/>
                  <a:pt x="2551" y="16196"/>
                </a:cubicBezTo>
                <a:cubicBezTo>
                  <a:pt x="3736" y="16476"/>
                  <a:pt x="4941" y="16614"/>
                  <a:pt x="6143" y="16614"/>
                </a:cubicBezTo>
                <a:cubicBezTo>
                  <a:pt x="8419" y="16614"/>
                  <a:pt x="10682" y="16118"/>
                  <a:pt x="12770" y="15146"/>
                </a:cubicBezTo>
                <a:cubicBezTo>
                  <a:pt x="13810" y="17066"/>
                  <a:pt x="15448" y="18686"/>
                  <a:pt x="17239" y="19940"/>
                </a:cubicBezTo>
                <a:cubicBezTo>
                  <a:pt x="18877" y="13304"/>
                  <a:pt x="17316" y="5977"/>
                  <a:pt x="12940" y="731"/>
                </a:cubicBezTo>
                <a:cubicBezTo>
                  <a:pt x="11641" y="256"/>
                  <a:pt x="10199" y="0"/>
                  <a:pt x="87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rot="-1992037">
            <a:off x="960826" y="294700"/>
            <a:ext cx="846932" cy="1262873"/>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rot="-3693765">
            <a:off x="987144" y="-529657"/>
            <a:ext cx="794292" cy="1885524"/>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rot="2976367" flipH="1">
            <a:off x="-167643" y="150998"/>
            <a:ext cx="653028" cy="1550266"/>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rot="3113124" flipH="1">
            <a:off x="-475507" y="-374287"/>
            <a:ext cx="1273995" cy="1899699"/>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7"/>
          <p:cNvSpPr/>
          <p:nvPr/>
        </p:nvSpPr>
        <p:spPr>
          <a:xfrm rot="5400000" flipH="1">
            <a:off x="-123096" y="-636561"/>
            <a:ext cx="569176" cy="1351131"/>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rot="2001639">
            <a:off x="7499310" y="113263"/>
            <a:ext cx="1466210" cy="1548812"/>
          </a:xfrm>
          <a:custGeom>
            <a:avLst/>
            <a:gdLst/>
            <a:ahLst/>
            <a:cxnLst/>
            <a:rect l="l" t="t" r="r" b="b"/>
            <a:pathLst>
              <a:path w="18878" h="19941" extrusionOk="0">
                <a:moveTo>
                  <a:pt x="8786" y="0"/>
                </a:moveTo>
                <a:cubicBezTo>
                  <a:pt x="8241" y="0"/>
                  <a:pt x="7701" y="38"/>
                  <a:pt x="7174" y="116"/>
                </a:cubicBezTo>
                <a:cubicBezTo>
                  <a:pt x="5161" y="415"/>
                  <a:pt x="3045" y="1038"/>
                  <a:pt x="1766" y="2616"/>
                </a:cubicBezTo>
                <a:cubicBezTo>
                  <a:pt x="495" y="4168"/>
                  <a:pt x="299" y="6318"/>
                  <a:pt x="188" y="8322"/>
                </a:cubicBezTo>
                <a:cubicBezTo>
                  <a:pt x="86" y="10259"/>
                  <a:pt x="0" y="12238"/>
                  <a:pt x="512" y="14114"/>
                </a:cubicBezTo>
                <a:cubicBezTo>
                  <a:pt x="614" y="14515"/>
                  <a:pt x="759" y="14925"/>
                  <a:pt x="1015" y="15249"/>
                </a:cubicBezTo>
                <a:cubicBezTo>
                  <a:pt x="1269" y="15579"/>
                  <a:pt x="2121" y="16196"/>
                  <a:pt x="2542" y="16196"/>
                </a:cubicBezTo>
                <a:cubicBezTo>
                  <a:pt x="2545" y="16196"/>
                  <a:pt x="2548" y="16196"/>
                  <a:pt x="2551" y="16196"/>
                </a:cubicBezTo>
                <a:cubicBezTo>
                  <a:pt x="3736" y="16476"/>
                  <a:pt x="4941" y="16614"/>
                  <a:pt x="6143" y="16614"/>
                </a:cubicBezTo>
                <a:cubicBezTo>
                  <a:pt x="8419" y="16614"/>
                  <a:pt x="10682" y="16118"/>
                  <a:pt x="12770" y="15146"/>
                </a:cubicBezTo>
                <a:cubicBezTo>
                  <a:pt x="13810" y="17066"/>
                  <a:pt x="15448" y="18686"/>
                  <a:pt x="17239" y="19940"/>
                </a:cubicBezTo>
                <a:cubicBezTo>
                  <a:pt x="18877" y="13304"/>
                  <a:pt x="17316" y="5977"/>
                  <a:pt x="12940" y="731"/>
                </a:cubicBezTo>
                <a:cubicBezTo>
                  <a:pt x="11641" y="256"/>
                  <a:pt x="10199" y="0"/>
                  <a:pt x="87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8514750" y="676234"/>
            <a:ext cx="856783" cy="1277562"/>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rot="-3693723">
            <a:off x="8697938" y="-643997"/>
            <a:ext cx="1003771" cy="2382761"/>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rot="2976332" flipH="1">
            <a:off x="7373197" y="333321"/>
            <a:ext cx="660600" cy="1568241"/>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rot="3113128" flipH="1">
            <a:off x="7061736" y="-198086"/>
            <a:ext cx="1288785" cy="1921726"/>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rot="4433442" flipH="1">
            <a:off x="7418247" y="-478150"/>
            <a:ext cx="575796" cy="1366788"/>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 name="Google Shape;205;p7"/>
          <p:cNvGrpSpPr/>
          <p:nvPr/>
        </p:nvGrpSpPr>
        <p:grpSpPr>
          <a:xfrm rot="2169273">
            <a:off x="-1353547" y="3800801"/>
            <a:ext cx="3436133" cy="1751040"/>
            <a:chOff x="-5085215" y="9783160"/>
            <a:chExt cx="2803872" cy="1428842"/>
          </a:xfrm>
        </p:grpSpPr>
        <p:sp>
          <p:nvSpPr>
            <p:cNvPr id="206" name="Google Shape;206;p7"/>
            <p:cNvSpPr/>
            <p:nvPr/>
          </p:nvSpPr>
          <p:spPr>
            <a:xfrm>
              <a:off x="-3677544" y="10289279"/>
              <a:ext cx="1396201" cy="922716"/>
            </a:xfrm>
            <a:custGeom>
              <a:avLst/>
              <a:gdLst/>
              <a:ahLst/>
              <a:cxnLst/>
              <a:rect l="l" t="t" r="r" b="b"/>
              <a:pathLst>
                <a:path w="15313" h="10120" extrusionOk="0">
                  <a:moveTo>
                    <a:pt x="11261" y="0"/>
                  </a:moveTo>
                  <a:cubicBezTo>
                    <a:pt x="10730" y="0"/>
                    <a:pt x="10238" y="86"/>
                    <a:pt x="9853" y="310"/>
                  </a:cubicBezTo>
                  <a:cubicBezTo>
                    <a:pt x="3370" y="2877"/>
                    <a:pt x="1" y="10119"/>
                    <a:pt x="1" y="10119"/>
                  </a:cubicBezTo>
                  <a:lnTo>
                    <a:pt x="4325" y="8029"/>
                  </a:lnTo>
                  <a:lnTo>
                    <a:pt x="3430" y="6878"/>
                  </a:lnTo>
                  <a:lnTo>
                    <a:pt x="4863" y="7688"/>
                  </a:lnTo>
                  <a:cubicBezTo>
                    <a:pt x="5477" y="7253"/>
                    <a:pt x="7703" y="6187"/>
                    <a:pt x="7703" y="6187"/>
                  </a:cubicBezTo>
                  <a:lnTo>
                    <a:pt x="6620" y="4848"/>
                  </a:lnTo>
                  <a:lnTo>
                    <a:pt x="6620" y="4848"/>
                  </a:lnTo>
                  <a:cubicBezTo>
                    <a:pt x="7055" y="4865"/>
                    <a:pt x="8360" y="5752"/>
                    <a:pt x="8360" y="5752"/>
                  </a:cubicBezTo>
                  <a:cubicBezTo>
                    <a:pt x="8983" y="5402"/>
                    <a:pt x="11602" y="3833"/>
                    <a:pt x="11602" y="3833"/>
                  </a:cubicBezTo>
                  <a:lnTo>
                    <a:pt x="9554" y="2127"/>
                  </a:lnTo>
                  <a:cubicBezTo>
                    <a:pt x="9637" y="2094"/>
                    <a:pt x="9736" y="2079"/>
                    <a:pt x="9846" y="2079"/>
                  </a:cubicBezTo>
                  <a:cubicBezTo>
                    <a:pt x="10774" y="2079"/>
                    <a:pt x="12531" y="3108"/>
                    <a:pt x="12531" y="3108"/>
                  </a:cubicBezTo>
                  <a:lnTo>
                    <a:pt x="15312" y="992"/>
                  </a:lnTo>
                  <a:cubicBezTo>
                    <a:pt x="15312" y="992"/>
                    <a:pt x="13063" y="0"/>
                    <a:pt x="1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3677537" y="10302836"/>
              <a:ext cx="973322" cy="909166"/>
            </a:xfrm>
            <a:custGeom>
              <a:avLst/>
              <a:gdLst/>
              <a:ahLst/>
              <a:cxnLst/>
              <a:rect l="l" t="t" r="r" b="b"/>
              <a:pathLst>
                <a:path w="10843" h="10101" fill="none" extrusionOk="0">
                  <a:moveTo>
                    <a:pt x="1" y="10100"/>
                  </a:moveTo>
                  <a:cubicBezTo>
                    <a:pt x="112" y="9896"/>
                    <a:pt x="4180" y="3225"/>
                    <a:pt x="10842"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3040586" y="10510382"/>
              <a:ext cx="285568" cy="209252"/>
            </a:xfrm>
            <a:custGeom>
              <a:avLst/>
              <a:gdLst/>
              <a:ahLst/>
              <a:cxnLst/>
              <a:rect l="l" t="t" r="r" b="b"/>
              <a:pathLst>
                <a:path w="3132" h="2295" fill="none" extrusionOk="0">
                  <a:moveTo>
                    <a:pt x="1" y="0"/>
                  </a:moveTo>
                  <a:cubicBezTo>
                    <a:pt x="1" y="0"/>
                    <a:pt x="2500" y="1109"/>
                    <a:pt x="3131" y="2295"/>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2776084" y="10336144"/>
              <a:ext cx="401363" cy="114428"/>
            </a:xfrm>
            <a:custGeom>
              <a:avLst/>
              <a:gdLst/>
              <a:ahLst/>
              <a:cxnLst/>
              <a:rect l="l" t="t" r="r" b="b"/>
              <a:pathLst>
                <a:path w="4402" h="1255" fill="none" extrusionOk="0">
                  <a:moveTo>
                    <a:pt x="0" y="0"/>
                  </a:moveTo>
                  <a:cubicBezTo>
                    <a:pt x="0" y="0"/>
                    <a:pt x="3335" y="214"/>
                    <a:pt x="4402" y="125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7"/>
            <p:cNvSpPr/>
            <p:nvPr/>
          </p:nvSpPr>
          <p:spPr>
            <a:xfrm>
              <a:off x="-3269257" y="10710241"/>
              <a:ext cx="178981" cy="200773"/>
            </a:xfrm>
            <a:custGeom>
              <a:avLst/>
              <a:gdLst/>
              <a:ahLst/>
              <a:cxnLst/>
              <a:rect l="l" t="t" r="r" b="b"/>
              <a:pathLst>
                <a:path w="1963" h="2202" fill="none" extrusionOk="0">
                  <a:moveTo>
                    <a:pt x="1" y="0"/>
                  </a:moveTo>
                  <a:lnTo>
                    <a:pt x="1963" y="220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7"/>
            <p:cNvSpPr/>
            <p:nvPr/>
          </p:nvSpPr>
          <p:spPr>
            <a:xfrm>
              <a:off x="-3728876" y="9783160"/>
              <a:ext cx="860260" cy="1414801"/>
            </a:xfrm>
            <a:custGeom>
              <a:avLst/>
              <a:gdLst/>
              <a:ahLst/>
              <a:cxnLst/>
              <a:rect l="l" t="t" r="r" b="b"/>
              <a:pathLst>
                <a:path w="9435" h="15517" extrusionOk="0">
                  <a:moveTo>
                    <a:pt x="9435" y="1"/>
                  </a:moveTo>
                  <a:cubicBezTo>
                    <a:pt x="9435" y="1"/>
                    <a:pt x="5340" y="427"/>
                    <a:pt x="4360" y="2116"/>
                  </a:cubicBezTo>
                  <a:cubicBezTo>
                    <a:pt x="1" y="7567"/>
                    <a:pt x="683" y="15517"/>
                    <a:pt x="683" y="15517"/>
                  </a:cubicBezTo>
                  <a:lnTo>
                    <a:pt x="3396" y="11559"/>
                  </a:lnTo>
                  <a:lnTo>
                    <a:pt x="2048" y="11004"/>
                  </a:lnTo>
                  <a:lnTo>
                    <a:pt x="3694" y="11004"/>
                  </a:lnTo>
                  <a:cubicBezTo>
                    <a:pt x="4010" y="10313"/>
                    <a:pt x="5417" y="8283"/>
                    <a:pt x="5417" y="8283"/>
                  </a:cubicBezTo>
                  <a:lnTo>
                    <a:pt x="3805" y="7661"/>
                  </a:lnTo>
                  <a:cubicBezTo>
                    <a:pt x="3979" y="7570"/>
                    <a:pt x="4386" y="7544"/>
                    <a:pt x="4785" y="7544"/>
                  </a:cubicBezTo>
                  <a:cubicBezTo>
                    <a:pt x="5283" y="7544"/>
                    <a:pt x="5767" y="7584"/>
                    <a:pt x="5767" y="7584"/>
                  </a:cubicBezTo>
                  <a:cubicBezTo>
                    <a:pt x="6134" y="6970"/>
                    <a:pt x="7627" y="4308"/>
                    <a:pt x="7627" y="4308"/>
                  </a:cubicBezTo>
                  <a:lnTo>
                    <a:pt x="4999" y="3839"/>
                  </a:lnTo>
                  <a:cubicBezTo>
                    <a:pt x="5482" y="3230"/>
                    <a:pt x="7712" y="3208"/>
                    <a:pt x="8032" y="3208"/>
                  </a:cubicBezTo>
                  <a:cubicBezTo>
                    <a:pt x="8057" y="3208"/>
                    <a:pt x="8070" y="3208"/>
                    <a:pt x="8070" y="3208"/>
                  </a:cubicBezTo>
                  <a:lnTo>
                    <a:pt x="94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3668157" y="9923506"/>
              <a:ext cx="405845" cy="1274445"/>
            </a:xfrm>
            <a:custGeom>
              <a:avLst/>
              <a:gdLst/>
              <a:ahLst/>
              <a:cxnLst/>
              <a:rect l="l" t="t" r="r" b="b"/>
              <a:pathLst>
                <a:path w="4411" h="14144" fill="none" extrusionOk="0">
                  <a:moveTo>
                    <a:pt x="17" y="14144"/>
                  </a:moveTo>
                  <a:cubicBezTo>
                    <a:pt x="0" y="13913"/>
                    <a:pt x="230" y="6108"/>
                    <a:pt x="441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7"/>
            <p:cNvSpPr/>
            <p:nvPr/>
          </p:nvSpPr>
          <p:spPr>
            <a:xfrm>
              <a:off x="-3462915" y="10247521"/>
              <a:ext cx="352492" cy="65374"/>
            </a:xfrm>
            <a:custGeom>
              <a:avLst/>
              <a:gdLst/>
              <a:ahLst/>
              <a:cxnLst/>
              <a:rect l="l" t="t" r="r" b="b"/>
              <a:pathLst>
                <a:path w="3866" h="717" fill="none" extrusionOk="0">
                  <a:moveTo>
                    <a:pt x="1" y="282"/>
                  </a:moveTo>
                  <a:cubicBezTo>
                    <a:pt x="1" y="282"/>
                    <a:pt x="2722" y="0"/>
                    <a:pt x="3865"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7"/>
            <p:cNvSpPr/>
            <p:nvPr/>
          </p:nvSpPr>
          <p:spPr>
            <a:xfrm rot="97">
              <a:off x="-3305861" y="9856294"/>
              <a:ext cx="391377" cy="133845"/>
            </a:xfrm>
            <a:custGeom>
              <a:avLst/>
              <a:gdLst/>
              <a:ahLst/>
              <a:cxnLst/>
              <a:rect l="l" t="t" r="r" b="b"/>
              <a:pathLst>
                <a:path w="4436" h="1468" fill="none" extrusionOk="0">
                  <a:moveTo>
                    <a:pt x="0" y="1468"/>
                  </a:moveTo>
                  <a:cubicBezTo>
                    <a:pt x="0" y="1468"/>
                    <a:pt x="2994" y="0"/>
                    <a:pt x="4436"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7"/>
            <p:cNvSpPr/>
            <p:nvPr/>
          </p:nvSpPr>
          <p:spPr>
            <a:xfrm>
              <a:off x="-3562388" y="10560164"/>
              <a:ext cx="255935" cy="84795"/>
            </a:xfrm>
            <a:custGeom>
              <a:avLst/>
              <a:gdLst/>
              <a:ahLst/>
              <a:cxnLst/>
              <a:rect l="l" t="t" r="r" b="b"/>
              <a:pathLst>
                <a:path w="2807" h="930" fill="none" extrusionOk="0">
                  <a:moveTo>
                    <a:pt x="0" y="0"/>
                  </a:moveTo>
                  <a:lnTo>
                    <a:pt x="2807"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4442787" y="9783160"/>
              <a:ext cx="859439" cy="1414801"/>
            </a:xfrm>
            <a:custGeom>
              <a:avLst/>
              <a:gdLst/>
              <a:ahLst/>
              <a:cxnLst/>
              <a:rect l="l" t="t" r="r" b="b"/>
              <a:pathLst>
                <a:path w="9426" h="15517" extrusionOk="0">
                  <a:moveTo>
                    <a:pt x="0" y="1"/>
                  </a:moveTo>
                  <a:lnTo>
                    <a:pt x="1365" y="3208"/>
                  </a:lnTo>
                  <a:cubicBezTo>
                    <a:pt x="1365" y="3208"/>
                    <a:pt x="1378" y="3208"/>
                    <a:pt x="1403" y="3208"/>
                  </a:cubicBezTo>
                  <a:cubicBezTo>
                    <a:pt x="1722" y="3208"/>
                    <a:pt x="3945" y="3230"/>
                    <a:pt x="4436" y="3839"/>
                  </a:cubicBezTo>
                  <a:lnTo>
                    <a:pt x="1800" y="4308"/>
                  </a:lnTo>
                  <a:cubicBezTo>
                    <a:pt x="1800" y="4308"/>
                    <a:pt x="3293" y="6970"/>
                    <a:pt x="3668" y="7584"/>
                  </a:cubicBezTo>
                  <a:cubicBezTo>
                    <a:pt x="3668" y="7584"/>
                    <a:pt x="4152" y="7544"/>
                    <a:pt x="4649" y="7544"/>
                  </a:cubicBezTo>
                  <a:cubicBezTo>
                    <a:pt x="5046" y="7544"/>
                    <a:pt x="5451" y="7570"/>
                    <a:pt x="5621" y="7661"/>
                  </a:cubicBezTo>
                  <a:lnTo>
                    <a:pt x="4009" y="8283"/>
                  </a:lnTo>
                  <a:cubicBezTo>
                    <a:pt x="4009" y="8283"/>
                    <a:pt x="5425" y="10313"/>
                    <a:pt x="5741" y="11004"/>
                  </a:cubicBezTo>
                  <a:lnTo>
                    <a:pt x="7379" y="11004"/>
                  </a:lnTo>
                  <a:lnTo>
                    <a:pt x="6039" y="11559"/>
                  </a:lnTo>
                  <a:lnTo>
                    <a:pt x="8752" y="15517"/>
                  </a:lnTo>
                  <a:cubicBezTo>
                    <a:pt x="8752" y="15517"/>
                    <a:pt x="9426" y="7567"/>
                    <a:pt x="5075" y="2116"/>
                  </a:cubicBezTo>
                  <a:cubicBezTo>
                    <a:pt x="4095" y="427"/>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4045441" y="9908345"/>
              <a:ext cx="401455" cy="1289615"/>
            </a:xfrm>
            <a:custGeom>
              <a:avLst/>
              <a:gdLst/>
              <a:ahLst/>
              <a:cxnLst/>
              <a:rect l="l" t="t" r="r" b="b"/>
              <a:pathLst>
                <a:path w="4403" h="14144" fill="none" extrusionOk="0">
                  <a:moveTo>
                    <a:pt x="4394" y="14144"/>
                  </a:moveTo>
                  <a:cubicBezTo>
                    <a:pt x="4402" y="13913"/>
                    <a:pt x="4181" y="610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rot="-112">
              <a:off x="-4145786" y="10247528"/>
              <a:ext cx="296468" cy="65372"/>
            </a:xfrm>
            <a:custGeom>
              <a:avLst/>
              <a:gdLst/>
              <a:ahLst/>
              <a:cxnLst/>
              <a:rect l="l" t="t" r="r" b="b"/>
              <a:pathLst>
                <a:path w="3857" h="717" fill="none" extrusionOk="0">
                  <a:moveTo>
                    <a:pt x="3857" y="282"/>
                  </a:moveTo>
                  <a:cubicBezTo>
                    <a:pt x="3857" y="282"/>
                    <a:pt x="1135" y="0"/>
                    <a:pt x="1"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7"/>
            <p:cNvSpPr/>
            <p:nvPr/>
          </p:nvSpPr>
          <p:spPr>
            <a:xfrm rot="-106">
              <a:off x="-4354035" y="9856278"/>
              <a:ext cx="361579" cy="133845"/>
            </a:xfrm>
            <a:custGeom>
              <a:avLst/>
              <a:gdLst/>
              <a:ahLst/>
              <a:cxnLst/>
              <a:rect l="l" t="t" r="r" b="b"/>
              <a:pathLst>
                <a:path w="4445" h="1468" fill="none" extrusionOk="0">
                  <a:moveTo>
                    <a:pt x="4445" y="1468"/>
                  </a:moveTo>
                  <a:cubicBezTo>
                    <a:pt x="4445" y="1468"/>
                    <a:pt x="1451" y="0"/>
                    <a:pt x="1"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7"/>
            <p:cNvSpPr/>
            <p:nvPr/>
          </p:nvSpPr>
          <p:spPr>
            <a:xfrm rot="-211">
              <a:off x="-3977873" y="10560164"/>
              <a:ext cx="228125" cy="84793"/>
            </a:xfrm>
            <a:custGeom>
              <a:avLst/>
              <a:gdLst/>
              <a:ahLst/>
              <a:cxnLst/>
              <a:rect l="l" t="t" r="r" b="b"/>
              <a:pathLst>
                <a:path w="2799" h="930" fill="none" extrusionOk="0">
                  <a:moveTo>
                    <a:pt x="2798" y="0"/>
                  </a:moveTo>
                  <a:lnTo>
                    <a:pt x="1"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7"/>
            <p:cNvSpPr/>
            <p:nvPr/>
          </p:nvSpPr>
          <p:spPr>
            <a:xfrm>
              <a:off x="-5085215" y="10335962"/>
              <a:ext cx="1436593" cy="869013"/>
            </a:xfrm>
            <a:custGeom>
              <a:avLst/>
              <a:gdLst/>
              <a:ahLst/>
              <a:cxnLst/>
              <a:rect l="l" t="t" r="r" b="b"/>
              <a:pathLst>
                <a:path w="15756" h="9531" extrusionOk="0">
                  <a:moveTo>
                    <a:pt x="4231" y="1"/>
                  </a:moveTo>
                  <a:cubicBezTo>
                    <a:pt x="2393" y="1"/>
                    <a:pt x="0" y="1205"/>
                    <a:pt x="0" y="1205"/>
                  </a:cubicBezTo>
                  <a:lnTo>
                    <a:pt x="2892" y="3167"/>
                  </a:lnTo>
                  <a:cubicBezTo>
                    <a:pt x="2892" y="3167"/>
                    <a:pt x="4665" y="1999"/>
                    <a:pt x="5576" y="1999"/>
                  </a:cubicBezTo>
                  <a:cubicBezTo>
                    <a:pt x="5662" y="1999"/>
                    <a:pt x="5741" y="2010"/>
                    <a:pt x="5809" y="2033"/>
                  </a:cubicBezTo>
                  <a:lnTo>
                    <a:pt x="3856" y="3850"/>
                  </a:lnTo>
                  <a:cubicBezTo>
                    <a:pt x="3856" y="3850"/>
                    <a:pt x="6543" y="5274"/>
                    <a:pt x="7191" y="5598"/>
                  </a:cubicBezTo>
                  <a:cubicBezTo>
                    <a:pt x="7191" y="5598"/>
                    <a:pt x="8445" y="4643"/>
                    <a:pt x="8880" y="4600"/>
                  </a:cubicBezTo>
                  <a:lnTo>
                    <a:pt x="8880" y="4600"/>
                  </a:lnTo>
                  <a:lnTo>
                    <a:pt x="7865" y="5999"/>
                  </a:lnTo>
                  <a:cubicBezTo>
                    <a:pt x="7865" y="5999"/>
                    <a:pt x="10143" y="6946"/>
                    <a:pt x="10782" y="7355"/>
                  </a:cubicBezTo>
                  <a:lnTo>
                    <a:pt x="12164" y="6468"/>
                  </a:lnTo>
                  <a:lnTo>
                    <a:pt x="11337" y="7662"/>
                  </a:lnTo>
                  <a:lnTo>
                    <a:pt x="15755" y="9531"/>
                  </a:lnTo>
                  <a:cubicBezTo>
                    <a:pt x="15755" y="9531"/>
                    <a:pt x="12028" y="2476"/>
                    <a:pt x="5417" y="241"/>
                  </a:cubicBezTo>
                  <a:cubicBezTo>
                    <a:pt x="5080" y="70"/>
                    <a:pt x="4672" y="1"/>
                    <a:pt x="4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7"/>
            <p:cNvSpPr/>
            <p:nvPr/>
          </p:nvSpPr>
          <p:spPr>
            <a:xfrm>
              <a:off x="-4653553" y="10357480"/>
              <a:ext cx="1004944" cy="847509"/>
            </a:xfrm>
            <a:custGeom>
              <a:avLst/>
              <a:gdLst/>
              <a:ahLst/>
              <a:cxnLst/>
              <a:rect l="l" t="t" r="r" b="b"/>
              <a:pathLst>
                <a:path w="11346" h="9529" fill="none" extrusionOk="0">
                  <a:moveTo>
                    <a:pt x="11345" y="9529"/>
                  </a:moveTo>
                  <a:cubicBezTo>
                    <a:pt x="11234" y="9324"/>
                    <a:pt x="6824" y="287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7"/>
            <p:cNvSpPr/>
            <p:nvPr/>
          </p:nvSpPr>
          <p:spPr>
            <a:xfrm>
              <a:off x="-4595234" y="10537553"/>
              <a:ext cx="274627" cy="224114"/>
            </a:xfrm>
            <a:custGeom>
              <a:avLst/>
              <a:gdLst/>
              <a:ahLst/>
              <a:cxnLst/>
              <a:rect l="l" t="t" r="r" b="b"/>
              <a:pathLst>
                <a:path w="3012" h="2458" fill="none" extrusionOk="0">
                  <a:moveTo>
                    <a:pt x="3011" y="1"/>
                  </a:moveTo>
                  <a:cubicBezTo>
                    <a:pt x="3011" y="1"/>
                    <a:pt x="572" y="1238"/>
                    <a:pt x="0" y="245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7"/>
            <p:cNvSpPr/>
            <p:nvPr/>
          </p:nvSpPr>
          <p:spPr>
            <a:xfrm>
              <a:off x="-4988844" y="10383358"/>
              <a:ext cx="396273" cy="128665"/>
            </a:xfrm>
            <a:custGeom>
              <a:avLst/>
              <a:gdLst/>
              <a:ahLst/>
              <a:cxnLst/>
              <a:rect l="l" t="t" r="r" b="b"/>
              <a:pathLst>
                <a:path w="4335" h="1477" fill="none" extrusionOk="0">
                  <a:moveTo>
                    <a:pt x="4334" y="1"/>
                  </a:moveTo>
                  <a:cubicBezTo>
                    <a:pt x="4334" y="1"/>
                    <a:pt x="1016" y="384"/>
                    <a:pt x="1" y="14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7"/>
            <p:cNvSpPr/>
            <p:nvPr/>
          </p:nvSpPr>
          <p:spPr>
            <a:xfrm rot="104">
              <a:off x="-4234467" y="10725024"/>
              <a:ext cx="152646" cy="186510"/>
            </a:xfrm>
            <a:custGeom>
              <a:avLst/>
              <a:gdLst/>
              <a:ahLst/>
              <a:cxnLst/>
              <a:rect l="l" t="t" r="r" b="b"/>
              <a:pathLst>
                <a:path w="1852" h="2296" fill="none" extrusionOk="0">
                  <a:moveTo>
                    <a:pt x="1851" y="0"/>
                  </a:moveTo>
                  <a:lnTo>
                    <a:pt x="0" y="2295"/>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26"/>
        <p:cNvGrpSpPr/>
        <p:nvPr/>
      </p:nvGrpSpPr>
      <p:grpSpPr>
        <a:xfrm>
          <a:off x="0" y="0"/>
          <a:ext cx="0" cy="0"/>
          <a:chOff x="0" y="0"/>
          <a:chExt cx="0" cy="0"/>
        </a:xfrm>
      </p:grpSpPr>
      <p:sp>
        <p:nvSpPr>
          <p:cNvPr id="227" name="Google Shape;227;p8"/>
          <p:cNvSpPr/>
          <p:nvPr/>
        </p:nvSpPr>
        <p:spPr>
          <a:xfrm>
            <a:off x="-144425" y="1408875"/>
            <a:ext cx="9381878" cy="3734654"/>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610650" y="0"/>
            <a:ext cx="7342677" cy="5143547"/>
          </a:xfrm>
          <a:custGeom>
            <a:avLst/>
            <a:gdLst/>
            <a:ahLst/>
            <a:cxnLst/>
            <a:rect l="l" t="t" r="r" b="b"/>
            <a:pathLst>
              <a:path w="76157" h="53348" extrusionOk="0">
                <a:moveTo>
                  <a:pt x="54252" y="1"/>
                </a:moveTo>
                <a:lnTo>
                  <a:pt x="0" y="53348"/>
                </a:lnTo>
                <a:lnTo>
                  <a:pt x="65759" y="53348"/>
                </a:lnTo>
                <a:lnTo>
                  <a:pt x="76157" y="1"/>
                </a:lnTo>
                <a:close/>
              </a:path>
            </a:pathLst>
          </a:custGeom>
          <a:solidFill>
            <a:srgbClr val="FEFA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1581916" y="0"/>
            <a:ext cx="5970885" cy="5143547"/>
          </a:xfrm>
          <a:custGeom>
            <a:avLst/>
            <a:gdLst/>
            <a:ahLst/>
            <a:cxnLst/>
            <a:rect l="l" t="t" r="r" b="b"/>
            <a:pathLst>
              <a:path w="61929" h="53348" extrusionOk="0">
                <a:moveTo>
                  <a:pt x="50481" y="1"/>
                </a:moveTo>
                <a:lnTo>
                  <a:pt x="0" y="53348"/>
                </a:lnTo>
                <a:lnTo>
                  <a:pt x="38889" y="53348"/>
                </a:lnTo>
                <a:lnTo>
                  <a:pt x="61929" y="1"/>
                </a:lnTo>
                <a:close/>
              </a:path>
            </a:pathLst>
          </a:custGeom>
          <a:solidFill>
            <a:srgbClr val="FEFA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123575" y="3387775"/>
            <a:ext cx="9381878" cy="2046086"/>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rot="-576414">
            <a:off x="-336959" y="4116582"/>
            <a:ext cx="1697573" cy="1476657"/>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txBox="1">
            <a:spLocks noGrp="1"/>
          </p:cNvSpPr>
          <p:nvPr>
            <p:ph type="title"/>
          </p:nvPr>
        </p:nvSpPr>
        <p:spPr>
          <a:xfrm>
            <a:off x="1600050" y="1132025"/>
            <a:ext cx="5943900" cy="22593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SzPts val="4800"/>
              <a:buNone/>
              <a:defRPr sz="84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grpSp>
        <p:nvGrpSpPr>
          <p:cNvPr id="233" name="Google Shape;233;p8"/>
          <p:cNvGrpSpPr/>
          <p:nvPr/>
        </p:nvGrpSpPr>
        <p:grpSpPr>
          <a:xfrm rot="-2983873">
            <a:off x="7247876" y="2573083"/>
            <a:ext cx="2303332" cy="3357032"/>
            <a:chOff x="4572000" y="5120400"/>
            <a:chExt cx="1490156" cy="2171565"/>
          </a:xfrm>
        </p:grpSpPr>
        <p:sp>
          <p:nvSpPr>
            <p:cNvPr id="234" name="Google Shape;234;p8"/>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8"/>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8"/>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251;p8"/>
          <p:cNvSpPr/>
          <p:nvPr/>
        </p:nvSpPr>
        <p:spPr>
          <a:xfrm flipH="1">
            <a:off x="8109527" y="3950972"/>
            <a:ext cx="1178194" cy="1385075"/>
          </a:xfrm>
          <a:custGeom>
            <a:avLst/>
            <a:gdLst/>
            <a:ahLst/>
            <a:cxnLst/>
            <a:rect l="l" t="t" r="r" b="b"/>
            <a:pathLst>
              <a:path w="12848" h="15104" extrusionOk="0">
                <a:moveTo>
                  <a:pt x="12847" y="0"/>
                </a:moveTo>
                <a:lnTo>
                  <a:pt x="12847" y="0"/>
                </a:lnTo>
                <a:cubicBezTo>
                  <a:pt x="12847" y="0"/>
                  <a:pt x="9631" y="845"/>
                  <a:pt x="7584" y="2064"/>
                </a:cubicBezTo>
                <a:cubicBezTo>
                  <a:pt x="5537" y="3284"/>
                  <a:pt x="2560" y="7182"/>
                  <a:pt x="1681" y="9349"/>
                </a:cubicBezTo>
                <a:cubicBezTo>
                  <a:pt x="1681" y="9349"/>
                  <a:pt x="1" y="14151"/>
                  <a:pt x="2466" y="15039"/>
                </a:cubicBezTo>
                <a:cubicBezTo>
                  <a:pt x="2590" y="15083"/>
                  <a:pt x="2722" y="15104"/>
                  <a:pt x="2862" y="15104"/>
                </a:cubicBezTo>
                <a:cubicBezTo>
                  <a:pt x="5517" y="15104"/>
                  <a:pt x="10949" y="7557"/>
                  <a:pt x="11508" y="6577"/>
                </a:cubicBezTo>
                <a:cubicBezTo>
                  <a:pt x="12097" y="5545"/>
                  <a:pt x="12847" y="0"/>
                  <a:pt x="12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8"/>
          <p:cNvSpPr/>
          <p:nvPr/>
        </p:nvSpPr>
        <p:spPr>
          <a:xfrm flipH="1">
            <a:off x="8161784" y="4015759"/>
            <a:ext cx="987455" cy="1240755"/>
          </a:xfrm>
          <a:custGeom>
            <a:avLst/>
            <a:gdLst/>
            <a:ahLst/>
            <a:cxnLst/>
            <a:rect l="l" t="t" r="r" b="b"/>
            <a:pathLst>
              <a:path w="11338" h="14237" fill="none" extrusionOk="0">
                <a:moveTo>
                  <a:pt x="1" y="14237"/>
                </a:moveTo>
                <a:cubicBezTo>
                  <a:pt x="1" y="14237"/>
                  <a:pt x="4300" y="5331"/>
                  <a:pt x="1133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53"/>
        <p:cNvGrpSpPr/>
        <p:nvPr/>
      </p:nvGrpSpPr>
      <p:grpSpPr>
        <a:xfrm>
          <a:off x="0" y="0"/>
          <a:ext cx="0" cy="0"/>
          <a:chOff x="0" y="0"/>
          <a:chExt cx="0" cy="0"/>
        </a:xfrm>
      </p:grpSpPr>
      <p:sp>
        <p:nvSpPr>
          <p:cNvPr id="254" name="Google Shape;254;p9"/>
          <p:cNvSpPr txBox="1">
            <a:spLocks noGrp="1"/>
          </p:cNvSpPr>
          <p:nvPr>
            <p:ph type="title"/>
          </p:nvPr>
        </p:nvSpPr>
        <p:spPr>
          <a:xfrm>
            <a:off x="2125800" y="1332550"/>
            <a:ext cx="4892400" cy="82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34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55" name="Google Shape;255;p9"/>
          <p:cNvSpPr txBox="1">
            <a:spLocks noGrp="1"/>
          </p:cNvSpPr>
          <p:nvPr>
            <p:ph type="subTitle" idx="1"/>
          </p:nvPr>
        </p:nvSpPr>
        <p:spPr>
          <a:xfrm>
            <a:off x="2015850" y="2419225"/>
            <a:ext cx="5112300" cy="274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56" name="Google Shape;256;p9"/>
          <p:cNvSpPr txBox="1">
            <a:spLocks noGrp="1"/>
          </p:cNvSpPr>
          <p:nvPr>
            <p:ph type="body" idx="2"/>
          </p:nvPr>
        </p:nvSpPr>
        <p:spPr>
          <a:xfrm>
            <a:off x="1793100" y="2769000"/>
            <a:ext cx="5557800" cy="14598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600"/>
            </a:lvl1pPr>
            <a:lvl2pPr marL="914400" lvl="1" indent="-317500" rtl="0">
              <a:spcBef>
                <a:spcPts val="0"/>
              </a:spcBef>
              <a:spcAft>
                <a:spcPts val="0"/>
              </a:spcAft>
              <a:buClr>
                <a:srgbClr val="47153D"/>
              </a:buClr>
              <a:buSzPts val="1400"/>
              <a:buFont typeface="Kulim Park"/>
              <a:buChar char="○"/>
              <a:defRPr/>
            </a:lvl2pPr>
            <a:lvl3pPr marL="1371600" lvl="2" indent="-317500" rtl="0">
              <a:spcBef>
                <a:spcPts val="0"/>
              </a:spcBef>
              <a:spcAft>
                <a:spcPts val="0"/>
              </a:spcAft>
              <a:buClr>
                <a:srgbClr val="47153D"/>
              </a:buClr>
              <a:buSzPts val="1400"/>
              <a:buFont typeface="Kulim Park"/>
              <a:buChar char="■"/>
              <a:defRPr/>
            </a:lvl3pPr>
            <a:lvl4pPr marL="1828800" lvl="3" indent="-317500" rtl="0">
              <a:spcBef>
                <a:spcPts val="0"/>
              </a:spcBef>
              <a:spcAft>
                <a:spcPts val="0"/>
              </a:spcAft>
              <a:buClr>
                <a:srgbClr val="47153D"/>
              </a:buClr>
              <a:buSzPts val="1400"/>
              <a:buFont typeface="Kulim Park"/>
              <a:buChar char="●"/>
              <a:defRPr/>
            </a:lvl4pPr>
            <a:lvl5pPr marL="2286000" lvl="4" indent="-317500" rtl="0">
              <a:spcBef>
                <a:spcPts val="0"/>
              </a:spcBef>
              <a:spcAft>
                <a:spcPts val="0"/>
              </a:spcAft>
              <a:buClr>
                <a:srgbClr val="47153D"/>
              </a:buClr>
              <a:buSzPts val="1400"/>
              <a:buFont typeface="Kulim Park"/>
              <a:buChar char="○"/>
              <a:defRPr/>
            </a:lvl5pPr>
            <a:lvl6pPr marL="2743200" lvl="5" indent="-317500" rtl="0">
              <a:spcBef>
                <a:spcPts val="0"/>
              </a:spcBef>
              <a:spcAft>
                <a:spcPts val="0"/>
              </a:spcAft>
              <a:buClr>
                <a:srgbClr val="47153D"/>
              </a:buClr>
              <a:buSzPts val="1400"/>
              <a:buFont typeface="Kulim Park"/>
              <a:buChar char="■"/>
              <a:defRPr/>
            </a:lvl6pPr>
            <a:lvl7pPr marL="3200400" lvl="6" indent="-317500" rtl="0">
              <a:spcBef>
                <a:spcPts val="0"/>
              </a:spcBef>
              <a:spcAft>
                <a:spcPts val="0"/>
              </a:spcAft>
              <a:buClr>
                <a:srgbClr val="47153D"/>
              </a:buClr>
              <a:buSzPts val="1400"/>
              <a:buFont typeface="Kulim Park"/>
              <a:buChar char="●"/>
              <a:defRPr/>
            </a:lvl7pPr>
            <a:lvl8pPr marL="3657600" lvl="7" indent="-317500" rtl="0">
              <a:spcBef>
                <a:spcPts val="0"/>
              </a:spcBef>
              <a:spcAft>
                <a:spcPts val="0"/>
              </a:spcAft>
              <a:buClr>
                <a:srgbClr val="47153D"/>
              </a:buClr>
              <a:buSzPts val="1400"/>
              <a:buFont typeface="Kulim Park"/>
              <a:buChar char="○"/>
              <a:defRPr/>
            </a:lvl8pPr>
            <a:lvl9pPr marL="4114800" lvl="8" indent="-317500" rtl="0">
              <a:spcBef>
                <a:spcPts val="0"/>
              </a:spcBef>
              <a:spcAft>
                <a:spcPts val="0"/>
              </a:spcAft>
              <a:buClr>
                <a:srgbClr val="47153D"/>
              </a:buClr>
              <a:buSzPts val="1400"/>
              <a:buFont typeface="Kulim Park"/>
              <a:buChar char="■"/>
              <a:defRPr/>
            </a:lvl9pPr>
          </a:lstStyle>
          <a:p>
            <a:endParaRPr/>
          </a:p>
        </p:txBody>
      </p:sp>
      <p:sp>
        <p:nvSpPr>
          <p:cNvPr id="257" name="Google Shape;257;p9"/>
          <p:cNvSpPr/>
          <p:nvPr/>
        </p:nvSpPr>
        <p:spPr>
          <a:xfrm rot="446362" flipH="1">
            <a:off x="7941306" y="323763"/>
            <a:ext cx="982081" cy="5259244"/>
          </a:xfrm>
          <a:custGeom>
            <a:avLst/>
            <a:gdLst/>
            <a:ahLst/>
            <a:cxnLst/>
            <a:rect l="l" t="t" r="r" b="b"/>
            <a:pathLst>
              <a:path w="11934" h="63909" extrusionOk="0">
                <a:moveTo>
                  <a:pt x="9801" y="1"/>
                </a:moveTo>
                <a:lnTo>
                  <a:pt x="9486" y="7021"/>
                </a:lnTo>
                <a:cubicBezTo>
                  <a:pt x="9400" y="7959"/>
                  <a:pt x="7063" y="32517"/>
                  <a:pt x="6031" y="37200"/>
                </a:cubicBezTo>
                <a:cubicBezTo>
                  <a:pt x="5493" y="39632"/>
                  <a:pt x="4572" y="44366"/>
                  <a:pt x="3787" y="48477"/>
                </a:cubicBezTo>
                <a:cubicBezTo>
                  <a:pt x="3131" y="40954"/>
                  <a:pt x="2244" y="29967"/>
                  <a:pt x="2201" y="25608"/>
                </a:cubicBezTo>
                <a:cubicBezTo>
                  <a:pt x="2141" y="18699"/>
                  <a:pt x="2789" y="3097"/>
                  <a:pt x="2798" y="2935"/>
                </a:cubicBezTo>
                <a:lnTo>
                  <a:pt x="665" y="2850"/>
                </a:lnTo>
                <a:cubicBezTo>
                  <a:pt x="657" y="3003"/>
                  <a:pt x="0" y="18665"/>
                  <a:pt x="68" y="25625"/>
                </a:cubicBezTo>
                <a:cubicBezTo>
                  <a:pt x="128" y="32603"/>
                  <a:pt x="2252" y="55344"/>
                  <a:pt x="2346" y="56308"/>
                </a:cubicBezTo>
                <a:lnTo>
                  <a:pt x="3062" y="63908"/>
                </a:lnTo>
                <a:lnTo>
                  <a:pt x="4461" y="56402"/>
                </a:lnTo>
                <a:cubicBezTo>
                  <a:pt x="4487" y="56265"/>
                  <a:pt x="7054" y="42455"/>
                  <a:pt x="8121" y="37661"/>
                </a:cubicBezTo>
                <a:cubicBezTo>
                  <a:pt x="9196" y="32782"/>
                  <a:pt x="11516" y="8241"/>
                  <a:pt x="11610" y="7200"/>
                </a:cubicBezTo>
                <a:lnTo>
                  <a:pt x="11934" y="103"/>
                </a:lnTo>
                <a:lnTo>
                  <a:pt x="98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9"/>
          <p:cNvSpPr/>
          <p:nvPr/>
        </p:nvSpPr>
        <p:spPr>
          <a:xfrm>
            <a:off x="8676950" y="-124620"/>
            <a:ext cx="1016840" cy="1324248"/>
          </a:xfrm>
          <a:custGeom>
            <a:avLst/>
            <a:gdLst/>
            <a:ahLst/>
            <a:cxnLst/>
            <a:rect l="l" t="t" r="r" b="b"/>
            <a:pathLst>
              <a:path w="13896" h="18097" extrusionOk="0">
                <a:moveTo>
                  <a:pt x="7693" y="1"/>
                </a:moveTo>
                <a:cubicBezTo>
                  <a:pt x="4885" y="1"/>
                  <a:pt x="1999" y="1083"/>
                  <a:pt x="0" y="2956"/>
                </a:cubicBezTo>
                <a:cubicBezTo>
                  <a:pt x="0" y="6163"/>
                  <a:pt x="1493" y="9225"/>
                  <a:pt x="3523" y="11699"/>
                </a:cubicBezTo>
                <a:cubicBezTo>
                  <a:pt x="5553" y="14181"/>
                  <a:pt x="8130" y="16152"/>
                  <a:pt x="10680" y="18096"/>
                </a:cubicBezTo>
                <a:cubicBezTo>
                  <a:pt x="10961" y="14335"/>
                  <a:pt x="10595" y="10556"/>
                  <a:pt x="9614" y="6913"/>
                </a:cubicBezTo>
                <a:lnTo>
                  <a:pt x="9614" y="6913"/>
                </a:lnTo>
                <a:cubicBezTo>
                  <a:pt x="10723" y="8474"/>
                  <a:pt x="11874" y="9822"/>
                  <a:pt x="13427" y="10948"/>
                </a:cubicBezTo>
                <a:cubicBezTo>
                  <a:pt x="13896" y="8756"/>
                  <a:pt x="13853" y="6606"/>
                  <a:pt x="13666" y="4363"/>
                </a:cubicBezTo>
                <a:cubicBezTo>
                  <a:pt x="13597" y="3493"/>
                  <a:pt x="13452" y="2580"/>
                  <a:pt x="12949" y="1872"/>
                </a:cubicBezTo>
                <a:cubicBezTo>
                  <a:pt x="12412" y="1130"/>
                  <a:pt x="11533" y="712"/>
                  <a:pt x="10663" y="439"/>
                </a:cubicBezTo>
                <a:cubicBezTo>
                  <a:pt x="9714" y="142"/>
                  <a:pt x="8708" y="1"/>
                  <a:pt x="7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9"/>
          <p:cNvSpPr/>
          <p:nvPr/>
        </p:nvSpPr>
        <p:spPr>
          <a:xfrm>
            <a:off x="7018201" y="-263374"/>
            <a:ext cx="2075648" cy="1807245"/>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9"/>
          <p:cNvSpPr/>
          <p:nvPr/>
        </p:nvSpPr>
        <p:spPr>
          <a:xfrm rot="-540473">
            <a:off x="-570544" y="3294980"/>
            <a:ext cx="2535578" cy="2205649"/>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9"/>
          <p:cNvSpPr/>
          <p:nvPr/>
        </p:nvSpPr>
        <p:spPr>
          <a:xfrm rot="10459704" flipH="1">
            <a:off x="8339296" y="3998092"/>
            <a:ext cx="1046489" cy="1362906"/>
          </a:xfrm>
          <a:custGeom>
            <a:avLst/>
            <a:gdLst/>
            <a:ahLst/>
            <a:cxnLst/>
            <a:rect l="l" t="t" r="r" b="b"/>
            <a:pathLst>
              <a:path w="13896" h="18097" extrusionOk="0">
                <a:moveTo>
                  <a:pt x="7693" y="1"/>
                </a:moveTo>
                <a:cubicBezTo>
                  <a:pt x="4885" y="1"/>
                  <a:pt x="1999" y="1083"/>
                  <a:pt x="0" y="2956"/>
                </a:cubicBezTo>
                <a:cubicBezTo>
                  <a:pt x="0" y="6163"/>
                  <a:pt x="1493" y="9225"/>
                  <a:pt x="3523" y="11699"/>
                </a:cubicBezTo>
                <a:cubicBezTo>
                  <a:pt x="5553" y="14181"/>
                  <a:pt x="8130" y="16152"/>
                  <a:pt x="10680" y="18096"/>
                </a:cubicBezTo>
                <a:cubicBezTo>
                  <a:pt x="10961" y="14335"/>
                  <a:pt x="10595" y="10556"/>
                  <a:pt x="9614" y="6913"/>
                </a:cubicBezTo>
                <a:lnTo>
                  <a:pt x="9614" y="6913"/>
                </a:lnTo>
                <a:cubicBezTo>
                  <a:pt x="10723" y="8474"/>
                  <a:pt x="11874" y="9822"/>
                  <a:pt x="13427" y="10948"/>
                </a:cubicBezTo>
                <a:cubicBezTo>
                  <a:pt x="13896" y="8756"/>
                  <a:pt x="13853" y="6606"/>
                  <a:pt x="13666" y="4363"/>
                </a:cubicBezTo>
                <a:cubicBezTo>
                  <a:pt x="13597" y="3493"/>
                  <a:pt x="13452" y="2580"/>
                  <a:pt x="12949" y="1872"/>
                </a:cubicBezTo>
                <a:cubicBezTo>
                  <a:pt x="12412" y="1130"/>
                  <a:pt x="11533" y="712"/>
                  <a:pt x="10663" y="439"/>
                </a:cubicBezTo>
                <a:cubicBezTo>
                  <a:pt x="9714" y="142"/>
                  <a:pt x="8708" y="1"/>
                  <a:pt x="7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9"/>
          <p:cNvSpPr/>
          <p:nvPr/>
        </p:nvSpPr>
        <p:spPr>
          <a:xfrm rot="10800000" flipH="1">
            <a:off x="7478693" y="4177715"/>
            <a:ext cx="1352795" cy="1177932"/>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9"/>
          <p:cNvSpPr/>
          <p:nvPr/>
        </p:nvSpPr>
        <p:spPr>
          <a:xfrm rot="10800000">
            <a:off x="-547721" y="3814022"/>
            <a:ext cx="1778247" cy="1548208"/>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 name="Google Shape;264;p9"/>
          <p:cNvGrpSpPr/>
          <p:nvPr/>
        </p:nvGrpSpPr>
        <p:grpSpPr>
          <a:xfrm rot="3433257" flipH="1">
            <a:off x="-332304" y="1422603"/>
            <a:ext cx="1697410" cy="2473891"/>
            <a:chOff x="4572000" y="5120400"/>
            <a:chExt cx="1490156" cy="2171565"/>
          </a:xfrm>
        </p:grpSpPr>
        <p:sp>
          <p:nvSpPr>
            <p:cNvPr id="265" name="Google Shape;265;p9"/>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9"/>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9"/>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9"/>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9"/>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9"/>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9"/>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9"/>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9"/>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9"/>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9"/>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9"/>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9"/>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9"/>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9"/>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9"/>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9"/>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82"/>
        <p:cNvGrpSpPr/>
        <p:nvPr/>
      </p:nvGrpSpPr>
      <p:grpSpPr>
        <a:xfrm>
          <a:off x="0" y="0"/>
          <a:ext cx="0" cy="0"/>
          <a:chOff x="0" y="0"/>
          <a:chExt cx="0" cy="0"/>
        </a:xfrm>
      </p:grpSpPr>
      <p:sp>
        <p:nvSpPr>
          <p:cNvPr id="283" name="Google Shape;283;p10"/>
          <p:cNvSpPr txBox="1">
            <a:spLocks noGrp="1"/>
          </p:cNvSpPr>
          <p:nvPr>
            <p:ph type="body" idx="1"/>
          </p:nvPr>
        </p:nvSpPr>
        <p:spPr>
          <a:xfrm>
            <a:off x="686225" y="1363050"/>
            <a:ext cx="4373400" cy="2417400"/>
          </a:xfrm>
          <a:prstGeom prst="rect">
            <a:avLst/>
          </a:prstGeom>
        </p:spPr>
        <p:txBody>
          <a:bodyPr spcFirstLastPara="1" wrap="square" lIns="91425" tIns="91425" rIns="91425" bIns="91425" anchor="ctr" anchorCtr="0">
            <a:noAutofit/>
          </a:bodyPr>
          <a:lstStyle>
            <a:lvl1pPr marL="457200" lvl="0" indent="-228600" rtl="0">
              <a:lnSpc>
                <a:spcPct val="100000"/>
              </a:lnSpc>
              <a:spcBef>
                <a:spcPts val="0"/>
              </a:spcBef>
              <a:spcAft>
                <a:spcPts val="0"/>
              </a:spcAft>
              <a:buSzPts val="1800"/>
              <a:buNone/>
              <a:defRPr sz="4300">
                <a:solidFill>
                  <a:schemeClr val="lt1"/>
                </a:solidFill>
                <a:latin typeface="Gorditas"/>
                <a:ea typeface="Gorditas"/>
                <a:cs typeface="Gorditas"/>
                <a:sym typeface="Gorditas"/>
              </a:defRPr>
            </a:lvl1pPr>
          </a:lstStyle>
          <a:p>
            <a:endParaRPr/>
          </a:p>
        </p:txBody>
      </p:sp>
      <p:sp>
        <p:nvSpPr>
          <p:cNvPr id="284" name="Google Shape;284;p10"/>
          <p:cNvSpPr/>
          <p:nvPr/>
        </p:nvSpPr>
        <p:spPr>
          <a:xfrm rot="-164956">
            <a:off x="7631514" y="-74280"/>
            <a:ext cx="1726680" cy="965522"/>
          </a:xfrm>
          <a:custGeom>
            <a:avLst/>
            <a:gdLst/>
            <a:ahLst/>
            <a:cxnLst/>
            <a:rect l="l" t="t" r="r" b="b"/>
            <a:pathLst>
              <a:path w="14997" h="8386" extrusionOk="0">
                <a:moveTo>
                  <a:pt x="1" y="0"/>
                </a:moveTo>
                <a:cubicBezTo>
                  <a:pt x="1" y="0"/>
                  <a:pt x="3942" y="2227"/>
                  <a:pt x="7004" y="4402"/>
                </a:cubicBezTo>
                <a:cubicBezTo>
                  <a:pt x="9060" y="5843"/>
                  <a:pt x="11184" y="7174"/>
                  <a:pt x="13384" y="8385"/>
                </a:cubicBezTo>
                <a:cubicBezTo>
                  <a:pt x="13384" y="8385"/>
                  <a:pt x="14997" y="990"/>
                  <a:pt x="12958" y="614"/>
                </a:cubicBezTo>
                <a:cubicBezTo>
                  <a:pt x="10928" y="2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0"/>
          <p:cNvSpPr/>
          <p:nvPr/>
        </p:nvSpPr>
        <p:spPr>
          <a:xfrm>
            <a:off x="7325054" y="3923358"/>
            <a:ext cx="1818935" cy="1261512"/>
          </a:xfrm>
          <a:custGeom>
            <a:avLst/>
            <a:gdLst/>
            <a:ahLst/>
            <a:cxnLst/>
            <a:rect l="l" t="t" r="r" b="b"/>
            <a:pathLst>
              <a:path w="17983" h="12472" extrusionOk="0">
                <a:moveTo>
                  <a:pt x="1894" y="3788"/>
                </a:moveTo>
                <a:cubicBezTo>
                  <a:pt x="1894" y="3788"/>
                  <a:pt x="1" y="9546"/>
                  <a:pt x="615" y="12472"/>
                </a:cubicBezTo>
                <a:lnTo>
                  <a:pt x="11619" y="12472"/>
                </a:lnTo>
                <a:cubicBezTo>
                  <a:pt x="11619" y="12472"/>
                  <a:pt x="6782" y="6202"/>
                  <a:pt x="1894" y="3788"/>
                </a:cubicBezTo>
                <a:close/>
                <a:moveTo>
                  <a:pt x="13137" y="1"/>
                </a:moveTo>
                <a:cubicBezTo>
                  <a:pt x="13137" y="1"/>
                  <a:pt x="11388" y="9640"/>
                  <a:pt x="12096" y="12472"/>
                </a:cubicBezTo>
                <a:lnTo>
                  <a:pt x="17982" y="12472"/>
                </a:lnTo>
                <a:lnTo>
                  <a:pt x="17982" y="3643"/>
                </a:lnTo>
                <a:cubicBezTo>
                  <a:pt x="17982" y="3643"/>
                  <a:pt x="15653" y="1084"/>
                  <a:pt x="13137" y="1"/>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0"/>
          <p:cNvSpPr/>
          <p:nvPr/>
        </p:nvSpPr>
        <p:spPr>
          <a:xfrm rot="10800000">
            <a:off x="-223384" y="4038711"/>
            <a:ext cx="1488333" cy="1295840"/>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0"/>
          <p:cNvSpPr/>
          <p:nvPr/>
        </p:nvSpPr>
        <p:spPr>
          <a:xfrm rot="6935733">
            <a:off x="8126289" y="4355486"/>
            <a:ext cx="790774" cy="1179135"/>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0"/>
          <p:cNvSpPr/>
          <p:nvPr/>
        </p:nvSpPr>
        <p:spPr>
          <a:xfrm rot="9347915" flipH="1">
            <a:off x="8426584" y="3267639"/>
            <a:ext cx="827273" cy="1963933"/>
          </a:xfrm>
          <a:custGeom>
            <a:avLst/>
            <a:gdLst/>
            <a:ahLst/>
            <a:cxnLst/>
            <a:rect l="l" t="t" r="r" b="b"/>
            <a:pathLst>
              <a:path w="8505" h="20191" extrusionOk="0">
                <a:moveTo>
                  <a:pt x="4543" y="1"/>
                </a:moveTo>
                <a:cubicBezTo>
                  <a:pt x="4174" y="1"/>
                  <a:pt x="3802" y="56"/>
                  <a:pt x="3438" y="170"/>
                </a:cubicBezTo>
                <a:cubicBezTo>
                  <a:pt x="2124" y="597"/>
                  <a:pt x="1868" y="1740"/>
                  <a:pt x="1433" y="3054"/>
                </a:cubicBezTo>
                <a:cubicBezTo>
                  <a:pt x="188" y="6764"/>
                  <a:pt x="0" y="10756"/>
                  <a:pt x="887" y="14569"/>
                </a:cubicBezTo>
                <a:cubicBezTo>
                  <a:pt x="1706" y="14040"/>
                  <a:pt x="2448" y="13401"/>
                  <a:pt x="3088" y="12667"/>
                </a:cubicBezTo>
                <a:cubicBezTo>
                  <a:pt x="3668" y="15559"/>
                  <a:pt x="5050" y="18084"/>
                  <a:pt x="7123" y="20191"/>
                </a:cubicBezTo>
                <a:cubicBezTo>
                  <a:pt x="7677" y="15644"/>
                  <a:pt x="8317" y="10765"/>
                  <a:pt x="8453" y="6193"/>
                </a:cubicBezTo>
                <a:cubicBezTo>
                  <a:pt x="8505" y="4427"/>
                  <a:pt x="8428" y="2474"/>
                  <a:pt x="7242" y="1168"/>
                </a:cubicBezTo>
                <a:cubicBezTo>
                  <a:pt x="6531" y="413"/>
                  <a:pt x="5550" y="1"/>
                  <a:pt x="4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 name="Google Shape;289;p10"/>
          <p:cNvGrpSpPr/>
          <p:nvPr/>
        </p:nvGrpSpPr>
        <p:grpSpPr>
          <a:xfrm rot="-4337557">
            <a:off x="7573247" y="803473"/>
            <a:ext cx="1892606" cy="2758112"/>
            <a:chOff x="4572000" y="5120400"/>
            <a:chExt cx="1490156" cy="2171565"/>
          </a:xfrm>
        </p:grpSpPr>
        <p:sp>
          <p:nvSpPr>
            <p:cNvPr id="290" name="Google Shape;290;p10"/>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0"/>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0"/>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0"/>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0"/>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0"/>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0"/>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0"/>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0"/>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0"/>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0"/>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0"/>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0"/>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0"/>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0"/>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0"/>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0"/>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theme" Target="../theme/theme1.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Gorditas"/>
              <a:buNone/>
              <a:defRPr sz="2800">
                <a:solidFill>
                  <a:schemeClr val="dk1"/>
                </a:solidFill>
                <a:latin typeface="Gorditas"/>
                <a:ea typeface="Gorditas"/>
                <a:cs typeface="Gorditas"/>
                <a:sym typeface="Gorditas"/>
              </a:defRPr>
            </a:lvl1pPr>
            <a:lvl2pPr lvl="1" rtl="0">
              <a:spcBef>
                <a:spcPts val="0"/>
              </a:spcBef>
              <a:spcAft>
                <a:spcPts val="0"/>
              </a:spcAft>
              <a:buClr>
                <a:schemeClr val="dk1"/>
              </a:buClr>
              <a:buSzPts val="2800"/>
              <a:buFont typeface="Gorditas"/>
              <a:buNone/>
              <a:defRPr sz="2800">
                <a:solidFill>
                  <a:schemeClr val="dk1"/>
                </a:solidFill>
                <a:latin typeface="Gorditas"/>
                <a:ea typeface="Gorditas"/>
                <a:cs typeface="Gorditas"/>
                <a:sym typeface="Gorditas"/>
              </a:defRPr>
            </a:lvl2pPr>
            <a:lvl3pPr lvl="2" rtl="0">
              <a:spcBef>
                <a:spcPts val="0"/>
              </a:spcBef>
              <a:spcAft>
                <a:spcPts val="0"/>
              </a:spcAft>
              <a:buClr>
                <a:schemeClr val="dk1"/>
              </a:buClr>
              <a:buSzPts val="2800"/>
              <a:buFont typeface="Gorditas"/>
              <a:buNone/>
              <a:defRPr sz="2800">
                <a:solidFill>
                  <a:schemeClr val="dk1"/>
                </a:solidFill>
                <a:latin typeface="Gorditas"/>
                <a:ea typeface="Gorditas"/>
                <a:cs typeface="Gorditas"/>
                <a:sym typeface="Gorditas"/>
              </a:defRPr>
            </a:lvl3pPr>
            <a:lvl4pPr lvl="3" rtl="0">
              <a:spcBef>
                <a:spcPts val="0"/>
              </a:spcBef>
              <a:spcAft>
                <a:spcPts val="0"/>
              </a:spcAft>
              <a:buClr>
                <a:schemeClr val="dk1"/>
              </a:buClr>
              <a:buSzPts val="2800"/>
              <a:buFont typeface="Gorditas"/>
              <a:buNone/>
              <a:defRPr sz="2800">
                <a:solidFill>
                  <a:schemeClr val="dk1"/>
                </a:solidFill>
                <a:latin typeface="Gorditas"/>
                <a:ea typeface="Gorditas"/>
                <a:cs typeface="Gorditas"/>
                <a:sym typeface="Gorditas"/>
              </a:defRPr>
            </a:lvl4pPr>
            <a:lvl5pPr lvl="4" rtl="0">
              <a:spcBef>
                <a:spcPts val="0"/>
              </a:spcBef>
              <a:spcAft>
                <a:spcPts val="0"/>
              </a:spcAft>
              <a:buClr>
                <a:schemeClr val="dk1"/>
              </a:buClr>
              <a:buSzPts val="2800"/>
              <a:buFont typeface="Gorditas"/>
              <a:buNone/>
              <a:defRPr sz="2800">
                <a:solidFill>
                  <a:schemeClr val="dk1"/>
                </a:solidFill>
                <a:latin typeface="Gorditas"/>
                <a:ea typeface="Gorditas"/>
                <a:cs typeface="Gorditas"/>
                <a:sym typeface="Gorditas"/>
              </a:defRPr>
            </a:lvl5pPr>
            <a:lvl6pPr lvl="5" rtl="0">
              <a:spcBef>
                <a:spcPts val="0"/>
              </a:spcBef>
              <a:spcAft>
                <a:spcPts val="0"/>
              </a:spcAft>
              <a:buClr>
                <a:schemeClr val="dk1"/>
              </a:buClr>
              <a:buSzPts val="2800"/>
              <a:buFont typeface="Gorditas"/>
              <a:buNone/>
              <a:defRPr sz="2800">
                <a:solidFill>
                  <a:schemeClr val="dk1"/>
                </a:solidFill>
                <a:latin typeface="Gorditas"/>
                <a:ea typeface="Gorditas"/>
                <a:cs typeface="Gorditas"/>
                <a:sym typeface="Gorditas"/>
              </a:defRPr>
            </a:lvl6pPr>
            <a:lvl7pPr lvl="6" rtl="0">
              <a:spcBef>
                <a:spcPts val="0"/>
              </a:spcBef>
              <a:spcAft>
                <a:spcPts val="0"/>
              </a:spcAft>
              <a:buClr>
                <a:schemeClr val="dk1"/>
              </a:buClr>
              <a:buSzPts val="2800"/>
              <a:buFont typeface="Gorditas"/>
              <a:buNone/>
              <a:defRPr sz="2800">
                <a:solidFill>
                  <a:schemeClr val="dk1"/>
                </a:solidFill>
                <a:latin typeface="Gorditas"/>
                <a:ea typeface="Gorditas"/>
                <a:cs typeface="Gorditas"/>
                <a:sym typeface="Gorditas"/>
              </a:defRPr>
            </a:lvl7pPr>
            <a:lvl8pPr lvl="7" rtl="0">
              <a:spcBef>
                <a:spcPts val="0"/>
              </a:spcBef>
              <a:spcAft>
                <a:spcPts val="0"/>
              </a:spcAft>
              <a:buClr>
                <a:schemeClr val="dk1"/>
              </a:buClr>
              <a:buSzPts val="2800"/>
              <a:buFont typeface="Gorditas"/>
              <a:buNone/>
              <a:defRPr sz="2800">
                <a:solidFill>
                  <a:schemeClr val="dk1"/>
                </a:solidFill>
                <a:latin typeface="Gorditas"/>
                <a:ea typeface="Gorditas"/>
                <a:cs typeface="Gorditas"/>
                <a:sym typeface="Gorditas"/>
              </a:defRPr>
            </a:lvl8pPr>
            <a:lvl9pPr lvl="8" rtl="0">
              <a:spcBef>
                <a:spcPts val="0"/>
              </a:spcBef>
              <a:spcAft>
                <a:spcPts val="0"/>
              </a:spcAft>
              <a:buClr>
                <a:schemeClr val="dk1"/>
              </a:buClr>
              <a:buSzPts val="2800"/>
              <a:buFont typeface="Gorditas"/>
              <a:buNone/>
              <a:defRPr sz="2800">
                <a:solidFill>
                  <a:schemeClr val="dk1"/>
                </a:solidFill>
                <a:latin typeface="Gorditas"/>
                <a:ea typeface="Gorditas"/>
                <a:cs typeface="Gorditas"/>
                <a:sym typeface="Gordita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dk1"/>
              </a:buClr>
              <a:buSzPts val="1800"/>
              <a:buFont typeface="Cabin"/>
              <a:buChar char="●"/>
              <a:defRPr sz="1800">
                <a:solidFill>
                  <a:schemeClr val="dk1"/>
                </a:solidFill>
                <a:latin typeface="Cabin"/>
                <a:ea typeface="Cabin"/>
                <a:cs typeface="Cabin"/>
                <a:sym typeface="Cabin"/>
              </a:defRPr>
            </a:lvl1pPr>
            <a:lvl2pPr marL="914400" lvl="1" indent="-317500" rtl="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2pPr>
            <a:lvl3pPr marL="1371600" lvl="2" indent="-317500" rtl="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3pPr>
            <a:lvl4pPr marL="1828800" lvl="3" indent="-317500" rtl="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4pPr>
            <a:lvl5pPr marL="2286000" lvl="4" indent="-317500" rtl="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5pPr>
            <a:lvl6pPr marL="2743200" lvl="5" indent="-317500" rtl="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6pPr>
            <a:lvl7pPr marL="3200400" lvl="6" indent="-317500" rtl="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7pPr>
            <a:lvl8pPr marL="3657600" lvl="7" indent="-317500" rtl="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8pPr>
            <a:lvl9pPr marL="4114800" lvl="8" indent="-317500" rtl="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slide" Target="slide4.xml"/></Relationships>
</file>

<file path=ppt/slides/_rels/slide11.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1.xml"/><Relationship Id="rId1" Type="http://schemas.openxmlformats.org/officeDocument/2006/relationships/slideLayout" Target="../slideLayouts/slideLayout45.xml"/><Relationship Id="rId4" Type="http://schemas.openxmlformats.org/officeDocument/2006/relationships/slide" Target="slide4.xml"/></Relationships>
</file>

<file path=ppt/slides/_rels/slide12.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slide" Target="slide4.xml"/></Relationships>
</file>

<file path=ppt/slides/_rels/slide13.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3.xml"/><Relationship Id="rId1" Type="http://schemas.openxmlformats.org/officeDocument/2006/relationships/slideLayout" Target="../slideLayouts/slideLayout8.xml"/><Relationship Id="rId4" Type="http://schemas.openxmlformats.org/officeDocument/2006/relationships/slide" Target="slide4.xml"/></Relationships>
</file>

<file path=ppt/slides/_rels/slide1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4.xml"/><Relationship Id="rId1" Type="http://schemas.openxmlformats.org/officeDocument/2006/relationships/slideLayout" Target="../slideLayouts/slideLayout24.xml"/><Relationship Id="rId5" Type="http://schemas.openxmlformats.org/officeDocument/2006/relationships/slide" Target="slide4.xml"/><Relationship Id="rId4" Type="http://schemas.openxmlformats.org/officeDocument/2006/relationships/slide" Target="slide8.xml"/></Relationships>
</file>

<file path=ppt/slides/_rels/slide1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5.xml"/><Relationship Id="rId1" Type="http://schemas.openxmlformats.org/officeDocument/2006/relationships/slideLayout" Target="../slideLayouts/slideLayout32.xml"/><Relationship Id="rId5" Type="http://schemas.openxmlformats.org/officeDocument/2006/relationships/slide" Target="slide4.xml"/><Relationship Id="rId4" Type="http://schemas.openxmlformats.org/officeDocument/2006/relationships/slide" Target="slide8.xml"/></Relationships>
</file>

<file path=ppt/slides/_rels/slide16.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6.xml"/><Relationship Id="rId1" Type="http://schemas.openxmlformats.org/officeDocument/2006/relationships/slideLayout" Target="../slideLayouts/slideLayout51.xml"/><Relationship Id="rId4" Type="http://schemas.openxmlformats.org/officeDocument/2006/relationships/slide" Target="slide4.xml"/></Relationships>
</file>

<file path=ppt/slides/_rels/slide17.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7.xml"/><Relationship Id="rId1" Type="http://schemas.openxmlformats.org/officeDocument/2006/relationships/slideLayout" Target="../slideLayouts/slideLayout36.xml"/><Relationship Id="rId4" Type="http://schemas.openxmlformats.org/officeDocument/2006/relationships/slide" Target="slide4.xml"/></Relationships>
</file>

<file path=ppt/slides/_rels/slide1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8.xml"/><Relationship Id="rId1" Type="http://schemas.openxmlformats.org/officeDocument/2006/relationships/slideLayout" Target="../slideLayouts/slideLayout9.xml"/><Relationship Id="rId5" Type="http://schemas.openxmlformats.org/officeDocument/2006/relationships/slide" Target="slide4.xml"/><Relationship Id="rId4" Type="http://schemas.openxmlformats.org/officeDocument/2006/relationships/slide" Target="slide8.xml"/></Relationships>
</file>

<file path=ppt/slides/_rels/slide1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9.xml"/><Relationship Id="rId1" Type="http://schemas.openxmlformats.org/officeDocument/2006/relationships/slideLayout" Target="../slideLayouts/slideLayout14.xml"/><Relationship Id="rId5" Type="http://schemas.openxmlformats.org/officeDocument/2006/relationships/slide" Target="slide4.xml"/><Relationship Id="rId4" Type="http://schemas.openxmlformats.org/officeDocument/2006/relationships/slide" Target="slide8.xml"/></Relationships>
</file>

<file path=ppt/slides/_rels/slide2.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slide" Target="slide4.xml"/></Relationships>
</file>

<file path=ppt/slides/_rels/slide20.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20.xml"/><Relationship Id="rId1" Type="http://schemas.openxmlformats.org/officeDocument/2006/relationships/slideLayout" Target="../slideLayouts/slideLayout46.xml"/><Relationship Id="rId4" Type="http://schemas.openxmlformats.org/officeDocument/2006/relationships/slide" Target="slide4.xml"/></Relationships>
</file>

<file path=ppt/slides/_rels/slide21.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21.xml"/><Relationship Id="rId1" Type="http://schemas.openxmlformats.org/officeDocument/2006/relationships/slideLayout" Target="../slideLayouts/slideLayout22.xml"/><Relationship Id="rId4" Type="http://schemas.openxmlformats.org/officeDocument/2006/relationships/slide" Target="slide4.xml"/></Relationships>
</file>

<file path=ppt/slides/_rels/slide22.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22.xml"/><Relationship Id="rId1" Type="http://schemas.openxmlformats.org/officeDocument/2006/relationships/slideLayout" Target="../slideLayouts/slideLayout23.xml"/><Relationship Id="rId4" Type="http://schemas.openxmlformats.org/officeDocument/2006/relationships/slide" Target="slide4.xml"/></Relationships>
</file>

<file path=ppt/slides/_rels/slide23.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23.xml"/><Relationship Id="rId1" Type="http://schemas.openxmlformats.org/officeDocument/2006/relationships/slideLayout" Target="../slideLayouts/slideLayout10.xml"/><Relationship Id="rId4" Type="http://schemas.openxmlformats.org/officeDocument/2006/relationships/slide" Target="slide4.xml"/></Relationships>
</file>

<file path=ppt/slides/_rels/slide24.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24.xml"/><Relationship Id="rId1" Type="http://schemas.openxmlformats.org/officeDocument/2006/relationships/slideLayout" Target="../slideLayouts/slideLayout35.xml"/><Relationship Id="rId4" Type="http://schemas.openxmlformats.org/officeDocument/2006/relationships/slide" Target="slide4.xml"/></Relationships>
</file>

<file path=ppt/slides/_rels/slide25.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25.xml"/><Relationship Id="rId1" Type="http://schemas.openxmlformats.org/officeDocument/2006/relationships/slideLayout" Target="../slideLayouts/slideLayout37.xml"/><Relationship Id="rId4" Type="http://schemas.openxmlformats.org/officeDocument/2006/relationships/slide" Target="slide4.xml"/></Relationships>
</file>

<file path=ppt/slides/_rels/slide26.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notesSlide" Target="../notesSlides/notesSlide26.xml"/><Relationship Id="rId1" Type="http://schemas.openxmlformats.org/officeDocument/2006/relationships/slideLayout" Target="../slideLayouts/slideLayout38.xml"/><Relationship Id="rId4" Type="http://schemas.openxmlformats.org/officeDocument/2006/relationships/slide" Target="slide4.xml"/></Relationships>
</file>

<file path=ppt/slides/_rels/slide27.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notesSlide" Target="../notesSlides/notesSlide27.xml"/><Relationship Id="rId1" Type="http://schemas.openxmlformats.org/officeDocument/2006/relationships/slideLayout" Target="../slideLayouts/slideLayout42.xml"/><Relationship Id="rId4" Type="http://schemas.openxmlformats.org/officeDocument/2006/relationships/slide" Target="slide4.xml"/></Relationships>
</file>

<file path=ppt/slides/_rels/slide28.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notesSlide" Target="../notesSlides/notesSlide28.xml"/><Relationship Id="rId1" Type="http://schemas.openxmlformats.org/officeDocument/2006/relationships/slideLayout" Target="../slideLayouts/slideLayout16.xml"/><Relationship Id="rId4" Type="http://schemas.openxmlformats.org/officeDocument/2006/relationships/slide" Target="slide4.xml"/></Relationships>
</file>

<file path=ppt/slides/_rels/slide29.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notesSlide" Target="../notesSlides/notesSlide29.xml"/><Relationship Id="rId1" Type="http://schemas.openxmlformats.org/officeDocument/2006/relationships/slideLayout" Target="../slideLayouts/slideLayout18.xml"/><Relationship Id="rId4" Type="http://schemas.openxmlformats.org/officeDocument/2006/relationships/slide" Target="slide4.xml"/></Relationships>
</file>

<file path=ppt/slides/_rels/slide3.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3.xml"/><Relationship Id="rId1" Type="http://schemas.openxmlformats.org/officeDocument/2006/relationships/slideLayout" Target="../slideLayouts/slideLayout31.xml"/><Relationship Id="rId4" Type="http://schemas.openxmlformats.org/officeDocument/2006/relationships/slide" Target="slide4.xml"/></Relationships>
</file>

<file path=ppt/slides/_rels/slide30.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notesSlide" Target="../notesSlides/notesSlide30.xml"/><Relationship Id="rId1" Type="http://schemas.openxmlformats.org/officeDocument/2006/relationships/slideLayout" Target="../slideLayouts/slideLayout19.xml"/><Relationship Id="rId4" Type="http://schemas.openxmlformats.org/officeDocument/2006/relationships/slide" Target="slide4.xml"/></Relationships>
</file>

<file path=ppt/slides/_rels/slide31.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1.xml"/><Relationship Id="rId1" Type="http://schemas.openxmlformats.org/officeDocument/2006/relationships/slideLayout" Target="../slideLayouts/slideLayout39.xml"/><Relationship Id="rId4" Type="http://schemas.openxmlformats.org/officeDocument/2006/relationships/slide" Target="slide4.xml"/></Relationships>
</file>

<file path=ppt/slides/_rels/slide32.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2.xml"/><Relationship Id="rId1" Type="http://schemas.openxmlformats.org/officeDocument/2006/relationships/slideLayout" Target="../slideLayouts/slideLayout43.xml"/><Relationship Id="rId4" Type="http://schemas.openxmlformats.org/officeDocument/2006/relationships/slide" Target="slide4.xml"/></Relationships>
</file>

<file path=ppt/slides/_rels/slide33.xml.rels><?xml version="1.0" encoding="UTF-8" standalone="yes"?>
<Relationships xmlns="http://schemas.openxmlformats.org/package/2006/relationships"><Relationship Id="rId3" Type="http://schemas.openxmlformats.org/officeDocument/2006/relationships/hyperlink" Target="https://docs.google.com/spreadsheets/d/1VKFRHscZfWb-Pgle1UjTzU0SnHADr8Fy4r1f9I4g6p0/copy#gid=0" TargetMode="External"/><Relationship Id="rId2" Type="http://schemas.openxmlformats.org/officeDocument/2006/relationships/notesSlide" Target="../notesSlides/notesSlide33.xml"/><Relationship Id="rId1" Type="http://schemas.openxmlformats.org/officeDocument/2006/relationships/slideLayout" Target="../slideLayouts/slideLayout46.xml"/><Relationship Id="rId6" Type="http://schemas.openxmlformats.org/officeDocument/2006/relationships/slide" Target="slide4.xml"/><Relationship Id="rId5" Type="http://schemas.openxmlformats.org/officeDocument/2006/relationships/slide" Target="slide31.xml"/><Relationship Id="rId4" Type="http://schemas.openxmlformats.org/officeDocument/2006/relationships/image" Target="../media/image5.png"/></Relationships>
</file>

<file path=ppt/slides/_rels/slide34.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4.xml"/><Relationship Id="rId1" Type="http://schemas.openxmlformats.org/officeDocument/2006/relationships/slideLayout" Target="../slideLayouts/slideLayout47.xml"/><Relationship Id="rId4" Type="http://schemas.openxmlformats.org/officeDocument/2006/relationships/slide" Target="slide4.xml"/></Relationships>
</file>

<file path=ppt/slides/_rels/slide35.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5.xml"/><Relationship Id="rId1" Type="http://schemas.openxmlformats.org/officeDocument/2006/relationships/slideLayout" Target="../slideLayouts/slideLayout48.xml"/><Relationship Id="rId4" Type="http://schemas.openxmlformats.org/officeDocument/2006/relationships/slide" Target="slide4.xml"/></Relationships>
</file>

<file path=ppt/slides/_rels/slide36.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6.xml"/><Relationship Id="rId1" Type="http://schemas.openxmlformats.org/officeDocument/2006/relationships/slideLayout" Target="../slideLayouts/slideLayout51.xml"/><Relationship Id="rId4" Type="http://schemas.openxmlformats.org/officeDocument/2006/relationships/slide" Target="slide4.xml"/></Relationships>
</file>

<file path=ppt/slides/_rels/slide37.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7.xml"/><Relationship Id="rId1" Type="http://schemas.openxmlformats.org/officeDocument/2006/relationships/slideLayout" Target="../slideLayouts/slideLayout49.xml"/><Relationship Id="rId4" Type="http://schemas.openxmlformats.org/officeDocument/2006/relationships/slide" Target="slide4.xml"/></Relationships>
</file>

<file path=ppt/slides/_rels/slide38.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8.xml"/><Relationship Id="rId1" Type="http://schemas.openxmlformats.org/officeDocument/2006/relationships/slideLayout" Target="../slideLayouts/slideLayout5.xml"/><Relationship Id="rId4" Type="http://schemas.openxmlformats.org/officeDocument/2006/relationships/slide" Target="slide4.xml"/></Relationships>
</file>

<file path=ppt/slides/_rels/slide39.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9.xml"/><Relationship Id="rId1" Type="http://schemas.openxmlformats.org/officeDocument/2006/relationships/slideLayout" Target="../slideLayouts/slideLayout52.xml"/><Relationship Id="rId4" Type="http://schemas.openxmlformats.org/officeDocument/2006/relationships/slide" Target="slide4.xml"/></Relationships>
</file>

<file path=ppt/slides/_rels/slide4.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slide" Target="slide8.xml"/><Relationship Id="rId7" Type="http://schemas.openxmlformats.org/officeDocument/2006/relationships/slide" Target="slide1.xml"/><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openxmlformats.org/officeDocument/2006/relationships/slide" Target="slide45.xml"/><Relationship Id="rId5" Type="http://schemas.openxmlformats.org/officeDocument/2006/relationships/slide" Target="slide31.xml"/><Relationship Id="rId4" Type="http://schemas.openxmlformats.org/officeDocument/2006/relationships/slide" Target="slide26.xml"/></Relationships>
</file>

<file path=ppt/slides/_rels/slide40.xml.rels><?xml version="1.0" encoding="UTF-8" standalone="yes"?>
<Relationships xmlns="http://schemas.openxmlformats.org/package/2006/relationships"><Relationship Id="rId3" Type="http://schemas.openxmlformats.org/officeDocument/2006/relationships/hyperlink" Target="https://docs.google.com/spreadsheets/d/1VKFRHscZfWb-Pgle1UjTzU0SnHADr8Fy4r1f9I4g6p0/copy#gid=2053741077" TargetMode="External"/><Relationship Id="rId2" Type="http://schemas.openxmlformats.org/officeDocument/2006/relationships/notesSlide" Target="../notesSlides/notesSlide40.xml"/><Relationship Id="rId1" Type="http://schemas.openxmlformats.org/officeDocument/2006/relationships/slideLayout" Target="../slideLayouts/slideLayout51.xml"/><Relationship Id="rId6" Type="http://schemas.openxmlformats.org/officeDocument/2006/relationships/slide" Target="slide4.xml"/><Relationship Id="rId5" Type="http://schemas.openxmlformats.org/officeDocument/2006/relationships/slide" Target="slide31.xml"/><Relationship Id="rId4" Type="http://schemas.openxmlformats.org/officeDocument/2006/relationships/image" Target="../media/image6.png"/></Relationships>
</file>

<file path=ppt/slides/_rels/slide41.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41.xml"/><Relationship Id="rId1" Type="http://schemas.openxmlformats.org/officeDocument/2006/relationships/slideLayout" Target="../slideLayouts/slideLayout50.xml"/><Relationship Id="rId4" Type="http://schemas.openxmlformats.org/officeDocument/2006/relationships/slide" Target="slide4.xml"/></Relationships>
</file>

<file path=ppt/slides/_rels/slide4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42.xml"/><Relationship Id="rId1" Type="http://schemas.openxmlformats.org/officeDocument/2006/relationships/slideLayout" Target="../slideLayouts/slideLayout25.xml"/><Relationship Id="rId5" Type="http://schemas.openxmlformats.org/officeDocument/2006/relationships/slide" Target="slide4.xml"/><Relationship Id="rId4" Type="http://schemas.openxmlformats.org/officeDocument/2006/relationships/slide" Target="slide31.xml"/></Relationships>
</file>

<file path=ppt/slides/_rels/slide43.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43.xml"/><Relationship Id="rId1" Type="http://schemas.openxmlformats.org/officeDocument/2006/relationships/slideLayout" Target="../slideLayouts/slideLayout29.xml"/><Relationship Id="rId4" Type="http://schemas.openxmlformats.org/officeDocument/2006/relationships/slide" Target="slide4.xml"/></Relationships>
</file>

<file path=ppt/slides/_rels/slide44.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44.xml"/><Relationship Id="rId1" Type="http://schemas.openxmlformats.org/officeDocument/2006/relationships/slideLayout" Target="../slideLayouts/slideLayout52.xml"/><Relationship Id="rId4" Type="http://schemas.openxmlformats.org/officeDocument/2006/relationships/slide" Target="slide4.xml"/></Relationships>
</file>

<file path=ppt/slides/_rels/slide45.xml.rels><?xml version="1.0" encoding="UTF-8" standalone="yes"?>
<Relationships xmlns="http://schemas.openxmlformats.org/package/2006/relationships"><Relationship Id="rId3" Type="http://schemas.openxmlformats.org/officeDocument/2006/relationships/slide" Target="slide45.xml"/><Relationship Id="rId2" Type="http://schemas.openxmlformats.org/officeDocument/2006/relationships/notesSlide" Target="../notesSlides/notesSlide45.xml"/><Relationship Id="rId1" Type="http://schemas.openxmlformats.org/officeDocument/2006/relationships/slideLayout" Target="../slideLayouts/slideLayout40.xml"/><Relationship Id="rId4" Type="http://schemas.openxmlformats.org/officeDocument/2006/relationships/slide" Target="slide4.xml"/></Relationships>
</file>

<file path=ppt/slides/_rels/slide46.xml.rels><?xml version="1.0" encoding="UTF-8" standalone="yes"?>
<Relationships xmlns="http://schemas.openxmlformats.org/package/2006/relationships"><Relationship Id="rId3" Type="http://schemas.openxmlformats.org/officeDocument/2006/relationships/slide" Target="slide45.xml"/><Relationship Id="rId2" Type="http://schemas.openxmlformats.org/officeDocument/2006/relationships/notesSlide" Target="../notesSlides/notesSlide46.xml"/><Relationship Id="rId1" Type="http://schemas.openxmlformats.org/officeDocument/2006/relationships/slideLayout" Target="../slideLayouts/slideLayout44.xml"/><Relationship Id="rId4" Type="http://schemas.openxmlformats.org/officeDocument/2006/relationships/slide" Target="slide4.xml"/></Relationships>
</file>

<file path=ppt/slides/_rels/slide47.xml.rels><?xml version="1.0" encoding="UTF-8" standalone="yes"?>
<Relationships xmlns="http://schemas.openxmlformats.org/package/2006/relationships"><Relationship Id="rId3" Type="http://schemas.openxmlformats.org/officeDocument/2006/relationships/hyperlink" Target="https://docs.google.com/spreadsheets/d/1VKFRHscZfWb-Pgle1UjTzU0SnHADr8Fy4r1f9I4g6p0/copy#gid=1410457351" TargetMode="External"/><Relationship Id="rId2" Type="http://schemas.openxmlformats.org/officeDocument/2006/relationships/notesSlide" Target="../notesSlides/notesSlide47.xml"/><Relationship Id="rId1" Type="http://schemas.openxmlformats.org/officeDocument/2006/relationships/slideLayout" Target="../slideLayouts/slideLayout50.xml"/><Relationship Id="rId6" Type="http://schemas.openxmlformats.org/officeDocument/2006/relationships/slide" Target="slide4.xml"/><Relationship Id="rId5" Type="http://schemas.openxmlformats.org/officeDocument/2006/relationships/slide" Target="slide45.xml"/><Relationship Id="rId4" Type="http://schemas.openxmlformats.org/officeDocument/2006/relationships/image" Target="../media/image8.png"/></Relationships>
</file>

<file path=ppt/slides/_rels/slide48.xml.rels><?xml version="1.0" encoding="UTF-8" standalone="yes"?>
<Relationships xmlns="http://schemas.openxmlformats.org/package/2006/relationships"><Relationship Id="rId3" Type="http://schemas.openxmlformats.org/officeDocument/2006/relationships/slide" Target="slide45.xml"/><Relationship Id="rId2" Type="http://schemas.openxmlformats.org/officeDocument/2006/relationships/notesSlide" Target="../notesSlides/notesSlide48.xml"/><Relationship Id="rId1" Type="http://schemas.openxmlformats.org/officeDocument/2006/relationships/slideLayout" Target="../slideLayouts/slideLayout46.xml"/><Relationship Id="rId4" Type="http://schemas.openxmlformats.org/officeDocument/2006/relationships/slide" Target="slide4.xml"/></Relationships>
</file>

<file path=ppt/slides/_rels/slide49.xml.rels><?xml version="1.0" encoding="UTF-8" standalone="yes"?>
<Relationships xmlns="http://schemas.openxmlformats.org/package/2006/relationships"><Relationship Id="rId3" Type="http://schemas.openxmlformats.org/officeDocument/2006/relationships/image" Target="../media/image9.jpg"/><Relationship Id="rId7" Type="http://schemas.openxmlformats.org/officeDocument/2006/relationships/slide" Target="slide4.xml"/><Relationship Id="rId2" Type="http://schemas.openxmlformats.org/officeDocument/2006/relationships/notesSlide" Target="../notesSlides/notesSlide49.xml"/><Relationship Id="rId1" Type="http://schemas.openxmlformats.org/officeDocument/2006/relationships/slideLayout" Target="../slideLayouts/slideLayout20.xml"/><Relationship Id="rId6" Type="http://schemas.openxmlformats.org/officeDocument/2006/relationships/slide" Target="slide45.xml"/><Relationship Id="rId5" Type="http://schemas.openxmlformats.org/officeDocument/2006/relationships/image" Target="../media/image11.jpg"/><Relationship Id="rId4" Type="http://schemas.openxmlformats.org/officeDocument/2006/relationships/image" Target="../media/image10.jpg"/></Relationships>
</file>

<file path=ppt/slides/_rels/slide5.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5.xml"/><Relationship Id="rId1" Type="http://schemas.openxmlformats.org/officeDocument/2006/relationships/slideLayout" Target="../slideLayouts/slideLayout13.xml"/><Relationship Id="rId4" Type="http://schemas.openxmlformats.org/officeDocument/2006/relationships/slide" Target="slide4.xml"/></Relationships>
</file>

<file path=ppt/slides/_rels/slide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0.xml"/><Relationship Id="rId1" Type="http://schemas.openxmlformats.org/officeDocument/2006/relationships/slideLayout" Target="../slideLayouts/slideLayout21.xml"/><Relationship Id="rId5" Type="http://schemas.openxmlformats.org/officeDocument/2006/relationships/slide" Target="slide4.xml"/><Relationship Id="rId4" Type="http://schemas.openxmlformats.org/officeDocument/2006/relationships/slide" Target="slide45.xml"/></Relationships>
</file>

<file path=ppt/slides/_rels/slide51.xml.rels><?xml version="1.0" encoding="UTF-8" standalone="yes"?>
<Relationships xmlns="http://schemas.openxmlformats.org/package/2006/relationships"><Relationship Id="rId3" Type="http://schemas.openxmlformats.org/officeDocument/2006/relationships/slide" Target="slide45.xml"/><Relationship Id="rId2" Type="http://schemas.openxmlformats.org/officeDocument/2006/relationships/notesSlide" Target="../notesSlides/notesSlide51.xml"/><Relationship Id="rId1" Type="http://schemas.openxmlformats.org/officeDocument/2006/relationships/slideLayout" Target="../slideLayouts/slideLayout26.xml"/><Relationship Id="rId5" Type="http://schemas.openxmlformats.org/officeDocument/2006/relationships/image" Target="../media/image13.png"/><Relationship Id="rId4" Type="http://schemas.openxmlformats.org/officeDocument/2006/relationships/slide" Target="slide4.xml"/></Relationships>
</file>

<file path=ppt/slides/_rels/slide5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52.xml"/><Relationship Id="rId1" Type="http://schemas.openxmlformats.org/officeDocument/2006/relationships/slideLayout" Target="../slideLayouts/slideLayout27.xml"/><Relationship Id="rId5" Type="http://schemas.openxmlformats.org/officeDocument/2006/relationships/slide" Target="slide4.xml"/><Relationship Id="rId4" Type="http://schemas.openxmlformats.org/officeDocument/2006/relationships/slide" Target="slide45.xml"/></Relationships>
</file>

<file path=ppt/slides/_rels/slide53.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53.xml"/><Relationship Id="rId1" Type="http://schemas.openxmlformats.org/officeDocument/2006/relationships/slideLayout" Target="../slideLayouts/slideLayout28.xml"/><Relationship Id="rId5" Type="http://schemas.openxmlformats.org/officeDocument/2006/relationships/slide" Target="slide4.xml"/><Relationship Id="rId4" Type="http://schemas.openxmlformats.org/officeDocument/2006/relationships/slide" Target="slide45.xml"/></Relationships>
</file>

<file path=ppt/slides/_rels/slide54.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slide" Target="slide4.xml"/><Relationship Id="rId2" Type="http://schemas.openxmlformats.org/officeDocument/2006/relationships/notesSlide" Target="../notesSlides/notesSlide54.xml"/><Relationship Id="rId1" Type="http://schemas.openxmlformats.org/officeDocument/2006/relationships/slideLayout" Target="../slideLayouts/slideLayout33.xml"/><Relationship Id="rId6" Type="http://schemas.openxmlformats.org/officeDocument/2006/relationships/slide" Target="slide45.xml"/><Relationship Id="rId5" Type="http://schemas.openxmlformats.org/officeDocument/2006/relationships/image" Target="../media/image16.jpg"/><Relationship Id="rId4" Type="http://schemas.openxmlformats.org/officeDocument/2006/relationships/image" Target="../media/image15.jpg"/></Relationships>
</file>

<file path=ppt/slides/_rels/slide55.xml.rels><?xml version="1.0" encoding="UTF-8" standalone="yes"?>
<Relationships xmlns="http://schemas.openxmlformats.org/package/2006/relationships"><Relationship Id="rId3" Type="http://schemas.openxmlformats.org/officeDocument/2006/relationships/slide" Target="slide45.xml"/><Relationship Id="rId2" Type="http://schemas.openxmlformats.org/officeDocument/2006/relationships/notesSlide" Target="../notesSlides/notesSlide55.xml"/><Relationship Id="rId1" Type="http://schemas.openxmlformats.org/officeDocument/2006/relationships/slideLayout" Target="../slideLayouts/slideLayout15.xml"/><Relationship Id="rId4" Type="http://schemas.openxmlformats.org/officeDocument/2006/relationships/slide" Target="slide4.xml"/></Relationships>
</file>

<file path=ppt/slides/_rels/slide56.xml.rels><?xml version="1.0" encoding="UTF-8" standalone="yes"?>
<Relationships xmlns="http://schemas.openxmlformats.org/package/2006/relationships"><Relationship Id="rId3" Type="http://schemas.openxmlformats.org/officeDocument/2006/relationships/slide" Target="slide45.xml"/><Relationship Id="rId2" Type="http://schemas.openxmlformats.org/officeDocument/2006/relationships/notesSlide" Target="../notesSlides/notesSlide56.xml"/><Relationship Id="rId1" Type="http://schemas.openxmlformats.org/officeDocument/2006/relationships/slideLayout" Target="../slideLayouts/slideLayout46.xml"/><Relationship Id="rId4" Type="http://schemas.openxmlformats.org/officeDocument/2006/relationships/slide" Target="slide4.xml"/></Relationships>
</file>

<file path=ppt/slides/_rels/slide57.xml.rels><?xml version="1.0" encoding="UTF-8" standalone="yes"?>
<Relationships xmlns="http://schemas.openxmlformats.org/package/2006/relationships"><Relationship Id="rId3" Type="http://schemas.openxmlformats.org/officeDocument/2006/relationships/slide" Target="slide45.xml"/><Relationship Id="rId2" Type="http://schemas.openxmlformats.org/officeDocument/2006/relationships/notesSlide" Target="../notesSlides/notesSlide57.xml"/><Relationship Id="rId1" Type="http://schemas.openxmlformats.org/officeDocument/2006/relationships/slideLayout" Target="../slideLayouts/slideLayout52.xml"/><Relationship Id="rId4" Type="http://schemas.openxmlformats.org/officeDocument/2006/relationships/slide" Target="slide4.xml"/></Relationships>
</file>

<file path=ppt/slides/_rels/slide58.xml.rels><?xml version="1.0" encoding="UTF-8" standalone="yes"?>
<Relationships xmlns="http://schemas.openxmlformats.org/package/2006/relationships"><Relationship Id="rId3" Type="http://schemas.openxmlformats.org/officeDocument/2006/relationships/slide" Target="slide45.xml"/><Relationship Id="rId2" Type="http://schemas.openxmlformats.org/officeDocument/2006/relationships/notesSlide" Target="../notesSlides/notesSlide58.xml"/><Relationship Id="rId1" Type="http://schemas.openxmlformats.org/officeDocument/2006/relationships/slideLayout" Target="../slideLayouts/slideLayout17.xml"/><Relationship Id="rId4" Type="http://schemas.openxmlformats.org/officeDocument/2006/relationships/slide" Target="slide4.xml"/></Relationships>
</file>

<file path=ppt/slides/_rels/slide5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59.xml"/><Relationship Id="rId1" Type="http://schemas.openxmlformats.org/officeDocument/2006/relationships/slideLayout" Target="../slideLayouts/slideLayout34.xml"/><Relationship Id="rId5" Type="http://schemas.openxmlformats.org/officeDocument/2006/relationships/slide" Target="slide4.xml"/><Relationship Id="rId4" Type="http://schemas.openxmlformats.org/officeDocument/2006/relationships/slide" Target="slide45.xml"/></Relationships>
</file>

<file path=ppt/slides/_rels/slide6.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slide" Target="slide4.xml"/></Relationships>
</file>

<file path=ppt/slides/_rels/slide60.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60.xml"/><Relationship Id="rId1" Type="http://schemas.openxmlformats.org/officeDocument/2006/relationships/slideLayout" Target="../slideLayouts/slideLayout53.xml"/><Relationship Id="rId4" Type="http://schemas.openxmlformats.org/officeDocument/2006/relationships/slide" Target="slide4.xml"/></Relationships>
</file>

<file path=ppt/slides/_rels/slide61.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61.xml"/><Relationship Id="rId1" Type="http://schemas.openxmlformats.org/officeDocument/2006/relationships/slideLayout" Target="../slideLayouts/slideLayout5.xml"/><Relationship Id="rId4" Type="http://schemas.openxmlformats.org/officeDocument/2006/relationships/slide" Target="slide4.xml"/></Relationships>
</file>

<file path=ppt/slides/_rels/slide62.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62.xml"/><Relationship Id="rId1" Type="http://schemas.openxmlformats.org/officeDocument/2006/relationships/slideLayout" Target="../slideLayouts/slideLayout52.xml"/><Relationship Id="rId4" Type="http://schemas.openxmlformats.org/officeDocument/2006/relationships/slide" Target="slide4.xml"/></Relationships>
</file>

<file path=ppt/slides/_rels/slide63.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63.xml"/><Relationship Id="rId1" Type="http://schemas.openxmlformats.org/officeDocument/2006/relationships/slideLayout" Target="../slideLayouts/slideLayout5.xml"/><Relationship Id="rId4" Type="http://schemas.openxmlformats.org/officeDocument/2006/relationships/slide" Target="slide4.xml"/></Relationships>
</file>

<file path=ppt/slides/_rels/slide64.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64.xml"/><Relationship Id="rId1" Type="http://schemas.openxmlformats.org/officeDocument/2006/relationships/slideLayout" Target="../slideLayouts/slideLayout49.xml"/><Relationship Id="rId4" Type="http://schemas.openxmlformats.org/officeDocument/2006/relationships/slide" Target="slide4.xml"/></Relationships>
</file>

<file path=ppt/slides/_rels/slide65.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65.xml"/><Relationship Id="rId1" Type="http://schemas.openxmlformats.org/officeDocument/2006/relationships/slideLayout" Target="../slideLayouts/slideLayout50.xml"/><Relationship Id="rId4" Type="http://schemas.openxmlformats.org/officeDocument/2006/relationships/slide" Target="slide4.xml"/></Relationships>
</file>

<file path=ppt/slides/_rels/slide66.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66.xml"/><Relationship Id="rId1" Type="http://schemas.openxmlformats.org/officeDocument/2006/relationships/slideLayout" Target="../slideLayouts/slideLayout52.xml"/><Relationship Id="rId4" Type="http://schemas.openxmlformats.org/officeDocument/2006/relationships/slide" Target="slide4.xml"/></Relationships>
</file>

<file path=ppt/slides/_rels/slide7.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7.xml"/><Relationship Id="rId1" Type="http://schemas.openxmlformats.org/officeDocument/2006/relationships/slideLayout" Target="../slideLayouts/slideLayout30.xml"/><Relationship Id="rId4" Type="http://schemas.openxmlformats.org/officeDocument/2006/relationships/slide" Target="slide4.xml"/></Relationships>
</file>

<file path=ppt/slides/_rels/slide8.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9.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9.xml"/><Relationship Id="rId1" Type="http://schemas.openxmlformats.org/officeDocument/2006/relationships/slideLayout" Target="../slideLayouts/slideLayout41.xml"/><Relationship Id="rId4" Type="http://schemas.openxmlformats.org/officeDocument/2006/relationships/slide" Target="slide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56"/>
        <p:cNvGrpSpPr/>
        <p:nvPr/>
      </p:nvGrpSpPr>
      <p:grpSpPr>
        <a:xfrm>
          <a:off x="0" y="0"/>
          <a:ext cx="0" cy="0"/>
          <a:chOff x="0" y="0"/>
          <a:chExt cx="0" cy="0"/>
        </a:xfrm>
      </p:grpSpPr>
      <p:sp>
        <p:nvSpPr>
          <p:cNvPr id="1757" name="Google Shape;1757;p62"/>
          <p:cNvSpPr txBox="1">
            <a:spLocks noGrp="1"/>
          </p:cNvSpPr>
          <p:nvPr>
            <p:ph type="ctrTitle"/>
          </p:nvPr>
        </p:nvSpPr>
        <p:spPr>
          <a:xfrm>
            <a:off x="711725" y="1307650"/>
            <a:ext cx="7720500" cy="81860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5400" dirty="0">
                <a:cs typeface="B Nazanin" panose="00000700000000000000" pitchFamily="2" charset="-78"/>
              </a:rPr>
              <a:t>تم : جنگ های بارانی</a:t>
            </a:r>
            <a:endParaRPr sz="5400" dirty="0">
              <a:cs typeface="B Nazanin" panose="00000700000000000000" pitchFamily="2" charset="-78"/>
            </a:endParaRPr>
          </a:p>
        </p:txBody>
      </p:sp>
      <p:sp>
        <p:nvSpPr>
          <p:cNvPr id="1758" name="Google Shape;1758;p62"/>
          <p:cNvSpPr txBox="1">
            <a:spLocks noGrp="1"/>
          </p:cNvSpPr>
          <p:nvPr>
            <p:ph type="subTitle" idx="1"/>
          </p:nvPr>
        </p:nvSpPr>
        <p:spPr>
          <a:xfrm>
            <a:off x="1283250" y="3319775"/>
            <a:ext cx="6526500" cy="45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1759" name="Google Shape;1759;p62"/>
          <p:cNvSpPr/>
          <p:nvPr/>
        </p:nvSpPr>
        <p:spPr>
          <a:xfrm rot="576429" flipH="1">
            <a:off x="7457996" y="3801256"/>
            <a:ext cx="2097792" cy="1824752"/>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760" name="Google Shape;1760;p62"/>
          <p:cNvGrpSpPr/>
          <p:nvPr/>
        </p:nvGrpSpPr>
        <p:grpSpPr>
          <a:xfrm rot="2983975" flipH="1">
            <a:off x="-146375" y="3077469"/>
            <a:ext cx="1892575" cy="2758140"/>
            <a:chOff x="4572000" y="5120400"/>
            <a:chExt cx="1490156" cy="2171565"/>
          </a:xfrm>
        </p:grpSpPr>
        <p:sp>
          <p:nvSpPr>
            <p:cNvPr id="1761" name="Google Shape;1761;p62"/>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2" name="Google Shape;1762;p62"/>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3" name="Google Shape;1763;p62"/>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4" name="Google Shape;1764;p62"/>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5" name="Google Shape;1765;p62"/>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6" name="Google Shape;1766;p62"/>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7" name="Google Shape;1767;p62"/>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8" name="Google Shape;1768;p62"/>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9" name="Google Shape;1769;p62"/>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0" name="Google Shape;1770;p62"/>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1" name="Google Shape;1771;p62"/>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2" name="Google Shape;1772;p62"/>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3" name="Google Shape;1773;p62"/>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4" name="Google Shape;1774;p62"/>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5" name="Google Shape;1775;p62"/>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6" name="Google Shape;1776;p62"/>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7" name="Google Shape;1777;p62"/>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778" name="Google Shape;1778;p62"/>
          <p:cNvSpPr/>
          <p:nvPr/>
        </p:nvSpPr>
        <p:spPr>
          <a:xfrm>
            <a:off x="51176" y="4089822"/>
            <a:ext cx="1030731" cy="1211718"/>
          </a:xfrm>
          <a:custGeom>
            <a:avLst/>
            <a:gdLst/>
            <a:ahLst/>
            <a:cxnLst/>
            <a:rect l="l" t="t" r="r" b="b"/>
            <a:pathLst>
              <a:path w="12848" h="15104" extrusionOk="0">
                <a:moveTo>
                  <a:pt x="12847" y="0"/>
                </a:moveTo>
                <a:lnTo>
                  <a:pt x="12847" y="0"/>
                </a:lnTo>
                <a:cubicBezTo>
                  <a:pt x="12847" y="0"/>
                  <a:pt x="9631" y="845"/>
                  <a:pt x="7584" y="2064"/>
                </a:cubicBezTo>
                <a:cubicBezTo>
                  <a:pt x="5537" y="3284"/>
                  <a:pt x="2560" y="7182"/>
                  <a:pt x="1681" y="9349"/>
                </a:cubicBezTo>
                <a:cubicBezTo>
                  <a:pt x="1681" y="9349"/>
                  <a:pt x="1" y="14151"/>
                  <a:pt x="2466" y="15039"/>
                </a:cubicBezTo>
                <a:cubicBezTo>
                  <a:pt x="2590" y="15083"/>
                  <a:pt x="2722" y="15104"/>
                  <a:pt x="2862" y="15104"/>
                </a:cubicBezTo>
                <a:cubicBezTo>
                  <a:pt x="5517" y="15104"/>
                  <a:pt x="10949" y="7557"/>
                  <a:pt x="11508" y="6577"/>
                </a:cubicBezTo>
                <a:cubicBezTo>
                  <a:pt x="12097" y="5545"/>
                  <a:pt x="12847" y="0"/>
                  <a:pt x="12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9" name="Google Shape;1779;p62"/>
          <p:cNvSpPr/>
          <p:nvPr/>
        </p:nvSpPr>
        <p:spPr>
          <a:xfrm>
            <a:off x="172324" y="4146501"/>
            <a:ext cx="863871" cy="1085464"/>
          </a:xfrm>
          <a:custGeom>
            <a:avLst/>
            <a:gdLst/>
            <a:ahLst/>
            <a:cxnLst/>
            <a:rect l="l" t="t" r="r" b="b"/>
            <a:pathLst>
              <a:path w="11338" h="14237" fill="none" extrusionOk="0">
                <a:moveTo>
                  <a:pt x="1" y="14237"/>
                </a:moveTo>
                <a:cubicBezTo>
                  <a:pt x="1" y="14237"/>
                  <a:pt x="4300" y="5331"/>
                  <a:pt x="1133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757"/>
                                        </p:tgtEl>
                                        <p:attrNameLst>
                                          <p:attrName>style.visibility</p:attrName>
                                        </p:attrNameLst>
                                      </p:cBhvr>
                                      <p:to>
                                        <p:strVal val="visible"/>
                                      </p:to>
                                    </p:set>
                                    <p:anim calcmode="lin" valueType="num">
                                      <p:cBhvr additive="base">
                                        <p:cTn id="7" dur="1000"/>
                                        <p:tgtEl>
                                          <p:spTgt spid="1757"/>
                                        </p:tgtEl>
                                        <p:attrNameLst>
                                          <p:attrName>ppt_w</p:attrName>
                                        </p:attrNameLst>
                                      </p:cBhvr>
                                      <p:tavLst>
                                        <p:tav tm="0">
                                          <p:val>
                                            <p:strVal val="0"/>
                                          </p:val>
                                        </p:tav>
                                        <p:tav tm="100000">
                                          <p:val>
                                            <p:strVal val="#ppt_w"/>
                                          </p:val>
                                        </p:tav>
                                      </p:tavLst>
                                    </p:anim>
                                    <p:anim calcmode="lin" valueType="num">
                                      <p:cBhvr additive="base">
                                        <p:cTn id="8" dur="1000"/>
                                        <p:tgtEl>
                                          <p:spTgt spid="1757"/>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311"/>
        <p:cNvGrpSpPr/>
        <p:nvPr/>
      </p:nvGrpSpPr>
      <p:grpSpPr>
        <a:xfrm>
          <a:off x="0" y="0"/>
          <a:ext cx="0" cy="0"/>
          <a:chOff x="0" y="0"/>
          <a:chExt cx="0" cy="0"/>
        </a:xfrm>
      </p:grpSpPr>
      <p:sp>
        <p:nvSpPr>
          <p:cNvPr id="2312" name="Google Shape;2312;p71"/>
          <p:cNvSpPr txBox="1">
            <a:spLocks noGrp="1"/>
          </p:cNvSpPr>
          <p:nvPr>
            <p:ph type="title" idx="4"/>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انواع جنگل های بارانی</a:t>
            </a:r>
            <a:endParaRPr dirty="0">
              <a:cs typeface="B Nazanin" panose="00000400000000000000" pitchFamily="2" charset="-78"/>
            </a:endParaRPr>
          </a:p>
        </p:txBody>
      </p:sp>
      <p:sp>
        <p:nvSpPr>
          <p:cNvPr id="2313" name="Google Shape;2313;p71"/>
          <p:cNvSpPr txBox="1">
            <a:spLocks noGrp="1"/>
          </p:cNvSpPr>
          <p:nvPr>
            <p:ph type="body" idx="1"/>
          </p:nvPr>
        </p:nvSpPr>
        <p:spPr>
          <a:xfrm>
            <a:off x="711775" y="2903250"/>
            <a:ext cx="3860400" cy="10557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Clr>
                <a:schemeClr val="dk1"/>
              </a:buClr>
              <a:buSzPts val="1100"/>
              <a:buFont typeface="Arial"/>
              <a:buNone/>
            </a:pPr>
            <a:r>
              <a:rPr lang="fa-IR" dirty="0">
                <a:cs typeface="B Nazanin" panose="00000400000000000000" pitchFamily="2" charset="-78"/>
              </a:rPr>
              <a:t>متنوع ترین اکوسیستم های زمینی جهان از نظر اکولوژیکی، جنگل های بارانی استوایی هستند. جنگل بارانی آمازون بزرگترین جنگل بارانی استوایی روی کره زمین است</a:t>
            </a:r>
            <a:endParaRPr dirty="0">
              <a:cs typeface="B Nazanin" panose="00000400000000000000" pitchFamily="2" charset="-78"/>
            </a:endParaRPr>
          </a:p>
        </p:txBody>
      </p:sp>
      <p:sp>
        <p:nvSpPr>
          <p:cNvPr id="2314" name="Google Shape;2314;p71"/>
          <p:cNvSpPr txBox="1">
            <a:spLocks noGrp="1"/>
          </p:cNvSpPr>
          <p:nvPr>
            <p:ph type="body" idx="2"/>
          </p:nvPr>
        </p:nvSpPr>
        <p:spPr>
          <a:xfrm>
            <a:off x="4571825" y="2903250"/>
            <a:ext cx="3860400" cy="10557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Clr>
                <a:schemeClr val="dk1"/>
              </a:buClr>
              <a:buSzPts val="1100"/>
              <a:buFont typeface="Arial"/>
              <a:buNone/>
            </a:pPr>
            <a:r>
              <a:rPr lang="fa-IR" dirty="0">
                <a:cs typeface="B Nazanin" panose="00000400000000000000" pitchFamily="2" charset="-78"/>
              </a:rPr>
              <a:t>جنگل های بارانی استوایی تنوع زیستی بیشتری نسبت به جنگل های بارانی معتدل دارند. با این حال، آنها خانه مقدار خیره کننده ای از بهره وری بیولوژیکی هستند</a:t>
            </a:r>
            <a:endParaRPr dirty="0">
              <a:cs typeface="B Nazanin" panose="00000400000000000000" pitchFamily="2" charset="-78"/>
            </a:endParaRPr>
          </a:p>
        </p:txBody>
      </p:sp>
      <p:sp>
        <p:nvSpPr>
          <p:cNvPr id="2315" name="Google Shape;2315;p71"/>
          <p:cNvSpPr txBox="1">
            <a:spLocks noGrp="1"/>
          </p:cNvSpPr>
          <p:nvPr>
            <p:ph type="title"/>
          </p:nvPr>
        </p:nvSpPr>
        <p:spPr>
          <a:xfrm>
            <a:off x="842125" y="2378625"/>
            <a:ext cx="3599700" cy="4953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گرمسیری</a:t>
            </a:r>
            <a:endParaRPr dirty="0">
              <a:cs typeface="B Nazanin" panose="00000400000000000000" pitchFamily="2" charset="-78"/>
            </a:endParaRPr>
          </a:p>
        </p:txBody>
      </p:sp>
      <p:sp>
        <p:nvSpPr>
          <p:cNvPr id="2316" name="Google Shape;2316;p71"/>
          <p:cNvSpPr txBox="1">
            <a:spLocks noGrp="1"/>
          </p:cNvSpPr>
          <p:nvPr>
            <p:ph type="title" idx="3"/>
          </p:nvPr>
        </p:nvSpPr>
        <p:spPr>
          <a:xfrm>
            <a:off x="4702125" y="2378625"/>
            <a:ext cx="3599700" cy="4953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معتدل</a:t>
            </a:r>
            <a:endParaRPr dirty="0">
              <a:cs typeface="B Nazanin" panose="00000400000000000000" pitchFamily="2" charset="-78"/>
            </a:endParaRPr>
          </a:p>
        </p:txBody>
      </p:sp>
      <p:grpSp>
        <p:nvGrpSpPr>
          <p:cNvPr id="2317" name="Google Shape;2317;p71"/>
          <p:cNvGrpSpPr/>
          <p:nvPr/>
        </p:nvGrpSpPr>
        <p:grpSpPr>
          <a:xfrm>
            <a:off x="2264577" y="1512153"/>
            <a:ext cx="754696" cy="754696"/>
            <a:chOff x="1190625" y="238125"/>
            <a:chExt cx="5219200" cy="5219200"/>
          </a:xfrm>
        </p:grpSpPr>
        <p:sp>
          <p:nvSpPr>
            <p:cNvPr id="2318" name="Google Shape;2318;p71"/>
            <p:cNvSpPr/>
            <p:nvPr/>
          </p:nvSpPr>
          <p:spPr>
            <a:xfrm>
              <a:off x="1218350" y="238125"/>
              <a:ext cx="5087075" cy="4574950"/>
            </a:xfrm>
            <a:custGeom>
              <a:avLst/>
              <a:gdLst/>
              <a:ahLst/>
              <a:cxnLst/>
              <a:rect l="l" t="t" r="r" b="b"/>
              <a:pathLst>
                <a:path w="203483" h="182998" extrusionOk="0">
                  <a:moveTo>
                    <a:pt x="103275" y="0"/>
                  </a:moveTo>
                  <a:cubicBezTo>
                    <a:pt x="68665" y="0"/>
                    <a:pt x="38002" y="16832"/>
                    <a:pt x="19017" y="42765"/>
                  </a:cubicBezTo>
                  <a:lnTo>
                    <a:pt x="19017" y="119715"/>
                  </a:lnTo>
                  <a:lnTo>
                    <a:pt x="0" y="119715"/>
                  </a:lnTo>
                  <a:cubicBezTo>
                    <a:pt x="1566" y="130219"/>
                    <a:pt x="4665" y="140200"/>
                    <a:pt x="9101" y="149432"/>
                  </a:cubicBezTo>
                  <a:lnTo>
                    <a:pt x="140559" y="182997"/>
                  </a:lnTo>
                  <a:lnTo>
                    <a:pt x="203483" y="75091"/>
                  </a:lnTo>
                  <a:cubicBezTo>
                    <a:pt x="190826" y="31707"/>
                    <a:pt x="150769" y="0"/>
                    <a:pt x="10327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9" name="Google Shape;2319;p71"/>
            <p:cNvSpPr/>
            <p:nvPr/>
          </p:nvSpPr>
          <p:spPr>
            <a:xfrm>
              <a:off x="2816725" y="1692150"/>
              <a:ext cx="2507675" cy="2507675"/>
            </a:xfrm>
            <a:custGeom>
              <a:avLst/>
              <a:gdLst/>
              <a:ahLst/>
              <a:cxnLst/>
              <a:rect l="l" t="t" r="r" b="b"/>
              <a:pathLst>
                <a:path w="100307" h="100307" extrusionOk="0">
                  <a:moveTo>
                    <a:pt x="50137" y="0"/>
                  </a:moveTo>
                  <a:cubicBezTo>
                    <a:pt x="46483" y="0"/>
                    <a:pt x="43189" y="1696"/>
                    <a:pt x="41036" y="4306"/>
                  </a:cubicBezTo>
                  <a:cubicBezTo>
                    <a:pt x="39323" y="3403"/>
                    <a:pt x="37412" y="2917"/>
                    <a:pt x="35462" y="2917"/>
                  </a:cubicBezTo>
                  <a:cubicBezTo>
                    <a:pt x="33959" y="2917"/>
                    <a:pt x="32433" y="3206"/>
                    <a:pt x="30956" y="3817"/>
                  </a:cubicBezTo>
                  <a:cubicBezTo>
                    <a:pt x="27564" y="5219"/>
                    <a:pt x="25150" y="8025"/>
                    <a:pt x="24171" y="11287"/>
                  </a:cubicBezTo>
                  <a:cubicBezTo>
                    <a:pt x="23794" y="11250"/>
                    <a:pt x="23415" y="11232"/>
                    <a:pt x="23037" y="11232"/>
                  </a:cubicBezTo>
                  <a:cubicBezTo>
                    <a:pt x="20013" y="11232"/>
                    <a:pt x="16998" y="12389"/>
                    <a:pt x="14679" y="14679"/>
                  </a:cubicBezTo>
                  <a:cubicBezTo>
                    <a:pt x="12069" y="17289"/>
                    <a:pt x="10960" y="20812"/>
                    <a:pt x="11286" y="24204"/>
                  </a:cubicBezTo>
                  <a:cubicBezTo>
                    <a:pt x="8024" y="25183"/>
                    <a:pt x="5219" y="27564"/>
                    <a:pt x="3817" y="30956"/>
                  </a:cubicBezTo>
                  <a:cubicBezTo>
                    <a:pt x="2381" y="34349"/>
                    <a:pt x="2707" y="38035"/>
                    <a:pt x="4306" y="41036"/>
                  </a:cubicBezTo>
                  <a:cubicBezTo>
                    <a:pt x="1664" y="43189"/>
                    <a:pt x="0" y="46484"/>
                    <a:pt x="0" y="50170"/>
                  </a:cubicBezTo>
                  <a:cubicBezTo>
                    <a:pt x="0" y="53823"/>
                    <a:pt x="1664" y="57118"/>
                    <a:pt x="4306" y="59271"/>
                  </a:cubicBezTo>
                  <a:cubicBezTo>
                    <a:pt x="2707" y="62272"/>
                    <a:pt x="2414" y="65958"/>
                    <a:pt x="3817" y="69350"/>
                  </a:cubicBezTo>
                  <a:cubicBezTo>
                    <a:pt x="5219" y="72743"/>
                    <a:pt x="8024" y="75124"/>
                    <a:pt x="11286" y="76135"/>
                  </a:cubicBezTo>
                  <a:cubicBezTo>
                    <a:pt x="10960" y="79527"/>
                    <a:pt x="12069" y="83018"/>
                    <a:pt x="14679" y="85627"/>
                  </a:cubicBezTo>
                  <a:cubicBezTo>
                    <a:pt x="16993" y="87941"/>
                    <a:pt x="19999" y="89075"/>
                    <a:pt x="23015" y="89075"/>
                  </a:cubicBezTo>
                  <a:cubicBezTo>
                    <a:pt x="23401" y="89075"/>
                    <a:pt x="23787" y="89057"/>
                    <a:pt x="24171" y="89020"/>
                  </a:cubicBezTo>
                  <a:cubicBezTo>
                    <a:pt x="25150" y="92282"/>
                    <a:pt x="27564" y="95087"/>
                    <a:pt x="30956" y="96490"/>
                  </a:cubicBezTo>
                  <a:cubicBezTo>
                    <a:pt x="32433" y="97100"/>
                    <a:pt x="33959" y="97390"/>
                    <a:pt x="35462" y="97390"/>
                  </a:cubicBezTo>
                  <a:cubicBezTo>
                    <a:pt x="37412" y="97390"/>
                    <a:pt x="39323" y="96903"/>
                    <a:pt x="41036" y="96000"/>
                  </a:cubicBezTo>
                  <a:cubicBezTo>
                    <a:pt x="43189" y="98643"/>
                    <a:pt x="46483" y="100306"/>
                    <a:pt x="50137" y="100306"/>
                  </a:cubicBezTo>
                  <a:cubicBezTo>
                    <a:pt x="53823" y="100306"/>
                    <a:pt x="57085" y="98643"/>
                    <a:pt x="59270" y="96000"/>
                  </a:cubicBezTo>
                  <a:cubicBezTo>
                    <a:pt x="60965" y="96903"/>
                    <a:pt x="62868" y="97390"/>
                    <a:pt x="64820" y="97390"/>
                  </a:cubicBezTo>
                  <a:cubicBezTo>
                    <a:pt x="66324" y="97390"/>
                    <a:pt x="67859" y="97100"/>
                    <a:pt x="69350" y="96490"/>
                  </a:cubicBezTo>
                  <a:cubicBezTo>
                    <a:pt x="72742" y="95087"/>
                    <a:pt x="75124" y="92282"/>
                    <a:pt x="76102" y="89020"/>
                  </a:cubicBezTo>
                  <a:cubicBezTo>
                    <a:pt x="76487" y="89057"/>
                    <a:pt x="76873" y="89075"/>
                    <a:pt x="77259" y="89075"/>
                  </a:cubicBezTo>
                  <a:cubicBezTo>
                    <a:pt x="80281" y="89075"/>
                    <a:pt x="83310" y="87941"/>
                    <a:pt x="85595" y="85627"/>
                  </a:cubicBezTo>
                  <a:cubicBezTo>
                    <a:pt x="88204" y="83018"/>
                    <a:pt x="89346" y="79527"/>
                    <a:pt x="89020" y="76135"/>
                  </a:cubicBezTo>
                  <a:cubicBezTo>
                    <a:pt x="92282" y="75124"/>
                    <a:pt x="95087" y="72743"/>
                    <a:pt x="96490" y="69350"/>
                  </a:cubicBezTo>
                  <a:cubicBezTo>
                    <a:pt x="97892" y="65958"/>
                    <a:pt x="97599" y="62272"/>
                    <a:pt x="96000" y="59271"/>
                  </a:cubicBezTo>
                  <a:cubicBezTo>
                    <a:pt x="98610" y="57118"/>
                    <a:pt x="100306" y="53823"/>
                    <a:pt x="100306" y="50170"/>
                  </a:cubicBezTo>
                  <a:cubicBezTo>
                    <a:pt x="100306" y="46484"/>
                    <a:pt x="98610" y="43189"/>
                    <a:pt x="96000" y="41036"/>
                  </a:cubicBezTo>
                  <a:cubicBezTo>
                    <a:pt x="97599" y="38035"/>
                    <a:pt x="97892" y="34349"/>
                    <a:pt x="96490" y="30956"/>
                  </a:cubicBezTo>
                  <a:cubicBezTo>
                    <a:pt x="95087" y="27564"/>
                    <a:pt x="92282" y="25183"/>
                    <a:pt x="89020" y="24204"/>
                  </a:cubicBezTo>
                  <a:cubicBezTo>
                    <a:pt x="89346" y="20812"/>
                    <a:pt x="88204" y="17289"/>
                    <a:pt x="85595" y="14679"/>
                  </a:cubicBezTo>
                  <a:cubicBezTo>
                    <a:pt x="83304" y="12389"/>
                    <a:pt x="80267" y="11232"/>
                    <a:pt x="77238" y="11232"/>
                  </a:cubicBezTo>
                  <a:cubicBezTo>
                    <a:pt x="76859" y="11232"/>
                    <a:pt x="76480" y="11250"/>
                    <a:pt x="76102" y="11287"/>
                  </a:cubicBezTo>
                  <a:cubicBezTo>
                    <a:pt x="75124" y="8025"/>
                    <a:pt x="72742" y="5219"/>
                    <a:pt x="69350" y="3817"/>
                  </a:cubicBezTo>
                  <a:cubicBezTo>
                    <a:pt x="67859" y="3206"/>
                    <a:pt x="66324" y="2917"/>
                    <a:pt x="64820" y="2917"/>
                  </a:cubicBezTo>
                  <a:cubicBezTo>
                    <a:pt x="62868" y="2917"/>
                    <a:pt x="60965" y="3403"/>
                    <a:pt x="59270" y="4306"/>
                  </a:cubicBezTo>
                  <a:cubicBezTo>
                    <a:pt x="57085" y="1696"/>
                    <a:pt x="53823" y="0"/>
                    <a:pt x="50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0" name="Google Shape;2320;p71"/>
            <p:cNvSpPr/>
            <p:nvPr/>
          </p:nvSpPr>
          <p:spPr>
            <a:xfrm>
              <a:off x="3920075" y="3195100"/>
              <a:ext cx="300950" cy="1476900"/>
            </a:xfrm>
            <a:custGeom>
              <a:avLst/>
              <a:gdLst/>
              <a:ahLst/>
              <a:cxnLst/>
              <a:rect l="l" t="t" r="r" b="b"/>
              <a:pathLst>
                <a:path w="12038" h="59076" extrusionOk="0">
                  <a:moveTo>
                    <a:pt x="6003" y="1"/>
                  </a:moveTo>
                  <a:cubicBezTo>
                    <a:pt x="4176" y="1"/>
                    <a:pt x="2708" y="1436"/>
                    <a:pt x="2643" y="3263"/>
                  </a:cubicBezTo>
                  <a:cubicBezTo>
                    <a:pt x="2447" y="10798"/>
                    <a:pt x="1795" y="31022"/>
                    <a:pt x="1" y="59075"/>
                  </a:cubicBezTo>
                  <a:lnTo>
                    <a:pt x="12037" y="59075"/>
                  </a:lnTo>
                  <a:cubicBezTo>
                    <a:pt x="10243" y="31022"/>
                    <a:pt x="9558" y="10798"/>
                    <a:pt x="9363" y="3263"/>
                  </a:cubicBezTo>
                  <a:cubicBezTo>
                    <a:pt x="9330" y="1436"/>
                    <a:pt x="7829" y="1"/>
                    <a:pt x="6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1" name="Google Shape;2321;p71"/>
            <p:cNvSpPr/>
            <p:nvPr/>
          </p:nvSpPr>
          <p:spPr>
            <a:xfrm>
              <a:off x="3782250" y="397125"/>
              <a:ext cx="2369050" cy="2368225"/>
            </a:xfrm>
            <a:custGeom>
              <a:avLst/>
              <a:gdLst/>
              <a:ahLst/>
              <a:cxnLst/>
              <a:rect l="l" t="t" r="r" b="b"/>
              <a:pathLst>
                <a:path w="94762" h="94729" extrusionOk="0">
                  <a:moveTo>
                    <a:pt x="47398" y="1"/>
                  </a:moveTo>
                  <a:cubicBezTo>
                    <a:pt x="43907" y="1"/>
                    <a:pt x="40808" y="1599"/>
                    <a:pt x="38786" y="4078"/>
                  </a:cubicBezTo>
                  <a:cubicBezTo>
                    <a:pt x="37163" y="3230"/>
                    <a:pt x="35352" y="2767"/>
                    <a:pt x="33507" y="2767"/>
                  </a:cubicBezTo>
                  <a:cubicBezTo>
                    <a:pt x="32089" y="2767"/>
                    <a:pt x="30650" y="3041"/>
                    <a:pt x="29261" y="3622"/>
                  </a:cubicBezTo>
                  <a:cubicBezTo>
                    <a:pt x="26064" y="4926"/>
                    <a:pt x="23781" y="7601"/>
                    <a:pt x="22867" y="10668"/>
                  </a:cubicBezTo>
                  <a:cubicBezTo>
                    <a:pt x="22495" y="10630"/>
                    <a:pt x="22121" y="10611"/>
                    <a:pt x="21747" y="10611"/>
                  </a:cubicBezTo>
                  <a:cubicBezTo>
                    <a:pt x="18908" y="10611"/>
                    <a:pt x="16059" y="11703"/>
                    <a:pt x="13897" y="13864"/>
                  </a:cubicBezTo>
                  <a:cubicBezTo>
                    <a:pt x="11451" y="16343"/>
                    <a:pt x="10374" y="19638"/>
                    <a:pt x="10668" y="22835"/>
                  </a:cubicBezTo>
                  <a:cubicBezTo>
                    <a:pt x="7601" y="23781"/>
                    <a:pt x="4959" y="26032"/>
                    <a:pt x="3622" y="29261"/>
                  </a:cubicBezTo>
                  <a:cubicBezTo>
                    <a:pt x="2284" y="32458"/>
                    <a:pt x="2578" y="35915"/>
                    <a:pt x="4078" y="38753"/>
                  </a:cubicBezTo>
                  <a:cubicBezTo>
                    <a:pt x="1599" y="40808"/>
                    <a:pt x="1" y="43907"/>
                    <a:pt x="1" y="47365"/>
                  </a:cubicBezTo>
                  <a:cubicBezTo>
                    <a:pt x="1" y="50855"/>
                    <a:pt x="1599" y="53954"/>
                    <a:pt x="4078" y="55977"/>
                  </a:cubicBezTo>
                  <a:cubicBezTo>
                    <a:pt x="2578" y="58814"/>
                    <a:pt x="2284" y="62305"/>
                    <a:pt x="3622" y="65502"/>
                  </a:cubicBezTo>
                  <a:cubicBezTo>
                    <a:pt x="4959" y="68698"/>
                    <a:pt x="7601" y="70949"/>
                    <a:pt x="10668" y="71895"/>
                  </a:cubicBezTo>
                  <a:cubicBezTo>
                    <a:pt x="10374" y="75092"/>
                    <a:pt x="11451" y="78419"/>
                    <a:pt x="13897" y="80866"/>
                  </a:cubicBezTo>
                  <a:cubicBezTo>
                    <a:pt x="16081" y="83050"/>
                    <a:pt x="18968" y="84142"/>
                    <a:pt x="21837" y="84142"/>
                  </a:cubicBezTo>
                  <a:cubicBezTo>
                    <a:pt x="22181" y="84142"/>
                    <a:pt x="22525" y="84126"/>
                    <a:pt x="22867" y="84095"/>
                  </a:cubicBezTo>
                  <a:cubicBezTo>
                    <a:pt x="23781" y="87161"/>
                    <a:pt x="26064" y="89803"/>
                    <a:pt x="29261" y="91141"/>
                  </a:cubicBezTo>
                  <a:cubicBezTo>
                    <a:pt x="30650" y="91722"/>
                    <a:pt x="32089" y="91995"/>
                    <a:pt x="33507" y="91995"/>
                  </a:cubicBezTo>
                  <a:cubicBezTo>
                    <a:pt x="35352" y="91995"/>
                    <a:pt x="37163" y="91533"/>
                    <a:pt x="38786" y="90684"/>
                  </a:cubicBezTo>
                  <a:cubicBezTo>
                    <a:pt x="40808" y="93163"/>
                    <a:pt x="43907" y="94729"/>
                    <a:pt x="47398" y="94729"/>
                  </a:cubicBezTo>
                  <a:cubicBezTo>
                    <a:pt x="50855" y="94729"/>
                    <a:pt x="53954" y="93163"/>
                    <a:pt x="56009" y="90684"/>
                  </a:cubicBezTo>
                  <a:cubicBezTo>
                    <a:pt x="57614" y="91533"/>
                    <a:pt x="59417" y="91995"/>
                    <a:pt x="61259" y="91995"/>
                  </a:cubicBezTo>
                  <a:cubicBezTo>
                    <a:pt x="62674" y="91995"/>
                    <a:pt x="64112" y="91722"/>
                    <a:pt x="65502" y="91141"/>
                  </a:cubicBezTo>
                  <a:cubicBezTo>
                    <a:pt x="68698" y="89803"/>
                    <a:pt x="70982" y="87161"/>
                    <a:pt x="71895" y="84095"/>
                  </a:cubicBezTo>
                  <a:cubicBezTo>
                    <a:pt x="72241" y="84126"/>
                    <a:pt x="72588" y="84142"/>
                    <a:pt x="72934" y="84142"/>
                  </a:cubicBezTo>
                  <a:cubicBezTo>
                    <a:pt x="75821" y="84142"/>
                    <a:pt x="78681" y="83050"/>
                    <a:pt x="80866" y="80866"/>
                  </a:cubicBezTo>
                  <a:cubicBezTo>
                    <a:pt x="83345" y="78419"/>
                    <a:pt x="84389" y="75092"/>
                    <a:pt x="84095" y="71895"/>
                  </a:cubicBezTo>
                  <a:cubicBezTo>
                    <a:pt x="87161" y="70949"/>
                    <a:pt x="89803" y="68698"/>
                    <a:pt x="91141" y="65502"/>
                  </a:cubicBezTo>
                  <a:cubicBezTo>
                    <a:pt x="92478" y="62305"/>
                    <a:pt x="92185" y="58814"/>
                    <a:pt x="90684" y="55977"/>
                  </a:cubicBezTo>
                  <a:cubicBezTo>
                    <a:pt x="93163" y="53954"/>
                    <a:pt x="94762" y="50855"/>
                    <a:pt x="94762" y="47365"/>
                  </a:cubicBezTo>
                  <a:cubicBezTo>
                    <a:pt x="94762" y="43907"/>
                    <a:pt x="93163" y="40808"/>
                    <a:pt x="90684" y="38753"/>
                  </a:cubicBezTo>
                  <a:cubicBezTo>
                    <a:pt x="92185" y="35915"/>
                    <a:pt x="92478" y="32458"/>
                    <a:pt x="91141" y="29261"/>
                  </a:cubicBezTo>
                  <a:cubicBezTo>
                    <a:pt x="89803" y="26032"/>
                    <a:pt x="87161" y="23781"/>
                    <a:pt x="84095" y="22835"/>
                  </a:cubicBezTo>
                  <a:cubicBezTo>
                    <a:pt x="84389" y="19638"/>
                    <a:pt x="83345" y="16343"/>
                    <a:pt x="80866" y="13864"/>
                  </a:cubicBezTo>
                  <a:cubicBezTo>
                    <a:pt x="78704" y="11703"/>
                    <a:pt x="75880" y="10611"/>
                    <a:pt x="73024" y="10611"/>
                  </a:cubicBezTo>
                  <a:cubicBezTo>
                    <a:pt x="72648" y="10611"/>
                    <a:pt x="72271" y="10630"/>
                    <a:pt x="71895" y="10668"/>
                  </a:cubicBezTo>
                  <a:cubicBezTo>
                    <a:pt x="70982" y="7601"/>
                    <a:pt x="68698" y="4926"/>
                    <a:pt x="65502" y="3622"/>
                  </a:cubicBezTo>
                  <a:cubicBezTo>
                    <a:pt x="64112" y="3041"/>
                    <a:pt x="62674" y="2767"/>
                    <a:pt x="61259" y="2767"/>
                  </a:cubicBezTo>
                  <a:cubicBezTo>
                    <a:pt x="59417" y="2767"/>
                    <a:pt x="57614" y="3230"/>
                    <a:pt x="56009" y="4078"/>
                  </a:cubicBezTo>
                  <a:cubicBezTo>
                    <a:pt x="53954" y="1599"/>
                    <a:pt x="50855" y="1"/>
                    <a:pt x="473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2" name="Google Shape;2322;p71"/>
            <p:cNvSpPr/>
            <p:nvPr/>
          </p:nvSpPr>
          <p:spPr>
            <a:xfrm>
              <a:off x="3782250" y="662600"/>
              <a:ext cx="1467125" cy="2102750"/>
            </a:xfrm>
            <a:custGeom>
              <a:avLst/>
              <a:gdLst/>
              <a:ahLst/>
              <a:cxnLst/>
              <a:rect l="l" t="t" r="r" b="b"/>
              <a:pathLst>
                <a:path w="58685" h="84110" extrusionOk="0">
                  <a:moveTo>
                    <a:pt x="21807" y="0"/>
                  </a:moveTo>
                  <a:cubicBezTo>
                    <a:pt x="18928" y="0"/>
                    <a:pt x="16076" y="1070"/>
                    <a:pt x="13897" y="3278"/>
                  </a:cubicBezTo>
                  <a:cubicBezTo>
                    <a:pt x="11451" y="5724"/>
                    <a:pt x="10374" y="9019"/>
                    <a:pt x="10668" y="12216"/>
                  </a:cubicBezTo>
                  <a:cubicBezTo>
                    <a:pt x="7601" y="13162"/>
                    <a:pt x="4959" y="15413"/>
                    <a:pt x="3622" y="18642"/>
                  </a:cubicBezTo>
                  <a:cubicBezTo>
                    <a:pt x="2284" y="21839"/>
                    <a:pt x="2578" y="25296"/>
                    <a:pt x="4078" y="28134"/>
                  </a:cubicBezTo>
                  <a:cubicBezTo>
                    <a:pt x="1599" y="30189"/>
                    <a:pt x="1" y="33288"/>
                    <a:pt x="1" y="36746"/>
                  </a:cubicBezTo>
                  <a:cubicBezTo>
                    <a:pt x="1" y="40236"/>
                    <a:pt x="1599" y="43335"/>
                    <a:pt x="4078" y="45358"/>
                  </a:cubicBezTo>
                  <a:cubicBezTo>
                    <a:pt x="2578" y="48195"/>
                    <a:pt x="2284" y="51686"/>
                    <a:pt x="3622" y="54883"/>
                  </a:cubicBezTo>
                  <a:cubicBezTo>
                    <a:pt x="4959" y="58079"/>
                    <a:pt x="7601" y="60330"/>
                    <a:pt x="10668" y="61276"/>
                  </a:cubicBezTo>
                  <a:cubicBezTo>
                    <a:pt x="10374" y="64473"/>
                    <a:pt x="11451" y="67800"/>
                    <a:pt x="13897" y="70247"/>
                  </a:cubicBezTo>
                  <a:cubicBezTo>
                    <a:pt x="16081" y="72431"/>
                    <a:pt x="18968" y="73523"/>
                    <a:pt x="21837" y="73523"/>
                  </a:cubicBezTo>
                  <a:cubicBezTo>
                    <a:pt x="22181" y="73523"/>
                    <a:pt x="22525" y="73507"/>
                    <a:pt x="22867" y="73476"/>
                  </a:cubicBezTo>
                  <a:cubicBezTo>
                    <a:pt x="23781" y="76542"/>
                    <a:pt x="26064" y="79184"/>
                    <a:pt x="29261" y="80522"/>
                  </a:cubicBezTo>
                  <a:cubicBezTo>
                    <a:pt x="30650" y="81103"/>
                    <a:pt x="32089" y="81376"/>
                    <a:pt x="33507" y="81376"/>
                  </a:cubicBezTo>
                  <a:cubicBezTo>
                    <a:pt x="35352" y="81376"/>
                    <a:pt x="37163" y="80914"/>
                    <a:pt x="38786" y="80065"/>
                  </a:cubicBezTo>
                  <a:cubicBezTo>
                    <a:pt x="40808" y="82544"/>
                    <a:pt x="43907" y="84110"/>
                    <a:pt x="47398" y="84110"/>
                  </a:cubicBezTo>
                  <a:cubicBezTo>
                    <a:pt x="50855" y="84110"/>
                    <a:pt x="53954" y="82544"/>
                    <a:pt x="56009" y="80065"/>
                  </a:cubicBezTo>
                  <a:cubicBezTo>
                    <a:pt x="56857" y="80522"/>
                    <a:pt x="57771" y="80848"/>
                    <a:pt x="58684" y="81076"/>
                  </a:cubicBezTo>
                  <a:lnTo>
                    <a:pt x="58684" y="49305"/>
                  </a:lnTo>
                  <a:cubicBezTo>
                    <a:pt x="58684" y="40367"/>
                    <a:pt x="52715" y="35213"/>
                    <a:pt x="35785" y="28885"/>
                  </a:cubicBezTo>
                  <a:cubicBezTo>
                    <a:pt x="18855" y="22589"/>
                    <a:pt x="19866" y="9541"/>
                    <a:pt x="22867" y="49"/>
                  </a:cubicBezTo>
                  <a:cubicBezTo>
                    <a:pt x="22514" y="16"/>
                    <a:pt x="22161" y="0"/>
                    <a:pt x="218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3" name="Google Shape;2323;p71"/>
            <p:cNvSpPr/>
            <p:nvPr/>
          </p:nvSpPr>
          <p:spPr>
            <a:xfrm>
              <a:off x="4816300" y="1175125"/>
              <a:ext cx="300950" cy="1476875"/>
            </a:xfrm>
            <a:custGeom>
              <a:avLst/>
              <a:gdLst/>
              <a:ahLst/>
              <a:cxnLst/>
              <a:rect l="l" t="t" r="r" b="b"/>
              <a:pathLst>
                <a:path w="12038" h="59075" extrusionOk="0">
                  <a:moveTo>
                    <a:pt x="6036" y="0"/>
                  </a:moveTo>
                  <a:cubicBezTo>
                    <a:pt x="4209" y="0"/>
                    <a:pt x="2708" y="1468"/>
                    <a:pt x="2676" y="3262"/>
                  </a:cubicBezTo>
                  <a:cubicBezTo>
                    <a:pt x="2447" y="10830"/>
                    <a:pt x="1795" y="31054"/>
                    <a:pt x="1" y="59075"/>
                  </a:cubicBezTo>
                  <a:lnTo>
                    <a:pt x="12038" y="59075"/>
                  </a:lnTo>
                  <a:cubicBezTo>
                    <a:pt x="10244" y="31054"/>
                    <a:pt x="9591" y="10830"/>
                    <a:pt x="9363" y="3262"/>
                  </a:cubicBezTo>
                  <a:cubicBezTo>
                    <a:pt x="9330" y="1468"/>
                    <a:pt x="7830" y="0"/>
                    <a:pt x="6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4" name="Google Shape;2324;p71"/>
            <p:cNvSpPr/>
            <p:nvPr/>
          </p:nvSpPr>
          <p:spPr>
            <a:xfrm>
              <a:off x="4238125" y="1789175"/>
              <a:ext cx="2171700" cy="2472625"/>
            </a:xfrm>
            <a:custGeom>
              <a:avLst/>
              <a:gdLst/>
              <a:ahLst/>
              <a:cxnLst/>
              <a:rect l="l" t="t" r="r" b="b"/>
              <a:pathLst>
                <a:path w="86868" h="98905" extrusionOk="0">
                  <a:moveTo>
                    <a:pt x="49452" y="1"/>
                  </a:moveTo>
                  <a:cubicBezTo>
                    <a:pt x="45831" y="1"/>
                    <a:pt x="42602" y="1665"/>
                    <a:pt x="40449" y="4242"/>
                  </a:cubicBezTo>
                  <a:cubicBezTo>
                    <a:pt x="38787" y="3355"/>
                    <a:pt x="36895" y="2877"/>
                    <a:pt x="34963" y="2877"/>
                  </a:cubicBezTo>
                  <a:cubicBezTo>
                    <a:pt x="33482" y="2877"/>
                    <a:pt x="31976" y="3158"/>
                    <a:pt x="30533" y="3752"/>
                  </a:cubicBezTo>
                  <a:cubicBezTo>
                    <a:pt x="27173" y="5155"/>
                    <a:pt x="24824" y="7928"/>
                    <a:pt x="23846" y="11124"/>
                  </a:cubicBezTo>
                  <a:cubicBezTo>
                    <a:pt x="23468" y="11087"/>
                    <a:pt x="23089" y="11069"/>
                    <a:pt x="22709" y="11069"/>
                  </a:cubicBezTo>
                  <a:cubicBezTo>
                    <a:pt x="19745" y="11069"/>
                    <a:pt x="16768" y="12200"/>
                    <a:pt x="14484" y="14484"/>
                  </a:cubicBezTo>
                  <a:cubicBezTo>
                    <a:pt x="11907" y="17029"/>
                    <a:pt x="10798" y="20486"/>
                    <a:pt x="11124" y="23846"/>
                  </a:cubicBezTo>
                  <a:cubicBezTo>
                    <a:pt x="7927" y="24825"/>
                    <a:pt x="5154" y="27173"/>
                    <a:pt x="3752" y="30533"/>
                  </a:cubicBezTo>
                  <a:cubicBezTo>
                    <a:pt x="2382" y="33860"/>
                    <a:pt x="2675" y="37481"/>
                    <a:pt x="4241" y="40450"/>
                  </a:cubicBezTo>
                  <a:cubicBezTo>
                    <a:pt x="1664" y="42603"/>
                    <a:pt x="0" y="45832"/>
                    <a:pt x="0" y="49453"/>
                  </a:cubicBezTo>
                  <a:cubicBezTo>
                    <a:pt x="0" y="53074"/>
                    <a:pt x="1664" y="56303"/>
                    <a:pt x="4241" y="58456"/>
                  </a:cubicBezTo>
                  <a:cubicBezTo>
                    <a:pt x="2675" y="61392"/>
                    <a:pt x="2382" y="65045"/>
                    <a:pt x="3752" y="68372"/>
                  </a:cubicBezTo>
                  <a:cubicBezTo>
                    <a:pt x="5154" y="71732"/>
                    <a:pt x="7927" y="74081"/>
                    <a:pt x="11124" y="75059"/>
                  </a:cubicBezTo>
                  <a:cubicBezTo>
                    <a:pt x="10798" y="78387"/>
                    <a:pt x="11907" y="81844"/>
                    <a:pt x="14484" y="84421"/>
                  </a:cubicBezTo>
                  <a:cubicBezTo>
                    <a:pt x="16768" y="86706"/>
                    <a:pt x="19745" y="87837"/>
                    <a:pt x="22709" y="87837"/>
                  </a:cubicBezTo>
                  <a:cubicBezTo>
                    <a:pt x="23089" y="87837"/>
                    <a:pt x="23468" y="87818"/>
                    <a:pt x="23846" y="87781"/>
                  </a:cubicBezTo>
                  <a:cubicBezTo>
                    <a:pt x="24824" y="90978"/>
                    <a:pt x="27173" y="93750"/>
                    <a:pt x="30533" y="95153"/>
                  </a:cubicBezTo>
                  <a:cubicBezTo>
                    <a:pt x="31976" y="95748"/>
                    <a:pt x="33482" y="96029"/>
                    <a:pt x="34963" y="96029"/>
                  </a:cubicBezTo>
                  <a:cubicBezTo>
                    <a:pt x="36895" y="96029"/>
                    <a:pt x="38787" y="95550"/>
                    <a:pt x="40449" y="94664"/>
                  </a:cubicBezTo>
                  <a:cubicBezTo>
                    <a:pt x="42602" y="97241"/>
                    <a:pt x="45831" y="98904"/>
                    <a:pt x="49452" y="98904"/>
                  </a:cubicBezTo>
                  <a:cubicBezTo>
                    <a:pt x="53073" y="98904"/>
                    <a:pt x="56302" y="97241"/>
                    <a:pt x="58455" y="94664"/>
                  </a:cubicBezTo>
                  <a:cubicBezTo>
                    <a:pt x="60136" y="95550"/>
                    <a:pt x="62025" y="96029"/>
                    <a:pt x="63952" y="96029"/>
                  </a:cubicBezTo>
                  <a:cubicBezTo>
                    <a:pt x="65429" y="96029"/>
                    <a:pt x="66928" y="95748"/>
                    <a:pt x="68372" y="95153"/>
                  </a:cubicBezTo>
                  <a:cubicBezTo>
                    <a:pt x="71144" y="93979"/>
                    <a:pt x="73265" y="91891"/>
                    <a:pt x="74439" y="89379"/>
                  </a:cubicBezTo>
                  <a:lnTo>
                    <a:pt x="73363" y="87912"/>
                  </a:lnTo>
                  <a:lnTo>
                    <a:pt x="76657" y="87390"/>
                  </a:lnTo>
                  <a:cubicBezTo>
                    <a:pt x="83214" y="73754"/>
                    <a:pt x="86867" y="58488"/>
                    <a:pt x="86867" y="42342"/>
                  </a:cubicBezTo>
                  <a:cubicBezTo>
                    <a:pt x="86867" y="32164"/>
                    <a:pt x="85399" y="22346"/>
                    <a:pt x="82692" y="13049"/>
                  </a:cubicBezTo>
                  <a:cubicBezTo>
                    <a:pt x="80735" y="11735"/>
                    <a:pt x="78468" y="11068"/>
                    <a:pt x="76197" y="11068"/>
                  </a:cubicBezTo>
                  <a:cubicBezTo>
                    <a:pt x="75817" y="11068"/>
                    <a:pt x="75437" y="11087"/>
                    <a:pt x="75059" y="11124"/>
                  </a:cubicBezTo>
                  <a:cubicBezTo>
                    <a:pt x="74080" y="7928"/>
                    <a:pt x="71732" y="5155"/>
                    <a:pt x="68372" y="3752"/>
                  </a:cubicBezTo>
                  <a:cubicBezTo>
                    <a:pt x="66928" y="3158"/>
                    <a:pt x="65429" y="2877"/>
                    <a:pt x="63952" y="2877"/>
                  </a:cubicBezTo>
                  <a:cubicBezTo>
                    <a:pt x="62025" y="2877"/>
                    <a:pt x="60136" y="3355"/>
                    <a:pt x="58455" y="4242"/>
                  </a:cubicBezTo>
                  <a:cubicBezTo>
                    <a:pt x="56302" y="1665"/>
                    <a:pt x="53073" y="1"/>
                    <a:pt x="494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5" name="Google Shape;2325;p71"/>
            <p:cNvSpPr/>
            <p:nvPr/>
          </p:nvSpPr>
          <p:spPr>
            <a:xfrm>
              <a:off x="4238125" y="1861075"/>
              <a:ext cx="2100750" cy="2400725"/>
            </a:xfrm>
            <a:custGeom>
              <a:avLst/>
              <a:gdLst/>
              <a:ahLst/>
              <a:cxnLst/>
              <a:rect l="l" t="t" r="r" b="b"/>
              <a:pathLst>
                <a:path w="84030" h="96029" extrusionOk="0">
                  <a:moveTo>
                    <a:pt x="34963" y="1"/>
                  </a:moveTo>
                  <a:cubicBezTo>
                    <a:pt x="33482" y="1"/>
                    <a:pt x="31976" y="282"/>
                    <a:pt x="30533" y="876"/>
                  </a:cubicBezTo>
                  <a:cubicBezTo>
                    <a:pt x="27173" y="2279"/>
                    <a:pt x="24824" y="5052"/>
                    <a:pt x="23846" y="8248"/>
                  </a:cubicBezTo>
                  <a:cubicBezTo>
                    <a:pt x="23468" y="8211"/>
                    <a:pt x="23089" y="8193"/>
                    <a:pt x="22709" y="8193"/>
                  </a:cubicBezTo>
                  <a:cubicBezTo>
                    <a:pt x="19745" y="8193"/>
                    <a:pt x="16768" y="9324"/>
                    <a:pt x="14484" y="11608"/>
                  </a:cubicBezTo>
                  <a:cubicBezTo>
                    <a:pt x="11907" y="14153"/>
                    <a:pt x="10798" y="17610"/>
                    <a:pt x="11124" y="20970"/>
                  </a:cubicBezTo>
                  <a:cubicBezTo>
                    <a:pt x="7927" y="21949"/>
                    <a:pt x="5154" y="24297"/>
                    <a:pt x="3752" y="27657"/>
                  </a:cubicBezTo>
                  <a:cubicBezTo>
                    <a:pt x="2382" y="30984"/>
                    <a:pt x="2675" y="34605"/>
                    <a:pt x="4241" y="37574"/>
                  </a:cubicBezTo>
                  <a:cubicBezTo>
                    <a:pt x="1664" y="39727"/>
                    <a:pt x="0" y="42956"/>
                    <a:pt x="0" y="46577"/>
                  </a:cubicBezTo>
                  <a:cubicBezTo>
                    <a:pt x="0" y="50198"/>
                    <a:pt x="1664" y="53427"/>
                    <a:pt x="4241" y="55580"/>
                  </a:cubicBezTo>
                  <a:cubicBezTo>
                    <a:pt x="2675" y="58516"/>
                    <a:pt x="2382" y="62169"/>
                    <a:pt x="3752" y="65496"/>
                  </a:cubicBezTo>
                  <a:cubicBezTo>
                    <a:pt x="5154" y="68856"/>
                    <a:pt x="7927" y="71205"/>
                    <a:pt x="11124" y="72183"/>
                  </a:cubicBezTo>
                  <a:cubicBezTo>
                    <a:pt x="10798" y="75511"/>
                    <a:pt x="11939" y="78968"/>
                    <a:pt x="14484" y="81545"/>
                  </a:cubicBezTo>
                  <a:cubicBezTo>
                    <a:pt x="16768" y="83830"/>
                    <a:pt x="19745" y="84961"/>
                    <a:pt x="22709" y="84961"/>
                  </a:cubicBezTo>
                  <a:cubicBezTo>
                    <a:pt x="23089" y="84961"/>
                    <a:pt x="23468" y="84942"/>
                    <a:pt x="23846" y="84905"/>
                  </a:cubicBezTo>
                  <a:cubicBezTo>
                    <a:pt x="24824" y="88102"/>
                    <a:pt x="27173" y="90874"/>
                    <a:pt x="30533" y="92277"/>
                  </a:cubicBezTo>
                  <a:cubicBezTo>
                    <a:pt x="31976" y="92872"/>
                    <a:pt x="33482" y="93153"/>
                    <a:pt x="34963" y="93153"/>
                  </a:cubicBezTo>
                  <a:cubicBezTo>
                    <a:pt x="36895" y="93153"/>
                    <a:pt x="38787" y="92674"/>
                    <a:pt x="40449" y="91788"/>
                  </a:cubicBezTo>
                  <a:cubicBezTo>
                    <a:pt x="42602" y="94365"/>
                    <a:pt x="45831" y="96028"/>
                    <a:pt x="49452" y="96028"/>
                  </a:cubicBezTo>
                  <a:cubicBezTo>
                    <a:pt x="53073" y="96028"/>
                    <a:pt x="56302" y="94365"/>
                    <a:pt x="58455" y="91788"/>
                  </a:cubicBezTo>
                  <a:cubicBezTo>
                    <a:pt x="60136" y="92674"/>
                    <a:pt x="62025" y="93153"/>
                    <a:pt x="63952" y="93153"/>
                  </a:cubicBezTo>
                  <a:cubicBezTo>
                    <a:pt x="65429" y="93153"/>
                    <a:pt x="66928" y="92872"/>
                    <a:pt x="68372" y="92277"/>
                  </a:cubicBezTo>
                  <a:cubicBezTo>
                    <a:pt x="71144" y="91103"/>
                    <a:pt x="73265" y="89015"/>
                    <a:pt x="74439" y="86503"/>
                  </a:cubicBezTo>
                  <a:lnTo>
                    <a:pt x="73363" y="85036"/>
                  </a:lnTo>
                  <a:lnTo>
                    <a:pt x="76657" y="84514"/>
                  </a:lnTo>
                  <a:cubicBezTo>
                    <a:pt x="79821" y="77924"/>
                    <a:pt x="82300" y="70944"/>
                    <a:pt x="84029" y="63670"/>
                  </a:cubicBezTo>
                  <a:cubicBezTo>
                    <a:pt x="75548" y="51046"/>
                    <a:pt x="58194" y="52155"/>
                    <a:pt x="43450" y="46577"/>
                  </a:cubicBezTo>
                  <a:cubicBezTo>
                    <a:pt x="25966" y="39955"/>
                    <a:pt x="28021" y="15131"/>
                    <a:pt x="40449" y="1366"/>
                  </a:cubicBezTo>
                  <a:cubicBezTo>
                    <a:pt x="38787" y="479"/>
                    <a:pt x="36895" y="1"/>
                    <a:pt x="34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6" name="Google Shape;2326;p71"/>
            <p:cNvSpPr/>
            <p:nvPr/>
          </p:nvSpPr>
          <p:spPr>
            <a:xfrm>
              <a:off x="1190625" y="1061775"/>
              <a:ext cx="3541725" cy="2740075"/>
            </a:xfrm>
            <a:custGeom>
              <a:avLst/>
              <a:gdLst/>
              <a:ahLst/>
              <a:cxnLst/>
              <a:rect l="l" t="t" r="r" b="b"/>
              <a:pathLst>
                <a:path w="141669" h="109603" extrusionOk="0">
                  <a:moveTo>
                    <a:pt x="64131" y="0"/>
                  </a:moveTo>
                  <a:cubicBezTo>
                    <a:pt x="60999" y="0"/>
                    <a:pt x="58161" y="1044"/>
                    <a:pt x="55845" y="2773"/>
                  </a:cubicBezTo>
                  <a:cubicBezTo>
                    <a:pt x="53921" y="1729"/>
                    <a:pt x="51702" y="1142"/>
                    <a:pt x="49354" y="1142"/>
                  </a:cubicBezTo>
                  <a:cubicBezTo>
                    <a:pt x="45733" y="1142"/>
                    <a:pt x="42471" y="2544"/>
                    <a:pt x="40025" y="4795"/>
                  </a:cubicBezTo>
                  <a:cubicBezTo>
                    <a:pt x="38752" y="4404"/>
                    <a:pt x="37415" y="4208"/>
                    <a:pt x="36012" y="4208"/>
                  </a:cubicBezTo>
                  <a:cubicBezTo>
                    <a:pt x="31576" y="4208"/>
                    <a:pt x="27662" y="6296"/>
                    <a:pt x="25150" y="9558"/>
                  </a:cubicBezTo>
                  <a:cubicBezTo>
                    <a:pt x="24595" y="9460"/>
                    <a:pt x="24008" y="9427"/>
                    <a:pt x="23388" y="9427"/>
                  </a:cubicBezTo>
                  <a:cubicBezTo>
                    <a:pt x="22279" y="9427"/>
                    <a:pt x="21170" y="9558"/>
                    <a:pt x="20126" y="9819"/>
                  </a:cubicBezTo>
                  <a:cubicBezTo>
                    <a:pt x="7470" y="27107"/>
                    <a:pt x="0" y="48408"/>
                    <a:pt x="0" y="71438"/>
                  </a:cubicBezTo>
                  <a:cubicBezTo>
                    <a:pt x="0" y="76657"/>
                    <a:pt x="391" y="81778"/>
                    <a:pt x="1109" y="86769"/>
                  </a:cubicBezTo>
                  <a:cubicBezTo>
                    <a:pt x="3392" y="89868"/>
                    <a:pt x="6948" y="91988"/>
                    <a:pt x="11026" y="92347"/>
                  </a:cubicBezTo>
                  <a:cubicBezTo>
                    <a:pt x="13211" y="96979"/>
                    <a:pt x="17941" y="100208"/>
                    <a:pt x="23388" y="100208"/>
                  </a:cubicBezTo>
                  <a:cubicBezTo>
                    <a:pt x="24008" y="100208"/>
                    <a:pt x="24595" y="100143"/>
                    <a:pt x="25150" y="100078"/>
                  </a:cubicBezTo>
                  <a:cubicBezTo>
                    <a:pt x="27662" y="103340"/>
                    <a:pt x="31576" y="105427"/>
                    <a:pt x="36012" y="105427"/>
                  </a:cubicBezTo>
                  <a:cubicBezTo>
                    <a:pt x="37415" y="105427"/>
                    <a:pt x="38752" y="105199"/>
                    <a:pt x="40025" y="104808"/>
                  </a:cubicBezTo>
                  <a:cubicBezTo>
                    <a:pt x="42471" y="107091"/>
                    <a:pt x="45733" y="108494"/>
                    <a:pt x="49354" y="108494"/>
                  </a:cubicBezTo>
                  <a:cubicBezTo>
                    <a:pt x="51702" y="108494"/>
                    <a:pt x="53921" y="107874"/>
                    <a:pt x="55845" y="106830"/>
                  </a:cubicBezTo>
                  <a:cubicBezTo>
                    <a:pt x="58161" y="108592"/>
                    <a:pt x="60999" y="109603"/>
                    <a:pt x="64131" y="109603"/>
                  </a:cubicBezTo>
                  <a:cubicBezTo>
                    <a:pt x="67230" y="109603"/>
                    <a:pt x="70100" y="108592"/>
                    <a:pt x="72383" y="106830"/>
                  </a:cubicBezTo>
                  <a:cubicBezTo>
                    <a:pt x="74308" y="107874"/>
                    <a:pt x="76526" y="108494"/>
                    <a:pt x="78907" y="108494"/>
                  </a:cubicBezTo>
                  <a:cubicBezTo>
                    <a:pt x="82496" y="108494"/>
                    <a:pt x="85758" y="107091"/>
                    <a:pt x="88204" y="104808"/>
                  </a:cubicBezTo>
                  <a:cubicBezTo>
                    <a:pt x="89476" y="105199"/>
                    <a:pt x="90846" y="105427"/>
                    <a:pt x="92216" y="105427"/>
                  </a:cubicBezTo>
                  <a:cubicBezTo>
                    <a:pt x="96653" y="105427"/>
                    <a:pt x="100567" y="103340"/>
                    <a:pt x="103079" y="100078"/>
                  </a:cubicBezTo>
                  <a:cubicBezTo>
                    <a:pt x="103633" y="100143"/>
                    <a:pt x="104220" y="100208"/>
                    <a:pt x="104840" y="100208"/>
                  </a:cubicBezTo>
                  <a:cubicBezTo>
                    <a:pt x="110320" y="100208"/>
                    <a:pt x="115018" y="96979"/>
                    <a:pt x="117236" y="92347"/>
                  </a:cubicBezTo>
                  <a:cubicBezTo>
                    <a:pt x="123564" y="91792"/>
                    <a:pt x="128685" y="86932"/>
                    <a:pt x="129599" y="80702"/>
                  </a:cubicBezTo>
                  <a:cubicBezTo>
                    <a:pt x="134655" y="78679"/>
                    <a:pt x="138210" y="73754"/>
                    <a:pt x="138210" y="67980"/>
                  </a:cubicBezTo>
                  <a:cubicBezTo>
                    <a:pt x="138210" y="66740"/>
                    <a:pt x="138015" y="65566"/>
                    <a:pt x="137721" y="64424"/>
                  </a:cubicBezTo>
                  <a:cubicBezTo>
                    <a:pt x="140168" y="61945"/>
                    <a:pt x="141668" y="58553"/>
                    <a:pt x="141668" y="54801"/>
                  </a:cubicBezTo>
                  <a:cubicBezTo>
                    <a:pt x="141668" y="51083"/>
                    <a:pt x="140168" y="47690"/>
                    <a:pt x="137721" y="45211"/>
                  </a:cubicBezTo>
                  <a:cubicBezTo>
                    <a:pt x="138015" y="44070"/>
                    <a:pt x="138210" y="42863"/>
                    <a:pt x="138210" y="41656"/>
                  </a:cubicBezTo>
                  <a:cubicBezTo>
                    <a:pt x="138210" y="35882"/>
                    <a:pt x="134655" y="30956"/>
                    <a:pt x="129599" y="28934"/>
                  </a:cubicBezTo>
                  <a:cubicBezTo>
                    <a:pt x="128685" y="22703"/>
                    <a:pt x="123564" y="17811"/>
                    <a:pt x="117236" y="17289"/>
                  </a:cubicBezTo>
                  <a:cubicBezTo>
                    <a:pt x="115018" y="12657"/>
                    <a:pt x="110320" y="9427"/>
                    <a:pt x="104840" y="9427"/>
                  </a:cubicBezTo>
                  <a:cubicBezTo>
                    <a:pt x="104220" y="9427"/>
                    <a:pt x="103633" y="9460"/>
                    <a:pt x="103079" y="9558"/>
                  </a:cubicBezTo>
                  <a:cubicBezTo>
                    <a:pt x="100567" y="6296"/>
                    <a:pt x="96653" y="4208"/>
                    <a:pt x="92216" y="4208"/>
                  </a:cubicBezTo>
                  <a:cubicBezTo>
                    <a:pt x="90846" y="4208"/>
                    <a:pt x="89476" y="4404"/>
                    <a:pt x="88204" y="4795"/>
                  </a:cubicBezTo>
                  <a:cubicBezTo>
                    <a:pt x="85758" y="2544"/>
                    <a:pt x="82496" y="1142"/>
                    <a:pt x="78907" y="1142"/>
                  </a:cubicBezTo>
                  <a:cubicBezTo>
                    <a:pt x="76526" y="1142"/>
                    <a:pt x="74308" y="1729"/>
                    <a:pt x="72383" y="2773"/>
                  </a:cubicBezTo>
                  <a:cubicBezTo>
                    <a:pt x="70100" y="1044"/>
                    <a:pt x="67230" y="0"/>
                    <a:pt x="64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7" name="Google Shape;2327;p71"/>
            <p:cNvSpPr/>
            <p:nvPr/>
          </p:nvSpPr>
          <p:spPr>
            <a:xfrm>
              <a:off x="3248925" y="2153450"/>
              <a:ext cx="393100" cy="990300"/>
            </a:xfrm>
            <a:custGeom>
              <a:avLst/>
              <a:gdLst/>
              <a:ahLst/>
              <a:cxnLst/>
              <a:rect l="l" t="t" r="r" b="b"/>
              <a:pathLst>
                <a:path w="15724" h="39612" extrusionOk="0">
                  <a:moveTo>
                    <a:pt x="7235" y="1"/>
                  </a:moveTo>
                  <a:cubicBezTo>
                    <a:pt x="6335" y="1"/>
                    <a:pt x="5528" y="597"/>
                    <a:pt x="5285" y="1446"/>
                  </a:cubicBezTo>
                  <a:cubicBezTo>
                    <a:pt x="3752" y="6829"/>
                    <a:pt x="1" y="24639"/>
                    <a:pt x="11222" y="39612"/>
                  </a:cubicBezTo>
                  <a:lnTo>
                    <a:pt x="15723" y="29108"/>
                  </a:lnTo>
                  <a:cubicBezTo>
                    <a:pt x="15723" y="29108"/>
                    <a:pt x="6198" y="20920"/>
                    <a:pt x="9167" y="2294"/>
                  </a:cubicBezTo>
                  <a:cubicBezTo>
                    <a:pt x="9330" y="1185"/>
                    <a:pt x="8547" y="142"/>
                    <a:pt x="7438" y="11"/>
                  </a:cubicBezTo>
                  <a:cubicBezTo>
                    <a:pt x="7370" y="4"/>
                    <a:pt x="7302" y="1"/>
                    <a:pt x="7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8" name="Google Shape;2328;p71"/>
            <p:cNvSpPr/>
            <p:nvPr/>
          </p:nvSpPr>
          <p:spPr>
            <a:xfrm>
              <a:off x="1608950" y="238125"/>
              <a:ext cx="2369050" cy="2368225"/>
            </a:xfrm>
            <a:custGeom>
              <a:avLst/>
              <a:gdLst/>
              <a:ahLst/>
              <a:cxnLst/>
              <a:rect l="l" t="t" r="r" b="b"/>
              <a:pathLst>
                <a:path w="94762" h="94729" extrusionOk="0">
                  <a:moveTo>
                    <a:pt x="47398" y="0"/>
                  </a:moveTo>
                  <a:cubicBezTo>
                    <a:pt x="43907" y="0"/>
                    <a:pt x="40808" y="1598"/>
                    <a:pt x="38786" y="4077"/>
                  </a:cubicBezTo>
                  <a:cubicBezTo>
                    <a:pt x="37191" y="3216"/>
                    <a:pt x="35390" y="2756"/>
                    <a:pt x="33550" y="2756"/>
                  </a:cubicBezTo>
                  <a:cubicBezTo>
                    <a:pt x="32117" y="2756"/>
                    <a:pt x="30661" y="3035"/>
                    <a:pt x="29261" y="3621"/>
                  </a:cubicBezTo>
                  <a:cubicBezTo>
                    <a:pt x="26064" y="4926"/>
                    <a:pt x="23781" y="7568"/>
                    <a:pt x="22868" y="10667"/>
                  </a:cubicBezTo>
                  <a:cubicBezTo>
                    <a:pt x="22495" y="10629"/>
                    <a:pt x="22121" y="10610"/>
                    <a:pt x="21747" y="10610"/>
                  </a:cubicBezTo>
                  <a:cubicBezTo>
                    <a:pt x="18908" y="10610"/>
                    <a:pt x="16059" y="11702"/>
                    <a:pt x="13897" y="13863"/>
                  </a:cubicBezTo>
                  <a:cubicBezTo>
                    <a:pt x="11451" y="16343"/>
                    <a:pt x="10374" y="19637"/>
                    <a:pt x="10668" y="22834"/>
                  </a:cubicBezTo>
                  <a:cubicBezTo>
                    <a:pt x="7601" y="23780"/>
                    <a:pt x="4959" y="26031"/>
                    <a:pt x="3622" y="29227"/>
                  </a:cubicBezTo>
                  <a:cubicBezTo>
                    <a:pt x="2284" y="32457"/>
                    <a:pt x="2578" y="35914"/>
                    <a:pt x="4078" y="38752"/>
                  </a:cubicBezTo>
                  <a:cubicBezTo>
                    <a:pt x="1599" y="40807"/>
                    <a:pt x="1" y="43906"/>
                    <a:pt x="1" y="47364"/>
                  </a:cubicBezTo>
                  <a:cubicBezTo>
                    <a:pt x="1" y="50822"/>
                    <a:pt x="1599" y="53921"/>
                    <a:pt x="4078" y="55976"/>
                  </a:cubicBezTo>
                  <a:cubicBezTo>
                    <a:pt x="2578" y="58814"/>
                    <a:pt x="2284" y="62304"/>
                    <a:pt x="3622" y="65501"/>
                  </a:cubicBezTo>
                  <a:cubicBezTo>
                    <a:pt x="4959" y="68697"/>
                    <a:pt x="7601" y="70948"/>
                    <a:pt x="10668" y="71894"/>
                  </a:cubicBezTo>
                  <a:cubicBezTo>
                    <a:pt x="10374" y="75091"/>
                    <a:pt x="11451" y="78418"/>
                    <a:pt x="13897" y="80865"/>
                  </a:cubicBezTo>
                  <a:cubicBezTo>
                    <a:pt x="16059" y="83026"/>
                    <a:pt x="18908" y="84118"/>
                    <a:pt x="21747" y="84118"/>
                  </a:cubicBezTo>
                  <a:cubicBezTo>
                    <a:pt x="22121" y="84118"/>
                    <a:pt x="22495" y="84099"/>
                    <a:pt x="22868" y="84061"/>
                  </a:cubicBezTo>
                  <a:cubicBezTo>
                    <a:pt x="23781" y="87160"/>
                    <a:pt x="26064" y="89802"/>
                    <a:pt x="29261" y="91140"/>
                  </a:cubicBezTo>
                  <a:cubicBezTo>
                    <a:pt x="30650" y="91707"/>
                    <a:pt x="32093" y="91978"/>
                    <a:pt x="33515" y="91978"/>
                  </a:cubicBezTo>
                  <a:cubicBezTo>
                    <a:pt x="35367" y="91978"/>
                    <a:pt x="37181" y="91518"/>
                    <a:pt x="38786" y="90651"/>
                  </a:cubicBezTo>
                  <a:cubicBezTo>
                    <a:pt x="40808" y="93162"/>
                    <a:pt x="43907" y="94728"/>
                    <a:pt x="47398" y="94728"/>
                  </a:cubicBezTo>
                  <a:cubicBezTo>
                    <a:pt x="50855" y="94728"/>
                    <a:pt x="53954" y="93162"/>
                    <a:pt x="56009" y="90651"/>
                  </a:cubicBezTo>
                  <a:cubicBezTo>
                    <a:pt x="57615" y="91518"/>
                    <a:pt x="59418" y="91978"/>
                    <a:pt x="61261" y="91978"/>
                  </a:cubicBezTo>
                  <a:cubicBezTo>
                    <a:pt x="62675" y="91978"/>
                    <a:pt x="64113" y="91707"/>
                    <a:pt x="65502" y="91140"/>
                  </a:cubicBezTo>
                  <a:cubicBezTo>
                    <a:pt x="68731" y="89802"/>
                    <a:pt x="70982" y="87160"/>
                    <a:pt x="71895" y="84061"/>
                  </a:cubicBezTo>
                  <a:cubicBezTo>
                    <a:pt x="72271" y="84099"/>
                    <a:pt x="72648" y="84118"/>
                    <a:pt x="73024" y="84118"/>
                  </a:cubicBezTo>
                  <a:cubicBezTo>
                    <a:pt x="75880" y="84118"/>
                    <a:pt x="78704" y="83026"/>
                    <a:pt x="80866" y="80865"/>
                  </a:cubicBezTo>
                  <a:cubicBezTo>
                    <a:pt x="83345" y="78418"/>
                    <a:pt x="84389" y="75091"/>
                    <a:pt x="84095" y="71894"/>
                  </a:cubicBezTo>
                  <a:cubicBezTo>
                    <a:pt x="87161" y="70948"/>
                    <a:pt x="89803" y="68697"/>
                    <a:pt x="91141" y="65501"/>
                  </a:cubicBezTo>
                  <a:cubicBezTo>
                    <a:pt x="92478" y="62304"/>
                    <a:pt x="92185" y="58814"/>
                    <a:pt x="90684" y="55976"/>
                  </a:cubicBezTo>
                  <a:cubicBezTo>
                    <a:pt x="93163" y="53921"/>
                    <a:pt x="94762" y="50822"/>
                    <a:pt x="94762" y="47364"/>
                  </a:cubicBezTo>
                  <a:cubicBezTo>
                    <a:pt x="94762" y="43906"/>
                    <a:pt x="93163" y="40807"/>
                    <a:pt x="90684" y="38752"/>
                  </a:cubicBezTo>
                  <a:cubicBezTo>
                    <a:pt x="92185" y="35914"/>
                    <a:pt x="92478" y="32457"/>
                    <a:pt x="91141" y="29227"/>
                  </a:cubicBezTo>
                  <a:cubicBezTo>
                    <a:pt x="89803" y="26031"/>
                    <a:pt x="87161" y="23780"/>
                    <a:pt x="84095" y="22834"/>
                  </a:cubicBezTo>
                  <a:cubicBezTo>
                    <a:pt x="84389" y="19637"/>
                    <a:pt x="83345" y="16343"/>
                    <a:pt x="80866" y="13863"/>
                  </a:cubicBezTo>
                  <a:cubicBezTo>
                    <a:pt x="78704" y="11702"/>
                    <a:pt x="75880" y="10610"/>
                    <a:pt x="73024" y="10610"/>
                  </a:cubicBezTo>
                  <a:cubicBezTo>
                    <a:pt x="72648" y="10610"/>
                    <a:pt x="72271" y="10629"/>
                    <a:pt x="71895" y="10667"/>
                  </a:cubicBezTo>
                  <a:cubicBezTo>
                    <a:pt x="70982" y="7568"/>
                    <a:pt x="68731" y="4926"/>
                    <a:pt x="65502" y="3621"/>
                  </a:cubicBezTo>
                  <a:cubicBezTo>
                    <a:pt x="64102" y="3035"/>
                    <a:pt x="62652" y="2756"/>
                    <a:pt x="61226" y="2756"/>
                  </a:cubicBezTo>
                  <a:cubicBezTo>
                    <a:pt x="59395" y="2756"/>
                    <a:pt x="57604" y="3216"/>
                    <a:pt x="56009" y="4077"/>
                  </a:cubicBezTo>
                  <a:cubicBezTo>
                    <a:pt x="53954" y="1598"/>
                    <a:pt x="50855" y="0"/>
                    <a:pt x="47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9" name="Google Shape;2329;p71"/>
            <p:cNvSpPr/>
            <p:nvPr/>
          </p:nvSpPr>
          <p:spPr>
            <a:xfrm>
              <a:off x="1609775" y="503350"/>
              <a:ext cx="1860950" cy="2103000"/>
            </a:xfrm>
            <a:custGeom>
              <a:avLst/>
              <a:gdLst/>
              <a:ahLst/>
              <a:cxnLst/>
              <a:rect l="l" t="t" r="r" b="b"/>
              <a:pathLst>
                <a:path w="74438" h="84120" extrusionOk="0">
                  <a:moveTo>
                    <a:pt x="21714" y="1"/>
                  </a:moveTo>
                  <a:cubicBezTo>
                    <a:pt x="18875" y="1"/>
                    <a:pt x="16026" y="1093"/>
                    <a:pt x="13864" y="3254"/>
                  </a:cubicBezTo>
                  <a:cubicBezTo>
                    <a:pt x="11418" y="5734"/>
                    <a:pt x="10341" y="9028"/>
                    <a:pt x="10635" y="12225"/>
                  </a:cubicBezTo>
                  <a:cubicBezTo>
                    <a:pt x="7568" y="13171"/>
                    <a:pt x="4926" y="15422"/>
                    <a:pt x="3589" y="18618"/>
                  </a:cubicBezTo>
                  <a:cubicBezTo>
                    <a:pt x="2251" y="21848"/>
                    <a:pt x="2545" y="25305"/>
                    <a:pt x="4045" y="28143"/>
                  </a:cubicBezTo>
                  <a:cubicBezTo>
                    <a:pt x="1566" y="30198"/>
                    <a:pt x="1" y="33297"/>
                    <a:pt x="1" y="36755"/>
                  </a:cubicBezTo>
                  <a:cubicBezTo>
                    <a:pt x="1" y="40213"/>
                    <a:pt x="1566" y="43312"/>
                    <a:pt x="4045" y="45367"/>
                  </a:cubicBezTo>
                  <a:cubicBezTo>
                    <a:pt x="2545" y="48205"/>
                    <a:pt x="2251" y="51695"/>
                    <a:pt x="3589" y="54892"/>
                  </a:cubicBezTo>
                  <a:cubicBezTo>
                    <a:pt x="4926" y="58088"/>
                    <a:pt x="7568" y="60339"/>
                    <a:pt x="10635" y="61285"/>
                  </a:cubicBezTo>
                  <a:cubicBezTo>
                    <a:pt x="10341" y="64482"/>
                    <a:pt x="11418" y="67809"/>
                    <a:pt x="13864" y="70256"/>
                  </a:cubicBezTo>
                  <a:cubicBezTo>
                    <a:pt x="16026" y="72417"/>
                    <a:pt x="18875" y="73509"/>
                    <a:pt x="21714" y="73509"/>
                  </a:cubicBezTo>
                  <a:cubicBezTo>
                    <a:pt x="22088" y="73509"/>
                    <a:pt x="22462" y="73490"/>
                    <a:pt x="22835" y="73452"/>
                  </a:cubicBezTo>
                  <a:cubicBezTo>
                    <a:pt x="23748" y="76551"/>
                    <a:pt x="26031" y="79193"/>
                    <a:pt x="29228" y="80531"/>
                  </a:cubicBezTo>
                  <a:cubicBezTo>
                    <a:pt x="30617" y="81098"/>
                    <a:pt x="32060" y="81369"/>
                    <a:pt x="33482" y="81369"/>
                  </a:cubicBezTo>
                  <a:cubicBezTo>
                    <a:pt x="35334" y="81369"/>
                    <a:pt x="37148" y="80909"/>
                    <a:pt x="38753" y="80042"/>
                  </a:cubicBezTo>
                  <a:cubicBezTo>
                    <a:pt x="40775" y="82553"/>
                    <a:pt x="43874" y="84119"/>
                    <a:pt x="47365" y="84119"/>
                  </a:cubicBezTo>
                  <a:cubicBezTo>
                    <a:pt x="50822" y="84119"/>
                    <a:pt x="53921" y="82553"/>
                    <a:pt x="55976" y="80042"/>
                  </a:cubicBezTo>
                  <a:cubicBezTo>
                    <a:pt x="57582" y="80909"/>
                    <a:pt x="59385" y="81369"/>
                    <a:pt x="61228" y="81369"/>
                  </a:cubicBezTo>
                  <a:cubicBezTo>
                    <a:pt x="62642" y="81369"/>
                    <a:pt x="64080" y="81098"/>
                    <a:pt x="65469" y="80531"/>
                  </a:cubicBezTo>
                  <a:cubicBezTo>
                    <a:pt x="68698" y="79193"/>
                    <a:pt x="70949" y="76551"/>
                    <a:pt x="71862" y="73452"/>
                  </a:cubicBezTo>
                  <a:cubicBezTo>
                    <a:pt x="62663" y="67026"/>
                    <a:pt x="59499" y="56882"/>
                    <a:pt x="67654" y="40767"/>
                  </a:cubicBezTo>
                  <a:cubicBezTo>
                    <a:pt x="74437" y="27364"/>
                    <a:pt x="65423" y="16082"/>
                    <a:pt x="53394" y="16082"/>
                  </a:cubicBezTo>
                  <a:cubicBezTo>
                    <a:pt x="50961" y="16082"/>
                    <a:pt x="48405" y="16543"/>
                    <a:pt x="45832" y="17542"/>
                  </a:cubicBezTo>
                  <a:cubicBezTo>
                    <a:pt x="42811" y="18707"/>
                    <a:pt x="39943" y="19237"/>
                    <a:pt x="37312" y="19237"/>
                  </a:cubicBezTo>
                  <a:cubicBezTo>
                    <a:pt x="26615" y="19237"/>
                    <a:pt x="19850" y="10478"/>
                    <a:pt x="22835" y="58"/>
                  </a:cubicBezTo>
                  <a:cubicBezTo>
                    <a:pt x="22462" y="20"/>
                    <a:pt x="22088" y="1"/>
                    <a:pt x="217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0" name="Google Shape;2330;p71"/>
            <p:cNvSpPr/>
            <p:nvPr/>
          </p:nvSpPr>
          <p:spPr>
            <a:xfrm>
              <a:off x="4881550" y="2950725"/>
              <a:ext cx="527650" cy="867450"/>
            </a:xfrm>
            <a:custGeom>
              <a:avLst/>
              <a:gdLst/>
              <a:ahLst/>
              <a:cxnLst/>
              <a:rect l="l" t="t" r="r" b="b"/>
              <a:pathLst>
                <a:path w="21106" h="34698" extrusionOk="0">
                  <a:moveTo>
                    <a:pt x="2086" y="0"/>
                  </a:moveTo>
                  <a:cubicBezTo>
                    <a:pt x="1893" y="0"/>
                    <a:pt x="1696" y="29"/>
                    <a:pt x="1501" y="88"/>
                  </a:cubicBezTo>
                  <a:cubicBezTo>
                    <a:pt x="588" y="381"/>
                    <a:pt x="1" y="1294"/>
                    <a:pt x="131" y="2273"/>
                  </a:cubicBezTo>
                  <a:cubicBezTo>
                    <a:pt x="946" y="7818"/>
                    <a:pt x="4763" y="25596"/>
                    <a:pt x="21106" y="34697"/>
                  </a:cubicBezTo>
                  <a:lnTo>
                    <a:pt x="20975" y="23280"/>
                  </a:lnTo>
                  <a:cubicBezTo>
                    <a:pt x="20975" y="23280"/>
                    <a:pt x="8906" y="19659"/>
                    <a:pt x="4013" y="1458"/>
                  </a:cubicBezTo>
                  <a:cubicBezTo>
                    <a:pt x="3772" y="576"/>
                    <a:pt x="2963" y="0"/>
                    <a:pt x="2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1" name="Google Shape;2331;p71"/>
            <p:cNvSpPr/>
            <p:nvPr/>
          </p:nvSpPr>
          <p:spPr>
            <a:xfrm>
              <a:off x="1658700" y="2356175"/>
              <a:ext cx="1136825" cy="910725"/>
            </a:xfrm>
            <a:custGeom>
              <a:avLst/>
              <a:gdLst/>
              <a:ahLst/>
              <a:cxnLst/>
              <a:rect l="l" t="t" r="r" b="b"/>
              <a:pathLst>
                <a:path w="45473" h="36429" extrusionOk="0">
                  <a:moveTo>
                    <a:pt x="3138" y="0"/>
                  </a:moveTo>
                  <a:cubicBezTo>
                    <a:pt x="2514" y="0"/>
                    <a:pt x="1888" y="208"/>
                    <a:pt x="1371" y="644"/>
                  </a:cubicBezTo>
                  <a:cubicBezTo>
                    <a:pt x="294" y="1525"/>
                    <a:pt x="1" y="3025"/>
                    <a:pt x="686" y="4232"/>
                  </a:cubicBezTo>
                  <a:cubicBezTo>
                    <a:pt x="4633" y="11180"/>
                    <a:pt x="18953" y="32840"/>
                    <a:pt x="45473" y="36428"/>
                  </a:cubicBezTo>
                  <a:lnTo>
                    <a:pt x="39308" y="21293"/>
                  </a:lnTo>
                  <a:cubicBezTo>
                    <a:pt x="39308" y="21293"/>
                    <a:pt x="39042" y="21315"/>
                    <a:pt x="38546" y="21315"/>
                  </a:cubicBezTo>
                  <a:cubicBezTo>
                    <a:pt x="34972" y="21315"/>
                    <a:pt x="19456" y="20158"/>
                    <a:pt x="5448" y="1166"/>
                  </a:cubicBezTo>
                  <a:cubicBezTo>
                    <a:pt x="4878" y="406"/>
                    <a:pt x="4009" y="0"/>
                    <a:pt x="3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2" name="Google Shape;2332;p71"/>
            <p:cNvSpPr/>
            <p:nvPr/>
          </p:nvSpPr>
          <p:spPr>
            <a:xfrm>
              <a:off x="2151275" y="1061900"/>
              <a:ext cx="1781875" cy="3261875"/>
            </a:xfrm>
            <a:custGeom>
              <a:avLst/>
              <a:gdLst/>
              <a:ahLst/>
              <a:cxnLst/>
              <a:rect l="l" t="t" r="r" b="b"/>
              <a:pathLst>
                <a:path w="71275" h="130475" extrusionOk="0">
                  <a:moveTo>
                    <a:pt x="2461" y="1"/>
                  </a:moveTo>
                  <a:cubicBezTo>
                    <a:pt x="2284" y="1"/>
                    <a:pt x="2104" y="20"/>
                    <a:pt x="1925" y="60"/>
                  </a:cubicBezTo>
                  <a:cubicBezTo>
                    <a:pt x="783" y="354"/>
                    <a:pt x="0" y="1398"/>
                    <a:pt x="98" y="2572"/>
                  </a:cubicBezTo>
                  <a:cubicBezTo>
                    <a:pt x="587" y="9063"/>
                    <a:pt x="3491" y="29777"/>
                    <a:pt x="21040" y="42205"/>
                  </a:cubicBezTo>
                  <a:cubicBezTo>
                    <a:pt x="19898" y="64321"/>
                    <a:pt x="17909" y="95212"/>
                    <a:pt x="14451" y="130475"/>
                  </a:cubicBezTo>
                  <a:lnTo>
                    <a:pt x="36926" y="130475"/>
                  </a:lnTo>
                  <a:cubicBezTo>
                    <a:pt x="35817" y="118960"/>
                    <a:pt x="34838" y="107869"/>
                    <a:pt x="33990" y="97431"/>
                  </a:cubicBezTo>
                  <a:cubicBezTo>
                    <a:pt x="55291" y="91070"/>
                    <a:pt x="67067" y="73194"/>
                    <a:pt x="70590" y="67029"/>
                  </a:cubicBezTo>
                  <a:cubicBezTo>
                    <a:pt x="71275" y="65822"/>
                    <a:pt x="70981" y="64289"/>
                    <a:pt x="69905" y="63408"/>
                  </a:cubicBezTo>
                  <a:cubicBezTo>
                    <a:pt x="69371" y="62984"/>
                    <a:pt x="68734" y="62778"/>
                    <a:pt x="68104" y="62778"/>
                  </a:cubicBezTo>
                  <a:cubicBezTo>
                    <a:pt x="67233" y="62778"/>
                    <a:pt x="66376" y="63173"/>
                    <a:pt x="65827" y="63930"/>
                  </a:cubicBezTo>
                  <a:cubicBezTo>
                    <a:pt x="52094" y="82523"/>
                    <a:pt x="36959" y="84024"/>
                    <a:pt x="32979" y="84089"/>
                  </a:cubicBezTo>
                  <a:cubicBezTo>
                    <a:pt x="30206" y="46609"/>
                    <a:pt x="29293" y="19045"/>
                    <a:pt x="29065" y="9944"/>
                  </a:cubicBezTo>
                  <a:cubicBezTo>
                    <a:pt x="28999" y="8117"/>
                    <a:pt x="27499" y="6682"/>
                    <a:pt x="25705" y="6682"/>
                  </a:cubicBezTo>
                  <a:cubicBezTo>
                    <a:pt x="23878" y="6682"/>
                    <a:pt x="22377" y="8117"/>
                    <a:pt x="22345" y="9944"/>
                  </a:cubicBezTo>
                  <a:cubicBezTo>
                    <a:pt x="22247" y="13532"/>
                    <a:pt x="22051" y="19958"/>
                    <a:pt x="21660" y="28701"/>
                  </a:cubicBezTo>
                  <a:cubicBezTo>
                    <a:pt x="17876" y="26580"/>
                    <a:pt x="8220" y="19600"/>
                    <a:pt x="4828" y="1920"/>
                  </a:cubicBezTo>
                  <a:cubicBezTo>
                    <a:pt x="4603" y="766"/>
                    <a:pt x="3577" y="1"/>
                    <a:pt x="24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3" name="Google Shape;2333;p71"/>
            <p:cNvSpPr/>
            <p:nvPr/>
          </p:nvSpPr>
          <p:spPr>
            <a:xfrm>
              <a:off x="2512525" y="2882775"/>
              <a:ext cx="561900" cy="1441000"/>
            </a:xfrm>
            <a:custGeom>
              <a:avLst/>
              <a:gdLst/>
              <a:ahLst/>
              <a:cxnLst/>
              <a:rect l="l" t="t" r="r" b="b"/>
              <a:pathLst>
                <a:path w="22476" h="57640" extrusionOk="0">
                  <a:moveTo>
                    <a:pt x="4763" y="0"/>
                  </a:moveTo>
                  <a:cubicBezTo>
                    <a:pt x="3622" y="17028"/>
                    <a:pt x="2056" y="36567"/>
                    <a:pt x="1" y="57640"/>
                  </a:cubicBezTo>
                  <a:lnTo>
                    <a:pt x="22476" y="57640"/>
                  </a:lnTo>
                  <a:cubicBezTo>
                    <a:pt x="21367" y="46125"/>
                    <a:pt x="20388" y="35034"/>
                    <a:pt x="19540" y="24596"/>
                  </a:cubicBezTo>
                  <a:cubicBezTo>
                    <a:pt x="6329" y="16930"/>
                    <a:pt x="5155" y="229"/>
                    <a:pt x="5155" y="229"/>
                  </a:cubicBezTo>
                  <a:lnTo>
                    <a:pt x="476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4" name="Google Shape;2334;p71"/>
            <p:cNvSpPr/>
            <p:nvPr/>
          </p:nvSpPr>
          <p:spPr>
            <a:xfrm>
              <a:off x="5324375" y="2661775"/>
              <a:ext cx="300125" cy="1476875"/>
            </a:xfrm>
            <a:custGeom>
              <a:avLst/>
              <a:gdLst/>
              <a:ahLst/>
              <a:cxnLst/>
              <a:rect l="l" t="t" r="r" b="b"/>
              <a:pathLst>
                <a:path w="12005" h="59075" extrusionOk="0">
                  <a:moveTo>
                    <a:pt x="6002" y="0"/>
                  </a:moveTo>
                  <a:cubicBezTo>
                    <a:pt x="4175" y="0"/>
                    <a:pt x="2708" y="1436"/>
                    <a:pt x="2642" y="3262"/>
                  </a:cubicBezTo>
                  <a:cubicBezTo>
                    <a:pt x="2447" y="10830"/>
                    <a:pt x="1762" y="31022"/>
                    <a:pt x="0" y="59075"/>
                  </a:cubicBezTo>
                  <a:lnTo>
                    <a:pt x="12004" y="59075"/>
                  </a:lnTo>
                  <a:cubicBezTo>
                    <a:pt x="10243" y="31022"/>
                    <a:pt x="9558" y="10830"/>
                    <a:pt x="9362" y="3262"/>
                  </a:cubicBezTo>
                  <a:cubicBezTo>
                    <a:pt x="9297" y="1436"/>
                    <a:pt x="7829" y="0"/>
                    <a:pt x="6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5" name="Google Shape;2335;p71"/>
            <p:cNvSpPr/>
            <p:nvPr/>
          </p:nvSpPr>
          <p:spPr>
            <a:xfrm>
              <a:off x="3800200" y="3973900"/>
              <a:ext cx="2354375" cy="951700"/>
            </a:xfrm>
            <a:custGeom>
              <a:avLst/>
              <a:gdLst/>
              <a:ahLst/>
              <a:cxnLst/>
              <a:rect l="l" t="t" r="r" b="b"/>
              <a:pathLst>
                <a:path w="94175" h="38068" extrusionOk="0">
                  <a:moveTo>
                    <a:pt x="94174" y="1"/>
                  </a:moveTo>
                  <a:cubicBezTo>
                    <a:pt x="48669" y="1240"/>
                    <a:pt x="24335" y="10733"/>
                    <a:pt x="1" y="20258"/>
                  </a:cubicBezTo>
                  <a:lnTo>
                    <a:pt x="1" y="38068"/>
                  </a:lnTo>
                  <a:lnTo>
                    <a:pt x="63120" y="38068"/>
                  </a:lnTo>
                  <a:cubicBezTo>
                    <a:pt x="76266" y="28086"/>
                    <a:pt x="86965" y="15038"/>
                    <a:pt x="94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6" name="Google Shape;2336;p71"/>
            <p:cNvSpPr/>
            <p:nvPr/>
          </p:nvSpPr>
          <p:spPr>
            <a:xfrm>
              <a:off x="3800200" y="4281350"/>
              <a:ext cx="1578000" cy="644250"/>
            </a:xfrm>
            <a:custGeom>
              <a:avLst/>
              <a:gdLst/>
              <a:ahLst/>
              <a:cxnLst/>
              <a:rect l="l" t="t" r="r" b="b"/>
              <a:pathLst>
                <a:path w="63120" h="25770" extrusionOk="0">
                  <a:moveTo>
                    <a:pt x="21334" y="0"/>
                  </a:moveTo>
                  <a:cubicBezTo>
                    <a:pt x="13897" y="2545"/>
                    <a:pt x="6949" y="5252"/>
                    <a:pt x="1" y="7960"/>
                  </a:cubicBezTo>
                  <a:lnTo>
                    <a:pt x="1" y="25770"/>
                  </a:lnTo>
                  <a:lnTo>
                    <a:pt x="63120" y="25770"/>
                  </a:lnTo>
                  <a:lnTo>
                    <a:pt x="21334"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7" name="Google Shape;2337;p71"/>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cubicBezTo>
                    <a:pt x="94337" y="29489"/>
                    <a:pt x="79397" y="215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8" name="Google Shape;2338;p71"/>
            <p:cNvSpPr/>
            <p:nvPr/>
          </p:nvSpPr>
          <p:spPr>
            <a:xfrm>
              <a:off x="1445875" y="3973900"/>
              <a:ext cx="3932325" cy="1483425"/>
            </a:xfrm>
            <a:custGeom>
              <a:avLst/>
              <a:gdLst/>
              <a:ahLst/>
              <a:cxnLst/>
              <a:rect l="l" t="t" r="r" b="b"/>
              <a:pathLst>
                <a:path w="157293" h="59337" extrusionOk="0">
                  <a:moveTo>
                    <a:pt x="0" y="1"/>
                  </a:moveTo>
                  <a:cubicBezTo>
                    <a:pt x="16799" y="35100"/>
                    <a:pt x="52648" y="59336"/>
                    <a:pt x="94174" y="59336"/>
                  </a:cubicBezTo>
                  <a:cubicBezTo>
                    <a:pt x="117888" y="59336"/>
                    <a:pt x="139776" y="51410"/>
                    <a:pt x="157293" y="38068"/>
                  </a:cubicBezTo>
                  <a:lnTo>
                    <a:pt x="157293" y="38068"/>
                  </a:lnTo>
                  <a:cubicBezTo>
                    <a:pt x="140619" y="43161"/>
                    <a:pt x="124957" y="45351"/>
                    <a:pt x="110503" y="45351"/>
                  </a:cubicBezTo>
                  <a:cubicBezTo>
                    <a:pt x="63766" y="45351"/>
                    <a:pt x="29659" y="22452"/>
                    <a:pt x="14809" y="751"/>
                  </a:cubicBezTo>
                  <a:cubicBezTo>
                    <a:pt x="10112" y="392"/>
                    <a:pt x="5187" y="13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39" name="Google Shape;2339;p71"/>
          <p:cNvGrpSpPr/>
          <p:nvPr/>
        </p:nvGrpSpPr>
        <p:grpSpPr>
          <a:xfrm>
            <a:off x="6124630" y="1512153"/>
            <a:ext cx="754696" cy="754696"/>
            <a:chOff x="1190625" y="238125"/>
            <a:chExt cx="5219200" cy="5219200"/>
          </a:xfrm>
        </p:grpSpPr>
        <p:sp>
          <p:nvSpPr>
            <p:cNvPr id="2340" name="Google Shape;2340;p71"/>
            <p:cNvSpPr/>
            <p:nvPr/>
          </p:nvSpPr>
          <p:spPr>
            <a:xfrm>
              <a:off x="1190625" y="238125"/>
              <a:ext cx="5219200" cy="4607575"/>
            </a:xfrm>
            <a:custGeom>
              <a:avLst/>
              <a:gdLst/>
              <a:ahLst/>
              <a:cxnLst/>
              <a:rect l="l" t="t" r="r" b="b"/>
              <a:pathLst>
                <a:path w="208768" h="184303" extrusionOk="0">
                  <a:moveTo>
                    <a:pt x="104384" y="0"/>
                  </a:moveTo>
                  <a:cubicBezTo>
                    <a:pt x="46744" y="0"/>
                    <a:pt x="0" y="46744"/>
                    <a:pt x="0" y="104384"/>
                  </a:cubicBezTo>
                  <a:cubicBezTo>
                    <a:pt x="0" y="136449"/>
                    <a:pt x="14483" y="165154"/>
                    <a:pt x="37252" y="184302"/>
                  </a:cubicBezTo>
                  <a:lnTo>
                    <a:pt x="171515" y="184302"/>
                  </a:lnTo>
                  <a:cubicBezTo>
                    <a:pt x="194284" y="165154"/>
                    <a:pt x="208767" y="13644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1" name="Google Shape;2341;p71"/>
            <p:cNvSpPr/>
            <p:nvPr/>
          </p:nvSpPr>
          <p:spPr>
            <a:xfrm>
              <a:off x="2039550" y="1341675"/>
              <a:ext cx="1217550" cy="2509100"/>
            </a:xfrm>
            <a:custGeom>
              <a:avLst/>
              <a:gdLst/>
              <a:ahLst/>
              <a:cxnLst/>
              <a:rect l="l" t="t" r="r" b="b"/>
              <a:pathLst>
                <a:path w="48702" h="100364" extrusionOk="0">
                  <a:moveTo>
                    <a:pt x="21525" y="1"/>
                  </a:moveTo>
                  <a:cubicBezTo>
                    <a:pt x="18219" y="1"/>
                    <a:pt x="15389" y="2304"/>
                    <a:pt x="14712" y="5538"/>
                  </a:cubicBezTo>
                  <a:lnTo>
                    <a:pt x="5448" y="49771"/>
                  </a:lnTo>
                  <a:cubicBezTo>
                    <a:pt x="0" y="75866"/>
                    <a:pt x="19898" y="100364"/>
                    <a:pt x="46549" y="100364"/>
                  </a:cubicBezTo>
                  <a:lnTo>
                    <a:pt x="48702" y="100364"/>
                  </a:lnTo>
                  <a:lnTo>
                    <a:pt x="48702" y="66766"/>
                  </a:lnTo>
                  <a:lnTo>
                    <a:pt x="36600" y="66766"/>
                  </a:lnTo>
                  <a:cubicBezTo>
                    <a:pt x="32098" y="66766"/>
                    <a:pt x="28445" y="63112"/>
                    <a:pt x="28445" y="58611"/>
                  </a:cubicBezTo>
                  <a:lnTo>
                    <a:pt x="28445" y="7136"/>
                  </a:lnTo>
                  <a:cubicBezTo>
                    <a:pt x="28445" y="3516"/>
                    <a:pt x="25737" y="351"/>
                    <a:pt x="22117" y="25"/>
                  </a:cubicBezTo>
                  <a:cubicBezTo>
                    <a:pt x="21918" y="9"/>
                    <a:pt x="21721" y="1"/>
                    <a:pt x="2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2" name="Google Shape;2342;p71"/>
            <p:cNvSpPr/>
            <p:nvPr/>
          </p:nvSpPr>
          <p:spPr>
            <a:xfrm>
              <a:off x="3188575" y="3010800"/>
              <a:ext cx="2650400" cy="1223275"/>
            </a:xfrm>
            <a:custGeom>
              <a:avLst/>
              <a:gdLst/>
              <a:ahLst/>
              <a:cxnLst/>
              <a:rect l="l" t="t" r="r" b="b"/>
              <a:pathLst>
                <a:path w="106016" h="48931" extrusionOk="0">
                  <a:moveTo>
                    <a:pt x="1" y="1"/>
                  </a:moveTo>
                  <a:lnTo>
                    <a:pt x="1" y="48930"/>
                  </a:lnTo>
                  <a:lnTo>
                    <a:pt x="106015" y="48930"/>
                  </a:lnTo>
                  <a:cubicBezTo>
                    <a:pt x="106015" y="21921"/>
                    <a:pt x="84095" y="1"/>
                    <a:pt x="57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3" name="Google Shape;2343;p71"/>
            <p:cNvSpPr/>
            <p:nvPr/>
          </p:nvSpPr>
          <p:spPr>
            <a:xfrm>
              <a:off x="1190625" y="4234050"/>
              <a:ext cx="5219200" cy="1223275"/>
            </a:xfrm>
            <a:custGeom>
              <a:avLst/>
              <a:gdLst/>
              <a:ahLst/>
              <a:cxnLst/>
              <a:rect l="l" t="t" r="r" b="b"/>
              <a:pathLst>
                <a:path w="208768" h="48931" extrusionOk="0">
                  <a:moveTo>
                    <a:pt x="24465" y="0"/>
                  </a:moveTo>
                  <a:cubicBezTo>
                    <a:pt x="10960" y="0"/>
                    <a:pt x="0" y="10961"/>
                    <a:pt x="0" y="24465"/>
                  </a:cubicBezTo>
                  <a:cubicBezTo>
                    <a:pt x="0" y="37970"/>
                    <a:pt x="10960" y="48930"/>
                    <a:pt x="24465" y="48930"/>
                  </a:cubicBezTo>
                  <a:lnTo>
                    <a:pt x="184302" y="48930"/>
                  </a:lnTo>
                  <a:cubicBezTo>
                    <a:pt x="197807" y="48930"/>
                    <a:pt x="208767" y="37970"/>
                    <a:pt x="208767" y="24465"/>
                  </a:cubicBezTo>
                  <a:cubicBezTo>
                    <a:pt x="208767" y="10961"/>
                    <a:pt x="197807" y="0"/>
                    <a:pt x="184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4" name="Google Shape;2344;p71"/>
            <p:cNvSpPr/>
            <p:nvPr/>
          </p:nvSpPr>
          <p:spPr>
            <a:xfrm>
              <a:off x="1190625" y="4234050"/>
              <a:ext cx="1732950" cy="1223275"/>
            </a:xfrm>
            <a:custGeom>
              <a:avLst/>
              <a:gdLst/>
              <a:ahLst/>
              <a:cxnLst/>
              <a:rect l="l" t="t" r="r" b="b"/>
              <a:pathLst>
                <a:path w="69318" h="48931" extrusionOk="0">
                  <a:moveTo>
                    <a:pt x="24465" y="0"/>
                  </a:moveTo>
                  <a:cubicBezTo>
                    <a:pt x="10960" y="0"/>
                    <a:pt x="0" y="10961"/>
                    <a:pt x="0" y="24465"/>
                  </a:cubicBezTo>
                  <a:cubicBezTo>
                    <a:pt x="0" y="37970"/>
                    <a:pt x="10960" y="48930"/>
                    <a:pt x="24465" y="48930"/>
                  </a:cubicBezTo>
                  <a:lnTo>
                    <a:pt x="69317" y="48930"/>
                  </a:lnTo>
                  <a:cubicBezTo>
                    <a:pt x="55813" y="48930"/>
                    <a:pt x="44852" y="37970"/>
                    <a:pt x="44852" y="24465"/>
                  </a:cubicBezTo>
                  <a:cubicBezTo>
                    <a:pt x="44852" y="10961"/>
                    <a:pt x="55813" y="0"/>
                    <a:pt x="693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5" name="Google Shape;2345;p71"/>
            <p:cNvSpPr/>
            <p:nvPr/>
          </p:nvSpPr>
          <p:spPr>
            <a:xfrm>
              <a:off x="3188575" y="3010800"/>
              <a:ext cx="1376575" cy="1223275"/>
            </a:xfrm>
            <a:custGeom>
              <a:avLst/>
              <a:gdLst/>
              <a:ahLst/>
              <a:cxnLst/>
              <a:rect l="l" t="t" r="r" b="b"/>
              <a:pathLst>
                <a:path w="55063" h="48931" extrusionOk="0">
                  <a:moveTo>
                    <a:pt x="1" y="1"/>
                  </a:moveTo>
                  <a:lnTo>
                    <a:pt x="1" y="48930"/>
                  </a:lnTo>
                  <a:lnTo>
                    <a:pt x="25216" y="48930"/>
                  </a:lnTo>
                  <a:cubicBezTo>
                    <a:pt x="42896" y="39764"/>
                    <a:pt x="55063" y="21269"/>
                    <a:pt x="55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6" name="Google Shape;2346;p71"/>
            <p:cNvSpPr/>
            <p:nvPr/>
          </p:nvSpPr>
          <p:spPr>
            <a:xfrm>
              <a:off x="1761450" y="1130275"/>
              <a:ext cx="2650400" cy="3103800"/>
            </a:xfrm>
            <a:custGeom>
              <a:avLst/>
              <a:gdLst/>
              <a:ahLst/>
              <a:cxnLst/>
              <a:rect l="l" t="t" r="r" b="b"/>
              <a:pathLst>
                <a:path w="106016" h="124152" extrusionOk="0">
                  <a:moveTo>
                    <a:pt x="57086" y="0"/>
                  </a:moveTo>
                  <a:lnTo>
                    <a:pt x="57086" y="67067"/>
                  </a:lnTo>
                  <a:cubicBezTo>
                    <a:pt x="57086" y="71568"/>
                    <a:pt x="53432" y="75222"/>
                    <a:pt x="48931" y="75222"/>
                  </a:cubicBezTo>
                  <a:lnTo>
                    <a:pt x="24466" y="75222"/>
                  </a:lnTo>
                  <a:cubicBezTo>
                    <a:pt x="10961" y="75222"/>
                    <a:pt x="1" y="86182"/>
                    <a:pt x="1" y="99686"/>
                  </a:cubicBezTo>
                  <a:cubicBezTo>
                    <a:pt x="1" y="113191"/>
                    <a:pt x="10961" y="124151"/>
                    <a:pt x="24466" y="124151"/>
                  </a:cubicBezTo>
                  <a:lnTo>
                    <a:pt x="57086" y="124151"/>
                  </a:lnTo>
                  <a:cubicBezTo>
                    <a:pt x="84095" y="124151"/>
                    <a:pt x="106015" y="102231"/>
                    <a:pt x="106015" y="75222"/>
                  </a:cubicBezTo>
                  <a:lnTo>
                    <a:pt x="106015"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7" name="Google Shape;2347;p71"/>
            <p:cNvSpPr/>
            <p:nvPr/>
          </p:nvSpPr>
          <p:spPr>
            <a:xfrm>
              <a:off x="1761450" y="1130275"/>
              <a:ext cx="2650400" cy="3103800"/>
            </a:xfrm>
            <a:custGeom>
              <a:avLst/>
              <a:gdLst/>
              <a:ahLst/>
              <a:cxnLst/>
              <a:rect l="l" t="t" r="r" b="b"/>
              <a:pathLst>
                <a:path w="106016" h="124152" extrusionOk="0">
                  <a:moveTo>
                    <a:pt x="57086" y="0"/>
                  </a:moveTo>
                  <a:lnTo>
                    <a:pt x="57086" y="67067"/>
                  </a:lnTo>
                  <a:cubicBezTo>
                    <a:pt x="57086" y="71568"/>
                    <a:pt x="53432" y="75222"/>
                    <a:pt x="48931" y="75222"/>
                  </a:cubicBezTo>
                  <a:lnTo>
                    <a:pt x="24466" y="75222"/>
                  </a:lnTo>
                  <a:cubicBezTo>
                    <a:pt x="10961" y="75222"/>
                    <a:pt x="1" y="86182"/>
                    <a:pt x="1" y="99686"/>
                  </a:cubicBezTo>
                  <a:cubicBezTo>
                    <a:pt x="1" y="113191"/>
                    <a:pt x="10961" y="124151"/>
                    <a:pt x="24466" y="124151"/>
                  </a:cubicBezTo>
                  <a:lnTo>
                    <a:pt x="48931" y="124151"/>
                  </a:lnTo>
                  <a:cubicBezTo>
                    <a:pt x="48376" y="124151"/>
                    <a:pt x="47822" y="124119"/>
                    <a:pt x="47267" y="124086"/>
                  </a:cubicBezTo>
                  <a:cubicBezTo>
                    <a:pt x="31675" y="123042"/>
                    <a:pt x="32653" y="99686"/>
                    <a:pt x="48278" y="99686"/>
                  </a:cubicBezTo>
                  <a:lnTo>
                    <a:pt x="48931" y="99686"/>
                  </a:lnTo>
                  <a:cubicBezTo>
                    <a:pt x="66937" y="99686"/>
                    <a:pt x="81551" y="85073"/>
                    <a:pt x="81551" y="67067"/>
                  </a:cubicBezTo>
                  <a:lnTo>
                    <a:pt x="81551" y="50659"/>
                  </a:lnTo>
                  <a:cubicBezTo>
                    <a:pt x="81551" y="45440"/>
                    <a:pt x="84845" y="40808"/>
                    <a:pt x="89771" y="39111"/>
                  </a:cubicBezTo>
                  <a:cubicBezTo>
                    <a:pt x="95251" y="37187"/>
                    <a:pt x="100862" y="33533"/>
                    <a:pt x="106015" y="28379"/>
                  </a:cubicBezTo>
                  <a:lnTo>
                    <a:pt x="106015"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8" name="Google Shape;2348;p71"/>
            <p:cNvSpPr/>
            <p:nvPr/>
          </p:nvSpPr>
          <p:spPr>
            <a:xfrm>
              <a:off x="3188575" y="1507850"/>
              <a:ext cx="503200" cy="815500"/>
            </a:xfrm>
            <a:custGeom>
              <a:avLst/>
              <a:gdLst/>
              <a:ahLst/>
              <a:cxnLst/>
              <a:rect l="l" t="t" r="r" b="b"/>
              <a:pathLst>
                <a:path w="20128" h="32620" extrusionOk="0">
                  <a:moveTo>
                    <a:pt x="3817" y="0"/>
                  </a:moveTo>
                  <a:cubicBezTo>
                    <a:pt x="2480" y="0"/>
                    <a:pt x="1208" y="163"/>
                    <a:pt x="1" y="457"/>
                  </a:cubicBezTo>
                  <a:lnTo>
                    <a:pt x="1" y="32163"/>
                  </a:lnTo>
                  <a:cubicBezTo>
                    <a:pt x="1208" y="32457"/>
                    <a:pt x="2480" y="32620"/>
                    <a:pt x="3817" y="32620"/>
                  </a:cubicBezTo>
                  <a:cubicBezTo>
                    <a:pt x="12820" y="32620"/>
                    <a:pt x="20127" y="25313"/>
                    <a:pt x="20127" y="16310"/>
                  </a:cubicBezTo>
                  <a:cubicBezTo>
                    <a:pt x="20127" y="7307"/>
                    <a:pt x="12820" y="0"/>
                    <a:pt x="3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9" name="Google Shape;2349;p71"/>
            <p:cNvSpPr/>
            <p:nvPr/>
          </p:nvSpPr>
          <p:spPr>
            <a:xfrm>
              <a:off x="3621600" y="3287250"/>
              <a:ext cx="716850" cy="764150"/>
            </a:xfrm>
            <a:custGeom>
              <a:avLst/>
              <a:gdLst/>
              <a:ahLst/>
              <a:cxnLst/>
              <a:rect l="l" t="t" r="r" b="b"/>
              <a:pathLst>
                <a:path w="28674" h="30566" extrusionOk="0">
                  <a:moveTo>
                    <a:pt x="16311" y="1"/>
                  </a:moveTo>
                  <a:cubicBezTo>
                    <a:pt x="7308" y="1"/>
                    <a:pt x="1" y="7308"/>
                    <a:pt x="1" y="16311"/>
                  </a:cubicBezTo>
                  <a:cubicBezTo>
                    <a:pt x="1" y="22443"/>
                    <a:pt x="3393" y="27793"/>
                    <a:pt x="8417" y="30565"/>
                  </a:cubicBezTo>
                  <a:cubicBezTo>
                    <a:pt x="17681" y="24824"/>
                    <a:pt x="24890" y="16050"/>
                    <a:pt x="28674" y="5677"/>
                  </a:cubicBezTo>
                  <a:cubicBezTo>
                    <a:pt x="25673" y="2186"/>
                    <a:pt x="21269" y="1"/>
                    <a:pt x="16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0" name="Google Shape;2350;p71"/>
            <p:cNvSpPr/>
            <p:nvPr/>
          </p:nvSpPr>
          <p:spPr>
            <a:xfrm>
              <a:off x="4844850" y="3124150"/>
              <a:ext cx="809000" cy="795950"/>
            </a:xfrm>
            <a:custGeom>
              <a:avLst/>
              <a:gdLst/>
              <a:ahLst/>
              <a:cxnLst/>
              <a:rect l="l" t="t" r="r" b="b"/>
              <a:pathLst>
                <a:path w="32360" h="31838" extrusionOk="0">
                  <a:moveTo>
                    <a:pt x="11385" y="1"/>
                  </a:moveTo>
                  <a:cubicBezTo>
                    <a:pt x="4796" y="2088"/>
                    <a:pt x="1" y="8254"/>
                    <a:pt x="1" y="15528"/>
                  </a:cubicBezTo>
                  <a:cubicBezTo>
                    <a:pt x="1" y="24563"/>
                    <a:pt x="7307" y="31838"/>
                    <a:pt x="16311" y="31838"/>
                  </a:cubicBezTo>
                  <a:cubicBezTo>
                    <a:pt x="24302" y="31838"/>
                    <a:pt x="30957" y="26097"/>
                    <a:pt x="32360" y="18496"/>
                  </a:cubicBezTo>
                  <a:cubicBezTo>
                    <a:pt x="27336" y="10472"/>
                    <a:pt x="20062" y="4013"/>
                    <a:pt x="11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1" name="Google Shape;2351;p71"/>
            <p:cNvSpPr/>
            <p:nvPr/>
          </p:nvSpPr>
          <p:spPr>
            <a:xfrm>
              <a:off x="4955750" y="4437925"/>
              <a:ext cx="815525" cy="815525"/>
            </a:xfrm>
            <a:custGeom>
              <a:avLst/>
              <a:gdLst/>
              <a:ahLst/>
              <a:cxnLst/>
              <a:rect l="l" t="t" r="r" b="b"/>
              <a:pathLst>
                <a:path w="32621" h="32621" extrusionOk="0">
                  <a:moveTo>
                    <a:pt x="16311" y="0"/>
                  </a:moveTo>
                  <a:cubicBezTo>
                    <a:pt x="7308" y="0"/>
                    <a:pt x="1" y="7307"/>
                    <a:pt x="1" y="16310"/>
                  </a:cubicBezTo>
                  <a:cubicBezTo>
                    <a:pt x="1" y="25313"/>
                    <a:pt x="7308" y="32620"/>
                    <a:pt x="16311" y="32620"/>
                  </a:cubicBezTo>
                  <a:cubicBezTo>
                    <a:pt x="25314" y="32620"/>
                    <a:pt x="32621" y="25313"/>
                    <a:pt x="32621" y="16310"/>
                  </a:cubicBezTo>
                  <a:cubicBezTo>
                    <a:pt x="32621" y="7307"/>
                    <a:pt x="25314" y="0"/>
                    <a:pt x="16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2" name="Google Shape;2352;p71"/>
            <p:cNvSpPr/>
            <p:nvPr/>
          </p:nvSpPr>
          <p:spPr>
            <a:xfrm>
              <a:off x="3392450" y="4763300"/>
              <a:ext cx="815525" cy="694025"/>
            </a:xfrm>
            <a:custGeom>
              <a:avLst/>
              <a:gdLst/>
              <a:ahLst/>
              <a:cxnLst/>
              <a:rect l="l" t="t" r="r" b="b"/>
              <a:pathLst>
                <a:path w="32621" h="27761" extrusionOk="0">
                  <a:moveTo>
                    <a:pt x="16311" y="1"/>
                  </a:moveTo>
                  <a:cubicBezTo>
                    <a:pt x="7307" y="1"/>
                    <a:pt x="1" y="7307"/>
                    <a:pt x="1" y="16311"/>
                  </a:cubicBezTo>
                  <a:cubicBezTo>
                    <a:pt x="1" y="20779"/>
                    <a:pt x="1795" y="24824"/>
                    <a:pt x="4698" y="27760"/>
                  </a:cubicBezTo>
                  <a:lnTo>
                    <a:pt x="27923" y="27760"/>
                  </a:lnTo>
                  <a:cubicBezTo>
                    <a:pt x="30826" y="24824"/>
                    <a:pt x="32621" y="20779"/>
                    <a:pt x="32621" y="16311"/>
                  </a:cubicBezTo>
                  <a:cubicBezTo>
                    <a:pt x="32621" y="7307"/>
                    <a:pt x="25314" y="1"/>
                    <a:pt x="16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3" name="Google Shape;2353;p71"/>
            <p:cNvSpPr/>
            <p:nvPr/>
          </p:nvSpPr>
          <p:spPr>
            <a:xfrm>
              <a:off x="3691750" y="2525575"/>
              <a:ext cx="407775" cy="407775"/>
            </a:xfrm>
            <a:custGeom>
              <a:avLst/>
              <a:gdLst/>
              <a:ahLst/>
              <a:cxnLst/>
              <a:rect l="l" t="t" r="r" b="b"/>
              <a:pathLst>
                <a:path w="16311" h="16311" extrusionOk="0">
                  <a:moveTo>
                    <a:pt x="8155" y="1"/>
                  </a:moveTo>
                  <a:cubicBezTo>
                    <a:pt x="3654" y="1"/>
                    <a:pt x="0" y="3654"/>
                    <a:pt x="0" y="8156"/>
                  </a:cubicBezTo>
                  <a:cubicBezTo>
                    <a:pt x="0" y="12657"/>
                    <a:pt x="3654" y="16311"/>
                    <a:pt x="8155" y="16311"/>
                  </a:cubicBezTo>
                  <a:cubicBezTo>
                    <a:pt x="12657" y="16311"/>
                    <a:pt x="16310" y="12657"/>
                    <a:pt x="16310" y="8156"/>
                  </a:cubicBezTo>
                  <a:cubicBezTo>
                    <a:pt x="16310" y="3654"/>
                    <a:pt x="12657" y="1"/>
                    <a:pt x="8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4" name="Google Shape;2354;p71"/>
            <p:cNvSpPr/>
            <p:nvPr/>
          </p:nvSpPr>
          <p:spPr>
            <a:xfrm>
              <a:off x="3691750" y="2549225"/>
              <a:ext cx="108475" cy="356400"/>
            </a:xfrm>
            <a:custGeom>
              <a:avLst/>
              <a:gdLst/>
              <a:ahLst/>
              <a:cxnLst/>
              <a:rect l="l" t="t" r="r" b="b"/>
              <a:pathLst>
                <a:path w="4339" h="14256" extrusionOk="0">
                  <a:moveTo>
                    <a:pt x="4339" y="1"/>
                  </a:moveTo>
                  <a:cubicBezTo>
                    <a:pt x="1762" y="1371"/>
                    <a:pt x="0" y="4078"/>
                    <a:pt x="0" y="7210"/>
                  </a:cubicBezTo>
                  <a:cubicBezTo>
                    <a:pt x="0" y="10211"/>
                    <a:pt x="1631" y="12853"/>
                    <a:pt x="4078" y="14256"/>
                  </a:cubicBezTo>
                  <a:cubicBezTo>
                    <a:pt x="4241" y="12983"/>
                    <a:pt x="4339" y="11646"/>
                    <a:pt x="4339" y="10309"/>
                  </a:cubicBezTo>
                  <a:lnTo>
                    <a:pt x="4339"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5" name="Google Shape;2355;p71"/>
            <p:cNvSpPr/>
            <p:nvPr/>
          </p:nvSpPr>
          <p:spPr>
            <a:xfrm>
              <a:off x="2148825" y="3268500"/>
              <a:ext cx="407775" cy="407775"/>
            </a:xfrm>
            <a:custGeom>
              <a:avLst/>
              <a:gdLst/>
              <a:ahLst/>
              <a:cxnLst/>
              <a:rect l="l" t="t" r="r" b="b"/>
              <a:pathLst>
                <a:path w="16311" h="16311" extrusionOk="0">
                  <a:moveTo>
                    <a:pt x="8155" y="0"/>
                  </a:moveTo>
                  <a:cubicBezTo>
                    <a:pt x="3654" y="0"/>
                    <a:pt x="0" y="3654"/>
                    <a:pt x="0" y="8155"/>
                  </a:cubicBezTo>
                  <a:cubicBezTo>
                    <a:pt x="0" y="12657"/>
                    <a:pt x="3654" y="16310"/>
                    <a:pt x="8155" y="16310"/>
                  </a:cubicBezTo>
                  <a:cubicBezTo>
                    <a:pt x="12657" y="16310"/>
                    <a:pt x="16310" y="12657"/>
                    <a:pt x="16310" y="8155"/>
                  </a:cubicBezTo>
                  <a:cubicBezTo>
                    <a:pt x="16310" y="3654"/>
                    <a:pt x="12657" y="0"/>
                    <a:pt x="8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6" name="Google Shape;2356;p71"/>
            <p:cNvSpPr/>
            <p:nvPr/>
          </p:nvSpPr>
          <p:spPr>
            <a:xfrm>
              <a:off x="4361275" y="3752075"/>
              <a:ext cx="407750" cy="407775"/>
            </a:xfrm>
            <a:custGeom>
              <a:avLst/>
              <a:gdLst/>
              <a:ahLst/>
              <a:cxnLst/>
              <a:rect l="l" t="t" r="r" b="b"/>
              <a:pathLst>
                <a:path w="16310" h="16311" extrusionOk="0">
                  <a:moveTo>
                    <a:pt x="8155" y="1"/>
                  </a:moveTo>
                  <a:cubicBezTo>
                    <a:pt x="3621" y="1"/>
                    <a:pt x="0" y="3654"/>
                    <a:pt x="0" y="8156"/>
                  </a:cubicBezTo>
                  <a:cubicBezTo>
                    <a:pt x="0" y="12658"/>
                    <a:pt x="3621" y="16311"/>
                    <a:pt x="8155" y="16311"/>
                  </a:cubicBezTo>
                  <a:cubicBezTo>
                    <a:pt x="12657" y="16311"/>
                    <a:pt x="16310" y="12658"/>
                    <a:pt x="16310" y="8156"/>
                  </a:cubicBezTo>
                  <a:cubicBezTo>
                    <a:pt x="16310" y="3654"/>
                    <a:pt x="12657" y="1"/>
                    <a:pt x="8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7" name="Google Shape;2357;p71"/>
            <p:cNvSpPr/>
            <p:nvPr/>
          </p:nvSpPr>
          <p:spPr>
            <a:xfrm>
              <a:off x="2678900" y="4559425"/>
              <a:ext cx="407775" cy="407775"/>
            </a:xfrm>
            <a:custGeom>
              <a:avLst/>
              <a:gdLst/>
              <a:ahLst/>
              <a:cxnLst/>
              <a:rect l="l" t="t" r="r" b="b"/>
              <a:pathLst>
                <a:path w="16311" h="16311" extrusionOk="0">
                  <a:moveTo>
                    <a:pt x="8155" y="1"/>
                  </a:moveTo>
                  <a:cubicBezTo>
                    <a:pt x="3654" y="1"/>
                    <a:pt x="0" y="3654"/>
                    <a:pt x="0" y="8156"/>
                  </a:cubicBezTo>
                  <a:cubicBezTo>
                    <a:pt x="0" y="12657"/>
                    <a:pt x="3654" y="16311"/>
                    <a:pt x="8155" y="16311"/>
                  </a:cubicBezTo>
                  <a:cubicBezTo>
                    <a:pt x="12657" y="16311"/>
                    <a:pt x="16310" y="12657"/>
                    <a:pt x="16310" y="8156"/>
                  </a:cubicBezTo>
                  <a:cubicBezTo>
                    <a:pt x="16310" y="3654"/>
                    <a:pt x="12657" y="1"/>
                    <a:pt x="8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8" name="Google Shape;2358;p71"/>
            <p:cNvSpPr/>
            <p:nvPr/>
          </p:nvSpPr>
          <p:spPr>
            <a:xfrm>
              <a:off x="3713750" y="1839475"/>
              <a:ext cx="1232250" cy="888375"/>
            </a:xfrm>
            <a:custGeom>
              <a:avLst/>
              <a:gdLst/>
              <a:ahLst/>
              <a:cxnLst/>
              <a:rect l="l" t="t" r="r" b="b"/>
              <a:pathLst>
                <a:path w="49290" h="35535" extrusionOk="0">
                  <a:moveTo>
                    <a:pt x="3448" y="1"/>
                  </a:moveTo>
                  <a:cubicBezTo>
                    <a:pt x="2191" y="1"/>
                    <a:pt x="1025" y="774"/>
                    <a:pt x="588" y="2034"/>
                  </a:cubicBezTo>
                  <a:cubicBezTo>
                    <a:pt x="1" y="3632"/>
                    <a:pt x="849" y="5394"/>
                    <a:pt x="2447" y="5948"/>
                  </a:cubicBezTo>
                  <a:cubicBezTo>
                    <a:pt x="3948" y="6470"/>
                    <a:pt x="4437" y="7481"/>
                    <a:pt x="5318" y="10026"/>
                  </a:cubicBezTo>
                  <a:cubicBezTo>
                    <a:pt x="6231" y="12701"/>
                    <a:pt x="7503" y="16354"/>
                    <a:pt x="11940" y="17920"/>
                  </a:cubicBezTo>
                  <a:cubicBezTo>
                    <a:pt x="13047" y="18302"/>
                    <a:pt x="14081" y="18462"/>
                    <a:pt x="15047" y="18462"/>
                  </a:cubicBezTo>
                  <a:cubicBezTo>
                    <a:pt x="17950" y="18462"/>
                    <a:pt x="20232" y="17023"/>
                    <a:pt x="22019" y="15897"/>
                  </a:cubicBezTo>
                  <a:cubicBezTo>
                    <a:pt x="23723" y="14827"/>
                    <a:pt x="24718" y="14264"/>
                    <a:pt x="25737" y="14264"/>
                  </a:cubicBezTo>
                  <a:cubicBezTo>
                    <a:pt x="26084" y="14264"/>
                    <a:pt x="26433" y="14329"/>
                    <a:pt x="26814" y="14462"/>
                  </a:cubicBezTo>
                  <a:cubicBezTo>
                    <a:pt x="28315" y="15017"/>
                    <a:pt x="28804" y="16028"/>
                    <a:pt x="29685" y="18572"/>
                  </a:cubicBezTo>
                  <a:cubicBezTo>
                    <a:pt x="30435" y="20758"/>
                    <a:pt x="31446" y="23628"/>
                    <a:pt x="34252" y="25455"/>
                  </a:cubicBezTo>
                  <a:lnTo>
                    <a:pt x="34284" y="32468"/>
                  </a:lnTo>
                  <a:cubicBezTo>
                    <a:pt x="34284" y="34164"/>
                    <a:pt x="35654" y="35534"/>
                    <a:pt x="37318" y="35534"/>
                  </a:cubicBezTo>
                  <a:lnTo>
                    <a:pt x="37351" y="35534"/>
                  </a:lnTo>
                  <a:cubicBezTo>
                    <a:pt x="39014" y="35534"/>
                    <a:pt x="40384" y="34164"/>
                    <a:pt x="40384" y="32468"/>
                  </a:cubicBezTo>
                  <a:lnTo>
                    <a:pt x="40384" y="26597"/>
                  </a:lnTo>
                  <a:lnTo>
                    <a:pt x="46223" y="26597"/>
                  </a:lnTo>
                  <a:cubicBezTo>
                    <a:pt x="47919" y="26597"/>
                    <a:pt x="49289" y="25227"/>
                    <a:pt x="49289" y="23530"/>
                  </a:cubicBezTo>
                  <a:cubicBezTo>
                    <a:pt x="49289" y="21867"/>
                    <a:pt x="47919" y="20497"/>
                    <a:pt x="46223" y="20497"/>
                  </a:cubicBezTo>
                  <a:lnTo>
                    <a:pt x="37905" y="20497"/>
                  </a:lnTo>
                  <a:cubicBezTo>
                    <a:pt x="36731" y="19942"/>
                    <a:pt x="36274" y="18866"/>
                    <a:pt x="35459" y="16582"/>
                  </a:cubicBezTo>
                  <a:cubicBezTo>
                    <a:pt x="34545" y="13907"/>
                    <a:pt x="33273" y="10254"/>
                    <a:pt x="28837" y="8721"/>
                  </a:cubicBezTo>
                  <a:cubicBezTo>
                    <a:pt x="27714" y="8325"/>
                    <a:pt x="26666" y="8160"/>
                    <a:pt x="25688" y="8160"/>
                  </a:cubicBezTo>
                  <a:cubicBezTo>
                    <a:pt x="22805" y="8160"/>
                    <a:pt x="20536" y="9590"/>
                    <a:pt x="18757" y="10711"/>
                  </a:cubicBezTo>
                  <a:cubicBezTo>
                    <a:pt x="17066" y="11798"/>
                    <a:pt x="16072" y="12349"/>
                    <a:pt x="15061" y="12349"/>
                  </a:cubicBezTo>
                  <a:cubicBezTo>
                    <a:pt x="14707" y="12349"/>
                    <a:pt x="14351" y="12281"/>
                    <a:pt x="13962" y="12146"/>
                  </a:cubicBezTo>
                  <a:cubicBezTo>
                    <a:pt x="12462" y="11591"/>
                    <a:pt x="11972" y="10580"/>
                    <a:pt x="11092" y="8036"/>
                  </a:cubicBezTo>
                  <a:cubicBezTo>
                    <a:pt x="10178" y="5361"/>
                    <a:pt x="8906" y="1740"/>
                    <a:pt x="4470" y="175"/>
                  </a:cubicBezTo>
                  <a:cubicBezTo>
                    <a:pt x="4131" y="57"/>
                    <a:pt x="3786" y="1"/>
                    <a:pt x="344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9" name="Google Shape;2359;p71"/>
            <p:cNvSpPr/>
            <p:nvPr/>
          </p:nvSpPr>
          <p:spPr>
            <a:xfrm>
              <a:off x="2984700" y="564300"/>
              <a:ext cx="1631025" cy="1427150"/>
            </a:xfrm>
            <a:custGeom>
              <a:avLst/>
              <a:gdLst/>
              <a:ahLst/>
              <a:cxnLst/>
              <a:rect l="l" t="t" r="r" b="b"/>
              <a:pathLst>
                <a:path w="65241" h="57086" extrusionOk="0">
                  <a:moveTo>
                    <a:pt x="32621" y="1"/>
                  </a:moveTo>
                  <a:cubicBezTo>
                    <a:pt x="13897" y="1"/>
                    <a:pt x="1" y="9135"/>
                    <a:pt x="1" y="22639"/>
                  </a:cubicBezTo>
                  <a:cubicBezTo>
                    <a:pt x="1" y="36176"/>
                    <a:pt x="17942" y="57086"/>
                    <a:pt x="32621" y="57086"/>
                  </a:cubicBezTo>
                  <a:cubicBezTo>
                    <a:pt x="47300" y="57086"/>
                    <a:pt x="65240" y="36176"/>
                    <a:pt x="65240" y="22639"/>
                  </a:cubicBezTo>
                  <a:cubicBezTo>
                    <a:pt x="65240" y="9135"/>
                    <a:pt x="51344" y="1"/>
                    <a:pt x="32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0" name="Google Shape;2360;p71"/>
            <p:cNvSpPr/>
            <p:nvPr/>
          </p:nvSpPr>
          <p:spPr>
            <a:xfrm>
              <a:off x="2984700" y="564300"/>
              <a:ext cx="999025" cy="1427150"/>
            </a:xfrm>
            <a:custGeom>
              <a:avLst/>
              <a:gdLst/>
              <a:ahLst/>
              <a:cxnLst/>
              <a:rect l="l" t="t" r="r" b="b"/>
              <a:pathLst>
                <a:path w="39961" h="57086" extrusionOk="0">
                  <a:moveTo>
                    <a:pt x="32621" y="1"/>
                  </a:moveTo>
                  <a:cubicBezTo>
                    <a:pt x="13897" y="1"/>
                    <a:pt x="1" y="9135"/>
                    <a:pt x="1" y="22639"/>
                  </a:cubicBezTo>
                  <a:cubicBezTo>
                    <a:pt x="1" y="36176"/>
                    <a:pt x="17942" y="57086"/>
                    <a:pt x="32621" y="57086"/>
                  </a:cubicBezTo>
                  <a:cubicBezTo>
                    <a:pt x="35002" y="57086"/>
                    <a:pt x="37481" y="56531"/>
                    <a:pt x="39960" y="55553"/>
                  </a:cubicBezTo>
                  <a:cubicBezTo>
                    <a:pt x="27238" y="50464"/>
                    <a:pt x="14680" y="33958"/>
                    <a:pt x="14680" y="22639"/>
                  </a:cubicBezTo>
                  <a:cubicBezTo>
                    <a:pt x="14680" y="10961"/>
                    <a:pt x="25053" y="2578"/>
                    <a:pt x="39960" y="490"/>
                  </a:cubicBezTo>
                  <a:cubicBezTo>
                    <a:pt x="37611" y="164"/>
                    <a:pt x="35165" y="1"/>
                    <a:pt x="32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1" name="Google Shape;2361;p71"/>
            <p:cNvSpPr/>
            <p:nvPr/>
          </p:nvSpPr>
          <p:spPr>
            <a:xfrm>
              <a:off x="3163300" y="857900"/>
              <a:ext cx="305825" cy="305825"/>
            </a:xfrm>
            <a:custGeom>
              <a:avLst/>
              <a:gdLst/>
              <a:ahLst/>
              <a:cxnLst/>
              <a:rect l="l" t="t" r="r" b="b"/>
              <a:pathLst>
                <a:path w="12233" h="12233" extrusionOk="0">
                  <a:moveTo>
                    <a:pt x="6100" y="0"/>
                  </a:moveTo>
                  <a:cubicBezTo>
                    <a:pt x="2741" y="0"/>
                    <a:pt x="0" y="2740"/>
                    <a:pt x="0" y="6100"/>
                  </a:cubicBezTo>
                  <a:cubicBezTo>
                    <a:pt x="0" y="9492"/>
                    <a:pt x="2741" y="12233"/>
                    <a:pt x="6100" y="12233"/>
                  </a:cubicBezTo>
                  <a:cubicBezTo>
                    <a:pt x="9493" y="12233"/>
                    <a:pt x="12233" y="9492"/>
                    <a:pt x="12233" y="6100"/>
                  </a:cubicBezTo>
                  <a:cubicBezTo>
                    <a:pt x="12233" y="2740"/>
                    <a:pt x="9493" y="0"/>
                    <a:pt x="610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2" name="Google Shape;2362;p71"/>
            <p:cNvSpPr/>
            <p:nvPr/>
          </p:nvSpPr>
          <p:spPr>
            <a:xfrm>
              <a:off x="3315800" y="857900"/>
              <a:ext cx="153325" cy="152525"/>
            </a:xfrm>
            <a:custGeom>
              <a:avLst/>
              <a:gdLst/>
              <a:ahLst/>
              <a:cxnLst/>
              <a:rect l="l" t="t" r="r" b="b"/>
              <a:pathLst>
                <a:path w="6133" h="6101" extrusionOk="0">
                  <a:moveTo>
                    <a:pt x="3067" y="0"/>
                  </a:moveTo>
                  <a:cubicBezTo>
                    <a:pt x="1370" y="0"/>
                    <a:pt x="0" y="1370"/>
                    <a:pt x="0" y="3034"/>
                  </a:cubicBezTo>
                  <a:cubicBezTo>
                    <a:pt x="0" y="4730"/>
                    <a:pt x="1370" y="6100"/>
                    <a:pt x="3067" y="6100"/>
                  </a:cubicBezTo>
                  <a:cubicBezTo>
                    <a:pt x="4763" y="6100"/>
                    <a:pt x="6133" y="4730"/>
                    <a:pt x="6133" y="3034"/>
                  </a:cubicBezTo>
                  <a:cubicBezTo>
                    <a:pt x="6133" y="1370"/>
                    <a:pt x="4763"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3" name="Google Shape;2363;p71"/>
            <p:cNvSpPr/>
            <p:nvPr/>
          </p:nvSpPr>
          <p:spPr>
            <a:xfrm>
              <a:off x="4131300" y="857900"/>
              <a:ext cx="305825" cy="305825"/>
            </a:xfrm>
            <a:custGeom>
              <a:avLst/>
              <a:gdLst/>
              <a:ahLst/>
              <a:cxnLst/>
              <a:rect l="l" t="t" r="r" b="b"/>
              <a:pathLst>
                <a:path w="12233" h="12233" extrusionOk="0">
                  <a:moveTo>
                    <a:pt x="6133" y="0"/>
                  </a:moveTo>
                  <a:cubicBezTo>
                    <a:pt x="2740" y="0"/>
                    <a:pt x="0" y="2740"/>
                    <a:pt x="0" y="6100"/>
                  </a:cubicBezTo>
                  <a:cubicBezTo>
                    <a:pt x="0" y="9492"/>
                    <a:pt x="2740" y="12233"/>
                    <a:pt x="6133" y="12233"/>
                  </a:cubicBezTo>
                  <a:cubicBezTo>
                    <a:pt x="9493" y="12233"/>
                    <a:pt x="12233" y="9492"/>
                    <a:pt x="12233" y="6100"/>
                  </a:cubicBezTo>
                  <a:cubicBezTo>
                    <a:pt x="12233" y="2740"/>
                    <a:pt x="9493"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4" name="Google Shape;2364;p71"/>
            <p:cNvSpPr/>
            <p:nvPr/>
          </p:nvSpPr>
          <p:spPr>
            <a:xfrm>
              <a:off x="4284600" y="857900"/>
              <a:ext cx="152525" cy="152525"/>
            </a:xfrm>
            <a:custGeom>
              <a:avLst/>
              <a:gdLst/>
              <a:ahLst/>
              <a:cxnLst/>
              <a:rect l="l" t="t" r="r" b="b"/>
              <a:pathLst>
                <a:path w="6101" h="6101" extrusionOk="0">
                  <a:moveTo>
                    <a:pt x="3067" y="0"/>
                  </a:moveTo>
                  <a:cubicBezTo>
                    <a:pt x="1371" y="0"/>
                    <a:pt x="1" y="1370"/>
                    <a:pt x="1" y="3034"/>
                  </a:cubicBezTo>
                  <a:cubicBezTo>
                    <a:pt x="1" y="4730"/>
                    <a:pt x="1371" y="6100"/>
                    <a:pt x="3067" y="6100"/>
                  </a:cubicBezTo>
                  <a:cubicBezTo>
                    <a:pt x="4731" y="6100"/>
                    <a:pt x="6101" y="4730"/>
                    <a:pt x="6101" y="3034"/>
                  </a:cubicBezTo>
                  <a:cubicBezTo>
                    <a:pt x="6101" y="1370"/>
                    <a:pt x="4731"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65" name="Google Shape;2365;p71"/>
          <p:cNvGrpSpPr/>
          <p:nvPr/>
        </p:nvGrpSpPr>
        <p:grpSpPr>
          <a:xfrm rot="-2388593" flipH="1">
            <a:off x="3510398" y="4716464"/>
            <a:ext cx="494404" cy="365727"/>
            <a:chOff x="830525" y="3091250"/>
            <a:chExt cx="484300" cy="358275"/>
          </a:xfrm>
        </p:grpSpPr>
        <p:sp>
          <p:nvSpPr>
            <p:cNvPr id="2366" name="Google Shape;2366;p7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7" name="Google Shape;2367;p7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8" name="Google Shape;2368;p7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9" name="Google Shape;2369;p7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70" name="Google Shape;2370;p71"/>
          <p:cNvGrpSpPr/>
          <p:nvPr/>
        </p:nvGrpSpPr>
        <p:grpSpPr>
          <a:xfrm rot="2388593">
            <a:off x="5139198" y="4716464"/>
            <a:ext cx="494404" cy="365727"/>
            <a:chOff x="830525" y="3091250"/>
            <a:chExt cx="484300" cy="358275"/>
          </a:xfrm>
        </p:grpSpPr>
        <p:sp>
          <p:nvSpPr>
            <p:cNvPr id="2371" name="Google Shape;2371;p7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2" name="Google Shape;2372;p7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3" name="Google Shape;2373;p7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4" name="Google Shape;2374;p7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375" name="Google Shape;2375;p71">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376" name="Google Shape;2376;p71">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377" name="Google Shape;2377;p71">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8" name="Google Shape;2378;p71">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382"/>
        <p:cNvGrpSpPr/>
        <p:nvPr/>
      </p:nvGrpSpPr>
      <p:grpSpPr>
        <a:xfrm>
          <a:off x="0" y="0"/>
          <a:ext cx="0" cy="0"/>
          <a:chOff x="0" y="0"/>
          <a:chExt cx="0" cy="0"/>
        </a:xfrm>
      </p:grpSpPr>
      <p:sp>
        <p:nvSpPr>
          <p:cNvPr id="2383" name="Google Shape;2383;p72"/>
          <p:cNvSpPr txBox="1">
            <a:spLocks noGrp="1"/>
          </p:cNvSpPr>
          <p:nvPr>
            <p:ph type="subTitle" idx="1"/>
          </p:nvPr>
        </p:nvSpPr>
        <p:spPr>
          <a:xfrm>
            <a:off x="2190450" y="1556275"/>
            <a:ext cx="4763100" cy="2702700"/>
          </a:xfrm>
          <a:prstGeom prst="rect">
            <a:avLst/>
          </a:prstGeom>
        </p:spPr>
        <p:txBody>
          <a:bodyPr spcFirstLastPara="1" wrap="square" lIns="91425" tIns="91425" rIns="91425" bIns="91425" anchor="t" anchorCtr="0">
            <a:noAutofit/>
          </a:bodyPr>
          <a:lstStyle/>
          <a:p>
            <a:pPr marL="0" lvl="0" indent="0" algn="r" rtl="1">
              <a:lnSpc>
                <a:spcPct val="200000"/>
              </a:lnSpc>
              <a:spcBef>
                <a:spcPts val="0"/>
              </a:spcBef>
              <a:spcAft>
                <a:spcPts val="0"/>
              </a:spcAft>
              <a:buClr>
                <a:srgbClr val="273D40"/>
              </a:buClr>
              <a:buSzPts val="600"/>
              <a:buFont typeface="Arial"/>
              <a:buNone/>
            </a:pPr>
            <a:r>
              <a:rPr lang="fa-IR" dirty="0">
                <a:cs typeface="B Nazanin" panose="00000400000000000000" pitchFamily="2" charset="-78"/>
              </a:rPr>
              <a:t>آیا می دانید چه چیزی به شما کمک می کند تا نظر خود را روشن کنید؟ لیست هایی مانند این:آنها ساده هستندشما می توانید ایده های خود را به وضوح سازماندهی کنیدخرید شیر را هرگز فراموش نخواهید کرد!و مهم‌ترین چیز: مخاطب از ارائه شما غافل نخواهد شد</a:t>
            </a:r>
            <a:endParaRPr dirty="0">
              <a:cs typeface="B Nazanin" panose="00000400000000000000" pitchFamily="2" charset="-78"/>
            </a:endParaRPr>
          </a:p>
        </p:txBody>
      </p:sp>
      <p:sp>
        <p:nvSpPr>
          <p:cNvPr id="2384" name="Google Shape;2384;p72"/>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lt1"/>
              </a:buClr>
              <a:buSzPts val="1100"/>
              <a:buFont typeface="Arial"/>
              <a:buNone/>
            </a:pPr>
            <a:r>
              <a:rPr lang="fa-IR" dirty="0">
                <a:cs typeface="B Nazanin" panose="00000400000000000000" pitchFamily="2" charset="-78"/>
              </a:rPr>
              <a:t>عنوان اسلاید اینجاست!</a:t>
            </a:r>
            <a:endParaRPr dirty="0">
              <a:cs typeface="B Nazanin" panose="00000400000000000000" pitchFamily="2" charset="-78"/>
            </a:endParaRPr>
          </a:p>
        </p:txBody>
      </p:sp>
      <p:grpSp>
        <p:nvGrpSpPr>
          <p:cNvPr id="2385" name="Google Shape;2385;p72"/>
          <p:cNvGrpSpPr/>
          <p:nvPr/>
        </p:nvGrpSpPr>
        <p:grpSpPr>
          <a:xfrm rot="-2388593" flipH="1">
            <a:off x="3510398" y="4716464"/>
            <a:ext cx="494404" cy="365727"/>
            <a:chOff x="830525" y="3091250"/>
            <a:chExt cx="484300" cy="358275"/>
          </a:xfrm>
        </p:grpSpPr>
        <p:sp>
          <p:nvSpPr>
            <p:cNvPr id="2386" name="Google Shape;2386;p7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7" name="Google Shape;2387;p7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8" name="Google Shape;2388;p7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9" name="Google Shape;2389;p7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390" name="Google Shape;2390;p72"/>
          <p:cNvGrpSpPr/>
          <p:nvPr/>
        </p:nvGrpSpPr>
        <p:grpSpPr>
          <a:xfrm rot="2388593">
            <a:off x="5139198" y="4716464"/>
            <a:ext cx="494404" cy="365727"/>
            <a:chOff x="830525" y="3091250"/>
            <a:chExt cx="484300" cy="358275"/>
          </a:xfrm>
        </p:grpSpPr>
        <p:sp>
          <p:nvSpPr>
            <p:cNvPr id="2391" name="Google Shape;2391;p7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2" name="Google Shape;2392;p7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3" name="Google Shape;2393;p7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4" name="Google Shape;2394;p7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395" name="Google Shape;2395;p72">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396" name="Google Shape;2396;p72">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397" name="Google Shape;2397;p72">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8" name="Google Shape;2398;p72">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402"/>
        <p:cNvGrpSpPr/>
        <p:nvPr/>
      </p:nvGrpSpPr>
      <p:grpSpPr>
        <a:xfrm>
          <a:off x="0" y="0"/>
          <a:ext cx="0" cy="0"/>
          <a:chOff x="0" y="0"/>
          <a:chExt cx="0" cy="0"/>
        </a:xfrm>
      </p:grpSpPr>
      <p:sp>
        <p:nvSpPr>
          <p:cNvPr id="2403" name="Google Shape;2403;p73"/>
          <p:cNvSpPr txBox="1">
            <a:spLocks noGrp="1"/>
          </p:cNvSpPr>
          <p:nvPr>
            <p:ph type="title"/>
          </p:nvPr>
        </p:nvSpPr>
        <p:spPr>
          <a:xfrm>
            <a:off x="106878" y="1132025"/>
            <a:ext cx="7437072" cy="2259300"/>
          </a:xfrm>
          <a:prstGeom prst="rect">
            <a:avLst/>
          </a:prstGeom>
        </p:spPr>
        <p:txBody>
          <a:bodyPr spcFirstLastPara="1" wrap="square" lIns="91425" tIns="91425" rIns="91425" bIns="91425" anchor="t" anchorCtr="0">
            <a:noAutofit/>
          </a:bodyPr>
          <a:lstStyle/>
          <a:p>
            <a:pPr lvl="0"/>
            <a:r>
              <a:rPr lang="fa-IR" sz="6600" dirty="0">
                <a:cs typeface="B Nazanin" panose="00000400000000000000" pitchFamily="2" charset="-78"/>
              </a:rPr>
              <a:t>کلمات شگفت انگیز!</a:t>
            </a:r>
            <a:endParaRPr sz="6600" dirty="0">
              <a:cs typeface="B Nazanin" panose="00000400000000000000" pitchFamily="2" charset="-78"/>
            </a:endParaRPr>
          </a:p>
        </p:txBody>
      </p:sp>
      <p:grpSp>
        <p:nvGrpSpPr>
          <p:cNvPr id="2404" name="Google Shape;2404;p73"/>
          <p:cNvGrpSpPr/>
          <p:nvPr/>
        </p:nvGrpSpPr>
        <p:grpSpPr>
          <a:xfrm rot="-2388593" flipH="1">
            <a:off x="3510398" y="4716464"/>
            <a:ext cx="494404" cy="365727"/>
            <a:chOff x="830525" y="3091250"/>
            <a:chExt cx="484300" cy="358275"/>
          </a:xfrm>
        </p:grpSpPr>
        <p:sp>
          <p:nvSpPr>
            <p:cNvPr id="2405" name="Google Shape;2405;p7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6" name="Google Shape;2406;p7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7" name="Google Shape;2407;p7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8" name="Google Shape;2408;p7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409" name="Google Shape;2409;p73"/>
          <p:cNvGrpSpPr/>
          <p:nvPr/>
        </p:nvGrpSpPr>
        <p:grpSpPr>
          <a:xfrm rot="2388593">
            <a:off x="5139198" y="4716464"/>
            <a:ext cx="494404" cy="365727"/>
            <a:chOff x="830525" y="3091250"/>
            <a:chExt cx="484300" cy="358275"/>
          </a:xfrm>
        </p:grpSpPr>
        <p:sp>
          <p:nvSpPr>
            <p:cNvPr id="2410" name="Google Shape;2410;p7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1" name="Google Shape;2411;p7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2" name="Google Shape;2412;p7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3" name="Google Shape;2413;p7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414" name="Google Shape;2414;p73">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415" name="Google Shape;2415;p73">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416" name="Google Shape;2416;p73">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7" name="Google Shape;2417;p73">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403"/>
                                        </p:tgtEl>
                                        <p:attrNameLst>
                                          <p:attrName>style.visibility</p:attrName>
                                        </p:attrNameLst>
                                      </p:cBhvr>
                                      <p:to>
                                        <p:strVal val="visible"/>
                                      </p:to>
                                    </p:set>
                                    <p:anim calcmode="lin" valueType="num">
                                      <p:cBhvr additive="base">
                                        <p:cTn id="7" dur="1000"/>
                                        <p:tgtEl>
                                          <p:spTgt spid="2403"/>
                                        </p:tgtEl>
                                        <p:attrNameLst>
                                          <p:attrName>ppt_w</p:attrName>
                                        </p:attrNameLst>
                                      </p:cBhvr>
                                      <p:tavLst>
                                        <p:tav tm="0">
                                          <p:val>
                                            <p:strVal val="0"/>
                                          </p:val>
                                        </p:tav>
                                        <p:tav tm="100000">
                                          <p:val>
                                            <p:strVal val="#ppt_w"/>
                                          </p:val>
                                        </p:tav>
                                      </p:tavLst>
                                    </p:anim>
                                    <p:anim calcmode="lin" valueType="num">
                                      <p:cBhvr additive="base">
                                        <p:cTn id="8" dur="1000"/>
                                        <p:tgtEl>
                                          <p:spTgt spid="2403"/>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421"/>
        <p:cNvGrpSpPr/>
        <p:nvPr/>
      </p:nvGrpSpPr>
      <p:grpSpPr>
        <a:xfrm>
          <a:off x="0" y="0"/>
          <a:ext cx="0" cy="0"/>
          <a:chOff x="0" y="0"/>
          <a:chExt cx="0" cy="0"/>
        </a:xfrm>
      </p:grpSpPr>
      <p:sp>
        <p:nvSpPr>
          <p:cNvPr id="2422" name="Google Shape;2422;p74"/>
          <p:cNvSpPr txBox="1">
            <a:spLocks noGrp="1"/>
          </p:cNvSpPr>
          <p:nvPr>
            <p:ph type="title"/>
          </p:nvPr>
        </p:nvSpPr>
        <p:spPr>
          <a:xfrm>
            <a:off x="2125800" y="1332550"/>
            <a:ext cx="4892400" cy="8253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Clr>
                <a:schemeClr val="dk1"/>
              </a:buClr>
              <a:buSzPts val="1100"/>
              <a:buFont typeface="Arial"/>
              <a:buNone/>
            </a:pPr>
            <a:r>
              <a:rPr lang="fa-IR" dirty="0">
                <a:cs typeface="B Nazanin" panose="00000400000000000000" pitchFamily="2" charset="-78"/>
              </a:rPr>
              <a:t>نقاط گلوله مفید هستند</a:t>
            </a:r>
            <a:endParaRPr dirty="0">
              <a:latin typeface="PT Sans"/>
              <a:ea typeface="PT Sans"/>
              <a:cs typeface="B Nazanin" panose="00000400000000000000" pitchFamily="2" charset="-78"/>
              <a:sym typeface="PT Sans"/>
            </a:endParaRPr>
          </a:p>
        </p:txBody>
      </p:sp>
      <p:sp>
        <p:nvSpPr>
          <p:cNvPr id="2423" name="Google Shape;2423;p74"/>
          <p:cNvSpPr txBox="1">
            <a:spLocks noGrp="1"/>
          </p:cNvSpPr>
          <p:nvPr>
            <p:ph type="subTitle" idx="1"/>
          </p:nvPr>
        </p:nvSpPr>
        <p:spPr>
          <a:xfrm>
            <a:off x="2015850" y="2419225"/>
            <a:ext cx="5112300" cy="274200"/>
          </a:xfrm>
          <a:prstGeom prst="rect">
            <a:avLst/>
          </a:prstGeom>
        </p:spPr>
        <p:txBody>
          <a:bodyPr spcFirstLastPara="1" wrap="square" lIns="91425" tIns="91425" rIns="91425" bIns="91425" anchor="ctr" anchorCtr="0">
            <a:noAutofit/>
          </a:bodyPr>
          <a:lstStyle/>
          <a:p>
            <a:pPr marL="0" lvl="0" indent="0" algn="ctr">
              <a:spcBef>
                <a:spcPts val="0"/>
              </a:spcBef>
              <a:spcAft>
                <a:spcPts val="1600"/>
              </a:spcAft>
              <a:buClr>
                <a:schemeClr val="dk1"/>
              </a:buClr>
              <a:buSzPts val="1100"/>
              <a:buFont typeface="Arial"/>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2424" name="Google Shape;2424;p74"/>
          <p:cNvSpPr txBox="1">
            <a:spLocks noGrp="1"/>
          </p:cNvSpPr>
          <p:nvPr>
            <p:ph type="body" idx="2"/>
          </p:nvPr>
        </p:nvSpPr>
        <p:spPr>
          <a:xfrm>
            <a:off x="1793100" y="2769000"/>
            <a:ext cx="5557800" cy="1459800"/>
          </a:xfrm>
          <a:prstGeom prst="rect">
            <a:avLst/>
          </a:prstGeom>
        </p:spPr>
        <p:txBody>
          <a:bodyPr spcFirstLastPara="1" wrap="square" lIns="91425" tIns="91425" rIns="91425" bIns="91425" anchor="ctr" anchorCtr="0">
            <a:noAutofit/>
          </a:bodyPr>
          <a:lstStyle/>
          <a:p>
            <a:pPr marL="457200" lvl="0" indent="-323850" algn="ctr" rtl="1">
              <a:lnSpc>
                <a:spcPct val="150000"/>
              </a:lnSpc>
              <a:spcBef>
                <a:spcPts val="0"/>
              </a:spcBef>
              <a:spcAft>
                <a:spcPts val="0"/>
              </a:spcAft>
              <a:buSzPts val="1500"/>
              <a:buChar char="●"/>
            </a:pPr>
            <a:r>
              <a:rPr lang="fa-IR" dirty="0">
                <a:cs typeface="B Nazanin" panose="00000400000000000000" pitchFamily="2" charset="-78"/>
              </a:rPr>
              <a:t>می توانید در اینجا چیز مفید و جالبی اضافه کنید</a:t>
            </a:r>
          </a:p>
          <a:p>
            <a:pPr marL="457200" lvl="0" indent="-323850" algn="ctr" rtl="1">
              <a:lnSpc>
                <a:spcPct val="150000"/>
              </a:lnSpc>
              <a:spcBef>
                <a:spcPts val="0"/>
              </a:spcBef>
              <a:spcAft>
                <a:spcPts val="0"/>
              </a:spcAft>
              <a:buSzPts val="1500"/>
              <a:buChar char="●"/>
            </a:pPr>
            <a:r>
              <a:rPr lang="fa-IR" dirty="0">
                <a:cs typeface="B Nazanin" panose="00000400000000000000" pitchFamily="2" charset="-78"/>
              </a:rPr>
              <a:t>می توانید در اینجا چیز مفید و جالبی اضافه کنید</a:t>
            </a:r>
          </a:p>
          <a:p>
            <a:pPr marL="457200" lvl="0" indent="-323850" algn="ctr" rtl="1">
              <a:lnSpc>
                <a:spcPct val="150000"/>
              </a:lnSpc>
              <a:spcBef>
                <a:spcPts val="0"/>
              </a:spcBef>
              <a:spcAft>
                <a:spcPts val="0"/>
              </a:spcAft>
              <a:buSzPts val="1500"/>
              <a:buChar char="●"/>
            </a:pPr>
            <a:r>
              <a:rPr lang="fa-IR" dirty="0">
                <a:cs typeface="B Nazanin" panose="00000400000000000000" pitchFamily="2" charset="-78"/>
              </a:rPr>
              <a:t>می توانید در اینجا چیز مفید و جالبی اضافه کنید</a:t>
            </a:r>
          </a:p>
          <a:p>
            <a:pPr marL="457200" lvl="0" indent="-323850" algn="ctr" rtl="1">
              <a:lnSpc>
                <a:spcPct val="150000"/>
              </a:lnSpc>
              <a:spcBef>
                <a:spcPts val="0"/>
              </a:spcBef>
              <a:spcAft>
                <a:spcPts val="0"/>
              </a:spcAft>
              <a:buSzPts val="1500"/>
              <a:buChar char="●"/>
            </a:pPr>
            <a:r>
              <a:rPr lang="fa-IR" dirty="0">
                <a:cs typeface="B Nazanin" panose="00000400000000000000" pitchFamily="2" charset="-78"/>
              </a:rPr>
              <a:t>می توانید در اینجا چیز مفید و جالبی اضافه کنید</a:t>
            </a:r>
          </a:p>
          <a:p>
            <a:pPr marL="457200" lvl="0" indent="-323850" algn="ctr" rtl="1">
              <a:lnSpc>
                <a:spcPct val="150000"/>
              </a:lnSpc>
              <a:spcBef>
                <a:spcPts val="0"/>
              </a:spcBef>
              <a:spcAft>
                <a:spcPts val="0"/>
              </a:spcAft>
              <a:buSzPts val="1500"/>
              <a:buChar char="●"/>
            </a:pPr>
            <a:r>
              <a:rPr lang="fa-IR" dirty="0">
                <a:cs typeface="B Nazanin" panose="00000400000000000000" pitchFamily="2" charset="-78"/>
              </a:rPr>
              <a:t>می توانید در اینجا چیز مفید و جالبی اضافه کنید</a:t>
            </a:r>
            <a:endParaRPr dirty="0">
              <a:cs typeface="B Nazanin" panose="00000400000000000000" pitchFamily="2" charset="-78"/>
            </a:endParaRPr>
          </a:p>
        </p:txBody>
      </p:sp>
      <p:grpSp>
        <p:nvGrpSpPr>
          <p:cNvPr id="2425" name="Google Shape;2425;p74"/>
          <p:cNvGrpSpPr/>
          <p:nvPr/>
        </p:nvGrpSpPr>
        <p:grpSpPr>
          <a:xfrm rot="-2388593" flipH="1">
            <a:off x="3510398" y="4716464"/>
            <a:ext cx="494404" cy="365727"/>
            <a:chOff x="830525" y="3091250"/>
            <a:chExt cx="484300" cy="358275"/>
          </a:xfrm>
        </p:grpSpPr>
        <p:sp>
          <p:nvSpPr>
            <p:cNvPr id="2426" name="Google Shape;2426;p7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427" name="Google Shape;2427;p7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428" name="Google Shape;2428;p7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429" name="Google Shape;2429;p7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430" name="Google Shape;2430;p74"/>
          <p:cNvGrpSpPr/>
          <p:nvPr/>
        </p:nvGrpSpPr>
        <p:grpSpPr>
          <a:xfrm rot="2388593">
            <a:off x="5139198" y="4716464"/>
            <a:ext cx="494404" cy="365727"/>
            <a:chOff x="830525" y="3091250"/>
            <a:chExt cx="484300" cy="358275"/>
          </a:xfrm>
        </p:grpSpPr>
        <p:sp>
          <p:nvSpPr>
            <p:cNvPr id="2431" name="Google Shape;2431;p7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432" name="Google Shape;2432;p7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433" name="Google Shape;2433;p7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434" name="Google Shape;2434;p7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2435" name="Google Shape;2435;p74">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436" name="Google Shape;2436;p74">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437" name="Google Shape;2437;p74">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438" name="Google Shape;2438;p74">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442"/>
        <p:cNvGrpSpPr/>
        <p:nvPr/>
      </p:nvGrpSpPr>
      <p:grpSpPr>
        <a:xfrm>
          <a:off x="0" y="0"/>
          <a:ext cx="0" cy="0"/>
          <a:chOff x="0" y="0"/>
          <a:chExt cx="0" cy="0"/>
        </a:xfrm>
      </p:grpSpPr>
      <p:pic>
        <p:nvPicPr>
          <p:cNvPr id="2443" name="Google Shape;2443;p75"/>
          <p:cNvPicPr preferRelativeResize="0"/>
          <p:nvPr/>
        </p:nvPicPr>
        <p:blipFill rotWithShape="1">
          <a:blip r:embed="rId3">
            <a:alphaModFix/>
          </a:blip>
          <a:srcRect r="9624"/>
          <a:stretch/>
        </p:blipFill>
        <p:spPr>
          <a:xfrm>
            <a:off x="4495750" y="0"/>
            <a:ext cx="4648248" cy="5143501"/>
          </a:xfrm>
          <a:prstGeom prst="rect">
            <a:avLst/>
          </a:prstGeom>
          <a:noFill/>
          <a:ln>
            <a:noFill/>
          </a:ln>
        </p:spPr>
      </p:pic>
      <p:sp>
        <p:nvSpPr>
          <p:cNvPr id="2444" name="Google Shape;2444;p75"/>
          <p:cNvSpPr/>
          <p:nvPr/>
        </p:nvSpPr>
        <p:spPr>
          <a:xfrm rot="5400000">
            <a:off x="2135496" y="1839479"/>
            <a:ext cx="5257372" cy="1387364"/>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5" name="Google Shape;2445;p75"/>
          <p:cNvSpPr txBox="1">
            <a:spLocks noGrp="1"/>
          </p:cNvSpPr>
          <p:nvPr>
            <p:ph type="title"/>
          </p:nvPr>
        </p:nvSpPr>
        <p:spPr>
          <a:xfrm>
            <a:off x="661175" y="766975"/>
            <a:ext cx="3956700" cy="2169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یک تصویر همیشه این مفهوم را تقویت می کند</a:t>
            </a:r>
            <a:endParaRPr dirty="0">
              <a:cs typeface="B Nazanin" panose="00000400000000000000" pitchFamily="2" charset="-78"/>
            </a:endParaRPr>
          </a:p>
        </p:txBody>
      </p:sp>
      <p:sp>
        <p:nvSpPr>
          <p:cNvPr id="2446" name="Google Shape;2446;p75"/>
          <p:cNvSpPr txBox="1">
            <a:spLocks noGrp="1"/>
          </p:cNvSpPr>
          <p:nvPr>
            <p:ph type="subTitle" idx="1"/>
          </p:nvPr>
        </p:nvSpPr>
        <p:spPr>
          <a:xfrm>
            <a:off x="486888" y="3042305"/>
            <a:ext cx="4130987" cy="809700"/>
          </a:xfrm>
          <a:prstGeom prst="rect">
            <a:avLst/>
          </a:prstGeom>
        </p:spPr>
        <p:txBody>
          <a:bodyPr spcFirstLastPara="1" wrap="square" lIns="91425" tIns="91425" rIns="91425" bIns="91425" anchor="ctr" anchorCtr="0">
            <a:noAutofit/>
          </a:bodyPr>
          <a:lstStyle/>
          <a:p>
            <a:pPr marL="0" lvl="0" indent="0" algn="r" rtl="1">
              <a:lnSpc>
                <a:spcPct val="150000"/>
              </a:lnSpc>
              <a:spcBef>
                <a:spcPts val="0"/>
              </a:spcBef>
              <a:spcAft>
                <a:spcPts val="1600"/>
              </a:spcAft>
              <a:buNone/>
            </a:pPr>
            <a:r>
              <a:rPr lang="fa-IR" dirty="0">
                <a:cs typeface="B Nazanin" panose="00000400000000000000" pitchFamily="2" charset="-78"/>
              </a:rPr>
              <a:t>تصاویر مقادیر زیادی داده را نشان می دهند، بنابراین به یاد داشته باشید: به جای متن طولانی از یک تصویر استفاده کنید. مخاطبان شما از آن استقبال خواهند کرد</a:t>
            </a:r>
            <a:endParaRPr dirty="0">
              <a:cs typeface="B Nazanin" panose="00000400000000000000" pitchFamily="2" charset="-78"/>
            </a:endParaRPr>
          </a:p>
        </p:txBody>
      </p:sp>
      <p:grpSp>
        <p:nvGrpSpPr>
          <p:cNvPr id="2447" name="Google Shape;2447;p75"/>
          <p:cNvGrpSpPr/>
          <p:nvPr/>
        </p:nvGrpSpPr>
        <p:grpSpPr>
          <a:xfrm rot="-2388593" flipH="1">
            <a:off x="3510398" y="4716464"/>
            <a:ext cx="494404" cy="365727"/>
            <a:chOff x="830525" y="3091250"/>
            <a:chExt cx="484300" cy="358275"/>
          </a:xfrm>
        </p:grpSpPr>
        <p:sp>
          <p:nvSpPr>
            <p:cNvPr id="2448" name="Google Shape;2448;p7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9" name="Google Shape;2449;p7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0" name="Google Shape;2450;p7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1" name="Google Shape;2451;p7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52" name="Google Shape;2452;p75"/>
          <p:cNvGrpSpPr/>
          <p:nvPr/>
        </p:nvGrpSpPr>
        <p:grpSpPr>
          <a:xfrm rot="2388593">
            <a:off x="5139198" y="4716464"/>
            <a:ext cx="494404" cy="365727"/>
            <a:chOff x="830525" y="3091250"/>
            <a:chExt cx="484300" cy="358275"/>
          </a:xfrm>
        </p:grpSpPr>
        <p:sp>
          <p:nvSpPr>
            <p:cNvPr id="2453" name="Google Shape;2453;p7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4" name="Google Shape;2454;p7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5" name="Google Shape;2455;p7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6" name="Google Shape;2456;p7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457" name="Google Shape;2457;p75">
            <a:hlinkClick r:id="rId4"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458" name="Google Shape;2458;p75">
            <a:hlinkClick r:id="rId5"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459" name="Google Shape;2459;p75">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0" name="Google Shape;2460;p75">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464"/>
        <p:cNvGrpSpPr/>
        <p:nvPr/>
      </p:nvGrpSpPr>
      <p:grpSpPr>
        <a:xfrm>
          <a:off x="0" y="0"/>
          <a:ext cx="0" cy="0"/>
          <a:chOff x="0" y="0"/>
          <a:chExt cx="0" cy="0"/>
        </a:xfrm>
      </p:grpSpPr>
      <p:sp>
        <p:nvSpPr>
          <p:cNvPr id="2465" name="Google Shape;2465;p76"/>
          <p:cNvSpPr/>
          <p:nvPr/>
        </p:nvSpPr>
        <p:spPr>
          <a:xfrm>
            <a:off x="506539" y="157336"/>
            <a:ext cx="1178647" cy="1913995"/>
          </a:xfrm>
          <a:custGeom>
            <a:avLst/>
            <a:gdLst/>
            <a:ahLst/>
            <a:cxnLst/>
            <a:rect l="l" t="t" r="r" b="b"/>
            <a:pathLst>
              <a:path w="23113" h="37533" extrusionOk="0">
                <a:moveTo>
                  <a:pt x="20676" y="1737"/>
                </a:moveTo>
                <a:lnTo>
                  <a:pt x="20676" y="1756"/>
                </a:lnTo>
                <a:lnTo>
                  <a:pt x="20676" y="1794"/>
                </a:lnTo>
                <a:lnTo>
                  <a:pt x="20676" y="1813"/>
                </a:lnTo>
                <a:lnTo>
                  <a:pt x="20676" y="1832"/>
                </a:lnTo>
                <a:lnTo>
                  <a:pt x="20676" y="1870"/>
                </a:lnTo>
                <a:lnTo>
                  <a:pt x="20676" y="1889"/>
                </a:lnTo>
                <a:lnTo>
                  <a:pt x="20676" y="1908"/>
                </a:lnTo>
                <a:lnTo>
                  <a:pt x="20676" y="1927"/>
                </a:lnTo>
                <a:lnTo>
                  <a:pt x="20676" y="1946"/>
                </a:lnTo>
                <a:lnTo>
                  <a:pt x="20676" y="1965"/>
                </a:lnTo>
                <a:lnTo>
                  <a:pt x="20676" y="1984"/>
                </a:lnTo>
                <a:lnTo>
                  <a:pt x="20676" y="2003"/>
                </a:lnTo>
                <a:lnTo>
                  <a:pt x="20676" y="2022"/>
                </a:lnTo>
                <a:lnTo>
                  <a:pt x="20676" y="2041"/>
                </a:lnTo>
                <a:lnTo>
                  <a:pt x="20676" y="2060"/>
                </a:lnTo>
                <a:lnTo>
                  <a:pt x="20676" y="2555"/>
                </a:lnTo>
                <a:lnTo>
                  <a:pt x="20676" y="2574"/>
                </a:lnTo>
                <a:lnTo>
                  <a:pt x="20676" y="2612"/>
                </a:lnTo>
                <a:lnTo>
                  <a:pt x="20657" y="2650"/>
                </a:lnTo>
                <a:lnTo>
                  <a:pt x="20657" y="2669"/>
                </a:lnTo>
                <a:lnTo>
                  <a:pt x="20657" y="2689"/>
                </a:lnTo>
                <a:lnTo>
                  <a:pt x="20638" y="2746"/>
                </a:lnTo>
                <a:lnTo>
                  <a:pt x="20600" y="2803"/>
                </a:lnTo>
                <a:lnTo>
                  <a:pt x="20581" y="2822"/>
                </a:lnTo>
                <a:lnTo>
                  <a:pt x="20581" y="2841"/>
                </a:lnTo>
                <a:lnTo>
                  <a:pt x="20600" y="2822"/>
                </a:lnTo>
                <a:lnTo>
                  <a:pt x="20600" y="2822"/>
                </a:lnTo>
                <a:lnTo>
                  <a:pt x="20581" y="2860"/>
                </a:lnTo>
                <a:cubicBezTo>
                  <a:pt x="20447" y="3050"/>
                  <a:pt x="20295" y="3241"/>
                  <a:pt x="20143" y="3412"/>
                </a:cubicBezTo>
                <a:lnTo>
                  <a:pt x="19914" y="3659"/>
                </a:lnTo>
                <a:lnTo>
                  <a:pt x="19800" y="3793"/>
                </a:lnTo>
                <a:cubicBezTo>
                  <a:pt x="19781" y="3831"/>
                  <a:pt x="19762" y="3850"/>
                  <a:pt x="19743" y="3850"/>
                </a:cubicBezTo>
                <a:cubicBezTo>
                  <a:pt x="19743" y="3850"/>
                  <a:pt x="19743" y="3831"/>
                  <a:pt x="19743" y="3831"/>
                </a:cubicBezTo>
                <a:lnTo>
                  <a:pt x="19362" y="3983"/>
                </a:lnTo>
                <a:cubicBezTo>
                  <a:pt x="19381" y="3907"/>
                  <a:pt x="19419" y="3831"/>
                  <a:pt x="19438" y="3755"/>
                </a:cubicBezTo>
                <a:lnTo>
                  <a:pt x="19457" y="3717"/>
                </a:lnTo>
                <a:cubicBezTo>
                  <a:pt x="19476" y="3640"/>
                  <a:pt x="19496" y="3564"/>
                  <a:pt x="19534" y="3488"/>
                </a:cubicBezTo>
                <a:cubicBezTo>
                  <a:pt x="19553" y="3412"/>
                  <a:pt x="19591" y="3317"/>
                  <a:pt x="19629" y="3241"/>
                </a:cubicBezTo>
                <a:cubicBezTo>
                  <a:pt x="19667" y="3145"/>
                  <a:pt x="19705" y="3069"/>
                  <a:pt x="19743" y="2974"/>
                </a:cubicBezTo>
                <a:lnTo>
                  <a:pt x="19743" y="2955"/>
                </a:lnTo>
                <a:lnTo>
                  <a:pt x="19743" y="2917"/>
                </a:lnTo>
                <a:lnTo>
                  <a:pt x="19743" y="2898"/>
                </a:lnTo>
                <a:lnTo>
                  <a:pt x="19781" y="2860"/>
                </a:lnTo>
                <a:lnTo>
                  <a:pt x="19781" y="2841"/>
                </a:lnTo>
                <a:lnTo>
                  <a:pt x="19781" y="2822"/>
                </a:lnTo>
                <a:lnTo>
                  <a:pt x="19781" y="2803"/>
                </a:lnTo>
                <a:lnTo>
                  <a:pt x="19781" y="2784"/>
                </a:lnTo>
                <a:lnTo>
                  <a:pt x="19838" y="2689"/>
                </a:lnTo>
                <a:lnTo>
                  <a:pt x="19838" y="2669"/>
                </a:lnTo>
                <a:lnTo>
                  <a:pt x="19857" y="2650"/>
                </a:lnTo>
                <a:lnTo>
                  <a:pt x="19876" y="2612"/>
                </a:lnTo>
                <a:lnTo>
                  <a:pt x="19876" y="2593"/>
                </a:lnTo>
                <a:lnTo>
                  <a:pt x="19876" y="2574"/>
                </a:lnTo>
                <a:lnTo>
                  <a:pt x="19895" y="2555"/>
                </a:lnTo>
                <a:lnTo>
                  <a:pt x="19914" y="2555"/>
                </a:lnTo>
                <a:lnTo>
                  <a:pt x="19914" y="2536"/>
                </a:lnTo>
                <a:lnTo>
                  <a:pt x="19952" y="2498"/>
                </a:lnTo>
                <a:lnTo>
                  <a:pt x="19952" y="2498"/>
                </a:lnTo>
                <a:lnTo>
                  <a:pt x="19933" y="2536"/>
                </a:lnTo>
                <a:lnTo>
                  <a:pt x="19933" y="2536"/>
                </a:lnTo>
                <a:lnTo>
                  <a:pt x="19952" y="2517"/>
                </a:lnTo>
                <a:lnTo>
                  <a:pt x="19971" y="2479"/>
                </a:lnTo>
                <a:lnTo>
                  <a:pt x="19971" y="2460"/>
                </a:lnTo>
                <a:lnTo>
                  <a:pt x="20352" y="2460"/>
                </a:lnTo>
                <a:lnTo>
                  <a:pt x="20371" y="2441"/>
                </a:lnTo>
                <a:lnTo>
                  <a:pt x="20390" y="2422"/>
                </a:lnTo>
                <a:lnTo>
                  <a:pt x="20409" y="2384"/>
                </a:lnTo>
                <a:lnTo>
                  <a:pt x="20505" y="2289"/>
                </a:lnTo>
                <a:lnTo>
                  <a:pt x="20581" y="1832"/>
                </a:lnTo>
                <a:lnTo>
                  <a:pt x="20619" y="1794"/>
                </a:lnTo>
                <a:lnTo>
                  <a:pt x="20676" y="1737"/>
                </a:lnTo>
                <a:close/>
                <a:moveTo>
                  <a:pt x="20733" y="4573"/>
                </a:moveTo>
                <a:lnTo>
                  <a:pt x="20733" y="4592"/>
                </a:lnTo>
                <a:lnTo>
                  <a:pt x="20733" y="4630"/>
                </a:lnTo>
                <a:lnTo>
                  <a:pt x="20733" y="4688"/>
                </a:lnTo>
                <a:lnTo>
                  <a:pt x="20733" y="4707"/>
                </a:lnTo>
                <a:lnTo>
                  <a:pt x="20733" y="4745"/>
                </a:lnTo>
                <a:lnTo>
                  <a:pt x="20733" y="4764"/>
                </a:lnTo>
                <a:lnTo>
                  <a:pt x="20733" y="4783"/>
                </a:lnTo>
                <a:cubicBezTo>
                  <a:pt x="20714" y="4859"/>
                  <a:pt x="20676" y="4935"/>
                  <a:pt x="20657" y="4992"/>
                </a:cubicBezTo>
                <a:lnTo>
                  <a:pt x="20657" y="5011"/>
                </a:lnTo>
                <a:lnTo>
                  <a:pt x="20657" y="5030"/>
                </a:lnTo>
                <a:lnTo>
                  <a:pt x="20638" y="5068"/>
                </a:lnTo>
                <a:lnTo>
                  <a:pt x="20638" y="5087"/>
                </a:lnTo>
                <a:lnTo>
                  <a:pt x="20638" y="5106"/>
                </a:lnTo>
                <a:cubicBezTo>
                  <a:pt x="20600" y="5163"/>
                  <a:pt x="20562" y="5240"/>
                  <a:pt x="20524" y="5297"/>
                </a:cubicBezTo>
                <a:cubicBezTo>
                  <a:pt x="20409" y="5468"/>
                  <a:pt x="20276" y="5620"/>
                  <a:pt x="20143" y="5773"/>
                </a:cubicBezTo>
                <a:cubicBezTo>
                  <a:pt x="19952" y="6001"/>
                  <a:pt x="19762" y="6191"/>
                  <a:pt x="19553" y="6363"/>
                </a:cubicBezTo>
                <a:cubicBezTo>
                  <a:pt x="19438" y="6439"/>
                  <a:pt x="19343" y="6515"/>
                  <a:pt x="19229" y="6591"/>
                </a:cubicBezTo>
                <a:cubicBezTo>
                  <a:pt x="19134" y="6686"/>
                  <a:pt x="19039" y="6744"/>
                  <a:pt x="18924" y="6839"/>
                </a:cubicBezTo>
                <a:lnTo>
                  <a:pt x="18848" y="6915"/>
                </a:lnTo>
                <a:cubicBezTo>
                  <a:pt x="18772" y="6972"/>
                  <a:pt x="18715" y="7048"/>
                  <a:pt x="18639" y="7105"/>
                </a:cubicBezTo>
                <a:lnTo>
                  <a:pt x="18563" y="7220"/>
                </a:lnTo>
                <a:lnTo>
                  <a:pt x="18544" y="7239"/>
                </a:lnTo>
                <a:lnTo>
                  <a:pt x="18544" y="7258"/>
                </a:lnTo>
                <a:lnTo>
                  <a:pt x="18525" y="7296"/>
                </a:lnTo>
                <a:lnTo>
                  <a:pt x="18506" y="7315"/>
                </a:lnTo>
                <a:lnTo>
                  <a:pt x="18487" y="7372"/>
                </a:lnTo>
                <a:lnTo>
                  <a:pt x="18487" y="7391"/>
                </a:lnTo>
                <a:lnTo>
                  <a:pt x="18487" y="7429"/>
                </a:lnTo>
                <a:lnTo>
                  <a:pt x="18487" y="7448"/>
                </a:lnTo>
                <a:lnTo>
                  <a:pt x="18506" y="7467"/>
                </a:lnTo>
                <a:lnTo>
                  <a:pt x="18487" y="7467"/>
                </a:lnTo>
                <a:cubicBezTo>
                  <a:pt x="18410" y="7429"/>
                  <a:pt x="18410" y="7334"/>
                  <a:pt x="18429" y="7239"/>
                </a:cubicBezTo>
                <a:lnTo>
                  <a:pt x="18429" y="7239"/>
                </a:lnTo>
                <a:cubicBezTo>
                  <a:pt x="18371" y="7331"/>
                  <a:pt x="18349" y="7361"/>
                  <a:pt x="18340" y="7361"/>
                </a:cubicBezTo>
                <a:cubicBezTo>
                  <a:pt x="18334" y="7361"/>
                  <a:pt x="18334" y="7349"/>
                  <a:pt x="18334" y="7334"/>
                </a:cubicBezTo>
                <a:lnTo>
                  <a:pt x="18353" y="7334"/>
                </a:lnTo>
                <a:cubicBezTo>
                  <a:pt x="18391" y="7201"/>
                  <a:pt x="18448" y="7086"/>
                  <a:pt x="18525" y="6953"/>
                </a:cubicBezTo>
                <a:lnTo>
                  <a:pt x="18582" y="6820"/>
                </a:lnTo>
                <a:cubicBezTo>
                  <a:pt x="18658" y="6667"/>
                  <a:pt x="18734" y="6515"/>
                  <a:pt x="18810" y="6344"/>
                </a:cubicBezTo>
                <a:cubicBezTo>
                  <a:pt x="18867" y="6249"/>
                  <a:pt x="18924" y="6153"/>
                  <a:pt x="18981" y="6039"/>
                </a:cubicBezTo>
                <a:lnTo>
                  <a:pt x="18981" y="6020"/>
                </a:lnTo>
                <a:lnTo>
                  <a:pt x="19039" y="5944"/>
                </a:lnTo>
                <a:cubicBezTo>
                  <a:pt x="19115" y="5830"/>
                  <a:pt x="19191" y="5716"/>
                  <a:pt x="19286" y="5620"/>
                </a:cubicBezTo>
                <a:cubicBezTo>
                  <a:pt x="19438" y="5430"/>
                  <a:pt x="19610" y="5278"/>
                  <a:pt x="19800" y="5144"/>
                </a:cubicBezTo>
                <a:cubicBezTo>
                  <a:pt x="20105" y="4935"/>
                  <a:pt x="20428" y="4745"/>
                  <a:pt x="20733" y="4573"/>
                </a:cubicBezTo>
                <a:close/>
                <a:moveTo>
                  <a:pt x="18525" y="3774"/>
                </a:moveTo>
                <a:cubicBezTo>
                  <a:pt x="18544" y="3907"/>
                  <a:pt x="18563" y="4021"/>
                  <a:pt x="18582" y="4154"/>
                </a:cubicBezTo>
                <a:cubicBezTo>
                  <a:pt x="18582" y="4288"/>
                  <a:pt x="18601" y="4421"/>
                  <a:pt x="18620" y="4554"/>
                </a:cubicBezTo>
                <a:cubicBezTo>
                  <a:pt x="18620" y="4707"/>
                  <a:pt x="18620" y="4840"/>
                  <a:pt x="18620" y="4973"/>
                </a:cubicBezTo>
                <a:cubicBezTo>
                  <a:pt x="18601" y="5106"/>
                  <a:pt x="18582" y="5259"/>
                  <a:pt x="18563" y="5392"/>
                </a:cubicBezTo>
                <a:cubicBezTo>
                  <a:pt x="18544" y="5468"/>
                  <a:pt x="18525" y="5525"/>
                  <a:pt x="18506" y="5601"/>
                </a:cubicBezTo>
                <a:cubicBezTo>
                  <a:pt x="18487" y="5677"/>
                  <a:pt x="18467" y="5754"/>
                  <a:pt x="18448" y="5811"/>
                </a:cubicBezTo>
                <a:cubicBezTo>
                  <a:pt x="18391" y="5963"/>
                  <a:pt x="18315" y="6096"/>
                  <a:pt x="18239" y="6230"/>
                </a:cubicBezTo>
                <a:lnTo>
                  <a:pt x="18220" y="6268"/>
                </a:lnTo>
                <a:cubicBezTo>
                  <a:pt x="18182" y="6344"/>
                  <a:pt x="18144" y="6401"/>
                  <a:pt x="18106" y="6477"/>
                </a:cubicBezTo>
                <a:cubicBezTo>
                  <a:pt x="17972" y="6686"/>
                  <a:pt x="17839" y="6877"/>
                  <a:pt x="17725" y="7086"/>
                </a:cubicBezTo>
                <a:lnTo>
                  <a:pt x="17706" y="7124"/>
                </a:lnTo>
                <a:cubicBezTo>
                  <a:pt x="17554" y="7410"/>
                  <a:pt x="17420" y="7695"/>
                  <a:pt x="17268" y="7981"/>
                </a:cubicBezTo>
                <a:cubicBezTo>
                  <a:pt x="17249" y="7810"/>
                  <a:pt x="17230" y="7638"/>
                  <a:pt x="17211" y="7486"/>
                </a:cubicBezTo>
                <a:cubicBezTo>
                  <a:pt x="17192" y="7258"/>
                  <a:pt x="17192" y="7029"/>
                  <a:pt x="17211" y="6801"/>
                </a:cubicBezTo>
                <a:cubicBezTo>
                  <a:pt x="17230" y="6667"/>
                  <a:pt x="17249" y="6515"/>
                  <a:pt x="17287" y="6382"/>
                </a:cubicBezTo>
                <a:cubicBezTo>
                  <a:pt x="17382" y="6134"/>
                  <a:pt x="17516" y="5925"/>
                  <a:pt x="17668" y="5716"/>
                </a:cubicBezTo>
                <a:lnTo>
                  <a:pt x="17706" y="5658"/>
                </a:lnTo>
                <a:lnTo>
                  <a:pt x="17706" y="5639"/>
                </a:lnTo>
                <a:lnTo>
                  <a:pt x="17706" y="5620"/>
                </a:lnTo>
                <a:lnTo>
                  <a:pt x="17706" y="5601"/>
                </a:lnTo>
                <a:lnTo>
                  <a:pt x="17706" y="5582"/>
                </a:lnTo>
                <a:lnTo>
                  <a:pt x="17706" y="5563"/>
                </a:lnTo>
                <a:lnTo>
                  <a:pt x="17706" y="5544"/>
                </a:lnTo>
                <a:lnTo>
                  <a:pt x="17706" y="5506"/>
                </a:lnTo>
                <a:lnTo>
                  <a:pt x="17763" y="5373"/>
                </a:lnTo>
                <a:lnTo>
                  <a:pt x="17763" y="5354"/>
                </a:lnTo>
                <a:lnTo>
                  <a:pt x="17763" y="5335"/>
                </a:lnTo>
                <a:lnTo>
                  <a:pt x="17782" y="5297"/>
                </a:lnTo>
                <a:lnTo>
                  <a:pt x="17801" y="5259"/>
                </a:lnTo>
                <a:lnTo>
                  <a:pt x="17839" y="5202"/>
                </a:lnTo>
                <a:lnTo>
                  <a:pt x="17839" y="5182"/>
                </a:lnTo>
                <a:lnTo>
                  <a:pt x="17858" y="5163"/>
                </a:lnTo>
                <a:lnTo>
                  <a:pt x="17896" y="5106"/>
                </a:lnTo>
                <a:lnTo>
                  <a:pt x="18106" y="4745"/>
                </a:lnTo>
                <a:lnTo>
                  <a:pt x="18144" y="4688"/>
                </a:lnTo>
                <a:cubicBezTo>
                  <a:pt x="18258" y="4440"/>
                  <a:pt x="18372" y="4173"/>
                  <a:pt x="18487" y="3926"/>
                </a:cubicBezTo>
                <a:lnTo>
                  <a:pt x="18525" y="3774"/>
                </a:lnTo>
                <a:close/>
                <a:moveTo>
                  <a:pt x="16678" y="5335"/>
                </a:moveTo>
                <a:lnTo>
                  <a:pt x="16678" y="5354"/>
                </a:lnTo>
                <a:lnTo>
                  <a:pt x="16678" y="5392"/>
                </a:lnTo>
                <a:lnTo>
                  <a:pt x="16659" y="5430"/>
                </a:lnTo>
                <a:cubicBezTo>
                  <a:pt x="16659" y="5487"/>
                  <a:pt x="16659" y="5525"/>
                  <a:pt x="16640" y="5563"/>
                </a:cubicBezTo>
                <a:cubicBezTo>
                  <a:pt x="16640" y="5620"/>
                  <a:pt x="16640" y="5677"/>
                  <a:pt x="16640" y="5735"/>
                </a:cubicBezTo>
                <a:lnTo>
                  <a:pt x="16640" y="5773"/>
                </a:lnTo>
                <a:cubicBezTo>
                  <a:pt x="16659" y="5963"/>
                  <a:pt x="16678" y="6153"/>
                  <a:pt x="16716" y="6363"/>
                </a:cubicBezTo>
                <a:cubicBezTo>
                  <a:pt x="16773" y="6706"/>
                  <a:pt x="16849" y="7048"/>
                  <a:pt x="16944" y="7410"/>
                </a:cubicBezTo>
                <a:cubicBezTo>
                  <a:pt x="16983" y="7600"/>
                  <a:pt x="17021" y="7810"/>
                  <a:pt x="17040" y="8000"/>
                </a:cubicBezTo>
                <a:cubicBezTo>
                  <a:pt x="17040" y="8210"/>
                  <a:pt x="17059" y="8400"/>
                  <a:pt x="17040" y="8609"/>
                </a:cubicBezTo>
                <a:cubicBezTo>
                  <a:pt x="17040" y="8724"/>
                  <a:pt x="17040" y="8819"/>
                  <a:pt x="17021" y="8933"/>
                </a:cubicBezTo>
                <a:cubicBezTo>
                  <a:pt x="17002" y="9123"/>
                  <a:pt x="16944" y="9333"/>
                  <a:pt x="16887" y="9523"/>
                </a:cubicBezTo>
                <a:cubicBezTo>
                  <a:pt x="16849" y="9618"/>
                  <a:pt x="16811" y="9714"/>
                  <a:pt x="16773" y="9809"/>
                </a:cubicBezTo>
                <a:lnTo>
                  <a:pt x="16754" y="9828"/>
                </a:lnTo>
                <a:lnTo>
                  <a:pt x="16754" y="9847"/>
                </a:lnTo>
                <a:lnTo>
                  <a:pt x="16754" y="9866"/>
                </a:lnTo>
                <a:lnTo>
                  <a:pt x="16754" y="9885"/>
                </a:lnTo>
                <a:lnTo>
                  <a:pt x="16716" y="9942"/>
                </a:lnTo>
                <a:lnTo>
                  <a:pt x="16697" y="9980"/>
                </a:lnTo>
                <a:lnTo>
                  <a:pt x="16697" y="9999"/>
                </a:lnTo>
                <a:lnTo>
                  <a:pt x="16640" y="10094"/>
                </a:lnTo>
                <a:lnTo>
                  <a:pt x="16621" y="10113"/>
                </a:lnTo>
                <a:lnTo>
                  <a:pt x="16602" y="10151"/>
                </a:lnTo>
                <a:lnTo>
                  <a:pt x="16602" y="10170"/>
                </a:lnTo>
                <a:cubicBezTo>
                  <a:pt x="16545" y="10266"/>
                  <a:pt x="16488" y="10342"/>
                  <a:pt x="16430" y="10437"/>
                </a:cubicBezTo>
                <a:lnTo>
                  <a:pt x="16411" y="10456"/>
                </a:lnTo>
                <a:lnTo>
                  <a:pt x="16411" y="10475"/>
                </a:lnTo>
                <a:lnTo>
                  <a:pt x="16259" y="10684"/>
                </a:lnTo>
                <a:cubicBezTo>
                  <a:pt x="16240" y="10589"/>
                  <a:pt x="16240" y="10494"/>
                  <a:pt x="16221" y="10399"/>
                </a:cubicBezTo>
                <a:lnTo>
                  <a:pt x="16164" y="10113"/>
                </a:lnTo>
                <a:lnTo>
                  <a:pt x="16145" y="9942"/>
                </a:lnTo>
                <a:lnTo>
                  <a:pt x="16145" y="9885"/>
                </a:lnTo>
                <a:lnTo>
                  <a:pt x="16145" y="9828"/>
                </a:lnTo>
                <a:lnTo>
                  <a:pt x="16145" y="9809"/>
                </a:lnTo>
                <a:lnTo>
                  <a:pt x="16145" y="9790"/>
                </a:lnTo>
                <a:lnTo>
                  <a:pt x="16145" y="9752"/>
                </a:lnTo>
                <a:lnTo>
                  <a:pt x="16145" y="9733"/>
                </a:lnTo>
                <a:lnTo>
                  <a:pt x="16126" y="9637"/>
                </a:lnTo>
                <a:lnTo>
                  <a:pt x="16126" y="9618"/>
                </a:lnTo>
                <a:lnTo>
                  <a:pt x="16088" y="9352"/>
                </a:lnTo>
                <a:cubicBezTo>
                  <a:pt x="16069" y="9257"/>
                  <a:pt x="16050" y="9180"/>
                  <a:pt x="16050" y="9085"/>
                </a:cubicBezTo>
                <a:cubicBezTo>
                  <a:pt x="16031" y="8895"/>
                  <a:pt x="16012" y="8724"/>
                  <a:pt x="16012" y="8533"/>
                </a:cubicBezTo>
                <a:cubicBezTo>
                  <a:pt x="16012" y="8133"/>
                  <a:pt x="16069" y="7734"/>
                  <a:pt x="16164" y="7334"/>
                </a:cubicBezTo>
                <a:lnTo>
                  <a:pt x="16164" y="7334"/>
                </a:lnTo>
                <a:lnTo>
                  <a:pt x="16145" y="7410"/>
                </a:lnTo>
                <a:lnTo>
                  <a:pt x="16164" y="7315"/>
                </a:lnTo>
                <a:lnTo>
                  <a:pt x="16183" y="7201"/>
                </a:lnTo>
                <a:cubicBezTo>
                  <a:pt x="16164" y="6953"/>
                  <a:pt x="16164" y="6706"/>
                  <a:pt x="16164" y="6439"/>
                </a:cubicBezTo>
                <a:lnTo>
                  <a:pt x="16183" y="6439"/>
                </a:lnTo>
                <a:cubicBezTo>
                  <a:pt x="16240" y="6287"/>
                  <a:pt x="16316" y="6134"/>
                  <a:pt x="16373" y="5963"/>
                </a:cubicBezTo>
                <a:cubicBezTo>
                  <a:pt x="16392" y="5887"/>
                  <a:pt x="16430" y="5830"/>
                  <a:pt x="16449" y="5754"/>
                </a:cubicBezTo>
                <a:cubicBezTo>
                  <a:pt x="16488" y="5677"/>
                  <a:pt x="16526" y="5620"/>
                  <a:pt x="16545" y="5544"/>
                </a:cubicBezTo>
                <a:lnTo>
                  <a:pt x="16583" y="5468"/>
                </a:lnTo>
                <a:cubicBezTo>
                  <a:pt x="16602" y="5430"/>
                  <a:pt x="16640" y="5392"/>
                  <a:pt x="16659" y="5354"/>
                </a:cubicBezTo>
                <a:cubicBezTo>
                  <a:pt x="16659" y="5354"/>
                  <a:pt x="16678" y="5354"/>
                  <a:pt x="16678" y="5335"/>
                </a:cubicBezTo>
                <a:close/>
                <a:moveTo>
                  <a:pt x="20942" y="7201"/>
                </a:moveTo>
                <a:lnTo>
                  <a:pt x="20923" y="7239"/>
                </a:lnTo>
                <a:lnTo>
                  <a:pt x="20923" y="7277"/>
                </a:lnTo>
                <a:lnTo>
                  <a:pt x="20923" y="7296"/>
                </a:lnTo>
                <a:lnTo>
                  <a:pt x="20904" y="7353"/>
                </a:lnTo>
                <a:lnTo>
                  <a:pt x="20866" y="7429"/>
                </a:lnTo>
                <a:lnTo>
                  <a:pt x="20866" y="7467"/>
                </a:lnTo>
                <a:lnTo>
                  <a:pt x="20866" y="7486"/>
                </a:lnTo>
                <a:lnTo>
                  <a:pt x="20828" y="7543"/>
                </a:lnTo>
                <a:lnTo>
                  <a:pt x="20809" y="7600"/>
                </a:lnTo>
                <a:lnTo>
                  <a:pt x="20809" y="7619"/>
                </a:lnTo>
                <a:lnTo>
                  <a:pt x="20809" y="7638"/>
                </a:lnTo>
                <a:lnTo>
                  <a:pt x="20752" y="7715"/>
                </a:lnTo>
                <a:lnTo>
                  <a:pt x="20752" y="7734"/>
                </a:lnTo>
                <a:lnTo>
                  <a:pt x="20695" y="7848"/>
                </a:lnTo>
                <a:lnTo>
                  <a:pt x="20676" y="7886"/>
                </a:lnTo>
                <a:lnTo>
                  <a:pt x="20638" y="7962"/>
                </a:lnTo>
                <a:lnTo>
                  <a:pt x="20619" y="8000"/>
                </a:lnTo>
                <a:lnTo>
                  <a:pt x="20619" y="8019"/>
                </a:lnTo>
                <a:cubicBezTo>
                  <a:pt x="20409" y="8362"/>
                  <a:pt x="20162" y="8666"/>
                  <a:pt x="19876" y="8933"/>
                </a:cubicBezTo>
                <a:cubicBezTo>
                  <a:pt x="19724" y="9066"/>
                  <a:pt x="19591" y="9219"/>
                  <a:pt x="19419" y="9333"/>
                </a:cubicBezTo>
                <a:cubicBezTo>
                  <a:pt x="19267" y="9466"/>
                  <a:pt x="19096" y="9580"/>
                  <a:pt x="18924" y="9694"/>
                </a:cubicBezTo>
                <a:cubicBezTo>
                  <a:pt x="18620" y="9866"/>
                  <a:pt x="18315" y="10018"/>
                  <a:pt x="18011" y="10208"/>
                </a:cubicBezTo>
                <a:cubicBezTo>
                  <a:pt x="17858" y="10304"/>
                  <a:pt x="17706" y="10418"/>
                  <a:pt x="17554" y="10532"/>
                </a:cubicBezTo>
                <a:cubicBezTo>
                  <a:pt x="17478" y="10608"/>
                  <a:pt x="17382" y="10684"/>
                  <a:pt x="17325" y="10761"/>
                </a:cubicBezTo>
                <a:cubicBezTo>
                  <a:pt x="17287" y="10799"/>
                  <a:pt x="17268" y="10818"/>
                  <a:pt x="17249" y="10856"/>
                </a:cubicBezTo>
                <a:lnTo>
                  <a:pt x="17230" y="10875"/>
                </a:lnTo>
                <a:lnTo>
                  <a:pt x="17211" y="10932"/>
                </a:lnTo>
                <a:lnTo>
                  <a:pt x="17211" y="10951"/>
                </a:lnTo>
                <a:lnTo>
                  <a:pt x="17192" y="10951"/>
                </a:lnTo>
                <a:cubicBezTo>
                  <a:pt x="17173" y="10932"/>
                  <a:pt x="17173" y="10932"/>
                  <a:pt x="17173" y="10913"/>
                </a:cubicBezTo>
                <a:cubicBezTo>
                  <a:pt x="17173" y="10894"/>
                  <a:pt x="17173" y="10875"/>
                  <a:pt x="17173" y="10875"/>
                </a:cubicBezTo>
                <a:cubicBezTo>
                  <a:pt x="17173" y="10856"/>
                  <a:pt x="17173" y="10856"/>
                  <a:pt x="17173" y="10837"/>
                </a:cubicBezTo>
                <a:lnTo>
                  <a:pt x="17192" y="10780"/>
                </a:lnTo>
                <a:cubicBezTo>
                  <a:pt x="17211" y="10723"/>
                  <a:pt x="17249" y="10665"/>
                  <a:pt x="17268" y="10608"/>
                </a:cubicBezTo>
                <a:cubicBezTo>
                  <a:pt x="17344" y="10456"/>
                  <a:pt x="17401" y="10285"/>
                  <a:pt x="17478" y="10132"/>
                </a:cubicBezTo>
                <a:cubicBezTo>
                  <a:pt x="17611" y="9866"/>
                  <a:pt x="17725" y="9580"/>
                  <a:pt x="17858" y="9314"/>
                </a:cubicBezTo>
                <a:cubicBezTo>
                  <a:pt x="17896" y="9238"/>
                  <a:pt x="17934" y="9180"/>
                  <a:pt x="17972" y="9104"/>
                </a:cubicBezTo>
                <a:cubicBezTo>
                  <a:pt x="18011" y="9028"/>
                  <a:pt x="18068" y="8952"/>
                  <a:pt x="18106" y="8876"/>
                </a:cubicBezTo>
                <a:lnTo>
                  <a:pt x="18125" y="8876"/>
                </a:lnTo>
                <a:cubicBezTo>
                  <a:pt x="18182" y="8800"/>
                  <a:pt x="18239" y="8724"/>
                  <a:pt x="18315" y="8647"/>
                </a:cubicBezTo>
                <a:cubicBezTo>
                  <a:pt x="18410" y="8533"/>
                  <a:pt x="18525" y="8419"/>
                  <a:pt x="18620" y="8324"/>
                </a:cubicBezTo>
                <a:cubicBezTo>
                  <a:pt x="18772" y="8190"/>
                  <a:pt x="18924" y="8057"/>
                  <a:pt x="19077" y="7962"/>
                </a:cubicBezTo>
                <a:cubicBezTo>
                  <a:pt x="19229" y="7829"/>
                  <a:pt x="19400" y="7734"/>
                  <a:pt x="19572" y="7657"/>
                </a:cubicBezTo>
                <a:cubicBezTo>
                  <a:pt x="19686" y="7600"/>
                  <a:pt x="19800" y="7543"/>
                  <a:pt x="19914" y="7505"/>
                </a:cubicBezTo>
                <a:cubicBezTo>
                  <a:pt x="20010" y="7448"/>
                  <a:pt x="20143" y="7410"/>
                  <a:pt x="20257" y="7372"/>
                </a:cubicBezTo>
                <a:lnTo>
                  <a:pt x="20428" y="7334"/>
                </a:lnTo>
                <a:cubicBezTo>
                  <a:pt x="20543" y="7296"/>
                  <a:pt x="20657" y="7277"/>
                  <a:pt x="20771" y="7258"/>
                </a:cubicBezTo>
                <a:lnTo>
                  <a:pt x="20942" y="7201"/>
                </a:lnTo>
                <a:close/>
                <a:moveTo>
                  <a:pt x="21647" y="9276"/>
                </a:moveTo>
                <a:lnTo>
                  <a:pt x="21609" y="9371"/>
                </a:lnTo>
                <a:lnTo>
                  <a:pt x="21609" y="9409"/>
                </a:lnTo>
                <a:lnTo>
                  <a:pt x="21609" y="9447"/>
                </a:lnTo>
                <a:lnTo>
                  <a:pt x="21609" y="9466"/>
                </a:lnTo>
                <a:lnTo>
                  <a:pt x="21609" y="9485"/>
                </a:lnTo>
                <a:lnTo>
                  <a:pt x="21609" y="9504"/>
                </a:lnTo>
                <a:lnTo>
                  <a:pt x="21609" y="9523"/>
                </a:lnTo>
                <a:lnTo>
                  <a:pt x="21609" y="9542"/>
                </a:lnTo>
                <a:lnTo>
                  <a:pt x="21609" y="9561"/>
                </a:lnTo>
                <a:lnTo>
                  <a:pt x="21609" y="9580"/>
                </a:lnTo>
                <a:lnTo>
                  <a:pt x="21552" y="9694"/>
                </a:lnTo>
                <a:lnTo>
                  <a:pt x="21514" y="9733"/>
                </a:lnTo>
                <a:lnTo>
                  <a:pt x="21514" y="9752"/>
                </a:lnTo>
                <a:lnTo>
                  <a:pt x="21514" y="9771"/>
                </a:lnTo>
                <a:lnTo>
                  <a:pt x="21514" y="9790"/>
                </a:lnTo>
                <a:lnTo>
                  <a:pt x="21514" y="9809"/>
                </a:lnTo>
                <a:cubicBezTo>
                  <a:pt x="21456" y="9904"/>
                  <a:pt x="21399" y="9999"/>
                  <a:pt x="21342" y="10094"/>
                </a:cubicBezTo>
                <a:cubicBezTo>
                  <a:pt x="21266" y="10189"/>
                  <a:pt x="21209" y="10285"/>
                  <a:pt x="21133" y="10380"/>
                </a:cubicBezTo>
                <a:cubicBezTo>
                  <a:pt x="20847" y="10780"/>
                  <a:pt x="20505" y="11141"/>
                  <a:pt x="20124" y="11465"/>
                </a:cubicBezTo>
                <a:cubicBezTo>
                  <a:pt x="19724" y="11789"/>
                  <a:pt x="19324" y="12112"/>
                  <a:pt x="18886" y="12398"/>
                </a:cubicBezTo>
                <a:cubicBezTo>
                  <a:pt x="18715" y="12512"/>
                  <a:pt x="18544" y="12626"/>
                  <a:pt x="18372" y="12721"/>
                </a:cubicBezTo>
                <a:lnTo>
                  <a:pt x="17877" y="13007"/>
                </a:lnTo>
                <a:cubicBezTo>
                  <a:pt x="17744" y="13083"/>
                  <a:pt x="17611" y="13140"/>
                  <a:pt x="17497" y="13216"/>
                </a:cubicBezTo>
                <a:cubicBezTo>
                  <a:pt x="17382" y="13293"/>
                  <a:pt x="17249" y="13388"/>
                  <a:pt x="17116" y="13483"/>
                </a:cubicBezTo>
                <a:cubicBezTo>
                  <a:pt x="17002" y="13578"/>
                  <a:pt x="16944" y="13616"/>
                  <a:pt x="16849" y="13673"/>
                </a:cubicBezTo>
                <a:lnTo>
                  <a:pt x="16545" y="13978"/>
                </a:lnTo>
                <a:lnTo>
                  <a:pt x="16373" y="14111"/>
                </a:lnTo>
                <a:cubicBezTo>
                  <a:pt x="16392" y="13997"/>
                  <a:pt x="16411" y="13864"/>
                  <a:pt x="16449" y="13750"/>
                </a:cubicBezTo>
                <a:cubicBezTo>
                  <a:pt x="16449" y="13711"/>
                  <a:pt x="16468" y="13654"/>
                  <a:pt x="16468" y="13616"/>
                </a:cubicBezTo>
                <a:cubicBezTo>
                  <a:pt x="16526" y="13445"/>
                  <a:pt x="16602" y="13274"/>
                  <a:pt x="16697" y="13121"/>
                </a:cubicBezTo>
                <a:lnTo>
                  <a:pt x="16716" y="13064"/>
                </a:lnTo>
                <a:lnTo>
                  <a:pt x="16735" y="13026"/>
                </a:lnTo>
                <a:lnTo>
                  <a:pt x="16735" y="13007"/>
                </a:lnTo>
                <a:lnTo>
                  <a:pt x="16811" y="12874"/>
                </a:lnTo>
                <a:lnTo>
                  <a:pt x="16830" y="12836"/>
                </a:lnTo>
                <a:lnTo>
                  <a:pt x="16830" y="12855"/>
                </a:lnTo>
                <a:lnTo>
                  <a:pt x="16887" y="12779"/>
                </a:lnTo>
                <a:lnTo>
                  <a:pt x="16944" y="12683"/>
                </a:lnTo>
                <a:lnTo>
                  <a:pt x="17002" y="12607"/>
                </a:lnTo>
                <a:lnTo>
                  <a:pt x="17012" y="12596"/>
                </a:lnTo>
                <a:lnTo>
                  <a:pt x="17012" y="12596"/>
                </a:lnTo>
                <a:cubicBezTo>
                  <a:pt x="16996" y="12619"/>
                  <a:pt x="16979" y="12642"/>
                  <a:pt x="16963" y="12664"/>
                </a:cubicBezTo>
                <a:lnTo>
                  <a:pt x="17021" y="12588"/>
                </a:lnTo>
                <a:lnTo>
                  <a:pt x="17012" y="12596"/>
                </a:lnTo>
                <a:lnTo>
                  <a:pt x="17012" y="12596"/>
                </a:lnTo>
                <a:cubicBezTo>
                  <a:pt x="17096" y="12481"/>
                  <a:pt x="17189" y="12357"/>
                  <a:pt x="17268" y="12246"/>
                </a:cubicBezTo>
                <a:lnTo>
                  <a:pt x="17287" y="12227"/>
                </a:lnTo>
                <a:lnTo>
                  <a:pt x="17592" y="11827"/>
                </a:lnTo>
                <a:lnTo>
                  <a:pt x="17725" y="11655"/>
                </a:lnTo>
                <a:cubicBezTo>
                  <a:pt x="18049" y="11198"/>
                  <a:pt x="18429" y="10818"/>
                  <a:pt x="18867" y="10494"/>
                </a:cubicBezTo>
                <a:cubicBezTo>
                  <a:pt x="19248" y="10247"/>
                  <a:pt x="19667" y="10037"/>
                  <a:pt x="20086" y="9847"/>
                </a:cubicBezTo>
                <a:cubicBezTo>
                  <a:pt x="20181" y="9809"/>
                  <a:pt x="20276" y="9790"/>
                  <a:pt x="20371" y="9752"/>
                </a:cubicBezTo>
                <a:cubicBezTo>
                  <a:pt x="20714" y="9599"/>
                  <a:pt x="21000" y="9523"/>
                  <a:pt x="21304" y="9428"/>
                </a:cubicBezTo>
                <a:lnTo>
                  <a:pt x="21437" y="9390"/>
                </a:lnTo>
                <a:cubicBezTo>
                  <a:pt x="21494" y="9352"/>
                  <a:pt x="21571" y="9314"/>
                  <a:pt x="21647" y="9276"/>
                </a:cubicBezTo>
                <a:close/>
                <a:moveTo>
                  <a:pt x="13860" y="7029"/>
                </a:moveTo>
                <a:lnTo>
                  <a:pt x="13860" y="7201"/>
                </a:lnTo>
                <a:cubicBezTo>
                  <a:pt x="13860" y="7258"/>
                  <a:pt x="13860" y="7296"/>
                  <a:pt x="13860" y="7353"/>
                </a:cubicBezTo>
                <a:cubicBezTo>
                  <a:pt x="13917" y="7600"/>
                  <a:pt x="13994" y="7867"/>
                  <a:pt x="14051" y="8114"/>
                </a:cubicBezTo>
                <a:cubicBezTo>
                  <a:pt x="14089" y="8229"/>
                  <a:pt x="14127" y="8343"/>
                  <a:pt x="14146" y="8457"/>
                </a:cubicBezTo>
                <a:cubicBezTo>
                  <a:pt x="14184" y="8571"/>
                  <a:pt x="14222" y="8704"/>
                  <a:pt x="14260" y="8819"/>
                </a:cubicBezTo>
                <a:cubicBezTo>
                  <a:pt x="14279" y="8933"/>
                  <a:pt x="14317" y="8990"/>
                  <a:pt x="14355" y="9085"/>
                </a:cubicBezTo>
                <a:cubicBezTo>
                  <a:pt x="14489" y="9352"/>
                  <a:pt x="14641" y="9599"/>
                  <a:pt x="14793" y="9847"/>
                </a:cubicBezTo>
                <a:cubicBezTo>
                  <a:pt x="15041" y="10266"/>
                  <a:pt x="15212" y="10723"/>
                  <a:pt x="15326" y="11198"/>
                </a:cubicBezTo>
                <a:cubicBezTo>
                  <a:pt x="15421" y="11751"/>
                  <a:pt x="15421" y="12322"/>
                  <a:pt x="15345" y="12874"/>
                </a:cubicBezTo>
                <a:cubicBezTo>
                  <a:pt x="15326" y="12969"/>
                  <a:pt x="15307" y="13083"/>
                  <a:pt x="15288" y="13197"/>
                </a:cubicBezTo>
                <a:cubicBezTo>
                  <a:pt x="15250" y="13407"/>
                  <a:pt x="15193" y="13635"/>
                  <a:pt x="15117" y="13845"/>
                </a:cubicBezTo>
                <a:cubicBezTo>
                  <a:pt x="15060" y="13997"/>
                  <a:pt x="15003" y="14168"/>
                  <a:pt x="14926" y="14321"/>
                </a:cubicBezTo>
                <a:cubicBezTo>
                  <a:pt x="14850" y="14473"/>
                  <a:pt x="14774" y="14625"/>
                  <a:pt x="14698" y="14797"/>
                </a:cubicBezTo>
                <a:cubicBezTo>
                  <a:pt x="14622" y="14968"/>
                  <a:pt x="14527" y="15158"/>
                  <a:pt x="14431" y="15330"/>
                </a:cubicBezTo>
                <a:cubicBezTo>
                  <a:pt x="14355" y="15501"/>
                  <a:pt x="14260" y="15691"/>
                  <a:pt x="14165" y="15863"/>
                </a:cubicBezTo>
                <a:cubicBezTo>
                  <a:pt x="13956" y="15082"/>
                  <a:pt x="13803" y="14321"/>
                  <a:pt x="13708" y="13521"/>
                </a:cubicBezTo>
                <a:lnTo>
                  <a:pt x="13708" y="13426"/>
                </a:lnTo>
                <a:lnTo>
                  <a:pt x="13689" y="13274"/>
                </a:lnTo>
                <a:lnTo>
                  <a:pt x="13689" y="13236"/>
                </a:lnTo>
                <a:lnTo>
                  <a:pt x="13689" y="13121"/>
                </a:lnTo>
                <a:cubicBezTo>
                  <a:pt x="13651" y="12931"/>
                  <a:pt x="13632" y="12741"/>
                  <a:pt x="13613" y="12569"/>
                </a:cubicBezTo>
                <a:lnTo>
                  <a:pt x="13613" y="12550"/>
                </a:lnTo>
                <a:lnTo>
                  <a:pt x="13613" y="12512"/>
                </a:lnTo>
                <a:lnTo>
                  <a:pt x="13613" y="12493"/>
                </a:lnTo>
                <a:lnTo>
                  <a:pt x="13613" y="12417"/>
                </a:lnTo>
                <a:lnTo>
                  <a:pt x="13613" y="12341"/>
                </a:lnTo>
                <a:lnTo>
                  <a:pt x="13613" y="12303"/>
                </a:lnTo>
                <a:lnTo>
                  <a:pt x="13613" y="12150"/>
                </a:lnTo>
                <a:lnTo>
                  <a:pt x="13613" y="12112"/>
                </a:lnTo>
                <a:lnTo>
                  <a:pt x="13613" y="12093"/>
                </a:lnTo>
                <a:lnTo>
                  <a:pt x="13613" y="12055"/>
                </a:lnTo>
                <a:lnTo>
                  <a:pt x="13613" y="11998"/>
                </a:lnTo>
                <a:lnTo>
                  <a:pt x="13613" y="11941"/>
                </a:lnTo>
                <a:lnTo>
                  <a:pt x="13613" y="11903"/>
                </a:lnTo>
                <a:lnTo>
                  <a:pt x="13613" y="11846"/>
                </a:lnTo>
                <a:lnTo>
                  <a:pt x="13613" y="11770"/>
                </a:lnTo>
                <a:lnTo>
                  <a:pt x="13613" y="11617"/>
                </a:lnTo>
                <a:lnTo>
                  <a:pt x="13613" y="11560"/>
                </a:lnTo>
                <a:lnTo>
                  <a:pt x="13613" y="11541"/>
                </a:lnTo>
                <a:lnTo>
                  <a:pt x="13613" y="11522"/>
                </a:lnTo>
                <a:lnTo>
                  <a:pt x="13613" y="11465"/>
                </a:lnTo>
                <a:lnTo>
                  <a:pt x="13613" y="11427"/>
                </a:lnTo>
                <a:lnTo>
                  <a:pt x="13613" y="11408"/>
                </a:lnTo>
                <a:lnTo>
                  <a:pt x="13613" y="11389"/>
                </a:lnTo>
                <a:lnTo>
                  <a:pt x="13613" y="11351"/>
                </a:lnTo>
                <a:lnTo>
                  <a:pt x="13613" y="11122"/>
                </a:lnTo>
                <a:lnTo>
                  <a:pt x="13613" y="11084"/>
                </a:lnTo>
                <a:cubicBezTo>
                  <a:pt x="13594" y="10532"/>
                  <a:pt x="13613" y="9961"/>
                  <a:pt x="13670" y="9409"/>
                </a:cubicBezTo>
                <a:cubicBezTo>
                  <a:pt x="13670" y="9238"/>
                  <a:pt x="13708" y="9085"/>
                  <a:pt x="13727" y="8914"/>
                </a:cubicBezTo>
                <a:cubicBezTo>
                  <a:pt x="13765" y="8743"/>
                  <a:pt x="13784" y="8571"/>
                  <a:pt x="13803" y="8400"/>
                </a:cubicBezTo>
                <a:cubicBezTo>
                  <a:pt x="13803" y="8305"/>
                  <a:pt x="13822" y="8210"/>
                  <a:pt x="13822" y="8114"/>
                </a:cubicBezTo>
                <a:cubicBezTo>
                  <a:pt x="13841" y="8019"/>
                  <a:pt x="13822" y="7924"/>
                  <a:pt x="13841" y="7829"/>
                </a:cubicBezTo>
                <a:cubicBezTo>
                  <a:pt x="13803" y="7562"/>
                  <a:pt x="13803" y="7296"/>
                  <a:pt x="13841" y="7048"/>
                </a:cubicBezTo>
                <a:lnTo>
                  <a:pt x="13860" y="7029"/>
                </a:lnTo>
                <a:close/>
                <a:moveTo>
                  <a:pt x="19496" y="18281"/>
                </a:moveTo>
                <a:lnTo>
                  <a:pt x="19496" y="18281"/>
                </a:lnTo>
                <a:cubicBezTo>
                  <a:pt x="19438" y="18357"/>
                  <a:pt x="19381" y="18433"/>
                  <a:pt x="19324" y="18509"/>
                </a:cubicBezTo>
                <a:cubicBezTo>
                  <a:pt x="19381" y="18433"/>
                  <a:pt x="19438" y="18338"/>
                  <a:pt x="19496" y="18281"/>
                </a:cubicBezTo>
                <a:close/>
                <a:moveTo>
                  <a:pt x="19305" y="13654"/>
                </a:moveTo>
                <a:lnTo>
                  <a:pt x="19305" y="13654"/>
                </a:lnTo>
                <a:cubicBezTo>
                  <a:pt x="19248" y="13807"/>
                  <a:pt x="19191" y="13959"/>
                  <a:pt x="19134" y="14111"/>
                </a:cubicBezTo>
                <a:lnTo>
                  <a:pt x="19134" y="14073"/>
                </a:lnTo>
                <a:cubicBezTo>
                  <a:pt x="19077" y="14225"/>
                  <a:pt x="19020" y="14359"/>
                  <a:pt x="18943" y="14492"/>
                </a:cubicBezTo>
                <a:cubicBezTo>
                  <a:pt x="18867" y="14644"/>
                  <a:pt x="18772" y="14778"/>
                  <a:pt x="18696" y="14911"/>
                </a:cubicBezTo>
                <a:cubicBezTo>
                  <a:pt x="18639" y="15044"/>
                  <a:pt x="18544" y="15215"/>
                  <a:pt x="18448" y="15349"/>
                </a:cubicBezTo>
                <a:cubicBezTo>
                  <a:pt x="18239" y="15653"/>
                  <a:pt x="18011" y="15939"/>
                  <a:pt x="17763" y="16224"/>
                </a:cubicBezTo>
                <a:cubicBezTo>
                  <a:pt x="17211" y="16796"/>
                  <a:pt x="16564" y="17291"/>
                  <a:pt x="15840" y="17671"/>
                </a:cubicBezTo>
                <a:cubicBezTo>
                  <a:pt x="15688" y="17767"/>
                  <a:pt x="15517" y="17862"/>
                  <a:pt x="15345" y="17938"/>
                </a:cubicBezTo>
                <a:lnTo>
                  <a:pt x="14812" y="18185"/>
                </a:lnTo>
                <a:cubicBezTo>
                  <a:pt x="14641" y="18262"/>
                  <a:pt x="14489" y="18338"/>
                  <a:pt x="14336" y="18433"/>
                </a:cubicBezTo>
                <a:cubicBezTo>
                  <a:pt x="14222" y="18509"/>
                  <a:pt x="14108" y="18585"/>
                  <a:pt x="14013" y="18680"/>
                </a:cubicBezTo>
                <a:cubicBezTo>
                  <a:pt x="13936" y="18737"/>
                  <a:pt x="13860" y="18795"/>
                  <a:pt x="13803" y="18871"/>
                </a:cubicBezTo>
                <a:cubicBezTo>
                  <a:pt x="13765" y="18928"/>
                  <a:pt x="13708" y="18985"/>
                  <a:pt x="13670" y="19042"/>
                </a:cubicBezTo>
                <a:cubicBezTo>
                  <a:pt x="13632" y="19099"/>
                  <a:pt x="13594" y="19156"/>
                  <a:pt x="13556" y="19232"/>
                </a:cubicBezTo>
                <a:cubicBezTo>
                  <a:pt x="13537" y="19251"/>
                  <a:pt x="13537" y="19271"/>
                  <a:pt x="13518" y="19309"/>
                </a:cubicBezTo>
                <a:cubicBezTo>
                  <a:pt x="13518" y="19328"/>
                  <a:pt x="13499" y="19347"/>
                  <a:pt x="13499" y="19366"/>
                </a:cubicBezTo>
                <a:lnTo>
                  <a:pt x="13499" y="19423"/>
                </a:lnTo>
                <a:lnTo>
                  <a:pt x="13499" y="19442"/>
                </a:lnTo>
                <a:lnTo>
                  <a:pt x="13518" y="19442"/>
                </a:lnTo>
                <a:lnTo>
                  <a:pt x="13553" y="19433"/>
                </a:lnTo>
                <a:lnTo>
                  <a:pt x="13553" y="19433"/>
                </a:lnTo>
                <a:cubicBezTo>
                  <a:pt x="13536" y="19440"/>
                  <a:pt x="13519" y="19447"/>
                  <a:pt x="13502" y="19447"/>
                </a:cubicBezTo>
                <a:cubicBezTo>
                  <a:pt x="13495" y="19447"/>
                  <a:pt x="13487" y="19446"/>
                  <a:pt x="13480" y="19442"/>
                </a:cubicBezTo>
                <a:cubicBezTo>
                  <a:pt x="13480" y="19442"/>
                  <a:pt x="13461" y="19423"/>
                  <a:pt x="13461" y="19423"/>
                </a:cubicBezTo>
                <a:cubicBezTo>
                  <a:pt x="13461" y="19366"/>
                  <a:pt x="13461" y="19328"/>
                  <a:pt x="13461" y="19290"/>
                </a:cubicBezTo>
                <a:cubicBezTo>
                  <a:pt x="13480" y="19232"/>
                  <a:pt x="13499" y="19156"/>
                  <a:pt x="13518" y="19099"/>
                </a:cubicBezTo>
                <a:cubicBezTo>
                  <a:pt x="13537" y="19023"/>
                  <a:pt x="13556" y="18947"/>
                  <a:pt x="13594" y="18871"/>
                </a:cubicBezTo>
                <a:lnTo>
                  <a:pt x="13613" y="18852"/>
                </a:lnTo>
                <a:cubicBezTo>
                  <a:pt x="13708" y="18642"/>
                  <a:pt x="13803" y="18433"/>
                  <a:pt x="13898" y="18223"/>
                </a:cubicBezTo>
                <a:cubicBezTo>
                  <a:pt x="13994" y="18014"/>
                  <a:pt x="14070" y="17824"/>
                  <a:pt x="14184" y="17633"/>
                </a:cubicBezTo>
                <a:cubicBezTo>
                  <a:pt x="14336" y="17329"/>
                  <a:pt x="14508" y="17024"/>
                  <a:pt x="14679" y="16719"/>
                </a:cubicBezTo>
                <a:cubicBezTo>
                  <a:pt x="14793" y="16548"/>
                  <a:pt x="14907" y="16377"/>
                  <a:pt x="15041" y="16224"/>
                </a:cubicBezTo>
                <a:cubicBezTo>
                  <a:pt x="15174" y="16053"/>
                  <a:pt x="15326" y="15901"/>
                  <a:pt x="15479" y="15749"/>
                </a:cubicBezTo>
                <a:cubicBezTo>
                  <a:pt x="16031" y="15177"/>
                  <a:pt x="16678" y="14740"/>
                  <a:pt x="17401" y="14397"/>
                </a:cubicBezTo>
                <a:cubicBezTo>
                  <a:pt x="17592" y="14321"/>
                  <a:pt x="17782" y="14245"/>
                  <a:pt x="17972" y="14168"/>
                </a:cubicBezTo>
                <a:cubicBezTo>
                  <a:pt x="18163" y="14092"/>
                  <a:pt x="18410" y="14016"/>
                  <a:pt x="18639" y="13940"/>
                </a:cubicBezTo>
                <a:cubicBezTo>
                  <a:pt x="18848" y="13883"/>
                  <a:pt x="19058" y="13788"/>
                  <a:pt x="19248" y="13692"/>
                </a:cubicBezTo>
                <a:lnTo>
                  <a:pt x="19305" y="13654"/>
                </a:lnTo>
                <a:close/>
                <a:moveTo>
                  <a:pt x="11157" y="11294"/>
                </a:moveTo>
                <a:lnTo>
                  <a:pt x="11157" y="11351"/>
                </a:lnTo>
                <a:lnTo>
                  <a:pt x="11157" y="11427"/>
                </a:lnTo>
                <a:lnTo>
                  <a:pt x="11157" y="11522"/>
                </a:lnTo>
                <a:cubicBezTo>
                  <a:pt x="11157" y="11674"/>
                  <a:pt x="11195" y="11846"/>
                  <a:pt x="11214" y="11998"/>
                </a:cubicBezTo>
                <a:cubicBezTo>
                  <a:pt x="11233" y="12150"/>
                  <a:pt x="11252" y="12322"/>
                  <a:pt x="11290" y="12474"/>
                </a:cubicBezTo>
                <a:cubicBezTo>
                  <a:pt x="11328" y="12760"/>
                  <a:pt x="11385" y="13064"/>
                  <a:pt x="11462" y="13350"/>
                </a:cubicBezTo>
                <a:cubicBezTo>
                  <a:pt x="11538" y="13635"/>
                  <a:pt x="11614" y="13940"/>
                  <a:pt x="11709" y="14225"/>
                </a:cubicBezTo>
                <a:cubicBezTo>
                  <a:pt x="11823" y="14587"/>
                  <a:pt x="11937" y="14949"/>
                  <a:pt x="12071" y="15311"/>
                </a:cubicBezTo>
                <a:cubicBezTo>
                  <a:pt x="12204" y="15672"/>
                  <a:pt x="12318" y="16053"/>
                  <a:pt x="12413" y="16415"/>
                </a:cubicBezTo>
                <a:cubicBezTo>
                  <a:pt x="12471" y="16605"/>
                  <a:pt x="12528" y="16777"/>
                  <a:pt x="12566" y="16967"/>
                </a:cubicBezTo>
                <a:cubicBezTo>
                  <a:pt x="12623" y="17176"/>
                  <a:pt x="12661" y="17405"/>
                  <a:pt x="12699" y="17633"/>
                </a:cubicBezTo>
                <a:cubicBezTo>
                  <a:pt x="12718" y="17786"/>
                  <a:pt x="12718" y="17957"/>
                  <a:pt x="12699" y="18128"/>
                </a:cubicBezTo>
                <a:cubicBezTo>
                  <a:pt x="12680" y="18357"/>
                  <a:pt x="12642" y="18585"/>
                  <a:pt x="12585" y="18814"/>
                </a:cubicBezTo>
                <a:cubicBezTo>
                  <a:pt x="12585" y="18871"/>
                  <a:pt x="12566" y="18928"/>
                  <a:pt x="12547" y="18985"/>
                </a:cubicBezTo>
                <a:cubicBezTo>
                  <a:pt x="12509" y="19137"/>
                  <a:pt x="12471" y="19290"/>
                  <a:pt x="12413" y="19423"/>
                </a:cubicBezTo>
                <a:lnTo>
                  <a:pt x="12356" y="19575"/>
                </a:lnTo>
                <a:cubicBezTo>
                  <a:pt x="12318" y="19670"/>
                  <a:pt x="12280" y="19746"/>
                  <a:pt x="12261" y="19842"/>
                </a:cubicBezTo>
                <a:cubicBezTo>
                  <a:pt x="12242" y="19880"/>
                  <a:pt x="12204" y="19918"/>
                  <a:pt x="12185" y="19975"/>
                </a:cubicBezTo>
                <a:lnTo>
                  <a:pt x="12166" y="20013"/>
                </a:lnTo>
                <a:lnTo>
                  <a:pt x="12166" y="20032"/>
                </a:lnTo>
                <a:lnTo>
                  <a:pt x="12128" y="20089"/>
                </a:lnTo>
                <a:lnTo>
                  <a:pt x="12128" y="20108"/>
                </a:lnTo>
                <a:lnTo>
                  <a:pt x="12128" y="20127"/>
                </a:lnTo>
                <a:lnTo>
                  <a:pt x="12109" y="20146"/>
                </a:lnTo>
                <a:lnTo>
                  <a:pt x="12071" y="20222"/>
                </a:lnTo>
                <a:lnTo>
                  <a:pt x="12071" y="20241"/>
                </a:lnTo>
                <a:lnTo>
                  <a:pt x="12033" y="20318"/>
                </a:lnTo>
                <a:lnTo>
                  <a:pt x="11976" y="20394"/>
                </a:lnTo>
                <a:lnTo>
                  <a:pt x="11957" y="20451"/>
                </a:lnTo>
                <a:lnTo>
                  <a:pt x="11937" y="20470"/>
                </a:lnTo>
                <a:lnTo>
                  <a:pt x="11937" y="20489"/>
                </a:lnTo>
                <a:lnTo>
                  <a:pt x="11899" y="20546"/>
                </a:lnTo>
                <a:lnTo>
                  <a:pt x="11823" y="20717"/>
                </a:lnTo>
                <a:lnTo>
                  <a:pt x="11804" y="20755"/>
                </a:lnTo>
                <a:lnTo>
                  <a:pt x="11671" y="20984"/>
                </a:lnTo>
                <a:lnTo>
                  <a:pt x="11557" y="20280"/>
                </a:lnTo>
                <a:cubicBezTo>
                  <a:pt x="11538" y="20127"/>
                  <a:pt x="11519" y="19975"/>
                  <a:pt x="11481" y="19823"/>
                </a:cubicBezTo>
                <a:cubicBezTo>
                  <a:pt x="11423" y="19594"/>
                  <a:pt x="11366" y="19347"/>
                  <a:pt x="11309" y="19099"/>
                </a:cubicBezTo>
                <a:cubicBezTo>
                  <a:pt x="11290" y="18966"/>
                  <a:pt x="11252" y="18852"/>
                  <a:pt x="11233" y="18737"/>
                </a:cubicBezTo>
                <a:cubicBezTo>
                  <a:pt x="11176" y="18547"/>
                  <a:pt x="11138" y="18376"/>
                  <a:pt x="11100" y="18204"/>
                </a:cubicBezTo>
                <a:cubicBezTo>
                  <a:pt x="11062" y="18014"/>
                  <a:pt x="11024" y="17843"/>
                  <a:pt x="10986" y="17671"/>
                </a:cubicBezTo>
                <a:cubicBezTo>
                  <a:pt x="10967" y="17576"/>
                  <a:pt x="10928" y="17462"/>
                  <a:pt x="10909" y="17367"/>
                </a:cubicBezTo>
                <a:cubicBezTo>
                  <a:pt x="10871" y="17176"/>
                  <a:pt x="10852" y="16967"/>
                  <a:pt x="10833" y="16758"/>
                </a:cubicBezTo>
                <a:cubicBezTo>
                  <a:pt x="10833" y="16662"/>
                  <a:pt x="10814" y="16567"/>
                  <a:pt x="10795" y="16453"/>
                </a:cubicBezTo>
                <a:lnTo>
                  <a:pt x="10795" y="15863"/>
                </a:lnTo>
                <a:cubicBezTo>
                  <a:pt x="10795" y="15672"/>
                  <a:pt x="10833" y="15482"/>
                  <a:pt x="10852" y="15273"/>
                </a:cubicBezTo>
                <a:cubicBezTo>
                  <a:pt x="10852" y="15082"/>
                  <a:pt x="10871" y="14949"/>
                  <a:pt x="10890" y="14778"/>
                </a:cubicBezTo>
                <a:lnTo>
                  <a:pt x="10890" y="14759"/>
                </a:lnTo>
                <a:lnTo>
                  <a:pt x="10890" y="14644"/>
                </a:lnTo>
                <a:lnTo>
                  <a:pt x="10890" y="14625"/>
                </a:lnTo>
                <a:lnTo>
                  <a:pt x="10890" y="14549"/>
                </a:lnTo>
                <a:lnTo>
                  <a:pt x="10890" y="14530"/>
                </a:lnTo>
                <a:lnTo>
                  <a:pt x="10890" y="14435"/>
                </a:lnTo>
                <a:lnTo>
                  <a:pt x="10909" y="14283"/>
                </a:lnTo>
                <a:lnTo>
                  <a:pt x="10909" y="14225"/>
                </a:lnTo>
                <a:lnTo>
                  <a:pt x="10909" y="14149"/>
                </a:lnTo>
                <a:lnTo>
                  <a:pt x="10909" y="14111"/>
                </a:lnTo>
                <a:lnTo>
                  <a:pt x="10909" y="13997"/>
                </a:lnTo>
                <a:lnTo>
                  <a:pt x="10967" y="13597"/>
                </a:lnTo>
                <a:cubicBezTo>
                  <a:pt x="10986" y="13388"/>
                  <a:pt x="11005" y="13197"/>
                  <a:pt x="11005" y="13007"/>
                </a:cubicBezTo>
                <a:cubicBezTo>
                  <a:pt x="11024" y="12798"/>
                  <a:pt x="11043" y="12588"/>
                  <a:pt x="11043" y="12398"/>
                </a:cubicBezTo>
                <a:cubicBezTo>
                  <a:pt x="11062" y="12188"/>
                  <a:pt x="11081" y="11998"/>
                  <a:pt x="11081" y="11808"/>
                </a:cubicBezTo>
                <a:cubicBezTo>
                  <a:pt x="11081" y="11732"/>
                  <a:pt x="11100" y="11636"/>
                  <a:pt x="11100" y="11541"/>
                </a:cubicBezTo>
                <a:lnTo>
                  <a:pt x="11100" y="11484"/>
                </a:lnTo>
                <a:lnTo>
                  <a:pt x="11100" y="11351"/>
                </a:lnTo>
                <a:lnTo>
                  <a:pt x="11157" y="11294"/>
                </a:lnTo>
                <a:close/>
                <a:moveTo>
                  <a:pt x="7959" y="14720"/>
                </a:moveTo>
                <a:lnTo>
                  <a:pt x="7959" y="14759"/>
                </a:lnTo>
                <a:lnTo>
                  <a:pt x="7959" y="14778"/>
                </a:lnTo>
                <a:lnTo>
                  <a:pt x="7959" y="14854"/>
                </a:lnTo>
                <a:lnTo>
                  <a:pt x="7959" y="14873"/>
                </a:lnTo>
                <a:cubicBezTo>
                  <a:pt x="7959" y="14949"/>
                  <a:pt x="7978" y="15006"/>
                  <a:pt x="7997" y="15082"/>
                </a:cubicBezTo>
                <a:cubicBezTo>
                  <a:pt x="8016" y="15139"/>
                  <a:pt x="8035" y="15215"/>
                  <a:pt x="8054" y="15273"/>
                </a:cubicBezTo>
                <a:cubicBezTo>
                  <a:pt x="8073" y="15330"/>
                  <a:pt x="8130" y="15463"/>
                  <a:pt x="8149" y="15558"/>
                </a:cubicBezTo>
                <a:cubicBezTo>
                  <a:pt x="8187" y="15653"/>
                  <a:pt x="8225" y="15749"/>
                  <a:pt x="8263" y="15844"/>
                </a:cubicBezTo>
                <a:cubicBezTo>
                  <a:pt x="8358" y="15977"/>
                  <a:pt x="8435" y="16110"/>
                  <a:pt x="8511" y="16263"/>
                </a:cubicBezTo>
                <a:lnTo>
                  <a:pt x="8606" y="16396"/>
                </a:lnTo>
                <a:lnTo>
                  <a:pt x="8625" y="16415"/>
                </a:lnTo>
                <a:lnTo>
                  <a:pt x="8682" y="16510"/>
                </a:lnTo>
                <a:lnTo>
                  <a:pt x="8739" y="16605"/>
                </a:lnTo>
                <a:lnTo>
                  <a:pt x="8758" y="16643"/>
                </a:lnTo>
                <a:lnTo>
                  <a:pt x="8777" y="16662"/>
                </a:lnTo>
                <a:lnTo>
                  <a:pt x="8777" y="16681"/>
                </a:lnTo>
                <a:lnTo>
                  <a:pt x="8796" y="16700"/>
                </a:lnTo>
                <a:lnTo>
                  <a:pt x="8796" y="16738"/>
                </a:lnTo>
                <a:lnTo>
                  <a:pt x="8815" y="16758"/>
                </a:lnTo>
                <a:lnTo>
                  <a:pt x="8853" y="16796"/>
                </a:lnTo>
                <a:lnTo>
                  <a:pt x="8853" y="16815"/>
                </a:lnTo>
                <a:lnTo>
                  <a:pt x="8872" y="16834"/>
                </a:lnTo>
                <a:lnTo>
                  <a:pt x="8872" y="16853"/>
                </a:lnTo>
                <a:lnTo>
                  <a:pt x="8872" y="16872"/>
                </a:lnTo>
                <a:lnTo>
                  <a:pt x="8910" y="16910"/>
                </a:lnTo>
                <a:lnTo>
                  <a:pt x="8949" y="16986"/>
                </a:lnTo>
                <a:lnTo>
                  <a:pt x="8987" y="17043"/>
                </a:lnTo>
                <a:lnTo>
                  <a:pt x="8987" y="17062"/>
                </a:lnTo>
                <a:cubicBezTo>
                  <a:pt x="9082" y="17214"/>
                  <a:pt x="9177" y="17386"/>
                  <a:pt x="9272" y="17557"/>
                </a:cubicBezTo>
                <a:cubicBezTo>
                  <a:pt x="9367" y="17747"/>
                  <a:pt x="9444" y="17900"/>
                  <a:pt x="9539" y="18071"/>
                </a:cubicBezTo>
                <a:lnTo>
                  <a:pt x="9691" y="18357"/>
                </a:lnTo>
                <a:cubicBezTo>
                  <a:pt x="9824" y="18623"/>
                  <a:pt x="9958" y="18909"/>
                  <a:pt x="10072" y="19213"/>
                </a:cubicBezTo>
                <a:cubicBezTo>
                  <a:pt x="10148" y="19404"/>
                  <a:pt x="10205" y="19613"/>
                  <a:pt x="10262" y="19804"/>
                </a:cubicBezTo>
                <a:cubicBezTo>
                  <a:pt x="10281" y="19861"/>
                  <a:pt x="10300" y="19918"/>
                  <a:pt x="10319" y="19975"/>
                </a:cubicBezTo>
                <a:cubicBezTo>
                  <a:pt x="10319" y="20032"/>
                  <a:pt x="10338" y="20089"/>
                  <a:pt x="10338" y="20146"/>
                </a:cubicBezTo>
                <a:cubicBezTo>
                  <a:pt x="10357" y="20241"/>
                  <a:pt x="10376" y="20356"/>
                  <a:pt x="10395" y="20470"/>
                </a:cubicBezTo>
                <a:lnTo>
                  <a:pt x="10395" y="20508"/>
                </a:lnTo>
                <a:cubicBezTo>
                  <a:pt x="10395" y="20794"/>
                  <a:pt x="10395" y="21079"/>
                  <a:pt x="10338" y="21346"/>
                </a:cubicBezTo>
                <a:cubicBezTo>
                  <a:pt x="10338" y="21403"/>
                  <a:pt x="10319" y="21479"/>
                  <a:pt x="10300" y="21536"/>
                </a:cubicBezTo>
                <a:cubicBezTo>
                  <a:pt x="10300" y="21593"/>
                  <a:pt x="10281" y="21650"/>
                  <a:pt x="10262" y="21726"/>
                </a:cubicBezTo>
                <a:cubicBezTo>
                  <a:pt x="10224" y="21822"/>
                  <a:pt x="10205" y="21917"/>
                  <a:pt x="10167" y="22031"/>
                </a:cubicBezTo>
                <a:cubicBezTo>
                  <a:pt x="10053" y="22355"/>
                  <a:pt x="9939" y="22678"/>
                  <a:pt x="9805" y="23002"/>
                </a:cubicBezTo>
                <a:lnTo>
                  <a:pt x="9786" y="23497"/>
                </a:lnTo>
                <a:cubicBezTo>
                  <a:pt x="9748" y="23630"/>
                  <a:pt x="9691" y="23763"/>
                  <a:pt x="9653" y="23916"/>
                </a:cubicBezTo>
                <a:cubicBezTo>
                  <a:pt x="9596" y="24049"/>
                  <a:pt x="9558" y="24182"/>
                  <a:pt x="9520" y="24335"/>
                </a:cubicBezTo>
                <a:cubicBezTo>
                  <a:pt x="9463" y="24182"/>
                  <a:pt x="9405" y="24030"/>
                  <a:pt x="9348" y="23878"/>
                </a:cubicBezTo>
                <a:cubicBezTo>
                  <a:pt x="9310" y="23725"/>
                  <a:pt x="9253" y="23573"/>
                  <a:pt x="9215" y="23421"/>
                </a:cubicBezTo>
                <a:cubicBezTo>
                  <a:pt x="9139" y="23116"/>
                  <a:pt x="9082" y="22812"/>
                  <a:pt x="9025" y="22507"/>
                </a:cubicBezTo>
                <a:cubicBezTo>
                  <a:pt x="8987" y="22202"/>
                  <a:pt x="8949" y="21917"/>
                  <a:pt x="8930" y="21612"/>
                </a:cubicBezTo>
                <a:cubicBezTo>
                  <a:pt x="8930" y="21555"/>
                  <a:pt x="8930" y="21479"/>
                  <a:pt x="8910" y="21403"/>
                </a:cubicBezTo>
                <a:cubicBezTo>
                  <a:pt x="8891" y="21327"/>
                  <a:pt x="8910" y="21250"/>
                  <a:pt x="8891" y="21174"/>
                </a:cubicBezTo>
                <a:cubicBezTo>
                  <a:pt x="8872" y="21022"/>
                  <a:pt x="8853" y="20889"/>
                  <a:pt x="8853" y="20755"/>
                </a:cubicBezTo>
                <a:cubicBezTo>
                  <a:pt x="8834" y="20603"/>
                  <a:pt x="8796" y="20470"/>
                  <a:pt x="8758" y="20318"/>
                </a:cubicBezTo>
                <a:cubicBezTo>
                  <a:pt x="8701" y="20051"/>
                  <a:pt x="8644" y="19766"/>
                  <a:pt x="8587" y="19480"/>
                </a:cubicBezTo>
                <a:cubicBezTo>
                  <a:pt x="8568" y="19328"/>
                  <a:pt x="8549" y="19194"/>
                  <a:pt x="8530" y="19042"/>
                </a:cubicBezTo>
                <a:cubicBezTo>
                  <a:pt x="8492" y="18776"/>
                  <a:pt x="8454" y="18509"/>
                  <a:pt x="8415" y="18223"/>
                </a:cubicBezTo>
                <a:cubicBezTo>
                  <a:pt x="8396" y="17957"/>
                  <a:pt x="8358" y="17690"/>
                  <a:pt x="8320" y="17405"/>
                </a:cubicBezTo>
                <a:cubicBezTo>
                  <a:pt x="8301" y="17291"/>
                  <a:pt x="8263" y="17176"/>
                  <a:pt x="8244" y="17043"/>
                </a:cubicBezTo>
                <a:cubicBezTo>
                  <a:pt x="8225" y="16910"/>
                  <a:pt x="8187" y="16796"/>
                  <a:pt x="8168" y="16681"/>
                </a:cubicBezTo>
                <a:cubicBezTo>
                  <a:pt x="8111" y="16415"/>
                  <a:pt x="8035" y="16148"/>
                  <a:pt x="7997" y="15882"/>
                </a:cubicBezTo>
                <a:cubicBezTo>
                  <a:pt x="7978" y="15749"/>
                  <a:pt x="7959" y="15615"/>
                  <a:pt x="7940" y="15482"/>
                </a:cubicBezTo>
                <a:cubicBezTo>
                  <a:pt x="7940" y="15406"/>
                  <a:pt x="7940" y="15349"/>
                  <a:pt x="7921" y="15273"/>
                </a:cubicBezTo>
                <a:cubicBezTo>
                  <a:pt x="7921" y="15215"/>
                  <a:pt x="7921" y="15139"/>
                  <a:pt x="7921" y="15063"/>
                </a:cubicBezTo>
                <a:lnTo>
                  <a:pt x="7921" y="15006"/>
                </a:lnTo>
                <a:cubicBezTo>
                  <a:pt x="7921" y="14949"/>
                  <a:pt x="7940" y="14873"/>
                  <a:pt x="7940" y="14816"/>
                </a:cubicBezTo>
                <a:lnTo>
                  <a:pt x="7940" y="14778"/>
                </a:lnTo>
                <a:cubicBezTo>
                  <a:pt x="7940" y="14759"/>
                  <a:pt x="7940" y="14759"/>
                  <a:pt x="7940" y="14740"/>
                </a:cubicBezTo>
                <a:cubicBezTo>
                  <a:pt x="7940" y="14740"/>
                  <a:pt x="7959" y="14720"/>
                  <a:pt x="7959" y="14720"/>
                </a:cubicBezTo>
                <a:close/>
                <a:moveTo>
                  <a:pt x="19362" y="16758"/>
                </a:moveTo>
                <a:cubicBezTo>
                  <a:pt x="19343" y="16929"/>
                  <a:pt x="19305" y="17100"/>
                  <a:pt x="19267" y="17272"/>
                </a:cubicBezTo>
                <a:cubicBezTo>
                  <a:pt x="19229" y="17443"/>
                  <a:pt x="19191" y="17614"/>
                  <a:pt x="19153" y="17786"/>
                </a:cubicBezTo>
                <a:cubicBezTo>
                  <a:pt x="19096" y="17938"/>
                  <a:pt x="19039" y="18071"/>
                  <a:pt x="18962" y="18204"/>
                </a:cubicBezTo>
                <a:cubicBezTo>
                  <a:pt x="18867" y="18357"/>
                  <a:pt x="18791" y="18528"/>
                  <a:pt x="18696" y="18680"/>
                </a:cubicBezTo>
                <a:cubicBezTo>
                  <a:pt x="18601" y="18814"/>
                  <a:pt x="18544" y="18947"/>
                  <a:pt x="18467" y="19080"/>
                </a:cubicBezTo>
                <a:cubicBezTo>
                  <a:pt x="18334" y="19271"/>
                  <a:pt x="18182" y="19442"/>
                  <a:pt x="18011" y="19613"/>
                </a:cubicBezTo>
                <a:cubicBezTo>
                  <a:pt x="17763" y="19880"/>
                  <a:pt x="17497" y="20108"/>
                  <a:pt x="17230" y="20356"/>
                </a:cubicBezTo>
                <a:cubicBezTo>
                  <a:pt x="16963" y="20584"/>
                  <a:pt x="16678" y="20813"/>
                  <a:pt x="16373" y="21022"/>
                </a:cubicBezTo>
                <a:cubicBezTo>
                  <a:pt x="16031" y="21250"/>
                  <a:pt x="15688" y="21441"/>
                  <a:pt x="15326" y="21612"/>
                </a:cubicBezTo>
                <a:lnTo>
                  <a:pt x="15345" y="21612"/>
                </a:lnTo>
                <a:cubicBezTo>
                  <a:pt x="15022" y="21764"/>
                  <a:pt x="14698" y="21917"/>
                  <a:pt x="14355" y="22031"/>
                </a:cubicBezTo>
                <a:cubicBezTo>
                  <a:pt x="14051" y="22145"/>
                  <a:pt x="13746" y="22259"/>
                  <a:pt x="13441" y="22393"/>
                </a:cubicBezTo>
                <a:cubicBezTo>
                  <a:pt x="13118" y="22545"/>
                  <a:pt x="12813" y="22697"/>
                  <a:pt x="12490" y="22888"/>
                </a:cubicBezTo>
                <a:cubicBezTo>
                  <a:pt x="12242" y="23059"/>
                  <a:pt x="11976" y="23249"/>
                  <a:pt x="11728" y="23440"/>
                </a:cubicBezTo>
                <a:cubicBezTo>
                  <a:pt x="11614" y="23535"/>
                  <a:pt x="11519" y="23649"/>
                  <a:pt x="11404" y="23744"/>
                </a:cubicBezTo>
                <a:cubicBezTo>
                  <a:pt x="11347" y="23821"/>
                  <a:pt x="11290" y="23878"/>
                  <a:pt x="11252" y="23954"/>
                </a:cubicBezTo>
                <a:cubicBezTo>
                  <a:pt x="11214" y="24011"/>
                  <a:pt x="11176" y="24068"/>
                  <a:pt x="11138" y="24125"/>
                </a:cubicBezTo>
                <a:lnTo>
                  <a:pt x="11100" y="24182"/>
                </a:lnTo>
                <a:cubicBezTo>
                  <a:pt x="11100" y="24220"/>
                  <a:pt x="11081" y="24239"/>
                  <a:pt x="11081" y="24258"/>
                </a:cubicBezTo>
                <a:lnTo>
                  <a:pt x="11081" y="24335"/>
                </a:lnTo>
                <a:lnTo>
                  <a:pt x="11081" y="24373"/>
                </a:lnTo>
                <a:lnTo>
                  <a:pt x="11100" y="24373"/>
                </a:lnTo>
                <a:cubicBezTo>
                  <a:pt x="11090" y="24382"/>
                  <a:pt x="11086" y="24387"/>
                  <a:pt x="11081" y="24387"/>
                </a:cubicBezTo>
                <a:cubicBezTo>
                  <a:pt x="11076" y="24387"/>
                  <a:pt x="11071" y="24382"/>
                  <a:pt x="11062" y="24373"/>
                </a:cubicBezTo>
                <a:cubicBezTo>
                  <a:pt x="11005" y="24354"/>
                  <a:pt x="11062" y="24125"/>
                  <a:pt x="11062" y="24106"/>
                </a:cubicBezTo>
                <a:cubicBezTo>
                  <a:pt x="11157" y="23840"/>
                  <a:pt x="11290" y="23611"/>
                  <a:pt x="11443" y="23402"/>
                </a:cubicBezTo>
                <a:cubicBezTo>
                  <a:pt x="11595" y="23192"/>
                  <a:pt x="11747" y="22983"/>
                  <a:pt x="11899" y="22773"/>
                </a:cubicBezTo>
                <a:lnTo>
                  <a:pt x="11899" y="22773"/>
                </a:lnTo>
                <a:lnTo>
                  <a:pt x="11880" y="22793"/>
                </a:lnTo>
                <a:cubicBezTo>
                  <a:pt x="11995" y="22640"/>
                  <a:pt x="12128" y="22450"/>
                  <a:pt x="12242" y="22298"/>
                </a:cubicBezTo>
                <a:cubicBezTo>
                  <a:pt x="12356" y="22126"/>
                  <a:pt x="12528" y="21917"/>
                  <a:pt x="12661" y="21726"/>
                </a:cubicBezTo>
                <a:lnTo>
                  <a:pt x="12966" y="21327"/>
                </a:lnTo>
                <a:lnTo>
                  <a:pt x="12966" y="21327"/>
                </a:lnTo>
                <a:lnTo>
                  <a:pt x="12946" y="21365"/>
                </a:lnTo>
                <a:cubicBezTo>
                  <a:pt x="13194" y="21022"/>
                  <a:pt x="13422" y="20660"/>
                  <a:pt x="13689" y="20356"/>
                </a:cubicBezTo>
                <a:cubicBezTo>
                  <a:pt x="13860" y="20165"/>
                  <a:pt x="14013" y="19975"/>
                  <a:pt x="14165" y="19804"/>
                </a:cubicBezTo>
                <a:cubicBezTo>
                  <a:pt x="14317" y="19670"/>
                  <a:pt x="14450" y="19537"/>
                  <a:pt x="14603" y="19404"/>
                </a:cubicBezTo>
                <a:lnTo>
                  <a:pt x="14622" y="19404"/>
                </a:lnTo>
                <a:lnTo>
                  <a:pt x="14660" y="19366"/>
                </a:lnTo>
                <a:lnTo>
                  <a:pt x="14907" y="19175"/>
                </a:lnTo>
                <a:lnTo>
                  <a:pt x="14945" y="19118"/>
                </a:lnTo>
                <a:lnTo>
                  <a:pt x="15060" y="19042"/>
                </a:lnTo>
                <a:lnTo>
                  <a:pt x="15117" y="18985"/>
                </a:lnTo>
                <a:cubicBezTo>
                  <a:pt x="15212" y="18909"/>
                  <a:pt x="15288" y="18833"/>
                  <a:pt x="15402" y="18756"/>
                </a:cubicBezTo>
                <a:cubicBezTo>
                  <a:pt x="15498" y="18699"/>
                  <a:pt x="15650" y="18585"/>
                  <a:pt x="15783" y="18509"/>
                </a:cubicBezTo>
                <a:cubicBezTo>
                  <a:pt x="16012" y="18376"/>
                  <a:pt x="16240" y="18262"/>
                  <a:pt x="16468" y="18166"/>
                </a:cubicBezTo>
                <a:cubicBezTo>
                  <a:pt x="16811" y="17995"/>
                  <a:pt x="17154" y="17824"/>
                  <a:pt x="17497" y="17652"/>
                </a:cubicBezTo>
                <a:cubicBezTo>
                  <a:pt x="17687" y="17557"/>
                  <a:pt x="17896" y="17462"/>
                  <a:pt x="18087" y="17386"/>
                </a:cubicBezTo>
                <a:cubicBezTo>
                  <a:pt x="18258" y="17329"/>
                  <a:pt x="18410" y="17291"/>
                  <a:pt x="18563" y="17233"/>
                </a:cubicBezTo>
                <a:cubicBezTo>
                  <a:pt x="18791" y="17119"/>
                  <a:pt x="19001" y="16986"/>
                  <a:pt x="19210" y="16872"/>
                </a:cubicBezTo>
                <a:cubicBezTo>
                  <a:pt x="19267" y="16834"/>
                  <a:pt x="19305" y="16796"/>
                  <a:pt x="19362" y="16758"/>
                </a:cubicBezTo>
                <a:close/>
                <a:moveTo>
                  <a:pt x="7300" y="24490"/>
                </a:moveTo>
                <a:cubicBezTo>
                  <a:pt x="7303" y="24508"/>
                  <a:pt x="7307" y="24526"/>
                  <a:pt x="7311" y="24544"/>
                </a:cubicBezTo>
                <a:lnTo>
                  <a:pt x="7300" y="24490"/>
                </a:lnTo>
                <a:close/>
                <a:moveTo>
                  <a:pt x="6321" y="17005"/>
                </a:moveTo>
                <a:lnTo>
                  <a:pt x="6321" y="17043"/>
                </a:lnTo>
                <a:cubicBezTo>
                  <a:pt x="6340" y="17157"/>
                  <a:pt x="6359" y="17272"/>
                  <a:pt x="6397" y="17386"/>
                </a:cubicBezTo>
                <a:cubicBezTo>
                  <a:pt x="6417" y="17500"/>
                  <a:pt x="6455" y="17633"/>
                  <a:pt x="6474" y="17747"/>
                </a:cubicBezTo>
                <a:cubicBezTo>
                  <a:pt x="6493" y="17843"/>
                  <a:pt x="6531" y="17976"/>
                  <a:pt x="6569" y="18109"/>
                </a:cubicBezTo>
                <a:cubicBezTo>
                  <a:pt x="6607" y="18223"/>
                  <a:pt x="6626" y="18338"/>
                  <a:pt x="6664" y="18452"/>
                </a:cubicBezTo>
                <a:cubicBezTo>
                  <a:pt x="6778" y="18795"/>
                  <a:pt x="6892" y="19118"/>
                  <a:pt x="7007" y="19442"/>
                </a:cubicBezTo>
                <a:cubicBezTo>
                  <a:pt x="7140" y="19766"/>
                  <a:pt x="7254" y="20089"/>
                  <a:pt x="7349" y="20394"/>
                </a:cubicBezTo>
                <a:lnTo>
                  <a:pt x="7406" y="20527"/>
                </a:lnTo>
                <a:lnTo>
                  <a:pt x="7464" y="20660"/>
                </a:lnTo>
                <a:cubicBezTo>
                  <a:pt x="7673" y="21079"/>
                  <a:pt x="7901" y="21479"/>
                  <a:pt x="8092" y="21898"/>
                </a:cubicBezTo>
                <a:lnTo>
                  <a:pt x="8092" y="21917"/>
                </a:lnTo>
                <a:lnTo>
                  <a:pt x="8092" y="21936"/>
                </a:lnTo>
                <a:lnTo>
                  <a:pt x="8092" y="21974"/>
                </a:lnTo>
                <a:lnTo>
                  <a:pt x="8092" y="21993"/>
                </a:lnTo>
                <a:lnTo>
                  <a:pt x="8111" y="22031"/>
                </a:lnTo>
                <a:lnTo>
                  <a:pt x="8130" y="22050"/>
                </a:lnTo>
                <a:lnTo>
                  <a:pt x="8130" y="22069"/>
                </a:lnTo>
                <a:lnTo>
                  <a:pt x="8149" y="22107"/>
                </a:lnTo>
                <a:lnTo>
                  <a:pt x="8149" y="22145"/>
                </a:lnTo>
                <a:lnTo>
                  <a:pt x="8149" y="22164"/>
                </a:lnTo>
                <a:lnTo>
                  <a:pt x="8149" y="22183"/>
                </a:lnTo>
                <a:lnTo>
                  <a:pt x="8149" y="22221"/>
                </a:lnTo>
                <a:lnTo>
                  <a:pt x="8149" y="22259"/>
                </a:lnTo>
                <a:lnTo>
                  <a:pt x="8149" y="22279"/>
                </a:lnTo>
                <a:lnTo>
                  <a:pt x="8149" y="22317"/>
                </a:lnTo>
                <a:lnTo>
                  <a:pt x="8149" y="22336"/>
                </a:lnTo>
                <a:lnTo>
                  <a:pt x="8149" y="22355"/>
                </a:lnTo>
                <a:lnTo>
                  <a:pt x="8149" y="22374"/>
                </a:lnTo>
                <a:lnTo>
                  <a:pt x="8225" y="22564"/>
                </a:lnTo>
                <a:lnTo>
                  <a:pt x="8244" y="22640"/>
                </a:lnTo>
                <a:lnTo>
                  <a:pt x="8263" y="22697"/>
                </a:lnTo>
                <a:lnTo>
                  <a:pt x="8263" y="22716"/>
                </a:lnTo>
                <a:lnTo>
                  <a:pt x="8282" y="22793"/>
                </a:lnTo>
                <a:lnTo>
                  <a:pt x="8301" y="22850"/>
                </a:lnTo>
                <a:lnTo>
                  <a:pt x="8301" y="22869"/>
                </a:lnTo>
                <a:lnTo>
                  <a:pt x="8320" y="22945"/>
                </a:lnTo>
                <a:lnTo>
                  <a:pt x="8377" y="23116"/>
                </a:lnTo>
                <a:cubicBezTo>
                  <a:pt x="8396" y="23211"/>
                  <a:pt x="8415" y="23307"/>
                  <a:pt x="8454" y="23402"/>
                </a:cubicBezTo>
                <a:lnTo>
                  <a:pt x="8454" y="23440"/>
                </a:lnTo>
                <a:lnTo>
                  <a:pt x="8454" y="23459"/>
                </a:lnTo>
                <a:lnTo>
                  <a:pt x="8454" y="23497"/>
                </a:lnTo>
                <a:lnTo>
                  <a:pt x="8454" y="23535"/>
                </a:lnTo>
                <a:lnTo>
                  <a:pt x="8454" y="23554"/>
                </a:lnTo>
                <a:lnTo>
                  <a:pt x="8454" y="23687"/>
                </a:lnTo>
                <a:cubicBezTo>
                  <a:pt x="8473" y="23973"/>
                  <a:pt x="8492" y="24258"/>
                  <a:pt x="8473" y="24544"/>
                </a:cubicBezTo>
                <a:lnTo>
                  <a:pt x="8473" y="24563"/>
                </a:lnTo>
                <a:lnTo>
                  <a:pt x="8473" y="24620"/>
                </a:lnTo>
                <a:lnTo>
                  <a:pt x="8473" y="24696"/>
                </a:lnTo>
                <a:cubicBezTo>
                  <a:pt x="8473" y="24734"/>
                  <a:pt x="8473" y="24772"/>
                  <a:pt x="8473" y="24792"/>
                </a:cubicBezTo>
                <a:lnTo>
                  <a:pt x="8473" y="24830"/>
                </a:lnTo>
                <a:lnTo>
                  <a:pt x="8473" y="24906"/>
                </a:lnTo>
                <a:cubicBezTo>
                  <a:pt x="8454" y="24963"/>
                  <a:pt x="8454" y="25020"/>
                  <a:pt x="8435" y="25077"/>
                </a:cubicBezTo>
                <a:lnTo>
                  <a:pt x="8435" y="25096"/>
                </a:lnTo>
                <a:lnTo>
                  <a:pt x="8435" y="25115"/>
                </a:lnTo>
                <a:lnTo>
                  <a:pt x="8435" y="25134"/>
                </a:lnTo>
                <a:lnTo>
                  <a:pt x="8435" y="25153"/>
                </a:lnTo>
                <a:lnTo>
                  <a:pt x="8435" y="25629"/>
                </a:lnTo>
                <a:lnTo>
                  <a:pt x="8435" y="25648"/>
                </a:lnTo>
                <a:lnTo>
                  <a:pt x="8435" y="25667"/>
                </a:lnTo>
                <a:lnTo>
                  <a:pt x="8435" y="25686"/>
                </a:lnTo>
                <a:lnTo>
                  <a:pt x="8435" y="25705"/>
                </a:lnTo>
                <a:lnTo>
                  <a:pt x="8415" y="25743"/>
                </a:lnTo>
                <a:lnTo>
                  <a:pt x="8415" y="25781"/>
                </a:lnTo>
                <a:lnTo>
                  <a:pt x="8415" y="25820"/>
                </a:lnTo>
                <a:lnTo>
                  <a:pt x="8415" y="25839"/>
                </a:lnTo>
                <a:lnTo>
                  <a:pt x="8415" y="25858"/>
                </a:lnTo>
                <a:lnTo>
                  <a:pt x="8396" y="25915"/>
                </a:lnTo>
                <a:lnTo>
                  <a:pt x="8396" y="25953"/>
                </a:lnTo>
                <a:lnTo>
                  <a:pt x="8358" y="26086"/>
                </a:lnTo>
                <a:lnTo>
                  <a:pt x="8339" y="26124"/>
                </a:lnTo>
                <a:lnTo>
                  <a:pt x="8320" y="26181"/>
                </a:lnTo>
                <a:lnTo>
                  <a:pt x="8320" y="26219"/>
                </a:lnTo>
                <a:lnTo>
                  <a:pt x="8320" y="26257"/>
                </a:lnTo>
                <a:lnTo>
                  <a:pt x="8320" y="26276"/>
                </a:lnTo>
                <a:lnTo>
                  <a:pt x="8320" y="26296"/>
                </a:lnTo>
                <a:lnTo>
                  <a:pt x="8301" y="26334"/>
                </a:lnTo>
                <a:lnTo>
                  <a:pt x="8301" y="26372"/>
                </a:lnTo>
                <a:cubicBezTo>
                  <a:pt x="8206" y="26600"/>
                  <a:pt x="8130" y="26848"/>
                  <a:pt x="8054" y="27114"/>
                </a:cubicBezTo>
                <a:lnTo>
                  <a:pt x="8035" y="27228"/>
                </a:lnTo>
                <a:cubicBezTo>
                  <a:pt x="7901" y="27019"/>
                  <a:pt x="7806" y="26810"/>
                  <a:pt x="7711" y="26581"/>
                </a:cubicBezTo>
                <a:cubicBezTo>
                  <a:pt x="7616" y="26257"/>
                  <a:pt x="7540" y="25915"/>
                  <a:pt x="7502" y="25572"/>
                </a:cubicBezTo>
                <a:lnTo>
                  <a:pt x="7483" y="25458"/>
                </a:lnTo>
                <a:cubicBezTo>
                  <a:pt x="7406" y="25115"/>
                  <a:pt x="7349" y="24792"/>
                  <a:pt x="7292" y="24449"/>
                </a:cubicBezTo>
                <a:lnTo>
                  <a:pt x="7292" y="24449"/>
                </a:lnTo>
                <a:lnTo>
                  <a:pt x="7300" y="24490"/>
                </a:lnTo>
                <a:lnTo>
                  <a:pt x="7300" y="24490"/>
                </a:lnTo>
                <a:cubicBezTo>
                  <a:pt x="7291" y="24432"/>
                  <a:pt x="7288" y="24374"/>
                  <a:pt x="7273" y="24316"/>
                </a:cubicBezTo>
                <a:lnTo>
                  <a:pt x="7254" y="24182"/>
                </a:lnTo>
                <a:lnTo>
                  <a:pt x="7235" y="24049"/>
                </a:lnTo>
                <a:lnTo>
                  <a:pt x="7197" y="23897"/>
                </a:lnTo>
                <a:lnTo>
                  <a:pt x="7197" y="23859"/>
                </a:lnTo>
                <a:lnTo>
                  <a:pt x="7197" y="23840"/>
                </a:lnTo>
                <a:lnTo>
                  <a:pt x="7197" y="23821"/>
                </a:lnTo>
                <a:lnTo>
                  <a:pt x="7197" y="23725"/>
                </a:lnTo>
                <a:lnTo>
                  <a:pt x="7197" y="23706"/>
                </a:lnTo>
                <a:lnTo>
                  <a:pt x="7197" y="23687"/>
                </a:lnTo>
                <a:lnTo>
                  <a:pt x="7159" y="23440"/>
                </a:lnTo>
                <a:lnTo>
                  <a:pt x="7121" y="23249"/>
                </a:lnTo>
                <a:cubicBezTo>
                  <a:pt x="7083" y="23059"/>
                  <a:pt x="7045" y="22869"/>
                  <a:pt x="7007" y="22678"/>
                </a:cubicBezTo>
                <a:cubicBezTo>
                  <a:pt x="6969" y="22488"/>
                  <a:pt x="6931" y="22298"/>
                  <a:pt x="6892" y="22107"/>
                </a:cubicBezTo>
                <a:cubicBezTo>
                  <a:pt x="6835" y="21822"/>
                  <a:pt x="6759" y="21517"/>
                  <a:pt x="6721" y="21231"/>
                </a:cubicBezTo>
                <a:cubicBezTo>
                  <a:pt x="6702" y="21155"/>
                  <a:pt x="6683" y="21079"/>
                  <a:pt x="6664" y="21003"/>
                </a:cubicBezTo>
                <a:cubicBezTo>
                  <a:pt x="6626" y="20813"/>
                  <a:pt x="6607" y="20622"/>
                  <a:pt x="6569" y="20432"/>
                </a:cubicBezTo>
                <a:cubicBezTo>
                  <a:pt x="6550" y="20241"/>
                  <a:pt x="6531" y="20051"/>
                  <a:pt x="6512" y="19842"/>
                </a:cubicBezTo>
                <a:cubicBezTo>
                  <a:pt x="6455" y="19461"/>
                  <a:pt x="6417" y="19080"/>
                  <a:pt x="6378" y="18680"/>
                </a:cubicBezTo>
                <a:cubicBezTo>
                  <a:pt x="6340" y="18185"/>
                  <a:pt x="6321" y="17671"/>
                  <a:pt x="6302" y="17176"/>
                </a:cubicBezTo>
                <a:lnTo>
                  <a:pt x="6302" y="17062"/>
                </a:lnTo>
                <a:cubicBezTo>
                  <a:pt x="6302" y="17043"/>
                  <a:pt x="6302" y="17043"/>
                  <a:pt x="6302" y="17024"/>
                </a:cubicBezTo>
                <a:cubicBezTo>
                  <a:pt x="6302" y="17024"/>
                  <a:pt x="6302" y="17005"/>
                  <a:pt x="6302" y="17005"/>
                </a:cubicBezTo>
                <a:close/>
                <a:moveTo>
                  <a:pt x="18981" y="21384"/>
                </a:moveTo>
                <a:lnTo>
                  <a:pt x="18981" y="21384"/>
                </a:lnTo>
                <a:cubicBezTo>
                  <a:pt x="18810" y="21669"/>
                  <a:pt x="18620" y="21974"/>
                  <a:pt x="18410" y="22259"/>
                </a:cubicBezTo>
                <a:cubicBezTo>
                  <a:pt x="18220" y="22507"/>
                  <a:pt x="18030" y="22735"/>
                  <a:pt x="17820" y="22945"/>
                </a:cubicBezTo>
                <a:cubicBezTo>
                  <a:pt x="17611" y="23154"/>
                  <a:pt x="17401" y="23364"/>
                  <a:pt x="17192" y="23554"/>
                </a:cubicBezTo>
                <a:cubicBezTo>
                  <a:pt x="16925" y="23763"/>
                  <a:pt x="16659" y="23954"/>
                  <a:pt x="16373" y="24125"/>
                </a:cubicBezTo>
                <a:cubicBezTo>
                  <a:pt x="16202" y="24239"/>
                  <a:pt x="16012" y="24354"/>
                  <a:pt x="15840" y="24449"/>
                </a:cubicBezTo>
                <a:cubicBezTo>
                  <a:pt x="15631" y="24563"/>
                  <a:pt x="15440" y="24658"/>
                  <a:pt x="15231" y="24753"/>
                </a:cubicBezTo>
                <a:cubicBezTo>
                  <a:pt x="14888" y="24906"/>
                  <a:pt x="14546" y="25039"/>
                  <a:pt x="14184" y="25153"/>
                </a:cubicBezTo>
                <a:lnTo>
                  <a:pt x="14222" y="25153"/>
                </a:lnTo>
                <a:cubicBezTo>
                  <a:pt x="14051" y="25210"/>
                  <a:pt x="13879" y="25286"/>
                  <a:pt x="13727" y="25344"/>
                </a:cubicBezTo>
                <a:cubicBezTo>
                  <a:pt x="13556" y="25401"/>
                  <a:pt x="13346" y="25477"/>
                  <a:pt x="13156" y="25534"/>
                </a:cubicBezTo>
                <a:cubicBezTo>
                  <a:pt x="12813" y="25629"/>
                  <a:pt x="12471" y="25743"/>
                  <a:pt x="12128" y="25839"/>
                </a:cubicBezTo>
                <a:cubicBezTo>
                  <a:pt x="11880" y="25915"/>
                  <a:pt x="11652" y="26010"/>
                  <a:pt x="11423" y="26105"/>
                </a:cubicBezTo>
                <a:lnTo>
                  <a:pt x="11176" y="26238"/>
                </a:lnTo>
                <a:cubicBezTo>
                  <a:pt x="10719" y="26448"/>
                  <a:pt x="10300" y="26695"/>
                  <a:pt x="9881" y="26943"/>
                </a:cubicBezTo>
                <a:cubicBezTo>
                  <a:pt x="9691" y="27057"/>
                  <a:pt x="9520" y="27190"/>
                  <a:pt x="9348" y="27343"/>
                </a:cubicBezTo>
                <a:cubicBezTo>
                  <a:pt x="9234" y="27438"/>
                  <a:pt x="9101" y="27552"/>
                  <a:pt x="9006" y="27666"/>
                </a:cubicBezTo>
                <a:cubicBezTo>
                  <a:pt x="8930" y="27742"/>
                  <a:pt x="8872" y="27799"/>
                  <a:pt x="8834" y="27876"/>
                </a:cubicBezTo>
                <a:lnTo>
                  <a:pt x="8796" y="27914"/>
                </a:lnTo>
                <a:cubicBezTo>
                  <a:pt x="8853" y="27819"/>
                  <a:pt x="8910" y="27742"/>
                  <a:pt x="8968" y="27647"/>
                </a:cubicBezTo>
                <a:cubicBezTo>
                  <a:pt x="9082" y="27495"/>
                  <a:pt x="9215" y="27343"/>
                  <a:pt x="9348" y="27190"/>
                </a:cubicBezTo>
                <a:cubicBezTo>
                  <a:pt x="9482" y="27057"/>
                  <a:pt x="9596" y="26924"/>
                  <a:pt x="9729" y="26810"/>
                </a:cubicBezTo>
                <a:cubicBezTo>
                  <a:pt x="9862" y="26676"/>
                  <a:pt x="10015" y="26562"/>
                  <a:pt x="10148" y="26429"/>
                </a:cubicBezTo>
                <a:cubicBezTo>
                  <a:pt x="10414" y="26200"/>
                  <a:pt x="10681" y="25953"/>
                  <a:pt x="10928" y="25686"/>
                </a:cubicBezTo>
                <a:cubicBezTo>
                  <a:pt x="11176" y="25439"/>
                  <a:pt x="11404" y="25210"/>
                  <a:pt x="11652" y="24944"/>
                </a:cubicBezTo>
                <a:cubicBezTo>
                  <a:pt x="11899" y="24696"/>
                  <a:pt x="12185" y="24468"/>
                  <a:pt x="12471" y="24258"/>
                </a:cubicBezTo>
                <a:cubicBezTo>
                  <a:pt x="12547" y="24220"/>
                  <a:pt x="12604" y="24163"/>
                  <a:pt x="12680" y="24106"/>
                </a:cubicBezTo>
                <a:cubicBezTo>
                  <a:pt x="12756" y="24049"/>
                  <a:pt x="12851" y="23973"/>
                  <a:pt x="12966" y="23916"/>
                </a:cubicBezTo>
                <a:cubicBezTo>
                  <a:pt x="13118" y="23821"/>
                  <a:pt x="13270" y="23725"/>
                  <a:pt x="13441" y="23630"/>
                </a:cubicBezTo>
                <a:cubicBezTo>
                  <a:pt x="13594" y="23535"/>
                  <a:pt x="13727" y="23459"/>
                  <a:pt x="13879" y="23383"/>
                </a:cubicBezTo>
                <a:cubicBezTo>
                  <a:pt x="14032" y="23307"/>
                  <a:pt x="14260" y="23211"/>
                  <a:pt x="14450" y="23135"/>
                </a:cubicBezTo>
                <a:cubicBezTo>
                  <a:pt x="14812" y="23002"/>
                  <a:pt x="15193" y="22907"/>
                  <a:pt x="15574" y="22793"/>
                </a:cubicBezTo>
                <a:cubicBezTo>
                  <a:pt x="15935" y="22678"/>
                  <a:pt x="16259" y="22621"/>
                  <a:pt x="16602" y="22526"/>
                </a:cubicBezTo>
                <a:lnTo>
                  <a:pt x="16849" y="22450"/>
                </a:lnTo>
                <a:cubicBezTo>
                  <a:pt x="17040" y="22393"/>
                  <a:pt x="17230" y="22336"/>
                  <a:pt x="17420" y="22259"/>
                </a:cubicBezTo>
                <a:cubicBezTo>
                  <a:pt x="17611" y="22202"/>
                  <a:pt x="17820" y="22107"/>
                  <a:pt x="18011" y="22012"/>
                </a:cubicBezTo>
                <a:cubicBezTo>
                  <a:pt x="18087" y="21974"/>
                  <a:pt x="18182" y="21936"/>
                  <a:pt x="18239" y="21898"/>
                </a:cubicBezTo>
                <a:cubicBezTo>
                  <a:pt x="18506" y="21726"/>
                  <a:pt x="18753" y="21555"/>
                  <a:pt x="18981" y="21384"/>
                </a:cubicBezTo>
                <a:close/>
                <a:moveTo>
                  <a:pt x="15536" y="26010"/>
                </a:moveTo>
                <a:lnTo>
                  <a:pt x="15536" y="26010"/>
                </a:lnTo>
                <a:cubicBezTo>
                  <a:pt x="15212" y="26657"/>
                  <a:pt x="14641" y="27133"/>
                  <a:pt x="14070" y="27552"/>
                </a:cubicBezTo>
                <a:cubicBezTo>
                  <a:pt x="13898" y="27685"/>
                  <a:pt x="13727" y="27799"/>
                  <a:pt x="13556" y="27895"/>
                </a:cubicBezTo>
                <a:cubicBezTo>
                  <a:pt x="13384" y="27990"/>
                  <a:pt x="13251" y="28066"/>
                  <a:pt x="13099" y="28161"/>
                </a:cubicBezTo>
                <a:cubicBezTo>
                  <a:pt x="12775" y="28333"/>
                  <a:pt x="12452" y="28485"/>
                  <a:pt x="12128" y="28656"/>
                </a:cubicBezTo>
                <a:cubicBezTo>
                  <a:pt x="11918" y="28751"/>
                  <a:pt x="11709" y="28866"/>
                  <a:pt x="11481" y="28961"/>
                </a:cubicBezTo>
                <a:cubicBezTo>
                  <a:pt x="11271" y="29037"/>
                  <a:pt x="11081" y="29094"/>
                  <a:pt x="10871" y="29151"/>
                </a:cubicBezTo>
                <a:cubicBezTo>
                  <a:pt x="10662" y="29208"/>
                  <a:pt x="10395" y="29303"/>
                  <a:pt x="10129" y="29361"/>
                </a:cubicBezTo>
                <a:cubicBezTo>
                  <a:pt x="9881" y="29437"/>
                  <a:pt x="9672" y="29475"/>
                  <a:pt x="9444" y="29551"/>
                </a:cubicBezTo>
                <a:cubicBezTo>
                  <a:pt x="9006" y="29703"/>
                  <a:pt x="8568" y="29875"/>
                  <a:pt x="8149" y="30065"/>
                </a:cubicBezTo>
                <a:cubicBezTo>
                  <a:pt x="7921" y="30160"/>
                  <a:pt x="7711" y="30274"/>
                  <a:pt x="7483" y="30408"/>
                </a:cubicBezTo>
                <a:cubicBezTo>
                  <a:pt x="7254" y="30560"/>
                  <a:pt x="7026" y="30731"/>
                  <a:pt x="6816" y="30903"/>
                </a:cubicBezTo>
                <a:cubicBezTo>
                  <a:pt x="6740" y="30960"/>
                  <a:pt x="6683" y="31017"/>
                  <a:pt x="6607" y="31093"/>
                </a:cubicBezTo>
                <a:lnTo>
                  <a:pt x="6588" y="31112"/>
                </a:lnTo>
                <a:cubicBezTo>
                  <a:pt x="6588" y="31036"/>
                  <a:pt x="6664" y="30979"/>
                  <a:pt x="6702" y="30941"/>
                </a:cubicBezTo>
                <a:cubicBezTo>
                  <a:pt x="6797" y="30788"/>
                  <a:pt x="6912" y="30636"/>
                  <a:pt x="7026" y="30484"/>
                </a:cubicBezTo>
                <a:cubicBezTo>
                  <a:pt x="7254" y="30198"/>
                  <a:pt x="7483" y="29894"/>
                  <a:pt x="7730" y="29627"/>
                </a:cubicBezTo>
                <a:cubicBezTo>
                  <a:pt x="7997" y="29342"/>
                  <a:pt x="8206" y="29075"/>
                  <a:pt x="8435" y="28809"/>
                </a:cubicBezTo>
                <a:cubicBezTo>
                  <a:pt x="8663" y="28523"/>
                  <a:pt x="8910" y="28256"/>
                  <a:pt x="9158" y="28009"/>
                </a:cubicBezTo>
                <a:cubicBezTo>
                  <a:pt x="9786" y="27457"/>
                  <a:pt x="10510" y="27057"/>
                  <a:pt x="11290" y="26790"/>
                </a:cubicBezTo>
                <a:cubicBezTo>
                  <a:pt x="11500" y="26714"/>
                  <a:pt x="11728" y="26657"/>
                  <a:pt x="11937" y="26600"/>
                </a:cubicBezTo>
                <a:cubicBezTo>
                  <a:pt x="12166" y="26543"/>
                  <a:pt x="12375" y="26505"/>
                  <a:pt x="12585" y="26467"/>
                </a:cubicBezTo>
                <a:cubicBezTo>
                  <a:pt x="12927" y="26410"/>
                  <a:pt x="13289" y="26391"/>
                  <a:pt x="13651" y="26372"/>
                </a:cubicBezTo>
                <a:cubicBezTo>
                  <a:pt x="13841" y="26353"/>
                  <a:pt x="14051" y="26353"/>
                  <a:pt x="14241" y="26334"/>
                </a:cubicBezTo>
                <a:cubicBezTo>
                  <a:pt x="14450" y="26334"/>
                  <a:pt x="14584" y="26296"/>
                  <a:pt x="14755" y="26276"/>
                </a:cubicBezTo>
                <a:cubicBezTo>
                  <a:pt x="14926" y="26257"/>
                  <a:pt x="15079" y="26200"/>
                  <a:pt x="15231" y="26162"/>
                </a:cubicBezTo>
                <a:lnTo>
                  <a:pt x="15364" y="26124"/>
                </a:lnTo>
                <a:cubicBezTo>
                  <a:pt x="15402" y="26067"/>
                  <a:pt x="15479" y="26048"/>
                  <a:pt x="15536" y="26010"/>
                </a:cubicBezTo>
                <a:close/>
                <a:moveTo>
                  <a:pt x="5217" y="21607"/>
                </a:moveTo>
                <a:lnTo>
                  <a:pt x="5217" y="21607"/>
                </a:lnTo>
                <a:cubicBezTo>
                  <a:pt x="5230" y="21663"/>
                  <a:pt x="5243" y="21714"/>
                  <a:pt x="5255" y="21764"/>
                </a:cubicBezTo>
                <a:cubicBezTo>
                  <a:pt x="5274" y="21841"/>
                  <a:pt x="5293" y="21917"/>
                  <a:pt x="5312" y="21993"/>
                </a:cubicBezTo>
                <a:cubicBezTo>
                  <a:pt x="5331" y="22088"/>
                  <a:pt x="5350" y="22183"/>
                  <a:pt x="5369" y="22259"/>
                </a:cubicBezTo>
                <a:cubicBezTo>
                  <a:pt x="5388" y="22355"/>
                  <a:pt x="5408" y="22431"/>
                  <a:pt x="5427" y="22526"/>
                </a:cubicBezTo>
                <a:cubicBezTo>
                  <a:pt x="5522" y="22869"/>
                  <a:pt x="5636" y="23211"/>
                  <a:pt x="5712" y="23554"/>
                </a:cubicBezTo>
                <a:cubicBezTo>
                  <a:pt x="5788" y="23897"/>
                  <a:pt x="5864" y="24220"/>
                  <a:pt x="5941" y="24563"/>
                </a:cubicBezTo>
                <a:cubicBezTo>
                  <a:pt x="5979" y="24696"/>
                  <a:pt x="5998" y="24849"/>
                  <a:pt x="6036" y="24982"/>
                </a:cubicBezTo>
                <a:cubicBezTo>
                  <a:pt x="6036" y="25020"/>
                  <a:pt x="6036" y="25039"/>
                  <a:pt x="6055" y="25058"/>
                </a:cubicBezTo>
                <a:cubicBezTo>
                  <a:pt x="6074" y="25096"/>
                  <a:pt x="6055" y="25115"/>
                  <a:pt x="6055" y="25153"/>
                </a:cubicBezTo>
                <a:cubicBezTo>
                  <a:pt x="6093" y="25325"/>
                  <a:pt x="6112" y="25477"/>
                  <a:pt x="6131" y="25648"/>
                </a:cubicBezTo>
                <a:cubicBezTo>
                  <a:pt x="6169" y="25820"/>
                  <a:pt x="6188" y="25991"/>
                  <a:pt x="6207" y="26162"/>
                </a:cubicBezTo>
                <a:cubicBezTo>
                  <a:pt x="6226" y="26372"/>
                  <a:pt x="6226" y="26581"/>
                  <a:pt x="6207" y="26790"/>
                </a:cubicBezTo>
                <a:cubicBezTo>
                  <a:pt x="6207" y="27152"/>
                  <a:pt x="6188" y="27514"/>
                  <a:pt x="6150" y="27876"/>
                </a:cubicBezTo>
                <a:cubicBezTo>
                  <a:pt x="6131" y="28123"/>
                  <a:pt x="6093" y="28333"/>
                  <a:pt x="6074" y="28561"/>
                </a:cubicBezTo>
                <a:lnTo>
                  <a:pt x="6074" y="28675"/>
                </a:lnTo>
                <a:lnTo>
                  <a:pt x="6074" y="28751"/>
                </a:lnTo>
                <a:cubicBezTo>
                  <a:pt x="6055" y="29170"/>
                  <a:pt x="5979" y="29570"/>
                  <a:pt x="5883" y="29989"/>
                </a:cubicBezTo>
                <a:cubicBezTo>
                  <a:pt x="5826" y="30179"/>
                  <a:pt x="5769" y="30389"/>
                  <a:pt x="5674" y="30579"/>
                </a:cubicBezTo>
                <a:cubicBezTo>
                  <a:pt x="5598" y="30769"/>
                  <a:pt x="5522" y="30960"/>
                  <a:pt x="5427" y="31169"/>
                </a:cubicBezTo>
                <a:cubicBezTo>
                  <a:pt x="5427" y="31055"/>
                  <a:pt x="5408" y="30941"/>
                  <a:pt x="5408" y="30827"/>
                </a:cubicBezTo>
                <a:cubicBezTo>
                  <a:pt x="5388" y="30731"/>
                  <a:pt x="5369" y="30617"/>
                  <a:pt x="5350" y="30503"/>
                </a:cubicBezTo>
                <a:cubicBezTo>
                  <a:pt x="5331" y="30408"/>
                  <a:pt x="5293" y="30255"/>
                  <a:pt x="5274" y="30122"/>
                </a:cubicBezTo>
                <a:cubicBezTo>
                  <a:pt x="5236" y="30008"/>
                  <a:pt x="5198" y="29875"/>
                  <a:pt x="5160" y="29741"/>
                </a:cubicBezTo>
                <a:cubicBezTo>
                  <a:pt x="5084" y="29513"/>
                  <a:pt x="5008" y="29284"/>
                  <a:pt x="4932" y="29056"/>
                </a:cubicBezTo>
                <a:cubicBezTo>
                  <a:pt x="4836" y="28789"/>
                  <a:pt x="4779" y="28523"/>
                  <a:pt x="4722" y="28256"/>
                </a:cubicBezTo>
                <a:cubicBezTo>
                  <a:pt x="4665" y="27971"/>
                  <a:pt x="4608" y="27704"/>
                  <a:pt x="4570" y="27419"/>
                </a:cubicBezTo>
                <a:cubicBezTo>
                  <a:pt x="4551" y="27343"/>
                  <a:pt x="4551" y="27266"/>
                  <a:pt x="4532" y="27209"/>
                </a:cubicBezTo>
                <a:cubicBezTo>
                  <a:pt x="4532" y="27057"/>
                  <a:pt x="4513" y="26924"/>
                  <a:pt x="4513" y="26771"/>
                </a:cubicBezTo>
                <a:lnTo>
                  <a:pt x="4513" y="26562"/>
                </a:lnTo>
                <a:lnTo>
                  <a:pt x="4513" y="26448"/>
                </a:lnTo>
                <a:lnTo>
                  <a:pt x="4513" y="26067"/>
                </a:lnTo>
                <a:cubicBezTo>
                  <a:pt x="4513" y="25934"/>
                  <a:pt x="4513" y="25801"/>
                  <a:pt x="4532" y="25667"/>
                </a:cubicBezTo>
                <a:cubicBezTo>
                  <a:pt x="4551" y="25382"/>
                  <a:pt x="4608" y="25096"/>
                  <a:pt x="4646" y="24811"/>
                </a:cubicBezTo>
                <a:cubicBezTo>
                  <a:pt x="4684" y="24563"/>
                  <a:pt x="4741" y="24316"/>
                  <a:pt x="4817" y="24068"/>
                </a:cubicBezTo>
                <a:cubicBezTo>
                  <a:pt x="4893" y="23840"/>
                  <a:pt x="4970" y="23592"/>
                  <a:pt x="5027" y="23345"/>
                </a:cubicBezTo>
                <a:cubicBezTo>
                  <a:pt x="5046" y="23249"/>
                  <a:pt x="5065" y="23135"/>
                  <a:pt x="5084" y="23040"/>
                </a:cubicBezTo>
                <a:cubicBezTo>
                  <a:pt x="5103" y="22945"/>
                  <a:pt x="5122" y="22850"/>
                  <a:pt x="5122" y="22754"/>
                </a:cubicBezTo>
                <a:cubicBezTo>
                  <a:pt x="5160" y="22564"/>
                  <a:pt x="5179" y="22355"/>
                  <a:pt x="5198" y="22164"/>
                </a:cubicBezTo>
                <a:cubicBezTo>
                  <a:pt x="5198" y="22088"/>
                  <a:pt x="5217" y="22012"/>
                  <a:pt x="5217" y="21936"/>
                </a:cubicBezTo>
                <a:cubicBezTo>
                  <a:pt x="5217" y="21860"/>
                  <a:pt x="5217" y="21784"/>
                  <a:pt x="5217" y="21707"/>
                </a:cubicBezTo>
                <a:lnTo>
                  <a:pt x="5217" y="21607"/>
                </a:lnTo>
                <a:close/>
                <a:moveTo>
                  <a:pt x="15060" y="28904"/>
                </a:moveTo>
                <a:lnTo>
                  <a:pt x="15060" y="28904"/>
                </a:lnTo>
                <a:cubicBezTo>
                  <a:pt x="14926" y="29094"/>
                  <a:pt x="14793" y="29303"/>
                  <a:pt x="14660" y="29513"/>
                </a:cubicBezTo>
                <a:cubicBezTo>
                  <a:pt x="14508" y="29741"/>
                  <a:pt x="14355" y="29951"/>
                  <a:pt x="14165" y="30160"/>
                </a:cubicBezTo>
                <a:cubicBezTo>
                  <a:pt x="13956" y="30351"/>
                  <a:pt x="13708" y="30541"/>
                  <a:pt x="13441" y="30693"/>
                </a:cubicBezTo>
                <a:cubicBezTo>
                  <a:pt x="13213" y="30827"/>
                  <a:pt x="12966" y="30960"/>
                  <a:pt x="12718" y="31074"/>
                </a:cubicBezTo>
                <a:cubicBezTo>
                  <a:pt x="12413" y="31226"/>
                  <a:pt x="12109" y="31379"/>
                  <a:pt x="11785" y="31512"/>
                </a:cubicBezTo>
                <a:lnTo>
                  <a:pt x="11709" y="31569"/>
                </a:lnTo>
                <a:cubicBezTo>
                  <a:pt x="11404" y="31702"/>
                  <a:pt x="11081" y="31836"/>
                  <a:pt x="10776" y="31931"/>
                </a:cubicBezTo>
                <a:cubicBezTo>
                  <a:pt x="10548" y="32007"/>
                  <a:pt x="10319" y="32064"/>
                  <a:pt x="10091" y="32102"/>
                </a:cubicBezTo>
                <a:cubicBezTo>
                  <a:pt x="9939" y="32121"/>
                  <a:pt x="9767" y="32140"/>
                  <a:pt x="9615" y="32159"/>
                </a:cubicBezTo>
                <a:cubicBezTo>
                  <a:pt x="9310" y="32178"/>
                  <a:pt x="9025" y="32235"/>
                  <a:pt x="8739" y="32254"/>
                </a:cubicBezTo>
                <a:cubicBezTo>
                  <a:pt x="8435" y="32273"/>
                  <a:pt x="8206" y="32311"/>
                  <a:pt x="7940" y="32350"/>
                </a:cubicBezTo>
                <a:cubicBezTo>
                  <a:pt x="7673" y="32407"/>
                  <a:pt x="7426" y="32464"/>
                  <a:pt x="7178" y="32540"/>
                </a:cubicBezTo>
                <a:lnTo>
                  <a:pt x="6912" y="32635"/>
                </a:lnTo>
                <a:cubicBezTo>
                  <a:pt x="6740" y="32692"/>
                  <a:pt x="6550" y="32749"/>
                  <a:pt x="6378" y="32845"/>
                </a:cubicBezTo>
                <a:cubicBezTo>
                  <a:pt x="6264" y="32883"/>
                  <a:pt x="6150" y="32959"/>
                  <a:pt x="6036" y="33016"/>
                </a:cubicBezTo>
                <a:cubicBezTo>
                  <a:pt x="5960" y="33054"/>
                  <a:pt x="5864" y="33111"/>
                  <a:pt x="5788" y="33187"/>
                </a:cubicBezTo>
                <a:lnTo>
                  <a:pt x="5731" y="33244"/>
                </a:lnTo>
                <a:lnTo>
                  <a:pt x="5693" y="33282"/>
                </a:lnTo>
                <a:cubicBezTo>
                  <a:pt x="5674" y="33301"/>
                  <a:pt x="5655" y="33340"/>
                  <a:pt x="5655" y="33359"/>
                </a:cubicBezTo>
                <a:lnTo>
                  <a:pt x="5636" y="33397"/>
                </a:lnTo>
                <a:lnTo>
                  <a:pt x="5636" y="33359"/>
                </a:lnTo>
                <a:cubicBezTo>
                  <a:pt x="5636" y="33327"/>
                  <a:pt x="5649" y="33296"/>
                  <a:pt x="5653" y="33296"/>
                </a:cubicBezTo>
                <a:cubicBezTo>
                  <a:pt x="5654" y="33296"/>
                  <a:pt x="5655" y="33298"/>
                  <a:pt x="5655" y="33301"/>
                </a:cubicBezTo>
                <a:cubicBezTo>
                  <a:pt x="5769" y="33092"/>
                  <a:pt x="5922" y="32902"/>
                  <a:pt x="6093" y="32768"/>
                </a:cubicBezTo>
                <a:lnTo>
                  <a:pt x="6512" y="32407"/>
                </a:lnTo>
                <a:cubicBezTo>
                  <a:pt x="6645" y="32273"/>
                  <a:pt x="6759" y="32140"/>
                  <a:pt x="6912" y="32026"/>
                </a:cubicBezTo>
                <a:cubicBezTo>
                  <a:pt x="7178" y="31797"/>
                  <a:pt x="7445" y="31550"/>
                  <a:pt x="7711" y="31322"/>
                </a:cubicBezTo>
                <a:cubicBezTo>
                  <a:pt x="7844" y="31188"/>
                  <a:pt x="7997" y="31055"/>
                  <a:pt x="8149" y="30941"/>
                </a:cubicBezTo>
                <a:cubicBezTo>
                  <a:pt x="8301" y="30807"/>
                  <a:pt x="8473" y="30693"/>
                  <a:pt x="8644" y="30598"/>
                </a:cubicBezTo>
                <a:cubicBezTo>
                  <a:pt x="9006" y="30389"/>
                  <a:pt x="9386" y="30179"/>
                  <a:pt x="9767" y="30008"/>
                </a:cubicBezTo>
                <a:cubicBezTo>
                  <a:pt x="10110" y="29856"/>
                  <a:pt x="10472" y="29722"/>
                  <a:pt x="10833" y="29608"/>
                </a:cubicBezTo>
                <a:cubicBezTo>
                  <a:pt x="11195" y="29475"/>
                  <a:pt x="11576" y="29361"/>
                  <a:pt x="11957" y="29265"/>
                </a:cubicBezTo>
                <a:cubicBezTo>
                  <a:pt x="12204" y="29208"/>
                  <a:pt x="12471" y="29189"/>
                  <a:pt x="12718" y="29189"/>
                </a:cubicBezTo>
                <a:lnTo>
                  <a:pt x="13327" y="29189"/>
                </a:lnTo>
                <a:cubicBezTo>
                  <a:pt x="13422" y="29189"/>
                  <a:pt x="13537" y="29170"/>
                  <a:pt x="13632" y="29151"/>
                </a:cubicBezTo>
                <a:lnTo>
                  <a:pt x="13670" y="29151"/>
                </a:lnTo>
                <a:cubicBezTo>
                  <a:pt x="13879" y="29113"/>
                  <a:pt x="14089" y="29075"/>
                  <a:pt x="14317" y="29018"/>
                </a:cubicBezTo>
                <a:cubicBezTo>
                  <a:pt x="14527" y="28980"/>
                  <a:pt x="14755" y="28942"/>
                  <a:pt x="14965" y="28923"/>
                </a:cubicBezTo>
                <a:lnTo>
                  <a:pt x="15060" y="28904"/>
                </a:lnTo>
                <a:close/>
                <a:moveTo>
                  <a:pt x="2448" y="25701"/>
                </a:moveTo>
                <a:cubicBezTo>
                  <a:pt x="2458" y="25798"/>
                  <a:pt x="2461" y="25889"/>
                  <a:pt x="2476" y="25991"/>
                </a:cubicBezTo>
                <a:cubicBezTo>
                  <a:pt x="2552" y="26410"/>
                  <a:pt x="2647" y="26810"/>
                  <a:pt x="2761" y="27228"/>
                </a:cubicBezTo>
                <a:cubicBezTo>
                  <a:pt x="2875" y="27533"/>
                  <a:pt x="2990" y="27819"/>
                  <a:pt x="3123" y="28123"/>
                </a:cubicBezTo>
                <a:lnTo>
                  <a:pt x="3409" y="28732"/>
                </a:lnTo>
                <a:cubicBezTo>
                  <a:pt x="3466" y="28866"/>
                  <a:pt x="3523" y="28999"/>
                  <a:pt x="3599" y="29132"/>
                </a:cubicBezTo>
                <a:lnTo>
                  <a:pt x="3808" y="29532"/>
                </a:lnTo>
                <a:cubicBezTo>
                  <a:pt x="3942" y="29818"/>
                  <a:pt x="4075" y="30084"/>
                  <a:pt x="4208" y="30351"/>
                </a:cubicBezTo>
                <a:lnTo>
                  <a:pt x="4227" y="30408"/>
                </a:lnTo>
                <a:lnTo>
                  <a:pt x="4265" y="30465"/>
                </a:lnTo>
                <a:lnTo>
                  <a:pt x="4265" y="30484"/>
                </a:lnTo>
                <a:cubicBezTo>
                  <a:pt x="4418" y="30846"/>
                  <a:pt x="4608" y="31207"/>
                  <a:pt x="4741" y="31569"/>
                </a:cubicBezTo>
                <a:cubicBezTo>
                  <a:pt x="4874" y="31988"/>
                  <a:pt x="4970" y="32407"/>
                  <a:pt x="5008" y="32845"/>
                </a:cubicBezTo>
                <a:cubicBezTo>
                  <a:pt x="5027" y="33035"/>
                  <a:pt x="5046" y="33225"/>
                  <a:pt x="5046" y="33416"/>
                </a:cubicBezTo>
                <a:cubicBezTo>
                  <a:pt x="5046" y="33606"/>
                  <a:pt x="5046" y="33796"/>
                  <a:pt x="5046" y="33987"/>
                </a:cubicBezTo>
                <a:cubicBezTo>
                  <a:pt x="5046" y="34082"/>
                  <a:pt x="5046" y="34177"/>
                  <a:pt x="5027" y="34272"/>
                </a:cubicBezTo>
                <a:cubicBezTo>
                  <a:pt x="5008" y="34558"/>
                  <a:pt x="4951" y="34824"/>
                  <a:pt x="4836" y="35091"/>
                </a:cubicBezTo>
                <a:lnTo>
                  <a:pt x="4855" y="35110"/>
                </a:lnTo>
                <a:cubicBezTo>
                  <a:pt x="4760" y="35262"/>
                  <a:pt x="4684" y="35434"/>
                  <a:pt x="4608" y="35586"/>
                </a:cubicBezTo>
                <a:cubicBezTo>
                  <a:pt x="4608" y="35529"/>
                  <a:pt x="4589" y="35472"/>
                  <a:pt x="4589" y="35415"/>
                </a:cubicBezTo>
                <a:cubicBezTo>
                  <a:pt x="4570" y="35358"/>
                  <a:pt x="4551" y="35243"/>
                  <a:pt x="4532" y="35167"/>
                </a:cubicBezTo>
                <a:cubicBezTo>
                  <a:pt x="4513" y="35072"/>
                  <a:pt x="4494" y="34996"/>
                  <a:pt x="4475" y="34901"/>
                </a:cubicBezTo>
                <a:cubicBezTo>
                  <a:pt x="4456" y="34805"/>
                  <a:pt x="4418" y="34748"/>
                  <a:pt x="4399" y="34691"/>
                </a:cubicBezTo>
                <a:cubicBezTo>
                  <a:pt x="4360" y="34615"/>
                  <a:pt x="4341" y="34539"/>
                  <a:pt x="4303" y="34463"/>
                </a:cubicBezTo>
                <a:cubicBezTo>
                  <a:pt x="4151" y="34158"/>
                  <a:pt x="3980" y="33854"/>
                  <a:pt x="3827" y="33549"/>
                </a:cubicBezTo>
                <a:cubicBezTo>
                  <a:pt x="3656" y="33187"/>
                  <a:pt x="3485" y="32806"/>
                  <a:pt x="3332" y="32445"/>
                </a:cubicBezTo>
                <a:cubicBezTo>
                  <a:pt x="3180" y="32064"/>
                  <a:pt x="3028" y="31702"/>
                  <a:pt x="2914" y="31302"/>
                </a:cubicBezTo>
                <a:cubicBezTo>
                  <a:pt x="2799" y="30922"/>
                  <a:pt x="2704" y="30541"/>
                  <a:pt x="2647" y="30160"/>
                </a:cubicBezTo>
                <a:cubicBezTo>
                  <a:pt x="2628" y="30046"/>
                  <a:pt x="2609" y="29951"/>
                  <a:pt x="2609" y="29837"/>
                </a:cubicBezTo>
                <a:cubicBezTo>
                  <a:pt x="2590" y="29627"/>
                  <a:pt x="2571" y="29418"/>
                  <a:pt x="2552" y="29208"/>
                </a:cubicBezTo>
                <a:cubicBezTo>
                  <a:pt x="2552" y="29113"/>
                  <a:pt x="2552" y="28999"/>
                  <a:pt x="2533" y="28904"/>
                </a:cubicBezTo>
                <a:cubicBezTo>
                  <a:pt x="2495" y="28466"/>
                  <a:pt x="2476" y="28047"/>
                  <a:pt x="2457" y="27609"/>
                </a:cubicBezTo>
                <a:lnTo>
                  <a:pt x="2457" y="27628"/>
                </a:lnTo>
                <a:cubicBezTo>
                  <a:pt x="2438" y="27171"/>
                  <a:pt x="2438" y="26733"/>
                  <a:pt x="2438" y="26296"/>
                </a:cubicBezTo>
                <a:cubicBezTo>
                  <a:pt x="2438" y="26091"/>
                  <a:pt x="2438" y="25900"/>
                  <a:pt x="2448" y="25701"/>
                </a:cubicBezTo>
                <a:close/>
                <a:moveTo>
                  <a:pt x="14698" y="31550"/>
                </a:moveTo>
                <a:lnTo>
                  <a:pt x="14698" y="31550"/>
                </a:lnTo>
                <a:cubicBezTo>
                  <a:pt x="14527" y="31988"/>
                  <a:pt x="14374" y="32426"/>
                  <a:pt x="14184" y="32825"/>
                </a:cubicBezTo>
                <a:cubicBezTo>
                  <a:pt x="13994" y="33340"/>
                  <a:pt x="13670" y="33815"/>
                  <a:pt x="13289" y="34215"/>
                </a:cubicBezTo>
                <a:cubicBezTo>
                  <a:pt x="13099" y="34387"/>
                  <a:pt x="12908" y="34520"/>
                  <a:pt x="12699" y="34634"/>
                </a:cubicBezTo>
                <a:cubicBezTo>
                  <a:pt x="12509" y="34710"/>
                  <a:pt x="12318" y="34786"/>
                  <a:pt x="12128" y="34863"/>
                </a:cubicBezTo>
                <a:cubicBezTo>
                  <a:pt x="11747" y="35015"/>
                  <a:pt x="11366" y="35129"/>
                  <a:pt x="10967" y="35205"/>
                </a:cubicBezTo>
                <a:cubicBezTo>
                  <a:pt x="10700" y="35243"/>
                  <a:pt x="10414" y="35281"/>
                  <a:pt x="10129" y="35300"/>
                </a:cubicBezTo>
                <a:cubicBezTo>
                  <a:pt x="9862" y="35300"/>
                  <a:pt x="9596" y="35319"/>
                  <a:pt x="9329" y="35319"/>
                </a:cubicBezTo>
                <a:cubicBezTo>
                  <a:pt x="9082" y="35319"/>
                  <a:pt x="8815" y="35281"/>
                  <a:pt x="8568" y="35262"/>
                </a:cubicBezTo>
                <a:cubicBezTo>
                  <a:pt x="8396" y="35243"/>
                  <a:pt x="8206" y="35224"/>
                  <a:pt x="8035" y="35224"/>
                </a:cubicBezTo>
                <a:cubicBezTo>
                  <a:pt x="7882" y="35224"/>
                  <a:pt x="7749" y="35243"/>
                  <a:pt x="7616" y="35281"/>
                </a:cubicBezTo>
                <a:cubicBezTo>
                  <a:pt x="7502" y="35300"/>
                  <a:pt x="7387" y="35319"/>
                  <a:pt x="7292" y="35358"/>
                </a:cubicBezTo>
                <a:cubicBezTo>
                  <a:pt x="7102" y="35415"/>
                  <a:pt x="6912" y="35491"/>
                  <a:pt x="6740" y="35567"/>
                </a:cubicBezTo>
                <a:cubicBezTo>
                  <a:pt x="6569" y="35643"/>
                  <a:pt x="6397" y="35757"/>
                  <a:pt x="6226" y="35872"/>
                </a:cubicBezTo>
                <a:cubicBezTo>
                  <a:pt x="6150" y="35910"/>
                  <a:pt x="6074" y="35967"/>
                  <a:pt x="5998" y="36024"/>
                </a:cubicBezTo>
                <a:lnTo>
                  <a:pt x="5979" y="36043"/>
                </a:lnTo>
                <a:lnTo>
                  <a:pt x="5960" y="36043"/>
                </a:lnTo>
                <a:cubicBezTo>
                  <a:pt x="5998" y="35986"/>
                  <a:pt x="6055" y="35929"/>
                  <a:pt x="6093" y="35891"/>
                </a:cubicBezTo>
                <a:cubicBezTo>
                  <a:pt x="6169" y="35814"/>
                  <a:pt x="6245" y="35757"/>
                  <a:pt x="6321" y="35681"/>
                </a:cubicBezTo>
                <a:cubicBezTo>
                  <a:pt x="6474" y="35548"/>
                  <a:pt x="6626" y="35415"/>
                  <a:pt x="6778" y="35281"/>
                </a:cubicBezTo>
                <a:lnTo>
                  <a:pt x="6797" y="35281"/>
                </a:lnTo>
                <a:cubicBezTo>
                  <a:pt x="7083" y="35034"/>
                  <a:pt x="7387" y="34805"/>
                  <a:pt x="7711" y="34596"/>
                </a:cubicBezTo>
                <a:cubicBezTo>
                  <a:pt x="7851" y="34509"/>
                  <a:pt x="7990" y="34422"/>
                  <a:pt x="8130" y="34334"/>
                </a:cubicBezTo>
                <a:lnTo>
                  <a:pt x="8130" y="34334"/>
                </a:lnTo>
                <a:cubicBezTo>
                  <a:pt x="8124" y="34339"/>
                  <a:pt x="8117" y="34344"/>
                  <a:pt x="8111" y="34349"/>
                </a:cubicBezTo>
                <a:lnTo>
                  <a:pt x="8168" y="34310"/>
                </a:lnTo>
                <a:lnTo>
                  <a:pt x="8168" y="34310"/>
                </a:lnTo>
                <a:cubicBezTo>
                  <a:pt x="8155" y="34318"/>
                  <a:pt x="8143" y="34326"/>
                  <a:pt x="8130" y="34334"/>
                </a:cubicBezTo>
                <a:lnTo>
                  <a:pt x="8130" y="34334"/>
                </a:lnTo>
                <a:cubicBezTo>
                  <a:pt x="8353" y="34167"/>
                  <a:pt x="8593" y="33983"/>
                  <a:pt x="8815" y="33835"/>
                </a:cubicBezTo>
                <a:cubicBezTo>
                  <a:pt x="9101" y="33682"/>
                  <a:pt x="9386" y="33549"/>
                  <a:pt x="9672" y="33435"/>
                </a:cubicBezTo>
                <a:cubicBezTo>
                  <a:pt x="10015" y="33263"/>
                  <a:pt x="10376" y="33130"/>
                  <a:pt x="10738" y="33035"/>
                </a:cubicBezTo>
                <a:lnTo>
                  <a:pt x="10738" y="33035"/>
                </a:lnTo>
                <a:lnTo>
                  <a:pt x="10643" y="33073"/>
                </a:lnTo>
                <a:cubicBezTo>
                  <a:pt x="10948" y="32978"/>
                  <a:pt x="11252" y="32902"/>
                  <a:pt x="11557" y="32825"/>
                </a:cubicBezTo>
                <a:cubicBezTo>
                  <a:pt x="11823" y="32768"/>
                  <a:pt x="12109" y="32730"/>
                  <a:pt x="12394" y="32692"/>
                </a:cubicBezTo>
                <a:lnTo>
                  <a:pt x="12585" y="32654"/>
                </a:lnTo>
                <a:cubicBezTo>
                  <a:pt x="12737" y="32597"/>
                  <a:pt x="12889" y="32540"/>
                  <a:pt x="13042" y="32483"/>
                </a:cubicBezTo>
                <a:lnTo>
                  <a:pt x="13518" y="32235"/>
                </a:lnTo>
                <a:cubicBezTo>
                  <a:pt x="13632" y="32178"/>
                  <a:pt x="13746" y="32102"/>
                  <a:pt x="13879" y="32026"/>
                </a:cubicBezTo>
                <a:cubicBezTo>
                  <a:pt x="14146" y="31874"/>
                  <a:pt x="14431" y="31721"/>
                  <a:pt x="14698" y="31550"/>
                </a:cubicBezTo>
                <a:close/>
                <a:moveTo>
                  <a:pt x="21297" y="0"/>
                </a:moveTo>
                <a:cubicBezTo>
                  <a:pt x="21191" y="0"/>
                  <a:pt x="21086" y="35"/>
                  <a:pt x="21000" y="99"/>
                </a:cubicBezTo>
                <a:cubicBezTo>
                  <a:pt x="20942" y="156"/>
                  <a:pt x="20904" y="195"/>
                  <a:pt x="20847" y="252"/>
                </a:cubicBezTo>
                <a:lnTo>
                  <a:pt x="20828" y="290"/>
                </a:lnTo>
                <a:lnTo>
                  <a:pt x="20790" y="328"/>
                </a:lnTo>
                <a:cubicBezTo>
                  <a:pt x="20752" y="385"/>
                  <a:pt x="20695" y="461"/>
                  <a:pt x="20638" y="518"/>
                </a:cubicBezTo>
                <a:cubicBezTo>
                  <a:pt x="20314" y="861"/>
                  <a:pt x="19971" y="1204"/>
                  <a:pt x="19648" y="1508"/>
                </a:cubicBezTo>
                <a:lnTo>
                  <a:pt x="19286" y="1832"/>
                </a:lnTo>
                <a:lnTo>
                  <a:pt x="18734" y="2346"/>
                </a:lnTo>
                <a:cubicBezTo>
                  <a:pt x="18525" y="2536"/>
                  <a:pt x="18315" y="2746"/>
                  <a:pt x="18125" y="2936"/>
                </a:cubicBezTo>
                <a:lnTo>
                  <a:pt x="17858" y="3203"/>
                </a:lnTo>
                <a:lnTo>
                  <a:pt x="17439" y="3583"/>
                </a:lnTo>
                <a:lnTo>
                  <a:pt x="16963" y="4021"/>
                </a:lnTo>
                <a:cubicBezTo>
                  <a:pt x="16678" y="4307"/>
                  <a:pt x="16373" y="4592"/>
                  <a:pt x="16069" y="4878"/>
                </a:cubicBezTo>
                <a:cubicBezTo>
                  <a:pt x="15745" y="5144"/>
                  <a:pt x="15402" y="5392"/>
                  <a:pt x="15060" y="5620"/>
                </a:cubicBezTo>
                <a:cubicBezTo>
                  <a:pt x="14926" y="5697"/>
                  <a:pt x="14774" y="5773"/>
                  <a:pt x="14622" y="5849"/>
                </a:cubicBezTo>
                <a:cubicBezTo>
                  <a:pt x="14489" y="5925"/>
                  <a:pt x="14317" y="5982"/>
                  <a:pt x="14146" y="6058"/>
                </a:cubicBezTo>
                <a:cubicBezTo>
                  <a:pt x="13727" y="6191"/>
                  <a:pt x="13327" y="6401"/>
                  <a:pt x="12966" y="6648"/>
                </a:cubicBezTo>
                <a:cubicBezTo>
                  <a:pt x="12699" y="6839"/>
                  <a:pt x="12471" y="7086"/>
                  <a:pt x="12242" y="7334"/>
                </a:cubicBezTo>
                <a:cubicBezTo>
                  <a:pt x="12052" y="7581"/>
                  <a:pt x="11861" y="7848"/>
                  <a:pt x="11690" y="8114"/>
                </a:cubicBezTo>
                <a:lnTo>
                  <a:pt x="11614" y="8229"/>
                </a:lnTo>
                <a:cubicBezTo>
                  <a:pt x="11519" y="8343"/>
                  <a:pt x="11443" y="8457"/>
                  <a:pt x="11366" y="8590"/>
                </a:cubicBezTo>
                <a:cubicBezTo>
                  <a:pt x="11252" y="8781"/>
                  <a:pt x="11157" y="8990"/>
                  <a:pt x="11062" y="9199"/>
                </a:cubicBezTo>
                <a:cubicBezTo>
                  <a:pt x="10909" y="9523"/>
                  <a:pt x="10757" y="9904"/>
                  <a:pt x="10586" y="10323"/>
                </a:cubicBezTo>
                <a:cubicBezTo>
                  <a:pt x="10510" y="10494"/>
                  <a:pt x="10434" y="10684"/>
                  <a:pt x="10357" y="10875"/>
                </a:cubicBezTo>
                <a:cubicBezTo>
                  <a:pt x="10319" y="10951"/>
                  <a:pt x="10281" y="11027"/>
                  <a:pt x="10224" y="11103"/>
                </a:cubicBezTo>
                <a:cubicBezTo>
                  <a:pt x="10186" y="11179"/>
                  <a:pt x="10129" y="11294"/>
                  <a:pt x="10091" y="11408"/>
                </a:cubicBezTo>
                <a:cubicBezTo>
                  <a:pt x="10034" y="11503"/>
                  <a:pt x="9977" y="11617"/>
                  <a:pt x="9939" y="11732"/>
                </a:cubicBezTo>
                <a:cubicBezTo>
                  <a:pt x="9900" y="11827"/>
                  <a:pt x="9881" y="11903"/>
                  <a:pt x="9862" y="11998"/>
                </a:cubicBezTo>
                <a:lnTo>
                  <a:pt x="9862" y="12036"/>
                </a:lnTo>
                <a:cubicBezTo>
                  <a:pt x="9805" y="12227"/>
                  <a:pt x="9748" y="12379"/>
                  <a:pt x="9710" y="12531"/>
                </a:cubicBezTo>
                <a:cubicBezTo>
                  <a:pt x="9672" y="12588"/>
                  <a:pt x="9634" y="12664"/>
                  <a:pt x="9615" y="12741"/>
                </a:cubicBezTo>
                <a:cubicBezTo>
                  <a:pt x="9577" y="12817"/>
                  <a:pt x="9558" y="12836"/>
                  <a:pt x="9520" y="12893"/>
                </a:cubicBezTo>
                <a:lnTo>
                  <a:pt x="9463" y="12950"/>
                </a:lnTo>
                <a:lnTo>
                  <a:pt x="9425" y="12988"/>
                </a:lnTo>
                <a:lnTo>
                  <a:pt x="9386" y="13026"/>
                </a:lnTo>
                <a:lnTo>
                  <a:pt x="9272" y="13083"/>
                </a:lnTo>
                <a:lnTo>
                  <a:pt x="9158" y="13121"/>
                </a:lnTo>
                <a:cubicBezTo>
                  <a:pt x="9006" y="13178"/>
                  <a:pt x="8853" y="13216"/>
                  <a:pt x="8682" y="13255"/>
                </a:cubicBezTo>
                <a:cubicBezTo>
                  <a:pt x="8530" y="13274"/>
                  <a:pt x="8358" y="13331"/>
                  <a:pt x="8206" y="13369"/>
                </a:cubicBezTo>
                <a:lnTo>
                  <a:pt x="8187" y="13369"/>
                </a:lnTo>
                <a:cubicBezTo>
                  <a:pt x="7863" y="13445"/>
                  <a:pt x="7540" y="13559"/>
                  <a:pt x="7216" y="13692"/>
                </a:cubicBezTo>
                <a:cubicBezTo>
                  <a:pt x="6892" y="13864"/>
                  <a:pt x="6588" y="14073"/>
                  <a:pt x="6321" y="14340"/>
                </a:cubicBezTo>
                <a:cubicBezTo>
                  <a:pt x="6074" y="14587"/>
                  <a:pt x="5845" y="14873"/>
                  <a:pt x="5636" y="15158"/>
                </a:cubicBezTo>
                <a:cubicBezTo>
                  <a:pt x="5408" y="15482"/>
                  <a:pt x="5198" y="15844"/>
                  <a:pt x="5027" y="16224"/>
                </a:cubicBezTo>
                <a:cubicBezTo>
                  <a:pt x="4855" y="16586"/>
                  <a:pt x="4703" y="16967"/>
                  <a:pt x="4608" y="17348"/>
                </a:cubicBezTo>
                <a:cubicBezTo>
                  <a:pt x="4494" y="17747"/>
                  <a:pt x="4437" y="18166"/>
                  <a:pt x="4399" y="18585"/>
                </a:cubicBezTo>
                <a:cubicBezTo>
                  <a:pt x="4399" y="18718"/>
                  <a:pt x="4379" y="18871"/>
                  <a:pt x="4379" y="19004"/>
                </a:cubicBezTo>
                <a:cubicBezTo>
                  <a:pt x="4379" y="19251"/>
                  <a:pt x="4360" y="19518"/>
                  <a:pt x="4341" y="19766"/>
                </a:cubicBezTo>
                <a:cubicBezTo>
                  <a:pt x="4284" y="20165"/>
                  <a:pt x="4227" y="20565"/>
                  <a:pt x="4151" y="20965"/>
                </a:cubicBezTo>
                <a:cubicBezTo>
                  <a:pt x="4094" y="21174"/>
                  <a:pt x="4037" y="21384"/>
                  <a:pt x="3942" y="21593"/>
                </a:cubicBezTo>
                <a:cubicBezTo>
                  <a:pt x="3884" y="21784"/>
                  <a:pt x="3808" y="21974"/>
                  <a:pt x="3732" y="22183"/>
                </a:cubicBezTo>
                <a:cubicBezTo>
                  <a:pt x="3675" y="22317"/>
                  <a:pt x="3618" y="22431"/>
                  <a:pt x="3561" y="22564"/>
                </a:cubicBezTo>
                <a:cubicBezTo>
                  <a:pt x="3523" y="22621"/>
                  <a:pt x="3485" y="22697"/>
                  <a:pt x="3447" y="22754"/>
                </a:cubicBezTo>
                <a:cubicBezTo>
                  <a:pt x="3390" y="22831"/>
                  <a:pt x="3351" y="22888"/>
                  <a:pt x="3294" y="22945"/>
                </a:cubicBezTo>
                <a:cubicBezTo>
                  <a:pt x="3199" y="23040"/>
                  <a:pt x="3104" y="23135"/>
                  <a:pt x="3009" y="23211"/>
                </a:cubicBezTo>
                <a:cubicBezTo>
                  <a:pt x="2914" y="23307"/>
                  <a:pt x="2837" y="23364"/>
                  <a:pt x="2723" y="23421"/>
                </a:cubicBezTo>
                <a:cubicBezTo>
                  <a:pt x="2609" y="23497"/>
                  <a:pt x="2476" y="23573"/>
                  <a:pt x="2342" y="23630"/>
                </a:cubicBezTo>
                <a:lnTo>
                  <a:pt x="2133" y="23725"/>
                </a:lnTo>
                <a:cubicBezTo>
                  <a:pt x="1905" y="23802"/>
                  <a:pt x="1695" y="23916"/>
                  <a:pt x="1486" y="24030"/>
                </a:cubicBezTo>
                <a:cubicBezTo>
                  <a:pt x="1314" y="24125"/>
                  <a:pt x="1162" y="24258"/>
                  <a:pt x="1029" y="24392"/>
                </a:cubicBezTo>
                <a:cubicBezTo>
                  <a:pt x="915" y="24525"/>
                  <a:pt x="838" y="24658"/>
                  <a:pt x="762" y="24792"/>
                </a:cubicBezTo>
                <a:cubicBezTo>
                  <a:pt x="629" y="25077"/>
                  <a:pt x="515" y="25382"/>
                  <a:pt x="458" y="25686"/>
                </a:cubicBezTo>
                <a:cubicBezTo>
                  <a:pt x="420" y="25858"/>
                  <a:pt x="401" y="26048"/>
                  <a:pt x="362" y="26219"/>
                </a:cubicBezTo>
                <a:cubicBezTo>
                  <a:pt x="343" y="26353"/>
                  <a:pt x="324" y="26467"/>
                  <a:pt x="286" y="26600"/>
                </a:cubicBezTo>
                <a:lnTo>
                  <a:pt x="229" y="26886"/>
                </a:lnTo>
                <a:cubicBezTo>
                  <a:pt x="58" y="27590"/>
                  <a:pt x="1" y="28314"/>
                  <a:pt x="39" y="29037"/>
                </a:cubicBezTo>
                <a:cubicBezTo>
                  <a:pt x="58" y="29361"/>
                  <a:pt x="96" y="29703"/>
                  <a:pt x="153" y="30027"/>
                </a:cubicBezTo>
                <a:lnTo>
                  <a:pt x="172" y="30236"/>
                </a:lnTo>
                <a:cubicBezTo>
                  <a:pt x="229" y="30655"/>
                  <a:pt x="305" y="31055"/>
                  <a:pt x="401" y="31455"/>
                </a:cubicBezTo>
                <a:cubicBezTo>
                  <a:pt x="515" y="31931"/>
                  <a:pt x="610" y="32311"/>
                  <a:pt x="724" y="32654"/>
                </a:cubicBezTo>
                <a:cubicBezTo>
                  <a:pt x="838" y="32940"/>
                  <a:pt x="972" y="33225"/>
                  <a:pt x="1124" y="33492"/>
                </a:cubicBezTo>
                <a:lnTo>
                  <a:pt x="1124" y="33530"/>
                </a:lnTo>
                <a:cubicBezTo>
                  <a:pt x="1162" y="33701"/>
                  <a:pt x="1219" y="33873"/>
                  <a:pt x="1295" y="34044"/>
                </a:cubicBezTo>
                <a:cubicBezTo>
                  <a:pt x="1371" y="34177"/>
                  <a:pt x="1448" y="34310"/>
                  <a:pt x="1543" y="34444"/>
                </a:cubicBezTo>
                <a:cubicBezTo>
                  <a:pt x="1638" y="34558"/>
                  <a:pt x="1752" y="34691"/>
                  <a:pt x="1886" y="34844"/>
                </a:cubicBezTo>
                <a:cubicBezTo>
                  <a:pt x="1981" y="34958"/>
                  <a:pt x="2076" y="35072"/>
                  <a:pt x="2190" y="35186"/>
                </a:cubicBezTo>
                <a:cubicBezTo>
                  <a:pt x="2285" y="35281"/>
                  <a:pt x="2400" y="35358"/>
                  <a:pt x="2514" y="35453"/>
                </a:cubicBezTo>
                <a:lnTo>
                  <a:pt x="2666" y="35567"/>
                </a:lnTo>
                <a:cubicBezTo>
                  <a:pt x="2742" y="35643"/>
                  <a:pt x="2837" y="35700"/>
                  <a:pt x="2914" y="35776"/>
                </a:cubicBezTo>
                <a:lnTo>
                  <a:pt x="3104" y="35948"/>
                </a:lnTo>
                <a:cubicBezTo>
                  <a:pt x="3256" y="36081"/>
                  <a:pt x="3409" y="36195"/>
                  <a:pt x="3580" y="36309"/>
                </a:cubicBezTo>
                <a:cubicBezTo>
                  <a:pt x="3656" y="36367"/>
                  <a:pt x="3751" y="36405"/>
                  <a:pt x="3846" y="36462"/>
                </a:cubicBezTo>
                <a:cubicBezTo>
                  <a:pt x="3923" y="36519"/>
                  <a:pt x="4018" y="36557"/>
                  <a:pt x="4113" y="36614"/>
                </a:cubicBezTo>
                <a:cubicBezTo>
                  <a:pt x="4475" y="36804"/>
                  <a:pt x="4874" y="36938"/>
                  <a:pt x="5274" y="37052"/>
                </a:cubicBezTo>
                <a:cubicBezTo>
                  <a:pt x="5465" y="37109"/>
                  <a:pt x="5674" y="37147"/>
                  <a:pt x="5864" y="37166"/>
                </a:cubicBezTo>
                <a:cubicBezTo>
                  <a:pt x="6055" y="37204"/>
                  <a:pt x="6245" y="37204"/>
                  <a:pt x="6417" y="37223"/>
                </a:cubicBezTo>
                <a:lnTo>
                  <a:pt x="6474" y="37223"/>
                </a:lnTo>
                <a:cubicBezTo>
                  <a:pt x="6626" y="37242"/>
                  <a:pt x="6759" y="37261"/>
                  <a:pt x="6892" y="37280"/>
                </a:cubicBezTo>
                <a:lnTo>
                  <a:pt x="7140" y="37318"/>
                </a:lnTo>
                <a:cubicBezTo>
                  <a:pt x="7406" y="37357"/>
                  <a:pt x="7654" y="37395"/>
                  <a:pt x="7901" y="37414"/>
                </a:cubicBezTo>
                <a:lnTo>
                  <a:pt x="8282" y="37452"/>
                </a:lnTo>
                <a:cubicBezTo>
                  <a:pt x="8530" y="37490"/>
                  <a:pt x="8777" y="37528"/>
                  <a:pt x="9025" y="37528"/>
                </a:cubicBezTo>
                <a:cubicBezTo>
                  <a:pt x="9093" y="37531"/>
                  <a:pt x="9162" y="37533"/>
                  <a:pt x="9232" y="37533"/>
                </a:cubicBezTo>
                <a:cubicBezTo>
                  <a:pt x="9568" y="37533"/>
                  <a:pt x="9912" y="37496"/>
                  <a:pt x="10243" y="37433"/>
                </a:cubicBezTo>
                <a:cubicBezTo>
                  <a:pt x="10510" y="37376"/>
                  <a:pt x="10757" y="37318"/>
                  <a:pt x="11005" y="37242"/>
                </a:cubicBezTo>
                <a:lnTo>
                  <a:pt x="11309" y="37166"/>
                </a:lnTo>
                <a:cubicBezTo>
                  <a:pt x="11690" y="37071"/>
                  <a:pt x="12071" y="36957"/>
                  <a:pt x="12432" y="36823"/>
                </a:cubicBezTo>
                <a:cubicBezTo>
                  <a:pt x="12832" y="36652"/>
                  <a:pt x="13213" y="36462"/>
                  <a:pt x="13575" y="36233"/>
                </a:cubicBezTo>
                <a:cubicBezTo>
                  <a:pt x="13765" y="36119"/>
                  <a:pt x="13936" y="35986"/>
                  <a:pt x="14108" y="35833"/>
                </a:cubicBezTo>
                <a:cubicBezTo>
                  <a:pt x="14279" y="35681"/>
                  <a:pt x="14431" y="35510"/>
                  <a:pt x="14565" y="35319"/>
                </a:cubicBezTo>
                <a:cubicBezTo>
                  <a:pt x="14831" y="34958"/>
                  <a:pt x="15060" y="34596"/>
                  <a:pt x="15250" y="34196"/>
                </a:cubicBezTo>
                <a:cubicBezTo>
                  <a:pt x="15421" y="33873"/>
                  <a:pt x="15612" y="33511"/>
                  <a:pt x="15802" y="33130"/>
                </a:cubicBezTo>
                <a:cubicBezTo>
                  <a:pt x="15974" y="32749"/>
                  <a:pt x="16164" y="32311"/>
                  <a:pt x="16316" y="31893"/>
                </a:cubicBezTo>
                <a:cubicBezTo>
                  <a:pt x="16468" y="31512"/>
                  <a:pt x="16583" y="31112"/>
                  <a:pt x="16678" y="30731"/>
                </a:cubicBezTo>
                <a:cubicBezTo>
                  <a:pt x="16716" y="30503"/>
                  <a:pt x="16773" y="30293"/>
                  <a:pt x="16792" y="30084"/>
                </a:cubicBezTo>
                <a:cubicBezTo>
                  <a:pt x="16830" y="29856"/>
                  <a:pt x="16849" y="29627"/>
                  <a:pt x="16868" y="29418"/>
                </a:cubicBezTo>
                <a:cubicBezTo>
                  <a:pt x="16887" y="29208"/>
                  <a:pt x="16887" y="29056"/>
                  <a:pt x="16906" y="28885"/>
                </a:cubicBezTo>
                <a:cubicBezTo>
                  <a:pt x="16906" y="28694"/>
                  <a:pt x="16925" y="28447"/>
                  <a:pt x="16944" y="28237"/>
                </a:cubicBezTo>
                <a:cubicBezTo>
                  <a:pt x="16963" y="28104"/>
                  <a:pt x="16983" y="27952"/>
                  <a:pt x="17002" y="27819"/>
                </a:cubicBezTo>
                <a:cubicBezTo>
                  <a:pt x="17040" y="27742"/>
                  <a:pt x="17059" y="27647"/>
                  <a:pt x="17097" y="27571"/>
                </a:cubicBezTo>
                <a:cubicBezTo>
                  <a:pt x="17116" y="27476"/>
                  <a:pt x="17173" y="27381"/>
                  <a:pt x="17211" y="27305"/>
                </a:cubicBezTo>
                <a:cubicBezTo>
                  <a:pt x="17268" y="27209"/>
                  <a:pt x="17363" y="27057"/>
                  <a:pt x="17439" y="26924"/>
                </a:cubicBezTo>
                <a:cubicBezTo>
                  <a:pt x="17516" y="26790"/>
                  <a:pt x="17630" y="26695"/>
                  <a:pt x="17725" y="26562"/>
                </a:cubicBezTo>
                <a:cubicBezTo>
                  <a:pt x="17915" y="26372"/>
                  <a:pt x="18144" y="26162"/>
                  <a:pt x="18391" y="25953"/>
                </a:cubicBezTo>
                <a:cubicBezTo>
                  <a:pt x="18620" y="25743"/>
                  <a:pt x="18867" y="25553"/>
                  <a:pt x="19115" y="25363"/>
                </a:cubicBezTo>
                <a:cubicBezTo>
                  <a:pt x="19362" y="25153"/>
                  <a:pt x="19610" y="24944"/>
                  <a:pt x="19838" y="24734"/>
                </a:cubicBezTo>
                <a:cubicBezTo>
                  <a:pt x="20162" y="24430"/>
                  <a:pt x="20428" y="24068"/>
                  <a:pt x="20638" y="23687"/>
                </a:cubicBezTo>
                <a:cubicBezTo>
                  <a:pt x="20847" y="23268"/>
                  <a:pt x="21019" y="22850"/>
                  <a:pt x="21152" y="22431"/>
                </a:cubicBezTo>
                <a:cubicBezTo>
                  <a:pt x="21285" y="22012"/>
                  <a:pt x="21380" y="21612"/>
                  <a:pt x="21456" y="21193"/>
                </a:cubicBezTo>
                <a:cubicBezTo>
                  <a:pt x="21533" y="20775"/>
                  <a:pt x="21571" y="20356"/>
                  <a:pt x="21571" y="19937"/>
                </a:cubicBezTo>
                <a:cubicBezTo>
                  <a:pt x="21571" y="19518"/>
                  <a:pt x="21552" y="19099"/>
                  <a:pt x="21514" y="18680"/>
                </a:cubicBezTo>
                <a:cubicBezTo>
                  <a:pt x="21456" y="18281"/>
                  <a:pt x="21361" y="17862"/>
                  <a:pt x="21285" y="17481"/>
                </a:cubicBezTo>
                <a:lnTo>
                  <a:pt x="21266" y="17405"/>
                </a:lnTo>
                <a:cubicBezTo>
                  <a:pt x="21209" y="17043"/>
                  <a:pt x="21114" y="16700"/>
                  <a:pt x="21019" y="16339"/>
                </a:cubicBezTo>
                <a:cubicBezTo>
                  <a:pt x="20904" y="15939"/>
                  <a:pt x="20790" y="15501"/>
                  <a:pt x="20714" y="15082"/>
                </a:cubicBezTo>
                <a:cubicBezTo>
                  <a:pt x="20695" y="14968"/>
                  <a:pt x="20695" y="14854"/>
                  <a:pt x="20676" y="14740"/>
                </a:cubicBezTo>
                <a:cubicBezTo>
                  <a:pt x="20676" y="14606"/>
                  <a:pt x="20676" y="14530"/>
                  <a:pt x="20676" y="14416"/>
                </a:cubicBezTo>
                <a:cubicBezTo>
                  <a:pt x="20676" y="14340"/>
                  <a:pt x="20695" y="14283"/>
                  <a:pt x="20714" y="14245"/>
                </a:cubicBezTo>
                <a:cubicBezTo>
                  <a:pt x="20714" y="14187"/>
                  <a:pt x="20733" y="14130"/>
                  <a:pt x="20752" y="14092"/>
                </a:cubicBezTo>
                <a:cubicBezTo>
                  <a:pt x="20771" y="14054"/>
                  <a:pt x="20809" y="13978"/>
                  <a:pt x="20828" y="13940"/>
                </a:cubicBezTo>
                <a:cubicBezTo>
                  <a:pt x="20885" y="13864"/>
                  <a:pt x="20942" y="13769"/>
                  <a:pt x="21019" y="13654"/>
                </a:cubicBezTo>
                <a:lnTo>
                  <a:pt x="21171" y="13426"/>
                </a:lnTo>
                <a:cubicBezTo>
                  <a:pt x="21285" y="13274"/>
                  <a:pt x="21418" y="13102"/>
                  <a:pt x="21533" y="12931"/>
                </a:cubicBezTo>
                <a:cubicBezTo>
                  <a:pt x="21723" y="12664"/>
                  <a:pt x="21875" y="12436"/>
                  <a:pt x="22009" y="12207"/>
                </a:cubicBezTo>
                <a:cubicBezTo>
                  <a:pt x="22180" y="11960"/>
                  <a:pt x="22313" y="11712"/>
                  <a:pt x="22465" y="11446"/>
                </a:cubicBezTo>
                <a:cubicBezTo>
                  <a:pt x="22580" y="11179"/>
                  <a:pt x="22694" y="10913"/>
                  <a:pt x="22789" y="10646"/>
                </a:cubicBezTo>
                <a:cubicBezTo>
                  <a:pt x="22941" y="10247"/>
                  <a:pt x="23018" y="9847"/>
                  <a:pt x="23056" y="9428"/>
                </a:cubicBezTo>
                <a:cubicBezTo>
                  <a:pt x="23113" y="9009"/>
                  <a:pt x="23094" y="8571"/>
                  <a:pt x="22998" y="8152"/>
                </a:cubicBezTo>
                <a:cubicBezTo>
                  <a:pt x="22941" y="7962"/>
                  <a:pt x="22884" y="7753"/>
                  <a:pt x="22808" y="7562"/>
                </a:cubicBezTo>
                <a:cubicBezTo>
                  <a:pt x="22732" y="7372"/>
                  <a:pt x="22656" y="7181"/>
                  <a:pt x="22599" y="7010"/>
                </a:cubicBezTo>
                <a:lnTo>
                  <a:pt x="22599" y="6972"/>
                </a:lnTo>
                <a:cubicBezTo>
                  <a:pt x="22523" y="6782"/>
                  <a:pt x="22446" y="6591"/>
                  <a:pt x="22370" y="6420"/>
                </a:cubicBezTo>
                <a:lnTo>
                  <a:pt x="22332" y="6325"/>
                </a:lnTo>
                <a:cubicBezTo>
                  <a:pt x="22256" y="6172"/>
                  <a:pt x="22199" y="6001"/>
                  <a:pt x="22142" y="5830"/>
                </a:cubicBezTo>
                <a:cubicBezTo>
                  <a:pt x="22047" y="5563"/>
                  <a:pt x="21989" y="5297"/>
                  <a:pt x="21932" y="5049"/>
                </a:cubicBezTo>
                <a:cubicBezTo>
                  <a:pt x="21875" y="4783"/>
                  <a:pt x="21818" y="4497"/>
                  <a:pt x="21780" y="4250"/>
                </a:cubicBezTo>
                <a:cubicBezTo>
                  <a:pt x="21723" y="3926"/>
                  <a:pt x="21666" y="3602"/>
                  <a:pt x="21628" y="3298"/>
                </a:cubicBezTo>
                <a:cubicBezTo>
                  <a:pt x="21590" y="3126"/>
                  <a:pt x="21571" y="2955"/>
                  <a:pt x="21571" y="2784"/>
                </a:cubicBezTo>
                <a:cubicBezTo>
                  <a:pt x="21571" y="2479"/>
                  <a:pt x="21609" y="2155"/>
                  <a:pt x="21628" y="1870"/>
                </a:cubicBezTo>
                <a:cubicBezTo>
                  <a:pt x="21628" y="1794"/>
                  <a:pt x="21647" y="1718"/>
                  <a:pt x="21666" y="1622"/>
                </a:cubicBezTo>
                <a:lnTo>
                  <a:pt x="21685" y="1394"/>
                </a:lnTo>
                <a:cubicBezTo>
                  <a:pt x="21685" y="1299"/>
                  <a:pt x="21704" y="1204"/>
                  <a:pt x="21723" y="1089"/>
                </a:cubicBezTo>
                <a:cubicBezTo>
                  <a:pt x="21723" y="1051"/>
                  <a:pt x="21723" y="994"/>
                  <a:pt x="21723" y="956"/>
                </a:cubicBezTo>
                <a:cubicBezTo>
                  <a:pt x="21742" y="823"/>
                  <a:pt x="21761" y="671"/>
                  <a:pt x="21761" y="537"/>
                </a:cubicBezTo>
                <a:cubicBezTo>
                  <a:pt x="21761" y="423"/>
                  <a:pt x="21742" y="328"/>
                  <a:pt x="21704" y="233"/>
                </a:cubicBezTo>
                <a:cubicBezTo>
                  <a:pt x="21666" y="176"/>
                  <a:pt x="21609" y="99"/>
                  <a:pt x="21552" y="61"/>
                </a:cubicBezTo>
                <a:lnTo>
                  <a:pt x="21533" y="61"/>
                </a:lnTo>
                <a:cubicBezTo>
                  <a:pt x="21459" y="20"/>
                  <a:pt x="21377" y="0"/>
                  <a:pt x="2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6" name="Google Shape;2466;p76"/>
          <p:cNvSpPr txBox="1">
            <a:spLocks noGrp="1"/>
          </p:cNvSpPr>
          <p:nvPr>
            <p:ph type="title"/>
          </p:nvPr>
        </p:nvSpPr>
        <p:spPr>
          <a:xfrm>
            <a:off x="4450344" y="1029163"/>
            <a:ext cx="3836406" cy="1680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تنوع زیستی در جنگل های بارانی</a:t>
            </a:r>
            <a:endParaRPr dirty="0">
              <a:cs typeface="B Nazanin" panose="00000400000000000000" pitchFamily="2" charset="-78"/>
            </a:endParaRPr>
          </a:p>
        </p:txBody>
      </p:sp>
      <p:sp>
        <p:nvSpPr>
          <p:cNvPr id="2467" name="Google Shape;2467;p76"/>
          <p:cNvSpPr txBox="1">
            <a:spLocks noGrp="1"/>
          </p:cNvSpPr>
          <p:nvPr>
            <p:ph type="subTitle" idx="1"/>
          </p:nvPr>
        </p:nvSpPr>
        <p:spPr>
          <a:xfrm>
            <a:off x="4667250" y="2872038"/>
            <a:ext cx="3619500" cy="1242300"/>
          </a:xfrm>
          <a:prstGeom prst="rect">
            <a:avLst/>
          </a:prstGeom>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sz="1800" dirty="0">
              <a:cs typeface="B Nazanin" panose="00000400000000000000" pitchFamily="2" charset="-78"/>
            </a:endParaRPr>
          </a:p>
        </p:txBody>
      </p:sp>
      <p:pic>
        <p:nvPicPr>
          <p:cNvPr id="2468" name="Google Shape;2468;p76"/>
          <p:cNvPicPr preferRelativeResize="0"/>
          <p:nvPr/>
        </p:nvPicPr>
        <p:blipFill rotWithShape="1">
          <a:blip r:embed="rId3">
            <a:alphaModFix/>
          </a:blip>
          <a:srcRect l="42022" t="15668" r="1699"/>
          <a:stretch/>
        </p:blipFill>
        <p:spPr>
          <a:xfrm>
            <a:off x="810150" y="763950"/>
            <a:ext cx="3619500" cy="3615600"/>
          </a:xfrm>
          <a:prstGeom prst="ellipse">
            <a:avLst/>
          </a:prstGeom>
          <a:noFill/>
          <a:ln>
            <a:noFill/>
          </a:ln>
        </p:spPr>
      </p:pic>
      <p:grpSp>
        <p:nvGrpSpPr>
          <p:cNvPr id="2469" name="Google Shape;2469;p76"/>
          <p:cNvGrpSpPr/>
          <p:nvPr/>
        </p:nvGrpSpPr>
        <p:grpSpPr>
          <a:xfrm rot="-3849898" flipH="1">
            <a:off x="-107761" y="1827601"/>
            <a:ext cx="2019559" cy="1488303"/>
            <a:chOff x="3294300" y="3479800"/>
            <a:chExt cx="819600" cy="604000"/>
          </a:xfrm>
        </p:grpSpPr>
        <p:sp>
          <p:nvSpPr>
            <p:cNvPr id="2470" name="Google Shape;2470;p76"/>
            <p:cNvSpPr/>
            <p:nvPr/>
          </p:nvSpPr>
          <p:spPr>
            <a:xfrm>
              <a:off x="3294300" y="3480750"/>
              <a:ext cx="751075" cy="558150"/>
            </a:xfrm>
            <a:custGeom>
              <a:avLst/>
              <a:gdLst/>
              <a:ahLst/>
              <a:cxnLst/>
              <a:rect l="l" t="t" r="r" b="b"/>
              <a:pathLst>
                <a:path w="30043" h="22326" extrusionOk="0">
                  <a:moveTo>
                    <a:pt x="29909" y="18981"/>
                  </a:moveTo>
                  <a:lnTo>
                    <a:pt x="29909" y="18981"/>
                  </a:lnTo>
                  <a:cubicBezTo>
                    <a:pt x="29890" y="19019"/>
                    <a:pt x="29890" y="19038"/>
                    <a:pt x="29871" y="19076"/>
                  </a:cubicBezTo>
                  <a:lnTo>
                    <a:pt x="29857" y="19119"/>
                  </a:lnTo>
                  <a:lnTo>
                    <a:pt x="29857" y="19119"/>
                  </a:lnTo>
                  <a:cubicBezTo>
                    <a:pt x="29870" y="19073"/>
                    <a:pt x="29886" y="19027"/>
                    <a:pt x="29909" y="18981"/>
                  </a:cubicBezTo>
                  <a:close/>
                  <a:moveTo>
                    <a:pt x="29852" y="19136"/>
                  </a:moveTo>
                  <a:cubicBezTo>
                    <a:pt x="29851" y="19141"/>
                    <a:pt x="29850" y="19146"/>
                    <a:pt x="29848" y="19151"/>
                  </a:cubicBezTo>
                  <a:lnTo>
                    <a:pt x="29848" y="19151"/>
                  </a:lnTo>
                  <a:cubicBezTo>
                    <a:pt x="29849" y="19146"/>
                    <a:pt x="29850" y="19141"/>
                    <a:pt x="29852" y="19136"/>
                  </a:cubicBezTo>
                  <a:close/>
                  <a:moveTo>
                    <a:pt x="6150" y="0"/>
                  </a:moveTo>
                  <a:cubicBezTo>
                    <a:pt x="5978" y="0"/>
                    <a:pt x="5826" y="0"/>
                    <a:pt x="5636" y="19"/>
                  </a:cubicBezTo>
                  <a:cubicBezTo>
                    <a:pt x="5464" y="38"/>
                    <a:pt x="5274" y="57"/>
                    <a:pt x="5103" y="95"/>
                  </a:cubicBezTo>
                  <a:cubicBezTo>
                    <a:pt x="5027" y="114"/>
                    <a:pt x="4950" y="133"/>
                    <a:pt x="4855" y="152"/>
                  </a:cubicBezTo>
                  <a:cubicBezTo>
                    <a:pt x="4779" y="171"/>
                    <a:pt x="4684" y="210"/>
                    <a:pt x="4608" y="229"/>
                  </a:cubicBezTo>
                  <a:cubicBezTo>
                    <a:pt x="4265" y="343"/>
                    <a:pt x="3922" y="457"/>
                    <a:pt x="3561" y="571"/>
                  </a:cubicBezTo>
                  <a:lnTo>
                    <a:pt x="3066" y="724"/>
                  </a:lnTo>
                  <a:cubicBezTo>
                    <a:pt x="2913" y="781"/>
                    <a:pt x="2742" y="838"/>
                    <a:pt x="2590" y="895"/>
                  </a:cubicBezTo>
                  <a:cubicBezTo>
                    <a:pt x="2380" y="971"/>
                    <a:pt x="2171" y="1066"/>
                    <a:pt x="1980" y="1142"/>
                  </a:cubicBezTo>
                  <a:cubicBezTo>
                    <a:pt x="1771" y="1238"/>
                    <a:pt x="1581" y="1314"/>
                    <a:pt x="1390" y="1409"/>
                  </a:cubicBezTo>
                  <a:cubicBezTo>
                    <a:pt x="1276" y="1447"/>
                    <a:pt x="1200" y="1504"/>
                    <a:pt x="1105" y="1561"/>
                  </a:cubicBezTo>
                  <a:lnTo>
                    <a:pt x="800" y="1752"/>
                  </a:lnTo>
                  <a:cubicBezTo>
                    <a:pt x="648" y="1847"/>
                    <a:pt x="476" y="1942"/>
                    <a:pt x="324" y="2037"/>
                  </a:cubicBezTo>
                  <a:lnTo>
                    <a:pt x="286" y="2037"/>
                  </a:lnTo>
                  <a:cubicBezTo>
                    <a:pt x="229" y="2056"/>
                    <a:pt x="172" y="2075"/>
                    <a:pt x="115" y="2113"/>
                  </a:cubicBezTo>
                  <a:cubicBezTo>
                    <a:pt x="96" y="2132"/>
                    <a:pt x="77" y="2170"/>
                    <a:pt x="58" y="2189"/>
                  </a:cubicBezTo>
                  <a:cubicBezTo>
                    <a:pt x="1" y="2323"/>
                    <a:pt x="58" y="2475"/>
                    <a:pt x="172" y="2532"/>
                  </a:cubicBezTo>
                  <a:cubicBezTo>
                    <a:pt x="210" y="2551"/>
                    <a:pt x="248" y="2551"/>
                    <a:pt x="305" y="2570"/>
                  </a:cubicBezTo>
                  <a:lnTo>
                    <a:pt x="553" y="2570"/>
                  </a:lnTo>
                  <a:lnTo>
                    <a:pt x="705" y="2627"/>
                  </a:lnTo>
                  <a:cubicBezTo>
                    <a:pt x="800" y="2665"/>
                    <a:pt x="876" y="2703"/>
                    <a:pt x="952" y="2761"/>
                  </a:cubicBezTo>
                  <a:cubicBezTo>
                    <a:pt x="1276" y="2951"/>
                    <a:pt x="1581" y="3160"/>
                    <a:pt x="1866" y="3408"/>
                  </a:cubicBezTo>
                  <a:cubicBezTo>
                    <a:pt x="2171" y="3636"/>
                    <a:pt x="2494" y="3884"/>
                    <a:pt x="2799" y="4112"/>
                  </a:cubicBezTo>
                  <a:cubicBezTo>
                    <a:pt x="2970" y="4265"/>
                    <a:pt x="3161" y="4417"/>
                    <a:pt x="3332" y="4569"/>
                  </a:cubicBezTo>
                  <a:cubicBezTo>
                    <a:pt x="3523" y="4722"/>
                    <a:pt x="3694" y="4855"/>
                    <a:pt x="3865" y="5007"/>
                  </a:cubicBezTo>
                  <a:cubicBezTo>
                    <a:pt x="4170" y="5236"/>
                    <a:pt x="4455" y="5483"/>
                    <a:pt x="4722" y="5731"/>
                  </a:cubicBezTo>
                  <a:lnTo>
                    <a:pt x="4874" y="5750"/>
                  </a:lnTo>
                  <a:lnTo>
                    <a:pt x="4836" y="5750"/>
                  </a:lnTo>
                  <a:lnTo>
                    <a:pt x="4931" y="5769"/>
                  </a:lnTo>
                  <a:lnTo>
                    <a:pt x="4950" y="5769"/>
                  </a:lnTo>
                  <a:cubicBezTo>
                    <a:pt x="5065" y="5788"/>
                    <a:pt x="5198" y="5826"/>
                    <a:pt x="5312" y="5864"/>
                  </a:cubicBezTo>
                  <a:cubicBezTo>
                    <a:pt x="5445" y="5902"/>
                    <a:pt x="5560" y="5940"/>
                    <a:pt x="5674" y="5978"/>
                  </a:cubicBezTo>
                  <a:cubicBezTo>
                    <a:pt x="5769" y="6016"/>
                    <a:pt x="5845" y="6035"/>
                    <a:pt x="5921" y="6073"/>
                  </a:cubicBezTo>
                  <a:cubicBezTo>
                    <a:pt x="5940" y="6073"/>
                    <a:pt x="5940" y="6092"/>
                    <a:pt x="5959" y="6092"/>
                  </a:cubicBezTo>
                  <a:lnTo>
                    <a:pt x="5997" y="6111"/>
                  </a:lnTo>
                  <a:lnTo>
                    <a:pt x="6074" y="6111"/>
                  </a:lnTo>
                  <a:cubicBezTo>
                    <a:pt x="6093" y="6130"/>
                    <a:pt x="6093" y="6149"/>
                    <a:pt x="6093" y="6168"/>
                  </a:cubicBezTo>
                  <a:cubicBezTo>
                    <a:pt x="6093" y="6187"/>
                    <a:pt x="6093" y="6206"/>
                    <a:pt x="6074" y="6206"/>
                  </a:cubicBezTo>
                  <a:cubicBezTo>
                    <a:pt x="6055" y="6226"/>
                    <a:pt x="6016" y="6245"/>
                    <a:pt x="5978" y="6264"/>
                  </a:cubicBezTo>
                  <a:lnTo>
                    <a:pt x="5845" y="6302"/>
                  </a:lnTo>
                  <a:cubicBezTo>
                    <a:pt x="5769" y="6321"/>
                    <a:pt x="5693" y="6321"/>
                    <a:pt x="5617" y="6340"/>
                  </a:cubicBezTo>
                  <a:lnTo>
                    <a:pt x="5560" y="6340"/>
                  </a:lnTo>
                  <a:cubicBezTo>
                    <a:pt x="5483" y="6359"/>
                    <a:pt x="5407" y="6378"/>
                    <a:pt x="5331" y="6378"/>
                  </a:cubicBezTo>
                  <a:cubicBezTo>
                    <a:pt x="5560" y="6701"/>
                    <a:pt x="5769" y="7044"/>
                    <a:pt x="5978" y="7406"/>
                  </a:cubicBezTo>
                  <a:lnTo>
                    <a:pt x="5959" y="7368"/>
                  </a:lnTo>
                  <a:lnTo>
                    <a:pt x="5959" y="7368"/>
                  </a:lnTo>
                  <a:cubicBezTo>
                    <a:pt x="6112" y="7653"/>
                    <a:pt x="6245" y="7958"/>
                    <a:pt x="6378" y="8263"/>
                  </a:cubicBezTo>
                  <a:cubicBezTo>
                    <a:pt x="6511" y="8567"/>
                    <a:pt x="6683" y="8834"/>
                    <a:pt x="6854" y="9138"/>
                  </a:cubicBezTo>
                  <a:cubicBezTo>
                    <a:pt x="7006" y="9424"/>
                    <a:pt x="7178" y="9728"/>
                    <a:pt x="7368" y="9995"/>
                  </a:cubicBezTo>
                  <a:cubicBezTo>
                    <a:pt x="7463" y="10147"/>
                    <a:pt x="7578" y="10300"/>
                    <a:pt x="7692" y="10433"/>
                  </a:cubicBezTo>
                  <a:cubicBezTo>
                    <a:pt x="7806" y="10585"/>
                    <a:pt x="7939" y="10718"/>
                    <a:pt x="8073" y="10852"/>
                  </a:cubicBezTo>
                  <a:lnTo>
                    <a:pt x="8282" y="11061"/>
                  </a:lnTo>
                  <a:cubicBezTo>
                    <a:pt x="8472" y="11271"/>
                    <a:pt x="8663" y="11461"/>
                    <a:pt x="8872" y="11651"/>
                  </a:cubicBezTo>
                  <a:cubicBezTo>
                    <a:pt x="9082" y="11842"/>
                    <a:pt x="9310" y="12032"/>
                    <a:pt x="9558" y="12203"/>
                  </a:cubicBezTo>
                  <a:cubicBezTo>
                    <a:pt x="9786" y="12394"/>
                    <a:pt x="10033" y="12546"/>
                    <a:pt x="10281" y="12679"/>
                  </a:cubicBezTo>
                  <a:cubicBezTo>
                    <a:pt x="10547" y="12813"/>
                    <a:pt x="10776" y="12946"/>
                    <a:pt x="11023" y="13079"/>
                  </a:cubicBezTo>
                  <a:lnTo>
                    <a:pt x="11709" y="13479"/>
                  </a:lnTo>
                  <a:cubicBezTo>
                    <a:pt x="11956" y="13612"/>
                    <a:pt x="12185" y="13765"/>
                    <a:pt x="12394" y="13898"/>
                  </a:cubicBezTo>
                  <a:cubicBezTo>
                    <a:pt x="12604" y="14050"/>
                    <a:pt x="12851" y="14183"/>
                    <a:pt x="13080" y="14317"/>
                  </a:cubicBezTo>
                  <a:cubicBezTo>
                    <a:pt x="13327" y="14450"/>
                    <a:pt x="13594" y="14564"/>
                    <a:pt x="13822" y="14697"/>
                  </a:cubicBezTo>
                  <a:cubicBezTo>
                    <a:pt x="14012" y="14812"/>
                    <a:pt x="14203" y="14945"/>
                    <a:pt x="14393" y="15078"/>
                  </a:cubicBezTo>
                  <a:cubicBezTo>
                    <a:pt x="14583" y="15078"/>
                    <a:pt x="14774" y="15097"/>
                    <a:pt x="14983" y="15097"/>
                  </a:cubicBezTo>
                  <a:cubicBezTo>
                    <a:pt x="15193" y="15116"/>
                    <a:pt x="15421" y="15116"/>
                    <a:pt x="15612" y="15135"/>
                  </a:cubicBezTo>
                  <a:cubicBezTo>
                    <a:pt x="15821" y="15173"/>
                    <a:pt x="16030" y="15211"/>
                    <a:pt x="16221" y="15249"/>
                  </a:cubicBezTo>
                  <a:cubicBezTo>
                    <a:pt x="16430" y="15288"/>
                    <a:pt x="16640" y="15307"/>
                    <a:pt x="16830" y="15364"/>
                  </a:cubicBezTo>
                  <a:lnTo>
                    <a:pt x="16811" y="15364"/>
                  </a:lnTo>
                  <a:lnTo>
                    <a:pt x="16792" y="15383"/>
                  </a:lnTo>
                  <a:cubicBezTo>
                    <a:pt x="16754" y="15421"/>
                    <a:pt x="16716" y="15440"/>
                    <a:pt x="16678" y="15478"/>
                  </a:cubicBezTo>
                  <a:cubicBezTo>
                    <a:pt x="16640" y="15516"/>
                    <a:pt x="16602" y="15573"/>
                    <a:pt x="16544" y="15630"/>
                  </a:cubicBezTo>
                  <a:cubicBezTo>
                    <a:pt x="16468" y="15725"/>
                    <a:pt x="16411" y="15821"/>
                    <a:pt x="16335" y="15935"/>
                  </a:cubicBezTo>
                  <a:cubicBezTo>
                    <a:pt x="16259" y="16087"/>
                    <a:pt x="16183" y="16258"/>
                    <a:pt x="16087" y="16411"/>
                  </a:cubicBezTo>
                  <a:lnTo>
                    <a:pt x="16259" y="16582"/>
                  </a:lnTo>
                  <a:lnTo>
                    <a:pt x="16411" y="16753"/>
                  </a:lnTo>
                  <a:cubicBezTo>
                    <a:pt x="16468" y="16792"/>
                    <a:pt x="16506" y="16868"/>
                    <a:pt x="16544" y="16925"/>
                  </a:cubicBezTo>
                  <a:lnTo>
                    <a:pt x="16525" y="16887"/>
                  </a:lnTo>
                  <a:lnTo>
                    <a:pt x="16678" y="17077"/>
                  </a:lnTo>
                  <a:cubicBezTo>
                    <a:pt x="16868" y="17382"/>
                    <a:pt x="17077" y="17686"/>
                    <a:pt x="17268" y="17972"/>
                  </a:cubicBezTo>
                  <a:cubicBezTo>
                    <a:pt x="17477" y="18257"/>
                    <a:pt x="17668" y="18543"/>
                    <a:pt x="17896" y="18829"/>
                  </a:cubicBezTo>
                  <a:cubicBezTo>
                    <a:pt x="18144" y="19114"/>
                    <a:pt x="18372" y="19381"/>
                    <a:pt x="18639" y="19647"/>
                  </a:cubicBezTo>
                  <a:lnTo>
                    <a:pt x="18658" y="19685"/>
                  </a:lnTo>
                  <a:lnTo>
                    <a:pt x="18696" y="19704"/>
                  </a:lnTo>
                  <a:cubicBezTo>
                    <a:pt x="18810" y="19819"/>
                    <a:pt x="18924" y="19933"/>
                    <a:pt x="19038" y="20047"/>
                  </a:cubicBezTo>
                  <a:cubicBezTo>
                    <a:pt x="19172" y="20161"/>
                    <a:pt x="19305" y="20275"/>
                    <a:pt x="19438" y="20390"/>
                  </a:cubicBezTo>
                  <a:cubicBezTo>
                    <a:pt x="19724" y="20618"/>
                    <a:pt x="20009" y="20828"/>
                    <a:pt x="20314" y="21018"/>
                  </a:cubicBezTo>
                  <a:cubicBezTo>
                    <a:pt x="20638" y="21208"/>
                    <a:pt x="20942" y="21399"/>
                    <a:pt x="21266" y="21570"/>
                  </a:cubicBezTo>
                  <a:cubicBezTo>
                    <a:pt x="21418" y="21646"/>
                    <a:pt x="21570" y="21741"/>
                    <a:pt x="21723" y="21798"/>
                  </a:cubicBezTo>
                  <a:cubicBezTo>
                    <a:pt x="21894" y="21875"/>
                    <a:pt x="22065" y="21951"/>
                    <a:pt x="22237" y="21989"/>
                  </a:cubicBezTo>
                  <a:cubicBezTo>
                    <a:pt x="22579" y="22084"/>
                    <a:pt x="22922" y="22179"/>
                    <a:pt x="23265" y="22236"/>
                  </a:cubicBezTo>
                  <a:cubicBezTo>
                    <a:pt x="23436" y="22255"/>
                    <a:pt x="23607" y="22274"/>
                    <a:pt x="23779" y="22293"/>
                  </a:cubicBezTo>
                  <a:cubicBezTo>
                    <a:pt x="23890" y="22316"/>
                    <a:pt x="24008" y="22325"/>
                    <a:pt x="24129" y="22325"/>
                  </a:cubicBezTo>
                  <a:cubicBezTo>
                    <a:pt x="24214" y="22325"/>
                    <a:pt x="24301" y="22320"/>
                    <a:pt x="24388" y="22313"/>
                  </a:cubicBezTo>
                  <a:cubicBezTo>
                    <a:pt x="24597" y="22293"/>
                    <a:pt x="24826" y="22236"/>
                    <a:pt x="25035" y="22160"/>
                  </a:cubicBezTo>
                  <a:cubicBezTo>
                    <a:pt x="25188" y="22103"/>
                    <a:pt x="25359" y="22065"/>
                    <a:pt x="25511" y="22027"/>
                  </a:cubicBezTo>
                  <a:lnTo>
                    <a:pt x="25702" y="21989"/>
                  </a:lnTo>
                  <a:lnTo>
                    <a:pt x="25873" y="21951"/>
                  </a:lnTo>
                  <a:cubicBezTo>
                    <a:pt x="26044" y="21913"/>
                    <a:pt x="26197" y="21875"/>
                    <a:pt x="26368" y="21837"/>
                  </a:cubicBezTo>
                  <a:cubicBezTo>
                    <a:pt x="26806" y="21741"/>
                    <a:pt x="27225" y="21589"/>
                    <a:pt x="27643" y="21399"/>
                  </a:cubicBezTo>
                  <a:cubicBezTo>
                    <a:pt x="27834" y="21284"/>
                    <a:pt x="28043" y="21151"/>
                    <a:pt x="28234" y="21018"/>
                  </a:cubicBezTo>
                  <a:cubicBezTo>
                    <a:pt x="28310" y="20961"/>
                    <a:pt x="28386" y="20923"/>
                    <a:pt x="28481" y="20847"/>
                  </a:cubicBezTo>
                  <a:cubicBezTo>
                    <a:pt x="28576" y="20770"/>
                    <a:pt x="28691" y="20694"/>
                    <a:pt x="28786" y="20637"/>
                  </a:cubicBezTo>
                  <a:cubicBezTo>
                    <a:pt x="28881" y="20561"/>
                    <a:pt x="28976" y="20485"/>
                    <a:pt x="29052" y="20390"/>
                  </a:cubicBezTo>
                  <a:lnTo>
                    <a:pt x="29128" y="20314"/>
                  </a:lnTo>
                  <a:lnTo>
                    <a:pt x="29128" y="20333"/>
                  </a:lnTo>
                  <a:cubicBezTo>
                    <a:pt x="29186" y="20275"/>
                    <a:pt x="29243" y="20275"/>
                    <a:pt x="29319" y="20180"/>
                  </a:cubicBezTo>
                  <a:cubicBezTo>
                    <a:pt x="29395" y="20085"/>
                    <a:pt x="29471" y="19990"/>
                    <a:pt x="29528" y="19895"/>
                  </a:cubicBezTo>
                  <a:cubicBezTo>
                    <a:pt x="29566" y="19838"/>
                    <a:pt x="29604" y="19780"/>
                    <a:pt x="29642" y="19704"/>
                  </a:cubicBezTo>
                  <a:lnTo>
                    <a:pt x="29452" y="19533"/>
                  </a:lnTo>
                  <a:lnTo>
                    <a:pt x="29205" y="19324"/>
                  </a:lnTo>
                  <a:lnTo>
                    <a:pt x="29109" y="19209"/>
                  </a:lnTo>
                  <a:cubicBezTo>
                    <a:pt x="28995" y="19114"/>
                    <a:pt x="28900" y="19019"/>
                    <a:pt x="28805" y="18924"/>
                  </a:cubicBezTo>
                  <a:lnTo>
                    <a:pt x="28386" y="18562"/>
                  </a:lnTo>
                  <a:cubicBezTo>
                    <a:pt x="28291" y="18486"/>
                    <a:pt x="28177" y="18391"/>
                    <a:pt x="28081" y="18296"/>
                  </a:cubicBezTo>
                  <a:lnTo>
                    <a:pt x="27948" y="18181"/>
                  </a:lnTo>
                  <a:lnTo>
                    <a:pt x="27739" y="17991"/>
                  </a:lnTo>
                  <a:cubicBezTo>
                    <a:pt x="27662" y="17915"/>
                    <a:pt x="27586" y="17839"/>
                    <a:pt x="27510" y="17782"/>
                  </a:cubicBezTo>
                  <a:lnTo>
                    <a:pt x="27301" y="17591"/>
                  </a:lnTo>
                  <a:cubicBezTo>
                    <a:pt x="27244" y="17515"/>
                    <a:pt x="27168" y="17439"/>
                    <a:pt x="27110" y="17382"/>
                  </a:cubicBezTo>
                  <a:cubicBezTo>
                    <a:pt x="26863" y="17172"/>
                    <a:pt x="26558" y="16887"/>
                    <a:pt x="26216" y="16620"/>
                  </a:cubicBezTo>
                  <a:lnTo>
                    <a:pt x="25930" y="16392"/>
                  </a:lnTo>
                  <a:lnTo>
                    <a:pt x="25873" y="16354"/>
                  </a:lnTo>
                  <a:lnTo>
                    <a:pt x="25797" y="16297"/>
                  </a:lnTo>
                  <a:cubicBezTo>
                    <a:pt x="25721" y="16239"/>
                    <a:pt x="25625" y="16163"/>
                    <a:pt x="25530" y="16106"/>
                  </a:cubicBezTo>
                  <a:lnTo>
                    <a:pt x="25340" y="15954"/>
                  </a:lnTo>
                  <a:lnTo>
                    <a:pt x="25111" y="15802"/>
                  </a:lnTo>
                  <a:lnTo>
                    <a:pt x="24845" y="15630"/>
                  </a:lnTo>
                  <a:lnTo>
                    <a:pt x="24635" y="15478"/>
                  </a:lnTo>
                  <a:lnTo>
                    <a:pt x="24502" y="15383"/>
                  </a:lnTo>
                  <a:cubicBezTo>
                    <a:pt x="24388" y="15307"/>
                    <a:pt x="24274" y="15230"/>
                    <a:pt x="24179" y="15154"/>
                  </a:cubicBezTo>
                  <a:lnTo>
                    <a:pt x="24064" y="15078"/>
                  </a:lnTo>
                  <a:lnTo>
                    <a:pt x="23703" y="14850"/>
                  </a:lnTo>
                  <a:lnTo>
                    <a:pt x="23607" y="14774"/>
                  </a:lnTo>
                  <a:cubicBezTo>
                    <a:pt x="23017" y="14374"/>
                    <a:pt x="22389" y="13955"/>
                    <a:pt x="21780" y="13593"/>
                  </a:cubicBezTo>
                  <a:lnTo>
                    <a:pt x="21666" y="13517"/>
                  </a:lnTo>
                  <a:lnTo>
                    <a:pt x="21647" y="13517"/>
                  </a:lnTo>
                  <a:cubicBezTo>
                    <a:pt x="21418" y="13384"/>
                    <a:pt x="21190" y="13231"/>
                    <a:pt x="20980" y="13098"/>
                  </a:cubicBezTo>
                  <a:lnTo>
                    <a:pt x="20771" y="12965"/>
                  </a:lnTo>
                  <a:lnTo>
                    <a:pt x="20618" y="12851"/>
                  </a:lnTo>
                  <a:lnTo>
                    <a:pt x="20352" y="12698"/>
                  </a:lnTo>
                  <a:lnTo>
                    <a:pt x="20181" y="12584"/>
                  </a:lnTo>
                  <a:lnTo>
                    <a:pt x="19914" y="12413"/>
                  </a:lnTo>
                  <a:cubicBezTo>
                    <a:pt x="19781" y="12337"/>
                    <a:pt x="19629" y="12241"/>
                    <a:pt x="19457" y="12127"/>
                  </a:cubicBezTo>
                  <a:lnTo>
                    <a:pt x="19229" y="11975"/>
                  </a:lnTo>
                  <a:lnTo>
                    <a:pt x="19057" y="11880"/>
                  </a:lnTo>
                  <a:lnTo>
                    <a:pt x="18905" y="11785"/>
                  </a:lnTo>
                  <a:cubicBezTo>
                    <a:pt x="18810" y="11727"/>
                    <a:pt x="18734" y="11670"/>
                    <a:pt x="18639" y="11613"/>
                  </a:cubicBezTo>
                  <a:cubicBezTo>
                    <a:pt x="18467" y="11518"/>
                    <a:pt x="18353" y="11423"/>
                    <a:pt x="18239" y="11347"/>
                  </a:cubicBezTo>
                  <a:lnTo>
                    <a:pt x="17991" y="11213"/>
                  </a:lnTo>
                  <a:lnTo>
                    <a:pt x="17820" y="11099"/>
                  </a:lnTo>
                  <a:cubicBezTo>
                    <a:pt x="17706" y="11042"/>
                    <a:pt x="17591" y="10985"/>
                    <a:pt x="17477" y="10928"/>
                  </a:cubicBezTo>
                  <a:lnTo>
                    <a:pt x="17249" y="10795"/>
                  </a:lnTo>
                  <a:cubicBezTo>
                    <a:pt x="17077" y="10718"/>
                    <a:pt x="16925" y="10623"/>
                    <a:pt x="16773" y="10528"/>
                  </a:cubicBezTo>
                  <a:lnTo>
                    <a:pt x="16659" y="10471"/>
                  </a:lnTo>
                  <a:cubicBezTo>
                    <a:pt x="16525" y="10376"/>
                    <a:pt x="16354" y="10281"/>
                    <a:pt x="16202" y="10185"/>
                  </a:cubicBezTo>
                  <a:lnTo>
                    <a:pt x="15992" y="10052"/>
                  </a:lnTo>
                  <a:cubicBezTo>
                    <a:pt x="15916" y="10014"/>
                    <a:pt x="15821" y="9957"/>
                    <a:pt x="15726" y="9900"/>
                  </a:cubicBezTo>
                  <a:cubicBezTo>
                    <a:pt x="15573" y="9786"/>
                    <a:pt x="15421" y="9690"/>
                    <a:pt x="15269" y="9576"/>
                  </a:cubicBezTo>
                  <a:cubicBezTo>
                    <a:pt x="15136" y="9481"/>
                    <a:pt x="14964" y="9367"/>
                    <a:pt x="14850" y="9291"/>
                  </a:cubicBezTo>
                  <a:cubicBezTo>
                    <a:pt x="14736" y="9214"/>
                    <a:pt x="14603" y="9138"/>
                    <a:pt x="14488" y="9043"/>
                  </a:cubicBezTo>
                  <a:lnTo>
                    <a:pt x="14412" y="8986"/>
                  </a:lnTo>
                  <a:lnTo>
                    <a:pt x="14298" y="8910"/>
                  </a:lnTo>
                  <a:cubicBezTo>
                    <a:pt x="14184" y="8834"/>
                    <a:pt x="14069" y="8739"/>
                    <a:pt x="13955" y="8662"/>
                  </a:cubicBezTo>
                  <a:cubicBezTo>
                    <a:pt x="13860" y="8605"/>
                    <a:pt x="13803" y="8548"/>
                    <a:pt x="13708" y="8491"/>
                  </a:cubicBezTo>
                  <a:cubicBezTo>
                    <a:pt x="13632" y="8434"/>
                    <a:pt x="13555" y="8377"/>
                    <a:pt x="13479" y="8320"/>
                  </a:cubicBezTo>
                  <a:lnTo>
                    <a:pt x="13118" y="8034"/>
                  </a:lnTo>
                  <a:lnTo>
                    <a:pt x="13080" y="7996"/>
                  </a:lnTo>
                  <a:lnTo>
                    <a:pt x="12927" y="7882"/>
                  </a:lnTo>
                  <a:lnTo>
                    <a:pt x="12661" y="7672"/>
                  </a:lnTo>
                  <a:lnTo>
                    <a:pt x="12661" y="7672"/>
                  </a:lnTo>
                  <a:lnTo>
                    <a:pt x="12699" y="7710"/>
                  </a:lnTo>
                  <a:lnTo>
                    <a:pt x="12699" y="7710"/>
                  </a:lnTo>
                  <a:lnTo>
                    <a:pt x="12299" y="7406"/>
                  </a:lnTo>
                  <a:lnTo>
                    <a:pt x="12090" y="7235"/>
                  </a:lnTo>
                  <a:lnTo>
                    <a:pt x="11899" y="7120"/>
                  </a:lnTo>
                  <a:lnTo>
                    <a:pt x="11766" y="7006"/>
                  </a:lnTo>
                  <a:cubicBezTo>
                    <a:pt x="11671" y="6930"/>
                    <a:pt x="11576" y="6854"/>
                    <a:pt x="11461" y="6797"/>
                  </a:cubicBezTo>
                  <a:lnTo>
                    <a:pt x="11233" y="6625"/>
                  </a:lnTo>
                  <a:lnTo>
                    <a:pt x="11042" y="6492"/>
                  </a:lnTo>
                  <a:cubicBezTo>
                    <a:pt x="10890" y="6378"/>
                    <a:pt x="10738" y="6283"/>
                    <a:pt x="10586" y="6206"/>
                  </a:cubicBezTo>
                  <a:lnTo>
                    <a:pt x="10357" y="6054"/>
                  </a:lnTo>
                  <a:lnTo>
                    <a:pt x="10110" y="5902"/>
                  </a:lnTo>
                  <a:cubicBezTo>
                    <a:pt x="10014" y="5826"/>
                    <a:pt x="9881" y="5750"/>
                    <a:pt x="9767" y="5692"/>
                  </a:cubicBezTo>
                  <a:lnTo>
                    <a:pt x="9672" y="5616"/>
                  </a:lnTo>
                  <a:lnTo>
                    <a:pt x="9615" y="5578"/>
                  </a:lnTo>
                  <a:cubicBezTo>
                    <a:pt x="9481" y="5502"/>
                    <a:pt x="9329" y="5407"/>
                    <a:pt x="9196" y="5312"/>
                  </a:cubicBezTo>
                  <a:cubicBezTo>
                    <a:pt x="8929" y="5121"/>
                    <a:pt x="8625" y="4931"/>
                    <a:pt x="8301" y="4741"/>
                  </a:cubicBezTo>
                  <a:cubicBezTo>
                    <a:pt x="8168" y="4645"/>
                    <a:pt x="8034" y="4569"/>
                    <a:pt x="7920" y="4493"/>
                  </a:cubicBezTo>
                  <a:lnTo>
                    <a:pt x="7635" y="4341"/>
                  </a:lnTo>
                  <a:cubicBezTo>
                    <a:pt x="7444" y="4207"/>
                    <a:pt x="7216" y="4112"/>
                    <a:pt x="7006" y="3998"/>
                  </a:cubicBezTo>
                  <a:lnTo>
                    <a:pt x="6778" y="3884"/>
                  </a:lnTo>
                  <a:lnTo>
                    <a:pt x="6702" y="3846"/>
                  </a:lnTo>
                  <a:lnTo>
                    <a:pt x="6664" y="3827"/>
                  </a:lnTo>
                  <a:cubicBezTo>
                    <a:pt x="6569" y="3789"/>
                    <a:pt x="6492" y="3751"/>
                    <a:pt x="6416" y="3713"/>
                  </a:cubicBezTo>
                  <a:lnTo>
                    <a:pt x="6264" y="3655"/>
                  </a:lnTo>
                  <a:lnTo>
                    <a:pt x="6188" y="3617"/>
                  </a:lnTo>
                  <a:lnTo>
                    <a:pt x="5883" y="3503"/>
                  </a:lnTo>
                  <a:lnTo>
                    <a:pt x="5541" y="3351"/>
                  </a:lnTo>
                  <a:cubicBezTo>
                    <a:pt x="5426" y="3313"/>
                    <a:pt x="5293" y="3256"/>
                    <a:pt x="5198" y="3237"/>
                  </a:cubicBezTo>
                  <a:cubicBezTo>
                    <a:pt x="5103" y="3198"/>
                    <a:pt x="4988" y="3160"/>
                    <a:pt x="4874" y="3103"/>
                  </a:cubicBezTo>
                  <a:cubicBezTo>
                    <a:pt x="4665" y="3008"/>
                    <a:pt x="4455" y="2932"/>
                    <a:pt x="4265" y="2875"/>
                  </a:cubicBezTo>
                  <a:lnTo>
                    <a:pt x="4017" y="2780"/>
                  </a:lnTo>
                  <a:lnTo>
                    <a:pt x="3732" y="2684"/>
                  </a:lnTo>
                  <a:lnTo>
                    <a:pt x="3618" y="2646"/>
                  </a:lnTo>
                  <a:cubicBezTo>
                    <a:pt x="3561" y="2627"/>
                    <a:pt x="3484" y="2589"/>
                    <a:pt x="3408" y="2570"/>
                  </a:cubicBezTo>
                  <a:lnTo>
                    <a:pt x="3104" y="2475"/>
                  </a:lnTo>
                  <a:cubicBezTo>
                    <a:pt x="3008" y="2456"/>
                    <a:pt x="2913" y="2437"/>
                    <a:pt x="2761" y="2399"/>
                  </a:cubicBezTo>
                  <a:lnTo>
                    <a:pt x="2628" y="2380"/>
                  </a:lnTo>
                  <a:lnTo>
                    <a:pt x="2437" y="2342"/>
                  </a:lnTo>
                  <a:lnTo>
                    <a:pt x="2266" y="2304"/>
                  </a:lnTo>
                  <a:cubicBezTo>
                    <a:pt x="2209" y="2304"/>
                    <a:pt x="2133" y="2285"/>
                    <a:pt x="2057" y="2266"/>
                  </a:cubicBezTo>
                  <a:lnTo>
                    <a:pt x="2019" y="2266"/>
                  </a:lnTo>
                  <a:cubicBezTo>
                    <a:pt x="1904" y="2247"/>
                    <a:pt x="1809" y="2228"/>
                    <a:pt x="1695" y="2209"/>
                  </a:cubicBezTo>
                  <a:lnTo>
                    <a:pt x="1600" y="2209"/>
                  </a:lnTo>
                  <a:cubicBezTo>
                    <a:pt x="1333" y="2151"/>
                    <a:pt x="1067" y="2132"/>
                    <a:pt x="800" y="2132"/>
                  </a:cubicBezTo>
                  <a:lnTo>
                    <a:pt x="553" y="2132"/>
                  </a:lnTo>
                  <a:lnTo>
                    <a:pt x="381" y="2151"/>
                  </a:lnTo>
                  <a:cubicBezTo>
                    <a:pt x="515" y="2113"/>
                    <a:pt x="629" y="2094"/>
                    <a:pt x="762" y="2075"/>
                  </a:cubicBezTo>
                  <a:cubicBezTo>
                    <a:pt x="895" y="2056"/>
                    <a:pt x="1029" y="2037"/>
                    <a:pt x="1162" y="2037"/>
                  </a:cubicBezTo>
                  <a:lnTo>
                    <a:pt x="1257" y="2037"/>
                  </a:lnTo>
                  <a:lnTo>
                    <a:pt x="1619" y="2018"/>
                  </a:lnTo>
                  <a:lnTo>
                    <a:pt x="2761" y="2018"/>
                  </a:lnTo>
                  <a:lnTo>
                    <a:pt x="2951" y="2037"/>
                  </a:lnTo>
                  <a:cubicBezTo>
                    <a:pt x="3028" y="2037"/>
                    <a:pt x="3104" y="2056"/>
                    <a:pt x="3218" y="2075"/>
                  </a:cubicBezTo>
                  <a:cubicBezTo>
                    <a:pt x="3389" y="2094"/>
                    <a:pt x="3561" y="2113"/>
                    <a:pt x="3751" y="2170"/>
                  </a:cubicBezTo>
                  <a:lnTo>
                    <a:pt x="3865" y="2189"/>
                  </a:lnTo>
                  <a:lnTo>
                    <a:pt x="4017" y="2228"/>
                  </a:lnTo>
                  <a:lnTo>
                    <a:pt x="4113" y="2247"/>
                  </a:lnTo>
                  <a:lnTo>
                    <a:pt x="4170" y="2266"/>
                  </a:lnTo>
                  <a:lnTo>
                    <a:pt x="4436" y="2342"/>
                  </a:lnTo>
                  <a:lnTo>
                    <a:pt x="4722" y="2399"/>
                  </a:lnTo>
                  <a:lnTo>
                    <a:pt x="4760" y="2418"/>
                  </a:lnTo>
                  <a:cubicBezTo>
                    <a:pt x="4836" y="2437"/>
                    <a:pt x="4912" y="2456"/>
                    <a:pt x="5007" y="2494"/>
                  </a:cubicBezTo>
                  <a:lnTo>
                    <a:pt x="5274" y="2570"/>
                  </a:lnTo>
                  <a:lnTo>
                    <a:pt x="5388" y="2608"/>
                  </a:lnTo>
                  <a:cubicBezTo>
                    <a:pt x="5502" y="2627"/>
                    <a:pt x="5617" y="2665"/>
                    <a:pt x="5731" y="2703"/>
                  </a:cubicBezTo>
                  <a:lnTo>
                    <a:pt x="5959" y="2780"/>
                  </a:lnTo>
                  <a:lnTo>
                    <a:pt x="6074" y="2837"/>
                  </a:lnTo>
                  <a:lnTo>
                    <a:pt x="6188" y="2875"/>
                  </a:lnTo>
                  <a:cubicBezTo>
                    <a:pt x="6435" y="2989"/>
                    <a:pt x="6683" y="3103"/>
                    <a:pt x="6930" y="3237"/>
                  </a:cubicBezTo>
                  <a:lnTo>
                    <a:pt x="7102" y="3351"/>
                  </a:lnTo>
                  <a:lnTo>
                    <a:pt x="7254" y="3446"/>
                  </a:lnTo>
                  <a:lnTo>
                    <a:pt x="7559" y="3636"/>
                  </a:lnTo>
                  <a:lnTo>
                    <a:pt x="7635" y="3674"/>
                  </a:lnTo>
                  <a:lnTo>
                    <a:pt x="7806" y="3770"/>
                  </a:lnTo>
                  <a:cubicBezTo>
                    <a:pt x="7882" y="3808"/>
                    <a:pt x="7939" y="3865"/>
                    <a:pt x="8015" y="3903"/>
                  </a:cubicBezTo>
                  <a:lnTo>
                    <a:pt x="8034" y="3922"/>
                  </a:lnTo>
                  <a:lnTo>
                    <a:pt x="8168" y="3998"/>
                  </a:lnTo>
                  <a:lnTo>
                    <a:pt x="8282" y="4074"/>
                  </a:lnTo>
                  <a:lnTo>
                    <a:pt x="8453" y="4188"/>
                  </a:lnTo>
                  <a:lnTo>
                    <a:pt x="8529" y="4246"/>
                  </a:lnTo>
                  <a:cubicBezTo>
                    <a:pt x="8663" y="4341"/>
                    <a:pt x="8796" y="4417"/>
                    <a:pt x="8929" y="4493"/>
                  </a:cubicBezTo>
                  <a:lnTo>
                    <a:pt x="9024" y="4569"/>
                  </a:lnTo>
                  <a:cubicBezTo>
                    <a:pt x="9177" y="4664"/>
                    <a:pt x="9329" y="4779"/>
                    <a:pt x="9481" y="4874"/>
                  </a:cubicBezTo>
                  <a:lnTo>
                    <a:pt x="9558" y="4931"/>
                  </a:lnTo>
                  <a:cubicBezTo>
                    <a:pt x="9653" y="5007"/>
                    <a:pt x="9786" y="5083"/>
                    <a:pt x="9900" y="5140"/>
                  </a:cubicBezTo>
                  <a:lnTo>
                    <a:pt x="10033" y="5236"/>
                  </a:lnTo>
                  <a:cubicBezTo>
                    <a:pt x="10167" y="5331"/>
                    <a:pt x="10338" y="5426"/>
                    <a:pt x="10490" y="5521"/>
                  </a:cubicBezTo>
                  <a:lnTo>
                    <a:pt x="10719" y="5654"/>
                  </a:lnTo>
                  <a:lnTo>
                    <a:pt x="10966" y="5807"/>
                  </a:lnTo>
                  <a:cubicBezTo>
                    <a:pt x="11100" y="5883"/>
                    <a:pt x="11214" y="5978"/>
                    <a:pt x="11328" y="6054"/>
                  </a:cubicBezTo>
                  <a:lnTo>
                    <a:pt x="11423" y="6111"/>
                  </a:lnTo>
                  <a:lnTo>
                    <a:pt x="11842" y="6397"/>
                  </a:lnTo>
                  <a:lnTo>
                    <a:pt x="12051" y="6549"/>
                  </a:lnTo>
                  <a:lnTo>
                    <a:pt x="12261" y="6701"/>
                  </a:lnTo>
                  <a:cubicBezTo>
                    <a:pt x="12375" y="6778"/>
                    <a:pt x="12527" y="6911"/>
                    <a:pt x="12699" y="7025"/>
                  </a:cubicBezTo>
                  <a:lnTo>
                    <a:pt x="12851" y="7158"/>
                  </a:lnTo>
                  <a:lnTo>
                    <a:pt x="13099" y="7349"/>
                  </a:lnTo>
                  <a:lnTo>
                    <a:pt x="13156" y="7387"/>
                  </a:lnTo>
                  <a:lnTo>
                    <a:pt x="13365" y="7539"/>
                  </a:lnTo>
                  <a:lnTo>
                    <a:pt x="13479" y="7634"/>
                  </a:lnTo>
                  <a:lnTo>
                    <a:pt x="13594" y="7749"/>
                  </a:lnTo>
                  <a:lnTo>
                    <a:pt x="13632" y="7768"/>
                  </a:lnTo>
                  <a:cubicBezTo>
                    <a:pt x="13727" y="7844"/>
                    <a:pt x="13822" y="7920"/>
                    <a:pt x="13917" y="7977"/>
                  </a:cubicBezTo>
                  <a:cubicBezTo>
                    <a:pt x="14012" y="8053"/>
                    <a:pt x="14146" y="8129"/>
                    <a:pt x="14260" y="8224"/>
                  </a:cubicBezTo>
                  <a:cubicBezTo>
                    <a:pt x="14412" y="8339"/>
                    <a:pt x="14564" y="8453"/>
                    <a:pt x="14736" y="8567"/>
                  </a:cubicBezTo>
                  <a:lnTo>
                    <a:pt x="14869" y="8681"/>
                  </a:lnTo>
                  <a:cubicBezTo>
                    <a:pt x="14983" y="8758"/>
                    <a:pt x="15078" y="8834"/>
                    <a:pt x="15193" y="8891"/>
                  </a:cubicBezTo>
                  <a:lnTo>
                    <a:pt x="15497" y="9100"/>
                  </a:lnTo>
                  <a:cubicBezTo>
                    <a:pt x="15688" y="9253"/>
                    <a:pt x="15897" y="9386"/>
                    <a:pt x="16126" y="9519"/>
                  </a:cubicBezTo>
                  <a:cubicBezTo>
                    <a:pt x="16240" y="9595"/>
                    <a:pt x="16354" y="9652"/>
                    <a:pt x="16449" y="9728"/>
                  </a:cubicBezTo>
                  <a:lnTo>
                    <a:pt x="16716" y="9881"/>
                  </a:lnTo>
                  <a:lnTo>
                    <a:pt x="16887" y="9976"/>
                  </a:lnTo>
                  <a:cubicBezTo>
                    <a:pt x="17058" y="10071"/>
                    <a:pt x="17230" y="10185"/>
                    <a:pt x="17401" y="10262"/>
                  </a:cubicBezTo>
                  <a:cubicBezTo>
                    <a:pt x="17496" y="10319"/>
                    <a:pt x="17591" y="10357"/>
                    <a:pt x="17687" y="10414"/>
                  </a:cubicBezTo>
                  <a:cubicBezTo>
                    <a:pt x="17820" y="10471"/>
                    <a:pt x="17953" y="10528"/>
                    <a:pt x="18086" y="10604"/>
                  </a:cubicBezTo>
                  <a:lnTo>
                    <a:pt x="18201" y="10680"/>
                  </a:lnTo>
                  <a:lnTo>
                    <a:pt x="18353" y="10757"/>
                  </a:lnTo>
                  <a:lnTo>
                    <a:pt x="18429" y="10814"/>
                  </a:lnTo>
                  <a:lnTo>
                    <a:pt x="18600" y="10890"/>
                  </a:lnTo>
                  <a:cubicBezTo>
                    <a:pt x="18696" y="10947"/>
                    <a:pt x="18791" y="11004"/>
                    <a:pt x="18886" y="11080"/>
                  </a:cubicBezTo>
                  <a:lnTo>
                    <a:pt x="19076" y="11194"/>
                  </a:lnTo>
                  <a:cubicBezTo>
                    <a:pt x="19191" y="11252"/>
                    <a:pt x="19305" y="11328"/>
                    <a:pt x="19400" y="11404"/>
                  </a:cubicBezTo>
                  <a:lnTo>
                    <a:pt x="19533" y="11480"/>
                  </a:lnTo>
                  <a:lnTo>
                    <a:pt x="19762" y="11632"/>
                  </a:lnTo>
                  <a:lnTo>
                    <a:pt x="19971" y="11746"/>
                  </a:lnTo>
                  <a:lnTo>
                    <a:pt x="20428" y="12032"/>
                  </a:lnTo>
                  <a:cubicBezTo>
                    <a:pt x="20599" y="12127"/>
                    <a:pt x="20771" y="12241"/>
                    <a:pt x="20942" y="12356"/>
                  </a:cubicBezTo>
                  <a:lnTo>
                    <a:pt x="21037" y="12413"/>
                  </a:lnTo>
                  <a:cubicBezTo>
                    <a:pt x="21304" y="12584"/>
                    <a:pt x="21589" y="12756"/>
                    <a:pt x="21875" y="12927"/>
                  </a:cubicBezTo>
                  <a:cubicBezTo>
                    <a:pt x="22046" y="13022"/>
                    <a:pt x="22218" y="13117"/>
                    <a:pt x="22389" y="13231"/>
                  </a:cubicBezTo>
                  <a:cubicBezTo>
                    <a:pt x="22636" y="13365"/>
                    <a:pt x="22865" y="13536"/>
                    <a:pt x="23112" y="13688"/>
                  </a:cubicBezTo>
                  <a:lnTo>
                    <a:pt x="23341" y="13841"/>
                  </a:lnTo>
                  <a:lnTo>
                    <a:pt x="23855" y="14183"/>
                  </a:lnTo>
                  <a:lnTo>
                    <a:pt x="24312" y="14507"/>
                  </a:lnTo>
                  <a:cubicBezTo>
                    <a:pt x="24464" y="14602"/>
                    <a:pt x="24635" y="14716"/>
                    <a:pt x="24788" y="14831"/>
                  </a:cubicBezTo>
                  <a:lnTo>
                    <a:pt x="24902" y="14907"/>
                  </a:lnTo>
                  <a:lnTo>
                    <a:pt x="25226" y="15154"/>
                  </a:lnTo>
                  <a:cubicBezTo>
                    <a:pt x="25321" y="15211"/>
                    <a:pt x="25397" y="15288"/>
                    <a:pt x="25492" y="15345"/>
                  </a:cubicBezTo>
                  <a:lnTo>
                    <a:pt x="25664" y="15478"/>
                  </a:lnTo>
                  <a:lnTo>
                    <a:pt x="25702" y="15516"/>
                  </a:lnTo>
                  <a:lnTo>
                    <a:pt x="26101" y="15802"/>
                  </a:lnTo>
                  <a:lnTo>
                    <a:pt x="26139" y="15840"/>
                  </a:lnTo>
                  <a:cubicBezTo>
                    <a:pt x="26273" y="15954"/>
                    <a:pt x="26406" y="16068"/>
                    <a:pt x="26558" y="16182"/>
                  </a:cubicBezTo>
                  <a:cubicBezTo>
                    <a:pt x="26730" y="16297"/>
                    <a:pt x="26882" y="16430"/>
                    <a:pt x="27034" y="16601"/>
                  </a:cubicBezTo>
                  <a:lnTo>
                    <a:pt x="27168" y="16715"/>
                  </a:lnTo>
                  <a:cubicBezTo>
                    <a:pt x="27263" y="16792"/>
                    <a:pt x="27358" y="16887"/>
                    <a:pt x="27453" y="16982"/>
                  </a:cubicBezTo>
                  <a:lnTo>
                    <a:pt x="27662" y="17172"/>
                  </a:lnTo>
                  <a:lnTo>
                    <a:pt x="27853" y="17363"/>
                  </a:lnTo>
                  <a:lnTo>
                    <a:pt x="28005" y="17496"/>
                  </a:lnTo>
                  <a:cubicBezTo>
                    <a:pt x="28100" y="17591"/>
                    <a:pt x="28196" y="17686"/>
                    <a:pt x="28291" y="17782"/>
                  </a:cubicBezTo>
                  <a:cubicBezTo>
                    <a:pt x="28443" y="17934"/>
                    <a:pt x="28576" y="18067"/>
                    <a:pt x="28710" y="18200"/>
                  </a:cubicBezTo>
                  <a:cubicBezTo>
                    <a:pt x="28843" y="18334"/>
                    <a:pt x="28976" y="18467"/>
                    <a:pt x="29109" y="18600"/>
                  </a:cubicBezTo>
                  <a:lnTo>
                    <a:pt x="29414" y="18924"/>
                  </a:lnTo>
                  <a:lnTo>
                    <a:pt x="29490" y="19019"/>
                  </a:lnTo>
                  <a:lnTo>
                    <a:pt x="29604" y="19133"/>
                  </a:lnTo>
                  <a:lnTo>
                    <a:pt x="29795" y="19343"/>
                  </a:lnTo>
                  <a:cubicBezTo>
                    <a:pt x="29814" y="19305"/>
                    <a:pt x="29852" y="19285"/>
                    <a:pt x="29871" y="19247"/>
                  </a:cubicBezTo>
                  <a:cubicBezTo>
                    <a:pt x="29985" y="19000"/>
                    <a:pt x="30042" y="18733"/>
                    <a:pt x="30004" y="18467"/>
                  </a:cubicBezTo>
                  <a:lnTo>
                    <a:pt x="30004" y="18296"/>
                  </a:lnTo>
                  <a:lnTo>
                    <a:pt x="30004" y="18238"/>
                  </a:lnTo>
                  <a:lnTo>
                    <a:pt x="30004" y="18086"/>
                  </a:lnTo>
                  <a:lnTo>
                    <a:pt x="30004" y="17743"/>
                  </a:lnTo>
                  <a:cubicBezTo>
                    <a:pt x="30004" y="17629"/>
                    <a:pt x="29985" y="17515"/>
                    <a:pt x="29966" y="17401"/>
                  </a:cubicBezTo>
                  <a:cubicBezTo>
                    <a:pt x="29947" y="17287"/>
                    <a:pt x="29928" y="17191"/>
                    <a:pt x="29909" y="17077"/>
                  </a:cubicBezTo>
                  <a:lnTo>
                    <a:pt x="29909" y="17039"/>
                  </a:lnTo>
                  <a:cubicBezTo>
                    <a:pt x="29871" y="16811"/>
                    <a:pt x="29852" y="16601"/>
                    <a:pt x="29833" y="16373"/>
                  </a:cubicBezTo>
                  <a:cubicBezTo>
                    <a:pt x="29776" y="16049"/>
                    <a:pt x="29719" y="15706"/>
                    <a:pt x="29604" y="15383"/>
                  </a:cubicBezTo>
                  <a:cubicBezTo>
                    <a:pt x="29547" y="15211"/>
                    <a:pt x="29490" y="15040"/>
                    <a:pt x="29452" y="14888"/>
                  </a:cubicBezTo>
                  <a:cubicBezTo>
                    <a:pt x="29395" y="14735"/>
                    <a:pt x="29357" y="14583"/>
                    <a:pt x="29300" y="14412"/>
                  </a:cubicBezTo>
                  <a:cubicBezTo>
                    <a:pt x="29243" y="14221"/>
                    <a:pt x="29186" y="14050"/>
                    <a:pt x="29109" y="13860"/>
                  </a:cubicBezTo>
                  <a:cubicBezTo>
                    <a:pt x="29033" y="13707"/>
                    <a:pt x="28957" y="13536"/>
                    <a:pt x="28862" y="13384"/>
                  </a:cubicBezTo>
                  <a:cubicBezTo>
                    <a:pt x="28786" y="13231"/>
                    <a:pt x="28691" y="13098"/>
                    <a:pt x="28595" y="12946"/>
                  </a:cubicBezTo>
                  <a:cubicBezTo>
                    <a:pt x="28500" y="12794"/>
                    <a:pt x="28424" y="12641"/>
                    <a:pt x="28329" y="12489"/>
                  </a:cubicBezTo>
                  <a:cubicBezTo>
                    <a:pt x="28119" y="12184"/>
                    <a:pt x="27891" y="11899"/>
                    <a:pt x="27662" y="11613"/>
                  </a:cubicBezTo>
                  <a:cubicBezTo>
                    <a:pt x="27453" y="11347"/>
                    <a:pt x="27225" y="11099"/>
                    <a:pt x="26977" y="10852"/>
                  </a:cubicBezTo>
                  <a:cubicBezTo>
                    <a:pt x="26806" y="10661"/>
                    <a:pt x="26634" y="10471"/>
                    <a:pt x="26463" y="10300"/>
                  </a:cubicBezTo>
                  <a:cubicBezTo>
                    <a:pt x="26425" y="10376"/>
                    <a:pt x="26387" y="10471"/>
                    <a:pt x="26349" y="10566"/>
                  </a:cubicBezTo>
                  <a:cubicBezTo>
                    <a:pt x="26216" y="10814"/>
                    <a:pt x="26101" y="11061"/>
                    <a:pt x="25987" y="11309"/>
                  </a:cubicBezTo>
                  <a:lnTo>
                    <a:pt x="25949" y="11404"/>
                  </a:lnTo>
                  <a:cubicBezTo>
                    <a:pt x="25911" y="11499"/>
                    <a:pt x="25873" y="11594"/>
                    <a:pt x="25816" y="11708"/>
                  </a:cubicBezTo>
                  <a:cubicBezTo>
                    <a:pt x="25816" y="11727"/>
                    <a:pt x="25797" y="11766"/>
                    <a:pt x="25778" y="11804"/>
                  </a:cubicBezTo>
                  <a:cubicBezTo>
                    <a:pt x="25759" y="11842"/>
                    <a:pt x="25740" y="11861"/>
                    <a:pt x="25721" y="11899"/>
                  </a:cubicBezTo>
                  <a:lnTo>
                    <a:pt x="25721" y="11880"/>
                  </a:lnTo>
                  <a:cubicBezTo>
                    <a:pt x="25740" y="11842"/>
                    <a:pt x="25759" y="11785"/>
                    <a:pt x="25759" y="11746"/>
                  </a:cubicBezTo>
                  <a:cubicBezTo>
                    <a:pt x="25721" y="11670"/>
                    <a:pt x="25702" y="11594"/>
                    <a:pt x="25683" y="11518"/>
                  </a:cubicBezTo>
                  <a:cubicBezTo>
                    <a:pt x="25644" y="11252"/>
                    <a:pt x="25606" y="10985"/>
                    <a:pt x="25568" y="10737"/>
                  </a:cubicBezTo>
                  <a:cubicBezTo>
                    <a:pt x="25549" y="10604"/>
                    <a:pt x="25530" y="10490"/>
                    <a:pt x="25511" y="10338"/>
                  </a:cubicBezTo>
                  <a:cubicBezTo>
                    <a:pt x="25492" y="10204"/>
                    <a:pt x="25473" y="10071"/>
                    <a:pt x="25454" y="9938"/>
                  </a:cubicBezTo>
                  <a:cubicBezTo>
                    <a:pt x="25435" y="9786"/>
                    <a:pt x="25416" y="9652"/>
                    <a:pt x="25397" y="9500"/>
                  </a:cubicBezTo>
                  <a:cubicBezTo>
                    <a:pt x="25397" y="9443"/>
                    <a:pt x="25378" y="9367"/>
                    <a:pt x="25378" y="9310"/>
                  </a:cubicBezTo>
                  <a:cubicBezTo>
                    <a:pt x="25149" y="9100"/>
                    <a:pt x="24940" y="8929"/>
                    <a:pt x="24655" y="8719"/>
                  </a:cubicBezTo>
                  <a:cubicBezTo>
                    <a:pt x="24369" y="8491"/>
                    <a:pt x="24045" y="8320"/>
                    <a:pt x="23760" y="8129"/>
                  </a:cubicBezTo>
                  <a:cubicBezTo>
                    <a:pt x="23626" y="8034"/>
                    <a:pt x="23531" y="7958"/>
                    <a:pt x="23360" y="7863"/>
                  </a:cubicBezTo>
                  <a:cubicBezTo>
                    <a:pt x="23208" y="7749"/>
                    <a:pt x="23036" y="7653"/>
                    <a:pt x="22865" y="7577"/>
                  </a:cubicBezTo>
                  <a:cubicBezTo>
                    <a:pt x="22579" y="7387"/>
                    <a:pt x="22313" y="7254"/>
                    <a:pt x="21989" y="7101"/>
                  </a:cubicBezTo>
                  <a:cubicBezTo>
                    <a:pt x="21685" y="6930"/>
                    <a:pt x="21361" y="6778"/>
                    <a:pt x="21056" y="6625"/>
                  </a:cubicBezTo>
                  <a:cubicBezTo>
                    <a:pt x="20885" y="6549"/>
                    <a:pt x="20695" y="6454"/>
                    <a:pt x="20523" y="6359"/>
                  </a:cubicBezTo>
                  <a:cubicBezTo>
                    <a:pt x="20352" y="6283"/>
                    <a:pt x="20181" y="6187"/>
                    <a:pt x="20009" y="6092"/>
                  </a:cubicBezTo>
                  <a:cubicBezTo>
                    <a:pt x="19686" y="5902"/>
                    <a:pt x="19381" y="5711"/>
                    <a:pt x="19057" y="5521"/>
                  </a:cubicBezTo>
                  <a:cubicBezTo>
                    <a:pt x="18886" y="5426"/>
                    <a:pt x="18715" y="5350"/>
                    <a:pt x="18562" y="5255"/>
                  </a:cubicBezTo>
                  <a:cubicBezTo>
                    <a:pt x="18391" y="5178"/>
                    <a:pt x="18220" y="5083"/>
                    <a:pt x="18067" y="4988"/>
                  </a:cubicBezTo>
                  <a:cubicBezTo>
                    <a:pt x="18029" y="4969"/>
                    <a:pt x="18010" y="4950"/>
                    <a:pt x="17972" y="4931"/>
                  </a:cubicBezTo>
                  <a:cubicBezTo>
                    <a:pt x="17934" y="4912"/>
                    <a:pt x="17896" y="4893"/>
                    <a:pt x="17858" y="4855"/>
                  </a:cubicBezTo>
                  <a:lnTo>
                    <a:pt x="17611" y="4722"/>
                  </a:lnTo>
                  <a:lnTo>
                    <a:pt x="17211" y="4493"/>
                  </a:lnTo>
                  <a:cubicBezTo>
                    <a:pt x="16982" y="4341"/>
                    <a:pt x="16735" y="4207"/>
                    <a:pt x="16525" y="4055"/>
                  </a:cubicBezTo>
                  <a:cubicBezTo>
                    <a:pt x="16316" y="3922"/>
                    <a:pt x="16107" y="3770"/>
                    <a:pt x="15878" y="3617"/>
                  </a:cubicBezTo>
                  <a:lnTo>
                    <a:pt x="15174" y="3141"/>
                  </a:lnTo>
                  <a:lnTo>
                    <a:pt x="15078" y="3084"/>
                  </a:lnTo>
                  <a:lnTo>
                    <a:pt x="15059" y="3179"/>
                  </a:lnTo>
                  <a:cubicBezTo>
                    <a:pt x="14983" y="3313"/>
                    <a:pt x="14888" y="3465"/>
                    <a:pt x="14793" y="3579"/>
                  </a:cubicBezTo>
                  <a:cubicBezTo>
                    <a:pt x="14717" y="3713"/>
                    <a:pt x="14622" y="3846"/>
                    <a:pt x="14526" y="3960"/>
                  </a:cubicBezTo>
                  <a:cubicBezTo>
                    <a:pt x="14393" y="4150"/>
                    <a:pt x="14241" y="4322"/>
                    <a:pt x="14089" y="4493"/>
                  </a:cubicBezTo>
                  <a:lnTo>
                    <a:pt x="14012" y="4588"/>
                  </a:lnTo>
                  <a:lnTo>
                    <a:pt x="13974" y="4626"/>
                  </a:lnTo>
                  <a:cubicBezTo>
                    <a:pt x="13917" y="4683"/>
                    <a:pt x="13860" y="4741"/>
                    <a:pt x="13803" y="4798"/>
                  </a:cubicBezTo>
                  <a:lnTo>
                    <a:pt x="13784" y="4836"/>
                  </a:lnTo>
                  <a:lnTo>
                    <a:pt x="13784" y="4817"/>
                  </a:lnTo>
                  <a:lnTo>
                    <a:pt x="13746" y="4855"/>
                  </a:lnTo>
                  <a:lnTo>
                    <a:pt x="13803" y="4741"/>
                  </a:lnTo>
                  <a:cubicBezTo>
                    <a:pt x="13822" y="4626"/>
                    <a:pt x="13822" y="4512"/>
                    <a:pt x="13822" y="4417"/>
                  </a:cubicBezTo>
                  <a:cubicBezTo>
                    <a:pt x="13841" y="4150"/>
                    <a:pt x="13879" y="3884"/>
                    <a:pt x="13936" y="3636"/>
                  </a:cubicBezTo>
                  <a:cubicBezTo>
                    <a:pt x="13974" y="3351"/>
                    <a:pt x="14031" y="3084"/>
                    <a:pt x="14108" y="2799"/>
                  </a:cubicBezTo>
                  <a:lnTo>
                    <a:pt x="14146" y="2570"/>
                  </a:lnTo>
                  <a:lnTo>
                    <a:pt x="13632" y="2247"/>
                  </a:lnTo>
                  <a:cubicBezTo>
                    <a:pt x="13327" y="2056"/>
                    <a:pt x="13003" y="1847"/>
                    <a:pt x="12699" y="1675"/>
                  </a:cubicBezTo>
                  <a:cubicBezTo>
                    <a:pt x="12394" y="1504"/>
                    <a:pt x="12109" y="1333"/>
                    <a:pt x="11785" y="1180"/>
                  </a:cubicBezTo>
                  <a:cubicBezTo>
                    <a:pt x="11633" y="1085"/>
                    <a:pt x="11461" y="1009"/>
                    <a:pt x="11309" y="933"/>
                  </a:cubicBezTo>
                  <a:cubicBezTo>
                    <a:pt x="11157" y="857"/>
                    <a:pt x="10985" y="800"/>
                    <a:pt x="10833" y="743"/>
                  </a:cubicBezTo>
                  <a:cubicBezTo>
                    <a:pt x="10490" y="628"/>
                    <a:pt x="10167" y="533"/>
                    <a:pt x="9805" y="457"/>
                  </a:cubicBezTo>
                  <a:cubicBezTo>
                    <a:pt x="9462" y="362"/>
                    <a:pt x="9120" y="267"/>
                    <a:pt x="8777" y="190"/>
                  </a:cubicBezTo>
                  <a:lnTo>
                    <a:pt x="8491" y="133"/>
                  </a:lnTo>
                  <a:cubicBezTo>
                    <a:pt x="8415" y="114"/>
                    <a:pt x="8320" y="95"/>
                    <a:pt x="8244" y="95"/>
                  </a:cubicBezTo>
                  <a:cubicBezTo>
                    <a:pt x="8054" y="57"/>
                    <a:pt x="7882" y="38"/>
                    <a:pt x="7711" y="38"/>
                  </a:cubicBezTo>
                  <a:cubicBezTo>
                    <a:pt x="7368" y="19"/>
                    <a:pt x="7006" y="0"/>
                    <a:pt x="6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1" name="Google Shape;2471;p76"/>
            <p:cNvSpPr/>
            <p:nvPr/>
          </p:nvSpPr>
          <p:spPr>
            <a:xfrm>
              <a:off x="3303825" y="3530725"/>
              <a:ext cx="810075" cy="553075"/>
            </a:xfrm>
            <a:custGeom>
              <a:avLst/>
              <a:gdLst/>
              <a:ahLst/>
              <a:cxnLst/>
              <a:rect l="l" t="t" r="r" b="b"/>
              <a:pathLst>
                <a:path w="32403" h="22123" extrusionOk="0">
                  <a:moveTo>
                    <a:pt x="1238" y="0"/>
                  </a:moveTo>
                  <a:lnTo>
                    <a:pt x="876" y="19"/>
                  </a:lnTo>
                  <a:lnTo>
                    <a:pt x="781" y="19"/>
                  </a:lnTo>
                  <a:cubicBezTo>
                    <a:pt x="648" y="19"/>
                    <a:pt x="495" y="38"/>
                    <a:pt x="362" y="57"/>
                  </a:cubicBezTo>
                  <a:cubicBezTo>
                    <a:pt x="248" y="76"/>
                    <a:pt x="114" y="114"/>
                    <a:pt x="0" y="152"/>
                  </a:cubicBezTo>
                  <a:lnTo>
                    <a:pt x="172" y="133"/>
                  </a:lnTo>
                  <a:cubicBezTo>
                    <a:pt x="248" y="114"/>
                    <a:pt x="324" y="114"/>
                    <a:pt x="400" y="114"/>
                  </a:cubicBezTo>
                  <a:cubicBezTo>
                    <a:pt x="667" y="114"/>
                    <a:pt x="933" y="152"/>
                    <a:pt x="1200" y="190"/>
                  </a:cubicBezTo>
                  <a:lnTo>
                    <a:pt x="1314" y="210"/>
                  </a:lnTo>
                  <a:cubicBezTo>
                    <a:pt x="1409" y="210"/>
                    <a:pt x="1523" y="248"/>
                    <a:pt x="1638" y="267"/>
                  </a:cubicBezTo>
                  <a:lnTo>
                    <a:pt x="1676" y="267"/>
                  </a:lnTo>
                  <a:lnTo>
                    <a:pt x="1885" y="286"/>
                  </a:lnTo>
                  <a:lnTo>
                    <a:pt x="2056" y="324"/>
                  </a:lnTo>
                  <a:lnTo>
                    <a:pt x="2247" y="362"/>
                  </a:lnTo>
                  <a:lnTo>
                    <a:pt x="2380" y="400"/>
                  </a:lnTo>
                  <a:cubicBezTo>
                    <a:pt x="2513" y="419"/>
                    <a:pt x="2627" y="438"/>
                    <a:pt x="2723" y="476"/>
                  </a:cubicBezTo>
                  <a:lnTo>
                    <a:pt x="3027" y="571"/>
                  </a:lnTo>
                  <a:cubicBezTo>
                    <a:pt x="3103" y="590"/>
                    <a:pt x="3161" y="609"/>
                    <a:pt x="3237" y="628"/>
                  </a:cubicBezTo>
                  <a:lnTo>
                    <a:pt x="3351" y="685"/>
                  </a:lnTo>
                  <a:lnTo>
                    <a:pt x="3617" y="762"/>
                  </a:lnTo>
                  <a:lnTo>
                    <a:pt x="3884" y="857"/>
                  </a:lnTo>
                  <a:cubicBezTo>
                    <a:pt x="4074" y="933"/>
                    <a:pt x="4284" y="1009"/>
                    <a:pt x="4493" y="1085"/>
                  </a:cubicBezTo>
                  <a:cubicBezTo>
                    <a:pt x="4607" y="1142"/>
                    <a:pt x="4703" y="1180"/>
                    <a:pt x="4817" y="1219"/>
                  </a:cubicBezTo>
                  <a:cubicBezTo>
                    <a:pt x="4912" y="1238"/>
                    <a:pt x="5045" y="1295"/>
                    <a:pt x="5160" y="1333"/>
                  </a:cubicBezTo>
                  <a:lnTo>
                    <a:pt x="5502" y="1485"/>
                  </a:lnTo>
                  <a:lnTo>
                    <a:pt x="5807" y="1599"/>
                  </a:lnTo>
                  <a:lnTo>
                    <a:pt x="5883" y="1637"/>
                  </a:lnTo>
                  <a:lnTo>
                    <a:pt x="6035" y="1694"/>
                  </a:lnTo>
                  <a:cubicBezTo>
                    <a:pt x="6111" y="1733"/>
                    <a:pt x="6188" y="1771"/>
                    <a:pt x="6264" y="1809"/>
                  </a:cubicBezTo>
                  <a:lnTo>
                    <a:pt x="6321" y="1828"/>
                  </a:lnTo>
                  <a:lnTo>
                    <a:pt x="6378" y="1866"/>
                  </a:lnTo>
                  <a:lnTo>
                    <a:pt x="6625" y="1980"/>
                  </a:lnTo>
                  <a:cubicBezTo>
                    <a:pt x="6835" y="2094"/>
                    <a:pt x="7044" y="2208"/>
                    <a:pt x="7254" y="2323"/>
                  </a:cubicBezTo>
                  <a:lnTo>
                    <a:pt x="7520" y="2475"/>
                  </a:lnTo>
                  <a:cubicBezTo>
                    <a:pt x="7653" y="2551"/>
                    <a:pt x="7787" y="2646"/>
                    <a:pt x="7920" y="2723"/>
                  </a:cubicBezTo>
                  <a:cubicBezTo>
                    <a:pt x="8244" y="2913"/>
                    <a:pt x="8529" y="3103"/>
                    <a:pt x="8815" y="3294"/>
                  </a:cubicBezTo>
                  <a:cubicBezTo>
                    <a:pt x="8948" y="3389"/>
                    <a:pt x="9100" y="3484"/>
                    <a:pt x="9234" y="3560"/>
                  </a:cubicBezTo>
                  <a:lnTo>
                    <a:pt x="9272" y="3598"/>
                  </a:lnTo>
                  <a:lnTo>
                    <a:pt x="9386" y="3674"/>
                  </a:lnTo>
                  <a:cubicBezTo>
                    <a:pt x="9500" y="3751"/>
                    <a:pt x="9614" y="3827"/>
                    <a:pt x="9729" y="3884"/>
                  </a:cubicBezTo>
                  <a:lnTo>
                    <a:pt x="9976" y="4036"/>
                  </a:lnTo>
                  <a:lnTo>
                    <a:pt x="10205" y="4188"/>
                  </a:lnTo>
                  <a:cubicBezTo>
                    <a:pt x="10338" y="4265"/>
                    <a:pt x="10509" y="4379"/>
                    <a:pt x="10661" y="4474"/>
                  </a:cubicBezTo>
                  <a:lnTo>
                    <a:pt x="10852" y="4607"/>
                  </a:lnTo>
                  <a:lnTo>
                    <a:pt x="11080" y="4779"/>
                  </a:lnTo>
                  <a:cubicBezTo>
                    <a:pt x="11175" y="4855"/>
                    <a:pt x="11271" y="4912"/>
                    <a:pt x="11385" y="4988"/>
                  </a:cubicBezTo>
                  <a:lnTo>
                    <a:pt x="11518" y="5102"/>
                  </a:lnTo>
                  <a:lnTo>
                    <a:pt x="11690" y="5236"/>
                  </a:lnTo>
                  <a:lnTo>
                    <a:pt x="11918" y="5388"/>
                  </a:lnTo>
                  <a:lnTo>
                    <a:pt x="12318" y="5692"/>
                  </a:lnTo>
                  <a:lnTo>
                    <a:pt x="12280" y="5673"/>
                  </a:lnTo>
                  <a:lnTo>
                    <a:pt x="12527" y="5864"/>
                  </a:lnTo>
                  <a:lnTo>
                    <a:pt x="12699" y="5997"/>
                  </a:lnTo>
                  <a:lnTo>
                    <a:pt x="12718" y="6016"/>
                  </a:lnTo>
                  <a:lnTo>
                    <a:pt x="13098" y="6302"/>
                  </a:lnTo>
                  <a:cubicBezTo>
                    <a:pt x="13155" y="6359"/>
                    <a:pt x="13232" y="6416"/>
                    <a:pt x="13327" y="6473"/>
                  </a:cubicBezTo>
                  <a:cubicBezTo>
                    <a:pt x="13422" y="6530"/>
                    <a:pt x="13479" y="6587"/>
                    <a:pt x="13574" y="6644"/>
                  </a:cubicBezTo>
                  <a:cubicBezTo>
                    <a:pt x="13688" y="6720"/>
                    <a:pt x="13803" y="6816"/>
                    <a:pt x="13917" y="6892"/>
                  </a:cubicBezTo>
                  <a:lnTo>
                    <a:pt x="14031" y="6987"/>
                  </a:lnTo>
                  <a:lnTo>
                    <a:pt x="14107" y="7044"/>
                  </a:lnTo>
                  <a:cubicBezTo>
                    <a:pt x="14222" y="7120"/>
                    <a:pt x="14355" y="7196"/>
                    <a:pt x="14469" y="7273"/>
                  </a:cubicBezTo>
                  <a:cubicBezTo>
                    <a:pt x="14583" y="7349"/>
                    <a:pt x="14755" y="7463"/>
                    <a:pt x="14888" y="7577"/>
                  </a:cubicBezTo>
                  <a:cubicBezTo>
                    <a:pt x="15021" y="7672"/>
                    <a:pt x="15192" y="7787"/>
                    <a:pt x="15345" y="7882"/>
                  </a:cubicBezTo>
                  <a:cubicBezTo>
                    <a:pt x="15440" y="7939"/>
                    <a:pt x="15516" y="7996"/>
                    <a:pt x="15611" y="8053"/>
                  </a:cubicBezTo>
                  <a:lnTo>
                    <a:pt x="15821" y="8167"/>
                  </a:lnTo>
                  <a:cubicBezTo>
                    <a:pt x="15973" y="8282"/>
                    <a:pt x="16125" y="8358"/>
                    <a:pt x="16278" y="8453"/>
                  </a:cubicBezTo>
                  <a:lnTo>
                    <a:pt x="16392" y="8510"/>
                  </a:lnTo>
                  <a:cubicBezTo>
                    <a:pt x="16544" y="8605"/>
                    <a:pt x="16696" y="8700"/>
                    <a:pt x="16868" y="8796"/>
                  </a:cubicBezTo>
                  <a:lnTo>
                    <a:pt x="17096" y="8910"/>
                  </a:lnTo>
                  <a:cubicBezTo>
                    <a:pt x="17210" y="8967"/>
                    <a:pt x="17325" y="9024"/>
                    <a:pt x="17439" y="9081"/>
                  </a:cubicBezTo>
                  <a:lnTo>
                    <a:pt x="17610" y="9195"/>
                  </a:lnTo>
                  <a:lnTo>
                    <a:pt x="17858" y="9348"/>
                  </a:lnTo>
                  <a:cubicBezTo>
                    <a:pt x="17972" y="9405"/>
                    <a:pt x="18086" y="9500"/>
                    <a:pt x="18258" y="9595"/>
                  </a:cubicBezTo>
                  <a:cubicBezTo>
                    <a:pt x="18334" y="9652"/>
                    <a:pt x="18429" y="9709"/>
                    <a:pt x="18524" y="9767"/>
                  </a:cubicBezTo>
                  <a:lnTo>
                    <a:pt x="18657" y="9862"/>
                  </a:lnTo>
                  <a:lnTo>
                    <a:pt x="18848" y="9976"/>
                  </a:lnTo>
                  <a:lnTo>
                    <a:pt x="19076" y="10128"/>
                  </a:lnTo>
                  <a:lnTo>
                    <a:pt x="19514" y="10395"/>
                  </a:lnTo>
                  <a:lnTo>
                    <a:pt x="19800" y="10566"/>
                  </a:lnTo>
                  <a:lnTo>
                    <a:pt x="19971" y="10680"/>
                  </a:lnTo>
                  <a:lnTo>
                    <a:pt x="20218" y="10852"/>
                  </a:lnTo>
                  <a:lnTo>
                    <a:pt x="20390" y="10947"/>
                  </a:lnTo>
                  <a:lnTo>
                    <a:pt x="20580" y="11080"/>
                  </a:lnTo>
                  <a:cubicBezTo>
                    <a:pt x="20809" y="11232"/>
                    <a:pt x="21037" y="11366"/>
                    <a:pt x="21266" y="11518"/>
                  </a:cubicBezTo>
                  <a:lnTo>
                    <a:pt x="21285" y="11518"/>
                  </a:lnTo>
                  <a:lnTo>
                    <a:pt x="21380" y="11575"/>
                  </a:lnTo>
                  <a:cubicBezTo>
                    <a:pt x="22008" y="11937"/>
                    <a:pt x="22617" y="12356"/>
                    <a:pt x="23207" y="12755"/>
                  </a:cubicBezTo>
                  <a:lnTo>
                    <a:pt x="23322" y="12832"/>
                  </a:lnTo>
                  <a:lnTo>
                    <a:pt x="23683" y="13060"/>
                  </a:lnTo>
                  <a:lnTo>
                    <a:pt x="23779" y="13136"/>
                  </a:lnTo>
                  <a:cubicBezTo>
                    <a:pt x="23893" y="13212"/>
                    <a:pt x="24007" y="13289"/>
                    <a:pt x="24121" y="13365"/>
                  </a:cubicBezTo>
                  <a:lnTo>
                    <a:pt x="24254" y="13460"/>
                  </a:lnTo>
                  <a:lnTo>
                    <a:pt x="24464" y="13612"/>
                  </a:lnTo>
                  <a:lnTo>
                    <a:pt x="24711" y="13784"/>
                  </a:lnTo>
                  <a:lnTo>
                    <a:pt x="24959" y="13955"/>
                  </a:lnTo>
                  <a:lnTo>
                    <a:pt x="25149" y="14088"/>
                  </a:lnTo>
                  <a:cubicBezTo>
                    <a:pt x="25244" y="14145"/>
                    <a:pt x="25340" y="14221"/>
                    <a:pt x="25416" y="14279"/>
                  </a:cubicBezTo>
                  <a:lnTo>
                    <a:pt x="25492" y="14336"/>
                  </a:lnTo>
                  <a:lnTo>
                    <a:pt x="25549" y="14374"/>
                  </a:lnTo>
                  <a:lnTo>
                    <a:pt x="25835" y="14602"/>
                  </a:lnTo>
                  <a:cubicBezTo>
                    <a:pt x="26158" y="14869"/>
                    <a:pt x="26482" y="15154"/>
                    <a:pt x="26710" y="15364"/>
                  </a:cubicBezTo>
                  <a:cubicBezTo>
                    <a:pt x="26787" y="15440"/>
                    <a:pt x="26863" y="15497"/>
                    <a:pt x="26920" y="15573"/>
                  </a:cubicBezTo>
                  <a:lnTo>
                    <a:pt x="27129" y="15763"/>
                  </a:lnTo>
                  <a:cubicBezTo>
                    <a:pt x="27205" y="15840"/>
                    <a:pt x="27281" y="15897"/>
                    <a:pt x="27358" y="15973"/>
                  </a:cubicBezTo>
                  <a:lnTo>
                    <a:pt x="27567" y="16163"/>
                  </a:lnTo>
                  <a:lnTo>
                    <a:pt x="27700" y="16277"/>
                  </a:lnTo>
                  <a:cubicBezTo>
                    <a:pt x="27796" y="16373"/>
                    <a:pt x="27891" y="16468"/>
                    <a:pt x="28005" y="16563"/>
                  </a:cubicBezTo>
                  <a:lnTo>
                    <a:pt x="28405" y="16925"/>
                  </a:lnTo>
                  <a:cubicBezTo>
                    <a:pt x="28519" y="17001"/>
                    <a:pt x="28614" y="17096"/>
                    <a:pt x="28709" y="17191"/>
                  </a:cubicBezTo>
                  <a:lnTo>
                    <a:pt x="28824" y="17306"/>
                  </a:lnTo>
                  <a:lnTo>
                    <a:pt x="29071" y="17515"/>
                  </a:lnTo>
                  <a:lnTo>
                    <a:pt x="29261" y="17705"/>
                  </a:lnTo>
                  <a:cubicBezTo>
                    <a:pt x="29376" y="17801"/>
                    <a:pt x="29490" y="17915"/>
                    <a:pt x="29623" y="18048"/>
                  </a:cubicBezTo>
                  <a:lnTo>
                    <a:pt x="29623" y="18048"/>
                  </a:lnTo>
                  <a:lnTo>
                    <a:pt x="29661" y="18086"/>
                  </a:lnTo>
                  <a:cubicBezTo>
                    <a:pt x="29909" y="18353"/>
                    <a:pt x="30175" y="18638"/>
                    <a:pt x="30423" y="18924"/>
                  </a:cubicBezTo>
                  <a:cubicBezTo>
                    <a:pt x="30708" y="19266"/>
                    <a:pt x="30975" y="19609"/>
                    <a:pt x="31184" y="19895"/>
                  </a:cubicBezTo>
                  <a:cubicBezTo>
                    <a:pt x="31279" y="20028"/>
                    <a:pt x="31356" y="20142"/>
                    <a:pt x="31432" y="20275"/>
                  </a:cubicBezTo>
                  <a:lnTo>
                    <a:pt x="31584" y="20504"/>
                  </a:lnTo>
                  <a:lnTo>
                    <a:pt x="31660" y="20637"/>
                  </a:lnTo>
                  <a:lnTo>
                    <a:pt x="31793" y="20847"/>
                  </a:lnTo>
                  <a:cubicBezTo>
                    <a:pt x="31908" y="21037"/>
                    <a:pt x="32022" y="21208"/>
                    <a:pt x="32117" y="21399"/>
                  </a:cubicBezTo>
                  <a:cubicBezTo>
                    <a:pt x="32172" y="21509"/>
                    <a:pt x="32227" y="21609"/>
                    <a:pt x="32275" y="21699"/>
                  </a:cubicBezTo>
                  <a:lnTo>
                    <a:pt x="32275" y="21699"/>
                  </a:lnTo>
                  <a:cubicBezTo>
                    <a:pt x="32252" y="21642"/>
                    <a:pt x="32225" y="21577"/>
                    <a:pt x="32193" y="21513"/>
                  </a:cubicBezTo>
                  <a:cubicBezTo>
                    <a:pt x="32117" y="21323"/>
                    <a:pt x="32003" y="21132"/>
                    <a:pt x="31908" y="20961"/>
                  </a:cubicBezTo>
                  <a:lnTo>
                    <a:pt x="31870" y="20904"/>
                  </a:lnTo>
                  <a:cubicBezTo>
                    <a:pt x="31812" y="20789"/>
                    <a:pt x="31755" y="20656"/>
                    <a:pt x="31679" y="20542"/>
                  </a:cubicBezTo>
                  <a:cubicBezTo>
                    <a:pt x="31565" y="20314"/>
                    <a:pt x="31451" y="20066"/>
                    <a:pt x="31298" y="19857"/>
                  </a:cubicBezTo>
                  <a:cubicBezTo>
                    <a:pt x="31203" y="19704"/>
                    <a:pt x="31108" y="19571"/>
                    <a:pt x="31032" y="19438"/>
                  </a:cubicBezTo>
                  <a:lnTo>
                    <a:pt x="30956" y="19324"/>
                  </a:lnTo>
                  <a:cubicBezTo>
                    <a:pt x="30861" y="19190"/>
                    <a:pt x="30746" y="19038"/>
                    <a:pt x="30613" y="18829"/>
                  </a:cubicBezTo>
                  <a:cubicBezTo>
                    <a:pt x="30385" y="18524"/>
                    <a:pt x="30137" y="18219"/>
                    <a:pt x="29890" y="17915"/>
                  </a:cubicBezTo>
                  <a:cubicBezTo>
                    <a:pt x="29756" y="17762"/>
                    <a:pt x="29623" y="17591"/>
                    <a:pt x="29490" y="17439"/>
                  </a:cubicBezTo>
                  <a:lnTo>
                    <a:pt x="29204" y="17115"/>
                  </a:lnTo>
                  <a:lnTo>
                    <a:pt x="29109" y="17001"/>
                  </a:lnTo>
                  <a:lnTo>
                    <a:pt x="29033" y="16925"/>
                  </a:lnTo>
                  <a:lnTo>
                    <a:pt x="28728" y="16582"/>
                  </a:lnTo>
                  <a:cubicBezTo>
                    <a:pt x="28595" y="16449"/>
                    <a:pt x="28462" y="16316"/>
                    <a:pt x="28329" y="16182"/>
                  </a:cubicBezTo>
                  <a:cubicBezTo>
                    <a:pt x="28195" y="16068"/>
                    <a:pt x="28062" y="15935"/>
                    <a:pt x="27910" y="15783"/>
                  </a:cubicBezTo>
                  <a:cubicBezTo>
                    <a:pt x="27815" y="15668"/>
                    <a:pt x="27700" y="15573"/>
                    <a:pt x="27605" y="15497"/>
                  </a:cubicBezTo>
                  <a:lnTo>
                    <a:pt x="27472" y="15364"/>
                  </a:lnTo>
                  <a:lnTo>
                    <a:pt x="27281" y="15154"/>
                  </a:lnTo>
                  <a:lnTo>
                    <a:pt x="27072" y="14964"/>
                  </a:lnTo>
                  <a:cubicBezTo>
                    <a:pt x="26977" y="14869"/>
                    <a:pt x="26882" y="14793"/>
                    <a:pt x="26787" y="14697"/>
                  </a:cubicBezTo>
                  <a:lnTo>
                    <a:pt x="26653" y="14583"/>
                  </a:lnTo>
                  <a:cubicBezTo>
                    <a:pt x="26482" y="14431"/>
                    <a:pt x="26330" y="14298"/>
                    <a:pt x="26177" y="14164"/>
                  </a:cubicBezTo>
                  <a:cubicBezTo>
                    <a:pt x="26025" y="14050"/>
                    <a:pt x="25892" y="13936"/>
                    <a:pt x="25739" y="13822"/>
                  </a:cubicBezTo>
                  <a:lnTo>
                    <a:pt x="25701" y="13803"/>
                  </a:lnTo>
                  <a:lnTo>
                    <a:pt x="25321" y="13498"/>
                  </a:lnTo>
                  <a:lnTo>
                    <a:pt x="25283" y="13479"/>
                  </a:lnTo>
                  <a:lnTo>
                    <a:pt x="25092" y="13327"/>
                  </a:lnTo>
                  <a:cubicBezTo>
                    <a:pt x="25016" y="13270"/>
                    <a:pt x="24940" y="13193"/>
                    <a:pt x="24845" y="13136"/>
                  </a:cubicBezTo>
                  <a:lnTo>
                    <a:pt x="24502" y="12908"/>
                  </a:lnTo>
                  <a:lnTo>
                    <a:pt x="24388" y="12813"/>
                  </a:lnTo>
                  <a:cubicBezTo>
                    <a:pt x="24235" y="12717"/>
                    <a:pt x="24083" y="12603"/>
                    <a:pt x="23912" y="12489"/>
                  </a:cubicBezTo>
                  <a:lnTo>
                    <a:pt x="23474" y="12184"/>
                  </a:lnTo>
                  <a:lnTo>
                    <a:pt x="22960" y="11842"/>
                  </a:lnTo>
                  <a:lnTo>
                    <a:pt x="22712" y="11670"/>
                  </a:lnTo>
                  <a:cubicBezTo>
                    <a:pt x="22484" y="11518"/>
                    <a:pt x="22236" y="11366"/>
                    <a:pt x="22008" y="11213"/>
                  </a:cubicBezTo>
                  <a:cubicBezTo>
                    <a:pt x="21837" y="11118"/>
                    <a:pt x="21665" y="11004"/>
                    <a:pt x="21494" y="10909"/>
                  </a:cubicBezTo>
                  <a:cubicBezTo>
                    <a:pt x="21208" y="10737"/>
                    <a:pt x="20923" y="10566"/>
                    <a:pt x="20656" y="10395"/>
                  </a:cubicBezTo>
                  <a:lnTo>
                    <a:pt x="20561" y="10338"/>
                  </a:lnTo>
                  <a:cubicBezTo>
                    <a:pt x="20390" y="10223"/>
                    <a:pt x="20218" y="10128"/>
                    <a:pt x="20047" y="10014"/>
                  </a:cubicBezTo>
                  <a:lnTo>
                    <a:pt x="19590" y="9747"/>
                  </a:lnTo>
                  <a:lnTo>
                    <a:pt x="19381" y="9614"/>
                  </a:lnTo>
                  <a:lnTo>
                    <a:pt x="19133" y="9462"/>
                  </a:lnTo>
                  <a:lnTo>
                    <a:pt x="19019" y="9386"/>
                  </a:lnTo>
                  <a:cubicBezTo>
                    <a:pt x="18905" y="9310"/>
                    <a:pt x="18810" y="9253"/>
                    <a:pt x="18695" y="9176"/>
                  </a:cubicBezTo>
                  <a:lnTo>
                    <a:pt x="18505" y="9062"/>
                  </a:lnTo>
                  <a:cubicBezTo>
                    <a:pt x="18410" y="9005"/>
                    <a:pt x="18315" y="8948"/>
                    <a:pt x="18219" y="8891"/>
                  </a:cubicBezTo>
                  <a:lnTo>
                    <a:pt x="18048" y="8796"/>
                  </a:lnTo>
                  <a:lnTo>
                    <a:pt x="17953" y="8738"/>
                  </a:lnTo>
                  <a:lnTo>
                    <a:pt x="17820" y="8662"/>
                  </a:lnTo>
                  <a:lnTo>
                    <a:pt x="17686" y="8586"/>
                  </a:lnTo>
                  <a:cubicBezTo>
                    <a:pt x="17553" y="8529"/>
                    <a:pt x="17420" y="8453"/>
                    <a:pt x="17287" y="8396"/>
                  </a:cubicBezTo>
                  <a:cubicBezTo>
                    <a:pt x="17191" y="8339"/>
                    <a:pt x="17096" y="8301"/>
                    <a:pt x="17001" y="8263"/>
                  </a:cubicBezTo>
                  <a:cubicBezTo>
                    <a:pt x="16830" y="8167"/>
                    <a:pt x="16658" y="8072"/>
                    <a:pt x="16506" y="7977"/>
                  </a:cubicBezTo>
                  <a:lnTo>
                    <a:pt x="16335" y="7863"/>
                  </a:lnTo>
                  <a:lnTo>
                    <a:pt x="16068" y="7710"/>
                  </a:lnTo>
                  <a:cubicBezTo>
                    <a:pt x="15954" y="7653"/>
                    <a:pt x="15859" y="7577"/>
                    <a:pt x="15745" y="7520"/>
                  </a:cubicBezTo>
                  <a:cubicBezTo>
                    <a:pt x="15516" y="7387"/>
                    <a:pt x="15307" y="7234"/>
                    <a:pt x="15097" y="7082"/>
                  </a:cubicBezTo>
                  <a:lnTo>
                    <a:pt x="14812" y="6892"/>
                  </a:lnTo>
                  <a:cubicBezTo>
                    <a:pt x="14697" y="6816"/>
                    <a:pt x="14583" y="6740"/>
                    <a:pt x="14488" y="6663"/>
                  </a:cubicBezTo>
                  <a:lnTo>
                    <a:pt x="14355" y="6568"/>
                  </a:lnTo>
                  <a:cubicBezTo>
                    <a:pt x="14183" y="6454"/>
                    <a:pt x="14031" y="6321"/>
                    <a:pt x="13879" y="6206"/>
                  </a:cubicBezTo>
                  <a:cubicBezTo>
                    <a:pt x="13746" y="6111"/>
                    <a:pt x="13631" y="6035"/>
                    <a:pt x="13536" y="5978"/>
                  </a:cubicBezTo>
                  <a:cubicBezTo>
                    <a:pt x="13441" y="5902"/>
                    <a:pt x="13327" y="5826"/>
                    <a:pt x="13232" y="5750"/>
                  </a:cubicBezTo>
                  <a:lnTo>
                    <a:pt x="13213" y="5730"/>
                  </a:lnTo>
                  <a:lnTo>
                    <a:pt x="13098" y="5635"/>
                  </a:lnTo>
                  <a:lnTo>
                    <a:pt x="12965" y="5540"/>
                  </a:lnTo>
                  <a:lnTo>
                    <a:pt x="12775" y="5388"/>
                  </a:lnTo>
                  <a:lnTo>
                    <a:pt x="12718" y="5331"/>
                  </a:lnTo>
                  <a:lnTo>
                    <a:pt x="12470" y="5140"/>
                  </a:lnTo>
                  <a:lnTo>
                    <a:pt x="12299" y="5007"/>
                  </a:lnTo>
                  <a:cubicBezTo>
                    <a:pt x="12146" y="4893"/>
                    <a:pt x="11994" y="4779"/>
                    <a:pt x="11880" y="4702"/>
                  </a:cubicBezTo>
                  <a:lnTo>
                    <a:pt x="11670" y="4550"/>
                  </a:lnTo>
                  <a:lnTo>
                    <a:pt x="11461" y="4379"/>
                  </a:lnTo>
                  <a:lnTo>
                    <a:pt x="11042" y="4093"/>
                  </a:lnTo>
                  <a:lnTo>
                    <a:pt x="10947" y="4036"/>
                  </a:lnTo>
                  <a:cubicBezTo>
                    <a:pt x="10833" y="3960"/>
                    <a:pt x="10719" y="3865"/>
                    <a:pt x="10585" y="3808"/>
                  </a:cubicBezTo>
                  <a:lnTo>
                    <a:pt x="10319" y="3636"/>
                  </a:lnTo>
                  <a:lnTo>
                    <a:pt x="10109" y="3503"/>
                  </a:lnTo>
                  <a:cubicBezTo>
                    <a:pt x="9957" y="3408"/>
                    <a:pt x="9786" y="3313"/>
                    <a:pt x="9652" y="3217"/>
                  </a:cubicBezTo>
                  <a:lnTo>
                    <a:pt x="9500" y="3141"/>
                  </a:lnTo>
                  <a:cubicBezTo>
                    <a:pt x="9386" y="3065"/>
                    <a:pt x="9272" y="2989"/>
                    <a:pt x="9157" y="2913"/>
                  </a:cubicBezTo>
                  <a:lnTo>
                    <a:pt x="9100" y="2856"/>
                  </a:lnTo>
                  <a:cubicBezTo>
                    <a:pt x="8948" y="2761"/>
                    <a:pt x="8796" y="2646"/>
                    <a:pt x="8624" y="2551"/>
                  </a:cubicBezTo>
                  <a:lnTo>
                    <a:pt x="8529" y="2494"/>
                  </a:lnTo>
                  <a:cubicBezTo>
                    <a:pt x="8415" y="2399"/>
                    <a:pt x="8282" y="2323"/>
                    <a:pt x="8148" y="2228"/>
                  </a:cubicBezTo>
                  <a:lnTo>
                    <a:pt x="8053" y="2170"/>
                  </a:lnTo>
                  <a:lnTo>
                    <a:pt x="7901" y="2056"/>
                  </a:lnTo>
                  <a:lnTo>
                    <a:pt x="7787" y="1999"/>
                  </a:lnTo>
                  <a:lnTo>
                    <a:pt x="7653" y="1904"/>
                  </a:lnTo>
                  <a:lnTo>
                    <a:pt x="7615" y="1885"/>
                  </a:lnTo>
                  <a:cubicBezTo>
                    <a:pt x="7558" y="1847"/>
                    <a:pt x="7482" y="1809"/>
                    <a:pt x="7425" y="1752"/>
                  </a:cubicBezTo>
                  <a:lnTo>
                    <a:pt x="7254" y="1656"/>
                  </a:lnTo>
                  <a:lnTo>
                    <a:pt x="7178" y="1618"/>
                  </a:lnTo>
                  <a:lnTo>
                    <a:pt x="6873" y="1447"/>
                  </a:lnTo>
                  <a:lnTo>
                    <a:pt x="6702" y="1333"/>
                  </a:lnTo>
                  <a:lnTo>
                    <a:pt x="6530" y="1238"/>
                  </a:lnTo>
                  <a:cubicBezTo>
                    <a:pt x="6302" y="1085"/>
                    <a:pt x="6054" y="971"/>
                    <a:pt x="5807" y="857"/>
                  </a:cubicBezTo>
                  <a:lnTo>
                    <a:pt x="5674" y="819"/>
                  </a:lnTo>
                  <a:lnTo>
                    <a:pt x="5559" y="781"/>
                  </a:lnTo>
                  <a:lnTo>
                    <a:pt x="5350" y="685"/>
                  </a:lnTo>
                  <a:cubicBezTo>
                    <a:pt x="5236" y="647"/>
                    <a:pt x="5102" y="609"/>
                    <a:pt x="5007" y="590"/>
                  </a:cubicBezTo>
                  <a:lnTo>
                    <a:pt x="4893" y="552"/>
                  </a:lnTo>
                  <a:lnTo>
                    <a:pt x="4607" y="476"/>
                  </a:lnTo>
                  <a:cubicBezTo>
                    <a:pt x="4531" y="438"/>
                    <a:pt x="4455" y="419"/>
                    <a:pt x="4379" y="400"/>
                  </a:cubicBezTo>
                  <a:lnTo>
                    <a:pt x="4322" y="381"/>
                  </a:lnTo>
                  <a:lnTo>
                    <a:pt x="4055" y="324"/>
                  </a:lnTo>
                  <a:lnTo>
                    <a:pt x="3770" y="248"/>
                  </a:lnTo>
                  <a:lnTo>
                    <a:pt x="3732" y="248"/>
                  </a:lnTo>
                  <a:lnTo>
                    <a:pt x="3636" y="210"/>
                  </a:lnTo>
                  <a:lnTo>
                    <a:pt x="3484" y="171"/>
                  </a:lnTo>
                  <a:lnTo>
                    <a:pt x="3351" y="152"/>
                  </a:lnTo>
                  <a:cubicBezTo>
                    <a:pt x="3180" y="114"/>
                    <a:pt x="3008" y="76"/>
                    <a:pt x="2837" y="57"/>
                  </a:cubicBezTo>
                  <a:cubicBezTo>
                    <a:pt x="2723" y="38"/>
                    <a:pt x="2647" y="19"/>
                    <a:pt x="2570" y="19"/>
                  </a:cubicBezTo>
                  <a:lnTo>
                    <a:pt x="2380" y="0"/>
                  </a:lnTo>
                  <a:close/>
                  <a:moveTo>
                    <a:pt x="32275" y="21699"/>
                  </a:moveTo>
                  <a:lnTo>
                    <a:pt x="32275" y="21699"/>
                  </a:lnTo>
                  <a:cubicBezTo>
                    <a:pt x="32293" y="21744"/>
                    <a:pt x="32310" y="21784"/>
                    <a:pt x="32327" y="21818"/>
                  </a:cubicBezTo>
                  <a:lnTo>
                    <a:pt x="32327" y="21798"/>
                  </a:lnTo>
                  <a:cubicBezTo>
                    <a:pt x="32311" y="21767"/>
                    <a:pt x="32293" y="21734"/>
                    <a:pt x="32275" y="21699"/>
                  </a:cubicBezTo>
                  <a:close/>
                  <a:moveTo>
                    <a:pt x="32327" y="21818"/>
                  </a:moveTo>
                  <a:lnTo>
                    <a:pt x="32327" y="21856"/>
                  </a:lnTo>
                  <a:lnTo>
                    <a:pt x="32346" y="21894"/>
                  </a:lnTo>
                  <a:lnTo>
                    <a:pt x="32346" y="21932"/>
                  </a:lnTo>
                  <a:lnTo>
                    <a:pt x="32346" y="21951"/>
                  </a:lnTo>
                  <a:cubicBezTo>
                    <a:pt x="32365" y="21989"/>
                    <a:pt x="32365" y="22027"/>
                    <a:pt x="32384" y="22084"/>
                  </a:cubicBezTo>
                  <a:lnTo>
                    <a:pt x="32384" y="22103"/>
                  </a:lnTo>
                  <a:lnTo>
                    <a:pt x="32365" y="22084"/>
                  </a:lnTo>
                  <a:lnTo>
                    <a:pt x="32365" y="22084"/>
                  </a:lnTo>
                  <a:cubicBezTo>
                    <a:pt x="32365" y="22103"/>
                    <a:pt x="32384" y="22103"/>
                    <a:pt x="32384" y="22122"/>
                  </a:cubicBezTo>
                  <a:lnTo>
                    <a:pt x="32403" y="22103"/>
                  </a:lnTo>
                  <a:cubicBezTo>
                    <a:pt x="32403" y="22084"/>
                    <a:pt x="32403" y="22084"/>
                    <a:pt x="32403" y="22065"/>
                  </a:cubicBezTo>
                  <a:cubicBezTo>
                    <a:pt x="32384" y="21989"/>
                    <a:pt x="32346" y="21913"/>
                    <a:pt x="32327" y="21818"/>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2" name="Google Shape;2472;p76"/>
            <p:cNvSpPr/>
            <p:nvPr/>
          </p:nvSpPr>
          <p:spPr>
            <a:xfrm>
              <a:off x="3467550" y="3479800"/>
              <a:ext cx="66650" cy="125175"/>
            </a:xfrm>
            <a:custGeom>
              <a:avLst/>
              <a:gdLst/>
              <a:ahLst/>
              <a:cxnLst/>
              <a:rect l="l" t="t" r="r" b="b"/>
              <a:pathLst>
                <a:path w="2666" h="5007" extrusionOk="0">
                  <a:moveTo>
                    <a:pt x="0" y="0"/>
                  </a:moveTo>
                  <a:cubicBezTo>
                    <a:pt x="0" y="267"/>
                    <a:pt x="38" y="552"/>
                    <a:pt x="57" y="800"/>
                  </a:cubicBezTo>
                  <a:lnTo>
                    <a:pt x="57" y="819"/>
                  </a:lnTo>
                  <a:lnTo>
                    <a:pt x="57" y="895"/>
                  </a:lnTo>
                  <a:cubicBezTo>
                    <a:pt x="76" y="1009"/>
                    <a:pt x="95" y="1104"/>
                    <a:pt x="95" y="1199"/>
                  </a:cubicBezTo>
                  <a:cubicBezTo>
                    <a:pt x="115" y="1295"/>
                    <a:pt x="134" y="1447"/>
                    <a:pt x="153" y="1561"/>
                  </a:cubicBezTo>
                  <a:cubicBezTo>
                    <a:pt x="172" y="1809"/>
                    <a:pt x="191" y="2018"/>
                    <a:pt x="210" y="2247"/>
                  </a:cubicBezTo>
                  <a:lnTo>
                    <a:pt x="210" y="2456"/>
                  </a:lnTo>
                  <a:cubicBezTo>
                    <a:pt x="210" y="2589"/>
                    <a:pt x="210" y="2722"/>
                    <a:pt x="210" y="2856"/>
                  </a:cubicBezTo>
                  <a:lnTo>
                    <a:pt x="210" y="2989"/>
                  </a:lnTo>
                  <a:cubicBezTo>
                    <a:pt x="229" y="3141"/>
                    <a:pt x="248" y="3294"/>
                    <a:pt x="267" y="3446"/>
                  </a:cubicBezTo>
                  <a:cubicBezTo>
                    <a:pt x="267" y="3541"/>
                    <a:pt x="286" y="3636"/>
                    <a:pt x="305" y="3731"/>
                  </a:cubicBezTo>
                  <a:lnTo>
                    <a:pt x="305" y="3751"/>
                  </a:lnTo>
                  <a:lnTo>
                    <a:pt x="476" y="3827"/>
                  </a:lnTo>
                  <a:lnTo>
                    <a:pt x="495" y="3827"/>
                  </a:lnTo>
                  <a:lnTo>
                    <a:pt x="533" y="3846"/>
                  </a:lnTo>
                  <a:lnTo>
                    <a:pt x="552" y="3846"/>
                  </a:lnTo>
                  <a:lnTo>
                    <a:pt x="590" y="3865"/>
                  </a:lnTo>
                  <a:lnTo>
                    <a:pt x="724" y="3922"/>
                  </a:lnTo>
                  <a:lnTo>
                    <a:pt x="1028" y="4074"/>
                  </a:lnTo>
                  <a:lnTo>
                    <a:pt x="1295" y="4207"/>
                  </a:lnTo>
                  <a:cubicBezTo>
                    <a:pt x="1485" y="4322"/>
                    <a:pt x="1676" y="4417"/>
                    <a:pt x="1828" y="4512"/>
                  </a:cubicBezTo>
                  <a:lnTo>
                    <a:pt x="1942" y="4588"/>
                  </a:lnTo>
                  <a:lnTo>
                    <a:pt x="2190" y="4721"/>
                  </a:lnTo>
                  <a:lnTo>
                    <a:pt x="2247" y="4760"/>
                  </a:lnTo>
                  <a:lnTo>
                    <a:pt x="2475" y="4893"/>
                  </a:lnTo>
                  <a:lnTo>
                    <a:pt x="2551" y="4950"/>
                  </a:lnTo>
                  <a:lnTo>
                    <a:pt x="2628" y="5007"/>
                  </a:lnTo>
                  <a:lnTo>
                    <a:pt x="2666" y="4988"/>
                  </a:lnTo>
                  <a:lnTo>
                    <a:pt x="2647" y="4931"/>
                  </a:lnTo>
                  <a:lnTo>
                    <a:pt x="2647" y="4912"/>
                  </a:lnTo>
                  <a:cubicBezTo>
                    <a:pt x="2628" y="4836"/>
                    <a:pt x="2589" y="4760"/>
                    <a:pt x="2570" y="4664"/>
                  </a:cubicBezTo>
                  <a:lnTo>
                    <a:pt x="2532" y="4474"/>
                  </a:lnTo>
                  <a:lnTo>
                    <a:pt x="2532" y="4436"/>
                  </a:lnTo>
                  <a:lnTo>
                    <a:pt x="2532" y="4417"/>
                  </a:lnTo>
                  <a:cubicBezTo>
                    <a:pt x="2494" y="4188"/>
                    <a:pt x="2437" y="3998"/>
                    <a:pt x="2418" y="3827"/>
                  </a:cubicBezTo>
                  <a:lnTo>
                    <a:pt x="2418" y="3808"/>
                  </a:lnTo>
                  <a:cubicBezTo>
                    <a:pt x="2399" y="3712"/>
                    <a:pt x="2380" y="3598"/>
                    <a:pt x="2380" y="3503"/>
                  </a:cubicBezTo>
                  <a:cubicBezTo>
                    <a:pt x="2380" y="3427"/>
                    <a:pt x="2380" y="3332"/>
                    <a:pt x="2361" y="3198"/>
                  </a:cubicBezTo>
                  <a:cubicBezTo>
                    <a:pt x="2361" y="2970"/>
                    <a:pt x="2361" y="2722"/>
                    <a:pt x="2380" y="2532"/>
                  </a:cubicBezTo>
                  <a:lnTo>
                    <a:pt x="2380" y="2513"/>
                  </a:lnTo>
                  <a:cubicBezTo>
                    <a:pt x="2380" y="2323"/>
                    <a:pt x="2399" y="2094"/>
                    <a:pt x="2437" y="1885"/>
                  </a:cubicBezTo>
                  <a:cubicBezTo>
                    <a:pt x="2456" y="1713"/>
                    <a:pt x="2475" y="1542"/>
                    <a:pt x="2513" y="1390"/>
                  </a:cubicBezTo>
                  <a:lnTo>
                    <a:pt x="2513" y="1371"/>
                  </a:lnTo>
                  <a:lnTo>
                    <a:pt x="2513" y="1333"/>
                  </a:lnTo>
                  <a:lnTo>
                    <a:pt x="2513" y="1276"/>
                  </a:lnTo>
                  <a:lnTo>
                    <a:pt x="2513" y="1257"/>
                  </a:lnTo>
                  <a:lnTo>
                    <a:pt x="2513" y="1218"/>
                  </a:lnTo>
                  <a:cubicBezTo>
                    <a:pt x="2532" y="1047"/>
                    <a:pt x="2570" y="819"/>
                    <a:pt x="2608" y="609"/>
                  </a:cubicBezTo>
                  <a:lnTo>
                    <a:pt x="2608" y="571"/>
                  </a:lnTo>
                  <a:lnTo>
                    <a:pt x="2608" y="476"/>
                  </a:lnTo>
                  <a:lnTo>
                    <a:pt x="2608" y="419"/>
                  </a:lnTo>
                  <a:lnTo>
                    <a:pt x="2608" y="381"/>
                  </a:lnTo>
                  <a:lnTo>
                    <a:pt x="2494" y="343"/>
                  </a:lnTo>
                  <a:lnTo>
                    <a:pt x="2475" y="343"/>
                  </a:lnTo>
                  <a:cubicBezTo>
                    <a:pt x="2266" y="286"/>
                    <a:pt x="2037" y="228"/>
                    <a:pt x="1809" y="171"/>
                  </a:cubicBezTo>
                  <a:lnTo>
                    <a:pt x="1542" y="114"/>
                  </a:lnTo>
                  <a:cubicBezTo>
                    <a:pt x="1466" y="95"/>
                    <a:pt x="1390" y="95"/>
                    <a:pt x="1333" y="76"/>
                  </a:cubicBezTo>
                  <a:lnTo>
                    <a:pt x="1276" y="76"/>
                  </a:lnTo>
                  <a:cubicBezTo>
                    <a:pt x="1104" y="57"/>
                    <a:pt x="952" y="57"/>
                    <a:pt x="800" y="38"/>
                  </a:cubicBezTo>
                  <a:lnTo>
                    <a:pt x="743" y="38"/>
                  </a:lnTo>
                  <a:cubicBezTo>
                    <a:pt x="457" y="19"/>
                    <a:pt x="22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3" name="Google Shape;2473;p76"/>
            <p:cNvSpPr/>
            <p:nvPr/>
          </p:nvSpPr>
          <p:spPr>
            <a:xfrm>
              <a:off x="3449925" y="3653025"/>
              <a:ext cx="204700" cy="101875"/>
            </a:xfrm>
            <a:custGeom>
              <a:avLst/>
              <a:gdLst/>
              <a:ahLst/>
              <a:cxnLst/>
              <a:rect l="l" t="t" r="r" b="b"/>
              <a:pathLst>
                <a:path w="8188" h="4075" extrusionOk="0">
                  <a:moveTo>
                    <a:pt x="8187" y="1676"/>
                  </a:moveTo>
                  <a:lnTo>
                    <a:pt x="8143" y="1685"/>
                  </a:lnTo>
                  <a:lnTo>
                    <a:pt x="8143" y="1685"/>
                  </a:lnTo>
                  <a:lnTo>
                    <a:pt x="8187" y="1714"/>
                  </a:lnTo>
                  <a:lnTo>
                    <a:pt x="8187" y="1676"/>
                  </a:lnTo>
                  <a:close/>
                  <a:moveTo>
                    <a:pt x="5865" y="1"/>
                  </a:moveTo>
                  <a:lnTo>
                    <a:pt x="5389" y="20"/>
                  </a:lnTo>
                  <a:cubicBezTo>
                    <a:pt x="5103" y="20"/>
                    <a:pt x="4798" y="39"/>
                    <a:pt x="4513" y="77"/>
                  </a:cubicBezTo>
                  <a:cubicBezTo>
                    <a:pt x="4208" y="96"/>
                    <a:pt x="3923" y="172"/>
                    <a:pt x="3675" y="210"/>
                  </a:cubicBezTo>
                  <a:lnTo>
                    <a:pt x="3656" y="210"/>
                  </a:lnTo>
                  <a:lnTo>
                    <a:pt x="3466" y="248"/>
                  </a:lnTo>
                  <a:cubicBezTo>
                    <a:pt x="3104" y="324"/>
                    <a:pt x="2799" y="382"/>
                    <a:pt x="2476" y="458"/>
                  </a:cubicBezTo>
                  <a:lnTo>
                    <a:pt x="1733" y="610"/>
                  </a:lnTo>
                  <a:cubicBezTo>
                    <a:pt x="1353" y="686"/>
                    <a:pt x="858" y="800"/>
                    <a:pt x="363" y="915"/>
                  </a:cubicBezTo>
                  <a:lnTo>
                    <a:pt x="153" y="972"/>
                  </a:lnTo>
                  <a:lnTo>
                    <a:pt x="96" y="972"/>
                  </a:lnTo>
                  <a:lnTo>
                    <a:pt x="1" y="1010"/>
                  </a:lnTo>
                  <a:cubicBezTo>
                    <a:pt x="39" y="1124"/>
                    <a:pt x="96" y="1238"/>
                    <a:pt x="153" y="1353"/>
                  </a:cubicBezTo>
                  <a:cubicBezTo>
                    <a:pt x="248" y="1562"/>
                    <a:pt x="382" y="1771"/>
                    <a:pt x="477" y="1943"/>
                  </a:cubicBezTo>
                  <a:lnTo>
                    <a:pt x="629" y="2228"/>
                  </a:lnTo>
                  <a:lnTo>
                    <a:pt x="686" y="2323"/>
                  </a:lnTo>
                  <a:cubicBezTo>
                    <a:pt x="839" y="2590"/>
                    <a:pt x="972" y="2837"/>
                    <a:pt x="1143" y="3085"/>
                  </a:cubicBezTo>
                  <a:cubicBezTo>
                    <a:pt x="1238" y="3237"/>
                    <a:pt x="1353" y="3371"/>
                    <a:pt x="1467" y="3523"/>
                  </a:cubicBezTo>
                  <a:cubicBezTo>
                    <a:pt x="1600" y="3675"/>
                    <a:pt x="1714" y="3789"/>
                    <a:pt x="1848" y="3923"/>
                  </a:cubicBezTo>
                  <a:lnTo>
                    <a:pt x="2000" y="4075"/>
                  </a:lnTo>
                  <a:lnTo>
                    <a:pt x="2038" y="4056"/>
                  </a:lnTo>
                  <a:lnTo>
                    <a:pt x="2057" y="4056"/>
                  </a:lnTo>
                  <a:lnTo>
                    <a:pt x="2076" y="4037"/>
                  </a:lnTo>
                  <a:lnTo>
                    <a:pt x="2133" y="3999"/>
                  </a:lnTo>
                  <a:cubicBezTo>
                    <a:pt x="2324" y="3904"/>
                    <a:pt x="2495" y="3808"/>
                    <a:pt x="2685" y="3713"/>
                  </a:cubicBezTo>
                  <a:lnTo>
                    <a:pt x="3237" y="3428"/>
                  </a:lnTo>
                  <a:cubicBezTo>
                    <a:pt x="3580" y="3256"/>
                    <a:pt x="3942" y="3085"/>
                    <a:pt x="4380" y="2895"/>
                  </a:cubicBezTo>
                  <a:cubicBezTo>
                    <a:pt x="4722" y="2742"/>
                    <a:pt x="5141" y="2552"/>
                    <a:pt x="5541" y="2400"/>
                  </a:cubicBezTo>
                  <a:lnTo>
                    <a:pt x="5560" y="2400"/>
                  </a:lnTo>
                  <a:cubicBezTo>
                    <a:pt x="5693" y="2342"/>
                    <a:pt x="5826" y="2304"/>
                    <a:pt x="5998" y="2247"/>
                  </a:cubicBezTo>
                  <a:cubicBezTo>
                    <a:pt x="6455" y="2076"/>
                    <a:pt x="6835" y="1981"/>
                    <a:pt x="7178" y="1886"/>
                  </a:cubicBezTo>
                  <a:cubicBezTo>
                    <a:pt x="7388" y="1848"/>
                    <a:pt x="7597" y="1809"/>
                    <a:pt x="7787" y="1752"/>
                  </a:cubicBezTo>
                  <a:lnTo>
                    <a:pt x="7806" y="1752"/>
                  </a:lnTo>
                  <a:lnTo>
                    <a:pt x="8143" y="1685"/>
                  </a:lnTo>
                  <a:lnTo>
                    <a:pt x="8143" y="1685"/>
                  </a:lnTo>
                  <a:lnTo>
                    <a:pt x="8130" y="1676"/>
                  </a:lnTo>
                  <a:lnTo>
                    <a:pt x="8111" y="1638"/>
                  </a:lnTo>
                  <a:cubicBezTo>
                    <a:pt x="7825" y="1429"/>
                    <a:pt x="7559" y="1219"/>
                    <a:pt x="7235" y="972"/>
                  </a:cubicBezTo>
                  <a:lnTo>
                    <a:pt x="7159" y="915"/>
                  </a:lnTo>
                  <a:cubicBezTo>
                    <a:pt x="6816" y="686"/>
                    <a:pt x="6493" y="420"/>
                    <a:pt x="6245" y="210"/>
                  </a:cubicBezTo>
                  <a:lnTo>
                    <a:pt x="6226" y="191"/>
                  </a:lnTo>
                  <a:lnTo>
                    <a:pt x="6131" y="115"/>
                  </a:lnTo>
                  <a:lnTo>
                    <a:pt x="6036" y="58"/>
                  </a:lnTo>
                  <a:lnTo>
                    <a:pt x="597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4" name="Google Shape;2474;p76"/>
            <p:cNvSpPr/>
            <p:nvPr/>
          </p:nvSpPr>
          <p:spPr>
            <a:xfrm>
              <a:off x="3671250" y="3571175"/>
              <a:ext cx="78550" cy="164700"/>
            </a:xfrm>
            <a:custGeom>
              <a:avLst/>
              <a:gdLst/>
              <a:ahLst/>
              <a:cxnLst/>
              <a:rect l="l" t="t" r="r" b="b"/>
              <a:pathLst>
                <a:path w="3142" h="6588" extrusionOk="0">
                  <a:moveTo>
                    <a:pt x="800" y="0"/>
                  </a:moveTo>
                  <a:cubicBezTo>
                    <a:pt x="800" y="57"/>
                    <a:pt x="781" y="96"/>
                    <a:pt x="762" y="153"/>
                  </a:cubicBezTo>
                  <a:lnTo>
                    <a:pt x="743" y="248"/>
                  </a:lnTo>
                  <a:cubicBezTo>
                    <a:pt x="667" y="476"/>
                    <a:pt x="629" y="667"/>
                    <a:pt x="591" y="838"/>
                  </a:cubicBezTo>
                  <a:cubicBezTo>
                    <a:pt x="553" y="1085"/>
                    <a:pt x="515" y="1276"/>
                    <a:pt x="476" y="1466"/>
                  </a:cubicBezTo>
                  <a:cubicBezTo>
                    <a:pt x="476" y="1561"/>
                    <a:pt x="457" y="1676"/>
                    <a:pt x="438" y="1771"/>
                  </a:cubicBezTo>
                  <a:cubicBezTo>
                    <a:pt x="438" y="1885"/>
                    <a:pt x="419" y="2056"/>
                    <a:pt x="400" y="2190"/>
                  </a:cubicBezTo>
                  <a:cubicBezTo>
                    <a:pt x="381" y="2323"/>
                    <a:pt x="362" y="2418"/>
                    <a:pt x="343" y="2551"/>
                  </a:cubicBezTo>
                  <a:lnTo>
                    <a:pt x="305" y="2837"/>
                  </a:lnTo>
                  <a:lnTo>
                    <a:pt x="305" y="2894"/>
                  </a:lnTo>
                  <a:lnTo>
                    <a:pt x="286" y="3008"/>
                  </a:lnTo>
                  <a:lnTo>
                    <a:pt x="248" y="3275"/>
                  </a:lnTo>
                  <a:cubicBezTo>
                    <a:pt x="229" y="3408"/>
                    <a:pt x="210" y="3522"/>
                    <a:pt x="172" y="3675"/>
                  </a:cubicBezTo>
                  <a:cubicBezTo>
                    <a:pt x="134" y="3884"/>
                    <a:pt x="96" y="4132"/>
                    <a:pt x="58" y="4379"/>
                  </a:cubicBezTo>
                  <a:lnTo>
                    <a:pt x="58" y="4455"/>
                  </a:lnTo>
                  <a:lnTo>
                    <a:pt x="58" y="4512"/>
                  </a:lnTo>
                  <a:cubicBezTo>
                    <a:pt x="39" y="4703"/>
                    <a:pt x="20" y="4855"/>
                    <a:pt x="0" y="4988"/>
                  </a:cubicBezTo>
                  <a:lnTo>
                    <a:pt x="0" y="5160"/>
                  </a:lnTo>
                  <a:cubicBezTo>
                    <a:pt x="134" y="5274"/>
                    <a:pt x="248" y="5369"/>
                    <a:pt x="362" y="5445"/>
                  </a:cubicBezTo>
                  <a:lnTo>
                    <a:pt x="762" y="5750"/>
                  </a:lnTo>
                  <a:lnTo>
                    <a:pt x="1333" y="6188"/>
                  </a:lnTo>
                  <a:lnTo>
                    <a:pt x="1847" y="6560"/>
                  </a:lnTo>
                  <a:lnTo>
                    <a:pt x="1847" y="6549"/>
                  </a:lnTo>
                  <a:lnTo>
                    <a:pt x="1847" y="6378"/>
                  </a:lnTo>
                  <a:lnTo>
                    <a:pt x="1847" y="6340"/>
                  </a:lnTo>
                  <a:lnTo>
                    <a:pt x="1847" y="6207"/>
                  </a:lnTo>
                  <a:lnTo>
                    <a:pt x="1847" y="5864"/>
                  </a:lnTo>
                  <a:cubicBezTo>
                    <a:pt x="1847" y="5674"/>
                    <a:pt x="1866" y="5483"/>
                    <a:pt x="1885" y="5274"/>
                  </a:cubicBezTo>
                  <a:lnTo>
                    <a:pt x="1904" y="5064"/>
                  </a:lnTo>
                  <a:lnTo>
                    <a:pt x="1904" y="5007"/>
                  </a:lnTo>
                  <a:cubicBezTo>
                    <a:pt x="1923" y="4893"/>
                    <a:pt x="1923" y="4779"/>
                    <a:pt x="1942" y="4665"/>
                  </a:cubicBezTo>
                  <a:cubicBezTo>
                    <a:pt x="1961" y="4474"/>
                    <a:pt x="1999" y="4265"/>
                    <a:pt x="2038" y="4055"/>
                  </a:cubicBezTo>
                  <a:lnTo>
                    <a:pt x="2038" y="3998"/>
                  </a:lnTo>
                  <a:cubicBezTo>
                    <a:pt x="2057" y="3922"/>
                    <a:pt x="2057" y="3846"/>
                    <a:pt x="2076" y="3770"/>
                  </a:cubicBezTo>
                  <a:cubicBezTo>
                    <a:pt x="2095" y="3694"/>
                    <a:pt x="2133" y="3541"/>
                    <a:pt x="2171" y="3446"/>
                  </a:cubicBezTo>
                  <a:cubicBezTo>
                    <a:pt x="2228" y="3256"/>
                    <a:pt x="2304" y="3065"/>
                    <a:pt x="2399" y="2875"/>
                  </a:cubicBezTo>
                  <a:lnTo>
                    <a:pt x="2494" y="2647"/>
                  </a:lnTo>
                  <a:lnTo>
                    <a:pt x="2513" y="2609"/>
                  </a:lnTo>
                  <a:cubicBezTo>
                    <a:pt x="2571" y="2513"/>
                    <a:pt x="2609" y="2418"/>
                    <a:pt x="2666" y="2304"/>
                  </a:cubicBezTo>
                  <a:cubicBezTo>
                    <a:pt x="2723" y="2209"/>
                    <a:pt x="2799" y="2075"/>
                    <a:pt x="2856" y="1942"/>
                  </a:cubicBezTo>
                  <a:lnTo>
                    <a:pt x="2970" y="1771"/>
                  </a:lnTo>
                  <a:cubicBezTo>
                    <a:pt x="3027" y="1657"/>
                    <a:pt x="3085" y="1542"/>
                    <a:pt x="3142" y="1447"/>
                  </a:cubicBezTo>
                  <a:lnTo>
                    <a:pt x="3123" y="1447"/>
                  </a:lnTo>
                  <a:lnTo>
                    <a:pt x="3066" y="1409"/>
                  </a:lnTo>
                  <a:lnTo>
                    <a:pt x="2970" y="1352"/>
                  </a:lnTo>
                  <a:lnTo>
                    <a:pt x="2951" y="1333"/>
                  </a:lnTo>
                  <a:lnTo>
                    <a:pt x="2894" y="1295"/>
                  </a:lnTo>
                  <a:lnTo>
                    <a:pt x="2818" y="1257"/>
                  </a:lnTo>
                  <a:lnTo>
                    <a:pt x="2799" y="1257"/>
                  </a:lnTo>
                  <a:lnTo>
                    <a:pt x="2761" y="1238"/>
                  </a:lnTo>
                  <a:lnTo>
                    <a:pt x="2685" y="1181"/>
                  </a:lnTo>
                  <a:lnTo>
                    <a:pt x="2533" y="1105"/>
                  </a:lnTo>
                  <a:lnTo>
                    <a:pt x="2228" y="933"/>
                  </a:lnTo>
                  <a:lnTo>
                    <a:pt x="2133" y="876"/>
                  </a:lnTo>
                  <a:cubicBezTo>
                    <a:pt x="1866" y="705"/>
                    <a:pt x="1657" y="571"/>
                    <a:pt x="1447" y="438"/>
                  </a:cubicBezTo>
                  <a:lnTo>
                    <a:pt x="1181" y="267"/>
                  </a:lnTo>
                  <a:lnTo>
                    <a:pt x="1143" y="229"/>
                  </a:lnTo>
                  <a:lnTo>
                    <a:pt x="1124" y="210"/>
                  </a:lnTo>
                  <a:lnTo>
                    <a:pt x="800" y="0"/>
                  </a:lnTo>
                  <a:close/>
                  <a:moveTo>
                    <a:pt x="1847" y="6560"/>
                  </a:moveTo>
                  <a:lnTo>
                    <a:pt x="1847" y="6568"/>
                  </a:lnTo>
                  <a:lnTo>
                    <a:pt x="1885" y="6587"/>
                  </a:lnTo>
                  <a:lnTo>
                    <a:pt x="1847" y="656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5" name="Google Shape;2475;p76"/>
            <p:cNvSpPr/>
            <p:nvPr/>
          </p:nvSpPr>
          <p:spPr>
            <a:xfrm>
              <a:off x="3594150" y="3782975"/>
              <a:ext cx="224200" cy="60450"/>
            </a:xfrm>
            <a:custGeom>
              <a:avLst/>
              <a:gdLst/>
              <a:ahLst/>
              <a:cxnLst/>
              <a:rect l="l" t="t" r="r" b="b"/>
              <a:pathLst>
                <a:path w="8968" h="2418" extrusionOk="0">
                  <a:moveTo>
                    <a:pt x="8898" y="762"/>
                  </a:moveTo>
                  <a:lnTo>
                    <a:pt x="8898" y="762"/>
                  </a:lnTo>
                  <a:cubicBezTo>
                    <a:pt x="8921" y="774"/>
                    <a:pt x="8944" y="787"/>
                    <a:pt x="8967" y="800"/>
                  </a:cubicBezTo>
                  <a:lnTo>
                    <a:pt x="8967" y="762"/>
                  </a:lnTo>
                  <a:close/>
                  <a:moveTo>
                    <a:pt x="6645" y="0"/>
                  </a:moveTo>
                  <a:lnTo>
                    <a:pt x="6359" y="19"/>
                  </a:lnTo>
                  <a:lnTo>
                    <a:pt x="6245" y="19"/>
                  </a:lnTo>
                  <a:lnTo>
                    <a:pt x="5978" y="57"/>
                  </a:lnTo>
                  <a:lnTo>
                    <a:pt x="5788" y="95"/>
                  </a:lnTo>
                  <a:lnTo>
                    <a:pt x="5521" y="133"/>
                  </a:lnTo>
                  <a:lnTo>
                    <a:pt x="5331" y="152"/>
                  </a:lnTo>
                  <a:lnTo>
                    <a:pt x="5255" y="152"/>
                  </a:lnTo>
                  <a:cubicBezTo>
                    <a:pt x="4950" y="191"/>
                    <a:pt x="4665" y="248"/>
                    <a:pt x="4360" y="305"/>
                  </a:cubicBezTo>
                  <a:cubicBezTo>
                    <a:pt x="4132" y="362"/>
                    <a:pt x="3865" y="419"/>
                    <a:pt x="3656" y="457"/>
                  </a:cubicBezTo>
                  <a:lnTo>
                    <a:pt x="3408" y="514"/>
                  </a:lnTo>
                  <a:lnTo>
                    <a:pt x="3046" y="590"/>
                  </a:lnTo>
                  <a:lnTo>
                    <a:pt x="3027" y="590"/>
                  </a:lnTo>
                  <a:lnTo>
                    <a:pt x="2951" y="609"/>
                  </a:lnTo>
                  <a:lnTo>
                    <a:pt x="2628" y="686"/>
                  </a:lnTo>
                  <a:lnTo>
                    <a:pt x="2609" y="686"/>
                  </a:lnTo>
                  <a:lnTo>
                    <a:pt x="2475" y="705"/>
                  </a:lnTo>
                  <a:cubicBezTo>
                    <a:pt x="2171" y="781"/>
                    <a:pt x="1923" y="857"/>
                    <a:pt x="1714" y="914"/>
                  </a:cubicBezTo>
                  <a:cubicBezTo>
                    <a:pt x="1428" y="1009"/>
                    <a:pt x="1162" y="1104"/>
                    <a:pt x="914" y="1200"/>
                  </a:cubicBezTo>
                  <a:lnTo>
                    <a:pt x="457" y="1371"/>
                  </a:lnTo>
                  <a:lnTo>
                    <a:pt x="19" y="1523"/>
                  </a:lnTo>
                  <a:lnTo>
                    <a:pt x="0" y="1542"/>
                  </a:lnTo>
                  <a:lnTo>
                    <a:pt x="248" y="1714"/>
                  </a:lnTo>
                  <a:lnTo>
                    <a:pt x="400" y="1809"/>
                  </a:lnTo>
                  <a:cubicBezTo>
                    <a:pt x="591" y="1923"/>
                    <a:pt x="838" y="2075"/>
                    <a:pt x="1105" y="2209"/>
                  </a:cubicBezTo>
                  <a:lnTo>
                    <a:pt x="1257" y="2304"/>
                  </a:lnTo>
                  <a:lnTo>
                    <a:pt x="1295" y="2323"/>
                  </a:lnTo>
                  <a:lnTo>
                    <a:pt x="1485" y="2418"/>
                  </a:lnTo>
                  <a:lnTo>
                    <a:pt x="2056" y="2151"/>
                  </a:lnTo>
                  <a:cubicBezTo>
                    <a:pt x="2380" y="2018"/>
                    <a:pt x="2723" y="1885"/>
                    <a:pt x="3180" y="1733"/>
                  </a:cubicBezTo>
                  <a:cubicBezTo>
                    <a:pt x="3522" y="1618"/>
                    <a:pt x="3884" y="1523"/>
                    <a:pt x="4265" y="1428"/>
                  </a:cubicBezTo>
                  <a:cubicBezTo>
                    <a:pt x="4703" y="1333"/>
                    <a:pt x="5064" y="1257"/>
                    <a:pt x="5388" y="1200"/>
                  </a:cubicBezTo>
                  <a:cubicBezTo>
                    <a:pt x="5731" y="1142"/>
                    <a:pt x="5997" y="1085"/>
                    <a:pt x="6340" y="1009"/>
                  </a:cubicBezTo>
                  <a:lnTo>
                    <a:pt x="6530" y="990"/>
                  </a:lnTo>
                  <a:lnTo>
                    <a:pt x="6606" y="971"/>
                  </a:lnTo>
                  <a:cubicBezTo>
                    <a:pt x="6930" y="914"/>
                    <a:pt x="7311" y="838"/>
                    <a:pt x="7673" y="800"/>
                  </a:cubicBezTo>
                  <a:cubicBezTo>
                    <a:pt x="7906" y="763"/>
                    <a:pt x="8148" y="742"/>
                    <a:pt x="8387" y="742"/>
                  </a:cubicBezTo>
                  <a:cubicBezTo>
                    <a:pt x="8518" y="742"/>
                    <a:pt x="8649" y="748"/>
                    <a:pt x="8777" y="762"/>
                  </a:cubicBezTo>
                  <a:lnTo>
                    <a:pt x="8898" y="762"/>
                  </a:lnTo>
                  <a:cubicBezTo>
                    <a:pt x="8744" y="679"/>
                    <a:pt x="8575" y="594"/>
                    <a:pt x="8377" y="495"/>
                  </a:cubicBezTo>
                  <a:cubicBezTo>
                    <a:pt x="8091" y="343"/>
                    <a:pt x="7768" y="191"/>
                    <a:pt x="7463" y="19"/>
                  </a:cubicBezTo>
                  <a:cubicBezTo>
                    <a:pt x="7292" y="0"/>
                    <a:pt x="7101" y="0"/>
                    <a:pt x="691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6" name="Google Shape;2476;p76"/>
            <p:cNvSpPr/>
            <p:nvPr/>
          </p:nvSpPr>
          <p:spPr>
            <a:xfrm>
              <a:off x="3747400" y="3617325"/>
              <a:ext cx="35250" cy="148050"/>
            </a:xfrm>
            <a:custGeom>
              <a:avLst/>
              <a:gdLst/>
              <a:ahLst/>
              <a:cxnLst/>
              <a:rect l="l" t="t" r="r" b="b"/>
              <a:pathLst>
                <a:path w="1410" h="5922" extrusionOk="0">
                  <a:moveTo>
                    <a:pt x="781" y="1"/>
                  </a:moveTo>
                  <a:cubicBezTo>
                    <a:pt x="762" y="58"/>
                    <a:pt x="743" y="115"/>
                    <a:pt x="743" y="172"/>
                  </a:cubicBezTo>
                  <a:cubicBezTo>
                    <a:pt x="724" y="248"/>
                    <a:pt x="705" y="325"/>
                    <a:pt x="705" y="401"/>
                  </a:cubicBezTo>
                  <a:cubicBezTo>
                    <a:pt x="686" y="477"/>
                    <a:pt x="667" y="629"/>
                    <a:pt x="648" y="782"/>
                  </a:cubicBezTo>
                  <a:cubicBezTo>
                    <a:pt x="629" y="1048"/>
                    <a:pt x="591" y="1334"/>
                    <a:pt x="553" y="1638"/>
                  </a:cubicBezTo>
                  <a:lnTo>
                    <a:pt x="553" y="1676"/>
                  </a:lnTo>
                  <a:lnTo>
                    <a:pt x="553" y="1714"/>
                  </a:lnTo>
                  <a:cubicBezTo>
                    <a:pt x="534" y="1829"/>
                    <a:pt x="515" y="1962"/>
                    <a:pt x="496" y="2095"/>
                  </a:cubicBezTo>
                  <a:cubicBezTo>
                    <a:pt x="496" y="2209"/>
                    <a:pt x="476" y="2362"/>
                    <a:pt x="457" y="2476"/>
                  </a:cubicBezTo>
                  <a:lnTo>
                    <a:pt x="457" y="2514"/>
                  </a:lnTo>
                  <a:cubicBezTo>
                    <a:pt x="457" y="2628"/>
                    <a:pt x="438" y="2761"/>
                    <a:pt x="419" y="2895"/>
                  </a:cubicBezTo>
                  <a:cubicBezTo>
                    <a:pt x="400" y="3047"/>
                    <a:pt x="381" y="3218"/>
                    <a:pt x="381" y="3371"/>
                  </a:cubicBezTo>
                  <a:lnTo>
                    <a:pt x="381" y="3447"/>
                  </a:lnTo>
                  <a:cubicBezTo>
                    <a:pt x="381" y="3561"/>
                    <a:pt x="362" y="3694"/>
                    <a:pt x="343" y="3790"/>
                  </a:cubicBezTo>
                  <a:cubicBezTo>
                    <a:pt x="324" y="3923"/>
                    <a:pt x="305" y="4075"/>
                    <a:pt x="286" y="4208"/>
                  </a:cubicBezTo>
                  <a:cubicBezTo>
                    <a:pt x="248" y="4342"/>
                    <a:pt x="229" y="4475"/>
                    <a:pt x="191" y="4627"/>
                  </a:cubicBezTo>
                  <a:lnTo>
                    <a:pt x="153" y="4741"/>
                  </a:lnTo>
                  <a:cubicBezTo>
                    <a:pt x="134" y="4837"/>
                    <a:pt x="115" y="4913"/>
                    <a:pt x="96" y="5008"/>
                  </a:cubicBezTo>
                  <a:cubicBezTo>
                    <a:pt x="77" y="5103"/>
                    <a:pt x="58" y="5160"/>
                    <a:pt x="58" y="5236"/>
                  </a:cubicBezTo>
                  <a:lnTo>
                    <a:pt x="58" y="5255"/>
                  </a:lnTo>
                  <a:lnTo>
                    <a:pt x="58" y="5294"/>
                  </a:lnTo>
                  <a:lnTo>
                    <a:pt x="39" y="5408"/>
                  </a:lnTo>
                  <a:cubicBezTo>
                    <a:pt x="39" y="5446"/>
                    <a:pt x="20" y="5484"/>
                    <a:pt x="1" y="5522"/>
                  </a:cubicBezTo>
                  <a:lnTo>
                    <a:pt x="1" y="5560"/>
                  </a:lnTo>
                  <a:lnTo>
                    <a:pt x="248" y="5712"/>
                  </a:lnTo>
                  <a:lnTo>
                    <a:pt x="267" y="5712"/>
                  </a:lnTo>
                  <a:lnTo>
                    <a:pt x="324" y="5750"/>
                  </a:lnTo>
                  <a:lnTo>
                    <a:pt x="591" y="5903"/>
                  </a:lnTo>
                  <a:lnTo>
                    <a:pt x="610" y="5922"/>
                  </a:lnTo>
                  <a:lnTo>
                    <a:pt x="610" y="5731"/>
                  </a:lnTo>
                  <a:lnTo>
                    <a:pt x="610" y="5655"/>
                  </a:lnTo>
                  <a:lnTo>
                    <a:pt x="610" y="5636"/>
                  </a:lnTo>
                  <a:cubicBezTo>
                    <a:pt x="610" y="5446"/>
                    <a:pt x="629" y="5255"/>
                    <a:pt x="629" y="5065"/>
                  </a:cubicBezTo>
                  <a:cubicBezTo>
                    <a:pt x="629" y="4799"/>
                    <a:pt x="648" y="4589"/>
                    <a:pt x="667" y="4380"/>
                  </a:cubicBezTo>
                  <a:cubicBezTo>
                    <a:pt x="686" y="4227"/>
                    <a:pt x="724" y="4056"/>
                    <a:pt x="743" y="3904"/>
                  </a:cubicBezTo>
                  <a:cubicBezTo>
                    <a:pt x="743" y="3847"/>
                    <a:pt x="762" y="3770"/>
                    <a:pt x="781" y="3713"/>
                  </a:cubicBezTo>
                  <a:lnTo>
                    <a:pt x="781" y="3675"/>
                  </a:lnTo>
                  <a:lnTo>
                    <a:pt x="781" y="3618"/>
                  </a:lnTo>
                  <a:lnTo>
                    <a:pt x="781" y="3523"/>
                  </a:lnTo>
                  <a:cubicBezTo>
                    <a:pt x="800" y="3352"/>
                    <a:pt x="819" y="3199"/>
                    <a:pt x="838" y="3028"/>
                  </a:cubicBezTo>
                  <a:cubicBezTo>
                    <a:pt x="876" y="2876"/>
                    <a:pt x="895" y="2685"/>
                    <a:pt x="952" y="2476"/>
                  </a:cubicBezTo>
                  <a:cubicBezTo>
                    <a:pt x="1010" y="2190"/>
                    <a:pt x="1067" y="1943"/>
                    <a:pt x="1124" y="1714"/>
                  </a:cubicBezTo>
                  <a:lnTo>
                    <a:pt x="1162" y="1524"/>
                  </a:lnTo>
                  <a:lnTo>
                    <a:pt x="1162" y="1505"/>
                  </a:lnTo>
                  <a:cubicBezTo>
                    <a:pt x="1219" y="1353"/>
                    <a:pt x="1257" y="1162"/>
                    <a:pt x="1295" y="991"/>
                  </a:cubicBezTo>
                  <a:cubicBezTo>
                    <a:pt x="1314" y="896"/>
                    <a:pt x="1333" y="782"/>
                    <a:pt x="1352" y="686"/>
                  </a:cubicBezTo>
                  <a:lnTo>
                    <a:pt x="1352" y="667"/>
                  </a:lnTo>
                  <a:lnTo>
                    <a:pt x="1409" y="382"/>
                  </a:lnTo>
                  <a:cubicBezTo>
                    <a:pt x="1257" y="287"/>
                    <a:pt x="1067" y="172"/>
                    <a:pt x="857" y="58"/>
                  </a:cubicBezTo>
                  <a:lnTo>
                    <a:pt x="78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7" name="Google Shape;2477;p76"/>
            <p:cNvSpPr/>
            <p:nvPr/>
          </p:nvSpPr>
          <p:spPr>
            <a:xfrm>
              <a:off x="3833550" y="3659225"/>
              <a:ext cx="57125" cy="176600"/>
            </a:xfrm>
            <a:custGeom>
              <a:avLst/>
              <a:gdLst/>
              <a:ahLst/>
              <a:cxnLst/>
              <a:rect l="l" t="t" r="r" b="b"/>
              <a:pathLst>
                <a:path w="2285" h="7064" extrusionOk="0">
                  <a:moveTo>
                    <a:pt x="552" y="0"/>
                  </a:moveTo>
                  <a:lnTo>
                    <a:pt x="552" y="96"/>
                  </a:lnTo>
                  <a:lnTo>
                    <a:pt x="552" y="134"/>
                  </a:lnTo>
                  <a:lnTo>
                    <a:pt x="552" y="343"/>
                  </a:lnTo>
                  <a:cubicBezTo>
                    <a:pt x="552" y="400"/>
                    <a:pt x="552" y="495"/>
                    <a:pt x="552" y="590"/>
                  </a:cubicBezTo>
                  <a:cubicBezTo>
                    <a:pt x="533" y="743"/>
                    <a:pt x="514" y="914"/>
                    <a:pt x="495" y="1124"/>
                  </a:cubicBezTo>
                  <a:cubicBezTo>
                    <a:pt x="438" y="1466"/>
                    <a:pt x="419" y="1828"/>
                    <a:pt x="381" y="2171"/>
                  </a:cubicBezTo>
                  <a:lnTo>
                    <a:pt x="381" y="2190"/>
                  </a:lnTo>
                  <a:cubicBezTo>
                    <a:pt x="362" y="2380"/>
                    <a:pt x="343" y="2589"/>
                    <a:pt x="305" y="2799"/>
                  </a:cubicBezTo>
                  <a:cubicBezTo>
                    <a:pt x="305" y="2951"/>
                    <a:pt x="286" y="3084"/>
                    <a:pt x="267" y="3275"/>
                  </a:cubicBezTo>
                  <a:lnTo>
                    <a:pt x="267" y="3294"/>
                  </a:lnTo>
                  <a:cubicBezTo>
                    <a:pt x="267" y="3427"/>
                    <a:pt x="248" y="3579"/>
                    <a:pt x="229" y="3713"/>
                  </a:cubicBezTo>
                  <a:cubicBezTo>
                    <a:pt x="210" y="3846"/>
                    <a:pt x="210" y="3979"/>
                    <a:pt x="191" y="4113"/>
                  </a:cubicBezTo>
                  <a:cubicBezTo>
                    <a:pt x="172" y="4303"/>
                    <a:pt x="153" y="4474"/>
                    <a:pt x="134" y="4646"/>
                  </a:cubicBezTo>
                  <a:cubicBezTo>
                    <a:pt x="134" y="4741"/>
                    <a:pt x="115" y="4836"/>
                    <a:pt x="115" y="4912"/>
                  </a:cubicBezTo>
                  <a:lnTo>
                    <a:pt x="115" y="4988"/>
                  </a:lnTo>
                  <a:lnTo>
                    <a:pt x="96" y="5083"/>
                  </a:lnTo>
                  <a:lnTo>
                    <a:pt x="96" y="5179"/>
                  </a:lnTo>
                  <a:cubicBezTo>
                    <a:pt x="96" y="5274"/>
                    <a:pt x="77" y="5388"/>
                    <a:pt x="57" y="5483"/>
                  </a:cubicBezTo>
                  <a:cubicBezTo>
                    <a:pt x="38" y="5597"/>
                    <a:pt x="19" y="5636"/>
                    <a:pt x="0" y="5731"/>
                  </a:cubicBezTo>
                  <a:lnTo>
                    <a:pt x="0" y="5750"/>
                  </a:lnTo>
                  <a:lnTo>
                    <a:pt x="153" y="5845"/>
                  </a:lnTo>
                  <a:lnTo>
                    <a:pt x="191" y="5845"/>
                  </a:lnTo>
                  <a:cubicBezTo>
                    <a:pt x="552" y="6054"/>
                    <a:pt x="933" y="6264"/>
                    <a:pt x="1352" y="6511"/>
                  </a:cubicBezTo>
                  <a:cubicBezTo>
                    <a:pt x="1590" y="6657"/>
                    <a:pt x="1862" y="6821"/>
                    <a:pt x="2170" y="7036"/>
                  </a:cubicBezTo>
                  <a:lnTo>
                    <a:pt x="2170" y="7036"/>
                  </a:lnTo>
                  <a:cubicBezTo>
                    <a:pt x="2166" y="6965"/>
                    <a:pt x="2149" y="6883"/>
                    <a:pt x="2133" y="6816"/>
                  </a:cubicBezTo>
                  <a:cubicBezTo>
                    <a:pt x="2037" y="6416"/>
                    <a:pt x="1999" y="6016"/>
                    <a:pt x="1980" y="5617"/>
                  </a:cubicBezTo>
                  <a:lnTo>
                    <a:pt x="1980" y="5597"/>
                  </a:lnTo>
                  <a:cubicBezTo>
                    <a:pt x="1942" y="5122"/>
                    <a:pt x="1923" y="4703"/>
                    <a:pt x="1923" y="4284"/>
                  </a:cubicBezTo>
                  <a:cubicBezTo>
                    <a:pt x="1923" y="4074"/>
                    <a:pt x="1923" y="3884"/>
                    <a:pt x="1942" y="3656"/>
                  </a:cubicBezTo>
                  <a:lnTo>
                    <a:pt x="1942" y="3598"/>
                  </a:lnTo>
                  <a:cubicBezTo>
                    <a:pt x="1942" y="3427"/>
                    <a:pt x="1961" y="3237"/>
                    <a:pt x="1980" y="3046"/>
                  </a:cubicBezTo>
                  <a:cubicBezTo>
                    <a:pt x="2018" y="2570"/>
                    <a:pt x="2095" y="2094"/>
                    <a:pt x="2171" y="1638"/>
                  </a:cubicBezTo>
                  <a:cubicBezTo>
                    <a:pt x="2190" y="1485"/>
                    <a:pt x="2228" y="1314"/>
                    <a:pt x="2247" y="1162"/>
                  </a:cubicBezTo>
                  <a:lnTo>
                    <a:pt x="2285" y="1009"/>
                  </a:lnTo>
                  <a:lnTo>
                    <a:pt x="2228" y="971"/>
                  </a:lnTo>
                  <a:lnTo>
                    <a:pt x="2171" y="933"/>
                  </a:lnTo>
                  <a:lnTo>
                    <a:pt x="2018" y="819"/>
                  </a:lnTo>
                  <a:lnTo>
                    <a:pt x="1771" y="667"/>
                  </a:lnTo>
                  <a:cubicBezTo>
                    <a:pt x="1619" y="571"/>
                    <a:pt x="1447" y="476"/>
                    <a:pt x="1295" y="381"/>
                  </a:cubicBezTo>
                  <a:cubicBezTo>
                    <a:pt x="1086" y="267"/>
                    <a:pt x="876" y="153"/>
                    <a:pt x="667" y="57"/>
                  </a:cubicBezTo>
                  <a:lnTo>
                    <a:pt x="552" y="0"/>
                  </a:lnTo>
                  <a:close/>
                  <a:moveTo>
                    <a:pt x="2170" y="7036"/>
                  </a:moveTo>
                  <a:cubicBezTo>
                    <a:pt x="2170" y="7045"/>
                    <a:pt x="2171" y="7055"/>
                    <a:pt x="2171" y="7063"/>
                  </a:cubicBezTo>
                  <a:lnTo>
                    <a:pt x="2209" y="7063"/>
                  </a:lnTo>
                  <a:cubicBezTo>
                    <a:pt x="2196" y="7054"/>
                    <a:pt x="2183" y="7045"/>
                    <a:pt x="2170" y="703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8" name="Google Shape;2478;p76"/>
            <p:cNvSpPr/>
            <p:nvPr/>
          </p:nvSpPr>
          <p:spPr>
            <a:xfrm>
              <a:off x="3957775" y="3764875"/>
              <a:ext cx="32375" cy="135675"/>
            </a:xfrm>
            <a:custGeom>
              <a:avLst/>
              <a:gdLst/>
              <a:ahLst/>
              <a:cxnLst/>
              <a:rect l="l" t="t" r="r" b="b"/>
              <a:pathLst>
                <a:path w="1295" h="5427" extrusionOk="0">
                  <a:moveTo>
                    <a:pt x="914" y="1"/>
                  </a:moveTo>
                  <a:lnTo>
                    <a:pt x="914" y="39"/>
                  </a:lnTo>
                  <a:cubicBezTo>
                    <a:pt x="914" y="210"/>
                    <a:pt x="895" y="401"/>
                    <a:pt x="876" y="591"/>
                  </a:cubicBezTo>
                  <a:cubicBezTo>
                    <a:pt x="857" y="781"/>
                    <a:pt x="819" y="972"/>
                    <a:pt x="800" y="1124"/>
                  </a:cubicBezTo>
                  <a:lnTo>
                    <a:pt x="800" y="1181"/>
                  </a:lnTo>
                  <a:lnTo>
                    <a:pt x="781" y="1295"/>
                  </a:lnTo>
                  <a:lnTo>
                    <a:pt x="781" y="1314"/>
                  </a:lnTo>
                  <a:cubicBezTo>
                    <a:pt x="705" y="1885"/>
                    <a:pt x="590" y="2457"/>
                    <a:pt x="476" y="3009"/>
                  </a:cubicBezTo>
                  <a:lnTo>
                    <a:pt x="438" y="3161"/>
                  </a:lnTo>
                  <a:lnTo>
                    <a:pt x="438" y="3180"/>
                  </a:lnTo>
                  <a:cubicBezTo>
                    <a:pt x="362" y="3485"/>
                    <a:pt x="286" y="3827"/>
                    <a:pt x="191" y="4151"/>
                  </a:cubicBezTo>
                  <a:cubicBezTo>
                    <a:pt x="153" y="4360"/>
                    <a:pt x="114" y="4532"/>
                    <a:pt x="57" y="4722"/>
                  </a:cubicBezTo>
                  <a:cubicBezTo>
                    <a:pt x="38" y="4779"/>
                    <a:pt x="19" y="4836"/>
                    <a:pt x="0" y="4893"/>
                  </a:cubicBezTo>
                  <a:cubicBezTo>
                    <a:pt x="210" y="5046"/>
                    <a:pt x="419" y="5217"/>
                    <a:pt x="629" y="5388"/>
                  </a:cubicBezTo>
                  <a:lnTo>
                    <a:pt x="667" y="5407"/>
                  </a:lnTo>
                  <a:lnTo>
                    <a:pt x="667" y="5255"/>
                  </a:lnTo>
                  <a:lnTo>
                    <a:pt x="667" y="5217"/>
                  </a:lnTo>
                  <a:cubicBezTo>
                    <a:pt x="667" y="4932"/>
                    <a:pt x="667" y="4627"/>
                    <a:pt x="724" y="4265"/>
                  </a:cubicBezTo>
                  <a:cubicBezTo>
                    <a:pt x="724" y="4113"/>
                    <a:pt x="743" y="3942"/>
                    <a:pt x="762" y="3770"/>
                  </a:cubicBezTo>
                  <a:cubicBezTo>
                    <a:pt x="762" y="3675"/>
                    <a:pt x="781" y="3561"/>
                    <a:pt x="800" y="3466"/>
                  </a:cubicBezTo>
                  <a:cubicBezTo>
                    <a:pt x="800" y="3370"/>
                    <a:pt x="819" y="3332"/>
                    <a:pt x="819" y="3256"/>
                  </a:cubicBezTo>
                  <a:cubicBezTo>
                    <a:pt x="857" y="2990"/>
                    <a:pt x="895" y="2742"/>
                    <a:pt x="933" y="2495"/>
                  </a:cubicBezTo>
                  <a:lnTo>
                    <a:pt x="971" y="2247"/>
                  </a:lnTo>
                  <a:cubicBezTo>
                    <a:pt x="1009" y="2057"/>
                    <a:pt x="1047" y="1866"/>
                    <a:pt x="1085" y="1676"/>
                  </a:cubicBezTo>
                  <a:cubicBezTo>
                    <a:pt x="1104" y="1543"/>
                    <a:pt x="1143" y="1410"/>
                    <a:pt x="1162" y="1257"/>
                  </a:cubicBezTo>
                  <a:cubicBezTo>
                    <a:pt x="1181" y="1124"/>
                    <a:pt x="1219" y="953"/>
                    <a:pt x="1238" y="800"/>
                  </a:cubicBezTo>
                  <a:lnTo>
                    <a:pt x="1257" y="705"/>
                  </a:lnTo>
                  <a:lnTo>
                    <a:pt x="1295" y="477"/>
                  </a:lnTo>
                  <a:lnTo>
                    <a:pt x="1085" y="229"/>
                  </a:lnTo>
                  <a:lnTo>
                    <a:pt x="914" y="1"/>
                  </a:lnTo>
                  <a:close/>
                  <a:moveTo>
                    <a:pt x="667" y="5407"/>
                  </a:moveTo>
                  <a:lnTo>
                    <a:pt x="667" y="5427"/>
                  </a:lnTo>
                  <a:lnTo>
                    <a:pt x="686" y="5427"/>
                  </a:lnTo>
                  <a:lnTo>
                    <a:pt x="667" y="5407"/>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9" name="Google Shape;2479;p76"/>
            <p:cNvSpPr/>
            <p:nvPr/>
          </p:nvSpPr>
          <p:spPr>
            <a:xfrm>
              <a:off x="3793100" y="3919575"/>
              <a:ext cx="230375" cy="99950"/>
            </a:xfrm>
            <a:custGeom>
              <a:avLst/>
              <a:gdLst/>
              <a:ahLst/>
              <a:cxnLst/>
              <a:rect l="l" t="t" r="r" b="b"/>
              <a:pathLst>
                <a:path w="9215" h="3998" extrusionOk="0">
                  <a:moveTo>
                    <a:pt x="7844" y="0"/>
                  </a:moveTo>
                  <a:lnTo>
                    <a:pt x="7710" y="38"/>
                  </a:lnTo>
                  <a:cubicBezTo>
                    <a:pt x="7615" y="76"/>
                    <a:pt x="7520" y="95"/>
                    <a:pt x="7425" y="133"/>
                  </a:cubicBezTo>
                  <a:cubicBezTo>
                    <a:pt x="7273" y="190"/>
                    <a:pt x="7101" y="248"/>
                    <a:pt x="6930" y="305"/>
                  </a:cubicBezTo>
                  <a:lnTo>
                    <a:pt x="6454" y="476"/>
                  </a:lnTo>
                  <a:cubicBezTo>
                    <a:pt x="6283" y="533"/>
                    <a:pt x="6111" y="590"/>
                    <a:pt x="5959" y="666"/>
                  </a:cubicBezTo>
                  <a:lnTo>
                    <a:pt x="5921" y="666"/>
                  </a:lnTo>
                  <a:lnTo>
                    <a:pt x="5826" y="685"/>
                  </a:lnTo>
                  <a:lnTo>
                    <a:pt x="5712" y="743"/>
                  </a:lnTo>
                  <a:cubicBezTo>
                    <a:pt x="5597" y="781"/>
                    <a:pt x="5483" y="838"/>
                    <a:pt x="5388" y="876"/>
                  </a:cubicBezTo>
                  <a:lnTo>
                    <a:pt x="5350" y="895"/>
                  </a:lnTo>
                  <a:cubicBezTo>
                    <a:pt x="5045" y="1028"/>
                    <a:pt x="4741" y="1161"/>
                    <a:pt x="4417" y="1276"/>
                  </a:cubicBezTo>
                  <a:cubicBezTo>
                    <a:pt x="4055" y="1428"/>
                    <a:pt x="3694" y="1599"/>
                    <a:pt x="3408" y="1713"/>
                  </a:cubicBezTo>
                  <a:cubicBezTo>
                    <a:pt x="3141" y="1828"/>
                    <a:pt x="2856" y="1942"/>
                    <a:pt x="2589" y="2075"/>
                  </a:cubicBezTo>
                  <a:cubicBezTo>
                    <a:pt x="2266" y="2208"/>
                    <a:pt x="1885" y="2380"/>
                    <a:pt x="1523" y="2551"/>
                  </a:cubicBezTo>
                  <a:cubicBezTo>
                    <a:pt x="1200" y="2684"/>
                    <a:pt x="895" y="2818"/>
                    <a:pt x="552" y="2970"/>
                  </a:cubicBezTo>
                  <a:cubicBezTo>
                    <a:pt x="343" y="3065"/>
                    <a:pt x="152" y="3141"/>
                    <a:pt x="0" y="3198"/>
                  </a:cubicBezTo>
                  <a:cubicBezTo>
                    <a:pt x="133" y="3294"/>
                    <a:pt x="267" y="3370"/>
                    <a:pt x="400" y="3465"/>
                  </a:cubicBezTo>
                  <a:cubicBezTo>
                    <a:pt x="666" y="3636"/>
                    <a:pt x="971" y="3808"/>
                    <a:pt x="1314" y="3998"/>
                  </a:cubicBezTo>
                  <a:lnTo>
                    <a:pt x="1504" y="3903"/>
                  </a:lnTo>
                  <a:lnTo>
                    <a:pt x="1695" y="3808"/>
                  </a:lnTo>
                  <a:lnTo>
                    <a:pt x="1733" y="3789"/>
                  </a:lnTo>
                  <a:lnTo>
                    <a:pt x="1771" y="3770"/>
                  </a:lnTo>
                  <a:cubicBezTo>
                    <a:pt x="1904" y="3693"/>
                    <a:pt x="2037" y="3636"/>
                    <a:pt x="2170" y="3579"/>
                  </a:cubicBezTo>
                  <a:cubicBezTo>
                    <a:pt x="2380" y="3484"/>
                    <a:pt x="2608" y="3370"/>
                    <a:pt x="2856" y="3275"/>
                  </a:cubicBezTo>
                  <a:cubicBezTo>
                    <a:pt x="3084" y="3179"/>
                    <a:pt x="3351" y="3065"/>
                    <a:pt x="3636" y="2970"/>
                  </a:cubicBezTo>
                  <a:cubicBezTo>
                    <a:pt x="3865" y="2875"/>
                    <a:pt x="4112" y="2799"/>
                    <a:pt x="4322" y="2722"/>
                  </a:cubicBezTo>
                  <a:lnTo>
                    <a:pt x="4341" y="2722"/>
                  </a:lnTo>
                  <a:cubicBezTo>
                    <a:pt x="4912" y="2551"/>
                    <a:pt x="5388" y="2399"/>
                    <a:pt x="5845" y="2285"/>
                  </a:cubicBezTo>
                  <a:lnTo>
                    <a:pt x="6054" y="2227"/>
                  </a:lnTo>
                  <a:cubicBezTo>
                    <a:pt x="6206" y="2170"/>
                    <a:pt x="6378" y="2132"/>
                    <a:pt x="6549" y="2075"/>
                  </a:cubicBezTo>
                  <a:lnTo>
                    <a:pt x="6568" y="2075"/>
                  </a:lnTo>
                  <a:cubicBezTo>
                    <a:pt x="6778" y="2018"/>
                    <a:pt x="7044" y="1942"/>
                    <a:pt x="7292" y="1866"/>
                  </a:cubicBezTo>
                  <a:cubicBezTo>
                    <a:pt x="7806" y="1694"/>
                    <a:pt x="8282" y="1523"/>
                    <a:pt x="8739" y="1352"/>
                  </a:cubicBezTo>
                  <a:cubicBezTo>
                    <a:pt x="8872" y="1295"/>
                    <a:pt x="9024" y="1238"/>
                    <a:pt x="9157" y="1161"/>
                  </a:cubicBezTo>
                  <a:lnTo>
                    <a:pt x="9191" y="1139"/>
                  </a:lnTo>
                  <a:lnTo>
                    <a:pt x="9191" y="1139"/>
                  </a:lnTo>
                  <a:cubicBezTo>
                    <a:pt x="9193" y="1140"/>
                    <a:pt x="9194" y="1141"/>
                    <a:pt x="9195" y="1142"/>
                  </a:cubicBezTo>
                  <a:lnTo>
                    <a:pt x="9214" y="1123"/>
                  </a:lnTo>
                  <a:lnTo>
                    <a:pt x="9214" y="1123"/>
                  </a:lnTo>
                  <a:lnTo>
                    <a:pt x="9191" y="1139"/>
                  </a:lnTo>
                  <a:lnTo>
                    <a:pt x="9191" y="1139"/>
                  </a:lnTo>
                  <a:cubicBezTo>
                    <a:pt x="9002" y="969"/>
                    <a:pt x="8794" y="798"/>
                    <a:pt x="8605" y="628"/>
                  </a:cubicBezTo>
                  <a:cubicBezTo>
                    <a:pt x="8396" y="438"/>
                    <a:pt x="8167" y="267"/>
                    <a:pt x="7882" y="38"/>
                  </a:cubicBezTo>
                  <a:lnTo>
                    <a:pt x="7863" y="19"/>
                  </a:lnTo>
                  <a:lnTo>
                    <a:pt x="784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0" name="Google Shape;2480;p76"/>
            <p:cNvSpPr/>
            <p:nvPr/>
          </p:nvSpPr>
          <p:spPr>
            <a:xfrm>
              <a:off x="3716000" y="3861500"/>
              <a:ext cx="212275" cy="66650"/>
            </a:xfrm>
            <a:custGeom>
              <a:avLst/>
              <a:gdLst/>
              <a:ahLst/>
              <a:cxnLst/>
              <a:rect l="l" t="t" r="r" b="b"/>
              <a:pathLst>
                <a:path w="8491" h="2666" extrusionOk="0">
                  <a:moveTo>
                    <a:pt x="8419" y="419"/>
                  </a:moveTo>
                  <a:cubicBezTo>
                    <a:pt x="8443" y="439"/>
                    <a:pt x="8467" y="458"/>
                    <a:pt x="8491" y="476"/>
                  </a:cubicBezTo>
                  <a:lnTo>
                    <a:pt x="8491" y="419"/>
                  </a:lnTo>
                  <a:close/>
                  <a:moveTo>
                    <a:pt x="7748" y="0"/>
                  </a:moveTo>
                  <a:cubicBezTo>
                    <a:pt x="7634" y="0"/>
                    <a:pt x="7482" y="0"/>
                    <a:pt x="7349" y="19"/>
                  </a:cubicBezTo>
                  <a:lnTo>
                    <a:pt x="7215" y="19"/>
                  </a:lnTo>
                  <a:cubicBezTo>
                    <a:pt x="6911" y="58"/>
                    <a:pt x="6606" y="115"/>
                    <a:pt x="6302" y="191"/>
                  </a:cubicBezTo>
                  <a:lnTo>
                    <a:pt x="6244" y="210"/>
                  </a:lnTo>
                  <a:lnTo>
                    <a:pt x="6206" y="210"/>
                  </a:lnTo>
                  <a:lnTo>
                    <a:pt x="5959" y="267"/>
                  </a:lnTo>
                  <a:lnTo>
                    <a:pt x="5864" y="267"/>
                  </a:lnTo>
                  <a:lnTo>
                    <a:pt x="5788" y="286"/>
                  </a:lnTo>
                  <a:lnTo>
                    <a:pt x="5673" y="324"/>
                  </a:lnTo>
                  <a:lnTo>
                    <a:pt x="5654" y="324"/>
                  </a:lnTo>
                  <a:cubicBezTo>
                    <a:pt x="5388" y="381"/>
                    <a:pt x="5140" y="438"/>
                    <a:pt x="4950" y="514"/>
                  </a:cubicBezTo>
                  <a:lnTo>
                    <a:pt x="4474" y="648"/>
                  </a:lnTo>
                  <a:lnTo>
                    <a:pt x="4417" y="667"/>
                  </a:lnTo>
                  <a:lnTo>
                    <a:pt x="4226" y="724"/>
                  </a:lnTo>
                  <a:lnTo>
                    <a:pt x="3750" y="857"/>
                  </a:lnTo>
                  <a:lnTo>
                    <a:pt x="3693" y="857"/>
                  </a:lnTo>
                  <a:lnTo>
                    <a:pt x="3179" y="1009"/>
                  </a:lnTo>
                  <a:lnTo>
                    <a:pt x="2913" y="1086"/>
                  </a:lnTo>
                  <a:lnTo>
                    <a:pt x="2856" y="1105"/>
                  </a:lnTo>
                  <a:lnTo>
                    <a:pt x="2132" y="1333"/>
                  </a:lnTo>
                  <a:cubicBezTo>
                    <a:pt x="1961" y="1390"/>
                    <a:pt x="1790" y="1428"/>
                    <a:pt x="1580" y="1504"/>
                  </a:cubicBezTo>
                  <a:lnTo>
                    <a:pt x="1523" y="1523"/>
                  </a:lnTo>
                  <a:lnTo>
                    <a:pt x="1123" y="1657"/>
                  </a:lnTo>
                  <a:lnTo>
                    <a:pt x="933" y="1695"/>
                  </a:lnTo>
                  <a:lnTo>
                    <a:pt x="876" y="1733"/>
                  </a:lnTo>
                  <a:lnTo>
                    <a:pt x="571" y="1809"/>
                  </a:lnTo>
                  <a:cubicBezTo>
                    <a:pt x="419" y="1866"/>
                    <a:pt x="248" y="1923"/>
                    <a:pt x="95" y="1980"/>
                  </a:cubicBezTo>
                  <a:lnTo>
                    <a:pt x="0" y="2037"/>
                  </a:lnTo>
                  <a:lnTo>
                    <a:pt x="114" y="2209"/>
                  </a:lnTo>
                  <a:cubicBezTo>
                    <a:pt x="209" y="2361"/>
                    <a:pt x="305" y="2513"/>
                    <a:pt x="419" y="2666"/>
                  </a:cubicBezTo>
                  <a:lnTo>
                    <a:pt x="1180" y="2323"/>
                  </a:lnTo>
                  <a:cubicBezTo>
                    <a:pt x="1428" y="2228"/>
                    <a:pt x="1694" y="2133"/>
                    <a:pt x="1961" y="2037"/>
                  </a:cubicBezTo>
                  <a:lnTo>
                    <a:pt x="1980" y="2037"/>
                  </a:lnTo>
                  <a:lnTo>
                    <a:pt x="2189" y="1961"/>
                  </a:lnTo>
                  <a:cubicBezTo>
                    <a:pt x="2399" y="1885"/>
                    <a:pt x="2627" y="1809"/>
                    <a:pt x="2837" y="1733"/>
                  </a:cubicBezTo>
                  <a:lnTo>
                    <a:pt x="2856" y="1733"/>
                  </a:lnTo>
                  <a:lnTo>
                    <a:pt x="3217" y="1600"/>
                  </a:lnTo>
                  <a:lnTo>
                    <a:pt x="3465" y="1504"/>
                  </a:lnTo>
                  <a:cubicBezTo>
                    <a:pt x="3712" y="1409"/>
                    <a:pt x="3979" y="1314"/>
                    <a:pt x="4226" y="1238"/>
                  </a:cubicBezTo>
                  <a:cubicBezTo>
                    <a:pt x="4417" y="1181"/>
                    <a:pt x="4588" y="1124"/>
                    <a:pt x="4759" y="1067"/>
                  </a:cubicBezTo>
                  <a:lnTo>
                    <a:pt x="5064" y="1009"/>
                  </a:lnTo>
                  <a:lnTo>
                    <a:pt x="5083" y="1009"/>
                  </a:lnTo>
                  <a:lnTo>
                    <a:pt x="5312" y="952"/>
                  </a:lnTo>
                  <a:lnTo>
                    <a:pt x="5521" y="895"/>
                  </a:lnTo>
                  <a:cubicBezTo>
                    <a:pt x="5730" y="838"/>
                    <a:pt x="5959" y="781"/>
                    <a:pt x="6187" y="724"/>
                  </a:cubicBezTo>
                  <a:cubicBezTo>
                    <a:pt x="6321" y="705"/>
                    <a:pt x="6454" y="686"/>
                    <a:pt x="6606" y="648"/>
                  </a:cubicBezTo>
                  <a:cubicBezTo>
                    <a:pt x="6758" y="629"/>
                    <a:pt x="6892" y="610"/>
                    <a:pt x="7063" y="591"/>
                  </a:cubicBezTo>
                  <a:lnTo>
                    <a:pt x="7292" y="553"/>
                  </a:lnTo>
                  <a:lnTo>
                    <a:pt x="7596" y="514"/>
                  </a:lnTo>
                  <a:lnTo>
                    <a:pt x="7806" y="476"/>
                  </a:lnTo>
                  <a:cubicBezTo>
                    <a:pt x="7901" y="476"/>
                    <a:pt x="7996" y="457"/>
                    <a:pt x="8091" y="438"/>
                  </a:cubicBezTo>
                  <a:cubicBezTo>
                    <a:pt x="8186" y="438"/>
                    <a:pt x="8262" y="419"/>
                    <a:pt x="8339" y="419"/>
                  </a:cubicBezTo>
                  <a:lnTo>
                    <a:pt x="8419" y="419"/>
                  </a:lnTo>
                  <a:cubicBezTo>
                    <a:pt x="8244" y="282"/>
                    <a:pt x="8044" y="134"/>
                    <a:pt x="784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1" name="Google Shape;2481;p76"/>
            <p:cNvSpPr/>
            <p:nvPr/>
          </p:nvSpPr>
          <p:spPr>
            <a:xfrm>
              <a:off x="3739300" y="3881500"/>
              <a:ext cx="213725" cy="76175"/>
            </a:xfrm>
            <a:custGeom>
              <a:avLst/>
              <a:gdLst/>
              <a:ahLst/>
              <a:cxnLst/>
              <a:rect l="l" t="t" r="r" b="b"/>
              <a:pathLst>
                <a:path w="8549" h="3047" extrusionOk="0">
                  <a:moveTo>
                    <a:pt x="8530" y="400"/>
                  </a:moveTo>
                  <a:lnTo>
                    <a:pt x="8526" y="403"/>
                  </a:lnTo>
                  <a:lnTo>
                    <a:pt x="8549" y="419"/>
                  </a:lnTo>
                  <a:lnTo>
                    <a:pt x="8530" y="400"/>
                  </a:lnTo>
                  <a:close/>
                  <a:moveTo>
                    <a:pt x="7978" y="0"/>
                  </a:moveTo>
                  <a:cubicBezTo>
                    <a:pt x="7921" y="19"/>
                    <a:pt x="7844" y="38"/>
                    <a:pt x="7768" y="57"/>
                  </a:cubicBezTo>
                  <a:lnTo>
                    <a:pt x="7749" y="57"/>
                  </a:lnTo>
                  <a:lnTo>
                    <a:pt x="7502" y="114"/>
                  </a:lnTo>
                  <a:lnTo>
                    <a:pt x="7407" y="133"/>
                  </a:lnTo>
                  <a:cubicBezTo>
                    <a:pt x="7273" y="152"/>
                    <a:pt x="7178" y="190"/>
                    <a:pt x="7083" y="209"/>
                  </a:cubicBezTo>
                  <a:cubicBezTo>
                    <a:pt x="6893" y="267"/>
                    <a:pt x="6721" y="343"/>
                    <a:pt x="6588" y="381"/>
                  </a:cubicBezTo>
                  <a:cubicBezTo>
                    <a:pt x="6436" y="438"/>
                    <a:pt x="6245" y="495"/>
                    <a:pt x="6036" y="552"/>
                  </a:cubicBezTo>
                  <a:lnTo>
                    <a:pt x="5712" y="666"/>
                  </a:lnTo>
                  <a:lnTo>
                    <a:pt x="5674" y="685"/>
                  </a:lnTo>
                  <a:lnTo>
                    <a:pt x="5541" y="723"/>
                  </a:lnTo>
                  <a:lnTo>
                    <a:pt x="5008" y="895"/>
                  </a:lnTo>
                  <a:lnTo>
                    <a:pt x="4475" y="1047"/>
                  </a:lnTo>
                  <a:cubicBezTo>
                    <a:pt x="4322" y="1104"/>
                    <a:pt x="4170" y="1161"/>
                    <a:pt x="3961" y="1237"/>
                  </a:cubicBezTo>
                  <a:lnTo>
                    <a:pt x="3618" y="1390"/>
                  </a:lnTo>
                  <a:lnTo>
                    <a:pt x="3275" y="1523"/>
                  </a:lnTo>
                  <a:lnTo>
                    <a:pt x="3237" y="1523"/>
                  </a:lnTo>
                  <a:lnTo>
                    <a:pt x="3180" y="1542"/>
                  </a:lnTo>
                  <a:lnTo>
                    <a:pt x="3142" y="1542"/>
                  </a:lnTo>
                  <a:lnTo>
                    <a:pt x="3104" y="1561"/>
                  </a:lnTo>
                  <a:lnTo>
                    <a:pt x="3066" y="1580"/>
                  </a:lnTo>
                  <a:lnTo>
                    <a:pt x="3085" y="1580"/>
                  </a:lnTo>
                  <a:lnTo>
                    <a:pt x="2723" y="1694"/>
                  </a:lnTo>
                  <a:lnTo>
                    <a:pt x="2362" y="1847"/>
                  </a:lnTo>
                  <a:lnTo>
                    <a:pt x="2285" y="1866"/>
                  </a:lnTo>
                  <a:lnTo>
                    <a:pt x="2266" y="1866"/>
                  </a:lnTo>
                  <a:lnTo>
                    <a:pt x="2228" y="1885"/>
                  </a:lnTo>
                  <a:lnTo>
                    <a:pt x="2171" y="1904"/>
                  </a:lnTo>
                  <a:lnTo>
                    <a:pt x="1886" y="2018"/>
                  </a:lnTo>
                  <a:lnTo>
                    <a:pt x="1829" y="2037"/>
                  </a:lnTo>
                  <a:cubicBezTo>
                    <a:pt x="1486" y="2170"/>
                    <a:pt x="1143" y="2285"/>
                    <a:pt x="800" y="2399"/>
                  </a:cubicBezTo>
                  <a:lnTo>
                    <a:pt x="363" y="2513"/>
                  </a:lnTo>
                  <a:lnTo>
                    <a:pt x="344" y="2513"/>
                  </a:lnTo>
                  <a:lnTo>
                    <a:pt x="267" y="2532"/>
                  </a:lnTo>
                  <a:lnTo>
                    <a:pt x="96" y="2589"/>
                  </a:lnTo>
                  <a:lnTo>
                    <a:pt x="1" y="2608"/>
                  </a:lnTo>
                  <a:cubicBezTo>
                    <a:pt x="39" y="2665"/>
                    <a:pt x="77" y="2703"/>
                    <a:pt x="115" y="2761"/>
                  </a:cubicBezTo>
                  <a:lnTo>
                    <a:pt x="344" y="3046"/>
                  </a:lnTo>
                  <a:lnTo>
                    <a:pt x="629" y="2932"/>
                  </a:lnTo>
                  <a:cubicBezTo>
                    <a:pt x="800" y="2856"/>
                    <a:pt x="934" y="2799"/>
                    <a:pt x="1067" y="2741"/>
                  </a:cubicBezTo>
                  <a:cubicBezTo>
                    <a:pt x="1200" y="2703"/>
                    <a:pt x="1372" y="2646"/>
                    <a:pt x="1505" y="2589"/>
                  </a:cubicBezTo>
                  <a:lnTo>
                    <a:pt x="1829" y="2494"/>
                  </a:lnTo>
                  <a:cubicBezTo>
                    <a:pt x="2019" y="2437"/>
                    <a:pt x="2209" y="2380"/>
                    <a:pt x="2400" y="2304"/>
                  </a:cubicBezTo>
                  <a:cubicBezTo>
                    <a:pt x="2514" y="2266"/>
                    <a:pt x="2647" y="2208"/>
                    <a:pt x="2742" y="2151"/>
                  </a:cubicBezTo>
                  <a:lnTo>
                    <a:pt x="2761" y="2151"/>
                  </a:lnTo>
                  <a:lnTo>
                    <a:pt x="2818" y="2132"/>
                  </a:lnTo>
                  <a:lnTo>
                    <a:pt x="2952" y="2075"/>
                  </a:lnTo>
                  <a:cubicBezTo>
                    <a:pt x="3123" y="1999"/>
                    <a:pt x="3294" y="1923"/>
                    <a:pt x="3466" y="1866"/>
                  </a:cubicBezTo>
                  <a:lnTo>
                    <a:pt x="3580" y="1828"/>
                  </a:lnTo>
                  <a:lnTo>
                    <a:pt x="3637" y="1790"/>
                  </a:lnTo>
                  <a:lnTo>
                    <a:pt x="3656" y="1790"/>
                  </a:lnTo>
                  <a:cubicBezTo>
                    <a:pt x="3961" y="1675"/>
                    <a:pt x="4284" y="1561"/>
                    <a:pt x="4608" y="1447"/>
                  </a:cubicBezTo>
                  <a:cubicBezTo>
                    <a:pt x="4760" y="1390"/>
                    <a:pt x="4932" y="1352"/>
                    <a:pt x="5065" y="1314"/>
                  </a:cubicBezTo>
                  <a:cubicBezTo>
                    <a:pt x="5198" y="1276"/>
                    <a:pt x="5370" y="1237"/>
                    <a:pt x="5522" y="1180"/>
                  </a:cubicBezTo>
                  <a:lnTo>
                    <a:pt x="5807" y="1085"/>
                  </a:lnTo>
                  <a:cubicBezTo>
                    <a:pt x="6017" y="1028"/>
                    <a:pt x="6226" y="952"/>
                    <a:pt x="6455" y="895"/>
                  </a:cubicBezTo>
                  <a:cubicBezTo>
                    <a:pt x="6607" y="857"/>
                    <a:pt x="6778" y="819"/>
                    <a:pt x="6931" y="781"/>
                  </a:cubicBezTo>
                  <a:lnTo>
                    <a:pt x="7026" y="762"/>
                  </a:lnTo>
                  <a:cubicBezTo>
                    <a:pt x="7235" y="723"/>
                    <a:pt x="7407" y="685"/>
                    <a:pt x="7597" y="647"/>
                  </a:cubicBezTo>
                  <a:lnTo>
                    <a:pt x="7673" y="628"/>
                  </a:lnTo>
                  <a:lnTo>
                    <a:pt x="7768" y="609"/>
                  </a:lnTo>
                  <a:lnTo>
                    <a:pt x="7787" y="609"/>
                  </a:lnTo>
                  <a:lnTo>
                    <a:pt x="8016" y="552"/>
                  </a:lnTo>
                  <a:lnTo>
                    <a:pt x="8054" y="552"/>
                  </a:lnTo>
                  <a:lnTo>
                    <a:pt x="8301" y="495"/>
                  </a:lnTo>
                  <a:cubicBezTo>
                    <a:pt x="8358" y="476"/>
                    <a:pt x="8416" y="457"/>
                    <a:pt x="8473" y="438"/>
                  </a:cubicBezTo>
                  <a:lnTo>
                    <a:pt x="8526" y="403"/>
                  </a:lnTo>
                  <a:lnTo>
                    <a:pt x="8358" y="286"/>
                  </a:lnTo>
                  <a:lnTo>
                    <a:pt x="797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82" name="Google Shape;2482;p76"/>
          <p:cNvGrpSpPr/>
          <p:nvPr/>
        </p:nvGrpSpPr>
        <p:grpSpPr>
          <a:xfrm rot="-6982398">
            <a:off x="325895" y="3013209"/>
            <a:ext cx="2304656" cy="1589331"/>
            <a:chOff x="583325" y="2955300"/>
            <a:chExt cx="1058050" cy="729650"/>
          </a:xfrm>
        </p:grpSpPr>
        <p:sp>
          <p:nvSpPr>
            <p:cNvPr id="2483" name="Google Shape;2483;p76"/>
            <p:cNvSpPr/>
            <p:nvPr/>
          </p:nvSpPr>
          <p:spPr>
            <a:xfrm>
              <a:off x="587125" y="2955300"/>
              <a:ext cx="1054250" cy="717275"/>
            </a:xfrm>
            <a:custGeom>
              <a:avLst/>
              <a:gdLst/>
              <a:ahLst/>
              <a:cxnLst/>
              <a:rect l="l" t="t" r="r" b="b"/>
              <a:pathLst>
                <a:path w="42170" h="28691" extrusionOk="0">
                  <a:moveTo>
                    <a:pt x="30004" y="10052"/>
                  </a:moveTo>
                  <a:cubicBezTo>
                    <a:pt x="30118" y="10071"/>
                    <a:pt x="30232" y="10071"/>
                    <a:pt x="30347" y="10071"/>
                  </a:cubicBezTo>
                  <a:lnTo>
                    <a:pt x="30708" y="10090"/>
                  </a:lnTo>
                  <a:lnTo>
                    <a:pt x="30804" y="10109"/>
                  </a:lnTo>
                  <a:lnTo>
                    <a:pt x="30765" y="10109"/>
                  </a:lnTo>
                  <a:lnTo>
                    <a:pt x="30518" y="10090"/>
                  </a:lnTo>
                  <a:lnTo>
                    <a:pt x="30194" y="10071"/>
                  </a:lnTo>
                  <a:lnTo>
                    <a:pt x="29604" y="10071"/>
                  </a:lnTo>
                  <a:lnTo>
                    <a:pt x="30004" y="10052"/>
                  </a:lnTo>
                  <a:close/>
                  <a:moveTo>
                    <a:pt x="9043" y="16316"/>
                  </a:moveTo>
                  <a:lnTo>
                    <a:pt x="9119" y="16449"/>
                  </a:lnTo>
                  <a:lnTo>
                    <a:pt x="9135" y="16468"/>
                  </a:lnTo>
                  <a:lnTo>
                    <a:pt x="9135" y="16468"/>
                  </a:lnTo>
                  <a:lnTo>
                    <a:pt x="9043" y="16316"/>
                  </a:lnTo>
                  <a:close/>
                  <a:moveTo>
                    <a:pt x="9135" y="16468"/>
                  </a:moveTo>
                  <a:lnTo>
                    <a:pt x="9135" y="16468"/>
                  </a:lnTo>
                  <a:lnTo>
                    <a:pt x="9135" y="16468"/>
                  </a:lnTo>
                  <a:close/>
                  <a:moveTo>
                    <a:pt x="9204" y="16559"/>
                  </a:moveTo>
                  <a:lnTo>
                    <a:pt x="9234" y="16601"/>
                  </a:lnTo>
                  <a:cubicBezTo>
                    <a:pt x="9245" y="16612"/>
                    <a:pt x="9256" y="16630"/>
                    <a:pt x="9263" y="16650"/>
                  </a:cubicBezTo>
                  <a:lnTo>
                    <a:pt x="9263" y="16650"/>
                  </a:lnTo>
                  <a:lnTo>
                    <a:pt x="9253" y="16639"/>
                  </a:lnTo>
                  <a:cubicBezTo>
                    <a:pt x="9236" y="16607"/>
                    <a:pt x="9220" y="16588"/>
                    <a:pt x="9204" y="16559"/>
                  </a:cubicBezTo>
                  <a:close/>
                  <a:moveTo>
                    <a:pt x="21532" y="0"/>
                  </a:moveTo>
                  <a:cubicBezTo>
                    <a:pt x="21342" y="0"/>
                    <a:pt x="21113" y="0"/>
                    <a:pt x="20885" y="19"/>
                  </a:cubicBezTo>
                  <a:cubicBezTo>
                    <a:pt x="20790" y="19"/>
                    <a:pt x="20694" y="38"/>
                    <a:pt x="20561" y="38"/>
                  </a:cubicBezTo>
                  <a:cubicBezTo>
                    <a:pt x="20485" y="57"/>
                    <a:pt x="20390" y="76"/>
                    <a:pt x="20314" y="76"/>
                  </a:cubicBezTo>
                  <a:lnTo>
                    <a:pt x="20276" y="76"/>
                  </a:lnTo>
                  <a:cubicBezTo>
                    <a:pt x="20066" y="115"/>
                    <a:pt x="19876" y="153"/>
                    <a:pt x="19666" y="210"/>
                  </a:cubicBezTo>
                  <a:cubicBezTo>
                    <a:pt x="19495" y="248"/>
                    <a:pt x="19324" y="305"/>
                    <a:pt x="19114" y="362"/>
                  </a:cubicBezTo>
                  <a:cubicBezTo>
                    <a:pt x="18924" y="419"/>
                    <a:pt x="18734" y="476"/>
                    <a:pt x="18562" y="533"/>
                  </a:cubicBezTo>
                  <a:lnTo>
                    <a:pt x="18429" y="571"/>
                  </a:lnTo>
                  <a:cubicBezTo>
                    <a:pt x="18277" y="610"/>
                    <a:pt x="18124" y="667"/>
                    <a:pt x="17972" y="724"/>
                  </a:cubicBezTo>
                  <a:lnTo>
                    <a:pt x="17877" y="762"/>
                  </a:lnTo>
                  <a:lnTo>
                    <a:pt x="17801" y="781"/>
                  </a:lnTo>
                  <a:cubicBezTo>
                    <a:pt x="17820" y="933"/>
                    <a:pt x="17820" y="1085"/>
                    <a:pt x="17820" y="1257"/>
                  </a:cubicBezTo>
                  <a:cubicBezTo>
                    <a:pt x="17839" y="1428"/>
                    <a:pt x="17839" y="1599"/>
                    <a:pt x="17839" y="1771"/>
                  </a:cubicBezTo>
                  <a:lnTo>
                    <a:pt x="17839" y="2285"/>
                  </a:lnTo>
                  <a:lnTo>
                    <a:pt x="17839" y="3351"/>
                  </a:lnTo>
                  <a:lnTo>
                    <a:pt x="17839" y="3522"/>
                  </a:lnTo>
                  <a:lnTo>
                    <a:pt x="17839" y="3713"/>
                  </a:lnTo>
                  <a:lnTo>
                    <a:pt x="17839" y="4093"/>
                  </a:lnTo>
                  <a:lnTo>
                    <a:pt x="17839" y="4227"/>
                  </a:lnTo>
                  <a:lnTo>
                    <a:pt x="17839" y="4360"/>
                  </a:lnTo>
                  <a:cubicBezTo>
                    <a:pt x="17839" y="4436"/>
                    <a:pt x="17839" y="4493"/>
                    <a:pt x="17839" y="4607"/>
                  </a:cubicBezTo>
                  <a:cubicBezTo>
                    <a:pt x="17839" y="4703"/>
                    <a:pt x="17858" y="4798"/>
                    <a:pt x="17858" y="4893"/>
                  </a:cubicBezTo>
                  <a:cubicBezTo>
                    <a:pt x="17877" y="4969"/>
                    <a:pt x="17896" y="5064"/>
                    <a:pt x="17896" y="5141"/>
                  </a:cubicBezTo>
                  <a:cubicBezTo>
                    <a:pt x="17915" y="5388"/>
                    <a:pt x="17934" y="5616"/>
                    <a:pt x="17953" y="5864"/>
                  </a:cubicBezTo>
                  <a:cubicBezTo>
                    <a:pt x="17972" y="5921"/>
                    <a:pt x="17972" y="5997"/>
                    <a:pt x="17991" y="6054"/>
                  </a:cubicBezTo>
                  <a:cubicBezTo>
                    <a:pt x="17991" y="6092"/>
                    <a:pt x="17991" y="6150"/>
                    <a:pt x="18010" y="6188"/>
                  </a:cubicBezTo>
                  <a:cubicBezTo>
                    <a:pt x="18010" y="6226"/>
                    <a:pt x="18029" y="6264"/>
                    <a:pt x="18029" y="6302"/>
                  </a:cubicBezTo>
                  <a:cubicBezTo>
                    <a:pt x="18029" y="6378"/>
                    <a:pt x="18048" y="6454"/>
                    <a:pt x="18067" y="6549"/>
                  </a:cubicBezTo>
                  <a:cubicBezTo>
                    <a:pt x="18105" y="6721"/>
                    <a:pt x="18143" y="6892"/>
                    <a:pt x="18162" y="7082"/>
                  </a:cubicBezTo>
                  <a:cubicBezTo>
                    <a:pt x="18200" y="7254"/>
                    <a:pt x="18239" y="7444"/>
                    <a:pt x="18258" y="7634"/>
                  </a:cubicBezTo>
                  <a:lnTo>
                    <a:pt x="18277" y="7749"/>
                  </a:lnTo>
                  <a:cubicBezTo>
                    <a:pt x="18277" y="7844"/>
                    <a:pt x="18315" y="7939"/>
                    <a:pt x="18315" y="8034"/>
                  </a:cubicBezTo>
                  <a:cubicBezTo>
                    <a:pt x="18315" y="8072"/>
                    <a:pt x="18315" y="8129"/>
                    <a:pt x="18315" y="8149"/>
                  </a:cubicBezTo>
                  <a:lnTo>
                    <a:pt x="18315" y="8225"/>
                  </a:lnTo>
                  <a:lnTo>
                    <a:pt x="18315" y="8263"/>
                  </a:lnTo>
                  <a:cubicBezTo>
                    <a:pt x="18315" y="8282"/>
                    <a:pt x="18315" y="8320"/>
                    <a:pt x="18315" y="8339"/>
                  </a:cubicBezTo>
                  <a:cubicBezTo>
                    <a:pt x="18315" y="8377"/>
                    <a:pt x="18277" y="8415"/>
                    <a:pt x="18258" y="8415"/>
                  </a:cubicBezTo>
                  <a:lnTo>
                    <a:pt x="18200" y="8415"/>
                  </a:lnTo>
                  <a:cubicBezTo>
                    <a:pt x="18181" y="8396"/>
                    <a:pt x="18181" y="8377"/>
                    <a:pt x="18162" y="8358"/>
                  </a:cubicBezTo>
                  <a:cubicBezTo>
                    <a:pt x="18162" y="8339"/>
                    <a:pt x="18143" y="8320"/>
                    <a:pt x="18143" y="8301"/>
                  </a:cubicBezTo>
                  <a:lnTo>
                    <a:pt x="18105" y="8244"/>
                  </a:lnTo>
                  <a:cubicBezTo>
                    <a:pt x="18067" y="8168"/>
                    <a:pt x="18048" y="8072"/>
                    <a:pt x="18010" y="7996"/>
                  </a:cubicBezTo>
                  <a:lnTo>
                    <a:pt x="17972" y="7863"/>
                  </a:lnTo>
                  <a:cubicBezTo>
                    <a:pt x="17953" y="7825"/>
                    <a:pt x="17953" y="7787"/>
                    <a:pt x="17934" y="7730"/>
                  </a:cubicBezTo>
                  <a:cubicBezTo>
                    <a:pt x="17915" y="7654"/>
                    <a:pt x="17896" y="7577"/>
                    <a:pt x="17877" y="7482"/>
                  </a:cubicBezTo>
                  <a:cubicBezTo>
                    <a:pt x="17858" y="7444"/>
                    <a:pt x="17839" y="7406"/>
                    <a:pt x="17839" y="7349"/>
                  </a:cubicBezTo>
                  <a:lnTo>
                    <a:pt x="17820" y="7216"/>
                  </a:lnTo>
                  <a:cubicBezTo>
                    <a:pt x="17801" y="7139"/>
                    <a:pt x="17782" y="7063"/>
                    <a:pt x="17763" y="6987"/>
                  </a:cubicBezTo>
                  <a:cubicBezTo>
                    <a:pt x="17725" y="6816"/>
                    <a:pt x="17686" y="6645"/>
                    <a:pt x="17648" y="6473"/>
                  </a:cubicBezTo>
                  <a:cubicBezTo>
                    <a:pt x="17591" y="6302"/>
                    <a:pt x="17553" y="6130"/>
                    <a:pt x="17515" y="5959"/>
                  </a:cubicBezTo>
                  <a:cubicBezTo>
                    <a:pt x="17439" y="5597"/>
                    <a:pt x="17344" y="5255"/>
                    <a:pt x="17268" y="4912"/>
                  </a:cubicBezTo>
                  <a:lnTo>
                    <a:pt x="17211" y="4607"/>
                  </a:lnTo>
                  <a:lnTo>
                    <a:pt x="17191" y="4512"/>
                  </a:lnTo>
                  <a:lnTo>
                    <a:pt x="17153" y="4398"/>
                  </a:lnTo>
                  <a:lnTo>
                    <a:pt x="17134" y="4341"/>
                  </a:lnTo>
                  <a:lnTo>
                    <a:pt x="17077" y="4093"/>
                  </a:lnTo>
                  <a:cubicBezTo>
                    <a:pt x="17058" y="4055"/>
                    <a:pt x="17039" y="3998"/>
                    <a:pt x="17039" y="3960"/>
                  </a:cubicBezTo>
                  <a:lnTo>
                    <a:pt x="17001" y="3865"/>
                  </a:lnTo>
                  <a:cubicBezTo>
                    <a:pt x="16982" y="3789"/>
                    <a:pt x="16944" y="3713"/>
                    <a:pt x="16925" y="3617"/>
                  </a:cubicBezTo>
                  <a:lnTo>
                    <a:pt x="16849" y="3370"/>
                  </a:lnTo>
                  <a:cubicBezTo>
                    <a:pt x="16811" y="3294"/>
                    <a:pt x="16792" y="3218"/>
                    <a:pt x="16773" y="3123"/>
                  </a:cubicBezTo>
                  <a:cubicBezTo>
                    <a:pt x="16735" y="3027"/>
                    <a:pt x="16716" y="2932"/>
                    <a:pt x="16677" y="2856"/>
                  </a:cubicBezTo>
                  <a:lnTo>
                    <a:pt x="16639" y="2685"/>
                  </a:lnTo>
                  <a:cubicBezTo>
                    <a:pt x="16620" y="2647"/>
                    <a:pt x="16601" y="2608"/>
                    <a:pt x="16601" y="2570"/>
                  </a:cubicBezTo>
                  <a:lnTo>
                    <a:pt x="16563" y="2475"/>
                  </a:lnTo>
                  <a:lnTo>
                    <a:pt x="16563" y="2456"/>
                  </a:lnTo>
                  <a:lnTo>
                    <a:pt x="16563" y="2437"/>
                  </a:lnTo>
                  <a:lnTo>
                    <a:pt x="16563" y="2418"/>
                  </a:lnTo>
                  <a:lnTo>
                    <a:pt x="16563" y="2399"/>
                  </a:lnTo>
                  <a:lnTo>
                    <a:pt x="16563" y="2380"/>
                  </a:lnTo>
                  <a:lnTo>
                    <a:pt x="16563" y="2361"/>
                  </a:lnTo>
                  <a:cubicBezTo>
                    <a:pt x="16563" y="2342"/>
                    <a:pt x="16563" y="2342"/>
                    <a:pt x="16563" y="2342"/>
                  </a:cubicBezTo>
                  <a:cubicBezTo>
                    <a:pt x="16563" y="2304"/>
                    <a:pt x="16544" y="2266"/>
                    <a:pt x="16544" y="2209"/>
                  </a:cubicBezTo>
                  <a:lnTo>
                    <a:pt x="16506" y="2094"/>
                  </a:lnTo>
                  <a:lnTo>
                    <a:pt x="16449" y="1828"/>
                  </a:lnTo>
                  <a:lnTo>
                    <a:pt x="16354" y="1428"/>
                  </a:lnTo>
                  <a:lnTo>
                    <a:pt x="15726" y="1733"/>
                  </a:lnTo>
                  <a:lnTo>
                    <a:pt x="15668" y="1771"/>
                  </a:lnTo>
                  <a:cubicBezTo>
                    <a:pt x="15516" y="1847"/>
                    <a:pt x="15345" y="1923"/>
                    <a:pt x="15193" y="2018"/>
                  </a:cubicBezTo>
                  <a:lnTo>
                    <a:pt x="15135" y="2056"/>
                  </a:lnTo>
                  <a:cubicBezTo>
                    <a:pt x="15059" y="2094"/>
                    <a:pt x="15002" y="2113"/>
                    <a:pt x="14926" y="2152"/>
                  </a:cubicBezTo>
                  <a:lnTo>
                    <a:pt x="14869" y="2190"/>
                  </a:lnTo>
                  <a:cubicBezTo>
                    <a:pt x="14793" y="2228"/>
                    <a:pt x="14736" y="2266"/>
                    <a:pt x="14678" y="2304"/>
                  </a:cubicBezTo>
                  <a:lnTo>
                    <a:pt x="14640" y="2323"/>
                  </a:lnTo>
                  <a:cubicBezTo>
                    <a:pt x="14659" y="2399"/>
                    <a:pt x="14678" y="2475"/>
                    <a:pt x="14678" y="2551"/>
                  </a:cubicBezTo>
                  <a:lnTo>
                    <a:pt x="14698" y="2647"/>
                  </a:lnTo>
                  <a:lnTo>
                    <a:pt x="14698" y="2723"/>
                  </a:lnTo>
                  <a:lnTo>
                    <a:pt x="14736" y="3065"/>
                  </a:lnTo>
                  <a:cubicBezTo>
                    <a:pt x="14755" y="3180"/>
                    <a:pt x="14774" y="3294"/>
                    <a:pt x="14793" y="3408"/>
                  </a:cubicBezTo>
                  <a:cubicBezTo>
                    <a:pt x="14831" y="3637"/>
                    <a:pt x="14869" y="3846"/>
                    <a:pt x="14907" y="4074"/>
                  </a:cubicBezTo>
                  <a:cubicBezTo>
                    <a:pt x="14945" y="4303"/>
                    <a:pt x="14983" y="4531"/>
                    <a:pt x="15021" y="4760"/>
                  </a:cubicBezTo>
                  <a:lnTo>
                    <a:pt x="15040" y="4931"/>
                  </a:lnTo>
                  <a:cubicBezTo>
                    <a:pt x="15059" y="4988"/>
                    <a:pt x="15059" y="5064"/>
                    <a:pt x="15059" y="5102"/>
                  </a:cubicBezTo>
                  <a:cubicBezTo>
                    <a:pt x="15078" y="5121"/>
                    <a:pt x="15078" y="5141"/>
                    <a:pt x="15078" y="5160"/>
                  </a:cubicBezTo>
                  <a:lnTo>
                    <a:pt x="15097" y="5255"/>
                  </a:lnTo>
                  <a:lnTo>
                    <a:pt x="15135" y="5407"/>
                  </a:lnTo>
                  <a:cubicBezTo>
                    <a:pt x="15173" y="5636"/>
                    <a:pt x="15212" y="5864"/>
                    <a:pt x="15269" y="6073"/>
                  </a:cubicBezTo>
                  <a:cubicBezTo>
                    <a:pt x="15288" y="6188"/>
                    <a:pt x="15307" y="6321"/>
                    <a:pt x="15345" y="6416"/>
                  </a:cubicBezTo>
                  <a:cubicBezTo>
                    <a:pt x="15364" y="6530"/>
                    <a:pt x="15402" y="6664"/>
                    <a:pt x="15421" y="6759"/>
                  </a:cubicBezTo>
                  <a:cubicBezTo>
                    <a:pt x="15440" y="6873"/>
                    <a:pt x="15478" y="6968"/>
                    <a:pt x="15497" y="7063"/>
                  </a:cubicBezTo>
                  <a:lnTo>
                    <a:pt x="15573" y="7425"/>
                  </a:lnTo>
                  <a:cubicBezTo>
                    <a:pt x="15630" y="7654"/>
                    <a:pt x="15687" y="7863"/>
                    <a:pt x="15726" y="8091"/>
                  </a:cubicBezTo>
                  <a:cubicBezTo>
                    <a:pt x="15783" y="8282"/>
                    <a:pt x="15821" y="8491"/>
                    <a:pt x="15878" y="8701"/>
                  </a:cubicBezTo>
                  <a:cubicBezTo>
                    <a:pt x="15897" y="8796"/>
                    <a:pt x="15916" y="8910"/>
                    <a:pt x="15935" y="9005"/>
                  </a:cubicBezTo>
                  <a:cubicBezTo>
                    <a:pt x="15973" y="9100"/>
                    <a:pt x="15992" y="9196"/>
                    <a:pt x="16011" y="9291"/>
                  </a:cubicBezTo>
                  <a:lnTo>
                    <a:pt x="16049" y="9424"/>
                  </a:lnTo>
                  <a:cubicBezTo>
                    <a:pt x="16068" y="9519"/>
                    <a:pt x="16106" y="9614"/>
                    <a:pt x="16125" y="9691"/>
                  </a:cubicBezTo>
                  <a:lnTo>
                    <a:pt x="16125" y="9710"/>
                  </a:lnTo>
                  <a:lnTo>
                    <a:pt x="16125" y="9729"/>
                  </a:lnTo>
                  <a:lnTo>
                    <a:pt x="16144" y="9786"/>
                  </a:lnTo>
                  <a:lnTo>
                    <a:pt x="16144" y="9805"/>
                  </a:lnTo>
                  <a:cubicBezTo>
                    <a:pt x="16163" y="9919"/>
                    <a:pt x="16202" y="10014"/>
                    <a:pt x="16221" y="10128"/>
                  </a:cubicBezTo>
                  <a:cubicBezTo>
                    <a:pt x="16240" y="10243"/>
                    <a:pt x="16278" y="10338"/>
                    <a:pt x="16297" y="10452"/>
                  </a:cubicBezTo>
                  <a:cubicBezTo>
                    <a:pt x="16335" y="10681"/>
                    <a:pt x="16392" y="10890"/>
                    <a:pt x="16430" y="11118"/>
                  </a:cubicBezTo>
                  <a:lnTo>
                    <a:pt x="16696" y="12432"/>
                  </a:lnTo>
                  <a:cubicBezTo>
                    <a:pt x="16696" y="12489"/>
                    <a:pt x="16716" y="12565"/>
                    <a:pt x="16716" y="12603"/>
                  </a:cubicBezTo>
                  <a:lnTo>
                    <a:pt x="16716" y="12680"/>
                  </a:lnTo>
                  <a:cubicBezTo>
                    <a:pt x="16735" y="12718"/>
                    <a:pt x="16735" y="12756"/>
                    <a:pt x="16716" y="12794"/>
                  </a:cubicBezTo>
                  <a:cubicBezTo>
                    <a:pt x="16716" y="12813"/>
                    <a:pt x="16716" y="12832"/>
                    <a:pt x="16696" y="12832"/>
                  </a:cubicBezTo>
                  <a:cubicBezTo>
                    <a:pt x="16696" y="12851"/>
                    <a:pt x="16677" y="12851"/>
                    <a:pt x="16658" y="12851"/>
                  </a:cubicBezTo>
                  <a:cubicBezTo>
                    <a:pt x="16639" y="12851"/>
                    <a:pt x="16620" y="12832"/>
                    <a:pt x="16620" y="12813"/>
                  </a:cubicBezTo>
                  <a:cubicBezTo>
                    <a:pt x="16582" y="12794"/>
                    <a:pt x="16563" y="12756"/>
                    <a:pt x="16544" y="12718"/>
                  </a:cubicBezTo>
                  <a:lnTo>
                    <a:pt x="16468" y="12584"/>
                  </a:lnTo>
                  <a:cubicBezTo>
                    <a:pt x="16449" y="12527"/>
                    <a:pt x="16430" y="12489"/>
                    <a:pt x="16411" y="12432"/>
                  </a:cubicBezTo>
                  <a:cubicBezTo>
                    <a:pt x="16354" y="12337"/>
                    <a:pt x="16316" y="12242"/>
                    <a:pt x="16278" y="12146"/>
                  </a:cubicBezTo>
                  <a:cubicBezTo>
                    <a:pt x="16221" y="12051"/>
                    <a:pt x="16182" y="11956"/>
                    <a:pt x="16144" y="11842"/>
                  </a:cubicBezTo>
                  <a:cubicBezTo>
                    <a:pt x="16087" y="11747"/>
                    <a:pt x="16049" y="11651"/>
                    <a:pt x="16011" y="11537"/>
                  </a:cubicBezTo>
                  <a:cubicBezTo>
                    <a:pt x="15973" y="11442"/>
                    <a:pt x="15935" y="11347"/>
                    <a:pt x="15878" y="11252"/>
                  </a:cubicBezTo>
                  <a:cubicBezTo>
                    <a:pt x="15840" y="11137"/>
                    <a:pt x="15802" y="11042"/>
                    <a:pt x="15764" y="10947"/>
                  </a:cubicBezTo>
                  <a:cubicBezTo>
                    <a:pt x="15687" y="10738"/>
                    <a:pt x="15611" y="10509"/>
                    <a:pt x="15535" y="10319"/>
                  </a:cubicBezTo>
                  <a:cubicBezTo>
                    <a:pt x="15459" y="10109"/>
                    <a:pt x="15383" y="9900"/>
                    <a:pt x="15288" y="9691"/>
                  </a:cubicBezTo>
                  <a:cubicBezTo>
                    <a:pt x="15193" y="9481"/>
                    <a:pt x="15116" y="9272"/>
                    <a:pt x="15059" y="9062"/>
                  </a:cubicBezTo>
                  <a:cubicBezTo>
                    <a:pt x="14983" y="8834"/>
                    <a:pt x="14907" y="8624"/>
                    <a:pt x="14831" y="8415"/>
                  </a:cubicBezTo>
                  <a:cubicBezTo>
                    <a:pt x="14793" y="8301"/>
                    <a:pt x="14755" y="8187"/>
                    <a:pt x="14717" y="8072"/>
                  </a:cubicBezTo>
                  <a:cubicBezTo>
                    <a:pt x="14678" y="7977"/>
                    <a:pt x="14640" y="7863"/>
                    <a:pt x="14602" y="7768"/>
                  </a:cubicBezTo>
                  <a:lnTo>
                    <a:pt x="14488" y="7444"/>
                  </a:lnTo>
                  <a:cubicBezTo>
                    <a:pt x="14469" y="7349"/>
                    <a:pt x="14431" y="7254"/>
                    <a:pt x="14393" y="7139"/>
                  </a:cubicBezTo>
                  <a:cubicBezTo>
                    <a:pt x="14298" y="6930"/>
                    <a:pt x="14222" y="6721"/>
                    <a:pt x="14145" y="6511"/>
                  </a:cubicBezTo>
                  <a:cubicBezTo>
                    <a:pt x="14069" y="6302"/>
                    <a:pt x="13993" y="6092"/>
                    <a:pt x="13936" y="5864"/>
                  </a:cubicBezTo>
                  <a:cubicBezTo>
                    <a:pt x="13898" y="5807"/>
                    <a:pt x="13879" y="5731"/>
                    <a:pt x="13860" y="5674"/>
                  </a:cubicBezTo>
                  <a:lnTo>
                    <a:pt x="13803" y="5445"/>
                  </a:lnTo>
                  <a:lnTo>
                    <a:pt x="13746" y="5217"/>
                  </a:lnTo>
                  <a:cubicBezTo>
                    <a:pt x="13727" y="5160"/>
                    <a:pt x="13708" y="5083"/>
                    <a:pt x="13689" y="5026"/>
                  </a:cubicBezTo>
                  <a:cubicBezTo>
                    <a:pt x="13650" y="4912"/>
                    <a:pt x="13631" y="4798"/>
                    <a:pt x="13593" y="4684"/>
                  </a:cubicBezTo>
                  <a:cubicBezTo>
                    <a:pt x="13574" y="4588"/>
                    <a:pt x="13555" y="4493"/>
                    <a:pt x="13517" y="4398"/>
                  </a:cubicBezTo>
                  <a:cubicBezTo>
                    <a:pt x="13479" y="4170"/>
                    <a:pt x="13422" y="3941"/>
                    <a:pt x="13365" y="3713"/>
                  </a:cubicBezTo>
                  <a:cubicBezTo>
                    <a:pt x="13346" y="3579"/>
                    <a:pt x="13308" y="3427"/>
                    <a:pt x="13270" y="3294"/>
                  </a:cubicBezTo>
                  <a:lnTo>
                    <a:pt x="13117" y="3408"/>
                  </a:lnTo>
                  <a:cubicBezTo>
                    <a:pt x="13003" y="3484"/>
                    <a:pt x="12889" y="3560"/>
                    <a:pt x="12775" y="3637"/>
                  </a:cubicBezTo>
                  <a:lnTo>
                    <a:pt x="12622" y="3751"/>
                  </a:lnTo>
                  <a:lnTo>
                    <a:pt x="12489" y="3846"/>
                  </a:lnTo>
                  <a:lnTo>
                    <a:pt x="12146" y="4093"/>
                  </a:lnTo>
                  <a:lnTo>
                    <a:pt x="11747" y="4360"/>
                  </a:lnTo>
                  <a:lnTo>
                    <a:pt x="11671" y="4417"/>
                  </a:lnTo>
                  <a:lnTo>
                    <a:pt x="11651" y="4436"/>
                  </a:lnTo>
                  <a:lnTo>
                    <a:pt x="11461" y="4550"/>
                  </a:lnTo>
                  <a:lnTo>
                    <a:pt x="11499" y="4741"/>
                  </a:lnTo>
                  <a:cubicBezTo>
                    <a:pt x="11537" y="4893"/>
                    <a:pt x="11575" y="5064"/>
                    <a:pt x="11613" y="5236"/>
                  </a:cubicBezTo>
                  <a:cubicBezTo>
                    <a:pt x="11651" y="5369"/>
                    <a:pt x="11709" y="5502"/>
                    <a:pt x="11747" y="5636"/>
                  </a:cubicBezTo>
                  <a:lnTo>
                    <a:pt x="11766" y="5712"/>
                  </a:lnTo>
                  <a:cubicBezTo>
                    <a:pt x="11785" y="5807"/>
                    <a:pt x="11804" y="5902"/>
                    <a:pt x="11842" y="5997"/>
                  </a:cubicBezTo>
                  <a:lnTo>
                    <a:pt x="11899" y="6302"/>
                  </a:lnTo>
                  <a:cubicBezTo>
                    <a:pt x="11956" y="6511"/>
                    <a:pt x="11994" y="6702"/>
                    <a:pt x="12051" y="6911"/>
                  </a:cubicBezTo>
                  <a:cubicBezTo>
                    <a:pt x="12070" y="6987"/>
                    <a:pt x="12089" y="7063"/>
                    <a:pt x="12108" y="7139"/>
                  </a:cubicBezTo>
                  <a:lnTo>
                    <a:pt x="12127" y="7216"/>
                  </a:lnTo>
                  <a:cubicBezTo>
                    <a:pt x="12185" y="7406"/>
                    <a:pt x="12242" y="7596"/>
                    <a:pt x="12299" y="7787"/>
                  </a:cubicBezTo>
                  <a:cubicBezTo>
                    <a:pt x="12356" y="7996"/>
                    <a:pt x="12413" y="8187"/>
                    <a:pt x="12470" y="8396"/>
                  </a:cubicBezTo>
                  <a:lnTo>
                    <a:pt x="12546" y="8682"/>
                  </a:lnTo>
                  <a:cubicBezTo>
                    <a:pt x="12584" y="8796"/>
                    <a:pt x="12622" y="8891"/>
                    <a:pt x="12641" y="9005"/>
                  </a:cubicBezTo>
                  <a:cubicBezTo>
                    <a:pt x="12699" y="9196"/>
                    <a:pt x="12756" y="9405"/>
                    <a:pt x="12813" y="9595"/>
                  </a:cubicBezTo>
                  <a:lnTo>
                    <a:pt x="12927" y="9995"/>
                  </a:lnTo>
                  <a:cubicBezTo>
                    <a:pt x="12965" y="10205"/>
                    <a:pt x="13022" y="10395"/>
                    <a:pt x="13079" y="10604"/>
                  </a:cubicBezTo>
                  <a:cubicBezTo>
                    <a:pt x="13155" y="10795"/>
                    <a:pt x="13213" y="11004"/>
                    <a:pt x="13270" y="11195"/>
                  </a:cubicBezTo>
                  <a:cubicBezTo>
                    <a:pt x="13327" y="11385"/>
                    <a:pt x="13403" y="11575"/>
                    <a:pt x="13460" y="11766"/>
                  </a:cubicBezTo>
                  <a:cubicBezTo>
                    <a:pt x="13536" y="11956"/>
                    <a:pt x="13612" y="12146"/>
                    <a:pt x="13689" y="12318"/>
                  </a:cubicBezTo>
                  <a:cubicBezTo>
                    <a:pt x="13727" y="12432"/>
                    <a:pt x="13765" y="12527"/>
                    <a:pt x="13784" y="12622"/>
                  </a:cubicBezTo>
                  <a:cubicBezTo>
                    <a:pt x="13822" y="12718"/>
                    <a:pt x="13860" y="12813"/>
                    <a:pt x="13898" y="12927"/>
                  </a:cubicBezTo>
                  <a:lnTo>
                    <a:pt x="14031" y="13213"/>
                  </a:lnTo>
                  <a:cubicBezTo>
                    <a:pt x="14069" y="13308"/>
                    <a:pt x="14107" y="13403"/>
                    <a:pt x="14126" y="13498"/>
                  </a:cubicBezTo>
                  <a:cubicBezTo>
                    <a:pt x="14145" y="13536"/>
                    <a:pt x="14145" y="13574"/>
                    <a:pt x="14164" y="13593"/>
                  </a:cubicBezTo>
                  <a:cubicBezTo>
                    <a:pt x="14183" y="13612"/>
                    <a:pt x="14183" y="13631"/>
                    <a:pt x="14183" y="13650"/>
                  </a:cubicBezTo>
                  <a:cubicBezTo>
                    <a:pt x="14183" y="13689"/>
                    <a:pt x="14183" y="13708"/>
                    <a:pt x="14183" y="13746"/>
                  </a:cubicBezTo>
                  <a:cubicBezTo>
                    <a:pt x="14183" y="13765"/>
                    <a:pt x="14164" y="13765"/>
                    <a:pt x="14145" y="13765"/>
                  </a:cubicBezTo>
                  <a:lnTo>
                    <a:pt x="14107" y="13765"/>
                  </a:lnTo>
                  <a:cubicBezTo>
                    <a:pt x="14088" y="13765"/>
                    <a:pt x="14088" y="13746"/>
                    <a:pt x="14088" y="13746"/>
                  </a:cubicBezTo>
                  <a:cubicBezTo>
                    <a:pt x="14069" y="13727"/>
                    <a:pt x="14050" y="13708"/>
                    <a:pt x="14050" y="13689"/>
                  </a:cubicBezTo>
                  <a:lnTo>
                    <a:pt x="13974" y="13555"/>
                  </a:lnTo>
                  <a:cubicBezTo>
                    <a:pt x="13917" y="13479"/>
                    <a:pt x="13860" y="13403"/>
                    <a:pt x="13822" y="13308"/>
                  </a:cubicBezTo>
                  <a:cubicBezTo>
                    <a:pt x="13765" y="13213"/>
                    <a:pt x="13727" y="13136"/>
                    <a:pt x="13689" y="13041"/>
                  </a:cubicBezTo>
                  <a:cubicBezTo>
                    <a:pt x="13631" y="12946"/>
                    <a:pt x="13612" y="12889"/>
                    <a:pt x="13555" y="12775"/>
                  </a:cubicBezTo>
                  <a:cubicBezTo>
                    <a:pt x="13498" y="12660"/>
                    <a:pt x="13441" y="12546"/>
                    <a:pt x="13384" y="12451"/>
                  </a:cubicBezTo>
                  <a:cubicBezTo>
                    <a:pt x="13327" y="12337"/>
                    <a:pt x="13270" y="12223"/>
                    <a:pt x="13213" y="12108"/>
                  </a:cubicBezTo>
                  <a:lnTo>
                    <a:pt x="13174" y="12032"/>
                  </a:lnTo>
                  <a:cubicBezTo>
                    <a:pt x="13117" y="11880"/>
                    <a:pt x="13060" y="11747"/>
                    <a:pt x="13003" y="11613"/>
                  </a:cubicBezTo>
                  <a:cubicBezTo>
                    <a:pt x="12946" y="11423"/>
                    <a:pt x="12851" y="11252"/>
                    <a:pt x="12775" y="11061"/>
                  </a:cubicBezTo>
                  <a:cubicBezTo>
                    <a:pt x="12699" y="10871"/>
                    <a:pt x="12622" y="10681"/>
                    <a:pt x="12527" y="10490"/>
                  </a:cubicBezTo>
                  <a:lnTo>
                    <a:pt x="12413" y="10186"/>
                  </a:lnTo>
                  <a:cubicBezTo>
                    <a:pt x="12375" y="10090"/>
                    <a:pt x="12337" y="9995"/>
                    <a:pt x="12299" y="9900"/>
                  </a:cubicBezTo>
                  <a:cubicBezTo>
                    <a:pt x="12223" y="9710"/>
                    <a:pt x="12146" y="9519"/>
                    <a:pt x="12070" y="9310"/>
                  </a:cubicBezTo>
                  <a:lnTo>
                    <a:pt x="11994" y="9043"/>
                  </a:lnTo>
                  <a:lnTo>
                    <a:pt x="11880" y="8758"/>
                  </a:lnTo>
                  <a:lnTo>
                    <a:pt x="11671" y="8149"/>
                  </a:lnTo>
                  <a:cubicBezTo>
                    <a:pt x="11613" y="7996"/>
                    <a:pt x="11575" y="7844"/>
                    <a:pt x="11518" y="7711"/>
                  </a:cubicBezTo>
                  <a:cubicBezTo>
                    <a:pt x="11461" y="7577"/>
                    <a:pt x="11404" y="7444"/>
                    <a:pt x="11347" y="7311"/>
                  </a:cubicBezTo>
                  <a:lnTo>
                    <a:pt x="11233" y="7044"/>
                  </a:lnTo>
                  <a:cubicBezTo>
                    <a:pt x="11195" y="6949"/>
                    <a:pt x="11176" y="6873"/>
                    <a:pt x="11137" y="6797"/>
                  </a:cubicBezTo>
                  <a:lnTo>
                    <a:pt x="11042" y="6587"/>
                  </a:lnTo>
                  <a:lnTo>
                    <a:pt x="10947" y="6359"/>
                  </a:lnTo>
                  <a:cubicBezTo>
                    <a:pt x="10928" y="6302"/>
                    <a:pt x="10909" y="6245"/>
                    <a:pt x="10890" y="6207"/>
                  </a:cubicBezTo>
                  <a:lnTo>
                    <a:pt x="10852" y="6073"/>
                  </a:lnTo>
                  <a:lnTo>
                    <a:pt x="10738" y="5788"/>
                  </a:lnTo>
                  <a:lnTo>
                    <a:pt x="10623" y="5483"/>
                  </a:lnTo>
                  <a:cubicBezTo>
                    <a:pt x="10604" y="5445"/>
                    <a:pt x="10585" y="5388"/>
                    <a:pt x="10566" y="5331"/>
                  </a:cubicBezTo>
                  <a:cubicBezTo>
                    <a:pt x="10452" y="5426"/>
                    <a:pt x="10395" y="5483"/>
                    <a:pt x="10262" y="5597"/>
                  </a:cubicBezTo>
                  <a:cubicBezTo>
                    <a:pt x="10147" y="5712"/>
                    <a:pt x="10014" y="5845"/>
                    <a:pt x="9843" y="5978"/>
                  </a:cubicBezTo>
                  <a:lnTo>
                    <a:pt x="9786" y="6035"/>
                  </a:lnTo>
                  <a:cubicBezTo>
                    <a:pt x="9672" y="6130"/>
                    <a:pt x="9557" y="6245"/>
                    <a:pt x="9424" y="6340"/>
                  </a:cubicBezTo>
                  <a:lnTo>
                    <a:pt x="9329" y="6416"/>
                  </a:lnTo>
                  <a:lnTo>
                    <a:pt x="9138" y="6587"/>
                  </a:lnTo>
                  <a:lnTo>
                    <a:pt x="9177" y="6740"/>
                  </a:lnTo>
                  <a:lnTo>
                    <a:pt x="9177" y="6778"/>
                  </a:lnTo>
                  <a:lnTo>
                    <a:pt x="9177" y="6797"/>
                  </a:lnTo>
                  <a:cubicBezTo>
                    <a:pt x="9196" y="6892"/>
                    <a:pt x="9234" y="7025"/>
                    <a:pt x="9272" y="7139"/>
                  </a:cubicBezTo>
                  <a:cubicBezTo>
                    <a:pt x="9291" y="7235"/>
                    <a:pt x="9329" y="7368"/>
                    <a:pt x="9348" y="7482"/>
                  </a:cubicBezTo>
                  <a:lnTo>
                    <a:pt x="9367" y="7539"/>
                  </a:lnTo>
                  <a:cubicBezTo>
                    <a:pt x="9405" y="7634"/>
                    <a:pt x="9424" y="7730"/>
                    <a:pt x="9443" y="7806"/>
                  </a:cubicBezTo>
                  <a:cubicBezTo>
                    <a:pt x="9481" y="7901"/>
                    <a:pt x="9500" y="7996"/>
                    <a:pt x="9519" y="8072"/>
                  </a:cubicBezTo>
                  <a:cubicBezTo>
                    <a:pt x="9576" y="8263"/>
                    <a:pt x="9633" y="8453"/>
                    <a:pt x="9691" y="8624"/>
                  </a:cubicBezTo>
                  <a:lnTo>
                    <a:pt x="9786" y="8891"/>
                  </a:lnTo>
                  <a:cubicBezTo>
                    <a:pt x="9805" y="8986"/>
                    <a:pt x="9843" y="9062"/>
                    <a:pt x="9862" y="9158"/>
                  </a:cubicBezTo>
                  <a:cubicBezTo>
                    <a:pt x="9919" y="9329"/>
                    <a:pt x="9957" y="9500"/>
                    <a:pt x="10014" y="9691"/>
                  </a:cubicBezTo>
                  <a:lnTo>
                    <a:pt x="10071" y="9824"/>
                  </a:lnTo>
                  <a:lnTo>
                    <a:pt x="10128" y="9976"/>
                  </a:lnTo>
                  <a:cubicBezTo>
                    <a:pt x="10147" y="10052"/>
                    <a:pt x="10186" y="10147"/>
                    <a:pt x="10224" y="10224"/>
                  </a:cubicBezTo>
                  <a:cubicBezTo>
                    <a:pt x="10243" y="10300"/>
                    <a:pt x="10281" y="10395"/>
                    <a:pt x="10300" y="10471"/>
                  </a:cubicBezTo>
                  <a:lnTo>
                    <a:pt x="10395" y="10757"/>
                  </a:lnTo>
                  <a:cubicBezTo>
                    <a:pt x="10414" y="10852"/>
                    <a:pt x="10452" y="10928"/>
                    <a:pt x="10471" y="11023"/>
                  </a:cubicBezTo>
                  <a:cubicBezTo>
                    <a:pt x="10509" y="11118"/>
                    <a:pt x="10528" y="11195"/>
                    <a:pt x="10566" y="11290"/>
                  </a:cubicBezTo>
                  <a:cubicBezTo>
                    <a:pt x="10623" y="11461"/>
                    <a:pt x="10681" y="11651"/>
                    <a:pt x="10757" y="11823"/>
                  </a:cubicBezTo>
                  <a:cubicBezTo>
                    <a:pt x="10776" y="11899"/>
                    <a:pt x="10814" y="11994"/>
                    <a:pt x="10852" y="12089"/>
                  </a:cubicBezTo>
                  <a:lnTo>
                    <a:pt x="10947" y="12356"/>
                  </a:lnTo>
                  <a:cubicBezTo>
                    <a:pt x="11023" y="12527"/>
                    <a:pt x="11080" y="12699"/>
                    <a:pt x="11137" y="12870"/>
                  </a:cubicBezTo>
                  <a:cubicBezTo>
                    <a:pt x="11195" y="13003"/>
                    <a:pt x="11233" y="13155"/>
                    <a:pt x="11271" y="13270"/>
                  </a:cubicBezTo>
                  <a:cubicBezTo>
                    <a:pt x="11328" y="13403"/>
                    <a:pt x="11366" y="13536"/>
                    <a:pt x="11423" y="13650"/>
                  </a:cubicBezTo>
                  <a:lnTo>
                    <a:pt x="11499" y="13841"/>
                  </a:lnTo>
                  <a:lnTo>
                    <a:pt x="11556" y="13993"/>
                  </a:lnTo>
                  <a:cubicBezTo>
                    <a:pt x="11613" y="14107"/>
                    <a:pt x="11671" y="14222"/>
                    <a:pt x="11709" y="14336"/>
                  </a:cubicBezTo>
                  <a:lnTo>
                    <a:pt x="11823" y="14602"/>
                  </a:lnTo>
                  <a:lnTo>
                    <a:pt x="11880" y="14736"/>
                  </a:lnTo>
                  <a:lnTo>
                    <a:pt x="11899" y="14793"/>
                  </a:lnTo>
                  <a:cubicBezTo>
                    <a:pt x="11918" y="14831"/>
                    <a:pt x="11918" y="14869"/>
                    <a:pt x="11937" y="14907"/>
                  </a:cubicBezTo>
                  <a:cubicBezTo>
                    <a:pt x="11937" y="14945"/>
                    <a:pt x="11918" y="14964"/>
                    <a:pt x="11899" y="14964"/>
                  </a:cubicBezTo>
                  <a:lnTo>
                    <a:pt x="11880" y="14964"/>
                  </a:lnTo>
                  <a:cubicBezTo>
                    <a:pt x="11861" y="14964"/>
                    <a:pt x="11842" y="14964"/>
                    <a:pt x="11823" y="14945"/>
                  </a:cubicBezTo>
                  <a:cubicBezTo>
                    <a:pt x="11804" y="14926"/>
                    <a:pt x="11785" y="14888"/>
                    <a:pt x="11766" y="14850"/>
                  </a:cubicBezTo>
                  <a:lnTo>
                    <a:pt x="11651" y="14621"/>
                  </a:lnTo>
                  <a:cubicBezTo>
                    <a:pt x="11575" y="14469"/>
                    <a:pt x="11499" y="14298"/>
                    <a:pt x="11423" y="14145"/>
                  </a:cubicBezTo>
                  <a:cubicBezTo>
                    <a:pt x="11328" y="13974"/>
                    <a:pt x="11252" y="13803"/>
                    <a:pt x="11176" y="13631"/>
                  </a:cubicBezTo>
                  <a:cubicBezTo>
                    <a:pt x="11137" y="13517"/>
                    <a:pt x="11080" y="13422"/>
                    <a:pt x="11042" y="13308"/>
                  </a:cubicBezTo>
                  <a:cubicBezTo>
                    <a:pt x="10985" y="13213"/>
                    <a:pt x="10947" y="13079"/>
                    <a:pt x="10890" y="12965"/>
                  </a:cubicBezTo>
                  <a:lnTo>
                    <a:pt x="10776" y="12718"/>
                  </a:lnTo>
                  <a:cubicBezTo>
                    <a:pt x="10757" y="12622"/>
                    <a:pt x="10719" y="12546"/>
                    <a:pt x="10681" y="12451"/>
                  </a:cubicBezTo>
                  <a:cubicBezTo>
                    <a:pt x="10642" y="12375"/>
                    <a:pt x="10604" y="12280"/>
                    <a:pt x="10566" y="12204"/>
                  </a:cubicBezTo>
                  <a:lnTo>
                    <a:pt x="10471" y="11956"/>
                  </a:lnTo>
                  <a:cubicBezTo>
                    <a:pt x="10433" y="11880"/>
                    <a:pt x="10395" y="11785"/>
                    <a:pt x="10357" y="11709"/>
                  </a:cubicBezTo>
                  <a:cubicBezTo>
                    <a:pt x="10319" y="11613"/>
                    <a:pt x="10281" y="11537"/>
                    <a:pt x="10243" y="11442"/>
                  </a:cubicBezTo>
                  <a:lnTo>
                    <a:pt x="10186" y="11328"/>
                  </a:lnTo>
                  <a:lnTo>
                    <a:pt x="10109" y="11118"/>
                  </a:lnTo>
                  <a:cubicBezTo>
                    <a:pt x="10071" y="11061"/>
                    <a:pt x="10052" y="11004"/>
                    <a:pt x="10014" y="10928"/>
                  </a:cubicBezTo>
                  <a:lnTo>
                    <a:pt x="9938" y="10738"/>
                  </a:lnTo>
                  <a:lnTo>
                    <a:pt x="9881" y="10585"/>
                  </a:lnTo>
                  <a:cubicBezTo>
                    <a:pt x="9824" y="10452"/>
                    <a:pt x="9786" y="10338"/>
                    <a:pt x="9729" y="10224"/>
                  </a:cubicBezTo>
                  <a:cubicBezTo>
                    <a:pt x="9691" y="10128"/>
                    <a:pt x="9652" y="10052"/>
                    <a:pt x="9614" y="9957"/>
                  </a:cubicBezTo>
                  <a:lnTo>
                    <a:pt x="9500" y="9710"/>
                  </a:lnTo>
                  <a:cubicBezTo>
                    <a:pt x="9462" y="9614"/>
                    <a:pt x="9424" y="9538"/>
                    <a:pt x="9386" y="9462"/>
                  </a:cubicBezTo>
                  <a:cubicBezTo>
                    <a:pt x="9348" y="9367"/>
                    <a:pt x="9329" y="9291"/>
                    <a:pt x="9291" y="9196"/>
                  </a:cubicBezTo>
                  <a:lnTo>
                    <a:pt x="9100" y="8643"/>
                  </a:lnTo>
                  <a:cubicBezTo>
                    <a:pt x="9062" y="8567"/>
                    <a:pt x="9043" y="8491"/>
                    <a:pt x="9005" y="8415"/>
                  </a:cubicBezTo>
                  <a:cubicBezTo>
                    <a:pt x="8967" y="8320"/>
                    <a:pt x="8929" y="8206"/>
                    <a:pt x="8891" y="8129"/>
                  </a:cubicBezTo>
                  <a:cubicBezTo>
                    <a:pt x="8872" y="8053"/>
                    <a:pt x="8834" y="7977"/>
                    <a:pt x="8815" y="7882"/>
                  </a:cubicBezTo>
                  <a:lnTo>
                    <a:pt x="8720" y="7615"/>
                  </a:lnTo>
                  <a:cubicBezTo>
                    <a:pt x="8663" y="7444"/>
                    <a:pt x="8605" y="7254"/>
                    <a:pt x="8567" y="7082"/>
                  </a:cubicBezTo>
                  <a:cubicBezTo>
                    <a:pt x="8396" y="7235"/>
                    <a:pt x="8244" y="7349"/>
                    <a:pt x="8110" y="7463"/>
                  </a:cubicBezTo>
                  <a:cubicBezTo>
                    <a:pt x="7806" y="7749"/>
                    <a:pt x="7558" y="7996"/>
                    <a:pt x="7330" y="8244"/>
                  </a:cubicBezTo>
                  <a:lnTo>
                    <a:pt x="7330" y="8301"/>
                  </a:lnTo>
                  <a:cubicBezTo>
                    <a:pt x="7368" y="8396"/>
                    <a:pt x="7387" y="8491"/>
                    <a:pt x="7406" y="8586"/>
                  </a:cubicBezTo>
                  <a:cubicBezTo>
                    <a:pt x="7425" y="8682"/>
                    <a:pt x="7444" y="8777"/>
                    <a:pt x="7482" y="8872"/>
                  </a:cubicBezTo>
                  <a:cubicBezTo>
                    <a:pt x="7501" y="8948"/>
                    <a:pt x="7520" y="9043"/>
                    <a:pt x="7558" y="9119"/>
                  </a:cubicBezTo>
                  <a:lnTo>
                    <a:pt x="7615" y="9367"/>
                  </a:lnTo>
                  <a:lnTo>
                    <a:pt x="7692" y="9633"/>
                  </a:lnTo>
                  <a:cubicBezTo>
                    <a:pt x="7730" y="9710"/>
                    <a:pt x="7749" y="9786"/>
                    <a:pt x="7768" y="9862"/>
                  </a:cubicBezTo>
                  <a:cubicBezTo>
                    <a:pt x="7787" y="9957"/>
                    <a:pt x="7825" y="10052"/>
                    <a:pt x="7844" y="10128"/>
                  </a:cubicBezTo>
                  <a:cubicBezTo>
                    <a:pt x="7863" y="10224"/>
                    <a:pt x="7901" y="10300"/>
                    <a:pt x="7920" y="10395"/>
                  </a:cubicBezTo>
                  <a:cubicBezTo>
                    <a:pt x="7977" y="10547"/>
                    <a:pt x="8015" y="10719"/>
                    <a:pt x="8072" y="10871"/>
                  </a:cubicBezTo>
                  <a:cubicBezTo>
                    <a:pt x="8091" y="10966"/>
                    <a:pt x="8129" y="11061"/>
                    <a:pt x="8149" y="11137"/>
                  </a:cubicBezTo>
                  <a:lnTo>
                    <a:pt x="8225" y="11385"/>
                  </a:lnTo>
                  <a:cubicBezTo>
                    <a:pt x="8282" y="11537"/>
                    <a:pt x="8339" y="11709"/>
                    <a:pt x="8396" y="11880"/>
                  </a:cubicBezTo>
                  <a:lnTo>
                    <a:pt x="8472" y="12089"/>
                  </a:lnTo>
                  <a:lnTo>
                    <a:pt x="8529" y="12299"/>
                  </a:lnTo>
                  <a:cubicBezTo>
                    <a:pt x="8567" y="12375"/>
                    <a:pt x="8586" y="12451"/>
                    <a:pt x="8624" y="12527"/>
                  </a:cubicBezTo>
                  <a:cubicBezTo>
                    <a:pt x="8643" y="12603"/>
                    <a:pt x="8682" y="12660"/>
                    <a:pt x="8701" y="12737"/>
                  </a:cubicBezTo>
                  <a:lnTo>
                    <a:pt x="8701" y="12756"/>
                  </a:lnTo>
                  <a:lnTo>
                    <a:pt x="8720" y="12794"/>
                  </a:lnTo>
                  <a:lnTo>
                    <a:pt x="8758" y="12851"/>
                  </a:lnTo>
                  <a:lnTo>
                    <a:pt x="8815" y="13003"/>
                  </a:lnTo>
                  <a:cubicBezTo>
                    <a:pt x="8853" y="13117"/>
                    <a:pt x="8910" y="13251"/>
                    <a:pt x="8967" y="13346"/>
                  </a:cubicBezTo>
                  <a:cubicBezTo>
                    <a:pt x="9024" y="13460"/>
                    <a:pt x="9062" y="13574"/>
                    <a:pt x="9119" y="13689"/>
                  </a:cubicBezTo>
                  <a:lnTo>
                    <a:pt x="9234" y="13955"/>
                  </a:lnTo>
                  <a:lnTo>
                    <a:pt x="9348" y="14222"/>
                  </a:lnTo>
                  <a:lnTo>
                    <a:pt x="9367" y="14298"/>
                  </a:lnTo>
                  <a:cubicBezTo>
                    <a:pt x="9405" y="14355"/>
                    <a:pt x="9424" y="14412"/>
                    <a:pt x="9443" y="14488"/>
                  </a:cubicBezTo>
                  <a:lnTo>
                    <a:pt x="9519" y="14679"/>
                  </a:lnTo>
                  <a:lnTo>
                    <a:pt x="9538" y="14717"/>
                  </a:lnTo>
                  <a:cubicBezTo>
                    <a:pt x="9576" y="14774"/>
                    <a:pt x="9595" y="14831"/>
                    <a:pt x="9633" y="14907"/>
                  </a:cubicBezTo>
                  <a:lnTo>
                    <a:pt x="9710" y="15097"/>
                  </a:lnTo>
                  <a:cubicBezTo>
                    <a:pt x="9786" y="15212"/>
                    <a:pt x="9824" y="15345"/>
                    <a:pt x="9881" y="15459"/>
                  </a:cubicBezTo>
                  <a:lnTo>
                    <a:pt x="9881" y="15478"/>
                  </a:lnTo>
                  <a:lnTo>
                    <a:pt x="9881" y="15497"/>
                  </a:lnTo>
                  <a:lnTo>
                    <a:pt x="9976" y="15707"/>
                  </a:lnTo>
                  <a:lnTo>
                    <a:pt x="10014" y="15821"/>
                  </a:lnTo>
                  <a:lnTo>
                    <a:pt x="10033" y="15878"/>
                  </a:lnTo>
                  <a:cubicBezTo>
                    <a:pt x="10052" y="15916"/>
                    <a:pt x="10052" y="15935"/>
                    <a:pt x="10052" y="15954"/>
                  </a:cubicBezTo>
                  <a:cubicBezTo>
                    <a:pt x="10052" y="15973"/>
                    <a:pt x="10033" y="15992"/>
                    <a:pt x="10014" y="15992"/>
                  </a:cubicBezTo>
                  <a:cubicBezTo>
                    <a:pt x="9995" y="15992"/>
                    <a:pt x="9995" y="15973"/>
                    <a:pt x="9995" y="15954"/>
                  </a:cubicBezTo>
                  <a:lnTo>
                    <a:pt x="9976" y="15916"/>
                  </a:lnTo>
                  <a:lnTo>
                    <a:pt x="9957" y="15897"/>
                  </a:lnTo>
                  <a:lnTo>
                    <a:pt x="9957" y="15859"/>
                  </a:lnTo>
                  <a:lnTo>
                    <a:pt x="9957" y="15840"/>
                  </a:lnTo>
                  <a:lnTo>
                    <a:pt x="9938" y="15802"/>
                  </a:lnTo>
                  <a:cubicBezTo>
                    <a:pt x="9900" y="15745"/>
                    <a:pt x="9862" y="15668"/>
                    <a:pt x="9824" y="15611"/>
                  </a:cubicBezTo>
                  <a:cubicBezTo>
                    <a:pt x="9786" y="15535"/>
                    <a:pt x="9767" y="15459"/>
                    <a:pt x="9729" y="15383"/>
                  </a:cubicBezTo>
                  <a:cubicBezTo>
                    <a:pt x="9652" y="15231"/>
                    <a:pt x="9595" y="15078"/>
                    <a:pt x="9519" y="14926"/>
                  </a:cubicBezTo>
                  <a:lnTo>
                    <a:pt x="9519" y="14907"/>
                  </a:lnTo>
                  <a:lnTo>
                    <a:pt x="9519" y="14888"/>
                  </a:lnTo>
                  <a:cubicBezTo>
                    <a:pt x="9481" y="14774"/>
                    <a:pt x="9424" y="14659"/>
                    <a:pt x="9386" y="14545"/>
                  </a:cubicBezTo>
                  <a:lnTo>
                    <a:pt x="9291" y="14374"/>
                  </a:lnTo>
                  <a:cubicBezTo>
                    <a:pt x="9272" y="14317"/>
                    <a:pt x="9253" y="14260"/>
                    <a:pt x="9215" y="14203"/>
                  </a:cubicBezTo>
                  <a:lnTo>
                    <a:pt x="9119" y="13974"/>
                  </a:lnTo>
                  <a:lnTo>
                    <a:pt x="9024" y="13727"/>
                  </a:lnTo>
                  <a:lnTo>
                    <a:pt x="8910" y="13498"/>
                  </a:lnTo>
                  <a:cubicBezTo>
                    <a:pt x="8891" y="13403"/>
                    <a:pt x="8834" y="13327"/>
                    <a:pt x="8815" y="13232"/>
                  </a:cubicBezTo>
                  <a:cubicBezTo>
                    <a:pt x="8777" y="13155"/>
                    <a:pt x="8739" y="13079"/>
                    <a:pt x="8701" y="13003"/>
                  </a:cubicBezTo>
                  <a:cubicBezTo>
                    <a:pt x="8624" y="12851"/>
                    <a:pt x="8548" y="12699"/>
                    <a:pt x="8472" y="12546"/>
                  </a:cubicBezTo>
                  <a:cubicBezTo>
                    <a:pt x="8396" y="12394"/>
                    <a:pt x="8339" y="12223"/>
                    <a:pt x="8263" y="12070"/>
                  </a:cubicBezTo>
                  <a:cubicBezTo>
                    <a:pt x="8187" y="11899"/>
                    <a:pt x="8110" y="11728"/>
                    <a:pt x="8053" y="11575"/>
                  </a:cubicBezTo>
                  <a:lnTo>
                    <a:pt x="7863" y="11042"/>
                  </a:lnTo>
                  <a:cubicBezTo>
                    <a:pt x="7787" y="10890"/>
                    <a:pt x="7730" y="10719"/>
                    <a:pt x="7673" y="10547"/>
                  </a:cubicBezTo>
                  <a:lnTo>
                    <a:pt x="7482" y="10071"/>
                  </a:lnTo>
                  <a:cubicBezTo>
                    <a:pt x="7425" y="9900"/>
                    <a:pt x="7368" y="9729"/>
                    <a:pt x="7311" y="9557"/>
                  </a:cubicBezTo>
                  <a:cubicBezTo>
                    <a:pt x="7254" y="9386"/>
                    <a:pt x="7197" y="9196"/>
                    <a:pt x="7159" y="9043"/>
                  </a:cubicBezTo>
                  <a:cubicBezTo>
                    <a:pt x="7101" y="8910"/>
                    <a:pt x="7063" y="8777"/>
                    <a:pt x="7025" y="8624"/>
                  </a:cubicBezTo>
                  <a:lnTo>
                    <a:pt x="6606" y="9062"/>
                  </a:lnTo>
                  <a:lnTo>
                    <a:pt x="6645" y="9158"/>
                  </a:lnTo>
                  <a:cubicBezTo>
                    <a:pt x="6683" y="9253"/>
                    <a:pt x="6702" y="9329"/>
                    <a:pt x="6721" y="9424"/>
                  </a:cubicBezTo>
                  <a:cubicBezTo>
                    <a:pt x="6740" y="9519"/>
                    <a:pt x="6759" y="9614"/>
                    <a:pt x="6797" y="9691"/>
                  </a:cubicBezTo>
                  <a:cubicBezTo>
                    <a:pt x="6816" y="9786"/>
                    <a:pt x="6835" y="9900"/>
                    <a:pt x="6854" y="9976"/>
                  </a:cubicBezTo>
                  <a:cubicBezTo>
                    <a:pt x="6873" y="10052"/>
                    <a:pt x="6892" y="10109"/>
                    <a:pt x="6911" y="10186"/>
                  </a:cubicBezTo>
                  <a:cubicBezTo>
                    <a:pt x="6930" y="10281"/>
                    <a:pt x="6968" y="10376"/>
                    <a:pt x="6987" y="10452"/>
                  </a:cubicBezTo>
                  <a:cubicBezTo>
                    <a:pt x="7006" y="10547"/>
                    <a:pt x="7044" y="10642"/>
                    <a:pt x="7063" y="10719"/>
                  </a:cubicBezTo>
                  <a:cubicBezTo>
                    <a:pt x="7120" y="10909"/>
                    <a:pt x="7197" y="11061"/>
                    <a:pt x="7254" y="11252"/>
                  </a:cubicBezTo>
                  <a:cubicBezTo>
                    <a:pt x="7273" y="11309"/>
                    <a:pt x="7311" y="11385"/>
                    <a:pt x="7330" y="11480"/>
                  </a:cubicBezTo>
                  <a:cubicBezTo>
                    <a:pt x="7368" y="11575"/>
                    <a:pt x="7387" y="11671"/>
                    <a:pt x="7425" y="11747"/>
                  </a:cubicBezTo>
                  <a:cubicBezTo>
                    <a:pt x="7463" y="11918"/>
                    <a:pt x="7520" y="12108"/>
                    <a:pt x="7577" y="12280"/>
                  </a:cubicBezTo>
                  <a:cubicBezTo>
                    <a:pt x="7615" y="12451"/>
                    <a:pt x="7673" y="12622"/>
                    <a:pt x="7730" y="12794"/>
                  </a:cubicBezTo>
                  <a:cubicBezTo>
                    <a:pt x="7787" y="12965"/>
                    <a:pt x="7825" y="13155"/>
                    <a:pt x="7901" y="13308"/>
                  </a:cubicBezTo>
                  <a:cubicBezTo>
                    <a:pt x="7958" y="13479"/>
                    <a:pt x="8015" y="13650"/>
                    <a:pt x="8072" y="13822"/>
                  </a:cubicBezTo>
                  <a:cubicBezTo>
                    <a:pt x="8149" y="13993"/>
                    <a:pt x="8206" y="14164"/>
                    <a:pt x="8263" y="14317"/>
                  </a:cubicBezTo>
                  <a:cubicBezTo>
                    <a:pt x="8301" y="14412"/>
                    <a:pt x="8339" y="14488"/>
                    <a:pt x="8377" y="14583"/>
                  </a:cubicBezTo>
                  <a:cubicBezTo>
                    <a:pt x="8415" y="14659"/>
                    <a:pt x="8434" y="14736"/>
                    <a:pt x="8472" y="14831"/>
                  </a:cubicBezTo>
                  <a:cubicBezTo>
                    <a:pt x="8529" y="15002"/>
                    <a:pt x="8605" y="15173"/>
                    <a:pt x="8663" y="15345"/>
                  </a:cubicBezTo>
                  <a:lnTo>
                    <a:pt x="8682" y="15383"/>
                  </a:lnTo>
                  <a:lnTo>
                    <a:pt x="8720" y="15440"/>
                  </a:lnTo>
                  <a:cubicBezTo>
                    <a:pt x="8758" y="15573"/>
                    <a:pt x="8815" y="15707"/>
                    <a:pt x="8872" y="15840"/>
                  </a:cubicBezTo>
                  <a:lnTo>
                    <a:pt x="8948" y="16030"/>
                  </a:lnTo>
                  <a:cubicBezTo>
                    <a:pt x="8986" y="16087"/>
                    <a:pt x="9005" y="16163"/>
                    <a:pt x="9024" y="16221"/>
                  </a:cubicBezTo>
                  <a:cubicBezTo>
                    <a:pt x="9062" y="16297"/>
                    <a:pt x="9100" y="16373"/>
                    <a:pt x="9138" y="16468"/>
                  </a:cubicBezTo>
                  <a:lnTo>
                    <a:pt x="9170" y="16512"/>
                  </a:lnTo>
                  <a:lnTo>
                    <a:pt x="9170" y="16512"/>
                  </a:lnTo>
                  <a:lnTo>
                    <a:pt x="9135" y="16468"/>
                  </a:lnTo>
                  <a:lnTo>
                    <a:pt x="9158" y="16506"/>
                  </a:lnTo>
                  <a:lnTo>
                    <a:pt x="9253" y="16697"/>
                  </a:lnTo>
                  <a:cubicBezTo>
                    <a:pt x="9138" y="16563"/>
                    <a:pt x="9024" y="16411"/>
                    <a:pt x="8929" y="16278"/>
                  </a:cubicBezTo>
                  <a:cubicBezTo>
                    <a:pt x="8834" y="16144"/>
                    <a:pt x="8739" y="15992"/>
                    <a:pt x="8643" y="15859"/>
                  </a:cubicBezTo>
                  <a:cubicBezTo>
                    <a:pt x="8567" y="15707"/>
                    <a:pt x="8472" y="15573"/>
                    <a:pt x="8396" y="15440"/>
                  </a:cubicBezTo>
                  <a:cubicBezTo>
                    <a:pt x="8301" y="15307"/>
                    <a:pt x="8225" y="15173"/>
                    <a:pt x="8149" y="15059"/>
                  </a:cubicBezTo>
                  <a:cubicBezTo>
                    <a:pt x="8072" y="14907"/>
                    <a:pt x="7996" y="14755"/>
                    <a:pt x="7920" y="14621"/>
                  </a:cubicBezTo>
                  <a:lnTo>
                    <a:pt x="7673" y="14184"/>
                  </a:lnTo>
                  <a:lnTo>
                    <a:pt x="7197" y="13289"/>
                  </a:lnTo>
                  <a:cubicBezTo>
                    <a:pt x="7044" y="12984"/>
                    <a:pt x="6854" y="12680"/>
                    <a:pt x="6702" y="12394"/>
                  </a:cubicBezTo>
                  <a:cubicBezTo>
                    <a:pt x="6549" y="12089"/>
                    <a:pt x="6416" y="11804"/>
                    <a:pt x="6264" y="11499"/>
                  </a:cubicBezTo>
                  <a:cubicBezTo>
                    <a:pt x="6130" y="11195"/>
                    <a:pt x="5978" y="10890"/>
                    <a:pt x="5845" y="10585"/>
                  </a:cubicBezTo>
                  <a:lnTo>
                    <a:pt x="5750" y="10414"/>
                  </a:lnTo>
                  <a:cubicBezTo>
                    <a:pt x="5731" y="10376"/>
                    <a:pt x="5712" y="10338"/>
                    <a:pt x="5693" y="10281"/>
                  </a:cubicBezTo>
                  <a:lnTo>
                    <a:pt x="5636" y="10147"/>
                  </a:lnTo>
                  <a:lnTo>
                    <a:pt x="5502" y="10338"/>
                  </a:lnTo>
                  <a:lnTo>
                    <a:pt x="5445" y="10414"/>
                  </a:lnTo>
                  <a:lnTo>
                    <a:pt x="5426" y="10452"/>
                  </a:lnTo>
                  <a:cubicBezTo>
                    <a:pt x="5331" y="10604"/>
                    <a:pt x="5217" y="10757"/>
                    <a:pt x="5102" y="10890"/>
                  </a:cubicBezTo>
                  <a:lnTo>
                    <a:pt x="4950" y="11080"/>
                  </a:lnTo>
                  <a:lnTo>
                    <a:pt x="4741" y="11347"/>
                  </a:lnTo>
                  <a:cubicBezTo>
                    <a:pt x="4607" y="11518"/>
                    <a:pt x="4493" y="11671"/>
                    <a:pt x="4379" y="11823"/>
                  </a:cubicBezTo>
                  <a:lnTo>
                    <a:pt x="4455" y="11994"/>
                  </a:lnTo>
                  <a:lnTo>
                    <a:pt x="4493" y="12070"/>
                  </a:lnTo>
                  <a:cubicBezTo>
                    <a:pt x="4531" y="12165"/>
                    <a:pt x="4569" y="12261"/>
                    <a:pt x="4607" y="12356"/>
                  </a:cubicBezTo>
                  <a:lnTo>
                    <a:pt x="4665" y="12527"/>
                  </a:lnTo>
                  <a:cubicBezTo>
                    <a:pt x="4684" y="12584"/>
                    <a:pt x="4703" y="12622"/>
                    <a:pt x="4722" y="12680"/>
                  </a:cubicBezTo>
                  <a:cubicBezTo>
                    <a:pt x="4817" y="12851"/>
                    <a:pt x="4893" y="13022"/>
                    <a:pt x="4969" y="13194"/>
                  </a:cubicBezTo>
                  <a:lnTo>
                    <a:pt x="4969" y="13213"/>
                  </a:lnTo>
                  <a:cubicBezTo>
                    <a:pt x="5007" y="13327"/>
                    <a:pt x="5045" y="13441"/>
                    <a:pt x="5102" y="13536"/>
                  </a:cubicBezTo>
                  <a:lnTo>
                    <a:pt x="5141" y="13631"/>
                  </a:lnTo>
                  <a:lnTo>
                    <a:pt x="5255" y="13898"/>
                  </a:lnTo>
                  <a:cubicBezTo>
                    <a:pt x="5293" y="13993"/>
                    <a:pt x="5331" y="14088"/>
                    <a:pt x="5369" y="14184"/>
                  </a:cubicBezTo>
                  <a:lnTo>
                    <a:pt x="5369" y="14203"/>
                  </a:lnTo>
                  <a:lnTo>
                    <a:pt x="5369" y="14222"/>
                  </a:lnTo>
                  <a:lnTo>
                    <a:pt x="5369" y="14241"/>
                  </a:lnTo>
                  <a:lnTo>
                    <a:pt x="5369" y="14260"/>
                  </a:lnTo>
                  <a:lnTo>
                    <a:pt x="5388" y="14298"/>
                  </a:lnTo>
                  <a:cubicBezTo>
                    <a:pt x="5483" y="14545"/>
                    <a:pt x="5616" y="14812"/>
                    <a:pt x="5731" y="15040"/>
                  </a:cubicBezTo>
                  <a:cubicBezTo>
                    <a:pt x="5788" y="15173"/>
                    <a:pt x="5845" y="15307"/>
                    <a:pt x="5902" y="15421"/>
                  </a:cubicBezTo>
                  <a:cubicBezTo>
                    <a:pt x="5959" y="15554"/>
                    <a:pt x="6016" y="15688"/>
                    <a:pt x="6073" y="15802"/>
                  </a:cubicBezTo>
                  <a:cubicBezTo>
                    <a:pt x="6188" y="16049"/>
                    <a:pt x="6321" y="16278"/>
                    <a:pt x="6454" y="16525"/>
                  </a:cubicBezTo>
                  <a:lnTo>
                    <a:pt x="6511" y="16658"/>
                  </a:lnTo>
                  <a:lnTo>
                    <a:pt x="6549" y="16735"/>
                  </a:lnTo>
                  <a:cubicBezTo>
                    <a:pt x="6568" y="16754"/>
                    <a:pt x="6568" y="16773"/>
                    <a:pt x="6568" y="16792"/>
                  </a:cubicBezTo>
                  <a:cubicBezTo>
                    <a:pt x="6568" y="16811"/>
                    <a:pt x="6568" y="16811"/>
                    <a:pt x="6568" y="16830"/>
                  </a:cubicBezTo>
                  <a:cubicBezTo>
                    <a:pt x="6568" y="16849"/>
                    <a:pt x="6568" y="16849"/>
                    <a:pt x="6568" y="16868"/>
                  </a:cubicBezTo>
                  <a:cubicBezTo>
                    <a:pt x="6568" y="16868"/>
                    <a:pt x="6549" y="16887"/>
                    <a:pt x="6530" y="16887"/>
                  </a:cubicBezTo>
                  <a:lnTo>
                    <a:pt x="6511" y="16887"/>
                  </a:lnTo>
                  <a:lnTo>
                    <a:pt x="6492" y="16868"/>
                  </a:lnTo>
                  <a:lnTo>
                    <a:pt x="6473" y="16849"/>
                  </a:lnTo>
                  <a:lnTo>
                    <a:pt x="6454" y="16811"/>
                  </a:lnTo>
                  <a:lnTo>
                    <a:pt x="6397" y="16754"/>
                  </a:lnTo>
                  <a:cubicBezTo>
                    <a:pt x="6378" y="16697"/>
                    <a:pt x="6340" y="16658"/>
                    <a:pt x="6302" y="16601"/>
                  </a:cubicBezTo>
                  <a:lnTo>
                    <a:pt x="6226" y="16468"/>
                  </a:lnTo>
                  <a:lnTo>
                    <a:pt x="6188" y="16411"/>
                  </a:lnTo>
                  <a:lnTo>
                    <a:pt x="6130" y="16335"/>
                  </a:lnTo>
                  <a:lnTo>
                    <a:pt x="6016" y="16144"/>
                  </a:lnTo>
                  <a:lnTo>
                    <a:pt x="5921" y="15973"/>
                  </a:lnTo>
                  <a:lnTo>
                    <a:pt x="5864" y="15859"/>
                  </a:lnTo>
                  <a:lnTo>
                    <a:pt x="5826" y="15783"/>
                  </a:lnTo>
                  <a:lnTo>
                    <a:pt x="5731" y="15611"/>
                  </a:lnTo>
                  <a:lnTo>
                    <a:pt x="5559" y="15269"/>
                  </a:lnTo>
                  <a:lnTo>
                    <a:pt x="5464" y="15078"/>
                  </a:lnTo>
                  <a:lnTo>
                    <a:pt x="5350" y="14888"/>
                  </a:lnTo>
                  <a:lnTo>
                    <a:pt x="5312" y="14812"/>
                  </a:lnTo>
                  <a:lnTo>
                    <a:pt x="5236" y="14679"/>
                  </a:lnTo>
                  <a:cubicBezTo>
                    <a:pt x="5198" y="14621"/>
                    <a:pt x="5160" y="14564"/>
                    <a:pt x="5121" y="14488"/>
                  </a:cubicBezTo>
                  <a:lnTo>
                    <a:pt x="5026" y="14336"/>
                  </a:lnTo>
                  <a:cubicBezTo>
                    <a:pt x="4969" y="14203"/>
                    <a:pt x="4912" y="14088"/>
                    <a:pt x="4836" y="13974"/>
                  </a:cubicBezTo>
                  <a:cubicBezTo>
                    <a:pt x="4722" y="13727"/>
                    <a:pt x="4607" y="13479"/>
                    <a:pt x="4493" y="13232"/>
                  </a:cubicBezTo>
                  <a:cubicBezTo>
                    <a:pt x="4360" y="12965"/>
                    <a:pt x="4265" y="12718"/>
                    <a:pt x="4151" y="12451"/>
                  </a:cubicBezTo>
                  <a:lnTo>
                    <a:pt x="4036" y="12223"/>
                  </a:lnTo>
                  <a:lnTo>
                    <a:pt x="4017" y="12280"/>
                  </a:lnTo>
                  <a:lnTo>
                    <a:pt x="3770" y="12641"/>
                  </a:lnTo>
                  <a:lnTo>
                    <a:pt x="3694" y="12775"/>
                  </a:lnTo>
                  <a:cubicBezTo>
                    <a:pt x="3598" y="12927"/>
                    <a:pt x="3522" y="13079"/>
                    <a:pt x="3446" y="13251"/>
                  </a:cubicBezTo>
                  <a:cubicBezTo>
                    <a:pt x="3408" y="13327"/>
                    <a:pt x="3351" y="13422"/>
                    <a:pt x="3313" y="13517"/>
                  </a:cubicBezTo>
                  <a:cubicBezTo>
                    <a:pt x="3294" y="13593"/>
                    <a:pt x="3256" y="13669"/>
                    <a:pt x="3256" y="13746"/>
                  </a:cubicBezTo>
                  <a:cubicBezTo>
                    <a:pt x="3237" y="13841"/>
                    <a:pt x="3237" y="13936"/>
                    <a:pt x="3237" y="14031"/>
                  </a:cubicBezTo>
                  <a:cubicBezTo>
                    <a:pt x="3237" y="14107"/>
                    <a:pt x="3256" y="14184"/>
                    <a:pt x="3256" y="14241"/>
                  </a:cubicBezTo>
                  <a:cubicBezTo>
                    <a:pt x="3275" y="14298"/>
                    <a:pt x="3294" y="14355"/>
                    <a:pt x="3294" y="14393"/>
                  </a:cubicBezTo>
                  <a:cubicBezTo>
                    <a:pt x="3332" y="14488"/>
                    <a:pt x="3370" y="14583"/>
                    <a:pt x="3408" y="14659"/>
                  </a:cubicBezTo>
                  <a:lnTo>
                    <a:pt x="3408" y="14679"/>
                  </a:lnTo>
                  <a:lnTo>
                    <a:pt x="3427" y="14717"/>
                  </a:lnTo>
                  <a:cubicBezTo>
                    <a:pt x="3446" y="14793"/>
                    <a:pt x="3484" y="14869"/>
                    <a:pt x="3522" y="14926"/>
                  </a:cubicBezTo>
                  <a:cubicBezTo>
                    <a:pt x="3637" y="15193"/>
                    <a:pt x="3789" y="15459"/>
                    <a:pt x="3922" y="15707"/>
                  </a:cubicBezTo>
                  <a:lnTo>
                    <a:pt x="4074" y="15973"/>
                  </a:lnTo>
                  <a:lnTo>
                    <a:pt x="4132" y="16106"/>
                  </a:lnTo>
                  <a:cubicBezTo>
                    <a:pt x="4208" y="16240"/>
                    <a:pt x="4265" y="16373"/>
                    <a:pt x="4360" y="16506"/>
                  </a:cubicBezTo>
                  <a:lnTo>
                    <a:pt x="4417" y="16620"/>
                  </a:lnTo>
                  <a:cubicBezTo>
                    <a:pt x="4493" y="16754"/>
                    <a:pt x="4569" y="16887"/>
                    <a:pt x="4627" y="17020"/>
                  </a:cubicBezTo>
                  <a:lnTo>
                    <a:pt x="4703" y="17153"/>
                  </a:lnTo>
                  <a:lnTo>
                    <a:pt x="4817" y="17382"/>
                  </a:lnTo>
                  <a:lnTo>
                    <a:pt x="4912" y="17591"/>
                  </a:lnTo>
                  <a:lnTo>
                    <a:pt x="5007" y="17744"/>
                  </a:lnTo>
                  <a:cubicBezTo>
                    <a:pt x="5045" y="17839"/>
                    <a:pt x="5083" y="17934"/>
                    <a:pt x="5121" y="18029"/>
                  </a:cubicBezTo>
                  <a:lnTo>
                    <a:pt x="5141" y="18105"/>
                  </a:lnTo>
                  <a:lnTo>
                    <a:pt x="5217" y="18353"/>
                  </a:lnTo>
                  <a:lnTo>
                    <a:pt x="5274" y="18543"/>
                  </a:lnTo>
                  <a:lnTo>
                    <a:pt x="5350" y="18734"/>
                  </a:lnTo>
                  <a:cubicBezTo>
                    <a:pt x="5369" y="18810"/>
                    <a:pt x="5388" y="18867"/>
                    <a:pt x="5407" y="18962"/>
                  </a:cubicBezTo>
                  <a:cubicBezTo>
                    <a:pt x="5445" y="19057"/>
                    <a:pt x="5464" y="19152"/>
                    <a:pt x="5502" y="19248"/>
                  </a:cubicBezTo>
                  <a:lnTo>
                    <a:pt x="5521" y="19343"/>
                  </a:lnTo>
                  <a:lnTo>
                    <a:pt x="5578" y="19514"/>
                  </a:lnTo>
                  <a:lnTo>
                    <a:pt x="5636" y="19705"/>
                  </a:lnTo>
                  <a:cubicBezTo>
                    <a:pt x="5655" y="19762"/>
                    <a:pt x="5674" y="19838"/>
                    <a:pt x="5693" y="19895"/>
                  </a:cubicBezTo>
                  <a:cubicBezTo>
                    <a:pt x="5712" y="19952"/>
                    <a:pt x="5712" y="20009"/>
                    <a:pt x="5731" y="20066"/>
                  </a:cubicBezTo>
                  <a:cubicBezTo>
                    <a:pt x="5769" y="20180"/>
                    <a:pt x="5807" y="20276"/>
                    <a:pt x="5826" y="20390"/>
                  </a:cubicBezTo>
                  <a:lnTo>
                    <a:pt x="5845" y="20428"/>
                  </a:lnTo>
                  <a:cubicBezTo>
                    <a:pt x="5864" y="20504"/>
                    <a:pt x="5902" y="20561"/>
                    <a:pt x="5921" y="20637"/>
                  </a:cubicBezTo>
                  <a:lnTo>
                    <a:pt x="5864" y="20694"/>
                  </a:lnTo>
                  <a:lnTo>
                    <a:pt x="5826" y="20714"/>
                  </a:lnTo>
                  <a:cubicBezTo>
                    <a:pt x="5788" y="20752"/>
                    <a:pt x="5750" y="20809"/>
                    <a:pt x="5731" y="20847"/>
                  </a:cubicBezTo>
                  <a:lnTo>
                    <a:pt x="5693" y="20885"/>
                  </a:lnTo>
                  <a:lnTo>
                    <a:pt x="5521" y="21056"/>
                  </a:lnTo>
                  <a:lnTo>
                    <a:pt x="5464" y="21113"/>
                  </a:lnTo>
                  <a:cubicBezTo>
                    <a:pt x="5388" y="21208"/>
                    <a:pt x="5293" y="21304"/>
                    <a:pt x="5217" y="21399"/>
                  </a:cubicBezTo>
                  <a:lnTo>
                    <a:pt x="5102" y="21532"/>
                  </a:lnTo>
                  <a:cubicBezTo>
                    <a:pt x="4874" y="21799"/>
                    <a:pt x="4646" y="22065"/>
                    <a:pt x="4398" y="22332"/>
                  </a:cubicBezTo>
                  <a:lnTo>
                    <a:pt x="4036" y="22732"/>
                  </a:lnTo>
                  <a:cubicBezTo>
                    <a:pt x="3808" y="22998"/>
                    <a:pt x="3560" y="23265"/>
                    <a:pt x="3332" y="23550"/>
                  </a:cubicBezTo>
                  <a:lnTo>
                    <a:pt x="3256" y="23626"/>
                  </a:lnTo>
                  <a:cubicBezTo>
                    <a:pt x="3180" y="23702"/>
                    <a:pt x="3123" y="23779"/>
                    <a:pt x="3046" y="23874"/>
                  </a:cubicBezTo>
                  <a:lnTo>
                    <a:pt x="2970" y="23969"/>
                  </a:lnTo>
                  <a:cubicBezTo>
                    <a:pt x="2913" y="24064"/>
                    <a:pt x="2837" y="24140"/>
                    <a:pt x="2780" y="24216"/>
                  </a:cubicBezTo>
                  <a:cubicBezTo>
                    <a:pt x="2589" y="24464"/>
                    <a:pt x="2418" y="24692"/>
                    <a:pt x="2266" y="24921"/>
                  </a:cubicBezTo>
                  <a:lnTo>
                    <a:pt x="2190" y="25035"/>
                  </a:lnTo>
                  <a:cubicBezTo>
                    <a:pt x="1999" y="25283"/>
                    <a:pt x="1790" y="25568"/>
                    <a:pt x="1599" y="25835"/>
                  </a:cubicBezTo>
                  <a:cubicBezTo>
                    <a:pt x="1485" y="25987"/>
                    <a:pt x="1409" y="26120"/>
                    <a:pt x="1333" y="26234"/>
                  </a:cubicBezTo>
                  <a:lnTo>
                    <a:pt x="1295" y="26292"/>
                  </a:lnTo>
                  <a:cubicBezTo>
                    <a:pt x="1257" y="26349"/>
                    <a:pt x="1219" y="26406"/>
                    <a:pt x="1181" y="26463"/>
                  </a:cubicBezTo>
                  <a:lnTo>
                    <a:pt x="1124" y="26558"/>
                  </a:lnTo>
                  <a:lnTo>
                    <a:pt x="1028" y="26729"/>
                  </a:lnTo>
                  <a:cubicBezTo>
                    <a:pt x="952" y="26844"/>
                    <a:pt x="895" y="26958"/>
                    <a:pt x="838" y="27072"/>
                  </a:cubicBezTo>
                  <a:lnTo>
                    <a:pt x="762" y="27186"/>
                  </a:lnTo>
                  <a:lnTo>
                    <a:pt x="705" y="27320"/>
                  </a:lnTo>
                  <a:lnTo>
                    <a:pt x="495" y="27681"/>
                  </a:lnTo>
                  <a:lnTo>
                    <a:pt x="476" y="27700"/>
                  </a:lnTo>
                  <a:lnTo>
                    <a:pt x="248" y="28157"/>
                  </a:lnTo>
                  <a:cubicBezTo>
                    <a:pt x="191" y="28233"/>
                    <a:pt x="153" y="28348"/>
                    <a:pt x="115" y="28405"/>
                  </a:cubicBezTo>
                  <a:cubicBezTo>
                    <a:pt x="76" y="28481"/>
                    <a:pt x="57" y="28557"/>
                    <a:pt x="19" y="28614"/>
                  </a:cubicBezTo>
                  <a:lnTo>
                    <a:pt x="0" y="28690"/>
                  </a:lnTo>
                  <a:lnTo>
                    <a:pt x="19" y="28690"/>
                  </a:lnTo>
                  <a:lnTo>
                    <a:pt x="115" y="28500"/>
                  </a:lnTo>
                  <a:lnTo>
                    <a:pt x="153" y="28424"/>
                  </a:lnTo>
                  <a:cubicBezTo>
                    <a:pt x="191" y="28348"/>
                    <a:pt x="248" y="28253"/>
                    <a:pt x="286" y="28176"/>
                  </a:cubicBezTo>
                  <a:lnTo>
                    <a:pt x="362" y="28043"/>
                  </a:lnTo>
                  <a:lnTo>
                    <a:pt x="419" y="27948"/>
                  </a:lnTo>
                  <a:lnTo>
                    <a:pt x="724" y="27453"/>
                  </a:lnTo>
                  <a:lnTo>
                    <a:pt x="1009" y="26977"/>
                  </a:lnTo>
                  <a:cubicBezTo>
                    <a:pt x="1105" y="26844"/>
                    <a:pt x="1200" y="26691"/>
                    <a:pt x="1276" y="26558"/>
                  </a:cubicBezTo>
                  <a:lnTo>
                    <a:pt x="1314" y="26520"/>
                  </a:lnTo>
                  <a:lnTo>
                    <a:pt x="1371" y="26425"/>
                  </a:lnTo>
                  <a:cubicBezTo>
                    <a:pt x="1428" y="26330"/>
                    <a:pt x="1504" y="26234"/>
                    <a:pt x="1561" y="26158"/>
                  </a:cubicBezTo>
                  <a:lnTo>
                    <a:pt x="1866" y="25759"/>
                  </a:lnTo>
                  <a:lnTo>
                    <a:pt x="2228" y="25302"/>
                  </a:lnTo>
                  <a:lnTo>
                    <a:pt x="2437" y="25054"/>
                  </a:lnTo>
                  <a:lnTo>
                    <a:pt x="2532" y="24921"/>
                  </a:lnTo>
                  <a:lnTo>
                    <a:pt x="2704" y="24692"/>
                  </a:lnTo>
                  <a:lnTo>
                    <a:pt x="2799" y="24578"/>
                  </a:lnTo>
                  <a:cubicBezTo>
                    <a:pt x="2875" y="24502"/>
                    <a:pt x="2932" y="24426"/>
                    <a:pt x="3008" y="24350"/>
                  </a:cubicBezTo>
                  <a:lnTo>
                    <a:pt x="3103" y="24216"/>
                  </a:lnTo>
                  <a:cubicBezTo>
                    <a:pt x="3161" y="24140"/>
                    <a:pt x="3237" y="24064"/>
                    <a:pt x="3313" y="23988"/>
                  </a:cubicBezTo>
                  <a:lnTo>
                    <a:pt x="3617" y="23645"/>
                  </a:lnTo>
                  <a:lnTo>
                    <a:pt x="4036" y="23188"/>
                  </a:lnTo>
                  <a:cubicBezTo>
                    <a:pt x="4341" y="22846"/>
                    <a:pt x="4684" y="22503"/>
                    <a:pt x="5007" y="22141"/>
                  </a:cubicBezTo>
                  <a:lnTo>
                    <a:pt x="5217" y="21894"/>
                  </a:lnTo>
                  <a:lnTo>
                    <a:pt x="5350" y="21761"/>
                  </a:lnTo>
                  <a:lnTo>
                    <a:pt x="5540" y="21551"/>
                  </a:lnTo>
                  <a:lnTo>
                    <a:pt x="5597" y="21494"/>
                  </a:lnTo>
                  <a:lnTo>
                    <a:pt x="5712" y="21361"/>
                  </a:lnTo>
                  <a:lnTo>
                    <a:pt x="5921" y="21132"/>
                  </a:lnTo>
                  <a:lnTo>
                    <a:pt x="5978" y="21075"/>
                  </a:lnTo>
                  <a:cubicBezTo>
                    <a:pt x="5997" y="21037"/>
                    <a:pt x="6035" y="20999"/>
                    <a:pt x="6073" y="20961"/>
                  </a:cubicBezTo>
                  <a:lnTo>
                    <a:pt x="6321" y="20752"/>
                  </a:lnTo>
                  <a:lnTo>
                    <a:pt x="6359" y="20694"/>
                  </a:lnTo>
                  <a:lnTo>
                    <a:pt x="6473" y="20580"/>
                  </a:lnTo>
                  <a:lnTo>
                    <a:pt x="6873" y="20219"/>
                  </a:lnTo>
                  <a:lnTo>
                    <a:pt x="7311" y="19838"/>
                  </a:lnTo>
                  <a:lnTo>
                    <a:pt x="7596" y="19571"/>
                  </a:lnTo>
                  <a:lnTo>
                    <a:pt x="7730" y="19457"/>
                  </a:lnTo>
                  <a:cubicBezTo>
                    <a:pt x="7825" y="19381"/>
                    <a:pt x="7920" y="19286"/>
                    <a:pt x="8015" y="19210"/>
                  </a:cubicBezTo>
                  <a:lnTo>
                    <a:pt x="8110" y="19133"/>
                  </a:lnTo>
                  <a:lnTo>
                    <a:pt x="8129" y="19114"/>
                  </a:lnTo>
                  <a:lnTo>
                    <a:pt x="8396" y="18886"/>
                  </a:lnTo>
                  <a:lnTo>
                    <a:pt x="8491" y="18810"/>
                  </a:lnTo>
                  <a:cubicBezTo>
                    <a:pt x="8567" y="18734"/>
                    <a:pt x="8663" y="18657"/>
                    <a:pt x="8758" y="18600"/>
                  </a:cubicBezTo>
                  <a:lnTo>
                    <a:pt x="8891" y="18505"/>
                  </a:lnTo>
                  <a:cubicBezTo>
                    <a:pt x="8929" y="18448"/>
                    <a:pt x="8986" y="18429"/>
                    <a:pt x="9043" y="18391"/>
                  </a:cubicBezTo>
                  <a:lnTo>
                    <a:pt x="9119" y="18334"/>
                  </a:lnTo>
                  <a:lnTo>
                    <a:pt x="9158" y="18296"/>
                  </a:lnTo>
                  <a:lnTo>
                    <a:pt x="9291" y="18201"/>
                  </a:lnTo>
                  <a:lnTo>
                    <a:pt x="9614" y="17972"/>
                  </a:lnTo>
                  <a:lnTo>
                    <a:pt x="10186" y="17572"/>
                  </a:lnTo>
                  <a:cubicBezTo>
                    <a:pt x="10452" y="17382"/>
                    <a:pt x="10719" y="17172"/>
                    <a:pt x="10985" y="16982"/>
                  </a:cubicBezTo>
                  <a:lnTo>
                    <a:pt x="11137" y="16887"/>
                  </a:lnTo>
                  <a:cubicBezTo>
                    <a:pt x="11442" y="16658"/>
                    <a:pt x="11728" y="16449"/>
                    <a:pt x="12013" y="16259"/>
                  </a:cubicBezTo>
                  <a:lnTo>
                    <a:pt x="12032" y="16240"/>
                  </a:lnTo>
                  <a:cubicBezTo>
                    <a:pt x="12299" y="16068"/>
                    <a:pt x="12565" y="15897"/>
                    <a:pt x="12832" y="15726"/>
                  </a:cubicBezTo>
                  <a:cubicBezTo>
                    <a:pt x="13098" y="15573"/>
                    <a:pt x="13384" y="15421"/>
                    <a:pt x="13727" y="15231"/>
                  </a:cubicBezTo>
                  <a:lnTo>
                    <a:pt x="14678" y="14698"/>
                  </a:lnTo>
                  <a:lnTo>
                    <a:pt x="15059" y="14488"/>
                  </a:lnTo>
                  <a:lnTo>
                    <a:pt x="15116" y="14450"/>
                  </a:lnTo>
                  <a:cubicBezTo>
                    <a:pt x="15212" y="14412"/>
                    <a:pt x="15307" y="14355"/>
                    <a:pt x="15383" y="14317"/>
                  </a:cubicBezTo>
                  <a:lnTo>
                    <a:pt x="15516" y="14241"/>
                  </a:lnTo>
                  <a:lnTo>
                    <a:pt x="15649" y="14184"/>
                  </a:lnTo>
                  <a:lnTo>
                    <a:pt x="16049" y="13993"/>
                  </a:lnTo>
                  <a:lnTo>
                    <a:pt x="16658" y="13708"/>
                  </a:lnTo>
                  <a:cubicBezTo>
                    <a:pt x="17382" y="13403"/>
                    <a:pt x="18029" y="13136"/>
                    <a:pt x="18619" y="12889"/>
                  </a:cubicBezTo>
                  <a:cubicBezTo>
                    <a:pt x="18943" y="12775"/>
                    <a:pt x="19324" y="12622"/>
                    <a:pt x="19704" y="12489"/>
                  </a:cubicBezTo>
                  <a:cubicBezTo>
                    <a:pt x="19971" y="12394"/>
                    <a:pt x="20238" y="12299"/>
                    <a:pt x="20504" y="12204"/>
                  </a:cubicBezTo>
                  <a:lnTo>
                    <a:pt x="20694" y="12127"/>
                  </a:lnTo>
                  <a:lnTo>
                    <a:pt x="20752" y="12108"/>
                  </a:lnTo>
                  <a:lnTo>
                    <a:pt x="20942" y="12051"/>
                  </a:lnTo>
                  <a:lnTo>
                    <a:pt x="21018" y="12032"/>
                  </a:lnTo>
                  <a:lnTo>
                    <a:pt x="21151" y="11975"/>
                  </a:lnTo>
                  <a:lnTo>
                    <a:pt x="21627" y="11842"/>
                  </a:lnTo>
                  <a:cubicBezTo>
                    <a:pt x="21722" y="11804"/>
                    <a:pt x="21837" y="11785"/>
                    <a:pt x="21951" y="11747"/>
                  </a:cubicBezTo>
                  <a:lnTo>
                    <a:pt x="22103" y="11709"/>
                  </a:lnTo>
                  <a:cubicBezTo>
                    <a:pt x="22217" y="11690"/>
                    <a:pt x="22332" y="11671"/>
                    <a:pt x="22427" y="11632"/>
                  </a:cubicBezTo>
                  <a:lnTo>
                    <a:pt x="22579" y="11613"/>
                  </a:lnTo>
                  <a:cubicBezTo>
                    <a:pt x="22789" y="11556"/>
                    <a:pt x="22998" y="11518"/>
                    <a:pt x="23207" y="11480"/>
                  </a:cubicBezTo>
                  <a:lnTo>
                    <a:pt x="23493" y="11404"/>
                  </a:lnTo>
                  <a:lnTo>
                    <a:pt x="24007" y="11290"/>
                  </a:lnTo>
                  <a:lnTo>
                    <a:pt x="24369" y="11214"/>
                  </a:lnTo>
                  <a:cubicBezTo>
                    <a:pt x="24711" y="11156"/>
                    <a:pt x="25016" y="11099"/>
                    <a:pt x="25283" y="11042"/>
                  </a:cubicBezTo>
                  <a:lnTo>
                    <a:pt x="26234" y="10871"/>
                  </a:lnTo>
                  <a:lnTo>
                    <a:pt x="26729" y="10795"/>
                  </a:lnTo>
                  <a:lnTo>
                    <a:pt x="27224" y="10719"/>
                  </a:lnTo>
                  <a:cubicBezTo>
                    <a:pt x="27529" y="10681"/>
                    <a:pt x="27834" y="10642"/>
                    <a:pt x="28119" y="10623"/>
                  </a:cubicBezTo>
                  <a:lnTo>
                    <a:pt x="28138" y="10623"/>
                  </a:lnTo>
                  <a:lnTo>
                    <a:pt x="28805" y="10585"/>
                  </a:lnTo>
                  <a:lnTo>
                    <a:pt x="29109" y="10585"/>
                  </a:lnTo>
                  <a:lnTo>
                    <a:pt x="29471" y="10566"/>
                  </a:lnTo>
                  <a:lnTo>
                    <a:pt x="30899" y="10566"/>
                  </a:lnTo>
                  <a:cubicBezTo>
                    <a:pt x="31165" y="10585"/>
                    <a:pt x="31508" y="10604"/>
                    <a:pt x="31851" y="10642"/>
                  </a:cubicBezTo>
                  <a:lnTo>
                    <a:pt x="31965" y="10662"/>
                  </a:lnTo>
                  <a:lnTo>
                    <a:pt x="32841" y="10757"/>
                  </a:lnTo>
                  <a:lnTo>
                    <a:pt x="33031" y="10776"/>
                  </a:lnTo>
                  <a:lnTo>
                    <a:pt x="33297" y="10814"/>
                  </a:lnTo>
                  <a:lnTo>
                    <a:pt x="33336" y="10814"/>
                  </a:lnTo>
                  <a:cubicBezTo>
                    <a:pt x="33469" y="10833"/>
                    <a:pt x="33621" y="10852"/>
                    <a:pt x="33754" y="10890"/>
                  </a:cubicBezTo>
                  <a:lnTo>
                    <a:pt x="34249" y="10985"/>
                  </a:lnTo>
                  <a:cubicBezTo>
                    <a:pt x="34421" y="11023"/>
                    <a:pt x="34611" y="11080"/>
                    <a:pt x="34782" y="11118"/>
                  </a:cubicBezTo>
                  <a:cubicBezTo>
                    <a:pt x="34878" y="11137"/>
                    <a:pt x="34992" y="11156"/>
                    <a:pt x="35106" y="11176"/>
                  </a:cubicBezTo>
                  <a:lnTo>
                    <a:pt x="35239" y="11195"/>
                  </a:lnTo>
                  <a:lnTo>
                    <a:pt x="35373" y="11214"/>
                  </a:lnTo>
                  <a:lnTo>
                    <a:pt x="35544" y="11252"/>
                  </a:lnTo>
                  <a:lnTo>
                    <a:pt x="35887" y="11328"/>
                  </a:lnTo>
                  <a:lnTo>
                    <a:pt x="36001" y="11347"/>
                  </a:lnTo>
                  <a:cubicBezTo>
                    <a:pt x="36134" y="11385"/>
                    <a:pt x="36267" y="11423"/>
                    <a:pt x="36382" y="11461"/>
                  </a:cubicBezTo>
                  <a:lnTo>
                    <a:pt x="36420" y="11480"/>
                  </a:lnTo>
                  <a:lnTo>
                    <a:pt x="36439" y="11480"/>
                  </a:lnTo>
                  <a:lnTo>
                    <a:pt x="36401" y="11461"/>
                  </a:lnTo>
                  <a:lnTo>
                    <a:pt x="36401" y="11461"/>
                  </a:lnTo>
                  <a:lnTo>
                    <a:pt x="36648" y="11537"/>
                  </a:lnTo>
                  <a:cubicBezTo>
                    <a:pt x="36877" y="11613"/>
                    <a:pt x="37124" y="11671"/>
                    <a:pt x="37353" y="11728"/>
                  </a:cubicBezTo>
                  <a:cubicBezTo>
                    <a:pt x="37543" y="11766"/>
                    <a:pt x="37733" y="11823"/>
                    <a:pt x="37924" y="11861"/>
                  </a:cubicBezTo>
                  <a:cubicBezTo>
                    <a:pt x="38038" y="11899"/>
                    <a:pt x="38152" y="11918"/>
                    <a:pt x="38247" y="11937"/>
                  </a:cubicBezTo>
                  <a:lnTo>
                    <a:pt x="38457" y="12051"/>
                  </a:lnTo>
                  <a:lnTo>
                    <a:pt x="38647" y="12146"/>
                  </a:lnTo>
                  <a:lnTo>
                    <a:pt x="38857" y="12242"/>
                  </a:lnTo>
                  <a:lnTo>
                    <a:pt x="39466" y="12546"/>
                  </a:lnTo>
                  <a:lnTo>
                    <a:pt x="39713" y="12660"/>
                  </a:lnTo>
                  <a:cubicBezTo>
                    <a:pt x="40018" y="12813"/>
                    <a:pt x="40322" y="12984"/>
                    <a:pt x="40627" y="13117"/>
                  </a:cubicBezTo>
                  <a:cubicBezTo>
                    <a:pt x="40836" y="13194"/>
                    <a:pt x="41027" y="13270"/>
                    <a:pt x="41217" y="13327"/>
                  </a:cubicBezTo>
                  <a:lnTo>
                    <a:pt x="41446" y="13384"/>
                  </a:lnTo>
                  <a:lnTo>
                    <a:pt x="41617" y="13422"/>
                  </a:lnTo>
                  <a:cubicBezTo>
                    <a:pt x="41655" y="13441"/>
                    <a:pt x="41693" y="13460"/>
                    <a:pt x="41750" y="13460"/>
                  </a:cubicBezTo>
                  <a:cubicBezTo>
                    <a:pt x="41826" y="13460"/>
                    <a:pt x="41903" y="13441"/>
                    <a:pt x="41979" y="13403"/>
                  </a:cubicBezTo>
                  <a:cubicBezTo>
                    <a:pt x="42112" y="13232"/>
                    <a:pt x="42169" y="13022"/>
                    <a:pt x="42112" y="12813"/>
                  </a:cubicBezTo>
                  <a:cubicBezTo>
                    <a:pt x="42093" y="12718"/>
                    <a:pt x="42093" y="12641"/>
                    <a:pt x="42074" y="12546"/>
                  </a:cubicBezTo>
                  <a:cubicBezTo>
                    <a:pt x="42055" y="12508"/>
                    <a:pt x="42036" y="12451"/>
                    <a:pt x="42036" y="12413"/>
                  </a:cubicBezTo>
                  <a:cubicBezTo>
                    <a:pt x="42017" y="12318"/>
                    <a:pt x="41998" y="12204"/>
                    <a:pt x="41960" y="12070"/>
                  </a:cubicBezTo>
                  <a:cubicBezTo>
                    <a:pt x="41941" y="11994"/>
                    <a:pt x="41903" y="11880"/>
                    <a:pt x="41865" y="11785"/>
                  </a:cubicBezTo>
                  <a:lnTo>
                    <a:pt x="41845" y="11709"/>
                  </a:lnTo>
                  <a:cubicBezTo>
                    <a:pt x="41826" y="11651"/>
                    <a:pt x="41807" y="11594"/>
                    <a:pt x="41788" y="11537"/>
                  </a:cubicBezTo>
                  <a:cubicBezTo>
                    <a:pt x="41693" y="11347"/>
                    <a:pt x="41617" y="11156"/>
                    <a:pt x="41522" y="10985"/>
                  </a:cubicBezTo>
                  <a:lnTo>
                    <a:pt x="41484" y="10928"/>
                  </a:lnTo>
                  <a:cubicBezTo>
                    <a:pt x="41465" y="10890"/>
                    <a:pt x="41446" y="10852"/>
                    <a:pt x="41427" y="10814"/>
                  </a:cubicBezTo>
                  <a:lnTo>
                    <a:pt x="41370" y="10738"/>
                  </a:lnTo>
                  <a:lnTo>
                    <a:pt x="41350" y="10700"/>
                  </a:lnTo>
                  <a:cubicBezTo>
                    <a:pt x="41293" y="10623"/>
                    <a:pt x="41236" y="10528"/>
                    <a:pt x="41179" y="10433"/>
                  </a:cubicBezTo>
                  <a:cubicBezTo>
                    <a:pt x="41046" y="10262"/>
                    <a:pt x="40913" y="10090"/>
                    <a:pt x="40798" y="9938"/>
                  </a:cubicBezTo>
                  <a:lnTo>
                    <a:pt x="40532" y="9595"/>
                  </a:lnTo>
                  <a:lnTo>
                    <a:pt x="40418" y="9462"/>
                  </a:lnTo>
                  <a:lnTo>
                    <a:pt x="40361" y="9386"/>
                  </a:lnTo>
                  <a:lnTo>
                    <a:pt x="40227" y="9215"/>
                  </a:lnTo>
                  <a:lnTo>
                    <a:pt x="40170" y="9158"/>
                  </a:lnTo>
                  <a:cubicBezTo>
                    <a:pt x="40132" y="9100"/>
                    <a:pt x="40094" y="9043"/>
                    <a:pt x="40037" y="8986"/>
                  </a:cubicBezTo>
                  <a:lnTo>
                    <a:pt x="39942" y="8872"/>
                  </a:lnTo>
                  <a:lnTo>
                    <a:pt x="39846" y="8758"/>
                  </a:lnTo>
                  <a:lnTo>
                    <a:pt x="39789" y="8815"/>
                  </a:lnTo>
                  <a:cubicBezTo>
                    <a:pt x="39770" y="8853"/>
                    <a:pt x="39751" y="8872"/>
                    <a:pt x="39732" y="8891"/>
                  </a:cubicBezTo>
                  <a:lnTo>
                    <a:pt x="39694" y="8948"/>
                  </a:lnTo>
                  <a:lnTo>
                    <a:pt x="39580" y="9119"/>
                  </a:lnTo>
                  <a:cubicBezTo>
                    <a:pt x="39485" y="9253"/>
                    <a:pt x="39409" y="9367"/>
                    <a:pt x="39294" y="9538"/>
                  </a:cubicBezTo>
                  <a:cubicBezTo>
                    <a:pt x="39180" y="9691"/>
                    <a:pt x="39066" y="9843"/>
                    <a:pt x="38933" y="9995"/>
                  </a:cubicBezTo>
                  <a:lnTo>
                    <a:pt x="38761" y="10224"/>
                  </a:lnTo>
                  <a:cubicBezTo>
                    <a:pt x="38685" y="10300"/>
                    <a:pt x="38628" y="10376"/>
                    <a:pt x="38571" y="10471"/>
                  </a:cubicBezTo>
                  <a:lnTo>
                    <a:pt x="38514" y="10547"/>
                  </a:lnTo>
                  <a:lnTo>
                    <a:pt x="38476" y="10604"/>
                  </a:lnTo>
                  <a:cubicBezTo>
                    <a:pt x="38476" y="10604"/>
                    <a:pt x="38457" y="10623"/>
                    <a:pt x="38457" y="10623"/>
                  </a:cubicBezTo>
                  <a:lnTo>
                    <a:pt x="38438" y="10642"/>
                  </a:lnTo>
                  <a:lnTo>
                    <a:pt x="38362" y="10642"/>
                  </a:lnTo>
                  <a:cubicBezTo>
                    <a:pt x="38362" y="10642"/>
                    <a:pt x="38343" y="10642"/>
                    <a:pt x="38323" y="10623"/>
                  </a:cubicBezTo>
                  <a:cubicBezTo>
                    <a:pt x="38304" y="10604"/>
                    <a:pt x="38304" y="10585"/>
                    <a:pt x="38304" y="10547"/>
                  </a:cubicBezTo>
                  <a:cubicBezTo>
                    <a:pt x="38323" y="10509"/>
                    <a:pt x="38343" y="10471"/>
                    <a:pt x="38343" y="10414"/>
                  </a:cubicBezTo>
                  <a:lnTo>
                    <a:pt x="38381" y="10300"/>
                  </a:lnTo>
                  <a:cubicBezTo>
                    <a:pt x="38400" y="10205"/>
                    <a:pt x="38419" y="10128"/>
                    <a:pt x="38438" y="10033"/>
                  </a:cubicBezTo>
                  <a:cubicBezTo>
                    <a:pt x="38495" y="9862"/>
                    <a:pt x="38533" y="9691"/>
                    <a:pt x="38590" y="9519"/>
                  </a:cubicBezTo>
                  <a:cubicBezTo>
                    <a:pt x="38609" y="9424"/>
                    <a:pt x="38647" y="9329"/>
                    <a:pt x="38666" y="9253"/>
                  </a:cubicBezTo>
                  <a:cubicBezTo>
                    <a:pt x="38685" y="9158"/>
                    <a:pt x="38704" y="9081"/>
                    <a:pt x="38723" y="8986"/>
                  </a:cubicBezTo>
                  <a:cubicBezTo>
                    <a:pt x="38742" y="8910"/>
                    <a:pt x="38761" y="8853"/>
                    <a:pt x="38780" y="8758"/>
                  </a:cubicBezTo>
                  <a:cubicBezTo>
                    <a:pt x="38799" y="8663"/>
                    <a:pt x="38818" y="8567"/>
                    <a:pt x="38837" y="8472"/>
                  </a:cubicBezTo>
                  <a:cubicBezTo>
                    <a:pt x="38876" y="8301"/>
                    <a:pt x="38895" y="8110"/>
                    <a:pt x="38933" y="7939"/>
                  </a:cubicBezTo>
                  <a:lnTo>
                    <a:pt x="38952" y="7749"/>
                  </a:lnTo>
                  <a:lnTo>
                    <a:pt x="38952" y="7730"/>
                  </a:lnTo>
                  <a:cubicBezTo>
                    <a:pt x="38857" y="7615"/>
                    <a:pt x="38761" y="7501"/>
                    <a:pt x="38666" y="7387"/>
                  </a:cubicBezTo>
                  <a:cubicBezTo>
                    <a:pt x="38457" y="7139"/>
                    <a:pt x="38266" y="6911"/>
                    <a:pt x="38076" y="6702"/>
                  </a:cubicBezTo>
                  <a:lnTo>
                    <a:pt x="38038" y="6664"/>
                  </a:lnTo>
                  <a:lnTo>
                    <a:pt x="37943" y="6549"/>
                  </a:lnTo>
                  <a:lnTo>
                    <a:pt x="37828" y="6454"/>
                  </a:lnTo>
                  <a:lnTo>
                    <a:pt x="37733" y="6340"/>
                  </a:lnTo>
                  <a:cubicBezTo>
                    <a:pt x="37657" y="6264"/>
                    <a:pt x="37581" y="6188"/>
                    <a:pt x="37505" y="6130"/>
                  </a:cubicBezTo>
                  <a:lnTo>
                    <a:pt x="37410" y="6054"/>
                  </a:lnTo>
                  <a:cubicBezTo>
                    <a:pt x="37372" y="6016"/>
                    <a:pt x="37314" y="5959"/>
                    <a:pt x="37276" y="5921"/>
                  </a:cubicBezTo>
                  <a:lnTo>
                    <a:pt x="37200" y="5883"/>
                  </a:lnTo>
                  <a:lnTo>
                    <a:pt x="37181" y="5864"/>
                  </a:lnTo>
                  <a:lnTo>
                    <a:pt x="37067" y="5769"/>
                  </a:lnTo>
                  <a:lnTo>
                    <a:pt x="36705" y="5502"/>
                  </a:lnTo>
                  <a:lnTo>
                    <a:pt x="36591" y="5407"/>
                  </a:lnTo>
                  <a:lnTo>
                    <a:pt x="36248" y="5141"/>
                  </a:lnTo>
                  <a:lnTo>
                    <a:pt x="36096" y="5026"/>
                  </a:lnTo>
                  <a:cubicBezTo>
                    <a:pt x="35963" y="4931"/>
                    <a:pt x="35887" y="4855"/>
                    <a:pt x="35734" y="4760"/>
                  </a:cubicBezTo>
                  <a:cubicBezTo>
                    <a:pt x="35582" y="4646"/>
                    <a:pt x="35392" y="4493"/>
                    <a:pt x="35220" y="4398"/>
                  </a:cubicBezTo>
                  <a:cubicBezTo>
                    <a:pt x="35068" y="4284"/>
                    <a:pt x="34916" y="4189"/>
                    <a:pt x="34763" y="4093"/>
                  </a:cubicBezTo>
                  <a:lnTo>
                    <a:pt x="34687" y="4036"/>
                  </a:lnTo>
                  <a:lnTo>
                    <a:pt x="34497" y="3922"/>
                  </a:lnTo>
                  <a:lnTo>
                    <a:pt x="34192" y="3751"/>
                  </a:lnTo>
                  <a:lnTo>
                    <a:pt x="34002" y="3656"/>
                  </a:lnTo>
                  <a:cubicBezTo>
                    <a:pt x="33907" y="3846"/>
                    <a:pt x="33812" y="4055"/>
                    <a:pt x="33716" y="4265"/>
                  </a:cubicBezTo>
                  <a:lnTo>
                    <a:pt x="33640" y="4417"/>
                  </a:lnTo>
                  <a:cubicBezTo>
                    <a:pt x="33621" y="4474"/>
                    <a:pt x="33583" y="4531"/>
                    <a:pt x="33564" y="4588"/>
                  </a:cubicBezTo>
                  <a:cubicBezTo>
                    <a:pt x="33507" y="4741"/>
                    <a:pt x="33431" y="4912"/>
                    <a:pt x="33393" y="5026"/>
                  </a:cubicBezTo>
                  <a:cubicBezTo>
                    <a:pt x="33336" y="5141"/>
                    <a:pt x="33297" y="5255"/>
                    <a:pt x="33240" y="5369"/>
                  </a:cubicBezTo>
                  <a:cubicBezTo>
                    <a:pt x="33202" y="5502"/>
                    <a:pt x="33145" y="5616"/>
                    <a:pt x="33107" y="5750"/>
                  </a:cubicBezTo>
                  <a:lnTo>
                    <a:pt x="33012" y="5978"/>
                  </a:lnTo>
                  <a:cubicBezTo>
                    <a:pt x="33012" y="5997"/>
                    <a:pt x="32993" y="6016"/>
                    <a:pt x="32993" y="6035"/>
                  </a:cubicBezTo>
                  <a:lnTo>
                    <a:pt x="32936" y="6150"/>
                  </a:lnTo>
                  <a:lnTo>
                    <a:pt x="32879" y="6283"/>
                  </a:lnTo>
                  <a:lnTo>
                    <a:pt x="32822" y="6454"/>
                  </a:lnTo>
                  <a:lnTo>
                    <a:pt x="32764" y="6568"/>
                  </a:lnTo>
                  <a:lnTo>
                    <a:pt x="32745" y="6625"/>
                  </a:lnTo>
                  <a:cubicBezTo>
                    <a:pt x="32726" y="6702"/>
                    <a:pt x="32688" y="6759"/>
                    <a:pt x="32669" y="6816"/>
                  </a:cubicBezTo>
                  <a:cubicBezTo>
                    <a:pt x="32631" y="6949"/>
                    <a:pt x="32593" y="7082"/>
                    <a:pt x="32536" y="7197"/>
                  </a:cubicBezTo>
                  <a:lnTo>
                    <a:pt x="32479" y="7387"/>
                  </a:lnTo>
                  <a:lnTo>
                    <a:pt x="32441" y="7501"/>
                  </a:lnTo>
                  <a:cubicBezTo>
                    <a:pt x="32441" y="7539"/>
                    <a:pt x="32422" y="7577"/>
                    <a:pt x="32403" y="7596"/>
                  </a:cubicBezTo>
                  <a:cubicBezTo>
                    <a:pt x="32403" y="7634"/>
                    <a:pt x="32384" y="7634"/>
                    <a:pt x="32346" y="7634"/>
                  </a:cubicBezTo>
                  <a:cubicBezTo>
                    <a:pt x="32308" y="7634"/>
                    <a:pt x="32308" y="7596"/>
                    <a:pt x="32308" y="7577"/>
                  </a:cubicBezTo>
                  <a:cubicBezTo>
                    <a:pt x="32308" y="7558"/>
                    <a:pt x="32327" y="7520"/>
                    <a:pt x="32327" y="7501"/>
                  </a:cubicBezTo>
                  <a:cubicBezTo>
                    <a:pt x="32346" y="7444"/>
                    <a:pt x="32346" y="7406"/>
                    <a:pt x="32346" y="7349"/>
                  </a:cubicBezTo>
                  <a:lnTo>
                    <a:pt x="32346" y="7330"/>
                  </a:lnTo>
                  <a:lnTo>
                    <a:pt x="32346" y="7273"/>
                  </a:lnTo>
                  <a:cubicBezTo>
                    <a:pt x="32365" y="7006"/>
                    <a:pt x="32384" y="6740"/>
                    <a:pt x="32403" y="6473"/>
                  </a:cubicBezTo>
                  <a:cubicBezTo>
                    <a:pt x="32403" y="6416"/>
                    <a:pt x="32403" y="6340"/>
                    <a:pt x="32403" y="6264"/>
                  </a:cubicBezTo>
                  <a:lnTo>
                    <a:pt x="32422" y="6035"/>
                  </a:lnTo>
                  <a:cubicBezTo>
                    <a:pt x="32422" y="5902"/>
                    <a:pt x="32441" y="5769"/>
                    <a:pt x="32441" y="5616"/>
                  </a:cubicBezTo>
                  <a:cubicBezTo>
                    <a:pt x="32460" y="5369"/>
                    <a:pt x="32479" y="5102"/>
                    <a:pt x="32498" y="4836"/>
                  </a:cubicBezTo>
                  <a:cubicBezTo>
                    <a:pt x="32498" y="4569"/>
                    <a:pt x="32517" y="4284"/>
                    <a:pt x="32517" y="4017"/>
                  </a:cubicBezTo>
                  <a:cubicBezTo>
                    <a:pt x="32517" y="3713"/>
                    <a:pt x="32536" y="3427"/>
                    <a:pt x="32555" y="3142"/>
                  </a:cubicBezTo>
                  <a:lnTo>
                    <a:pt x="32555" y="2818"/>
                  </a:lnTo>
                  <a:lnTo>
                    <a:pt x="32441" y="2742"/>
                  </a:lnTo>
                  <a:cubicBezTo>
                    <a:pt x="32288" y="2647"/>
                    <a:pt x="32136" y="2532"/>
                    <a:pt x="31984" y="2437"/>
                  </a:cubicBezTo>
                  <a:lnTo>
                    <a:pt x="31908" y="2380"/>
                  </a:lnTo>
                  <a:cubicBezTo>
                    <a:pt x="31851" y="2342"/>
                    <a:pt x="31793" y="2304"/>
                    <a:pt x="31736" y="2266"/>
                  </a:cubicBezTo>
                  <a:lnTo>
                    <a:pt x="31641" y="2209"/>
                  </a:lnTo>
                  <a:lnTo>
                    <a:pt x="31565" y="2152"/>
                  </a:lnTo>
                  <a:lnTo>
                    <a:pt x="31527" y="2133"/>
                  </a:lnTo>
                  <a:lnTo>
                    <a:pt x="31451" y="2094"/>
                  </a:lnTo>
                  <a:lnTo>
                    <a:pt x="31299" y="2018"/>
                  </a:lnTo>
                  <a:lnTo>
                    <a:pt x="31146" y="1923"/>
                  </a:lnTo>
                  <a:cubicBezTo>
                    <a:pt x="31089" y="1904"/>
                    <a:pt x="31032" y="1866"/>
                    <a:pt x="30956" y="1828"/>
                  </a:cubicBezTo>
                  <a:lnTo>
                    <a:pt x="30899" y="1809"/>
                  </a:lnTo>
                  <a:cubicBezTo>
                    <a:pt x="30689" y="1714"/>
                    <a:pt x="30499" y="1619"/>
                    <a:pt x="30347" y="1561"/>
                  </a:cubicBezTo>
                  <a:cubicBezTo>
                    <a:pt x="30194" y="1504"/>
                    <a:pt x="30042" y="1447"/>
                    <a:pt x="29890" y="1390"/>
                  </a:cubicBezTo>
                  <a:lnTo>
                    <a:pt x="29795" y="1352"/>
                  </a:lnTo>
                  <a:cubicBezTo>
                    <a:pt x="29585" y="1295"/>
                    <a:pt x="29395" y="1238"/>
                    <a:pt x="29204" y="1162"/>
                  </a:cubicBezTo>
                  <a:lnTo>
                    <a:pt x="28919" y="1085"/>
                  </a:lnTo>
                  <a:lnTo>
                    <a:pt x="28805" y="1047"/>
                  </a:lnTo>
                  <a:lnTo>
                    <a:pt x="28595" y="990"/>
                  </a:lnTo>
                  <a:lnTo>
                    <a:pt x="28481" y="971"/>
                  </a:lnTo>
                  <a:lnTo>
                    <a:pt x="28024" y="857"/>
                  </a:lnTo>
                  <a:lnTo>
                    <a:pt x="27377" y="705"/>
                  </a:lnTo>
                  <a:cubicBezTo>
                    <a:pt x="26996" y="629"/>
                    <a:pt x="26615" y="552"/>
                    <a:pt x="26177" y="476"/>
                  </a:cubicBezTo>
                  <a:lnTo>
                    <a:pt x="25835" y="419"/>
                  </a:lnTo>
                  <a:lnTo>
                    <a:pt x="25644" y="381"/>
                  </a:lnTo>
                  <a:lnTo>
                    <a:pt x="25511" y="362"/>
                  </a:lnTo>
                  <a:cubicBezTo>
                    <a:pt x="25359" y="324"/>
                    <a:pt x="25187" y="305"/>
                    <a:pt x="25035" y="267"/>
                  </a:cubicBezTo>
                  <a:lnTo>
                    <a:pt x="24559" y="210"/>
                  </a:lnTo>
                  <a:cubicBezTo>
                    <a:pt x="24559" y="267"/>
                    <a:pt x="24540" y="305"/>
                    <a:pt x="24540" y="362"/>
                  </a:cubicBezTo>
                  <a:cubicBezTo>
                    <a:pt x="24502" y="552"/>
                    <a:pt x="24464" y="724"/>
                    <a:pt x="24426" y="914"/>
                  </a:cubicBezTo>
                  <a:cubicBezTo>
                    <a:pt x="24407" y="1104"/>
                    <a:pt x="24369" y="1276"/>
                    <a:pt x="24350" y="1466"/>
                  </a:cubicBezTo>
                  <a:cubicBezTo>
                    <a:pt x="24331" y="1561"/>
                    <a:pt x="24312" y="1657"/>
                    <a:pt x="24293" y="1752"/>
                  </a:cubicBezTo>
                  <a:cubicBezTo>
                    <a:pt x="24274" y="1847"/>
                    <a:pt x="24255" y="1942"/>
                    <a:pt x="24235" y="2037"/>
                  </a:cubicBezTo>
                  <a:lnTo>
                    <a:pt x="24197" y="2342"/>
                  </a:lnTo>
                  <a:lnTo>
                    <a:pt x="24140" y="2608"/>
                  </a:lnTo>
                  <a:cubicBezTo>
                    <a:pt x="24121" y="2799"/>
                    <a:pt x="24083" y="2989"/>
                    <a:pt x="24064" y="3180"/>
                  </a:cubicBezTo>
                  <a:cubicBezTo>
                    <a:pt x="24045" y="3370"/>
                    <a:pt x="24007" y="3579"/>
                    <a:pt x="23988" y="3770"/>
                  </a:cubicBezTo>
                  <a:cubicBezTo>
                    <a:pt x="23969" y="3941"/>
                    <a:pt x="23931" y="4093"/>
                    <a:pt x="23912" y="4284"/>
                  </a:cubicBezTo>
                  <a:cubicBezTo>
                    <a:pt x="23874" y="4474"/>
                    <a:pt x="23855" y="4665"/>
                    <a:pt x="23836" y="4855"/>
                  </a:cubicBezTo>
                  <a:cubicBezTo>
                    <a:pt x="23817" y="4969"/>
                    <a:pt x="23798" y="5064"/>
                    <a:pt x="23798" y="5179"/>
                  </a:cubicBezTo>
                  <a:cubicBezTo>
                    <a:pt x="23779" y="5274"/>
                    <a:pt x="23760" y="5369"/>
                    <a:pt x="23760" y="5483"/>
                  </a:cubicBezTo>
                  <a:lnTo>
                    <a:pt x="23760" y="5502"/>
                  </a:lnTo>
                  <a:lnTo>
                    <a:pt x="23760" y="5597"/>
                  </a:lnTo>
                  <a:lnTo>
                    <a:pt x="23760" y="5655"/>
                  </a:lnTo>
                  <a:cubicBezTo>
                    <a:pt x="23740" y="5712"/>
                    <a:pt x="23740" y="5769"/>
                    <a:pt x="23740" y="5826"/>
                  </a:cubicBezTo>
                  <a:cubicBezTo>
                    <a:pt x="23740" y="6016"/>
                    <a:pt x="23721" y="6226"/>
                    <a:pt x="23702" y="6397"/>
                  </a:cubicBezTo>
                  <a:cubicBezTo>
                    <a:pt x="23702" y="6587"/>
                    <a:pt x="23683" y="6778"/>
                    <a:pt x="23683" y="6949"/>
                  </a:cubicBezTo>
                  <a:cubicBezTo>
                    <a:pt x="23664" y="7063"/>
                    <a:pt x="23645" y="7159"/>
                    <a:pt x="23645" y="7254"/>
                  </a:cubicBezTo>
                  <a:cubicBezTo>
                    <a:pt x="23626" y="7349"/>
                    <a:pt x="23626" y="7444"/>
                    <a:pt x="23607" y="7539"/>
                  </a:cubicBezTo>
                  <a:lnTo>
                    <a:pt x="23588" y="7692"/>
                  </a:lnTo>
                  <a:lnTo>
                    <a:pt x="23588" y="7749"/>
                  </a:lnTo>
                  <a:lnTo>
                    <a:pt x="23588" y="7806"/>
                  </a:lnTo>
                  <a:cubicBezTo>
                    <a:pt x="23588" y="7844"/>
                    <a:pt x="23588" y="7863"/>
                    <a:pt x="23569" y="7882"/>
                  </a:cubicBezTo>
                  <a:cubicBezTo>
                    <a:pt x="23569" y="7901"/>
                    <a:pt x="23550" y="7901"/>
                    <a:pt x="23531" y="7920"/>
                  </a:cubicBezTo>
                  <a:lnTo>
                    <a:pt x="23493" y="7920"/>
                  </a:lnTo>
                  <a:cubicBezTo>
                    <a:pt x="23455" y="7901"/>
                    <a:pt x="23436" y="7882"/>
                    <a:pt x="23436" y="7844"/>
                  </a:cubicBezTo>
                  <a:cubicBezTo>
                    <a:pt x="23436" y="7825"/>
                    <a:pt x="23436" y="7806"/>
                    <a:pt x="23436" y="7787"/>
                  </a:cubicBezTo>
                  <a:lnTo>
                    <a:pt x="23436" y="7730"/>
                  </a:lnTo>
                  <a:cubicBezTo>
                    <a:pt x="23398" y="7539"/>
                    <a:pt x="23379" y="7368"/>
                    <a:pt x="23360" y="7178"/>
                  </a:cubicBezTo>
                  <a:cubicBezTo>
                    <a:pt x="23341" y="6987"/>
                    <a:pt x="23303" y="6778"/>
                    <a:pt x="23284" y="6587"/>
                  </a:cubicBezTo>
                  <a:cubicBezTo>
                    <a:pt x="23284" y="6397"/>
                    <a:pt x="23265" y="6207"/>
                    <a:pt x="23246" y="6016"/>
                  </a:cubicBezTo>
                  <a:lnTo>
                    <a:pt x="23188" y="5445"/>
                  </a:lnTo>
                  <a:cubicBezTo>
                    <a:pt x="23169" y="5255"/>
                    <a:pt x="23150" y="5064"/>
                    <a:pt x="23131" y="4874"/>
                  </a:cubicBezTo>
                  <a:cubicBezTo>
                    <a:pt x="23112" y="4684"/>
                    <a:pt x="23093" y="4493"/>
                    <a:pt x="23074" y="4303"/>
                  </a:cubicBezTo>
                  <a:cubicBezTo>
                    <a:pt x="23055" y="3922"/>
                    <a:pt x="22998" y="3541"/>
                    <a:pt x="22960" y="3161"/>
                  </a:cubicBezTo>
                  <a:cubicBezTo>
                    <a:pt x="22941" y="2970"/>
                    <a:pt x="22922" y="2780"/>
                    <a:pt x="22903" y="2589"/>
                  </a:cubicBezTo>
                  <a:cubicBezTo>
                    <a:pt x="22884" y="2399"/>
                    <a:pt x="22865" y="2247"/>
                    <a:pt x="22865" y="2037"/>
                  </a:cubicBezTo>
                  <a:cubicBezTo>
                    <a:pt x="22846" y="1847"/>
                    <a:pt x="22808" y="1657"/>
                    <a:pt x="22808" y="1447"/>
                  </a:cubicBezTo>
                  <a:lnTo>
                    <a:pt x="22808" y="1257"/>
                  </a:lnTo>
                  <a:lnTo>
                    <a:pt x="22808" y="1047"/>
                  </a:lnTo>
                  <a:lnTo>
                    <a:pt x="22808" y="1028"/>
                  </a:lnTo>
                  <a:lnTo>
                    <a:pt x="22808" y="857"/>
                  </a:lnTo>
                  <a:lnTo>
                    <a:pt x="22808" y="648"/>
                  </a:lnTo>
                  <a:lnTo>
                    <a:pt x="22808" y="419"/>
                  </a:lnTo>
                  <a:lnTo>
                    <a:pt x="22808" y="115"/>
                  </a:lnTo>
                  <a:lnTo>
                    <a:pt x="22808"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4" name="Google Shape;2484;p76"/>
            <p:cNvSpPr/>
            <p:nvPr/>
          </p:nvSpPr>
          <p:spPr>
            <a:xfrm>
              <a:off x="827950" y="3331300"/>
              <a:ext cx="5250" cy="11925"/>
            </a:xfrm>
            <a:custGeom>
              <a:avLst/>
              <a:gdLst/>
              <a:ahLst/>
              <a:cxnLst/>
              <a:rect l="l" t="t" r="r" b="b"/>
              <a:pathLst>
                <a:path w="210" h="477" extrusionOk="0">
                  <a:moveTo>
                    <a:pt x="0" y="0"/>
                  </a:moveTo>
                  <a:lnTo>
                    <a:pt x="44" y="101"/>
                  </a:lnTo>
                  <a:lnTo>
                    <a:pt x="44" y="101"/>
                  </a:lnTo>
                  <a:cubicBezTo>
                    <a:pt x="31" y="69"/>
                    <a:pt x="18" y="34"/>
                    <a:pt x="0" y="0"/>
                  </a:cubicBezTo>
                  <a:close/>
                  <a:moveTo>
                    <a:pt x="44" y="101"/>
                  </a:moveTo>
                  <a:cubicBezTo>
                    <a:pt x="53" y="125"/>
                    <a:pt x="63" y="149"/>
                    <a:pt x="74" y="171"/>
                  </a:cubicBezTo>
                  <a:lnTo>
                    <a:pt x="74" y="171"/>
                  </a:lnTo>
                  <a:lnTo>
                    <a:pt x="44" y="101"/>
                  </a:lnTo>
                  <a:close/>
                  <a:moveTo>
                    <a:pt x="74" y="171"/>
                  </a:moveTo>
                  <a:lnTo>
                    <a:pt x="115" y="267"/>
                  </a:lnTo>
                  <a:cubicBezTo>
                    <a:pt x="138" y="301"/>
                    <a:pt x="154" y="343"/>
                    <a:pt x="171" y="383"/>
                  </a:cubicBezTo>
                  <a:lnTo>
                    <a:pt x="171" y="383"/>
                  </a:lnTo>
                  <a:cubicBezTo>
                    <a:pt x="151" y="320"/>
                    <a:pt x="123" y="265"/>
                    <a:pt x="96" y="210"/>
                  </a:cubicBezTo>
                  <a:cubicBezTo>
                    <a:pt x="88" y="197"/>
                    <a:pt x="80" y="184"/>
                    <a:pt x="74" y="171"/>
                  </a:cubicBezTo>
                  <a:close/>
                  <a:moveTo>
                    <a:pt x="171" y="383"/>
                  </a:moveTo>
                  <a:cubicBezTo>
                    <a:pt x="179" y="407"/>
                    <a:pt x="186" y="431"/>
                    <a:pt x="191" y="457"/>
                  </a:cubicBezTo>
                  <a:lnTo>
                    <a:pt x="191" y="476"/>
                  </a:lnTo>
                  <a:lnTo>
                    <a:pt x="210" y="457"/>
                  </a:lnTo>
                  <a:cubicBezTo>
                    <a:pt x="195" y="435"/>
                    <a:pt x="183" y="409"/>
                    <a:pt x="171" y="383"/>
                  </a:cubicBezTo>
                  <a:close/>
                </a:path>
              </a:pathLst>
            </a:custGeom>
            <a:solidFill>
              <a:srgbClr val="4A4F9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5" name="Google Shape;2485;p76"/>
            <p:cNvSpPr/>
            <p:nvPr/>
          </p:nvSpPr>
          <p:spPr>
            <a:xfrm>
              <a:off x="774650" y="3192800"/>
              <a:ext cx="860050" cy="250375"/>
            </a:xfrm>
            <a:custGeom>
              <a:avLst/>
              <a:gdLst/>
              <a:ahLst/>
              <a:cxnLst/>
              <a:rect l="l" t="t" r="r" b="b"/>
              <a:pathLst>
                <a:path w="34402" h="10015" extrusionOk="0">
                  <a:moveTo>
                    <a:pt x="20542" y="0"/>
                  </a:moveTo>
                  <a:cubicBezTo>
                    <a:pt x="20218" y="0"/>
                    <a:pt x="19895" y="19"/>
                    <a:pt x="19533" y="19"/>
                  </a:cubicBezTo>
                  <a:cubicBezTo>
                    <a:pt x="18886" y="57"/>
                    <a:pt x="18200" y="133"/>
                    <a:pt x="17553" y="210"/>
                  </a:cubicBezTo>
                  <a:lnTo>
                    <a:pt x="17496" y="210"/>
                  </a:lnTo>
                  <a:lnTo>
                    <a:pt x="17210" y="248"/>
                  </a:lnTo>
                  <a:cubicBezTo>
                    <a:pt x="17001" y="267"/>
                    <a:pt x="16792" y="286"/>
                    <a:pt x="16525" y="324"/>
                  </a:cubicBezTo>
                  <a:cubicBezTo>
                    <a:pt x="16259" y="362"/>
                    <a:pt x="15992" y="419"/>
                    <a:pt x="15745" y="457"/>
                  </a:cubicBezTo>
                  <a:lnTo>
                    <a:pt x="15497" y="514"/>
                  </a:lnTo>
                  <a:cubicBezTo>
                    <a:pt x="15154" y="571"/>
                    <a:pt x="14831" y="647"/>
                    <a:pt x="14507" y="724"/>
                  </a:cubicBezTo>
                  <a:cubicBezTo>
                    <a:pt x="14126" y="800"/>
                    <a:pt x="13784" y="895"/>
                    <a:pt x="13498" y="971"/>
                  </a:cubicBezTo>
                  <a:cubicBezTo>
                    <a:pt x="13193" y="1066"/>
                    <a:pt x="12889" y="1162"/>
                    <a:pt x="12584" y="1276"/>
                  </a:cubicBezTo>
                  <a:lnTo>
                    <a:pt x="12546" y="1276"/>
                  </a:lnTo>
                  <a:cubicBezTo>
                    <a:pt x="12184" y="1409"/>
                    <a:pt x="11861" y="1523"/>
                    <a:pt x="11556" y="1656"/>
                  </a:cubicBezTo>
                  <a:lnTo>
                    <a:pt x="11499" y="1676"/>
                  </a:lnTo>
                  <a:cubicBezTo>
                    <a:pt x="10909" y="1923"/>
                    <a:pt x="10281" y="2190"/>
                    <a:pt x="9690" y="2475"/>
                  </a:cubicBezTo>
                  <a:cubicBezTo>
                    <a:pt x="9386" y="2608"/>
                    <a:pt x="9100" y="2761"/>
                    <a:pt x="8796" y="2913"/>
                  </a:cubicBezTo>
                  <a:lnTo>
                    <a:pt x="8624" y="3008"/>
                  </a:lnTo>
                  <a:cubicBezTo>
                    <a:pt x="8377" y="3141"/>
                    <a:pt x="8129" y="3256"/>
                    <a:pt x="7882" y="3389"/>
                  </a:cubicBezTo>
                  <a:lnTo>
                    <a:pt x="7692" y="3503"/>
                  </a:lnTo>
                  <a:cubicBezTo>
                    <a:pt x="7463" y="3636"/>
                    <a:pt x="7216" y="3770"/>
                    <a:pt x="6968" y="3903"/>
                  </a:cubicBezTo>
                  <a:lnTo>
                    <a:pt x="6911" y="3941"/>
                  </a:lnTo>
                  <a:cubicBezTo>
                    <a:pt x="6644" y="4093"/>
                    <a:pt x="6359" y="4246"/>
                    <a:pt x="6092" y="4417"/>
                  </a:cubicBezTo>
                  <a:lnTo>
                    <a:pt x="5940" y="4512"/>
                  </a:lnTo>
                  <a:lnTo>
                    <a:pt x="5635" y="4684"/>
                  </a:lnTo>
                  <a:lnTo>
                    <a:pt x="5597" y="4722"/>
                  </a:lnTo>
                  <a:cubicBezTo>
                    <a:pt x="5464" y="4798"/>
                    <a:pt x="5331" y="4874"/>
                    <a:pt x="5217" y="4950"/>
                  </a:cubicBezTo>
                  <a:cubicBezTo>
                    <a:pt x="4969" y="5102"/>
                    <a:pt x="4741" y="5274"/>
                    <a:pt x="4512" y="5426"/>
                  </a:cubicBezTo>
                  <a:lnTo>
                    <a:pt x="4341" y="5559"/>
                  </a:lnTo>
                  <a:lnTo>
                    <a:pt x="4208" y="5654"/>
                  </a:lnTo>
                  <a:cubicBezTo>
                    <a:pt x="3979" y="5807"/>
                    <a:pt x="3751" y="5978"/>
                    <a:pt x="3541" y="6149"/>
                  </a:cubicBezTo>
                  <a:cubicBezTo>
                    <a:pt x="3275" y="6397"/>
                    <a:pt x="3008" y="6644"/>
                    <a:pt x="2780" y="6873"/>
                  </a:cubicBezTo>
                  <a:lnTo>
                    <a:pt x="2627" y="7006"/>
                  </a:lnTo>
                  <a:cubicBezTo>
                    <a:pt x="2551" y="7082"/>
                    <a:pt x="2475" y="7139"/>
                    <a:pt x="2399" y="7216"/>
                  </a:cubicBezTo>
                  <a:cubicBezTo>
                    <a:pt x="2285" y="7330"/>
                    <a:pt x="2190" y="7444"/>
                    <a:pt x="2075" y="7558"/>
                  </a:cubicBezTo>
                  <a:lnTo>
                    <a:pt x="1942" y="7730"/>
                  </a:lnTo>
                  <a:cubicBezTo>
                    <a:pt x="1828" y="7844"/>
                    <a:pt x="1714" y="7958"/>
                    <a:pt x="1618" y="8072"/>
                  </a:cubicBezTo>
                  <a:cubicBezTo>
                    <a:pt x="1466" y="8225"/>
                    <a:pt x="1333" y="8396"/>
                    <a:pt x="1200" y="8548"/>
                  </a:cubicBezTo>
                  <a:lnTo>
                    <a:pt x="1162" y="8605"/>
                  </a:lnTo>
                  <a:lnTo>
                    <a:pt x="1142" y="8643"/>
                  </a:lnTo>
                  <a:lnTo>
                    <a:pt x="1104" y="8662"/>
                  </a:lnTo>
                  <a:lnTo>
                    <a:pt x="1028" y="8758"/>
                  </a:lnTo>
                  <a:lnTo>
                    <a:pt x="1009" y="8777"/>
                  </a:lnTo>
                  <a:lnTo>
                    <a:pt x="971" y="8815"/>
                  </a:lnTo>
                  <a:lnTo>
                    <a:pt x="933" y="8834"/>
                  </a:lnTo>
                  <a:lnTo>
                    <a:pt x="914" y="8853"/>
                  </a:lnTo>
                  <a:lnTo>
                    <a:pt x="895" y="8872"/>
                  </a:lnTo>
                  <a:cubicBezTo>
                    <a:pt x="857" y="8910"/>
                    <a:pt x="800" y="8967"/>
                    <a:pt x="762" y="9005"/>
                  </a:cubicBezTo>
                  <a:lnTo>
                    <a:pt x="724" y="9062"/>
                  </a:lnTo>
                  <a:lnTo>
                    <a:pt x="628" y="9176"/>
                  </a:lnTo>
                  <a:lnTo>
                    <a:pt x="476" y="9329"/>
                  </a:lnTo>
                  <a:lnTo>
                    <a:pt x="438" y="9367"/>
                  </a:lnTo>
                  <a:lnTo>
                    <a:pt x="419" y="9405"/>
                  </a:lnTo>
                  <a:lnTo>
                    <a:pt x="343" y="9481"/>
                  </a:lnTo>
                  <a:lnTo>
                    <a:pt x="324" y="9500"/>
                  </a:lnTo>
                  <a:cubicBezTo>
                    <a:pt x="305" y="9519"/>
                    <a:pt x="286" y="9538"/>
                    <a:pt x="286" y="9557"/>
                  </a:cubicBezTo>
                  <a:lnTo>
                    <a:pt x="286" y="9576"/>
                  </a:lnTo>
                  <a:lnTo>
                    <a:pt x="248" y="9595"/>
                  </a:lnTo>
                  <a:cubicBezTo>
                    <a:pt x="229" y="9614"/>
                    <a:pt x="210" y="9633"/>
                    <a:pt x="191" y="9671"/>
                  </a:cubicBezTo>
                  <a:lnTo>
                    <a:pt x="153" y="9710"/>
                  </a:lnTo>
                  <a:cubicBezTo>
                    <a:pt x="114" y="9767"/>
                    <a:pt x="76" y="9824"/>
                    <a:pt x="38" y="9900"/>
                  </a:cubicBezTo>
                  <a:lnTo>
                    <a:pt x="38" y="9919"/>
                  </a:lnTo>
                  <a:cubicBezTo>
                    <a:pt x="19" y="9938"/>
                    <a:pt x="0" y="9957"/>
                    <a:pt x="0" y="9976"/>
                  </a:cubicBezTo>
                  <a:cubicBezTo>
                    <a:pt x="19" y="9995"/>
                    <a:pt x="38" y="10014"/>
                    <a:pt x="38" y="10014"/>
                  </a:cubicBezTo>
                  <a:lnTo>
                    <a:pt x="95" y="9995"/>
                  </a:lnTo>
                  <a:cubicBezTo>
                    <a:pt x="133" y="9995"/>
                    <a:pt x="153" y="9976"/>
                    <a:pt x="172" y="9957"/>
                  </a:cubicBezTo>
                  <a:lnTo>
                    <a:pt x="191" y="9957"/>
                  </a:lnTo>
                  <a:cubicBezTo>
                    <a:pt x="229" y="9938"/>
                    <a:pt x="248" y="9900"/>
                    <a:pt x="286" y="9881"/>
                  </a:cubicBezTo>
                  <a:lnTo>
                    <a:pt x="305" y="9862"/>
                  </a:lnTo>
                  <a:cubicBezTo>
                    <a:pt x="362" y="9805"/>
                    <a:pt x="419" y="9767"/>
                    <a:pt x="476" y="9729"/>
                  </a:cubicBezTo>
                  <a:lnTo>
                    <a:pt x="590" y="9633"/>
                  </a:lnTo>
                  <a:lnTo>
                    <a:pt x="648" y="9576"/>
                  </a:lnTo>
                  <a:lnTo>
                    <a:pt x="743" y="9500"/>
                  </a:lnTo>
                  <a:lnTo>
                    <a:pt x="838" y="9424"/>
                  </a:lnTo>
                  <a:lnTo>
                    <a:pt x="895" y="9367"/>
                  </a:lnTo>
                  <a:lnTo>
                    <a:pt x="990" y="9272"/>
                  </a:lnTo>
                  <a:lnTo>
                    <a:pt x="1047" y="9234"/>
                  </a:lnTo>
                  <a:cubicBezTo>
                    <a:pt x="1104" y="9176"/>
                    <a:pt x="1142" y="9138"/>
                    <a:pt x="1181" y="9100"/>
                  </a:cubicBezTo>
                  <a:lnTo>
                    <a:pt x="1200" y="9081"/>
                  </a:lnTo>
                  <a:lnTo>
                    <a:pt x="1447" y="8853"/>
                  </a:lnTo>
                  <a:lnTo>
                    <a:pt x="1676" y="8662"/>
                  </a:lnTo>
                  <a:cubicBezTo>
                    <a:pt x="1790" y="8605"/>
                    <a:pt x="1885" y="8529"/>
                    <a:pt x="1980" y="8472"/>
                  </a:cubicBezTo>
                  <a:lnTo>
                    <a:pt x="2209" y="8301"/>
                  </a:lnTo>
                  <a:lnTo>
                    <a:pt x="2361" y="8186"/>
                  </a:lnTo>
                  <a:cubicBezTo>
                    <a:pt x="2513" y="8091"/>
                    <a:pt x="2646" y="7977"/>
                    <a:pt x="2799" y="7882"/>
                  </a:cubicBezTo>
                  <a:cubicBezTo>
                    <a:pt x="3027" y="7749"/>
                    <a:pt x="3237" y="7615"/>
                    <a:pt x="3446" y="7482"/>
                  </a:cubicBezTo>
                  <a:lnTo>
                    <a:pt x="3503" y="7444"/>
                  </a:lnTo>
                  <a:lnTo>
                    <a:pt x="3732" y="7311"/>
                  </a:lnTo>
                  <a:cubicBezTo>
                    <a:pt x="3827" y="7254"/>
                    <a:pt x="3903" y="7216"/>
                    <a:pt x="3979" y="7158"/>
                  </a:cubicBezTo>
                  <a:cubicBezTo>
                    <a:pt x="4093" y="7082"/>
                    <a:pt x="4227" y="7025"/>
                    <a:pt x="4341" y="6949"/>
                  </a:cubicBezTo>
                  <a:lnTo>
                    <a:pt x="4436" y="6892"/>
                  </a:lnTo>
                  <a:lnTo>
                    <a:pt x="4684" y="6721"/>
                  </a:lnTo>
                  <a:lnTo>
                    <a:pt x="4855" y="6625"/>
                  </a:lnTo>
                  <a:lnTo>
                    <a:pt x="4988" y="6530"/>
                  </a:lnTo>
                  <a:cubicBezTo>
                    <a:pt x="5083" y="6473"/>
                    <a:pt x="5236" y="6378"/>
                    <a:pt x="5312" y="6321"/>
                  </a:cubicBezTo>
                  <a:cubicBezTo>
                    <a:pt x="5388" y="6264"/>
                    <a:pt x="5464" y="6207"/>
                    <a:pt x="5540" y="6149"/>
                  </a:cubicBezTo>
                  <a:lnTo>
                    <a:pt x="5712" y="6054"/>
                  </a:lnTo>
                  <a:cubicBezTo>
                    <a:pt x="5826" y="5959"/>
                    <a:pt x="5959" y="5883"/>
                    <a:pt x="6092" y="5807"/>
                  </a:cubicBezTo>
                  <a:cubicBezTo>
                    <a:pt x="6207" y="5731"/>
                    <a:pt x="6340" y="5654"/>
                    <a:pt x="6454" y="5578"/>
                  </a:cubicBezTo>
                  <a:cubicBezTo>
                    <a:pt x="6625" y="5464"/>
                    <a:pt x="6816" y="5350"/>
                    <a:pt x="6968" y="5255"/>
                  </a:cubicBezTo>
                  <a:lnTo>
                    <a:pt x="7311" y="5045"/>
                  </a:lnTo>
                  <a:lnTo>
                    <a:pt x="7463" y="4950"/>
                  </a:lnTo>
                  <a:lnTo>
                    <a:pt x="7711" y="4798"/>
                  </a:lnTo>
                  <a:cubicBezTo>
                    <a:pt x="7844" y="4722"/>
                    <a:pt x="7977" y="4645"/>
                    <a:pt x="8110" y="4588"/>
                  </a:cubicBezTo>
                  <a:lnTo>
                    <a:pt x="8891" y="4189"/>
                  </a:lnTo>
                  <a:cubicBezTo>
                    <a:pt x="9119" y="4074"/>
                    <a:pt x="9348" y="3979"/>
                    <a:pt x="9557" y="3884"/>
                  </a:cubicBezTo>
                  <a:lnTo>
                    <a:pt x="9805" y="3789"/>
                  </a:lnTo>
                  <a:lnTo>
                    <a:pt x="10014" y="3694"/>
                  </a:lnTo>
                  <a:lnTo>
                    <a:pt x="10661" y="3408"/>
                  </a:lnTo>
                  <a:lnTo>
                    <a:pt x="10757" y="3370"/>
                  </a:lnTo>
                  <a:cubicBezTo>
                    <a:pt x="10852" y="3332"/>
                    <a:pt x="10985" y="3275"/>
                    <a:pt x="11099" y="3237"/>
                  </a:cubicBezTo>
                  <a:lnTo>
                    <a:pt x="11328" y="3141"/>
                  </a:lnTo>
                  <a:lnTo>
                    <a:pt x="11499" y="3084"/>
                  </a:lnTo>
                  <a:cubicBezTo>
                    <a:pt x="11766" y="2970"/>
                    <a:pt x="12051" y="2875"/>
                    <a:pt x="12337" y="2780"/>
                  </a:cubicBezTo>
                  <a:cubicBezTo>
                    <a:pt x="12470" y="2742"/>
                    <a:pt x="12603" y="2704"/>
                    <a:pt x="12737" y="2665"/>
                  </a:cubicBezTo>
                  <a:lnTo>
                    <a:pt x="12908" y="2627"/>
                  </a:lnTo>
                  <a:lnTo>
                    <a:pt x="13117" y="2551"/>
                  </a:lnTo>
                  <a:lnTo>
                    <a:pt x="13365" y="2494"/>
                  </a:lnTo>
                  <a:lnTo>
                    <a:pt x="13498" y="2475"/>
                  </a:lnTo>
                  <a:cubicBezTo>
                    <a:pt x="13593" y="2456"/>
                    <a:pt x="13688" y="2418"/>
                    <a:pt x="13784" y="2399"/>
                  </a:cubicBezTo>
                  <a:lnTo>
                    <a:pt x="13879" y="2361"/>
                  </a:lnTo>
                  <a:cubicBezTo>
                    <a:pt x="14145" y="2285"/>
                    <a:pt x="14412" y="2228"/>
                    <a:pt x="14678" y="2151"/>
                  </a:cubicBezTo>
                  <a:cubicBezTo>
                    <a:pt x="14926" y="2094"/>
                    <a:pt x="15192" y="2037"/>
                    <a:pt x="15440" y="1999"/>
                  </a:cubicBezTo>
                  <a:lnTo>
                    <a:pt x="15611" y="1999"/>
                  </a:lnTo>
                  <a:lnTo>
                    <a:pt x="16087" y="1923"/>
                  </a:lnTo>
                  <a:cubicBezTo>
                    <a:pt x="16201" y="1904"/>
                    <a:pt x="16335" y="1904"/>
                    <a:pt x="16449" y="1885"/>
                  </a:cubicBezTo>
                  <a:lnTo>
                    <a:pt x="16563" y="1866"/>
                  </a:lnTo>
                  <a:lnTo>
                    <a:pt x="16734" y="1847"/>
                  </a:lnTo>
                  <a:cubicBezTo>
                    <a:pt x="17001" y="1809"/>
                    <a:pt x="17287" y="1771"/>
                    <a:pt x="17553" y="1752"/>
                  </a:cubicBezTo>
                  <a:lnTo>
                    <a:pt x="17743" y="1733"/>
                  </a:lnTo>
                  <a:lnTo>
                    <a:pt x="18029" y="1714"/>
                  </a:lnTo>
                  <a:lnTo>
                    <a:pt x="18334" y="1695"/>
                  </a:lnTo>
                  <a:lnTo>
                    <a:pt x="18505" y="1695"/>
                  </a:lnTo>
                  <a:lnTo>
                    <a:pt x="18714" y="1676"/>
                  </a:lnTo>
                  <a:lnTo>
                    <a:pt x="18943" y="1656"/>
                  </a:lnTo>
                  <a:lnTo>
                    <a:pt x="19267" y="1637"/>
                  </a:lnTo>
                  <a:lnTo>
                    <a:pt x="19419" y="1637"/>
                  </a:lnTo>
                  <a:cubicBezTo>
                    <a:pt x="19628" y="1618"/>
                    <a:pt x="19838" y="1618"/>
                    <a:pt x="20028" y="1618"/>
                  </a:cubicBezTo>
                  <a:lnTo>
                    <a:pt x="23721" y="1618"/>
                  </a:lnTo>
                  <a:cubicBezTo>
                    <a:pt x="23893" y="1637"/>
                    <a:pt x="24045" y="1656"/>
                    <a:pt x="24197" y="1656"/>
                  </a:cubicBezTo>
                  <a:lnTo>
                    <a:pt x="24711" y="1656"/>
                  </a:lnTo>
                  <a:lnTo>
                    <a:pt x="24921" y="1695"/>
                  </a:lnTo>
                  <a:lnTo>
                    <a:pt x="25130" y="1714"/>
                  </a:lnTo>
                  <a:lnTo>
                    <a:pt x="25263" y="1752"/>
                  </a:lnTo>
                  <a:lnTo>
                    <a:pt x="25568" y="1809"/>
                  </a:lnTo>
                  <a:lnTo>
                    <a:pt x="25777" y="1828"/>
                  </a:lnTo>
                  <a:lnTo>
                    <a:pt x="26025" y="1885"/>
                  </a:lnTo>
                  <a:lnTo>
                    <a:pt x="26215" y="1904"/>
                  </a:lnTo>
                  <a:lnTo>
                    <a:pt x="26444" y="1961"/>
                  </a:lnTo>
                  <a:lnTo>
                    <a:pt x="26863" y="2018"/>
                  </a:lnTo>
                  <a:lnTo>
                    <a:pt x="27320" y="2094"/>
                  </a:lnTo>
                  <a:lnTo>
                    <a:pt x="27586" y="2151"/>
                  </a:lnTo>
                  <a:lnTo>
                    <a:pt x="27776" y="2190"/>
                  </a:lnTo>
                  <a:cubicBezTo>
                    <a:pt x="27910" y="2209"/>
                    <a:pt x="28043" y="2228"/>
                    <a:pt x="28176" y="2266"/>
                  </a:cubicBezTo>
                  <a:lnTo>
                    <a:pt x="28309" y="2304"/>
                  </a:lnTo>
                  <a:lnTo>
                    <a:pt x="28519" y="2342"/>
                  </a:lnTo>
                  <a:lnTo>
                    <a:pt x="28633" y="2361"/>
                  </a:lnTo>
                  <a:cubicBezTo>
                    <a:pt x="28747" y="2399"/>
                    <a:pt x="28862" y="2418"/>
                    <a:pt x="28995" y="2456"/>
                  </a:cubicBezTo>
                  <a:cubicBezTo>
                    <a:pt x="29147" y="2494"/>
                    <a:pt x="29318" y="2532"/>
                    <a:pt x="29471" y="2589"/>
                  </a:cubicBezTo>
                  <a:lnTo>
                    <a:pt x="29547" y="2608"/>
                  </a:lnTo>
                  <a:cubicBezTo>
                    <a:pt x="29680" y="2646"/>
                    <a:pt x="29794" y="2685"/>
                    <a:pt x="29928" y="2704"/>
                  </a:cubicBezTo>
                  <a:lnTo>
                    <a:pt x="30327" y="2799"/>
                  </a:lnTo>
                  <a:lnTo>
                    <a:pt x="30366" y="2818"/>
                  </a:lnTo>
                  <a:cubicBezTo>
                    <a:pt x="30537" y="2856"/>
                    <a:pt x="30689" y="2894"/>
                    <a:pt x="30842" y="2932"/>
                  </a:cubicBezTo>
                  <a:lnTo>
                    <a:pt x="31032" y="2970"/>
                  </a:lnTo>
                  <a:lnTo>
                    <a:pt x="31317" y="3027"/>
                  </a:lnTo>
                  <a:lnTo>
                    <a:pt x="31432" y="3046"/>
                  </a:lnTo>
                  <a:cubicBezTo>
                    <a:pt x="31546" y="3065"/>
                    <a:pt x="31660" y="3084"/>
                    <a:pt x="31774" y="3103"/>
                  </a:cubicBezTo>
                  <a:lnTo>
                    <a:pt x="31870" y="3122"/>
                  </a:lnTo>
                  <a:lnTo>
                    <a:pt x="32098" y="3199"/>
                  </a:lnTo>
                  <a:lnTo>
                    <a:pt x="32174" y="3256"/>
                  </a:lnTo>
                  <a:cubicBezTo>
                    <a:pt x="32288" y="3294"/>
                    <a:pt x="32403" y="3332"/>
                    <a:pt x="32536" y="3370"/>
                  </a:cubicBezTo>
                  <a:cubicBezTo>
                    <a:pt x="32669" y="3408"/>
                    <a:pt x="32783" y="3446"/>
                    <a:pt x="32898" y="3484"/>
                  </a:cubicBezTo>
                  <a:lnTo>
                    <a:pt x="32936" y="3484"/>
                  </a:lnTo>
                  <a:cubicBezTo>
                    <a:pt x="33012" y="3522"/>
                    <a:pt x="33088" y="3541"/>
                    <a:pt x="33183" y="3560"/>
                  </a:cubicBezTo>
                  <a:cubicBezTo>
                    <a:pt x="33259" y="3579"/>
                    <a:pt x="33316" y="3617"/>
                    <a:pt x="33412" y="3636"/>
                  </a:cubicBezTo>
                  <a:lnTo>
                    <a:pt x="33583" y="3694"/>
                  </a:lnTo>
                  <a:lnTo>
                    <a:pt x="33659" y="3713"/>
                  </a:lnTo>
                  <a:lnTo>
                    <a:pt x="33678" y="3713"/>
                  </a:lnTo>
                  <a:lnTo>
                    <a:pt x="33773" y="3751"/>
                  </a:lnTo>
                  <a:lnTo>
                    <a:pt x="33830" y="3827"/>
                  </a:lnTo>
                  <a:lnTo>
                    <a:pt x="33849" y="3827"/>
                  </a:lnTo>
                  <a:lnTo>
                    <a:pt x="33926" y="3846"/>
                  </a:lnTo>
                  <a:cubicBezTo>
                    <a:pt x="33983" y="3865"/>
                    <a:pt x="34040" y="3884"/>
                    <a:pt x="34097" y="3903"/>
                  </a:cubicBezTo>
                  <a:lnTo>
                    <a:pt x="34135" y="3903"/>
                  </a:lnTo>
                  <a:lnTo>
                    <a:pt x="34268" y="3941"/>
                  </a:lnTo>
                  <a:lnTo>
                    <a:pt x="34383" y="3941"/>
                  </a:lnTo>
                  <a:cubicBezTo>
                    <a:pt x="34383" y="3922"/>
                    <a:pt x="34383" y="3922"/>
                    <a:pt x="34402" y="3922"/>
                  </a:cubicBezTo>
                  <a:cubicBezTo>
                    <a:pt x="34402" y="3922"/>
                    <a:pt x="34402" y="3903"/>
                    <a:pt x="34402" y="3903"/>
                  </a:cubicBezTo>
                  <a:lnTo>
                    <a:pt x="34402" y="3903"/>
                  </a:lnTo>
                  <a:lnTo>
                    <a:pt x="34383" y="3884"/>
                  </a:lnTo>
                  <a:cubicBezTo>
                    <a:pt x="34383" y="3865"/>
                    <a:pt x="34383" y="3865"/>
                    <a:pt x="34383" y="3865"/>
                  </a:cubicBezTo>
                  <a:cubicBezTo>
                    <a:pt x="34383" y="3846"/>
                    <a:pt x="34364" y="3846"/>
                    <a:pt x="34364" y="3846"/>
                  </a:cubicBezTo>
                  <a:lnTo>
                    <a:pt x="34364" y="3865"/>
                  </a:lnTo>
                  <a:lnTo>
                    <a:pt x="34344" y="3846"/>
                  </a:lnTo>
                  <a:lnTo>
                    <a:pt x="34230" y="3732"/>
                  </a:lnTo>
                  <a:cubicBezTo>
                    <a:pt x="34097" y="3636"/>
                    <a:pt x="34002" y="3541"/>
                    <a:pt x="33869" y="3427"/>
                  </a:cubicBezTo>
                  <a:cubicBezTo>
                    <a:pt x="33735" y="3332"/>
                    <a:pt x="33583" y="3237"/>
                    <a:pt x="33450" y="3141"/>
                  </a:cubicBezTo>
                  <a:cubicBezTo>
                    <a:pt x="33335" y="3046"/>
                    <a:pt x="33202" y="2970"/>
                    <a:pt x="33050" y="2875"/>
                  </a:cubicBezTo>
                  <a:cubicBezTo>
                    <a:pt x="32764" y="2704"/>
                    <a:pt x="32460" y="2551"/>
                    <a:pt x="32136" y="2380"/>
                  </a:cubicBezTo>
                  <a:cubicBezTo>
                    <a:pt x="31812" y="2209"/>
                    <a:pt x="31470" y="2037"/>
                    <a:pt x="31184" y="1904"/>
                  </a:cubicBezTo>
                  <a:cubicBezTo>
                    <a:pt x="30899" y="1771"/>
                    <a:pt x="30594" y="1656"/>
                    <a:pt x="30213" y="1504"/>
                  </a:cubicBezTo>
                  <a:cubicBezTo>
                    <a:pt x="30118" y="1466"/>
                    <a:pt x="30023" y="1447"/>
                    <a:pt x="29909" y="1409"/>
                  </a:cubicBezTo>
                  <a:lnTo>
                    <a:pt x="29756" y="1352"/>
                  </a:lnTo>
                  <a:lnTo>
                    <a:pt x="29623" y="1314"/>
                  </a:lnTo>
                  <a:lnTo>
                    <a:pt x="29261" y="1181"/>
                  </a:lnTo>
                  <a:lnTo>
                    <a:pt x="29147" y="1142"/>
                  </a:lnTo>
                  <a:lnTo>
                    <a:pt x="29052" y="1123"/>
                  </a:lnTo>
                  <a:lnTo>
                    <a:pt x="28976" y="1085"/>
                  </a:lnTo>
                  <a:lnTo>
                    <a:pt x="28919" y="1066"/>
                  </a:lnTo>
                  <a:lnTo>
                    <a:pt x="28785" y="1009"/>
                  </a:lnTo>
                  <a:cubicBezTo>
                    <a:pt x="28671" y="971"/>
                    <a:pt x="28576" y="952"/>
                    <a:pt x="28481" y="914"/>
                  </a:cubicBezTo>
                  <a:lnTo>
                    <a:pt x="28367" y="895"/>
                  </a:lnTo>
                  <a:cubicBezTo>
                    <a:pt x="28176" y="838"/>
                    <a:pt x="27967" y="781"/>
                    <a:pt x="27757" y="724"/>
                  </a:cubicBezTo>
                  <a:lnTo>
                    <a:pt x="27738" y="724"/>
                  </a:lnTo>
                  <a:cubicBezTo>
                    <a:pt x="27586" y="667"/>
                    <a:pt x="27396" y="609"/>
                    <a:pt x="27262" y="590"/>
                  </a:cubicBezTo>
                  <a:cubicBezTo>
                    <a:pt x="27148" y="552"/>
                    <a:pt x="27015" y="514"/>
                    <a:pt x="26882" y="495"/>
                  </a:cubicBezTo>
                  <a:lnTo>
                    <a:pt x="26767" y="476"/>
                  </a:lnTo>
                  <a:cubicBezTo>
                    <a:pt x="26444" y="400"/>
                    <a:pt x="26082" y="324"/>
                    <a:pt x="25739" y="286"/>
                  </a:cubicBezTo>
                  <a:lnTo>
                    <a:pt x="25568" y="248"/>
                  </a:lnTo>
                  <a:lnTo>
                    <a:pt x="25378" y="229"/>
                  </a:lnTo>
                  <a:lnTo>
                    <a:pt x="25244" y="210"/>
                  </a:lnTo>
                  <a:lnTo>
                    <a:pt x="25206" y="210"/>
                  </a:lnTo>
                  <a:lnTo>
                    <a:pt x="24978" y="172"/>
                  </a:lnTo>
                  <a:lnTo>
                    <a:pt x="24940" y="172"/>
                  </a:lnTo>
                  <a:lnTo>
                    <a:pt x="24749" y="152"/>
                  </a:lnTo>
                  <a:lnTo>
                    <a:pt x="24654" y="152"/>
                  </a:lnTo>
                  <a:cubicBezTo>
                    <a:pt x="24521" y="133"/>
                    <a:pt x="24350" y="95"/>
                    <a:pt x="24178" y="95"/>
                  </a:cubicBezTo>
                  <a:lnTo>
                    <a:pt x="23702" y="57"/>
                  </a:lnTo>
                  <a:lnTo>
                    <a:pt x="23683" y="57"/>
                  </a:lnTo>
                  <a:cubicBezTo>
                    <a:pt x="23341" y="38"/>
                    <a:pt x="22979" y="0"/>
                    <a:pt x="22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6" name="Google Shape;2486;p76"/>
            <p:cNvSpPr/>
            <p:nvPr/>
          </p:nvSpPr>
          <p:spPr>
            <a:xfrm>
              <a:off x="1483325" y="3240875"/>
              <a:ext cx="149000" cy="49500"/>
            </a:xfrm>
            <a:custGeom>
              <a:avLst/>
              <a:gdLst/>
              <a:ahLst/>
              <a:cxnLst/>
              <a:rect l="l" t="t" r="r" b="b"/>
              <a:pathLst>
                <a:path w="5960" h="1980" extrusionOk="0">
                  <a:moveTo>
                    <a:pt x="1" y="0"/>
                  </a:moveTo>
                  <a:lnTo>
                    <a:pt x="1" y="0"/>
                  </a:lnTo>
                  <a:cubicBezTo>
                    <a:pt x="229" y="57"/>
                    <a:pt x="476" y="114"/>
                    <a:pt x="705" y="171"/>
                  </a:cubicBezTo>
                  <a:cubicBezTo>
                    <a:pt x="857" y="209"/>
                    <a:pt x="1010" y="267"/>
                    <a:pt x="1143" y="305"/>
                  </a:cubicBezTo>
                  <a:cubicBezTo>
                    <a:pt x="1276" y="362"/>
                    <a:pt x="1409" y="419"/>
                    <a:pt x="1543" y="476"/>
                  </a:cubicBezTo>
                  <a:lnTo>
                    <a:pt x="1847" y="609"/>
                  </a:lnTo>
                  <a:cubicBezTo>
                    <a:pt x="2038" y="704"/>
                    <a:pt x="2228" y="800"/>
                    <a:pt x="2418" y="895"/>
                  </a:cubicBezTo>
                  <a:cubicBezTo>
                    <a:pt x="2495" y="933"/>
                    <a:pt x="2590" y="971"/>
                    <a:pt x="2685" y="1009"/>
                  </a:cubicBezTo>
                  <a:lnTo>
                    <a:pt x="2970" y="1104"/>
                  </a:lnTo>
                  <a:cubicBezTo>
                    <a:pt x="3161" y="1161"/>
                    <a:pt x="3351" y="1218"/>
                    <a:pt x="3542" y="1295"/>
                  </a:cubicBezTo>
                  <a:cubicBezTo>
                    <a:pt x="3618" y="1314"/>
                    <a:pt x="3713" y="1352"/>
                    <a:pt x="3789" y="1390"/>
                  </a:cubicBezTo>
                  <a:cubicBezTo>
                    <a:pt x="3884" y="1428"/>
                    <a:pt x="3979" y="1447"/>
                    <a:pt x="4075" y="1485"/>
                  </a:cubicBezTo>
                  <a:lnTo>
                    <a:pt x="4360" y="1580"/>
                  </a:lnTo>
                  <a:lnTo>
                    <a:pt x="4646" y="1656"/>
                  </a:lnTo>
                  <a:cubicBezTo>
                    <a:pt x="4741" y="1675"/>
                    <a:pt x="4855" y="1713"/>
                    <a:pt x="4988" y="1752"/>
                  </a:cubicBezTo>
                  <a:cubicBezTo>
                    <a:pt x="5103" y="1790"/>
                    <a:pt x="5217" y="1828"/>
                    <a:pt x="5369" y="1847"/>
                  </a:cubicBezTo>
                  <a:cubicBezTo>
                    <a:pt x="5502" y="1885"/>
                    <a:pt x="5617" y="1923"/>
                    <a:pt x="5731" y="1942"/>
                  </a:cubicBezTo>
                  <a:lnTo>
                    <a:pt x="5921" y="1980"/>
                  </a:lnTo>
                  <a:lnTo>
                    <a:pt x="5959" y="1980"/>
                  </a:lnTo>
                  <a:cubicBezTo>
                    <a:pt x="5921" y="1961"/>
                    <a:pt x="5883" y="1961"/>
                    <a:pt x="5845" y="1942"/>
                  </a:cubicBezTo>
                  <a:cubicBezTo>
                    <a:pt x="5636" y="1866"/>
                    <a:pt x="5407" y="1790"/>
                    <a:pt x="5198" y="1675"/>
                  </a:cubicBezTo>
                  <a:cubicBezTo>
                    <a:pt x="5103" y="1637"/>
                    <a:pt x="5008" y="1599"/>
                    <a:pt x="4912" y="1542"/>
                  </a:cubicBezTo>
                  <a:cubicBezTo>
                    <a:pt x="4836" y="1504"/>
                    <a:pt x="4741" y="1447"/>
                    <a:pt x="4665" y="1409"/>
                  </a:cubicBezTo>
                  <a:cubicBezTo>
                    <a:pt x="4455" y="1314"/>
                    <a:pt x="4265" y="1218"/>
                    <a:pt x="4075" y="1123"/>
                  </a:cubicBezTo>
                  <a:cubicBezTo>
                    <a:pt x="3960" y="1085"/>
                    <a:pt x="3865" y="1028"/>
                    <a:pt x="3732" y="971"/>
                  </a:cubicBezTo>
                  <a:cubicBezTo>
                    <a:pt x="3618" y="914"/>
                    <a:pt x="3484" y="857"/>
                    <a:pt x="3370" y="800"/>
                  </a:cubicBezTo>
                  <a:cubicBezTo>
                    <a:pt x="3104" y="685"/>
                    <a:pt x="2837" y="590"/>
                    <a:pt x="2590" y="495"/>
                  </a:cubicBezTo>
                  <a:cubicBezTo>
                    <a:pt x="2399" y="438"/>
                    <a:pt x="2190" y="362"/>
                    <a:pt x="2000" y="305"/>
                  </a:cubicBezTo>
                  <a:cubicBezTo>
                    <a:pt x="1790" y="248"/>
                    <a:pt x="1581" y="190"/>
                    <a:pt x="1371" y="152"/>
                  </a:cubicBezTo>
                  <a:cubicBezTo>
                    <a:pt x="914" y="76"/>
                    <a:pt x="457" y="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7" name="Google Shape;2487;p76"/>
            <p:cNvSpPr/>
            <p:nvPr/>
          </p:nvSpPr>
          <p:spPr>
            <a:xfrm>
              <a:off x="892675" y="3239900"/>
              <a:ext cx="250850" cy="108075"/>
            </a:xfrm>
            <a:custGeom>
              <a:avLst/>
              <a:gdLst/>
              <a:ahLst/>
              <a:cxnLst/>
              <a:rect l="l" t="t" r="r" b="b"/>
              <a:pathLst>
                <a:path w="10034" h="4323" extrusionOk="0">
                  <a:moveTo>
                    <a:pt x="9957" y="1"/>
                  </a:moveTo>
                  <a:cubicBezTo>
                    <a:pt x="9863" y="14"/>
                    <a:pt x="9769" y="37"/>
                    <a:pt x="9681" y="63"/>
                  </a:cubicBezTo>
                  <a:lnTo>
                    <a:pt x="9681" y="63"/>
                  </a:lnTo>
                  <a:lnTo>
                    <a:pt x="9786" y="39"/>
                  </a:lnTo>
                  <a:lnTo>
                    <a:pt x="9881" y="20"/>
                  </a:lnTo>
                  <a:cubicBezTo>
                    <a:pt x="9938" y="20"/>
                    <a:pt x="9976" y="1"/>
                    <a:pt x="10034" y="1"/>
                  </a:cubicBezTo>
                  <a:close/>
                  <a:moveTo>
                    <a:pt x="9681" y="63"/>
                  </a:moveTo>
                  <a:lnTo>
                    <a:pt x="9539" y="96"/>
                  </a:lnTo>
                  <a:cubicBezTo>
                    <a:pt x="9386" y="134"/>
                    <a:pt x="9234" y="172"/>
                    <a:pt x="9063" y="210"/>
                  </a:cubicBezTo>
                  <a:cubicBezTo>
                    <a:pt x="8910" y="248"/>
                    <a:pt x="8758" y="306"/>
                    <a:pt x="8606" y="344"/>
                  </a:cubicBezTo>
                  <a:cubicBezTo>
                    <a:pt x="8472" y="382"/>
                    <a:pt x="8320" y="439"/>
                    <a:pt x="8187" y="477"/>
                  </a:cubicBezTo>
                  <a:cubicBezTo>
                    <a:pt x="7996" y="534"/>
                    <a:pt x="7806" y="591"/>
                    <a:pt x="7654" y="629"/>
                  </a:cubicBezTo>
                  <a:cubicBezTo>
                    <a:pt x="7482" y="667"/>
                    <a:pt x="7311" y="724"/>
                    <a:pt x="7140" y="781"/>
                  </a:cubicBezTo>
                  <a:cubicBezTo>
                    <a:pt x="6892" y="858"/>
                    <a:pt x="6645" y="896"/>
                    <a:pt x="6397" y="991"/>
                  </a:cubicBezTo>
                  <a:lnTo>
                    <a:pt x="6017" y="1105"/>
                  </a:lnTo>
                  <a:cubicBezTo>
                    <a:pt x="5902" y="1143"/>
                    <a:pt x="5788" y="1181"/>
                    <a:pt x="5655" y="1238"/>
                  </a:cubicBezTo>
                  <a:lnTo>
                    <a:pt x="5179" y="1410"/>
                  </a:lnTo>
                  <a:cubicBezTo>
                    <a:pt x="5008" y="1486"/>
                    <a:pt x="4836" y="1543"/>
                    <a:pt x="4665" y="1619"/>
                  </a:cubicBezTo>
                  <a:lnTo>
                    <a:pt x="4170" y="1829"/>
                  </a:lnTo>
                  <a:cubicBezTo>
                    <a:pt x="3999" y="1905"/>
                    <a:pt x="3827" y="2000"/>
                    <a:pt x="3675" y="2057"/>
                  </a:cubicBezTo>
                  <a:cubicBezTo>
                    <a:pt x="3523" y="2133"/>
                    <a:pt x="3370" y="2190"/>
                    <a:pt x="3218" y="2285"/>
                  </a:cubicBezTo>
                  <a:cubicBezTo>
                    <a:pt x="3066" y="2362"/>
                    <a:pt x="2913" y="2438"/>
                    <a:pt x="2761" y="2514"/>
                  </a:cubicBezTo>
                  <a:lnTo>
                    <a:pt x="2533" y="2628"/>
                  </a:lnTo>
                  <a:cubicBezTo>
                    <a:pt x="2476" y="2666"/>
                    <a:pt x="2399" y="2704"/>
                    <a:pt x="2342" y="2742"/>
                  </a:cubicBezTo>
                  <a:cubicBezTo>
                    <a:pt x="2190" y="2819"/>
                    <a:pt x="2057" y="2895"/>
                    <a:pt x="1923" y="2971"/>
                  </a:cubicBezTo>
                  <a:cubicBezTo>
                    <a:pt x="1828" y="3028"/>
                    <a:pt x="1733" y="3085"/>
                    <a:pt x="1657" y="3142"/>
                  </a:cubicBezTo>
                  <a:lnTo>
                    <a:pt x="1447" y="3295"/>
                  </a:lnTo>
                  <a:cubicBezTo>
                    <a:pt x="1276" y="3409"/>
                    <a:pt x="1124" y="3523"/>
                    <a:pt x="972" y="3618"/>
                  </a:cubicBezTo>
                  <a:cubicBezTo>
                    <a:pt x="819" y="3732"/>
                    <a:pt x="667" y="3828"/>
                    <a:pt x="496" y="3942"/>
                  </a:cubicBezTo>
                  <a:cubicBezTo>
                    <a:pt x="324" y="4056"/>
                    <a:pt x="172" y="4189"/>
                    <a:pt x="1" y="4323"/>
                  </a:cubicBezTo>
                  <a:lnTo>
                    <a:pt x="39" y="4304"/>
                  </a:lnTo>
                  <a:cubicBezTo>
                    <a:pt x="210" y="4208"/>
                    <a:pt x="400" y="4094"/>
                    <a:pt x="553" y="4037"/>
                  </a:cubicBezTo>
                  <a:cubicBezTo>
                    <a:pt x="705" y="3961"/>
                    <a:pt x="838" y="3904"/>
                    <a:pt x="991" y="3809"/>
                  </a:cubicBezTo>
                  <a:cubicBezTo>
                    <a:pt x="1143" y="3732"/>
                    <a:pt x="1314" y="3656"/>
                    <a:pt x="1467" y="3580"/>
                  </a:cubicBezTo>
                  <a:cubicBezTo>
                    <a:pt x="1619" y="3504"/>
                    <a:pt x="1752" y="3428"/>
                    <a:pt x="1904" y="3352"/>
                  </a:cubicBezTo>
                  <a:lnTo>
                    <a:pt x="2095" y="3275"/>
                  </a:lnTo>
                  <a:lnTo>
                    <a:pt x="2285" y="3199"/>
                  </a:lnTo>
                  <a:cubicBezTo>
                    <a:pt x="2418" y="3142"/>
                    <a:pt x="2495" y="3085"/>
                    <a:pt x="2647" y="3028"/>
                  </a:cubicBezTo>
                  <a:cubicBezTo>
                    <a:pt x="2799" y="2952"/>
                    <a:pt x="2932" y="2895"/>
                    <a:pt x="3085" y="2838"/>
                  </a:cubicBezTo>
                  <a:lnTo>
                    <a:pt x="3332" y="2723"/>
                  </a:lnTo>
                  <a:lnTo>
                    <a:pt x="3580" y="2628"/>
                  </a:lnTo>
                  <a:cubicBezTo>
                    <a:pt x="3751" y="2552"/>
                    <a:pt x="3903" y="2495"/>
                    <a:pt x="4075" y="2419"/>
                  </a:cubicBezTo>
                  <a:cubicBezTo>
                    <a:pt x="4246" y="2343"/>
                    <a:pt x="4417" y="2266"/>
                    <a:pt x="4589" y="2209"/>
                  </a:cubicBezTo>
                  <a:cubicBezTo>
                    <a:pt x="4760" y="2133"/>
                    <a:pt x="4931" y="2057"/>
                    <a:pt x="5065" y="1981"/>
                  </a:cubicBezTo>
                  <a:cubicBezTo>
                    <a:pt x="5217" y="1924"/>
                    <a:pt x="5350" y="1867"/>
                    <a:pt x="5483" y="1791"/>
                  </a:cubicBezTo>
                  <a:cubicBezTo>
                    <a:pt x="5617" y="1714"/>
                    <a:pt x="5750" y="1657"/>
                    <a:pt x="5902" y="1581"/>
                  </a:cubicBezTo>
                  <a:cubicBezTo>
                    <a:pt x="6036" y="1524"/>
                    <a:pt x="6188" y="1448"/>
                    <a:pt x="6321" y="1391"/>
                  </a:cubicBezTo>
                  <a:cubicBezTo>
                    <a:pt x="6454" y="1315"/>
                    <a:pt x="6588" y="1238"/>
                    <a:pt x="6740" y="1162"/>
                  </a:cubicBezTo>
                  <a:lnTo>
                    <a:pt x="6721" y="1162"/>
                  </a:lnTo>
                  <a:cubicBezTo>
                    <a:pt x="6835" y="1124"/>
                    <a:pt x="6949" y="1067"/>
                    <a:pt x="7064" y="1010"/>
                  </a:cubicBezTo>
                  <a:lnTo>
                    <a:pt x="7102" y="991"/>
                  </a:lnTo>
                  <a:lnTo>
                    <a:pt x="7216" y="934"/>
                  </a:lnTo>
                  <a:cubicBezTo>
                    <a:pt x="7387" y="877"/>
                    <a:pt x="7521" y="801"/>
                    <a:pt x="7692" y="743"/>
                  </a:cubicBezTo>
                  <a:cubicBezTo>
                    <a:pt x="7863" y="686"/>
                    <a:pt x="8035" y="629"/>
                    <a:pt x="8187" y="572"/>
                  </a:cubicBezTo>
                  <a:cubicBezTo>
                    <a:pt x="8358" y="515"/>
                    <a:pt x="8491" y="439"/>
                    <a:pt x="8663" y="382"/>
                  </a:cubicBezTo>
                  <a:cubicBezTo>
                    <a:pt x="8853" y="306"/>
                    <a:pt x="9025" y="267"/>
                    <a:pt x="9196" y="210"/>
                  </a:cubicBezTo>
                  <a:lnTo>
                    <a:pt x="9234" y="191"/>
                  </a:lnTo>
                  <a:cubicBezTo>
                    <a:pt x="9348" y="153"/>
                    <a:pt x="9443" y="134"/>
                    <a:pt x="9577" y="96"/>
                  </a:cubicBezTo>
                  <a:cubicBezTo>
                    <a:pt x="9610" y="85"/>
                    <a:pt x="9645" y="74"/>
                    <a:pt x="9681" y="63"/>
                  </a:cubicBezTo>
                  <a:close/>
                </a:path>
              </a:pathLst>
            </a:custGeom>
            <a:solidFill>
              <a:srgbClr val="25466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8" name="Google Shape;2488;p76"/>
            <p:cNvSpPr/>
            <p:nvPr/>
          </p:nvSpPr>
          <p:spPr>
            <a:xfrm>
              <a:off x="856500" y="3244200"/>
              <a:ext cx="271800" cy="128050"/>
            </a:xfrm>
            <a:custGeom>
              <a:avLst/>
              <a:gdLst/>
              <a:ahLst/>
              <a:cxnLst/>
              <a:rect l="l" t="t" r="r" b="b"/>
              <a:pathLst>
                <a:path w="10872" h="5122" extrusionOk="0">
                  <a:moveTo>
                    <a:pt x="10871" y="0"/>
                  </a:moveTo>
                  <a:lnTo>
                    <a:pt x="10871" y="0"/>
                  </a:lnTo>
                  <a:cubicBezTo>
                    <a:pt x="10811" y="19"/>
                    <a:pt x="10750" y="37"/>
                    <a:pt x="10688" y="56"/>
                  </a:cubicBezTo>
                  <a:lnTo>
                    <a:pt x="10688" y="56"/>
                  </a:lnTo>
                  <a:cubicBezTo>
                    <a:pt x="10751" y="38"/>
                    <a:pt x="10812" y="20"/>
                    <a:pt x="10871" y="0"/>
                  </a:cubicBezTo>
                  <a:close/>
                  <a:moveTo>
                    <a:pt x="10688" y="56"/>
                  </a:moveTo>
                  <a:cubicBezTo>
                    <a:pt x="10509" y="106"/>
                    <a:pt x="10322" y="148"/>
                    <a:pt x="10167" y="191"/>
                  </a:cubicBezTo>
                  <a:cubicBezTo>
                    <a:pt x="9938" y="248"/>
                    <a:pt x="9729" y="343"/>
                    <a:pt x="9520" y="400"/>
                  </a:cubicBezTo>
                  <a:cubicBezTo>
                    <a:pt x="9348" y="457"/>
                    <a:pt x="9177" y="495"/>
                    <a:pt x="9025" y="552"/>
                  </a:cubicBezTo>
                  <a:cubicBezTo>
                    <a:pt x="8720" y="648"/>
                    <a:pt x="8434" y="762"/>
                    <a:pt x="8130" y="876"/>
                  </a:cubicBezTo>
                  <a:cubicBezTo>
                    <a:pt x="7978" y="933"/>
                    <a:pt x="7806" y="990"/>
                    <a:pt x="7654" y="1047"/>
                  </a:cubicBezTo>
                  <a:cubicBezTo>
                    <a:pt x="7521" y="1085"/>
                    <a:pt x="7368" y="1143"/>
                    <a:pt x="7235" y="1200"/>
                  </a:cubicBezTo>
                  <a:cubicBezTo>
                    <a:pt x="7083" y="1257"/>
                    <a:pt x="6950" y="1314"/>
                    <a:pt x="6797" y="1371"/>
                  </a:cubicBezTo>
                  <a:cubicBezTo>
                    <a:pt x="6645" y="1428"/>
                    <a:pt x="6493" y="1485"/>
                    <a:pt x="6340" y="1542"/>
                  </a:cubicBezTo>
                  <a:cubicBezTo>
                    <a:pt x="6207" y="1619"/>
                    <a:pt x="6055" y="1676"/>
                    <a:pt x="5902" y="1733"/>
                  </a:cubicBezTo>
                  <a:cubicBezTo>
                    <a:pt x="5769" y="1790"/>
                    <a:pt x="5617" y="1847"/>
                    <a:pt x="5465" y="1904"/>
                  </a:cubicBezTo>
                  <a:lnTo>
                    <a:pt x="5027" y="2094"/>
                  </a:lnTo>
                  <a:cubicBezTo>
                    <a:pt x="4874" y="2171"/>
                    <a:pt x="4722" y="2228"/>
                    <a:pt x="4589" y="2304"/>
                  </a:cubicBezTo>
                  <a:cubicBezTo>
                    <a:pt x="4437" y="2361"/>
                    <a:pt x="4303" y="2437"/>
                    <a:pt x="4170" y="2513"/>
                  </a:cubicBezTo>
                  <a:lnTo>
                    <a:pt x="3751" y="2704"/>
                  </a:lnTo>
                  <a:cubicBezTo>
                    <a:pt x="3599" y="2780"/>
                    <a:pt x="3466" y="2856"/>
                    <a:pt x="3332" y="2932"/>
                  </a:cubicBezTo>
                  <a:lnTo>
                    <a:pt x="2914" y="3180"/>
                  </a:lnTo>
                  <a:cubicBezTo>
                    <a:pt x="2780" y="3256"/>
                    <a:pt x="2647" y="3332"/>
                    <a:pt x="2514" y="3408"/>
                  </a:cubicBezTo>
                  <a:lnTo>
                    <a:pt x="2095" y="3675"/>
                  </a:lnTo>
                  <a:cubicBezTo>
                    <a:pt x="1943" y="3770"/>
                    <a:pt x="1771" y="3884"/>
                    <a:pt x="1600" y="3998"/>
                  </a:cubicBezTo>
                  <a:cubicBezTo>
                    <a:pt x="1352" y="4170"/>
                    <a:pt x="1086" y="4341"/>
                    <a:pt x="819" y="4531"/>
                  </a:cubicBezTo>
                  <a:lnTo>
                    <a:pt x="401" y="4817"/>
                  </a:lnTo>
                  <a:cubicBezTo>
                    <a:pt x="343" y="4874"/>
                    <a:pt x="286" y="4912"/>
                    <a:pt x="210" y="4950"/>
                  </a:cubicBezTo>
                  <a:lnTo>
                    <a:pt x="1" y="5121"/>
                  </a:lnTo>
                  <a:cubicBezTo>
                    <a:pt x="96" y="5064"/>
                    <a:pt x="191" y="4988"/>
                    <a:pt x="305" y="4931"/>
                  </a:cubicBezTo>
                  <a:lnTo>
                    <a:pt x="610" y="4779"/>
                  </a:lnTo>
                  <a:lnTo>
                    <a:pt x="1048" y="4550"/>
                  </a:lnTo>
                  <a:cubicBezTo>
                    <a:pt x="1181" y="4474"/>
                    <a:pt x="1314" y="4398"/>
                    <a:pt x="1448" y="4341"/>
                  </a:cubicBezTo>
                  <a:lnTo>
                    <a:pt x="1866" y="4112"/>
                  </a:lnTo>
                  <a:cubicBezTo>
                    <a:pt x="2000" y="4055"/>
                    <a:pt x="2152" y="3979"/>
                    <a:pt x="2285" y="3903"/>
                  </a:cubicBezTo>
                  <a:cubicBezTo>
                    <a:pt x="2419" y="3808"/>
                    <a:pt x="2571" y="3732"/>
                    <a:pt x="2704" y="3656"/>
                  </a:cubicBezTo>
                  <a:lnTo>
                    <a:pt x="3142" y="3446"/>
                  </a:lnTo>
                  <a:cubicBezTo>
                    <a:pt x="3408" y="3294"/>
                    <a:pt x="3694" y="3161"/>
                    <a:pt x="3961" y="3027"/>
                  </a:cubicBezTo>
                  <a:cubicBezTo>
                    <a:pt x="4113" y="2951"/>
                    <a:pt x="4265" y="2875"/>
                    <a:pt x="4418" y="2799"/>
                  </a:cubicBezTo>
                  <a:lnTo>
                    <a:pt x="4836" y="2608"/>
                  </a:lnTo>
                  <a:lnTo>
                    <a:pt x="5274" y="2399"/>
                  </a:lnTo>
                  <a:cubicBezTo>
                    <a:pt x="5407" y="2323"/>
                    <a:pt x="5560" y="2247"/>
                    <a:pt x="5693" y="2190"/>
                  </a:cubicBezTo>
                  <a:cubicBezTo>
                    <a:pt x="5826" y="2113"/>
                    <a:pt x="5979" y="2037"/>
                    <a:pt x="6112" y="1980"/>
                  </a:cubicBezTo>
                  <a:cubicBezTo>
                    <a:pt x="6207" y="1923"/>
                    <a:pt x="6321" y="1885"/>
                    <a:pt x="6416" y="1828"/>
                  </a:cubicBezTo>
                  <a:cubicBezTo>
                    <a:pt x="6512" y="1790"/>
                    <a:pt x="6607" y="1733"/>
                    <a:pt x="6702" y="1695"/>
                  </a:cubicBezTo>
                  <a:lnTo>
                    <a:pt x="6740" y="1695"/>
                  </a:lnTo>
                  <a:lnTo>
                    <a:pt x="6778" y="1657"/>
                  </a:lnTo>
                  <a:lnTo>
                    <a:pt x="6816" y="1638"/>
                  </a:lnTo>
                  <a:cubicBezTo>
                    <a:pt x="6930" y="1599"/>
                    <a:pt x="7045" y="1542"/>
                    <a:pt x="7159" y="1485"/>
                  </a:cubicBezTo>
                  <a:cubicBezTo>
                    <a:pt x="7273" y="1428"/>
                    <a:pt x="7368" y="1371"/>
                    <a:pt x="7483" y="1314"/>
                  </a:cubicBezTo>
                  <a:lnTo>
                    <a:pt x="7920" y="1143"/>
                  </a:lnTo>
                  <a:lnTo>
                    <a:pt x="8339" y="952"/>
                  </a:lnTo>
                  <a:lnTo>
                    <a:pt x="8796" y="743"/>
                  </a:lnTo>
                  <a:cubicBezTo>
                    <a:pt x="8949" y="667"/>
                    <a:pt x="9101" y="609"/>
                    <a:pt x="9234" y="552"/>
                  </a:cubicBezTo>
                  <a:cubicBezTo>
                    <a:pt x="9386" y="514"/>
                    <a:pt x="9520" y="457"/>
                    <a:pt x="9672" y="400"/>
                  </a:cubicBezTo>
                  <a:cubicBezTo>
                    <a:pt x="9824" y="343"/>
                    <a:pt x="9977" y="286"/>
                    <a:pt x="10129" y="229"/>
                  </a:cubicBezTo>
                  <a:cubicBezTo>
                    <a:pt x="10302" y="171"/>
                    <a:pt x="10496" y="113"/>
                    <a:pt x="10688" y="56"/>
                  </a:cubicBezTo>
                  <a:close/>
                </a:path>
              </a:pathLst>
            </a:custGeom>
            <a:solidFill>
              <a:srgbClr val="25466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9" name="Google Shape;2489;p76"/>
            <p:cNvSpPr/>
            <p:nvPr/>
          </p:nvSpPr>
          <p:spPr>
            <a:xfrm>
              <a:off x="890775" y="3248475"/>
              <a:ext cx="235625" cy="98550"/>
            </a:xfrm>
            <a:custGeom>
              <a:avLst/>
              <a:gdLst/>
              <a:ahLst/>
              <a:cxnLst/>
              <a:rect l="l" t="t" r="r" b="b"/>
              <a:pathLst>
                <a:path w="9425" h="3942" extrusionOk="0">
                  <a:moveTo>
                    <a:pt x="9386" y="1"/>
                  </a:moveTo>
                  <a:cubicBezTo>
                    <a:pt x="9329" y="20"/>
                    <a:pt x="9272" y="39"/>
                    <a:pt x="9196" y="58"/>
                  </a:cubicBezTo>
                  <a:lnTo>
                    <a:pt x="9081" y="115"/>
                  </a:lnTo>
                  <a:lnTo>
                    <a:pt x="8796" y="191"/>
                  </a:lnTo>
                  <a:lnTo>
                    <a:pt x="8415" y="305"/>
                  </a:lnTo>
                  <a:lnTo>
                    <a:pt x="8015" y="400"/>
                  </a:lnTo>
                  <a:cubicBezTo>
                    <a:pt x="7768" y="477"/>
                    <a:pt x="7520" y="553"/>
                    <a:pt x="7292" y="610"/>
                  </a:cubicBezTo>
                  <a:cubicBezTo>
                    <a:pt x="7140" y="648"/>
                    <a:pt x="6987" y="667"/>
                    <a:pt x="6835" y="705"/>
                  </a:cubicBezTo>
                  <a:cubicBezTo>
                    <a:pt x="6683" y="743"/>
                    <a:pt x="6549" y="800"/>
                    <a:pt x="6397" y="838"/>
                  </a:cubicBezTo>
                  <a:cubicBezTo>
                    <a:pt x="6226" y="876"/>
                    <a:pt x="6074" y="933"/>
                    <a:pt x="5921" y="972"/>
                  </a:cubicBezTo>
                  <a:cubicBezTo>
                    <a:pt x="5769" y="1010"/>
                    <a:pt x="5617" y="1067"/>
                    <a:pt x="5464" y="1105"/>
                  </a:cubicBezTo>
                  <a:cubicBezTo>
                    <a:pt x="5160" y="1200"/>
                    <a:pt x="4874" y="1314"/>
                    <a:pt x="4570" y="1428"/>
                  </a:cubicBezTo>
                  <a:cubicBezTo>
                    <a:pt x="4436" y="1486"/>
                    <a:pt x="4303" y="1524"/>
                    <a:pt x="4151" y="1600"/>
                  </a:cubicBezTo>
                  <a:cubicBezTo>
                    <a:pt x="4017" y="1657"/>
                    <a:pt x="3865" y="1733"/>
                    <a:pt x="3713" y="1809"/>
                  </a:cubicBezTo>
                  <a:lnTo>
                    <a:pt x="3618" y="1847"/>
                  </a:lnTo>
                  <a:lnTo>
                    <a:pt x="3637" y="1847"/>
                  </a:lnTo>
                  <a:cubicBezTo>
                    <a:pt x="3427" y="1942"/>
                    <a:pt x="3218" y="2038"/>
                    <a:pt x="2989" y="2152"/>
                  </a:cubicBezTo>
                  <a:cubicBezTo>
                    <a:pt x="2894" y="2190"/>
                    <a:pt x="2761" y="2247"/>
                    <a:pt x="2647" y="2304"/>
                  </a:cubicBezTo>
                  <a:cubicBezTo>
                    <a:pt x="2532" y="2361"/>
                    <a:pt x="2418" y="2418"/>
                    <a:pt x="2323" y="2476"/>
                  </a:cubicBezTo>
                  <a:cubicBezTo>
                    <a:pt x="2114" y="2590"/>
                    <a:pt x="1885" y="2685"/>
                    <a:pt x="1676" y="2799"/>
                  </a:cubicBezTo>
                  <a:cubicBezTo>
                    <a:pt x="1543" y="2875"/>
                    <a:pt x="1390" y="2971"/>
                    <a:pt x="1257" y="3047"/>
                  </a:cubicBezTo>
                  <a:cubicBezTo>
                    <a:pt x="1124" y="3104"/>
                    <a:pt x="990" y="3199"/>
                    <a:pt x="857" y="3275"/>
                  </a:cubicBezTo>
                  <a:cubicBezTo>
                    <a:pt x="743" y="3370"/>
                    <a:pt x="610" y="3446"/>
                    <a:pt x="476" y="3542"/>
                  </a:cubicBezTo>
                  <a:lnTo>
                    <a:pt x="0" y="3884"/>
                  </a:lnTo>
                  <a:lnTo>
                    <a:pt x="0" y="3941"/>
                  </a:lnTo>
                  <a:cubicBezTo>
                    <a:pt x="210" y="3827"/>
                    <a:pt x="438" y="3694"/>
                    <a:pt x="629" y="3599"/>
                  </a:cubicBezTo>
                  <a:cubicBezTo>
                    <a:pt x="819" y="3485"/>
                    <a:pt x="1028" y="3408"/>
                    <a:pt x="1219" y="3313"/>
                  </a:cubicBezTo>
                  <a:lnTo>
                    <a:pt x="1771" y="3066"/>
                  </a:lnTo>
                  <a:lnTo>
                    <a:pt x="2190" y="2894"/>
                  </a:lnTo>
                  <a:cubicBezTo>
                    <a:pt x="2342" y="2837"/>
                    <a:pt x="2494" y="2780"/>
                    <a:pt x="2628" y="2723"/>
                  </a:cubicBezTo>
                  <a:cubicBezTo>
                    <a:pt x="2780" y="2666"/>
                    <a:pt x="2913" y="2609"/>
                    <a:pt x="3066" y="2552"/>
                  </a:cubicBezTo>
                  <a:cubicBezTo>
                    <a:pt x="3199" y="2495"/>
                    <a:pt x="3351" y="2437"/>
                    <a:pt x="3484" y="2380"/>
                  </a:cubicBezTo>
                  <a:cubicBezTo>
                    <a:pt x="3637" y="2323"/>
                    <a:pt x="3789" y="2266"/>
                    <a:pt x="3922" y="2190"/>
                  </a:cubicBezTo>
                  <a:lnTo>
                    <a:pt x="4341" y="2000"/>
                  </a:lnTo>
                  <a:lnTo>
                    <a:pt x="4798" y="1828"/>
                  </a:lnTo>
                  <a:cubicBezTo>
                    <a:pt x="4931" y="1771"/>
                    <a:pt x="5084" y="1695"/>
                    <a:pt x="5217" y="1638"/>
                  </a:cubicBezTo>
                  <a:lnTo>
                    <a:pt x="5198" y="1638"/>
                  </a:lnTo>
                  <a:cubicBezTo>
                    <a:pt x="5350" y="1562"/>
                    <a:pt x="5521" y="1486"/>
                    <a:pt x="5693" y="1409"/>
                  </a:cubicBezTo>
                  <a:cubicBezTo>
                    <a:pt x="5845" y="1352"/>
                    <a:pt x="6035" y="1276"/>
                    <a:pt x="6188" y="1219"/>
                  </a:cubicBezTo>
                  <a:cubicBezTo>
                    <a:pt x="6340" y="1162"/>
                    <a:pt x="6511" y="1086"/>
                    <a:pt x="6645" y="1029"/>
                  </a:cubicBezTo>
                  <a:cubicBezTo>
                    <a:pt x="6797" y="972"/>
                    <a:pt x="6930" y="933"/>
                    <a:pt x="7063" y="876"/>
                  </a:cubicBezTo>
                  <a:lnTo>
                    <a:pt x="7520" y="724"/>
                  </a:lnTo>
                  <a:cubicBezTo>
                    <a:pt x="7654" y="667"/>
                    <a:pt x="7787" y="610"/>
                    <a:pt x="7939" y="553"/>
                  </a:cubicBezTo>
                  <a:cubicBezTo>
                    <a:pt x="8225" y="458"/>
                    <a:pt x="8529" y="362"/>
                    <a:pt x="8815" y="248"/>
                  </a:cubicBezTo>
                  <a:cubicBezTo>
                    <a:pt x="8967" y="191"/>
                    <a:pt x="9120" y="134"/>
                    <a:pt x="9272" y="77"/>
                  </a:cubicBezTo>
                  <a:cubicBezTo>
                    <a:pt x="9291" y="77"/>
                    <a:pt x="9424" y="1"/>
                    <a:pt x="94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0" name="Google Shape;2490;p76"/>
            <p:cNvSpPr/>
            <p:nvPr/>
          </p:nvSpPr>
          <p:spPr>
            <a:xfrm>
              <a:off x="747050" y="3153750"/>
              <a:ext cx="880525" cy="312250"/>
            </a:xfrm>
            <a:custGeom>
              <a:avLst/>
              <a:gdLst/>
              <a:ahLst/>
              <a:cxnLst/>
              <a:rect l="l" t="t" r="r" b="b"/>
              <a:pathLst>
                <a:path w="35221" h="12490" extrusionOk="0">
                  <a:moveTo>
                    <a:pt x="19305" y="0"/>
                  </a:moveTo>
                  <a:cubicBezTo>
                    <a:pt x="19059" y="0"/>
                    <a:pt x="18811" y="7"/>
                    <a:pt x="18562" y="20"/>
                  </a:cubicBezTo>
                  <a:cubicBezTo>
                    <a:pt x="17800" y="39"/>
                    <a:pt x="17039" y="115"/>
                    <a:pt x="16277" y="211"/>
                  </a:cubicBezTo>
                  <a:cubicBezTo>
                    <a:pt x="15935" y="249"/>
                    <a:pt x="15630" y="306"/>
                    <a:pt x="15249" y="363"/>
                  </a:cubicBezTo>
                  <a:cubicBezTo>
                    <a:pt x="14869" y="401"/>
                    <a:pt x="14526" y="439"/>
                    <a:pt x="14164" y="496"/>
                  </a:cubicBezTo>
                  <a:cubicBezTo>
                    <a:pt x="13403" y="610"/>
                    <a:pt x="12660" y="782"/>
                    <a:pt x="11918" y="1010"/>
                  </a:cubicBezTo>
                  <a:cubicBezTo>
                    <a:pt x="11575" y="1124"/>
                    <a:pt x="11251" y="1239"/>
                    <a:pt x="10909" y="1391"/>
                  </a:cubicBezTo>
                  <a:cubicBezTo>
                    <a:pt x="10547" y="1543"/>
                    <a:pt x="10185" y="1714"/>
                    <a:pt x="9843" y="1867"/>
                  </a:cubicBezTo>
                  <a:cubicBezTo>
                    <a:pt x="9500" y="2019"/>
                    <a:pt x="9138" y="2209"/>
                    <a:pt x="8834" y="2381"/>
                  </a:cubicBezTo>
                  <a:cubicBezTo>
                    <a:pt x="8529" y="2552"/>
                    <a:pt x="8224" y="2724"/>
                    <a:pt x="7920" y="2914"/>
                  </a:cubicBezTo>
                  <a:lnTo>
                    <a:pt x="7882" y="2933"/>
                  </a:lnTo>
                  <a:lnTo>
                    <a:pt x="7901" y="2914"/>
                  </a:lnTo>
                  <a:lnTo>
                    <a:pt x="7901" y="2914"/>
                  </a:lnTo>
                  <a:lnTo>
                    <a:pt x="7767" y="3009"/>
                  </a:lnTo>
                  <a:cubicBezTo>
                    <a:pt x="7272" y="3314"/>
                    <a:pt x="6816" y="3675"/>
                    <a:pt x="6397" y="4094"/>
                  </a:cubicBezTo>
                  <a:cubicBezTo>
                    <a:pt x="5864" y="4570"/>
                    <a:pt x="5350" y="5084"/>
                    <a:pt x="4817" y="5579"/>
                  </a:cubicBezTo>
                  <a:cubicBezTo>
                    <a:pt x="4531" y="5846"/>
                    <a:pt x="4284" y="6112"/>
                    <a:pt x="4036" y="6417"/>
                  </a:cubicBezTo>
                  <a:cubicBezTo>
                    <a:pt x="3808" y="6683"/>
                    <a:pt x="3617" y="6950"/>
                    <a:pt x="3370" y="7216"/>
                  </a:cubicBezTo>
                  <a:cubicBezTo>
                    <a:pt x="3255" y="7331"/>
                    <a:pt x="3141" y="7445"/>
                    <a:pt x="3027" y="7578"/>
                  </a:cubicBezTo>
                  <a:cubicBezTo>
                    <a:pt x="2894" y="7730"/>
                    <a:pt x="2780" y="7883"/>
                    <a:pt x="2665" y="8054"/>
                  </a:cubicBezTo>
                  <a:cubicBezTo>
                    <a:pt x="2475" y="8302"/>
                    <a:pt x="2323" y="8568"/>
                    <a:pt x="2151" y="8816"/>
                  </a:cubicBezTo>
                  <a:cubicBezTo>
                    <a:pt x="2018" y="8987"/>
                    <a:pt x="1885" y="9158"/>
                    <a:pt x="1771" y="9330"/>
                  </a:cubicBezTo>
                  <a:cubicBezTo>
                    <a:pt x="1656" y="9501"/>
                    <a:pt x="1561" y="9691"/>
                    <a:pt x="1466" y="9882"/>
                  </a:cubicBezTo>
                  <a:lnTo>
                    <a:pt x="1443" y="9939"/>
                  </a:lnTo>
                  <a:lnTo>
                    <a:pt x="1443" y="9939"/>
                  </a:lnTo>
                  <a:cubicBezTo>
                    <a:pt x="1339" y="10115"/>
                    <a:pt x="1247" y="10275"/>
                    <a:pt x="1123" y="10453"/>
                  </a:cubicBezTo>
                  <a:cubicBezTo>
                    <a:pt x="1066" y="10529"/>
                    <a:pt x="1009" y="10624"/>
                    <a:pt x="952" y="10719"/>
                  </a:cubicBezTo>
                  <a:cubicBezTo>
                    <a:pt x="895" y="10815"/>
                    <a:pt x="838" y="10910"/>
                    <a:pt x="781" y="11005"/>
                  </a:cubicBezTo>
                  <a:cubicBezTo>
                    <a:pt x="685" y="11176"/>
                    <a:pt x="590" y="11348"/>
                    <a:pt x="514" y="11538"/>
                  </a:cubicBezTo>
                  <a:cubicBezTo>
                    <a:pt x="476" y="11614"/>
                    <a:pt x="438" y="11728"/>
                    <a:pt x="400" y="11805"/>
                  </a:cubicBezTo>
                  <a:lnTo>
                    <a:pt x="286" y="12033"/>
                  </a:lnTo>
                  <a:lnTo>
                    <a:pt x="286" y="12052"/>
                  </a:lnTo>
                  <a:lnTo>
                    <a:pt x="286" y="12071"/>
                  </a:lnTo>
                  <a:cubicBezTo>
                    <a:pt x="228" y="12166"/>
                    <a:pt x="171" y="12261"/>
                    <a:pt x="114" y="12357"/>
                  </a:cubicBezTo>
                  <a:lnTo>
                    <a:pt x="57" y="12433"/>
                  </a:lnTo>
                  <a:lnTo>
                    <a:pt x="19" y="12471"/>
                  </a:lnTo>
                  <a:lnTo>
                    <a:pt x="0" y="12490"/>
                  </a:lnTo>
                  <a:cubicBezTo>
                    <a:pt x="133" y="12433"/>
                    <a:pt x="267" y="12376"/>
                    <a:pt x="381" y="12281"/>
                  </a:cubicBezTo>
                  <a:cubicBezTo>
                    <a:pt x="495" y="12204"/>
                    <a:pt x="609" y="12109"/>
                    <a:pt x="723" y="12033"/>
                  </a:cubicBezTo>
                  <a:cubicBezTo>
                    <a:pt x="838" y="11919"/>
                    <a:pt x="952" y="11805"/>
                    <a:pt x="1066" y="11709"/>
                  </a:cubicBezTo>
                  <a:cubicBezTo>
                    <a:pt x="1180" y="11614"/>
                    <a:pt x="1276" y="11500"/>
                    <a:pt x="1390" y="11405"/>
                  </a:cubicBezTo>
                  <a:lnTo>
                    <a:pt x="1466" y="11348"/>
                  </a:lnTo>
                  <a:cubicBezTo>
                    <a:pt x="1656" y="11214"/>
                    <a:pt x="1847" y="11081"/>
                    <a:pt x="2037" y="10929"/>
                  </a:cubicBezTo>
                  <a:cubicBezTo>
                    <a:pt x="2189" y="10777"/>
                    <a:pt x="2323" y="10605"/>
                    <a:pt x="2456" y="10415"/>
                  </a:cubicBezTo>
                  <a:cubicBezTo>
                    <a:pt x="2551" y="10282"/>
                    <a:pt x="2646" y="10167"/>
                    <a:pt x="2761" y="10053"/>
                  </a:cubicBezTo>
                  <a:cubicBezTo>
                    <a:pt x="2913" y="9882"/>
                    <a:pt x="3084" y="9729"/>
                    <a:pt x="3236" y="9577"/>
                  </a:cubicBezTo>
                  <a:cubicBezTo>
                    <a:pt x="3351" y="9425"/>
                    <a:pt x="3465" y="9254"/>
                    <a:pt x="3579" y="9101"/>
                  </a:cubicBezTo>
                  <a:cubicBezTo>
                    <a:pt x="3655" y="9006"/>
                    <a:pt x="3731" y="8911"/>
                    <a:pt x="3808" y="8816"/>
                  </a:cubicBezTo>
                  <a:cubicBezTo>
                    <a:pt x="4036" y="8587"/>
                    <a:pt x="4264" y="8378"/>
                    <a:pt x="4512" y="8149"/>
                  </a:cubicBezTo>
                  <a:cubicBezTo>
                    <a:pt x="4759" y="7921"/>
                    <a:pt x="4969" y="7654"/>
                    <a:pt x="5216" y="7426"/>
                  </a:cubicBezTo>
                  <a:lnTo>
                    <a:pt x="5274" y="7350"/>
                  </a:lnTo>
                  <a:cubicBezTo>
                    <a:pt x="5692" y="6931"/>
                    <a:pt x="6111" y="6531"/>
                    <a:pt x="6530" y="6131"/>
                  </a:cubicBezTo>
                  <a:cubicBezTo>
                    <a:pt x="6949" y="5731"/>
                    <a:pt x="7368" y="5351"/>
                    <a:pt x="7806" y="4989"/>
                  </a:cubicBezTo>
                  <a:cubicBezTo>
                    <a:pt x="8015" y="4799"/>
                    <a:pt x="8224" y="4646"/>
                    <a:pt x="8453" y="4513"/>
                  </a:cubicBezTo>
                  <a:cubicBezTo>
                    <a:pt x="9119" y="4113"/>
                    <a:pt x="9785" y="3752"/>
                    <a:pt x="10490" y="3428"/>
                  </a:cubicBezTo>
                  <a:cubicBezTo>
                    <a:pt x="11080" y="3180"/>
                    <a:pt x="11670" y="2914"/>
                    <a:pt x="12279" y="2724"/>
                  </a:cubicBezTo>
                  <a:cubicBezTo>
                    <a:pt x="12908" y="2533"/>
                    <a:pt x="13555" y="2362"/>
                    <a:pt x="14202" y="2248"/>
                  </a:cubicBezTo>
                  <a:lnTo>
                    <a:pt x="14964" y="2133"/>
                  </a:lnTo>
                  <a:cubicBezTo>
                    <a:pt x="15687" y="2019"/>
                    <a:pt x="16411" y="1886"/>
                    <a:pt x="17115" y="1810"/>
                  </a:cubicBezTo>
                  <a:cubicBezTo>
                    <a:pt x="17800" y="1714"/>
                    <a:pt x="18524" y="1657"/>
                    <a:pt x="19190" y="1619"/>
                  </a:cubicBezTo>
                  <a:cubicBezTo>
                    <a:pt x="19564" y="1608"/>
                    <a:pt x="19944" y="1597"/>
                    <a:pt x="20323" y="1597"/>
                  </a:cubicBezTo>
                  <a:cubicBezTo>
                    <a:pt x="20601" y="1597"/>
                    <a:pt x="20877" y="1603"/>
                    <a:pt x="21151" y="1619"/>
                  </a:cubicBezTo>
                  <a:cubicBezTo>
                    <a:pt x="21513" y="1638"/>
                    <a:pt x="21855" y="1676"/>
                    <a:pt x="22198" y="1695"/>
                  </a:cubicBezTo>
                  <a:cubicBezTo>
                    <a:pt x="22522" y="1695"/>
                    <a:pt x="22864" y="1714"/>
                    <a:pt x="23188" y="1734"/>
                  </a:cubicBezTo>
                  <a:lnTo>
                    <a:pt x="24502" y="1867"/>
                  </a:lnTo>
                  <a:cubicBezTo>
                    <a:pt x="24711" y="1886"/>
                    <a:pt x="24940" y="1924"/>
                    <a:pt x="25130" y="1943"/>
                  </a:cubicBezTo>
                  <a:cubicBezTo>
                    <a:pt x="25320" y="1981"/>
                    <a:pt x="25511" y="2019"/>
                    <a:pt x="25701" y="2057"/>
                  </a:cubicBezTo>
                  <a:cubicBezTo>
                    <a:pt x="26177" y="2190"/>
                    <a:pt x="26653" y="2286"/>
                    <a:pt x="27129" y="2419"/>
                  </a:cubicBezTo>
                  <a:cubicBezTo>
                    <a:pt x="27605" y="2552"/>
                    <a:pt x="28081" y="2647"/>
                    <a:pt x="28557" y="2781"/>
                  </a:cubicBezTo>
                  <a:cubicBezTo>
                    <a:pt x="29242" y="2971"/>
                    <a:pt x="29927" y="3180"/>
                    <a:pt x="30613" y="3409"/>
                  </a:cubicBezTo>
                  <a:cubicBezTo>
                    <a:pt x="30956" y="3504"/>
                    <a:pt x="31317" y="3656"/>
                    <a:pt x="31660" y="3752"/>
                  </a:cubicBezTo>
                  <a:cubicBezTo>
                    <a:pt x="32003" y="3847"/>
                    <a:pt x="32345" y="3961"/>
                    <a:pt x="32688" y="4075"/>
                  </a:cubicBezTo>
                  <a:cubicBezTo>
                    <a:pt x="33202" y="4285"/>
                    <a:pt x="33716" y="4532"/>
                    <a:pt x="34211" y="4799"/>
                  </a:cubicBezTo>
                  <a:cubicBezTo>
                    <a:pt x="34363" y="4875"/>
                    <a:pt x="34497" y="4951"/>
                    <a:pt x="34630" y="5046"/>
                  </a:cubicBezTo>
                  <a:cubicBezTo>
                    <a:pt x="34706" y="5103"/>
                    <a:pt x="34782" y="5160"/>
                    <a:pt x="34839" y="5217"/>
                  </a:cubicBezTo>
                  <a:cubicBezTo>
                    <a:pt x="34896" y="5275"/>
                    <a:pt x="34973" y="5351"/>
                    <a:pt x="35030" y="5427"/>
                  </a:cubicBezTo>
                  <a:cubicBezTo>
                    <a:pt x="35049" y="5446"/>
                    <a:pt x="35049" y="5465"/>
                    <a:pt x="35068" y="5484"/>
                  </a:cubicBezTo>
                  <a:cubicBezTo>
                    <a:pt x="35106" y="5541"/>
                    <a:pt x="35163" y="5579"/>
                    <a:pt x="35220" y="5617"/>
                  </a:cubicBezTo>
                  <a:lnTo>
                    <a:pt x="35144" y="5560"/>
                  </a:lnTo>
                  <a:lnTo>
                    <a:pt x="35125" y="5541"/>
                  </a:lnTo>
                  <a:lnTo>
                    <a:pt x="35106" y="5522"/>
                  </a:lnTo>
                  <a:cubicBezTo>
                    <a:pt x="35011" y="5370"/>
                    <a:pt x="34915" y="5237"/>
                    <a:pt x="34801" y="5122"/>
                  </a:cubicBezTo>
                  <a:cubicBezTo>
                    <a:pt x="34554" y="4894"/>
                    <a:pt x="34287" y="4684"/>
                    <a:pt x="34002" y="4494"/>
                  </a:cubicBezTo>
                  <a:cubicBezTo>
                    <a:pt x="33697" y="4304"/>
                    <a:pt x="33411" y="4094"/>
                    <a:pt x="33088" y="3904"/>
                  </a:cubicBezTo>
                  <a:cubicBezTo>
                    <a:pt x="32802" y="3733"/>
                    <a:pt x="32479" y="3561"/>
                    <a:pt x="32174" y="3409"/>
                  </a:cubicBezTo>
                  <a:lnTo>
                    <a:pt x="31165" y="2933"/>
                  </a:lnTo>
                  <a:cubicBezTo>
                    <a:pt x="30841" y="2781"/>
                    <a:pt x="30499" y="2628"/>
                    <a:pt x="30175" y="2476"/>
                  </a:cubicBezTo>
                  <a:cubicBezTo>
                    <a:pt x="29851" y="2343"/>
                    <a:pt x="29528" y="2190"/>
                    <a:pt x="29204" y="2057"/>
                  </a:cubicBezTo>
                  <a:cubicBezTo>
                    <a:pt x="28519" y="1791"/>
                    <a:pt x="27814" y="1543"/>
                    <a:pt x="27110" y="1296"/>
                  </a:cubicBezTo>
                  <a:cubicBezTo>
                    <a:pt x="26405" y="1029"/>
                    <a:pt x="25682" y="820"/>
                    <a:pt x="24959" y="629"/>
                  </a:cubicBezTo>
                  <a:cubicBezTo>
                    <a:pt x="24730" y="591"/>
                    <a:pt x="24483" y="553"/>
                    <a:pt x="24254" y="515"/>
                  </a:cubicBezTo>
                  <a:lnTo>
                    <a:pt x="23950" y="477"/>
                  </a:lnTo>
                  <a:cubicBezTo>
                    <a:pt x="23588" y="420"/>
                    <a:pt x="23226" y="363"/>
                    <a:pt x="22864" y="325"/>
                  </a:cubicBezTo>
                  <a:cubicBezTo>
                    <a:pt x="22503" y="268"/>
                    <a:pt x="22160" y="249"/>
                    <a:pt x="21779" y="191"/>
                  </a:cubicBezTo>
                  <a:cubicBezTo>
                    <a:pt x="21418" y="153"/>
                    <a:pt x="21037" y="96"/>
                    <a:pt x="20656" y="58"/>
                  </a:cubicBezTo>
                  <a:cubicBezTo>
                    <a:pt x="20201" y="21"/>
                    <a:pt x="19754" y="0"/>
                    <a:pt x="19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1" name="Google Shape;2491;p76"/>
            <p:cNvSpPr/>
            <p:nvPr/>
          </p:nvSpPr>
          <p:spPr>
            <a:xfrm>
              <a:off x="844275" y="3179775"/>
              <a:ext cx="501050" cy="180200"/>
            </a:xfrm>
            <a:custGeom>
              <a:avLst/>
              <a:gdLst/>
              <a:ahLst/>
              <a:cxnLst/>
              <a:rect l="l" t="t" r="r" b="b"/>
              <a:pathLst>
                <a:path w="20042" h="7208" extrusionOk="0">
                  <a:moveTo>
                    <a:pt x="15306" y="0"/>
                  </a:moveTo>
                  <a:cubicBezTo>
                    <a:pt x="15215" y="0"/>
                    <a:pt x="15125" y="2"/>
                    <a:pt x="15035" y="7"/>
                  </a:cubicBezTo>
                  <a:cubicBezTo>
                    <a:pt x="14692" y="26"/>
                    <a:pt x="14387" y="83"/>
                    <a:pt x="14007" y="102"/>
                  </a:cubicBezTo>
                  <a:cubicBezTo>
                    <a:pt x="13645" y="140"/>
                    <a:pt x="13264" y="179"/>
                    <a:pt x="12902" y="236"/>
                  </a:cubicBezTo>
                  <a:cubicBezTo>
                    <a:pt x="12750" y="274"/>
                    <a:pt x="12579" y="293"/>
                    <a:pt x="12426" y="350"/>
                  </a:cubicBezTo>
                  <a:cubicBezTo>
                    <a:pt x="12274" y="388"/>
                    <a:pt x="12122" y="426"/>
                    <a:pt x="11951" y="464"/>
                  </a:cubicBezTo>
                  <a:cubicBezTo>
                    <a:pt x="11627" y="540"/>
                    <a:pt x="11322" y="597"/>
                    <a:pt x="10999" y="673"/>
                  </a:cubicBezTo>
                  <a:cubicBezTo>
                    <a:pt x="10637" y="769"/>
                    <a:pt x="10275" y="883"/>
                    <a:pt x="9913" y="997"/>
                  </a:cubicBezTo>
                  <a:cubicBezTo>
                    <a:pt x="9285" y="1207"/>
                    <a:pt x="8657" y="1397"/>
                    <a:pt x="8048" y="1644"/>
                  </a:cubicBezTo>
                  <a:cubicBezTo>
                    <a:pt x="7400" y="1911"/>
                    <a:pt x="6753" y="2216"/>
                    <a:pt x="6125" y="2539"/>
                  </a:cubicBezTo>
                  <a:cubicBezTo>
                    <a:pt x="5839" y="2692"/>
                    <a:pt x="5535" y="2844"/>
                    <a:pt x="5249" y="3015"/>
                  </a:cubicBezTo>
                  <a:cubicBezTo>
                    <a:pt x="5097" y="3091"/>
                    <a:pt x="4926" y="3206"/>
                    <a:pt x="4792" y="3301"/>
                  </a:cubicBezTo>
                  <a:cubicBezTo>
                    <a:pt x="4640" y="3415"/>
                    <a:pt x="4507" y="3529"/>
                    <a:pt x="4373" y="3643"/>
                  </a:cubicBezTo>
                  <a:lnTo>
                    <a:pt x="4412" y="3605"/>
                  </a:lnTo>
                  <a:lnTo>
                    <a:pt x="4412" y="3605"/>
                  </a:lnTo>
                  <a:cubicBezTo>
                    <a:pt x="4069" y="3872"/>
                    <a:pt x="3707" y="4138"/>
                    <a:pt x="3383" y="4386"/>
                  </a:cubicBezTo>
                  <a:cubicBezTo>
                    <a:pt x="3079" y="4614"/>
                    <a:pt x="2793" y="4900"/>
                    <a:pt x="2489" y="5128"/>
                  </a:cubicBezTo>
                  <a:cubicBezTo>
                    <a:pt x="2241" y="5338"/>
                    <a:pt x="1975" y="5528"/>
                    <a:pt x="1727" y="5738"/>
                  </a:cubicBezTo>
                  <a:cubicBezTo>
                    <a:pt x="1613" y="5833"/>
                    <a:pt x="1499" y="5928"/>
                    <a:pt x="1365" y="6023"/>
                  </a:cubicBezTo>
                  <a:lnTo>
                    <a:pt x="1327" y="6061"/>
                  </a:lnTo>
                  <a:cubicBezTo>
                    <a:pt x="1308" y="6080"/>
                    <a:pt x="1289" y="6099"/>
                    <a:pt x="1270" y="6118"/>
                  </a:cubicBezTo>
                  <a:lnTo>
                    <a:pt x="1099" y="6252"/>
                  </a:lnTo>
                  <a:cubicBezTo>
                    <a:pt x="870" y="6442"/>
                    <a:pt x="661" y="6651"/>
                    <a:pt x="414" y="6842"/>
                  </a:cubicBezTo>
                  <a:cubicBezTo>
                    <a:pt x="299" y="6937"/>
                    <a:pt x="166" y="7051"/>
                    <a:pt x="33" y="7146"/>
                  </a:cubicBezTo>
                  <a:cubicBezTo>
                    <a:pt x="0" y="7163"/>
                    <a:pt x="24" y="7207"/>
                    <a:pt x="55" y="7207"/>
                  </a:cubicBezTo>
                  <a:cubicBezTo>
                    <a:pt x="60" y="7207"/>
                    <a:pt x="66" y="7206"/>
                    <a:pt x="71" y="7203"/>
                  </a:cubicBezTo>
                  <a:lnTo>
                    <a:pt x="90" y="7184"/>
                  </a:lnTo>
                  <a:lnTo>
                    <a:pt x="185" y="7108"/>
                  </a:lnTo>
                  <a:lnTo>
                    <a:pt x="680" y="6823"/>
                  </a:lnTo>
                  <a:lnTo>
                    <a:pt x="356" y="6994"/>
                  </a:lnTo>
                  <a:cubicBezTo>
                    <a:pt x="775" y="6689"/>
                    <a:pt x="1194" y="6385"/>
                    <a:pt x="1651" y="6099"/>
                  </a:cubicBezTo>
                  <a:lnTo>
                    <a:pt x="2013" y="5871"/>
                  </a:lnTo>
                  <a:cubicBezTo>
                    <a:pt x="2298" y="5719"/>
                    <a:pt x="2584" y="5547"/>
                    <a:pt x="2869" y="5376"/>
                  </a:cubicBezTo>
                  <a:cubicBezTo>
                    <a:pt x="3155" y="5224"/>
                    <a:pt x="3422" y="5052"/>
                    <a:pt x="3707" y="4881"/>
                  </a:cubicBezTo>
                  <a:cubicBezTo>
                    <a:pt x="4012" y="4729"/>
                    <a:pt x="4316" y="4576"/>
                    <a:pt x="4621" y="4405"/>
                  </a:cubicBezTo>
                  <a:lnTo>
                    <a:pt x="5040" y="4176"/>
                  </a:lnTo>
                  <a:cubicBezTo>
                    <a:pt x="5192" y="4100"/>
                    <a:pt x="5325" y="4024"/>
                    <a:pt x="5478" y="3948"/>
                  </a:cubicBezTo>
                  <a:cubicBezTo>
                    <a:pt x="5973" y="3739"/>
                    <a:pt x="6449" y="3548"/>
                    <a:pt x="6963" y="3358"/>
                  </a:cubicBezTo>
                  <a:cubicBezTo>
                    <a:pt x="7477" y="3186"/>
                    <a:pt x="8010" y="3015"/>
                    <a:pt x="8543" y="2844"/>
                  </a:cubicBezTo>
                  <a:cubicBezTo>
                    <a:pt x="9000" y="2711"/>
                    <a:pt x="9476" y="2577"/>
                    <a:pt x="9952" y="2463"/>
                  </a:cubicBezTo>
                  <a:cubicBezTo>
                    <a:pt x="10408" y="2368"/>
                    <a:pt x="10903" y="2273"/>
                    <a:pt x="11360" y="2177"/>
                  </a:cubicBezTo>
                  <a:cubicBezTo>
                    <a:pt x="11836" y="2082"/>
                    <a:pt x="12293" y="2025"/>
                    <a:pt x="12769" y="1949"/>
                  </a:cubicBezTo>
                  <a:lnTo>
                    <a:pt x="12731" y="1949"/>
                  </a:lnTo>
                  <a:lnTo>
                    <a:pt x="12960" y="1911"/>
                  </a:lnTo>
                  <a:cubicBezTo>
                    <a:pt x="13340" y="1835"/>
                    <a:pt x="13740" y="1778"/>
                    <a:pt x="14121" y="1702"/>
                  </a:cubicBezTo>
                  <a:cubicBezTo>
                    <a:pt x="14425" y="1648"/>
                    <a:pt x="14747" y="1594"/>
                    <a:pt x="15069" y="1524"/>
                  </a:cubicBezTo>
                  <a:lnTo>
                    <a:pt x="15069" y="1524"/>
                  </a:lnTo>
                  <a:lnTo>
                    <a:pt x="15263" y="1492"/>
                  </a:lnTo>
                  <a:lnTo>
                    <a:pt x="15434" y="1454"/>
                  </a:lnTo>
                  <a:cubicBezTo>
                    <a:pt x="15758" y="1416"/>
                    <a:pt x="16082" y="1378"/>
                    <a:pt x="16386" y="1340"/>
                  </a:cubicBezTo>
                  <a:lnTo>
                    <a:pt x="17319" y="1226"/>
                  </a:lnTo>
                  <a:lnTo>
                    <a:pt x="18271" y="1130"/>
                  </a:lnTo>
                  <a:lnTo>
                    <a:pt x="18785" y="1073"/>
                  </a:lnTo>
                  <a:cubicBezTo>
                    <a:pt x="18937" y="1054"/>
                    <a:pt x="19090" y="1016"/>
                    <a:pt x="19242" y="1016"/>
                  </a:cubicBezTo>
                  <a:lnTo>
                    <a:pt x="19528" y="1016"/>
                  </a:lnTo>
                  <a:cubicBezTo>
                    <a:pt x="19680" y="1035"/>
                    <a:pt x="19813" y="1054"/>
                    <a:pt x="19965" y="1092"/>
                  </a:cubicBezTo>
                  <a:lnTo>
                    <a:pt x="20042" y="1111"/>
                  </a:lnTo>
                  <a:cubicBezTo>
                    <a:pt x="19889" y="997"/>
                    <a:pt x="19737" y="902"/>
                    <a:pt x="19566" y="807"/>
                  </a:cubicBezTo>
                  <a:cubicBezTo>
                    <a:pt x="19432" y="731"/>
                    <a:pt x="19280" y="673"/>
                    <a:pt x="19128" y="635"/>
                  </a:cubicBezTo>
                  <a:lnTo>
                    <a:pt x="18937" y="578"/>
                  </a:lnTo>
                  <a:cubicBezTo>
                    <a:pt x="18633" y="502"/>
                    <a:pt x="18328" y="407"/>
                    <a:pt x="18005" y="331"/>
                  </a:cubicBezTo>
                  <a:cubicBezTo>
                    <a:pt x="17700" y="274"/>
                    <a:pt x="17376" y="217"/>
                    <a:pt x="17053" y="179"/>
                  </a:cubicBezTo>
                  <a:lnTo>
                    <a:pt x="16120" y="64"/>
                  </a:lnTo>
                  <a:cubicBezTo>
                    <a:pt x="15848" y="21"/>
                    <a:pt x="15577" y="0"/>
                    <a:pt x="15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2" name="Google Shape;2492;p76"/>
            <p:cNvSpPr/>
            <p:nvPr/>
          </p:nvSpPr>
          <p:spPr>
            <a:xfrm>
              <a:off x="896475" y="3262275"/>
              <a:ext cx="70000" cy="61900"/>
            </a:xfrm>
            <a:custGeom>
              <a:avLst/>
              <a:gdLst/>
              <a:ahLst/>
              <a:cxnLst/>
              <a:rect l="l" t="t" r="r" b="b"/>
              <a:pathLst>
                <a:path w="2800" h="2476" extrusionOk="0">
                  <a:moveTo>
                    <a:pt x="2324" y="1"/>
                  </a:moveTo>
                  <a:cubicBezTo>
                    <a:pt x="2266" y="20"/>
                    <a:pt x="2209" y="39"/>
                    <a:pt x="2152" y="58"/>
                  </a:cubicBezTo>
                  <a:cubicBezTo>
                    <a:pt x="2076" y="96"/>
                    <a:pt x="2019" y="153"/>
                    <a:pt x="1943" y="191"/>
                  </a:cubicBezTo>
                  <a:cubicBezTo>
                    <a:pt x="1886" y="229"/>
                    <a:pt x="1829" y="267"/>
                    <a:pt x="1771" y="305"/>
                  </a:cubicBezTo>
                  <a:cubicBezTo>
                    <a:pt x="1676" y="401"/>
                    <a:pt x="1562" y="477"/>
                    <a:pt x="1467" y="553"/>
                  </a:cubicBezTo>
                  <a:cubicBezTo>
                    <a:pt x="1200" y="762"/>
                    <a:pt x="934" y="991"/>
                    <a:pt x="667" y="1219"/>
                  </a:cubicBezTo>
                  <a:cubicBezTo>
                    <a:pt x="591" y="1276"/>
                    <a:pt x="515" y="1352"/>
                    <a:pt x="458" y="1410"/>
                  </a:cubicBezTo>
                  <a:cubicBezTo>
                    <a:pt x="363" y="1505"/>
                    <a:pt x="267" y="1600"/>
                    <a:pt x="172" y="1714"/>
                  </a:cubicBezTo>
                  <a:cubicBezTo>
                    <a:pt x="96" y="1790"/>
                    <a:pt x="39" y="1885"/>
                    <a:pt x="1" y="2000"/>
                  </a:cubicBezTo>
                  <a:cubicBezTo>
                    <a:pt x="1" y="2076"/>
                    <a:pt x="1" y="2152"/>
                    <a:pt x="1" y="2209"/>
                  </a:cubicBezTo>
                  <a:cubicBezTo>
                    <a:pt x="58" y="2361"/>
                    <a:pt x="191" y="2457"/>
                    <a:pt x="325" y="2476"/>
                  </a:cubicBezTo>
                  <a:lnTo>
                    <a:pt x="344" y="2476"/>
                  </a:lnTo>
                  <a:cubicBezTo>
                    <a:pt x="534" y="2476"/>
                    <a:pt x="724" y="2419"/>
                    <a:pt x="896" y="2304"/>
                  </a:cubicBezTo>
                  <a:cubicBezTo>
                    <a:pt x="1086" y="2209"/>
                    <a:pt x="1257" y="2095"/>
                    <a:pt x="1429" y="1962"/>
                  </a:cubicBezTo>
                  <a:cubicBezTo>
                    <a:pt x="1657" y="1790"/>
                    <a:pt x="1867" y="1581"/>
                    <a:pt x="2076" y="1390"/>
                  </a:cubicBezTo>
                  <a:cubicBezTo>
                    <a:pt x="2171" y="1276"/>
                    <a:pt x="2304" y="1181"/>
                    <a:pt x="2419" y="1067"/>
                  </a:cubicBezTo>
                  <a:lnTo>
                    <a:pt x="2628" y="838"/>
                  </a:lnTo>
                  <a:cubicBezTo>
                    <a:pt x="2647" y="819"/>
                    <a:pt x="2685" y="781"/>
                    <a:pt x="2723" y="743"/>
                  </a:cubicBezTo>
                  <a:cubicBezTo>
                    <a:pt x="2742" y="724"/>
                    <a:pt x="2761" y="686"/>
                    <a:pt x="2780" y="667"/>
                  </a:cubicBezTo>
                  <a:cubicBezTo>
                    <a:pt x="2799" y="610"/>
                    <a:pt x="2799" y="553"/>
                    <a:pt x="2799" y="496"/>
                  </a:cubicBezTo>
                  <a:cubicBezTo>
                    <a:pt x="2799" y="381"/>
                    <a:pt x="2704" y="305"/>
                    <a:pt x="2590" y="305"/>
                  </a:cubicBezTo>
                  <a:lnTo>
                    <a:pt x="2419" y="305"/>
                  </a:lnTo>
                  <a:lnTo>
                    <a:pt x="2362" y="324"/>
                  </a:lnTo>
                  <a:lnTo>
                    <a:pt x="2438" y="267"/>
                  </a:lnTo>
                  <a:cubicBezTo>
                    <a:pt x="2476" y="229"/>
                    <a:pt x="2495" y="153"/>
                    <a:pt x="2476" y="96"/>
                  </a:cubicBezTo>
                  <a:cubicBezTo>
                    <a:pt x="2438" y="39"/>
                    <a:pt x="2381" y="1"/>
                    <a:pt x="23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3" name="Google Shape;2493;p76"/>
            <p:cNvSpPr/>
            <p:nvPr/>
          </p:nvSpPr>
          <p:spPr>
            <a:xfrm>
              <a:off x="1055450" y="2975750"/>
              <a:ext cx="15250" cy="225150"/>
            </a:xfrm>
            <a:custGeom>
              <a:avLst/>
              <a:gdLst/>
              <a:ahLst/>
              <a:cxnLst/>
              <a:rect l="l" t="t" r="r" b="b"/>
              <a:pathLst>
                <a:path w="610" h="9006" extrusionOk="0">
                  <a:moveTo>
                    <a:pt x="134" y="1"/>
                  </a:moveTo>
                  <a:cubicBezTo>
                    <a:pt x="115" y="20"/>
                    <a:pt x="115" y="20"/>
                    <a:pt x="115" y="39"/>
                  </a:cubicBezTo>
                  <a:cubicBezTo>
                    <a:pt x="115" y="77"/>
                    <a:pt x="134" y="58"/>
                    <a:pt x="115" y="115"/>
                  </a:cubicBezTo>
                  <a:cubicBezTo>
                    <a:pt x="115" y="172"/>
                    <a:pt x="96" y="229"/>
                    <a:pt x="96" y="286"/>
                  </a:cubicBezTo>
                  <a:cubicBezTo>
                    <a:pt x="96" y="382"/>
                    <a:pt x="77" y="496"/>
                    <a:pt x="77" y="591"/>
                  </a:cubicBezTo>
                  <a:cubicBezTo>
                    <a:pt x="58" y="820"/>
                    <a:pt x="39" y="1029"/>
                    <a:pt x="39" y="1238"/>
                  </a:cubicBezTo>
                  <a:cubicBezTo>
                    <a:pt x="1" y="1981"/>
                    <a:pt x="1" y="2723"/>
                    <a:pt x="20" y="3485"/>
                  </a:cubicBezTo>
                  <a:cubicBezTo>
                    <a:pt x="20" y="3866"/>
                    <a:pt x="39" y="4265"/>
                    <a:pt x="58" y="4627"/>
                  </a:cubicBezTo>
                  <a:cubicBezTo>
                    <a:pt x="96" y="5008"/>
                    <a:pt x="115" y="5370"/>
                    <a:pt x="153" y="5731"/>
                  </a:cubicBezTo>
                  <a:lnTo>
                    <a:pt x="153" y="5712"/>
                  </a:lnTo>
                  <a:cubicBezTo>
                    <a:pt x="153" y="5827"/>
                    <a:pt x="191" y="5922"/>
                    <a:pt x="191" y="6036"/>
                  </a:cubicBezTo>
                  <a:lnTo>
                    <a:pt x="191" y="6169"/>
                  </a:lnTo>
                  <a:cubicBezTo>
                    <a:pt x="210" y="6379"/>
                    <a:pt x="248" y="6588"/>
                    <a:pt x="267" y="6797"/>
                  </a:cubicBezTo>
                  <a:cubicBezTo>
                    <a:pt x="343" y="7540"/>
                    <a:pt x="457" y="8282"/>
                    <a:pt x="591" y="9006"/>
                  </a:cubicBezTo>
                  <a:lnTo>
                    <a:pt x="610" y="8987"/>
                  </a:lnTo>
                  <a:cubicBezTo>
                    <a:pt x="591" y="8644"/>
                    <a:pt x="572" y="8301"/>
                    <a:pt x="553" y="7959"/>
                  </a:cubicBezTo>
                  <a:cubicBezTo>
                    <a:pt x="534" y="7616"/>
                    <a:pt x="496" y="7254"/>
                    <a:pt x="476" y="6912"/>
                  </a:cubicBezTo>
                  <a:cubicBezTo>
                    <a:pt x="457" y="6512"/>
                    <a:pt x="438" y="6112"/>
                    <a:pt x="419" y="5712"/>
                  </a:cubicBezTo>
                  <a:cubicBezTo>
                    <a:pt x="400" y="5370"/>
                    <a:pt x="381" y="5027"/>
                    <a:pt x="362" y="4684"/>
                  </a:cubicBezTo>
                  <a:cubicBezTo>
                    <a:pt x="343" y="4494"/>
                    <a:pt x="324" y="4303"/>
                    <a:pt x="324" y="4113"/>
                  </a:cubicBezTo>
                  <a:cubicBezTo>
                    <a:pt x="305" y="3923"/>
                    <a:pt x="286" y="3732"/>
                    <a:pt x="286" y="3542"/>
                  </a:cubicBezTo>
                  <a:cubicBezTo>
                    <a:pt x="267" y="3142"/>
                    <a:pt x="229" y="2742"/>
                    <a:pt x="210" y="2362"/>
                  </a:cubicBezTo>
                  <a:cubicBezTo>
                    <a:pt x="191" y="2000"/>
                    <a:pt x="172" y="1638"/>
                    <a:pt x="153" y="1257"/>
                  </a:cubicBezTo>
                  <a:cubicBezTo>
                    <a:pt x="134" y="877"/>
                    <a:pt x="134" y="515"/>
                    <a:pt x="134" y="134"/>
                  </a:cubicBezTo>
                  <a:lnTo>
                    <a:pt x="134" y="20"/>
                  </a:lnTo>
                  <a:lnTo>
                    <a:pt x="13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4" name="Google Shape;2494;p76"/>
            <p:cNvSpPr/>
            <p:nvPr/>
          </p:nvSpPr>
          <p:spPr>
            <a:xfrm>
              <a:off x="1069725" y="2971950"/>
              <a:ext cx="15725" cy="288450"/>
            </a:xfrm>
            <a:custGeom>
              <a:avLst/>
              <a:gdLst/>
              <a:ahLst/>
              <a:cxnLst/>
              <a:rect l="l" t="t" r="r" b="b"/>
              <a:pathLst>
                <a:path w="629" h="11538" extrusionOk="0">
                  <a:moveTo>
                    <a:pt x="210" y="1"/>
                  </a:moveTo>
                  <a:cubicBezTo>
                    <a:pt x="210" y="20"/>
                    <a:pt x="191" y="58"/>
                    <a:pt x="191" y="96"/>
                  </a:cubicBezTo>
                  <a:cubicBezTo>
                    <a:pt x="153" y="172"/>
                    <a:pt x="172" y="286"/>
                    <a:pt x="153" y="343"/>
                  </a:cubicBezTo>
                  <a:cubicBezTo>
                    <a:pt x="153" y="419"/>
                    <a:pt x="153" y="496"/>
                    <a:pt x="153" y="553"/>
                  </a:cubicBezTo>
                  <a:cubicBezTo>
                    <a:pt x="134" y="686"/>
                    <a:pt x="115" y="838"/>
                    <a:pt x="115" y="972"/>
                  </a:cubicBezTo>
                  <a:cubicBezTo>
                    <a:pt x="96" y="1067"/>
                    <a:pt x="96" y="1181"/>
                    <a:pt x="77" y="1276"/>
                  </a:cubicBezTo>
                  <a:lnTo>
                    <a:pt x="58" y="1543"/>
                  </a:lnTo>
                  <a:lnTo>
                    <a:pt x="58" y="1657"/>
                  </a:lnTo>
                  <a:lnTo>
                    <a:pt x="39" y="2057"/>
                  </a:lnTo>
                  <a:lnTo>
                    <a:pt x="20" y="2304"/>
                  </a:lnTo>
                  <a:lnTo>
                    <a:pt x="20" y="2399"/>
                  </a:lnTo>
                  <a:lnTo>
                    <a:pt x="20" y="2437"/>
                  </a:lnTo>
                  <a:lnTo>
                    <a:pt x="20" y="2476"/>
                  </a:lnTo>
                  <a:lnTo>
                    <a:pt x="20" y="2533"/>
                  </a:lnTo>
                  <a:lnTo>
                    <a:pt x="20" y="2552"/>
                  </a:lnTo>
                  <a:lnTo>
                    <a:pt x="20" y="2609"/>
                  </a:lnTo>
                  <a:lnTo>
                    <a:pt x="20" y="2647"/>
                  </a:lnTo>
                  <a:lnTo>
                    <a:pt x="20" y="2685"/>
                  </a:lnTo>
                  <a:lnTo>
                    <a:pt x="20" y="2704"/>
                  </a:lnTo>
                  <a:lnTo>
                    <a:pt x="20" y="2742"/>
                  </a:lnTo>
                  <a:lnTo>
                    <a:pt x="20" y="2818"/>
                  </a:lnTo>
                  <a:lnTo>
                    <a:pt x="20" y="3104"/>
                  </a:lnTo>
                  <a:lnTo>
                    <a:pt x="20" y="3142"/>
                  </a:lnTo>
                  <a:lnTo>
                    <a:pt x="20" y="3161"/>
                  </a:lnTo>
                  <a:lnTo>
                    <a:pt x="20" y="3218"/>
                  </a:lnTo>
                  <a:lnTo>
                    <a:pt x="20" y="3370"/>
                  </a:lnTo>
                  <a:lnTo>
                    <a:pt x="20" y="3770"/>
                  </a:lnTo>
                  <a:lnTo>
                    <a:pt x="20" y="4189"/>
                  </a:lnTo>
                  <a:cubicBezTo>
                    <a:pt x="20" y="4436"/>
                    <a:pt x="1" y="4684"/>
                    <a:pt x="20" y="4950"/>
                  </a:cubicBezTo>
                  <a:cubicBezTo>
                    <a:pt x="39" y="5217"/>
                    <a:pt x="39" y="5484"/>
                    <a:pt x="39" y="5750"/>
                  </a:cubicBezTo>
                  <a:cubicBezTo>
                    <a:pt x="39" y="6017"/>
                    <a:pt x="58" y="6283"/>
                    <a:pt x="58" y="6550"/>
                  </a:cubicBezTo>
                  <a:cubicBezTo>
                    <a:pt x="58" y="6664"/>
                    <a:pt x="77" y="6778"/>
                    <a:pt x="77" y="6911"/>
                  </a:cubicBezTo>
                  <a:cubicBezTo>
                    <a:pt x="96" y="6988"/>
                    <a:pt x="96" y="7083"/>
                    <a:pt x="96" y="7159"/>
                  </a:cubicBezTo>
                  <a:lnTo>
                    <a:pt x="96" y="7273"/>
                  </a:lnTo>
                  <a:cubicBezTo>
                    <a:pt x="96" y="7368"/>
                    <a:pt x="115" y="7502"/>
                    <a:pt x="115" y="7616"/>
                  </a:cubicBezTo>
                  <a:cubicBezTo>
                    <a:pt x="134" y="7711"/>
                    <a:pt x="153" y="7825"/>
                    <a:pt x="153" y="7939"/>
                  </a:cubicBezTo>
                  <a:cubicBezTo>
                    <a:pt x="172" y="8130"/>
                    <a:pt x="191" y="8339"/>
                    <a:pt x="210" y="8549"/>
                  </a:cubicBezTo>
                  <a:cubicBezTo>
                    <a:pt x="210" y="8758"/>
                    <a:pt x="229" y="8948"/>
                    <a:pt x="267" y="9139"/>
                  </a:cubicBezTo>
                  <a:cubicBezTo>
                    <a:pt x="267" y="9196"/>
                    <a:pt x="267" y="9234"/>
                    <a:pt x="267" y="9291"/>
                  </a:cubicBezTo>
                  <a:lnTo>
                    <a:pt x="305" y="9558"/>
                  </a:lnTo>
                  <a:cubicBezTo>
                    <a:pt x="324" y="9653"/>
                    <a:pt x="324" y="9767"/>
                    <a:pt x="343" y="9862"/>
                  </a:cubicBezTo>
                  <a:cubicBezTo>
                    <a:pt x="381" y="10110"/>
                    <a:pt x="420" y="10338"/>
                    <a:pt x="458" y="10586"/>
                  </a:cubicBezTo>
                  <a:cubicBezTo>
                    <a:pt x="515" y="10890"/>
                    <a:pt x="572" y="11176"/>
                    <a:pt x="610" y="11480"/>
                  </a:cubicBezTo>
                  <a:lnTo>
                    <a:pt x="629" y="11538"/>
                  </a:lnTo>
                  <a:cubicBezTo>
                    <a:pt x="610" y="11423"/>
                    <a:pt x="610" y="11309"/>
                    <a:pt x="591" y="11214"/>
                  </a:cubicBezTo>
                  <a:cubicBezTo>
                    <a:pt x="553" y="10947"/>
                    <a:pt x="534" y="10719"/>
                    <a:pt x="515" y="10471"/>
                  </a:cubicBezTo>
                  <a:cubicBezTo>
                    <a:pt x="496" y="10357"/>
                    <a:pt x="458" y="10224"/>
                    <a:pt x="458" y="10110"/>
                  </a:cubicBezTo>
                  <a:cubicBezTo>
                    <a:pt x="458" y="9976"/>
                    <a:pt x="439" y="9824"/>
                    <a:pt x="420" y="9691"/>
                  </a:cubicBezTo>
                  <a:cubicBezTo>
                    <a:pt x="420" y="9520"/>
                    <a:pt x="400" y="9310"/>
                    <a:pt x="381" y="9177"/>
                  </a:cubicBezTo>
                  <a:cubicBezTo>
                    <a:pt x="362" y="9025"/>
                    <a:pt x="343" y="8891"/>
                    <a:pt x="343" y="8758"/>
                  </a:cubicBezTo>
                  <a:cubicBezTo>
                    <a:pt x="343" y="8663"/>
                    <a:pt x="324" y="8568"/>
                    <a:pt x="324" y="8472"/>
                  </a:cubicBezTo>
                  <a:cubicBezTo>
                    <a:pt x="305" y="8206"/>
                    <a:pt x="286" y="7939"/>
                    <a:pt x="286" y="7692"/>
                  </a:cubicBezTo>
                  <a:cubicBezTo>
                    <a:pt x="267" y="7559"/>
                    <a:pt x="267" y="7425"/>
                    <a:pt x="248" y="7292"/>
                  </a:cubicBezTo>
                  <a:cubicBezTo>
                    <a:pt x="229" y="7159"/>
                    <a:pt x="248" y="7007"/>
                    <a:pt x="229" y="6911"/>
                  </a:cubicBezTo>
                  <a:cubicBezTo>
                    <a:pt x="210" y="6797"/>
                    <a:pt x="210" y="6683"/>
                    <a:pt x="210" y="6569"/>
                  </a:cubicBezTo>
                  <a:cubicBezTo>
                    <a:pt x="210" y="6435"/>
                    <a:pt x="210" y="6283"/>
                    <a:pt x="210" y="6150"/>
                  </a:cubicBezTo>
                  <a:lnTo>
                    <a:pt x="191" y="5426"/>
                  </a:lnTo>
                  <a:cubicBezTo>
                    <a:pt x="172" y="5198"/>
                    <a:pt x="172" y="4970"/>
                    <a:pt x="172" y="4722"/>
                  </a:cubicBezTo>
                  <a:cubicBezTo>
                    <a:pt x="153" y="4475"/>
                    <a:pt x="134" y="4208"/>
                    <a:pt x="134" y="3980"/>
                  </a:cubicBezTo>
                  <a:lnTo>
                    <a:pt x="134" y="3485"/>
                  </a:lnTo>
                  <a:lnTo>
                    <a:pt x="134" y="3180"/>
                  </a:lnTo>
                  <a:lnTo>
                    <a:pt x="134" y="2761"/>
                  </a:lnTo>
                  <a:lnTo>
                    <a:pt x="134" y="2514"/>
                  </a:lnTo>
                  <a:lnTo>
                    <a:pt x="134" y="2418"/>
                  </a:lnTo>
                  <a:cubicBezTo>
                    <a:pt x="153" y="2285"/>
                    <a:pt x="153" y="2171"/>
                    <a:pt x="153" y="2057"/>
                  </a:cubicBezTo>
                  <a:cubicBezTo>
                    <a:pt x="153" y="1923"/>
                    <a:pt x="172" y="1809"/>
                    <a:pt x="172" y="1676"/>
                  </a:cubicBezTo>
                  <a:cubicBezTo>
                    <a:pt x="172" y="1581"/>
                    <a:pt x="172" y="1467"/>
                    <a:pt x="172" y="1371"/>
                  </a:cubicBezTo>
                  <a:lnTo>
                    <a:pt x="172" y="1143"/>
                  </a:lnTo>
                  <a:lnTo>
                    <a:pt x="172" y="1048"/>
                  </a:lnTo>
                  <a:cubicBezTo>
                    <a:pt x="172" y="895"/>
                    <a:pt x="191" y="724"/>
                    <a:pt x="191" y="572"/>
                  </a:cubicBezTo>
                  <a:lnTo>
                    <a:pt x="191" y="362"/>
                  </a:lnTo>
                  <a:lnTo>
                    <a:pt x="191" y="267"/>
                  </a:lnTo>
                  <a:cubicBezTo>
                    <a:pt x="191" y="210"/>
                    <a:pt x="210" y="153"/>
                    <a:pt x="210" y="77"/>
                  </a:cubicBezTo>
                  <a:lnTo>
                    <a:pt x="210" y="58"/>
                  </a:lnTo>
                  <a:lnTo>
                    <a:pt x="210" y="39"/>
                  </a:lnTo>
                  <a:lnTo>
                    <a:pt x="229" y="20"/>
                  </a:lnTo>
                  <a:lnTo>
                    <a:pt x="248" y="20"/>
                  </a:lnTo>
                  <a:cubicBezTo>
                    <a:pt x="229" y="1"/>
                    <a:pt x="229"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5" name="Google Shape;2495;p76"/>
            <p:cNvSpPr/>
            <p:nvPr/>
          </p:nvSpPr>
          <p:spPr>
            <a:xfrm>
              <a:off x="1088300" y="2979575"/>
              <a:ext cx="10000" cy="261325"/>
            </a:xfrm>
            <a:custGeom>
              <a:avLst/>
              <a:gdLst/>
              <a:ahLst/>
              <a:cxnLst/>
              <a:rect l="l" t="t" r="r" b="b"/>
              <a:pathLst>
                <a:path w="400" h="10453" extrusionOk="0">
                  <a:moveTo>
                    <a:pt x="324" y="0"/>
                  </a:moveTo>
                  <a:cubicBezTo>
                    <a:pt x="324" y="0"/>
                    <a:pt x="305" y="19"/>
                    <a:pt x="305" y="19"/>
                  </a:cubicBezTo>
                  <a:cubicBezTo>
                    <a:pt x="305" y="38"/>
                    <a:pt x="286" y="57"/>
                    <a:pt x="286" y="95"/>
                  </a:cubicBezTo>
                  <a:cubicBezTo>
                    <a:pt x="267" y="153"/>
                    <a:pt x="267" y="210"/>
                    <a:pt x="248" y="305"/>
                  </a:cubicBezTo>
                  <a:cubicBezTo>
                    <a:pt x="248" y="400"/>
                    <a:pt x="210" y="495"/>
                    <a:pt x="210" y="590"/>
                  </a:cubicBezTo>
                  <a:cubicBezTo>
                    <a:pt x="191" y="800"/>
                    <a:pt x="171" y="1028"/>
                    <a:pt x="171" y="1238"/>
                  </a:cubicBezTo>
                  <a:cubicBezTo>
                    <a:pt x="133" y="1695"/>
                    <a:pt x="95" y="2152"/>
                    <a:pt x="76" y="2608"/>
                  </a:cubicBezTo>
                  <a:cubicBezTo>
                    <a:pt x="57" y="2875"/>
                    <a:pt x="38" y="3141"/>
                    <a:pt x="19" y="3427"/>
                  </a:cubicBezTo>
                  <a:lnTo>
                    <a:pt x="19" y="3655"/>
                  </a:lnTo>
                  <a:cubicBezTo>
                    <a:pt x="0" y="3827"/>
                    <a:pt x="0" y="3960"/>
                    <a:pt x="0" y="4170"/>
                  </a:cubicBezTo>
                  <a:lnTo>
                    <a:pt x="0" y="4741"/>
                  </a:lnTo>
                  <a:lnTo>
                    <a:pt x="0" y="5407"/>
                  </a:lnTo>
                  <a:lnTo>
                    <a:pt x="0" y="6264"/>
                  </a:lnTo>
                  <a:cubicBezTo>
                    <a:pt x="0" y="6511"/>
                    <a:pt x="19" y="6759"/>
                    <a:pt x="19" y="6987"/>
                  </a:cubicBezTo>
                  <a:cubicBezTo>
                    <a:pt x="19" y="7216"/>
                    <a:pt x="38" y="7425"/>
                    <a:pt x="38" y="7653"/>
                  </a:cubicBezTo>
                  <a:cubicBezTo>
                    <a:pt x="57" y="7749"/>
                    <a:pt x="57" y="7825"/>
                    <a:pt x="57" y="7901"/>
                  </a:cubicBezTo>
                  <a:cubicBezTo>
                    <a:pt x="76" y="8072"/>
                    <a:pt x="95" y="8225"/>
                    <a:pt x="95" y="8377"/>
                  </a:cubicBezTo>
                  <a:lnTo>
                    <a:pt x="95" y="8434"/>
                  </a:lnTo>
                  <a:lnTo>
                    <a:pt x="95" y="8453"/>
                  </a:lnTo>
                  <a:lnTo>
                    <a:pt x="95" y="8491"/>
                  </a:lnTo>
                  <a:lnTo>
                    <a:pt x="95" y="8529"/>
                  </a:lnTo>
                  <a:cubicBezTo>
                    <a:pt x="114" y="8586"/>
                    <a:pt x="114" y="8624"/>
                    <a:pt x="114" y="8681"/>
                  </a:cubicBezTo>
                  <a:cubicBezTo>
                    <a:pt x="133" y="8777"/>
                    <a:pt x="133" y="8872"/>
                    <a:pt x="152" y="8967"/>
                  </a:cubicBezTo>
                  <a:cubicBezTo>
                    <a:pt x="210" y="9462"/>
                    <a:pt x="286" y="9957"/>
                    <a:pt x="362" y="10452"/>
                  </a:cubicBezTo>
                  <a:lnTo>
                    <a:pt x="400" y="10433"/>
                  </a:lnTo>
                  <a:cubicBezTo>
                    <a:pt x="381" y="10224"/>
                    <a:pt x="381" y="10014"/>
                    <a:pt x="362" y="9824"/>
                  </a:cubicBezTo>
                  <a:cubicBezTo>
                    <a:pt x="343" y="9691"/>
                    <a:pt x="324" y="9557"/>
                    <a:pt x="324" y="9424"/>
                  </a:cubicBezTo>
                  <a:lnTo>
                    <a:pt x="324" y="9405"/>
                  </a:lnTo>
                  <a:cubicBezTo>
                    <a:pt x="305" y="9272"/>
                    <a:pt x="286" y="9157"/>
                    <a:pt x="286" y="9043"/>
                  </a:cubicBezTo>
                  <a:cubicBezTo>
                    <a:pt x="286" y="8853"/>
                    <a:pt x="267" y="8643"/>
                    <a:pt x="248" y="8491"/>
                  </a:cubicBezTo>
                  <a:cubicBezTo>
                    <a:pt x="248" y="8339"/>
                    <a:pt x="229" y="8187"/>
                    <a:pt x="229" y="8015"/>
                  </a:cubicBezTo>
                  <a:lnTo>
                    <a:pt x="229" y="7863"/>
                  </a:lnTo>
                  <a:lnTo>
                    <a:pt x="229" y="7711"/>
                  </a:lnTo>
                  <a:lnTo>
                    <a:pt x="229" y="7025"/>
                  </a:lnTo>
                  <a:lnTo>
                    <a:pt x="229" y="6283"/>
                  </a:lnTo>
                  <a:lnTo>
                    <a:pt x="229" y="4817"/>
                  </a:lnTo>
                  <a:lnTo>
                    <a:pt x="229" y="4208"/>
                  </a:lnTo>
                  <a:lnTo>
                    <a:pt x="229" y="3713"/>
                  </a:lnTo>
                  <a:lnTo>
                    <a:pt x="229" y="3427"/>
                  </a:lnTo>
                  <a:cubicBezTo>
                    <a:pt x="248" y="3294"/>
                    <a:pt x="248" y="3141"/>
                    <a:pt x="248" y="2989"/>
                  </a:cubicBezTo>
                  <a:cubicBezTo>
                    <a:pt x="248" y="2837"/>
                    <a:pt x="248" y="2685"/>
                    <a:pt x="248" y="2532"/>
                  </a:cubicBezTo>
                  <a:lnTo>
                    <a:pt x="248" y="2132"/>
                  </a:lnTo>
                  <a:lnTo>
                    <a:pt x="248" y="1714"/>
                  </a:lnTo>
                  <a:lnTo>
                    <a:pt x="248" y="1447"/>
                  </a:lnTo>
                  <a:lnTo>
                    <a:pt x="248" y="1066"/>
                  </a:lnTo>
                  <a:cubicBezTo>
                    <a:pt x="248" y="895"/>
                    <a:pt x="267" y="724"/>
                    <a:pt x="267" y="533"/>
                  </a:cubicBezTo>
                  <a:cubicBezTo>
                    <a:pt x="286" y="400"/>
                    <a:pt x="286" y="248"/>
                    <a:pt x="305" y="95"/>
                  </a:cubicBezTo>
                  <a:cubicBezTo>
                    <a:pt x="324" y="76"/>
                    <a:pt x="324" y="38"/>
                    <a:pt x="324" y="19"/>
                  </a:cubicBezTo>
                  <a:lnTo>
                    <a:pt x="32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6" name="Google Shape;2496;p76"/>
            <p:cNvSpPr/>
            <p:nvPr/>
          </p:nvSpPr>
          <p:spPr>
            <a:xfrm>
              <a:off x="1139700" y="2961950"/>
              <a:ext cx="9050" cy="256100"/>
            </a:xfrm>
            <a:custGeom>
              <a:avLst/>
              <a:gdLst/>
              <a:ahLst/>
              <a:cxnLst/>
              <a:rect l="l" t="t" r="r" b="b"/>
              <a:pathLst>
                <a:path w="362" h="10244" extrusionOk="0">
                  <a:moveTo>
                    <a:pt x="229" y="1"/>
                  </a:moveTo>
                  <a:cubicBezTo>
                    <a:pt x="191" y="286"/>
                    <a:pt x="172" y="572"/>
                    <a:pt x="153" y="858"/>
                  </a:cubicBezTo>
                  <a:cubicBezTo>
                    <a:pt x="134" y="1219"/>
                    <a:pt x="114" y="1581"/>
                    <a:pt x="95" y="1943"/>
                  </a:cubicBezTo>
                  <a:cubicBezTo>
                    <a:pt x="76" y="2057"/>
                    <a:pt x="76" y="2152"/>
                    <a:pt x="57" y="2323"/>
                  </a:cubicBezTo>
                  <a:cubicBezTo>
                    <a:pt x="57" y="2495"/>
                    <a:pt x="38" y="2666"/>
                    <a:pt x="38" y="2818"/>
                  </a:cubicBezTo>
                  <a:cubicBezTo>
                    <a:pt x="19" y="2933"/>
                    <a:pt x="19" y="3047"/>
                    <a:pt x="19" y="3161"/>
                  </a:cubicBezTo>
                  <a:lnTo>
                    <a:pt x="19" y="3142"/>
                  </a:lnTo>
                  <a:cubicBezTo>
                    <a:pt x="0" y="3351"/>
                    <a:pt x="0" y="3561"/>
                    <a:pt x="0" y="3751"/>
                  </a:cubicBezTo>
                  <a:lnTo>
                    <a:pt x="0" y="4113"/>
                  </a:lnTo>
                  <a:lnTo>
                    <a:pt x="0" y="5065"/>
                  </a:lnTo>
                  <a:cubicBezTo>
                    <a:pt x="0" y="5389"/>
                    <a:pt x="19" y="5731"/>
                    <a:pt x="38" y="6036"/>
                  </a:cubicBezTo>
                  <a:cubicBezTo>
                    <a:pt x="38" y="6245"/>
                    <a:pt x="57" y="6455"/>
                    <a:pt x="57" y="6683"/>
                  </a:cubicBezTo>
                  <a:cubicBezTo>
                    <a:pt x="57" y="6797"/>
                    <a:pt x="76" y="6931"/>
                    <a:pt x="76" y="7064"/>
                  </a:cubicBezTo>
                  <a:lnTo>
                    <a:pt x="114" y="7616"/>
                  </a:lnTo>
                  <a:lnTo>
                    <a:pt x="134" y="7940"/>
                  </a:lnTo>
                  <a:lnTo>
                    <a:pt x="134" y="8073"/>
                  </a:lnTo>
                  <a:cubicBezTo>
                    <a:pt x="153" y="8263"/>
                    <a:pt x="172" y="8473"/>
                    <a:pt x="172" y="8625"/>
                  </a:cubicBezTo>
                  <a:cubicBezTo>
                    <a:pt x="191" y="8796"/>
                    <a:pt x="210" y="8949"/>
                    <a:pt x="229" y="9101"/>
                  </a:cubicBezTo>
                  <a:cubicBezTo>
                    <a:pt x="257" y="9384"/>
                    <a:pt x="296" y="9668"/>
                    <a:pt x="330" y="9951"/>
                  </a:cubicBezTo>
                  <a:lnTo>
                    <a:pt x="330" y="9951"/>
                  </a:lnTo>
                  <a:lnTo>
                    <a:pt x="324" y="9824"/>
                  </a:lnTo>
                  <a:cubicBezTo>
                    <a:pt x="286" y="9196"/>
                    <a:pt x="267" y="8568"/>
                    <a:pt x="267" y="7921"/>
                  </a:cubicBezTo>
                  <a:lnTo>
                    <a:pt x="267" y="6950"/>
                  </a:lnTo>
                  <a:cubicBezTo>
                    <a:pt x="267" y="6626"/>
                    <a:pt x="267" y="6321"/>
                    <a:pt x="267" y="5941"/>
                  </a:cubicBezTo>
                  <a:cubicBezTo>
                    <a:pt x="248" y="5579"/>
                    <a:pt x="248" y="5217"/>
                    <a:pt x="248" y="4855"/>
                  </a:cubicBezTo>
                  <a:lnTo>
                    <a:pt x="248" y="4456"/>
                  </a:lnTo>
                  <a:lnTo>
                    <a:pt x="248" y="3827"/>
                  </a:lnTo>
                  <a:lnTo>
                    <a:pt x="248" y="3504"/>
                  </a:lnTo>
                  <a:lnTo>
                    <a:pt x="248" y="2876"/>
                  </a:lnTo>
                  <a:lnTo>
                    <a:pt x="248" y="2019"/>
                  </a:lnTo>
                  <a:cubicBezTo>
                    <a:pt x="229" y="1657"/>
                    <a:pt x="229" y="1314"/>
                    <a:pt x="229" y="953"/>
                  </a:cubicBezTo>
                  <a:lnTo>
                    <a:pt x="229" y="1"/>
                  </a:lnTo>
                  <a:close/>
                  <a:moveTo>
                    <a:pt x="330" y="9951"/>
                  </a:moveTo>
                  <a:lnTo>
                    <a:pt x="343" y="10243"/>
                  </a:lnTo>
                  <a:lnTo>
                    <a:pt x="362" y="10243"/>
                  </a:lnTo>
                  <a:cubicBezTo>
                    <a:pt x="352" y="10146"/>
                    <a:pt x="341" y="10048"/>
                    <a:pt x="330" y="995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7" name="Google Shape;2497;p76"/>
            <p:cNvSpPr/>
            <p:nvPr/>
          </p:nvSpPr>
          <p:spPr>
            <a:xfrm>
              <a:off x="1214900" y="2995275"/>
              <a:ext cx="17625" cy="197075"/>
            </a:xfrm>
            <a:custGeom>
              <a:avLst/>
              <a:gdLst/>
              <a:ahLst/>
              <a:cxnLst/>
              <a:rect l="l" t="t" r="r" b="b"/>
              <a:pathLst>
                <a:path w="705" h="7883" extrusionOk="0">
                  <a:moveTo>
                    <a:pt x="686" y="0"/>
                  </a:moveTo>
                  <a:lnTo>
                    <a:pt x="686" y="39"/>
                  </a:lnTo>
                  <a:cubicBezTo>
                    <a:pt x="686" y="172"/>
                    <a:pt x="667" y="286"/>
                    <a:pt x="667" y="400"/>
                  </a:cubicBezTo>
                  <a:cubicBezTo>
                    <a:pt x="648" y="476"/>
                    <a:pt x="648" y="534"/>
                    <a:pt x="648" y="591"/>
                  </a:cubicBezTo>
                  <a:cubicBezTo>
                    <a:pt x="609" y="762"/>
                    <a:pt x="590" y="933"/>
                    <a:pt x="571" y="1105"/>
                  </a:cubicBezTo>
                  <a:cubicBezTo>
                    <a:pt x="552" y="1390"/>
                    <a:pt x="514" y="1676"/>
                    <a:pt x="476" y="1961"/>
                  </a:cubicBezTo>
                  <a:cubicBezTo>
                    <a:pt x="457" y="2247"/>
                    <a:pt x="419" y="2533"/>
                    <a:pt x="400" y="2799"/>
                  </a:cubicBezTo>
                  <a:cubicBezTo>
                    <a:pt x="362" y="3085"/>
                    <a:pt x="324" y="3351"/>
                    <a:pt x="305" y="3656"/>
                  </a:cubicBezTo>
                  <a:cubicBezTo>
                    <a:pt x="267" y="3941"/>
                    <a:pt x="248" y="4227"/>
                    <a:pt x="210" y="4512"/>
                  </a:cubicBezTo>
                  <a:cubicBezTo>
                    <a:pt x="191" y="4817"/>
                    <a:pt x="172" y="5122"/>
                    <a:pt x="153" y="5426"/>
                  </a:cubicBezTo>
                  <a:cubicBezTo>
                    <a:pt x="133" y="5731"/>
                    <a:pt x="114" y="6035"/>
                    <a:pt x="114" y="6340"/>
                  </a:cubicBezTo>
                  <a:cubicBezTo>
                    <a:pt x="95" y="6473"/>
                    <a:pt x="95" y="6607"/>
                    <a:pt x="95" y="6740"/>
                  </a:cubicBezTo>
                  <a:cubicBezTo>
                    <a:pt x="76" y="6835"/>
                    <a:pt x="76" y="6930"/>
                    <a:pt x="76" y="7025"/>
                  </a:cubicBezTo>
                  <a:cubicBezTo>
                    <a:pt x="76" y="7121"/>
                    <a:pt x="57" y="7216"/>
                    <a:pt x="57" y="7311"/>
                  </a:cubicBezTo>
                  <a:cubicBezTo>
                    <a:pt x="38" y="7501"/>
                    <a:pt x="19" y="7692"/>
                    <a:pt x="0" y="7882"/>
                  </a:cubicBezTo>
                  <a:cubicBezTo>
                    <a:pt x="57" y="7578"/>
                    <a:pt x="133" y="7235"/>
                    <a:pt x="153" y="6949"/>
                  </a:cubicBezTo>
                  <a:cubicBezTo>
                    <a:pt x="191" y="6645"/>
                    <a:pt x="210" y="6359"/>
                    <a:pt x="248" y="6074"/>
                  </a:cubicBezTo>
                  <a:cubicBezTo>
                    <a:pt x="267" y="5788"/>
                    <a:pt x="305" y="5502"/>
                    <a:pt x="324" y="5198"/>
                  </a:cubicBezTo>
                  <a:cubicBezTo>
                    <a:pt x="343" y="5065"/>
                    <a:pt x="362" y="4874"/>
                    <a:pt x="381" y="4779"/>
                  </a:cubicBezTo>
                  <a:cubicBezTo>
                    <a:pt x="381" y="4665"/>
                    <a:pt x="400" y="4551"/>
                    <a:pt x="400" y="4436"/>
                  </a:cubicBezTo>
                  <a:cubicBezTo>
                    <a:pt x="438" y="4132"/>
                    <a:pt x="476" y="3846"/>
                    <a:pt x="495" y="3522"/>
                  </a:cubicBezTo>
                  <a:cubicBezTo>
                    <a:pt x="533" y="3218"/>
                    <a:pt x="552" y="2913"/>
                    <a:pt x="571" y="2609"/>
                  </a:cubicBezTo>
                  <a:cubicBezTo>
                    <a:pt x="609" y="2494"/>
                    <a:pt x="609" y="2361"/>
                    <a:pt x="609" y="2247"/>
                  </a:cubicBezTo>
                  <a:cubicBezTo>
                    <a:pt x="609" y="2076"/>
                    <a:pt x="628" y="1904"/>
                    <a:pt x="628" y="1752"/>
                  </a:cubicBezTo>
                  <a:cubicBezTo>
                    <a:pt x="648" y="1485"/>
                    <a:pt x="648" y="1219"/>
                    <a:pt x="667" y="971"/>
                  </a:cubicBezTo>
                  <a:cubicBezTo>
                    <a:pt x="686" y="819"/>
                    <a:pt x="686" y="648"/>
                    <a:pt x="686" y="495"/>
                  </a:cubicBezTo>
                  <a:lnTo>
                    <a:pt x="686" y="286"/>
                  </a:lnTo>
                  <a:cubicBezTo>
                    <a:pt x="705" y="191"/>
                    <a:pt x="705" y="77"/>
                    <a:pt x="68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8" name="Google Shape;2498;p76"/>
            <p:cNvSpPr/>
            <p:nvPr/>
          </p:nvSpPr>
          <p:spPr>
            <a:xfrm>
              <a:off x="1231550" y="2992900"/>
              <a:ext cx="28575" cy="217525"/>
            </a:xfrm>
            <a:custGeom>
              <a:avLst/>
              <a:gdLst/>
              <a:ahLst/>
              <a:cxnLst/>
              <a:rect l="l" t="t" r="r" b="b"/>
              <a:pathLst>
                <a:path w="1143" h="8701" extrusionOk="0">
                  <a:moveTo>
                    <a:pt x="1143" y="0"/>
                  </a:moveTo>
                  <a:lnTo>
                    <a:pt x="1143" y="0"/>
                  </a:lnTo>
                  <a:cubicBezTo>
                    <a:pt x="1105" y="134"/>
                    <a:pt x="1067" y="248"/>
                    <a:pt x="1048" y="381"/>
                  </a:cubicBezTo>
                  <a:cubicBezTo>
                    <a:pt x="1029" y="438"/>
                    <a:pt x="1010" y="514"/>
                    <a:pt x="991" y="571"/>
                  </a:cubicBezTo>
                  <a:cubicBezTo>
                    <a:pt x="971" y="686"/>
                    <a:pt x="952" y="800"/>
                    <a:pt x="933" y="914"/>
                  </a:cubicBezTo>
                  <a:cubicBezTo>
                    <a:pt x="914" y="1104"/>
                    <a:pt x="876" y="1276"/>
                    <a:pt x="838" y="1466"/>
                  </a:cubicBezTo>
                  <a:cubicBezTo>
                    <a:pt x="800" y="1695"/>
                    <a:pt x="762" y="1904"/>
                    <a:pt x="743" y="2133"/>
                  </a:cubicBezTo>
                  <a:lnTo>
                    <a:pt x="705" y="2209"/>
                  </a:lnTo>
                  <a:cubicBezTo>
                    <a:pt x="686" y="2342"/>
                    <a:pt x="667" y="2475"/>
                    <a:pt x="648" y="2608"/>
                  </a:cubicBezTo>
                  <a:lnTo>
                    <a:pt x="648" y="2666"/>
                  </a:lnTo>
                  <a:lnTo>
                    <a:pt x="572" y="3065"/>
                  </a:lnTo>
                  <a:cubicBezTo>
                    <a:pt x="534" y="3370"/>
                    <a:pt x="476" y="3694"/>
                    <a:pt x="438" y="3998"/>
                  </a:cubicBezTo>
                  <a:cubicBezTo>
                    <a:pt x="381" y="4303"/>
                    <a:pt x="343" y="4646"/>
                    <a:pt x="305" y="4931"/>
                  </a:cubicBezTo>
                  <a:cubicBezTo>
                    <a:pt x="248" y="5236"/>
                    <a:pt x="229" y="5540"/>
                    <a:pt x="191" y="5826"/>
                  </a:cubicBezTo>
                  <a:cubicBezTo>
                    <a:pt x="153" y="5978"/>
                    <a:pt x="153" y="6150"/>
                    <a:pt x="134" y="6283"/>
                  </a:cubicBezTo>
                  <a:cubicBezTo>
                    <a:pt x="115" y="6416"/>
                    <a:pt x="115" y="6549"/>
                    <a:pt x="96" y="6683"/>
                  </a:cubicBezTo>
                  <a:cubicBezTo>
                    <a:pt x="58" y="6987"/>
                    <a:pt x="39" y="7311"/>
                    <a:pt x="20" y="7634"/>
                  </a:cubicBezTo>
                  <a:cubicBezTo>
                    <a:pt x="1" y="7711"/>
                    <a:pt x="1" y="7768"/>
                    <a:pt x="1" y="7863"/>
                  </a:cubicBezTo>
                  <a:lnTo>
                    <a:pt x="1" y="8129"/>
                  </a:lnTo>
                  <a:lnTo>
                    <a:pt x="1" y="8682"/>
                  </a:lnTo>
                  <a:lnTo>
                    <a:pt x="20" y="8701"/>
                  </a:lnTo>
                  <a:cubicBezTo>
                    <a:pt x="39" y="8377"/>
                    <a:pt x="58" y="8034"/>
                    <a:pt x="96" y="7711"/>
                  </a:cubicBezTo>
                  <a:cubicBezTo>
                    <a:pt x="115" y="7558"/>
                    <a:pt x="134" y="7368"/>
                    <a:pt x="153" y="7216"/>
                  </a:cubicBezTo>
                  <a:cubicBezTo>
                    <a:pt x="172" y="7063"/>
                    <a:pt x="210" y="6911"/>
                    <a:pt x="229" y="6778"/>
                  </a:cubicBezTo>
                  <a:cubicBezTo>
                    <a:pt x="267" y="6473"/>
                    <a:pt x="305" y="6169"/>
                    <a:pt x="362" y="5883"/>
                  </a:cubicBezTo>
                  <a:cubicBezTo>
                    <a:pt x="400" y="5674"/>
                    <a:pt x="419" y="5483"/>
                    <a:pt x="457" y="5274"/>
                  </a:cubicBezTo>
                  <a:lnTo>
                    <a:pt x="457" y="5236"/>
                  </a:lnTo>
                  <a:lnTo>
                    <a:pt x="457" y="5217"/>
                  </a:lnTo>
                  <a:lnTo>
                    <a:pt x="457" y="5160"/>
                  </a:lnTo>
                  <a:lnTo>
                    <a:pt x="496" y="4988"/>
                  </a:lnTo>
                  <a:lnTo>
                    <a:pt x="496" y="4931"/>
                  </a:lnTo>
                  <a:lnTo>
                    <a:pt x="515" y="4855"/>
                  </a:lnTo>
                  <a:cubicBezTo>
                    <a:pt x="553" y="4588"/>
                    <a:pt x="591" y="4341"/>
                    <a:pt x="629" y="4074"/>
                  </a:cubicBezTo>
                  <a:cubicBezTo>
                    <a:pt x="686" y="3770"/>
                    <a:pt x="724" y="3446"/>
                    <a:pt x="762" y="3142"/>
                  </a:cubicBezTo>
                  <a:cubicBezTo>
                    <a:pt x="800" y="2856"/>
                    <a:pt x="857" y="2551"/>
                    <a:pt x="895" y="2247"/>
                  </a:cubicBezTo>
                  <a:cubicBezTo>
                    <a:pt x="914" y="2113"/>
                    <a:pt x="914" y="1942"/>
                    <a:pt x="933" y="1809"/>
                  </a:cubicBezTo>
                  <a:cubicBezTo>
                    <a:pt x="952" y="1676"/>
                    <a:pt x="971" y="1580"/>
                    <a:pt x="971" y="1409"/>
                  </a:cubicBezTo>
                  <a:cubicBezTo>
                    <a:pt x="991" y="1257"/>
                    <a:pt x="1010" y="1085"/>
                    <a:pt x="1029" y="914"/>
                  </a:cubicBezTo>
                  <a:cubicBezTo>
                    <a:pt x="1048" y="705"/>
                    <a:pt x="1048" y="495"/>
                    <a:pt x="1086" y="267"/>
                  </a:cubicBezTo>
                  <a:cubicBezTo>
                    <a:pt x="1105" y="191"/>
                    <a:pt x="1124" y="95"/>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9" name="Google Shape;2499;p76"/>
            <p:cNvSpPr/>
            <p:nvPr/>
          </p:nvSpPr>
          <p:spPr>
            <a:xfrm>
              <a:off x="1301525" y="2990525"/>
              <a:ext cx="32850" cy="220850"/>
            </a:xfrm>
            <a:custGeom>
              <a:avLst/>
              <a:gdLst/>
              <a:ahLst/>
              <a:cxnLst/>
              <a:rect l="l" t="t" r="r" b="b"/>
              <a:pathLst>
                <a:path w="1314" h="8834" extrusionOk="0">
                  <a:moveTo>
                    <a:pt x="1314" y="0"/>
                  </a:moveTo>
                  <a:cubicBezTo>
                    <a:pt x="1295" y="57"/>
                    <a:pt x="1276" y="95"/>
                    <a:pt x="1257" y="133"/>
                  </a:cubicBezTo>
                  <a:lnTo>
                    <a:pt x="1219" y="267"/>
                  </a:lnTo>
                  <a:cubicBezTo>
                    <a:pt x="1199" y="324"/>
                    <a:pt x="1199" y="362"/>
                    <a:pt x="1180" y="419"/>
                  </a:cubicBezTo>
                  <a:cubicBezTo>
                    <a:pt x="1161" y="495"/>
                    <a:pt x="1142" y="552"/>
                    <a:pt x="1123" y="609"/>
                  </a:cubicBezTo>
                  <a:lnTo>
                    <a:pt x="1066" y="819"/>
                  </a:lnTo>
                  <a:cubicBezTo>
                    <a:pt x="1047" y="895"/>
                    <a:pt x="1028" y="990"/>
                    <a:pt x="1009" y="1047"/>
                  </a:cubicBezTo>
                  <a:cubicBezTo>
                    <a:pt x="990" y="1104"/>
                    <a:pt x="990" y="1180"/>
                    <a:pt x="971" y="1238"/>
                  </a:cubicBezTo>
                  <a:lnTo>
                    <a:pt x="895" y="1637"/>
                  </a:lnTo>
                  <a:cubicBezTo>
                    <a:pt x="819" y="1942"/>
                    <a:pt x="762" y="2247"/>
                    <a:pt x="705" y="2551"/>
                  </a:cubicBezTo>
                  <a:lnTo>
                    <a:pt x="590" y="3065"/>
                  </a:lnTo>
                  <a:cubicBezTo>
                    <a:pt x="571" y="3198"/>
                    <a:pt x="533" y="3370"/>
                    <a:pt x="514" y="3484"/>
                  </a:cubicBezTo>
                  <a:cubicBezTo>
                    <a:pt x="495" y="3617"/>
                    <a:pt x="476" y="3751"/>
                    <a:pt x="457" y="3884"/>
                  </a:cubicBezTo>
                  <a:cubicBezTo>
                    <a:pt x="419" y="4055"/>
                    <a:pt x="400" y="4246"/>
                    <a:pt x="381" y="4436"/>
                  </a:cubicBezTo>
                  <a:cubicBezTo>
                    <a:pt x="324" y="4741"/>
                    <a:pt x="286" y="5045"/>
                    <a:pt x="248" y="5350"/>
                  </a:cubicBezTo>
                  <a:lnTo>
                    <a:pt x="210" y="5673"/>
                  </a:lnTo>
                  <a:cubicBezTo>
                    <a:pt x="190" y="5845"/>
                    <a:pt x="171" y="6016"/>
                    <a:pt x="152" y="6187"/>
                  </a:cubicBezTo>
                  <a:cubicBezTo>
                    <a:pt x="133" y="6340"/>
                    <a:pt x="114" y="6549"/>
                    <a:pt x="114" y="6682"/>
                  </a:cubicBezTo>
                  <a:cubicBezTo>
                    <a:pt x="95" y="6816"/>
                    <a:pt x="76" y="6949"/>
                    <a:pt x="76" y="7082"/>
                  </a:cubicBezTo>
                  <a:cubicBezTo>
                    <a:pt x="57" y="7387"/>
                    <a:pt x="38" y="7691"/>
                    <a:pt x="19" y="7996"/>
                  </a:cubicBezTo>
                  <a:lnTo>
                    <a:pt x="19" y="8015"/>
                  </a:lnTo>
                  <a:cubicBezTo>
                    <a:pt x="19" y="8282"/>
                    <a:pt x="0" y="8529"/>
                    <a:pt x="0" y="8796"/>
                  </a:cubicBezTo>
                  <a:lnTo>
                    <a:pt x="19" y="8834"/>
                  </a:lnTo>
                  <a:lnTo>
                    <a:pt x="38" y="8681"/>
                  </a:lnTo>
                  <a:cubicBezTo>
                    <a:pt x="76" y="8358"/>
                    <a:pt x="133" y="8034"/>
                    <a:pt x="171" y="7729"/>
                  </a:cubicBezTo>
                  <a:cubicBezTo>
                    <a:pt x="210" y="7444"/>
                    <a:pt x="248" y="7139"/>
                    <a:pt x="286" y="6854"/>
                  </a:cubicBezTo>
                  <a:cubicBezTo>
                    <a:pt x="324" y="6644"/>
                    <a:pt x="343" y="6435"/>
                    <a:pt x="381" y="6225"/>
                  </a:cubicBezTo>
                  <a:cubicBezTo>
                    <a:pt x="419" y="6073"/>
                    <a:pt x="438" y="5902"/>
                    <a:pt x="457" y="5750"/>
                  </a:cubicBezTo>
                  <a:cubicBezTo>
                    <a:pt x="552" y="5236"/>
                    <a:pt x="628" y="4702"/>
                    <a:pt x="705" y="4169"/>
                  </a:cubicBezTo>
                  <a:cubicBezTo>
                    <a:pt x="724" y="4055"/>
                    <a:pt x="724" y="3960"/>
                    <a:pt x="743" y="3846"/>
                  </a:cubicBezTo>
                  <a:cubicBezTo>
                    <a:pt x="781" y="3636"/>
                    <a:pt x="800" y="3446"/>
                    <a:pt x="838" y="3256"/>
                  </a:cubicBezTo>
                  <a:cubicBezTo>
                    <a:pt x="876" y="2951"/>
                    <a:pt x="933" y="2627"/>
                    <a:pt x="971" y="2361"/>
                  </a:cubicBezTo>
                  <a:cubicBezTo>
                    <a:pt x="1009" y="2113"/>
                    <a:pt x="1028" y="1847"/>
                    <a:pt x="1066" y="1580"/>
                  </a:cubicBezTo>
                  <a:cubicBezTo>
                    <a:pt x="1085" y="1409"/>
                    <a:pt x="1104" y="1219"/>
                    <a:pt x="1123" y="1066"/>
                  </a:cubicBezTo>
                  <a:cubicBezTo>
                    <a:pt x="1142" y="933"/>
                    <a:pt x="1180" y="781"/>
                    <a:pt x="1199" y="628"/>
                  </a:cubicBezTo>
                  <a:cubicBezTo>
                    <a:pt x="1238" y="438"/>
                    <a:pt x="1257" y="248"/>
                    <a:pt x="1314" y="57"/>
                  </a:cubicBezTo>
                  <a:lnTo>
                    <a:pt x="1314" y="38"/>
                  </a:lnTo>
                  <a:lnTo>
                    <a:pt x="1314" y="19"/>
                  </a:lnTo>
                  <a:cubicBezTo>
                    <a:pt x="1314" y="19"/>
                    <a:pt x="1314" y="19"/>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0" name="Google Shape;2500;p76"/>
            <p:cNvSpPr/>
            <p:nvPr/>
          </p:nvSpPr>
          <p:spPr>
            <a:xfrm>
              <a:off x="1312450" y="3001950"/>
              <a:ext cx="44300" cy="220850"/>
            </a:xfrm>
            <a:custGeom>
              <a:avLst/>
              <a:gdLst/>
              <a:ahLst/>
              <a:cxnLst/>
              <a:rect l="l" t="t" r="r" b="b"/>
              <a:pathLst>
                <a:path w="1772" h="8834" extrusionOk="0">
                  <a:moveTo>
                    <a:pt x="1771" y="0"/>
                  </a:moveTo>
                  <a:cubicBezTo>
                    <a:pt x="1733" y="95"/>
                    <a:pt x="1714" y="190"/>
                    <a:pt x="1695" y="286"/>
                  </a:cubicBezTo>
                  <a:cubicBezTo>
                    <a:pt x="1695" y="324"/>
                    <a:pt x="1676" y="362"/>
                    <a:pt x="1676" y="381"/>
                  </a:cubicBezTo>
                  <a:lnTo>
                    <a:pt x="1619" y="590"/>
                  </a:lnTo>
                  <a:cubicBezTo>
                    <a:pt x="1600" y="666"/>
                    <a:pt x="1600" y="742"/>
                    <a:pt x="1581" y="838"/>
                  </a:cubicBezTo>
                  <a:cubicBezTo>
                    <a:pt x="1543" y="1028"/>
                    <a:pt x="1505" y="1237"/>
                    <a:pt x="1448" y="1447"/>
                  </a:cubicBezTo>
                  <a:cubicBezTo>
                    <a:pt x="1391" y="1809"/>
                    <a:pt x="1315" y="2170"/>
                    <a:pt x="1238" y="2551"/>
                  </a:cubicBezTo>
                  <a:cubicBezTo>
                    <a:pt x="1200" y="2741"/>
                    <a:pt x="1162" y="2932"/>
                    <a:pt x="1124" y="3160"/>
                  </a:cubicBezTo>
                  <a:cubicBezTo>
                    <a:pt x="1067" y="3389"/>
                    <a:pt x="1029" y="3617"/>
                    <a:pt x="972" y="3846"/>
                  </a:cubicBezTo>
                  <a:cubicBezTo>
                    <a:pt x="934" y="3998"/>
                    <a:pt x="915" y="4150"/>
                    <a:pt x="877" y="4303"/>
                  </a:cubicBezTo>
                  <a:lnTo>
                    <a:pt x="801" y="4721"/>
                  </a:lnTo>
                  <a:lnTo>
                    <a:pt x="762" y="4874"/>
                  </a:lnTo>
                  <a:cubicBezTo>
                    <a:pt x="762" y="4893"/>
                    <a:pt x="782" y="4893"/>
                    <a:pt x="762" y="4931"/>
                  </a:cubicBezTo>
                  <a:cubicBezTo>
                    <a:pt x="762" y="4988"/>
                    <a:pt x="743" y="5026"/>
                    <a:pt x="743" y="5064"/>
                  </a:cubicBezTo>
                  <a:lnTo>
                    <a:pt x="705" y="5350"/>
                  </a:lnTo>
                  <a:cubicBezTo>
                    <a:pt x="667" y="5521"/>
                    <a:pt x="629" y="5692"/>
                    <a:pt x="610" y="5864"/>
                  </a:cubicBezTo>
                  <a:lnTo>
                    <a:pt x="591" y="5940"/>
                  </a:lnTo>
                  <a:lnTo>
                    <a:pt x="515" y="6340"/>
                  </a:lnTo>
                  <a:cubicBezTo>
                    <a:pt x="515" y="6416"/>
                    <a:pt x="496" y="6492"/>
                    <a:pt x="477" y="6568"/>
                  </a:cubicBezTo>
                  <a:lnTo>
                    <a:pt x="344" y="7253"/>
                  </a:lnTo>
                  <a:lnTo>
                    <a:pt x="248" y="7710"/>
                  </a:lnTo>
                  <a:lnTo>
                    <a:pt x="153" y="8129"/>
                  </a:lnTo>
                  <a:lnTo>
                    <a:pt x="115" y="8301"/>
                  </a:lnTo>
                  <a:cubicBezTo>
                    <a:pt x="115" y="8301"/>
                    <a:pt x="115" y="8339"/>
                    <a:pt x="115" y="8358"/>
                  </a:cubicBezTo>
                  <a:lnTo>
                    <a:pt x="30" y="8715"/>
                  </a:lnTo>
                  <a:lnTo>
                    <a:pt x="153" y="8281"/>
                  </a:lnTo>
                  <a:cubicBezTo>
                    <a:pt x="248" y="7882"/>
                    <a:pt x="363" y="7463"/>
                    <a:pt x="458" y="7063"/>
                  </a:cubicBezTo>
                  <a:lnTo>
                    <a:pt x="553" y="6682"/>
                  </a:lnTo>
                  <a:cubicBezTo>
                    <a:pt x="572" y="6625"/>
                    <a:pt x="591" y="6587"/>
                    <a:pt x="591" y="6530"/>
                  </a:cubicBezTo>
                  <a:lnTo>
                    <a:pt x="667" y="6149"/>
                  </a:lnTo>
                  <a:lnTo>
                    <a:pt x="705" y="5978"/>
                  </a:lnTo>
                  <a:cubicBezTo>
                    <a:pt x="724" y="5959"/>
                    <a:pt x="705" y="5959"/>
                    <a:pt x="724" y="5902"/>
                  </a:cubicBezTo>
                  <a:cubicBezTo>
                    <a:pt x="743" y="5864"/>
                    <a:pt x="762" y="5807"/>
                    <a:pt x="762" y="5749"/>
                  </a:cubicBezTo>
                  <a:lnTo>
                    <a:pt x="820" y="5426"/>
                  </a:lnTo>
                  <a:lnTo>
                    <a:pt x="877" y="5102"/>
                  </a:lnTo>
                  <a:lnTo>
                    <a:pt x="896" y="5007"/>
                  </a:lnTo>
                  <a:lnTo>
                    <a:pt x="896" y="4969"/>
                  </a:lnTo>
                  <a:lnTo>
                    <a:pt x="934" y="4836"/>
                  </a:lnTo>
                  <a:cubicBezTo>
                    <a:pt x="1010" y="4417"/>
                    <a:pt x="1086" y="3979"/>
                    <a:pt x="1162" y="3560"/>
                  </a:cubicBezTo>
                  <a:cubicBezTo>
                    <a:pt x="1200" y="3389"/>
                    <a:pt x="1238" y="3236"/>
                    <a:pt x="1257" y="3065"/>
                  </a:cubicBezTo>
                  <a:lnTo>
                    <a:pt x="1334" y="2646"/>
                  </a:lnTo>
                  <a:cubicBezTo>
                    <a:pt x="1353" y="2570"/>
                    <a:pt x="1372" y="2494"/>
                    <a:pt x="1372" y="2418"/>
                  </a:cubicBezTo>
                  <a:cubicBezTo>
                    <a:pt x="1391" y="2285"/>
                    <a:pt x="1410" y="2170"/>
                    <a:pt x="1429" y="2056"/>
                  </a:cubicBezTo>
                  <a:cubicBezTo>
                    <a:pt x="1448" y="1942"/>
                    <a:pt x="1467" y="1828"/>
                    <a:pt x="1486" y="1732"/>
                  </a:cubicBezTo>
                  <a:cubicBezTo>
                    <a:pt x="1505" y="1694"/>
                    <a:pt x="1505" y="1675"/>
                    <a:pt x="1505" y="1637"/>
                  </a:cubicBezTo>
                  <a:lnTo>
                    <a:pt x="1524" y="1447"/>
                  </a:lnTo>
                  <a:lnTo>
                    <a:pt x="1581" y="1142"/>
                  </a:lnTo>
                  <a:cubicBezTo>
                    <a:pt x="1581" y="1066"/>
                    <a:pt x="1600" y="990"/>
                    <a:pt x="1600" y="914"/>
                  </a:cubicBezTo>
                  <a:cubicBezTo>
                    <a:pt x="1619" y="838"/>
                    <a:pt x="1638" y="762"/>
                    <a:pt x="1638" y="666"/>
                  </a:cubicBezTo>
                  <a:cubicBezTo>
                    <a:pt x="1657" y="552"/>
                    <a:pt x="1676" y="438"/>
                    <a:pt x="1714" y="305"/>
                  </a:cubicBezTo>
                  <a:cubicBezTo>
                    <a:pt x="1714" y="209"/>
                    <a:pt x="1752" y="114"/>
                    <a:pt x="1771" y="0"/>
                  </a:cubicBezTo>
                  <a:close/>
                  <a:moveTo>
                    <a:pt x="30" y="8715"/>
                  </a:moveTo>
                  <a:lnTo>
                    <a:pt x="1" y="8815"/>
                  </a:lnTo>
                  <a:lnTo>
                    <a:pt x="1" y="8834"/>
                  </a:lnTo>
                  <a:lnTo>
                    <a:pt x="30" y="871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1" name="Google Shape;2501;p76"/>
            <p:cNvSpPr/>
            <p:nvPr/>
          </p:nvSpPr>
          <p:spPr>
            <a:xfrm>
              <a:off x="1410500" y="3080475"/>
              <a:ext cx="51900" cy="145650"/>
            </a:xfrm>
            <a:custGeom>
              <a:avLst/>
              <a:gdLst/>
              <a:ahLst/>
              <a:cxnLst/>
              <a:rect l="l" t="t" r="r" b="b"/>
              <a:pathLst>
                <a:path w="2076" h="5826" extrusionOk="0">
                  <a:moveTo>
                    <a:pt x="2076" y="0"/>
                  </a:moveTo>
                  <a:cubicBezTo>
                    <a:pt x="2019" y="114"/>
                    <a:pt x="1962" y="210"/>
                    <a:pt x="1905" y="324"/>
                  </a:cubicBezTo>
                  <a:cubicBezTo>
                    <a:pt x="1847" y="419"/>
                    <a:pt x="1790" y="552"/>
                    <a:pt x="1733" y="667"/>
                  </a:cubicBezTo>
                  <a:cubicBezTo>
                    <a:pt x="1695" y="781"/>
                    <a:pt x="1638" y="876"/>
                    <a:pt x="1600" y="990"/>
                  </a:cubicBezTo>
                  <a:lnTo>
                    <a:pt x="1410" y="1428"/>
                  </a:lnTo>
                  <a:cubicBezTo>
                    <a:pt x="1333" y="1618"/>
                    <a:pt x="1257" y="1790"/>
                    <a:pt x="1200" y="1961"/>
                  </a:cubicBezTo>
                  <a:cubicBezTo>
                    <a:pt x="1124" y="2152"/>
                    <a:pt x="1067" y="2323"/>
                    <a:pt x="991" y="2513"/>
                  </a:cubicBezTo>
                  <a:cubicBezTo>
                    <a:pt x="857" y="2856"/>
                    <a:pt x="724" y="3237"/>
                    <a:pt x="610" y="3560"/>
                  </a:cubicBezTo>
                  <a:cubicBezTo>
                    <a:pt x="496" y="3903"/>
                    <a:pt x="401" y="4227"/>
                    <a:pt x="305" y="4569"/>
                  </a:cubicBezTo>
                  <a:cubicBezTo>
                    <a:pt x="191" y="4988"/>
                    <a:pt x="96" y="5407"/>
                    <a:pt x="1" y="5826"/>
                  </a:cubicBezTo>
                  <a:cubicBezTo>
                    <a:pt x="77" y="5559"/>
                    <a:pt x="172" y="5293"/>
                    <a:pt x="267" y="5007"/>
                  </a:cubicBezTo>
                  <a:cubicBezTo>
                    <a:pt x="343" y="4798"/>
                    <a:pt x="439" y="4550"/>
                    <a:pt x="515" y="4360"/>
                  </a:cubicBezTo>
                  <a:cubicBezTo>
                    <a:pt x="572" y="4170"/>
                    <a:pt x="648" y="3960"/>
                    <a:pt x="724" y="3789"/>
                  </a:cubicBezTo>
                  <a:lnTo>
                    <a:pt x="934" y="3256"/>
                  </a:lnTo>
                  <a:cubicBezTo>
                    <a:pt x="1067" y="2894"/>
                    <a:pt x="1181" y="2532"/>
                    <a:pt x="1314" y="2171"/>
                  </a:cubicBezTo>
                  <a:cubicBezTo>
                    <a:pt x="1371" y="1999"/>
                    <a:pt x="1429" y="1828"/>
                    <a:pt x="1486" y="1638"/>
                  </a:cubicBezTo>
                  <a:cubicBezTo>
                    <a:pt x="1543" y="1466"/>
                    <a:pt x="1619" y="1276"/>
                    <a:pt x="1676" y="1104"/>
                  </a:cubicBezTo>
                  <a:cubicBezTo>
                    <a:pt x="1733" y="933"/>
                    <a:pt x="1809" y="743"/>
                    <a:pt x="1866" y="590"/>
                  </a:cubicBezTo>
                  <a:cubicBezTo>
                    <a:pt x="1924" y="419"/>
                    <a:pt x="1981" y="248"/>
                    <a:pt x="2038" y="95"/>
                  </a:cubicBezTo>
                  <a:cubicBezTo>
                    <a:pt x="2057" y="57"/>
                    <a:pt x="2076" y="38"/>
                    <a:pt x="20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2" name="Google Shape;2502;p76"/>
            <p:cNvSpPr/>
            <p:nvPr/>
          </p:nvSpPr>
          <p:spPr>
            <a:xfrm>
              <a:off x="1423350" y="3100925"/>
              <a:ext cx="53350" cy="131875"/>
            </a:xfrm>
            <a:custGeom>
              <a:avLst/>
              <a:gdLst/>
              <a:ahLst/>
              <a:cxnLst/>
              <a:rect l="l" t="t" r="r" b="b"/>
              <a:pathLst>
                <a:path w="2134" h="5275" extrusionOk="0">
                  <a:moveTo>
                    <a:pt x="2133" y="1"/>
                  </a:moveTo>
                  <a:lnTo>
                    <a:pt x="2133" y="1"/>
                  </a:lnTo>
                  <a:cubicBezTo>
                    <a:pt x="2000" y="229"/>
                    <a:pt x="1866" y="458"/>
                    <a:pt x="1771" y="686"/>
                  </a:cubicBezTo>
                  <a:cubicBezTo>
                    <a:pt x="1657" y="896"/>
                    <a:pt x="1562" y="1105"/>
                    <a:pt x="1467" y="1334"/>
                  </a:cubicBezTo>
                  <a:lnTo>
                    <a:pt x="1467" y="1353"/>
                  </a:lnTo>
                  <a:cubicBezTo>
                    <a:pt x="1200" y="1962"/>
                    <a:pt x="934" y="2571"/>
                    <a:pt x="705" y="3199"/>
                  </a:cubicBezTo>
                  <a:cubicBezTo>
                    <a:pt x="591" y="3523"/>
                    <a:pt x="477" y="3827"/>
                    <a:pt x="363" y="4151"/>
                  </a:cubicBezTo>
                  <a:cubicBezTo>
                    <a:pt x="248" y="4532"/>
                    <a:pt x="115" y="4894"/>
                    <a:pt x="1" y="5274"/>
                  </a:cubicBezTo>
                  <a:cubicBezTo>
                    <a:pt x="210" y="4741"/>
                    <a:pt x="439" y="4227"/>
                    <a:pt x="648" y="3694"/>
                  </a:cubicBezTo>
                  <a:cubicBezTo>
                    <a:pt x="781" y="3390"/>
                    <a:pt x="915" y="3085"/>
                    <a:pt x="1029" y="2799"/>
                  </a:cubicBezTo>
                  <a:cubicBezTo>
                    <a:pt x="1143" y="2514"/>
                    <a:pt x="1257" y="2209"/>
                    <a:pt x="1372" y="1924"/>
                  </a:cubicBezTo>
                  <a:cubicBezTo>
                    <a:pt x="1505" y="1600"/>
                    <a:pt x="1638" y="1257"/>
                    <a:pt x="1771" y="934"/>
                  </a:cubicBezTo>
                  <a:cubicBezTo>
                    <a:pt x="1809" y="800"/>
                    <a:pt x="1866" y="686"/>
                    <a:pt x="1924" y="515"/>
                  </a:cubicBezTo>
                  <a:cubicBezTo>
                    <a:pt x="1981" y="363"/>
                    <a:pt x="2038" y="191"/>
                    <a:pt x="2114" y="39"/>
                  </a:cubicBezTo>
                  <a:lnTo>
                    <a:pt x="213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3" name="Google Shape;2503;p76"/>
            <p:cNvSpPr/>
            <p:nvPr/>
          </p:nvSpPr>
          <p:spPr>
            <a:xfrm>
              <a:off x="1469050" y="3114725"/>
              <a:ext cx="48575" cy="122350"/>
            </a:xfrm>
            <a:custGeom>
              <a:avLst/>
              <a:gdLst/>
              <a:ahLst/>
              <a:cxnLst/>
              <a:rect l="l" t="t" r="r" b="b"/>
              <a:pathLst>
                <a:path w="1943" h="4894" extrusionOk="0">
                  <a:moveTo>
                    <a:pt x="1942" y="1"/>
                  </a:moveTo>
                  <a:cubicBezTo>
                    <a:pt x="1904" y="20"/>
                    <a:pt x="1885" y="58"/>
                    <a:pt x="1866" y="77"/>
                  </a:cubicBezTo>
                  <a:cubicBezTo>
                    <a:pt x="1847" y="134"/>
                    <a:pt x="1828" y="153"/>
                    <a:pt x="1790" y="229"/>
                  </a:cubicBezTo>
                  <a:cubicBezTo>
                    <a:pt x="1752" y="306"/>
                    <a:pt x="1714" y="382"/>
                    <a:pt x="1676" y="458"/>
                  </a:cubicBezTo>
                  <a:cubicBezTo>
                    <a:pt x="1600" y="629"/>
                    <a:pt x="1504" y="839"/>
                    <a:pt x="1447" y="1010"/>
                  </a:cubicBezTo>
                  <a:cubicBezTo>
                    <a:pt x="1371" y="1181"/>
                    <a:pt x="1295" y="1372"/>
                    <a:pt x="1238" y="1524"/>
                  </a:cubicBezTo>
                  <a:cubicBezTo>
                    <a:pt x="1181" y="1676"/>
                    <a:pt x="1105" y="1829"/>
                    <a:pt x="1028" y="2000"/>
                  </a:cubicBezTo>
                  <a:cubicBezTo>
                    <a:pt x="952" y="2209"/>
                    <a:pt x="857" y="2400"/>
                    <a:pt x="762" y="2647"/>
                  </a:cubicBezTo>
                  <a:cubicBezTo>
                    <a:pt x="667" y="2876"/>
                    <a:pt x="572" y="3104"/>
                    <a:pt x="495" y="3333"/>
                  </a:cubicBezTo>
                  <a:cubicBezTo>
                    <a:pt x="400" y="3561"/>
                    <a:pt x="324" y="3770"/>
                    <a:pt x="248" y="4018"/>
                  </a:cubicBezTo>
                  <a:cubicBezTo>
                    <a:pt x="172" y="4304"/>
                    <a:pt x="77" y="4589"/>
                    <a:pt x="0" y="4875"/>
                  </a:cubicBezTo>
                  <a:lnTo>
                    <a:pt x="0" y="4894"/>
                  </a:lnTo>
                  <a:cubicBezTo>
                    <a:pt x="77" y="4703"/>
                    <a:pt x="153" y="4532"/>
                    <a:pt x="248" y="4361"/>
                  </a:cubicBezTo>
                  <a:lnTo>
                    <a:pt x="248" y="4323"/>
                  </a:lnTo>
                  <a:cubicBezTo>
                    <a:pt x="324" y="4208"/>
                    <a:pt x="381" y="4075"/>
                    <a:pt x="419" y="3942"/>
                  </a:cubicBezTo>
                  <a:cubicBezTo>
                    <a:pt x="629" y="3561"/>
                    <a:pt x="819" y="3161"/>
                    <a:pt x="990" y="2761"/>
                  </a:cubicBezTo>
                  <a:cubicBezTo>
                    <a:pt x="1047" y="2666"/>
                    <a:pt x="1067" y="2590"/>
                    <a:pt x="1124" y="2495"/>
                  </a:cubicBezTo>
                  <a:cubicBezTo>
                    <a:pt x="1162" y="2400"/>
                    <a:pt x="1200" y="2305"/>
                    <a:pt x="1238" y="2190"/>
                  </a:cubicBezTo>
                  <a:cubicBezTo>
                    <a:pt x="1295" y="2076"/>
                    <a:pt x="1333" y="1943"/>
                    <a:pt x="1371" y="1867"/>
                  </a:cubicBezTo>
                  <a:cubicBezTo>
                    <a:pt x="1390" y="1791"/>
                    <a:pt x="1428" y="1714"/>
                    <a:pt x="1447" y="1619"/>
                  </a:cubicBezTo>
                  <a:lnTo>
                    <a:pt x="1447" y="1600"/>
                  </a:lnTo>
                  <a:cubicBezTo>
                    <a:pt x="1562" y="1219"/>
                    <a:pt x="1676" y="820"/>
                    <a:pt x="1790" y="420"/>
                  </a:cubicBezTo>
                  <a:cubicBezTo>
                    <a:pt x="1828" y="306"/>
                    <a:pt x="1847" y="191"/>
                    <a:pt x="1904" y="77"/>
                  </a:cubicBezTo>
                  <a:cubicBezTo>
                    <a:pt x="1904" y="58"/>
                    <a:pt x="1923" y="39"/>
                    <a:pt x="1923" y="20"/>
                  </a:cubicBezTo>
                  <a:lnTo>
                    <a:pt x="194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4" name="Google Shape;2504;p76"/>
            <p:cNvSpPr/>
            <p:nvPr/>
          </p:nvSpPr>
          <p:spPr>
            <a:xfrm>
              <a:off x="1480475" y="3124525"/>
              <a:ext cx="50000" cy="119700"/>
            </a:xfrm>
            <a:custGeom>
              <a:avLst/>
              <a:gdLst/>
              <a:ahLst/>
              <a:cxnLst/>
              <a:rect l="l" t="t" r="r" b="b"/>
              <a:pathLst>
                <a:path w="2000" h="4788" extrusionOk="0">
                  <a:moveTo>
                    <a:pt x="1981" y="0"/>
                  </a:moveTo>
                  <a:cubicBezTo>
                    <a:pt x="1970" y="0"/>
                    <a:pt x="1961" y="9"/>
                    <a:pt x="1961" y="9"/>
                  </a:cubicBezTo>
                  <a:cubicBezTo>
                    <a:pt x="1923" y="28"/>
                    <a:pt x="1904" y="66"/>
                    <a:pt x="1885" y="104"/>
                  </a:cubicBezTo>
                  <a:cubicBezTo>
                    <a:pt x="1847" y="142"/>
                    <a:pt x="1828" y="199"/>
                    <a:pt x="1809" y="237"/>
                  </a:cubicBezTo>
                  <a:cubicBezTo>
                    <a:pt x="1771" y="294"/>
                    <a:pt x="1771" y="313"/>
                    <a:pt x="1733" y="409"/>
                  </a:cubicBezTo>
                  <a:cubicBezTo>
                    <a:pt x="1695" y="504"/>
                    <a:pt x="1657" y="580"/>
                    <a:pt x="1619" y="675"/>
                  </a:cubicBezTo>
                  <a:lnTo>
                    <a:pt x="1390" y="1227"/>
                  </a:lnTo>
                  <a:cubicBezTo>
                    <a:pt x="1352" y="1322"/>
                    <a:pt x="1333" y="1399"/>
                    <a:pt x="1295" y="1494"/>
                  </a:cubicBezTo>
                  <a:lnTo>
                    <a:pt x="1162" y="1817"/>
                  </a:lnTo>
                  <a:cubicBezTo>
                    <a:pt x="1085" y="1989"/>
                    <a:pt x="990" y="2179"/>
                    <a:pt x="914" y="2350"/>
                  </a:cubicBezTo>
                  <a:cubicBezTo>
                    <a:pt x="762" y="2731"/>
                    <a:pt x="629" y="3093"/>
                    <a:pt x="476" y="3474"/>
                  </a:cubicBezTo>
                  <a:cubicBezTo>
                    <a:pt x="324" y="3912"/>
                    <a:pt x="153" y="4349"/>
                    <a:pt x="0" y="4787"/>
                  </a:cubicBezTo>
                  <a:cubicBezTo>
                    <a:pt x="172" y="4426"/>
                    <a:pt x="343" y="4083"/>
                    <a:pt x="514" y="3740"/>
                  </a:cubicBezTo>
                  <a:cubicBezTo>
                    <a:pt x="610" y="3493"/>
                    <a:pt x="724" y="3264"/>
                    <a:pt x="819" y="3017"/>
                  </a:cubicBezTo>
                  <a:lnTo>
                    <a:pt x="990" y="2655"/>
                  </a:lnTo>
                  <a:lnTo>
                    <a:pt x="1009" y="2617"/>
                  </a:lnTo>
                  <a:cubicBezTo>
                    <a:pt x="1162" y="2274"/>
                    <a:pt x="1295" y="1951"/>
                    <a:pt x="1409" y="1608"/>
                  </a:cubicBezTo>
                  <a:cubicBezTo>
                    <a:pt x="1523" y="1303"/>
                    <a:pt x="1619" y="980"/>
                    <a:pt x="1695" y="675"/>
                  </a:cubicBezTo>
                  <a:lnTo>
                    <a:pt x="1809" y="390"/>
                  </a:lnTo>
                  <a:cubicBezTo>
                    <a:pt x="1828" y="294"/>
                    <a:pt x="1866" y="199"/>
                    <a:pt x="1904" y="123"/>
                  </a:cubicBezTo>
                  <a:cubicBezTo>
                    <a:pt x="1923" y="85"/>
                    <a:pt x="1923" y="66"/>
                    <a:pt x="1942" y="66"/>
                  </a:cubicBezTo>
                  <a:lnTo>
                    <a:pt x="1961" y="28"/>
                  </a:lnTo>
                  <a:lnTo>
                    <a:pt x="1980" y="9"/>
                  </a:lnTo>
                  <a:lnTo>
                    <a:pt x="1999" y="9"/>
                  </a:lnTo>
                  <a:cubicBezTo>
                    <a:pt x="1993" y="2"/>
                    <a:pt x="1987" y="0"/>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5" name="Google Shape;2505;p76"/>
            <p:cNvSpPr/>
            <p:nvPr/>
          </p:nvSpPr>
          <p:spPr>
            <a:xfrm>
              <a:off x="1499025" y="3133775"/>
              <a:ext cx="40975" cy="104250"/>
            </a:xfrm>
            <a:custGeom>
              <a:avLst/>
              <a:gdLst/>
              <a:ahLst/>
              <a:cxnLst/>
              <a:rect l="l" t="t" r="r" b="b"/>
              <a:pathLst>
                <a:path w="1639" h="4170" extrusionOk="0">
                  <a:moveTo>
                    <a:pt x="1638" y="0"/>
                  </a:moveTo>
                  <a:lnTo>
                    <a:pt x="1638" y="0"/>
                  </a:lnTo>
                  <a:cubicBezTo>
                    <a:pt x="1600" y="20"/>
                    <a:pt x="1581" y="58"/>
                    <a:pt x="1562" y="77"/>
                  </a:cubicBezTo>
                  <a:cubicBezTo>
                    <a:pt x="1543" y="115"/>
                    <a:pt x="1524" y="153"/>
                    <a:pt x="1505" y="191"/>
                  </a:cubicBezTo>
                  <a:lnTo>
                    <a:pt x="1448" y="343"/>
                  </a:lnTo>
                  <a:cubicBezTo>
                    <a:pt x="1410" y="400"/>
                    <a:pt x="1391" y="476"/>
                    <a:pt x="1352" y="553"/>
                  </a:cubicBezTo>
                  <a:lnTo>
                    <a:pt x="1219" y="857"/>
                  </a:lnTo>
                  <a:cubicBezTo>
                    <a:pt x="1200" y="933"/>
                    <a:pt x="1181" y="990"/>
                    <a:pt x="1143" y="1086"/>
                  </a:cubicBezTo>
                  <a:cubicBezTo>
                    <a:pt x="1105" y="1181"/>
                    <a:pt x="1067" y="1276"/>
                    <a:pt x="1048" y="1371"/>
                  </a:cubicBezTo>
                  <a:lnTo>
                    <a:pt x="896" y="1771"/>
                  </a:lnTo>
                  <a:lnTo>
                    <a:pt x="819" y="2019"/>
                  </a:lnTo>
                  <a:lnTo>
                    <a:pt x="743" y="2247"/>
                  </a:lnTo>
                  <a:cubicBezTo>
                    <a:pt x="743" y="2285"/>
                    <a:pt x="705" y="2323"/>
                    <a:pt x="705" y="2361"/>
                  </a:cubicBezTo>
                  <a:lnTo>
                    <a:pt x="553" y="2799"/>
                  </a:lnTo>
                  <a:cubicBezTo>
                    <a:pt x="534" y="2875"/>
                    <a:pt x="496" y="2951"/>
                    <a:pt x="458" y="3028"/>
                  </a:cubicBezTo>
                  <a:lnTo>
                    <a:pt x="305" y="3408"/>
                  </a:lnTo>
                  <a:cubicBezTo>
                    <a:pt x="267" y="3503"/>
                    <a:pt x="229" y="3599"/>
                    <a:pt x="191" y="3694"/>
                  </a:cubicBezTo>
                  <a:lnTo>
                    <a:pt x="77" y="3979"/>
                  </a:lnTo>
                  <a:lnTo>
                    <a:pt x="77" y="3979"/>
                  </a:lnTo>
                  <a:lnTo>
                    <a:pt x="210" y="3713"/>
                  </a:lnTo>
                  <a:cubicBezTo>
                    <a:pt x="267" y="3618"/>
                    <a:pt x="324" y="3523"/>
                    <a:pt x="363" y="3408"/>
                  </a:cubicBezTo>
                  <a:cubicBezTo>
                    <a:pt x="458" y="3237"/>
                    <a:pt x="534" y="3047"/>
                    <a:pt x="629" y="2856"/>
                  </a:cubicBezTo>
                  <a:cubicBezTo>
                    <a:pt x="629" y="2837"/>
                    <a:pt x="648" y="2818"/>
                    <a:pt x="648" y="2799"/>
                  </a:cubicBezTo>
                  <a:lnTo>
                    <a:pt x="705" y="2666"/>
                  </a:lnTo>
                  <a:lnTo>
                    <a:pt x="781" y="2456"/>
                  </a:lnTo>
                  <a:cubicBezTo>
                    <a:pt x="800" y="2418"/>
                    <a:pt x="819" y="2399"/>
                    <a:pt x="819" y="2361"/>
                  </a:cubicBezTo>
                  <a:cubicBezTo>
                    <a:pt x="858" y="2228"/>
                    <a:pt x="896" y="2114"/>
                    <a:pt x="953" y="1980"/>
                  </a:cubicBezTo>
                  <a:cubicBezTo>
                    <a:pt x="1010" y="1771"/>
                    <a:pt x="1086" y="1562"/>
                    <a:pt x="1143" y="1352"/>
                  </a:cubicBezTo>
                  <a:cubicBezTo>
                    <a:pt x="1200" y="1162"/>
                    <a:pt x="1257" y="971"/>
                    <a:pt x="1333" y="781"/>
                  </a:cubicBezTo>
                  <a:lnTo>
                    <a:pt x="1391" y="572"/>
                  </a:lnTo>
                  <a:cubicBezTo>
                    <a:pt x="1410" y="534"/>
                    <a:pt x="1429" y="515"/>
                    <a:pt x="1429" y="476"/>
                  </a:cubicBezTo>
                  <a:cubicBezTo>
                    <a:pt x="1486" y="343"/>
                    <a:pt x="1524" y="229"/>
                    <a:pt x="1581" y="96"/>
                  </a:cubicBezTo>
                  <a:cubicBezTo>
                    <a:pt x="1581" y="77"/>
                    <a:pt x="1600" y="58"/>
                    <a:pt x="1619" y="20"/>
                  </a:cubicBezTo>
                  <a:lnTo>
                    <a:pt x="1638" y="0"/>
                  </a:lnTo>
                  <a:close/>
                  <a:moveTo>
                    <a:pt x="77" y="3979"/>
                  </a:moveTo>
                  <a:lnTo>
                    <a:pt x="1" y="4132"/>
                  </a:lnTo>
                  <a:lnTo>
                    <a:pt x="1" y="4170"/>
                  </a:lnTo>
                  <a:lnTo>
                    <a:pt x="77" y="3979"/>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6" name="Google Shape;2506;p76"/>
            <p:cNvSpPr/>
            <p:nvPr/>
          </p:nvSpPr>
          <p:spPr>
            <a:xfrm>
              <a:off x="1572325" y="3219225"/>
              <a:ext cx="33825" cy="50700"/>
            </a:xfrm>
            <a:custGeom>
              <a:avLst/>
              <a:gdLst/>
              <a:ahLst/>
              <a:cxnLst/>
              <a:rect l="l" t="t" r="r" b="b"/>
              <a:pathLst>
                <a:path w="1353" h="2028" extrusionOk="0">
                  <a:moveTo>
                    <a:pt x="1347" y="1"/>
                  </a:moveTo>
                  <a:cubicBezTo>
                    <a:pt x="1342" y="1"/>
                    <a:pt x="1333" y="9"/>
                    <a:pt x="1333" y="9"/>
                  </a:cubicBezTo>
                  <a:lnTo>
                    <a:pt x="1333" y="28"/>
                  </a:lnTo>
                  <a:cubicBezTo>
                    <a:pt x="1333" y="47"/>
                    <a:pt x="1314" y="66"/>
                    <a:pt x="1295" y="85"/>
                  </a:cubicBezTo>
                  <a:lnTo>
                    <a:pt x="1257" y="162"/>
                  </a:lnTo>
                  <a:lnTo>
                    <a:pt x="1181" y="295"/>
                  </a:lnTo>
                  <a:lnTo>
                    <a:pt x="1086" y="447"/>
                  </a:lnTo>
                  <a:cubicBezTo>
                    <a:pt x="1048" y="504"/>
                    <a:pt x="1010" y="542"/>
                    <a:pt x="972" y="599"/>
                  </a:cubicBezTo>
                  <a:cubicBezTo>
                    <a:pt x="914" y="695"/>
                    <a:pt x="838" y="790"/>
                    <a:pt x="762" y="866"/>
                  </a:cubicBezTo>
                  <a:cubicBezTo>
                    <a:pt x="629" y="1056"/>
                    <a:pt x="477" y="1228"/>
                    <a:pt x="362" y="1418"/>
                  </a:cubicBezTo>
                  <a:cubicBezTo>
                    <a:pt x="286" y="1513"/>
                    <a:pt x="229" y="1589"/>
                    <a:pt x="172" y="1685"/>
                  </a:cubicBezTo>
                  <a:cubicBezTo>
                    <a:pt x="119" y="1790"/>
                    <a:pt x="67" y="1895"/>
                    <a:pt x="29" y="1986"/>
                  </a:cubicBezTo>
                  <a:lnTo>
                    <a:pt x="29" y="1986"/>
                  </a:lnTo>
                  <a:cubicBezTo>
                    <a:pt x="96" y="1890"/>
                    <a:pt x="162" y="1806"/>
                    <a:pt x="229" y="1723"/>
                  </a:cubicBezTo>
                  <a:lnTo>
                    <a:pt x="534" y="1361"/>
                  </a:lnTo>
                  <a:lnTo>
                    <a:pt x="705" y="1171"/>
                  </a:lnTo>
                  <a:cubicBezTo>
                    <a:pt x="762" y="1094"/>
                    <a:pt x="819" y="1037"/>
                    <a:pt x="876" y="961"/>
                  </a:cubicBezTo>
                  <a:lnTo>
                    <a:pt x="1029" y="714"/>
                  </a:lnTo>
                  <a:cubicBezTo>
                    <a:pt x="1067" y="657"/>
                    <a:pt x="1105" y="580"/>
                    <a:pt x="1143" y="504"/>
                  </a:cubicBezTo>
                  <a:cubicBezTo>
                    <a:pt x="1219" y="352"/>
                    <a:pt x="1276" y="219"/>
                    <a:pt x="1333" y="66"/>
                  </a:cubicBezTo>
                  <a:lnTo>
                    <a:pt x="1352" y="47"/>
                  </a:lnTo>
                  <a:lnTo>
                    <a:pt x="1352" y="9"/>
                  </a:lnTo>
                  <a:cubicBezTo>
                    <a:pt x="1352" y="3"/>
                    <a:pt x="1350" y="1"/>
                    <a:pt x="1347" y="1"/>
                  </a:cubicBezTo>
                  <a:close/>
                  <a:moveTo>
                    <a:pt x="29" y="1986"/>
                  </a:moveTo>
                  <a:lnTo>
                    <a:pt x="29" y="1986"/>
                  </a:lnTo>
                  <a:cubicBezTo>
                    <a:pt x="19" y="1999"/>
                    <a:pt x="10" y="2013"/>
                    <a:pt x="1" y="2027"/>
                  </a:cubicBezTo>
                  <a:lnTo>
                    <a:pt x="20" y="2008"/>
                  </a:lnTo>
                  <a:cubicBezTo>
                    <a:pt x="23" y="2001"/>
                    <a:pt x="26" y="1993"/>
                    <a:pt x="29" y="198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7" name="Google Shape;2507;p76"/>
            <p:cNvSpPr/>
            <p:nvPr/>
          </p:nvSpPr>
          <p:spPr>
            <a:xfrm>
              <a:off x="1585650" y="3243725"/>
              <a:ext cx="27150" cy="31425"/>
            </a:xfrm>
            <a:custGeom>
              <a:avLst/>
              <a:gdLst/>
              <a:ahLst/>
              <a:cxnLst/>
              <a:rect l="l" t="t" r="r" b="b"/>
              <a:pathLst>
                <a:path w="1086" h="1257" extrusionOk="0">
                  <a:moveTo>
                    <a:pt x="1086" y="0"/>
                  </a:moveTo>
                  <a:cubicBezTo>
                    <a:pt x="1048" y="19"/>
                    <a:pt x="1029" y="57"/>
                    <a:pt x="1010" y="76"/>
                  </a:cubicBezTo>
                  <a:lnTo>
                    <a:pt x="953" y="153"/>
                  </a:lnTo>
                  <a:lnTo>
                    <a:pt x="857" y="267"/>
                  </a:lnTo>
                  <a:lnTo>
                    <a:pt x="439" y="743"/>
                  </a:lnTo>
                  <a:cubicBezTo>
                    <a:pt x="286" y="914"/>
                    <a:pt x="134" y="1085"/>
                    <a:pt x="1" y="1257"/>
                  </a:cubicBezTo>
                  <a:lnTo>
                    <a:pt x="115" y="1143"/>
                  </a:lnTo>
                  <a:cubicBezTo>
                    <a:pt x="305" y="971"/>
                    <a:pt x="477" y="800"/>
                    <a:pt x="648" y="609"/>
                  </a:cubicBezTo>
                  <a:cubicBezTo>
                    <a:pt x="724" y="533"/>
                    <a:pt x="781" y="438"/>
                    <a:pt x="857" y="343"/>
                  </a:cubicBezTo>
                  <a:cubicBezTo>
                    <a:pt x="895" y="305"/>
                    <a:pt x="915" y="248"/>
                    <a:pt x="953" y="191"/>
                  </a:cubicBezTo>
                  <a:cubicBezTo>
                    <a:pt x="991" y="134"/>
                    <a:pt x="1029" y="76"/>
                    <a:pt x="1067" y="38"/>
                  </a:cubicBezTo>
                  <a:lnTo>
                    <a:pt x="108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8" name="Google Shape;2508;p76"/>
            <p:cNvSpPr/>
            <p:nvPr/>
          </p:nvSpPr>
          <p:spPr>
            <a:xfrm>
              <a:off x="1546625" y="3207550"/>
              <a:ext cx="36675" cy="47625"/>
            </a:xfrm>
            <a:custGeom>
              <a:avLst/>
              <a:gdLst/>
              <a:ahLst/>
              <a:cxnLst/>
              <a:rect l="l" t="t" r="r" b="b"/>
              <a:pathLst>
                <a:path w="1467" h="1905" extrusionOk="0">
                  <a:moveTo>
                    <a:pt x="1466" y="0"/>
                  </a:moveTo>
                  <a:lnTo>
                    <a:pt x="1314" y="172"/>
                  </a:lnTo>
                  <a:cubicBezTo>
                    <a:pt x="1200" y="305"/>
                    <a:pt x="1086" y="438"/>
                    <a:pt x="972" y="572"/>
                  </a:cubicBezTo>
                  <a:cubicBezTo>
                    <a:pt x="914" y="629"/>
                    <a:pt x="876" y="686"/>
                    <a:pt x="819" y="762"/>
                  </a:cubicBezTo>
                  <a:lnTo>
                    <a:pt x="667" y="990"/>
                  </a:lnTo>
                  <a:cubicBezTo>
                    <a:pt x="572" y="1143"/>
                    <a:pt x="457" y="1276"/>
                    <a:pt x="381" y="1428"/>
                  </a:cubicBezTo>
                  <a:cubicBezTo>
                    <a:pt x="286" y="1561"/>
                    <a:pt x="191" y="1695"/>
                    <a:pt x="77" y="1809"/>
                  </a:cubicBezTo>
                  <a:lnTo>
                    <a:pt x="1" y="1904"/>
                  </a:lnTo>
                  <a:cubicBezTo>
                    <a:pt x="77" y="1847"/>
                    <a:pt x="134" y="1790"/>
                    <a:pt x="172" y="1733"/>
                  </a:cubicBezTo>
                  <a:cubicBezTo>
                    <a:pt x="400" y="1466"/>
                    <a:pt x="610" y="1200"/>
                    <a:pt x="819" y="914"/>
                  </a:cubicBezTo>
                  <a:cubicBezTo>
                    <a:pt x="914" y="781"/>
                    <a:pt x="972" y="667"/>
                    <a:pt x="1105" y="514"/>
                  </a:cubicBezTo>
                  <a:cubicBezTo>
                    <a:pt x="1238" y="343"/>
                    <a:pt x="1352" y="172"/>
                    <a:pt x="14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9" name="Google Shape;2509;p76"/>
            <p:cNvSpPr/>
            <p:nvPr/>
          </p:nvSpPr>
          <p:spPr>
            <a:xfrm>
              <a:off x="984050" y="2995275"/>
              <a:ext cx="40975" cy="231325"/>
            </a:xfrm>
            <a:custGeom>
              <a:avLst/>
              <a:gdLst/>
              <a:ahLst/>
              <a:cxnLst/>
              <a:rect l="l" t="t" r="r" b="b"/>
              <a:pathLst>
                <a:path w="1639" h="9253" extrusionOk="0">
                  <a:moveTo>
                    <a:pt x="1" y="0"/>
                  </a:moveTo>
                  <a:lnTo>
                    <a:pt x="1" y="0"/>
                  </a:lnTo>
                  <a:cubicBezTo>
                    <a:pt x="39" y="229"/>
                    <a:pt x="96" y="438"/>
                    <a:pt x="153" y="648"/>
                  </a:cubicBezTo>
                  <a:cubicBezTo>
                    <a:pt x="191" y="800"/>
                    <a:pt x="210" y="933"/>
                    <a:pt x="248" y="1105"/>
                  </a:cubicBezTo>
                  <a:cubicBezTo>
                    <a:pt x="286" y="1257"/>
                    <a:pt x="305" y="1428"/>
                    <a:pt x="344" y="1600"/>
                  </a:cubicBezTo>
                  <a:cubicBezTo>
                    <a:pt x="382" y="1904"/>
                    <a:pt x="439" y="2190"/>
                    <a:pt x="477" y="2494"/>
                  </a:cubicBezTo>
                  <a:cubicBezTo>
                    <a:pt x="534" y="2856"/>
                    <a:pt x="572" y="3218"/>
                    <a:pt x="629" y="3580"/>
                  </a:cubicBezTo>
                  <a:cubicBezTo>
                    <a:pt x="667" y="3979"/>
                    <a:pt x="724" y="4398"/>
                    <a:pt x="762" y="4779"/>
                  </a:cubicBezTo>
                  <a:cubicBezTo>
                    <a:pt x="819" y="5179"/>
                    <a:pt x="896" y="5560"/>
                    <a:pt x="972" y="5959"/>
                  </a:cubicBezTo>
                  <a:cubicBezTo>
                    <a:pt x="1029" y="6302"/>
                    <a:pt x="1086" y="6664"/>
                    <a:pt x="1162" y="7006"/>
                  </a:cubicBezTo>
                  <a:cubicBezTo>
                    <a:pt x="1238" y="7406"/>
                    <a:pt x="1334" y="7825"/>
                    <a:pt x="1391" y="8168"/>
                  </a:cubicBezTo>
                  <a:cubicBezTo>
                    <a:pt x="1467" y="8529"/>
                    <a:pt x="1543" y="8891"/>
                    <a:pt x="1638" y="9253"/>
                  </a:cubicBezTo>
                  <a:cubicBezTo>
                    <a:pt x="1619" y="9063"/>
                    <a:pt x="1581" y="8891"/>
                    <a:pt x="1562" y="8720"/>
                  </a:cubicBezTo>
                  <a:cubicBezTo>
                    <a:pt x="1524" y="8339"/>
                    <a:pt x="1467" y="7958"/>
                    <a:pt x="1429" y="7578"/>
                  </a:cubicBezTo>
                  <a:cubicBezTo>
                    <a:pt x="1372" y="7216"/>
                    <a:pt x="1334" y="6854"/>
                    <a:pt x="1276" y="6492"/>
                  </a:cubicBezTo>
                  <a:cubicBezTo>
                    <a:pt x="1238" y="6112"/>
                    <a:pt x="1181" y="5750"/>
                    <a:pt x="1124" y="5388"/>
                  </a:cubicBezTo>
                  <a:cubicBezTo>
                    <a:pt x="1105" y="5179"/>
                    <a:pt x="1067" y="4950"/>
                    <a:pt x="1029" y="4741"/>
                  </a:cubicBezTo>
                  <a:cubicBezTo>
                    <a:pt x="1010" y="4551"/>
                    <a:pt x="972" y="4322"/>
                    <a:pt x="953" y="4132"/>
                  </a:cubicBezTo>
                  <a:cubicBezTo>
                    <a:pt x="915" y="3941"/>
                    <a:pt x="896" y="3751"/>
                    <a:pt x="858" y="3580"/>
                  </a:cubicBezTo>
                  <a:cubicBezTo>
                    <a:pt x="839" y="3389"/>
                    <a:pt x="800" y="3218"/>
                    <a:pt x="762" y="3047"/>
                  </a:cubicBezTo>
                  <a:cubicBezTo>
                    <a:pt x="686" y="2666"/>
                    <a:pt x="610" y="2285"/>
                    <a:pt x="534" y="1904"/>
                  </a:cubicBezTo>
                  <a:lnTo>
                    <a:pt x="496" y="1752"/>
                  </a:lnTo>
                  <a:lnTo>
                    <a:pt x="496" y="1733"/>
                  </a:lnTo>
                  <a:cubicBezTo>
                    <a:pt x="458" y="1581"/>
                    <a:pt x="420" y="1428"/>
                    <a:pt x="401" y="1276"/>
                  </a:cubicBezTo>
                  <a:cubicBezTo>
                    <a:pt x="382" y="1219"/>
                    <a:pt x="344" y="1124"/>
                    <a:pt x="325" y="1067"/>
                  </a:cubicBezTo>
                  <a:cubicBezTo>
                    <a:pt x="325" y="1009"/>
                    <a:pt x="305" y="952"/>
                    <a:pt x="286" y="895"/>
                  </a:cubicBezTo>
                  <a:cubicBezTo>
                    <a:pt x="248" y="743"/>
                    <a:pt x="191" y="572"/>
                    <a:pt x="153" y="438"/>
                  </a:cubicBezTo>
                  <a:cubicBezTo>
                    <a:pt x="96" y="286"/>
                    <a:pt x="39" y="1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0" name="Google Shape;2510;p76"/>
            <p:cNvSpPr/>
            <p:nvPr/>
          </p:nvSpPr>
          <p:spPr>
            <a:xfrm>
              <a:off x="973100" y="3011450"/>
              <a:ext cx="48100" cy="236100"/>
            </a:xfrm>
            <a:custGeom>
              <a:avLst/>
              <a:gdLst/>
              <a:ahLst/>
              <a:cxnLst/>
              <a:rect l="l" t="t" r="r" b="b"/>
              <a:pathLst>
                <a:path w="1924" h="9444" extrusionOk="0">
                  <a:moveTo>
                    <a:pt x="1" y="1"/>
                  </a:moveTo>
                  <a:lnTo>
                    <a:pt x="1" y="1"/>
                  </a:lnTo>
                  <a:cubicBezTo>
                    <a:pt x="58" y="458"/>
                    <a:pt x="134" y="934"/>
                    <a:pt x="210" y="1352"/>
                  </a:cubicBezTo>
                  <a:cubicBezTo>
                    <a:pt x="268" y="1771"/>
                    <a:pt x="325" y="2190"/>
                    <a:pt x="382" y="2590"/>
                  </a:cubicBezTo>
                  <a:cubicBezTo>
                    <a:pt x="439" y="2990"/>
                    <a:pt x="496" y="3390"/>
                    <a:pt x="572" y="3789"/>
                  </a:cubicBezTo>
                  <a:cubicBezTo>
                    <a:pt x="610" y="3980"/>
                    <a:pt x="629" y="4170"/>
                    <a:pt x="667" y="4341"/>
                  </a:cubicBezTo>
                  <a:cubicBezTo>
                    <a:pt x="724" y="4570"/>
                    <a:pt x="763" y="4798"/>
                    <a:pt x="820" y="5027"/>
                  </a:cubicBezTo>
                  <a:lnTo>
                    <a:pt x="820" y="5046"/>
                  </a:lnTo>
                  <a:cubicBezTo>
                    <a:pt x="953" y="5655"/>
                    <a:pt x="1086" y="6264"/>
                    <a:pt x="1238" y="6854"/>
                  </a:cubicBezTo>
                  <a:cubicBezTo>
                    <a:pt x="1353" y="7273"/>
                    <a:pt x="1467" y="7673"/>
                    <a:pt x="1562" y="8073"/>
                  </a:cubicBezTo>
                  <a:cubicBezTo>
                    <a:pt x="1676" y="8530"/>
                    <a:pt x="1810" y="8987"/>
                    <a:pt x="1924" y="9444"/>
                  </a:cubicBezTo>
                  <a:cubicBezTo>
                    <a:pt x="1867" y="9082"/>
                    <a:pt x="1791" y="8701"/>
                    <a:pt x="1733" y="8339"/>
                  </a:cubicBezTo>
                  <a:cubicBezTo>
                    <a:pt x="1695" y="8054"/>
                    <a:pt x="1638" y="7768"/>
                    <a:pt x="1581" y="7464"/>
                  </a:cubicBezTo>
                  <a:cubicBezTo>
                    <a:pt x="1410" y="6645"/>
                    <a:pt x="1257" y="5807"/>
                    <a:pt x="1105" y="4970"/>
                  </a:cubicBezTo>
                  <a:cubicBezTo>
                    <a:pt x="934" y="4189"/>
                    <a:pt x="763" y="3409"/>
                    <a:pt x="629" y="2628"/>
                  </a:cubicBezTo>
                  <a:cubicBezTo>
                    <a:pt x="534" y="2209"/>
                    <a:pt x="477" y="1809"/>
                    <a:pt x="363" y="1352"/>
                  </a:cubicBezTo>
                  <a:cubicBezTo>
                    <a:pt x="248" y="896"/>
                    <a:pt x="134" y="45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1" name="Google Shape;2511;p76"/>
            <p:cNvSpPr/>
            <p:nvPr/>
          </p:nvSpPr>
          <p:spPr>
            <a:xfrm>
              <a:off x="967400" y="3011450"/>
              <a:ext cx="34300" cy="220875"/>
            </a:xfrm>
            <a:custGeom>
              <a:avLst/>
              <a:gdLst/>
              <a:ahLst/>
              <a:cxnLst/>
              <a:rect l="l" t="t" r="r" b="b"/>
              <a:pathLst>
                <a:path w="1372" h="8835" extrusionOk="0">
                  <a:moveTo>
                    <a:pt x="39" y="1"/>
                  </a:moveTo>
                  <a:cubicBezTo>
                    <a:pt x="20" y="20"/>
                    <a:pt x="1" y="39"/>
                    <a:pt x="1" y="58"/>
                  </a:cubicBezTo>
                  <a:cubicBezTo>
                    <a:pt x="1" y="96"/>
                    <a:pt x="1" y="153"/>
                    <a:pt x="1" y="191"/>
                  </a:cubicBezTo>
                  <a:lnTo>
                    <a:pt x="1" y="305"/>
                  </a:lnTo>
                  <a:lnTo>
                    <a:pt x="1" y="382"/>
                  </a:lnTo>
                  <a:cubicBezTo>
                    <a:pt x="20" y="477"/>
                    <a:pt x="20" y="572"/>
                    <a:pt x="39" y="686"/>
                  </a:cubicBezTo>
                  <a:lnTo>
                    <a:pt x="96" y="1048"/>
                  </a:lnTo>
                  <a:cubicBezTo>
                    <a:pt x="115" y="1238"/>
                    <a:pt x="134" y="1391"/>
                    <a:pt x="172" y="1600"/>
                  </a:cubicBezTo>
                  <a:cubicBezTo>
                    <a:pt x="191" y="1809"/>
                    <a:pt x="229" y="2000"/>
                    <a:pt x="267" y="2228"/>
                  </a:cubicBezTo>
                  <a:cubicBezTo>
                    <a:pt x="286" y="2438"/>
                    <a:pt x="324" y="2628"/>
                    <a:pt x="362" y="2875"/>
                  </a:cubicBezTo>
                  <a:cubicBezTo>
                    <a:pt x="419" y="3142"/>
                    <a:pt x="457" y="3370"/>
                    <a:pt x="496" y="3618"/>
                  </a:cubicBezTo>
                  <a:cubicBezTo>
                    <a:pt x="515" y="3675"/>
                    <a:pt x="534" y="3751"/>
                    <a:pt x="534" y="3827"/>
                  </a:cubicBezTo>
                  <a:cubicBezTo>
                    <a:pt x="553" y="3961"/>
                    <a:pt x="572" y="4113"/>
                    <a:pt x="591" y="4265"/>
                  </a:cubicBezTo>
                  <a:cubicBezTo>
                    <a:pt x="629" y="4475"/>
                    <a:pt x="667" y="4665"/>
                    <a:pt x="686" y="4874"/>
                  </a:cubicBezTo>
                  <a:cubicBezTo>
                    <a:pt x="724" y="5084"/>
                    <a:pt x="762" y="5274"/>
                    <a:pt x="781" y="5484"/>
                  </a:cubicBezTo>
                  <a:cubicBezTo>
                    <a:pt x="838" y="5903"/>
                    <a:pt x="914" y="6340"/>
                    <a:pt x="971" y="6759"/>
                  </a:cubicBezTo>
                  <a:cubicBezTo>
                    <a:pt x="991" y="6969"/>
                    <a:pt x="1029" y="7178"/>
                    <a:pt x="1067" y="7387"/>
                  </a:cubicBezTo>
                  <a:cubicBezTo>
                    <a:pt x="1086" y="7483"/>
                    <a:pt x="1105" y="7578"/>
                    <a:pt x="1124" y="7673"/>
                  </a:cubicBezTo>
                  <a:lnTo>
                    <a:pt x="1162" y="7901"/>
                  </a:lnTo>
                  <a:cubicBezTo>
                    <a:pt x="1162" y="7921"/>
                    <a:pt x="1181" y="7959"/>
                    <a:pt x="1181" y="7997"/>
                  </a:cubicBezTo>
                  <a:cubicBezTo>
                    <a:pt x="1200" y="8092"/>
                    <a:pt x="1219" y="8187"/>
                    <a:pt x="1238" y="8282"/>
                  </a:cubicBezTo>
                  <a:cubicBezTo>
                    <a:pt x="1257" y="8377"/>
                    <a:pt x="1276" y="8454"/>
                    <a:pt x="1295" y="8549"/>
                  </a:cubicBezTo>
                  <a:lnTo>
                    <a:pt x="1352" y="8834"/>
                  </a:lnTo>
                  <a:lnTo>
                    <a:pt x="1371" y="8815"/>
                  </a:lnTo>
                  <a:lnTo>
                    <a:pt x="1219" y="7597"/>
                  </a:lnTo>
                  <a:cubicBezTo>
                    <a:pt x="1181" y="7368"/>
                    <a:pt x="1162" y="7159"/>
                    <a:pt x="1143" y="6950"/>
                  </a:cubicBezTo>
                  <a:cubicBezTo>
                    <a:pt x="1124" y="6854"/>
                    <a:pt x="1124" y="6778"/>
                    <a:pt x="1105" y="6664"/>
                  </a:cubicBezTo>
                  <a:cubicBezTo>
                    <a:pt x="1105" y="6550"/>
                    <a:pt x="1086" y="6436"/>
                    <a:pt x="1067" y="6340"/>
                  </a:cubicBezTo>
                  <a:cubicBezTo>
                    <a:pt x="1067" y="6264"/>
                    <a:pt x="1048" y="6207"/>
                    <a:pt x="1048" y="6131"/>
                  </a:cubicBezTo>
                  <a:lnTo>
                    <a:pt x="1010" y="5788"/>
                  </a:lnTo>
                  <a:cubicBezTo>
                    <a:pt x="991" y="5655"/>
                    <a:pt x="971" y="5503"/>
                    <a:pt x="971" y="5369"/>
                  </a:cubicBezTo>
                  <a:cubicBezTo>
                    <a:pt x="914" y="4970"/>
                    <a:pt x="857" y="4551"/>
                    <a:pt x="800" y="4151"/>
                  </a:cubicBezTo>
                  <a:cubicBezTo>
                    <a:pt x="762" y="4018"/>
                    <a:pt x="743" y="3865"/>
                    <a:pt x="724" y="3713"/>
                  </a:cubicBezTo>
                  <a:cubicBezTo>
                    <a:pt x="705" y="3656"/>
                    <a:pt x="686" y="3580"/>
                    <a:pt x="686" y="3523"/>
                  </a:cubicBezTo>
                  <a:lnTo>
                    <a:pt x="591" y="3104"/>
                  </a:lnTo>
                  <a:cubicBezTo>
                    <a:pt x="572" y="3009"/>
                    <a:pt x="553" y="2914"/>
                    <a:pt x="534" y="2818"/>
                  </a:cubicBezTo>
                  <a:lnTo>
                    <a:pt x="534" y="2761"/>
                  </a:lnTo>
                  <a:cubicBezTo>
                    <a:pt x="476" y="2533"/>
                    <a:pt x="438" y="2323"/>
                    <a:pt x="381" y="2095"/>
                  </a:cubicBezTo>
                  <a:lnTo>
                    <a:pt x="267" y="1467"/>
                  </a:lnTo>
                  <a:cubicBezTo>
                    <a:pt x="229" y="1257"/>
                    <a:pt x="172" y="1010"/>
                    <a:pt x="134" y="781"/>
                  </a:cubicBezTo>
                  <a:cubicBezTo>
                    <a:pt x="115" y="667"/>
                    <a:pt x="96" y="572"/>
                    <a:pt x="77" y="477"/>
                  </a:cubicBezTo>
                  <a:cubicBezTo>
                    <a:pt x="58" y="362"/>
                    <a:pt x="39" y="267"/>
                    <a:pt x="39" y="153"/>
                  </a:cubicBezTo>
                  <a:cubicBezTo>
                    <a:pt x="39" y="115"/>
                    <a:pt x="39" y="77"/>
                    <a:pt x="39" y="58"/>
                  </a:cubicBezTo>
                  <a:cubicBezTo>
                    <a:pt x="39" y="39"/>
                    <a:pt x="39" y="20"/>
                    <a:pt x="39" y="20"/>
                  </a:cubicBez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2" name="Google Shape;2512;p76"/>
            <p:cNvSpPr/>
            <p:nvPr/>
          </p:nvSpPr>
          <p:spPr>
            <a:xfrm>
              <a:off x="888875" y="3071900"/>
              <a:ext cx="43325" cy="189450"/>
            </a:xfrm>
            <a:custGeom>
              <a:avLst/>
              <a:gdLst/>
              <a:ahLst/>
              <a:cxnLst/>
              <a:rect l="l" t="t" r="r" b="b"/>
              <a:pathLst>
                <a:path w="1733" h="7578" extrusionOk="0">
                  <a:moveTo>
                    <a:pt x="19" y="1"/>
                  </a:moveTo>
                  <a:cubicBezTo>
                    <a:pt x="19" y="20"/>
                    <a:pt x="0" y="1"/>
                    <a:pt x="19" y="39"/>
                  </a:cubicBezTo>
                  <a:cubicBezTo>
                    <a:pt x="19" y="69"/>
                    <a:pt x="19" y="87"/>
                    <a:pt x="29" y="122"/>
                  </a:cubicBezTo>
                  <a:lnTo>
                    <a:pt x="29" y="122"/>
                  </a:lnTo>
                  <a:cubicBezTo>
                    <a:pt x="24" y="91"/>
                    <a:pt x="19" y="58"/>
                    <a:pt x="19" y="20"/>
                  </a:cubicBezTo>
                  <a:lnTo>
                    <a:pt x="19" y="1"/>
                  </a:lnTo>
                  <a:close/>
                  <a:moveTo>
                    <a:pt x="29" y="122"/>
                  </a:moveTo>
                  <a:cubicBezTo>
                    <a:pt x="34" y="153"/>
                    <a:pt x="38" y="181"/>
                    <a:pt x="38" y="210"/>
                  </a:cubicBezTo>
                  <a:cubicBezTo>
                    <a:pt x="42" y="220"/>
                    <a:pt x="45" y="230"/>
                    <a:pt x="48" y="240"/>
                  </a:cubicBezTo>
                  <a:lnTo>
                    <a:pt x="48" y="240"/>
                  </a:lnTo>
                  <a:cubicBezTo>
                    <a:pt x="43" y="211"/>
                    <a:pt x="38" y="182"/>
                    <a:pt x="38" y="153"/>
                  </a:cubicBezTo>
                  <a:cubicBezTo>
                    <a:pt x="34" y="141"/>
                    <a:pt x="31" y="131"/>
                    <a:pt x="29" y="122"/>
                  </a:cubicBezTo>
                  <a:close/>
                  <a:moveTo>
                    <a:pt x="48" y="240"/>
                  </a:moveTo>
                  <a:cubicBezTo>
                    <a:pt x="53" y="268"/>
                    <a:pt x="57" y="296"/>
                    <a:pt x="57" y="324"/>
                  </a:cubicBezTo>
                  <a:lnTo>
                    <a:pt x="95" y="477"/>
                  </a:lnTo>
                  <a:cubicBezTo>
                    <a:pt x="95" y="534"/>
                    <a:pt x="115" y="591"/>
                    <a:pt x="134" y="648"/>
                  </a:cubicBezTo>
                  <a:cubicBezTo>
                    <a:pt x="172" y="857"/>
                    <a:pt x="210" y="1086"/>
                    <a:pt x="248" y="1276"/>
                  </a:cubicBezTo>
                  <a:cubicBezTo>
                    <a:pt x="286" y="1447"/>
                    <a:pt x="324" y="1619"/>
                    <a:pt x="362" y="1790"/>
                  </a:cubicBezTo>
                  <a:cubicBezTo>
                    <a:pt x="400" y="1981"/>
                    <a:pt x="438" y="2152"/>
                    <a:pt x="476" y="2323"/>
                  </a:cubicBezTo>
                  <a:lnTo>
                    <a:pt x="476" y="2342"/>
                  </a:lnTo>
                  <a:lnTo>
                    <a:pt x="476" y="2361"/>
                  </a:lnTo>
                  <a:lnTo>
                    <a:pt x="476" y="2380"/>
                  </a:lnTo>
                  <a:lnTo>
                    <a:pt x="590" y="2875"/>
                  </a:lnTo>
                  <a:lnTo>
                    <a:pt x="590" y="2913"/>
                  </a:lnTo>
                  <a:lnTo>
                    <a:pt x="590" y="2970"/>
                  </a:lnTo>
                  <a:lnTo>
                    <a:pt x="590" y="3009"/>
                  </a:lnTo>
                  <a:lnTo>
                    <a:pt x="610" y="3066"/>
                  </a:lnTo>
                  <a:cubicBezTo>
                    <a:pt x="610" y="3085"/>
                    <a:pt x="610" y="3085"/>
                    <a:pt x="610" y="3104"/>
                  </a:cubicBezTo>
                  <a:lnTo>
                    <a:pt x="610" y="3123"/>
                  </a:lnTo>
                  <a:lnTo>
                    <a:pt x="610" y="3161"/>
                  </a:lnTo>
                  <a:cubicBezTo>
                    <a:pt x="629" y="3256"/>
                    <a:pt x="667" y="3389"/>
                    <a:pt x="686" y="3504"/>
                  </a:cubicBezTo>
                  <a:lnTo>
                    <a:pt x="819" y="4094"/>
                  </a:lnTo>
                  <a:cubicBezTo>
                    <a:pt x="838" y="4189"/>
                    <a:pt x="838" y="4284"/>
                    <a:pt x="876" y="4379"/>
                  </a:cubicBezTo>
                  <a:cubicBezTo>
                    <a:pt x="895" y="4474"/>
                    <a:pt x="914" y="4551"/>
                    <a:pt x="933" y="4646"/>
                  </a:cubicBezTo>
                  <a:cubicBezTo>
                    <a:pt x="933" y="4741"/>
                    <a:pt x="952" y="4817"/>
                    <a:pt x="971" y="4893"/>
                  </a:cubicBezTo>
                  <a:lnTo>
                    <a:pt x="1028" y="5160"/>
                  </a:lnTo>
                  <a:cubicBezTo>
                    <a:pt x="1066" y="5331"/>
                    <a:pt x="1085" y="5483"/>
                    <a:pt x="1124" y="5636"/>
                  </a:cubicBezTo>
                  <a:cubicBezTo>
                    <a:pt x="1162" y="5769"/>
                    <a:pt x="1200" y="5921"/>
                    <a:pt x="1219" y="6055"/>
                  </a:cubicBezTo>
                  <a:cubicBezTo>
                    <a:pt x="1238" y="6112"/>
                    <a:pt x="1257" y="6188"/>
                    <a:pt x="1276" y="6245"/>
                  </a:cubicBezTo>
                  <a:cubicBezTo>
                    <a:pt x="1295" y="6302"/>
                    <a:pt x="1314" y="6359"/>
                    <a:pt x="1314" y="6416"/>
                  </a:cubicBezTo>
                  <a:cubicBezTo>
                    <a:pt x="1371" y="6607"/>
                    <a:pt x="1428" y="6778"/>
                    <a:pt x="1485" y="6968"/>
                  </a:cubicBezTo>
                  <a:cubicBezTo>
                    <a:pt x="1542" y="7159"/>
                    <a:pt x="1599" y="7368"/>
                    <a:pt x="1676" y="7559"/>
                  </a:cubicBezTo>
                  <a:lnTo>
                    <a:pt x="1733" y="7578"/>
                  </a:lnTo>
                  <a:cubicBezTo>
                    <a:pt x="1657" y="7292"/>
                    <a:pt x="1599" y="7007"/>
                    <a:pt x="1523" y="6702"/>
                  </a:cubicBezTo>
                  <a:cubicBezTo>
                    <a:pt x="1504" y="6607"/>
                    <a:pt x="1485" y="6512"/>
                    <a:pt x="1447" y="6397"/>
                  </a:cubicBezTo>
                  <a:lnTo>
                    <a:pt x="1428" y="6245"/>
                  </a:lnTo>
                  <a:cubicBezTo>
                    <a:pt x="1352" y="5883"/>
                    <a:pt x="1276" y="5503"/>
                    <a:pt x="1219" y="5141"/>
                  </a:cubicBezTo>
                  <a:cubicBezTo>
                    <a:pt x="1181" y="4969"/>
                    <a:pt x="1143" y="4798"/>
                    <a:pt x="1104" y="4608"/>
                  </a:cubicBezTo>
                  <a:cubicBezTo>
                    <a:pt x="1085" y="4417"/>
                    <a:pt x="1047" y="4246"/>
                    <a:pt x="1009" y="4056"/>
                  </a:cubicBezTo>
                  <a:lnTo>
                    <a:pt x="933" y="3694"/>
                  </a:lnTo>
                  <a:cubicBezTo>
                    <a:pt x="914" y="3618"/>
                    <a:pt x="895" y="3542"/>
                    <a:pt x="876" y="3485"/>
                  </a:cubicBezTo>
                  <a:lnTo>
                    <a:pt x="800" y="3161"/>
                  </a:lnTo>
                  <a:cubicBezTo>
                    <a:pt x="781" y="3066"/>
                    <a:pt x="762" y="2970"/>
                    <a:pt x="743" y="2894"/>
                  </a:cubicBezTo>
                  <a:cubicBezTo>
                    <a:pt x="724" y="2818"/>
                    <a:pt x="705" y="2742"/>
                    <a:pt x="686" y="2666"/>
                  </a:cubicBezTo>
                  <a:lnTo>
                    <a:pt x="590" y="2342"/>
                  </a:lnTo>
                  <a:cubicBezTo>
                    <a:pt x="514" y="2000"/>
                    <a:pt x="419" y="1657"/>
                    <a:pt x="324" y="1314"/>
                  </a:cubicBezTo>
                  <a:cubicBezTo>
                    <a:pt x="286" y="1124"/>
                    <a:pt x="229" y="895"/>
                    <a:pt x="172" y="724"/>
                  </a:cubicBezTo>
                  <a:cubicBezTo>
                    <a:pt x="136" y="563"/>
                    <a:pt x="100" y="401"/>
                    <a:pt x="48" y="24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3" name="Google Shape;2513;p76"/>
            <p:cNvSpPr/>
            <p:nvPr/>
          </p:nvSpPr>
          <p:spPr>
            <a:xfrm>
              <a:off x="897925" y="3051900"/>
              <a:ext cx="44275" cy="205175"/>
            </a:xfrm>
            <a:custGeom>
              <a:avLst/>
              <a:gdLst/>
              <a:ahLst/>
              <a:cxnLst/>
              <a:rect l="l" t="t" r="r" b="b"/>
              <a:pathLst>
                <a:path w="1771" h="8207" extrusionOk="0">
                  <a:moveTo>
                    <a:pt x="0" y="1"/>
                  </a:moveTo>
                  <a:lnTo>
                    <a:pt x="0" y="1"/>
                  </a:lnTo>
                  <a:cubicBezTo>
                    <a:pt x="19" y="172"/>
                    <a:pt x="19" y="344"/>
                    <a:pt x="57" y="534"/>
                  </a:cubicBezTo>
                  <a:cubicBezTo>
                    <a:pt x="57" y="610"/>
                    <a:pt x="76" y="667"/>
                    <a:pt x="95" y="743"/>
                  </a:cubicBezTo>
                  <a:lnTo>
                    <a:pt x="114" y="934"/>
                  </a:lnTo>
                  <a:cubicBezTo>
                    <a:pt x="133" y="953"/>
                    <a:pt x="133" y="972"/>
                    <a:pt x="133" y="1010"/>
                  </a:cubicBezTo>
                  <a:cubicBezTo>
                    <a:pt x="171" y="1143"/>
                    <a:pt x="209" y="1277"/>
                    <a:pt x="228" y="1429"/>
                  </a:cubicBezTo>
                  <a:lnTo>
                    <a:pt x="286" y="1714"/>
                  </a:lnTo>
                  <a:cubicBezTo>
                    <a:pt x="305" y="1772"/>
                    <a:pt x="324" y="1848"/>
                    <a:pt x="324" y="1905"/>
                  </a:cubicBezTo>
                  <a:cubicBezTo>
                    <a:pt x="362" y="2095"/>
                    <a:pt x="400" y="2305"/>
                    <a:pt x="438" y="2457"/>
                  </a:cubicBezTo>
                  <a:cubicBezTo>
                    <a:pt x="457" y="2609"/>
                    <a:pt x="495" y="2761"/>
                    <a:pt x="514" y="2914"/>
                  </a:cubicBezTo>
                  <a:cubicBezTo>
                    <a:pt x="590" y="3352"/>
                    <a:pt x="666" y="3809"/>
                    <a:pt x="742" y="4246"/>
                  </a:cubicBezTo>
                  <a:cubicBezTo>
                    <a:pt x="781" y="4475"/>
                    <a:pt x="838" y="4684"/>
                    <a:pt x="876" y="4913"/>
                  </a:cubicBezTo>
                  <a:cubicBezTo>
                    <a:pt x="895" y="4989"/>
                    <a:pt x="914" y="5084"/>
                    <a:pt x="933" y="5160"/>
                  </a:cubicBezTo>
                  <a:lnTo>
                    <a:pt x="971" y="5389"/>
                  </a:lnTo>
                  <a:cubicBezTo>
                    <a:pt x="971" y="5427"/>
                    <a:pt x="990" y="5465"/>
                    <a:pt x="990" y="5503"/>
                  </a:cubicBezTo>
                  <a:cubicBezTo>
                    <a:pt x="1028" y="5655"/>
                    <a:pt x="1066" y="5788"/>
                    <a:pt x="1085" y="5941"/>
                  </a:cubicBezTo>
                  <a:lnTo>
                    <a:pt x="1085" y="5979"/>
                  </a:lnTo>
                  <a:lnTo>
                    <a:pt x="1085" y="6017"/>
                  </a:lnTo>
                  <a:cubicBezTo>
                    <a:pt x="1142" y="6264"/>
                    <a:pt x="1199" y="6512"/>
                    <a:pt x="1276" y="6759"/>
                  </a:cubicBezTo>
                  <a:cubicBezTo>
                    <a:pt x="1295" y="6855"/>
                    <a:pt x="1333" y="6969"/>
                    <a:pt x="1352" y="7064"/>
                  </a:cubicBezTo>
                  <a:cubicBezTo>
                    <a:pt x="1371" y="7102"/>
                    <a:pt x="1390" y="7140"/>
                    <a:pt x="1390" y="7178"/>
                  </a:cubicBezTo>
                  <a:lnTo>
                    <a:pt x="1447" y="7350"/>
                  </a:lnTo>
                  <a:cubicBezTo>
                    <a:pt x="1523" y="7559"/>
                    <a:pt x="1618" y="7787"/>
                    <a:pt x="1694" y="7997"/>
                  </a:cubicBezTo>
                  <a:cubicBezTo>
                    <a:pt x="1709" y="8040"/>
                    <a:pt x="1734" y="8094"/>
                    <a:pt x="1754" y="8151"/>
                  </a:cubicBezTo>
                  <a:lnTo>
                    <a:pt x="1754" y="8151"/>
                  </a:lnTo>
                  <a:cubicBezTo>
                    <a:pt x="1686" y="7922"/>
                    <a:pt x="1632" y="7693"/>
                    <a:pt x="1561" y="7464"/>
                  </a:cubicBezTo>
                  <a:lnTo>
                    <a:pt x="1504" y="7235"/>
                  </a:lnTo>
                  <a:cubicBezTo>
                    <a:pt x="1485" y="7197"/>
                    <a:pt x="1466" y="7159"/>
                    <a:pt x="1466" y="7121"/>
                  </a:cubicBezTo>
                  <a:cubicBezTo>
                    <a:pt x="1447" y="7026"/>
                    <a:pt x="1428" y="6912"/>
                    <a:pt x="1390" y="6798"/>
                  </a:cubicBezTo>
                  <a:lnTo>
                    <a:pt x="1333" y="6493"/>
                  </a:lnTo>
                  <a:lnTo>
                    <a:pt x="1314" y="6436"/>
                  </a:lnTo>
                  <a:lnTo>
                    <a:pt x="1314" y="6417"/>
                  </a:lnTo>
                  <a:cubicBezTo>
                    <a:pt x="1276" y="6264"/>
                    <a:pt x="1257" y="6112"/>
                    <a:pt x="1218" y="5960"/>
                  </a:cubicBezTo>
                  <a:cubicBezTo>
                    <a:pt x="1218" y="5884"/>
                    <a:pt x="1199" y="5827"/>
                    <a:pt x="1180" y="5750"/>
                  </a:cubicBezTo>
                  <a:lnTo>
                    <a:pt x="1047" y="5027"/>
                  </a:lnTo>
                  <a:cubicBezTo>
                    <a:pt x="990" y="4818"/>
                    <a:pt x="952" y="4589"/>
                    <a:pt x="914" y="4380"/>
                  </a:cubicBezTo>
                  <a:cubicBezTo>
                    <a:pt x="895" y="4285"/>
                    <a:pt x="895" y="4227"/>
                    <a:pt x="876" y="4113"/>
                  </a:cubicBezTo>
                  <a:cubicBezTo>
                    <a:pt x="838" y="3999"/>
                    <a:pt x="819" y="3866"/>
                    <a:pt x="800" y="3751"/>
                  </a:cubicBezTo>
                  <a:cubicBezTo>
                    <a:pt x="781" y="3637"/>
                    <a:pt x="762" y="3542"/>
                    <a:pt x="742" y="3428"/>
                  </a:cubicBezTo>
                  <a:lnTo>
                    <a:pt x="685" y="3199"/>
                  </a:lnTo>
                  <a:cubicBezTo>
                    <a:pt x="685" y="3180"/>
                    <a:pt x="666" y="3142"/>
                    <a:pt x="666" y="3104"/>
                  </a:cubicBezTo>
                  <a:cubicBezTo>
                    <a:pt x="628" y="2895"/>
                    <a:pt x="590" y="2685"/>
                    <a:pt x="533" y="2476"/>
                  </a:cubicBezTo>
                  <a:cubicBezTo>
                    <a:pt x="495" y="2286"/>
                    <a:pt x="457" y="2095"/>
                    <a:pt x="400" y="1886"/>
                  </a:cubicBezTo>
                  <a:cubicBezTo>
                    <a:pt x="400" y="1867"/>
                    <a:pt x="381" y="1829"/>
                    <a:pt x="381" y="1791"/>
                  </a:cubicBezTo>
                  <a:lnTo>
                    <a:pt x="324" y="1562"/>
                  </a:lnTo>
                  <a:lnTo>
                    <a:pt x="267" y="1334"/>
                  </a:lnTo>
                  <a:cubicBezTo>
                    <a:pt x="209" y="1105"/>
                    <a:pt x="152" y="896"/>
                    <a:pt x="95" y="686"/>
                  </a:cubicBezTo>
                  <a:cubicBezTo>
                    <a:pt x="76" y="572"/>
                    <a:pt x="57" y="515"/>
                    <a:pt x="38" y="382"/>
                  </a:cubicBezTo>
                  <a:cubicBezTo>
                    <a:pt x="19" y="229"/>
                    <a:pt x="19" y="115"/>
                    <a:pt x="0" y="1"/>
                  </a:cubicBezTo>
                  <a:close/>
                  <a:moveTo>
                    <a:pt x="1754" y="8151"/>
                  </a:moveTo>
                  <a:cubicBezTo>
                    <a:pt x="1759" y="8170"/>
                    <a:pt x="1765" y="8188"/>
                    <a:pt x="1771" y="8206"/>
                  </a:cubicBezTo>
                  <a:cubicBezTo>
                    <a:pt x="1766" y="8188"/>
                    <a:pt x="1760" y="8169"/>
                    <a:pt x="1754" y="815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4" name="Google Shape;2514;p76"/>
            <p:cNvSpPr/>
            <p:nvPr/>
          </p:nvSpPr>
          <p:spPr>
            <a:xfrm>
              <a:off x="906950" y="3048100"/>
              <a:ext cx="48100" cy="210875"/>
            </a:xfrm>
            <a:custGeom>
              <a:avLst/>
              <a:gdLst/>
              <a:ahLst/>
              <a:cxnLst/>
              <a:rect l="l" t="t" r="r" b="b"/>
              <a:pathLst>
                <a:path w="1924" h="8435" extrusionOk="0">
                  <a:moveTo>
                    <a:pt x="1" y="1"/>
                  </a:moveTo>
                  <a:lnTo>
                    <a:pt x="1" y="1"/>
                  </a:lnTo>
                  <a:cubicBezTo>
                    <a:pt x="39" y="191"/>
                    <a:pt x="77" y="381"/>
                    <a:pt x="96" y="591"/>
                  </a:cubicBezTo>
                  <a:cubicBezTo>
                    <a:pt x="115" y="648"/>
                    <a:pt x="134" y="724"/>
                    <a:pt x="134" y="781"/>
                  </a:cubicBezTo>
                  <a:cubicBezTo>
                    <a:pt x="153" y="838"/>
                    <a:pt x="172" y="914"/>
                    <a:pt x="191" y="972"/>
                  </a:cubicBezTo>
                  <a:cubicBezTo>
                    <a:pt x="210" y="1124"/>
                    <a:pt x="248" y="1276"/>
                    <a:pt x="286" y="1448"/>
                  </a:cubicBezTo>
                  <a:cubicBezTo>
                    <a:pt x="343" y="1695"/>
                    <a:pt x="401" y="1962"/>
                    <a:pt x="458" y="2228"/>
                  </a:cubicBezTo>
                  <a:cubicBezTo>
                    <a:pt x="477" y="2361"/>
                    <a:pt x="496" y="2476"/>
                    <a:pt x="515" y="2609"/>
                  </a:cubicBezTo>
                  <a:cubicBezTo>
                    <a:pt x="553" y="2780"/>
                    <a:pt x="591" y="2933"/>
                    <a:pt x="610" y="3104"/>
                  </a:cubicBezTo>
                  <a:cubicBezTo>
                    <a:pt x="724" y="3675"/>
                    <a:pt x="800" y="4227"/>
                    <a:pt x="896" y="4798"/>
                  </a:cubicBezTo>
                  <a:cubicBezTo>
                    <a:pt x="934" y="4951"/>
                    <a:pt x="953" y="5103"/>
                    <a:pt x="991" y="5255"/>
                  </a:cubicBezTo>
                  <a:lnTo>
                    <a:pt x="1086" y="5788"/>
                  </a:lnTo>
                  <a:cubicBezTo>
                    <a:pt x="1143" y="6055"/>
                    <a:pt x="1219" y="6321"/>
                    <a:pt x="1295" y="6607"/>
                  </a:cubicBezTo>
                  <a:cubicBezTo>
                    <a:pt x="1371" y="6911"/>
                    <a:pt x="1448" y="7197"/>
                    <a:pt x="1543" y="7483"/>
                  </a:cubicBezTo>
                  <a:cubicBezTo>
                    <a:pt x="1562" y="7559"/>
                    <a:pt x="1581" y="7597"/>
                    <a:pt x="1600" y="7673"/>
                  </a:cubicBezTo>
                  <a:cubicBezTo>
                    <a:pt x="1638" y="7730"/>
                    <a:pt x="1657" y="7806"/>
                    <a:pt x="1676" y="7882"/>
                  </a:cubicBezTo>
                  <a:lnTo>
                    <a:pt x="1924" y="8434"/>
                  </a:lnTo>
                  <a:lnTo>
                    <a:pt x="1733" y="7882"/>
                  </a:lnTo>
                  <a:cubicBezTo>
                    <a:pt x="1695" y="7749"/>
                    <a:pt x="1657" y="7635"/>
                    <a:pt x="1619" y="7521"/>
                  </a:cubicBezTo>
                  <a:cubicBezTo>
                    <a:pt x="1619" y="7464"/>
                    <a:pt x="1600" y="7444"/>
                    <a:pt x="1581" y="7368"/>
                  </a:cubicBezTo>
                  <a:cubicBezTo>
                    <a:pt x="1581" y="7311"/>
                    <a:pt x="1562" y="7254"/>
                    <a:pt x="1543" y="7197"/>
                  </a:cubicBezTo>
                  <a:cubicBezTo>
                    <a:pt x="1505" y="7064"/>
                    <a:pt x="1486" y="6930"/>
                    <a:pt x="1448" y="6797"/>
                  </a:cubicBezTo>
                  <a:cubicBezTo>
                    <a:pt x="1410" y="6569"/>
                    <a:pt x="1352" y="6359"/>
                    <a:pt x="1314" y="6131"/>
                  </a:cubicBezTo>
                  <a:cubicBezTo>
                    <a:pt x="1295" y="6017"/>
                    <a:pt x="1276" y="5902"/>
                    <a:pt x="1257" y="5807"/>
                  </a:cubicBezTo>
                  <a:lnTo>
                    <a:pt x="1181" y="5407"/>
                  </a:lnTo>
                  <a:cubicBezTo>
                    <a:pt x="1086" y="4836"/>
                    <a:pt x="1010" y="4265"/>
                    <a:pt x="915" y="3694"/>
                  </a:cubicBezTo>
                  <a:cubicBezTo>
                    <a:pt x="876" y="3523"/>
                    <a:pt x="857" y="3389"/>
                    <a:pt x="819" y="3218"/>
                  </a:cubicBezTo>
                  <a:cubicBezTo>
                    <a:pt x="781" y="3047"/>
                    <a:pt x="743" y="2875"/>
                    <a:pt x="705" y="2704"/>
                  </a:cubicBezTo>
                  <a:cubicBezTo>
                    <a:pt x="686" y="2571"/>
                    <a:pt x="667" y="2476"/>
                    <a:pt x="629" y="2342"/>
                  </a:cubicBezTo>
                  <a:cubicBezTo>
                    <a:pt x="610" y="2190"/>
                    <a:pt x="572" y="2057"/>
                    <a:pt x="534" y="1924"/>
                  </a:cubicBezTo>
                  <a:lnTo>
                    <a:pt x="401" y="1409"/>
                  </a:lnTo>
                  <a:cubicBezTo>
                    <a:pt x="362" y="1257"/>
                    <a:pt x="305" y="1105"/>
                    <a:pt x="267" y="972"/>
                  </a:cubicBezTo>
                  <a:lnTo>
                    <a:pt x="210" y="800"/>
                  </a:lnTo>
                  <a:cubicBezTo>
                    <a:pt x="191" y="724"/>
                    <a:pt x="172" y="648"/>
                    <a:pt x="153" y="572"/>
                  </a:cubicBezTo>
                  <a:cubicBezTo>
                    <a:pt x="115" y="381"/>
                    <a:pt x="58"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5" name="Google Shape;2515;p76"/>
            <p:cNvSpPr/>
            <p:nvPr/>
          </p:nvSpPr>
          <p:spPr>
            <a:xfrm>
              <a:off x="942175" y="3166150"/>
              <a:ext cx="21450" cy="76175"/>
            </a:xfrm>
            <a:custGeom>
              <a:avLst/>
              <a:gdLst/>
              <a:ahLst/>
              <a:cxnLst/>
              <a:rect l="l" t="t" r="r" b="b"/>
              <a:pathLst>
                <a:path w="858" h="3047" extrusionOk="0">
                  <a:moveTo>
                    <a:pt x="1" y="0"/>
                  </a:moveTo>
                  <a:lnTo>
                    <a:pt x="96" y="305"/>
                  </a:lnTo>
                  <a:cubicBezTo>
                    <a:pt x="172" y="628"/>
                    <a:pt x="267" y="971"/>
                    <a:pt x="362" y="1295"/>
                  </a:cubicBezTo>
                  <a:cubicBezTo>
                    <a:pt x="438" y="1561"/>
                    <a:pt x="534" y="1828"/>
                    <a:pt x="610" y="2094"/>
                  </a:cubicBezTo>
                  <a:cubicBezTo>
                    <a:pt x="629" y="2170"/>
                    <a:pt x="648" y="2247"/>
                    <a:pt x="667" y="2323"/>
                  </a:cubicBezTo>
                  <a:lnTo>
                    <a:pt x="724" y="2551"/>
                  </a:lnTo>
                  <a:cubicBezTo>
                    <a:pt x="743" y="2627"/>
                    <a:pt x="743" y="2703"/>
                    <a:pt x="762" y="2761"/>
                  </a:cubicBezTo>
                  <a:cubicBezTo>
                    <a:pt x="781" y="2837"/>
                    <a:pt x="800" y="2913"/>
                    <a:pt x="838" y="2989"/>
                  </a:cubicBezTo>
                  <a:lnTo>
                    <a:pt x="841" y="2996"/>
                  </a:lnTo>
                  <a:lnTo>
                    <a:pt x="841" y="2996"/>
                  </a:lnTo>
                  <a:cubicBezTo>
                    <a:pt x="838" y="2984"/>
                    <a:pt x="838" y="2970"/>
                    <a:pt x="838" y="2951"/>
                  </a:cubicBezTo>
                  <a:lnTo>
                    <a:pt x="819" y="2894"/>
                  </a:lnTo>
                  <a:cubicBezTo>
                    <a:pt x="800" y="2837"/>
                    <a:pt x="781" y="2799"/>
                    <a:pt x="781" y="2742"/>
                  </a:cubicBezTo>
                  <a:lnTo>
                    <a:pt x="743" y="2570"/>
                  </a:lnTo>
                  <a:cubicBezTo>
                    <a:pt x="724" y="2475"/>
                    <a:pt x="705" y="2380"/>
                    <a:pt x="686" y="2285"/>
                  </a:cubicBezTo>
                  <a:cubicBezTo>
                    <a:pt x="667" y="2228"/>
                    <a:pt x="648" y="2151"/>
                    <a:pt x="648" y="2094"/>
                  </a:cubicBezTo>
                  <a:cubicBezTo>
                    <a:pt x="629" y="2056"/>
                    <a:pt x="610" y="2018"/>
                    <a:pt x="610" y="1961"/>
                  </a:cubicBezTo>
                  <a:cubicBezTo>
                    <a:pt x="572" y="1809"/>
                    <a:pt x="515" y="1637"/>
                    <a:pt x="476" y="1485"/>
                  </a:cubicBezTo>
                  <a:cubicBezTo>
                    <a:pt x="438" y="1352"/>
                    <a:pt x="381" y="1199"/>
                    <a:pt x="343" y="1047"/>
                  </a:cubicBezTo>
                  <a:cubicBezTo>
                    <a:pt x="229" y="685"/>
                    <a:pt x="115" y="343"/>
                    <a:pt x="1" y="0"/>
                  </a:cubicBezTo>
                  <a:close/>
                  <a:moveTo>
                    <a:pt x="841" y="2996"/>
                  </a:moveTo>
                  <a:cubicBezTo>
                    <a:pt x="842" y="3002"/>
                    <a:pt x="843" y="3007"/>
                    <a:pt x="846" y="3011"/>
                  </a:cubicBezTo>
                  <a:lnTo>
                    <a:pt x="846" y="3011"/>
                  </a:lnTo>
                  <a:lnTo>
                    <a:pt x="841" y="2996"/>
                  </a:lnTo>
                  <a:close/>
                  <a:moveTo>
                    <a:pt x="846" y="3011"/>
                  </a:moveTo>
                  <a:lnTo>
                    <a:pt x="857" y="3046"/>
                  </a:lnTo>
                  <a:lnTo>
                    <a:pt x="857" y="3027"/>
                  </a:lnTo>
                  <a:cubicBezTo>
                    <a:pt x="852" y="3022"/>
                    <a:pt x="848" y="3017"/>
                    <a:pt x="846" y="301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6" name="Google Shape;2516;p76"/>
            <p:cNvSpPr/>
            <p:nvPr/>
          </p:nvSpPr>
          <p:spPr>
            <a:xfrm>
              <a:off x="822250" y="3130925"/>
              <a:ext cx="61875" cy="180400"/>
            </a:xfrm>
            <a:custGeom>
              <a:avLst/>
              <a:gdLst/>
              <a:ahLst/>
              <a:cxnLst/>
              <a:rect l="l" t="t" r="r" b="b"/>
              <a:pathLst>
                <a:path w="2475" h="7216" extrusionOk="0">
                  <a:moveTo>
                    <a:pt x="0" y="0"/>
                  </a:moveTo>
                  <a:lnTo>
                    <a:pt x="0" y="0"/>
                  </a:lnTo>
                  <a:cubicBezTo>
                    <a:pt x="19" y="76"/>
                    <a:pt x="38" y="153"/>
                    <a:pt x="57" y="229"/>
                  </a:cubicBezTo>
                  <a:cubicBezTo>
                    <a:pt x="57" y="248"/>
                    <a:pt x="76" y="267"/>
                    <a:pt x="76" y="286"/>
                  </a:cubicBezTo>
                  <a:lnTo>
                    <a:pt x="114" y="400"/>
                  </a:lnTo>
                  <a:cubicBezTo>
                    <a:pt x="152" y="495"/>
                    <a:pt x="190" y="590"/>
                    <a:pt x="228" y="686"/>
                  </a:cubicBezTo>
                  <a:lnTo>
                    <a:pt x="362" y="1028"/>
                  </a:lnTo>
                  <a:cubicBezTo>
                    <a:pt x="381" y="1124"/>
                    <a:pt x="419" y="1238"/>
                    <a:pt x="438" y="1314"/>
                  </a:cubicBezTo>
                  <a:cubicBezTo>
                    <a:pt x="457" y="1371"/>
                    <a:pt x="495" y="1447"/>
                    <a:pt x="514" y="1504"/>
                  </a:cubicBezTo>
                  <a:cubicBezTo>
                    <a:pt x="571" y="1695"/>
                    <a:pt x="628" y="1866"/>
                    <a:pt x="666" y="2037"/>
                  </a:cubicBezTo>
                  <a:cubicBezTo>
                    <a:pt x="742" y="2304"/>
                    <a:pt x="838" y="2551"/>
                    <a:pt x="914" y="2837"/>
                  </a:cubicBezTo>
                  <a:cubicBezTo>
                    <a:pt x="990" y="3103"/>
                    <a:pt x="1066" y="3370"/>
                    <a:pt x="1161" y="3637"/>
                  </a:cubicBezTo>
                  <a:cubicBezTo>
                    <a:pt x="1256" y="3922"/>
                    <a:pt x="1352" y="4208"/>
                    <a:pt x="1447" y="4455"/>
                  </a:cubicBezTo>
                  <a:cubicBezTo>
                    <a:pt x="1523" y="4684"/>
                    <a:pt x="1599" y="4931"/>
                    <a:pt x="1694" y="5160"/>
                  </a:cubicBezTo>
                  <a:lnTo>
                    <a:pt x="1713" y="5236"/>
                  </a:lnTo>
                  <a:lnTo>
                    <a:pt x="1866" y="5635"/>
                  </a:lnTo>
                  <a:lnTo>
                    <a:pt x="2018" y="6035"/>
                  </a:lnTo>
                  <a:lnTo>
                    <a:pt x="2113" y="6321"/>
                  </a:lnTo>
                  <a:lnTo>
                    <a:pt x="2113" y="6340"/>
                  </a:lnTo>
                  <a:lnTo>
                    <a:pt x="2113" y="6378"/>
                  </a:lnTo>
                  <a:cubicBezTo>
                    <a:pt x="2170" y="6511"/>
                    <a:pt x="2227" y="6644"/>
                    <a:pt x="2285" y="6797"/>
                  </a:cubicBezTo>
                  <a:cubicBezTo>
                    <a:pt x="2342" y="6949"/>
                    <a:pt x="2399" y="7082"/>
                    <a:pt x="2475" y="7216"/>
                  </a:cubicBezTo>
                  <a:cubicBezTo>
                    <a:pt x="2380" y="6911"/>
                    <a:pt x="2285" y="6625"/>
                    <a:pt x="2189" y="6321"/>
                  </a:cubicBezTo>
                  <a:cubicBezTo>
                    <a:pt x="2037" y="5807"/>
                    <a:pt x="1866" y="5274"/>
                    <a:pt x="1694" y="4760"/>
                  </a:cubicBezTo>
                  <a:cubicBezTo>
                    <a:pt x="1618" y="4493"/>
                    <a:pt x="1523" y="4227"/>
                    <a:pt x="1447" y="3960"/>
                  </a:cubicBezTo>
                  <a:cubicBezTo>
                    <a:pt x="1409" y="3846"/>
                    <a:pt x="1390" y="3789"/>
                    <a:pt x="1352" y="3656"/>
                  </a:cubicBezTo>
                  <a:cubicBezTo>
                    <a:pt x="1314" y="3522"/>
                    <a:pt x="1256" y="3389"/>
                    <a:pt x="1218" y="3237"/>
                  </a:cubicBezTo>
                  <a:cubicBezTo>
                    <a:pt x="1180" y="3103"/>
                    <a:pt x="1123" y="2970"/>
                    <a:pt x="1085" y="2837"/>
                  </a:cubicBezTo>
                  <a:lnTo>
                    <a:pt x="990" y="2532"/>
                  </a:lnTo>
                  <a:cubicBezTo>
                    <a:pt x="895" y="2247"/>
                    <a:pt x="800" y="1980"/>
                    <a:pt x="704" y="1714"/>
                  </a:cubicBezTo>
                  <a:cubicBezTo>
                    <a:pt x="666" y="1599"/>
                    <a:pt x="609" y="1485"/>
                    <a:pt x="571" y="1352"/>
                  </a:cubicBezTo>
                  <a:lnTo>
                    <a:pt x="476" y="1085"/>
                  </a:lnTo>
                  <a:lnTo>
                    <a:pt x="419" y="971"/>
                  </a:lnTo>
                  <a:cubicBezTo>
                    <a:pt x="362" y="838"/>
                    <a:pt x="305" y="724"/>
                    <a:pt x="247" y="590"/>
                  </a:cubicBezTo>
                  <a:lnTo>
                    <a:pt x="76" y="229"/>
                  </a:lnTo>
                  <a:lnTo>
                    <a:pt x="19" y="5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7" name="Google Shape;2517;p76"/>
            <p:cNvSpPr/>
            <p:nvPr/>
          </p:nvSpPr>
          <p:spPr>
            <a:xfrm>
              <a:off x="829850" y="3119975"/>
              <a:ext cx="60475" cy="180400"/>
            </a:xfrm>
            <a:custGeom>
              <a:avLst/>
              <a:gdLst/>
              <a:ahLst/>
              <a:cxnLst/>
              <a:rect l="l" t="t" r="r" b="b"/>
              <a:pathLst>
                <a:path w="2419" h="7216" extrusionOk="0">
                  <a:moveTo>
                    <a:pt x="1" y="0"/>
                  </a:moveTo>
                  <a:lnTo>
                    <a:pt x="1" y="0"/>
                  </a:lnTo>
                  <a:cubicBezTo>
                    <a:pt x="39" y="191"/>
                    <a:pt x="77" y="381"/>
                    <a:pt x="115" y="552"/>
                  </a:cubicBezTo>
                  <a:cubicBezTo>
                    <a:pt x="153" y="686"/>
                    <a:pt x="191" y="800"/>
                    <a:pt x="229" y="933"/>
                  </a:cubicBezTo>
                  <a:cubicBezTo>
                    <a:pt x="324" y="1257"/>
                    <a:pt x="438" y="1581"/>
                    <a:pt x="553" y="1904"/>
                  </a:cubicBezTo>
                  <a:cubicBezTo>
                    <a:pt x="610" y="2095"/>
                    <a:pt x="667" y="2266"/>
                    <a:pt x="724" y="2456"/>
                  </a:cubicBezTo>
                  <a:cubicBezTo>
                    <a:pt x="781" y="2666"/>
                    <a:pt x="857" y="2875"/>
                    <a:pt x="914" y="3046"/>
                  </a:cubicBezTo>
                  <a:cubicBezTo>
                    <a:pt x="972" y="3237"/>
                    <a:pt x="1029" y="3427"/>
                    <a:pt x="1086" y="3599"/>
                  </a:cubicBezTo>
                  <a:cubicBezTo>
                    <a:pt x="1143" y="3770"/>
                    <a:pt x="1200" y="3941"/>
                    <a:pt x="1257" y="4094"/>
                  </a:cubicBezTo>
                  <a:cubicBezTo>
                    <a:pt x="1352" y="4436"/>
                    <a:pt x="1467" y="4760"/>
                    <a:pt x="1581" y="5084"/>
                  </a:cubicBezTo>
                  <a:cubicBezTo>
                    <a:pt x="1714" y="5464"/>
                    <a:pt x="1847" y="5845"/>
                    <a:pt x="1981" y="6188"/>
                  </a:cubicBezTo>
                  <a:cubicBezTo>
                    <a:pt x="2109" y="6518"/>
                    <a:pt x="2255" y="6848"/>
                    <a:pt x="2402" y="7161"/>
                  </a:cubicBezTo>
                  <a:lnTo>
                    <a:pt x="2402" y="7161"/>
                  </a:lnTo>
                  <a:cubicBezTo>
                    <a:pt x="2347" y="6986"/>
                    <a:pt x="2278" y="6798"/>
                    <a:pt x="2209" y="6626"/>
                  </a:cubicBezTo>
                  <a:cubicBezTo>
                    <a:pt x="1962" y="5921"/>
                    <a:pt x="1790" y="5198"/>
                    <a:pt x="1581" y="4474"/>
                  </a:cubicBezTo>
                  <a:cubicBezTo>
                    <a:pt x="1486" y="4151"/>
                    <a:pt x="1390" y="3827"/>
                    <a:pt x="1276" y="3503"/>
                  </a:cubicBezTo>
                  <a:cubicBezTo>
                    <a:pt x="1219" y="3332"/>
                    <a:pt x="1162" y="3161"/>
                    <a:pt x="1105" y="2970"/>
                  </a:cubicBezTo>
                  <a:lnTo>
                    <a:pt x="991" y="2628"/>
                  </a:lnTo>
                  <a:cubicBezTo>
                    <a:pt x="972" y="2551"/>
                    <a:pt x="952" y="2475"/>
                    <a:pt x="914" y="2418"/>
                  </a:cubicBezTo>
                  <a:lnTo>
                    <a:pt x="914" y="2399"/>
                  </a:lnTo>
                  <a:lnTo>
                    <a:pt x="895" y="2361"/>
                  </a:lnTo>
                  <a:cubicBezTo>
                    <a:pt x="838" y="2190"/>
                    <a:pt x="781" y="1999"/>
                    <a:pt x="724" y="1847"/>
                  </a:cubicBezTo>
                  <a:cubicBezTo>
                    <a:pt x="648" y="1695"/>
                    <a:pt x="591" y="1542"/>
                    <a:pt x="534" y="1390"/>
                  </a:cubicBezTo>
                  <a:lnTo>
                    <a:pt x="362" y="990"/>
                  </a:lnTo>
                  <a:cubicBezTo>
                    <a:pt x="305" y="857"/>
                    <a:pt x="267" y="724"/>
                    <a:pt x="210" y="591"/>
                  </a:cubicBezTo>
                  <a:lnTo>
                    <a:pt x="1" y="0"/>
                  </a:lnTo>
                  <a:close/>
                  <a:moveTo>
                    <a:pt x="2402" y="7161"/>
                  </a:moveTo>
                  <a:cubicBezTo>
                    <a:pt x="2407" y="7179"/>
                    <a:pt x="2413" y="7198"/>
                    <a:pt x="2418" y="7216"/>
                  </a:cubicBezTo>
                  <a:lnTo>
                    <a:pt x="2418" y="7197"/>
                  </a:lnTo>
                  <a:cubicBezTo>
                    <a:pt x="2413" y="7185"/>
                    <a:pt x="2407" y="7173"/>
                    <a:pt x="2402" y="716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8" name="Google Shape;2518;p76"/>
            <p:cNvSpPr/>
            <p:nvPr/>
          </p:nvSpPr>
          <p:spPr>
            <a:xfrm>
              <a:off x="840800" y="3109025"/>
              <a:ext cx="57150" cy="172325"/>
            </a:xfrm>
            <a:custGeom>
              <a:avLst/>
              <a:gdLst/>
              <a:ahLst/>
              <a:cxnLst/>
              <a:rect l="l" t="t" r="r" b="b"/>
              <a:pathLst>
                <a:path w="2286" h="6893" extrusionOk="0">
                  <a:moveTo>
                    <a:pt x="0" y="1"/>
                  </a:moveTo>
                  <a:lnTo>
                    <a:pt x="0" y="1"/>
                  </a:lnTo>
                  <a:cubicBezTo>
                    <a:pt x="20" y="115"/>
                    <a:pt x="39" y="248"/>
                    <a:pt x="58" y="324"/>
                  </a:cubicBezTo>
                  <a:cubicBezTo>
                    <a:pt x="77" y="381"/>
                    <a:pt x="96" y="457"/>
                    <a:pt x="134" y="534"/>
                  </a:cubicBezTo>
                  <a:cubicBezTo>
                    <a:pt x="172" y="686"/>
                    <a:pt x="210" y="819"/>
                    <a:pt x="267" y="971"/>
                  </a:cubicBezTo>
                  <a:cubicBezTo>
                    <a:pt x="362" y="1238"/>
                    <a:pt x="457" y="1524"/>
                    <a:pt x="553" y="1790"/>
                  </a:cubicBezTo>
                  <a:lnTo>
                    <a:pt x="667" y="2114"/>
                  </a:lnTo>
                  <a:cubicBezTo>
                    <a:pt x="724" y="2266"/>
                    <a:pt x="762" y="2418"/>
                    <a:pt x="819" y="2552"/>
                  </a:cubicBezTo>
                  <a:cubicBezTo>
                    <a:pt x="914" y="2761"/>
                    <a:pt x="990" y="2989"/>
                    <a:pt x="1067" y="3199"/>
                  </a:cubicBezTo>
                  <a:lnTo>
                    <a:pt x="1200" y="3580"/>
                  </a:lnTo>
                  <a:cubicBezTo>
                    <a:pt x="1371" y="4094"/>
                    <a:pt x="1543" y="4589"/>
                    <a:pt x="1714" y="5103"/>
                  </a:cubicBezTo>
                  <a:cubicBezTo>
                    <a:pt x="1904" y="5693"/>
                    <a:pt x="2095" y="6302"/>
                    <a:pt x="2285" y="6892"/>
                  </a:cubicBezTo>
                  <a:lnTo>
                    <a:pt x="2266" y="6759"/>
                  </a:lnTo>
                  <a:cubicBezTo>
                    <a:pt x="2114" y="6188"/>
                    <a:pt x="1961" y="5617"/>
                    <a:pt x="1809" y="5046"/>
                  </a:cubicBezTo>
                  <a:cubicBezTo>
                    <a:pt x="1752" y="4798"/>
                    <a:pt x="1676" y="4551"/>
                    <a:pt x="1600" y="4322"/>
                  </a:cubicBezTo>
                  <a:cubicBezTo>
                    <a:pt x="1524" y="4037"/>
                    <a:pt x="1428" y="3751"/>
                    <a:pt x="1333" y="3465"/>
                  </a:cubicBezTo>
                  <a:cubicBezTo>
                    <a:pt x="1295" y="3351"/>
                    <a:pt x="1257" y="3218"/>
                    <a:pt x="1200" y="3104"/>
                  </a:cubicBezTo>
                  <a:lnTo>
                    <a:pt x="1029" y="2609"/>
                  </a:lnTo>
                  <a:cubicBezTo>
                    <a:pt x="933" y="2380"/>
                    <a:pt x="838" y="2171"/>
                    <a:pt x="743" y="1904"/>
                  </a:cubicBezTo>
                  <a:cubicBezTo>
                    <a:pt x="629" y="1638"/>
                    <a:pt x="534" y="1371"/>
                    <a:pt x="419" y="1105"/>
                  </a:cubicBezTo>
                  <a:lnTo>
                    <a:pt x="248" y="705"/>
                  </a:lnTo>
                  <a:cubicBezTo>
                    <a:pt x="191" y="572"/>
                    <a:pt x="134" y="457"/>
                    <a:pt x="96" y="343"/>
                  </a:cubicBezTo>
                  <a:cubicBezTo>
                    <a:pt x="77" y="229"/>
                    <a:pt x="39" y="1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9" name="Google Shape;2519;p76"/>
            <p:cNvSpPr/>
            <p:nvPr/>
          </p:nvSpPr>
          <p:spPr>
            <a:xfrm>
              <a:off x="787025" y="3160425"/>
              <a:ext cx="48100" cy="174225"/>
            </a:xfrm>
            <a:custGeom>
              <a:avLst/>
              <a:gdLst/>
              <a:ahLst/>
              <a:cxnLst/>
              <a:rect l="l" t="t" r="r" b="b"/>
              <a:pathLst>
                <a:path w="1924" h="6969" extrusionOk="0">
                  <a:moveTo>
                    <a:pt x="19" y="1"/>
                  </a:moveTo>
                  <a:cubicBezTo>
                    <a:pt x="19" y="1"/>
                    <a:pt x="19" y="1"/>
                    <a:pt x="0" y="20"/>
                  </a:cubicBezTo>
                  <a:cubicBezTo>
                    <a:pt x="0" y="39"/>
                    <a:pt x="0" y="58"/>
                    <a:pt x="0" y="58"/>
                  </a:cubicBezTo>
                  <a:cubicBezTo>
                    <a:pt x="0" y="115"/>
                    <a:pt x="0" y="172"/>
                    <a:pt x="0" y="229"/>
                  </a:cubicBezTo>
                  <a:cubicBezTo>
                    <a:pt x="19" y="286"/>
                    <a:pt x="38" y="362"/>
                    <a:pt x="38" y="419"/>
                  </a:cubicBezTo>
                  <a:cubicBezTo>
                    <a:pt x="57" y="477"/>
                    <a:pt x="57" y="515"/>
                    <a:pt x="76" y="591"/>
                  </a:cubicBezTo>
                  <a:cubicBezTo>
                    <a:pt x="95" y="667"/>
                    <a:pt x="114" y="743"/>
                    <a:pt x="133" y="819"/>
                  </a:cubicBezTo>
                  <a:lnTo>
                    <a:pt x="210" y="1086"/>
                  </a:lnTo>
                  <a:lnTo>
                    <a:pt x="324" y="1505"/>
                  </a:lnTo>
                  <a:lnTo>
                    <a:pt x="571" y="2380"/>
                  </a:lnTo>
                  <a:lnTo>
                    <a:pt x="667" y="2742"/>
                  </a:lnTo>
                  <a:lnTo>
                    <a:pt x="800" y="3180"/>
                  </a:lnTo>
                  <a:lnTo>
                    <a:pt x="800" y="3218"/>
                  </a:lnTo>
                  <a:lnTo>
                    <a:pt x="819" y="3275"/>
                  </a:lnTo>
                  <a:lnTo>
                    <a:pt x="895" y="3523"/>
                  </a:lnTo>
                  <a:lnTo>
                    <a:pt x="1162" y="4417"/>
                  </a:lnTo>
                  <a:cubicBezTo>
                    <a:pt x="1181" y="4532"/>
                    <a:pt x="1219" y="4646"/>
                    <a:pt x="1257" y="4760"/>
                  </a:cubicBezTo>
                  <a:cubicBezTo>
                    <a:pt x="1295" y="4931"/>
                    <a:pt x="1352" y="5084"/>
                    <a:pt x="1390" y="5255"/>
                  </a:cubicBezTo>
                  <a:cubicBezTo>
                    <a:pt x="1409" y="5312"/>
                    <a:pt x="1428" y="5369"/>
                    <a:pt x="1447" y="5426"/>
                  </a:cubicBezTo>
                  <a:lnTo>
                    <a:pt x="1523" y="5712"/>
                  </a:lnTo>
                  <a:lnTo>
                    <a:pt x="1637" y="6112"/>
                  </a:lnTo>
                  <a:cubicBezTo>
                    <a:pt x="1656" y="6245"/>
                    <a:pt x="1695" y="6378"/>
                    <a:pt x="1733" y="6493"/>
                  </a:cubicBezTo>
                  <a:cubicBezTo>
                    <a:pt x="1790" y="6645"/>
                    <a:pt x="1847" y="6816"/>
                    <a:pt x="1885" y="6968"/>
                  </a:cubicBezTo>
                  <a:lnTo>
                    <a:pt x="1923" y="6930"/>
                  </a:lnTo>
                  <a:cubicBezTo>
                    <a:pt x="1866" y="6778"/>
                    <a:pt x="1828" y="6626"/>
                    <a:pt x="1771" y="6454"/>
                  </a:cubicBezTo>
                  <a:cubicBezTo>
                    <a:pt x="1714" y="6188"/>
                    <a:pt x="1637" y="5921"/>
                    <a:pt x="1580" y="5655"/>
                  </a:cubicBezTo>
                  <a:cubicBezTo>
                    <a:pt x="1542" y="5503"/>
                    <a:pt x="1504" y="5369"/>
                    <a:pt x="1466" y="5217"/>
                  </a:cubicBezTo>
                  <a:lnTo>
                    <a:pt x="1333" y="4703"/>
                  </a:lnTo>
                  <a:cubicBezTo>
                    <a:pt x="1295" y="4589"/>
                    <a:pt x="1257" y="4494"/>
                    <a:pt x="1238" y="4379"/>
                  </a:cubicBezTo>
                  <a:lnTo>
                    <a:pt x="1142" y="4075"/>
                  </a:lnTo>
                  <a:cubicBezTo>
                    <a:pt x="1123" y="4018"/>
                    <a:pt x="1123" y="3980"/>
                    <a:pt x="1104" y="3922"/>
                  </a:cubicBezTo>
                  <a:cubicBezTo>
                    <a:pt x="1085" y="3865"/>
                    <a:pt x="1066" y="3827"/>
                    <a:pt x="1066" y="3770"/>
                  </a:cubicBezTo>
                  <a:lnTo>
                    <a:pt x="971" y="3466"/>
                  </a:lnTo>
                  <a:lnTo>
                    <a:pt x="857" y="3123"/>
                  </a:lnTo>
                  <a:cubicBezTo>
                    <a:pt x="800" y="2837"/>
                    <a:pt x="705" y="2571"/>
                    <a:pt x="628" y="2285"/>
                  </a:cubicBezTo>
                  <a:cubicBezTo>
                    <a:pt x="533" y="1981"/>
                    <a:pt x="438" y="1676"/>
                    <a:pt x="343" y="1371"/>
                  </a:cubicBezTo>
                  <a:cubicBezTo>
                    <a:pt x="305" y="1238"/>
                    <a:pt x="267" y="1105"/>
                    <a:pt x="229" y="991"/>
                  </a:cubicBezTo>
                  <a:lnTo>
                    <a:pt x="153" y="686"/>
                  </a:lnTo>
                  <a:cubicBezTo>
                    <a:pt x="114" y="572"/>
                    <a:pt x="76" y="477"/>
                    <a:pt x="57" y="362"/>
                  </a:cubicBezTo>
                  <a:cubicBezTo>
                    <a:pt x="38" y="286"/>
                    <a:pt x="38" y="210"/>
                    <a:pt x="19" y="153"/>
                  </a:cubicBezTo>
                  <a:cubicBezTo>
                    <a:pt x="19" y="115"/>
                    <a:pt x="19" y="77"/>
                    <a:pt x="19" y="58"/>
                  </a:cubicBezTo>
                  <a:cubicBezTo>
                    <a:pt x="19" y="39"/>
                    <a:pt x="19" y="20"/>
                    <a:pt x="19" y="20"/>
                  </a:cubicBezTo>
                  <a:lnTo>
                    <a:pt x="1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0" name="Google Shape;2520;p76"/>
            <p:cNvSpPr/>
            <p:nvPr/>
          </p:nvSpPr>
          <p:spPr>
            <a:xfrm>
              <a:off x="789875" y="3145675"/>
              <a:ext cx="70475" cy="226100"/>
            </a:xfrm>
            <a:custGeom>
              <a:avLst/>
              <a:gdLst/>
              <a:ahLst/>
              <a:cxnLst/>
              <a:rect l="l" t="t" r="r" b="b"/>
              <a:pathLst>
                <a:path w="2819" h="9044" extrusionOk="0">
                  <a:moveTo>
                    <a:pt x="0" y="0"/>
                  </a:moveTo>
                  <a:cubicBezTo>
                    <a:pt x="0" y="58"/>
                    <a:pt x="19" y="96"/>
                    <a:pt x="39" y="153"/>
                  </a:cubicBezTo>
                  <a:lnTo>
                    <a:pt x="58" y="267"/>
                  </a:lnTo>
                  <a:cubicBezTo>
                    <a:pt x="96" y="381"/>
                    <a:pt x="115" y="476"/>
                    <a:pt x="153" y="572"/>
                  </a:cubicBezTo>
                  <a:lnTo>
                    <a:pt x="343" y="1200"/>
                  </a:lnTo>
                  <a:cubicBezTo>
                    <a:pt x="476" y="1600"/>
                    <a:pt x="591" y="1999"/>
                    <a:pt x="724" y="2399"/>
                  </a:cubicBezTo>
                  <a:lnTo>
                    <a:pt x="838" y="2818"/>
                  </a:lnTo>
                  <a:cubicBezTo>
                    <a:pt x="876" y="2913"/>
                    <a:pt x="895" y="3008"/>
                    <a:pt x="933" y="3104"/>
                  </a:cubicBezTo>
                  <a:cubicBezTo>
                    <a:pt x="933" y="3123"/>
                    <a:pt x="952" y="3142"/>
                    <a:pt x="952" y="3180"/>
                  </a:cubicBezTo>
                  <a:lnTo>
                    <a:pt x="1009" y="3351"/>
                  </a:lnTo>
                  <a:lnTo>
                    <a:pt x="1143" y="3789"/>
                  </a:lnTo>
                  <a:cubicBezTo>
                    <a:pt x="1238" y="4170"/>
                    <a:pt x="1352" y="4531"/>
                    <a:pt x="1466" y="4893"/>
                  </a:cubicBezTo>
                  <a:cubicBezTo>
                    <a:pt x="1600" y="5350"/>
                    <a:pt x="1752" y="5788"/>
                    <a:pt x="1885" y="6226"/>
                  </a:cubicBezTo>
                  <a:cubicBezTo>
                    <a:pt x="2037" y="6683"/>
                    <a:pt x="2171" y="7121"/>
                    <a:pt x="2323" y="7558"/>
                  </a:cubicBezTo>
                  <a:cubicBezTo>
                    <a:pt x="2397" y="7764"/>
                    <a:pt x="2468" y="7974"/>
                    <a:pt x="2538" y="8185"/>
                  </a:cubicBezTo>
                  <a:lnTo>
                    <a:pt x="2538" y="8185"/>
                  </a:lnTo>
                  <a:lnTo>
                    <a:pt x="2513" y="8092"/>
                  </a:lnTo>
                  <a:cubicBezTo>
                    <a:pt x="2380" y="7635"/>
                    <a:pt x="2247" y="7178"/>
                    <a:pt x="2114" y="6740"/>
                  </a:cubicBezTo>
                  <a:lnTo>
                    <a:pt x="1809" y="5655"/>
                  </a:lnTo>
                  <a:cubicBezTo>
                    <a:pt x="1695" y="5198"/>
                    <a:pt x="1562" y="4741"/>
                    <a:pt x="1409" y="4284"/>
                  </a:cubicBezTo>
                  <a:cubicBezTo>
                    <a:pt x="1371" y="4113"/>
                    <a:pt x="1314" y="3941"/>
                    <a:pt x="1257" y="3770"/>
                  </a:cubicBezTo>
                  <a:lnTo>
                    <a:pt x="1105" y="3332"/>
                  </a:lnTo>
                  <a:lnTo>
                    <a:pt x="1048" y="3161"/>
                  </a:lnTo>
                  <a:cubicBezTo>
                    <a:pt x="1048" y="3123"/>
                    <a:pt x="1028" y="3104"/>
                    <a:pt x="1028" y="3066"/>
                  </a:cubicBezTo>
                  <a:cubicBezTo>
                    <a:pt x="1009" y="3008"/>
                    <a:pt x="971" y="2932"/>
                    <a:pt x="952" y="2856"/>
                  </a:cubicBezTo>
                  <a:cubicBezTo>
                    <a:pt x="819" y="2418"/>
                    <a:pt x="667" y="1999"/>
                    <a:pt x="514" y="1581"/>
                  </a:cubicBezTo>
                  <a:lnTo>
                    <a:pt x="362" y="1200"/>
                  </a:lnTo>
                  <a:lnTo>
                    <a:pt x="362" y="1162"/>
                  </a:lnTo>
                  <a:lnTo>
                    <a:pt x="343" y="1105"/>
                  </a:lnTo>
                  <a:lnTo>
                    <a:pt x="343" y="1086"/>
                  </a:lnTo>
                  <a:lnTo>
                    <a:pt x="324" y="1048"/>
                  </a:lnTo>
                  <a:lnTo>
                    <a:pt x="324" y="1028"/>
                  </a:lnTo>
                  <a:lnTo>
                    <a:pt x="324" y="1009"/>
                  </a:lnTo>
                  <a:lnTo>
                    <a:pt x="324" y="990"/>
                  </a:lnTo>
                  <a:lnTo>
                    <a:pt x="324" y="952"/>
                  </a:lnTo>
                  <a:lnTo>
                    <a:pt x="305" y="895"/>
                  </a:lnTo>
                  <a:lnTo>
                    <a:pt x="267" y="819"/>
                  </a:lnTo>
                  <a:lnTo>
                    <a:pt x="248" y="781"/>
                  </a:lnTo>
                  <a:lnTo>
                    <a:pt x="248" y="724"/>
                  </a:lnTo>
                  <a:lnTo>
                    <a:pt x="210" y="648"/>
                  </a:lnTo>
                  <a:lnTo>
                    <a:pt x="172" y="553"/>
                  </a:lnTo>
                  <a:lnTo>
                    <a:pt x="172" y="534"/>
                  </a:lnTo>
                  <a:lnTo>
                    <a:pt x="77" y="248"/>
                  </a:lnTo>
                  <a:cubicBezTo>
                    <a:pt x="58" y="210"/>
                    <a:pt x="39" y="172"/>
                    <a:pt x="39" y="134"/>
                  </a:cubicBezTo>
                  <a:cubicBezTo>
                    <a:pt x="19" y="77"/>
                    <a:pt x="0" y="39"/>
                    <a:pt x="0" y="0"/>
                  </a:cubicBezTo>
                  <a:close/>
                  <a:moveTo>
                    <a:pt x="2538" y="8185"/>
                  </a:moveTo>
                  <a:lnTo>
                    <a:pt x="2761" y="9043"/>
                  </a:lnTo>
                  <a:lnTo>
                    <a:pt x="2818" y="9024"/>
                  </a:lnTo>
                  <a:cubicBezTo>
                    <a:pt x="2721" y="8744"/>
                    <a:pt x="2630" y="8463"/>
                    <a:pt x="2538" y="818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1" name="Google Shape;2521;p76"/>
            <p:cNvSpPr/>
            <p:nvPr/>
          </p:nvSpPr>
          <p:spPr>
            <a:xfrm>
              <a:off x="712300" y="3240875"/>
              <a:ext cx="79975" cy="168025"/>
            </a:xfrm>
            <a:custGeom>
              <a:avLst/>
              <a:gdLst/>
              <a:ahLst/>
              <a:cxnLst/>
              <a:rect l="l" t="t" r="r" b="b"/>
              <a:pathLst>
                <a:path w="3199" h="6721" extrusionOk="0">
                  <a:moveTo>
                    <a:pt x="0" y="0"/>
                  </a:moveTo>
                  <a:cubicBezTo>
                    <a:pt x="38" y="76"/>
                    <a:pt x="76" y="171"/>
                    <a:pt x="134" y="267"/>
                  </a:cubicBezTo>
                  <a:cubicBezTo>
                    <a:pt x="267" y="590"/>
                    <a:pt x="419" y="914"/>
                    <a:pt x="571" y="1237"/>
                  </a:cubicBezTo>
                  <a:lnTo>
                    <a:pt x="800" y="1752"/>
                  </a:lnTo>
                  <a:cubicBezTo>
                    <a:pt x="895" y="1942"/>
                    <a:pt x="971" y="2132"/>
                    <a:pt x="1066" y="2323"/>
                  </a:cubicBezTo>
                  <a:cubicBezTo>
                    <a:pt x="1143" y="2532"/>
                    <a:pt x="1257" y="2761"/>
                    <a:pt x="1333" y="2913"/>
                  </a:cubicBezTo>
                  <a:cubicBezTo>
                    <a:pt x="1409" y="3065"/>
                    <a:pt x="1485" y="3236"/>
                    <a:pt x="1542" y="3389"/>
                  </a:cubicBezTo>
                  <a:cubicBezTo>
                    <a:pt x="1695" y="3712"/>
                    <a:pt x="1847" y="4036"/>
                    <a:pt x="2018" y="4360"/>
                  </a:cubicBezTo>
                  <a:cubicBezTo>
                    <a:pt x="2342" y="5064"/>
                    <a:pt x="2704" y="5769"/>
                    <a:pt x="3065" y="6473"/>
                  </a:cubicBezTo>
                  <a:lnTo>
                    <a:pt x="3084" y="6492"/>
                  </a:lnTo>
                  <a:lnTo>
                    <a:pt x="3199" y="6720"/>
                  </a:lnTo>
                  <a:cubicBezTo>
                    <a:pt x="3084" y="6454"/>
                    <a:pt x="2970" y="6206"/>
                    <a:pt x="2875" y="5940"/>
                  </a:cubicBezTo>
                  <a:cubicBezTo>
                    <a:pt x="2723" y="5559"/>
                    <a:pt x="2551" y="5159"/>
                    <a:pt x="2418" y="4817"/>
                  </a:cubicBezTo>
                  <a:cubicBezTo>
                    <a:pt x="2266" y="4474"/>
                    <a:pt x="2113" y="4093"/>
                    <a:pt x="1980" y="3770"/>
                  </a:cubicBezTo>
                  <a:cubicBezTo>
                    <a:pt x="1828" y="3446"/>
                    <a:pt x="1695" y="3122"/>
                    <a:pt x="1542" y="2818"/>
                  </a:cubicBezTo>
                  <a:cubicBezTo>
                    <a:pt x="1352" y="2437"/>
                    <a:pt x="1162" y="2056"/>
                    <a:pt x="952" y="1675"/>
                  </a:cubicBezTo>
                  <a:lnTo>
                    <a:pt x="952" y="1637"/>
                  </a:lnTo>
                  <a:cubicBezTo>
                    <a:pt x="800" y="1352"/>
                    <a:pt x="629" y="1066"/>
                    <a:pt x="476" y="800"/>
                  </a:cubicBezTo>
                  <a:cubicBezTo>
                    <a:pt x="400" y="647"/>
                    <a:pt x="324" y="495"/>
                    <a:pt x="229" y="381"/>
                  </a:cubicBezTo>
                  <a:cubicBezTo>
                    <a:pt x="153" y="248"/>
                    <a:pt x="76" y="11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2" name="Google Shape;2522;p76"/>
            <p:cNvSpPr/>
            <p:nvPr/>
          </p:nvSpPr>
          <p:spPr>
            <a:xfrm>
              <a:off x="686600" y="3296550"/>
              <a:ext cx="80925" cy="162325"/>
            </a:xfrm>
            <a:custGeom>
              <a:avLst/>
              <a:gdLst/>
              <a:ahLst/>
              <a:cxnLst/>
              <a:rect l="l" t="t" r="r" b="b"/>
              <a:pathLst>
                <a:path w="3237" h="6493" extrusionOk="0">
                  <a:moveTo>
                    <a:pt x="0" y="0"/>
                  </a:moveTo>
                  <a:cubicBezTo>
                    <a:pt x="57" y="153"/>
                    <a:pt x="114" y="286"/>
                    <a:pt x="172" y="438"/>
                  </a:cubicBezTo>
                  <a:cubicBezTo>
                    <a:pt x="362" y="876"/>
                    <a:pt x="552" y="1295"/>
                    <a:pt x="743" y="1714"/>
                  </a:cubicBezTo>
                  <a:cubicBezTo>
                    <a:pt x="838" y="1923"/>
                    <a:pt x="933" y="2114"/>
                    <a:pt x="1028" y="2304"/>
                  </a:cubicBezTo>
                  <a:cubicBezTo>
                    <a:pt x="1123" y="2513"/>
                    <a:pt x="1219" y="2723"/>
                    <a:pt x="1314" y="2932"/>
                  </a:cubicBezTo>
                  <a:cubicBezTo>
                    <a:pt x="1504" y="3332"/>
                    <a:pt x="1714" y="3732"/>
                    <a:pt x="1923" y="4132"/>
                  </a:cubicBezTo>
                  <a:cubicBezTo>
                    <a:pt x="1942" y="4170"/>
                    <a:pt x="1961" y="4208"/>
                    <a:pt x="1980" y="4246"/>
                  </a:cubicBezTo>
                  <a:lnTo>
                    <a:pt x="2094" y="4474"/>
                  </a:lnTo>
                  <a:lnTo>
                    <a:pt x="2132" y="4551"/>
                  </a:lnTo>
                  <a:lnTo>
                    <a:pt x="2171" y="4608"/>
                  </a:lnTo>
                  <a:lnTo>
                    <a:pt x="2209" y="4684"/>
                  </a:lnTo>
                  <a:cubicBezTo>
                    <a:pt x="2304" y="4855"/>
                    <a:pt x="2380" y="5007"/>
                    <a:pt x="2456" y="5160"/>
                  </a:cubicBezTo>
                  <a:cubicBezTo>
                    <a:pt x="2513" y="5236"/>
                    <a:pt x="2570" y="5331"/>
                    <a:pt x="2608" y="5426"/>
                  </a:cubicBezTo>
                  <a:lnTo>
                    <a:pt x="2799" y="5731"/>
                  </a:lnTo>
                  <a:cubicBezTo>
                    <a:pt x="2932" y="5997"/>
                    <a:pt x="3084" y="6245"/>
                    <a:pt x="3237" y="6492"/>
                  </a:cubicBezTo>
                  <a:lnTo>
                    <a:pt x="3218" y="6454"/>
                  </a:lnTo>
                  <a:lnTo>
                    <a:pt x="3065" y="6150"/>
                  </a:lnTo>
                  <a:cubicBezTo>
                    <a:pt x="2856" y="5731"/>
                    <a:pt x="2646" y="5312"/>
                    <a:pt x="2437" y="4893"/>
                  </a:cubicBezTo>
                  <a:cubicBezTo>
                    <a:pt x="2228" y="4474"/>
                    <a:pt x="2018" y="4036"/>
                    <a:pt x="1809" y="3618"/>
                  </a:cubicBezTo>
                  <a:lnTo>
                    <a:pt x="1200" y="2380"/>
                  </a:lnTo>
                  <a:cubicBezTo>
                    <a:pt x="1009" y="1999"/>
                    <a:pt x="800" y="1600"/>
                    <a:pt x="590" y="1200"/>
                  </a:cubicBezTo>
                  <a:lnTo>
                    <a:pt x="324" y="648"/>
                  </a:lnTo>
                  <a:cubicBezTo>
                    <a:pt x="267" y="553"/>
                    <a:pt x="210" y="438"/>
                    <a:pt x="172" y="343"/>
                  </a:cubicBezTo>
                  <a:cubicBezTo>
                    <a:pt x="114" y="229"/>
                    <a:pt x="57" y="1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3" name="Google Shape;2523;p76"/>
            <p:cNvSpPr/>
            <p:nvPr/>
          </p:nvSpPr>
          <p:spPr>
            <a:xfrm>
              <a:off x="583325" y="3223725"/>
              <a:ext cx="619700" cy="461225"/>
            </a:xfrm>
            <a:custGeom>
              <a:avLst/>
              <a:gdLst/>
              <a:ahLst/>
              <a:cxnLst/>
              <a:rect l="l" t="t" r="r" b="b"/>
              <a:pathLst>
                <a:path w="24788" h="18449" extrusionOk="0">
                  <a:moveTo>
                    <a:pt x="95" y="18182"/>
                  </a:moveTo>
                  <a:cubicBezTo>
                    <a:pt x="82" y="18201"/>
                    <a:pt x="72" y="18220"/>
                    <a:pt x="62" y="18240"/>
                  </a:cubicBezTo>
                  <a:lnTo>
                    <a:pt x="62" y="18240"/>
                  </a:lnTo>
                  <a:cubicBezTo>
                    <a:pt x="75" y="18219"/>
                    <a:pt x="87" y="18198"/>
                    <a:pt x="95" y="18182"/>
                  </a:cubicBezTo>
                  <a:close/>
                  <a:moveTo>
                    <a:pt x="62" y="18240"/>
                  </a:moveTo>
                  <a:lnTo>
                    <a:pt x="62" y="18240"/>
                  </a:lnTo>
                  <a:cubicBezTo>
                    <a:pt x="47" y="18266"/>
                    <a:pt x="30" y="18294"/>
                    <a:pt x="19" y="18315"/>
                  </a:cubicBezTo>
                  <a:cubicBezTo>
                    <a:pt x="3" y="18347"/>
                    <a:pt x="0" y="18393"/>
                    <a:pt x="0" y="18429"/>
                  </a:cubicBezTo>
                  <a:lnTo>
                    <a:pt x="0" y="18429"/>
                  </a:lnTo>
                  <a:cubicBezTo>
                    <a:pt x="19" y="18391"/>
                    <a:pt x="19" y="18372"/>
                    <a:pt x="19" y="18353"/>
                  </a:cubicBezTo>
                  <a:cubicBezTo>
                    <a:pt x="32" y="18315"/>
                    <a:pt x="44" y="18277"/>
                    <a:pt x="62" y="18240"/>
                  </a:cubicBezTo>
                  <a:close/>
                  <a:moveTo>
                    <a:pt x="0" y="18429"/>
                  </a:moveTo>
                  <a:cubicBezTo>
                    <a:pt x="0" y="18429"/>
                    <a:pt x="0" y="18429"/>
                    <a:pt x="0" y="18429"/>
                  </a:cubicBezTo>
                  <a:lnTo>
                    <a:pt x="0" y="18448"/>
                  </a:lnTo>
                  <a:cubicBezTo>
                    <a:pt x="0" y="18442"/>
                    <a:pt x="0" y="18436"/>
                    <a:pt x="0" y="18429"/>
                  </a:cubicBezTo>
                  <a:close/>
                  <a:moveTo>
                    <a:pt x="24787" y="1"/>
                  </a:moveTo>
                  <a:lnTo>
                    <a:pt x="24445" y="20"/>
                  </a:lnTo>
                  <a:lnTo>
                    <a:pt x="24235" y="39"/>
                  </a:lnTo>
                  <a:cubicBezTo>
                    <a:pt x="24026" y="77"/>
                    <a:pt x="23797" y="115"/>
                    <a:pt x="23588" y="153"/>
                  </a:cubicBezTo>
                  <a:cubicBezTo>
                    <a:pt x="23359" y="191"/>
                    <a:pt x="23150" y="229"/>
                    <a:pt x="22922" y="267"/>
                  </a:cubicBezTo>
                  <a:cubicBezTo>
                    <a:pt x="22674" y="324"/>
                    <a:pt x="22446" y="362"/>
                    <a:pt x="22217" y="400"/>
                  </a:cubicBezTo>
                  <a:cubicBezTo>
                    <a:pt x="22008" y="458"/>
                    <a:pt x="21779" y="515"/>
                    <a:pt x="21570" y="572"/>
                  </a:cubicBezTo>
                  <a:lnTo>
                    <a:pt x="21532" y="572"/>
                  </a:lnTo>
                  <a:lnTo>
                    <a:pt x="21189" y="629"/>
                  </a:lnTo>
                  <a:cubicBezTo>
                    <a:pt x="21075" y="667"/>
                    <a:pt x="20961" y="686"/>
                    <a:pt x="20846" y="724"/>
                  </a:cubicBezTo>
                  <a:cubicBezTo>
                    <a:pt x="20637" y="781"/>
                    <a:pt x="20409" y="838"/>
                    <a:pt x="20199" y="895"/>
                  </a:cubicBezTo>
                  <a:cubicBezTo>
                    <a:pt x="19971" y="972"/>
                    <a:pt x="19761" y="1048"/>
                    <a:pt x="19533" y="1124"/>
                  </a:cubicBezTo>
                  <a:cubicBezTo>
                    <a:pt x="19323" y="1200"/>
                    <a:pt x="19114" y="1276"/>
                    <a:pt x="18905" y="1333"/>
                  </a:cubicBezTo>
                  <a:cubicBezTo>
                    <a:pt x="18448" y="1467"/>
                    <a:pt x="18029" y="1638"/>
                    <a:pt x="17610" y="1847"/>
                  </a:cubicBezTo>
                  <a:cubicBezTo>
                    <a:pt x="17382" y="1943"/>
                    <a:pt x="17172" y="2057"/>
                    <a:pt x="16963" y="2171"/>
                  </a:cubicBezTo>
                  <a:cubicBezTo>
                    <a:pt x="16753" y="2285"/>
                    <a:pt x="16563" y="2399"/>
                    <a:pt x="16354" y="2514"/>
                  </a:cubicBezTo>
                  <a:lnTo>
                    <a:pt x="16373" y="2495"/>
                  </a:lnTo>
                  <a:lnTo>
                    <a:pt x="16373" y="2495"/>
                  </a:lnTo>
                  <a:lnTo>
                    <a:pt x="16334" y="2514"/>
                  </a:lnTo>
                  <a:lnTo>
                    <a:pt x="16239" y="2571"/>
                  </a:lnTo>
                  <a:cubicBezTo>
                    <a:pt x="16068" y="2666"/>
                    <a:pt x="15897" y="2761"/>
                    <a:pt x="15725" y="2856"/>
                  </a:cubicBezTo>
                  <a:cubicBezTo>
                    <a:pt x="15554" y="2952"/>
                    <a:pt x="15421" y="3028"/>
                    <a:pt x="15230" y="3142"/>
                  </a:cubicBezTo>
                  <a:cubicBezTo>
                    <a:pt x="15040" y="3256"/>
                    <a:pt x="14850" y="3389"/>
                    <a:pt x="14659" y="3504"/>
                  </a:cubicBezTo>
                  <a:lnTo>
                    <a:pt x="14050" y="3884"/>
                  </a:lnTo>
                  <a:cubicBezTo>
                    <a:pt x="13860" y="3999"/>
                    <a:pt x="13669" y="4113"/>
                    <a:pt x="13479" y="4246"/>
                  </a:cubicBezTo>
                  <a:cubicBezTo>
                    <a:pt x="13288" y="4360"/>
                    <a:pt x="13098" y="4494"/>
                    <a:pt x="12927" y="4627"/>
                  </a:cubicBezTo>
                  <a:lnTo>
                    <a:pt x="12603" y="4836"/>
                  </a:lnTo>
                  <a:cubicBezTo>
                    <a:pt x="12413" y="4970"/>
                    <a:pt x="12222" y="5103"/>
                    <a:pt x="12032" y="5236"/>
                  </a:cubicBezTo>
                  <a:cubicBezTo>
                    <a:pt x="11842" y="5388"/>
                    <a:pt x="11651" y="5522"/>
                    <a:pt x="11480" y="5674"/>
                  </a:cubicBezTo>
                  <a:lnTo>
                    <a:pt x="10928" y="6093"/>
                  </a:lnTo>
                  <a:cubicBezTo>
                    <a:pt x="10833" y="6169"/>
                    <a:pt x="10756" y="6245"/>
                    <a:pt x="10661" y="6321"/>
                  </a:cubicBezTo>
                  <a:cubicBezTo>
                    <a:pt x="10566" y="6378"/>
                    <a:pt x="10471" y="6435"/>
                    <a:pt x="10376" y="6512"/>
                  </a:cubicBezTo>
                  <a:cubicBezTo>
                    <a:pt x="10280" y="6607"/>
                    <a:pt x="10166" y="6683"/>
                    <a:pt x="10090" y="6759"/>
                  </a:cubicBezTo>
                  <a:cubicBezTo>
                    <a:pt x="10014" y="6835"/>
                    <a:pt x="9919" y="6892"/>
                    <a:pt x="9843" y="6969"/>
                  </a:cubicBezTo>
                  <a:cubicBezTo>
                    <a:pt x="9652" y="7102"/>
                    <a:pt x="9462" y="7235"/>
                    <a:pt x="9271" y="7387"/>
                  </a:cubicBezTo>
                  <a:lnTo>
                    <a:pt x="8986" y="7616"/>
                  </a:lnTo>
                  <a:lnTo>
                    <a:pt x="8719" y="7844"/>
                  </a:lnTo>
                  <a:cubicBezTo>
                    <a:pt x="8548" y="7978"/>
                    <a:pt x="8358" y="8111"/>
                    <a:pt x="8186" y="8244"/>
                  </a:cubicBezTo>
                  <a:lnTo>
                    <a:pt x="8148" y="8263"/>
                  </a:lnTo>
                  <a:lnTo>
                    <a:pt x="8167" y="8263"/>
                  </a:lnTo>
                  <a:cubicBezTo>
                    <a:pt x="8034" y="8358"/>
                    <a:pt x="7901" y="8453"/>
                    <a:pt x="7767" y="8568"/>
                  </a:cubicBezTo>
                  <a:cubicBezTo>
                    <a:pt x="7577" y="8701"/>
                    <a:pt x="7425" y="8834"/>
                    <a:pt x="7234" y="8987"/>
                  </a:cubicBezTo>
                  <a:cubicBezTo>
                    <a:pt x="7044" y="9158"/>
                    <a:pt x="6873" y="9310"/>
                    <a:pt x="6682" y="9462"/>
                  </a:cubicBezTo>
                  <a:cubicBezTo>
                    <a:pt x="6511" y="9615"/>
                    <a:pt x="6340" y="9786"/>
                    <a:pt x="6168" y="9938"/>
                  </a:cubicBezTo>
                  <a:lnTo>
                    <a:pt x="5635" y="10414"/>
                  </a:lnTo>
                  <a:cubicBezTo>
                    <a:pt x="5293" y="10738"/>
                    <a:pt x="4950" y="11062"/>
                    <a:pt x="4626" y="11404"/>
                  </a:cubicBezTo>
                  <a:cubicBezTo>
                    <a:pt x="4303" y="11728"/>
                    <a:pt x="4017" y="12071"/>
                    <a:pt x="3750" y="12432"/>
                  </a:cubicBezTo>
                  <a:cubicBezTo>
                    <a:pt x="3541" y="12680"/>
                    <a:pt x="3313" y="12908"/>
                    <a:pt x="3122" y="13175"/>
                  </a:cubicBezTo>
                  <a:cubicBezTo>
                    <a:pt x="2932" y="13422"/>
                    <a:pt x="2760" y="13689"/>
                    <a:pt x="2589" y="13974"/>
                  </a:cubicBezTo>
                  <a:lnTo>
                    <a:pt x="2608" y="13955"/>
                  </a:lnTo>
                  <a:lnTo>
                    <a:pt x="2608" y="13955"/>
                  </a:lnTo>
                  <a:cubicBezTo>
                    <a:pt x="2494" y="14127"/>
                    <a:pt x="2380" y="14317"/>
                    <a:pt x="2285" y="14469"/>
                  </a:cubicBezTo>
                  <a:cubicBezTo>
                    <a:pt x="2189" y="14622"/>
                    <a:pt x="2094" y="14755"/>
                    <a:pt x="1980" y="14926"/>
                  </a:cubicBezTo>
                  <a:cubicBezTo>
                    <a:pt x="1885" y="15098"/>
                    <a:pt x="1771" y="15269"/>
                    <a:pt x="1675" y="15440"/>
                  </a:cubicBezTo>
                  <a:lnTo>
                    <a:pt x="1409" y="15916"/>
                  </a:lnTo>
                  <a:cubicBezTo>
                    <a:pt x="1161" y="16316"/>
                    <a:pt x="914" y="16716"/>
                    <a:pt x="685" y="17135"/>
                  </a:cubicBezTo>
                  <a:cubicBezTo>
                    <a:pt x="590" y="17344"/>
                    <a:pt x="457" y="17592"/>
                    <a:pt x="343" y="17782"/>
                  </a:cubicBezTo>
                  <a:cubicBezTo>
                    <a:pt x="248" y="17991"/>
                    <a:pt x="152" y="18201"/>
                    <a:pt x="38" y="18410"/>
                  </a:cubicBezTo>
                  <a:lnTo>
                    <a:pt x="0" y="18448"/>
                  </a:lnTo>
                  <a:lnTo>
                    <a:pt x="57" y="18429"/>
                  </a:lnTo>
                  <a:cubicBezTo>
                    <a:pt x="57" y="18410"/>
                    <a:pt x="76" y="18391"/>
                    <a:pt x="95" y="18372"/>
                  </a:cubicBezTo>
                  <a:lnTo>
                    <a:pt x="133" y="18296"/>
                  </a:lnTo>
                  <a:lnTo>
                    <a:pt x="209" y="18182"/>
                  </a:lnTo>
                  <a:lnTo>
                    <a:pt x="324" y="17953"/>
                  </a:lnTo>
                  <a:cubicBezTo>
                    <a:pt x="419" y="17782"/>
                    <a:pt x="514" y="17611"/>
                    <a:pt x="628" y="17458"/>
                  </a:cubicBezTo>
                  <a:lnTo>
                    <a:pt x="685" y="17344"/>
                  </a:lnTo>
                  <a:cubicBezTo>
                    <a:pt x="876" y="17059"/>
                    <a:pt x="1047" y="16792"/>
                    <a:pt x="1237" y="16526"/>
                  </a:cubicBezTo>
                  <a:lnTo>
                    <a:pt x="1751" y="15764"/>
                  </a:lnTo>
                  <a:cubicBezTo>
                    <a:pt x="1885" y="15555"/>
                    <a:pt x="2018" y="15364"/>
                    <a:pt x="2170" y="15174"/>
                  </a:cubicBezTo>
                  <a:cubicBezTo>
                    <a:pt x="2304" y="14983"/>
                    <a:pt x="2475" y="14774"/>
                    <a:pt x="2608" y="14584"/>
                  </a:cubicBezTo>
                  <a:cubicBezTo>
                    <a:pt x="2760" y="14393"/>
                    <a:pt x="2894" y="14203"/>
                    <a:pt x="3046" y="13994"/>
                  </a:cubicBezTo>
                  <a:cubicBezTo>
                    <a:pt x="3103" y="13917"/>
                    <a:pt x="3160" y="13822"/>
                    <a:pt x="3236" y="13727"/>
                  </a:cubicBezTo>
                  <a:cubicBezTo>
                    <a:pt x="3294" y="13632"/>
                    <a:pt x="3408" y="13499"/>
                    <a:pt x="3446" y="13441"/>
                  </a:cubicBezTo>
                  <a:cubicBezTo>
                    <a:pt x="3503" y="13365"/>
                    <a:pt x="3560" y="13308"/>
                    <a:pt x="3617" y="13251"/>
                  </a:cubicBezTo>
                  <a:lnTo>
                    <a:pt x="3827" y="13004"/>
                  </a:lnTo>
                  <a:cubicBezTo>
                    <a:pt x="3979" y="12851"/>
                    <a:pt x="4112" y="12680"/>
                    <a:pt x="4264" y="12509"/>
                  </a:cubicBezTo>
                  <a:cubicBezTo>
                    <a:pt x="4398" y="12337"/>
                    <a:pt x="4550" y="12166"/>
                    <a:pt x="4702" y="11995"/>
                  </a:cubicBezTo>
                  <a:cubicBezTo>
                    <a:pt x="4798" y="11899"/>
                    <a:pt x="4893" y="11804"/>
                    <a:pt x="4969" y="11709"/>
                  </a:cubicBezTo>
                  <a:cubicBezTo>
                    <a:pt x="5045" y="11633"/>
                    <a:pt x="5121" y="11557"/>
                    <a:pt x="5197" y="11481"/>
                  </a:cubicBezTo>
                  <a:lnTo>
                    <a:pt x="5673" y="11024"/>
                  </a:lnTo>
                  <a:lnTo>
                    <a:pt x="5940" y="10776"/>
                  </a:lnTo>
                  <a:lnTo>
                    <a:pt x="6454" y="10300"/>
                  </a:lnTo>
                  <a:cubicBezTo>
                    <a:pt x="6625" y="10148"/>
                    <a:pt x="6816" y="9977"/>
                    <a:pt x="6987" y="9824"/>
                  </a:cubicBezTo>
                  <a:cubicBezTo>
                    <a:pt x="7158" y="9672"/>
                    <a:pt x="7330" y="9539"/>
                    <a:pt x="7520" y="9386"/>
                  </a:cubicBezTo>
                  <a:cubicBezTo>
                    <a:pt x="7691" y="9234"/>
                    <a:pt x="7863" y="9082"/>
                    <a:pt x="8053" y="8929"/>
                  </a:cubicBezTo>
                  <a:cubicBezTo>
                    <a:pt x="8148" y="8872"/>
                    <a:pt x="8224" y="8796"/>
                    <a:pt x="8320" y="8720"/>
                  </a:cubicBezTo>
                  <a:lnTo>
                    <a:pt x="8605" y="8511"/>
                  </a:lnTo>
                  <a:cubicBezTo>
                    <a:pt x="8795" y="8377"/>
                    <a:pt x="8986" y="8225"/>
                    <a:pt x="9157" y="8073"/>
                  </a:cubicBezTo>
                  <a:cubicBezTo>
                    <a:pt x="9329" y="7920"/>
                    <a:pt x="9500" y="7787"/>
                    <a:pt x="9690" y="7635"/>
                  </a:cubicBezTo>
                  <a:cubicBezTo>
                    <a:pt x="9862" y="7502"/>
                    <a:pt x="10052" y="7368"/>
                    <a:pt x="10242" y="7216"/>
                  </a:cubicBezTo>
                  <a:cubicBezTo>
                    <a:pt x="10433" y="7064"/>
                    <a:pt x="10604" y="6911"/>
                    <a:pt x="10794" y="6778"/>
                  </a:cubicBezTo>
                  <a:cubicBezTo>
                    <a:pt x="10985" y="6626"/>
                    <a:pt x="11175" y="6493"/>
                    <a:pt x="11347" y="6340"/>
                  </a:cubicBezTo>
                  <a:cubicBezTo>
                    <a:pt x="11708" y="6036"/>
                    <a:pt x="12051" y="5750"/>
                    <a:pt x="12432" y="5484"/>
                  </a:cubicBezTo>
                  <a:lnTo>
                    <a:pt x="12908" y="5160"/>
                  </a:lnTo>
                  <a:cubicBezTo>
                    <a:pt x="13060" y="5046"/>
                    <a:pt x="13212" y="4931"/>
                    <a:pt x="13384" y="4817"/>
                  </a:cubicBezTo>
                  <a:cubicBezTo>
                    <a:pt x="13574" y="4684"/>
                    <a:pt x="13783" y="4551"/>
                    <a:pt x="13974" y="4436"/>
                  </a:cubicBezTo>
                  <a:cubicBezTo>
                    <a:pt x="14374" y="4189"/>
                    <a:pt x="14754" y="3942"/>
                    <a:pt x="15154" y="3713"/>
                  </a:cubicBezTo>
                  <a:cubicBezTo>
                    <a:pt x="15364" y="3599"/>
                    <a:pt x="15573" y="3466"/>
                    <a:pt x="15782" y="3351"/>
                  </a:cubicBezTo>
                  <a:cubicBezTo>
                    <a:pt x="15973" y="3256"/>
                    <a:pt x="16125" y="3142"/>
                    <a:pt x="16354" y="3028"/>
                  </a:cubicBezTo>
                  <a:cubicBezTo>
                    <a:pt x="16569" y="2920"/>
                    <a:pt x="16785" y="2812"/>
                    <a:pt x="17001" y="2704"/>
                  </a:cubicBezTo>
                  <a:lnTo>
                    <a:pt x="17001" y="2704"/>
                  </a:lnTo>
                  <a:lnTo>
                    <a:pt x="17324" y="2533"/>
                  </a:lnTo>
                  <a:cubicBezTo>
                    <a:pt x="17572" y="2399"/>
                    <a:pt x="17819" y="2266"/>
                    <a:pt x="18086" y="2171"/>
                  </a:cubicBezTo>
                  <a:cubicBezTo>
                    <a:pt x="18314" y="2076"/>
                    <a:pt x="18562" y="1962"/>
                    <a:pt x="18790" y="1885"/>
                  </a:cubicBezTo>
                  <a:cubicBezTo>
                    <a:pt x="18943" y="1828"/>
                    <a:pt x="19114" y="1752"/>
                    <a:pt x="19247" y="1714"/>
                  </a:cubicBezTo>
                  <a:cubicBezTo>
                    <a:pt x="19381" y="1657"/>
                    <a:pt x="19514" y="1600"/>
                    <a:pt x="19628" y="1543"/>
                  </a:cubicBezTo>
                  <a:cubicBezTo>
                    <a:pt x="19914" y="1448"/>
                    <a:pt x="20180" y="1314"/>
                    <a:pt x="20447" y="1219"/>
                  </a:cubicBezTo>
                  <a:lnTo>
                    <a:pt x="20732" y="1124"/>
                  </a:lnTo>
                  <a:lnTo>
                    <a:pt x="21018" y="1029"/>
                  </a:lnTo>
                  <a:lnTo>
                    <a:pt x="21303" y="934"/>
                  </a:lnTo>
                  <a:cubicBezTo>
                    <a:pt x="21399" y="895"/>
                    <a:pt x="21475" y="876"/>
                    <a:pt x="21570" y="857"/>
                  </a:cubicBezTo>
                  <a:cubicBezTo>
                    <a:pt x="21779" y="800"/>
                    <a:pt x="21989" y="724"/>
                    <a:pt x="22217" y="648"/>
                  </a:cubicBezTo>
                  <a:lnTo>
                    <a:pt x="22579" y="553"/>
                  </a:lnTo>
                  <a:lnTo>
                    <a:pt x="22883" y="458"/>
                  </a:lnTo>
                  <a:cubicBezTo>
                    <a:pt x="23112" y="400"/>
                    <a:pt x="23340" y="324"/>
                    <a:pt x="23550" y="267"/>
                  </a:cubicBezTo>
                  <a:cubicBezTo>
                    <a:pt x="23778" y="210"/>
                    <a:pt x="23988" y="153"/>
                    <a:pt x="24197" y="96"/>
                  </a:cubicBezTo>
                  <a:lnTo>
                    <a:pt x="24483" y="58"/>
                  </a:lnTo>
                  <a:lnTo>
                    <a:pt x="2478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24" name="Google Shape;2524;p76"/>
          <p:cNvGrpSpPr/>
          <p:nvPr/>
        </p:nvGrpSpPr>
        <p:grpSpPr>
          <a:xfrm rot="5643723" flipH="1">
            <a:off x="2141113" y="-71394"/>
            <a:ext cx="2056656" cy="3020937"/>
            <a:chOff x="3240525" y="4011425"/>
            <a:chExt cx="872900" cy="1282225"/>
          </a:xfrm>
        </p:grpSpPr>
        <p:sp>
          <p:nvSpPr>
            <p:cNvPr id="2525" name="Google Shape;2525;p76"/>
            <p:cNvSpPr/>
            <p:nvPr/>
          </p:nvSpPr>
          <p:spPr>
            <a:xfrm>
              <a:off x="4037725" y="4984725"/>
              <a:ext cx="64275" cy="163275"/>
            </a:xfrm>
            <a:custGeom>
              <a:avLst/>
              <a:gdLst/>
              <a:ahLst/>
              <a:cxnLst/>
              <a:rect l="l" t="t" r="r" b="b"/>
              <a:pathLst>
                <a:path w="2571" h="6531" extrusionOk="0">
                  <a:moveTo>
                    <a:pt x="2514" y="1"/>
                  </a:moveTo>
                  <a:cubicBezTo>
                    <a:pt x="2342" y="382"/>
                    <a:pt x="2171" y="724"/>
                    <a:pt x="1962" y="1067"/>
                  </a:cubicBezTo>
                  <a:cubicBezTo>
                    <a:pt x="1752" y="1429"/>
                    <a:pt x="1581" y="1790"/>
                    <a:pt x="1428" y="2152"/>
                  </a:cubicBezTo>
                  <a:lnTo>
                    <a:pt x="1371" y="2247"/>
                  </a:lnTo>
                  <a:lnTo>
                    <a:pt x="1333" y="2342"/>
                  </a:lnTo>
                  <a:lnTo>
                    <a:pt x="1276" y="2419"/>
                  </a:lnTo>
                  <a:lnTo>
                    <a:pt x="1238" y="2533"/>
                  </a:lnTo>
                  <a:lnTo>
                    <a:pt x="1238" y="2533"/>
                  </a:lnTo>
                  <a:cubicBezTo>
                    <a:pt x="1162" y="2685"/>
                    <a:pt x="1086" y="2857"/>
                    <a:pt x="1010" y="3028"/>
                  </a:cubicBezTo>
                  <a:cubicBezTo>
                    <a:pt x="953" y="3161"/>
                    <a:pt x="914" y="3313"/>
                    <a:pt x="857" y="3466"/>
                  </a:cubicBezTo>
                  <a:cubicBezTo>
                    <a:pt x="781" y="3732"/>
                    <a:pt x="686" y="3999"/>
                    <a:pt x="610" y="4265"/>
                  </a:cubicBezTo>
                  <a:cubicBezTo>
                    <a:pt x="534" y="4532"/>
                    <a:pt x="458" y="4836"/>
                    <a:pt x="381" y="5103"/>
                  </a:cubicBezTo>
                  <a:lnTo>
                    <a:pt x="381" y="5084"/>
                  </a:lnTo>
                  <a:cubicBezTo>
                    <a:pt x="305" y="5312"/>
                    <a:pt x="248" y="5522"/>
                    <a:pt x="191" y="5750"/>
                  </a:cubicBezTo>
                  <a:cubicBezTo>
                    <a:pt x="115" y="5960"/>
                    <a:pt x="58" y="6188"/>
                    <a:pt x="20" y="6398"/>
                  </a:cubicBezTo>
                  <a:cubicBezTo>
                    <a:pt x="20" y="6417"/>
                    <a:pt x="1" y="6512"/>
                    <a:pt x="20" y="6531"/>
                  </a:cubicBezTo>
                  <a:lnTo>
                    <a:pt x="20" y="6512"/>
                  </a:lnTo>
                  <a:cubicBezTo>
                    <a:pt x="20" y="6493"/>
                    <a:pt x="39" y="6455"/>
                    <a:pt x="39" y="6436"/>
                  </a:cubicBezTo>
                  <a:cubicBezTo>
                    <a:pt x="58" y="6379"/>
                    <a:pt x="77" y="6321"/>
                    <a:pt x="96" y="6283"/>
                  </a:cubicBezTo>
                  <a:cubicBezTo>
                    <a:pt x="248" y="5979"/>
                    <a:pt x="400" y="5693"/>
                    <a:pt x="572" y="5427"/>
                  </a:cubicBezTo>
                  <a:cubicBezTo>
                    <a:pt x="819" y="5046"/>
                    <a:pt x="1048" y="4703"/>
                    <a:pt x="1295" y="4341"/>
                  </a:cubicBezTo>
                  <a:cubicBezTo>
                    <a:pt x="1409" y="4170"/>
                    <a:pt x="1524" y="4018"/>
                    <a:pt x="1657" y="3846"/>
                  </a:cubicBezTo>
                  <a:cubicBezTo>
                    <a:pt x="1790" y="3656"/>
                    <a:pt x="1904" y="3466"/>
                    <a:pt x="2000" y="3256"/>
                  </a:cubicBezTo>
                  <a:cubicBezTo>
                    <a:pt x="2228" y="2837"/>
                    <a:pt x="2361" y="2381"/>
                    <a:pt x="2456" y="1924"/>
                  </a:cubicBezTo>
                  <a:cubicBezTo>
                    <a:pt x="2533" y="1486"/>
                    <a:pt x="2571" y="1048"/>
                    <a:pt x="2552" y="610"/>
                  </a:cubicBezTo>
                  <a:cubicBezTo>
                    <a:pt x="2552" y="420"/>
                    <a:pt x="2533" y="210"/>
                    <a:pt x="2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6" name="Google Shape;2526;p76"/>
            <p:cNvSpPr/>
            <p:nvPr/>
          </p:nvSpPr>
          <p:spPr>
            <a:xfrm>
              <a:off x="4020600" y="4756750"/>
              <a:ext cx="92825" cy="326050"/>
            </a:xfrm>
            <a:custGeom>
              <a:avLst/>
              <a:gdLst/>
              <a:ahLst/>
              <a:cxnLst/>
              <a:rect l="l" t="t" r="r" b="b"/>
              <a:pathLst>
                <a:path w="3713" h="13042" extrusionOk="0">
                  <a:moveTo>
                    <a:pt x="3541" y="1"/>
                  </a:moveTo>
                  <a:cubicBezTo>
                    <a:pt x="3503" y="400"/>
                    <a:pt x="3446" y="781"/>
                    <a:pt x="3389" y="1162"/>
                  </a:cubicBezTo>
                  <a:cubicBezTo>
                    <a:pt x="3332" y="1505"/>
                    <a:pt x="3237" y="1866"/>
                    <a:pt x="3122" y="2209"/>
                  </a:cubicBezTo>
                  <a:cubicBezTo>
                    <a:pt x="2913" y="2856"/>
                    <a:pt x="2723" y="3523"/>
                    <a:pt x="2513" y="4170"/>
                  </a:cubicBezTo>
                  <a:lnTo>
                    <a:pt x="2551" y="4113"/>
                  </a:lnTo>
                  <a:lnTo>
                    <a:pt x="2551" y="4113"/>
                  </a:lnTo>
                  <a:lnTo>
                    <a:pt x="2456" y="4417"/>
                  </a:lnTo>
                  <a:lnTo>
                    <a:pt x="2475" y="4341"/>
                  </a:lnTo>
                  <a:lnTo>
                    <a:pt x="2475" y="4341"/>
                  </a:lnTo>
                  <a:cubicBezTo>
                    <a:pt x="2380" y="4646"/>
                    <a:pt x="2266" y="4932"/>
                    <a:pt x="2171" y="5236"/>
                  </a:cubicBezTo>
                  <a:cubicBezTo>
                    <a:pt x="2075" y="5522"/>
                    <a:pt x="1999" y="5845"/>
                    <a:pt x="1904" y="6150"/>
                  </a:cubicBezTo>
                  <a:cubicBezTo>
                    <a:pt x="1847" y="6378"/>
                    <a:pt x="1771" y="6607"/>
                    <a:pt x="1714" y="6835"/>
                  </a:cubicBezTo>
                  <a:cubicBezTo>
                    <a:pt x="1657" y="7064"/>
                    <a:pt x="1599" y="7235"/>
                    <a:pt x="1561" y="7445"/>
                  </a:cubicBezTo>
                  <a:cubicBezTo>
                    <a:pt x="1447" y="7882"/>
                    <a:pt x="1333" y="8320"/>
                    <a:pt x="1238" y="8758"/>
                  </a:cubicBezTo>
                  <a:cubicBezTo>
                    <a:pt x="1143" y="9196"/>
                    <a:pt x="1028" y="9634"/>
                    <a:pt x="914" y="10053"/>
                  </a:cubicBezTo>
                  <a:cubicBezTo>
                    <a:pt x="819" y="10491"/>
                    <a:pt x="705" y="10890"/>
                    <a:pt x="590" y="11309"/>
                  </a:cubicBezTo>
                  <a:cubicBezTo>
                    <a:pt x="514" y="11614"/>
                    <a:pt x="438" y="11899"/>
                    <a:pt x="362" y="12204"/>
                  </a:cubicBezTo>
                  <a:cubicBezTo>
                    <a:pt x="305" y="12356"/>
                    <a:pt x="267" y="12509"/>
                    <a:pt x="191" y="12661"/>
                  </a:cubicBezTo>
                  <a:cubicBezTo>
                    <a:pt x="153" y="12756"/>
                    <a:pt x="95" y="12851"/>
                    <a:pt x="38" y="12946"/>
                  </a:cubicBezTo>
                  <a:lnTo>
                    <a:pt x="19" y="13004"/>
                  </a:lnTo>
                  <a:lnTo>
                    <a:pt x="0" y="13023"/>
                  </a:lnTo>
                  <a:lnTo>
                    <a:pt x="0" y="13042"/>
                  </a:lnTo>
                  <a:cubicBezTo>
                    <a:pt x="19" y="13023"/>
                    <a:pt x="57" y="13004"/>
                    <a:pt x="57" y="12965"/>
                  </a:cubicBezTo>
                  <a:cubicBezTo>
                    <a:pt x="95" y="12927"/>
                    <a:pt x="134" y="12889"/>
                    <a:pt x="153" y="12851"/>
                  </a:cubicBezTo>
                  <a:cubicBezTo>
                    <a:pt x="210" y="12756"/>
                    <a:pt x="286" y="12661"/>
                    <a:pt x="343" y="12566"/>
                  </a:cubicBezTo>
                  <a:cubicBezTo>
                    <a:pt x="457" y="12375"/>
                    <a:pt x="552" y="12166"/>
                    <a:pt x="648" y="11976"/>
                  </a:cubicBezTo>
                  <a:cubicBezTo>
                    <a:pt x="857" y="11557"/>
                    <a:pt x="1066" y="11157"/>
                    <a:pt x="1314" y="10757"/>
                  </a:cubicBezTo>
                  <a:cubicBezTo>
                    <a:pt x="1542" y="10357"/>
                    <a:pt x="1733" y="10015"/>
                    <a:pt x="1923" y="9653"/>
                  </a:cubicBezTo>
                  <a:cubicBezTo>
                    <a:pt x="2171" y="9234"/>
                    <a:pt x="2380" y="8815"/>
                    <a:pt x="2570" y="8377"/>
                  </a:cubicBezTo>
                  <a:cubicBezTo>
                    <a:pt x="2742" y="7939"/>
                    <a:pt x="2894" y="7578"/>
                    <a:pt x="3046" y="7159"/>
                  </a:cubicBezTo>
                  <a:cubicBezTo>
                    <a:pt x="3199" y="6721"/>
                    <a:pt x="3313" y="6245"/>
                    <a:pt x="3408" y="5788"/>
                  </a:cubicBezTo>
                  <a:cubicBezTo>
                    <a:pt x="3503" y="5312"/>
                    <a:pt x="3560" y="4836"/>
                    <a:pt x="3598" y="4360"/>
                  </a:cubicBezTo>
                  <a:cubicBezTo>
                    <a:pt x="3636" y="3884"/>
                    <a:pt x="3656" y="3370"/>
                    <a:pt x="3675" y="2894"/>
                  </a:cubicBezTo>
                  <a:cubicBezTo>
                    <a:pt x="3694" y="2533"/>
                    <a:pt x="3713" y="2171"/>
                    <a:pt x="3713" y="1809"/>
                  </a:cubicBezTo>
                  <a:cubicBezTo>
                    <a:pt x="3694" y="1200"/>
                    <a:pt x="3636" y="610"/>
                    <a:pt x="3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7" name="Google Shape;2527;p76"/>
            <p:cNvSpPr/>
            <p:nvPr/>
          </p:nvSpPr>
          <p:spPr>
            <a:xfrm>
              <a:off x="4006850" y="4575900"/>
              <a:ext cx="74225" cy="437425"/>
            </a:xfrm>
            <a:custGeom>
              <a:avLst/>
              <a:gdLst/>
              <a:ahLst/>
              <a:cxnLst/>
              <a:rect l="l" t="t" r="r" b="b"/>
              <a:pathLst>
                <a:path w="2969" h="17497" extrusionOk="0">
                  <a:moveTo>
                    <a:pt x="2568" y="0"/>
                  </a:moveTo>
                  <a:cubicBezTo>
                    <a:pt x="2473" y="552"/>
                    <a:pt x="2359" y="1124"/>
                    <a:pt x="2245" y="1676"/>
                  </a:cubicBezTo>
                  <a:cubicBezTo>
                    <a:pt x="2149" y="2113"/>
                    <a:pt x="2054" y="2551"/>
                    <a:pt x="1959" y="3008"/>
                  </a:cubicBezTo>
                  <a:cubicBezTo>
                    <a:pt x="1883" y="3446"/>
                    <a:pt x="1807" y="3960"/>
                    <a:pt x="1712" y="4436"/>
                  </a:cubicBezTo>
                  <a:cubicBezTo>
                    <a:pt x="1616" y="4912"/>
                    <a:pt x="1502" y="5350"/>
                    <a:pt x="1407" y="5807"/>
                  </a:cubicBezTo>
                  <a:cubicBezTo>
                    <a:pt x="1312" y="6264"/>
                    <a:pt x="1236" y="6759"/>
                    <a:pt x="1159" y="7235"/>
                  </a:cubicBezTo>
                  <a:cubicBezTo>
                    <a:pt x="1102" y="7711"/>
                    <a:pt x="1026" y="8129"/>
                    <a:pt x="969" y="8586"/>
                  </a:cubicBezTo>
                  <a:cubicBezTo>
                    <a:pt x="931" y="9043"/>
                    <a:pt x="874" y="9519"/>
                    <a:pt x="836" y="9976"/>
                  </a:cubicBezTo>
                  <a:cubicBezTo>
                    <a:pt x="798" y="10452"/>
                    <a:pt x="760" y="10909"/>
                    <a:pt x="722" y="11385"/>
                  </a:cubicBezTo>
                  <a:cubicBezTo>
                    <a:pt x="684" y="11975"/>
                    <a:pt x="607" y="12565"/>
                    <a:pt x="550" y="13155"/>
                  </a:cubicBezTo>
                  <a:cubicBezTo>
                    <a:pt x="531" y="13460"/>
                    <a:pt x="493" y="13765"/>
                    <a:pt x="474" y="14069"/>
                  </a:cubicBezTo>
                  <a:cubicBezTo>
                    <a:pt x="455" y="14374"/>
                    <a:pt x="398" y="14679"/>
                    <a:pt x="360" y="14983"/>
                  </a:cubicBezTo>
                  <a:lnTo>
                    <a:pt x="360" y="14964"/>
                  </a:lnTo>
                  <a:cubicBezTo>
                    <a:pt x="284" y="15383"/>
                    <a:pt x="208" y="15821"/>
                    <a:pt x="150" y="16240"/>
                  </a:cubicBezTo>
                  <a:cubicBezTo>
                    <a:pt x="131" y="16468"/>
                    <a:pt x="93" y="16697"/>
                    <a:pt x="55" y="16925"/>
                  </a:cubicBezTo>
                  <a:cubicBezTo>
                    <a:pt x="36" y="17020"/>
                    <a:pt x="36" y="17134"/>
                    <a:pt x="17" y="17230"/>
                  </a:cubicBezTo>
                  <a:cubicBezTo>
                    <a:pt x="5" y="17289"/>
                    <a:pt x="1" y="17349"/>
                    <a:pt x="4" y="17404"/>
                  </a:cubicBezTo>
                  <a:lnTo>
                    <a:pt x="4" y="17404"/>
                  </a:lnTo>
                  <a:cubicBezTo>
                    <a:pt x="6" y="17391"/>
                    <a:pt x="10" y="17377"/>
                    <a:pt x="17" y="17363"/>
                  </a:cubicBezTo>
                  <a:cubicBezTo>
                    <a:pt x="36" y="17230"/>
                    <a:pt x="74" y="17115"/>
                    <a:pt x="112" y="16982"/>
                  </a:cubicBezTo>
                  <a:cubicBezTo>
                    <a:pt x="246" y="16544"/>
                    <a:pt x="379" y="16106"/>
                    <a:pt x="550" y="15668"/>
                  </a:cubicBezTo>
                  <a:cubicBezTo>
                    <a:pt x="626" y="15478"/>
                    <a:pt x="722" y="15269"/>
                    <a:pt x="798" y="15078"/>
                  </a:cubicBezTo>
                  <a:cubicBezTo>
                    <a:pt x="893" y="14869"/>
                    <a:pt x="988" y="14659"/>
                    <a:pt x="1064" y="14431"/>
                  </a:cubicBezTo>
                  <a:cubicBezTo>
                    <a:pt x="1236" y="14012"/>
                    <a:pt x="1369" y="13593"/>
                    <a:pt x="1521" y="13175"/>
                  </a:cubicBezTo>
                  <a:cubicBezTo>
                    <a:pt x="1673" y="12756"/>
                    <a:pt x="1845" y="12318"/>
                    <a:pt x="1997" y="11899"/>
                  </a:cubicBezTo>
                  <a:cubicBezTo>
                    <a:pt x="2149" y="11461"/>
                    <a:pt x="2283" y="11004"/>
                    <a:pt x="2416" y="10566"/>
                  </a:cubicBezTo>
                  <a:cubicBezTo>
                    <a:pt x="2549" y="10090"/>
                    <a:pt x="2663" y="9595"/>
                    <a:pt x="2759" y="9119"/>
                  </a:cubicBezTo>
                  <a:cubicBezTo>
                    <a:pt x="2835" y="8663"/>
                    <a:pt x="2892" y="8187"/>
                    <a:pt x="2930" y="7730"/>
                  </a:cubicBezTo>
                  <a:cubicBezTo>
                    <a:pt x="2968" y="7235"/>
                    <a:pt x="2968" y="6740"/>
                    <a:pt x="2968" y="6245"/>
                  </a:cubicBezTo>
                  <a:cubicBezTo>
                    <a:pt x="2968" y="5807"/>
                    <a:pt x="2968" y="5350"/>
                    <a:pt x="2949" y="4912"/>
                  </a:cubicBezTo>
                  <a:cubicBezTo>
                    <a:pt x="2911" y="4417"/>
                    <a:pt x="2873" y="3941"/>
                    <a:pt x="2816" y="3446"/>
                  </a:cubicBezTo>
                  <a:lnTo>
                    <a:pt x="2816" y="3503"/>
                  </a:lnTo>
                  <a:cubicBezTo>
                    <a:pt x="2702" y="2342"/>
                    <a:pt x="2625" y="1181"/>
                    <a:pt x="2568" y="0"/>
                  </a:cubicBezTo>
                  <a:close/>
                  <a:moveTo>
                    <a:pt x="4" y="17404"/>
                  </a:moveTo>
                  <a:cubicBezTo>
                    <a:pt x="2" y="17419"/>
                    <a:pt x="3" y="17432"/>
                    <a:pt x="7" y="17443"/>
                  </a:cubicBezTo>
                  <a:lnTo>
                    <a:pt x="7" y="17443"/>
                  </a:lnTo>
                  <a:cubicBezTo>
                    <a:pt x="6" y="17430"/>
                    <a:pt x="5" y="17417"/>
                    <a:pt x="4" y="17404"/>
                  </a:cubicBezTo>
                  <a:close/>
                  <a:moveTo>
                    <a:pt x="7" y="17443"/>
                  </a:moveTo>
                  <a:cubicBezTo>
                    <a:pt x="10" y="17461"/>
                    <a:pt x="13" y="17479"/>
                    <a:pt x="17" y="17496"/>
                  </a:cubicBezTo>
                  <a:lnTo>
                    <a:pt x="17" y="17477"/>
                  </a:lnTo>
                  <a:lnTo>
                    <a:pt x="17" y="17458"/>
                  </a:lnTo>
                  <a:cubicBezTo>
                    <a:pt x="13" y="17454"/>
                    <a:pt x="10" y="17449"/>
                    <a:pt x="7" y="17443"/>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8" name="Google Shape;2528;p76"/>
            <p:cNvSpPr/>
            <p:nvPr/>
          </p:nvSpPr>
          <p:spPr>
            <a:xfrm>
              <a:off x="3975850" y="4454050"/>
              <a:ext cx="41425" cy="470750"/>
            </a:xfrm>
            <a:custGeom>
              <a:avLst/>
              <a:gdLst/>
              <a:ahLst/>
              <a:cxnLst/>
              <a:rect l="l" t="t" r="r" b="b"/>
              <a:pathLst>
                <a:path w="1657" h="18830" extrusionOk="0">
                  <a:moveTo>
                    <a:pt x="343" y="1"/>
                  </a:moveTo>
                  <a:lnTo>
                    <a:pt x="343" y="1"/>
                  </a:lnTo>
                  <a:cubicBezTo>
                    <a:pt x="496" y="1276"/>
                    <a:pt x="572" y="2571"/>
                    <a:pt x="591" y="3865"/>
                  </a:cubicBezTo>
                  <a:cubicBezTo>
                    <a:pt x="572" y="4303"/>
                    <a:pt x="553" y="4741"/>
                    <a:pt x="515" y="5179"/>
                  </a:cubicBezTo>
                  <a:cubicBezTo>
                    <a:pt x="477" y="5617"/>
                    <a:pt x="439" y="6112"/>
                    <a:pt x="420" y="6569"/>
                  </a:cubicBezTo>
                  <a:cubicBezTo>
                    <a:pt x="381" y="7045"/>
                    <a:pt x="362" y="7521"/>
                    <a:pt x="343" y="7997"/>
                  </a:cubicBezTo>
                  <a:cubicBezTo>
                    <a:pt x="324" y="8472"/>
                    <a:pt x="286" y="8891"/>
                    <a:pt x="267" y="9348"/>
                  </a:cubicBezTo>
                  <a:cubicBezTo>
                    <a:pt x="229" y="9995"/>
                    <a:pt x="248" y="10643"/>
                    <a:pt x="229" y="11271"/>
                  </a:cubicBezTo>
                  <a:cubicBezTo>
                    <a:pt x="229" y="11918"/>
                    <a:pt x="267" y="12528"/>
                    <a:pt x="248" y="13156"/>
                  </a:cubicBezTo>
                  <a:lnTo>
                    <a:pt x="248" y="13270"/>
                  </a:lnTo>
                  <a:lnTo>
                    <a:pt x="248" y="13327"/>
                  </a:lnTo>
                  <a:cubicBezTo>
                    <a:pt x="229" y="13860"/>
                    <a:pt x="229" y="14393"/>
                    <a:pt x="210" y="14926"/>
                  </a:cubicBezTo>
                  <a:cubicBezTo>
                    <a:pt x="210" y="15421"/>
                    <a:pt x="229" y="15935"/>
                    <a:pt x="210" y="16430"/>
                  </a:cubicBezTo>
                  <a:cubicBezTo>
                    <a:pt x="210" y="16640"/>
                    <a:pt x="191" y="16849"/>
                    <a:pt x="191" y="17059"/>
                  </a:cubicBezTo>
                  <a:cubicBezTo>
                    <a:pt x="172" y="17268"/>
                    <a:pt x="134" y="17477"/>
                    <a:pt x="134" y="17668"/>
                  </a:cubicBezTo>
                  <a:cubicBezTo>
                    <a:pt x="96" y="17877"/>
                    <a:pt x="77" y="18106"/>
                    <a:pt x="58" y="18334"/>
                  </a:cubicBezTo>
                  <a:cubicBezTo>
                    <a:pt x="39" y="18486"/>
                    <a:pt x="1" y="18658"/>
                    <a:pt x="1" y="18829"/>
                  </a:cubicBezTo>
                  <a:cubicBezTo>
                    <a:pt x="20" y="18810"/>
                    <a:pt x="20" y="18753"/>
                    <a:pt x="20" y="18753"/>
                  </a:cubicBezTo>
                  <a:cubicBezTo>
                    <a:pt x="115" y="18182"/>
                    <a:pt x="267" y="17630"/>
                    <a:pt x="400" y="17078"/>
                  </a:cubicBezTo>
                  <a:cubicBezTo>
                    <a:pt x="534" y="16525"/>
                    <a:pt x="629" y="15897"/>
                    <a:pt x="724" y="15307"/>
                  </a:cubicBezTo>
                  <a:lnTo>
                    <a:pt x="724" y="15288"/>
                  </a:lnTo>
                  <a:cubicBezTo>
                    <a:pt x="800" y="14850"/>
                    <a:pt x="876" y="14431"/>
                    <a:pt x="953" y="13993"/>
                  </a:cubicBezTo>
                  <a:cubicBezTo>
                    <a:pt x="1048" y="13517"/>
                    <a:pt x="1143" y="13042"/>
                    <a:pt x="1200" y="12547"/>
                  </a:cubicBezTo>
                  <a:cubicBezTo>
                    <a:pt x="1314" y="11633"/>
                    <a:pt x="1429" y="10738"/>
                    <a:pt x="1524" y="9843"/>
                  </a:cubicBezTo>
                  <a:cubicBezTo>
                    <a:pt x="1581" y="9367"/>
                    <a:pt x="1619" y="8910"/>
                    <a:pt x="1638" y="8434"/>
                  </a:cubicBezTo>
                  <a:cubicBezTo>
                    <a:pt x="1657" y="7958"/>
                    <a:pt x="1657" y="7502"/>
                    <a:pt x="1657" y="7045"/>
                  </a:cubicBezTo>
                  <a:cubicBezTo>
                    <a:pt x="1638" y="6074"/>
                    <a:pt x="1581" y="5122"/>
                    <a:pt x="1448" y="4170"/>
                  </a:cubicBezTo>
                  <a:cubicBezTo>
                    <a:pt x="1352" y="3523"/>
                    <a:pt x="1219" y="2875"/>
                    <a:pt x="1029" y="2266"/>
                  </a:cubicBezTo>
                  <a:cubicBezTo>
                    <a:pt x="800" y="1505"/>
                    <a:pt x="572" y="743"/>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9" name="Google Shape;2529;p76"/>
            <p:cNvSpPr/>
            <p:nvPr/>
          </p:nvSpPr>
          <p:spPr>
            <a:xfrm>
              <a:off x="3922075" y="4289375"/>
              <a:ext cx="40950" cy="514525"/>
            </a:xfrm>
            <a:custGeom>
              <a:avLst/>
              <a:gdLst/>
              <a:ahLst/>
              <a:cxnLst/>
              <a:rect l="l" t="t" r="r" b="b"/>
              <a:pathLst>
                <a:path w="1638" h="20581" extrusionOk="0">
                  <a:moveTo>
                    <a:pt x="0" y="0"/>
                  </a:moveTo>
                  <a:lnTo>
                    <a:pt x="0" y="0"/>
                  </a:lnTo>
                  <a:cubicBezTo>
                    <a:pt x="58" y="515"/>
                    <a:pt x="134" y="1009"/>
                    <a:pt x="191" y="1524"/>
                  </a:cubicBezTo>
                  <a:cubicBezTo>
                    <a:pt x="229" y="1942"/>
                    <a:pt x="248" y="2380"/>
                    <a:pt x="286" y="2799"/>
                  </a:cubicBezTo>
                  <a:cubicBezTo>
                    <a:pt x="305" y="3218"/>
                    <a:pt x="362" y="3637"/>
                    <a:pt x="400" y="4056"/>
                  </a:cubicBezTo>
                  <a:cubicBezTo>
                    <a:pt x="438" y="4455"/>
                    <a:pt x="457" y="4893"/>
                    <a:pt x="476" y="5312"/>
                  </a:cubicBezTo>
                  <a:cubicBezTo>
                    <a:pt x="495" y="5750"/>
                    <a:pt x="514" y="6150"/>
                    <a:pt x="514" y="6569"/>
                  </a:cubicBezTo>
                  <a:lnTo>
                    <a:pt x="514" y="7197"/>
                  </a:lnTo>
                  <a:lnTo>
                    <a:pt x="514" y="7425"/>
                  </a:lnTo>
                  <a:cubicBezTo>
                    <a:pt x="495" y="7844"/>
                    <a:pt x="495" y="8282"/>
                    <a:pt x="476" y="8720"/>
                  </a:cubicBezTo>
                  <a:cubicBezTo>
                    <a:pt x="476" y="9158"/>
                    <a:pt x="476" y="9577"/>
                    <a:pt x="495" y="9995"/>
                  </a:cubicBezTo>
                  <a:cubicBezTo>
                    <a:pt x="533" y="10414"/>
                    <a:pt x="572" y="10833"/>
                    <a:pt x="591" y="11252"/>
                  </a:cubicBezTo>
                  <a:cubicBezTo>
                    <a:pt x="610" y="11671"/>
                    <a:pt x="610" y="12128"/>
                    <a:pt x="610" y="12565"/>
                  </a:cubicBezTo>
                  <a:cubicBezTo>
                    <a:pt x="610" y="13175"/>
                    <a:pt x="648" y="13784"/>
                    <a:pt x="667" y="14393"/>
                  </a:cubicBezTo>
                  <a:cubicBezTo>
                    <a:pt x="686" y="15040"/>
                    <a:pt x="686" y="15688"/>
                    <a:pt x="667" y="16316"/>
                  </a:cubicBezTo>
                  <a:cubicBezTo>
                    <a:pt x="648" y="16659"/>
                    <a:pt x="648" y="17001"/>
                    <a:pt x="629" y="17344"/>
                  </a:cubicBezTo>
                  <a:cubicBezTo>
                    <a:pt x="629" y="17687"/>
                    <a:pt x="629" y="18010"/>
                    <a:pt x="629" y="18334"/>
                  </a:cubicBezTo>
                  <a:cubicBezTo>
                    <a:pt x="629" y="18984"/>
                    <a:pt x="647" y="19615"/>
                    <a:pt x="648" y="20264"/>
                  </a:cubicBezTo>
                  <a:lnTo>
                    <a:pt x="648" y="20264"/>
                  </a:lnTo>
                  <a:cubicBezTo>
                    <a:pt x="648" y="20262"/>
                    <a:pt x="648" y="20259"/>
                    <a:pt x="648" y="20257"/>
                  </a:cubicBezTo>
                  <a:cubicBezTo>
                    <a:pt x="667" y="20047"/>
                    <a:pt x="686" y="19819"/>
                    <a:pt x="705" y="19610"/>
                  </a:cubicBezTo>
                  <a:cubicBezTo>
                    <a:pt x="743" y="19191"/>
                    <a:pt x="781" y="18772"/>
                    <a:pt x="819" y="18353"/>
                  </a:cubicBezTo>
                  <a:cubicBezTo>
                    <a:pt x="857" y="17934"/>
                    <a:pt x="895" y="17477"/>
                    <a:pt x="952" y="17058"/>
                  </a:cubicBezTo>
                  <a:cubicBezTo>
                    <a:pt x="990" y="16811"/>
                    <a:pt x="1009" y="16602"/>
                    <a:pt x="1047" y="16373"/>
                  </a:cubicBezTo>
                  <a:cubicBezTo>
                    <a:pt x="1086" y="16145"/>
                    <a:pt x="1105" y="15954"/>
                    <a:pt x="1124" y="15745"/>
                  </a:cubicBezTo>
                  <a:cubicBezTo>
                    <a:pt x="1219" y="14907"/>
                    <a:pt x="1333" y="14069"/>
                    <a:pt x="1428" y="13232"/>
                  </a:cubicBezTo>
                  <a:cubicBezTo>
                    <a:pt x="1466" y="12813"/>
                    <a:pt x="1504" y="12394"/>
                    <a:pt x="1562" y="11994"/>
                  </a:cubicBezTo>
                  <a:cubicBezTo>
                    <a:pt x="1600" y="11556"/>
                    <a:pt x="1638" y="11100"/>
                    <a:pt x="1619" y="10662"/>
                  </a:cubicBezTo>
                  <a:cubicBezTo>
                    <a:pt x="1619" y="10224"/>
                    <a:pt x="1581" y="9805"/>
                    <a:pt x="1581" y="9367"/>
                  </a:cubicBezTo>
                  <a:cubicBezTo>
                    <a:pt x="1562" y="8929"/>
                    <a:pt x="1562" y="8529"/>
                    <a:pt x="1542" y="8130"/>
                  </a:cubicBezTo>
                  <a:cubicBezTo>
                    <a:pt x="1523" y="7711"/>
                    <a:pt x="1504" y="7235"/>
                    <a:pt x="1466" y="6778"/>
                  </a:cubicBezTo>
                  <a:cubicBezTo>
                    <a:pt x="1428" y="6340"/>
                    <a:pt x="1371" y="5921"/>
                    <a:pt x="1314" y="5502"/>
                  </a:cubicBezTo>
                  <a:cubicBezTo>
                    <a:pt x="1219" y="4817"/>
                    <a:pt x="1086" y="4151"/>
                    <a:pt x="914" y="3465"/>
                  </a:cubicBezTo>
                  <a:lnTo>
                    <a:pt x="914" y="3446"/>
                  </a:lnTo>
                  <a:cubicBezTo>
                    <a:pt x="857" y="3237"/>
                    <a:pt x="819" y="3008"/>
                    <a:pt x="762" y="2780"/>
                  </a:cubicBezTo>
                  <a:cubicBezTo>
                    <a:pt x="648" y="2342"/>
                    <a:pt x="553" y="1923"/>
                    <a:pt x="438" y="1485"/>
                  </a:cubicBezTo>
                  <a:cubicBezTo>
                    <a:pt x="305" y="990"/>
                    <a:pt x="153" y="495"/>
                    <a:pt x="0" y="0"/>
                  </a:cubicBezTo>
                  <a:close/>
                  <a:moveTo>
                    <a:pt x="648" y="20264"/>
                  </a:moveTo>
                  <a:cubicBezTo>
                    <a:pt x="647" y="20357"/>
                    <a:pt x="628" y="20450"/>
                    <a:pt x="610" y="20542"/>
                  </a:cubicBezTo>
                  <a:cubicBezTo>
                    <a:pt x="610" y="20542"/>
                    <a:pt x="629" y="20580"/>
                    <a:pt x="629" y="20580"/>
                  </a:cubicBezTo>
                  <a:cubicBezTo>
                    <a:pt x="648" y="20485"/>
                    <a:pt x="648" y="20409"/>
                    <a:pt x="648" y="20314"/>
                  </a:cubicBezTo>
                  <a:cubicBezTo>
                    <a:pt x="648" y="20297"/>
                    <a:pt x="648" y="20281"/>
                    <a:pt x="648" y="20264"/>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0" name="Google Shape;2530;p76"/>
            <p:cNvSpPr/>
            <p:nvPr/>
          </p:nvSpPr>
          <p:spPr>
            <a:xfrm>
              <a:off x="3827350" y="4230350"/>
              <a:ext cx="78100" cy="469800"/>
            </a:xfrm>
            <a:custGeom>
              <a:avLst/>
              <a:gdLst/>
              <a:ahLst/>
              <a:cxnLst/>
              <a:rect l="l" t="t" r="r" b="b"/>
              <a:pathLst>
                <a:path w="3124" h="18792" extrusionOk="0">
                  <a:moveTo>
                    <a:pt x="2362" y="18564"/>
                  </a:moveTo>
                  <a:lnTo>
                    <a:pt x="2381" y="18601"/>
                  </a:lnTo>
                  <a:lnTo>
                    <a:pt x="2383" y="18604"/>
                  </a:lnTo>
                  <a:lnTo>
                    <a:pt x="2383" y="18604"/>
                  </a:lnTo>
                  <a:cubicBezTo>
                    <a:pt x="2376" y="18591"/>
                    <a:pt x="2369" y="18577"/>
                    <a:pt x="2362" y="18564"/>
                  </a:cubicBezTo>
                  <a:close/>
                  <a:moveTo>
                    <a:pt x="1" y="1"/>
                  </a:moveTo>
                  <a:lnTo>
                    <a:pt x="477" y="1200"/>
                  </a:lnTo>
                  <a:lnTo>
                    <a:pt x="496" y="1238"/>
                  </a:lnTo>
                  <a:lnTo>
                    <a:pt x="496" y="1219"/>
                  </a:lnTo>
                  <a:cubicBezTo>
                    <a:pt x="648" y="1638"/>
                    <a:pt x="800" y="2076"/>
                    <a:pt x="915" y="2514"/>
                  </a:cubicBezTo>
                  <a:cubicBezTo>
                    <a:pt x="953" y="2647"/>
                    <a:pt x="972" y="2799"/>
                    <a:pt x="991" y="2952"/>
                  </a:cubicBezTo>
                  <a:cubicBezTo>
                    <a:pt x="1010" y="3085"/>
                    <a:pt x="1048" y="3275"/>
                    <a:pt x="1067" y="3447"/>
                  </a:cubicBezTo>
                  <a:cubicBezTo>
                    <a:pt x="1105" y="3770"/>
                    <a:pt x="1143" y="4075"/>
                    <a:pt x="1181" y="4399"/>
                  </a:cubicBezTo>
                  <a:cubicBezTo>
                    <a:pt x="1219" y="4817"/>
                    <a:pt x="1257" y="5255"/>
                    <a:pt x="1257" y="5674"/>
                  </a:cubicBezTo>
                  <a:cubicBezTo>
                    <a:pt x="1276" y="6112"/>
                    <a:pt x="1334" y="6588"/>
                    <a:pt x="1353" y="7045"/>
                  </a:cubicBezTo>
                  <a:cubicBezTo>
                    <a:pt x="1372" y="7254"/>
                    <a:pt x="1372" y="7464"/>
                    <a:pt x="1372" y="7692"/>
                  </a:cubicBezTo>
                  <a:cubicBezTo>
                    <a:pt x="1372" y="7902"/>
                    <a:pt x="1391" y="8149"/>
                    <a:pt x="1391" y="8377"/>
                  </a:cubicBezTo>
                  <a:cubicBezTo>
                    <a:pt x="1410" y="8834"/>
                    <a:pt x="1391" y="9291"/>
                    <a:pt x="1429" y="9748"/>
                  </a:cubicBezTo>
                  <a:cubicBezTo>
                    <a:pt x="1448" y="10091"/>
                    <a:pt x="1467" y="10453"/>
                    <a:pt x="1486" y="10814"/>
                  </a:cubicBezTo>
                  <a:cubicBezTo>
                    <a:pt x="1505" y="11157"/>
                    <a:pt x="1524" y="11557"/>
                    <a:pt x="1581" y="11938"/>
                  </a:cubicBezTo>
                  <a:cubicBezTo>
                    <a:pt x="1600" y="12128"/>
                    <a:pt x="1619" y="12318"/>
                    <a:pt x="1657" y="12509"/>
                  </a:cubicBezTo>
                  <a:cubicBezTo>
                    <a:pt x="1676" y="12699"/>
                    <a:pt x="1733" y="12870"/>
                    <a:pt x="1771" y="13042"/>
                  </a:cubicBezTo>
                  <a:cubicBezTo>
                    <a:pt x="1848" y="13403"/>
                    <a:pt x="1943" y="13746"/>
                    <a:pt x="2019" y="14108"/>
                  </a:cubicBezTo>
                  <a:lnTo>
                    <a:pt x="2019" y="14051"/>
                  </a:lnTo>
                  <a:cubicBezTo>
                    <a:pt x="2095" y="14432"/>
                    <a:pt x="2190" y="14793"/>
                    <a:pt x="2266" y="15174"/>
                  </a:cubicBezTo>
                  <a:cubicBezTo>
                    <a:pt x="2343" y="15555"/>
                    <a:pt x="2419" y="15935"/>
                    <a:pt x="2495" y="16316"/>
                  </a:cubicBezTo>
                  <a:cubicBezTo>
                    <a:pt x="2571" y="16697"/>
                    <a:pt x="2647" y="17097"/>
                    <a:pt x="2723" y="17497"/>
                  </a:cubicBezTo>
                  <a:cubicBezTo>
                    <a:pt x="2799" y="17896"/>
                    <a:pt x="2914" y="18296"/>
                    <a:pt x="2952" y="18696"/>
                  </a:cubicBezTo>
                  <a:lnTo>
                    <a:pt x="2952" y="18753"/>
                  </a:lnTo>
                  <a:lnTo>
                    <a:pt x="2933" y="18753"/>
                  </a:lnTo>
                  <a:cubicBezTo>
                    <a:pt x="2818" y="18734"/>
                    <a:pt x="2685" y="18715"/>
                    <a:pt x="2571" y="18696"/>
                  </a:cubicBezTo>
                  <a:lnTo>
                    <a:pt x="2495" y="18677"/>
                  </a:lnTo>
                  <a:lnTo>
                    <a:pt x="2457" y="18658"/>
                  </a:lnTo>
                  <a:lnTo>
                    <a:pt x="2419" y="18639"/>
                  </a:lnTo>
                  <a:lnTo>
                    <a:pt x="2383" y="18604"/>
                  </a:lnTo>
                  <a:lnTo>
                    <a:pt x="2383" y="18604"/>
                  </a:lnTo>
                  <a:cubicBezTo>
                    <a:pt x="2397" y="18626"/>
                    <a:pt x="2414" y="18646"/>
                    <a:pt x="2438" y="18658"/>
                  </a:cubicBezTo>
                  <a:cubicBezTo>
                    <a:pt x="2533" y="18696"/>
                    <a:pt x="2609" y="18715"/>
                    <a:pt x="2704" y="18734"/>
                  </a:cubicBezTo>
                  <a:lnTo>
                    <a:pt x="2857" y="18753"/>
                  </a:lnTo>
                  <a:cubicBezTo>
                    <a:pt x="2895" y="18753"/>
                    <a:pt x="2933" y="18791"/>
                    <a:pt x="2952" y="18791"/>
                  </a:cubicBezTo>
                  <a:cubicBezTo>
                    <a:pt x="2990" y="18772"/>
                    <a:pt x="2990" y="18715"/>
                    <a:pt x="2990" y="18696"/>
                  </a:cubicBezTo>
                  <a:cubicBezTo>
                    <a:pt x="2990" y="18639"/>
                    <a:pt x="2971" y="18563"/>
                    <a:pt x="2971" y="18506"/>
                  </a:cubicBezTo>
                  <a:cubicBezTo>
                    <a:pt x="2971" y="18429"/>
                    <a:pt x="2952" y="18372"/>
                    <a:pt x="2933" y="18296"/>
                  </a:cubicBezTo>
                  <a:lnTo>
                    <a:pt x="2895" y="17915"/>
                  </a:lnTo>
                  <a:cubicBezTo>
                    <a:pt x="2838" y="17078"/>
                    <a:pt x="2838" y="16221"/>
                    <a:pt x="2876" y="15383"/>
                  </a:cubicBezTo>
                  <a:cubicBezTo>
                    <a:pt x="2876" y="15079"/>
                    <a:pt x="2914" y="14774"/>
                    <a:pt x="2914" y="14451"/>
                  </a:cubicBezTo>
                  <a:lnTo>
                    <a:pt x="2914" y="14508"/>
                  </a:lnTo>
                  <a:cubicBezTo>
                    <a:pt x="2933" y="14089"/>
                    <a:pt x="2933" y="13651"/>
                    <a:pt x="2952" y="13232"/>
                  </a:cubicBezTo>
                  <a:cubicBezTo>
                    <a:pt x="2952" y="12813"/>
                    <a:pt x="2990" y="12318"/>
                    <a:pt x="3028" y="11861"/>
                  </a:cubicBezTo>
                  <a:cubicBezTo>
                    <a:pt x="3066" y="11404"/>
                    <a:pt x="3123" y="10890"/>
                    <a:pt x="3123" y="10395"/>
                  </a:cubicBezTo>
                  <a:cubicBezTo>
                    <a:pt x="3123" y="9939"/>
                    <a:pt x="3085" y="9501"/>
                    <a:pt x="3047" y="9044"/>
                  </a:cubicBezTo>
                  <a:cubicBezTo>
                    <a:pt x="3028" y="8796"/>
                    <a:pt x="3009" y="8549"/>
                    <a:pt x="2971" y="8282"/>
                  </a:cubicBezTo>
                  <a:cubicBezTo>
                    <a:pt x="2933" y="8035"/>
                    <a:pt x="2895" y="7844"/>
                    <a:pt x="2857" y="7616"/>
                  </a:cubicBezTo>
                  <a:cubicBezTo>
                    <a:pt x="2799" y="7311"/>
                    <a:pt x="2761" y="7007"/>
                    <a:pt x="2685" y="6702"/>
                  </a:cubicBezTo>
                  <a:cubicBezTo>
                    <a:pt x="2628" y="6417"/>
                    <a:pt x="2552" y="6112"/>
                    <a:pt x="2476" y="5807"/>
                  </a:cubicBezTo>
                  <a:cubicBezTo>
                    <a:pt x="2381" y="5389"/>
                    <a:pt x="2266" y="4951"/>
                    <a:pt x="2152" y="4532"/>
                  </a:cubicBezTo>
                  <a:cubicBezTo>
                    <a:pt x="2038" y="4094"/>
                    <a:pt x="1867" y="3618"/>
                    <a:pt x="1714" y="3161"/>
                  </a:cubicBezTo>
                  <a:cubicBezTo>
                    <a:pt x="1657" y="2952"/>
                    <a:pt x="1562" y="2742"/>
                    <a:pt x="1486" y="2533"/>
                  </a:cubicBezTo>
                  <a:cubicBezTo>
                    <a:pt x="1391" y="2304"/>
                    <a:pt x="1276" y="2095"/>
                    <a:pt x="1162" y="1905"/>
                  </a:cubicBezTo>
                  <a:cubicBezTo>
                    <a:pt x="915" y="1486"/>
                    <a:pt x="667" y="1086"/>
                    <a:pt x="401" y="667"/>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1" name="Google Shape;2531;p76"/>
            <p:cNvSpPr/>
            <p:nvPr/>
          </p:nvSpPr>
          <p:spPr>
            <a:xfrm>
              <a:off x="3706950" y="4137550"/>
              <a:ext cx="94250" cy="419800"/>
            </a:xfrm>
            <a:custGeom>
              <a:avLst/>
              <a:gdLst/>
              <a:ahLst/>
              <a:cxnLst/>
              <a:rect l="l" t="t" r="r" b="b"/>
              <a:pathLst>
                <a:path w="3770" h="16792" extrusionOk="0">
                  <a:moveTo>
                    <a:pt x="0" y="0"/>
                  </a:moveTo>
                  <a:lnTo>
                    <a:pt x="0" y="0"/>
                  </a:lnTo>
                  <a:cubicBezTo>
                    <a:pt x="229" y="362"/>
                    <a:pt x="476" y="724"/>
                    <a:pt x="686" y="1105"/>
                  </a:cubicBezTo>
                  <a:cubicBezTo>
                    <a:pt x="914" y="1562"/>
                    <a:pt x="1124" y="2018"/>
                    <a:pt x="1295" y="2494"/>
                  </a:cubicBezTo>
                  <a:lnTo>
                    <a:pt x="1295" y="2475"/>
                  </a:lnTo>
                  <a:cubicBezTo>
                    <a:pt x="1409" y="2780"/>
                    <a:pt x="1504" y="3085"/>
                    <a:pt x="1619" y="3389"/>
                  </a:cubicBezTo>
                  <a:cubicBezTo>
                    <a:pt x="1676" y="3522"/>
                    <a:pt x="1733" y="3675"/>
                    <a:pt x="1771" y="3827"/>
                  </a:cubicBezTo>
                  <a:cubicBezTo>
                    <a:pt x="1828" y="3979"/>
                    <a:pt x="1866" y="4132"/>
                    <a:pt x="1904" y="4284"/>
                  </a:cubicBezTo>
                  <a:cubicBezTo>
                    <a:pt x="1980" y="4646"/>
                    <a:pt x="2056" y="4988"/>
                    <a:pt x="2114" y="5350"/>
                  </a:cubicBezTo>
                  <a:cubicBezTo>
                    <a:pt x="2133" y="5540"/>
                    <a:pt x="2133" y="5712"/>
                    <a:pt x="2171" y="5883"/>
                  </a:cubicBezTo>
                  <a:cubicBezTo>
                    <a:pt x="2190" y="6054"/>
                    <a:pt x="2209" y="6245"/>
                    <a:pt x="2228" y="6435"/>
                  </a:cubicBezTo>
                  <a:cubicBezTo>
                    <a:pt x="2323" y="7140"/>
                    <a:pt x="2418" y="7863"/>
                    <a:pt x="2513" y="8586"/>
                  </a:cubicBezTo>
                  <a:lnTo>
                    <a:pt x="2513" y="8529"/>
                  </a:lnTo>
                  <a:lnTo>
                    <a:pt x="2532" y="8739"/>
                  </a:lnTo>
                  <a:cubicBezTo>
                    <a:pt x="2570" y="9158"/>
                    <a:pt x="2609" y="9576"/>
                    <a:pt x="2666" y="9995"/>
                  </a:cubicBezTo>
                  <a:cubicBezTo>
                    <a:pt x="2723" y="10433"/>
                    <a:pt x="2799" y="10871"/>
                    <a:pt x="2837" y="11309"/>
                  </a:cubicBezTo>
                  <a:lnTo>
                    <a:pt x="2837" y="11252"/>
                  </a:lnTo>
                  <a:lnTo>
                    <a:pt x="2875" y="11480"/>
                  </a:lnTo>
                  <a:lnTo>
                    <a:pt x="2875" y="11461"/>
                  </a:lnTo>
                  <a:cubicBezTo>
                    <a:pt x="2894" y="11671"/>
                    <a:pt x="2913" y="11880"/>
                    <a:pt x="2932" y="12089"/>
                  </a:cubicBezTo>
                  <a:cubicBezTo>
                    <a:pt x="2970" y="12318"/>
                    <a:pt x="3008" y="12527"/>
                    <a:pt x="3046" y="12737"/>
                  </a:cubicBezTo>
                  <a:cubicBezTo>
                    <a:pt x="3084" y="12946"/>
                    <a:pt x="3142" y="13156"/>
                    <a:pt x="3180" y="13365"/>
                  </a:cubicBezTo>
                  <a:cubicBezTo>
                    <a:pt x="3218" y="13574"/>
                    <a:pt x="3256" y="13784"/>
                    <a:pt x="3294" y="13993"/>
                  </a:cubicBezTo>
                  <a:cubicBezTo>
                    <a:pt x="3370" y="14431"/>
                    <a:pt x="3465" y="14869"/>
                    <a:pt x="3560" y="15288"/>
                  </a:cubicBezTo>
                  <a:cubicBezTo>
                    <a:pt x="3656" y="15726"/>
                    <a:pt x="3713" y="16125"/>
                    <a:pt x="3770" y="16544"/>
                  </a:cubicBezTo>
                  <a:cubicBezTo>
                    <a:pt x="3770" y="16538"/>
                    <a:pt x="3770" y="16532"/>
                    <a:pt x="3770" y="16525"/>
                  </a:cubicBezTo>
                  <a:lnTo>
                    <a:pt x="3770" y="16335"/>
                  </a:lnTo>
                  <a:lnTo>
                    <a:pt x="3770" y="15688"/>
                  </a:lnTo>
                  <a:cubicBezTo>
                    <a:pt x="3770" y="15459"/>
                    <a:pt x="3751" y="15269"/>
                    <a:pt x="3751" y="15078"/>
                  </a:cubicBezTo>
                  <a:cubicBezTo>
                    <a:pt x="3732" y="14869"/>
                    <a:pt x="3732" y="14621"/>
                    <a:pt x="3732" y="14393"/>
                  </a:cubicBezTo>
                  <a:cubicBezTo>
                    <a:pt x="3732" y="14165"/>
                    <a:pt x="3732" y="13974"/>
                    <a:pt x="3732" y="13746"/>
                  </a:cubicBezTo>
                  <a:lnTo>
                    <a:pt x="3732" y="13098"/>
                  </a:lnTo>
                  <a:cubicBezTo>
                    <a:pt x="3713" y="12680"/>
                    <a:pt x="3713" y="12261"/>
                    <a:pt x="3713" y="11842"/>
                  </a:cubicBezTo>
                  <a:lnTo>
                    <a:pt x="3713" y="11747"/>
                  </a:lnTo>
                  <a:cubicBezTo>
                    <a:pt x="3732" y="11271"/>
                    <a:pt x="3751" y="10814"/>
                    <a:pt x="3713" y="10357"/>
                  </a:cubicBezTo>
                  <a:cubicBezTo>
                    <a:pt x="3694" y="9938"/>
                    <a:pt x="3656" y="9519"/>
                    <a:pt x="3637" y="9101"/>
                  </a:cubicBezTo>
                  <a:cubicBezTo>
                    <a:pt x="3618" y="8644"/>
                    <a:pt x="3560" y="8206"/>
                    <a:pt x="3484" y="7768"/>
                  </a:cubicBezTo>
                  <a:cubicBezTo>
                    <a:pt x="3408" y="7311"/>
                    <a:pt x="3313" y="6873"/>
                    <a:pt x="3218" y="6435"/>
                  </a:cubicBezTo>
                  <a:cubicBezTo>
                    <a:pt x="3103" y="5845"/>
                    <a:pt x="2951" y="5255"/>
                    <a:pt x="2761" y="4684"/>
                  </a:cubicBezTo>
                  <a:cubicBezTo>
                    <a:pt x="2666" y="4398"/>
                    <a:pt x="2551" y="4094"/>
                    <a:pt x="2437" y="3808"/>
                  </a:cubicBezTo>
                  <a:cubicBezTo>
                    <a:pt x="2323" y="3541"/>
                    <a:pt x="2190" y="3294"/>
                    <a:pt x="2037" y="3046"/>
                  </a:cubicBezTo>
                  <a:cubicBezTo>
                    <a:pt x="1904" y="2799"/>
                    <a:pt x="1771" y="2532"/>
                    <a:pt x="1619" y="2285"/>
                  </a:cubicBezTo>
                  <a:lnTo>
                    <a:pt x="1162" y="1504"/>
                  </a:lnTo>
                  <a:cubicBezTo>
                    <a:pt x="819" y="971"/>
                    <a:pt x="419" y="476"/>
                    <a:pt x="0" y="0"/>
                  </a:cubicBezTo>
                  <a:close/>
                  <a:moveTo>
                    <a:pt x="3770" y="16678"/>
                  </a:moveTo>
                  <a:cubicBezTo>
                    <a:pt x="3770" y="16716"/>
                    <a:pt x="3751" y="16754"/>
                    <a:pt x="3732" y="16792"/>
                  </a:cubicBezTo>
                  <a:lnTo>
                    <a:pt x="3751" y="16792"/>
                  </a:lnTo>
                  <a:cubicBezTo>
                    <a:pt x="3751" y="16773"/>
                    <a:pt x="3770" y="16754"/>
                    <a:pt x="3770" y="16754"/>
                  </a:cubicBezTo>
                  <a:lnTo>
                    <a:pt x="3770" y="16735"/>
                  </a:lnTo>
                  <a:lnTo>
                    <a:pt x="3770" y="16716"/>
                  </a:lnTo>
                  <a:lnTo>
                    <a:pt x="3770" y="16697"/>
                  </a:lnTo>
                  <a:lnTo>
                    <a:pt x="3770" y="16678"/>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2" name="Google Shape;2532;p76"/>
            <p:cNvSpPr/>
            <p:nvPr/>
          </p:nvSpPr>
          <p:spPr>
            <a:xfrm>
              <a:off x="3761200" y="4162300"/>
              <a:ext cx="80950" cy="448375"/>
            </a:xfrm>
            <a:custGeom>
              <a:avLst/>
              <a:gdLst/>
              <a:ahLst/>
              <a:cxnLst/>
              <a:rect l="l" t="t" r="r" b="b"/>
              <a:pathLst>
                <a:path w="3238" h="17935" extrusionOk="0">
                  <a:moveTo>
                    <a:pt x="1" y="0"/>
                  </a:moveTo>
                  <a:lnTo>
                    <a:pt x="267" y="648"/>
                  </a:lnTo>
                  <a:lnTo>
                    <a:pt x="419" y="1066"/>
                  </a:lnTo>
                  <a:cubicBezTo>
                    <a:pt x="458" y="1162"/>
                    <a:pt x="477" y="1276"/>
                    <a:pt x="515" y="1390"/>
                  </a:cubicBezTo>
                  <a:cubicBezTo>
                    <a:pt x="553" y="1542"/>
                    <a:pt x="591" y="1676"/>
                    <a:pt x="610" y="1809"/>
                  </a:cubicBezTo>
                  <a:cubicBezTo>
                    <a:pt x="629" y="1942"/>
                    <a:pt x="648" y="2114"/>
                    <a:pt x="667" y="2247"/>
                  </a:cubicBezTo>
                  <a:cubicBezTo>
                    <a:pt x="705" y="2570"/>
                    <a:pt x="724" y="2894"/>
                    <a:pt x="762" y="3199"/>
                  </a:cubicBezTo>
                  <a:cubicBezTo>
                    <a:pt x="781" y="3522"/>
                    <a:pt x="838" y="3865"/>
                    <a:pt x="876" y="4189"/>
                  </a:cubicBezTo>
                  <a:cubicBezTo>
                    <a:pt x="914" y="4512"/>
                    <a:pt x="953" y="4836"/>
                    <a:pt x="1010" y="5179"/>
                  </a:cubicBezTo>
                  <a:cubicBezTo>
                    <a:pt x="1048" y="5502"/>
                    <a:pt x="1086" y="5769"/>
                    <a:pt x="1124" y="6092"/>
                  </a:cubicBezTo>
                  <a:cubicBezTo>
                    <a:pt x="1219" y="7006"/>
                    <a:pt x="1333" y="7939"/>
                    <a:pt x="1486" y="8853"/>
                  </a:cubicBezTo>
                  <a:cubicBezTo>
                    <a:pt x="1638" y="9786"/>
                    <a:pt x="1809" y="10719"/>
                    <a:pt x="2000" y="11633"/>
                  </a:cubicBezTo>
                  <a:cubicBezTo>
                    <a:pt x="2114" y="12185"/>
                    <a:pt x="2247" y="12737"/>
                    <a:pt x="2380" y="13289"/>
                  </a:cubicBezTo>
                  <a:cubicBezTo>
                    <a:pt x="2476" y="13651"/>
                    <a:pt x="2552" y="14012"/>
                    <a:pt x="2628" y="14374"/>
                  </a:cubicBezTo>
                  <a:cubicBezTo>
                    <a:pt x="2704" y="14755"/>
                    <a:pt x="2761" y="15155"/>
                    <a:pt x="2837" y="15535"/>
                  </a:cubicBezTo>
                  <a:cubicBezTo>
                    <a:pt x="2894" y="15916"/>
                    <a:pt x="2971" y="16278"/>
                    <a:pt x="3028" y="16659"/>
                  </a:cubicBezTo>
                  <a:cubicBezTo>
                    <a:pt x="3084" y="17034"/>
                    <a:pt x="3177" y="17390"/>
                    <a:pt x="3235" y="17765"/>
                  </a:cubicBezTo>
                  <a:lnTo>
                    <a:pt x="3235" y="17765"/>
                  </a:lnTo>
                  <a:cubicBezTo>
                    <a:pt x="3228" y="17555"/>
                    <a:pt x="3210" y="17345"/>
                    <a:pt x="3180" y="17134"/>
                  </a:cubicBezTo>
                  <a:cubicBezTo>
                    <a:pt x="3142" y="16697"/>
                    <a:pt x="3123" y="16240"/>
                    <a:pt x="3104" y="15783"/>
                  </a:cubicBezTo>
                  <a:cubicBezTo>
                    <a:pt x="3066" y="15326"/>
                    <a:pt x="3047" y="14850"/>
                    <a:pt x="3028" y="14374"/>
                  </a:cubicBezTo>
                  <a:cubicBezTo>
                    <a:pt x="3009" y="13441"/>
                    <a:pt x="2913" y="12508"/>
                    <a:pt x="2875" y="11575"/>
                  </a:cubicBezTo>
                  <a:lnTo>
                    <a:pt x="2799" y="10148"/>
                  </a:lnTo>
                  <a:cubicBezTo>
                    <a:pt x="2780" y="9672"/>
                    <a:pt x="2742" y="9196"/>
                    <a:pt x="2685" y="8720"/>
                  </a:cubicBezTo>
                  <a:cubicBezTo>
                    <a:pt x="2552" y="7768"/>
                    <a:pt x="2342" y="6835"/>
                    <a:pt x="2095" y="5902"/>
                  </a:cubicBezTo>
                  <a:cubicBezTo>
                    <a:pt x="2038" y="5674"/>
                    <a:pt x="1981" y="5445"/>
                    <a:pt x="1923" y="5236"/>
                  </a:cubicBezTo>
                  <a:cubicBezTo>
                    <a:pt x="1847" y="5007"/>
                    <a:pt x="1771" y="4817"/>
                    <a:pt x="1714" y="4608"/>
                  </a:cubicBezTo>
                  <a:cubicBezTo>
                    <a:pt x="1581" y="4170"/>
                    <a:pt x="1428" y="3713"/>
                    <a:pt x="1295" y="3275"/>
                  </a:cubicBezTo>
                  <a:cubicBezTo>
                    <a:pt x="1181" y="2818"/>
                    <a:pt x="1067" y="2342"/>
                    <a:pt x="933" y="1885"/>
                  </a:cubicBezTo>
                  <a:cubicBezTo>
                    <a:pt x="895" y="1790"/>
                    <a:pt x="857" y="1695"/>
                    <a:pt x="819" y="1600"/>
                  </a:cubicBezTo>
                  <a:cubicBezTo>
                    <a:pt x="781" y="1485"/>
                    <a:pt x="743" y="1390"/>
                    <a:pt x="705" y="1295"/>
                  </a:cubicBezTo>
                  <a:cubicBezTo>
                    <a:pt x="648" y="1181"/>
                    <a:pt x="610" y="1086"/>
                    <a:pt x="553" y="990"/>
                  </a:cubicBezTo>
                  <a:lnTo>
                    <a:pt x="343" y="610"/>
                  </a:lnTo>
                  <a:cubicBezTo>
                    <a:pt x="248" y="400"/>
                    <a:pt x="115" y="210"/>
                    <a:pt x="1" y="0"/>
                  </a:cubicBezTo>
                  <a:close/>
                  <a:moveTo>
                    <a:pt x="3235" y="17765"/>
                  </a:moveTo>
                  <a:cubicBezTo>
                    <a:pt x="3236" y="17821"/>
                    <a:pt x="3237" y="17878"/>
                    <a:pt x="3237" y="17934"/>
                  </a:cubicBezTo>
                  <a:lnTo>
                    <a:pt x="3237" y="17782"/>
                  </a:lnTo>
                  <a:cubicBezTo>
                    <a:pt x="3236" y="17776"/>
                    <a:pt x="3235" y="17771"/>
                    <a:pt x="3235" y="17765"/>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3" name="Google Shape;2533;p76"/>
            <p:cNvSpPr/>
            <p:nvPr/>
          </p:nvSpPr>
          <p:spPr>
            <a:xfrm>
              <a:off x="3656975" y="4119450"/>
              <a:ext cx="84750" cy="351275"/>
            </a:xfrm>
            <a:custGeom>
              <a:avLst/>
              <a:gdLst/>
              <a:ahLst/>
              <a:cxnLst/>
              <a:rect l="l" t="t" r="r" b="b"/>
              <a:pathLst>
                <a:path w="3390" h="14051" extrusionOk="0">
                  <a:moveTo>
                    <a:pt x="0" y="1"/>
                  </a:moveTo>
                  <a:lnTo>
                    <a:pt x="191" y="877"/>
                  </a:lnTo>
                  <a:cubicBezTo>
                    <a:pt x="248" y="1105"/>
                    <a:pt x="305" y="1334"/>
                    <a:pt x="381" y="1543"/>
                  </a:cubicBezTo>
                  <a:cubicBezTo>
                    <a:pt x="514" y="2000"/>
                    <a:pt x="648" y="2457"/>
                    <a:pt x="762" y="2933"/>
                  </a:cubicBezTo>
                  <a:cubicBezTo>
                    <a:pt x="895" y="3390"/>
                    <a:pt x="933" y="3809"/>
                    <a:pt x="1009" y="4246"/>
                  </a:cubicBezTo>
                  <a:cubicBezTo>
                    <a:pt x="1066" y="4703"/>
                    <a:pt x="1162" y="5160"/>
                    <a:pt x="1219" y="5598"/>
                  </a:cubicBezTo>
                  <a:cubicBezTo>
                    <a:pt x="1295" y="6055"/>
                    <a:pt x="1390" y="6455"/>
                    <a:pt x="1485" y="6893"/>
                  </a:cubicBezTo>
                  <a:cubicBezTo>
                    <a:pt x="1542" y="7121"/>
                    <a:pt x="1600" y="7369"/>
                    <a:pt x="1657" y="7616"/>
                  </a:cubicBezTo>
                  <a:cubicBezTo>
                    <a:pt x="1733" y="7864"/>
                    <a:pt x="1790" y="8092"/>
                    <a:pt x="1847" y="8321"/>
                  </a:cubicBezTo>
                  <a:cubicBezTo>
                    <a:pt x="1961" y="8720"/>
                    <a:pt x="2056" y="9139"/>
                    <a:pt x="2171" y="9539"/>
                  </a:cubicBezTo>
                  <a:cubicBezTo>
                    <a:pt x="2266" y="9939"/>
                    <a:pt x="2380" y="10339"/>
                    <a:pt x="2475" y="10738"/>
                  </a:cubicBezTo>
                  <a:cubicBezTo>
                    <a:pt x="2589" y="11138"/>
                    <a:pt x="2723" y="11576"/>
                    <a:pt x="2856" y="11995"/>
                  </a:cubicBezTo>
                  <a:cubicBezTo>
                    <a:pt x="2989" y="12395"/>
                    <a:pt x="3084" y="12813"/>
                    <a:pt x="3180" y="13232"/>
                  </a:cubicBezTo>
                  <a:cubicBezTo>
                    <a:pt x="3218" y="13366"/>
                    <a:pt x="3237" y="13499"/>
                    <a:pt x="3275" y="13632"/>
                  </a:cubicBezTo>
                  <a:cubicBezTo>
                    <a:pt x="3313" y="13765"/>
                    <a:pt x="3351" y="13918"/>
                    <a:pt x="3370" y="14051"/>
                  </a:cubicBezTo>
                  <a:lnTo>
                    <a:pt x="3389" y="14051"/>
                  </a:lnTo>
                  <a:cubicBezTo>
                    <a:pt x="3389" y="13994"/>
                    <a:pt x="3389" y="13937"/>
                    <a:pt x="3389" y="13899"/>
                  </a:cubicBezTo>
                  <a:cubicBezTo>
                    <a:pt x="3389" y="13842"/>
                    <a:pt x="3389" y="13784"/>
                    <a:pt x="3370" y="13727"/>
                  </a:cubicBezTo>
                  <a:cubicBezTo>
                    <a:pt x="3351" y="13594"/>
                    <a:pt x="3332" y="13442"/>
                    <a:pt x="3313" y="13308"/>
                  </a:cubicBezTo>
                  <a:cubicBezTo>
                    <a:pt x="3294" y="13042"/>
                    <a:pt x="3275" y="12775"/>
                    <a:pt x="3237" y="12509"/>
                  </a:cubicBezTo>
                  <a:cubicBezTo>
                    <a:pt x="3180" y="11957"/>
                    <a:pt x="3084" y="11424"/>
                    <a:pt x="3027" y="10872"/>
                  </a:cubicBezTo>
                  <a:cubicBezTo>
                    <a:pt x="2932" y="10053"/>
                    <a:pt x="2894" y="9215"/>
                    <a:pt x="2780" y="8397"/>
                  </a:cubicBezTo>
                  <a:cubicBezTo>
                    <a:pt x="2742" y="7978"/>
                    <a:pt x="2666" y="7559"/>
                    <a:pt x="2589" y="7140"/>
                  </a:cubicBezTo>
                  <a:cubicBezTo>
                    <a:pt x="2532" y="6721"/>
                    <a:pt x="2437" y="6341"/>
                    <a:pt x="2323" y="5941"/>
                  </a:cubicBezTo>
                  <a:cubicBezTo>
                    <a:pt x="2247" y="5617"/>
                    <a:pt x="2190" y="5293"/>
                    <a:pt x="2114" y="4989"/>
                  </a:cubicBezTo>
                  <a:cubicBezTo>
                    <a:pt x="2018" y="4684"/>
                    <a:pt x="1923" y="4304"/>
                    <a:pt x="1828" y="3980"/>
                  </a:cubicBezTo>
                  <a:cubicBezTo>
                    <a:pt x="1733" y="3637"/>
                    <a:pt x="1619" y="3314"/>
                    <a:pt x="1485" y="2971"/>
                  </a:cubicBezTo>
                  <a:cubicBezTo>
                    <a:pt x="1352" y="2628"/>
                    <a:pt x="1200" y="2305"/>
                    <a:pt x="1009" y="1981"/>
                  </a:cubicBezTo>
                  <a:lnTo>
                    <a:pt x="1009" y="1981"/>
                  </a:lnTo>
                  <a:lnTo>
                    <a:pt x="1028" y="2019"/>
                  </a:lnTo>
                  <a:cubicBezTo>
                    <a:pt x="914" y="1791"/>
                    <a:pt x="800" y="1581"/>
                    <a:pt x="667" y="1353"/>
                  </a:cubicBezTo>
                  <a:lnTo>
                    <a:pt x="667" y="1391"/>
                  </a:lnTo>
                  <a:cubicBezTo>
                    <a:pt x="438" y="915"/>
                    <a:pt x="210" y="45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4" name="Google Shape;2534;p76"/>
            <p:cNvSpPr/>
            <p:nvPr/>
          </p:nvSpPr>
          <p:spPr>
            <a:xfrm>
              <a:off x="3586050" y="4076625"/>
              <a:ext cx="80000" cy="313675"/>
            </a:xfrm>
            <a:custGeom>
              <a:avLst/>
              <a:gdLst/>
              <a:ahLst/>
              <a:cxnLst/>
              <a:rect l="l" t="t" r="r" b="b"/>
              <a:pathLst>
                <a:path w="3200" h="12547" extrusionOk="0">
                  <a:moveTo>
                    <a:pt x="1" y="1"/>
                  </a:moveTo>
                  <a:lnTo>
                    <a:pt x="1" y="1"/>
                  </a:lnTo>
                  <a:cubicBezTo>
                    <a:pt x="96" y="515"/>
                    <a:pt x="172" y="1029"/>
                    <a:pt x="248" y="1543"/>
                  </a:cubicBezTo>
                  <a:cubicBezTo>
                    <a:pt x="324" y="2076"/>
                    <a:pt x="439" y="2514"/>
                    <a:pt x="572" y="2989"/>
                  </a:cubicBezTo>
                  <a:cubicBezTo>
                    <a:pt x="629" y="3237"/>
                    <a:pt x="667" y="3484"/>
                    <a:pt x="724" y="3732"/>
                  </a:cubicBezTo>
                  <a:cubicBezTo>
                    <a:pt x="762" y="3979"/>
                    <a:pt x="819" y="4227"/>
                    <a:pt x="876" y="4474"/>
                  </a:cubicBezTo>
                  <a:cubicBezTo>
                    <a:pt x="970" y="4996"/>
                    <a:pt x="1081" y="5499"/>
                    <a:pt x="1210" y="6019"/>
                  </a:cubicBezTo>
                  <a:lnTo>
                    <a:pt x="1210" y="6019"/>
                  </a:lnTo>
                  <a:cubicBezTo>
                    <a:pt x="1207" y="6006"/>
                    <a:pt x="1204" y="5993"/>
                    <a:pt x="1200" y="5980"/>
                  </a:cubicBezTo>
                  <a:lnTo>
                    <a:pt x="1200" y="5980"/>
                  </a:lnTo>
                  <a:lnTo>
                    <a:pt x="1219" y="6055"/>
                  </a:lnTo>
                  <a:cubicBezTo>
                    <a:pt x="1216" y="6043"/>
                    <a:pt x="1213" y="6031"/>
                    <a:pt x="1210" y="6019"/>
                  </a:cubicBezTo>
                  <a:lnTo>
                    <a:pt x="1210" y="6019"/>
                  </a:lnTo>
                  <a:cubicBezTo>
                    <a:pt x="1360" y="6616"/>
                    <a:pt x="1527" y="7230"/>
                    <a:pt x="1676" y="7844"/>
                  </a:cubicBezTo>
                  <a:cubicBezTo>
                    <a:pt x="1771" y="8244"/>
                    <a:pt x="1885" y="8625"/>
                    <a:pt x="2000" y="9025"/>
                  </a:cubicBezTo>
                  <a:cubicBezTo>
                    <a:pt x="2057" y="9215"/>
                    <a:pt x="2133" y="9405"/>
                    <a:pt x="2190" y="9615"/>
                  </a:cubicBezTo>
                  <a:cubicBezTo>
                    <a:pt x="2247" y="9805"/>
                    <a:pt x="2304" y="9995"/>
                    <a:pt x="2361" y="10186"/>
                  </a:cubicBezTo>
                  <a:cubicBezTo>
                    <a:pt x="2476" y="10586"/>
                    <a:pt x="2628" y="10966"/>
                    <a:pt x="2761" y="11347"/>
                  </a:cubicBezTo>
                  <a:cubicBezTo>
                    <a:pt x="2856" y="11671"/>
                    <a:pt x="2971" y="11994"/>
                    <a:pt x="3085" y="12299"/>
                  </a:cubicBezTo>
                  <a:cubicBezTo>
                    <a:pt x="3085" y="12318"/>
                    <a:pt x="3123" y="12356"/>
                    <a:pt x="3123" y="12375"/>
                  </a:cubicBezTo>
                  <a:cubicBezTo>
                    <a:pt x="3142" y="12432"/>
                    <a:pt x="3161" y="12489"/>
                    <a:pt x="3180" y="12547"/>
                  </a:cubicBezTo>
                  <a:cubicBezTo>
                    <a:pt x="3180" y="12496"/>
                    <a:pt x="3180" y="12443"/>
                    <a:pt x="3180" y="12375"/>
                  </a:cubicBezTo>
                  <a:lnTo>
                    <a:pt x="3180" y="12318"/>
                  </a:lnTo>
                  <a:cubicBezTo>
                    <a:pt x="3199" y="12185"/>
                    <a:pt x="3199" y="12052"/>
                    <a:pt x="3199" y="11937"/>
                  </a:cubicBezTo>
                  <a:lnTo>
                    <a:pt x="3199" y="11271"/>
                  </a:lnTo>
                  <a:cubicBezTo>
                    <a:pt x="3199" y="10833"/>
                    <a:pt x="3180" y="10376"/>
                    <a:pt x="3161" y="9938"/>
                  </a:cubicBezTo>
                  <a:cubicBezTo>
                    <a:pt x="3123" y="9462"/>
                    <a:pt x="3066" y="8986"/>
                    <a:pt x="2971" y="8510"/>
                  </a:cubicBezTo>
                  <a:cubicBezTo>
                    <a:pt x="2894" y="8054"/>
                    <a:pt x="2837" y="7597"/>
                    <a:pt x="2742" y="7159"/>
                  </a:cubicBezTo>
                  <a:cubicBezTo>
                    <a:pt x="2628" y="6683"/>
                    <a:pt x="2495" y="6226"/>
                    <a:pt x="2323" y="5769"/>
                  </a:cubicBezTo>
                  <a:cubicBezTo>
                    <a:pt x="2171" y="5331"/>
                    <a:pt x="1981" y="4893"/>
                    <a:pt x="1809" y="4455"/>
                  </a:cubicBezTo>
                  <a:cubicBezTo>
                    <a:pt x="1619" y="4037"/>
                    <a:pt x="1448" y="3656"/>
                    <a:pt x="1295" y="3256"/>
                  </a:cubicBezTo>
                  <a:cubicBezTo>
                    <a:pt x="1124" y="2856"/>
                    <a:pt x="895" y="2418"/>
                    <a:pt x="705" y="1980"/>
                  </a:cubicBezTo>
                  <a:cubicBezTo>
                    <a:pt x="667" y="1904"/>
                    <a:pt x="629" y="1809"/>
                    <a:pt x="591" y="1733"/>
                  </a:cubicBezTo>
                  <a:cubicBezTo>
                    <a:pt x="381" y="1162"/>
                    <a:pt x="191" y="57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5" name="Google Shape;2535;p76"/>
            <p:cNvSpPr/>
            <p:nvPr/>
          </p:nvSpPr>
          <p:spPr>
            <a:xfrm>
              <a:off x="3477550" y="4011425"/>
              <a:ext cx="141375" cy="335100"/>
            </a:xfrm>
            <a:custGeom>
              <a:avLst/>
              <a:gdLst/>
              <a:ahLst/>
              <a:cxnLst/>
              <a:rect l="l" t="t" r="r" b="b"/>
              <a:pathLst>
                <a:path w="5655" h="13404" extrusionOk="0">
                  <a:moveTo>
                    <a:pt x="0" y="0"/>
                  </a:moveTo>
                  <a:lnTo>
                    <a:pt x="0" y="0"/>
                  </a:lnTo>
                  <a:cubicBezTo>
                    <a:pt x="209" y="400"/>
                    <a:pt x="419" y="800"/>
                    <a:pt x="628" y="1219"/>
                  </a:cubicBezTo>
                  <a:cubicBezTo>
                    <a:pt x="743" y="1428"/>
                    <a:pt x="838" y="1638"/>
                    <a:pt x="952" y="1847"/>
                  </a:cubicBezTo>
                  <a:cubicBezTo>
                    <a:pt x="1066" y="2037"/>
                    <a:pt x="1199" y="2247"/>
                    <a:pt x="1314" y="2437"/>
                  </a:cubicBezTo>
                  <a:cubicBezTo>
                    <a:pt x="1447" y="2704"/>
                    <a:pt x="1580" y="2989"/>
                    <a:pt x="1713" y="3256"/>
                  </a:cubicBezTo>
                  <a:cubicBezTo>
                    <a:pt x="1847" y="3541"/>
                    <a:pt x="1980" y="3789"/>
                    <a:pt x="2094" y="4074"/>
                  </a:cubicBezTo>
                  <a:cubicBezTo>
                    <a:pt x="2228" y="4436"/>
                    <a:pt x="2323" y="4817"/>
                    <a:pt x="2456" y="5198"/>
                  </a:cubicBezTo>
                  <a:cubicBezTo>
                    <a:pt x="2608" y="5559"/>
                    <a:pt x="2761" y="5978"/>
                    <a:pt x="2913" y="6359"/>
                  </a:cubicBezTo>
                  <a:cubicBezTo>
                    <a:pt x="3084" y="6816"/>
                    <a:pt x="3237" y="7273"/>
                    <a:pt x="3389" y="7711"/>
                  </a:cubicBezTo>
                  <a:cubicBezTo>
                    <a:pt x="3560" y="8168"/>
                    <a:pt x="3770" y="8644"/>
                    <a:pt x="3960" y="9120"/>
                  </a:cubicBezTo>
                  <a:cubicBezTo>
                    <a:pt x="4093" y="9462"/>
                    <a:pt x="4226" y="9786"/>
                    <a:pt x="4360" y="10129"/>
                  </a:cubicBezTo>
                  <a:cubicBezTo>
                    <a:pt x="4493" y="10471"/>
                    <a:pt x="4626" y="10776"/>
                    <a:pt x="4760" y="11099"/>
                  </a:cubicBezTo>
                  <a:cubicBezTo>
                    <a:pt x="4893" y="11423"/>
                    <a:pt x="5007" y="11728"/>
                    <a:pt x="5140" y="12032"/>
                  </a:cubicBezTo>
                  <a:cubicBezTo>
                    <a:pt x="5197" y="12204"/>
                    <a:pt x="5255" y="12356"/>
                    <a:pt x="5331" y="12527"/>
                  </a:cubicBezTo>
                  <a:cubicBezTo>
                    <a:pt x="5407" y="12680"/>
                    <a:pt x="5464" y="12851"/>
                    <a:pt x="5540" y="13003"/>
                  </a:cubicBezTo>
                  <a:cubicBezTo>
                    <a:pt x="5578" y="13098"/>
                    <a:pt x="5597" y="13194"/>
                    <a:pt x="5635" y="13270"/>
                  </a:cubicBezTo>
                  <a:cubicBezTo>
                    <a:pt x="5635" y="13308"/>
                    <a:pt x="5635" y="13346"/>
                    <a:pt x="5654" y="13384"/>
                  </a:cubicBezTo>
                  <a:cubicBezTo>
                    <a:pt x="5654" y="13379"/>
                    <a:pt x="5654" y="13374"/>
                    <a:pt x="5654" y="13365"/>
                  </a:cubicBezTo>
                  <a:cubicBezTo>
                    <a:pt x="5654" y="13327"/>
                    <a:pt x="5654" y="13289"/>
                    <a:pt x="5654" y="13251"/>
                  </a:cubicBezTo>
                  <a:cubicBezTo>
                    <a:pt x="5616" y="13022"/>
                    <a:pt x="5578" y="12813"/>
                    <a:pt x="5540" y="12603"/>
                  </a:cubicBezTo>
                  <a:cubicBezTo>
                    <a:pt x="5483" y="12375"/>
                    <a:pt x="5445" y="12166"/>
                    <a:pt x="5407" y="11937"/>
                  </a:cubicBezTo>
                  <a:cubicBezTo>
                    <a:pt x="5331" y="11499"/>
                    <a:pt x="5255" y="11080"/>
                    <a:pt x="5159" y="10643"/>
                  </a:cubicBezTo>
                  <a:cubicBezTo>
                    <a:pt x="5045" y="10205"/>
                    <a:pt x="4950" y="9748"/>
                    <a:pt x="4855" y="9291"/>
                  </a:cubicBezTo>
                  <a:cubicBezTo>
                    <a:pt x="4817" y="9062"/>
                    <a:pt x="4760" y="8834"/>
                    <a:pt x="4702" y="8605"/>
                  </a:cubicBezTo>
                  <a:cubicBezTo>
                    <a:pt x="4645" y="8377"/>
                    <a:pt x="4588" y="8187"/>
                    <a:pt x="4531" y="7977"/>
                  </a:cubicBezTo>
                  <a:cubicBezTo>
                    <a:pt x="4379" y="7520"/>
                    <a:pt x="4284" y="7044"/>
                    <a:pt x="4150" y="6587"/>
                  </a:cubicBezTo>
                  <a:cubicBezTo>
                    <a:pt x="3998" y="6131"/>
                    <a:pt x="3827" y="5693"/>
                    <a:pt x="3636" y="5255"/>
                  </a:cubicBezTo>
                  <a:cubicBezTo>
                    <a:pt x="3465" y="4817"/>
                    <a:pt x="3294" y="4417"/>
                    <a:pt x="3103" y="3998"/>
                  </a:cubicBezTo>
                  <a:cubicBezTo>
                    <a:pt x="2894" y="3579"/>
                    <a:pt x="2627" y="3199"/>
                    <a:pt x="2323" y="2818"/>
                  </a:cubicBezTo>
                  <a:cubicBezTo>
                    <a:pt x="2151" y="2590"/>
                    <a:pt x="1980" y="2361"/>
                    <a:pt x="1790" y="2152"/>
                  </a:cubicBezTo>
                  <a:cubicBezTo>
                    <a:pt x="1599" y="1923"/>
                    <a:pt x="1390" y="1714"/>
                    <a:pt x="1199" y="1485"/>
                  </a:cubicBezTo>
                  <a:cubicBezTo>
                    <a:pt x="781" y="1009"/>
                    <a:pt x="381" y="495"/>
                    <a:pt x="0" y="0"/>
                  </a:cubicBezTo>
                  <a:close/>
                  <a:moveTo>
                    <a:pt x="5597" y="13346"/>
                  </a:moveTo>
                  <a:lnTo>
                    <a:pt x="5597" y="13346"/>
                  </a:lnTo>
                  <a:cubicBezTo>
                    <a:pt x="5597" y="13346"/>
                    <a:pt x="5635" y="13403"/>
                    <a:pt x="5654" y="13403"/>
                  </a:cubicBezTo>
                  <a:cubicBezTo>
                    <a:pt x="5654" y="13394"/>
                    <a:pt x="5654" y="13389"/>
                    <a:pt x="5654" y="13384"/>
                  </a:cubicBezTo>
                  <a:lnTo>
                    <a:pt x="5597" y="13346"/>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6" name="Google Shape;2536;p76"/>
            <p:cNvSpPr/>
            <p:nvPr/>
          </p:nvSpPr>
          <p:spPr>
            <a:xfrm>
              <a:off x="3430425" y="4030925"/>
              <a:ext cx="139000" cy="264175"/>
            </a:xfrm>
            <a:custGeom>
              <a:avLst/>
              <a:gdLst/>
              <a:ahLst/>
              <a:cxnLst/>
              <a:rect l="l" t="t" r="r" b="b"/>
              <a:pathLst>
                <a:path w="5560" h="10567" extrusionOk="0">
                  <a:moveTo>
                    <a:pt x="0" y="1"/>
                  </a:moveTo>
                  <a:cubicBezTo>
                    <a:pt x="267" y="401"/>
                    <a:pt x="514" y="801"/>
                    <a:pt x="762" y="1238"/>
                  </a:cubicBezTo>
                  <a:cubicBezTo>
                    <a:pt x="952" y="1619"/>
                    <a:pt x="1124" y="2000"/>
                    <a:pt x="1314" y="2381"/>
                  </a:cubicBezTo>
                  <a:cubicBezTo>
                    <a:pt x="1409" y="2552"/>
                    <a:pt x="1504" y="2742"/>
                    <a:pt x="1600" y="2914"/>
                  </a:cubicBezTo>
                  <a:cubicBezTo>
                    <a:pt x="1714" y="3104"/>
                    <a:pt x="1790" y="3256"/>
                    <a:pt x="1866" y="3447"/>
                  </a:cubicBezTo>
                  <a:cubicBezTo>
                    <a:pt x="2228" y="4208"/>
                    <a:pt x="2609" y="4951"/>
                    <a:pt x="2970" y="5712"/>
                  </a:cubicBezTo>
                  <a:cubicBezTo>
                    <a:pt x="3294" y="6379"/>
                    <a:pt x="3656" y="7026"/>
                    <a:pt x="3979" y="7692"/>
                  </a:cubicBezTo>
                  <a:cubicBezTo>
                    <a:pt x="4170" y="8016"/>
                    <a:pt x="4341" y="8359"/>
                    <a:pt x="4531" y="8682"/>
                  </a:cubicBezTo>
                  <a:cubicBezTo>
                    <a:pt x="4741" y="9006"/>
                    <a:pt x="4912" y="9291"/>
                    <a:pt x="5083" y="9596"/>
                  </a:cubicBezTo>
                  <a:cubicBezTo>
                    <a:pt x="5217" y="9863"/>
                    <a:pt x="5369" y="10129"/>
                    <a:pt x="5483" y="10396"/>
                  </a:cubicBezTo>
                  <a:cubicBezTo>
                    <a:pt x="5502" y="10434"/>
                    <a:pt x="5521" y="10491"/>
                    <a:pt x="5521" y="10529"/>
                  </a:cubicBezTo>
                  <a:lnTo>
                    <a:pt x="5521" y="10548"/>
                  </a:lnTo>
                  <a:lnTo>
                    <a:pt x="5521" y="10567"/>
                  </a:lnTo>
                  <a:cubicBezTo>
                    <a:pt x="5559" y="10548"/>
                    <a:pt x="5540" y="10491"/>
                    <a:pt x="5540" y="10472"/>
                  </a:cubicBezTo>
                  <a:cubicBezTo>
                    <a:pt x="5521" y="10300"/>
                    <a:pt x="5464" y="10110"/>
                    <a:pt x="5407" y="9920"/>
                  </a:cubicBezTo>
                  <a:cubicBezTo>
                    <a:pt x="5350" y="9710"/>
                    <a:pt x="5293" y="9520"/>
                    <a:pt x="5236" y="9310"/>
                  </a:cubicBezTo>
                  <a:cubicBezTo>
                    <a:pt x="5160" y="9101"/>
                    <a:pt x="5083" y="8911"/>
                    <a:pt x="5026" y="8720"/>
                  </a:cubicBezTo>
                  <a:cubicBezTo>
                    <a:pt x="4950" y="8530"/>
                    <a:pt x="4874" y="8320"/>
                    <a:pt x="4798" y="8130"/>
                  </a:cubicBezTo>
                  <a:cubicBezTo>
                    <a:pt x="4665" y="7730"/>
                    <a:pt x="4531" y="7311"/>
                    <a:pt x="4398" y="6912"/>
                  </a:cubicBezTo>
                  <a:cubicBezTo>
                    <a:pt x="4265" y="6512"/>
                    <a:pt x="4093" y="6112"/>
                    <a:pt x="3922" y="5712"/>
                  </a:cubicBezTo>
                  <a:cubicBezTo>
                    <a:pt x="3751" y="5312"/>
                    <a:pt x="3560" y="4951"/>
                    <a:pt x="3351" y="4570"/>
                  </a:cubicBezTo>
                  <a:cubicBezTo>
                    <a:pt x="3161" y="4208"/>
                    <a:pt x="2932" y="3828"/>
                    <a:pt x="2704" y="3466"/>
                  </a:cubicBezTo>
                  <a:cubicBezTo>
                    <a:pt x="2475" y="3104"/>
                    <a:pt x="2247" y="2761"/>
                    <a:pt x="1999" y="2419"/>
                  </a:cubicBezTo>
                  <a:cubicBezTo>
                    <a:pt x="1752" y="2095"/>
                    <a:pt x="1523" y="1790"/>
                    <a:pt x="1295" y="1467"/>
                  </a:cubicBezTo>
                  <a:cubicBezTo>
                    <a:pt x="971" y="1067"/>
                    <a:pt x="629" y="667"/>
                    <a:pt x="267" y="286"/>
                  </a:cubicBezTo>
                  <a:lnTo>
                    <a:pt x="134" y="13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7" name="Google Shape;2537;p76"/>
            <p:cNvSpPr/>
            <p:nvPr/>
          </p:nvSpPr>
          <p:spPr>
            <a:xfrm>
              <a:off x="3384250" y="4060450"/>
              <a:ext cx="118550" cy="175175"/>
            </a:xfrm>
            <a:custGeom>
              <a:avLst/>
              <a:gdLst/>
              <a:ahLst/>
              <a:cxnLst/>
              <a:rect l="l" t="t" r="r" b="b"/>
              <a:pathLst>
                <a:path w="4742" h="7007" extrusionOk="0">
                  <a:moveTo>
                    <a:pt x="1" y="0"/>
                  </a:moveTo>
                  <a:cubicBezTo>
                    <a:pt x="210" y="267"/>
                    <a:pt x="381" y="552"/>
                    <a:pt x="591" y="838"/>
                  </a:cubicBezTo>
                  <a:cubicBezTo>
                    <a:pt x="781" y="1104"/>
                    <a:pt x="972" y="1409"/>
                    <a:pt x="1143" y="1695"/>
                  </a:cubicBezTo>
                  <a:cubicBezTo>
                    <a:pt x="1238" y="1885"/>
                    <a:pt x="1333" y="2056"/>
                    <a:pt x="1429" y="2228"/>
                  </a:cubicBezTo>
                  <a:cubicBezTo>
                    <a:pt x="1524" y="2399"/>
                    <a:pt x="1619" y="2627"/>
                    <a:pt x="1733" y="2799"/>
                  </a:cubicBezTo>
                  <a:cubicBezTo>
                    <a:pt x="1828" y="2989"/>
                    <a:pt x="1962" y="3161"/>
                    <a:pt x="2076" y="3351"/>
                  </a:cubicBezTo>
                  <a:cubicBezTo>
                    <a:pt x="2190" y="3522"/>
                    <a:pt x="2323" y="3713"/>
                    <a:pt x="2457" y="3903"/>
                  </a:cubicBezTo>
                  <a:cubicBezTo>
                    <a:pt x="2723" y="4246"/>
                    <a:pt x="2990" y="4588"/>
                    <a:pt x="3256" y="4950"/>
                  </a:cubicBezTo>
                  <a:cubicBezTo>
                    <a:pt x="3523" y="5293"/>
                    <a:pt x="3789" y="5635"/>
                    <a:pt x="4075" y="5978"/>
                  </a:cubicBezTo>
                  <a:cubicBezTo>
                    <a:pt x="4189" y="6111"/>
                    <a:pt x="4303" y="6264"/>
                    <a:pt x="4417" y="6416"/>
                  </a:cubicBezTo>
                  <a:cubicBezTo>
                    <a:pt x="4494" y="6549"/>
                    <a:pt x="4589" y="6683"/>
                    <a:pt x="4665" y="6816"/>
                  </a:cubicBezTo>
                  <a:cubicBezTo>
                    <a:pt x="4684" y="6835"/>
                    <a:pt x="4703" y="6873"/>
                    <a:pt x="4703" y="6892"/>
                  </a:cubicBezTo>
                  <a:cubicBezTo>
                    <a:pt x="4712" y="6911"/>
                    <a:pt x="4722" y="6930"/>
                    <a:pt x="4729" y="6948"/>
                  </a:cubicBezTo>
                  <a:lnTo>
                    <a:pt x="4729" y="6948"/>
                  </a:lnTo>
                  <a:cubicBezTo>
                    <a:pt x="4713" y="6878"/>
                    <a:pt x="4695" y="6815"/>
                    <a:pt x="4665" y="6740"/>
                  </a:cubicBezTo>
                  <a:cubicBezTo>
                    <a:pt x="4532" y="6397"/>
                    <a:pt x="4360" y="6054"/>
                    <a:pt x="4189" y="5731"/>
                  </a:cubicBezTo>
                  <a:cubicBezTo>
                    <a:pt x="4037" y="5388"/>
                    <a:pt x="3865" y="5045"/>
                    <a:pt x="3713" y="4703"/>
                  </a:cubicBezTo>
                  <a:cubicBezTo>
                    <a:pt x="3561" y="4341"/>
                    <a:pt x="3370" y="3979"/>
                    <a:pt x="3180" y="3617"/>
                  </a:cubicBezTo>
                  <a:cubicBezTo>
                    <a:pt x="3104" y="3465"/>
                    <a:pt x="3009" y="3294"/>
                    <a:pt x="2913" y="3122"/>
                  </a:cubicBezTo>
                  <a:cubicBezTo>
                    <a:pt x="2818" y="2951"/>
                    <a:pt x="2723" y="2799"/>
                    <a:pt x="2609" y="2647"/>
                  </a:cubicBezTo>
                  <a:cubicBezTo>
                    <a:pt x="2438" y="2418"/>
                    <a:pt x="2285" y="2171"/>
                    <a:pt x="2133" y="1942"/>
                  </a:cubicBezTo>
                  <a:cubicBezTo>
                    <a:pt x="1943" y="1676"/>
                    <a:pt x="1752" y="1447"/>
                    <a:pt x="1524" y="1219"/>
                  </a:cubicBezTo>
                  <a:cubicBezTo>
                    <a:pt x="1295" y="990"/>
                    <a:pt x="1048" y="781"/>
                    <a:pt x="800" y="590"/>
                  </a:cubicBezTo>
                  <a:cubicBezTo>
                    <a:pt x="534" y="400"/>
                    <a:pt x="267" y="191"/>
                    <a:pt x="1" y="0"/>
                  </a:cubicBezTo>
                  <a:close/>
                  <a:moveTo>
                    <a:pt x="4729" y="6948"/>
                  </a:moveTo>
                  <a:cubicBezTo>
                    <a:pt x="4733" y="6967"/>
                    <a:pt x="4737" y="6986"/>
                    <a:pt x="4741" y="7006"/>
                  </a:cubicBezTo>
                  <a:cubicBezTo>
                    <a:pt x="4741" y="6987"/>
                    <a:pt x="4736" y="6968"/>
                    <a:pt x="4729" y="6948"/>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8" name="Google Shape;2538;p76"/>
            <p:cNvSpPr/>
            <p:nvPr/>
          </p:nvSpPr>
          <p:spPr>
            <a:xfrm>
              <a:off x="3305250" y="4060925"/>
              <a:ext cx="123300" cy="119475"/>
            </a:xfrm>
            <a:custGeom>
              <a:avLst/>
              <a:gdLst/>
              <a:ahLst/>
              <a:cxnLst/>
              <a:rect l="l" t="t" r="r" b="b"/>
              <a:pathLst>
                <a:path w="4932" h="4779" extrusionOk="0">
                  <a:moveTo>
                    <a:pt x="0" y="0"/>
                  </a:moveTo>
                  <a:lnTo>
                    <a:pt x="0" y="0"/>
                  </a:lnTo>
                  <a:cubicBezTo>
                    <a:pt x="267" y="248"/>
                    <a:pt x="533" y="514"/>
                    <a:pt x="781" y="781"/>
                  </a:cubicBezTo>
                  <a:lnTo>
                    <a:pt x="971" y="971"/>
                  </a:lnTo>
                  <a:cubicBezTo>
                    <a:pt x="1257" y="1276"/>
                    <a:pt x="1542" y="1580"/>
                    <a:pt x="1828" y="1885"/>
                  </a:cubicBezTo>
                  <a:cubicBezTo>
                    <a:pt x="2114" y="2171"/>
                    <a:pt x="2418" y="2456"/>
                    <a:pt x="2723" y="2723"/>
                  </a:cubicBezTo>
                  <a:cubicBezTo>
                    <a:pt x="2894" y="2875"/>
                    <a:pt x="3065" y="3027"/>
                    <a:pt x="3237" y="3180"/>
                  </a:cubicBezTo>
                  <a:cubicBezTo>
                    <a:pt x="3408" y="3332"/>
                    <a:pt x="3541" y="3465"/>
                    <a:pt x="3694" y="3598"/>
                  </a:cubicBezTo>
                  <a:cubicBezTo>
                    <a:pt x="3998" y="3884"/>
                    <a:pt x="4322" y="4170"/>
                    <a:pt x="4627" y="4455"/>
                  </a:cubicBezTo>
                  <a:lnTo>
                    <a:pt x="4798" y="4627"/>
                  </a:lnTo>
                  <a:cubicBezTo>
                    <a:pt x="4836" y="4684"/>
                    <a:pt x="4893" y="4741"/>
                    <a:pt x="4931" y="4779"/>
                  </a:cubicBezTo>
                  <a:cubicBezTo>
                    <a:pt x="4760" y="4512"/>
                    <a:pt x="4569" y="4227"/>
                    <a:pt x="4360" y="3960"/>
                  </a:cubicBezTo>
                  <a:lnTo>
                    <a:pt x="4284" y="3846"/>
                  </a:lnTo>
                  <a:cubicBezTo>
                    <a:pt x="4055" y="3522"/>
                    <a:pt x="3808" y="3180"/>
                    <a:pt x="3541" y="2894"/>
                  </a:cubicBezTo>
                  <a:cubicBezTo>
                    <a:pt x="3256" y="2551"/>
                    <a:pt x="2951" y="2228"/>
                    <a:pt x="2647" y="1923"/>
                  </a:cubicBezTo>
                  <a:cubicBezTo>
                    <a:pt x="2323" y="1638"/>
                    <a:pt x="1999" y="1352"/>
                    <a:pt x="1695" y="1085"/>
                  </a:cubicBezTo>
                  <a:cubicBezTo>
                    <a:pt x="1371" y="838"/>
                    <a:pt x="1047" y="610"/>
                    <a:pt x="724" y="400"/>
                  </a:cubicBezTo>
                  <a:cubicBezTo>
                    <a:pt x="476" y="267"/>
                    <a:pt x="248" y="13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9" name="Google Shape;2539;p76"/>
            <p:cNvSpPr/>
            <p:nvPr/>
          </p:nvSpPr>
          <p:spPr>
            <a:xfrm>
              <a:off x="3912075" y="5041375"/>
              <a:ext cx="128050" cy="104250"/>
            </a:xfrm>
            <a:custGeom>
              <a:avLst/>
              <a:gdLst/>
              <a:ahLst/>
              <a:cxnLst/>
              <a:rect l="l" t="t" r="r" b="b"/>
              <a:pathLst>
                <a:path w="5122" h="4170" extrusionOk="0">
                  <a:moveTo>
                    <a:pt x="5084" y="3789"/>
                  </a:moveTo>
                  <a:cubicBezTo>
                    <a:pt x="5084" y="3826"/>
                    <a:pt x="5084" y="3882"/>
                    <a:pt x="5102" y="3920"/>
                  </a:cubicBezTo>
                  <a:lnTo>
                    <a:pt x="5102" y="3920"/>
                  </a:lnTo>
                  <a:cubicBezTo>
                    <a:pt x="5098" y="3874"/>
                    <a:pt x="5084" y="3839"/>
                    <a:pt x="5084" y="3789"/>
                  </a:cubicBezTo>
                  <a:close/>
                  <a:moveTo>
                    <a:pt x="5102" y="3920"/>
                  </a:moveTo>
                  <a:cubicBezTo>
                    <a:pt x="5102" y="3927"/>
                    <a:pt x="5103" y="3934"/>
                    <a:pt x="5103" y="3941"/>
                  </a:cubicBezTo>
                  <a:lnTo>
                    <a:pt x="5103" y="3922"/>
                  </a:lnTo>
                  <a:cubicBezTo>
                    <a:pt x="5102" y="3922"/>
                    <a:pt x="5102" y="3921"/>
                    <a:pt x="5102" y="3920"/>
                  </a:cubicBezTo>
                  <a:close/>
                  <a:moveTo>
                    <a:pt x="1" y="0"/>
                  </a:moveTo>
                  <a:lnTo>
                    <a:pt x="591" y="533"/>
                  </a:lnTo>
                  <a:cubicBezTo>
                    <a:pt x="778" y="702"/>
                    <a:pt x="947" y="870"/>
                    <a:pt x="1133" y="1039"/>
                  </a:cubicBezTo>
                  <a:lnTo>
                    <a:pt x="1133" y="1039"/>
                  </a:lnTo>
                  <a:lnTo>
                    <a:pt x="1314" y="1238"/>
                  </a:lnTo>
                  <a:cubicBezTo>
                    <a:pt x="1581" y="1523"/>
                    <a:pt x="1847" y="1809"/>
                    <a:pt x="2133" y="2056"/>
                  </a:cubicBezTo>
                  <a:cubicBezTo>
                    <a:pt x="2285" y="2190"/>
                    <a:pt x="2437" y="2323"/>
                    <a:pt x="2609" y="2437"/>
                  </a:cubicBezTo>
                  <a:cubicBezTo>
                    <a:pt x="2780" y="2570"/>
                    <a:pt x="2894" y="2647"/>
                    <a:pt x="3047" y="2761"/>
                  </a:cubicBezTo>
                  <a:cubicBezTo>
                    <a:pt x="3351" y="2989"/>
                    <a:pt x="3637" y="3218"/>
                    <a:pt x="3960" y="3446"/>
                  </a:cubicBezTo>
                  <a:cubicBezTo>
                    <a:pt x="4246" y="3675"/>
                    <a:pt x="4570" y="3903"/>
                    <a:pt x="4912" y="4093"/>
                  </a:cubicBezTo>
                  <a:cubicBezTo>
                    <a:pt x="4950" y="4113"/>
                    <a:pt x="4989" y="4113"/>
                    <a:pt x="5027" y="4132"/>
                  </a:cubicBezTo>
                  <a:lnTo>
                    <a:pt x="5065" y="4132"/>
                  </a:lnTo>
                  <a:lnTo>
                    <a:pt x="5065" y="4170"/>
                  </a:lnTo>
                  <a:cubicBezTo>
                    <a:pt x="5084" y="4170"/>
                    <a:pt x="5103" y="4170"/>
                    <a:pt x="5103" y="4151"/>
                  </a:cubicBezTo>
                  <a:cubicBezTo>
                    <a:pt x="5122" y="4132"/>
                    <a:pt x="5122" y="4074"/>
                    <a:pt x="5103" y="4036"/>
                  </a:cubicBezTo>
                  <a:lnTo>
                    <a:pt x="5103" y="4093"/>
                  </a:lnTo>
                  <a:cubicBezTo>
                    <a:pt x="5103" y="4093"/>
                    <a:pt x="5103" y="4113"/>
                    <a:pt x="5103" y="4113"/>
                  </a:cubicBezTo>
                  <a:lnTo>
                    <a:pt x="5046" y="4113"/>
                  </a:lnTo>
                  <a:lnTo>
                    <a:pt x="5008" y="4093"/>
                  </a:lnTo>
                  <a:cubicBezTo>
                    <a:pt x="4969" y="4074"/>
                    <a:pt x="4912" y="4055"/>
                    <a:pt x="4874" y="4036"/>
                  </a:cubicBezTo>
                  <a:cubicBezTo>
                    <a:pt x="4817" y="3979"/>
                    <a:pt x="4741" y="3941"/>
                    <a:pt x="4684" y="3884"/>
                  </a:cubicBezTo>
                  <a:cubicBezTo>
                    <a:pt x="4551" y="3789"/>
                    <a:pt x="4436" y="3675"/>
                    <a:pt x="4341" y="3560"/>
                  </a:cubicBezTo>
                  <a:cubicBezTo>
                    <a:pt x="4075" y="3294"/>
                    <a:pt x="3846" y="3008"/>
                    <a:pt x="3599" y="2723"/>
                  </a:cubicBezTo>
                  <a:cubicBezTo>
                    <a:pt x="3351" y="2437"/>
                    <a:pt x="3085" y="2171"/>
                    <a:pt x="2818" y="1904"/>
                  </a:cubicBezTo>
                  <a:cubicBezTo>
                    <a:pt x="2533" y="1657"/>
                    <a:pt x="2228" y="1371"/>
                    <a:pt x="1923" y="1124"/>
                  </a:cubicBezTo>
                  <a:cubicBezTo>
                    <a:pt x="1619" y="876"/>
                    <a:pt x="1295" y="648"/>
                    <a:pt x="953" y="457"/>
                  </a:cubicBezTo>
                  <a:cubicBezTo>
                    <a:pt x="648" y="286"/>
                    <a:pt x="324" y="15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0" name="Google Shape;2540;p76"/>
            <p:cNvSpPr/>
            <p:nvPr/>
          </p:nvSpPr>
          <p:spPr>
            <a:xfrm>
              <a:off x="3850675" y="4931425"/>
              <a:ext cx="168825" cy="169975"/>
            </a:xfrm>
            <a:custGeom>
              <a:avLst/>
              <a:gdLst/>
              <a:ahLst/>
              <a:cxnLst/>
              <a:rect l="l" t="t" r="r" b="b"/>
              <a:pathLst>
                <a:path w="6753" h="6799" extrusionOk="0">
                  <a:moveTo>
                    <a:pt x="1" y="1"/>
                  </a:moveTo>
                  <a:lnTo>
                    <a:pt x="1" y="1"/>
                  </a:lnTo>
                  <a:cubicBezTo>
                    <a:pt x="267" y="286"/>
                    <a:pt x="515" y="572"/>
                    <a:pt x="781" y="838"/>
                  </a:cubicBezTo>
                  <a:cubicBezTo>
                    <a:pt x="934" y="972"/>
                    <a:pt x="1067" y="1105"/>
                    <a:pt x="1219" y="1219"/>
                  </a:cubicBezTo>
                  <a:cubicBezTo>
                    <a:pt x="1371" y="1352"/>
                    <a:pt x="1505" y="1467"/>
                    <a:pt x="1638" y="1600"/>
                  </a:cubicBezTo>
                  <a:cubicBezTo>
                    <a:pt x="1924" y="1866"/>
                    <a:pt x="2190" y="2152"/>
                    <a:pt x="2457" y="2418"/>
                  </a:cubicBezTo>
                  <a:cubicBezTo>
                    <a:pt x="2609" y="2552"/>
                    <a:pt x="2742" y="2685"/>
                    <a:pt x="2894" y="2818"/>
                  </a:cubicBezTo>
                  <a:cubicBezTo>
                    <a:pt x="3047" y="2932"/>
                    <a:pt x="3180" y="3047"/>
                    <a:pt x="3332" y="3161"/>
                  </a:cubicBezTo>
                  <a:lnTo>
                    <a:pt x="3428" y="3237"/>
                  </a:lnTo>
                  <a:lnTo>
                    <a:pt x="3428" y="3237"/>
                  </a:lnTo>
                  <a:lnTo>
                    <a:pt x="3409" y="3218"/>
                  </a:lnTo>
                  <a:lnTo>
                    <a:pt x="3409" y="3218"/>
                  </a:lnTo>
                  <a:cubicBezTo>
                    <a:pt x="3770" y="3523"/>
                    <a:pt x="4132" y="3827"/>
                    <a:pt x="4475" y="4151"/>
                  </a:cubicBezTo>
                  <a:lnTo>
                    <a:pt x="4970" y="4570"/>
                  </a:lnTo>
                  <a:cubicBezTo>
                    <a:pt x="5141" y="4741"/>
                    <a:pt x="5312" y="4893"/>
                    <a:pt x="5465" y="5046"/>
                  </a:cubicBezTo>
                  <a:cubicBezTo>
                    <a:pt x="5769" y="5369"/>
                    <a:pt x="6074" y="5712"/>
                    <a:pt x="6340" y="6074"/>
                  </a:cubicBezTo>
                  <a:cubicBezTo>
                    <a:pt x="6436" y="6207"/>
                    <a:pt x="6531" y="6340"/>
                    <a:pt x="6626" y="6493"/>
                  </a:cubicBezTo>
                  <a:cubicBezTo>
                    <a:pt x="6645" y="6531"/>
                    <a:pt x="6664" y="6588"/>
                    <a:pt x="6683" y="6626"/>
                  </a:cubicBezTo>
                  <a:cubicBezTo>
                    <a:pt x="6702" y="6664"/>
                    <a:pt x="6702" y="6683"/>
                    <a:pt x="6721" y="6721"/>
                  </a:cubicBezTo>
                  <a:lnTo>
                    <a:pt x="6721" y="6759"/>
                  </a:lnTo>
                  <a:lnTo>
                    <a:pt x="6721" y="6797"/>
                  </a:lnTo>
                  <a:cubicBezTo>
                    <a:pt x="6723" y="6798"/>
                    <a:pt x="6725" y="6799"/>
                    <a:pt x="6727" y="6799"/>
                  </a:cubicBezTo>
                  <a:cubicBezTo>
                    <a:pt x="6753" y="6799"/>
                    <a:pt x="6702" y="6663"/>
                    <a:pt x="6702" y="6645"/>
                  </a:cubicBezTo>
                  <a:cubicBezTo>
                    <a:pt x="6664" y="6531"/>
                    <a:pt x="6626" y="6435"/>
                    <a:pt x="6569" y="6359"/>
                  </a:cubicBezTo>
                  <a:cubicBezTo>
                    <a:pt x="6512" y="6245"/>
                    <a:pt x="6455" y="6150"/>
                    <a:pt x="6397" y="6055"/>
                  </a:cubicBezTo>
                  <a:cubicBezTo>
                    <a:pt x="6169" y="5693"/>
                    <a:pt x="5922" y="5331"/>
                    <a:pt x="5674" y="4989"/>
                  </a:cubicBezTo>
                  <a:cubicBezTo>
                    <a:pt x="5446" y="4627"/>
                    <a:pt x="5198" y="4322"/>
                    <a:pt x="4951" y="3999"/>
                  </a:cubicBezTo>
                  <a:cubicBezTo>
                    <a:pt x="4703" y="3656"/>
                    <a:pt x="4456" y="3332"/>
                    <a:pt x="4189" y="3028"/>
                  </a:cubicBezTo>
                  <a:cubicBezTo>
                    <a:pt x="4056" y="2837"/>
                    <a:pt x="3884" y="2666"/>
                    <a:pt x="3713" y="2514"/>
                  </a:cubicBezTo>
                  <a:cubicBezTo>
                    <a:pt x="3561" y="2380"/>
                    <a:pt x="3409" y="2247"/>
                    <a:pt x="3256" y="2114"/>
                  </a:cubicBezTo>
                  <a:cubicBezTo>
                    <a:pt x="2933" y="1847"/>
                    <a:pt x="2609" y="1562"/>
                    <a:pt x="2247" y="1314"/>
                  </a:cubicBezTo>
                  <a:cubicBezTo>
                    <a:pt x="2076" y="1181"/>
                    <a:pt x="1905" y="1067"/>
                    <a:pt x="1733" y="972"/>
                  </a:cubicBezTo>
                  <a:cubicBezTo>
                    <a:pt x="1543" y="857"/>
                    <a:pt x="1333" y="762"/>
                    <a:pt x="1143" y="667"/>
                  </a:cubicBezTo>
                  <a:cubicBezTo>
                    <a:pt x="953" y="553"/>
                    <a:pt x="762" y="458"/>
                    <a:pt x="572" y="343"/>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1" name="Google Shape;2541;p76"/>
            <p:cNvSpPr/>
            <p:nvPr/>
          </p:nvSpPr>
          <p:spPr>
            <a:xfrm>
              <a:off x="3821650" y="4830525"/>
              <a:ext cx="170900" cy="170425"/>
            </a:xfrm>
            <a:custGeom>
              <a:avLst/>
              <a:gdLst/>
              <a:ahLst/>
              <a:cxnLst/>
              <a:rect l="l" t="t" r="r" b="b"/>
              <a:pathLst>
                <a:path w="6836" h="6817" extrusionOk="0">
                  <a:moveTo>
                    <a:pt x="0" y="1"/>
                  </a:moveTo>
                  <a:lnTo>
                    <a:pt x="0" y="1"/>
                  </a:lnTo>
                  <a:cubicBezTo>
                    <a:pt x="324" y="343"/>
                    <a:pt x="629" y="686"/>
                    <a:pt x="952" y="1010"/>
                  </a:cubicBezTo>
                  <a:cubicBezTo>
                    <a:pt x="1105" y="1162"/>
                    <a:pt x="1276" y="1314"/>
                    <a:pt x="1428" y="1466"/>
                  </a:cubicBezTo>
                  <a:cubicBezTo>
                    <a:pt x="1600" y="1619"/>
                    <a:pt x="1752" y="1771"/>
                    <a:pt x="1904" y="1942"/>
                  </a:cubicBezTo>
                  <a:lnTo>
                    <a:pt x="1885" y="1904"/>
                  </a:lnTo>
                  <a:lnTo>
                    <a:pt x="1885" y="1904"/>
                  </a:lnTo>
                  <a:cubicBezTo>
                    <a:pt x="1999" y="2038"/>
                    <a:pt x="2133" y="2190"/>
                    <a:pt x="2266" y="2304"/>
                  </a:cubicBezTo>
                  <a:cubicBezTo>
                    <a:pt x="2399" y="2437"/>
                    <a:pt x="2513" y="2514"/>
                    <a:pt x="2628" y="2609"/>
                  </a:cubicBezTo>
                  <a:cubicBezTo>
                    <a:pt x="2932" y="2856"/>
                    <a:pt x="3218" y="3142"/>
                    <a:pt x="3522" y="3408"/>
                  </a:cubicBezTo>
                  <a:cubicBezTo>
                    <a:pt x="3675" y="3561"/>
                    <a:pt x="3846" y="3694"/>
                    <a:pt x="3998" y="3846"/>
                  </a:cubicBezTo>
                  <a:cubicBezTo>
                    <a:pt x="4151" y="3979"/>
                    <a:pt x="4322" y="4094"/>
                    <a:pt x="4474" y="4227"/>
                  </a:cubicBezTo>
                  <a:cubicBezTo>
                    <a:pt x="4684" y="4379"/>
                    <a:pt x="4874" y="4551"/>
                    <a:pt x="5084" y="4722"/>
                  </a:cubicBezTo>
                  <a:cubicBezTo>
                    <a:pt x="5274" y="4893"/>
                    <a:pt x="5502" y="5084"/>
                    <a:pt x="5693" y="5274"/>
                  </a:cubicBezTo>
                  <a:cubicBezTo>
                    <a:pt x="5883" y="5503"/>
                    <a:pt x="6074" y="5731"/>
                    <a:pt x="6264" y="5959"/>
                  </a:cubicBezTo>
                  <a:cubicBezTo>
                    <a:pt x="6435" y="6207"/>
                    <a:pt x="6626" y="6473"/>
                    <a:pt x="6778" y="6721"/>
                  </a:cubicBezTo>
                  <a:lnTo>
                    <a:pt x="6797" y="6778"/>
                  </a:lnTo>
                  <a:lnTo>
                    <a:pt x="6797" y="6797"/>
                  </a:lnTo>
                  <a:cubicBezTo>
                    <a:pt x="6797" y="6816"/>
                    <a:pt x="6816" y="6816"/>
                    <a:pt x="6816" y="6816"/>
                  </a:cubicBezTo>
                  <a:lnTo>
                    <a:pt x="6816" y="6797"/>
                  </a:lnTo>
                  <a:cubicBezTo>
                    <a:pt x="6835" y="6759"/>
                    <a:pt x="6778" y="6683"/>
                    <a:pt x="6759" y="6645"/>
                  </a:cubicBezTo>
                  <a:cubicBezTo>
                    <a:pt x="6740" y="6588"/>
                    <a:pt x="6702" y="6492"/>
                    <a:pt x="6645" y="6416"/>
                  </a:cubicBezTo>
                  <a:cubicBezTo>
                    <a:pt x="6568" y="6264"/>
                    <a:pt x="6492" y="6112"/>
                    <a:pt x="6397" y="5959"/>
                  </a:cubicBezTo>
                  <a:cubicBezTo>
                    <a:pt x="6226" y="5636"/>
                    <a:pt x="6035" y="5312"/>
                    <a:pt x="5826" y="5008"/>
                  </a:cubicBezTo>
                  <a:lnTo>
                    <a:pt x="5826" y="5027"/>
                  </a:lnTo>
                  <a:cubicBezTo>
                    <a:pt x="5693" y="4855"/>
                    <a:pt x="5559" y="4703"/>
                    <a:pt x="5445" y="4551"/>
                  </a:cubicBezTo>
                  <a:cubicBezTo>
                    <a:pt x="5312" y="4398"/>
                    <a:pt x="5160" y="4189"/>
                    <a:pt x="5026" y="4018"/>
                  </a:cubicBezTo>
                  <a:cubicBezTo>
                    <a:pt x="4893" y="3846"/>
                    <a:pt x="4741" y="3694"/>
                    <a:pt x="4608" y="3542"/>
                  </a:cubicBezTo>
                  <a:cubicBezTo>
                    <a:pt x="4474" y="3389"/>
                    <a:pt x="4322" y="3218"/>
                    <a:pt x="4170" y="3047"/>
                  </a:cubicBezTo>
                  <a:cubicBezTo>
                    <a:pt x="3865" y="2723"/>
                    <a:pt x="3541" y="2399"/>
                    <a:pt x="3180" y="2133"/>
                  </a:cubicBezTo>
                  <a:cubicBezTo>
                    <a:pt x="3027" y="2000"/>
                    <a:pt x="2837" y="1885"/>
                    <a:pt x="2666" y="1752"/>
                  </a:cubicBezTo>
                  <a:cubicBezTo>
                    <a:pt x="2494" y="1638"/>
                    <a:pt x="2323" y="1486"/>
                    <a:pt x="2152" y="1371"/>
                  </a:cubicBezTo>
                  <a:cubicBezTo>
                    <a:pt x="1980" y="1238"/>
                    <a:pt x="1809" y="1124"/>
                    <a:pt x="1638" y="991"/>
                  </a:cubicBezTo>
                  <a:cubicBezTo>
                    <a:pt x="1447" y="876"/>
                    <a:pt x="1238" y="762"/>
                    <a:pt x="1048" y="648"/>
                  </a:cubicBezTo>
                  <a:lnTo>
                    <a:pt x="1067" y="648"/>
                  </a:lnTo>
                  <a:lnTo>
                    <a:pt x="667" y="400"/>
                  </a:lnTo>
                  <a:lnTo>
                    <a:pt x="495" y="305"/>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2" name="Google Shape;2542;p76"/>
            <p:cNvSpPr/>
            <p:nvPr/>
          </p:nvSpPr>
          <p:spPr>
            <a:xfrm>
              <a:off x="3808800" y="4756275"/>
              <a:ext cx="164225" cy="178025"/>
            </a:xfrm>
            <a:custGeom>
              <a:avLst/>
              <a:gdLst/>
              <a:ahLst/>
              <a:cxnLst/>
              <a:rect l="l" t="t" r="r" b="b"/>
              <a:pathLst>
                <a:path w="6569" h="7121" extrusionOk="0">
                  <a:moveTo>
                    <a:pt x="0" y="1"/>
                  </a:moveTo>
                  <a:lnTo>
                    <a:pt x="0" y="1"/>
                  </a:lnTo>
                  <a:cubicBezTo>
                    <a:pt x="115" y="210"/>
                    <a:pt x="229" y="400"/>
                    <a:pt x="362" y="591"/>
                  </a:cubicBezTo>
                  <a:cubicBezTo>
                    <a:pt x="476" y="762"/>
                    <a:pt x="610" y="914"/>
                    <a:pt x="743" y="1067"/>
                  </a:cubicBezTo>
                  <a:cubicBezTo>
                    <a:pt x="895" y="1219"/>
                    <a:pt x="1047" y="1352"/>
                    <a:pt x="1200" y="1505"/>
                  </a:cubicBezTo>
                  <a:lnTo>
                    <a:pt x="1638" y="1962"/>
                  </a:lnTo>
                  <a:cubicBezTo>
                    <a:pt x="1923" y="2266"/>
                    <a:pt x="2228" y="2552"/>
                    <a:pt x="2532" y="2818"/>
                  </a:cubicBezTo>
                  <a:cubicBezTo>
                    <a:pt x="2856" y="3104"/>
                    <a:pt x="3161" y="3389"/>
                    <a:pt x="3503" y="3656"/>
                  </a:cubicBezTo>
                  <a:lnTo>
                    <a:pt x="3884" y="3922"/>
                  </a:lnTo>
                  <a:cubicBezTo>
                    <a:pt x="3998" y="4018"/>
                    <a:pt x="4132" y="4113"/>
                    <a:pt x="4227" y="4227"/>
                  </a:cubicBezTo>
                  <a:cubicBezTo>
                    <a:pt x="4341" y="4322"/>
                    <a:pt x="4493" y="4456"/>
                    <a:pt x="4608" y="4589"/>
                  </a:cubicBezTo>
                  <a:lnTo>
                    <a:pt x="4608" y="4570"/>
                  </a:lnTo>
                  <a:lnTo>
                    <a:pt x="4665" y="4646"/>
                  </a:lnTo>
                  <a:lnTo>
                    <a:pt x="4798" y="4779"/>
                  </a:lnTo>
                  <a:cubicBezTo>
                    <a:pt x="4988" y="4989"/>
                    <a:pt x="5179" y="5198"/>
                    <a:pt x="5369" y="5426"/>
                  </a:cubicBezTo>
                  <a:cubicBezTo>
                    <a:pt x="5540" y="5636"/>
                    <a:pt x="5750" y="5902"/>
                    <a:pt x="5921" y="6131"/>
                  </a:cubicBezTo>
                  <a:cubicBezTo>
                    <a:pt x="6150" y="6435"/>
                    <a:pt x="6340" y="6740"/>
                    <a:pt x="6530" y="7045"/>
                  </a:cubicBezTo>
                  <a:lnTo>
                    <a:pt x="6568" y="7121"/>
                  </a:lnTo>
                  <a:lnTo>
                    <a:pt x="6568" y="7102"/>
                  </a:lnTo>
                  <a:cubicBezTo>
                    <a:pt x="6492" y="6930"/>
                    <a:pt x="6416" y="6759"/>
                    <a:pt x="6302" y="6588"/>
                  </a:cubicBezTo>
                  <a:cubicBezTo>
                    <a:pt x="6207" y="6416"/>
                    <a:pt x="6112" y="6245"/>
                    <a:pt x="6016" y="6055"/>
                  </a:cubicBezTo>
                  <a:cubicBezTo>
                    <a:pt x="5902" y="5883"/>
                    <a:pt x="5769" y="5693"/>
                    <a:pt x="5655" y="5522"/>
                  </a:cubicBezTo>
                  <a:cubicBezTo>
                    <a:pt x="5521" y="5331"/>
                    <a:pt x="5426" y="5179"/>
                    <a:pt x="5312" y="5027"/>
                  </a:cubicBezTo>
                  <a:cubicBezTo>
                    <a:pt x="5045" y="4665"/>
                    <a:pt x="4779" y="4303"/>
                    <a:pt x="4493" y="3961"/>
                  </a:cubicBezTo>
                  <a:cubicBezTo>
                    <a:pt x="4189" y="3637"/>
                    <a:pt x="3903" y="3370"/>
                    <a:pt x="3618" y="3066"/>
                  </a:cubicBezTo>
                  <a:lnTo>
                    <a:pt x="3503" y="2952"/>
                  </a:lnTo>
                  <a:lnTo>
                    <a:pt x="3503" y="2952"/>
                  </a:lnTo>
                  <a:cubicBezTo>
                    <a:pt x="3066" y="2495"/>
                    <a:pt x="2609" y="2057"/>
                    <a:pt x="2114" y="1657"/>
                  </a:cubicBezTo>
                  <a:cubicBezTo>
                    <a:pt x="1866" y="1467"/>
                    <a:pt x="1638" y="1276"/>
                    <a:pt x="1371" y="1105"/>
                  </a:cubicBezTo>
                  <a:cubicBezTo>
                    <a:pt x="1105" y="914"/>
                    <a:pt x="838" y="724"/>
                    <a:pt x="572" y="515"/>
                  </a:cubicBezTo>
                  <a:cubicBezTo>
                    <a:pt x="362" y="362"/>
                    <a:pt x="172" y="19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3" name="Google Shape;2543;p76"/>
            <p:cNvSpPr/>
            <p:nvPr/>
          </p:nvSpPr>
          <p:spPr>
            <a:xfrm>
              <a:off x="3750250" y="4677750"/>
              <a:ext cx="188500" cy="145650"/>
            </a:xfrm>
            <a:custGeom>
              <a:avLst/>
              <a:gdLst/>
              <a:ahLst/>
              <a:cxnLst/>
              <a:rect l="l" t="t" r="r" b="b"/>
              <a:pathLst>
                <a:path w="7540" h="5826" extrusionOk="0">
                  <a:moveTo>
                    <a:pt x="1" y="0"/>
                  </a:moveTo>
                  <a:cubicBezTo>
                    <a:pt x="191" y="115"/>
                    <a:pt x="362" y="248"/>
                    <a:pt x="534" y="362"/>
                  </a:cubicBezTo>
                  <a:lnTo>
                    <a:pt x="515" y="343"/>
                  </a:lnTo>
                  <a:lnTo>
                    <a:pt x="515" y="343"/>
                  </a:lnTo>
                  <a:lnTo>
                    <a:pt x="705" y="495"/>
                  </a:lnTo>
                  <a:cubicBezTo>
                    <a:pt x="953" y="724"/>
                    <a:pt x="1200" y="952"/>
                    <a:pt x="1448" y="1181"/>
                  </a:cubicBezTo>
                  <a:cubicBezTo>
                    <a:pt x="1695" y="1409"/>
                    <a:pt x="1962" y="1619"/>
                    <a:pt x="2228" y="1809"/>
                  </a:cubicBezTo>
                  <a:cubicBezTo>
                    <a:pt x="2495" y="2018"/>
                    <a:pt x="2742" y="2209"/>
                    <a:pt x="3028" y="2380"/>
                  </a:cubicBezTo>
                  <a:cubicBezTo>
                    <a:pt x="3294" y="2551"/>
                    <a:pt x="3618" y="2723"/>
                    <a:pt x="3923" y="2894"/>
                  </a:cubicBezTo>
                  <a:cubicBezTo>
                    <a:pt x="4303" y="3161"/>
                    <a:pt x="4684" y="3408"/>
                    <a:pt x="5065" y="3675"/>
                  </a:cubicBezTo>
                  <a:cubicBezTo>
                    <a:pt x="5446" y="3941"/>
                    <a:pt x="5826" y="4151"/>
                    <a:pt x="6169" y="4436"/>
                  </a:cubicBezTo>
                  <a:cubicBezTo>
                    <a:pt x="6359" y="4608"/>
                    <a:pt x="6531" y="4779"/>
                    <a:pt x="6702" y="4950"/>
                  </a:cubicBezTo>
                  <a:lnTo>
                    <a:pt x="6778" y="5026"/>
                  </a:lnTo>
                  <a:cubicBezTo>
                    <a:pt x="7026" y="5274"/>
                    <a:pt x="7254" y="5540"/>
                    <a:pt x="7521" y="5807"/>
                  </a:cubicBezTo>
                  <a:cubicBezTo>
                    <a:pt x="7464" y="5731"/>
                    <a:pt x="7426" y="5674"/>
                    <a:pt x="7368" y="5598"/>
                  </a:cubicBezTo>
                  <a:cubicBezTo>
                    <a:pt x="7102" y="5236"/>
                    <a:pt x="6854" y="4874"/>
                    <a:pt x="6569" y="4512"/>
                  </a:cubicBezTo>
                  <a:cubicBezTo>
                    <a:pt x="6302" y="4170"/>
                    <a:pt x="6017" y="3846"/>
                    <a:pt x="5712" y="3503"/>
                  </a:cubicBezTo>
                  <a:cubicBezTo>
                    <a:pt x="5408" y="3180"/>
                    <a:pt x="5103" y="2818"/>
                    <a:pt x="4779" y="2475"/>
                  </a:cubicBezTo>
                  <a:cubicBezTo>
                    <a:pt x="4456" y="2133"/>
                    <a:pt x="4094" y="1828"/>
                    <a:pt x="3675" y="1581"/>
                  </a:cubicBezTo>
                  <a:cubicBezTo>
                    <a:pt x="3104" y="1219"/>
                    <a:pt x="2495" y="876"/>
                    <a:pt x="1886" y="591"/>
                  </a:cubicBezTo>
                  <a:cubicBezTo>
                    <a:pt x="1581" y="438"/>
                    <a:pt x="1276" y="305"/>
                    <a:pt x="953" y="191"/>
                  </a:cubicBezTo>
                  <a:cubicBezTo>
                    <a:pt x="648" y="96"/>
                    <a:pt x="324" y="19"/>
                    <a:pt x="1" y="0"/>
                  </a:cubicBezTo>
                  <a:close/>
                  <a:moveTo>
                    <a:pt x="7502" y="5807"/>
                  </a:moveTo>
                  <a:cubicBezTo>
                    <a:pt x="7521" y="5807"/>
                    <a:pt x="7521" y="5807"/>
                    <a:pt x="7540" y="5826"/>
                  </a:cubicBezTo>
                  <a:lnTo>
                    <a:pt x="7521" y="5807"/>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4" name="Google Shape;2544;p76"/>
            <p:cNvSpPr/>
            <p:nvPr/>
          </p:nvSpPr>
          <p:spPr>
            <a:xfrm>
              <a:off x="3689325" y="4565425"/>
              <a:ext cx="192325" cy="141850"/>
            </a:xfrm>
            <a:custGeom>
              <a:avLst/>
              <a:gdLst/>
              <a:ahLst/>
              <a:cxnLst/>
              <a:rect l="l" t="t" r="r" b="b"/>
              <a:pathLst>
                <a:path w="7693" h="5674" extrusionOk="0">
                  <a:moveTo>
                    <a:pt x="1" y="0"/>
                  </a:moveTo>
                  <a:lnTo>
                    <a:pt x="1" y="0"/>
                  </a:lnTo>
                  <a:cubicBezTo>
                    <a:pt x="267" y="248"/>
                    <a:pt x="515" y="476"/>
                    <a:pt x="781" y="686"/>
                  </a:cubicBezTo>
                  <a:lnTo>
                    <a:pt x="877" y="762"/>
                  </a:lnTo>
                  <a:cubicBezTo>
                    <a:pt x="1600" y="1352"/>
                    <a:pt x="2324" y="1904"/>
                    <a:pt x="3047" y="2475"/>
                  </a:cubicBezTo>
                  <a:lnTo>
                    <a:pt x="3123" y="2532"/>
                  </a:lnTo>
                  <a:lnTo>
                    <a:pt x="3504" y="2837"/>
                  </a:lnTo>
                  <a:cubicBezTo>
                    <a:pt x="3694" y="3008"/>
                    <a:pt x="3904" y="3161"/>
                    <a:pt x="4113" y="3294"/>
                  </a:cubicBezTo>
                  <a:cubicBezTo>
                    <a:pt x="4342" y="3446"/>
                    <a:pt x="4570" y="3561"/>
                    <a:pt x="4798" y="3694"/>
                  </a:cubicBezTo>
                  <a:cubicBezTo>
                    <a:pt x="5236" y="3941"/>
                    <a:pt x="5693" y="4151"/>
                    <a:pt x="6112" y="4417"/>
                  </a:cubicBezTo>
                  <a:cubicBezTo>
                    <a:pt x="6550" y="4665"/>
                    <a:pt x="7026" y="5007"/>
                    <a:pt x="7445" y="5350"/>
                  </a:cubicBezTo>
                  <a:lnTo>
                    <a:pt x="7521" y="5407"/>
                  </a:lnTo>
                  <a:lnTo>
                    <a:pt x="7578" y="5464"/>
                  </a:lnTo>
                  <a:lnTo>
                    <a:pt x="7597" y="5521"/>
                  </a:lnTo>
                  <a:lnTo>
                    <a:pt x="7635" y="5560"/>
                  </a:lnTo>
                  <a:lnTo>
                    <a:pt x="7635" y="5598"/>
                  </a:lnTo>
                  <a:lnTo>
                    <a:pt x="7635" y="5636"/>
                  </a:lnTo>
                  <a:lnTo>
                    <a:pt x="7635" y="5655"/>
                  </a:lnTo>
                  <a:lnTo>
                    <a:pt x="7635" y="5674"/>
                  </a:lnTo>
                  <a:cubicBezTo>
                    <a:pt x="7654" y="5674"/>
                    <a:pt x="7654" y="5655"/>
                    <a:pt x="7654" y="5655"/>
                  </a:cubicBezTo>
                  <a:cubicBezTo>
                    <a:pt x="7692" y="5579"/>
                    <a:pt x="7597" y="5445"/>
                    <a:pt x="7559" y="5388"/>
                  </a:cubicBezTo>
                  <a:cubicBezTo>
                    <a:pt x="7369" y="5179"/>
                    <a:pt x="7178" y="4988"/>
                    <a:pt x="6969" y="4817"/>
                  </a:cubicBezTo>
                  <a:cubicBezTo>
                    <a:pt x="6607" y="4474"/>
                    <a:pt x="6245" y="4113"/>
                    <a:pt x="5846" y="3808"/>
                  </a:cubicBezTo>
                  <a:lnTo>
                    <a:pt x="5846" y="3808"/>
                  </a:lnTo>
                  <a:lnTo>
                    <a:pt x="5865" y="3827"/>
                  </a:lnTo>
                  <a:lnTo>
                    <a:pt x="5427" y="3465"/>
                  </a:lnTo>
                  <a:lnTo>
                    <a:pt x="5446" y="3484"/>
                  </a:lnTo>
                  <a:cubicBezTo>
                    <a:pt x="5103" y="3218"/>
                    <a:pt x="4779" y="2913"/>
                    <a:pt x="4456" y="2609"/>
                  </a:cubicBezTo>
                  <a:cubicBezTo>
                    <a:pt x="4132" y="2304"/>
                    <a:pt x="3828" y="2018"/>
                    <a:pt x="3485" y="1733"/>
                  </a:cubicBezTo>
                  <a:cubicBezTo>
                    <a:pt x="2799" y="1162"/>
                    <a:pt x="2019" y="724"/>
                    <a:pt x="1181" y="438"/>
                  </a:cubicBezTo>
                  <a:cubicBezTo>
                    <a:pt x="991" y="362"/>
                    <a:pt x="801" y="305"/>
                    <a:pt x="610" y="229"/>
                  </a:cubicBezTo>
                  <a:cubicBezTo>
                    <a:pt x="420" y="153"/>
                    <a:pt x="210" y="7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5" name="Google Shape;2545;p76"/>
            <p:cNvSpPr/>
            <p:nvPr/>
          </p:nvSpPr>
          <p:spPr>
            <a:xfrm>
              <a:off x="3489925" y="4334600"/>
              <a:ext cx="186575" cy="77600"/>
            </a:xfrm>
            <a:custGeom>
              <a:avLst/>
              <a:gdLst/>
              <a:ahLst/>
              <a:cxnLst/>
              <a:rect l="l" t="t" r="r" b="b"/>
              <a:pathLst>
                <a:path w="7463" h="3104" extrusionOk="0">
                  <a:moveTo>
                    <a:pt x="0" y="0"/>
                  </a:moveTo>
                  <a:lnTo>
                    <a:pt x="0" y="0"/>
                  </a:lnTo>
                  <a:cubicBezTo>
                    <a:pt x="381" y="248"/>
                    <a:pt x="781" y="514"/>
                    <a:pt x="1180" y="724"/>
                  </a:cubicBezTo>
                  <a:cubicBezTo>
                    <a:pt x="1599" y="933"/>
                    <a:pt x="2018" y="1104"/>
                    <a:pt x="2456" y="1276"/>
                  </a:cubicBezTo>
                  <a:cubicBezTo>
                    <a:pt x="2894" y="1428"/>
                    <a:pt x="3332" y="1580"/>
                    <a:pt x="3789" y="1713"/>
                  </a:cubicBezTo>
                  <a:cubicBezTo>
                    <a:pt x="3998" y="1771"/>
                    <a:pt x="4207" y="1828"/>
                    <a:pt x="4417" y="1885"/>
                  </a:cubicBezTo>
                  <a:cubicBezTo>
                    <a:pt x="4626" y="1942"/>
                    <a:pt x="4836" y="1999"/>
                    <a:pt x="5045" y="2037"/>
                  </a:cubicBezTo>
                  <a:cubicBezTo>
                    <a:pt x="5255" y="2075"/>
                    <a:pt x="5445" y="2132"/>
                    <a:pt x="5654" y="2189"/>
                  </a:cubicBezTo>
                  <a:cubicBezTo>
                    <a:pt x="5902" y="2266"/>
                    <a:pt x="6130" y="2361"/>
                    <a:pt x="6359" y="2456"/>
                  </a:cubicBezTo>
                  <a:cubicBezTo>
                    <a:pt x="6606" y="2570"/>
                    <a:pt x="6854" y="2684"/>
                    <a:pt x="7082" y="2837"/>
                  </a:cubicBezTo>
                  <a:cubicBezTo>
                    <a:pt x="7196" y="2894"/>
                    <a:pt x="7311" y="2989"/>
                    <a:pt x="7425" y="3065"/>
                  </a:cubicBezTo>
                  <a:lnTo>
                    <a:pt x="7431" y="3068"/>
                  </a:lnTo>
                  <a:lnTo>
                    <a:pt x="7431" y="3068"/>
                  </a:lnTo>
                  <a:cubicBezTo>
                    <a:pt x="7357" y="2980"/>
                    <a:pt x="7267" y="2909"/>
                    <a:pt x="7177" y="2837"/>
                  </a:cubicBezTo>
                  <a:cubicBezTo>
                    <a:pt x="7006" y="2703"/>
                    <a:pt x="6835" y="2570"/>
                    <a:pt x="6663" y="2456"/>
                  </a:cubicBezTo>
                  <a:cubicBezTo>
                    <a:pt x="6302" y="2189"/>
                    <a:pt x="5940" y="1961"/>
                    <a:pt x="5559" y="1733"/>
                  </a:cubicBezTo>
                  <a:cubicBezTo>
                    <a:pt x="5159" y="1523"/>
                    <a:pt x="4760" y="1333"/>
                    <a:pt x="4360" y="1161"/>
                  </a:cubicBezTo>
                  <a:cubicBezTo>
                    <a:pt x="4150" y="1066"/>
                    <a:pt x="3922" y="971"/>
                    <a:pt x="3693" y="895"/>
                  </a:cubicBezTo>
                  <a:cubicBezTo>
                    <a:pt x="3465" y="819"/>
                    <a:pt x="3275" y="743"/>
                    <a:pt x="3046" y="685"/>
                  </a:cubicBezTo>
                  <a:cubicBezTo>
                    <a:pt x="2837" y="609"/>
                    <a:pt x="2551" y="533"/>
                    <a:pt x="2304" y="476"/>
                  </a:cubicBezTo>
                  <a:cubicBezTo>
                    <a:pt x="2056" y="419"/>
                    <a:pt x="1790" y="381"/>
                    <a:pt x="1542" y="343"/>
                  </a:cubicBezTo>
                  <a:cubicBezTo>
                    <a:pt x="1028" y="248"/>
                    <a:pt x="514" y="114"/>
                    <a:pt x="0" y="0"/>
                  </a:cubicBezTo>
                  <a:close/>
                  <a:moveTo>
                    <a:pt x="7431" y="3068"/>
                  </a:moveTo>
                  <a:lnTo>
                    <a:pt x="7431" y="3068"/>
                  </a:lnTo>
                  <a:cubicBezTo>
                    <a:pt x="7435" y="3073"/>
                    <a:pt x="7440" y="3079"/>
                    <a:pt x="7444" y="3084"/>
                  </a:cubicBezTo>
                  <a:cubicBezTo>
                    <a:pt x="7463" y="3084"/>
                    <a:pt x="7463" y="3084"/>
                    <a:pt x="7444" y="3103"/>
                  </a:cubicBezTo>
                  <a:lnTo>
                    <a:pt x="7463" y="3084"/>
                  </a:lnTo>
                  <a:lnTo>
                    <a:pt x="7431" y="3068"/>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6" name="Google Shape;2546;p76"/>
            <p:cNvSpPr/>
            <p:nvPr/>
          </p:nvSpPr>
          <p:spPr>
            <a:xfrm>
              <a:off x="3444700" y="4281275"/>
              <a:ext cx="159475" cy="45725"/>
            </a:xfrm>
            <a:custGeom>
              <a:avLst/>
              <a:gdLst/>
              <a:ahLst/>
              <a:cxnLst/>
              <a:rect l="l" t="t" r="r" b="b"/>
              <a:pathLst>
                <a:path w="6379" h="1829" extrusionOk="0">
                  <a:moveTo>
                    <a:pt x="0" y="1"/>
                  </a:moveTo>
                  <a:lnTo>
                    <a:pt x="553" y="229"/>
                  </a:lnTo>
                  <a:cubicBezTo>
                    <a:pt x="1200" y="534"/>
                    <a:pt x="1885" y="800"/>
                    <a:pt x="2552" y="1048"/>
                  </a:cubicBezTo>
                  <a:cubicBezTo>
                    <a:pt x="2913" y="1143"/>
                    <a:pt x="3275" y="1238"/>
                    <a:pt x="3637" y="1276"/>
                  </a:cubicBezTo>
                  <a:cubicBezTo>
                    <a:pt x="3998" y="1333"/>
                    <a:pt x="4360" y="1333"/>
                    <a:pt x="4722" y="1391"/>
                  </a:cubicBezTo>
                  <a:cubicBezTo>
                    <a:pt x="5103" y="1448"/>
                    <a:pt x="5426" y="1543"/>
                    <a:pt x="5769" y="1619"/>
                  </a:cubicBezTo>
                  <a:cubicBezTo>
                    <a:pt x="5897" y="1656"/>
                    <a:pt x="6026" y="1710"/>
                    <a:pt x="6154" y="1765"/>
                  </a:cubicBezTo>
                  <a:lnTo>
                    <a:pt x="6154" y="1765"/>
                  </a:lnTo>
                  <a:cubicBezTo>
                    <a:pt x="5966" y="1667"/>
                    <a:pt x="5804" y="1560"/>
                    <a:pt x="5617" y="1467"/>
                  </a:cubicBezTo>
                  <a:cubicBezTo>
                    <a:pt x="5388" y="1333"/>
                    <a:pt x="5217" y="1257"/>
                    <a:pt x="5007" y="1162"/>
                  </a:cubicBezTo>
                  <a:cubicBezTo>
                    <a:pt x="4912" y="1105"/>
                    <a:pt x="4798" y="1067"/>
                    <a:pt x="4684" y="1029"/>
                  </a:cubicBezTo>
                  <a:cubicBezTo>
                    <a:pt x="4570" y="991"/>
                    <a:pt x="4436" y="953"/>
                    <a:pt x="4303" y="915"/>
                  </a:cubicBezTo>
                  <a:cubicBezTo>
                    <a:pt x="4075" y="858"/>
                    <a:pt x="3827" y="800"/>
                    <a:pt x="3599" y="724"/>
                  </a:cubicBezTo>
                  <a:lnTo>
                    <a:pt x="3446" y="686"/>
                  </a:lnTo>
                  <a:lnTo>
                    <a:pt x="3484" y="686"/>
                  </a:lnTo>
                  <a:cubicBezTo>
                    <a:pt x="3218" y="591"/>
                    <a:pt x="2951" y="496"/>
                    <a:pt x="2685" y="401"/>
                  </a:cubicBezTo>
                  <a:cubicBezTo>
                    <a:pt x="2418" y="305"/>
                    <a:pt x="2133" y="210"/>
                    <a:pt x="1847" y="153"/>
                  </a:cubicBezTo>
                  <a:cubicBezTo>
                    <a:pt x="1562" y="96"/>
                    <a:pt x="1257" y="58"/>
                    <a:pt x="952" y="39"/>
                  </a:cubicBezTo>
                  <a:cubicBezTo>
                    <a:pt x="648" y="1"/>
                    <a:pt x="324" y="1"/>
                    <a:pt x="0" y="1"/>
                  </a:cubicBezTo>
                  <a:close/>
                  <a:moveTo>
                    <a:pt x="6154" y="1765"/>
                  </a:moveTo>
                  <a:cubicBezTo>
                    <a:pt x="6196" y="1787"/>
                    <a:pt x="6238" y="1808"/>
                    <a:pt x="6283" y="1828"/>
                  </a:cubicBezTo>
                  <a:lnTo>
                    <a:pt x="6378" y="1828"/>
                  </a:lnTo>
                  <a:lnTo>
                    <a:pt x="6378" y="1809"/>
                  </a:lnTo>
                  <a:cubicBezTo>
                    <a:pt x="6302" y="1809"/>
                    <a:pt x="6226" y="1790"/>
                    <a:pt x="6169" y="1771"/>
                  </a:cubicBezTo>
                  <a:cubicBezTo>
                    <a:pt x="6164" y="1769"/>
                    <a:pt x="6159" y="1767"/>
                    <a:pt x="6154" y="1765"/>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7" name="Google Shape;2547;p76"/>
            <p:cNvSpPr/>
            <p:nvPr/>
          </p:nvSpPr>
          <p:spPr>
            <a:xfrm>
              <a:off x="3401400" y="4243875"/>
              <a:ext cx="135650" cy="26475"/>
            </a:xfrm>
            <a:custGeom>
              <a:avLst/>
              <a:gdLst/>
              <a:ahLst/>
              <a:cxnLst/>
              <a:rect l="l" t="t" r="r" b="b"/>
              <a:pathLst>
                <a:path w="5426" h="1059" extrusionOk="0">
                  <a:moveTo>
                    <a:pt x="996" y="0"/>
                  </a:moveTo>
                  <a:cubicBezTo>
                    <a:pt x="659" y="0"/>
                    <a:pt x="326" y="14"/>
                    <a:pt x="0" y="50"/>
                  </a:cubicBezTo>
                  <a:cubicBezTo>
                    <a:pt x="666" y="278"/>
                    <a:pt x="1352" y="469"/>
                    <a:pt x="2037" y="659"/>
                  </a:cubicBezTo>
                  <a:cubicBezTo>
                    <a:pt x="2380" y="773"/>
                    <a:pt x="2722" y="831"/>
                    <a:pt x="3065" y="850"/>
                  </a:cubicBezTo>
                  <a:cubicBezTo>
                    <a:pt x="3236" y="850"/>
                    <a:pt x="3408" y="850"/>
                    <a:pt x="3579" y="831"/>
                  </a:cubicBezTo>
                  <a:cubicBezTo>
                    <a:pt x="3750" y="811"/>
                    <a:pt x="3922" y="811"/>
                    <a:pt x="4093" y="811"/>
                  </a:cubicBezTo>
                  <a:cubicBezTo>
                    <a:pt x="4303" y="831"/>
                    <a:pt x="4493" y="850"/>
                    <a:pt x="4702" y="869"/>
                  </a:cubicBezTo>
                  <a:cubicBezTo>
                    <a:pt x="4912" y="907"/>
                    <a:pt x="5102" y="945"/>
                    <a:pt x="5312" y="983"/>
                  </a:cubicBezTo>
                  <a:lnTo>
                    <a:pt x="5388" y="1002"/>
                  </a:lnTo>
                  <a:lnTo>
                    <a:pt x="5407" y="1002"/>
                  </a:lnTo>
                  <a:lnTo>
                    <a:pt x="5369" y="1040"/>
                  </a:lnTo>
                  <a:lnTo>
                    <a:pt x="5337" y="1056"/>
                  </a:lnTo>
                  <a:lnTo>
                    <a:pt x="5337" y="1056"/>
                  </a:lnTo>
                  <a:cubicBezTo>
                    <a:pt x="5360" y="1049"/>
                    <a:pt x="5378" y="1035"/>
                    <a:pt x="5407" y="1021"/>
                  </a:cubicBezTo>
                  <a:lnTo>
                    <a:pt x="5426" y="1002"/>
                  </a:lnTo>
                  <a:cubicBezTo>
                    <a:pt x="5426" y="983"/>
                    <a:pt x="5407" y="983"/>
                    <a:pt x="5388" y="964"/>
                  </a:cubicBezTo>
                  <a:cubicBezTo>
                    <a:pt x="5312" y="945"/>
                    <a:pt x="5235" y="907"/>
                    <a:pt x="5159" y="888"/>
                  </a:cubicBezTo>
                  <a:cubicBezTo>
                    <a:pt x="5007" y="811"/>
                    <a:pt x="4836" y="716"/>
                    <a:pt x="4664" y="640"/>
                  </a:cubicBezTo>
                  <a:cubicBezTo>
                    <a:pt x="4512" y="564"/>
                    <a:pt x="4341" y="507"/>
                    <a:pt x="4169" y="450"/>
                  </a:cubicBezTo>
                  <a:cubicBezTo>
                    <a:pt x="3846" y="355"/>
                    <a:pt x="3522" y="297"/>
                    <a:pt x="3179" y="259"/>
                  </a:cubicBezTo>
                  <a:lnTo>
                    <a:pt x="3103" y="240"/>
                  </a:lnTo>
                  <a:cubicBezTo>
                    <a:pt x="2608" y="145"/>
                    <a:pt x="2094" y="69"/>
                    <a:pt x="1580" y="12"/>
                  </a:cubicBezTo>
                  <a:cubicBezTo>
                    <a:pt x="1385" y="5"/>
                    <a:pt x="1190" y="0"/>
                    <a:pt x="996" y="0"/>
                  </a:cubicBezTo>
                  <a:close/>
                  <a:moveTo>
                    <a:pt x="5337" y="1056"/>
                  </a:moveTo>
                  <a:cubicBezTo>
                    <a:pt x="5329" y="1058"/>
                    <a:pt x="5321" y="1059"/>
                    <a:pt x="5312" y="1059"/>
                  </a:cubicBezTo>
                  <a:lnTo>
                    <a:pt x="5331" y="1059"/>
                  </a:lnTo>
                  <a:lnTo>
                    <a:pt x="5337" y="1056"/>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8" name="Google Shape;2548;p76"/>
            <p:cNvSpPr/>
            <p:nvPr/>
          </p:nvSpPr>
          <p:spPr>
            <a:xfrm>
              <a:off x="3320000" y="4179075"/>
              <a:ext cx="140425" cy="30250"/>
            </a:xfrm>
            <a:custGeom>
              <a:avLst/>
              <a:gdLst/>
              <a:ahLst/>
              <a:cxnLst/>
              <a:rect l="l" t="t" r="r" b="b"/>
              <a:pathLst>
                <a:path w="5617" h="1210" extrusionOk="0">
                  <a:moveTo>
                    <a:pt x="372" y="0"/>
                  </a:moveTo>
                  <a:cubicBezTo>
                    <a:pt x="248" y="0"/>
                    <a:pt x="124" y="5"/>
                    <a:pt x="1" y="15"/>
                  </a:cubicBezTo>
                  <a:cubicBezTo>
                    <a:pt x="229" y="91"/>
                    <a:pt x="438" y="167"/>
                    <a:pt x="648" y="262"/>
                  </a:cubicBezTo>
                  <a:cubicBezTo>
                    <a:pt x="857" y="338"/>
                    <a:pt x="1067" y="453"/>
                    <a:pt x="1295" y="529"/>
                  </a:cubicBezTo>
                  <a:cubicBezTo>
                    <a:pt x="1714" y="681"/>
                    <a:pt x="2152" y="795"/>
                    <a:pt x="2590" y="852"/>
                  </a:cubicBezTo>
                  <a:cubicBezTo>
                    <a:pt x="3009" y="929"/>
                    <a:pt x="3446" y="929"/>
                    <a:pt x="3884" y="948"/>
                  </a:cubicBezTo>
                  <a:cubicBezTo>
                    <a:pt x="4322" y="986"/>
                    <a:pt x="4760" y="1043"/>
                    <a:pt x="5198" y="1119"/>
                  </a:cubicBezTo>
                  <a:cubicBezTo>
                    <a:pt x="5331" y="1138"/>
                    <a:pt x="5445" y="1157"/>
                    <a:pt x="5560" y="1195"/>
                  </a:cubicBezTo>
                  <a:lnTo>
                    <a:pt x="5407" y="1195"/>
                  </a:lnTo>
                  <a:cubicBezTo>
                    <a:pt x="5436" y="1205"/>
                    <a:pt x="5469" y="1209"/>
                    <a:pt x="5505" y="1209"/>
                  </a:cubicBezTo>
                  <a:cubicBezTo>
                    <a:pt x="5541" y="1209"/>
                    <a:pt x="5579" y="1205"/>
                    <a:pt x="5617" y="1195"/>
                  </a:cubicBezTo>
                  <a:cubicBezTo>
                    <a:pt x="5579" y="1176"/>
                    <a:pt x="5541" y="1157"/>
                    <a:pt x="5502" y="1157"/>
                  </a:cubicBezTo>
                  <a:lnTo>
                    <a:pt x="5331" y="1081"/>
                  </a:lnTo>
                  <a:lnTo>
                    <a:pt x="5027" y="967"/>
                  </a:lnTo>
                  <a:cubicBezTo>
                    <a:pt x="4798" y="890"/>
                    <a:pt x="4570" y="814"/>
                    <a:pt x="4341" y="738"/>
                  </a:cubicBezTo>
                  <a:cubicBezTo>
                    <a:pt x="3884" y="567"/>
                    <a:pt x="3427" y="453"/>
                    <a:pt x="2951" y="376"/>
                  </a:cubicBezTo>
                  <a:lnTo>
                    <a:pt x="2780" y="338"/>
                  </a:lnTo>
                  <a:cubicBezTo>
                    <a:pt x="2323" y="262"/>
                    <a:pt x="1866" y="167"/>
                    <a:pt x="1409" y="110"/>
                  </a:cubicBezTo>
                  <a:cubicBezTo>
                    <a:pt x="1200" y="72"/>
                    <a:pt x="971" y="34"/>
                    <a:pt x="743" y="15"/>
                  </a:cubicBezTo>
                  <a:cubicBezTo>
                    <a:pt x="619" y="5"/>
                    <a:pt x="496" y="0"/>
                    <a:pt x="3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9" name="Google Shape;2549;p76"/>
            <p:cNvSpPr/>
            <p:nvPr/>
          </p:nvSpPr>
          <p:spPr>
            <a:xfrm>
              <a:off x="3240525" y="4117675"/>
              <a:ext cx="133750" cy="26450"/>
            </a:xfrm>
            <a:custGeom>
              <a:avLst/>
              <a:gdLst/>
              <a:ahLst/>
              <a:cxnLst/>
              <a:rect l="l" t="t" r="r" b="b"/>
              <a:pathLst>
                <a:path w="5350" h="1058" extrusionOk="0">
                  <a:moveTo>
                    <a:pt x="476" y="1"/>
                  </a:moveTo>
                  <a:cubicBezTo>
                    <a:pt x="319" y="1"/>
                    <a:pt x="162" y="5"/>
                    <a:pt x="0" y="15"/>
                  </a:cubicBezTo>
                  <a:lnTo>
                    <a:pt x="362" y="167"/>
                  </a:lnTo>
                  <a:lnTo>
                    <a:pt x="571" y="262"/>
                  </a:lnTo>
                  <a:lnTo>
                    <a:pt x="552" y="262"/>
                  </a:lnTo>
                  <a:cubicBezTo>
                    <a:pt x="952" y="453"/>
                    <a:pt x="1371" y="624"/>
                    <a:pt x="1790" y="776"/>
                  </a:cubicBezTo>
                  <a:cubicBezTo>
                    <a:pt x="2018" y="833"/>
                    <a:pt x="2228" y="891"/>
                    <a:pt x="2456" y="910"/>
                  </a:cubicBezTo>
                  <a:cubicBezTo>
                    <a:pt x="2685" y="948"/>
                    <a:pt x="2951" y="948"/>
                    <a:pt x="3199" y="948"/>
                  </a:cubicBezTo>
                  <a:lnTo>
                    <a:pt x="3351" y="948"/>
                  </a:lnTo>
                  <a:cubicBezTo>
                    <a:pt x="3960" y="967"/>
                    <a:pt x="4550" y="1024"/>
                    <a:pt x="5159" y="1043"/>
                  </a:cubicBezTo>
                  <a:lnTo>
                    <a:pt x="5255" y="1043"/>
                  </a:lnTo>
                  <a:cubicBezTo>
                    <a:pt x="5264" y="1052"/>
                    <a:pt x="5274" y="1057"/>
                    <a:pt x="5286" y="1057"/>
                  </a:cubicBezTo>
                  <a:cubicBezTo>
                    <a:pt x="5298" y="1057"/>
                    <a:pt x="5312" y="1052"/>
                    <a:pt x="5331" y="1043"/>
                  </a:cubicBezTo>
                  <a:cubicBezTo>
                    <a:pt x="5331" y="1043"/>
                    <a:pt x="5350" y="1024"/>
                    <a:pt x="5331" y="1024"/>
                  </a:cubicBezTo>
                  <a:cubicBezTo>
                    <a:pt x="5179" y="1005"/>
                    <a:pt x="5045" y="967"/>
                    <a:pt x="4912" y="910"/>
                  </a:cubicBezTo>
                  <a:lnTo>
                    <a:pt x="4455" y="795"/>
                  </a:lnTo>
                  <a:cubicBezTo>
                    <a:pt x="4150" y="700"/>
                    <a:pt x="3827" y="586"/>
                    <a:pt x="3522" y="472"/>
                  </a:cubicBezTo>
                  <a:cubicBezTo>
                    <a:pt x="3199" y="377"/>
                    <a:pt x="2875" y="300"/>
                    <a:pt x="2551" y="243"/>
                  </a:cubicBezTo>
                  <a:cubicBezTo>
                    <a:pt x="2304" y="205"/>
                    <a:pt x="2056" y="167"/>
                    <a:pt x="1809" y="110"/>
                  </a:cubicBezTo>
                  <a:cubicBezTo>
                    <a:pt x="1523" y="72"/>
                    <a:pt x="1238" y="34"/>
                    <a:pt x="952" y="15"/>
                  </a:cubicBezTo>
                  <a:cubicBezTo>
                    <a:pt x="790" y="5"/>
                    <a:pt x="633"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0" name="Google Shape;2550;p76"/>
            <p:cNvSpPr/>
            <p:nvPr/>
          </p:nvSpPr>
          <p:spPr>
            <a:xfrm>
              <a:off x="3257650" y="4081850"/>
              <a:ext cx="787250" cy="1211800"/>
            </a:xfrm>
            <a:custGeom>
              <a:avLst/>
              <a:gdLst/>
              <a:ahLst/>
              <a:cxnLst/>
              <a:rect l="l" t="t" r="r" b="b"/>
              <a:pathLst>
                <a:path w="31490" h="48472" extrusionOk="0">
                  <a:moveTo>
                    <a:pt x="1" y="1"/>
                  </a:moveTo>
                  <a:cubicBezTo>
                    <a:pt x="705" y="382"/>
                    <a:pt x="1428" y="782"/>
                    <a:pt x="2152" y="1143"/>
                  </a:cubicBezTo>
                  <a:cubicBezTo>
                    <a:pt x="2476" y="1315"/>
                    <a:pt x="2799" y="1486"/>
                    <a:pt x="3123" y="1638"/>
                  </a:cubicBezTo>
                  <a:cubicBezTo>
                    <a:pt x="3446" y="1810"/>
                    <a:pt x="3770" y="2000"/>
                    <a:pt x="4075" y="2190"/>
                  </a:cubicBezTo>
                  <a:cubicBezTo>
                    <a:pt x="4551" y="2495"/>
                    <a:pt x="5027" y="2819"/>
                    <a:pt x="5503" y="3142"/>
                  </a:cubicBezTo>
                  <a:cubicBezTo>
                    <a:pt x="5731" y="3275"/>
                    <a:pt x="5940" y="3428"/>
                    <a:pt x="6150" y="3561"/>
                  </a:cubicBezTo>
                  <a:cubicBezTo>
                    <a:pt x="6264" y="3637"/>
                    <a:pt x="6378" y="3713"/>
                    <a:pt x="6473" y="3770"/>
                  </a:cubicBezTo>
                  <a:cubicBezTo>
                    <a:pt x="6588" y="3847"/>
                    <a:pt x="6740" y="3961"/>
                    <a:pt x="6854" y="4056"/>
                  </a:cubicBezTo>
                  <a:cubicBezTo>
                    <a:pt x="7102" y="4227"/>
                    <a:pt x="7330" y="4418"/>
                    <a:pt x="7559" y="4589"/>
                  </a:cubicBezTo>
                  <a:cubicBezTo>
                    <a:pt x="7787" y="4779"/>
                    <a:pt x="7996" y="4932"/>
                    <a:pt x="8225" y="5103"/>
                  </a:cubicBezTo>
                  <a:cubicBezTo>
                    <a:pt x="8663" y="5446"/>
                    <a:pt x="9120" y="5769"/>
                    <a:pt x="9558" y="6093"/>
                  </a:cubicBezTo>
                  <a:lnTo>
                    <a:pt x="10129" y="6569"/>
                  </a:lnTo>
                  <a:cubicBezTo>
                    <a:pt x="10452" y="6836"/>
                    <a:pt x="10795" y="7121"/>
                    <a:pt x="11119" y="7407"/>
                  </a:cubicBezTo>
                  <a:cubicBezTo>
                    <a:pt x="11442" y="7692"/>
                    <a:pt x="11842" y="8035"/>
                    <a:pt x="12166" y="8359"/>
                  </a:cubicBezTo>
                  <a:cubicBezTo>
                    <a:pt x="12508" y="8663"/>
                    <a:pt x="12813" y="8949"/>
                    <a:pt x="13118" y="9253"/>
                  </a:cubicBezTo>
                  <a:cubicBezTo>
                    <a:pt x="13441" y="9558"/>
                    <a:pt x="13746" y="9882"/>
                    <a:pt x="14051" y="10205"/>
                  </a:cubicBezTo>
                  <a:lnTo>
                    <a:pt x="14031" y="10186"/>
                  </a:lnTo>
                  <a:lnTo>
                    <a:pt x="14660" y="10834"/>
                  </a:lnTo>
                  <a:cubicBezTo>
                    <a:pt x="14850" y="11043"/>
                    <a:pt x="15040" y="11252"/>
                    <a:pt x="15231" y="11462"/>
                  </a:cubicBezTo>
                  <a:cubicBezTo>
                    <a:pt x="15631" y="11862"/>
                    <a:pt x="16030" y="12299"/>
                    <a:pt x="16411" y="12718"/>
                  </a:cubicBezTo>
                  <a:lnTo>
                    <a:pt x="16982" y="13308"/>
                  </a:lnTo>
                  <a:cubicBezTo>
                    <a:pt x="17154" y="13518"/>
                    <a:pt x="17325" y="13708"/>
                    <a:pt x="17515" y="13918"/>
                  </a:cubicBezTo>
                  <a:cubicBezTo>
                    <a:pt x="17915" y="14336"/>
                    <a:pt x="18315" y="14774"/>
                    <a:pt x="18696" y="15212"/>
                  </a:cubicBezTo>
                  <a:cubicBezTo>
                    <a:pt x="18943" y="15517"/>
                    <a:pt x="19191" y="15802"/>
                    <a:pt x="19438" y="16107"/>
                  </a:cubicBezTo>
                  <a:cubicBezTo>
                    <a:pt x="19571" y="16259"/>
                    <a:pt x="19686" y="16412"/>
                    <a:pt x="19819" y="16583"/>
                  </a:cubicBezTo>
                  <a:cubicBezTo>
                    <a:pt x="19933" y="16716"/>
                    <a:pt x="20066" y="16869"/>
                    <a:pt x="20162" y="17021"/>
                  </a:cubicBezTo>
                  <a:cubicBezTo>
                    <a:pt x="20314" y="17249"/>
                    <a:pt x="20466" y="17459"/>
                    <a:pt x="20619" y="17687"/>
                  </a:cubicBezTo>
                  <a:lnTo>
                    <a:pt x="21018" y="18277"/>
                  </a:lnTo>
                  <a:cubicBezTo>
                    <a:pt x="21323" y="18734"/>
                    <a:pt x="21628" y="19172"/>
                    <a:pt x="21932" y="19610"/>
                  </a:cubicBezTo>
                  <a:cubicBezTo>
                    <a:pt x="22237" y="20048"/>
                    <a:pt x="22503" y="20467"/>
                    <a:pt x="22770" y="20886"/>
                  </a:cubicBezTo>
                  <a:cubicBezTo>
                    <a:pt x="22922" y="21114"/>
                    <a:pt x="23055" y="21323"/>
                    <a:pt x="23208" y="21552"/>
                  </a:cubicBezTo>
                  <a:cubicBezTo>
                    <a:pt x="23322" y="21780"/>
                    <a:pt x="23474" y="22028"/>
                    <a:pt x="23608" y="22256"/>
                  </a:cubicBezTo>
                  <a:cubicBezTo>
                    <a:pt x="23779" y="22561"/>
                    <a:pt x="23950" y="22885"/>
                    <a:pt x="24102" y="23208"/>
                  </a:cubicBezTo>
                  <a:cubicBezTo>
                    <a:pt x="24198" y="23379"/>
                    <a:pt x="24274" y="23570"/>
                    <a:pt x="24369" y="23760"/>
                  </a:cubicBezTo>
                  <a:cubicBezTo>
                    <a:pt x="24445" y="23951"/>
                    <a:pt x="24521" y="24103"/>
                    <a:pt x="24597" y="24274"/>
                  </a:cubicBezTo>
                  <a:cubicBezTo>
                    <a:pt x="24693" y="24446"/>
                    <a:pt x="24769" y="24636"/>
                    <a:pt x="24845" y="24826"/>
                  </a:cubicBezTo>
                  <a:cubicBezTo>
                    <a:pt x="24921" y="25017"/>
                    <a:pt x="24997" y="25169"/>
                    <a:pt x="25073" y="25340"/>
                  </a:cubicBezTo>
                  <a:cubicBezTo>
                    <a:pt x="25150" y="25512"/>
                    <a:pt x="25283" y="25740"/>
                    <a:pt x="25397" y="25912"/>
                  </a:cubicBezTo>
                  <a:lnTo>
                    <a:pt x="25702" y="26445"/>
                  </a:lnTo>
                  <a:lnTo>
                    <a:pt x="25892" y="26825"/>
                  </a:lnTo>
                  <a:cubicBezTo>
                    <a:pt x="25968" y="26959"/>
                    <a:pt x="26025" y="27092"/>
                    <a:pt x="26082" y="27225"/>
                  </a:cubicBezTo>
                  <a:cubicBezTo>
                    <a:pt x="26140" y="27358"/>
                    <a:pt x="26197" y="27473"/>
                    <a:pt x="26254" y="27606"/>
                  </a:cubicBezTo>
                  <a:cubicBezTo>
                    <a:pt x="26311" y="27739"/>
                    <a:pt x="26349" y="27853"/>
                    <a:pt x="26387" y="27949"/>
                  </a:cubicBezTo>
                  <a:cubicBezTo>
                    <a:pt x="26577" y="28444"/>
                    <a:pt x="26749" y="28939"/>
                    <a:pt x="26958" y="29414"/>
                  </a:cubicBezTo>
                  <a:cubicBezTo>
                    <a:pt x="27149" y="29909"/>
                    <a:pt x="27358" y="30404"/>
                    <a:pt x="27567" y="30899"/>
                  </a:cubicBezTo>
                  <a:cubicBezTo>
                    <a:pt x="27758" y="31394"/>
                    <a:pt x="27967" y="31928"/>
                    <a:pt x="28139" y="32442"/>
                  </a:cubicBezTo>
                  <a:cubicBezTo>
                    <a:pt x="28310" y="32975"/>
                    <a:pt x="28500" y="33565"/>
                    <a:pt x="28672" y="34117"/>
                  </a:cubicBezTo>
                  <a:cubicBezTo>
                    <a:pt x="28767" y="34383"/>
                    <a:pt x="28862" y="34669"/>
                    <a:pt x="28938" y="34955"/>
                  </a:cubicBezTo>
                  <a:cubicBezTo>
                    <a:pt x="29014" y="35221"/>
                    <a:pt x="29090" y="35488"/>
                    <a:pt x="29186" y="35773"/>
                  </a:cubicBezTo>
                  <a:cubicBezTo>
                    <a:pt x="29262" y="36040"/>
                    <a:pt x="29300" y="36268"/>
                    <a:pt x="29376" y="36516"/>
                  </a:cubicBezTo>
                  <a:lnTo>
                    <a:pt x="29604" y="37391"/>
                  </a:lnTo>
                  <a:cubicBezTo>
                    <a:pt x="29643" y="37544"/>
                    <a:pt x="29681" y="37696"/>
                    <a:pt x="29719" y="37829"/>
                  </a:cubicBezTo>
                  <a:lnTo>
                    <a:pt x="29719" y="37791"/>
                  </a:lnTo>
                  <a:cubicBezTo>
                    <a:pt x="29776" y="38039"/>
                    <a:pt x="29833" y="38286"/>
                    <a:pt x="29909" y="38534"/>
                  </a:cubicBezTo>
                  <a:cubicBezTo>
                    <a:pt x="29966" y="38819"/>
                    <a:pt x="30061" y="39124"/>
                    <a:pt x="30137" y="39409"/>
                  </a:cubicBezTo>
                  <a:cubicBezTo>
                    <a:pt x="30214" y="39695"/>
                    <a:pt x="30309" y="39961"/>
                    <a:pt x="30385" y="40247"/>
                  </a:cubicBezTo>
                  <a:cubicBezTo>
                    <a:pt x="30442" y="40533"/>
                    <a:pt x="30518" y="40761"/>
                    <a:pt x="30575" y="41028"/>
                  </a:cubicBezTo>
                  <a:cubicBezTo>
                    <a:pt x="30652" y="41351"/>
                    <a:pt x="30728" y="41656"/>
                    <a:pt x="30785" y="41980"/>
                  </a:cubicBezTo>
                  <a:cubicBezTo>
                    <a:pt x="30861" y="42284"/>
                    <a:pt x="30918" y="42608"/>
                    <a:pt x="30975" y="42912"/>
                  </a:cubicBezTo>
                  <a:cubicBezTo>
                    <a:pt x="31032" y="43217"/>
                    <a:pt x="31089" y="43579"/>
                    <a:pt x="31146" y="43921"/>
                  </a:cubicBezTo>
                  <a:cubicBezTo>
                    <a:pt x="31185" y="44264"/>
                    <a:pt x="31223" y="44588"/>
                    <a:pt x="31261" y="44911"/>
                  </a:cubicBezTo>
                  <a:cubicBezTo>
                    <a:pt x="31299" y="45406"/>
                    <a:pt x="31337" y="45901"/>
                    <a:pt x="31375" y="46396"/>
                  </a:cubicBezTo>
                  <a:cubicBezTo>
                    <a:pt x="31375" y="46663"/>
                    <a:pt x="31394" y="46910"/>
                    <a:pt x="31413" y="47177"/>
                  </a:cubicBezTo>
                  <a:cubicBezTo>
                    <a:pt x="31413" y="47424"/>
                    <a:pt x="31451" y="47710"/>
                    <a:pt x="31451" y="47995"/>
                  </a:cubicBezTo>
                  <a:cubicBezTo>
                    <a:pt x="31451" y="48053"/>
                    <a:pt x="31451" y="48129"/>
                    <a:pt x="31451" y="48186"/>
                  </a:cubicBezTo>
                  <a:lnTo>
                    <a:pt x="31451" y="48205"/>
                  </a:lnTo>
                  <a:cubicBezTo>
                    <a:pt x="31470" y="48167"/>
                    <a:pt x="31470" y="48110"/>
                    <a:pt x="31470" y="48072"/>
                  </a:cubicBezTo>
                  <a:cubicBezTo>
                    <a:pt x="31489" y="47957"/>
                    <a:pt x="31489" y="47843"/>
                    <a:pt x="31470" y="47748"/>
                  </a:cubicBezTo>
                  <a:cubicBezTo>
                    <a:pt x="31470" y="47481"/>
                    <a:pt x="31451" y="47215"/>
                    <a:pt x="31432" y="46929"/>
                  </a:cubicBezTo>
                  <a:cubicBezTo>
                    <a:pt x="31432" y="46663"/>
                    <a:pt x="31432" y="46396"/>
                    <a:pt x="31432" y="46130"/>
                  </a:cubicBezTo>
                  <a:cubicBezTo>
                    <a:pt x="31413" y="45844"/>
                    <a:pt x="31432" y="45540"/>
                    <a:pt x="31413" y="45254"/>
                  </a:cubicBezTo>
                  <a:cubicBezTo>
                    <a:pt x="31394" y="44968"/>
                    <a:pt x="31394" y="44721"/>
                    <a:pt x="31356" y="44454"/>
                  </a:cubicBezTo>
                  <a:cubicBezTo>
                    <a:pt x="31337" y="44188"/>
                    <a:pt x="31337" y="43902"/>
                    <a:pt x="31299" y="43636"/>
                  </a:cubicBezTo>
                  <a:cubicBezTo>
                    <a:pt x="31261" y="43369"/>
                    <a:pt x="31242" y="43065"/>
                    <a:pt x="31204" y="42779"/>
                  </a:cubicBezTo>
                  <a:cubicBezTo>
                    <a:pt x="31146" y="42513"/>
                    <a:pt x="31108" y="42189"/>
                    <a:pt x="31070" y="41884"/>
                  </a:cubicBezTo>
                  <a:cubicBezTo>
                    <a:pt x="31032" y="41580"/>
                    <a:pt x="30994" y="41332"/>
                    <a:pt x="30937" y="41066"/>
                  </a:cubicBezTo>
                  <a:cubicBezTo>
                    <a:pt x="30899" y="40780"/>
                    <a:pt x="30842" y="40533"/>
                    <a:pt x="30785" y="40247"/>
                  </a:cubicBezTo>
                  <a:cubicBezTo>
                    <a:pt x="30728" y="39981"/>
                    <a:pt x="30652" y="39714"/>
                    <a:pt x="30594" y="39447"/>
                  </a:cubicBezTo>
                  <a:cubicBezTo>
                    <a:pt x="30518" y="39181"/>
                    <a:pt x="30461" y="38933"/>
                    <a:pt x="30385" y="38686"/>
                  </a:cubicBezTo>
                  <a:cubicBezTo>
                    <a:pt x="30271" y="38153"/>
                    <a:pt x="30157" y="37601"/>
                    <a:pt x="30042" y="37068"/>
                  </a:cubicBezTo>
                  <a:cubicBezTo>
                    <a:pt x="29928" y="36535"/>
                    <a:pt x="29795" y="35944"/>
                    <a:pt x="29643" y="35392"/>
                  </a:cubicBezTo>
                  <a:cubicBezTo>
                    <a:pt x="29490" y="34821"/>
                    <a:pt x="29338" y="34288"/>
                    <a:pt x="29167" y="33736"/>
                  </a:cubicBezTo>
                  <a:cubicBezTo>
                    <a:pt x="28995" y="33184"/>
                    <a:pt x="28843" y="32708"/>
                    <a:pt x="28691" y="32194"/>
                  </a:cubicBezTo>
                  <a:cubicBezTo>
                    <a:pt x="28500" y="31585"/>
                    <a:pt x="28272" y="30995"/>
                    <a:pt x="28043" y="30404"/>
                  </a:cubicBezTo>
                  <a:cubicBezTo>
                    <a:pt x="27834" y="29871"/>
                    <a:pt x="27624" y="29338"/>
                    <a:pt x="27415" y="28805"/>
                  </a:cubicBezTo>
                  <a:cubicBezTo>
                    <a:pt x="27301" y="28520"/>
                    <a:pt x="27206" y="28234"/>
                    <a:pt x="27091" y="27949"/>
                  </a:cubicBezTo>
                  <a:cubicBezTo>
                    <a:pt x="27034" y="27796"/>
                    <a:pt x="26977" y="27625"/>
                    <a:pt x="26920" y="27473"/>
                  </a:cubicBezTo>
                  <a:cubicBezTo>
                    <a:pt x="26863" y="27320"/>
                    <a:pt x="26787" y="27168"/>
                    <a:pt x="26730" y="27016"/>
                  </a:cubicBezTo>
                  <a:cubicBezTo>
                    <a:pt x="26673" y="26863"/>
                    <a:pt x="26596" y="26730"/>
                    <a:pt x="26520" y="26597"/>
                  </a:cubicBezTo>
                  <a:cubicBezTo>
                    <a:pt x="26501" y="26540"/>
                    <a:pt x="26482" y="26483"/>
                    <a:pt x="26444" y="26445"/>
                  </a:cubicBezTo>
                  <a:lnTo>
                    <a:pt x="26292" y="26159"/>
                  </a:lnTo>
                  <a:cubicBezTo>
                    <a:pt x="26216" y="26007"/>
                    <a:pt x="26140" y="25873"/>
                    <a:pt x="26063" y="25721"/>
                  </a:cubicBezTo>
                  <a:lnTo>
                    <a:pt x="25854" y="25340"/>
                  </a:lnTo>
                  <a:cubicBezTo>
                    <a:pt x="25721" y="25112"/>
                    <a:pt x="25587" y="24864"/>
                    <a:pt x="25492" y="24636"/>
                  </a:cubicBezTo>
                  <a:cubicBezTo>
                    <a:pt x="25378" y="24388"/>
                    <a:pt x="25245" y="24103"/>
                    <a:pt x="25131" y="23836"/>
                  </a:cubicBezTo>
                  <a:cubicBezTo>
                    <a:pt x="25016" y="23570"/>
                    <a:pt x="24902" y="23322"/>
                    <a:pt x="24769" y="23056"/>
                  </a:cubicBezTo>
                  <a:cubicBezTo>
                    <a:pt x="24655" y="22808"/>
                    <a:pt x="24521" y="22561"/>
                    <a:pt x="24388" y="22294"/>
                  </a:cubicBezTo>
                  <a:cubicBezTo>
                    <a:pt x="24255" y="22047"/>
                    <a:pt x="24122" y="21818"/>
                    <a:pt x="23988" y="21571"/>
                  </a:cubicBezTo>
                  <a:cubicBezTo>
                    <a:pt x="23855" y="21323"/>
                    <a:pt x="23684" y="21076"/>
                    <a:pt x="23531" y="20828"/>
                  </a:cubicBezTo>
                  <a:cubicBezTo>
                    <a:pt x="23379" y="20581"/>
                    <a:pt x="23208" y="20352"/>
                    <a:pt x="23055" y="20105"/>
                  </a:cubicBezTo>
                  <a:cubicBezTo>
                    <a:pt x="22884" y="19877"/>
                    <a:pt x="22751" y="19667"/>
                    <a:pt x="22579" y="19439"/>
                  </a:cubicBezTo>
                  <a:cubicBezTo>
                    <a:pt x="22256" y="18963"/>
                    <a:pt x="21913" y="18506"/>
                    <a:pt x="21590" y="18049"/>
                  </a:cubicBezTo>
                  <a:lnTo>
                    <a:pt x="21133" y="17383"/>
                  </a:lnTo>
                  <a:cubicBezTo>
                    <a:pt x="21037" y="17268"/>
                    <a:pt x="20980" y="17154"/>
                    <a:pt x="20885" y="17059"/>
                  </a:cubicBezTo>
                  <a:cubicBezTo>
                    <a:pt x="20790" y="16945"/>
                    <a:pt x="20714" y="16811"/>
                    <a:pt x="20619" y="16678"/>
                  </a:cubicBezTo>
                  <a:lnTo>
                    <a:pt x="20352" y="16335"/>
                  </a:lnTo>
                  <a:cubicBezTo>
                    <a:pt x="20314" y="16278"/>
                    <a:pt x="20276" y="16240"/>
                    <a:pt x="20238" y="16183"/>
                  </a:cubicBezTo>
                  <a:lnTo>
                    <a:pt x="20066" y="15993"/>
                  </a:lnTo>
                  <a:cubicBezTo>
                    <a:pt x="19895" y="15783"/>
                    <a:pt x="19705" y="15574"/>
                    <a:pt x="19514" y="15346"/>
                  </a:cubicBezTo>
                  <a:cubicBezTo>
                    <a:pt x="19134" y="14908"/>
                    <a:pt x="18734" y="14489"/>
                    <a:pt x="18334" y="14051"/>
                  </a:cubicBezTo>
                  <a:lnTo>
                    <a:pt x="17858" y="13556"/>
                  </a:lnTo>
                  <a:lnTo>
                    <a:pt x="16678" y="12318"/>
                  </a:lnTo>
                  <a:cubicBezTo>
                    <a:pt x="16297" y="11919"/>
                    <a:pt x="15897" y="11519"/>
                    <a:pt x="15497" y="11119"/>
                  </a:cubicBezTo>
                  <a:cubicBezTo>
                    <a:pt x="15288" y="10910"/>
                    <a:pt x="15098" y="10719"/>
                    <a:pt x="14907" y="10529"/>
                  </a:cubicBezTo>
                  <a:cubicBezTo>
                    <a:pt x="14717" y="10320"/>
                    <a:pt x="14507" y="10110"/>
                    <a:pt x="14298" y="9901"/>
                  </a:cubicBezTo>
                  <a:cubicBezTo>
                    <a:pt x="13898" y="9501"/>
                    <a:pt x="13479" y="9101"/>
                    <a:pt x="13080" y="8720"/>
                  </a:cubicBezTo>
                  <a:cubicBezTo>
                    <a:pt x="12661" y="8340"/>
                    <a:pt x="12242" y="7978"/>
                    <a:pt x="11823" y="7597"/>
                  </a:cubicBezTo>
                  <a:cubicBezTo>
                    <a:pt x="11614" y="7407"/>
                    <a:pt x="11385" y="7216"/>
                    <a:pt x="11157" y="7026"/>
                  </a:cubicBezTo>
                  <a:cubicBezTo>
                    <a:pt x="10928" y="6836"/>
                    <a:pt x="10719" y="6664"/>
                    <a:pt x="10490" y="6493"/>
                  </a:cubicBezTo>
                  <a:cubicBezTo>
                    <a:pt x="10034" y="6131"/>
                    <a:pt x="9577" y="5788"/>
                    <a:pt x="9120" y="5446"/>
                  </a:cubicBezTo>
                  <a:cubicBezTo>
                    <a:pt x="8644" y="5084"/>
                    <a:pt x="8187" y="4760"/>
                    <a:pt x="7730" y="4437"/>
                  </a:cubicBezTo>
                  <a:cubicBezTo>
                    <a:pt x="7521" y="4265"/>
                    <a:pt x="7311" y="4113"/>
                    <a:pt x="7102" y="3961"/>
                  </a:cubicBezTo>
                  <a:cubicBezTo>
                    <a:pt x="6987" y="3866"/>
                    <a:pt x="6873" y="3790"/>
                    <a:pt x="6759" y="3713"/>
                  </a:cubicBezTo>
                  <a:cubicBezTo>
                    <a:pt x="6664" y="3637"/>
                    <a:pt x="6512" y="3542"/>
                    <a:pt x="6378" y="3447"/>
                  </a:cubicBezTo>
                  <a:cubicBezTo>
                    <a:pt x="6131" y="3295"/>
                    <a:pt x="5902" y="3142"/>
                    <a:pt x="5655" y="3009"/>
                  </a:cubicBezTo>
                  <a:cubicBezTo>
                    <a:pt x="5426" y="2857"/>
                    <a:pt x="5236" y="2723"/>
                    <a:pt x="5008" y="2590"/>
                  </a:cubicBezTo>
                  <a:cubicBezTo>
                    <a:pt x="4760" y="2438"/>
                    <a:pt x="4513" y="2266"/>
                    <a:pt x="4246" y="2114"/>
                  </a:cubicBezTo>
                  <a:cubicBezTo>
                    <a:pt x="3999" y="1962"/>
                    <a:pt x="3770" y="1848"/>
                    <a:pt x="3523" y="1714"/>
                  </a:cubicBezTo>
                  <a:cubicBezTo>
                    <a:pt x="3408" y="1657"/>
                    <a:pt x="3294" y="1600"/>
                    <a:pt x="3180" y="1543"/>
                  </a:cubicBezTo>
                  <a:cubicBezTo>
                    <a:pt x="3066" y="1486"/>
                    <a:pt x="2951" y="1429"/>
                    <a:pt x="2799" y="1372"/>
                  </a:cubicBezTo>
                  <a:lnTo>
                    <a:pt x="1981" y="991"/>
                  </a:lnTo>
                  <a:cubicBezTo>
                    <a:pt x="1657" y="839"/>
                    <a:pt x="1352" y="686"/>
                    <a:pt x="1048" y="534"/>
                  </a:cubicBezTo>
                  <a:cubicBezTo>
                    <a:pt x="686" y="344"/>
                    <a:pt x="343" y="172"/>
                    <a:pt x="1" y="1"/>
                  </a:cubicBezTo>
                  <a:close/>
                  <a:moveTo>
                    <a:pt x="31451" y="48205"/>
                  </a:moveTo>
                  <a:cubicBezTo>
                    <a:pt x="31451" y="48225"/>
                    <a:pt x="31446" y="48251"/>
                    <a:pt x="31438" y="48277"/>
                  </a:cubicBezTo>
                  <a:lnTo>
                    <a:pt x="31438" y="48277"/>
                  </a:lnTo>
                  <a:lnTo>
                    <a:pt x="31451" y="48243"/>
                  </a:lnTo>
                  <a:lnTo>
                    <a:pt x="31451" y="48205"/>
                  </a:lnTo>
                  <a:close/>
                  <a:moveTo>
                    <a:pt x="31438" y="48277"/>
                  </a:moveTo>
                  <a:lnTo>
                    <a:pt x="31413" y="48338"/>
                  </a:lnTo>
                  <a:cubicBezTo>
                    <a:pt x="31422" y="48320"/>
                    <a:pt x="31431" y="48299"/>
                    <a:pt x="31438" y="48277"/>
                  </a:cubicBezTo>
                  <a:close/>
                  <a:moveTo>
                    <a:pt x="31413" y="48338"/>
                  </a:moveTo>
                  <a:lnTo>
                    <a:pt x="31413" y="48338"/>
                  </a:lnTo>
                  <a:cubicBezTo>
                    <a:pt x="31403" y="48367"/>
                    <a:pt x="31389" y="48395"/>
                    <a:pt x="31370" y="48419"/>
                  </a:cubicBezTo>
                  <a:lnTo>
                    <a:pt x="31370" y="48419"/>
                  </a:lnTo>
                  <a:lnTo>
                    <a:pt x="31394" y="48395"/>
                  </a:lnTo>
                  <a:lnTo>
                    <a:pt x="31413" y="48338"/>
                  </a:lnTo>
                  <a:close/>
                  <a:moveTo>
                    <a:pt x="31370" y="48419"/>
                  </a:moveTo>
                  <a:lnTo>
                    <a:pt x="31356" y="48433"/>
                  </a:lnTo>
                  <a:lnTo>
                    <a:pt x="31341" y="48449"/>
                  </a:lnTo>
                  <a:lnTo>
                    <a:pt x="31341" y="48449"/>
                  </a:lnTo>
                  <a:cubicBezTo>
                    <a:pt x="31351" y="48440"/>
                    <a:pt x="31361" y="48430"/>
                    <a:pt x="31370" y="48419"/>
                  </a:cubicBezTo>
                  <a:close/>
                  <a:moveTo>
                    <a:pt x="31341" y="48449"/>
                  </a:moveTo>
                  <a:lnTo>
                    <a:pt x="31341" y="48449"/>
                  </a:lnTo>
                  <a:cubicBezTo>
                    <a:pt x="31339" y="48450"/>
                    <a:pt x="31337" y="48451"/>
                    <a:pt x="31336" y="48452"/>
                  </a:cubicBezTo>
                  <a:lnTo>
                    <a:pt x="31337" y="48452"/>
                  </a:lnTo>
                  <a:lnTo>
                    <a:pt x="31341" y="48449"/>
                  </a:lnTo>
                  <a:close/>
                  <a:moveTo>
                    <a:pt x="31299" y="48452"/>
                  </a:moveTo>
                  <a:lnTo>
                    <a:pt x="31299" y="48471"/>
                  </a:lnTo>
                  <a:cubicBezTo>
                    <a:pt x="31312" y="48467"/>
                    <a:pt x="31324" y="48460"/>
                    <a:pt x="31336" y="48452"/>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1" name="Google Shape;2551;p76"/>
            <p:cNvSpPr/>
            <p:nvPr/>
          </p:nvSpPr>
          <p:spPr>
            <a:xfrm>
              <a:off x="3644125" y="4487850"/>
              <a:ext cx="191825" cy="126150"/>
            </a:xfrm>
            <a:custGeom>
              <a:avLst/>
              <a:gdLst/>
              <a:ahLst/>
              <a:cxnLst/>
              <a:rect l="l" t="t" r="r" b="b"/>
              <a:pathLst>
                <a:path w="7673" h="5046" extrusionOk="0">
                  <a:moveTo>
                    <a:pt x="0" y="0"/>
                  </a:moveTo>
                  <a:lnTo>
                    <a:pt x="96" y="76"/>
                  </a:lnTo>
                  <a:cubicBezTo>
                    <a:pt x="248" y="210"/>
                    <a:pt x="400" y="324"/>
                    <a:pt x="571" y="457"/>
                  </a:cubicBezTo>
                  <a:cubicBezTo>
                    <a:pt x="743" y="571"/>
                    <a:pt x="914" y="686"/>
                    <a:pt x="1066" y="800"/>
                  </a:cubicBezTo>
                  <a:cubicBezTo>
                    <a:pt x="1238" y="914"/>
                    <a:pt x="1428" y="1066"/>
                    <a:pt x="1600" y="1200"/>
                  </a:cubicBezTo>
                  <a:cubicBezTo>
                    <a:pt x="1771" y="1333"/>
                    <a:pt x="1961" y="1466"/>
                    <a:pt x="2133" y="1599"/>
                  </a:cubicBezTo>
                  <a:cubicBezTo>
                    <a:pt x="2856" y="2133"/>
                    <a:pt x="3637" y="2570"/>
                    <a:pt x="4455" y="2894"/>
                  </a:cubicBezTo>
                  <a:cubicBezTo>
                    <a:pt x="5160" y="3199"/>
                    <a:pt x="5845" y="3560"/>
                    <a:pt x="6492" y="3941"/>
                  </a:cubicBezTo>
                  <a:cubicBezTo>
                    <a:pt x="6625" y="4036"/>
                    <a:pt x="6740" y="4112"/>
                    <a:pt x="6854" y="4208"/>
                  </a:cubicBezTo>
                  <a:cubicBezTo>
                    <a:pt x="7025" y="4341"/>
                    <a:pt x="7159" y="4474"/>
                    <a:pt x="7311" y="4607"/>
                  </a:cubicBezTo>
                  <a:cubicBezTo>
                    <a:pt x="7387" y="4703"/>
                    <a:pt x="7463" y="4779"/>
                    <a:pt x="7539" y="4874"/>
                  </a:cubicBezTo>
                  <a:cubicBezTo>
                    <a:pt x="7558" y="4893"/>
                    <a:pt x="7577" y="4931"/>
                    <a:pt x="7596" y="4969"/>
                  </a:cubicBezTo>
                  <a:lnTo>
                    <a:pt x="7615" y="5026"/>
                  </a:lnTo>
                  <a:lnTo>
                    <a:pt x="7615" y="5045"/>
                  </a:lnTo>
                  <a:cubicBezTo>
                    <a:pt x="7673" y="5045"/>
                    <a:pt x="7520" y="4836"/>
                    <a:pt x="7501" y="4817"/>
                  </a:cubicBezTo>
                  <a:cubicBezTo>
                    <a:pt x="7387" y="4646"/>
                    <a:pt x="7235" y="4474"/>
                    <a:pt x="7101" y="4303"/>
                  </a:cubicBezTo>
                  <a:cubicBezTo>
                    <a:pt x="6797" y="3979"/>
                    <a:pt x="6454" y="3694"/>
                    <a:pt x="6111" y="3446"/>
                  </a:cubicBezTo>
                  <a:cubicBezTo>
                    <a:pt x="5750" y="3161"/>
                    <a:pt x="5388" y="2894"/>
                    <a:pt x="5026" y="2628"/>
                  </a:cubicBezTo>
                  <a:cubicBezTo>
                    <a:pt x="4684" y="2361"/>
                    <a:pt x="4246" y="2094"/>
                    <a:pt x="3865" y="1828"/>
                  </a:cubicBezTo>
                  <a:cubicBezTo>
                    <a:pt x="3579" y="1638"/>
                    <a:pt x="3313" y="1428"/>
                    <a:pt x="3027" y="1238"/>
                  </a:cubicBezTo>
                  <a:cubicBezTo>
                    <a:pt x="2704" y="1009"/>
                    <a:pt x="2361" y="800"/>
                    <a:pt x="2018" y="629"/>
                  </a:cubicBezTo>
                  <a:cubicBezTo>
                    <a:pt x="1714" y="457"/>
                    <a:pt x="1390" y="324"/>
                    <a:pt x="1047" y="229"/>
                  </a:cubicBezTo>
                  <a:cubicBezTo>
                    <a:pt x="705" y="134"/>
                    <a:pt x="343" y="7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2" name="Google Shape;2552;p76"/>
            <p:cNvSpPr/>
            <p:nvPr/>
          </p:nvSpPr>
          <p:spPr>
            <a:xfrm>
              <a:off x="3597000" y="4420725"/>
              <a:ext cx="160425" cy="84750"/>
            </a:xfrm>
            <a:custGeom>
              <a:avLst/>
              <a:gdLst/>
              <a:ahLst/>
              <a:cxnLst/>
              <a:rect l="l" t="t" r="r" b="b"/>
              <a:pathLst>
                <a:path w="6417" h="3390" extrusionOk="0">
                  <a:moveTo>
                    <a:pt x="1" y="1"/>
                  </a:moveTo>
                  <a:lnTo>
                    <a:pt x="248" y="210"/>
                  </a:lnTo>
                  <a:cubicBezTo>
                    <a:pt x="419" y="344"/>
                    <a:pt x="572" y="477"/>
                    <a:pt x="762" y="610"/>
                  </a:cubicBezTo>
                  <a:cubicBezTo>
                    <a:pt x="933" y="724"/>
                    <a:pt x="1124" y="839"/>
                    <a:pt x="1333" y="934"/>
                  </a:cubicBezTo>
                  <a:cubicBezTo>
                    <a:pt x="1733" y="1143"/>
                    <a:pt x="2133" y="1353"/>
                    <a:pt x="2552" y="1524"/>
                  </a:cubicBezTo>
                  <a:cubicBezTo>
                    <a:pt x="2742" y="1619"/>
                    <a:pt x="2951" y="1714"/>
                    <a:pt x="3142" y="1771"/>
                  </a:cubicBezTo>
                  <a:cubicBezTo>
                    <a:pt x="3351" y="1829"/>
                    <a:pt x="3561" y="1905"/>
                    <a:pt x="3770" y="1981"/>
                  </a:cubicBezTo>
                  <a:cubicBezTo>
                    <a:pt x="4189" y="2114"/>
                    <a:pt x="4608" y="2247"/>
                    <a:pt x="5008" y="2419"/>
                  </a:cubicBezTo>
                  <a:lnTo>
                    <a:pt x="5160" y="2495"/>
                  </a:lnTo>
                  <a:cubicBezTo>
                    <a:pt x="5388" y="2590"/>
                    <a:pt x="5617" y="2723"/>
                    <a:pt x="5826" y="2857"/>
                  </a:cubicBezTo>
                  <a:cubicBezTo>
                    <a:pt x="5940" y="2933"/>
                    <a:pt x="6055" y="3009"/>
                    <a:pt x="6150" y="3085"/>
                  </a:cubicBezTo>
                  <a:cubicBezTo>
                    <a:pt x="6207" y="3123"/>
                    <a:pt x="6264" y="3180"/>
                    <a:pt x="6302" y="3218"/>
                  </a:cubicBezTo>
                  <a:lnTo>
                    <a:pt x="6391" y="3307"/>
                  </a:lnTo>
                  <a:lnTo>
                    <a:pt x="6391" y="3307"/>
                  </a:lnTo>
                  <a:cubicBezTo>
                    <a:pt x="6373" y="3272"/>
                    <a:pt x="6351" y="3239"/>
                    <a:pt x="6340" y="3218"/>
                  </a:cubicBezTo>
                  <a:cubicBezTo>
                    <a:pt x="6264" y="3123"/>
                    <a:pt x="6207" y="3047"/>
                    <a:pt x="6150" y="2971"/>
                  </a:cubicBezTo>
                  <a:cubicBezTo>
                    <a:pt x="5845" y="2647"/>
                    <a:pt x="5503" y="2362"/>
                    <a:pt x="5160" y="2114"/>
                  </a:cubicBezTo>
                  <a:cubicBezTo>
                    <a:pt x="4436" y="1562"/>
                    <a:pt x="3656" y="1105"/>
                    <a:pt x="2837" y="743"/>
                  </a:cubicBezTo>
                  <a:cubicBezTo>
                    <a:pt x="2628" y="648"/>
                    <a:pt x="2399" y="572"/>
                    <a:pt x="2171" y="496"/>
                  </a:cubicBezTo>
                  <a:cubicBezTo>
                    <a:pt x="1923" y="439"/>
                    <a:pt x="1676" y="401"/>
                    <a:pt x="1428" y="344"/>
                  </a:cubicBezTo>
                  <a:cubicBezTo>
                    <a:pt x="1181" y="306"/>
                    <a:pt x="952" y="267"/>
                    <a:pt x="724" y="210"/>
                  </a:cubicBezTo>
                  <a:cubicBezTo>
                    <a:pt x="515" y="153"/>
                    <a:pt x="248" y="77"/>
                    <a:pt x="1" y="1"/>
                  </a:cubicBezTo>
                  <a:close/>
                  <a:moveTo>
                    <a:pt x="6391" y="3307"/>
                  </a:moveTo>
                  <a:cubicBezTo>
                    <a:pt x="6405" y="3335"/>
                    <a:pt x="6416" y="3364"/>
                    <a:pt x="6416" y="3390"/>
                  </a:cubicBezTo>
                  <a:lnTo>
                    <a:pt x="6416" y="3371"/>
                  </a:lnTo>
                  <a:lnTo>
                    <a:pt x="6416" y="3352"/>
                  </a:lnTo>
                  <a:lnTo>
                    <a:pt x="6397" y="3314"/>
                  </a:lnTo>
                  <a:lnTo>
                    <a:pt x="6391" y="3307"/>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553" name="Google Shape;2553;p76"/>
          <p:cNvSpPr/>
          <p:nvPr/>
        </p:nvSpPr>
        <p:spPr>
          <a:xfrm rot="10800000">
            <a:off x="1589928" y="3838778"/>
            <a:ext cx="1231023" cy="1071809"/>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4" name="Google Shape;2554;p76"/>
          <p:cNvSpPr/>
          <p:nvPr/>
        </p:nvSpPr>
        <p:spPr>
          <a:xfrm rot="175566" flipH="1">
            <a:off x="-356767" y="3447666"/>
            <a:ext cx="4446214" cy="1854019"/>
          </a:xfrm>
          <a:custGeom>
            <a:avLst/>
            <a:gdLst/>
            <a:ahLst/>
            <a:cxnLst/>
            <a:rect l="l" t="t" r="r" b="b"/>
            <a:pathLst>
              <a:path w="85327" h="36846" extrusionOk="0">
                <a:moveTo>
                  <a:pt x="36774" y="21266"/>
                </a:moveTo>
                <a:cubicBezTo>
                  <a:pt x="37013" y="22332"/>
                  <a:pt x="37413" y="23348"/>
                  <a:pt x="37968" y="24277"/>
                </a:cubicBezTo>
                <a:cubicBezTo>
                  <a:pt x="37792" y="24077"/>
                  <a:pt x="37593" y="23983"/>
                  <a:pt x="37391" y="23983"/>
                </a:cubicBezTo>
                <a:cubicBezTo>
                  <a:pt x="37241" y="23983"/>
                  <a:pt x="37090" y="24034"/>
                  <a:pt x="36944" y="24132"/>
                </a:cubicBezTo>
                <a:cubicBezTo>
                  <a:pt x="36684" y="23983"/>
                  <a:pt x="36392" y="23885"/>
                  <a:pt x="36126" y="23885"/>
                </a:cubicBezTo>
                <a:cubicBezTo>
                  <a:pt x="35922" y="23885"/>
                  <a:pt x="35733" y="23944"/>
                  <a:pt x="35588" y="24081"/>
                </a:cubicBezTo>
                <a:cubicBezTo>
                  <a:pt x="36091" y="23194"/>
                  <a:pt x="36484" y="22247"/>
                  <a:pt x="36774" y="21266"/>
                </a:cubicBezTo>
                <a:close/>
                <a:moveTo>
                  <a:pt x="76217" y="1"/>
                </a:moveTo>
                <a:cubicBezTo>
                  <a:pt x="74400" y="2483"/>
                  <a:pt x="73461" y="5494"/>
                  <a:pt x="73564" y="8565"/>
                </a:cubicBezTo>
                <a:cubicBezTo>
                  <a:pt x="73120" y="6151"/>
                  <a:pt x="72148" y="3771"/>
                  <a:pt x="70647" y="1826"/>
                </a:cubicBezTo>
                <a:cubicBezTo>
                  <a:pt x="69836" y="4743"/>
                  <a:pt x="69802" y="7831"/>
                  <a:pt x="70553" y="10766"/>
                </a:cubicBezTo>
                <a:cubicBezTo>
                  <a:pt x="69725" y="8608"/>
                  <a:pt x="68488" y="6731"/>
                  <a:pt x="66919" y="5051"/>
                </a:cubicBezTo>
                <a:lnTo>
                  <a:pt x="66919" y="5051"/>
                </a:lnTo>
                <a:cubicBezTo>
                  <a:pt x="67354" y="7874"/>
                  <a:pt x="68540" y="10629"/>
                  <a:pt x="70177" y="12975"/>
                </a:cubicBezTo>
                <a:cubicBezTo>
                  <a:pt x="68983" y="13436"/>
                  <a:pt x="68070" y="14408"/>
                  <a:pt x="67678" y="15628"/>
                </a:cubicBezTo>
                <a:cubicBezTo>
                  <a:pt x="68019" y="14169"/>
                  <a:pt x="68002" y="12634"/>
                  <a:pt x="67490" y="11226"/>
                </a:cubicBezTo>
                <a:cubicBezTo>
                  <a:pt x="65554" y="12472"/>
                  <a:pt x="63959" y="14562"/>
                  <a:pt x="63311" y="16771"/>
                </a:cubicBezTo>
                <a:cubicBezTo>
                  <a:pt x="63891" y="14152"/>
                  <a:pt x="63737" y="11226"/>
                  <a:pt x="62765" y="8727"/>
                </a:cubicBezTo>
                <a:cubicBezTo>
                  <a:pt x="61127" y="10825"/>
                  <a:pt x="60129" y="13350"/>
                  <a:pt x="59873" y="16003"/>
                </a:cubicBezTo>
                <a:cubicBezTo>
                  <a:pt x="59694" y="14254"/>
                  <a:pt x="59336" y="12352"/>
                  <a:pt x="58568" y="10774"/>
                </a:cubicBezTo>
                <a:cubicBezTo>
                  <a:pt x="57416" y="12608"/>
                  <a:pt x="56930" y="14647"/>
                  <a:pt x="56998" y="16813"/>
                </a:cubicBezTo>
                <a:cubicBezTo>
                  <a:pt x="55480" y="14169"/>
                  <a:pt x="53066" y="12156"/>
                  <a:pt x="50089" y="11516"/>
                </a:cubicBezTo>
                <a:lnTo>
                  <a:pt x="50089" y="11516"/>
                </a:lnTo>
                <a:cubicBezTo>
                  <a:pt x="50354" y="14323"/>
                  <a:pt x="52170" y="16933"/>
                  <a:pt x="54584" y="18392"/>
                </a:cubicBezTo>
                <a:cubicBezTo>
                  <a:pt x="54269" y="19236"/>
                  <a:pt x="54346" y="20140"/>
                  <a:pt x="54636" y="20993"/>
                </a:cubicBezTo>
                <a:cubicBezTo>
                  <a:pt x="54064" y="20285"/>
                  <a:pt x="53313" y="19748"/>
                  <a:pt x="52409" y="19663"/>
                </a:cubicBezTo>
                <a:cubicBezTo>
                  <a:pt x="51607" y="20498"/>
                  <a:pt x="51147" y="21479"/>
                  <a:pt x="51172" y="22648"/>
                </a:cubicBezTo>
                <a:cubicBezTo>
                  <a:pt x="50865" y="18699"/>
                  <a:pt x="48605" y="15005"/>
                  <a:pt x="45329" y="12787"/>
                </a:cubicBezTo>
                <a:lnTo>
                  <a:pt x="45329" y="12787"/>
                </a:lnTo>
                <a:cubicBezTo>
                  <a:pt x="45133" y="14945"/>
                  <a:pt x="45619" y="17351"/>
                  <a:pt x="46720" y="19219"/>
                </a:cubicBezTo>
                <a:cubicBezTo>
                  <a:pt x="46208" y="19876"/>
                  <a:pt x="46063" y="20635"/>
                  <a:pt x="46148" y="21471"/>
                </a:cubicBezTo>
                <a:cubicBezTo>
                  <a:pt x="44835" y="19918"/>
                  <a:pt x="43086" y="18784"/>
                  <a:pt x="41133" y="18221"/>
                </a:cubicBezTo>
                <a:lnTo>
                  <a:pt x="41133" y="18221"/>
                </a:lnTo>
                <a:cubicBezTo>
                  <a:pt x="41295" y="20208"/>
                  <a:pt x="41585" y="22298"/>
                  <a:pt x="42139" y="24209"/>
                </a:cubicBezTo>
                <a:cubicBezTo>
                  <a:pt x="40988" y="22230"/>
                  <a:pt x="39196" y="20874"/>
                  <a:pt x="37038" y="20183"/>
                </a:cubicBezTo>
                <a:cubicBezTo>
                  <a:pt x="37226" y="19245"/>
                  <a:pt x="37320" y="18281"/>
                  <a:pt x="37303" y="17317"/>
                </a:cubicBezTo>
                <a:lnTo>
                  <a:pt x="37303" y="17317"/>
                </a:lnTo>
                <a:cubicBezTo>
                  <a:pt x="35179" y="19006"/>
                  <a:pt x="33379" y="21189"/>
                  <a:pt x="32244" y="23646"/>
                </a:cubicBezTo>
                <a:cubicBezTo>
                  <a:pt x="32432" y="23100"/>
                  <a:pt x="32304" y="22495"/>
                  <a:pt x="31912" y="22077"/>
                </a:cubicBezTo>
                <a:cubicBezTo>
                  <a:pt x="31601" y="21739"/>
                  <a:pt x="31124" y="21507"/>
                  <a:pt x="30664" y="21507"/>
                </a:cubicBezTo>
                <a:cubicBezTo>
                  <a:pt x="30555" y="21507"/>
                  <a:pt x="30447" y="21520"/>
                  <a:pt x="30342" y="21548"/>
                </a:cubicBezTo>
                <a:cubicBezTo>
                  <a:pt x="31434" y="20200"/>
                  <a:pt x="32295" y="18682"/>
                  <a:pt x="32901" y="17052"/>
                </a:cubicBezTo>
                <a:cubicBezTo>
                  <a:pt x="32995" y="16856"/>
                  <a:pt x="33046" y="16634"/>
                  <a:pt x="33055" y="16413"/>
                </a:cubicBezTo>
                <a:cubicBezTo>
                  <a:pt x="33063" y="16191"/>
                  <a:pt x="32961" y="15978"/>
                  <a:pt x="32782" y="15841"/>
                </a:cubicBezTo>
                <a:cubicBezTo>
                  <a:pt x="32679" y="15777"/>
                  <a:pt x="32563" y="15753"/>
                  <a:pt x="32443" y="15753"/>
                </a:cubicBezTo>
                <a:cubicBezTo>
                  <a:pt x="32294" y="15753"/>
                  <a:pt x="32139" y="15790"/>
                  <a:pt x="31997" y="15833"/>
                </a:cubicBezTo>
                <a:cubicBezTo>
                  <a:pt x="31204" y="16071"/>
                  <a:pt x="30479" y="16472"/>
                  <a:pt x="29864" y="17018"/>
                </a:cubicBezTo>
                <a:cubicBezTo>
                  <a:pt x="29826" y="16614"/>
                  <a:pt x="29405" y="16359"/>
                  <a:pt x="28993" y="16359"/>
                </a:cubicBezTo>
                <a:cubicBezTo>
                  <a:pt x="28945" y="16359"/>
                  <a:pt x="28897" y="16363"/>
                  <a:pt x="28849" y="16370"/>
                </a:cubicBezTo>
                <a:cubicBezTo>
                  <a:pt x="28406" y="16438"/>
                  <a:pt x="28047" y="16788"/>
                  <a:pt x="27698" y="17078"/>
                </a:cubicBezTo>
                <a:cubicBezTo>
                  <a:pt x="28116" y="15764"/>
                  <a:pt x="28261" y="14382"/>
                  <a:pt x="28124" y="13009"/>
                </a:cubicBezTo>
                <a:cubicBezTo>
                  <a:pt x="28090" y="12702"/>
                  <a:pt x="27971" y="12310"/>
                  <a:pt x="27655" y="12293"/>
                </a:cubicBezTo>
                <a:cubicBezTo>
                  <a:pt x="27647" y="12292"/>
                  <a:pt x="27638" y="12292"/>
                  <a:pt x="27630" y="12292"/>
                </a:cubicBezTo>
                <a:cubicBezTo>
                  <a:pt x="27403" y="12292"/>
                  <a:pt x="27224" y="12513"/>
                  <a:pt x="27101" y="12711"/>
                </a:cubicBezTo>
                <a:cubicBezTo>
                  <a:pt x="26341" y="13930"/>
                  <a:pt x="25736" y="15227"/>
                  <a:pt x="25420" y="16634"/>
                </a:cubicBezTo>
                <a:cubicBezTo>
                  <a:pt x="25488" y="16259"/>
                  <a:pt x="25514" y="15833"/>
                  <a:pt x="25258" y="15551"/>
                </a:cubicBezTo>
                <a:cubicBezTo>
                  <a:pt x="25111" y="15394"/>
                  <a:pt x="24902" y="15325"/>
                  <a:pt x="24688" y="15325"/>
                </a:cubicBezTo>
                <a:cubicBezTo>
                  <a:pt x="24529" y="15325"/>
                  <a:pt x="24367" y="15363"/>
                  <a:pt x="24226" y="15432"/>
                </a:cubicBezTo>
                <a:cubicBezTo>
                  <a:pt x="23893" y="15585"/>
                  <a:pt x="23706" y="15909"/>
                  <a:pt x="23458" y="16182"/>
                </a:cubicBezTo>
                <a:cubicBezTo>
                  <a:pt x="24712" y="13888"/>
                  <a:pt x="25719" y="11465"/>
                  <a:pt x="26452" y="8949"/>
                </a:cubicBezTo>
                <a:cubicBezTo>
                  <a:pt x="26563" y="8599"/>
                  <a:pt x="26580" y="8087"/>
                  <a:pt x="26222" y="7993"/>
                </a:cubicBezTo>
                <a:cubicBezTo>
                  <a:pt x="26189" y="7984"/>
                  <a:pt x="26155" y="7979"/>
                  <a:pt x="26122" y="7979"/>
                </a:cubicBezTo>
                <a:cubicBezTo>
                  <a:pt x="25926" y="7979"/>
                  <a:pt x="25736" y="8137"/>
                  <a:pt x="25582" y="8283"/>
                </a:cubicBezTo>
                <a:cubicBezTo>
                  <a:pt x="23322" y="10535"/>
                  <a:pt x="20985" y="12813"/>
                  <a:pt x="19040" y="15346"/>
                </a:cubicBezTo>
                <a:cubicBezTo>
                  <a:pt x="19569" y="14604"/>
                  <a:pt x="19952" y="13768"/>
                  <a:pt x="20174" y="12890"/>
                </a:cubicBezTo>
                <a:cubicBezTo>
                  <a:pt x="20277" y="12497"/>
                  <a:pt x="20311" y="12011"/>
                  <a:pt x="19995" y="11764"/>
                </a:cubicBezTo>
                <a:cubicBezTo>
                  <a:pt x="19842" y="11644"/>
                  <a:pt x="19642" y="11612"/>
                  <a:pt x="19445" y="11612"/>
                </a:cubicBezTo>
                <a:cubicBezTo>
                  <a:pt x="19389" y="11612"/>
                  <a:pt x="19333" y="11615"/>
                  <a:pt x="19279" y="11619"/>
                </a:cubicBezTo>
                <a:cubicBezTo>
                  <a:pt x="17871" y="11713"/>
                  <a:pt x="16651" y="12420"/>
                  <a:pt x="15790" y="13538"/>
                </a:cubicBezTo>
                <a:cubicBezTo>
                  <a:pt x="16259" y="11226"/>
                  <a:pt x="16728" y="8889"/>
                  <a:pt x="16711" y="6526"/>
                </a:cubicBezTo>
                <a:cubicBezTo>
                  <a:pt x="16702" y="5989"/>
                  <a:pt x="16583" y="5323"/>
                  <a:pt x="16071" y="5153"/>
                </a:cubicBezTo>
                <a:cubicBezTo>
                  <a:pt x="16000" y="5130"/>
                  <a:pt x="15926" y="5120"/>
                  <a:pt x="15853" y="5120"/>
                </a:cubicBezTo>
                <a:cubicBezTo>
                  <a:pt x="15594" y="5120"/>
                  <a:pt x="15336" y="5250"/>
                  <a:pt x="15150" y="5443"/>
                </a:cubicBezTo>
                <a:cubicBezTo>
                  <a:pt x="14920" y="5682"/>
                  <a:pt x="14783" y="6006"/>
                  <a:pt x="14664" y="6321"/>
                </a:cubicBezTo>
                <a:cubicBezTo>
                  <a:pt x="13760" y="8659"/>
                  <a:pt x="13137" y="11107"/>
                  <a:pt x="12813" y="13606"/>
                </a:cubicBezTo>
                <a:cubicBezTo>
                  <a:pt x="10023" y="13632"/>
                  <a:pt x="6509" y="13657"/>
                  <a:pt x="4385" y="15474"/>
                </a:cubicBezTo>
                <a:cubicBezTo>
                  <a:pt x="3233" y="16464"/>
                  <a:pt x="2508" y="17854"/>
                  <a:pt x="1937" y="19262"/>
                </a:cubicBezTo>
                <a:cubicBezTo>
                  <a:pt x="598" y="22554"/>
                  <a:pt x="1" y="26094"/>
                  <a:pt x="180" y="29643"/>
                </a:cubicBezTo>
                <a:cubicBezTo>
                  <a:pt x="222" y="30368"/>
                  <a:pt x="316" y="31144"/>
                  <a:pt x="802" y="31690"/>
                </a:cubicBezTo>
                <a:cubicBezTo>
                  <a:pt x="1306" y="32244"/>
                  <a:pt x="2099" y="32406"/>
                  <a:pt x="2841" y="32526"/>
                </a:cubicBezTo>
                <a:cubicBezTo>
                  <a:pt x="9017" y="33575"/>
                  <a:pt x="15278" y="34121"/>
                  <a:pt x="21539" y="34172"/>
                </a:cubicBezTo>
                <a:cubicBezTo>
                  <a:pt x="21870" y="34175"/>
                  <a:pt x="22200" y="34176"/>
                  <a:pt x="22531" y="34176"/>
                </a:cubicBezTo>
                <a:cubicBezTo>
                  <a:pt x="26491" y="34176"/>
                  <a:pt x="30451" y="33995"/>
                  <a:pt x="34411" y="33814"/>
                </a:cubicBezTo>
                <a:cubicBezTo>
                  <a:pt x="35042" y="33780"/>
                  <a:pt x="35716" y="33729"/>
                  <a:pt x="36322" y="33550"/>
                </a:cubicBezTo>
                <a:cubicBezTo>
                  <a:pt x="37047" y="33874"/>
                  <a:pt x="37951" y="33976"/>
                  <a:pt x="38761" y="34019"/>
                </a:cubicBezTo>
                <a:cubicBezTo>
                  <a:pt x="49245" y="34548"/>
                  <a:pt x="59762" y="34812"/>
                  <a:pt x="70143" y="36347"/>
                </a:cubicBezTo>
                <a:cubicBezTo>
                  <a:pt x="71738" y="36584"/>
                  <a:pt x="73367" y="36845"/>
                  <a:pt x="74970" y="36845"/>
                </a:cubicBezTo>
                <a:cubicBezTo>
                  <a:pt x="76025" y="36845"/>
                  <a:pt x="77069" y="36732"/>
                  <a:pt x="78085" y="36424"/>
                </a:cubicBezTo>
                <a:cubicBezTo>
                  <a:pt x="82469" y="35076"/>
                  <a:pt x="85079" y="30257"/>
                  <a:pt x="85199" y="25668"/>
                </a:cubicBezTo>
                <a:cubicBezTo>
                  <a:pt x="85327" y="21079"/>
                  <a:pt x="83476" y="16677"/>
                  <a:pt x="81454" y="12557"/>
                </a:cubicBezTo>
                <a:cubicBezTo>
                  <a:pt x="79424" y="8437"/>
                  <a:pt x="77019" y="4522"/>
                  <a:pt x="76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5" name="Google Shape;2555;p76"/>
          <p:cNvSpPr/>
          <p:nvPr/>
        </p:nvSpPr>
        <p:spPr>
          <a:xfrm rot="10800000">
            <a:off x="-401102" y="3692227"/>
            <a:ext cx="1753651" cy="1526843"/>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6" name="Google Shape;2556;p76"/>
          <p:cNvSpPr/>
          <p:nvPr/>
        </p:nvSpPr>
        <p:spPr>
          <a:xfrm rot="10800000">
            <a:off x="3340978" y="4147278"/>
            <a:ext cx="1231023" cy="1071809"/>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557" name="Google Shape;2557;p76"/>
          <p:cNvGrpSpPr/>
          <p:nvPr/>
        </p:nvGrpSpPr>
        <p:grpSpPr>
          <a:xfrm rot="-2388593" flipH="1">
            <a:off x="3510398" y="4716464"/>
            <a:ext cx="494404" cy="365727"/>
            <a:chOff x="830525" y="3091250"/>
            <a:chExt cx="484300" cy="358275"/>
          </a:xfrm>
        </p:grpSpPr>
        <p:sp>
          <p:nvSpPr>
            <p:cNvPr id="2558" name="Google Shape;2558;p7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9" name="Google Shape;2559;p7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60" name="Google Shape;2560;p7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61" name="Google Shape;2561;p7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62" name="Google Shape;2562;p76"/>
          <p:cNvGrpSpPr/>
          <p:nvPr/>
        </p:nvGrpSpPr>
        <p:grpSpPr>
          <a:xfrm rot="2388593">
            <a:off x="5139198" y="4716464"/>
            <a:ext cx="494404" cy="365727"/>
            <a:chOff x="830525" y="3091250"/>
            <a:chExt cx="484300" cy="358275"/>
          </a:xfrm>
        </p:grpSpPr>
        <p:sp>
          <p:nvSpPr>
            <p:cNvPr id="2563" name="Google Shape;2563;p7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64" name="Google Shape;2564;p7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65" name="Google Shape;2565;p7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66" name="Google Shape;2566;p7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567" name="Google Shape;2567;p76">
            <a:hlinkClick r:id="rId4"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568" name="Google Shape;2568;p76">
            <a:hlinkClick r:id="rId5"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569" name="Google Shape;2569;p76">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70" name="Google Shape;2570;p76">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468"/>
                                        </p:tgtEl>
                                        <p:attrNameLst>
                                          <p:attrName>style.visibility</p:attrName>
                                        </p:attrNameLst>
                                      </p:cBhvr>
                                      <p:to>
                                        <p:strVal val="visible"/>
                                      </p:to>
                                    </p:set>
                                    <p:animEffect transition="in" filter="fade">
                                      <p:cBhvr>
                                        <p:cTn id="7" dur="1000"/>
                                        <p:tgtEl>
                                          <p:spTgt spid="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574"/>
        <p:cNvGrpSpPr/>
        <p:nvPr/>
      </p:nvGrpSpPr>
      <p:grpSpPr>
        <a:xfrm>
          <a:off x="0" y="0"/>
          <a:ext cx="0" cy="0"/>
          <a:chOff x="0" y="0"/>
          <a:chExt cx="0" cy="0"/>
        </a:xfrm>
      </p:grpSpPr>
      <p:sp>
        <p:nvSpPr>
          <p:cNvPr id="2575" name="Google Shape;2575;p77"/>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تنوع زیستی</a:t>
            </a:r>
            <a:endParaRPr dirty="0">
              <a:cs typeface="B Nazanin" panose="00000400000000000000" pitchFamily="2" charset="-78"/>
            </a:endParaRPr>
          </a:p>
        </p:txBody>
      </p:sp>
      <p:graphicFrame>
        <p:nvGraphicFramePr>
          <p:cNvPr id="2576" name="Google Shape;2576;p77"/>
          <p:cNvGraphicFramePr/>
          <p:nvPr>
            <p:extLst>
              <p:ext uri="{D42A27DB-BD31-4B8C-83A1-F6EECF244321}">
                <p14:modId xmlns:p14="http://schemas.microsoft.com/office/powerpoint/2010/main" val="308330714"/>
              </p:ext>
            </p:extLst>
          </p:nvPr>
        </p:nvGraphicFramePr>
        <p:xfrm>
          <a:off x="832863" y="1359200"/>
          <a:ext cx="7478275" cy="2943050"/>
        </p:xfrm>
        <a:graphic>
          <a:graphicData uri="http://schemas.openxmlformats.org/drawingml/2006/table">
            <a:tbl>
              <a:tblPr>
                <a:noFill/>
                <a:tableStyleId>{3657EBDF-2FBC-45AD-93CA-A3436CBB89FB}</a:tableStyleId>
              </a:tblPr>
              <a:tblGrid>
                <a:gridCol w="810200">
                  <a:extLst>
                    <a:ext uri="{9D8B030D-6E8A-4147-A177-3AD203B41FA5}">
                      <a16:colId xmlns:a16="http://schemas.microsoft.com/office/drawing/2014/main" val="20000"/>
                    </a:ext>
                  </a:extLst>
                </a:gridCol>
                <a:gridCol w="1631300">
                  <a:extLst>
                    <a:ext uri="{9D8B030D-6E8A-4147-A177-3AD203B41FA5}">
                      <a16:colId xmlns:a16="http://schemas.microsoft.com/office/drawing/2014/main" val="20001"/>
                    </a:ext>
                  </a:extLst>
                </a:gridCol>
                <a:gridCol w="1678925">
                  <a:extLst>
                    <a:ext uri="{9D8B030D-6E8A-4147-A177-3AD203B41FA5}">
                      <a16:colId xmlns:a16="http://schemas.microsoft.com/office/drawing/2014/main" val="20002"/>
                    </a:ext>
                  </a:extLst>
                </a:gridCol>
                <a:gridCol w="1678925">
                  <a:extLst>
                    <a:ext uri="{9D8B030D-6E8A-4147-A177-3AD203B41FA5}">
                      <a16:colId xmlns:a16="http://schemas.microsoft.com/office/drawing/2014/main" val="20003"/>
                    </a:ext>
                  </a:extLst>
                </a:gridCol>
                <a:gridCol w="1678925">
                  <a:extLst>
                    <a:ext uri="{9D8B030D-6E8A-4147-A177-3AD203B41FA5}">
                      <a16:colId xmlns:a16="http://schemas.microsoft.com/office/drawing/2014/main" val="20004"/>
                    </a:ext>
                  </a:extLst>
                </a:gridCol>
              </a:tblGrid>
              <a:tr h="694350">
                <a:tc>
                  <a:txBody>
                    <a:bodyPr/>
                    <a:lstStyle/>
                    <a:p>
                      <a:pPr marL="0" lvl="0" indent="0" algn="r" rtl="1">
                        <a:spcBef>
                          <a:spcPts val="0"/>
                        </a:spcBef>
                        <a:spcAft>
                          <a:spcPts val="0"/>
                        </a:spcAft>
                        <a:buNone/>
                      </a:pPr>
                      <a:endParaRPr sz="2600">
                        <a:latin typeface="Gorditas"/>
                        <a:ea typeface="Gorditas"/>
                        <a:cs typeface="B Nazanin" panose="00000400000000000000" pitchFamily="2" charset="-78"/>
                        <a:sym typeface="Gordita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r>
                        <a:rPr lang="fa-IR" sz="2000" dirty="0">
                          <a:solidFill>
                            <a:schemeClr val="dk1"/>
                          </a:solidFill>
                          <a:latin typeface="Gorditas"/>
                          <a:ea typeface="Gorditas"/>
                          <a:cs typeface="B Nazanin" panose="00000400000000000000" pitchFamily="2" charset="-78"/>
                          <a:sym typeface="Gorditas"/>
                        </a:rPr>
                        <a:t>گروه ها</a:t>
                      </a:r>
                      <a:endParaRPr sz="2000" dirty="0">
                        <a:solidFill>
                          <a:schemeClr val="dk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r>
                        <a:rPr lang="fa-IR" sz="2000" dirty="0">
                          <a:solidFill>
                            <a:schemeClr val="dk1"/>
                          </a:solidFill>
                          <a:latin typeface="Gorditas"/>
                          <a:ea typeface="Gorditas"/>
                          <a:cs typeface="B Nazanin" panose="00000400000000000000" pitchFamily="2" charset="-78"/>
                          <a:sym typeface="Gorditas"/>
                        </a:rPr>
                        <a:t>آمازون</a:t>
                      </a:r>
                      <a:endParaRPr sz="2000" dirty="0">
                        <a:solidFill>
                          <a:schemeClr val="dk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r>
                        <a:rPr lang="fa-IR" sz="2000" dirty="0">
                          <a:solidFill>
                            <a:schemeClr val="dk1"/>
                          </a:solidFill>
                          <a:latin typeface="Gorditas"/>
                          <a:ea typeface="Gorditas"/>
                          <a:cs typeface="B Nazanin" panose="00000400000000000000" pitchFamily="2" charset="-78"/>
                          <a:sym typeface="Gorditas"/>
                        </a:rPr>
                        <a:t>کنگو</a:t>
                      </a:r>
                      <a:endParaRPr sz="2000" dirty="0">
                        <a:solidFill>
                          <a:schemeClr val="dk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r>
                        <a:rPr lang="fa-IR" sz="2000" dirty="0">
                          <a:solidFill>
                            <a:schemeClr val="dk1"/>
                          </a:solidFill>
                          <a:latin typeface="Gorditas"/>
                          <a:ea typeface="Gorditas"/>
                          <a:cs typeface="B Nazanin" panose="00000400000000000000" pitchFamily="2" charset="-78"/>
                          <a:sym typeface="Gorditas"/>
                        </a:rPr>
                        <a:t>والاسیا</a:t>
                      </a:r>
                      <a:endParaRPr sz="2000" dirty="0">
                        <a:solidFill>
                          <a:schemeClr val="dk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562175">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گیاهان آوندی</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en" sz="1600" dirty="0">
                          <a:solidFill>
                            <a:schemeClr val="dk1"/>
                          </a:solidFill>
                          <a:latin typeface="Cabin"/>
                          <a:ea typeface="Cabin"/>
                          <a:cs typeface="B Nazanin" panose="00000400000000000000" pitchFamily="2" charset="-78"/>
                          <a:sym typeface="Cabin"/>
                        </a:rPr>
                        <a:t>118,306</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en" sz="1600" dirty="0">
                          <a:solidFill>
                            <a:schemeClr val="dk1"/>
                          </a:solidFill>
                          <a:latin typeface="Cabin"/>
                          <a:ea typeface="Cabin"/>
                          <a:cs typeface="B Nazanin" panose="00000400000000000000" pitchFamily="2" charset="-78"/>
                          <a:sym typeface="Cabin"/>
                        </a:rPr>
                        <a:t>56,451</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en" sz="1600">
                          <a:solidFill>
                            <a:schemeClr val="dk1"/>
                          </a:solidFill>
                          <a:latin typeface="Cabin"/>
                          <a:ea typeface="Cabin"/>
                          <a:cs typeface="B Nazanin" panose="00000400000000000000" pitchFamily="2" charset="-78"/>
                          <a:sym typeface="Cabin"/>
                        </a:rPr>
                        <a:t>50,000</a:t>
                      </a:r>
                      <a:endParaRPr sz="160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1"/>
                  </a:ext>
                </a:extLst>
              </a:tr>
              <a:tr h="562175">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پروانه ها</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lvl="0" indent="0" algn="ctr" rtl="1">
                        <a:spcBef>
                          <a:spcPts val="0"/>
                        </a:spcBef>
                        <a:spcAft>
                          <a:spcPts val="0"/>
                        </a:spcAft>
                        <a:buNone/>
                      </a:pPr>
                      <a:r>
                        <a:rPr lang="en" sz="1600">
                          <a:solidFill>
                            <a:schemeClr val="dk1"/>
                          </a:solidFill>
                          <a:latin typeface="Cabin"/>
                          <a:ea typeface="Cabin"/>
                          <a:cs typeface="B Nazanin" panose="00000400000000000000" pitchFamily="2" charset="-78"/>
                          <a:sym typeface="Cabin"/>
                        </a:rPr>
                        <a:t>9,000</a:t>
                      </a:r>
                      <a:endParaRPr sz="160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lvl="0" indent="0" algn="ctr" rtl="1">
                        <a:spcBef>
                          <a:spcPts val="0"/>
                        </a:spcBef>
                        <a:spcAft>
                          <a:spcPts val="0"/>
                        </a:spcAft>
                        <a:buNone/>
                      </a:pPr>
                      <a:r>
                        <a:rPr lang="en" sz="1600">
                          <a:solidFill>
                            <a:schemeClr val="dk1"/>
                          </a:solidFill>
                          <a:latin typeface="Cabin"/>
                          <a:ea typeface="Cabin"/>
                          <a:cs typeface="B Nazanin" panose="00000400000000000000" pitchFamily="2" charset="-78"/>
                          <a:sym typeface="Cabin"/>
                        </a:rPr>
                        <a:t>4,426</a:t>
                      </a:r>
                      <a:endParaRPr sz="160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lvl="0" indent="0" algn="ctr" rtl="1">
                        <a:spcBef>
                          <a:spcPts val="0"/>
                        </a:spcBef>
                        <a:spcAft>
                          <a:spcPts val="0"/>
                        </a:spcAft>
                        <a:buNone/>
                      </a:pPr>
                      <a:r>
                        <a:rPr lang="en" sz="1600">
                          <a:solidFill>
                            <a:schemeClr val="dk1"/>
                          </a:solidFill>
                          <a:latin typeface="Cabin"/>
                          <a:ea typeface="Cabin"/>
                          <a:cs typeface="B Nazanin" panose="00000400000000000000" pitchFamily="2" charset="-78"/>
                          <a:sym typeface="Cabin"/>
                        </a:rPr>
                        <a:t>4,000</a:t>
                      </a:r>
                      <a:endParaRPr sz="160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extLst>
                  <a:ext uri="{0D108BD9-81ED-4DB2-BD59-A6C34878D82A}">
                    <a16:rowId xmlns:a16="http://schemas.microsoft.com/office/drawing/2014/main" val="10002"/>
                  </a:ext>
                </a:extLst>
              </a:tr>
              <a:tr h="562175">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پستانداران</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1">
                        <a:spcBef>
                          <a:spcPts val="0"/>
                        </a:spcBef>
                        <a:spcAft>
                          <a:spcPts val="0"/>
                        </a:spcAft>
                        <a:buNone/>
                      </a:pPr>
                      <a:r>
                        <a:rPr lang="en" sz="1600">
                          <a:solidFill>
                            <a:schemeClr val="dk1"/>
                          </a:solidFill>
                          <a:latin typeface="Cabin"/>
                          <a:ea typeface="Cabin"/>
                          <a:cs typeface="B Nazanin" panose="00000400000000000000" pitchFamily="2" charset="-78"/>
                          <a:sym typeface="Cabin"/>
                        </a:rPr>
                        <a:t>1,793</a:t>
                      </a:r>
                      <a:endParaRPr sz="160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1">
                        <a:spcBef>
                          <a:spcPts val="0"/>
                        </a:spcBef>
                        <a:spcAft>
                          <a:spcPts val="0"/>
                        </a:spcAft>
                        <a:buNone/>
                      </a:pPr>
                      <a:r>
                        <a:rPr lang="en" sz="1600">
                          <a:solidFill>
                            <a:schemeClr val="dk1"/>
                          </a:solidFill>
                          <a:latin typeface="Cabin"/>
                          <a:ea typeface="Cabin"/>
                          <a:cs typeface="B Nazanin" panose="00000400000000000000" pitchFamily="2" charset="-78"/>
                          <a:sym typeface="Cabin"/>
                        </a:rPr>
                        <a:t>1,421</a:t>
                      </a:r>
                      <a:endParaRPr sz="160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1">
                        <a:spcBef>
                          <a:spcPts val="0"/>
                        </a:spcBef>
                        <a:spcAft>
                          <a:spcPts val="0"/>
                        </a:spcAft>
                        <a:buNone/>
                      </a:pPr>
                      <a:r>
                        <a:rPr lang="en" sz="1600">
                          <a:solidFill>
                            <a:schemeClr val="dk1"/>
                          </a:solidFill>
                          <a:latin typeface="Cabin"/>
                          <a:ea typeface="Cabin"/>
                          <a:cs typeface="B Nazanin" panose="00000400000000000000" pitchFamily="2" charset="-78"/>
                          <a:sym typeface="Cabin"/>
                        </a:rPr>
                        <a:t>1,305</a:t>
                      </a:r>
                      <a:endParaRPr sz="160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extLst>
                  <a:ext uri="{0D108BD9-81ED-4DB2-BD59-A6C34878D82A}">
                    <a16:rowId xmlns:a16="http://schemas.microsoft.com/office/drawing/2014/main" val="10003"/>
                  </a:ext>
                </a:extLst>
              </a:tr>
              <a:tr h="562175">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دوزیستان</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en" sz="1600">
                          <a:solidFill>
                            <a:schemeClr val="dk1"/>
                          </a:solidFill>
                          <a:latin typeface="Cabin"/>
                          <a:ea typeface="Cabin"/>
                          <a:cs typeface="B Nazanin" panose="00000400000000000000" pitchFamily="2" charset="-78"/>
                          <a:sym typeface="Cabin"/>
                        </a:rPr>
                        <a:t>3,398</a:t>
                      </a:r>
                      <a:endParaRPr sz="160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en" sz="1600">
                          <a:solidFill>
                            <a:schemeClr val="dk1"/>
                          </a:solidFill>
                          <a:latin typeface="Cabin"/>
                          <a:ea typeface="Cabin"/>
                          <a:cs typeface="B Nazanin" panose="00000400000000000000" pitchFamily="2" charset="-78"/>
                          <a:sym typeface="Cabin"/>
                        </a:rPr>
                        <a:t>1,178</a:t>
                      </a:r>
                      <a:endParaRPr sz="160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en" sz="1600" dirty="0">
                          <a:solidFill>
                            <a:schemeClr val="dk1"/>
                          </a:solidFill>
                          <a:latin typeface="Cabin"/>
                          <a:ea typeface="Cabin"/>
                          <a:cs typeface="B Nazanin" panose="00000400000000000000" pitchFamily="2" charset="-78"/>
                          <a:sym typeface="Cabin"/>
                        </a:rPr>
                        <a:t>1,085</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4"/>
                  </a:ext>
                </a:extLst>
              </a:tr>
            </a:tbl>
          </a:graphicData>
        </a:graphic>
      </p:graphicFrame>
      <p:grpSp>
        <p:nvGrpSpPr>
          <p:cNvPr id="2577" name="Google Shape;2577;p77"/>
          <p:cNvGrpSpPr/>
          <p:nvPr/>
        </p:nvGrpSpPr>
        <p:grpSpPr>
          <a:xfrm>
            <a:off x="975813" y="2691999"/>
            <a:ext cx="485645" cy="467609"/>
            <a:chOff x="4702850" y="3337575"/>
            <a:chExt cx="483325" cy="465375"/>
          </a:xfrm>
        </p:grpSpPr>
        <p:sp>
          <p:nvSpPr>
            <p:cNvPr id="2578" name="Google Shape;2578;p77"/>
            <p:cNvSpPr/>
            <p:nvPr/>
          </p:nvSpPr>
          <p:spPr>
            <a:xfrm>
              <a:off x="4702850" y="3337575"/>
              <a:ext cx="483325" cy="465075"/>
            </a:xfrm>
            <a:custGeom>
              <a:avLst/>
              <a:gdLst/>
              <a:ahLst/>
              <a:cxnLst/>
              <a:rect l="l" t="t" r="r" b="b"/>
              <a:pathLst>
                <a:path w="19333" h="18603" extrusionOk="0">
                  <a:moveTo>
                    <a:pt x="10027" y="1"/>
                  </a:moveTo>
                  <a:cubicBezTo>
                    <a:pt x="6282" y="1"/>
                    <a:pt x="2885" y="2257"/>
                    <a:pt x="1443" y="5747"/>
                  </a:cubicBezTo>
                  <a:cubicBezTo>
                    <a:pt x="0" y="9213"/>
                    <a:pt x="791" y="13215"/>
                    <a:pt x="3467" y="15890"/>
                  </a:cubicBezTo>
                  <a:cubicBezTo>
                    <a:pt x="5238" y="17661"/>
                    <a:pt x="7611" y="18602"/>
                    <a:pt x="10032" y="18602"/>
                  </a:cubicBezTo>
                  <a:cubicBezTo>
                    <a:pt x="11235" y="18602"/>
                    <a:pt x="12451" y="18370"/>
                    <a:pt x="13610" y="17891"/>
                  </a:cubicBezTo>
                  <a:cubicBezTo>
                    <a:pt x="17076" y="16471"/>
                    <a:pt x="19333" y="13075"/>
                    <a:pt x="19333" y="9306"/>
                  </a:cubicBezTo>
                  <a:cubicBezTo>
                    <a:pt x="19333" y="4165"/>
                    <a:pt x="15168" y="1"/>
                    <a:pt x="10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9" name="Google Shape;2579;p77"/>
            <p:cNvSpPr/>
            <p:nvPr/>
          </p:nvSpPr>
          <p:spPr>
            <a:xfrm>
              <a:off x="4724950" y="3468425"/>
              <a:ext cx="461225" cy="232000"/>
            </a:xfrm>
            <a:custGeom>
              <a:avLst/>
              <a:gdLst/>
              <a:ahLst/>
              <a:cxnLst/>
              <a:rect l="l" t="t" r="r" b="b"/>
              <a:pathLst>
                <a:path w="18449" h="9280" extrusionOk="0">
                  <a:moveTo>
                    <a:pt x="13068" y="574"/>
                  </a:moveTo>
                  <a:cubicBezTo>
                    <a:pt x="12789" y="574"/>
                    <a:pt x="12503" y="650"/>
                    <a:pt x="12237" y="815"/>
                  </a:cubicBezTo>
                  <a:cubicBezTo>
                    <a:pt x="11190" y="1467"/>
                    <a:pt x="11283" y="3002"/>
                    <a:pt x="12377" y="3560"/>
                  </a:cubicBezTo>
                  <a:cubicBezTo>
                    <a:pt x="11888" y="4933"/>
                    <a:pt x="12912" y="6399"/>
                    <a:pt x="14377" y="6399"/>
                  </a:cubicBezTo>
                  <a:cubicBezTo>
                    <a:pt x="15075" y="6399"/>
                    <a:pt x="18449" y="4956"/>
                    <a:pt x="18449" y="4072"/>
                  </a:cubicBezTo>
                  <a:lnTo>
                    <a:pt x="18449" y="4026"/>
                  </a:lnTo>
                  <a:cubicBezTo>
                    <a:pt x="18449" y="3351"/>
                    <a:pt x="18379" y="2676"/>
                    <a:pt x="18239" y="2002"/>
                  </a:cubicBezTo>
                  <a:lnTo>
                    <a:pt x="18030" y="2002"/>
                  </a:lnTo>
                  <a:cubicBezTo>
                    <a:pt x="17262" y="2002"/>
                    <a:pt x="16564" y="2397"/>
                    <a:pt x="16122" y="3002"/>
                  </a:cubicBezTo>
                  <a:cubicBezTo>
                    <a:pt x="15773" y="2537"/>
                    <a:pt x="15238" y="2211"/>
                    <a:pt x="14633" y="2141"/>
                  </a:cubicBezTo>
                  <a:cubicBezTo>
                    <a:pt x="14633" y="1222"/>
                    <a:pt x="13883" y="574"/>
                    <a:pt x="13068" y="574"/>
                  </a:cubicBezTo>
                  <a:close/>
                  <a:moveTo>
                    <a:pt x="4810" y="0"/>
                  </a:moveTo>
                  <a:cubicBezTo>
                    <a:pt x="4132" y="0"/>
                    <a:pt x="3508" y="437"/>
                    <a:pt x="3304" y="1118"/>
                  </a:cubicBezTo>
                  <a:cubicBezTo>
                    <a:pt x="3121" y="1050"/>
                    <a:pt x="2937" y="1019"/>
                    <a:pt x="2758" y="1019"/>
                  </a:cubicBezTo>
                  <a:cubicBezTo>
                    <a:pt x="1825" y="1019"/>
                    <a:pt x="1034" y="1871"/>
                    <a:pt x="1210" y="2886"/>
                  </a:cubicBezTo>
                  <a:cubicBezTo>
                    <a:pt x="442" y="3467"/>
                    <a:pt x="163" y="4491"/>
                    <a:pt x="535" y="5398"/>
                  </a:cubicBezTo>
                  <a:cubicBezTo>
                    <a:pt x="326" y="5468"/>
                    <a:pt x="163" y="5584"/>
                    <a:pt x="0" y="5724"/>
                  </a:cubicBezTo>
                  <a:cubicBezTo>
                    <a:pt x="186" y="6794"/>
                    <a:pt x="582" y="7841"/>
                    <a:pt x="1140" y="8795"/>
                  </a:cubicBezTo>
                  <a:cubicBezTo>
                    <a:pt x="1320" y="9110"/>
                    <a:pt x="1645" y="9280"/>
                    <a:pt x="1984" y="9280"/>
                  </a:cubicBezTo>
                  <a:cubicBezTo>
                    <a:pt x="2171" y="9280"/>
                    <a:pt x="2363" y="9228"/>
                    <a:pt x="2536" y="9120"/>
                  </a:cubicBezTo>
                  <a:cubicBezTo>
                    <a:pt x="3374" y="8562"/>
                    <a:pt x="3699" y="7492"/>
                    <a:pt x="3327" y="6538"/>
                  </a:cubicBezTo>
                  <a:cubicBezTo>
                    <a:pt x="4607" y="6003"/>
                    <a:pt x="5025" y="4375"/>
                    <a:pt x="4165" y="3258"/>
                  </a:cubicBezTo>
                  <a:cubicBezTo>
                    <a:pt x="4211" y="3188"/>
                    <a:pt x="4234" y="3118"/>
                    <a:pt x="4258" y="3025"/>
                  </a:cubicBezTo>
                  <a:cubicBezTo>
                    <a:pt x="4439" y="3090"/>
                    <a:pt x="4622" y="3121"/>
                    <a:pt x="4802" y="3121"/>
                  </a:cubicBezTo>
                  <a:cubicBezTo>
                    <a:pt x="5524" y="3121"/>
                    <a:pt x="6184" y="2626"/>
                    <a:pt x="6351" y="1862"/>
                  </a:cubicBezTo>
                  <a:cubicBezTo>
                    <a:pt x="6538" y="932"/>
                    <a:pt x="5840" y="24"/>
                    <a:pt x="4863" y="1"/>
                  </a:cubicBezTo>
                  <a:cubicBezTo>
                    <a:pt x="4845" y="0"/>
                    <a:pt x="4827" y="0"/>
                    <a:pt x="4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0" name="Google Shape;2580;p77"/>
            <p:cNvSpPr/>
            <p:nvPr/>
          </p:nvSpPr>
          <p:spPr>
            <a:xfrm>
              <a:off x="4752275" y="3563825"/>
              <a:ext cx="433900" cy="238350"/>
            </a:xfrm>
            <a:custGeom>
              <a:avLst/>
              <a:gdLst/>
              <a:ahLst/>
              <a:cxnLst/>
              <a:rect l="l" t="t" r="r" b="b"/>
              <a:pathLst>
                <a:path w="17356" h="9534" extrusionOk="0">
                  <a:moveTo>
                    <a:pt x="16774" y="0"/>
                  </a:moveTo>
                  <a:cubicBezTo>
                    <a:pt x="15983" y="0"/>
                    <a:pt x="15239" y="466"/>
                    <a:pt x="14866" y="1187"/>
                  </a:cubicBezTo>
                  <a:cubicBezTo>
                    <a:pt x="14246" y="893"/>
                    <a:pt x="13604" y="756"/>
                    <a:pt x="12977" y="756"/>
                  </a:cubicBezTo>
                  <a:cubicBezTo>
                    <a:pt x="10827" y="756"/>
                    <a:pt x="8861" y="2358"/>
                    <a:pt x="8608" y="4700"/>
                  </a:cubicBezTo>
                  <a:cubicBezTo>
                    <a:pt x="8097" y="4862"/>
                    <a:pt x="7631" y="5142"/>
                    <a:pt x="7259" y="5537"/>
                  </a:cubicBezTo>
                  <a:cubicBezTo>
                    <a:pt x="6668" y="4900"/>
                    <a:pt x="5849" y="4563"/>
                    <a:pt x="5016" y="4563"/>
                  </a:cubicBezTo>
                  <a:cubicBezTo>
                    <a:pt x="4603" y="4563"/>
                    <a:pt x="4186" y="4646"/>
                    <a:pt x="3793" y="4816"/>
                  </a:cubicBezTo>
                  <a:cubicBezTo>
                    <a:pt x="3387" y="4083"/>
                    <a:pt x="2663" y="3721"/>
                    <a:pt x="1939" y="3721"/>
                  </a:cubicBezTo>
                  <a:cubicBezTo>
                    <a:pt x="1168" y="3721"/>
                    <a:pt x="396" y="4129"/>
                    <a:pt x="1" y="4932"/>
                  </a:cubicBezTo>
                  <a:cubicBezTo>
                    <a:pt x="1698" y="7824"/>
                    <a:pt x="4787" y="9534"/>
                    <a:pt x="8044" y="9534"/>
                  </a:cubicBezTo>
                  <a:cubicBezTo>
                    <a:pt x="8849" y="9534"/>
                    <a:pt x="9663" y="9429"/>
                    <a:pt x="10470" y="9213"/>
                  </a:cubicBezTo>
                  <a:cubicBezTo>
                    <a:pt x="14517" y="8119"/>
                    <a:pt x="17332" y="4444"/>
                    <a:pt x="17356" y="256"/>
                  </a:cubicBezTo>
                  <a:lnTo>
                    <a:pt x="17356" y="93"/>
                  </a:lnTo>
                  <a:cubicBezTo>
                    <a:pt x="17170" y="24"/>
                    <a:pt x="16960" y="0"/>
                    <a:pt x="167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1" name="Google Shape;2581;p77"/>
            <p:cNvSpPr/>
            <p:nvPr/>
          </p:nvSpPr>
          <p:spPr>
            <a:xfrm>
              <a:off x="4783700" y="3613850"/>
              <a:ext cx="398400" cy="189100"/>
            </a:xfrm>
            <a:custGeom>
              <a:avLst/>
              <a:gdLst/>
              <a:ahLst/>
              <a:cxnLst/>
              <a:rect l="l" t="t" r="r" b="b"/>
              <a:pathLst>
                <a:path w="15936" h="7564" extrusionOk="0">
                  <a:moveTo>
                    <a:pt x="15936" y="0"/>
                  </a:moveTo>
                  <a:cubicBezTo>
                    <a:pt x="15424" y="186"/>
                    <a:pt x="15028" y="582"/>
                    <a:pt x="14773" y="1070"/>
                  </a:cubicBezTo>
                  <a:cubicBezTo>
                    <a:pt x="14150" y="769"/>
                    <a:pt x="13504" y="630"/>
                    <a:pt x="12874" y="630"/>
                  </a:cubicBezTo>
                  <a:cubicBezTo>
                    <a:pt x="10728" y="630"/>
                    <a:pt x="8766" y="2245"/>
                    <a:pt x="8515" y="4583"/>
                  </a:cubicBezTo>
                  <a:cubicBezTo>
                    <a:pt x="8003" y="4723"/>
                    <a:pt x="7538" y="5002"/>
                    <a:pt x="7165" y="5397"/>
                  </a:cubicBezTo>
                  <a:cubicBezTo>
                    <a:pt x="6576" y="4777"/>
                    <a:pt x="5759" y="4446"/>
                    <a:pt x="4929" y="4446"/>
                  </a:cubicBezTo>
                  <a:cubicBezTo>
                    <a:pt x="4513" y="4446"/>
                    <a:pt x="4094" y="4529"/>
                    <a:pt x="3699" y="4699"/>
                  </a:cubicBezTo>
                  <a:cubicBezTo>
                    <a:pt x="3327" y="4025"/>
                    <a:pt x="2606" y="3606"/>
                    <a:pt x="1838" y="3583"/>
                  </a:cubicBezTo>
                  <a:cubicBezTo>
                    <a:pt x="1093" y="3583"/>
                    <a:pt x="396" y="3978"/>
                    <a:pt x="0" y="4606"/>
                  </a:cubicBezTo>
                  <a:cubicBezTo>
                    <a:pt x="1901" y="6634"/>
                    <a:pt x="4346" y="7563"/>
                    <a:pt x="6755" y="7563"/>
                  </a:cubicBezTo>
                  <a:cubicBezTo>
                    <a:pt x="10950" y="7563"/>
                    <a:pt x="15034" y="4744"/>
                    <a:pt x="15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2" name="Google Shape;2582;p77"/>
            <p:cNvSpPr/>
            <p:nvPr/>
          </p:nvSpPr>
          <p:spPr>
            <a:xfrm>
              <a:off x="4830225" y="3337575"/>
              <a:ext cx="254750" cy="273950"/>
            </a:xfrm>
            <a:custGeom>
              <a:avLst/>
              <a:gdLst/>
              <a:ahLst/>
              <a:cxnLst/>
              <a:rect l="l" t="t" r="r" b="b"/>
              <a:pathLst>
                <a:path w="10190" h="10958" extrusionOk="0">
                  <a:moveTo>
                    <a:pt x="9044" y="0"/>
                  </a:moveTo>
                  <a:cubicBezTo>
                    <a:pt x="9031" y="0"/>
                    <a:pt x="9017" y="0"/>
                    <a:pt x="9003" y="1"/>
                  </a:cubicBezTo>
                  <a:cubicBezTo>
                    <a:pt x="7189" y="24"/>
                    <a:pt x="5072" y="699"/>
                    <a:pt x="3117" y="1606"/>
                  </a:cubicBezTo>
                  <a:cubicBezTo>
                    <a:pt x="605" y="2792"/>
                    <a:pt x="0" y="6119"/>
                    <a:pt x="1954" y="8120"/>
                  </a:cubicBezTo>
                  <a:lnTo>
                    <a:pt x="2001" y="8166"/>
                  </a:lnTo>
                  <a:cubicBezTo>
                    <a:pt x="3211" y="9376"/>
                    <a:pt x="4653" y="10330"/>
                    <a:pt x="6258" y="10958"/>
                  </a:cubicBezTo>
                  <a:cubicBezTo>
                    <a:pt x="8073" y="8515"/>
                    <a:pt x="10097" y="4328"/>
                    <a:pt x="10166" y="1164"/>
                  </a:cubicBezTo>
                  <a:cubicBezTo>
                    <a:pt x="10189" y="526"/>
                    <a:pt x="9677" y="0"/>
                    <a:pt x="9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3" name="Google Shape;2583;p77"/>
            <p:cNvSpPr/>
            <p:nvPr/>
          </p:nvSpPr>
          <p:spPr>
            <a:xfrm>
              <a:off x="4873825" y="3352700"/>
              <a:ext cx="210575" cy="258250"/>
            </a:xfrm>
            <a:custGeom>
              <a:avLst/>
              <a:gdLst/>
              <a:ahLst/>
              <a:cxnLst/>
              <a:rect l="l" t="t" r="r" b="b"/>
              <a:pathLst>
                <a:path w="8423" h="10330" extrusionOk="0">
                  <a:moveTo>
                    <a:pt x="8283" y="1"/>
                  </a:moveTo>
                  <a:cubicBezTo>
                    <a:pt x="6654" y="350"/>
                    <a:pt x="5072" y="885"/>
                    <a:pt x="3584" y="1606"/>
                  </a:cubicBezTo>
                  <a:cubicBezTo>
                    <a:pt x="676" y="2955"/>
                    <a:pt x="1" y="6770"/>
                    <a:pt x="2234" y="9050"/>
                  </a:cubicBezTo>
                  <a:lnTo>
                    <a:pt x="2281" y="9097"/>
                  </a:lnTo>
                  <a:cubicBezTo>
                    <a:pt x="2397" y="9190"/>
                    <a:pt x="2490" y="9283"/>
                    <a:pt x="2606" y="9399"/>
                  </a:cubicBezTo>
                  <a:cubicBezTo>
                    <a:pt x="3211" y="9748"/>
                    <a:pt x="3863" y="10074"/>
                    <a:pt x="4514" y="10330"/>
                  </a:cubicBezTo>
                  <a:cubicBezTo>
                    <a:pt x="6352" y="7887"/>
                    <a:pt x="8376" y="3700"/>
                    <a:pt x="8422" y="559"/>
                  </a:cubicBezTo>
                  <a:cubicBezTo>
                    <a:pt x="8422" y="350"/>
                    <a:pt x="8376" y="163"/>
                    <a:pt x="82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4" name="Google Shape;2584;p77"/>
            <p:cNvSpPr/>
            <p:nvPr/>
          </p:nvSpPr>
          <p:spPr>
            <a:xfrm>
              <a:off x="4869175" y="3356675"/>
              <a:ext cx="190800" cy="133900"/>
            </a:xfrm>
            <a:custGeom>
              <a:avLst/>
              <a:gdLst/>
              <a:ahLst/>
              <a:cxnLst/>
              <a:rect l="l" t="t" r="r" b="b"/>
              <a:pathLst>
                <a:path w="7632" h="5356" extrusionOk="0">
                  <a:moveTo>
                    <a:pt x="6964" y="0"/>
                  </a:moveTo>
                  <a:cubicBezTo>
                    <a:pt x="6637" y="0"/>
                    <a:pt x="6324" y="336"/>
                    <a:pt x="6259" y="795"/>
                  </a:cubicBezTo>
                  <a:cubicBezTo>
                    <a:pt x="6212" y="1261"/>
                    <a:pt x="6445" y="1703"/>
                    <a:pt x="6817" y="1749"/>
                  </a:cubicBezTo>
                  <a:cubicBezTo>
                    <a:pt x="6838" y="1752"/>
                    <a:pt x="6859" y="1753"/>
                    <a:pt x="6880" y="1753"/>
                  </a:cubicBezTo>
                  <a:cubicBezTo>
                    <a:pt x="7207" y="1753"/>
                    <a:pt x="7518" y="1417"/>
                    <a:pt x="7562" y="958"/>
                  </a:cubicBezTo>
                  <a:cubicBezTo>
                    <a:pt x="7631" y="470"/>
                    <a:pt x="7399" y="51"/>
                    <a:pt x="7027" y="4"/>
                  </a:cubicBezTo>
                  <a:cubicBezTo>
                    <a:pt x="7006" y="2"/>
                    <a:pt x="6985" y="0"/>
                    <a:pt x="6964" y="0"/>
                  </a:cubicBezTo>
                  <a:close/>
                  <a:moveTo>
                    <a:pt x="6648" y="2138"/>
                  </a:moveTo>
                  <a:cubicBezTo>
                    <a:pt x="6481" y="2138"/>
                    <a:pt x="6324" y="2332"/>
                    <a:pt x="6282" y="2563"/>
                  </a:cubicBezTo>
                  <a:cubicBezTo>
                    <a:pt x="6236" y="2796"/>
                    <a:pt x="6352" y="3029"/>
                    <a:pt x="6584" y="3075"/>
                  </a:cubicBezTo>
                  <a:cubicBezTo>
                    <a:pt x="6602" y="3080"/>
                    <a:pt x="6620" y="3082"/>
                    <a:pt x="6637" y="3082"/>
                  </a:cubicBezTo>
                  <a:cubicBezTo>
                    <a:pt x="6805" y="3082"/>
                    <a:pt x="6961" y="2888"/>
                    <a:pt x="7003" y="2657"/>
                  </a:cubicBezTo>
                  <a:cubicBezTo>
                    <a:pt x="7050" y="2424"/>
                    <a:pt x="6933" y="2191"/>
                    <a:pt x="6701" y="2145"/>
                  </a:cubicBezTo>
                  <a:cubicBezTo>
                    <a:pt x="6683" y="2140"/>
                    <a:pt x="6666" y="2138"/>
                    <a:pt x="6648" y="2138"/>
                  </a:cubicBezTo>
                  <a:close/>
                  <a:moveTo>
                    <a:pt x="1942" y="1588"/>
                  </a:moveTo>
                  <a:cubicBezTo>
                    <a:pt x="1804" y="1588"/>
                    <a:pt x="1677" y="1631"/>
                    <a:pt x="1583" y="1726"/>
                  </a:cubicBezTo>
                  <a:cubicBezTo>
                    <a:pt x="1304" y="1959"/>
                    <a:pt x="1350" y="2447"/>
                    <a:pt x="1676" y="2819"/>
                  </a:cubicBezTo>
                  <a:cubicBezTo>
                    <a:pt x="1866" y="3039"/>
                    <a:pt x="2129" y="3157"/>
                    <a:pt x="2368" y="3157"/>
                  </a:cubicBezTo>
                  <a:cubicBezTo>
                    <a:pt x="2509" y="3157"/>
                    <a:pt x="2642" y="3115"/>
                    <a:pt x="2746" y="3029"/>
                  </a:cubicBezTo>
                  <a:cubicBezTo>
                    <a:pt x="3002" y="2796"/>
                    <a:pt x="2979" y="2308"/>
                    <a:pt x="2653" y="1935"/>
                  </a:cubicBezTo>
                  <a:cubicBezTo>
                    <a:pt x="2447" y="1715"/>
                    <a:pt x="2177" y="1588"/>
                    <a:pt x="1942" y="1588"/>
                  </a:cubicBezTo>
                  <a:close/>
                  <a:moveTo>
                    <a:pt x="4507" y="492"/>
                  </a:moveTo>
                  <a:cubicBezTo>
                    <a:pt x="4494" y="492"/>
                    <a:pt x="4481" y="492"/>
                    <a:pt x="4467" y="493"/>
                  </a:cubicBezTo>
                  <a:lnTo>
                    <a:pt x="4374" y="493"/>
                  </a:lnTo>
                  <a:cubicBezTo>
                    <a:pt x="4002" y="563"/>
                    <a:pt x="3746" y="935"/>
                    <a:pt x="3839" y="1330"/>
                  </a:cubicBezTo>
                  <a:cubicBezTo>
                    <a:pt x="4002" y="2005"/>
                    <a:pt x="4235" y="2657"/>
                    <a:pt x="4537" y="3285"/>
                  </a:cubicBezTo>
                  <a:cubicBezTo>
                    <a:pt x="4568" y="3346"/>
                    <a:pt x="4626" y="3376"/>
                    <a:pt x="4686" y="3376"/>
                  </a:cubicBezTo>
                  <a:cubicBezTo>
                    <a:pt x="4760" y="3376"/>
                    <a:pt x="4837" y="3329"/>
                    <a:pt x="4863" y="3238"/>
                  </a:cubicBezTo>
                  <a:cubicBezTo>
                    <a:pt x="5049" y="2587"/>
                    <a:pt x="5142" y="1889"/>
                    <a:pt x="5165" y="1191"/>
                  </a:cubicBezTo>
                  <a:cubicBezTo>
                    <a:pt x="5188" y="809"/>
                    <a:pt x="4885" y="492"/>
                    <a:pt x="4507" y="492"/>
                  </a:cubicBezTo>
                  <a:close/>
                  <a:moveTo>
                    <a:pt x="3199" y="3260"/>
                  </a:moveTo>
                  <a:cubicBezTo>
                    <a:pt x="3114" y="3260"/>
                    <a:pt x="3028" y="3289"/>
                    <a:pt x="2955" y="3354"/>
                  </a:cubicBezTo>
                  <a:cubicBezTo>
                    <a:pt x="2816" y="3541"/>
                    <a:pt x="2839" y="3796"/>
                    <a:pt x="3002" y="3959"/>
                  </a:cubicBezTo>
                  <a:cubicBezTo>
                    <a:pt x="3069" y="3998"/>
                    <a:pt x="3139" y="4016"/>
                    <a:pt x="3206" y="4016"/>
                  </a:cubicBezTo>
                  <a:cubicBezTo>
                    <a:pt x="3417" y="4016"/>
                    <a:pt x="3601" y="3840"/>
                    <a:pt x="3583" y="3610"/>
                  </a:cubicBezTo>
                  <a:cubicBezTo>
                    <a:pt x="3567" y="3402"/>
                    <a:pt x="3386" y="3260"/>
                    <a:pt x="3199" y="3260"/>
                  </a:cubicBezTo>
                  <a:close/>
                  <a:moveTo>
                    <a:pt x="786" y="3690"/>
                  </a:moveTo>
                  <a:cubicBezTo>
                    <a:pt x="527" y="3690"/>
                    <a:pt x="277" y="3832"/>
                    <a:pt x="164" y="4076"/>
                  </a:cubicBezTo>
                  <a:cubicBezTo>
                    <a:pt x="140" y="4099"/>
                    <a:pt x="140" y="4122"/>
                    <a:pt x="117" y="4145"/>
                  </a:cubicBezTo>
                  <a:cubicBezTo>
                    <a:pt x="1" y="4518"/>
                    <a:pt x="210" y="4913"/>
                    <a:pt x="582" y="5029"/>
                  </a:cubicBezTo>
                  <a:cubicBezTo>
                    <a:pt x="1257" y="5216"/>
                    <a:pt x="1955" y="5309"/>
                    <a:pt x="2653" y="5355"/>
                  </a:cubicBezTo>
                  <a:cubicBezTo>
                    <a:pt x="2816" y="5355"/>
                    <a:pt x="2909" y="5146"/>
                    <a:pt x="2769" y="5029"/>
                  </a:cubicBezTo>
                  <a:cubicBezTo>
                    <a:pt x="2281" y="4564"/>
                    <a:pt x="1722" y="4145"/>
                    <a:pt x="1117" y="3773"/>
                  </a:cubicBezTo>
                  <a:cubicBezTo>
                    <a:pt x="1012" y="3717"/>
                    <a:pt x="898" y="3690"/>
                    <a:pt x="786" y="369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5" name="Google Shape;2585;p77"/>
            <p:cNvSpPr/>
            <p:nvPr/>
          </p:nvSpPr>
          <p:spPr>
            <a:xfrm>
              <a:off x="4926750" y="3441675"/>
              <a:ext cx="144850" cy="169850"/>
            </a:xfrm>
            <a:custGeom>
              <a:avLst/>
              <a:gdLst/>
              <a:ahLst/>
              <a:cxnLst/>
              <a:rect l="l" t="t" r="r" b="b"/>
              <a:pathLst>
                <a:path w="5794" h="6794" extrusionOk="0">
                  <a:moveTo>
                    <a:pt x="2710" y="1155"/>
                  </a:moveTo>
                  <a:cubicBezTo>
                    <a:pt x="2700" y="1155"/>
                    <a:pt x="2688" y="1158"/>
                    <a:pt x="2676" y="1164"/>
                  </a:cubicBezTo>
                  <a:lnTo>
                    <a:pt x="2583" y="1211"/>
                  </a:lnTo>
                  <a:cubicBezTo>
                    <a:pt x="2071" y="1443"/>
                    <a:pt x="1606" y="1769"/>
                    <a:pt x="1211" y="2188"/>
                  </a:cubicBezTo>
                  <a:cubicBezTo>
                    <a:pt x="1187" y="2211"/>
                    <a:pt x="1187" y="2234"/>
                    <a:pt x="1211" y="2258"/>
                  </a:cubicBezTo>
                  <a:lnTo>
                    <a:pt x="2606" y="5282"/>
                  </a:lnTo>
                  <a:cubicBezTo>
                    <a:pt x="2616" y="5311"/>
                    <a:pt x="2642" y="5324"/>
                    <a:pt x="2669" y="5324"/>
                  </a:cubicBezTo>
                  <a:cubicBezTo>
                    <a:pt x="2707" y="5324"/>
                    <a:pt x="2746" y="5299"/>
                    <a:pt x="2746" y="5259"/>
                  </a:cubicBezTo>
                  <a:lnTo>
                    <a:pt x="2769" y="1234"/>
                  </a:lnTo>
                  <a:cubicBezTo>
                    <a:pt x="2769" y="1182"/>
                    <a:pt x="2743" y="1155"/>
                    <a:pt x="2710" y="1155"/>
                  </a:cubicBezTo>
                  <a:close/>
                  <a:moveTo>
                    <a:pt x="5794" y="1"/>
                  </a:moveTo>
                  <a:cubicBezTo>
                    <a:pt x="4979" y="234"/>
                    <a:pt x="4165" y="536"/>
                    <a:pt x="3374" y="862"/>
                  </a:cubicBezTo>
                  <a:cubicBezTo>
                    <a:pt x="3351" y="885"/>
                    <a:pt x="3328" y="908"/>
                    <a:pt x="3328" y="931"/>
                  </a:cubicBezTo>
                  <a:lnTo>
                    <a:pt x="3304" y="5468"/>
                  </a:lnTo>
                  <a:cubicBezTo>
                    <a:pt x="4375" y="3770"/>
                    <a:pt x="5212" y="1932"/>
                    <a:pt x="5794" y="1"/>
                  </a:cubicBezTo>
                  <a:close/>
                  <a:moveTo>
                    <a:pt x="804" y="2787"/>
                  </a:moveTo>
                  <a:cubicBezTo>
                    <a:pt x="780" y="2787"/>
                    <a:pt x="757" y="2804"/>
                    <a:pt x="745" y="2839"/>
                  </a:cubicBezTo>
                  <a:lnTo>
                    <a:pt x="745" y="2816"/>
                  </a:lnTo>
                  <a:cubicBezTo>
                    <a:pt x="257" y="3584"/>
                    <a:pt x="1" y="4491"/>
                    <a:pt x="24" y="5398"/>
                  </a:cubicBezTo>
                  <a:cubicBezTo>
                    <a:pt x="792" y="5910"/>
                    <a:pt x="1583" y="6375"/>
                    <a:pt x="2397" y="6794"/>
                  </a:cubicBezTo>
                  <a:lnTo>
                    <a:pt x="2606" y="6492"/>
                  </a:lnTo>
                  <a:cubicBezTo>
                    <a:pt x="2583" y="6468"/>
                    <a:pt x="1164" y="3467"/>
                    <a:pt x="862" y="2839"/>
                  </a:cubicBezTo>
                  <a:cubicBezTo>
                    <a:pt x="850" y="2804"/>
                    <a:pt x="827" y="2787"/>
                    <a:pt x="804" y="278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6" name="Google Shape;2586;p77"/>
            <p:cNvSpPr/>
            <p:nvPr/>
          </p:nvSpPr>
          <p:spPr>
            <a:xfrm>
              <a:off x="4757525" y="3502500"/>
              <a:ext cx="238475" cy="207725"/>
            </a:xfrm>
            <a:custGeom>
              <a:avLst/>
              <a:gdLst/>
              <a:ahLst/>
              <a:cxnLst/>
              <a:rect l="l" t="t" r="r" b="b"/>
              <a:pathLst>
                <a:path w="9539" h="8309" extrusionOk="0">
                  <a:moveTo>
                    <a:pt x="3180" y="1"/>
                  </a:moveTo>
                  <a:cubicBezTo>
                    <a:pt x="1518" y="1"/>
                    <a:pt x="38" y="1310"/>
                    <a:pt x="0" y="3105"/>
                  </a:cubicBezTo>
                  <a:cubicBezTo>
                    <a:pt x="0" y="3989"/>
                    <a:pt x="70" y="4873"/>
                    <a:pt x="233" y="5734"/>
                  </a:cubicBezTo>
                  <a:cubicBezTo>
                    <a:pt x="534" y="7290"/>
                    <a:pt x="1897" y="8309"/>
                    <a:pt x="3361" y="8309"/>
                  </a:cubicBezTo>
                  <a:cubicBezTo>
                    <a:pt x="3823" y="8309"/>
                    <a:pt x="4294" y="8208"/>
                    <a:pt x="4746" y="7990"/>
                  </a:cubicBezTo>
                  <a:cubicBezTo>
                    <a:pt x="6654" y="7060"/>
                    <a:pt x="8305" y="5664"/>
                    <a:pt x="9538" y="3919"/>
                  </a:cubicBezTo>
                  <a:lnTo>
                    <a:pt x="9538" y="3896"/>
                  </a:lnTo>
                  <a:cubicBezTo>
                    <a:pt x="8445" y="2593"/>
                    <a:pt x="7072" y="1523"/>
                    <a:pt x="5560" y="755"/>
                  </a:cubicBezTo>
                  <a:cubicBezTo>
                    <a:pt x="5141" y="546"/>
                    <a:pt x="4723" y="360"/>
                    <a:pt x="4281" y="197"/>
                  </a:cubicBezTo>
                  <a:cubicBezTo>
                    <a:pt x="3914" y="63"/>
                    <a:pt x="3542" y="1"/>
                    <a:pt x="3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7" name="Google Shape;2587;p77"/>
            <p:cNvSpPr/>
            <p:nvPr/>
          </p:nvSpPr>
          <p:spPr>
            <a:xfrm>
              <a:off x="4809850" y="3506825"/>
              <a:ext cx="186150" cy="198925"/>
            </a:xfrm>
            <a:custGeom>
              <a:avLst/>
              <a:gdLst/>
              <a:ahLst/>
              <a:cxnLst/>
              <a:rect l="l" t="t" r="r" b="b"/>
              <a:pathLst>
                <a:path w="7446" h="7957" extrusionOk="0">
                  <a:moveTo>
                    <a:pt x="2141" y="0"/>
                  </a:moveTo>
                  <a:cubicBezTo>
                    <a:pt x="885" y="442"/>
                    <a:pt x="47" y="1606"/>
                    <a:pt x="1" y="2932"/>
                  </a:cubicBezTo>
                  <a:cubicBezTo>
                    <a:pt x="1" y="3816"/>
                    <a:pt x="71" y="4700"/>
                    <a:pt x="234" y="5561"/>
                  </a:cubicBezTo>
                  <a:cubicBezTo>
                    <a:pt x="466" y="6654"/>
                    <a:pt x="1257" y="7584"/>
                    <a:pt x="2304" y="7957"/>
                  </a:cubicBezTo>
                  <a:cubicBezTo>
                    <a:pt x="2420" y="7910"/>
                    <a:pt x="2537" y="7864"/>
                    <a:pt x="2653" y="7817"/>
                  </a:cubicBezTo>
                  <a:cubicBezTo>
                    <a:pt x="4561" y="6887"/>
                    <a:pt x="6212" y="5491"/>
                    <a:pt x="7445" y="3746"/>
                  </a:cubicBezTo>
                  <a:cubicBezTo>
                    <a:pt x="6352" y="2420"/>
                    <a:pt x="4979" y="1350"/>
                    <a:pt x="3467" y="582"/>
                  </a:cubicBezTo>
                  <a:cubicBezTo>
                    <a:pt x="3048" y="373"/>
                    <a:pt x="2630" y="187"/>
                    <a:pt x="2188" y="24"/>
                  </a:cubicBezTo>
                  <a:lnTo>
                    <a:pt x="2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8" name="Google Shape;2588;p77"/>
            <p:cNvSpPr/>
            <p:nvPr/>
          </p:nvSpPr>
          <p:spPr>
            <a:xfrm>
              <a:off x="4779025" y="3523550"/>
              <a:ext cx="87725" cy="164100"/>
            </a:xfrm>
            <a:custGeom>
              <a:avLst/>
              <a:gdLst/>
              <a:ahLst/>
              <a:cxnLst/>
              <a:rect l="l" t="t" r="r" b="b"/>
              <a:pathLst>
                <a:path w="3509" h="6564" extrusionOk="0">
                  <a:moveTo>
                    <a:pt x="1511" y="0"/>
                  </a:moveTo>
                  <a:cubicBezTo>
                    <a:pt x="1297" y="0"/>
                    <a:pt x="1090" y="95"/>
                    <a:pt x="955" y="285"/>
                  </a:cubicBezTo>
                  <a:cubicBezTo>
                    <a:pt x="955" y="309"/>
                    <a:pt x="931" y="355"/>
                    <a:pt x="908" y="378"/>
                  </a:cubicBezTo>
                  <a:lnTo>
                    <a:pt x="908" y="355"/>
                  </a:lnTo>
                  <a:lnTo>
                    <a:pt x="908" y="355"/>
                  </a:lnTo>
                  <a:cubicBezTo>
                    <a:pt x="745" y="704"/>
                    <a:pt x="885" y="1146"/>
                    <a:pt x="1257" y="1309"/>
                  </a:cubicBezTo>
                  <a:cubicBezTo>
                    <a:pt x="1909" y="1565"/>
                    <a:pt x="2560" y="1774"/>
                    <a:pt x="3258" y="1890"/>
                  </a:cubicBezTo>
                  <a:cubicBezTo>
                    <a:pt x="3267" y="1892"/>
                    <a:pt x="3276" y="1892"/>
                    <a:pt x="3285" y="1892"/>
                  </a:cubicBezTo>
                  <a:cubicBezTo>
                    <a:pt x="3431" y="1892"/>
                    <a:pt x="3508" y="1721"/>
                    <a:pt x="3421" y="1611"/>
                  </a:cubicBezTo>
                  <a:cubicBezTo>
                    <a:pt x="2979" y="1053"/>
                    <a:pt x="2490" y="588"/>
                    <a:pt x="1955" y="146"/>
                  </a:cubicBezTo>
                  <a:cubicBezTo>
                    <a:pt x="1819" y="49"/>
                    <a:pt x="1663" y="0"/>
                    <a:pt x="1511" y="0"/>
                  </a:cubicBezTo>
                  <a:close/>
                  <a:moveTo>
                    <a:pt x="2718" y="2998"/>
                  </a:moveTo>
                  <a:cubicBezTo>
                    <a:pt x="2689" y="2998"/>
                    <a:pt x="2660" y="3001"/>
                    <a:pt x="2630" y="3007"/>
                  </a:cubicBezTo>
                  <a:cubicBezTo>
                    <a:pt x="2374" y="3030"/>
                    <a:pt x="2164" y="3217"/>
                    <a:pt x="2188" y="3403"/>
                  </a:cubicBezTo>
                  <a:cubicBezTo>
                    <a:pt x="2228" y="3605"/>
                    <a:pt x="2410" y="3737"/>
                    <a:pt x="2594" y="3737"/>
                  </a:cubicBezTo>
                  <a:cubicBezTo>
                    <a:pt x="2622" y="3737"/>
                    <a:pt x="2649" y="3734"/>
                    <a:pt x="2676" y="3728"/>
                  </a:cubicBezTo>
                  <a:cubicBezTo>
                    <a:pt x="2955" y="3705"/>
                    <a:pt x="3142" y="3519"/>
                    <a:pt x="3142" y="3333"/>
                  </a:cubicBezTo>
                  <a:cubicBezTo>
                    <a:pt x="3081" y="3130"/>
                    <a:pt x="2914" y="2998"/>
                    <a:pt x="2718" y="2998"/>
                  </a:cubicBezTo>
                  <a:close/>
                  <a:moveTo>
                    <a:pt x="963" y="2793"/>
                  </a:moveTo>
                  <a:cubicBezTo>
                    <a:pt x="930" y="2793"/>
                    <a:pt x="896" y="2794"/>
                    <a:pt x="862" y="2798"/>
                  </a:cubicBezTo>
                  <a:cubicBezTo>
                    <a:pt x="373" y="2844"/>
                    <a:pt x="1" y="3170"/>
                    <a:pt x="24" y="3519"/>
                  </a:cubicBezTo>
                  <a:cubicBezTo>
                    <a:pt x="46" y="3862"/>
                    <a:pt x="403" y="4106"/>
                    <a:pt x="841" y="4106"/>
                  </a:cubicBezTo>
                  <a:cubicBezTo>
                    <a:pt x="878" y="4106"/>
                    <a:pt x="916" y="4104"/>
                    <a:pt x="955" y="4101"/>
                  </a:cubicBezTo>
                  <a:cubicBezTo>
                    <a:pt x="1443" y="4077"/>
                    <a:pt x="1792" y="3752"/>
                    <a:pt x="1769" y="3379"/>
                  </a:cubicBezTo>
                  <a:cubicBezTo>
                    <a:pt x="1747" y="3056"/>
                    <a:pt x="1386" y="2793"/>
                    <a:pt x="963" y="2793"/>
                  </a:cubicBezTo>
                  <a:close/>
                  <a:moveTo>
                    <a:pt x="3235" y="4659"/>
                  </a:moveTo>
                  <a:cubicBezTo>
                    <a:pt x="2560" y="4775"/>
                    <a:pt x="1885" y="4985"/>
                    <a:pt x="1257" y="5264"/>
                  </a:cubicBezTo>
                  <a:cubicBezTo>
                    <a:pt x="885" y="5403"/>
                    <a:pt x="722" y="5845"/>
                    <a:pt x="908" y="6194"/>
                  </a:cubicBezTo>
                  <a:cubicBezTo>
                    <a:pt x="931" y="6218"/>
                    <a:pt x="931" y="6241"/>
                    <a:pt x="955" y="6264"/>
                  </a:cubicBezTo>
                  <a:cubicBezTo>
                    <a:pt x="1095" y="6461"/>
                    <a:pt x="1312" y="6564"/>
                    <a:pt x="1528" y="6564"/>
                  </a:cubicBezTo>
                  <a:cubicBezTo>
                    <a:pt x="1670" y="6564"/>
                    <a:pt x="1812" y="6519"/>
                    <a:pt x="1932" y="6427"/>
                  </a:cubicBezTo>
                  <a:cubicBezTo>
                    <a:pt x="2490" y="5985"/>
                    <a:pt x="2979" y="5496"/>
                    <a:pt x="3421" y="4961"/>
                  </a:cubicBezTo>
                  <a:cubicBezTo>
                    <a:pt x="3504" y="4837"/>
                    <a:pt x="3420" y="4675"/>
                    <a:pt x="3285" y="4675"/>
                  </a:cubicBezTo>
                  <a:cubicBezTo>
                    <a:pt x="3269" y="4675"/>
                    <a:pt x="3252" y="4677"/>
                    <a:pt x="3235" y="4682"/>
                  </a:cubicBezTo>
                  <a:lnTo>
                    <a:pt x="3235" y="46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9" name="Google Shape;2589;p77"/>
            <p:cNvSpPr/>
            <p:nvPr/>
          </p:nvSpPr>
          <p:spPr>
            <a:xfrm>
              <a:off x="4876150" y="3523700"/>
              <a:ext cx="119850" cy="162850"/>
            </a:xfrm>
            <a:custGeom>
              <a:avLst/>
              <a:gdLst/>
              <a:ahLst/>
              <a:cxnLst/>
              <a:rect l="l" t="t" r="r" b="b"/>
              <a:pathLst>
                <a:path w="4794" h="6514" extrusionOk="0">
                  <a:moveTo>
                    <a:pt x="1025" y="0"/>
                  </a:moveTo>
                  <a:cubicBezTo>
                    <a:pt x="513" y="465"/>
                    <a:pt x="187" y="1070"/>
                    <a:pt x="71" y="1745"/>
                  </a:cubicBezTo>
                  <a:cubicBezTo>
                    <a:pt x="71" y="1745"/>
                    <a:pt x="4630" y="3187"/>
                    <a:pt x="4654" y="3257"/>
                  </a:cubicBezTo>
                  <a:lnTo>
                    <a:pt x="4793" y="3071"/>
                  </a:lnTo>
                  <a:cubicBezTo>
                    <a:pt x="3746" y="1815"/>
                    <a:pt x="2467" y="768"/>
                    <a:pt x="1025" y="23"/>
                  </a:cubicBezTo>
                  <a:lnTo>
                    <a:pt x="1025" y="0"/>
                  </a:lnTo>
                  <a:close/>
                  <a:moveTo>
                    <a:pt x="24" y="2280"/>
                  </a:moveTo>
                  <a:lnTo>
                    <a:pt x="24" y="2280"/>
                  </a:lnTo>
                  <a:cubicBezTo>
                    <a:pt x="1" y="2955"/>
                    <a:pt x="48" y="3606"/>
                    <a:pt x="141" y="4257"/>
                  </a:cubicBezTo>
                  <a:lnTo>
                    <a:pt x="2979" y="3327"/>
                  </a:lnTo>
                  <a:cubicBezTo>
                    <a:pt x="3049" y="3304"/>
                    <a:pt x="3049" y="3211"/>
                    <a:pt x="2979" y="3187"/>
                  </a:cubicBezTo>
                  <a:lnTo>
                    <a:pt x="24" y="2280"/>
                  </a:lnTo>
                  <a:close/>
                  <a:moveTo>
                    <a:pt x="4119" y="3536"/>
                  </a:moveTo>
                  <a:lnTo>
                    <a:pt x="234" y="4816"/>
                  </a:lnTo>
                  <a:lnTo>
                    <a:pt x="234" y="4862"/>
                  </a:lnTo>
                  <a:cubicBezTo>
                    <a:pt x="350" y="5490"/>
                    <a:pt x="652" y="6072"/>
                    <a:pt x="1094" y="6514"/>
                  </a:cubicBezTo>
                  <a:cubicBezTo>
                    <a:pt x="2327" y="5770"/>
                    <a:pt x="4328" y="3606"/>
                    <a:pt x="4305" y="3606"/>
                  </a:cubicBezTo>
                  <a:lnTo>
                    <a:pt x="4119" y="353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0" name="Google Shape;2590;p77"/>
            <p:cNvSpPr/>
            <p:nvPr/>
          </p:nvSpPr>
          <p:spPr>
            <a:xfrm>
              <a:off x="4864200" y="3575000"/>
              <a:ext cx="171625" cy="168850"/>
            </a:xfrm>
            <a:custGeom>
              <a:avLst/>
              <a:gdLst/>
              <a:ahLst/>
              <a:cxnLst/>
              <a:rect l="l" t="t" r="r" b="b"/>
              <a:pathLst>
                <a:path w="6865" h="6754" extrusionOk="0">
                  <a:moveTo>
                    <a:pt x="6430" y="0"/>
                  </a:moveTo>
                  <a:cubicBezTo>
                    <a:pt x="6393" y="0"/>
                    <a:pt x="6356" y="6"/>
                    <a:pt x="6318" y="19"/>
                  </a:cubicBezTo>
                  <a:cubicBezTo>
                    <a:pt x="3457" y="1135"/>
                    <a:pt x="1177" y="3392"/>
                    <a:pt x="84" y="6253"/>
                  </a:cubicBezTo>
                  <a:cubicBezTo>
                    <a:pt x="1" y="6522"/>
                    <a:pt x="193" y="6753"/>
                    <a:pt x="449" y="6753"/>
                  </a:cubicBezTo>
                  <a:cubicBezTo>
                    <a:pt x="481" y="6753"/>
                    <a:pt x="515" y="6750"/>
                    <a:pt x="549" y="6742"/>
                  </a:cubicBezTo>
                  <a:cubicBezTo>
                    <a:pt x="3410" y="5625"/>
                    <a:pt x="5690" y="3369"/>
                    <a:pt x="6783" y="484"/>
                  </a:cubicBezTo>
                  <a:cubicBezTo>
                    <a:pt x="6864" y="242"/>
                    <a:pt x="6666" y="0"/>
                    <a:pt x="6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1" name="Google Shape;2591;p77"/>
            <p:cNvSpPr/>
            <p:nvPr/>
          </p:nvSpPr>
          <p:spPr>
            <a:xfrm>
              <a:off x="5016900" y="3405550"/>
              <a:ext cx="145900" cy="176425"/>
            </a:xfrm>
            <a:custGeom>
              <a:avLst/>
              <a:gdLst/>
              <a:ahLst/>
              <a:cxnLst/>
              <a:rect l="l" t="t" r="r" b="b"/>
              <a:pathLst>
                <a:path w="5836" h="7057" extrusionOk="0">
                  <a:moveTo>
                    <a:pt x="3892" y="1"/>
                  </a:moveTo>
                  <a:cubicBezTo>
                    <a:pt x="3776" y="1"/>
                    <a:pt x="3661" y="67"/>
                    <a:pt x="3630" y="213"/>
                  </a:cubicBezTo>
                  <a:cubicBezTo>
                    <a:pt x="3351" y="2609"/>
                    <a:pt x="2071" y="4749"/>
                    <a:pt x="140" y="6168"/>
                  </a:cubicBezTo>
                  <a:cubicBezTo>
                    <a:pt x="24" y="6262"/>
                    <a:pt x="1" y="6424"/>
                    <a:pt x="94" y="6541"/>
                  </a:cubicBezTo>
                  <a:cubicBezTo>
                    <a:pt x="103" y="6540"/>
                    <a:pt x="111" y="6539"/>
                    <a:pt x="120" y="6539"/>
                  </a:cubicBezTo>
                  <a:cubicBezTo>
                    <a:pt x="293" y="6539"/>
                    <a:pt x="413" y="6757"/>
                    <a:pt x="280" y="6890"/>
                  </a:cubicBezTo>
                  <a:cubicBezTo>
                    <a:pt x="331" y="6992"/>
                    <a:pt x="432" y="7057"/>
                    <a:pt x="528" y="7057"/>
                  </a:cubicBezTo>
                  <a:cubicBezTo>
                    <a:pt x="563" y="7057"/>
                    <a:pt x="598" y="7048"/>
                    <a:pt x="629" y="7029"/>
                  </a:cubicBezTo>
                  <a:cubicBezTo>
                    <a:pt x="3002" y="6052"/>
                    <a:pt x="4840" y="4145"/>
                    <a:pt x="5724" y="1772"/>
                  </a:cubicBezTo>
                  <a:lnTo>
                    <a:pt x="5747" y="1772"/>
                  </a:lnTo>
                  <a:cubicBezTo>
                    <a:pt x="5836" y="1565"/>
                    <a:pt x="5652" y="1405"/>
                    <a:pt x="5477" y="1405"/>
                  </a:cubicBezTo>
                  <a:cubicBezTo>
                    <a:pt x="5376" y="1405"/>
                    <a:pt x="5278" y="1458"/>
                    <a:pt x="5235" y="1586"/>
                  </a:cubicBezTo>
                  <a:cubicBezTo>
                    <a:pt x="4421" y="3749"/>
                    <a:pt x="2793" y="5494"/>
                    <a:pt x="675" y="6448"/>
                  </a:cubicBezTo>
                  <a:cubicBezTo>
                    <a:pt x="2630" y="4936"/>
                    <a:pt x="3886" y="2725"/>
                    <a:pt x="4165" y="283"/>
                  </a:cubicBezTo>
                  <a:cubicBezTo>
                    <a:pt x="4178" y="103"/>
                    <a:pt x="4034" y="1"/>
                    <a:pt x="3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2" name="Google Shape;2592;p77"/>
            <p:cNvSpPr/>
            <p:nvPr/>
          </p:nvSpPr>
          <p:spPr>
            <a:xfrm>
              <a:off x="5082600" y="3382800"/>
              <a:ext cx="96600" cy="139800"/>
            </a:xfrm>
            <a:custGeom>
              <a:avLst/>
              <a:gdLst/>
              <a:ahLst/>
              <a:cxnLst/>
              <a:rect l="l" t="t" r="r" b="b"/>
              <a:pathLst>
                <a:path w="3864" h="5592" extrusionOk="0">
                  <a:moveTo>
                    <a:pt x="1302" y="1"/>
                  </a:moveTo>
                  <a:cubicBezTo>
                    <a:pt x="579" y="1"/>
                    <a:pt x="286" y="1000"/>
                    <a:pt x="955" y="1379"/>
                  </a:cubicBezTo>
                  <a:cubicBezTo>
                    <a:pt x="816" y="2286"/>
                    <a:pt x="513" y="3193"/>
                    <a:pt x="95" y="4031"/>
                  </a:cubicBezTo>
                  <a:cubicBezTo>
                    <a:pt x="1" y="4250"/>
                    <a:pt x="170" y="4427"/>
                    <a:pt x="348" y="4427"/>
                  </a:cubicBezTo>
                  <a:cubicBezTo>
                    <a:pt x="434" y="4427"/>
                    <a:pt x="522" y="4386"/>
                    <a:pt x="583" y="4287"/>
                  </a:cubicBezTo>
                  <a:cubicBezTo>
                    <a:pt x="1049" y="3403"/>
                    <a:pt x="1351" y="2426"/>
                    <a:pt x="1491" y="1449"/>
                  </a:cubicBezTo>
                  <a:lnTo>
                    <a:pt x="1514" y="1425"/>
                  </a:lnTo>
                  <a:cubicBezTo>
                    <a:pt x="2282" y="1239"/>
                    <a:pt x="2188" y="99"/>
                    <a:pt x="1397" y="6"/>
                  </a:cubicBezTo>
                  <a:cubicBezTo>
                    <a:pt x="1365" y="2"/>
                    <a:pt x="1333" y="1"/>
                    <a:pt x="1302" y="1"/>
                  </a:cubicBezTo>
                  <a:close/>
                  <a:moveTo>
                    <a:pt x="3214" y="1612"/>
                  </a:moveTo>
                  <a:cubicBezTo>
                    <a:pt x="2695" y="1612"/>
                    <a:pt x="2042" y="2279"/>
                    <a:pt x="2491" y="2728"/>
                  </a:cubicBezTo>
                  <a:cubicBezTo>
                    <a:pt x="2142" y="3589"/>
                    <a:pt x="1653" y="4403"/>
                    <a:pt x="1025" y="5101"/>
                  </a:cubicBezTo>
                  <a:cubicBezTo>
                    <a:pt x="818" y="5308"/>
                    <a:pt x="1021" y="5592"/>
                    <a:pt x="1234" y="5592"/>
                  </a:cubicBezTo>
                  <a:cubicBezTo>
                    <a:pt x="1308" y="5592"/>
                    <a:pt x="1384" y="5557"/>
                    <a:pt x="1444" y="5473"/>
                  </a:cubicBezTo>
                  <a:cubicBezTo>
                    <a:pt x="2095" y="4706"/>
                    <a:pt x="2630" y="3845"/>
                    <a:pt x="3003" y="2914"/>
                  </a:cubicBezTo>
                  <a:cubicBezTo>
                    <a:pt x="3538" y="2914"/>
                    <a:pt x="3863" y="2356"/>
                    <a:pt x="3654" y="1891"/>
                  </a:cubicBezTo>
                  <a:cubicBezTo>
                    <a:pt x="3558" y="1693"/>
                    <a:pt x="3394" y="1612"/>
                    <a:pt x="3214" y="16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3" name="Google Shape;2593;p77"/>
            <p:cNvSpPr/>
            <p:nvPr/>
          </p:nvSpPr>
          <p:spPr>
            <a:xfrm>
              <a:off x="5102400" y="3382875"/>
              <a:ext cx="77225" cy="72700"/>
            </a:xfrm>
            <a:custGeom>
              <a:avLst/>
              <a:gdLst/>
              <a:ahLst/>
              <a:cxnLst/>
              <a:rect l="l" t="t" r="r" b="b"/>
              <a:pathLst>
                <a:path w="3089" h="2908" extrusionOk="0">
                  <a:moveTo>
                    <a:pt x="501" y="0"/>
                  </a:moveTo>
                  <a:cubicBezTo>
                    <a:pt x="411" y="0"/>
                    <a:pt x="320" y="16"/>
                    <a:pt x="233" y="50"/>
                  </a:cubicBezTo>
                  <a:cubicBezTo>
                    <a:pt x="1" y="329"/>
                    <a:pt x="140" y="748"/>
                    <a:pt x="489" y="841"/>
                  </a:cubicBezTo>
                  <a:cubicBezTo>
                    <a:pt x="533" y="852"/>
                    <a:pt x="576" y="858"/>
                    <a:pt x="618" y="858"/>
                  </a:cubicBezTo>
                  <a:cubicBezTo>
                    <a:pt x="913" y="858"/>
                    <a:pt x="1155" y="588"/>
                    <a:pt x="1094" y="282"/>
                  </a:cubicBezTo>
                  <a:cubicBezTo>
                    <a:pt x="945" y="100"/>
                    <a:pt x="724" y="0"/>
                    <a:pt x="501" y="0"/>
                  </a:cubicBezTo>
                  <a:close/>
                  <a:moveTo>
                    <a:pt x="2198" y="1461"/>
                  </a:moveTo>
                  <a:cubicBezTo>
                    <a:pt x="2163" y="1461"/>
                    <a:pt x="2129" y="1464"/>
                    <a:pt x="2094" y="1469"/>
                  </a:cubicBezTo>
                  <a:cubicBezTo>
                    <a:pt x="1396" y="1585"/>
                    <a:pt x="1234" y="2493"/>
                    <a:pt x="1862" y="2818"/>
                  </a:cubicBezTo>
                  <a:cubicBezTo>
                    <a:pt x="1976" y="2880"/>
                    <a:pt x="2092" y="2907"/>
                    <a:pt x="2204" y="2907"/>
                  </a:cubicBezTo>
                  <a:cubicBezTo>
                    <a:pt x="2687" y="2907"/>
                    <a:pt x="3089" y="2397"/>
                    <a:pt x="2862" y="1888"/>
                  </a:cubicBezTo>
                  <a:cubicBezTo>
                    <a:pt x="2738" y="1619"/>
                    <a:pt x="2468" y="1461"/>
                    <a:pt x="2198" y="146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4" name="Google Shape;2594;p77"/>
            <p:cNvSpPr/>
            <p:nvPr/>
          </p:nvSpPr>
          <p:spPr>
            <a:xfrm>
              <a:off x="4872100" y="3537250"/>
              <a:ext cx="195425" cy="206600"/>
            </a:xfrm>
            <a:custGeom>
              <a:avLst/>
              <a:gdLst/>
              <a:ahLst/>
              <a:cxnLst/>
              <a:rect l="l" t="t" r="r" b="b"/>
              <a:pathLst>
                <a:path w="7817" h="8264" extrusionOk="0">
                  <a:moveTo>
                    <a:pt x="6544" y="0"/>
                  </a:moveTo>
                  <a:cubicBezTo>
                    <a:pt x="6357" y="0"/>
                    <a:pt x="6165" y="42"/>
                    <a:pt x="5979" y="133"/>
                  </a:cubicBezTo>
                  <a:cubicBezTo>
                    <a:pt x="5141" y="528"/>
                    <a:pt x="5002" y="1691"/>
                    <a:pt x="5746" y="2273"/>
                  </a:cubicBezTo>
                  <a:cubicBezTo>
                    <a:pt x="4746" y="3017"/>
                    <a:pt x="3815" y="3832"/>
                    <a:pt x="2931" y="4716"/>
                  </a:cubicBezTo>
                  <a:cubicBezTo>
                    <a:pt x="1861" y="5786"/>
                    <a:pt x="861" y="6972"/>
                    <a:pt x="0" y="8229"/>
                  </a:cubicBezTo>
                  <a:cubicBezTo>
                    <a:pt x="35" y="8252"/>
                    <a:pt x="76" y="8263"/>
                    <a:pt x="116" y="8263"/>
                  </a:cubicBezTo>
                  <a:cubicBezTo>
                    <a:pt x="157" y="8263"/>
                    <a:pt x="198" y="8252"/>
                    <a:pt x="233" y="8229"/>
                  </a:cubicBezTo>
                  <a:cubicBezTo>
                    <a:pt x="1675" y="7717"/>
                    <a:pt x="2955" y="6879"/>
                    <a:pt x="4025" y="5786"/>
                  </a:cubicBezTo>
                  <a:cubicBezTo>
                    <a:pt x="4979" y="4855"/>
                    <a:pt x="5746" y="3739"/>
                    <a:pt x="6281" y="2529"/>
                  </a:cubicBezTo>
                  <a:cubicBezTo>
                    <a:pt x="6369" y="2547"/>
                    <a:pt x="6456" y="2556"/>
                    <a:pt x="6541" y="2556"/>
                  </a:cubicBezTo>
                  <a:cubicBezTo>
                    <a:pt x="7228" y="2556"/>
                    <a:pt x="7817" y="1997"/>
                    <a:pt x="7817" y="1273"/>
                  </a:cubicBezTo>
                  <a:cubicBezTo>
                    <a:pt x="7817" y="544"/>
                    <a:pt x="7217" y="0"/>
                    <a:pt x="6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5" name="Google Shape;2595;p77"/>
            <p:cNvSpPr/>
            <p:nvPr/>
          </p:nvSpPr>
          <p:spPr>
            <a:xfrm>
              <a:off x="5023225" y="3537650"/>
              <a:ext cx="44300" cy="36600"/>
            </a:xfrm>
            <a:custGeom>
              <a:avLst/>
              <a:gdLst/>
              <a:ahLst/>
              <a:cxnLst/>
              <a:rect l="l" t="t" r="r" b="b"/>
              <a:pathLst>
                <a:path w="1772" h="1464" extrusionOk="0">
                  <a:moveTo>
                    <a:pt x="655" y="0"/>
                  </a:moveTo>
                  <a:lnTo>
                    <a:pt x="655" y="0"/>
                  </a:lnTo>
                  <a:cubicBezTo>
                    <a:pt x="0" y="431"/>
                    <a:pt x="715" y="1463"/>
                    <a:pt x="1347" y="1463"/>
                  </a:cubicBezTo>
                  <a:cubicBezTo>
                    <a:pt x="1500" y="1463"/>
                    <a:pt x="1649" y="1402"/>
                    <a:pt x="1772" y="1257"/>
                  </a:cubicBezTo>
                  <a:cubicBezTo>
                    <a:pt x="1772" y="629"/>
                    <a:pt x="1283" y="70"/>
                    <a:pt x="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6" name="Google Shape;2596;p77"/>
            <p:cNvSpPr/>
            <p:nvPr/>
          </p:nvSpPr>
          <p:spPr>
            <a:xfrm>
              <a:off x="5022725" y="3546375"/>
              <a:ext cx="22125" cy="18725"/>
            </a:xfrm>
            <a:custGeom>
              <a:avLst/>
              <a:gdLst/>
              <a:ahLst/>
              <a:cxnLst/>
              <a:rect l="l" t="t" r="r" b="b"/>
              <a:pathLst>
                <a:path w="885" h="749" extrusionOk="0">
                  <a:moveTo>
                    <a:pt x="512" y="0"/>
                  </a:moveTo>
                  <a:cubicBezTo>
                    <a:pt x="187" y="0"/>
                    <a:pt x="0" y="396"/>
                    <a:pt x="256" y="629"/>
                  </a:cubicBezTo>
                  <a:cubicBezTo>
                    <a:pt x="332" y="712"/>
                    <a:pt x="425" y="748"/>
                    <a:pt x="516" y="748"/>
                  </a:cubicBezTo>
                  <a:cubicBezTo>
                    <a:pt x="705" y="748"/>
                    <a:pt x="885" y="592"/>
                    <a:pt x="885" y="373"/>
                  </a:cubicBezTo>
                  <a:cubicBezTo>
                    <a:pt x="885" y="163"/>
                    <a:pt x="722"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7" name="Google Shape;2597;p77"/>
            <p:cNvSpPr/>
            <p:nvPr/>
          </p:nvSpPr>
          <p:spPr>
            <a:xfrm>
              <a:off x="5005850" y="3628525"/>
              <a:ext cx="112875" cy="106725"/>
            </a:xfrm>
            <a:custGeom>
              <a:avLst/>
              <a:gdLst/>
              <a:ahLst/>
              <a:cxnLst/>
              <a:rect l="l" t="t" r="r" b="b"/>
              <a:pathLst>
                <a:path w="4515" h="4269" extrusionOk="0">
                  <a:moveTo>
                    <a:pt x="2910" y="1"/>
                  </a:moveTo>
                  <a:cubicBezTo>
                    <a:pt x="2570" y="1"/>
                    <a:pt x="2251" y="236"/>
                    <a:pt x="2164" y="599"/>
                  </a:cubicBezTo>
                  <a:cubicBezTo>
                    <a:pt x="2071" y="995"/>
                    <a:pt x="2048" y="1414"/>
                    <a:pt x="2095" y="1809"/>
                  </a:cubicBezTo>
                  <a:cubicBezTo>
                    <a:pt x="1536" y="1856"/>
                    <a:pt x="1001" y="2019"/>
                    <a:pt x="513" y="2321"/>
                  </a:cubicBezTo>
                  <a:cubicBezTo>
                    <a:pt x="94" y="2577"/>
                    <a:pt x="1" y="3158"/>
                    <a:pt x="350" y="3531"/>
                  </a:cubicBezTo>
                  <a:cubicBezTo>
                    <a:pt x="513" y="3624"/>
                    <a:pt x="675" y="3740"/>
                    <a:pt x="838" y="3810"/>
                  </a:cubicBezTo>
                  <a:cubicBezTo>
                    <a:pt x="1001" y="3926"/>
                    <a:pt x="1094" y="4089"/>
                    <a:pt x="1257" y="4182"/>
                  </a:cubicBezTo>
                  <a:cubicBezTo>
                    <a:pt x="1376" y="4241"/>
                    <a:pt x="1499" y="4269"/>
                    <a:pt x="1619" y="4269"/>
                  </a:cubicBezTo>
                  <a:cubicBezTo>
                    <a:pt x="1968" y="4269"/>
                    <a:pt x="2287" y="4034"/>
                    <a:pt x="2374" y="3670"/>
                  </a:cubicBezTo>
                  <a:cubicBezTo>
                    <a:pt x="2467" y="3275"/>
                    <a:pt x="2490" y="2856"/>
                    <a:pt x="2444" y="2461"/>
                  </a:cubicBezTo>
                  <a:cubicBezTo>
                    <a:pt x="3002" y="2414"/>
                    <a:pt x="3537" y="2251"/>
                    <a:pt x="4025" y="1949"/>
                  </a:cubicBezTo>
                  <a:cubicBezTo>
                    <a:pt x="4444" y="1693"/>
                    <a:pt x="4514" y="1088"/>
                    <a:pt x="4165" y="739"/>
                  </a:cubicBezTo>
                  <a:cubicBezTo>
                    <a:pt x="4025" y="623"/>
                    <a:pt x="3863" y="530"/>
                    <a:pt x="3700" y="460"/>
                  </a:cubicBezTo>
                  <a:cubicBezTo>
                    <a:pt x="3537" y="344"/>
                    <a:pt x="3444" y="157"/>
                    <a:pt x="3258" y="88"/>
                  </a:cubicBezTo>
                  <a:cubicBezTo>
                    <a:pt x="3145" y="28"/>
                    <a:pt x="3026" y="1"/>
                    <a:pt x="2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8" name="Google Shape;2598;p77"/>
            <p:cNvSpPr/>
            <p:nvPr/>
          </p:nvSpPr>
          <p:spPr>
            <a:xfrm>
              <a:off x="5005850" y="3628525"/>
              <a:ext cx="112875" cy="106725"/>
            </a:xfrm>
            <a:custGeom>
              <a:avLst/>
              <a:gdLst/>
              <a:ahLst/>
              <a:cxnLst/>
              <a:rect l="l" t="t" r="r" b="b"/>
              <a:pathLst>
                <a:path w="4515" h="4269" extrusionOk="0">
                  <a:moveTo>
                    <a:pt x="1619" y="1"/>
                  </a:moveTo>
                  <a:cubicBezTo>
                    <a:pt x="1499" y="1"/>
                    <a:pt x="1376" y="28"/>
                    <a:pt x="1257" y="88"/>
                  </a:cubicBezTo>
                  <a:cubicBezTo>
                    <a:pt x="1094" y="157"/>
                    <a:pt x="1001" y="344"/>
                    <a:pt x="838" y="460"/>
                  </a:cubicBezTo>
                  <a:cubicBezTo>
                    <a:pt x="675" y="530"/>
                    <a:pt x="513" y="623"/>
                    <a:pt x="350" y="739"/>
                  </a:cubicBezTo>
                  <a:cubicBezTo>
                    <a:pt x="1" y="1088"/>
                    <a:pt x="94" y="1693"/>
                    <a:pt x="513" y="1949"/>
                  </a:cubicBezTo>
                  <a:cubicBezTo>
                    <a:pt x="1001" y="2251"/>
                    <a:pt x="1536" y="2414"/>
                    <a:pt x="2095" y="2461"/>
                  </a:cubicBezTo>
                  <a:cubicBezTo>
                    <a:pt x="2048" y="2856"/>
                    <a:pt x="2071" y="3275"/>
                    <a:pt x="2164" y="3670"/>
                  </a:cubicBezTo>
                  <a:cubicBezTo>
                    <a:pt x="2251" y="4034"/>
                    <a:pt x="2570" y="4269"/>
                    <a:pt x="2910" y="4269"/>
                  </a:cubicBezTo>
                  <a:cubicBezTo>
                    <a:pt x="3026" y="4269"/>
                    <a:pt x="3145" y="4241"/>
                    <a:pt x="3258" y="4182"/>
                  </a:cubicBezTo>
                  <a:cubicBezTo>
                    <a:pt x="3444" y="4112"/>
                    <a:pt x="3537" y="3926"/>
                    <a:pt x="3700" y="3810"/>
                  </a:cubicBezTo>
                  <a:cubicBezTo>
                    <a:pt x="3863" y="3740"/>
                    <a:pt x="4025" y="3624"/>
                    <a:pt x="4165" y="3531"/>
                  </a:cubicBezTo>
                  <a:cubicBezTo>
                    <a:pt x="4514" y="3158"/>
                    <a:pt x="4444" y="2577"/>
                    <a:pt x="4025" y="2321"/>
                  </a:cubicBezTo>
                  <a:cubicBezTo>
                    <a:pt x="3537" y="2019"/>
                    <a:pt x="3002" y="1856"/>
                    <a:pt x="2444" y="1809"/>
                  </a:cubicBezTo>
                  <a:cubicBezTo>
                    <a:pt x="2490" y="1414"/>
                    <a:pt x="2467" y="995"/>
                    <a:pt x="2374" y="599"/>
                  </a:cubicBezTo>
                  <a:cubicBezTo>
                    <a:pt x="2287" y="236"/>
                    <a:pt x="1968" y="1"/>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9" name="Google Shape;2599;p77"/>
            <p:cNvSpPr/>
            <p:nvPr/>
          </p:nvSpPr>
          <p:spPr>
            <a:xfrm>
              <a:off x="5032600" y="3660375"/>
              <a:ext cx="52950" cy="45500"/>
            </a:xfrm>
            <a:custGeom>
              <a:avLst/>
              <a:gdLst/>
              <a:ahLst/>
              <a:cxnLst/>
              <a:rect l="l" t="t" r="r" b="b"/>
              <a:pathLst>
                <a:path w="2118" h="1820" extrusionOk="0">
                  <a:moveTo>
                    <a:pt x="1211" y="0"/>
                  </a:moveTo>
                  <a:cubicBezTo>
                    <a:pt x="396" y="0"/>
                    <a:pt x="1" y="977"/>
                    <a:pt x="559" y="1559"/>
                  </a:cubicBezTo>
                  <a:cubicBezTo>
                    <a:pt x="746" y="1738"/>
                    <a:pt x="974" y="1819"/>
                    <a:pt x="1198" y="1819"/>
                  </a:cubicBezTo>
                  <a:cubicBezTo>
                    <a:pt x="1668" y="1819"/>
                    <a:pt x="2118" y="1460"/>
                    <a:pt x="2118" y="907"/>
                  </a:cubicBezTo>
                  <a:cubicBezTo>
                    <a:pt x="2118" y="396"/>
                    <a:pt x="1722" y="0"/>
                    <a:pt x="1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0" name="Google Shape;2600;p77"/>
            <p:cNvSpPr/>
            <p:nvPr/>
          </p:nvSpPr>
          <p:spPr>
            <a:xfrm>
              <a:off x="5048900" y="3672575"/>
              <a:ext cx="24450" cy="21025"/>
            </a:xfrm>
            <a:custGeom>
              <a:avLst/>
              <a:gdLst/>
              <a:ahLst/>
              <a:cxnLst/>
              <a:rect l="l" t="t" r="r" b="b"/>
              <a:pathLst>
                <a:path w="978" h="841" extrusionOk="0">
                  <a:moveTo>
                    <a:pt x="559" y="1"/>
                  </a:moveTo>
                  <a:cubicBezTo>
                    <a:pt x="186" y="1"/>
                    <a:pt x="0" y="443"/>
                    <a:pt x="256" y="722"/>
                  </a:cubicBezTo>
                  <a:cubicBezTo>
                    <a:pt x="345" y="803"/>
                    <a:pt x="451" y="840"/>
                    <a:pt x="553" y="840"/>
                  </a:cubicBezTo>
                  <a:cubicBezTo>
                    <a:pt x="772" y="840"/>
                    <a:pt x="977" y="673"/>
                    <a:pt x="977" y="419"/>
                  </a:cubicBezTo>
                  <a:cubicBezTo>
                    <a:pt x="977" y="187"/>
                    <a:pt x="791"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1" name="Google Shape;2601;p77"/>
            <p:cNvSpPr/>
            <p:nvPr/>
          </p:nvSpPr>
          <p:spPr>
            <a:xfrm>
              <a:off x="5088450" y="3554175"/>
              <a:ext cx="75050" cy="70250"/>
            </a:xfrm>
            <a:custGeom>
              <a:avLst/>
              <a:gdLst/>
              <a:ahLst/>
              <a:cxnLst/>
              <a:rect l="l" t="t" r="r" b="b"/>
              <a:pathLst>
                <a:path w="3002" h="2810" extrusionOk="0">
                  <a:moveTo>
                    <a:pt x="1928" y="0"/>
                  </a:moveTo>
                  <a:cubicBezTo>
                    <a:pt x="1700" y="0"/>
                    <a:pt x="1489" y="161"/>
                    <a:pt x="1419" y="386"/>
                  </a:cubicBezTo>
                  <a:cubicBezTo>
                    <a:pt x="1373" y="665"/>
                    <a:pt x="1350" y="921"/>
                    <a:pt x="1396" y="1201"/>
                  </a:cubicBezTo>
                  <a:cubicBezTo>
                    <a:pt x="1024" y="1224"/>
                    <a:pt x="652" y="1340"/>
                    <a:pt x="349" y="1526"/>
                  </a:cubicBezTo>
                  <a:cubicBezTo>
                    <a:pt x="47" y="1689"/>
                    <a:pt x="0" y="2085"/>
                    <a:pt x="233" y="2317"/>
                  </a:cubicBezTo>
                  <a:cubicBezTo>
                    <a:pt x="349" y="2387"/>
                    <a:pt x="442" y="2457"/>
                    <a:pt x="559" y="2503"/>
                  </a:cubicBezTo>
                  <a:cubicBezTo>
                    <a:pt x="675" y="2573"/>
                    <a:pt x="745" y="2689"/>
                    <a:pt x="861" y="2759"/>
                  </a:cubicBezTo>
                  <a:cubicBezTo>
                    <a:pt x="929" y="2793"/>
                    <a:pt x="1002" y="2809"/>
                    <a:pt x="1074" y="2809"/>
                  </a:cubicBezTo>
                  <a:cubicBezTo>
                    <a:pt x="1296" y="2809"/>
                    <a:pt x="1512" y="2656"/>
                    <a:pt x="1582" y="2410"/>
                  </a:cubicBezTo>
                  <a:cubicBezTo>
                    <a:pt x="1629" y="2154"/>
                    <a:pt x="1652" y="1875"/>
                    <a:pt x="1629" y="1619"/>
                  </a:cubicBezTo>
                  <a:cubicBezTo>
                    <a:pt x="2001" y="1596"/>
                    <a:pt x="2350" y="1480"/>
                    <a:pt x="2676" y="1294"/>
                  </a:cubicBezTo>
                  <a:cubicBezTo>
                    <a:pt x="2955" y="1108"/>
                    <a:pt x="3001" y="712"/>
                    <a:pt x="2769" y="479"/>
                  </a:cubicBezTo>
                  <a:cubicBezTo>
                    <a:pt x="2652" y="410"/>
                    <a:pt x="2559" y="340"/>
                    <a:pt x="2443" y="293"/>
                  </a:cubicBezTo>
                  <a:cubicBezTo>
                    <a:pt x="2327" y="223"/>
                    <a:pt x="2257" y="107"/>
                    <a:pt x="2164" y="61"/>
                  </a:cubicBezTo>
                  <a:cubicBezTo>
                    <a:pt x="2087" y="19"/>
                    <a:pt x="2007"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2" name="Google Shape;2602;p77"/>
            <p:cNvSpPr/>
            <p:nvPr/>
          </p:nvSpPr>
          <p:spPr>
            <a:xfrm>
              <a:off x="5088450" y="3554075"/>
              <a:ext cx="75050" cy="70100"/>
            </a:xfrm>
            <a:custGeom>
              <a:avLst/>
              <a:gdLst/>
              <a:ahLst/>
              <a:cxnLst/>
              <a:rect l="l" t="t" r="r" b="b"/>
              <a:pathLst>
                <a:path w="3002" h="2804" extrusionOk="0">
                  <a:moveTo>
                    <a:pt x="1085" y="1"/>
                  </a:moveTo>
                  <a:cubicBezTo>
                    <a:pt x="1003" y="1"/>
                    <a:pt x="919" y="21"/>
                    <a:pt x="838" y="65"/>
                  </a:cubicBezTo>
                  <a:cubicBezTo>
                    <a:pt x="721" y="111"/>
                    <a:pt x="652" y="227"/>
                    <a:pt x="559" y="297"/>
                  </a:cubicBezTo>
                  <a:cubicBezTo>
                    <a:pt x="442" y="344"/>
                    <a:pt x="349" y="414"/>
                    <a:pt x="233" y="483"/>
                  </a:cubicBezTo>
                  <a:cubicBezTo>
                    <a:pt x="0" y="716"/>
                    <a:pt x="47" y="1112"/>
                    <a:pt x="349" y="1274"/>
                  </a:cubicBezTo>
                  <a:cubicBezTo>
                    <a:pt x="652" y="1484"/>
                    <a:pt x="1024" y="1577"/>
                    <a:pt x="1373" y="1600"/>
                  </a:cubicBezTo>
                  <a:cubicBezTo>
                    <a:pt x="1350" y="1879"/>
                    <a:pt x="1373" y="2158"/>
                    <a:pt x="1419" y="2414"/>
                  </a:cubicBezTo>
                  <a:cubicBezTo>
                    <a:pt x="1488" y="2653"/>
                    <a:pt x="1693" y="2804"/>
                    <a:pt x="1917" y="2804"/>
                  </a:cubicBezTo>
                  <a:cubicBezTo>
                    <a:pt x="1998" y="2804"/>
                    <a:pt x="2083" y="2784"/>
                    <a:pt x="2164" y="2740"/>
                  </a:cubicBezTo>
                  <a:cubicBezTo>
                    <a:pt x="2280" y="2693"/>
                    <a:pt x="2350" y="2577"/>
                    <a:pt x="2443" y="2507"/>
                  </a:cubicBezTo>
                  <a:cubicBezTo>
                    <a:pt x="2559" y="2461"/>
                    <a:pt x="2652" y="2391"/>
                    <a:pt x="2769" y="2321"/>
                  </a:cubicBezTo>
                  <a:cubicBezTo>
                    <a:pt x="3001" y="2089"/>
                    <a:pt x="2955" y="1693"/>
                    <a:pt x="2652" y="1530"/>
                  </a:cubicBezTo>
                  <a:cubicBezTo>
                    <a:pt x="2350" y="1321"/>
                    <a:pt x="2001" y="1228"/>
                    <a:pt x="1629" y="1205"/>
                  </a:cubicBezTo>
                  <a:cubicBezTo>
                    <a:pt x="1652" y="925"/>
                    <a:pt x="1629" y="669"/>
                    <a:pt x="1582" y="390"/>
                  </a:cubicBezTo>
                  <a:cubicBezTo>
                    <a:pt x="1514" y="152"/>
                    <a:pt x="1309"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3" name="Google Shape;2603;p77"/>
            <p:cNvSpPr/>
            <p:nvPr/>
          </p:nvSpPr>
          <p:spPr>
            <a:xfrm>
              <a:off x="5106475" y="3574875"/>
              <a:ext cx="34925" cy="30000"/>
            </a:xfrm>
            <a:custGeom>
              <a:avLst/>
              <a:gdLst/>
              <a:ahLst/>
              <a:cxnLst/>
              <a:rect l="l" t="t" r="r" b="b"/>
              <a:pathLst>
                <a:path w="1397" h="1200" extrusionOk="0">
                  <a:moveTo>
                    <a:pt x="791" y="0"/>
                  </a:moveTo>
                  <a:cubicBezTo>
                    <a:pt x="256" y="0"/>
                    <a:pt x="0" y="652"/>
                    <a:pt x="373" y="1024"/>
                  </a:cubicBezTo>
                  <a:cubicBezTo>
                    <a:pt x="494" y="1145"/>
                    <a:pt x="645" y="1200"/>
                    <a:pt x="793" y="1200"/>
                  </a:cubicBezTo>
                  <a:cubicBezTo>
                    <a:pt x="1100" y="1200"/>
                    <a:pt x="1396" y="966"/>
                    <a:pt x="1396" y="605"/>
                  </a:cubicBezTo>
                  <a:cubicBezTo>
                    <a:pt x="1396" y="280"/>
                    <a:pt x="1117" y="0"/>
                    <a:pt x="7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4" name="Google Shape;2604;p77"/>
            <p:cNvSpPr/>
            <p:nvPr/>
          </p:nvSpPr>
          <p:spPr>
            <a:xfrm>
              <a:off x="5116350" y="3582425"/>
              <a:ext cx="16900" cy="14975"/>
            </a:xfrm>
            <a:custGeom>
              <a:avLst/>
              <a:gdLst/>
              <a:ahLst/>
              <a:cxnLst/>
              <a:rect l="l" t="t" r="r" b="b"/>
              <a:pathLst>
                <a:path w="676" h="599" extrusionOk="0">
                  <a:moveTo>
                    <a:pt x="396" y="1"/>
                  </a:moveTo>
                  <a:cubicBezTo>
                    <a:pt x="141" y="1"/>
                    <a:pt x="1" y="326"/>
                    <a:pt x="187" y="513"/>
                  </a:cubicBezTo>
                  <a:cubicBezTo>
                    <a:pt x="246" y="572"/>
                    <a:pt x="317" y="598"/>
                    <a:pt x="387" y="598"/>
                  </a:cubicBezTo>
                  <a:cubicBezTo>
                    <a:pt x="535" y="598"/>
                    <a:pt x="676" y="478"/>
                    <a:pt x="676" y="303"/>
                  </a:cubicBezTo>
                  <a:cubicBezTo>
                    <a:pt x="676" y="140"/>
                    <a:pt x="559" y="1"/>
                    <a:pt x="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605" name="Google Shape;2605;p77"/>
          <p:cNvGrpSpPr/>
          <p:nvPr/>
        </p:nvGrpSpPr>
        <p:grpSpPr>
          <a:xfrm>
            <a:off x="960966" y="3799322"/>
            <a:ext cx="515337" cy="467885"/>
            <a:chOff x="3949675" y="1900125"/>
            <a:chExt cx="512875" cy="465650"/>
          </a:xfrm>
        </p:grpSpPr>
        <p:sp>
          <p:nvSpPr>
            <p:cNvPr id="2606" name="Google Shape;2606;p77"/>
            <p:cNvSpPr/>
            <p:nvPr/>
          </p:nvSpPr>
          <p:spPr>
            <a:xfrm>
              <a:off x="3949675" y="1900125"/>
              <a:ext cx="512875" cy="465650"/>
            </a:xfrm>
            <a:custGeom>
              <a:avLst/>
              <a:gdLst/>
              <a:ahLst/>
              <a:cxnLst/>
              <a:rect l="l" t="t" r="r" b="b"/>
              <a:pathLst>
                <a:path w="20515" h="18626" extrusionOk="0">
                  <a:moveTo>
                    <a:pt x="10546" y="0"/>
                  </a:moveTo>
                  <a:cubicBezTo>
                    <a:pt x="6486" y="0"/>
                    <a:pt x="2644" y="2692"/>
                    <a:pt x="1536" y="6970"/>
                  </a:cubicBezTo>
                  <a:cubicBezTo>
                    <a:pt x="1" y="12809"/>
                    <a:pt x="4351" y="18532"/>
                    <a:pt x="10400" y="18625"/>
                  </a:cubicBezTo>
                  <a:cubicBezTo>
                    <a:pt x="10439" y="18625"/>
                    <a:pt x="10478" y="18626"/>
                    <a:pt x="10517" y="18626"/>
                  </a:cubicBezTo>
                  <a:cubicBezTo>
                    <a:pt x="16137" y="18626"/>
                    <a:pt x="20514" y="13677"/>
                    <a:pt x="19752" y="8063"/>
                  </a:cubicBezTo>
                  <a:cubicBezTo>
                    <a:pt x="19752" y="7993"/>
                    <a:pt x="19705" y="7924"/>
                    <a:pt x="19635" y="7877"/>
                  </a:cubicBezTo>
                  <a:cubicBezTo>
                    <a:pt x="17216" y="6481"/>
                    <a:pt x="15564" y="4085"/>
                    <a:pt x="15122" y="1340"/>
                  </a:cubicBezTo>
                  <a:cubicBezTo>
                    <a:pt x="15099" y="1247"/>
                    <a:pt x="15052" y="1177"/>
                    <a:pt x="14959" y="1131"/>
                  </a:cubicBezTo>
                  <a:cubicBezTo>
                    <a:pt x="13541" y="359"/>
                    <a:pt x="12029" y="0"/>
                    <a:pt x="10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7" name="Google Shape;2607;p77"/>
            <p:cNvSpPr/>
            <p:nvPr/>
          </p:nvSpPr>
          <p:spPr>
            <a:xfrm>
              <a:off x="3967700" y="1925300"/>
              <a:ext cx="475200" cy="406150"/>
            </a:xfrm>
            <a:custGeom>
              <a:avLst/>
              <a:gdLst/>
              <a:ahLst/>
              <a:cxnLst/>
              <a:rect l="l" t="t" r="r" b="b"/>
              <a:pathLst>
                <a:path w="19008" h="16246" extrusionOk="0">
                  <a:moveTo>
                    <a:pt x="12991" y="1"/>
                  </a:moveTo>
                  <a:cubicBezTo>
                    <a:pt x="12667" y="1"/>
                    <a:pt x="12343" y="25"/>
                    <a:pt x="12028" y="77"/>
                  </a:cubicBezTo>
                  <a:cubicBezTo>
                    <a:pt x="11330" y="193"/>
                    <a:pt x="10772" y="682"/>
                    <a:pt x="10586" y="1357"/>
                  </a:cubicBezTo>
                  <a:cubicBezTo>
                    <a:pt x="10400" y="2008"/>
                    <a:pt x="10167" y="2590"/>
                    <a:pt x="9935" y="3218"/>
                  </a:cubicBezTo>
                  <a:cubicBezTo>
                    <a:pt x="9650" y="3938"/>
                    <a:pt x="8954" y="4381"/>
                    <a:pt x="8231" y="4381"/>
                  </a:cubicBezTo>
                  <a:cubicBezTo>
                    <a:pt x="7950" y="4381"/>
                    <a:pt x="7665" y="4315"/>
                    <a:pt x="7399" y="4172"/>
                  </a:cubicBezTo>
                  <a:cubicBezTo>
                    <a:pt x="6794" y="3869"/>
                    <a:pt x="6236" y="3590"/>
                    <a:pt x="5677" y="3241"/>
                  </a:cubicBezTo>
                  <a:cubicBezTo>
                    <a:pt x="5375" y="3055"/>
                    <a:pt x="5037" y="2962"/>
                    <a:pt x="4703" y="2962"/>
                  </a:cubicBezTo>
                  <a:cubicBezTo>
                    <a:pt x="4369" y="2962"/>
                    <a:pt x="4037" y="3055"/>
                    <a:pt x="3746" y="3241"/>
                  </a:cubicBezTo>
                  <a:cubicBezTo>
                    <a:pt x="210" y="5521"/>
                    <a:pt x="1" y="10616"/>
                    <a:pt x="3328" y="13198"/>
                  </a:cubicBezTo>
                  <a:lnTo>
                    <a:pt x="3397" y="13244"/>
                  </a:lnTo>
                  <a:cubicBezTo>
                    <a:pt x="6676" y="15755"/>
                    <a:pt x="9489" y="15130"/>
                    <a:pt x="13464" y="16220"/>
                  </a:cubicBezTo>
                  <a:lnTo>
                    <a:pt x="13464" y="16220"/>
                  </a:lnTo>
                  <a:cubicBezTo>
                    <a:pt x="15716" y="12772"/>
                    <a:pt x="18195" y="11350"/>
                    <a:pt x="18984" y="7289"/>
                  </a:cubicBezTo>
                  <a:lnTo>
                    <a:pt x="18984" y="7219"/>
                  </a:lnTo>
                  <a:lnTo>
                    <a:pt x="19007" y="7080"/>
                  </a:lnTo>
                  <a:cubicBezTo>
                    <a:pt x="18612" y="4125"/>
                    <a:pt x="16821" y="1519"/>
                    <a:pt x="14169" y="100"/>
                  </a:cubicBezTo>
                  <a:cubicBezTo>
                    <a:pt x="13785" y="36"/>
                    <a:pt x="13387" y="1"/>
                    <a:pt x="12991" y="1"/>
                  </a:cubicBezTo>
                  <a:close/>
                  <a:moveTo>
                    <a:pt x="13464" y="16220"/>
                  </a:moveTo>
                  <a:cubicBezTo>
                    <a:pt x="13458" y="16229"/>
                    <a:pt x="13453" y="16237"/>
                    <a:pt x="13447" y="16245"/>
                  </a:cubicBezTo>
                  <a:lnTo>
                    <a:pt x="13471" y="16222"/>
                  </a:lnTo>
                  <a:cubicBezTo>
                    <a:pt x="13468" y="16222"/>
                    <a:pt x="13466" y="16221"/>
                    <a:pt x="13464" y="162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8" name="Google Shape;2608;p77"/>
            <p:cNvSpPr/>
            <p:nvPr/>
          </p:nvSpPr>
          <p:spPr>
            <a:xfrm>
              <a:off x="4092650" y="2032750"/>
              <a:ext cx="369450" cy="310325"/>
            </a:xfrm>
            <a:custGeom>
              <a:avLst/>
              <a:gdLst/>
              <a:ahLst/>
              <a:cxnLst/>
              <a:rect l="l" t="t" r="r" b="b"/>
              <a:pathLst>
                <a:path w="14778" h="12413" extrusionOk="0">
                  <a:moveTo>
                    <a:pt x="4990" y="0"/>
                  </a:moveTo>
                  <a:cubicBezTo>
                    <a:pt x="2249" y="0"/>
                    <a:pt x="0" y="2422"/>
                    <a:pt x="354" y="5271"/>
                  </a:cubicBezTo>
                  <a:lnTo>
                    <a:pt x="354" y="5341"/>
                  </a:lnTo>
                  <a:cubicBezTo>
                    <a:pt x="796" y="8458"/>
                    <a:pt x="2657" y="9668"/>
                    <a:pt x="4215" y="12413"/>
                  </a:cubicBezTo>
                  <a:cubicBezTo>
                    <a:pt x="7309" y="11738"/>
                    <a:pt x="9426" y="12320"/>
                    <a:pt x="12055" y="10528"/>
                  </a:cubicBezTo>
                  <a:lnTo>
                    <a:pt x="12102" y="10505"/>
                  </a:lnTo>
                  <a:cubicBezTo>
                    <a:pt x="14754" y="8667"/>
                    <a:pt x="14777" y="4759"/>
                    <a:pt x="12172" y="2875"/>
                  </a:cubicBezTo>
                  <a:cubicBezTo>
                    <a:pt x="11941" y="2708"/>
                    <a:pt x="11662" y="2619"/>
                    <a:pt x="11380" y="2619"/>
                  </a:cubicBezTo>
                  <a:cubicBezTo>
                    <a:pt x="11149" y="2619"/>
                    <a:pt x="10915" y="2679"/>
                    <a:pt x="10706" y="2805"/>
                  </a:cubicBezTo>
                  <a:cubicBezTo>
                    <a:pt x="10264" y="3037"/>
                    <a:pt x="9822" y="3224"/>
                    <a:pt x="9357" y="3433"/>
                  </a:cubicBezTo>
                  <a:cubicBezTo>
                    <a:pt x="9166" y="3520"/>
                    <a:pt x="8967" y="3560"/>
                    <a:pt x="8773" y="3560"/>
                  </a:cubicBezTo>
                  <a:cubicBezTo>
                    <a:pt x="8188" y="3560"/>
                    <a:pt x="7641" y="3190"/>
                    <a:pt x="7449" y="2595"/>
                  </a:cubicBezTo>
                  <a:cubicBezTo>
                    <a:pt x="7286" y="2084"/>
                    <a:pt x="7123" y="1642"/>
                    <a:pt x="7030" y="1153"/>
                  </a:cubicBezTo>
                  <a:cubicBezTo>
                    <a:pt x="6914" y="618"/>
                    <a:pt x="6495" y="223"/>
                    <a:pt x="5983" y="106"/>
                  </a:cubicBezTo>
                  <a:cubicBezTo>
                    <a:pt x="5648" y="35"/>
                    <a:pt x="5315" y="0"/>
                    <a:pt x="4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9" name="Google Shape;2609;p77"/>
            <p:cNvSpPr/>
            <p:nvPr/>
          </p:nvSpPr>
          <p:spPr>
            <a:xfrm>
              <a:off x="4092650" y="2032750"/>
              <a:ext cx="171125" cy="310325"/>
            </a:xfrm>
            <a:custGeom>
              <a:avLst/>
              <a:gdLst/>
              <a:ahLst/>
              <a:cxnLst/>
              <a:rect l="l" t="t" r="r" b="b"/>
              <a:pathLst>
                <a:path w="6845" h="12413" extrusionOk="0">
                  <a:moveTo>
                    <a:pt x="4990" y="0"/>
                  </a:moveTo>
                  <a:cubicBezTo>
                    <a:pt x="2249" y="0"/>
                    <a:pt x="0" y="2422"/>
                    <a:pt x="354" y="5271"/>
                  </a:cubicBezTo>
                  <a:lnTo>
                    <a:pt x="354" y="5341"/>
                  </a:lnTo>
                  <a:cubicBezTo>
                    <a:pt x="796" y="8458"/>
                    <a:pt x="2657" y="9668"/>
                    <a:pt x="4215" y="12413"/>
                  </a:cubicBezTo>
                  <a:cubicBezTo>
                    <a:pt x="4634" y="12320"/>
                    <a:pt x="5030" y="12250"/>
                    <a:pt x="5402" y="12203"/>
                  </a:cubicBezTo>
                  <a:cubicBezTo>
                    <a:pt x="4308" y="10133"/>
                    <a:pt x="3285" y="8481"/>
                    <a:pt x="3355" y="5759"/>
                  </a:cubicBezTo>
                  <a:lnTo>
                    <a:pt x="3355" y="5689"/>
                  </a:lnTo>
                  <a:cubicBezTo>
                    <a:pt x="3424" y="3479"/>
                    <a:pt x="4797" y="1525"/>
                    <a:pt x="6844" y="734"/>
                  </a:cubicBezTo>
                  <a:cubicBezTo>
                    <a:pt x="6658" y="409"/>
                    <a:pt x="6332" y="199"/>
                    <a:pt x="5983" y="106"/>
                  </a:cubicBezTo>
                  <a:cubicBezTo>
                    <a:pt x="5648" y="35"/>
                    <a:pt x="5315" y="0"/>
                    <a:pt x="4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0" name="Google Shape;2610;p77"/>
            <p:cNvSpPr/>
            <p:nvPr/>
          </p:nvSpPr>
          <p:spPr>
            <a:xfrm>
              <a:off x="4228850" y="2133675"/>
              <a:ext cx="189050" cy="174525"/>
            </a:xfrm>
            <a:custGeom>
              <a:avLst/>
              <a:gdLst/>
              <a:ahLst/>
              <a:cxnLst/>
              <a:rect l="l" t="t" r="r" b="b"/>
              <a:pathLst>
                <a:path w="7562" h="6981" extrusionOk="0">
                  <a:moveTo>
                    <a:pt x="1881" y="0"/>
                  </a:moveTo>
                  <a:cubicBezTo>
                    <a:pt x="1774" y="0"/>
                    <a:pt x="951" y="2107"/>
                    <a:pt x="652" y="3258"/>
                  </a:cubicBezTo>
                  <a:cubicBezTo>
                    <a:pt x="186" y="5119"/>
                    <a:pt x="0" y="6677"/>
                    <a:pt x="233" y="6747"/>
                  </a:cubicBezTo>
                  <a:cubicBezTo>
                    <a:pt x="237" y="6748"/>
                    <a:pt x="240" y="6748"/>
                    <a:pt x="244" y="6748"/>
                  </a:cubicBezTo>
                  <a:cubicBezTo>
                    <a:pt x="483" y="6748"/>
                    <a:pt x="1031" y="5300"/>
                    <a:pt x="1489" y="3490"/>
                  </a:cubicBezTo>
                  <a:cubicBezTo>
                    <a:pt x="1699" y="2723"/>
                    <a:pt x="1838" y="1978"/>
                    <a:pt x="1954" y="1210"/>
                  </a:cubicBezTo>
                  <a:cubicBezTo>
                    <a:pt x="2001" y="2025"/>
                    <a:pt x="2094" y="2816"/>
                    <a:pt x="2210" y="3630"/>
                  </a:cubicBezTo>
                  <a:cubicBezTo>
                    <a:pt x="2508" y="5508"/>
                    <a:pt x="2941" y="6981"/>
                    <a:pt x="3177" y="6981"/>
                  </a:cubicBezTo>
                  <a:cubicBezTo>
                    <a:pt x="3180" y="6981"/>
                    <a:pt x="3184" y="6981"/>
                    <a:pt x="3187" y="6980"/>
                  </a:cubicBezTo>
                  <a:cubicBezTo>
                    <a:pt x="3420" y="6957"/>
                    <a:pt x="3374" y="5398"/>
                    <a:pt x="3071" y="3490"/>
                  </a:cubicBezTo>
                  <a:cubicBezTo>
                    <a:pt x="2978" y="2746"/>
                    <a:pt x="2815" y="2071"/>
                    <a:pt x="2676" y="1513"/>
                  </a:cubicBezTo>
                  <a:lnTo>
                    <a:pt x="2676" y="1513"/>
                  </a:lnTo>
                  <a:cubicBezTo>
                    <a:pt x="3001" y="1885"/>
                    <a:pt x="3397" y="2327"/>
                    <a:pt x="3816" y="2746"/>
                  </a:cubicBezTo>
                  <a:cubicBezTo>
                    <a:pt x="5064" y="4016"/>
                    <a:pt x="6213" y="4928"/>
                    <a:pt x="6507" y="4928"/>
                  </a:cubicBezTo>
                  <a:cubicBezTo>
                    <a:pt x="6530" y="4928"/>
                    <a:pt x="6549" y="4922"/>
                    <a:pt x="6561" y="4909"/>
                  </a:cubicBezTo>
                  <a:cubicBezTo>
                    <a:pt x="6747" y="4747"/>
                    <a:pt x="5793" y="3490"/>
                    <a:pt x="4444" y="2141"/>
                  </a:cubicBezTo>
                  <a:cubicBezTo>
                    <a:pt x="4048" y="1746"/>
                    <a:pt x="3676" y="1397"/>
                    <a:pt x="3350" y="1094"/>
                  </a:cubicBezTo>
                  <a:lnTo>
                    <a:pt x="3350" y="1094"/>
                  </a:lnTo>
                  <a:cubicBezTo>
                    <a:pt x="3560" y="1164"/>
                    <a:pt x="3792" y="1210"/>
                    <a:pt x="4025" y="1257"/>
                  </a:cubicBezTo>
                  <a:cubicBezTo>
                    <a:pt x="5302" y="1557"/>
                    <a:pt x="6430" y="1717"/>
                    <a:pt x="7038" y="1717"/>
                  </a:cubicBezTo>
                  <a:cubicBezTo>
                    <a:pt x="7328" y="1717"/>
                    <a:pt x="7500" y="1681"/>
                    <a:pt x="7515" y="1606"/>
                  </a:cubicBezTo>
                  <a:cubicBezTo>
                    <a:pt x="7561" y="1373"/>
                    <a:pt x="6095" y="838"/>
                    <a:pt x="4211" y="396"/>
                  </a:cubicBezTo>
                  <a:cubicBezTo>
                    <a:pt x="3467" y="233"/>
                    <a:pt x="2676" y="94"/>
                    <a:pt x="1885" y="1"/>
                  </a:cubicBezTo>
                  <a:cubicBezTo>
                    <a:pt x="1884" y="0"/>
                    <a:pt x="1883"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1" name="Google Shape;2611;p77"/>
            <p:cNvSpPr/>
            <p:nvPr/>
          </p:nvSpPr>
          <p:spPr>
            <a:xfrm>
              <a:off x="4047375" y="2047025"/>
              <a:ext cx="263500" cy="159950"/>
            </a:xfrm>
            <a:custGeom>
              <a:avLst/>
              <a:gdLst/>
              <a:ahLst/>
              <a:cxnLst/>
              <a:rect l="l" t="t" r="r" b="b"/>
              <a:pathLst>
                <a:path w="10540" h="6398" extrusionOk="0">
                  <a:moveTo>
                    <a:pt x="6631" y="0"/>
                  </a:moveTo>
                  <a:cubicBezTo>
                    <a:pt x="4584" y="0"/>
                    <a:pt x="2909" y="1257"/>
                    <a:pt x="2723" y="2862"/>
                  </a:cubicBezTo>
                  <a:cubicBezTo>
                    <a:pt x="2086" y="2323"/>
                    <a:pt x="1415" y="2013"/>
                    <a:pt x="935" y="2013"/>
                  </a:cubicBezTo>
                  <a:cubicBezTo>
                    <a:pt x="731" y="2013"/>
                    <a:pt x="561" y="2069"/>
                    <a:pt x="443" y="2187"/>
                  </a:cubicBezTo>
                  <a:cubicBezTo>
                    <a:pt x="1" y="2629"/>
                    <a:pt x="490" y="3839"/>
                    <a:pt x="1513" y="4886"/>
                  </a:cubicBezTo>
                  <a:cubicBezTo>
                    <a:pt x="1629" y="5002"/>
                    <a:pt x="1769" y="5118"/>
                    <a:pt x="1885" y="5212"/>
                  </a:cubicBezTo>
                  <a:lnTo>
                    <a:pt x="1653" y="5212"/>
                  </a:lnTo>
                  <a:cubicBezTo>
                    <a:pt x="1234" y="5212"/>
                    <a:pt x="932" y="5537"/>
                    <a:pt x="932" y="5956"/>
                  </a:cubicBezTo>
                  <a:lnTo>
                    <a:pt x="932" y="6026"/>
                  </a:lnTo>
                  <a:cubicBezTo>
                    <a:pt x="932" y="6235"/>
                    <a:pt x="1071" y="6398"/>
                    <a:pt x="1280" y="6398"/>
                  </a:cubicBezTo>
                  <a:lnTo>
                    <a:pt x="4654" y="6398"/>
                  </a:lnTo>
                  <a:cubicBezTo>
                    <a:pt x="4863" y="6398"/>
                    <a:pt x="6050" y="6258"/>
                    <a:pt x="6631" y="6258"/>
                  </a:cubicBezTo>
                  <a:cubicBezTo>
                    <a:pt x="8790" y="6258"/>
                    <a:pt x="10532" y="4869"/>
                    <a:pt x="10539" y="3129"/>
                  </a:cubicBezTo>
                  <a:lnTo>
                    <a:pt x="10539" y="3129"/>
                  </a:lnTo>
                  <a:cubicBezTo>
                    <a:pt x="10540" y="3133"/>
                    <a:pt x="10540" y="3137"/>
                    <a:pt x="10540" y="3141"/>
                  </a:cubicBezTo>
                  <a:lnTo>
                    <a:pt x="10540" y="3118"/>
                  </a:lnTo>
                  <a:cubicBezTo>
                    <a:pt x="10540" y="3122"/>
                    <a:pt x="10540" y="3126"/>
                    <a:pt x="10539" y="3129"/>
                  </a:cubicBezTo>
                  <a:cubicBezTo>
                    <a:pt x="10532" y="1390"/>
                    <a:pt x="8790" y="0"/>
                    <a:pt x="6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2" name="Google Shape;2612;p77"/>
            <p:cNvSpPr/>
            <p:nvPr/>
          </p:nvSpPr>
          <p:spPr>
            <a:xfrm>
              <a:off x="4147425" y="2047025"/>
              <a:ext cx="163450" cy="123900"/>
            </a:xfrm>
            <a:custGeom>
              <a:avLst/>
              <a:gdLst/>
              <a:ahLst/>
              <a:cxnLst/>
              <a:rect l="l" t="t" r="r" b="b"/>
              <a:pathLst>
                <a:path w="6538" h="4956" extrusionOk="0">
                  <a:moveTo>
                    <a:pt x="6538" y="3118"/>
                  </a:moveTo>
                  <a:cubicBezTo>
                    <a:pt x="6537" y="3118"/>
                    <a:pt x="6537" y="3119"/>
                    <a:pt x="6537" y="3120"/>
                  </a:cubicBezTo>
                  <a:lnTo>
                    <a:pt x="6537" y="3120"/>
                  </a:lnTo>
                  <a:cubicBezTo>
                    <a:pt x="6537" y="3127"/>
                    <a:pt x="6538" y="3134"/>
                    <a:pt x="6538" y="3141"/>
                  </a:cubicBezTo>
                  <a:lnTo>
                    <a:pt x="6538" y="3118"/>
                  </a:lnTo>
                  <a:close/>
                  <a:moveTo>
                    <a:pt x="2629" y="0"/>
                  </a:moveTo>
                  <a:cubicBezTo>
                    <a:pt x="1815" y="0"/>
                    <a:pt x="1024" y="187"/>
                    <a:pt x="326" y="582"/>
                  </a:cubicBezTo>
                  <a:cubicBezTo>
                    <a:pt x="117" y="978"/>
                    <a:pt x="0" y="1396"/>
                    <a:pt x="0" y="1815"/>
                  </a:cubicBezTo>
                  <a:cubicBezTo>
                    <a:pt x="0" y="3537"/>
                    <a:pt x="1768" y="4956"/>
                    <a:pt x="3909" y="4956"/>
                  </a:cubicBezTo>
                  <a:cubicBezTo>
                    <a:pt x="4723" y="4956"/>
                    <a:pt x="5514" y="4746"/>
                    <a:pt x="6212" y="4374"/>
                  </a:cubicBezTo>
                  <a:cubicBezTo>
                    <a:pt x="6421" y="3979"/>
                    <a:pt x="6514" y="3561"/>
                    <a:pt x="6537" y="3120"/>
                  </a:cubicBezTo>
                  <a:lnTo>
                    <a:pt x="6537" y="3120"/>
                  </a:lnTo>
                  <a:cubicBezTo>
                    <a:pt x="6523" y="1385"/>
                    <a:pt x="4761" y="0"/>
                    <a:pt x="2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3" name="Google Shape;2613;p77"/>
            <p:cNvSpPr/>
            <p:nvPr/>
          </p:nvSpPr>
          <p:spPr>
            <a:xfrm>
              <a:off x="4202675" y="2097525"/>
              <a:ext cx="175675" cy="109450"/>
            </a:xfrm>
            <a:custGeom>
              <a:avLst/>
              <a:gdLst/>
              <a:ahLst/>
              <a:cxnLst/>
              <a:rect l="l" t="t" r="r" b="b"/>
              <a:pathLst>
                <a:path w="7027" h="4378" extrusionOk="0">
                  <a:moveTo>
                    <a:pt x="6111" y="1"/>
                  </a:moveTo>
                  <a:cubicBezTo>
                    <a:pt x="5535" y="1"/>
                    <a:pt x="4665" y="458"/>
                    <a:pt x="3886" y="1237"/>
                  </a:cubicBezTo>
                  <a:cubicBezTo>
                    <a:pt x="3304" y="1772"/>
                    <a:pt x="2885" y="2447"/>
                    <a:pt x="2676" y="3215"/>
                  </a:cubicBezTo>
                  <a:lnTo>
                    <a:pt x="768" y="3215"/>
                  </a:lnTo>
                  <a:cubicBezTo>
                    <a:pt x="0" y="3215"/>
                    <a:pt x="0" y="4378"/>
                    <a:pt x="768" y="4378"/>
                  </a:cubicBezTo>
                  <a:lnTo>
                    <a:pt x="5677" y="4378"/>
                  </a:lnTo>
                  <a:cubicBezTo>
                    <a:pt x="5863" y="4378"/>
                    <a:pt x="6026" y="4215"/>
                    <a:pt x="6026" y="4006"/>
                  </a:cubicBezTo>
                  <a:lnTo>
                    <a:pt x="6026" y="3936"/>
                  </a:lnTo>
                  <a:cubicBezTo>
                    <a:pt x="6026" y="3541"/>
                    <a:pt x="5700" y="3215"/>
                    <a:pt x="5305" y="3215"/>
                  </a:cubicBezTo>
                  <a:lnTo>
                    <a:pt x="5165" y="3215"/>
                  </a:lnTo>
                  <a:cubicBezTo>
                    <a:pt x="5281" y="3098"/>
                    <a:pt x="5398" y="3005"/>
                    <a:pt x="5514" y="2889"/>
                  </a:cubicBezTo>
                  <a:cubicBezTo>
                    <a:pt x="6561" y="1842"/>
                    <a:pt x="7026" y="633"/>
                    <a:pt x="6584" y="167"/>
                  </a:cubicBezTo>
                  <a:cubicBezTo>
                    <a:pt x="6471" y="54"/>
                    <a:pt x="6308" y="1"/>
                    <a:pt x="6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4" name="Google Shape;2614;p77"/>
            <p:cNvSpPr/>
            <p:nvPr/>
          </p:nvSpPr>
          <p:spPr>
            <a:xfrm>
              <a:off x="4109625" y="2003400"/>
              <a:ext cx="207075" cy="126825"/>
            </a:xfrm>
            <a:custGeom>
              <a:avLst/>
              <a:gdLst/>
              <a:ahLst/>
              <a:cxnLst/>
              <a:rect l="l" t="t" r="r" b="b"/>
              <a:pathLst>
                <a:path w="8283" h="5073" extrusionOk="0">
                  <a:moveTo>
                    <a:pt x="4141" y="1"/>
                  </a:moveTo>
                  <a:cubicBezTo>
                    <a:pt x="1838" y="1"/>
                    <a:pt x="0" y="1117"/>
                    <a:pt x="0" y="2536"/>
                  </a:cubicBezTo>
                  <a:cubicBezTo>
                    <a:pt x="0" y="3932"/>
                    <a:pt x="1838" y="5072"/>
                    <a:pt x="4141" y="5072"/>
                  </a:cubicBezTo>
                  <a:cubicBezTo>
                    <a:pt x="6421" y="5072"/>
                    <a:pt x="8282" y="3932"/>
                    <a:pt x="8282" y="2536"/>
                  </a:cubicBezTo>
                  <a:cubicBezTo>
                    <a:pt x="8282" y="1117"/>
                    <a:pt x="6421" y="1"/>
                    <a:pt x="4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5" name="Google Shape;2615;p77"/>
            <p:cNvSpPr/>
            <p:nvPr/>
          </p:nvSpPr>
          <p:spPr>
            <a:xfrm>
              <a:off x="4166025" y="2003400"/>
              <a:ext cx="150675" cy="125400"/>
            </a:xfrm>
            <a:custGeom>
              <a:avLst/>
              <a:gdLst/>
              <a:ahLst/>
              <a:cxnLst/>
              <a:rect l="l" t="t" r="r" b="b"/>
              <a:pathLst>
                <a:path w="6027" h="5016" extrusionOk="0">
                  <a:moveTo>
                    <a:pt x="1722" y="1"/>
                  </a:moveTo>
                  <a:cubicBezTo>
                    <a:pt x="675" y="559"/>
                    <a:pt x="1" y="1490"/>
                    <a:pt x="1" y="2536"/>
                  </a:cubicBezTo>
                  <a:cubicBezTo>
                    <a:pt x="1" y="2816"/>
                    <a:pt x="47" y="3095"/>
                    <a:pt x="140" y="3374"/>
                  </a:cubicBezTo>
                  <a:cubicBezTo>
                    <a:pt x="528" y="4364"/>
                    <a:pt x="1492" y="5015"/>
                    <a:pt x="2537" y="5015"/>
                  </a:cubicBezTo>
                  <a:cubicBezTo>
                    <a:pt x="2622" y="5015"/>
                    <a:pt x="2707" y="5011"/>
                    <a:pt x="2792" y="5002"/>
                  </a:cubicBezTo>
                  <a:cubicBezTo>
                    <a:pt x="2909" y="4979"/>
                    <a:pt x="3025" y="4979"/>
                    <a:pt x="3118" y="4956"/>
                  </a:cubicBezTo>
                  <a:cubicBezTo>
                    <a:pt x="4793" y="4630"/>
                    <a:pt x="6026" y="3676"/>
                    <a:pt x="6026" y="2536"/>
                  </a:cubicBezTo>
                  <a:lnTo>
                    <a:pt x="6003" y="2536"/>
                  </a:lnTo>
                  <a:cubicBezTo>
                    <a:pt x="6003" y="1141"/>
                    <a:pt x="4165" y="1"/>
                    <a:pt x="18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6" name="Google Shape;2616;p77"/>
            <p:cNvSpPr/>
            <p:nvPr/>
          </p:nvSpPr>
          <p:spPr>
            <a:xfrm>
              <a:off x="4089250" y="1998175"/>
              <a:ext cx="247225" cy="58450"/>
            </a:xfrm>
            <a:custGeom>
              <a:avLst/>
              <a:gdLst/>
              <a:ahLst/>
              <a:cxnLst/>
              <a:rect l="l" t="t" r="r" b="b"/>
              <a:pathLst>
                <a:path w="9889" h="2338" extrusionOk="0">
                  <a:moveTo>
                    <a:pt x="1560" y="0"/>
                  </a:moveTo>
                  <a:cubicBezTo>
                    <a:pt x="513" y="0"/>
                    <a:pt x="1" y="1257"/>
                    <a:pt x="745" y="2001"/>
                  </a:cubicBezTo>
                  <a:cubicBezTo>
                    <a:pt x="977" y="2233"/>
                    <a:pt x="1265" y="2337"/>
                    <a:pt x="1548" y="2337"/>
                  </a:cubicBezTo>
                  <a:cubicBezTo>
                    <a:pt x="2145" y="2337"/>
                    <a:pt x="2723" y="1874"/>
                    <a:pt x="2723" y="1163"/>
                  </a:cubicBezTo>
                  <a:cubicBezTo>
                    <a:pt x="2723" y="535"/>
                    <a:pt x="2188" y="0"/>
                    <a:pt x="1560" y="0"/>
                  </a:cubicBezTo>
                  <a:close/>
                  <a:moveTo>
                    <a:pt x="8329" y="0"/>
                  </a:moveTo>
                  <a:cubicBezTo>
                    <a:pt x="7701" y="0"/>
                    <a:pt x="7166" y="535"/>
                    <a:pt x="7166" y="1163"/>
                  </a:cubicBezTo>
                  <a:cubicBezTo>
                    <a:pt x="7166" y="1874"/>
                    <a:pt x="7744" y="2337"/>
                    <a:pt x="8348" y="2337"/>
                  </a:cubicBezTo>
                  <a:cubicBezTo>
                    <a:pt x="8635" y="2337"/>
                    <a:pt x="8927" y="2233"/>
                    <a:pt x="9167" y="2001"/>
                  </a:cubicBezTo>
                  <a:cubicBezTo>
                    <a:pt x="9888" y="1257"/>
                    <a:pt x="9376" y="0"/>
                    <a:pt x="8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7" name="Google Shape;2617;p77"/>
            <p:cNvSpPr/>
            <p:nvPr/>
          </p:nvSpPr>
          <p:spPr>
            <a:xfrm>
              <a:off x="4102050" y="2008200"/>
              <a:ext cx="222200" cy="38850"/>
            </a:xfrm>
            <a:custGeom>
              <a:avLst/>
              <a:gdLst/>
              <a:ahLst/>
              <a:cxnLst/>
              <a:rect l="l" t="t" r="r" b="b"/>
              <a:pathLst>
                <a:path w="8888" h="1554" extrusionOk="0">
                  <a:moveTo>
                    <a:pt x="1036" y="1"/>
                  </a:moveTo>
                  <a:cubicBezTo>
                    <a:pt x="838" y="1"/>
                    <a:pt x="641" y="76"/>
                    <a:pt x="489" y="227"/>
                  </a:cubicBezTo>
                  <a:cubicBezTo>
                    <a:pt x="1" y="716"/>
                    <a:pt x="350" y="1553"/>
                    <a:pt x="1024" y="1553"/>
                  </a:cubicBezTo>
                  <a:cubicBezTo>
                    <a:pt x="1722" y="1553"/>
                    <a:pt x="2071" y="716"/>
                    <a:pt x="1583" y="227"/>
                  </a:cubicBezTo>
                  <a:cubicBezTo>
                    <a:pt x="1432" y="76"/>
                    <a:pt x="1234" y="1"/>
                    <a:pt x="1036" y="1"/>
                  </a:cubicBezTo>
                  <a:close/>
                  <a:moveTo>
                    <a:pt x="7829" y="1"/>
                  </a:moveTo>
                  <a:cubicBezTo>
                    <a:pt x="7631" y="1"/>
                    <a:pt x="7434" y="76"/>
                    <a:pt x="7282" y="227"/>
                  </a:cubicBezTo>
                  <a:cubicBezTo>
                    <a:pt x="6794" y="716"/>
                    <a:pt x="7143" y="1553"/>
                    <a:pt x="7841" y="1553"/>
                  </a:cubicBezTo>
                  <a:cubicBezTo>
                    <a:pt x="8539" y="1553"/>
                    <a:pt x="8888" y="716"/>
                    <a:pt x="8376" y="227"/>
                  </a:cubicBezTo>
                  <a:cubicBezTo>
                    <a:pt x="8225" y="76"/>
                    <a:pt x="8027" y="1"/>
                    <a:pt x="7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8" name="Google Shape;2618;p77"/>
            <p:cNvSpPr/>
            <p:nvPr/>
          </p:nvSpPr>
          <p:spPr>
            <a:xfrm>
              <a:off x="4118925" y="2019650"/>
              <a:ext cx="187875" cy="15825"/>
            </a:xfrm>
            <a:custGeom>
              <a:avLst/>
              <a:gdLst/>
              <a:ahLst/>
              <a:cxnLst/>
              <a:rect l="l" t="t" r="r" b="b"/>
              <a:pathLst>
                <a:path w="7515" h="633" extrusionOk="0">
                  <a:moveTo>
                    <a:pt x="222" y="0"/>
                  </a:moveTo>
                  <a:cubicBezTo>
                    <a:pt x="171" y="0"/>
                    <a:pt x="126" y="16"/>
                    <a:pt x="93" y="49"/>
                  </a:cubicBezTo>
                  <a:cubicBezTo>
                    <a:pt x="0" y="118"/>
                    <a:pt x="47" y="328"/>
                    <a:pt x="187" y="491"/>
                  </a:cubicBezTo>
                  <a:cubicBezTo>
                    <a:pt x="292" y="581"/>
                    <a:pt x="416" y="632"/>
                    <a:pt x="510" y="632"/>
                  </a:cubicBezTo>
                  <a:cubicBezTo>
                    <a:pt x="562" y="632"/>
                    <a:pt x="604" y="617"/>
                    <a:pt x="629" y="584"/>
                  </a:cubicBezTo>
                  <a:cubicBezTo>
                    <a:pt x="722" y="491"/>
                    <a:pt x="675" y="304"/>
                    <a:pt x="536" y="142"/>
                  </a:cubicBezTo>
                  <a:cubicBezTo>
                    <a:pt x="430" y="52"/>
                    <a:pt x="315" y="0"/>
                    <a:pt x="222" y="0"/>
                  </a:cubicBezTo>
                  <a:close/>
                  <a:moveTo>
                    <a:pt x="7310" y="0"/>
                  </a:moveTo>
                  <a:cubicBezTo>
                    <a:pt x="7212" y="0"/>
                    <a:pt x="7093" y="52"/>
                    <a:pt x="7003" y="142"/>
                  </a:cubicBezTo>
                  <a:cubicBezTo>
                    <a:pt x="6840" y="304"/>
                    <a:pt x="6793" y="491"/>
                    <a:pt x="6887" y="584"/>
                  </a:cubicBezTo>
                  <a:cubicBezTo>
                    <a:pt x="6920" y="617"/>
                    <a:pt x="6964" y="632"/>
                    <a:pt x="7015" y="632"/>
                  </a:cubicBezTo>
                  <a:cubicBezTo>
                    <a:pt x="7109" y="632"/>
                    <a:pt x="7223" y="581"/>
                    <a:pt x="7329" y="491"/>
                  </a:cubicBezTo>
                  <a:cubicBezTo>
                    <a:pt x="7468" y="328"/>
                    <a:pt x="7515" y="118"/>
                    <a:pt x="7445" y="49"/>
                  </a:cubicBezTo>
                  <a:cubicBezTo>
                    <a:pt x="7412" y="16"/>
                    <a:pt x="7364" y="0"/>
                    <a:pt x="7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9" name="Google Shape;2619;p77"/>
            <p:cNvSpPr/>
            <p:nvPr/>
          </p:nvSpPr>
          <p:spPr>
            <a:xfrm>
              <a:off x="4109025" y="2058650"/>
              <a:ext cx="207675" cy="38700"/>
            </a:xfrm>
            <a:custGeom>
              <a:avLst/>
              <a:gdLst/>
              <a:ahLst/>
              <a:cxnLst/>
              <a:rect l="l" t="t" r="r" b="b"/>
              <a:pathLst>
                <a:path w="8307" h="1548" extrusionOk="0">
                  <a:moveTo>
                    <a:pt x="3374" y="94"/>
                  </a:moveTo>
                  <a:cubicBezTo>
                    <a:pt x="3165" y="94"/>
                    <a:pt x="2979" y="164"/>
                    <a:pt x="2979" y="280"/>
                  </a:cubicBezTo>
                  <a:cubicBezTo>
                    <a:pt x="2979" y="396"/>
                    <a:pt x="3165" y="466"/>
                    <a:pt x="3374" y="466"/>
                  </a:cubicBezTo>
                  <a:cubicBezTo>
                    <a:pt x="3584" y="466"/>
                    <a:pt x="3770" y="396"/>
                    <a:pt x="3770" y="280"/>
                  </a:cubicBezTo>
                  <a:cubicBezTo>
                    <a:pt x="3770" y="164"/>
                    <a:pt x="3584" y="94"/>
                    <a:pt x="3374" y="94"/>
                  </a:cubicBezTo>
                  <a:close/>
                  <a:moveTo>
                    <a:pt x="4933" y="94"/>
                  </a:moveTo>
                  <a:cubicBezTo>
                    <a:pt x="4724" y="94"/>
                    <a:pt x="4537" y="164"/>
                    <a:pt x="4537" y="280"/>
                  </a:cubicBezTo>
                  <a:cubicBezTo>
                    <a:pt x="4537" y="396"/>
                    <a:pt x="4724" y="466"/>
                    <a:pt x="4933" y="466"/>
                  </a:cubicBezTo>
                  <a:cubicBezTo>
                    <a:pt x="5142" y="466"/>
                    <a:pt x="5328" y="396"/>
                    <a:pt x="5328" y="280"/>
                  </a:cubicBezTo>
                  <a:cubicBezTo>
                    <a:pt x="5328" y="164"/>
                    <a:pt x="5142" y="94"/>
                    <a:pt x="4933" y="94"/>
                  </a:cubicBezTo>
                  <a:close/>
                  <a:moveTo>
                    <a:pt x="47" y="1"/>
                  </a:moveTo>
                  <a:cubicBezTo>
                    <a:pt x="1" y="210"/>
                    <a:pt x="1" y="443"/>
                    <a:pt x="47" y="675"/>
                  </a:cubicBezTo>
                  <a:cubicBezTo>
                    <a:pt x="1350" y="1257"/>
                    <a:pt x="2752" y="1548"/>
                    <a:pt x="4154" y="1548"/>
                  </a:cubicBezTo>
                  <a:cubicBezTo>
                    <a:pt x="5555" y="1548"/>
                    <a:pt x="6957" y="1257"/>
                    <a:pt x="8260" y="675"/>
                  </a:cubicBezTo>
                  <a:cubicBezTo>
                    <a:pt x="8283" y="559"/>
                    <a:pt x="8306" y="443"/>
                    <a:pt x="8306" y="326"/>
                  </a:cubicBezTo>
                  <a:cubicBezTo>
                    <a:pt x="8306" y="210"/>
                    <a:pt x="8283" y="94"/>
                    <a:pt x="8283" y="1"/>
                  </a:cubicBezTo>
                  <a:cubicBezTo>
                    <a:pt x="8120" y="94"/>
                    <a:pt x="7957" y="164"/>
                    <a:pt x="7794" y="257"/>
                  </a:cubicBezTo>
                  <a:cubicBezTo>
                    <a:pt x="6631" y="734"/>
                    <a:pt x="5398" y="972"/>
                    <a:pt x="4165" y="972"/>
                  </a:cubicBezTo>
                  <a:cubicBezTo>
                    <a:pt x="2932" y="972"/>
                    <a:pt x="1699" y="734"/>
                    <a:pt x="536" y="257"/>
                  </a:cubicBezTo>
                  <a:cubicBezTo>
                    <a:pt x="373" y="164"/>
                    <a:pt x="210" y="94"/>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0" name="Google Shape;2620;p77"/>
            <p:cNvSpPr/>
            <p:nvPr/>
          </p:nvSpPr>
          <p:spPr>
            <a:xfrm>
              <a:off x="4249200" y="2097825"/>
              <a:ext cx="125650" cy="109150"/>
            </a:xfrm>
            <a:custGeom>
              <a:avLst/>
              <a:gdLst/>
              <a:ahLst/>
              <a:cxnLst/>
              <a:rect l="l" t="t" r="r" b="b"/>
              <a:pathLst>
                <a:path w="5026" h="4366" extrusionOk="0">
                  <a:moveTo>
                    <a:pt x="4236" y="1"/>
                  </a:moveTo>
                  <a:cubicBezTo>
                    <a:pt x="3920" y="1"/>
                    <a:pt x="3516" y="135"/>
                    <a:pt x="3095" y="388"/>
                  </a:cubicBezTo>
                  <a:cubicBezTo>
                    <a:pt x="2699" y="1086"/>
                    <a:pt x="2583" y="1714"/>
                    <a:pt x="2885" y="2016"/>
                  </a:cubicBezTo>
                  <a:cubicBezTo>
                    <a:pt x="3001" y="2132"/>
                    <a:pt x="3163" y="2186"/>
                    <a:pt x="3359" y="2186"/>
                  </a:cubicBezTo>
                  <a:cubicBezTo>
                    <a:pt x="3677" y="2186"/>
                    <a:pt x="4082" y="2043"/>
                    <a:pt x="4514" y="1784"/>
                  </a:cubicBezTo>
                  <a:cubicBezTo>
                    <a:pt x="4909" y="1086"/>
                    <a:pt x="5026" y="458"/>
                    <a:pt x="4723" y="179"/>
                  </a:cubicBezTo>
                  <a:cubicBezTo>
                    <a:pt x="4613" y="59"/>
                    <a:pt x="4443" y="1"/>
                    <a:pt x="4236" y="1"/>
                  </a:cubicBezTo>
                  <a:close/>
                  <a:moveTo>
                    <a:pt x="792" y="3203"/>
                  </a:moveTo>
                  <a:cubicBezTo>
                    <a:pt x="1" y="3203"/>
                    <a:pt x="1" y="4366"/>
                    <a:pt x="792" y="4366"/>
                  </a:cubicBezTo>
                  <a:lnTo>
                    <a:pt x="3816" y="4366"/>
                  </a:lnTo>
                  <a:cubicBezTo>
                    <a:pt x="4002" y="4366"/>
                    <a:pt x="4165" y="4203"/>
                    <a:pt x="4165" y="3994"/>
                  </a:cubicBezTo>
                  <a:lnTo>
                    <a:pt x="4165" y="3924"/>
                  </a:lnTo>
                  <a:cubicBezTo>
                    <a:pt x="4165" y="3529"/>
                    <a:pt x="3839" y="3203"/>
                    <a:pt x="3444" y="3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1" name="Google Shape;2621;p77"/>
            <p:cNvSpPr/>
            <p:nvPr/>
          </p:nvSpPr>
          <p:spPr>
            <a:xfrm>
              <a:off x="4117750" y="2119150"/>
              <a:ext cx="212325" cy="140350"/>
            </a:xfrm>
            <a:custGeom>
              <a:avLst/>
              <a:gdLst/>
              <a:ahLst/>
              <a:cxnLst/>
              <a:rect l="l" t="t" r="r" b="b"/>
              <a:pathLst>
                <a:path w="8493" h="5614" extrusionOk="0">
                  <a:moveTo>
                    <a:pt x="536" y="0"/>
                  </a:moveTo>
                  <a:cubicBezTo>
                    <a:pt x="234" y="0"/>
                    <a:pt x="1" y="233"/>
                    <a:pt x="1" y="535"/>
                  </a:cubicBezTo>
                  <a:lnTo>
                    <a:pt x="1" y="1605"/>
                  </a:lnTo>
                  <a:cubicBezTo>
                    <a:pt x="1" y="1908"/>
                    <a:pt x="234" y="2164"/>
                    <a:pt x="536" y="2164"/>
                  </a:cubicBezTo>
                  <a:lnTo>
                    <a:pt x="629" y="2164"/>
                  </a:lnTo>
                  <a:cubicBezTo>
                    <a:pt x="931" y="2164"/>
                    <a:pt x="1164" y="1908"/>
                    <a:pt x="1164" y="1605"/>
                  </a:cubicBezTo>
                  <a:lnTo>
                    <a:pt x="1164" y="535"/>
                  </a:lnTo>
                  <a:cubicBezTo>
                    <a:pt x="1164" y="233"/>
                    <a:pt x="931" y="0"/>
                    <a:pt x="629" y="0"/>
                  </a:cubicBezTo>
                  <a:close/>
                  <a:moveTo>
                    <a:pt x="7158" y="120"/>
                  </a:moveTo>
                  <a:cubicBezTo>
                    <a:pt x="6830" y="120"/>
                    <a:pt x="6496" y="373"/>
                    <a:pt x="6561" y="814"/>
                  </a:cubicBezTo>
                  <a:lnTo>
                    <a:pt x="7259" y="5118"/>
                  </a:lnTo>
                  <a:cubicBezTo>
                    <a:pt x="7301" y="5414"/>
                    <a:pt x="7554" y="5613"/>
                    <a:pt x="7844" y="5613"/>
                  </a:cubicBezTo>
                  <a:cubicBezTo>
                    <a:pt x="7873" y="5613"/>
                    <a:pt x="7904" y="5611"/>
                    <a:pt x="7934" y="5607"/>
                  </a:cubicBezTo>
                  <a:cubicBezTo>
                    <a:pt x="8260" y="5560"/>
                    <a:pt x="8492" y="5258"/>
                    <a:pt x="8422" y="4932"/>
                  </a:cubicBezTo>
                  <a:lnTo>
                    <a:pt x="7725" y="628"/>
                  </a:lnTo>
                  <a:cubicBezTo>
                    <a:pt x="7673" y="279"/>
                    <a:pt x="7417" y="120"/>
                    <a:pt x="7158"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2" name="Google Shape;2622;p77"/>
            <p:cNvSpPr/>
            <p:nvPr/>
          </p:nvSpPr>
          <p:spPr>
            <a:xfrm>
              <a:off x="4116025" y="2145800"/>
              <a:ext cx="246025" cy="153650"/>
            </a:xfrm>
            <a:custGeom>
              <a:avLst/>
              <a:gdLst/>
              <a:ahLst/>
              <a:cxnLst/>
              <a:rect l="l" t="t" r="r" b="b"/>
              <a:pathLst>
                <a:path w="9841" h="6146" extrusionOk="0">
                  <a:moveTo>
                    <a:pt x="653" y="0"/>
                  </a:moveTo>
                  <a:cubicBezTo>
                    <a:pt x="499" y="0"/>
                    <a:pt x="346" y="65"/>
                    <a:pt x="233" y="190"/>
                  </a:cubicBezTo>
                  <a:cubicBezTo>
                    <a:pt x="0" y="400"/>
                    <a:pt x="0" y="749"/>
                    <a:pt x="209" y="981"/>
                  </a:cubicBezTo>
                  <a:lnTo>
                    <a:pt x="1908" y="2680"/>
                  </a:lnTo>
                  <a:lnTo>
                    <a:pt x="1978" y="2749"/>
                  </a:lnTo>
                  <a:lnTo>
                    <a:pt x="1978" y="4215"/>
                  </a:lnTo>
                  <a:cubicBezTo>
                    <a:pt x="1978" y="4355"/>
                    <a:pt x="2094" y="4494"/>
                    <a:pt x="2257" y="4494"/>
                  </a:cubicBezTo>
                  <a:lnTo>
                    <a:pt x="2280" y="4494"/>
                  </a:lnTo>
                  <a:cubicBezTo>
                    <a:pt x="2443" y="4494"/>
                    <a:pt x="2559" y="4355"/>
                    <a:pt x="2559" y="4215"/>
                  </a:cubicBezTo>
                  <a:lnTo>
                    <a:pt x="2559" y="2866"/>
                  </a:lnTo>
                  <a:lnTo>
                    <a:pt x="3490" y="3796"/>
                  </a:lnTo>
                  <a:cubicBezTo>
                    <a:pt x="3548" y="3843"/>
                    <a:pt x="3618" y="3866"/>
                    <a:pt x="3687" y="3866"/>
                  </a:cubicBezTo>
                  <a:cubicBezTo>
                    <a:pt x="3757" y="3866"/>
                    <a:pt x="3827" y="3843"/>
                    <a:pt x="3885" y="3796"/>
                  </a:cubicBezTo>
                  <a:lnTo>
                    <a:pt x="3908" y="3750"/>
                  </a:lnTo>
                  <a:cubicBezTo>
                    <a:pt x="4025" y="3657"/>
                    <a:pt x="4025" y="3471"/>
                    <a:pt x="3908" y="3378"/>
                  </a:cubicBezTo>
                  <a:lnTo>
                    <a:pt x="2978" y="2447"/>
                  </a:lnTo>
                  <a:lnTo>
                    <a:pt x="4327" y="2447"/>
                  </a:lnTo>
                  <a:cubicBezTo>
                    <a:pt x="4490" y="2447"/>
                    <a:pt x="4606" y="2307"/>
                    <a:pt x="4606" y="2168"/>
                  </a:cubicBezTo>
                  <a:lnTo>
                    <a:pt x="4606" y="2121"/>
                  </a:lnTo>
                  <a:lnTo>
                    <a:pt x="4630" y="2121"/>
                  </a:lnTo>
                  <a:cubicBezTo>
                    <a:pt x="4630" y="1982"/>
                    <a:pt x="4490" y="1865"/>
                    <a:pt x="4350" y="1865"/>
                  </a:cubicBezTo>
                  <a:lnTo>
                    <a:pt x="2769" y="1865"/>
                  </a:lnTo>
                  <a:lnTo>
                    <a:pt x="1024" y="144"/>
                  </a:lnTo>
                  <a:cubicBezTo>
                    <a:pt x="917" y="47"/>
                    <a:pt x="785" y="0"/>
                    <a:pt x="653" y="0"/>
                  </a:cubicBezTo>
                  <a:close/>
                  <a:moveTo>
                    <a:pt x="7561" y="1118"/>
                  </a:moveTo>
                  <a:cubicBezTo>
                    <a:pt x="7231" y="1118"/>
                    <a:pt x="6901" y="1366"/>
                    <a:pt x="6979" y="1796"/>
                  </a:cubicBezTo>
                  <a:lnTo>
                    <a:pt x="7352" y="4075"/>
                  </a:lnTo>
                  <a:lnTo>
                    <a:pt x="6421" y="5355"/>
                  </a:lnTo>
                  <a:cubicBezTo>
                    <a:pt x="6328" y="5495"/>
                    <a:pt x="6351" y="5657"/>
                    <a:pt x="6467" y="5750"/>
                  </a:cubicBezTo>
                  <a:lnTo>
                    <a:pt x="6514" y="5774"/>
                  </a:lnTo>
                  <a:cubicBezTo>
                    <a:pt x="6557" y="5808"/>
                    <a:pt x="6606" y="5823"/>
                    <a:pt x="6655" y="5823"/>
                  </a:cubicBezTo>
                  <a:cubicBezTo>
                    <a:pt x="6740" y="5823"/>
                    <a:pt x="6827" y="5778"/>
                    <a:pt x="6886" y="5704"/>
                  </a:cubicBezTo>
                  <a:lnTo>
                    <a:pt x="7677" y="4611"/>
                  </a:lnTo>
                  <a:lnTo>
                    <a:pt x="7887" y="5913"/>
                  </a:lnTo>
                  <a:cubicBezTo>
                    <a:pt x="7910" y="6053"/>
                    <a:pt x="8049" y="6146"/>
                    <a:pt x="8212" y="6146"/>
                  </a:cubicBezTo>
                  <a:lnTo>
                    <a:pt x="8236" y="6146"/>
                  </a:lnTo>
                  <a:cubicBezTo>
                    <a:pt x="8398" y="6099"/>
                    <a:pt x="8491" y="5983"/>
                    <a:pt x="8468" y="5820"/>
                  </a:cubicBezTo>
                  <a:lnTo>
                    <a:pt x="8259" y="4517"/>
                  </a:lnTo>
                  <a:lnTo>
                    <a:pt x="9352" y="5308"/>
                  </a:lnTo>
                  <a:cubicBezTo>
                    <a:pt x="9401" y="5347"/>
                    <a:pt x="9461" y="5366"/>
                    <a:pt x="9522" y="5366"/>
                  </a:cubicBezTo>
                  <a:cubicBezTo>
                    <a:pt x="9608" y="5366"/>
                    <a:pt x="9693" y="5330"/>
                    <a:pt x="9748" y="5262"/>
                  </a:cubicBezTo>
                  <a:lnTo>
                    <a:pt x="9771" y="5215"/>
                  </a:lnTo>
                  <a:cubicBezTo>
                    <a:pt x="9841" y="5099"/>
                    <a:pt x="9817" y="4936"/>
                    <a:pt x="9701" y="4843"/>
                  </a:cubicBezTo>
                  <a:lnTo>
                    <a:pt x="8515" y="3982"/>
                  </a:lnTo>
                  <a:lnTo>
                    <a:pt x="8142" y="1610"/>
                  </a:lnTo>
                  <a:cubicBezTo>
                    <a:pt x="8081" y="1272"/>
                    <a:pt x="7821" y="1118"/>
                    <a:pt x="7561" y="1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3" name="Google Shape;2623;p77"/>
            <p:cNvSpPr/>
            <p:nvPr/>
          </p:nvSpPr>
          <p:spPr>
            <a:xfrm>
              <a:off x="4153250" y="2185100"/>
              <a:ext cx="219850" cy="125000"/>
            </a:xfrm>
            <a:custGeom>
              <a:avLst/>
              <a:gdLst/>
              <a:ahLst/>
              <a:cxnLst/>
              <a:rect l="l" t="t" r="r" b="b"/>
              <a:pathLst>
                <a:path w="8794" h="5000" extrusionOk="0">
                  <a:moveTo>
                    <a:pt x="2979" y="0"/>
                  </a:moveTo>
                  <a:cubicBezTo>
                    <a:pt x="2680" y="0"/>
                    <a:pt x="2396" y="229"/>
                    <a:pt x="2396" y="573"/>
                  </a:cubicBezTo>
                  <a:cubicBezTo>
                    <a:pt x="2396" y="898"/>
                    <a:pt x="2652" y="1154"/>
                    <a:pt x="2978" y="1154"/>
                  </a:cubicBezTo>
                  <a:cubicBezTo>
                    <a:pt x="3490" y="1154"/>
                    <a:pt x="3745" y="526"/>
                    <a:pt x="3397" y="177"/>
                  </a:cubicBezTo>
                  <a:cubicBezTo>
                    <a:pt x="3274" y="55"/>
                    <a:pt x="3125" y="0"/>
                    <a:pt x="2979" y="0"/>
                  </a:cubicBezTo>
                  <a:close/>
                  <a:moveTo>
                    <a:pt x="2303" y="1515"/>
                  </a:moveTo>
                  <a:cubicBezTo>
                    <a:pt x="2152" y="1515"/>
                    <a:pt x="2001" y="1573"/>
                    <a:pt x="1884" y="1689"/>
                  </a:cubicBezTo>
                  <a:cubicBezTo>
                    <a:pt x="1535" y="2038"/>
                    <a:pt x="1791" y="2666"/>
                    <a:pt x="2303" y="2666"/>
                  </a:cubicBezTo>
                  <a:cubicBezTo>
                    <a:pt x="2815" y="2666"/>
                    <a:pt x="3094" y="2038"/>
                    <a:pt x="2722" y="1689"/>
                  </a:cubicBezTo>
                  <a:cubicBezTo>
                    <a:pt x="2606" y="1573"/>
                    <a:pt x="2454" y="1515"/>
                    <a:pt x="2303" y="1515"/>
                  </a:cubicBezTo>
                  <a:close/>
                  <a:moveTo>
                    <a:pt x="791" y="2178"/>
                  </a:moveTo>
                  <a:cubicBezTo>
                    <a:pt x="279" y="2178"/>
                    <a:pt x="0" y="2806"/>
                    <a:pt x="372" y="3178"/>
                  </a:cubicBezTo>
                  <a:cubicBezTo>
                    <a:pt x="490" y="3289"/>
                    <a:pt x="634" y="3339"/>
                    <a:pt x="776" y="3339"/>
                  </a:cubicBezTo>
                  <a:cubicBezTo>
                    <a:pt x="1080" y="3339"/>
                    <a:pt x="1373" y="3109"/>
                    <a:pt x="1373" y="2759"/>
                  </a:cubicBezTo>
                  <a:cubicBezTo>
                    <a:pt x="1373" y="2434"/>
                    <a:pt x="1117" y="2178"/>
                    <a:pt x="791" y="2178"/>
                  </a:cubicBezTo>
                  <a:close/>
                  <a:moveTo>
                    <a:pt x="8142" y="3008"/>
                  </a:moveTo>
                  <a:cubicBezTo>
                    <a:pt x="7970" y="3008"/>
                    <a:pt x="7796" y="3083"/>
                    <a:pt x="7677" y="3248"/>
                  </a:cubicBezTo>
                  <a:cubicBezTo>
                    <a:pt x="7491" y="3504"/>
                    <a:pt x="7561" y="3876"/>
                    <a:pt x="7817" y="4062"/>
                  </a:cubicBezTo>
                  <a:cubicBezTo>
                    <a:pt x="7921" y="4137"/>
                    <a:pt x="8035" y="4171"/>
                    <a:pt x="8146" y="4171"/>
                  </a:cubicBezTo>
                  <a:cubicBezTo>
                    <a:pt x="8483" y="4171"/>
                    <a:pt x="8794" y="3865"/>
                    <a:pt x="8724" y="3481"/>
                  </a:cubicBezTo>
                  <a:cubicBezTo>
                    <a:pt x="8668" y="3185"/>
                    <a:pt x="8406" y="3008"/>
                    <a:pt x="8142" y="3008"/>
                  </a:cubicBezTo>
                  <a:close/>
                  <a:moveTo>
                    <a:pt x="5114" y="3488"/>
                  </a:moveTo>
                  <a:cubicBezTo>
                    <a:pt x="4777" y="3488"/>
                    <a:pt x="4467" y="3794"/>
                    <a:pt x="4536" y="4178"/>
                  </a:cubicBezTo>
                  <a:cubicBezTo>
                    <a:pt x="4579" y="4474"/>
                    <a:pt x="4834" y="4651"/>
                    <a:pt x="5102" y="4651"/>
                  </a:cubicBezTo>
                  <a:cubicBezTo>
                    <a:pt x="5276" y="4651"/>
                    <a:pt x="5455" y="4576"/>
                    <a:pt x="5583" y="4411"/>
                  </a:cubicBezTo>
                  <a:cubicBezTo>
                    <a:pt x="5769" y="4155"/>
                    <a:pt x="5700" y="3783"/>
                    <a:pt x="5444" y="3597"/>
                  </a:cubicBezTo>
                  <a:cubicBezTo>
                    <a:pt x="5340" y="3522"/>
                    <a:pt x="5225" y="3488"/>
                    <a:pt x="5114" y="3488"/>
                  </a:cubicBezTo>
                  <a:close/>
                  <a:moveTo>
                    <a:pt x="6738" y="3843"/>
                  </a:moveTo>
                  <a:cubicBezTo>
                    <a:pt x="6703" y="3843"/>
                    <a:pt x="6667" y="3846"/>
                    <a:pt x="6630" y="3853"/>
                  </a:cubicBezTo>
                  <a:cubicBezTo>
                    <a:pt x="6305" y="3899"/>
                    <a:pt x="6095" y="4202"/>
                    <a:pt x="6142" y="4527"/>
                  </a:cubicBezTo>
                  <a:cubicBezTo>
                    <a:pt x="6198" y="4823"/>
                    <a:pt x="6459" y="5000"/>
                    <a:pt x="6724" y="5000"/>
                  </a:cubicBezTo>
                  <a:cubicBezTo>
                    <a:pt x="6896" y="5000"/>
                    <a:pt x="7069" y="4925"/>
                    <a:pt x="7189" y="4760"/>
                  </a:cubicBezTo>
                  <a:cubicBezTo>
                    <a:pt x="7469" y="4372"/>
                    <a:pt x="7189" y="3843"/>
                    <a:pt x="6738" y="38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4" name="Google Shape;2624;p77"/>
            <p:cNvSpPr/>
            <p:nvPr/>
          </p:nvSpPr>
          <p:spPr>
            <a:xfrm>
              <a:off x="4205000" y="1912675"/>
              <a:ext cx="21550" cy="17875"/>
            </a:xfrm>
            <a:custGeom>
              <a:avLst/>
              <a:gdLst/>
              <a:ahLst/>
              <a:cxnLst/>
              <a:rect l="l" t="t" r="r" b="b"/>
              <a:pathLst>
                <a:path w="862" h="715" extrusionOk="0">
                  <a:moveTo>
                    <a:pt x="489" y="1"/>
                  </a:moveTo>
                  <a:cubicBezTo>
                    <a:pt x="163" y="1"/>
                    <a:pt x="0" y="373"/>
                    <a:pt x="233" y="605"/>
                  </a:cubicBezTo>
                  <a:cubicBezTo>
                    <a:pt x="309" y="681"/>
                    <a:pt x="402" y="715"/>
                    <a:pt x="493" y="715"/>
                  </a:cubicBezTo>
                  <a:cubicBezTo>
                    <a:pt x="681" y="715"/>
                    <a:pt x="861" y="569"/>
                    <a:pt x="861" y="349"/>
                  </a:cubicBezTo>
                  <a:cubicBezTo>
                    <a:pt x="861" y="163"/>
                    <a:pt x="698"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5" name="Google Shape;2625;p77"/>
            <p:cNvSpPr/>
            <p:nvPr/>
          </p:nvSpPr>
          <p:spPr>
            <a:xfrm>
              <a:off x="4034600" y="1943500"/>
              <a:ext cx="123900" cy="126650"/>
            </a:xfrm>
            <a:custGeom>
              <a:avLst/>
              <a:gdLst/>
              <a:ahLst/>
              <a:cxnLst/>
              <a:rect l="l" t="t" r="r" b="b"/>
              <a:pathLst>
                <a:path w="4956" h="5066" extrusionOk="0">
                  <a:moveTo>
                    <a:pt x="4583" y="1"/>
                  </a:moveTo>
                  <a:cubicBezTo>
                    <a:pt x="4257" y="1"/>
                    <a:pt x="4095" y="396"/>
                    <a:pt x="4327" y="605"/>
                  </a:cubicBezTo>
                  <a:cubicBezTo>
                    <a:pt x="4403" y="681"/>
                    <a:pt x="4496" y="715"/>
                    <a:pt x="4587" y="715"/>
                  </a:cubicBezTo>
                  <a:cubicBezTo>
                    <a:pt x="4775" y="715"/>
                    <a:pt x="4955" y="569"/>
                    <a:pt x="4955" y="349"/>
                  </a:cubicBezTo>
                  <a:cubicBezTo>
                    <a:pt x="4955" y="163"/>
                    <a:pt x="4793" y="1"/>
                    <a:pt x="4583" y="1"/>
                  </a:cubicBezTo>
                  <a:close/>
                  <a:moveTo>
                    <a:pt x="489" y="4328"/>
                  </a:moveTo>
                  <a:cubicBezTo>
                    <a:pt x="163" y="4328"/>
                    <a:pt x="0" y="4723"/>
                    <a:pt x="233" y="4956"/>
                  </a:cubicBezTo>
                  <a:cubicBezTo>
                    <a:pt x="308" y="5031"/>
                    <a:pt x="401" y="5065"/>
                    <a:pt x="492" y="5065"/>
                  </a:cubicBezTo>
                  <a:cubicBezTo>
                    <a:pt x="681" y="5065"/>
                    <a:pt x="861" y="4920"/>
                    <a:pt x="861" y="4700"/>
                  </a:cubicBezTo>
                  <a:cubicBezTo>
                    <a:pt x="861" y="4490"/>
                    <a:pt x="698" y="4328"/>
                    <a:pt x="489" y="432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6" name="Google Shape;2626;p77"/>
            <p:cNvSpPr/>
            <p:nvPr/>
          </p:nvSpPr>
          <p:spPr>
            <a:xfrm>
              <a:off x="4312600" y="1956300"/>
              <a:ext cx="20950" cy="17875"/>
            </a:xfrm>
            <a:custGeom>
              <a:avLst/>
              <a:gdLst/>
              <a:ahLst/>
              <a:cxnLst/>
              <a:rect l="l" t="t" r="r" b="b"/>
              <a:pathLst>
                <a:path w="838" h="715" extrusionOk="0">
                  <a:moveTo>
                    <a:pt x="489" y="0"/>
                  </a:moveTo>
                  <a:cubicBezTo>
                    <a:pt x="163" y="0"/>
                    <a:pt x="0" y="396"/>
                    <a:pt x="233" y="605"/>
                  </a:cubicBezTo>
                  <a:cubicBezTo>
                    <a:pt x="309" y="681"/>
                    <a:pt x="399" y="715"/>
                    <a:pt x="487" y="715"/>
                  </a:cubicBezTo>
                  <a:cubicBezTo>
                    <a:pt x="668" y="715"/>
                    <a:pt x="838" y="569"/>
                    <a:pt x="838" y="349"/>
                  </a:cubicBezTo>
                  <a:cubicBezTo>
                    <a:pt x="838" y="163"/>
                    <a:pt x="675" y="0"/>
                    <a:pt x="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7" name="Google Shape;2627;p77"/>
            <p:cNvSpPr/>
            <p:nvPr/>
          </p:nvSpPr>
          <p:spPr>
            <a:xfrm>
              <a:off x="4079375" y="2051675"/>
              <a:ext cx="301300" cy="210975"/>
            </a:xfrm>
            <a:custGeom>
              <a:avLst/>
              <a:gdLst/>
              <a:ahLst/>
              <a:cxnLst/>
              <a:rect l="l" t="t" r="r" b="b"/>
              <a:pathLst>
                <a:path w="12052" h="8439" extrusionOk="0">
                  <a:moveTo>
                    <a:pt x="11679" y="1"/>
                  </a:moveTo>
                  <a:cubicBezTo>
                    <a:pt x="11377" y="1"/>
                    <a:pt x="11214" y="396"/>
                    <a:pt x="11423" y="629"/>
                  </a:cubicBezTo>
                  <a:cubicBezTo>
                    <a:pt x="11499" y="704"/>
                    <a:pt x="11592" y="738"/>
                    <a:pt x="11683" y="738"/>
                  </a:cubicBezTo>
                  <a:cubicBezTo>
                    <a:pt x="11871" y="738"/>
                    <a:pt x="12051" y="593"/>
                    <a:pt x="12051" y="373"/>
                  </a:cubicBezTo>
                  <a:cubicBezTo>
                    <a:pt x="12051" y="163"/>
                    <a:pt x="11888" y="1"/>
                    <a:pt x="11679" y="1"/>
                  </a:cubicBezTo>
                  <a:close/>
                  <a:moveTo>
                    <a:pt x="489" y="7701"/>
                  </a:moveTo>
                  <a:cubicBezTo>
                    <a:pt x="163" y="7701"/>
                    <a:pt x="0" y="8096"/>
                    <a:pt x="233" y="8329"/>
                  </a:cubicBezTo>
                  <a:cubicBezTo>
                    <a:pt x="301" y="8405"/>
                    <a:pt x="389" y="8438"/>
                    <a:pt x="476" y="8438"/>
                  </a:cubicBezTo>
                  <a:cubicBezTo>
                    <a:pt x="658" y="8438"/>
                    <a:pt x="838" y="8293"/>
                    <a:pt x="838" y="8073"/>
                  </a:cubicBezTo>
                  <a:cubicBezTo>
                    <a:pt x="838" y="7864"/>
                    <a:pt x="675" y="7701"/>
                    <a:pt x="489" y="77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628" name="Google Shape;2628;p77"/>
          <p:cNvGrpSpPr/>
          <p:nvPr/>
        </p:nvGrpSpPr>
        <p:grpSpPr>
          <a:xfrm>
            <a:off x="973466" y="2105003"/>
            <a:ext cx="490342" cy="467684"/>
            <a:chOff x="6185325" y="1181625"/>
            <a:chExt cx="488000" cy="465450"/>
          </a:xfrm>
        </p:grpSpPr>
        <p:sp>
          <p:nvSpPr>
            <p:cNvPr id="2629" name="Google Shape;2629;p77"/>
            <p:cNvSpPr/>
            <p:nvPr/>
          </p:nvSpPr>
          <p:spPr>
            <a:xfrm>
              <a:off x="6185325" y="1182075"/>
              <a:ext cx="482750" cy="456400"/>
            </a:xfrm>
            <a:custGeom>
              <a:avLst/>
              <a:gdLst/>
              <a:ahLst/>
              <a:cxnLst/>
              <a:rect l="l" t="t" r="r" b="b"/>
              <a:pathLst>
                <a:path w="19310" h="18256" extrusionOk="0">
                  <a:moveTo>
                    <a:pt x="10039" y="0"/>
                  </a:moveTo>
                  <a:cubicBezTo>
                    <a:pt x="9797" y="0"/>
                    <a:pt x="9552" y="9"/>
                    <a:pt x="9306" y="29"/>
                  </a:cubicBezTo>
                  <a:cubicBezTo>
                    <a:pt x="3909" y="424"/>
                    <a:pt x="1" y="5356"/>
                    <a:pt x="815" y="10707"/>
                  </a:cubicBezTo>
                  <a:cubicBezTo>
                    <a:pt x="1467" y="15025"/>
                    <a:pt x="11099" y="18256"/>
                    <a:pt x="12475" y="18256"/>
                  </a:cubicBezTo>
                  <a:cubicBezTo>
                    <a:pt x="12522" y="18256"/>
                    <a:pt x="12560" y="18252"/>
                    <a:pt x="12587" y="18244"/>
                  </a:cubicBezTo>
                  <a:cubicBezTo>
                    <a:pt x="16565" y="17081"/>
                    <a:pt x="19310" y="13428"/>
                    <a:pt x="19310" y="9288"/>
                  </a:cubicBezTo>
                  <a:cubicBezTo>
                    <a:pt x="19310" y="4114"/>
                    <a:pt x="15114" y="0"/>
                    <a:pt x="10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0" name="Google Shape;2630;p77"/>
            <p:cNvSpPr/>
            <p:nvPr/>
          </p:nvSpPr>
          <p:spPr>
            <a:xfrm>
              <a:off x="6259200" y="1181625"/>
              <a:ext cx="335600" cy="300025"/>
            </a:xfrm>
            <a:custGeom>
              <a:avLst/>
              <a:gdLst/>
              <a:ahLst/>
              <a:cxnLst/>
              <a:rect l="l" t="t" r="r" b="b"/>
              <a:pathLst>
                <a:path w="13424" h="12001" extrusionOk="0">
                  <a:moveTo>
                    <a:pt x="7049" y="0"/>
                  </a:moveTo>
                  <a:cubicBezTo>
                    <a:pt x="5537" y="0"/>
                    <a:pt x="4025" y="372"/>
                    <a:pt x="2676" y="1093"/>
                  </a:cubicBezTo>
                  <a:cubicBezTo>
                    <a:pt x="652" y="2838"/>
                    <a:pt x="0" y="5723"/>
                    <a:pt x="1024" y="8189"/>
                  </a:cubicBezTo>
                  <a:cubicBezTo>
                    <a:pt x="2006" y="10525"/>
                    <a:pt x="4279" y="12000"/>
                    <a:pt x="6785" y="12000"/>
                  </a:cubicBezTo>
                  <a:cubicBezTo>
                    <a:pt x="6950" y="12000"/>
                    <a:pt x="7116" y="11994"/>
                    <a:pt x="7282" y="11981"/>
                  </a:cubicBezTo>
                  <a:cubicBezTo>
                    <a:pt x="9957" y="11748"/>
                    <a:pt x="12191" y="9841"/>
                    <a:pt x="12819" y="7212"/>
                  </a:cubicBezTo>
                  <a:cubicBezTo>
                    <a:pt x="13424" y="4606"/>
                    <a:pt x="12307" y="1884"/>
                    <a:pt x="10004" y="489"/>
                  </a:cubicBezTo>
                  <a:cubicBezTo>
                    <a:pt x="9050" y="163"/>
                    <a:pt x="8050" y="0"/>
                    <a:pt x="7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1" name="Google Shape;2631;p77"/>
            <p:cNvSpPr/>
            <p:nvPr/>
          </p:nvSpPr>
          <p:spPr>
            <a:xfrm>
              <a:off x="6276650" y="1225225"/>
              <a:ext cx="289075" cy="247625"/>
            </a:xfrm>
            <a:custGeom>
              <a:avLst/>
              <a:gdLst/>
              <a:ahLst/>
              <a:cxnLst/>
              <a:rect l="l" t="t" r="r" b="b"/>
              <a:pathLst>
                <a:path w="11563" h="9905" extrusionOk="0">
                  <a:moveTo>
                    <a:pt x="6607" y="1"/>
                  </a:moveTo>
                  <a:cubicBezTo>
                    <a:pt x="2210" y="1"/>
                    <a:pt x="0" y="5328"/>
                    <a:pt x="3118" y="8446"/>
                  </a:cubicBezTo>
                  <a:cubicBezTo>
                    <a:pt x="4126" y="9454"/>
                    <a:pt x="5365" y="9905"/>
                    <a:pt x="6581" y="9905"/>
                  </a:cubicBezTo>
                  <a:cubicBezTo>
                    <a:pt x="9124" y="9905"/>
                    <a:pt x="11563" y="7931"/>
                    <a:pt x="11563" y="4956"/>
                  </a:cubicBezTo>
                  <a:cubicBezTo>
                    <a:pt x="11563" y="2211"/>
                    <a:pt x="9329" y="1"/>
                    <a:pt x="6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2" name="Google Shape;2632;p77"/>
            <p:cNvSpPr/>
            <p:nvPr/>
          </p:nvSpPr>
          <p:spPr>
            <a:xfrm>
              <a:off x="6369700" y="1227700"/>
              <a:ext cx="41325" cy="172625"/>
            </a:xfrm>
            <a:custGeom>
              <a:avLst/>
              <a:gdLst/>
              <a:ahLst/>
              <a:cxnLst/>
              <a:rect l="l" t="t" r="r" b="b"/>
              <a:pathLst>
                <a:path w="1653" h="6905" extrusionOk="0">
                  <a:moveTo>
                    <a:pt x="826" y="1"/>
                  </a:moveTo>
                  <a:cubicBezTo>
                    <a:pt x="774" y="1"/>
                    <a:pt x="722" y="30"/>
                    <a:pt x="698" y="88"/>
                  </a:cubicBezTo>
                  <a:cubicBezTo>
                    <a:pt x="256" y="1158"/>
                    <a:pt x="1" y="3275"/>
                    <a:pt x="1" y="4764"/>
                  </a:cubicBezTo>
                  <a:lnTo>
                    <a:pt x="1" y="4950"/>
                  </a:lnTo>
                  <a:cubicBezTo>
                    <a:pt x="12" y="6253"/>
                    <a:pt x="414" y="6904"/>
                    <a:pt x="818" y="6904"/>
                  </a:cubicBezTo>
                  <a:cubicBezTo>
                    <a:pt x="1222" y="6904"/>
                    <a:pt x="1629" y="6253"/>
                    <a:pt x="1652" y="4950"/>
                  </a:cubicBezTo>
                  <a:lnTo>
                    <a:pt x="1652" y="4764"/>
                  </a:lnTo>
                  <a:cubicBezTo>
                    <a:pt x="1652" y="3275"/>
                    <a:pt x="1373" y="1135"/>
                    <a:pt x="954" y="88"/>
                  </a:cubicBezTo>
                  <a:cubicBezTo>
                    <a:pt x="931" y="30"/>
                    <a:pt x="879" y="1"/>
                    <a:pt x="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3" name="Google Shape;2633;p77"/>
            <p:cNvSpPr/>
            <p:nvPr/>
          </p:nvSpPr>
          <p:spPr>
            <a:xfrm>
              <a:off x="6398200" y="1181900"/>
              <a:ext cx="52375" cy="218700"/>
            </a:xfrm>
            <a:custGeom>
              <a:avLst/>
              <a:gdLst/>
              <a:ahLst/>
              <a:cxnLst/>
              <a:rect l="l" t="t" r="r" b="b"/>
              <a:pathLst>
                <a:path w="2095" h="8748" extrusionOk="0">
                  <a:moveTo>
                    <a:pt x="1047" y="1"/>
                  </a:moveTo>
                  <a:cubicBezTo>
                    <a:pt x="978" y="1"/>
                    <a:pt x="908" y="36"/>
                    <a:pt x="885" y="105"/>
                  </a:cubicBezTo>
                  <a:cubicBezTo>
                    <a:pt x="349" y="1455"/>
                    <a:pt x="1" y="4153"/>
                    <a:pt x="1" y="6038"/>
                  </a:cubicBezTo>
                  <a:lnTo>
                    <a:pt x="1" y="6270"/>
                  </a:lnTo>
                  <a:cubicBezTo>
                    <a:pt x="35" y="7922"/>
                    <a:pt x="547" y="8748"/>
                    <a:pt x="1056" y="8748"/>
                  </a:cubicBezTo>
                  <a:cubicBezTo>
                    <a:pt x="1565" y="8748"/>
                    <a:pt x="2071" y="7922"/>
                    <a:pt x="2094" y="6270"/>
                  </a:cubicBezTo>
                  <a:lnTo>
                    <a:pt x="2094" y="6038"/>
                  </a:lnTo>
                  <a:cubicBezTo>
                    <a:pt x="2094" y="4153"/>
                    <a:pt x="1745" y="1455"/>
                    <a:pt x="1210" y="105"/>
                  </a:cubicBezTo>
                  <a:cubicBezTo>
                    <a:pt x="1187" y="36"/>
                    <a:pt x="1117" y="1"/>
                    <a:pt x="10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4" name="Google Shape;2634;p77"/>
            <p:cNvSpPr/>
            <p:nvPr/>
          </p:nvSpPr>
          <p:spPr>
            <a:xfrm>
              <a:off x="6441825" y="1227700"/>
              <a:ext cx="41325" cy="172625"/>
            </a:xfrm>
            <a:custGeom>
              <a:avLst/>
              <a:gdLst/>
              <a:ahLst/>
              <a:cxnLst/>
              <a:rect l="l" t="t" r="r" b="b"/>
              <a:pathLst>
                <a:path w="1653" h="6905" extrusionOk="0">
                  <a:moveTo>
                    <a:pt x="826" y="1"/>
                  </a:moveTo>
                  <a:cubicBezTo>
                    <a:pt x="774" y="1"/>
                    <a:pt x="721" y="30"/>
                    <a:pt x="698" y="88"/>
                  </a:cubicBezTo>
                  <a:cubicBezTo>
                    <a:pt x="279" y="1158"/>
                    <a:pt x="0" y="3275"/>
                    <a:pt x="0" y="4764"/>
                  </a:cubicBezTo>
                  <a:lnTo>
                    <a:pt x="0" y="4950"/>
                  </a:lnTo>
                  <a:cubicBezTo>
                    <a:pt x="24" y="6253"/>
                    <a:pt x="431" y="6904"/>
                    <a:pt x="835" y="6904"/>
                  </a:cubicBezTo>
                  <a:cubicBezTo>
                    <a:pt x="1239" y="6904"/>
                    <a:pt x="1640" y="6253"/>
                    <a:pt x="1652" y="4950"/>
                  </a:cubicBezTo>
                  <a:lnTo>
                    <a:pt x="1652" y="4764"/>
                  </a:lnTo>
                  <a:cubicBezTo>
                    <a:pt x="1652" y="3275"/>
                    <a:pt x="1396" y="1135"/>
                    <a:pt x="954" y="88"/>
                  </a:cubicBezTo>
                  <a:cubicBezTo>
                    <a:pt x="931" y="30"/>
                    <a:pt x="879" y="1"/>
                    <a:pt x="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5" name="Google Shape;2635;p77"/>
            <p:cNvSpPr/>
            <p:nvPr/>
          </p:nvSpPr>
          <p:spPr>
            <a:xfrm>
              <a:off x="6403425" y="1336900"/>
              <a:ext cx="237325" cy="288500"/>
            </a:xfrm>
            <a:custGeom>
              <a:avLst/>
              <a:gdLst/>
              <a:ahLst/>
              <a:cxnLst/>
              <a:rect l="l" t="t" r="r" b="b"/>
              <a:pathLst>
                <a:path w="9493" h="11540" extrusionOk="0">
                  <a:moveTo>
                    <a:pt x="9493" y="0"/>
                  </a:moveTo>
                  <a:lnTo>
                    <a:pt x="9493" y="0"/>
                  </a:lnTo>
                  <a:cubicBezTo>
                    <a:pt x="6724" y="629"/>
                    <a:pt x="3839" y="2676"/>
                    <a:pt x="1769" y="5816"/>
                  </a:cubicBezTo>
                  <a:cubicBezTo>
                    <a:pt x="1676" y="5909"/>
                    <a:pt x="1606" y="6026"/>
                    <a:pt x="1536" y="6142"/>
                  </a:cubicBezTo>
                  <a:cubicBezTo>
                    <a:pt x="1" y="8561"/>
                    <a:pt x="443" y="10632"/>
                    <a:pt x="1676" y="11539"/>
                  </a:cubicBezTo>
                  <a:lnTo>
                    <a:pt x="4258" y="9469"/>
                  </a:lnTo>
                  <a:cubicBezTo>
                    <a:pt x="6840" y="7375"/>
                    <a:pt x="8609" y="4444"/>
                    <a:pt x="9237" y="1164"/>
                  </a:cubicBezTo>
                  <a:cubicBezTo>
                    <a:pt x="9306" y="768"/>
                    <a:pt x="9376" y="373"/>
                    <a:pt x="9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6" name="Google Shape;2636;p77"/>
            <p:cNvSpPr/>
            <p:nvPr/>
          </p:nvSpPr>
          <p:spPr>
            <a:xfrm>
              <a:off x="6369125" y="1244425"/>
              <a:ext cx="266400" cy="295475"/>
            </a:xfrm>
            <a:custGeom>
              <a:avLst/>
              <a:gdLst/>
              <a:ahLst/>
              <a:cxnLst/>
              <a:rect l="l" t="t" r="r" b="b"/>
              <a:pathLst>
                <a:path w="10656" h="11819" extrusionOk="0">
                  <a:moveTo>
                    <a:pt x="10353" y="0"/>
                  </a:moveTo>
                  <a:cubicBezTo>
                    <a:pt x="4234" y="0"/>
                    <a:pt x="0" y="6096"/>
                    <a:pt x="2117" y="11818"/>
                  </a:cubicBezTo>
                  <a:lnTo>
                    <a:pt x="6979" y="10841"/>
                  </a:lnTo>
                  <a:cubicBezTo>
                    <a:pt x="5537" y="6980"/>
                    <a:pt x="7003" y="2629"/>
                    <a:pt x="10469" y="419"/>
                  </a:cubicBezTo>
                  <a:cubicBezTo>
                    <a:pt x="10655" y="280"/>
                    <a:pt x="10562" y="0"/>
                    <a:pt x="10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7" name="Google Shape;2637;p77"/>
            <p:cNvSpPr/>
            <p:nvPr/>
          </p:nvSpPr>
          <p:spPr>
            <a:xfrm>
              <a:off x="6397625" y="1244425"/>
              <a:ext cx="234975" cy="295475"/>
            </a:xfrm>
            <a:custGeom>
              <a:avLst/>
              <a:gdLst/>
              <a:ahLst/>
              <a:cxnLst/>
              <a:rect l="l" t="t" r="r" b="b"/>
              <a:pathLst>
                <a:path w="9399" h="11819" extrusionOk="0">
                  <a:moveTo>
                    <a:pt x="9213" y="0"/>
                  </a:moveTo>
                  <a:cubicBezTo>
                    <a:pt x="6281" y="0"/>
                    <a:pt x="3536" y="1466"/>
                    <a:pt x="1908" y="3909"/>
                  </a:cubicBezTo>
                  <a:cubicBezTo>
                    <a:pt x="349" y="6235"/>
                    <a:pt x="0" y="9190"/>
                    <a:pt x="977" y="11818"/>
                  </a:cubicBezTo>
                  <a:lnTo>
                    <a:pt x="1605" y="11679"/>
                  </a:lnTo>
                  <a:cubicBezTo>
                    <a:pt x="1350" y="6538"/>
                    <a:pt x="4490" y="1838"/>
                    <a:pt x="9352" y="117"/>
                  </a:cubicBezTo>
                  <a:lnTo>
                    <a:pt x="9399" y="94"/>
                  </a:lnTo>
                  <a:cubicBezTo>
                    <a:pt x="9352" y="47"/>
                    <a:pt x="9283" y="0"/>
                    <a:pt x="9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8" name="Google Shape;2638;p77"/>
            <p:cNvSpPr/>
            <p:nvPr/>
          </p:nvSpPr>
          <p:spPr>
            <a:xfrm>
              <a:off x="6227800" y="1271375"/>
              <a:ext cx="228550" cy="235950"/>
            </a:xfrm>
            <a:custGeom>
              <a:avLst/>
              <a:gdLst/>
              <a:ahLst/>
              <a:cxnLst/>
              <a:rect l="l" t="t" r="r" b="b"/>
              <a:pathLst>
                <a:path w="9142" h="9438" extrusionOk="0">
                  <a:moveTo>
                    <a:pt x="716" y="0"/>
                  </a:moveTo>
                  <a:cubicBezTo>
                    <a:pt x="557" y="0"/>
                    <a:pt x="395" y="5"/>
                    <a:pt x="233" y="16"/>
                  </a:cubicBezTo>
                  <a:cubicBezTo>
                    <a:pt x="47" y="39"/>
                    <a:pt x="0" y="272"/>
                    <a:pt x="163" y="365"/>
                  </a:cubicBezTo>
                  <a:cubicBezTo>
                    <a:pt x="1047" y="853"/>
                    <a:pt x="1815" y="1528"/>
                    <a:pt x="2443" y="2342"/>
                  </a:cubicBezTo>
                  <a:cubicBezTo>
                    <a:pt x="3862" y="4203"/>
                    <a:pt x="4281" y="6623"/>
                    <a:pt x="3606" y="8879"/>
                  </a:cubicBezTo>
                  <a:lnTo>
                    <a:pt x="7701" y="9438"/>
                  </a:lnTo>
                  <a:cubicBezTo>
                    <a:pt x="9142" y="4708"/>
                    <a:pt x="5569"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9" name="Google Shape;2639;p77"/>
            <p:cNvSpPr/>
            <p:nvPr/>
          </p:nvSpPr>
          <p:spPr>
            <a:xfrm>
              <a:off x="6230125" y="1271375"/>
              <a:ext cx="226225" cy="235950"/>
            </a:xfrm>
            <a:custGeom>
              <a:avLst/>
              <a:gdLst/>
              <a:ahLst/>
              <a:cxnLst/>
              <a:rect l="l" t="t" r="r" b="b"/>
              <a:pathLst>
                <a:path w="9049" h="9438" extrusionOk="0">
                  <a:moveTo>
                    <a:pt x="623" y="0"/>
                  </a:moveTo>
                  <a:cubicBezTo>
                    <a:pt x="464" y="0"/>
                    <a:pt x="302" y="5"/>
                    <a:pt x="140" y="16"/>
                  </a:cubicBezTo>
                  <a:cubicBezTo>
                    <a:pt x="70" y="39"/>
                    <a:pt x="24" y="62"/>
                    <a:pt x="0" y="109"/>
                  </a:cubicBezTo>
                  <a:lnTo>
                    <a:pt x="24" y="109"/>
                  </a:lnTo>
                  <a:cubicBezTo>
                    <a:pt x="4164" y="1295"/>
                    <a:pt x="7026" y="5064"/>
                    <a:pt x="7072" y="9368"/>
                  </a:cubicBezTo>
                  <a:lnTo>
                    <a:pt x="7608" y="9438"/>
                  </a:lnTo>
                  <a:cubicBezTo>
                    <a:pt x="9049" y="4708"/>
                    <a:pt x="5476" y="0"/>
                    <a:pt x="6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0" name="Google Shape;2640;p77"/>
            <p:cNvSpPr/>
            <p:nvPr/>
          </p:nvSpPr>
          <p:spPr>
            <a:xfrm>
              <a:off x="6205700" y="1449725"/>
              <a:ext cx="205900" cy="194850"/>
            </a:xfrm>
            <a:custGeom>
              <a:avLst/>
              <a:gdLst/>
              <a:ahLst/>
              <a:cxnLst/>
              <a:rect l="l" t="t" r="r" b="b"/>
              <a:pathLst>
                <a:path w="8236" h="7794" extrusionOk="0">
                  <a:moveTo>
                    <a:pt x="0" y="1"/>
                  </a:moveTo>
                  <a:lnTo>
                    <a:pt x="0" y="1"/>
                  </a:lnTo>
                  <a:cubicBezTo>
                    <a:pt x="605" y="4025"/>
                    <a:pt x="3769" y="7166"/>
                    <a:pt x="7794" y="7794"/>
                  </a:cubicBezTo>
                  <a:cubicBezTo>
                    <a:pt x="8073" y="7352"/>
                    <a:pt x="8236" y="7050"/>
                    <a:pt x="8236" y="7050"/>
                  </a:cubicBezTo>
                  <a:cubicBezTo>
                    <a:pt x="8073" y="6794"/>
                    <a:pt x="7887" y="6538"/>
                    <a:pt x="7701" y="6305"/>
                  </a:cubicBezTo>
                  <a:cubicBezTo>
                    <a:pt x="5025" y="2606"/>
                    <a:pt x="2117" y="30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1" name="Google Shape;2641;p77"/>
            <p:cNvSpPr/>
            <p:nvPr/>
          </p:nvSpPr>
          <p:spPr>
            <a:xfrm>
              <a:off x="6236525" y="1344450"/>
              <a:ext cx="234350" cy="292725"/>
            </a:xfrm>
            <a:custGeom>
              <a:avLst/>
              <a:gdLst/>
              <a:ahLst/>
              <a:cxnLst/>
              <a:rect l="l" t="t" r="r" b="b"/>
              <a:pathLst>
                <a:path w="9374" h="11709" extrusionOk="0">
                  <a:moveTo>
                    <a:pt x="0" y="1"/>
                  </a:moveTo>
                  <a:cubicBezTo>
                    <a:pt x="814" y="3095"/>
                    <a:pt x="140" y="6003"/>
                    <a:pt x="2047" y="9050"/>
                  </a:cubicBezTo>
                  <a:cubicBezTo>
                    <a:pt x="2117" y="9167"/>
                    <a:pt x="2187" y="9260"/>
                    <a:pt x="2257" y="9376"/>
                  </a:cubicBezTo>
                  <a:cubicBezTo>
                    <a:pt x="3340" y="11017"/>
                    <a:pt x="4650" y="11709"/>
                    <a:pt x="5779" y="11709"/>
                  </a:cubicBezTo>
                  <a:cubicBezTo>
                    <a:pt x="7898" y="11709"/>
                    <a:pt x="9374" y="9269"/>
                    <a:pt x="7491" y="6096"/>
                  </a:cubicBezTo>
                  <a:lnTo>
                    <a:pt x="7282" y="5770"/>
                  </a:lnTo>
                  <a:cubicBezTo>
                    <a:pt x="5374" y="2723"/>
                    <a:pt x="2652" y="67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2" name="Google Shape;2642;p77"/>
            <p:cNvSpPr/>
            <p:nvPr/>
          </p:nvSpPr>
          <p:spPr>
            <a:xfrm>
              <a:off x="6274325" y="1394075"/>
              <a:ext cx="172175" cy="231325"/>
            </a:xfrm>
            <a:custGeom>
              <a:avLst/>
              <a:gdLst/>
              <a:ahLst/>
              <a:cxnLst/>
              <a:rect l="l" t="t" r="r" b="b"/>
              <a:pathLst>
                <a:path w="6887" h="9253" extrusionOk="0">
                  <a:moveTo>
                    <a:pt x="216" y="0"/>
                  </a:moveTo>
                  <a:cubicBezTo>
                    <a:pt x="196" y="0"/>
                    <a:pt x="178" y="6"/>
                    <a:pt x="163" y="17"/>
                  </a:cubicBezTo>
                  <a:cubicBezTo>
                    <a:pt x="0" y="133"/>
                    <a:pt x="326" y="714"/>
                    <a:pt x="628" y="1924"/>
                  </a:cubicBezTo>
                  <a:cubicBezTo>
                    <a:pt x="1070" y="3599"/>
                    <a:pt x="838" y="4134"/>
                    <a:pt x="1070" y="5135"/>
                  </a:cubicBezTo>
                  <a:cubicBezTo>
                    <a:pt x="1472" y="7007"/>
                    <a:pt x="3090" y="9242"/>
                    <a:pt x="4657" y="9242"/>
                  </a:cubicBezTo>
                  <a:cubicBezTo>
                    <a:pt x="4726" y="9242"/>
                    <a:pt x="4794" y="9238"/>
                    <a:pt x="4862" y="9229"/>
                  </a:cubicBezTo>
                  <a:lnTo>
                    <a:pt x="4862" y="9252"/>
                  </a:lnTo>
                  <a:cubicBezTo>
                    <a:pt x="5956" y="9020"/>
                    <a:pt x="6770" y="8112"/>
                    <a:pt x="6863" y="6996"/>
                  </a:cubicBezTo>
                  <a:cubicBezTo>
                    <a:pt x="6886" y="5902"/>
                    <a:pt x="5840" y="5530"/>
                    <a:pt x="3443" y="3204"/>
                  </a:cubicBezTo>
                  <a:cubicBezTo>
                    <a:pt x="1559" y="1385"/>
                    <a:pt x="542" y="0"/>
                    <a:pt x="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3" name="Google Shape;2643;p77"/>
            <p:cNvSpPr/>
            <p:nvPr/>
          </p:nvSpPr>
          <p:spPr>
            <a:xfrm>
              <a:off x="6336550" y="1224650"/>
              <a:ext cx="21550" cy="17875"/>
            </a:xfrm>
            <a:custGeom>
              <a:avLst/>
              <a:gdLst/>
              <a:ahLst/>
              <a:cxnLst/>
              <a:rect l="l" t="t" r="r" b="b"/>
              <a:pathLst>
                <a:path w="862" h="715" extrusionOk="0">
                  <a:moveTo>
                    <a:pt x="489" y="1"/>
                  </a:moveTo>
                  <a:cubicBezTo>
                    <a:pt x="163" y="1"/>
                    <a:pt x="1" y="396"/>
                    <a:pt x="233" y="605"/>
                  </a:cubicBezTo>
                  <a:cubicBezTo>
                    <a:pt x="309" y="681"/>
                    <a:pt x="402" y="715"/>
                    <a:pt x="493" y="715"/>
                  </a:cubicBezTo>
                  <a:cubicBezTo>
                    <a:pt x="681" y="715"/>
                    <a:pt x="861" y="569"/>
                    <a:pt x="861" y="349"/>
                  </a:cubicBezTo>
                  <a:cubicBezTo>
                    <a:pt x="861" y="163"/>
                    <a:pt x="698"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4" name="Google Shape;2644;p77"/>
            <p:cNvSpPr/>
            <p:nvPr/>
          </p:nvSpPr>
          <p:spPr>
            <a:xfrm>
              <a:off x="6566275" y="1382850"/>
              <a:ext cx="21550" cy="18450"/>
            </a:xfrm>
            <a:custGeom>
              <a:avLst/>
              <a:gdLst/>
              <a:ahLst/>
              <a:cxnLst/>
              <a:rect l="l" t="t" r="r" b="b"/>
              <a:pathLst>
                <a:path w="862" h="738" extrusionOk="0">
                  <a:moveTo>
                    <a:pt x="489" y="0"/>
                  </a:moveTo>
                  <a:cubicBezTo>
                    <a:pt x="164" y="0"/>
                    <a:pt x="1" y="396"/>
                    <a:pt x="233" y="628"/>
                  </a:cubicBezTo>
                  <a:cubicBezTo>
                    <a:pt x="309" y="704"/>
                    <a:pt x="402" y="738"/>
                    <a:pt x="493" y="738"/>
                  </a:cubicBezTo>
                  <a:cubicBezTo>
                    <a:pt x="681" y="738"/>
                    <a:pt x="862" y="592"/>
                    <a:pt x="862" y="372"/>
                  </a:cubicBezTo>
                  <a:cubicBezTo>
                    <a:pt x="862" y="163"/>
                    <a:pt x="699" y="0"/>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5" name="Google Shape;2645;p77"/>
            <p:cNvSpPr/>
            <p:nvPr/>
          </p:nvSpPr>
          <p:spPr>
            <a:xfrm>
              <a:off x="6490675" y="1318275"/>
              <a:ext cx="20950" cy="18475"/>
            </a:xfrm>
            <a:custGeom>
              <a:avLst/>
              <a:gdLst/>
              <a:ahLst/>
              <a:cxnLst/>
              <a:rect l="l" t="t" r="r" b="b"/>
              <a:pathLst>
                <a:path w="838" h="739" extrusionOk="0">
                  <a:moveTo>
                    <a:pt x="466" y="1"/>
                  </a:moveTo>
                  <a:cubicBezTo>
                    <a:pt x="163" y="1"/>
                    <a:pt x="0" y="396"/>
                    <a:pt x="210" y="629"/>
                  </a:cubicBezTo>
                  <a:cubicBezTo>
                    <a:pt x="285" y="705"/>
                    <a:pt x="378" y="739"/>
                    <a:pt x="469" y="739"/>
                  </a:cubicBezTo>
                  <a:cubicBezTo>
                    <a:pt x="658" y="739"/>
                    <a:pt x="838" y="593"/>
                    <a:pt x="838" y="373"/>
                  </a:cubicBezTo>
                  <a:cubicBezTo>
                    <a:pt x="838" y="164"/>
                    <a:pt x="675"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6" name="Google Shape;2646;p77"/>
            <p:cNvSpPr/>
            <p:nvPr/>
          </p:nvSpPr>
          <p:spPr>
            <a:xfrm>
              <a:off x="6580250" y="1308400"/>
              <a:ext cx="21525" cy="18475"/>
            </a:xfrm>
            <a:custGeom>
              <a:avLst/>
              <a:gdLst/>
              <a:ahLst/>
              <a:cxnLst/>
              <a:rect l="l" t="t" r="r" b="b"/>
              <a:pathLst>
                <a:path w="861" h="739" extrusionOk="0">
                  <a:moveTo>
                    <a:pt x="489" y="0"/>
                  </a:moveTo>
                  <a:cubicBezTo>
                    <a:pt x="163" y="0"/>
                    <a:pt x="0" y="396"/>
                    <a:pt x="233" y="629"/>
                  </a:cubicBezTo>
                  <a:cubicBezTo>
                    <a:pt x="308" y="704"/>
                    <a:pt x="401" y="738"/>
                    <a:pt x="492" y="738"/>
                  </a:cubicBezTo>
                  <a:cubicBezTo>
                    <a:pt x="681" y="738"/>
                    <a:pt x="861" y="592"/>
                    <a:pt x="861" y="373"/>
                  </a:cubicBezTo>
                  <a:cubicBezTo>
                    <a:pt x="861" y="163"/>
                    <a:pt x="698"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7" name="Google Shape;2647;p77"/>
            <p:cNvSpPr/>
            <p:nvPr/>
          </p:nvSpPr>
          <p:spPr>
            <a:xfrm>
              <a:off x="6490675" y="1240350"/>
              <a:ext cx="20950" cy="18475"/>
            </a:xfrm>
            <a:custGeom>
              <a:avLst/>
              <a:gdLst/>
              <a:ahLst/>
              <a:cxnLst/>
              <a:rect l="l" t="t" r="r" b="b"/>
              <a:pathLst>
                <a:path w="838" h="739" extrusionOk="0">
                  <a:moveTo>
                    <a:pt x="466" y="1"/>
                  </a:moveTo>
                  <a:cubicBezTo>
                    <a:pt x="163" y="1"/>
                    <a:pt x="0" y="396"/>
                    <a:pt x="210" y="629"/>
                  </a:cubicBezTo>
                  <a:cubicBezTo>
                    <a:pt x="285" y="704"/>
                    <a:pt x="378" y="738"/>
                    <a:pt x="469" y="738"/>
                  </a:cubicBezTo>
                  <a:cubicBezTo>
                    <a:pt x="658" y="738"/>
                    <a:pt x="838" y="593"/>
                    <a:pt x="838" y="373"/>
                  </a:cubicBezTo>
                  <a:cubicBezTo>
                    <a:pt x="838" y="163"/>
                    <a:pt x="675"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8" name="Google Shape;2648;p77"/>
            <p:cNvSpPr/>
            <p:nvPr/>
          </p:nvSpPr>
          <p:spPr>
            <a:xfrm>
              <a:off x="6450550" y="1189750"/>
              <a:ext cx="20950" cy="18475"/>
            </a:xfrm>
            <a:custGeom>
              <a:avLst/>
              <a:gdLst/>
              <a:ahLst/>
              <a:cxnLst/>
              <a:rect l="l" t="t" r="r" b="b"/>
              <a:pathLst>
                <a:path w="838" h="739" extrusionOk="0">
                  <a:moveTo>
                    <a:pt x="489" y="1"/>
                  </a:moveTo>
                  <a:cubicBezTo>
                    <a:pt x="163" y="1"/>
                    <a:pt x="0" y="396"/>
                    <a:pt x="233" y="629"/>
                  </a:cubicBezTo>
                  <a:cubicBezTo>
                    <a:pt x="301" y="704"/>
                    <a:pt x="389" y="738"/>
                    <a:pt x="476" y="738"/>
                  </a:cubicBezTo>
                  <a:cubicBezTo>
                    <a:pt x="658" y="738"/>
                    <a:pt x="838" y="593"/>
                    <a:pt x="838" y="373"/>
                  </a:cubicBezTo>
                  <a:cubicBezTo>
                    <a:pt x="838" y="164"/>
                    <a:pt x="675"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9" name="Google Shape;2649;p77"/>
            <p:cNvSpPr/>
            <p:nvPr/>
          </p:nvSpPr>
          <p:spPr>
            <a:xfrm>
              <a:off x="6309950" y="1455075"/>
              <a:ext cx="96425" cy="150825"/>
            </a:xfrm>
            <a:custGeom>
              <a:avLst/>
              <a:gdLst/>
              <a:ahLst/>
              <a:cxnLst/>
              <a:rect l="l" t="t" r="r" b="b"/>
              <a:pathLst>
                <a:path w="3857" h="6033" extrusionOk="0">
                  <a:moveTo>
                    <a:pt x="88" y="1"/>
                  </a:moveTo>
                  <a:cubicBezTo>
                    <a:pt x="45" y="1"/>
                    <a:pt x="1" y="39"/>
                    <a:pt x="18" y="89"/>
                  </a:cubicBezTo>
                  <a:cubicBezTo>
                    <a:pt x="483" y="2113"/>
                    <a:pt x="1786" y="3974"/>
                    <a:pt x="3205" y="5998"/>
                  </a:cubicBezTo>
                  <a:cubicBezTo>
                    <a:pt x="3228" y="6021"/>
                    <a:pt x="3251" y="6033"/>
                    <a:pt x="3272" y="6033"/>
                  </a:cubicBezTo>
                  <a:cubicBezTo>
                    <a:pt x="3292" y="6033"/>
                    <a:pt x="3310" y="6021"/>
                    <a:pt x="3321" y="5998"/>
                  </a:cubicBezTo>
                  <a:cubicBezTo>
                    <a:pt x="3554" y="5742"/>
                    <a:pt x="3717" y="5416"/>
                    <a:pt x="3833" y="5067"/>
                  </a:cubicBezTo>
                  <a:lnTo>
                    <a:pt x="3833" y="5091"/>
                  </a:lnTo>
                  <a:lnTo>
                    <a:pt x="3856" y="5021"/>
                  </a:lnTo>
                  <a:cubicBezTo>
                    <a:pt x="3856" y="5021"/>
                    <a:pt x="3856" y="4998"/>
                    <a:pt x="3856" y="4974"/>
                  </a:cubicBezTo>
                  <a:cubicBezTo>
                    <a:pt x="2577" y="3113"/>
                    <a:pt x="878" y="671"/>
                    <a:pt x="134" y="19"/>
                  </a:cubicBezTo>
                  <a:cubicBezTo>
                    <a:pt x="121" y="6"/>
                    <a:pt x="10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0" name="Google Shape;2650;p77"/>
            <p:cNvSpPr/>
            <p:nvPr/>
          </p:nvSpPr>
          <p:spPr>
            <a:xfrm>
              <a:off x="6355150" y="1457525"/>
              <a:ext cx="244225" cy="189550"/>
            </a:xfrm>
            <a:custGeom>
              <a:avLst/>
              <a:gdLst/>
              <a:ahLst/>
              <a:cxnLst/>
              <a:rect l="l" t="t" r="r" b="b"/>
              <a:pathLst>
                <a:path w="9769" h="7582" extrusionOk="0">
                  <a:moveTo>
                    <a:pt x="6437" y="1"/>
                  </a:moveTo>
                  <a:cubicBezTo>
                    <a:pt x="5748" y="1"/>
                    <a:pt x="5040" y="210"/>
                    <a:pt x="4468" y="689"/>
                  </a:cubicBezTo>
                  <a:cubicBezTo>
                    <a:pt x="3607" y="1433"/>
                    <a:pt x="3491" y="1643"/>
                    <a:pt x="2676" y="2643"/>
                  </a:cubicBezTo>
                  <a:cubicBezTo>
                    <a:pt x="1583" y="3969"/>
                    <a:pt x="699" y="5435"/>
                    <a:pt x="1" y="7017"/>
                  </a:cubicBezTo>
                  <a:cubicBezTo>
                    <a:pt x="1039" y="7393"/>
                    <a:pt x="2127" y="7581"/>
                    <a:pt x="3218" y="7581"/>
                  </a:cubicBezTo>
                  <a:cubicBezTo>
                    <a:pt x="4083" y="7581"/>
                    <a:pt x="4950" y="7463"/>
                    <a:pt x="5794" y="7226"/>
                  </a:cubicBezTo>
                  <a:cubicBezTo>
                    <a:pt x="6143" y="6831"/>
                    <a:pt x="6492" y="6435"/>
                    <a:pt x="6841" y="6016"/>
                  </a:cubicBezTo>
                  <a:cubicBezTo>
                    <a:pt x="7608" y="5063"/>
                    <a:pt x="8283" y="4039"/>
                    <a:pt x="8865" y="2969"/>
                  </a:cubicBezTo>
                  <a:lnTo>
                    <a:pt x="8888" y="2946"/>
                  </a:lnTo>
                  <a:cubicBezTo>
                    <a:pt x="9768" y="1301"/>
                    <a:pt x="8158" y="1"/>
                    <a:pt x="6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1" name="Google Shape;2651;p77"/>
            <p:cNvSpPr/>
            <p:nvPr/>
          </p:nvSpPr>
          <p:spPr>
            <a:xfrm>
              <a:off x="6445900" y="1425850"/>
              <a:ext cx="227425" cy="216400"/>
            </a:xfrm>
            <a:custGeom>
              <a:avLst/>
              <a:gdLst/>
              <a:ahLst/>
              <a:cxnLst/>
              <a:rect l="l" t="t" r="r" b="b"/>
              <a:pathLst>
                <a:path w="9097" h="8656" extrusionOk="0">
                  <a:moveTo>
                    <a:pt x="5959" y="1"/>
                  </a:moveTo>
                  <a:cubicBezTo>
                    <a:pt x="5352" y="1"/>
                    <a:pt x="4709" y="116"/>
                    <a:pt x="4141" y="258"/>
                  </a:cubicBezTo>
                  <a:cubicBezTo>
                    <a:pt x="3699" y="351"/>
                    <a:pt x="3257" y="490"/>
                    <a:pt x="2815" y="653"/>
                  </a:cubicBezTo>
                  <a:lnTo>
                    <a:pt x="2675" y="723"/>
                  </a:lnTo>
                  <a:cubicBezTo>
                    <a:pt x="1629" y="1165"/>
                    <a:pt x="698" y="1886"/>
                    <a:pt x="0" y="2770"/>
                  </a:cubicBezTo>
                  <a:cubicBezTo>
                    <a:pt x="455" y="2550"/>
                    <a:pt x="941" y="2444"/>
                    <a:pt x="1422" y="2444"/>
                  </a:cubicBezTo>
                  <a:cubicBezTo>
                    <a:pt x="2514" y="2444"/>
                    <a:pt x="3581" y="2987"/>
                    <a:pt x="4211" y="3957"/>
                  </a:cubicBezTo>
                  <a:cubicBezTo>
                    <a:pt x="5421" y="5864"/>
                    <a:pt x="7119" y="8260"/>
                    <a:pt x="8259" y="8656"/>
                  </a:cubicBezTo>
                  <a:cubicBezTo>
                    <a:pt x="8957" y="7400"/>
                    <a:pt x="9096" y="5236"/>
                    <a:pt x="8608" y="2793"/>
                  </a:cubicBezTo>
                  <a:cubicBezTo>
                    <a:pt x="8491" y="2282"/>
                    <a:pt x="8352" y="1770"/>
                    <a:pt x="8166" y="1281"/>
                  </a:cubicBezTo>
                  <a:cubicBezTo>
                    <a:pt x="7835" y="303"/>
                    <a:pt x="6943" y="1"/>
                    <a:pt x="59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2" name="Google Shape;2652;p77"/>
            <p:cNvSpPr/>
            <p:nvPr/>
          </p:nvSpPr>
          <p:spPr>
            <a:xfrm>
              <a:off x="6483125" y="1425775"/>
              <a:ext cx="146000" cy="121225"/>
            </a:xfrm>
            <a:custGeom>
              <a:avLst/>
              <a:gdLst/>
              <a:ahLst/>
              <a:cxnLst/>
              <a:rect l="l" t="t" r="r" b="b"/>
              <a:pathLst>
                <a:path w="5840" h="4849" extrusionOk="0">
                  <a:moveTo>
                    <a:pt x="4448" y="0"/>
                  </a:moveTo>
                  <a:cubicBezTo>
                    <a:pt x="3845" y="0"/>
                    <a:pt x="3211" y="105"/>
                    <a:pt x="2652" y="237"/>
                  </a:cubicBezTo>
                  <a:cubicBezTo>
                    <a:pt x="2210" y="354"/>
                    <a:pt x="1768" y="493"/>
                    <a:pt x="1326" y="656"/>
                  </a:cubicBezTo>
                  <a:lnTo>
                    <a:pt x="1186" y="726"/>
                  </a:lnTo>
                  <a:cubicBezTo>
                    <a:pt x="768" y="889"/>
                    <a:pt x="372" y="1121"/>
                    <a:pt x="0" y="1377"/>
                  </a:cubicBezTo>
                  <a:cubicBezTo>
                    <a:pt x="2815" y="1517"/>
                    <a:pt x="3885" y="4169"/>
                    <a:pt x="5048" y="4820"/>
                  </a:cubicBezTo>
                  <a:cubicBezTo>
                    <a:pt x="5087" y="4840"/>
                    <a:pt x="5125" y="4848"/>
                    <a:pt x="5162" y="4848"/>
                  </a:cubicBezTo>
                  <a:cubicBezTo>
                    <a:pt x="5259" y="4848"/>
                    <a:pt x="5347" y="4788"/>
                    <a:pt x="5397" y="4704"/>
                  </a:cubicBezTo>
                  <a:cubicBezTo>
                    <a:pt x="5816" y="3611"/>
                    <a:pt x="5839" y="1982"/>
                    <a:pt x="5444" y="121"/>
                  </a:cubicBezTo>
                  <a:cubicBezTo>
                    <a:pt x="5136" y="36"/>
                    <a:pt x="4797" y="0"/>
                    <a:pt x="4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3" name="Google Shape;2653;p77"/>
            <p:cNvSpPr/>
            <p:nvPr/>
          </p:nvSpPr>
          <p:spPr>
            <a:xfrm>
              <a:off x="6508700" y="1425875"/>
              <a:ext cx="83775" cy="63550"/>
            </a:xfrm>
            <a:custGeom>
              <a:avLst/>
              <a:gdLst/>
              <a:ahLst/>
              <a:cxnLst/>
              <a:rect l="l" t="t" r="r" b="b"/>
              <a:pathLst>
                <a:path w="3351" h="2542" extrusionOk="0">
                  <a:moveTo>
                    <a:pt x="3071" y="1"/>
                  </a:moveTo>
                  <a:cubicBezTo>
                    <a:pt x="2583" y="47"/>
                    <a:pt x="2118" y="117"/>
                    <a:pt x="1652" y="257"/>
                  </a:cubicBezTo>
                  <a:cubicBezTo>
                    <a:pt x="1187" y="350"/>
                    <a:pt x="745" y="489"/>
                    <a:pt x="303" y="652"/>
                  </a:cubicBezTo>
                  <a:lnTo>
                    <a:pt x="163" y="722"/>
                  </a:lnTo>
                  <a:lnTo>
                    <a:pt x="1" y="792"/>
                  </a:lnTo>
                  <a:cubicBezTo>
                    <a:pt x="1141" y="1117"/>
                    <a:pt x="2187" y="1699"/>
                    <a:pt x="3071" y="2490"/>
                  </a:cubicBezTo>
                  <a:cubicBezTo>
                    <a:pt x="3108" y="2526"/>
                    <a:pt x="3148" y="2542"/>
                    <a:pt x="3187" y="2542"/>
                  </a:cubicBezTo>
                  <a:cubicBezTo>
                    <a:pt x="3273" y="2542"/>
                    <a:pt x="3351" y="2463"/>
                    <a:pt x="3351" y="2350"/>
                  </a:cubicBezTo>
                  <a:cubicBezTo>
                    <a:pt x="3327" y="1559"/>
                    <a:pt x="3234" y="792"/>
                    <a:pt x="3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654" name="Google Shape;2654;p77"/>
          <p:cNvGrpSpPr/>
          <p:nvPr/>
        </p:nvGrpSpPr>
        <p:grpSpPr>
          <a:xfrm>
            <a:off x="954779" y="3221774"/>
            <a:ext cx="527721" cy="467760"/>
            <a:chOff x="7643400" y="1181400"/>
            <a:chExt cx="525200" cy="465525"/>
          </a:xfrm>
        </p:grpSpPr>
        <p:sp>
          <p:nvSpPr>
            <p:cNvPr id="2655" name="Google Shape;2655;p77"/>
            <p:cNvSpPr/>
            <p:nvPr/>
          </p:nvSpPr>
          <p:spPr>
            <a:xfrm>
              <a:off x="7784725" y="1181625"/>
              <a:ext cx="383875" cy="407125"/>
            </a:xfrm>
            <a:custGeom>
              <a:avLst/>
              <a:gdLst/>
              <a:ahLst/>
              <a:cxnLst/>
              <a:rect l="l" t="t" r="r" b="b"/>
              <a:pathLst>
                <a:path w="15355" h="16285" extrusionOk="0">
                  <a:moveTo>
                    <a:pt x="5305" y="0"/>
                  </a:moveTo>
                  <a:cubicBezTo>
                    <a:pt x="3397" y="0"/>
                    <a:pt x="1559" y="582"/>
                    <a:pt x="1" y="1652"/>
                  </a:cubicBezTo>
                  <a:lnTo>
                    <a:pt x="1" y="16285"/>
                  </a:lnTo>
                  <a:lnTo>
                    <a:pt x="11004" y="16285"/>
                  </a:lnTo>
                  <a:cubicBezTo>
                    <a:pt x="11307" y="16285"/>
                    <a:pt x="11609" y="16168"/>
                    <a:pt x="11819" y="15959"/>
                  </a:cubicBezTo>
                  <a:cubicBezTo>
                    <a:pt x="14517" y="13307"/>
                    <a:pt x="15355" y="9282"/>
                    <a:pt x="13912" y="5793"/>
                  </a:cubicBezTo>
                  <a:cubicBezTo>
                    <a:pt x="12493" y="2280"/>
                    <a:pt x="9073" y="0"/>
                    <a:pt x="5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6" name="Google Shape;2656;p77"/>
            <p:cNvSpPr/>
            <p:nvPr/>
          </p:nvSpPr>
          <p:spPr>
            <a:xfrm>
              <a:off x="7726575" y="1181675"/>
              <a:ext cx="303025" cy="293750"/>
            </a:xfrm>
            <a:custGeom>
              <a:avLst/>
              <a:gdLst/>
              <a:ahLst/>
              <a:cxnLst/>
              <a:rect l="l" t="t" r="r" b="b"/>
              <a:pathLst>
                <a:path w="12121" h="11750" extrusionOk="0">
                  <a:moveTo>
                    <a:pt x="7638" y="1"/>
                  </a:moveTo>
                  <a:cubicBezTo>
                    <a:pt x="6036" y="1"/>
                    <a:pt x="4434" y="414"/>
                    <a:pt x="3001" y="1231"/>
                  </a:cubicBezTo>
                  <a:cubicBezTo>
                    <a:pt x="2234" y="1673"/>
                    <a:pt x="2140" y="2720"/>
                    <a:pt x="2792" y="3301"/>
                  </a:cubicBezTo>
                  <a:cubicBezTo>
                    <a:pt x="3166" y="3629"/>
                    <a:pt x="3645" y="3799"/>
                    <a:pt x="4130" y="3799"/>
                  </a:cubicBezTo>
                  <a:cubicBezTo>
                    <a:pt x="4368" y="3799"/>
                    <a:pt x="4609" y="3758"/>
                    <a:pt x="4839" y="3674"/>
                  </a:cubicBezTo>
                  <a:cubicBezTo>
                    <a:pt x="5020" y="4820"/>
                    <a:pt x="5946" y="5409"/>
                    <a:pt x="6873" y="5409"/>
                  </a:cubicBezTo>
                  <a:cubicBezTo>
                    <a:pt x="7733" y="5409"/>
                    <a:pt x="8595" y="4901"/>
                    <a:pt x="8864" y="3860"/>
                  </a:cubicBezTo>
                  <a:cubicBezTo>
                    <a:pt x="9143" y="4279"/>
                    <a:pt x="9608" y="4511"/>
                    <a:pt x="10097" y="4511"/>
                  </a:cubicBezTo>
                  <a:cubicBezTo>
                    <a:pt x="10911" y="4488"/>
                    <a:pt x="11562" y="3790"/>
                    <a:pt x="11562" y="2976"/>
                  </a:cubicBezTo>
                  <a:cubicBezTo>
                    <a:pt x="11562" y="2813"/>
                    <a:pt x="11516" y="2650"/>
                    <a:pt x="11469" y="2487"/>
                  </a:cubicBezTo>
                  <a:cubicBezTo>
                    <a:pt x="11841" y="2138"/>
                    <a:pt x="12074" y="1673"/>
                    <a:pt x="12121" y="1161"/>
                  </a:cubicBezTo>
                  <a:cubicBezTo>
                    <a:pt x="10727" y="385"/>
                    <a:pt x="9183" y="1"/>
                    <a:pt x="7638" y="1"/>
                  </a:cubicBezTo>
                  <a:close/>
                  <a:moveTo>
                    <a:pt x="2745" y="7629"/>
                  </a:moveTo>
                  <a:cubicBezTo>
                    <a:pt x="907" y="7629"/>
                    <a:pt x="0" y="9839"/>
                    <a:pt x="1280" y="11141"/>
                  </a:cubicBezTo>
                  <a:cubicBezTo>
                    <a:pt x="1700" y="11562"/>
                    <a:pt x="2215" y="11749"/>
                    <a:pt x="2719" y="11749"/>
                  </a:cubicBezTo>
                  <a:cubicBezTo>
                    <a:pt x="3778" y="11749"/>
                    <a:pt x="4793" y="10921"/>
                    <a:pt x="4793" y="9676"/>
                  </a:cubicBezTo>
                  <a:cubicBezTo>
                    <a:pt x="4793" y="8536"/>
                    <a:pt x="3885" y="7629"/>
                    <a:pt x="2745" y="76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7" name="Google Shape;2657;p77"/>
            <p:cNvSpPr/>
            <p:nvPr/>
          </p:nvSpPr>
          <p:spPr>
            <a:xfrm>
              <a:off x="7794625" y="1181400"/>
              <a:ext cx="209400" cy="83050"/>
            </a:xfrm>
            <a:custGeom>
              <a:avLst/>
              <a:gdLst/>
              <a:ahLst/>
              <a:cxnLst/>
              <a:rect l="l" t="t" r="r" b="b"/>
              <a:pathLst>
                <a:path w="8376" h="3322" extrusionOk="0">
                  <a:moveTo>
                    <a:pt x="4930" y="1"/>
                  </a:moveTo>
                  <a:cubicBezTo>
                    <a:pt x="3330" y="1"/>
                    <a:pt x="1739" y="411"/>
                    <a:pt x="326" y="1219"/>
                  </a:cubicBezTo>
                  <a:cubicBezTo>
                    <a:pt x="163" y="1312"/>
                    <a:pt x="47" y="1475"/>
                    <a:pt x="47" y="1661"/>
                  </a:cubicBezTo>
                  <a:cubicBezTo>
                    <a:pt x="0" y="2266"/>
                    <a:pt x="396" y="2801"/>
                    <a:pt x="977" y="2963"/>
                  </a:cubicBezTo>
                  <a:cubicBezTo>
                    <a:pt x="1163" y="3017"/>
                    <a:pt x="1351" y="3044"/>
                    <a:pt x="1538" y="3044"/>
                  </a:cubicBezTo>
                  <a:cubicBezTo>
                    <a:pt x="2077" y="3044"/>
                    <a:pt x="2598" y="2826"/>
                    <a:pt x="2978" y="2428"/>
                  </a:cubicBezTo>
                  <a:cubicBezTo>
                    <a:pt x="3411" y="3051"/>
                    <a:pt x="4026" y="3321"/>
                    <a:pt x="4633" y="3321"/>
                  </a:cubicBezTo>
                  <a:cubicBezTo>
                    <a:pt x="5817" y="3321"/>
                    <a:pt x="6969" y="2292"/>
                    <a:pt x="6677" y="846"/>
                  </a:cubicBezTo>
                  <a:lnTo>
                    <a:pt x="6677" y="846"/>
                  </a:lnTo>
                  <a:cubicBezTo>
                    <a:pt x="6909" y="969"/>
                    <a:pt x="7160" y="1033"/>
                    <a:pt x="7410" y="1033"/>
                  </a:cubicBezTo>
                  <a:cubicBezTo>
                    <a:pt x="7637" y="1033"/>
                    <a:pt x="7863" y="980"/>
                    <a:pt x="8073" y="870"/>
                  </a:cubicBezTo>
                  <a:cubicBezTo>
                    <a:pt x="8189" y="823"/>
                    <a:pt x="8282" y="753"/>
                    <a:pt x="8375" y="684"/>
                  </a:cubicBezTo>
                  <a:lnTo>
                    <a:pt x="8375" y="660"/>
                  </a:lnTo>
                  <a:cubicBezTo>
                    <a:pt x="7267" y="219"/>
                    <a:pt x="6096" y="1"/>
                    <a:pt x="4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8" name="Google Shape;2658;p77"/>
            <p:cNvSpPr/>
            <p:nvPr/>
          </p:nvSpPr>
          <p:spPr>
            <a:xfrm>
              <a:off x="7645150" y="1211850"/>
              <a:ext cx="157625" cy="404825"/>
            </a:xfrm>
            <a:custGeom>
              <a:avLst/>
              <a:gdLst/>
              <a:ahLst/>
              <a:cxnLst/>
              <a:rect l="l" t="t" r="r" b="b"/>
              <a:pathLst>
                <a:path w="6305" h="16193" extrusionOk="0">
                  <a:moveTo>
                    <a:pt x="6305" y="1"/>
                  </a:moveTo>
                  <a:cubicBezTo>
                    <a:pt x="0" y="3560"/>
                    <a:pt x="0" y="12633"/>
                    <a:pt x="6305" y="16192"/>
                  </a:cubicBezTo>
                  <a:lnTo>
                    <a:pt x="63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9" name="Google Shape;2659;p77"/>
            <p:cNvSpPr/>
            <p:nvPr/>
          </p:nvSpPr>
          <p:spPr>
            <a:xfrm>
              <a:off x="7643400" y="1231625"/>
              <a:ext cx="159375" cy="385050"/>
            </a:xfrm>
            <a:custGeom>
              <a:avLst/>
              <a:gdLst/>
              <a:ahLst/>
              <a:cxnLst/>
              <a:rect l="l" t="t" r="r" b="b"/>
              <a:pathLst>
                <a:path w="6375" h="15402" extrusionOk="0">
                  <a:moveTo>
                    <a:pt x="5177" y="1371"/>
                  </a:moveTo>
                  <a:cubicBezTo>
                    <a:pt x="5165" y="1371"/>
                    <a:pt x="5154" y="1372"/>
                    <a:pt x="5142" y="1373"/>
                  </a:cubicBezTo>
                  <a:cubicBezTo>
                    <a:pt x="4956" y="1373"/>
                    <a:pt x="4793" y="1536"/>
                    <a:pt x="4793" y="1722"/>
                  </a:cubicBezTo>
                  <a:lnTo>
                    <a:pt x="4793" y="5817"/>
                  </a:lnTo>
                  <a:cubicBezTo>
                    <a:pt x="4793" y="6049"/>
                    <a:pt x="4967" y="6166"/>
                    <a:pt x="5142" y="6166"/>
                  </a:cubicBezTo>
                  <a:cubicBezTo>
                    <a:pt x="5316" y="6166"/>
                    <a:pt x="5491" y="6049"/>
                    <a:pt x="5491" y="5817"/>
                  </a:cubicBezTo>
                  <a:lnTo>
                    <a:pt x="5491" y="1722"/>
                  </a:lnTo>
                  <a:cubicBezTo>
                    <a:pt x="5491" y="1526"/>
                    <a:pt x="5348" y="1371"/>
                    <a:pt x="5177" y="1371"/>
                  </a:cubicBezTo>
                  <a:close/>
                  <a:moveTo>
                    <a:pt x="5142" y="7468"/>
                  </a:moveTo>
                  <a:cubicBezTo>
                    <a:pt x="4956" y="7468"/>
                    <a:pt x="4793" y="7631"/>
                    <a:pt x="4793" y="7817"/>
                  </a:cubicBezTo>
                  <a:lnTo>
                    <a:pt x="4793" y="8818"/>
                  </a:lnTo>
                  <a:cubicBezTo>
                    <a:pt x="4793" y="9050"/>
                    <a:pt x="4967" y="9167"/>
                    <a:pt x="5142" y="9167"/>
                  </a:cubicBezTo>
                  <a:cubicBezTo>
                    <a:pt x="5316" y="9167"/>
                    <a:pt x="5491" y="9050"/>
                    <a:pt x="5491" y="8818"/>
                  </a:cubicBezTo>
                  <a:lnTo>
                    <a:pt x="5491" y="7817"/>
                  </a:lnTo>
                  <a:cubicBezTo>
                    <a:pt x="5491" y="7631"/>
                    <a:pt x="5328" y="7468"/>
                    <a:pt x="5142" y="7468"/>
                  </a:cubicBezTo>
                  <a:close/>
                  <a:moveTo>
                    <a:pt x="5188" y="1"/>
                  </a:moveTo>
                  <a:cubicBezTo>
                    <a:pt x="0" y="4095"/>
                    <a:pt x="605" y="12144"/>
                    <a:pt x="6375" y="15401"/>
                  </a:cubicBezTo>
                  <a:lnTo>
                    <a:pt x="6375" y="12772"/>
                  </a:lnTo>
                  <a:cubicBezTo>
                    <a:pt x="5444" y="11958"/>
                    <a:pt x="4700" y="10981"/>
                    <a:pt x="4165" y="9888"/>
                  </a:cubicBezTo>
                  <a:lnTo>
                    <a:pt x="4165" y="6003"/>
                  </a:lnTo>
                  <a:cubicBezTo>
                    <a:pt x="4165" y="5770"/>
                    <a:pt x="3984" y="5654"/>
                    <a:pt x="3804" y="5654"/>
                  </a:cubicBezTo>
                  <a:cubicBezTo>
                    <a:pt x="3624" y="5654"/>
                    <a:pt x="3443" y="5770"/>
                    <a:pt x="3443" y="6003"/>
                  </a:cubicBezTo>
                  <a:lnTo>
                    <a:pt x="3443" y="7934"/>
                  </a:lnTo>
                  <a:cubicBezTo>
                    <a:pt x="2792" y="5165"/>
                    <a:pt x="3420" y="2234"/>
                    <a:pt x="5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0" name="Google Shape;2660;p77"/>
            <p:cNvSpPr/>
            <p:nvPr/>
          </p:nvSpPr>
          <p:spPr>
            <a:xfrm>
              <a:off x="7766700" y="1236425"/>
              <a:ext cx="383875" cy="181900"/>
            </a:xfrm>
            <a:custGeom>
              <a:avLst/>
              <a:gdLst/>
              <a:ahLst/>
              <a:cxnLst/>
              <a:rect l="l" t="t" r="r" b="b"/>
              <a:pathLst>
                <a:path w="15355" h="7276" extrusionOk="0">
                  <a:moveTo>
                    <a:pt x="2036" y="1"/>
                  </a:moveTo>
                  <a:cubicBezTo>
                    <a:pt x="1896" y="1"/>
                    <a:pt x="1757" y="53"/>
                    <a:pt x="1652" y="158"/>
                  </a:cubicBezTo>
                  <a:cubicBezTo>
                    <a:pt x="1117" y="693"/>
                    <a:pt x="1024" y="1530"/>
                    <a:pt x="1419" y="2158"/>
                  </a:cubicBezTo>
                  <a:lnTo>
                    <a:pt x="1024" y="2019"/>
                  </a:lnTo>
                  <a:cubicBezTo>
                    <a:pt x="962" y="2000"/>
                    <a:pt x="899" y="1990"/>
                    <a:pt x="839" y="1990"/>
                  </a:cubicBezTo>
                  <a:cubicBezTo>
                    <a:pt x="606" y="1990"/>
                    <a:pt x="400" y="2128"/>
                    <a:pt x="326" y="2368"/>
                  </a:cubicBezTo>
                  <a:cubicBezTo>
                    <a:pt x="117" y="2926"/>
                    <a:pt x="233" y="3554"/>
                    <a:pt x="629" y="3996"/>
                  </a:cubicBezTo>
                  <a:lnTo>
                    <a:pt x="535" y="3996"/>
                  </a:lnTo>
                  <a:cubicBezTo>
                    <a:pt x="233" y="3996"/>
                    <a:pt x="0" y="4229"/>
                    <a:pt x="0" y="4531"/>
                  </a:cubicBezTo>
                  <a:cubicBezTo>
                    <a:pt x="0" y="5113"/>
                    <a:pt x="303" y="5648"/>
                    <a:pt x="791" y="5927"/>
                  </a:cubicBezTo>
                  <a:cubicBezTo>
                    <a:pt x="698" y="6090"/>
                    <a:pt x="698" y="6299"/>
                    <a:pt x="791" y="6462"/>
                  </a:cubicBezTo>
                  <a:cubicBezTo>
                    <a:pt x="1100" y="6986"/>
                    <a:pt x="1643" y="7276"/>
                    <a:pt x="2205" y="7276"/>
                  </a:cubicBezTo>
                  <a:cubicBezTo>
                    <a:pt x="2491" y="7276"/>
                    <a:pt x="2781" y="7201"/>
                    <a:pt x="3048" y="7044"/>
                  </a:cubicBezTo>
                  <a:lnTo>
                    <a:pt x="4490" y="6160"/>
                  </a:lnTo>
                  <a:lnTo>
                    <a:pt x="5630" y="6160"/>
                  </a:lnTo>
                  <a:cubicBezTo>
                    <a:pt x="5643" y="6161"/>
                    <a:pt x="5656" y="6161"/>
                    <a:pt x="5668" y="6161"/>
                  </a:cubicBezTo>
                  <a:cubicBezTo>
                    <a:pt x="5954" y="6161"/>
                    <a:pt x="6189" y="5914"/>
                    <a:pt x="6189" y="5625"/>
                  </a:cubicBezTo>
                  <a:lnTo>
                    <a:pt x="6189" y="5159"/>
                  </a:lnTo>
                  <a:lnTo>
                    <a:pt x="6468" y="4973"/>
                  </a:lnTo>
                  <a:lnTo>
                    <a:pt x="6491" y="4973"/>
                  </a:lnTo>
                  <a:cubicBezTo>
                    <a:pt x="6747" y="4834"/>
                    <a:pt x="6817" y="4485"/>
                    <a:pt x="6677" y="4229"/>
                  </a:cubicBezTo>
                  <a:lnTo>
                    <a:pt x="6119" y="3298"/>
                  </a:lnTo>
                  <a:cubicBezTo>
                    <a:pt x="6011" y="3129"/>
                    <a:pt x="5832" y="3031"/>
                    <a:pt x="5650" y="3031"/>
                  </a:cubicBezTo>
                  <a:cubicBezTo>
                    <a:pt x="5556" y="3031"/>
                    <a:pt x="5461" y="3057"/>
                    <a:pt x="5374" y="3112"/>
                  </a:cubicBezTo>
                  <a:lnTo>
                    <a:pt x="2420" y="158"/>
                  </a:lnTo>
                  <a:cubicBezTo>
                    <a:pt x="2315" y="53"/>
                    <a:pt x="2176" y="1"/>
                    <a:pt x="2036" y="1"/>
                  </a:cubicBezTo>
                  <a:close/>
                  <a:moveTo>
                    <a:pt x="13296" y="1"/>
                  </a:moveTo>
                  <a:cubicBezTo>
                    <a:pt x="13156" y="1"/>
                    <a:pt x="13017" y="53"/>
                    <a:pt x="12912" y="158"/>
                  </a:cubicBezTo>
                  <a:lnTo>
                    <a:pt x="9957" y="3112"/>
                  </a:lnTo>
                  <a:cubicBezTo>
                    <a:pt x="9871" y="3057"/>
                    <a:pt x="9776" y="3031"/>
                    <a:pt x="9682" y="3031"/>
                  </a:cubicBezTo>
                  <a:cubicBezTo>
                    <a:pt x="9499" y="3031"/>
                    <a:pt x="9320" y="3129"/>
                    <a:pt x="9213" y="3298"/>
                  </a:cubicBezTo>
                  <a:lnTo>
                    <a:pt x="8655" y="4229"/>
                  </a:lnTo>
                  <a:cubicBezTo>
                    <a:pt x="8515" y="4485"/>
                    <a:pt x="8585" y="4834"/>
                    <a:pt x="8841" y="4973"/>
                  </a:cubicBezTo>
                  <a:lnTo>
                    <a:pt x="9143" y="5159"/>
                  </a:lnTo>
                  <a:lnTo>
                    <a:pt x="9143" y="5625"/>
                  </a:lnTo>
                  <a:cubicBezTo>
                    <a:pt x="9143" y="5914"/>
                    <a:pt x="9356" y="6161"/>
                    <a:pt x="9640" y="6161"/>
                  </a:cubicBezTo>
                  <a:cubicBezTo>
                    <a:pt x="9653" y="6161"/>
                    <a:pt x="9665" y="6161"/>
                    <a:pt x="9678" y="6160"/>
                  </a:cubicBezTo>
                  <a:lnTo>
                    <a:pt x="10865" y="6160"/>
                  </a:lnTo>
                  <a:lnTo>
                    <a:pt x="12307" y="7044"/>
                  </a:lnTo>
                  <a:cubicBezTo>
                    <a:pt x="12574" y="7201"/>
                    <a:pt x="12864" y="7276"/>
                    <a:pt x="13149" y="7276"/>
                  </a:cubicBezTo>
                  <a:cubicBezTo>
                    <a:pt x="13709" y="7276"/>
                    <a:pt x="14247" y="6986"/>
                    <a:pt x="14540" y="6462"/>
                  </a:cubicBezTo>
                  <a:cubicBezTo>
                    <a:pt x="14657" y="6299"/>
                    <a:pt x="14657" y="6090"/>
                    <a:pt x="14564" y="5927"/>
                  </a:cubicBezTo>
                  <a:cubicBezTo>
                    <a:pt x="15052" y="5648"/>
                    <a:pt x="15355" y="5113"/>
                    <a:pt x="15355" y="4531"/>
                  </a:cubicBezTo>
                  <a:lnTo>
                    <a:pt x="15331" y="4531"/>
                  </a:lnTo>
                  <a:cubicBezTo>
                    <a:pt x="15331" y="4229"/>
                    <a:pt x="15099" y="3996"/>
                    <a:pt x="14796" y="3996"/>
                  </a:cubicBezTo>
                  <a:lnTo>
                    <a:pt x="14703" y="3996"/>
                  </a:lnTo>
                  <a:cubicBezTo>
                    <a:pt x="15099" y="3554"/>
                    <a:pt x="15215" y="2926"/>
                    <a:pt x="15006" y="2368"/>
                  </a:cubicBezTo>
                  <a:cubicBezTo>
                    <a:pt x="14932" y="2128"/>
                    <a:pt x="14726" y="1990"/>
                    <a:pt x="14493" y="1990"/>
                  </a:cubicBezTo>
                  <a:cubicBezTo>
                    <a:pt x="14432" y="1990"/>
                    <a:pt x="14370" y="2000"/>
                    <a:pt x="14308" y="2019"/>
                  </a:cubicBezTo>
                  <a:lnTo>
                    <a:pt x="13912" y="2158"/>
                  </a:lnTo>
                  <a:cubicBezTo>
                    <a:pt x="14308" y="1530"/>
                    <a:pt x="14215" y="693"/>
                    <a:pt x="13680" y="158"/>
                  </a:cubicBezTo>
                  <a:cubicBezTo>
                    <a:pt x="13575" y="53"/>
                    <a:pt x="13435" y="1"/>
                    <a:pt x="132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1" name="Google Shape;2661;p77"/>
            <p:cNvSpPr/>
            <p:nvPr/>
          </p:nvSpPr>
          <p:spPr>
            <a:xfrm>
              <a:off x="7793450" y="1277875"/>
              <a:ext cx="331525" cy="124175"/>
            </a:xfrm>
            <a:custGeom>
              <a:avLst/>
              <a:gdLst/>
              <a:ahLst/>
              <a:cxnLst/>
              <a:rect l="l" t="t" r="r" b="b"/>
              <a:pathLst>
                <a:path w="13261" h="4967" extrusionOk="0">
                  <a:moveTo>
                    <a:pt x="1393" y="0"/>
                  </a:moveTo>
                  <a:cubicBezTo>
                    <a:pt x="1297" y="0"/>
                    <a:pt x="1199" y="35"/>
                    <a:pt x="1117" y="105"/>
                  </a:cubicBezTo>
                  <a:cubicBezTo>
                    <a:pt x="768" y="477"/>
                    <a:pt x="698" y="1035"/>
                    <a:pt x="954" y="1477"/>
                  </a:cubicBezTo>
                  <a:lnTo>
                    <a:pt x="698" y="1384"/>
                  </a:lnTo>
                  <a:cubicBezTo>
                    <a:pt x="661" y="1370"/>
                    <a:pt x="622" y="1364"/>
                    <a:pt x="583" y="1364"/>
                  </a:cubicBezTo>
                  <a:cubicBezTo>
                    <a:pt x="426" y="1364"/>
                    <a:pt x="266" y="1468"/>
                    <a:pt x="210" y="1617"/>
                  </a:cubicBezTo>
                  <a:cubicBezTo>
                    <a:pt x="94" y="1989"/>
                    <a:pt x="163" y="2431"/>
                    <a:pt x="443" y="2734"/>
                  </a:cubicBezTo>
                  <a:lnTo>
                    <a:pt x="373" y="2734"/>
                  </a:lnTo>
                  <a:cubicBezTo>
                    <a:pt x="163" y="2734"/>
                    <a:pt x="1" y="2896"/>
                    <a:pt x="1" y="3106"/>
                  </a:cubicBezTo>
                  <a:cubicBezTo>
                    <a:pt x="1" y="3501"/>
                    <a:pt x="210" y="3850"/>
                    <a:pt x="536" y="4060"/>
                  </a:cubicBezTo>
                  <a:cubicBezTo>
                    <a:pt x="489" y="4176"/>
                    <a:pt x="489" y="4292"/>
                    <a:pt x="536" y="4409"/>
                  </a:cubicBezTo>
                  <a:cubicBezTo>
                    <a:pt x="752" y="4764"/>
                    <a:pt x="1122" y="4965"/>
                    <a:pt x="1503" y="4965"/>
                  </a:cubicBezTo>
                  <a:cubicBezTo>
                    <a:pt x="1695" y="4965"/>
                    <a:pt x="1891" y="4914"/>
                    <a:pt x="2071" y="4804"/>
                  </a:cubicBezTo>
                  <a:lnTo>
                    <a:pt x="3048" y="4223"/>
                  </a:lnTo>
                  <a:lnTo>
                    <a:pt x="3839" y="4223"/>
                  </a:lnTo>
                  <a:cubicBezTo>
                    <a:pt x="4048" y="4223"/>
                    <a:pt x="4211" y="4060"/>
                    <a:pt x="4211" y="3850"/>
                  </a:cubicBezTo>
                  <a:lnTo>
                    <a:pt x="4211" y="3525"/>
                  </a:lnTo>
                  <a:lnTo>
                    <a:pt x="4421" y="3408"/>
                  </a:lnTo>
                  <a:lnTo>
                    <a:pt x="4421" y="3432"/>
                  </a:lnTo>
                  <a:cubicBezTo>
                    <a:pt x="4607" y="3315"/>
                    <a:pt x="4653" y="3083"/>
                    <a:pt x="4560" y="2920"/>
                  </a:cubicBezTo>
                  <a:lnTo>
                    <a:pt x="4188" y="2268"/>
                  </a:lnTo>
                  <a:cubicBezTo>
                    <a:pt x="4107" y="2155"/>
                    <a:pt x="3982" y="2087"/>
                    <a:pt x="3850" y="2087"/>
                  </a:cubicBezTo>
                  <a:cubicBezTo>
                    <a:pt x="3792" y="2087"/>
                    <a:pt x="3733" y="2100"/>
                    <a:pt x="3676" y="2129"/>
                  </a:cubicBezTo>
                  <a:lnTo>
                    <a:pt x="1652" y="105"/>
                  </a:lnTo>
                  <a:cubicBezTo>
                    <a:pt x="1582" y="35"/>
                    <a:pt x="1489" y="0"/>
                    <a:pt x="1393" y="0"/>
                  </a:cubicBezTo>
                  <a:close/>
                  <a:moveTo>
                    <a:pt x="11877" y="0"/>
                  </a:moveTo>
                  <a:cubicBezTo>
                    <a:pt x="11778" y="0"/>
                    <a:pt x="11679" y="35"/>
                    <a:pt x="11609" y="105"/>
                  </a:cubicBezTo>
                  <a:lnTo>
                    <a:pt x="9585" y="2129"/>
                  </a:lnTo>
                  <a:cubicBezTo>
                    <a:pt x="9531" y="2098"/>
                    <a:pt x="9469" y="2082"/>
                    <a:pt x="9407" y="2082"/>
                  </a:cubicBezTo>
                  <a:cubicBezTo>
                    <a:pt x="9283" y="2082"/>
                    <a:pt x="9159" y="2144"/>
                    <a:pt x="9097" y="2268"/>
                  </a:cubicBezTo>
                  <a:lnTo>
                    <a:pt x="8701" y="2896"/>
                  </a:lnTo>
                  <a:lnTo>
                    <a:pt x="8724" y="2896"/>
                  </a:lnTo>
                  <a:cubicBezTo>
                    <a:pt x="8608" y="3083"/>
                    <a:pt x="8678" y="3315"/>
                    <a:pt x="8841" y="3408"/>
                  </a:cubicBezTo>
                  <a:lnTo>
                    <a:pt x="9050" y="3525"/>
                  </a:lnTo>
                  <a:lnTo>
                    <a:pt x="9050" y="3850"/>
                  </a:lnTo>
                  <a:cubicBezTo>
                    <a:pt x="9050" y="4060"/>
                    <a:pt x="9213" y="4223"/>
                    <a:pt x="9422" y="4223"/>
                  </a:cubicBezTo>
                  <a:lnTo>
                    <a:pt x="10213" y="4223"/>
                  </a:lnTo>
                  <a:lnTo>
                    <a:pt x="11190" y="4804"/>
                  </a:lnTo>
                  <a:cubicBezTo>
                    <a:pt x="11372" y="4915"/>
                    <a:pt x="11569" y="4966"/>
                    <a:pt x="11764" y="4966"/>
                  </a:cubicBezTo>
                  <a:cubicBezTo>
                    <a:pt x="12143" y="4966"/>
                    <a:pt x="12511" y="4770"/>
                    <a:pt x="12726" y="4432"/>
                  </a:cubicBezTo>
                  <a:cubicBezTo>
                    <a:pt x="12796" y="4316"/>
                    <a:pt x="12796" y="4176"/>
                    <a:pt x="12726" y="4060"/>
                  </a:cubicBezTo>
                  <a:cubicBezTo>
                    <a:pt x="13052" y="3850"/>
                    <a:pt x="13261" y="3501"/>
                    <a:pt x="13261" y="3106"/>
                  </a:cubicBezTo>
                  <a:cubicBezTo>
                    <a:pt x="13261" y="2896"/>
                    <a:pt x="13098" y="2734"/>
                    <a:pt x="12889" y="2734"/>
                  </a:cubicBezTo>
                  <a:lnTo>
                    <a:pt x="12819" y="2734"/>
                  </a:lnTo>
                  <a:cubicBezTo>
                    <a:pt x="13098" y="2431"/>
                    <a:pt x="13168" y="2012"/>
                    <a:pt x="13052" y="1617"/>
                  </a:cubicBezTo>
                  <a:cubicBezTo>
                    <a:pt x="12994" y="1463"/>
                    <a:pt x="12840" y="1372"/>
                    <a:pt x="12670" y="1372"/>
                  </a:cubicBezTo>
                  <a:cubicBezTo>
                    <a:pt x="12635" y="1372"/>
                    <a:pt x="12599" y="1376"/>
                    <a:pt x="12563" y="1384"/>
                  </a:cubicBezTo>
                  <a:lnTo>
                    <a:pt x="12307" y="1501"/>
                  </a:lnTo>
                  <a:cubicBezTo>
                    <a:pt x="12563" y="1059"/>
                    <a:pt x="12493" y="477"/>
                    <a:pt x="12144" y="105"/>
                  </a:cubicBezTo>
                  <a:cubicBezTo>
                    <a:pt x="12074" y="35"/>
                    <a:pt x="11976" y="0"/>
                    <a:pt x="11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2" name="Google Shape;2662;p77"/>
            <p:cNvSpPr/>
            <p:nvPr/>
          </p:nvSpPr>
          <p:spPr>
            <a:xfrm>
              <a:off x="7826025" y="1247225"/>
              <a:ext cx="264650" cy="279300"/>
            </a:xfrm>
            <a:custGeom>
              <a:avLst/>
              <a:gdLst/>
              <a:ahLst/>
              <a:cxnLst/>
              <a:rect l="l" t="t" r="r" b="b"/>
              <a:pathLst>
                <a:path w="10586" h="11172" extrusionOk="0">
                  <a:moveTo>
                    <a:pt x="6395" y="0"/>
                  </a:moveTo>
                  <a:cubicBezTo>
                    <a:pt x="6388" y="0"/>
                    <a:pt x="6381" y="2"/>
                    <a:pt x="6375" y="5"/>
                  </a:cubicBezTo>
                  <a:lnTo>
                    <a:pt x="5072" y="726"/>
                  </a:lnTo>
                  <a:cubicBezTo>
                    <a:pt x="4723" y="912"/>
                    <a:pt x="4304" y="1005"/>
                    <a:pt x="3909" y="1005"/>
                  </a:cubicBezTo>
                  <a:lnTo>
                    <a:pt x="2187" y="1005"/>
                  </a:lnTo>
                  <a:cubicBezTo>
                    <a:pt x="977" y="1005"/>
                    <a:pt x="0" y="1982"/>
                    <a:pt x="0" y="3192"/>
                  </a:cubicBezTo>
                  <a:lnTo>
                    <a:pt x="0" y="6263"/>
                  </a:lnTo>
                  <a:cubicBezTo>
                    <a:pt x="0" y="8985"/>
                    <a:pt x="2210" y="11171"/>
                    <a:pt x="4909" y="11171"/>
                  </a:cubicBezTo>
                  <a:lnTo>
                    <a:pt x="5677" y="11171"/>
                  </a:lnTo>
                  <a:cubicBezTo>
                    <a:pt x="8375" y="11171"/>
                    <a:pt x="10562" y="8985"/>
                    <a:pt x="10585" y="6263"/>
                  </a:cubicBezTo>
                  <a:lnTo>
                    <a:pt x="10585" y="3192"/>
                  </a:lnTo>
                  <a:cubicBezTo>
                    <a:pt x="10585" y="1982"/>
                    <a:pt x="9608" y="1005"/>
                    <a:pt x="8399" y="1005"/>
                  </a:cubicBezTo>
                  <a:lnTo>
                    <a:pt x="8119" y="1005"/>
                  </a:lnTo>
                  <a:cubicBezTo>
                    <a:pt x="8003" y="1005"/>
                    <a:pt x="7887" y="912"/>
                    <a:pt x="7887" y="796"/>
                  </a:cubicBezTo>
                  <a:lnTo>
                    <a:pt x="7863" y="400"/>
                  </a:lnTo>
                  <a:cubicBezTo>
                    <a:pt x="7846" y="366"/>
                    <a:pt x="7817" y="345"/>
                    <a:pt x="7784" y="345"/>
                  </a:cubicBezTo>
                  <a:cubicBezTo>
                    <a:pt x="7772" y="345"/>
                    <a:pt x="7760" y="348"/>
                    <a:pt x="7747" y="354"/>
                  </a:cubicBezTo>
                  <a:lnTo>
                    <a:pt x="7119" y="796"/>
                  </a:lnTo>
                  <a:cubicBezTo>
                    <a:pt x="6933" y="935"/>
                    <a:pt x="6700" y="1005"/>
                    <a:pt x="6468" y="1005"/>
                  </a:cubicBezTo>
                  <a:cubicBezTo>
                    <a:pt x="6328" y="1005"/>
                    <a:pt x="6212" y="866"/>
                    <a:pt x="6258" y="726"/>
                  </a:cubicBezTo>
                  <a:lnTo>
                    <a:pt x="6468" y="98"/>
                  </a:lnTo>
                  <a:cubicBezTo>
                    <a:pt x="6488" y="58"/>
                    <a:pt x="6438" y="0"/>
                    <a:pt x="6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3" name="Google Shape;2663;p77"/>
            <p:cNvSpPr/>
            <p:nvPr/>
          </p:nvSpPr>
          <p:spPr>
            <a:xfrm>
              <a:off x="7826025" y="1272350"/>
              <a:ext cx="152400" cy="254750"/>
            </a:xfrm>
            <a:custGeom>
              <a:avLst/>
              <a:gdLst/>
              <a:ahLst/>
              <a:cxnLst/>
              <a:rect l="l" t="t" r="r" b="b"/>
              <a:pathLst>
                <a:path w="6096" h="10190" extrusionOk="0">
                  <a:moveTo>
                    <a:pt x="2187" y="0"/>
                  </a:moveTo>
                  <a:cubicBezTo>
                    <a:pt x="977" y="0"/>
                    <a:pt x="0" y="977"/>
                    <a:pt x="0" y="2187"/>
                  </a:cubicBezTo>
                  <a:lnTo>
                    <a:pt x="0" y="5258"/>
                  </a:lnTo>
                  <a:cubicBezTo>
                    <a:pt x="0" y="7980"/>
                    <a:pt x="2187" y="10190"/>
                    <a:pt x="4909" y="10190"/>
                  </a:cubicBezTo>
                  <a:lnTo>
                    <a:pt x="5653" y="10190"/>
                  </a:lnTo>
                  <a:cubicBezTo>
                    <a:pt x="5816" y="10190"/>
                    <a:pt x="5956" y="10190"/>
                    <a:pt x="6095" y="10166"/>
                  </a:cubicBezTo>
                  <a:cubicBezTo>
                    <a:pt x="3560" y="9934"/>
                    <a:pt x="1606" y="7817"/>
                    <a:pt x="1606" y="5258"/>
                  </a:cubicBezTo>
                  <a:lnTo>
                    <a:pt x="1606" y="1582"/>
                  </a:lnTo>
                  <a:cubicBezTo>
                    <a:pt x="1606" y="1000"/>
                    <a:pt x="1861" y="419"/>
                    <a:pt x="23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4" name="Google Shape;2664;p77"/>
            <p:cNvSpPr/>
            <p:nvPr/>
          </p:nvSpPr>
          <p:spPr>
            <a:xfrm>
              <a:off x="7797525" y="1504400"/>
              <a:ext cx="283250" cy="142525"/>
            </a:xfrm>
            <a:custGeom>
              <a:avLst/>
              <a:gdLst/>
              <a:ahLst/>
              <a:cxnLst/>
              <a:rect l="l" t="t" r="r" b="b"/>
              <a:pathLst>
                <a:path w="11330" h="5701" extrusionOk="0">
                  <a:moveTo>
                    <a:pt x="0" y="0"/>
                  </a:moveTo>
                  <a:lnTo>
                    <a:pt x="0" y="4374"/>
                  </a:lnTo>
                  <a:cubicBezTo>
                    <a:pt x="1479" y="5265"/>
                    <a:pt x="3132" y="5700"/>
                    <a:pt x="4775" y="5700"/>
                  </a:cubicBezTo>
                  <a:cubicBezTo>
                    <a:pt x="7166" y="5700"/>
                    <a:pt x="9538" y="4780"/>
                    <a:pt x="11330" y="3001"/>
                  </a:cubicBezTo>
                  <a:lnTo>
                    <a:pt x="11330" y="2792"/>
                  </a:lnTo>
                  <a:cubicBezTo>
                    <a:pt x="11330" y="1257"/>
                    <a:pt x="10097" y="0"/>
                    <a:pt x="8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5" name="Google Shape;2665;p77"/>
            <p:cNvSpPr/>
            <p:nvPr/>
          </p:nvSpPr>
          <p:spPr>
            <a:xfrm>
              <a:off x="7797525" y="1515450"/>
              <a:ext cx="156475" cy="131450"/>
            </a:xfrm>
            <a:custGeom>
              <a:avLst/>
              <a:gdLst/>
              <a:ahLst/>
              <a:cxnLst/>
              <a:rect l="l" t="t" r="r" b="b"/>
              <a:pathLst>
                <a:path w="6259" h="5258" extrusionOk="0">
                  <a:moveTo>
                    <a:pt x="0" y="0"/>
                  </a:moveTo>
                  <a:lnTo>
                    <a:pt x="0" y="3932"/>
                  </a:lnTo>
                  <a:cubicBezTo>
                    <a:pt x="1443" y="4793"/>
                    <a:pt x="3094" y="5258"/>
                    <a:pt x="4793" y="5258"/>
                  </a:cubicBezTo>
                  <a:cubicBezTo>
                    <a:pt x="5281" y="5258"/>
                    <a:pt x="5770" y="5211"/>
                    <a:pt x="6258" y="5142"/>
                  </a:cubicBezTo>
                  <a:cubicBezTo>
                    <a:pt x="5072" y="2559"/>
                    <a:pt x="2769" y="652"/>
                    <a:pt x="0" y="0"/>
                  </a:cubicBezTo>
                  <a:close/>
                </a:path>
              </a:pathLst>
            </a:custGeom>
            <a:solidFill>
              <a:srgbClr val="E1E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6" name="Google Shape;2666;p77"/>
            <p:cNvSpPr/>
            <p:nvPr/>
          </p:nvSpPr>
          <p:spPr>
            <a:xfrm>
              <a:off x="7797525" y="1515450"/>
              <a:ext cx="157050" cy="131450"/>
            </a:xfrm>
            <a:custGeom>
              <a:avLst/>
              <a:gdLst/>
              <a:ahLst/>
              <a:cxnLst/>
              <a:rect l="l" t="t" r="r" b="b"/>
              <a:pathLst>
                <a:path w="6282" h="5258" extrusionOk="0">
                  <a:moveTo>
                    <a:pt x="0" y="0"/>
                  </a:moveTo>
                  <a:lnTo>
                    <a:pt x="0" y="3932"/>
                  </a:lnTo>
                  <a:cubicBezTo>
                    <a:pt x="1443" y="4793"/>
                    <a:pt x="3118" y="5258"/>
                    <a:pt x="4816" y="5258"/>
                  </a:cubicBezTo>
                  <a:cubicBezTo>
                    <a:pt x="5305" y="5258"/>
                    <a:pt x="5793" y="5211"/>
                    <a:pt x="6282" y="5142"/>
                  </a:cubicBezTo>
                  <a:cubicBezTo>
                    <a:pt x="6212" y="5002"/>
                    <a:pt x="5467" y="4793"/>
                    <a:pt x="4537" y="4560"/>
                  </a:cubicBezTo>
                  <a:cubicBezTo>
                    <a:pt x="2420" y="4025"/>
                    <a:pt x="861" y="2280"/>
                    <a:pt x="535" y="117"/>
                  </a:cubicBezTo>
                  <a:cubicBezTo>
                    <a:pt x="349" y="70"/>
                    <a:pt x="186" y="2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7" name="Google Shape;2667;p77"/>
            <p:cNvSpPr/>
            <p:nvPr/>
          </p:nvSpPr>
          <p:spPr>
            <a:xfrm>
              <a:off x="7699825" y="1504400"/>
              <a:ext cx="87825" cy="72725"/>
            </a:xfrm>
            <a:custGeom>
              <a:avLst/>
              <a:gdLst/>
              <a:ahLst/>
              <a:cxnLst/>
              <a:rect l="l" t="t" r="r" b="b"/>
              <a:pathLst>
                <a:path w="3513" h="2909" extrusionOk="0">
                  <a:moveTo>
                    <a:pt x="489" y="0"/>
                  </a:moveTo>
                  <a:cubicBezTo>
                    <a:pt x="0" y="0"/>
                    <a:pt x="0" y="745"/>
                    <a:pt x="489" y="745"/>
                  </a:cubicBezTo>
                  <a:cubicBezTo>
                    <a:pt x="0" y="745"/>
                    <a:pt x="0" y="1466"/>
                    <a:pt x="489" y="1466"/>
                  </a:cubicBezTo>
                  <a:cubicBezTo>
                    <a:pt x="0" y="1466"/>
                    <a:pt x="0" y="2187"/>
                    <a:pt x="489" y="2187"/>
                  </a:cubicBezTo>
                  <a:cubicBezTo>
                    <a:pt x="0" y="2187"/>
                    <a:pt x="0" y="2908"/>
                    <a:pt x="489" y="2908"/>
                  </a:cubicBezTo>
                  <a:lnTo>
                    <a:pt x="3024" y="2908"/>
                  </a:lnTo>
                  <a:cubicBezTo>
                    <a:pt x="3513" y="2908"/>
                    <a:pt x="3513" y="2187"/>
                    <a:pt x="3024" y="2187"/>
                  </a:cubicBezTo>
                  <a:cubicBezTo>
                    <a:pt x="3513" y="2187"/>
                    <a:pt x="3513" y="1466"/>
                    <a:pt x="3024" y="1466"/>
                  </a:cubicBezTo>
                  <a:cubicBezTo>
                    <a:pt x="3513" y="1466"/>
                    <a:pt x="3513" y="745"/>
                    <a:pt x="3024" y="745"/>
                  </a:cubicBezTo>
                  <a:cubicBezTo>
                    <a:pt x="3513" y="745"/>
                    <a:pt x="3513" y="0"/>
                    <a:pt x="30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8" name="Google Shape;2668;p77"/>
            <p:cNvSpPr/>
            <p:nvPr/>
          </p:nvSpPr>
          <p:spPr>
            <a:xfrm>
              <a:off x="7701550" y="1504400"/>
              <a:ext cx="29700" cy="72725"/>
            </a:xfrm>
            <a:custGeom>
              <a:avLst/>
              <a:gdLst/>
              <a:ahLst/>
              <a:cxnLst/>
              <a:rect l="l" t="t" r="r" b="b"/>
              <a:pathLst>
                <a:path w="1188" h="2909" extrusionOk="0">
                  <a:moveTo>
                    <a:pt x="443" y="0"/>
                  </a:moveTo>
                  <a:cubicBezTo>
                    <a:pt x="233" y="0"/>
                    <a:pt x="71" y="163"/>
                    <a:pt x="47" y="349"/>
                  </a:cubicBezTo>
                  <a:cubicBezTo>
                    <a:pt x="47" y="489"/>
                    <a:pt x="117" y="605"/>
                    <a:pt x="210" y="675"/>
                  </a:cubicBezTo>
                  <a:cubicBezTo>
                    <a:pt x="257" y="698"/>
                    <a:pt x="257" y="768"/>
                    <a:pt x="210" y="791"/>
                  </a:cubicBezTo>
                  <a:cubicBezTo>
                    <a:pt x="1" y="931"/>
                    <a:pt x="1" y="1257"/>
                    <a:pt x="210" y="1396"/>
                  </a:cubicBezTo>
                  <a:cubicBezTo>
                    <a:pt x="257" y="1419"/>
                    <a:pt x="257" y="1489"/>
                    <a:pt x="210" y="1513"/>
                  </a:cubicBezTo>
                  <a:cubicBezTo>
                    <a:pt x="1" y="1675"/>
                    <a:pt x="1" y="1978"/>
                    <a:pt x="210" y="2141"/>
                  </a:cubicBezTo>
                  <a:cubicBezTo>
                    <a:pt x="257" y="2164"/>
                    <a:pt x="257" y="2210"/>
                    <a:pt x="210" y="2257"/>
                  </a:cubicBezTo>
                  <a:cubicBezTo>
                    <a:pt x="117" y="2327"/>
                    <a:pt x="47" y="2443"/>
                    <a:pt x="47" y="2583"/>
                  </a:cubicBezTo>
                  <a:cubicBezTo>
                    <a:pt x="71" y="2769"/>
                    <a:pt x="233" y="2908"/>
                    <a:pt x="443" y="2908"/>
                  </a:cubicBezTo>
                  <a:lnTo>
                    <a:pt x="1187" y="2908"/>
                  </a:lnTo>
                  <a:cubicBezTo>
                    <a:pt x="838" y="2908"/>
                    <a:pt x="699" y="2443"/>
                    <a:pt x="1001" y="2257"/>
                  </a:cubicBezTo>
                  <a:cubicBezTo>
                    <a:pt x="1024" y="2210"/>
                    <a:pt x="1024" y="2164"/>
                    <a:pt x="1001" y="2117"/>
                  </a:cubicBezTo>
                  <a:cubicBezTo>
                    <a:pt x="769" y="1978"/>
                    <a:pt x="769" y="1652"/>
                    <a:pt x="1001" y="1513"/>
                  </a:cubicBezTo>
                  <a:cubicBezTo>
                    <a:pt x="1024" y="1489"/>
                    <a:pt x="1024" y="1419"/>
                    <a:pt x="1001" y="1396"/>
                  </a:cubicBezTo>
                  <a:cubicBezTo>
                    <a:pt x="769" y="1257"/>
                    <a:pt x="769" y="931"/>
                    <a:pt x="1001" y="791"/>
                  </a:cubicBezTo>
                  <a:cubicBezTo>
                    <a:pt x="1024" y="768"/>
                    <a:pt x="1024" y="698"/>
                    <a:pt x="1001" y="675"/>
                  </a:cubicBezTo>
                  <a:cubicBezTo>
                    <a:pt x="699" y="466"/>
                    <a:pt x="838" y="0"/>
                    <a:pt x="1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9" name="Google Shape;2669;p77"/>
            <p:cNvSpPr/>
            <p:nvPr/>
          </p:nvSpPr>
          <p:spPr>
            <a:xfrm>
              <a:off x="7748075" y="1491600"/>
              <a:ext cx="295475" cy="98900"/>
            </a:xfrm>
            <a:custGeom>
              <a:avLst/>
              <a:gdLst/>
              <a:ahLst/>
              <a:cxnLst/>
              <a:rect l="l" t="t" r="r" b="b"/>
              <a:pathLst>
                <a:path w="11819" h="3956" extrusionOk="0">
                  <a:moveTo>
                    <a:pt x="745" y="1"/>
                  </a:moveTo>
                  <a:cubicBezTo>
                    <a:pt x="327" y="1"/>
                    <a:pt x="1" y="326"/>
                    <a:pt x="1" y="722"/>
                  </a:cubicBezTo>
                  <a:lnTo>
                    <a:pt x="1" y="3234"/>
                  </a:lnTo>
                  <a:cubicBezTo>
                    <a:pt x="1" y="3630"/>
                    <a:pt x="327" y="3955"/>
                    <a:pt x="745" y="3955"/>
                  </a:cubicBezTo>
                  <a:lnTo>
                    <a:pt x="11819" y="3955"/>
                  </a:lnTo>
                  <a:lnTo>
                    <a:pt x="11819" y="2792"/>
                  </a:lnTo>
                  <a:cubicBezTo>
                    <a:pt x="11819" y="1257"/>
                    <a:pt x="10563" y="1"/>
                    <a:pt x="90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0" name="Google Shape;2670;p77"/>
            <p:cNvSpPr/>
            <p:nvPr/>
          </p:nvSpPr>
          <p:spPr>
            <a:xfrm>
              <a:off x="7748075" y="1572450"/>
              <a:ext cx="239650" cy="18050"/>
            </a:xfrm>
            <a:custGeom>
              <a:avLst/>
              <a:gdLst/>
              <a:ahLst/>
              <a:cxnLst/>
              <a:rect l="l" t="t" r="r" b="b"/>
              <a:pathLst>
                <a:path w="9586" h="722" extrusionOk="0">
                  <a:moveTo>
                    <a:pt x="1" y="0"/>
                  </a:moveTo>
                  <a:cubicBezTo>
                    <a:pt x="1" y="396"/>
                    <a:pt x="327" y="721"/>
                    <a:pt x="745" y="721"/>
                  </a:cubicBezTo>
                  <a:lnTo>
                    <a:pt x="9097" y="721"/>
                  </a:lnTo>
                  <a:cubicBezTo>
                    <a:pt x="9586" y="721"/>
                    <a:pt x="9586" y="0"/>
                    <a:pt x="90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1" name="Google Shape;2671;p77"/>
            <p:cNvSpPr/>
            <p:nvPr/>
          </p:nvSpPr>
          <p:spPr>
            <a:xfrm>
              <a:off x="7869650" y="1336325"/>
              <a:ext cx="179150" cy="27350"/>
            </a:xfrm>
            <a:custGeom>
              <a:avLst/>
              <a:gdLst/>
              <a:ahLst/>
              <a:cxnLst/>
              <a:rect l="l" t="t" r="r" b="b"/>
              <a:pathLst>
                <a:path w="7166" h="1094" extrusionOk="0">
                  <a:moveTo>
                    <a:pt x="721" y="0"/>
                  </a:moveTo>
                  <a:cubicBezTo>
                    <a:pt x="326" y="0"/>
                    <a:pt x="0" y="233"/>
                    <a:pt x="0" y="535"/>
                  </a:cubicBezTo>
                  <a:cubicBezTo>
                    <a:pt x="0" y="838"/>
                    <a:pt x="326" y="1094"/>
                    <a:pt x="721" y="1094"/>
                  </a:cubicBezTo>
                  <a:lnTo>
                    <a:pt x="721" y="1070"/>
                  </a:lnTo>
                  <a:cubicBezTo>
                    <a:pt x="1117" y="1070"/>
                    <a:pt x="1442" y="838"/>
                    <a:pt x="1442" y="535"/>
                  </a:cubicBezTo>
                  <a:cubicBezTo>
                    <a:pt x="1442" y="233"/>
                    <a:pt x="1117" y="0"/>
                    <a:pt x="721" y="0"/>
                  </a:cubicBezTo>
                  <a:close/>
                  <a:moveTo>
                    <a:pt x="6444" y="0"/>
                  </a:moveTo>
                  <a:cubicBezTo>
                    <a:pt x="6049" y="0"/>
                    <a:pt x="5723" y="233"/>
                    <a:pt x="5723" y="535"/>
                  </a:cubicBezTo>
                  <a:cubicBezTo>
                    <a:pt x="5723" y="838"/>
                    <a:pt x="6049" y="1094"/>
                    <a:pt x="6444" y="1094"/>
                  </a:cubicBezTo>
                  <a:cubicBezTo>
                    <a:pt x="6840" y="1094"/>
                    <a:pt x="7165" y="838"/>
                    <a:pt x="7165" y="535"/>
                  </a:cubicBezTo>
                  <a:cubicBezTo>
                    <a:pt x="7165" y="233"/>
                    <a:pt x="6840" y="0"/>
                    <a:pt x="6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2" name="Google Shape;2672;p77"/>
            <p:cNvSpPr/>
            <p:nvPr/>
          </p:nvSpPr>
          <p:spPr>
            <a:xfrm>
              <a:off x="7859750" y="1345250"/>
              <a:ext cx="199450" cy="25400"/>
            </a:xfrm>
            <a:custGeom>
              <a:avLst/>
              <a:gdLst/>
              <a:ahLst/>
              <a:cxnLst/>
              <a:rect l="l" t="t" r="r" b="b"/>
              <a:pathLst>
                <a:path w="7978" h="1016" extrusionOk="0">
                  <a:moveTo>
                    <a:pt x="1852" y="1"/>
                  </a:moveTo>
                  <a:cubicBezTo>
                    <a:pt x="1771" y="1"/>
                    <a:pt x="1689" y="39"/>
                    <a:pt x="1629" y="132"/>
                  </a:cubicBezTo>
                  <a:cubicBezTo>
                    <a:pt x="1513" y="353"/>
                    <a:pt x="1298" y="463"/>
                    <a:pt x="1082" y="463"/>
                  </a:cubicBezTo>
                  <a:cubicBezTo>
                    <a:pt x="867" y="463"/>
                    <a:pt x="652" y="353"/>
                    <a:pt x="536" y="132"/>
                  </a:cubicBezTo>
                  <a:cubicBezTo>
                    <a:pt x="481" y="64"/>
                    <a:pt x="404" y="28"/>
                    <a:pt x="320" y="28"/>
                  </a:cubicBezTo>
                  <a:cubicBezTo>
                    <a:pt x="261" y="28"/>
                    <a:pt x="198" y="46"/>
                    <a:pt x="140" y="85"/>
                  </a:cubicBezTo>
                  <a:cubicBezTo>
                    <a:pt x="24" y="178"/>
                    <a:pt x="1" y="341"/>
                    <a:pt x="94" y="457"/>
                  </a:cubicBezTo>
                  <a:cubicBezTo>
                    <a:pt x="315" y="830"/>
                    <a:pt x="693" y="1016"/>
                    <a:pt x="1074" y="1016"/>
                  </a:cubicBezTo>
                  <a:cubicBezTo>
                    <a:pt x="1455" y="1016"/>
                    <a:pt x="1838" y="830"/>
                    <a:pt x="2071" y="457"/>
                  </a:cubicBezTo>
                  <a:cubicBezTo>
                    <a:pt x="2254" y="241"/>
                    <a:pt x="2056" y="1"/>
                    <a:pt x="1852" y="1"/>
                  </a:cubicBezTo>
                  <a:close/>
                  <a:moveTo>
                    <a:pt x="7575" y="1"/>
                  </a:moveTo>
                  <a:cubicBezTo>
                    <a:pt x="7494" y="1"/>
                    <a:pt x="7412" y="39"/>
                    <a:pt x="7352" y="132"/>
                  </a:cubicBezTo>
                  <a:cubicBezTo>
                    <a:pt x="7236" y="353"/>
                    <a:pt x="7020" y="463"/>
                    <a:pt x="6805" y="463"/>
                  </a:cubicBezTo>
                  <a:cubicBezTo>
                    <a:pt x="6590" y="463"/>
                    <a:pt x="6375" y="353"/>
                    <a:pt x="6259" y="132"/>
                  </a:cubicBezTo>
                  <a:cubicBezTo>
                    <a:pt x="6212" y="62"/>
                    <a:pt x="6119" y="15"/>
                    <a:pt x="6026" y="15"/>
                  </a:cubicBezTo>
                  <a:cubicBezTo>
                    <a:pt x="5817" y="39"/>
                    <a:pt x="5677" y="271"/>
                    <a:pt x="5817" y="457"/>
                  </a:cubicBezTo>
                  <a:cubicBezTo>
                    <a:pt x="6038" y="830"/>
                    <a:pt x="6416" y="1016"/>
                    <a:pt x="6797" y="1016"/>
                  </a:cubicBezTo>
                  <a:cubicBezTo>
                    <a:pt x="7178" y="1016"/>
                    <a:pt x="7561" y="830"/>
                    <a:pt x="7794" y="457"/>
                  </a:cubicBezTo>
                  <a:cubicBezTo>
                    <a:pt x="7977" y="241"/>
                    <a:pt x="7779" y="1"/>
                    <a:pt x="75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3" name="Google Shape;2673;p77"/>
            <p:cNvSpPr/>
            <p:nvPr/>
          </p:nvSpPr>
          <p:spPr>
            <a:xfrm>
              <a:off x="7884750" y="1363500"/>
              <a:ext cx="147175" cy="149925"/>
            </a:xfrm>
            <a:custGeom>
              <a:avLst/>
              <a:gdLst/>
              <a:ahLst/>
              <a:cxnLst/>
              <a:rect l="l" t="t" r="r" b="b"/>
              <a:pathLst>
                <a:path w="5887" h="5997" extrusionOk="0">
                  <a:moveTo>
                    <a:pt x="2941" y="1"/>
                  </a:moveTo>
                  <a:cubicBezTo>
                    <a:pt x="2095" y="1"/>
                    <a:pt x="1246" y="530"/>
                    <a:pt x="1094" y="1588"/>
                  </a:cubicBezTo>
                  <a:cubicBezTo>
                    <a:pt x="420" y="1891"/>
                    <a:pt x="1" y="2566"/>
                    <a:pt x="1" y="3287"/>
                  </a:cubicBezTo>
                  <a:lnTo>
                    <a:pt x="1" y="3938"/>
                  </a:lnTo>
                  <a:cubicBezTo>
                    <a:pt x="501" y="5311"/>
                    <a:pt x="1722" y="5997"/>
                    <a:pt x="2944" y="5997"/>
                  </a:cubicBezTo>
                  <a:cubicBezTo>
                    <a:pt x="4165" y="5997"/>
                    <a:pt x="5387" y="5311"/>
                    <a:pt x="5887" y="3938"/>
                  </a:cubicBezTo>
                  <a:lnTo>
                    <a:pt x="5887" y="3310"/>
                  </a:lnTo>
                  <a:lnTo>
                    <a:pt x="5887" y="3287"/>
                  </a:lnTo>
                  <a:cubicBezTo>
                    <a:pt x="5887" y="2566"/>
                    <a:pt x="5445" y="1891"/>
                    <a:pt x="4770" y="1588"/>
                  </a:cubicBezTo>
                  <a:cubicBezTo>
                    <a:pt x="4630" y="530"/>
                    <a:pt x="3787" y="1"/>
                    <a:pt x="2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4" name="Google Shape;2674;p77"/>
            <p:cNvSpPr/>
            <p:nvPr/>
          </p:nvSpPr>
          <p:spPr>
            <a:xfrm>
              <a:off x="7930125" y="1337625"/>
              <a:ext cx="56450" cy="107475"/>
            </a:xfrm>
            <a:custGeom>
              <a:avLst/>
              <a:gdLst/>
              <a:ahLst/>
              <a:cxnLst/>
              <a:rect l="l" t="t" r="r" b="b"/>
              <a:pathLst>
                <a:path w="2258" h="4299" extrusionOk="0">
                  <a:moveTo>
                    <a:pt x="1120" y="1"/>
                  </a:moveTo>
                  <a:cubicBezTo>
                    <a:pt x="576" y="1"/>
                    <a:pt x="35" y="355"/>
                    <a:pt x="1" y="1065"/>
                  </a:cubicBezTo>
                  <a:lnTo>
                    <a:pt x="1" y="3182"/>
                  </a:lnTo>
                  <a:cubicBezTo>
                    <a:pt x="1" y="3787"/>
                    <a:pt x="489" y="4298"/>
                    <a:pt x="1117" y="4298"/>
                  </a:cubicBezTo>
                  <a:cubicBezTo>
                    <a:pt x="1745" y="4298"/>
                    <a:pt x="2257" y="3810"/>
                    <a:pt x="2257" y="3182"/>
                  </a:cubicBezTo>
                  <a:lnTo>
                    <a:pt x="2257" y="1065"/>
                  </a:lnTo>
                  <a:cubicBezTo>
                    <a:pt x="2211" y="355"/>
                    <a:pt x="1664" y="1"/>
                    <a:pt x="1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5" name="Google Shape;2675;p77"/>
            <p:cNvSpPr/>
            <p:nvPr/>
          </p:nvSpPr>
          <p:spPr>
            <a:xfrm>
              <a:off x="7945500" y="1336050"/>
              <a:ext cx="49200" cy="114150"/>
            </a:xfrm>
            <a:custGeom>
              <a:avLst/>
              <a:gdLst/>
              <a:ahLst/>
              <a:cxnLst/>
              <a:rect l="l" t="t" r="r" b="b"/>
              <a:pathLst>
                <a:path w="1968" h="4566" extrusionOk="0">
                  <a:moveTo>
                    <a:pt x="516" y="1"/>
                  </a:moveTo>
                  <a:cubicBezTo>
                    <a:pt x="465" y="1"/>
                    <a:pt x="414" y="4"/>
                    <a:pt x="363" y="11"/>
                  </a:cubicBezTo>
                  <a:cubicBezTo>
                    <a:pt x="176" y="221"/>
                    <a:pt x="83" y="476"/>
                    <a:pt x="83" y="756"/>
                  </a:cubicBezTo>
                  <a:lnTo>
                    <a:pt x="83" y="3594"/>
                  </a:lnTo>
                  <a:cubicBezTo>
                    <a:pt x="0" y="4136"/>
                    <a:pt x="421" y="4566"/>
                    <a:pt x="928" y="4566"/>
                  </a:cubicBezTo>
                  <a:cubicBezTo>
                    <a:pt x="986" y="4566"/>
                    <a:pt x="1046" y="4560"/>
                    <a:pt x="1107" y="4548"/>
                  </a:cubicBezTo>
                  <a:cubicBezTo>
                    <a:pt x="1689" y="4408"/>
                    <a:pt x="1968" y="3733"/>
                    <a:pt x="1642" y="3245"/>
                  </a:cubicBezTo>
                  <a:lnTo>
                    <a:pt x="1642" y="1128"/>
                  </a:lnTo>
                  <a:cubicBezTo>
                    <a:pt x="1642" y="505"/>
                    <a:pt x="1126" y="1"/>
                    <a:pt x="5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6" name="Google Shape;2676;p77"/>
            <p:cNvSpPr/>
            <p:nvPr/>
          </p:nvSpPr>
          <p:spPr>
            <a:xfrm>
              <a:off x="7932450" y="1413075"/>
              <a:ext cx="48300" cy="18475"/>
            </a:xfrm>
            <a:custGeom>
              <a:avLst/>
              <a:gdLst/>
              <a:ahLst/>
              <a:cxnLst/>
              <a:rect l="l" t="t" r="r" b="b"/>
              <a:pathLst>
                <a:path w="1932" h="739" extrusionOk="0">
                  <a:moveTo>
                    <a:pt x="489" y="1"/>
                  </a:moveTo>
                  <a:cubicBezTo>
                    <a:pt x="163" y="1"/>
                    <a:pt x="1" y="396"/>
                    <a:pt x="233" y="629"/>
                  </a:cubicBezTo>
                  <a:cubicBezTo>
                    <a:pt x="309" y="705"/>
                    <a:pt x="402" y="739"/>
                    <a:pt x="493" y="739"/>
                  </a:cubicBezTo>
                  <a:cubicBezTo>
                    <a:pt x="681" y="739"/>
                    <a:pt x="861" y="593"/>
                    <a:pt x="861" y="373"/>
                  </a:cubicBezTo>
                  <a:cubicBezTo>
                    <a:pt x="861" y="164"/>
                    <a:pt x="698" y="1"/>
                    <a:pt x="489" y="1"/>
                  </a:cubicBezTo>
                  <a:close/>
                  <a:moveTo>
                    <a:pt x="1583" y="1"/>
                  </a:moveTo>
                  <a:cubicBezTo>
                    <a:pt x="1257" y="1"/>
                    <a:pt x="1094" y="396"/>
                    <a:pt x="1327" y="629"/>
                  </a:cubicBezTo>
                  <a:cubicBezTo>
                    <a:pt x="1402" y="705"/>
                    <a:pt x="1493" y="739"/>
                    <a:pt x="1580" y="739"/>
                  </a:cubicBezTo>
                  <a:cubicBezTo>
                    <a:pt x="1762" y="739"/>
                    <a:pt x="1931" y="593"/>
                    <a:pt x="1931" y="373"/>
                  </a:cubicBezTo>
                  <a:cubicBezTo>
                    <a:pt x="1931" y="164"/>
                    <a:pt x="1769" y="1"/>
                    <a:pt x="1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7" name="Google Shape;2677;p77"/>
            <p:cNvSpPr/>
            <p:nvPr/>
          </p:nvSpPr>
          <p:spPr>
            <a:xfrm>
              <a:off x="7902250" y="1461225"/>
              <a:ext cx="112325" cy="26900"/>
            </a:xfrm>
            <a:custGeom>
              <a:avLst/>
              <a:gdLst/>
              <a:ahLst/>
              <a:cxnLst/>
              <a:rect l="l" t="t" r="r" b="b"/>
              <a:pathLst>
                <a:path w="4493" h="1076" extrusionOk="0">
                  <a:moveTo>
                    <a:pt x="2255" y="0"/>
                  </a:moveTo>
                  <a:cubicBezTo>
                    <a:pt x="2197" y="0"/>
                    <a:pt x="2139" y="17"/>
                    <a:pt x="2093" y="52"/>
                  </a:cubicBezTo>
                  <a:cubicBezTo>
                    <a:pt x="2046" y="76"/>
                    <a:pt x="2023" y="99"/>
                    <a:pt x="2023" y="145"/>
                  </a:cubicBezTo>
                  <a:cubicBezTo>
                    <a:pt x="1860" y="378"/>
                    <a:pt x="1581" y="518"/>
                    <a:pt x="1302" y="541"/>
                  </a:cubicBezTo>
                  <a:cubicBezTo>
                    <a:pt x="999" y="518"/>
                    <a:pt x="743" y="355"/>
                    <a:pt x="580" y="99"/>
                  </a:cubicBezTo>
                  <a:cubicBezTo>
                    <a:pt x="520" y="38"/>
                    <a:pt x="448" y="12"/>
                    <a:pt x="378" y="12"/>
                  </a:cubicBezTo>
                  <a:cubicBezTo>
                    <a:pt x="181" y="12"/>
                    <a:pt x="1" y="218"/>
                    <a:pt x="138" y="425"/>
                  </a:cubicBezTo>
                  <a:cubicBezTo>
                    <a:pt x="394" y="820"/>
                    <a:pt x="836" y="1076"/>
                    <a:pt x="1302" y="1076"/>
                  </a:cubicBezTo>
                  <a:cubicBezTo>
                    <a:pt x="1558" y="820"/>
                    <a:pt x="1901" y="692"/>
                    <a:pt x="2244" y="692"/>
                  </a:cubicBezTo>
                  <a:cubicBezTo>
                    <a:pt x="2587" y="692"/>
                    <a:pt x="2930" y="820"/>
                    <a:pt x="3186" y="1076"/>
                  </a:cubicBezTo>
                  <a:cubicBezTo>
                    <a:pt x="3675" y="1076"/>
                    <a:pt x="4093" y="820"/>
                    <a:pt x="4349" y="425"/>
                  </a:cubicBezTo>
                  <a:lnTo>
                    <a:pt x="4372" y="425"/>
                  </a:lnTo>
                  <a:cubicBezTo>
                    <a:pt x="4493" y="218"/>
                    <a:pt x="4308" y="12"/>
                    <a:pt x="4120" y="12"/>
                  </a:cubicBezTo>
                  <a:cubicBezTo>
                    <a:pt x="4053" y="12"/>
                    <a:pt x="3985" y="38"/>
                    <a:pt x="3930" y="99"/>
                  </a:cubicBezTo>
                  <a:cubicBezTo>
                    <a:pt x="3768" y="355"/>
                    <a:pt x="3488" y="518"/>
                    <a:pt x="3186" y="541"/>
                  </a:cubicBezTo>
                  <a:cubicBezTo>
                    <a:pt x="2907" y="518"/>
                    <a:pt x="2651" y="378"/>
                    <a:pt x="2488" y="145"/>
                  </a:cubicBezTo>
                  <a:cubicBezTo>
                    <a:pt x="2465" y="99"/>
                    <a:pt x="2442" y="76"/>
                    <a:pt x="2418" y="52"/>
                  </a:cubicBezTo>
                  <a:cubicBezTo>
                    <a:pt x="2372" y="17"/>
                    <a:pt x="2314" y="0"/>
                    <a:pt x="22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678" name="Google Shape;2678;p77"/>
          <p:cNvGrpSpPr/>
          <p:nvPr/>
        </p:nvGrpSpPr>
        <p:grpSpPr>
          <a:xfrm rot="-2388593" flipH="1">
            <a:off x="3510398" y="4716464"/>
            <a:ext cx="494404" cy="365727"/>
            <a:chOff x="830525" y="3091250"/>
            <a:chExt cx="484300" cy="358275"/>
          </a:xfrm>
        </p:grpSpPr>
        <p:sp>
          <p:nvSpPr>
            <p:cNvPr id="2679" name="Google Shape;2679;p7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0" name="Google Shape;2680;p7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1" name="Google Shape;2681;p7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2" name="Google Shape;2682;p7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683" name="Google Shape;2683;p77"/>
          <p:cNvGrpSpPr/>
          <p:nvPr/>
        </p:nvGrpSpPr>
        <p:grpSpPr>
          <a:xfrm rot="2388593">
            <a:off x="5139198" y="4716464"/>
            <a:ext cx="494404" cy="365727"/>
            <a:chOff x="830525" y="3091250"/>
            <a:chExt cx="484300" cy="358275"/>
          </a:xfrm>
        </p:grpSpPr>
        <p:sp>
          <p:nvSpPr>
            <p:cNvPr id="2684" name="Google Shape;2684;p7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5" name="Google Shape;2685;p7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6" name="Google Shape;2686;p7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7" name="Google Shape;2687;p7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688" name="Google Shape;2688;p77">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689" name="Google Shape;2689;p77">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690" name="Google Shape;2690;p77">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1" name="Google Shape;2691;p77">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628"/>
                                        </p:tgtEl>
                                        <p:attrNameLst>
                                          <p:attrName>style.visibility</p:attrName>
                                        </p:attrNameLst>
                                      </p:cBhvr>
                                      <p:to>
                                        <p:strVal val="visible"/>
                                      </p:to>
                                    </p:set>
                                    <p:animEffect transition="in" filter="fade">
                                      <p:cBhvr>
                                        <p:cTn id="7" dur="1000"/>
                                        <p:tgtEl>
                                          <p:spTgt spid="262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577"/>
                                        </p:tgtEl>
                                        <p:attrNameLst>
                                          <p:attrName>style.visibility</p:attrName>
                                        </p:attrNameLst>
                                      </p:cBhvr>
                                      <p:to>
                                        <p:strVal val="visible"/>
                                      </p:to>
                                    </p:set>
                                    <p:animEffect transition="in" filter="fade">
                                      <p:cBhvr>
                                        <p:cTn id="11" dur="1000"/>
                                        <p:tgtEl>
                                          <p:spTgt spid="2577"/>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654"/>
                                        </p:tgtEl>
                                        <p:attrNameLst>
                                          <p:attrName>style.visibility</p:attrName>
                                        </p:attrNameLst>
                                      </p:cBhvr>
                                      <p:to>
                                        <p:strVal val="visible"/>
                                      </p:to>
                                    </p:set>
                                    <p:animEffect transition="in" filter="fade">
                                      <p:cBhvr>
                                        <p:cTn id="15" dur="1000"/>
                                        <p:tgtEl>
                                          <p:spTgt spid="2654"/>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2605"/>
                                        </p:tgtEl>
                                        <p:attrNameLst>
                                          <p:attrName>style.visibility</p:attrName>
                                        </p:attrNameLst>
                                      </p:cBhvr>
                                      <p:to>
                                        <p:strVal val="visible"/>
                                      </p:to>
                                    </p:set>
                                    <p:animEffect transition="in" filter="fade">
                                      <p:cBhvr>
                                        <p:cTn id="19" dur="1000"/>
                                        <p:tgtEl>
                                          <p:spTgt spid="26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695"/>
        <p:cNvGrpSpPr/>
        <p:nvPr/>
      </p:nvGrpSpPr>
      <p:grpSpPr>
        <a:xfrm>
          <a:off x="0" y="0"/>
          <a:ext cx="0" cy="0"/>
          <a:chOff x="0" y="0"/>
          <a:chExt cx="0" cy="0"/>
        </a:xfrm>
      </p:grpSpPr>
      <p:grpSp>
        <p:nvGrpSpPr>
          <p:cNvPr id="2696" name="Google Shape;2696;p78"/>
          <p:cNvGrpSpPr/>
          <p:nvPr/>
        </p:nvGrpSpPr>
        <p:grpSpPr>
          <a:xfrm rot="-6982334">
            <a:off x="411915" y="2157570"/>
            <a:ext cx="1490366" cy="1027783"/>
            <a:chOff x="583325" y="2955300"/>
            <a:chExt cx="1058050" cy="729650"/>
          </a:xfrm>
        </p:grpSpPr>
        <p:sp>
          <p:nvSpPr>
            <p:cNvPr id="2697" name="Google Shape;2697;p78"/>
            <p:cNvSpPr/>
            <p:nvPr/>
          </p:nvSpPr>
          <p:spPr>
            <a:xfrm>
              <a:off x="587125" y="2955300"/>
              <a:ext cx="1054250" cy="717275"/>
            </a:xfrm>
            <a:custGeom>
              <a:avLst/>
              <a:gdLst/>
              <a:ahLst/>
              <a:cxnLst/>
              <a:rect l="l" t="t" r="r" b="b"/>
              <a:pathLst>
                <a:path w="42170" h="28691" extrusionOk="0">
                  <a:moveTo>
                    <a:pt x="30004" y="10052"/>
                  </a:moveTo>
                  <a:cubicBezTo>
                    <a:pt x="30118" y="10071"/>
                    <a:pt x="30232" y="10071"/>
                    <a:pt x="30347" y="10071"/>
                  </a:cubicBezTo>
                  <a:lnTo>
                    <a:pt x="30708" y="10090"/>
                  </a:lnTo>
                  <a:lnTo>
                    <a:pt x="30804" y="10109"/>
                  </a:lnTo>
                  <a:lnTo>
                    <a:pt x="30765" y="10109"/>
                  </a:lnTo>
                  <a:lnTo>
                    <a:pt x="30518" y="10090"/>
                  </a:lnTo>
                  <a:lnTo>
                    <a:pt x="30194" y="10071"/>
                  </a:lnTo>
                  <a:lnTo>
                    <a:pt x="29604" y="10071"/>
                  </a:lnTo>
                  <a:lnTo>
                    <a:pt x="30004" y="10052"/>
                  </a:lnTo>
                  <a:close/>
                  <a:moveTo>
                    <a:pt x="9043" y="16316"/>
                  </a:moveTo>
                  <a:lnTo>
                    <a:pt x="9119" y="16449"/>
                  </a:lnTo>
                  <a:lnTo>
                    <a:pt x="9135" y="16468"/>
                  </a:lnTo>
                  <a:lnTo>
                    <a:pt x="9135" y="16468"/>
                  </a:lnTo>
                  <a:lnTo>
                    <a:pt x="9043" y="16316"/>
                  </a:lnTo>
                  <a:close/>
                  <a:moveTo>
                    <a:pt x="9135" y="16468"/>
                  </a:moveTo>
                  <a:lnTo>
                    <a:pt x="9135" y="16468"/>
                  </a:lnTo>
                  <a:lnTo>
                    <a:pt x="9135" y="16468"/>
                  </a:lnTo>
                  <a:close/>
                  <a:moveTo>
                    <a:pt x="9204" y="16559"/>
                  </a:moveTo>
                  <a:lnTo>
                    <a:pt x="9234" y="16601"/>
                  </a:lnTo>
                  <a:cubicBezTo>
                    <a:pt x="9245" y="16612"/>
                    <a:pt x="9256" y="16630"/>
                    <a:pt x="9263" y="16650"/>
                  </a:cubicBezTo>
                  <a:lnTo>
                    <a:pt x="9263" y="16650"/>
                  </a:lnTo>
                  <a:lnTo>
                    <a:pt x="9253" y="16639"/>
                  </a:lnTo>
                  <a:cubicBezTo>
                    <a:pt x="9236" y="16607"/>
                    <a:pt x="9220" y="16588"/>
                    <a:pt x="9204" y="16559"/>
                  </a:cubicBezTo>
                  <a:close/>
                  <a:moveTo>
                    <a:pt x="21532" y="0"/>
                  </a:moveTo>
                  <a:cubicBezTo>
                    <a:pt x="21342" y="0"/>
                    <a:pt x="21113" y="0"/>
                    <a:pt x="20885" y="19"/>
                  </a:cubicBezTo>
                  <a:cubicBezTo>
                    <a:pt x="20790" y="19"/>
                    <a:pt x="20694" y="38"/>
                    <a:pt x="20561" y="38"/>
                  </a:cubicBezTo>
                  <a:cubicBezTo>
                    <a:pt x="20485" y="57"/>
                    <a:pt x="20390" y="76"/>
                    <a:pt x="20314" y="76"/>
                  </a:cubicBezTo>
                  <a:lnTo>
                    <a:pt x="20276" y="76"/>
                  </a:lnTo>
                  <a:cubicBezTo>
                    <a:pt x="20066" y="115"/>
                    <a:pt x="19876" y="153"/>
                    <a:pt x="19666" y="210"/>
                  </a:cubicBezTo>
                  <a:cubicBezTo>
                    <a:pt x="19495" y="248"/>
                    <a:pt x="19324" y="305"/>
                    <a:pt x="19114" y="362"/>
                  </a:cubicBezTo>
                  <a:cubicBezTo>
                    <a:pt x="18924" y="419"/>
                    <a:pt x="18734" y="476"/>
                    <a:pt x="18562" y="533"/>
                  </a:cubicBezTo>
                  <a:lnTo>
                    <a:pt x="18429" y="571"/>
                  </a:lnTo>
                  <a:cubicBezTo>
                    <a:pt x="18277" y="610"/>
                    <a:pt x="18124" y="667"/>
                    <a:pt x="17972" y="724"/>
                  </a:cubicBezTo>
                  <a:lnTo>
                    <a:pt x="17877" y="762"/>
                  </a:lnTo>
                  <a:lnTo>
                    <a:pt x="17801" y="781"/>
                  </a:lnTo>
                  <a:cubicBezTo>
                    <a:pt x="17820" y="933"/>
                    <a:pt x="17820" y="1085"/>
                    <a:pt x="17820" y="1257"/>
                  </a:cubicBezTo>
                  <a:cubicBezTo>
                    <a:pt x="17839" y="1428"/>
                    <a:pt x="17839" y="1599"/>
                    <a:pt x="17839" y="1771"/>
                  </a:cubicBezTo>
                  <a:lnTo>
                    <a:pt x="17839" y="2285"/>
                  </a:lnTo>
                  <a:lnTo>
                    <a:pt x="17839" y="3351"/>
                  </a:lnTo>
                  <a:lnTo>
                    <a:pt x="17839" y="3522"/>
                  </a:lnTo>
                  <a:lnTo>
                    <a:pt x="17839" y="3713"/>
                  </a:lnTo>
                  <a:lnTo>
                    <a:pt x="17839" y="4093"/>
                  </a:lnTo>
                  <a:lnTo>
                    <a:pt x="17839" y="4227"/>
                  </a:lnTo>
                  <a:lnTo>
                    <a:pt x="17839" y="4360"/>
                  </a:lnTo>
                  <a:cubicBezTo>
                    <a:pt x="17839" y="4436"/>
                    <a:pt x="17839" y="4493"/>
                    <a:pt x="17839" y="4607"/>
                  </a:cubicBezTo>
                  <a:cubicBezTo>
                    <a:pt x="17839" y="4703"/>
                    <a:pt x="17858" y="4798"/>
                    <a:pt x="17858" y="4893"/>
                  </a:cubicBezTo>
                  <a:cubicBezTo>
                    <a:pt x="17877" y="4969"/>
                    <a:pt x="17896" y="5064"/>
                    <a:pt x="17896" y="5141"/>
                  </a:cubicBezTo>
                  <a:cubicBezTo>
                    <a:pt x="17915" y="5388"/>
                    <a:pt x="17934" y="5616"/>
                    <a:pt x="17953" y="5864"/>
                  </a:cubicBezTo>
                  <a:cubicBezTo>
                    <a:pt x="17972" y="5921"/>
                    <a:pt x="17972" y="5997"/>
                    <a:pt x="17991" y="6054"/>
                  </a:cubicBezTo>
                  <a:cubicBezTo>
                    <a:pt x="17991" y="6092"/>
                    <a:pt x="17991" y="6150"/>
                    <a:pt x="18010" y="6188"/>
                  </a:cubicBezTo>
                  <a:cubicBezTo>
                    <a:pt x="18010" y="6226"/>
                    <a:pt x="18029" y="6264"/>
                    <a:pt x="18029" y="6302"/>
                  </a:cubicBezTo>
                  <a:cubicBezTo>
                    <a:pt x="18029" y="6378"/>
                    <a:pt x="18048" y="6454"/>
                    <a:pt x="18067" y="6549"/>
                  </a:cubicBezTo>
                  <a:cubicBezTo>
                    <a:pt x="18105" y="6721"/>
                    <a:pt x="18143" y="6892"/>
                    <a:pt x="18162" y="7082"/>
                  </a:cubicBezTo>
                  <a:cubicBezTo>
                    <a:pt x="18200" y="7254"/>
                    <a:pt x="18239" y="7444"/>
                    <a:pt x="18258" y="7634"/>
                  </a:cubicBezTo>
                  <a:lnTo>
                    <a:pt x="18277" y="7749"/>
                  </a:lnTo>
                  <a:cubicBezTo>
                    <a:pt x="18277" y="7844"/>
                    <a:pt x="18315" y="7939"/>
                    <a:pt x="18315" y="8034"/>
                  </a:cubicBezTo>
                  <a:cubicBezTo>
                    <a:pt x="18315" y="8072"/>
                    <a:pt x="18315" y="8129"/>
                    <a:pt x="18315" y="8149"/>
                  </a:cubicBezTo>
                  <a:lnTo>
                    <a:pt x="18315" y="8225"/>
                  </a:lnTo>
                  <a:lnTo>
                    <a:pt x="18315" y="8263"/>
                  </a:lnTo>
                  <a:cubicBezTo>
                    <a:pt x="18315" y="8282"/>
                    <a:pt x="18315" y="8320"/>
                    <a:pt x="18315" y="8339"/>
                  </a:cubicBezTo>
                  <a:cubicBezTo>
                    <a:pt x="18315" y="8377"/>
                    <a:pt x="18277" y="8415"/>
                    <a:pt x="18258" y="8415"/>
                  </a:cubicBezTo>
                  <a:lnTo>
                    <a:pt x="18200" y="8415"/>
                  </a:lnTo>
                  <a:cubicBezTo>
                    <a:pt x="18181" y="8396"/>
                    <a:pt x="18181" y="8377"/>
                    <a:pt x="18162" y="8358"/>
                  </a:cubicBezTo>
                  <a:cubicBezTo>
                    <a:pt x="18162" y="8339"/>
                    <a:pt x="18143" y="8320"/>
                    <a:pt x="18143" y="8301"/>
                  </a:cubicBezTo>
                  <a:lnTo>
                    <a:pt x="18105" y="8244"/>
                  </a:lnTo>
                  <a:cubicBezTo>
                    <a:pt x="18067" y="8168"/>
                    <a:pt x="18048" y="8072"/>
                    <a:pt x="18010" y="7996"/>
                  </a:cubicBezTo>
                  <a:lnTo>
                    <a:pt x="17972" y="7863"/>
                  </a:lnTo>
                  <a:cubicBezTo>
                    <a:pt x="17953" y="7825"/>
                    <a:pt x="17953" y="7787"/>
                    <a:pt x="17934" y="7730"/>
                  </a:cubicBezTo>
                  <a:cubicBezTo>
                    <a:pt x="17915" y="7654"/>
                    <a:pt x="17896" y="7577"/>
                    <a:pt x="17877" y="7482"/>
                  </a:cubicBezTo>
                  <a:cubicBezTo>
                    <a:pt x="17858" y="7444"/>
                    <a:pt x="17839" y="7406"/>
                    <a:pt x="17839" y="7349"/>
                  </a:cubicBezTo>
                  <a:lnTo>
                    <a:pt x="17820" y="7216"/>
                  </a:lnTo>
                  <a:cubicBezTo>
                    <a:pt x="17801" y="7139"/>
                    <a:pt x="17782" y="7063"/>
                    <a:pt x="17763" y="6987"/>
                  </a:cubicBezTo>
                  <a:cubicBezTo>
                    <a:pt x="17725" y="6816"/>
                    <a:pt x="17686" y="6645"/>
                    <a:pt x="17648" y="6473"/>
                  </a:cubicBezTo>
                  <a:cubicBezTo>
                    <a:pt x="17591" y="6302"/>
                    <a:pt x="17553" y="6130"/>
                    <a:pt x="17515" y="5959"/>
                  </a:cubicBezTo>
                  <a:cubicBezTo>
                    <a:pt x="17439" y="5597"/>
                    <a:pt x="17344" y="5255"/>
                    <a:pt x="17268" y="4912"/>
                  </a:cubicBezTo>
                  <a:lnTo>
                    <a:pt x="17211" y="4607"/>
                  </a:lnTo>
                  <a:lnTo>
                    <a:pt x="17191" y="4512"/>
                  </a:lnTo>
                  <a:lnTo>
                    <a:pt x="17153" y="4398"/>
                  </a:lnTo>
                  <a:lnTo>
                    <a:pt x="17134" y="4341"/>
                  </a:lnTo>
                  <a:lnTo>
                    <a:pt x="17077" y="4093"/>
                  </a:lnTo>
                  <a:cubicBezTo>
                    <a:pt x="17058" y="4055"/>
                    <a:pt x="17039" y="3998"/>
                    <a:pt x="17039" y="3960"/>
                  </a:cubicBezTo>
                  <a:lnTo>
                    <a:pt x="17001" y="3865"/>
                  </a:lnTo>
                  <a:cubicBezTo>
                    <a:pt x="16982" y="3789"/>
                    <a:pt x="16944" y="3713"/>
                    <a:pt x="16925" y="3617"/>
                  </a:cubicBezTo>
                  <a:lnTo>
                    <a:pt x="16849" y="3370"/>
                  </a:lnTo>
                  <a:cubicBezTo>
                    <a:pt x="16811" y="3294"/>
                    <a:pt x="16792" y="3218"/>
                    <a:pt x="16773" y="3123"/>
                  </a:cubicBezTo>
                  <a:cubicBezTo>
                    <a:pt x="16735" y="3027"/>
                    <a:pt x="16716" y="2932"/>
                    <a:pt x="16677" y="2856"/>
                  </a:cubicBezTo>
                  <a:lnTo>
                    <a:pt x="16639" y="2685"/>
                  </a:lnTo>
                  <a:cubicBezTo>
                    <a:pt x="16620" y="2647"/>
                    <a:pt x="16601" y="2608"/>
                    <a:pt x="16601" y="2570"/>
                  </a:cubicBezTo>
                  <a:lnTo>
                    <a:pt x="16563" y="2475"/>
                  </a:lnTo>
                  <a:lnTo>
                    <a:pt x="16563" y="2456"/>
                  </a:lnTo>
                  <a:lnTo>
                    <a:pt x="16563" y="2437"/>
                  </a:lnTo>
                  <a:lnTo>
                    <a:pt x="16563" y="2418"/>
                  </a:lnTo>
                  <a:lnTo>
                    <a:pt x="16563" y="2399"/>
                  </a:lnTo>
                  <a:lnTo>
                    <a:pt x="16563" y="2380"/>
                  </a:lnTo>
                  <a:lnTo>
                    <a:pt x="16563" y="2361"/>
                  </a:lnTo>
                  <a:cubicBezTo>
                    <a:pt x="16563" y="2342"/>
                    <a:pt x="16563" y="2342"/>
                    <a:pt x="16563" y="2342"/>
                  </a:cubicBezTo>
                  <a:cubicBezTo>
                    <a:pt x="16563" y="2304"/>
                    <a:pt x="16544" y="2266"/>
                    <a:pt x="16544" y="2209"/>
                  </a:cubicBezTo>
                  <a:lnTo>
                    <a:pt x="16506" y="2094"/>
                  </a:lnTo>
                  <a:lnTo>
                    <a:pt x="16449" y="1828"/>
                  </a:lnTo>
                  <a:lnTo>
                    <a:pt x="16354" y="1428"/>
                  </a:lnTo>
                  <a:lnTo>
                    <a:pt x="15726" y="1733"/>
                  </a:lnTo>
                  <a:lnTo>
                    <a:pt x="15668" y="1771"/>
                  </a:lnTo>
                  <a:cubicBezTo>
                    <a:pt x="15516" y="1847"/>
                    <a:pt x="15345" y="1923"/>
                    <a:pt x="15193" y="2018"/>
                  </a:cubicBezTo>
                  <a:lnTo>
                    <a:pt x="15135" y="2056"/>
                  </a:lnTo>
                  <a:cubicBezTo>
                    <a:pt x="15059" y="2094"/>
                    <a:pt x="15002" y="2113"/>
                    <a:pt x="14926" y="2152"/>
                  </a:cubicBezTo>
                  <a:lnTo>
                    <a:pt x="14869" y="2190"/>
                  </a:lnTo>
                  <a:cubicBezTo>
                    <a:pt x="14793" y="2228"/>
                    <a:pt x="14736" y="2266"/>
                    <a:pt x="14678" y="2304"/>
                  </a:cubicBezTo>
                  <a:lnTo>
                    <a:pt x="14640" y="2323"/>
                  </a:lnTo>
                  <a:cubicBezTo>
                    <a:pt x="14659" y="2399"/>
                    <a:pt x="14678" y="2475"/>
                    <a:pt x="14678" y="2551"/>
                  </a:cubicBezTo>
                  <a:lnTo>
                    <a:pt x="14698" y="2647"/>
                  </a:lnTo>
                  <a:lnTo>
                    <a:pt x="14698" y="2723"/>
                  </a:lnTo>
                  <a:lnTo>
                    <a:pt x="14736" y="3065"/>
                  </a:lnTo>
                  <a:cubicBezTo>
                    <a:pt x="14755" y="3180"/>
                    <a:pt x="14774" y="3294"/>
                    <a:pt x="14793" y="3408"/>
                  </a:cubicBezTo>
                  <a:cubicBezTo>
                    <a:pt x="14831" y="3637"/>
                    <a:pt x="14869" y="3846"/>
                    <a:pt x="14907" y="4074"/>
                  </a:cubicBezTo>
                  <a:cubicBezTo>
                    <a:pt x="14945" y="4303"/>
                    <a:pt x="14983" y="4531"/>
                    <a:pt x="15021" y="4760"/>
                  </a:cubicBezTo>
                  <a:lnTo>
                    <a:pt x="15040" y="4931"/>
                  </a:lnTo>
                  <a:cubicBezTo>
                    <a:pt x="15059" y="4988"/>
                    <a:pt x="15059" y="5064"/>
                    <a:pt x="15059" y="5102"/>
                  </a:cubicBezTo>
                  <a:cubicBezTo>
                    <a:pt x="15078" y="5121"/>
                    <a:pt x="15078" y="5141"/>
                    <a:pt x="15078" y="5160"/>
                  </a:cubicBezTo>
                  <a:lnTo>
                    <a:pt x="15097" y="5255"/>
                  </a:lnTo>
                  <a:lnTo>
                    <a:pt x="15135" y="5407"/>
                  </a:lnTo>
                  <a:cubicBezTo>
                    <a:pt x="15173" y="5636"/>
                    <a:pt x="15212" y="5864"/>
                    <a:pt x="15269" y="6073"/>
                  </a:cubicBezTo>
                  <a:cubicBezTo>
                    <a:pt x="15288" y="6188"/>
                    <a:pt x="15307" y="6321"/>
                    <a:pt x="15345" y="6416"/>
                  </a:cubicBezTo>
                  <a:cubicBezTo>
                    <a:pt x="15364" y="6530"/>
                    <a:pt x="15402" y="6664"/>
                    <a:pt x="15421" y="6759"/>
                  </a:cubicBezTo>
                  <a:cubicBezTo>
                    <a:pt x="15440" y="6873"/>
                    <a:pt x="15478" y="6968"/>
                    <a:pt x="15497" y="7063"/>
                  </a:cubicBezTo>
                  <a:lnTo>
                    <a:pt x="15573" y="7425"/>
                  </a:lnTo>
                  <a:cubicBezTo>
                    <a:pt x="15630" y="7654"/>
                    <a:pt x="15687" y="7863"/>
                    <a:pt x="15726" y="8091"/>
                  </a:cubicBezTo>
                  <a:cubicBezTo>
                    <a:pt x="15783" y="8282"/>
                    <a:pt x="15821" y="8491"/>
                    <a:pt x="15878" y="8701"/>
                  </a:cubicBezTo>
                  <a:cubicBezTo>
                    <a:pt x="15897" y="8796"/>
                    <a:pt x="15916" y="8910"/>
                    <a:pt x="15935" y="9005"/>
                  </a:cubicBezTo>
                  <a:cubicBezTo>
                    <a:pt x="15973" y="9100"/>
                    <a:pt x="15992" y="9196"/>
                    <a:pt x="16011" y="9291"/>
                  </a:cubicBezTo>
                  <a:lnTo>
                    <a:pt x="16049" y="9424"/>
                  </a:lnTo>
                  <a:cubicBezTo>
                    <a:pt x="16068" y="9519"/>
                    <a:pt x="16106" y="9614"/>
                    <a:pt x="16125" y="9691"/>
                  </a:cubicBezTo>
                  <a:lnTo>
                    <a:pt x="16125" y="9710"/>
                  </a:lnTo>
                  <a:lnTo>
                    <a:pt x="16125" y="9729"/>
                  </a:lnTo>
                  <a:lnTo>
                    <a:pt x="16144" y="9786"/>
                  </a:lnTo>
                  <a:lnTo>
                    <a:pt x="16144" y="9805"/>
                  </a:lnTo>
                  <a:cubicBezTo>
                    <a:pt x="16163" y="9919"/>
                    <a:pt x="16202" y="10014"/>
                    <a:pt x="16221" y="10128"/>
                  </a:cubicBezTo>
                  <a:cubicBezTo>
                    <a:pt x="16240" y="10243"/>
                    <a:pt x="16278" y="10338"/>
                    <a:pt x="16297" y="10452"/>
                  </a:cubicBezTo>
                  <a:cubicBezTo>
                    <a:pt x="16335" y="10681"/>
                    <a:pt x="16392" y="10890"/>
                    <a:pt x="16430" y="11118"/>
                  </a:cubicBezTo>
                  <a:lnTo>
                    <a:pt x="16696" y="12432"/>
                  </a:lnTo>
                  <a:cubicBezTo>
                    <a:pt x="16696" y="12489"/>
                    <a:pt x="16716" y="12565"/>
                    <a:pt x="16716" y="12603"/>
                  </a:cubicBezTo>
                  <a:lnTo>
                    <a:pt x="16716" y="12680"/>
                  </a:lnTo>
                  <a:cubicBezTo>
                    <a:pt x="16735" y="12718"/>
                    <a:pt x="16735" y="12756"/>
                    <a:pt x="16716" y="12794"/>
                  </a:cubicBezTo>
                  <a:cubicBezTo>
                    <a:pt x="16716" y="12813"/>
                    <a:pt x="16716" y="12832"/>
                    <a:pt x="16696" y="12832"/>
                  </a:cubicBezTo>
                  <a:cubicBezTo>
                    <a:pt x="16696" y="12851"/>
                    <a:pt x="16677" y="12851"/>
                    <a:pt x="16658" y="12851"/>
                  </a:cubicBezTo>
                  <a:cubicBezTo>
                    <a:pt x="16639" y="12851"/>
                    <a:pt x="16620" y="12832"/>
                    <a:pt x="16620" y="12813"/>
                  </a:cubicBezTo>
                  <a:cubicBezTo>
                    <a:pt x="16582" y="12794"/>
                    <a:pt x="16563" y="12756"/>
                    <a:pt x="16544" y="12718"/>
                  </a:cubicBezTo>
                  <a:lnTo>
                    <a:pt x="16468" y="12584"/>
                  </a:lnTo>
                  <a:cubicBezTo>
                    <a:pt x="16449" y="12527"/>
                    <a:pt x="16430" y="12489"/>
                    <a:pt x="16411" y="12432"/>
                  </a:cubicBezTo>
                  <a:cubicBezTo>
                    <a:pt x="16354" y="12337"/>
                    <a:pt x="16316" y="12242"/>
                    <a:pt x="16278" y="12146"/>
                  </a:cubicBezTo>
                  <a:cubicBezTo>
                    <a:pt x="16221" y="12051"/>
                    <a:pt x="16182" y="11956"/>
                    <a:pt x="16144" y="11842"/>
                  </a:cubicBezTo>
                  <a:cubicBezTo>
                    <a:pt x="16087" y="11747"/>
                    <a:pt x="16049" y="11651"/>
                    <a:pt x="16011" y="11537"/>
                  </a:cubicBezTo>
                  <a:cubicBezTo>
                    <a:pt x="15973" y="11442"/>
                    <a:pt x="15935" y="11347"/>
                    <a:pt x="15878" y="11252"/>
                  </a:cubicBezTo>
                  <a:cubicBezTo>
                    <a:pt x="15840" y="11137"/>
                    <a:pt x="15802" y="11042"/>
                    <a:pt x="15764" y="10947"/>
                  </a:cubicBezTo>
                  <a:cubicBezTo>
                    <a:pt x="15687" y="10738"/>
                    <a:pt x="15611" y="10509"/>
                    <a:pt x="15535" y="10319"/>
                  </a:cubicBezTo>
                  <a:cubicBezTo>
                    <a:pt x="15459" y="10109"/>
                    <a:pt x="15383" y="9900"/>
                    <a:pt x="15288" y="9691"/>
                  </a:cubicBezTo>
                  <a:cubicBezTo>
                    <a:pt x="15193" y="9481"/>
                    <a:pt x="15116" y="9272"/>
                    <a:pt x="15059" y="9062"/>
                  </a:cubicBezTo>
                  <a:cubicBezTo>
                    <a:pt x="14983" y="8834"/>
                    <a:pt x="14907" y="8624"/>
                    <a:pt x="14831" y="8415"/>
                  </a:cubicBezTo>
                  <a:cubicBezTo>
                    <a:pt x="14793" y="8301"/>
                    <a:pt x="14755" y="8187"/>
                    <a:pt x="14717" y="8072"/>
                  </a:cubicBezTo>
                  <a:cubicBezTo>
                    <a:pt x="14678" y="7977"/>
                    <a:pt x="14640" y="7863"/>
                    <a:pt x="14602" y="7768"/>
                  </a:cubicBezTo>
                  <a:lnTo>
                    <a:pt x="14488" y="7444"/>
                  </a:lnTo>
                  <a:cubicBezTo>
                    <a:pt x="14469" y="7349"/>
                    <a:pt x="14431" y="7254"/>
                    <a:pt x="14393" y="7139"/>
                  </a:cubicBezTo>
                  <a:cubicBezTo>
                    <a:pt x="14298" y="6930"/>
                    <a:pt x="14222" y="6721"/>
                    <a:pt x="14145" y="6511"/>
                  </a:cubicBezTo>
                  <a:cubicBezTo>
                    <a:pt x="14069" y="6302"/>
                    <a:pt x="13993" y="6092"/>
                    <a:pt x="13936" y="5864"/>
                  </a:cubicBezTo>
                  <a:cubicBezTo>
                    <a:pt x="13898" y="5807"/>
                    <a:pt x="13879" y="5731"/>
                    <a:pt x="13860" y="5674"/>
                  </a:cubicBezTo>
                  <a:lnTo>
                    <a:pt x="13803" y="5445"/>
                  </a:lnTo>
                  <a:lnTo>
                    <a:pt x="13746" y="5217"/>
                  </a:lnTo>
                  <a:cubicBezTo>
                    <a:pt x="13727" y="5160"/>
                    <a:pt x="13708" y="5083"/>
                    <a:pt x="13689" y="5026"/>
                  </a:cubicBezTo>
                  <a:cubicBezTo>
                    <a:pt x="13650" y="4912"/>
                    <a:pt x="13631" y="4798"/>
                    <a:pt x="13593" y="4684"/>
                  </a:cubicBezTo>
                  <a:cubicBezTo>
                    <a:pt x="13574" y="4588"/>
                    <a:pt x="13555" y="4493"/>
                    <a:pt x="13517" y="4398"/>
                  </a:cubicBezTo>
                  <a:cubicBezTo>
                    <a:pt x="13479" y="4170"/>
                    <a:pt x="13422" y="3941"/>
                    <a:pt x="13365" y="3713"/>
                  </a:cubicBezTo>
                  <a:cubicBezTo>
                    <a:pt x="13346" y="3579"/>
                    <a:pt x="13308" y="3427"/>
                    <a:pt x="13270" y="3294"/>
                  </a:cubicBezTo>
                  <a:lnTo>
                    <a:pt x="13117" y="3408"/>
                  </a:lnTo>
                  <a:cubicBezTo>
                    <a:pt x="13003" y="3484"/>
                    <a:pt x="12889" y="3560"/>
                    <a:pt x="12775" y="3637"/>
                  </a:cubicBezTo>
                  <a:lnTo>
                    <a:pt x="12622" y="3751"/>
                  </a:lnTo>
                  <a:lnTo>
                    <a:pt x="12489" y="3846"/>
                  </a:lnTo>
                  <a:lnTo>
                    <a:pt x="12146" y="4093"/>
                  </a:lnTo>
                  <a:lnTo>
                    <a:pt x="11747" y="4360"/>
                  </a:lnTo>
                  <a:lnTo>
                    <a:pt x="11671" y="4417"/>
                  </a:lnTo>
                  <a:lnTo>
                    <a:pt x="11651" y="4436"/>
                  </a:lnTo>
                  <a:lnTo>
                    <a:pt x="11461" y="4550"/>
                  </a:lnTo>
                  <a:lnTo>
                    <a:pt x="11499" y="4741"/>
                  </a:lnTo>
                  <a:cubicBezTo>
                    <a:pt x="11537" y="4893"/>
                    <a:pt x="11575" y="5064"/>
                    <a:pt x="11613" y="5236"/>
                  </a:cubicBezTo>
                  <a:cubicBezTo>
                    <a:pt x="11651" y="5369"/>
                    <a:pt x="11709" y="5502"/>
                    <a:pt x="11747" y="5636"/>
                  </a:cubicBezTo>
                  <a:lnTo>
                    <a:pt x="11766" y="5712"/>
                  </a:lnTo>
                  <a:cubicBezTo>
                    <a:pt x="11785" y="5807"/>
                    <a:pt x="11804" y="5902"/>
                    <a:pt x="11842" y="5997"/>
                  </a:cubicBezTo>
                  <a:lnTo>
                    <a:pt x="11899" y="6302"/>
                  </a:lnTo>
                  <a:cubicBezTo>
                    <a:pt x="11956" y="6511"/>
                    <a:pt x="11994" y="6702"/>
                    <a:pt x="12051" y="6911"/>
                  </a:cubicBezTo>
                  <a:cubicBezTo>
                    <a:pt x="12070" y="6987"/>
                    <a:pt x="12089" y="7063"/>
                    <a:pt x="12108" y="7139"/>
                  </a:cubicBezTo>
                  <a:lnTo>
                    <a:pt x="12127" y="7216"/>
                  </a:lnTo>
                  <a:cubicBezTo>
                    <a:pt x="12185" y="7406"/>
                    <a:pt x="12242" y="7596"/>
                    <a:pt x="12299" y="7787"/>
                  </a:cubicBezTo>
                  <a:cubicBezTo>
                    <a:pt x="12356" y="7996"/>
                    <a:pt x="12413" y="8187"/>
                    <a:pt x="12470" y="8396"/>
                  </a:cubicBezTo>
                  <a:lnTo>
                    <a:pt x="12546" y="8682"/>
                  </a:lnTo>
                  <a:cubicBezTo>
                    <a:pt x="12584" y="8796"/>
                    <a:pt x="12622" y="8891"/>
                    <a:pt x="12641" y="9005"/>
                  </a:cubicBezTo>
                  <a:cubicBezTo>
                    <a:pt x="12699" y="9196"/>
                    <a:pt x="12756" y="9405"/>
                    <a:pt x="12813" y="9595"/>
                  </a:cubicBezTo>
                  <a:lnTo>
                    <a:pt x="12927" y="9995"/>
                  </a:lnTo>
                  <a:cubicBezTo>
                    <a:pt x="12965" y="10205"/>
                    <a:pt x="13022" y="10395"/>
                    <a:pt x="13079" y="10604"/>
                  </a:cubicBezTo>
                  <a:cubicBezTo>
                    <a:pt x="13155" y="10795"/>
                    <a:pt x="13213" y="11004"/>
                    <a:pt x="13270" y="11195"/>
                  </a:cubicBezTo>
                  <a:cubicBezTo>
                    <a:pt x="13327" y="11385"/>
                    <a:pt x="13403" y="11575"/>
                    <a:pt x="13460" y="11766"/>
                  </a:cubicBezTo>
                  <a:cubicBezTo>
                    <a:pt x="13536" y="11956"/>
                    <a:pt x="13612" y="12146"/>
                    <a:pt x="13689" y="12318"/>
                  </a:cubicBezTo>
                  <a:cubicBezTo>
                    <a:pt x="13727" y="12432"/>
                    <a:pt x="13765" y="12527"/>
                    <a:pt x="13784" y="12622"/>
                  </a:cubicBezTo>
                  <a:cubicBezTo>
                    <a:pt x="13822" y="12718"/>
                    <a:pt x="13860" y="12813"/>
                    <a:pt x="13898" y="12927"/>
                  </a:cubicBezTo>
                  <a:lnTo>
                    <a:pt x="14031" y="13213"/>
                  </a:lnTo>
                  <a:cubicBezTo>
                    <a:pt x="14069" y="13308"/>
                    <a:pt x="14107" y="13403"/>
                    <a:pt x="14126" y="13498"/>
                  </a:cubicBezTo>
                  <a:cubicBezTo>
                    <a:pt x="14145" y="13536"/>
                    <a:pt x="14145" y="13574"/>
                    <a:pt x="14164" y="13593"/>
                  </a:cubicBezTo>
                  <a:cubicBezTo>
                    <a:pt x="14183" y="13612"/>
                    <a:pt x="14183" y="13631"/>
                    <a:pt x="14183" y="13650"/>
                  </a:cubicBezTo>
                  <a:cubicBezTo>
                    <a:pt x="14183" y="13689"/>
                    <a:pt x="14183" y="13708"/>
                    <a:pt x="14183" y="13746"/>
                  </a:cubicBezTo>
                  <a:cubicBezTo>
                    <a:pt x="14183" y="13765"/>
                    <a:pt x="14164" y="13765"/>
                    <a:pt x="14145" y="13765"/>
                  </a:cubicBezTo>
                  <a:lnTo>
                    <a:pt x="14107" y="13765"/>
                  </a:lnTo>
                  <a:cubicBezTo>
                    <a:pt x="14088" y="13765"/>
                    <a:pt x="14088" y="13746"/>
                    <a:pt x="14088" y="13746"/>
                  </a:cubicBezTo>
                  <a:cubicBezTo>
                    <a:pt x="14069" y="13727"/>
                    <a:pt x="14050" y="13708"/>
                    <a:pt x="14050" y="13689"/>
                  </a:cubicBezTo>
                  <a:lnTo>
                    <a:pt x="13974" y="13555"/>
                  </a:lnTo>
                  <a:cubicBezTo>
                    <a:pt x="13917" y="13479"/>
                    <a:pt x="13860" y="13403"/>
                    <a:pt x="13822" y="13308"/>
                  </a:cubicBezTo>
                  <a:cubicBezTo>
                    <a:pt x="13765" y="13213"/>
                    <a:pt x="13727" y="13136"/>
                    <a:pt x="13689" y="13041"/>
                  </a:cubicBezTo>
                  <a:cubicBezTo>
                    <a:pt x="13631" y="12946"/>
                    <a:pt x="13612" y="12889"/>
                    <a:pt x="13555" y="12775"/>
                  </a:cubicBezTo>
                  <a:cubicBezTo>
                    <a:pt x="13498" y="12660"/>
                    <a:pt x="13441" y="12546"/>
                    <a:pt x="13384" y="12451"/>
                  </a:cubicBezTo>
                  <a:cubicBezTo>
                    <a:pt x="13327" y="12337"/>
                    <a:pt x="13270" y="12223"/>
                    <a:pt x="13213" y="12108"/>
                  </a:cubicBezTo>
                  <a:lnTo>
                    <a:pt x="13174" y="12032"/>
                  </a:lnTo>
                  <a:cubicBezTo>
                    <a:pt x="13117" y="11880"/>
                    <a:pt x="13060" y="11747"/>
                    <a:pt x="13003" y="11613"/>
                  </a:cubicBezTo>
                  <a:cubicBezTo>
                    <a:pt x="12946" y="11423"/>
                    <a:pt x="12851" y="11252"/>
                    <a:pt x="12775" y="11061"/>
                  </a:cubicBezTo>
                  <a:cubicBezTo>
                    <a:pt x="12699" y="10871"/>
                    <a:pt x="12622" y="10681"/>
                    <a:pt x="12527" y="10490"/>
                  </a:cubicBezTo>
                  <a:lnTo>
                    <a:pt x="12413" y="10186"/>
                  </a:lnTo>
                  <a:cubicBezTo>
                    <a:pt x="12375" y="10090"/>
                    <a:pt x="12337" y="9995"/>
                    <a:pt x="12299" y="9900"/>
                  </a:cubicBezTo>
                  <a:cubicBezTo>
                    <a:pt x="12223" y="9710"/>
                    <a:pt x="12146" y="9519"/>
                    <a:pt x="12070" y="9310"/>
                  </a:cubicBezTo>
                  <a:lnTo>
                    <a:pt x="11994" y="9043"/>
                  </a:lnTo>
                  <a:lnTo>
                    <a:pt x="11880" y="8758"/>
                  </a:lnTo>
                  <a:lnTo>
                    <a:pt x="11671" y="8149"/>
                  </a:lnTo>
                  <a:cubicBezTo>
                    <a:pt x="11613" y="7996"/>
                    <a:pt x="11575" y="7844"/>
                    <a:pt x="11518" y="7711"/>
                  </a:cubicBezTo>
                  <a:cubicBezTo>
                    <a:pt x="11461" y="7577"/>
                    <a:pt x="11404" y="7444"/>
                    <a:pt x="11347" y="7311"/>
                  </a:cubicBezTo>
                  <a:lnTo>
                    <a:pt x="11233" y="7044"/>
                  </a:lnTo>
                  <a:cubicBezTo>
                    <a:pt x="11195" y="6949"/>
                    <a:pt x="11176" y="6873"/>
                    <a:pt x="11137" y="6797"/>
                  </a:cubicBezTo>
                  <a:lnTo>
                    <a:pt x="11042" y="6587"/>
                  </a:lnTo>
                  <a:lnTo>
                    <a:pt x="10947" y="6359"/>
                  </a:lnTo>
                  <a:cubicBezTo>
                    <a:pt x="10928" y="6302"/>
                    <a:pt x="10909" y="6245"/>
                    <a:pt x="10890" y="6207"/>
                  </a:cubicBezTo>
                  <a:lnTo>
                    <a:pt x="10852" y="6073"/>
                  </a:lnTo>
                  <a:lnTo>
                    <a:pt x="10738" y="5788"/>
                  </a:lnTo>
                  <a:lnTo>
                    <a:pt x="10623" y="5483"/>
                  </a:lnTo>
                  <a:cubicBezTo>
                    <a:pt x="10604" y="5445"/>
                    <a:pt x="10585" y="5388"/>
                    <a:pt x="10566" y="5331"/>
                  </a:cubicBezTo>
                  <a:cubicBezTo>
                    <a:pt x="10452" y="5426"/>
                    <a:pt x="10395" y="5483"/>
                    <a:pt x="10262" y="5597"/>
                  </a:cubicBezTo>
                  <a:cubicBezTo>
                    <a:pt x="10147" y="5712"/>
                    <a:pt x="10014" y="5845"/>
                    <a:pt x="9843" y="5978"/>
                  </a:cubicBezTo>
                  <a:lnTo>
                    <a:pt x="9786" y="6035"/>
                  </a:lnTo>
                  <a:cubicBezTo>
                    <a:pt x="9672" y="6130"/>
                    <a:pt x="9557" y="6245"/>
                    <a:pt x="9424" y="6340"/>
                  </a:cubicBezTo>
                  <a:lnTo>
                    <a:pt x="9329" y="6416"/>
                  </a:lnTo>
                  <a:lnTo>
                    <a:pt x="9138" y="6587"/>
                  </a:lnTo>
                  <a:lnTo>
                    <a:pt x="9177" y="6740"/>
                  </a:lnTo>
                  <a:lnTo>
                    <a:pt x="9177" y="6778"/>
                  </a:lnTo>
                  <a:lnTo>
                    <a:pt x="9177" y="6797"/>
                  </a:lnTo>
                  <a:cubicBezTo>
                    <a:pt x="9196" y="6892"/>
                    <a:pt x="9234" y="7025"/>
                    <a:pt x="9272" y="7139"/>
                  </a:cubicBezTo>
                  <a:cubicBezTo>
                    <a:pt x="9291" y="7235"/>
                    <a:pt x="9329" y="7368"/>
                    <a:pt x="9348" y="7482"/>
                  </a:cubicBezTo>
                  <a:lnTo>
                    <a:pt x="9367" y="7539"/>
                  </a:lnTo>
                  <a:cubicBezTo>
                    <a:pt x="9405" y="7634"/>
                    <a:pt x="9424" y="7730"/>
                    <a:pt x="9443" y="7806"/>
                  </a:cubicBezTo>
                  <a:cubicBezTo>
                    <a:pt x="9481" y="7901"/>
                    <a:pt x="9500" y="7996"/>
                    <a:pt x="9519" y="8072"/>
                  </a:cubicBezTo>
                  <a:cubicBezTo>
                    <a:pt x="9576" y="8263"/>
                    <a:pt x="9633" y="8453"/>
                    <a:pt x="9691" y="8624"/>
                  </a:cubicBezTo>
                  <a:lnTo>
                    <a:pt x="9786" y="8891"/>
                  </a:lnTo>
                  <a:cubicBezTo>
                    <a:pt x="9805" y="8986"/>
                    <a:pt x="9843" y="9062"/>
                    <a:pt x="9862" y="9158"/>
                  </a:cubicBezTo>
                  <a:cubicBezTo>
                    <a:pt x="9919" y="9329"/>
                    <a:pt x="9957" y="9500"/>
                    <a:pt x="10014" y="9691"/>
                  </a:cubicBezTo>
                  <a:lnTo>
                    <a:pt x="10071" y="9824"/>
                  </a:lnTo>
                  <a:lnTo>
                    <a:pt x="10128" y="9976"/>
                  </a:lnTo>
                  <a:cubicBezTo>
                    <a:pt x="10147" y="10052"/>
                    <a:pt x="10186" y="10147"/>
                    <a:pt x="10224" y="10224"/>
                  </a:cubicBezTo>
                  <a:cubicBezTo>
                    <a:pt x="10243" y="10300"/>
                    <a:pt x="10281" y="10395"/>
                    <a:pt x="10300" y="10471"/>
                  </a:cubicBezTo>
                  <a:lnTo>
                    <a:pt x="10395" y="10757"/>
                  </a:lnTo>
                  <a:cubicBezTo>
                    <a:pt x="10414" y="10852"/>
                    <a:pt x="10452" y="10928"/>
                    <a:pt x="10471" y="11023"/>
                  </a:cubicBezTo>
                  <a:cubicBezTo>
                    <a:pt x="10509" y="11118"/>
                    <a:pt x="10528" y="11195"/>
                    <a:pt x="10566" y="11290"/>
                  </a:cubicBezTo>
                  <a:cubicBezTo>
                    <a:pt x="10623" y="11461"/>
                    <a:pt x="10681" y="11651"/>
                    <a:pt x="10757" y="11823"/>
                  </a:cubicBezTo>
                  <a:cubicBezTo>
                    <a:pt x="10776" y="11899"/>
                    <a:pt x="10814" y="11994"/>
                    <a:pt x="10852" y="12089"/>
                  </a:cubicBezTo>
                  <a:lnTo>
                    <a:pt x="10947" y="12356"/>
                  </a:lnTo>
                  <a:cubicBezTo>
                    <a:pt x="11023" y="12527"/>
                    <a:pt x="11080" y="12699"/>
                    <a:pt x="11137" y="12870"/>
                  </a:cubicBezTo>
                  <a:cubicBezTo>
                    <a:pt x="11195" y="13003"/>
                    <a:pt x="11233" y="13155"/>
                    <a:pt x="11271" y="13270"/>
                  </a:cubicBezTo>
                  <a:cubicBezTo>
                    <a:pt x="11328" y="13403"/>
                    <a:pt x="11366" y="13536"/>
                    <a:pt x="11423" y="13650"/>
                  </a:cubicBezTo>
                  <a:lnTo>
                    <a:pt x="11499" y="13841"/>
                  </a:lnTo>
                  <a:lnTo>
                    <a:pt x="11556" y="13993"/>
                  </a:lnTo>
                  <a:cubicBezTo>
                    <a:pt x="11613" y="14107"/>
                    <a:pt x="11671" y="14222"/>
                    <a:pt x="11709" y="14336"/>
                  </a:cubicBezTo>
                  <a:lnTo>
                    <a:pt x="11823" y="14602"/>
                  </a:lnTo>
                  <a:lnTo>
                    <a:pt x="11880" y="14736"/>
                  </a:lnTo>
                  <a:lnTo>
                    <a:pt x="11899" y="14793"/>
                  </a:lnTo>
                  <a:cubicBezTo>
                    <a:pt x="11918" y="14831"/>
                    <a:pt x="11918" y="14869"/>
                    <a:pt x="11937" y="14907"/>
                  </a:cubicBezTo>
                  <a:cubicBezTo>
                    <a:pt x="11937" y="14945"/>
                    <a:pt x="11918" y="14964"/>
                    <a:pt x="11899" y="14964"/>
                  </a:cubicBezTo>
                  <a:lnTo>
                    <a:pt x="11880" y="14964"/>
                  </a:lnTo>
                  <a:cubicBezTo>
                    <a:pt x="11861" y="14964"/>
                    <a:pt x="11842" y="14964"/>
                    <a:pt x="11823" y="14945"/>
                  </a:cubicBezTo>
                  <a:cubicBezTo>
                    <a:pt x="11804" y="14926"/>
                    <a:pt x="11785" y="14888"/>
                    <a:pt x="11766" y="14850"/>
                  </a:cubicBezTo>
                  <a:lnTo>
                    <a:pt x="11651" y="14621"/>
                  </a:lnTo>
                  <a:cubicBezTo>
                    <a:pt x="11575" y="14469"/>
                    <a:pt x="11499" y="14298"/>
                    <a:pt x="11423" y="14145"/>
                  </a:cubicBezTo>
                  <a:cubicBezTo>
                    <a:pt x="11328" y="13974"/>
                    <a:pt x="11252" y="13803"/>
                    <a:pt x="11176" y="13631"/>
                  </a:cubicBezTo>
                  <a:cubicBezTo>
                    <a:pt x="11137" y="13517"/>
                    <a:pt x="11080" y="13422"/>
                    <a:pt x="11042" y="13308"/>
                  </a:cubicBezTo>
                  <a:cubicBezTo>
                    <a:pt x="10985" y="13213"/>
                    <a:pt x="10947" y="13079"/>
                    <a:pt x="10890" y="12965"/>
                  </a:cubicBezTo>
                  <a:lnTo>
                    <a:pt x="10776" y="12718"/>
                  </a:lnTo>
                  <a:cubicBezTo>
                    <a:pt x="10757" y="12622"/>
                    <a:pt x="10719" y="12546"/>
                    <a:pt x="10681" y="12451"/>
                  </a:cubicBezTo>
                  <a:cubicBezTo>
                    <a:pt x="10642" y="12375"/>
                    <a:pt x="10604" y="12280"/>
                    <a:pt x="10566" y="12204"/>
                  </a:cubicBezTo>
                  <a:lnTo>
                    <a:pt x="10471" y="11956"/>
                  </a:lnTo>
                  <a:cubicBezTo>
                    <a:pt x="10433" y="11880"/>
                    <a:pt x="10395" y="11785"/>
                    <a:pt x="10357" y="11709"/>
                  </a:cubicBezTo>
                  <a:cubicBezTo>
                    <a:pt x="10319" y="11613"/>
                    <a:pt x="10281" y="11537"/>
                    <a:pt x="10243" y="11442"/>
                  </a:cubicBezTo>
                  <a:lnTo>
                    <a:pt x="10186" y="11328"/>
                  </a:lnTo>
                  <a:lnTo>
                    <a:pt x="10109" y="11118"/>
                  </a:lnTo>
                  <a:cubicBezTo>
                    <a:pt x="10071" y="11061"/>
                    <a:pt x="10052" y="11004"/>
                    <a:pt x="10014" y="10928"/>
                  </a:cubicBezTo>
                  <a:lnTo>
                    <a:pt x="9938" y="10738"/>
                  </a:lnTo>
                  <a:lnTo>
                    <a:pt x="9881" y="10585"/>
                  </a:lnTo>
                  <a:cubicBezTo>
                    <a:pt x="9824" y="10452"/>
                    <a:pt x="9786" y="10338"/>
                    <a:pt x="9729" y="10224"/>
                  </a:cubicBezTo>
                  <a:cubicBezTo>
                    <a:pt x="9691" y="10128"/>
                    <a:pt x="9652" y="10052"/>
                    <a:pt x="9614" y="9957"/>
                  </a:cubicBezTo>
                  <a:lnTo>
                    <a:pt x="9500" y="9710"/>
                  </a:lnTo>
                  <a:cubicBezTo>
                    <a:pt x="9462" y="9614"/>
                    <a:pt x="9424" y="9538"/>
                    <a:pt x="9386" y="9462"/>
                  </a:cubicBezTo>
                  <a:cubicBezTo>
                    <a:pt x="9348" y="9367"/>
                    <a:pt x="9329" y="9291"/>
                    <a:pt x="9291" y="9196"/>
                  </a:cubicBezTo>
                  <a:lnTo>
                    <a:pt x="9100" y="8643"/>
                  </a:lnTo>
                  <a:cubicBezTo>
                    <a:pt x="9062" y="8567"/>
                    <a:pt x="9043" y="8491"/>
                    <a:pt x="9005" y="8415"/>
                  </a:cubicBezTo>
                  <a:cubicBezTo>
                    <a:pt x="8967" y="8320"/>
                    <a:pt x="8929" y="8206"/>
                    <a:pt x="8891" y="8129"/>
                  </a:cubicBezTo>
                  <a:cubicBezTo>
                    <a:pt x="8872" y="8053"/>
                    <a:pt x="8834" y="7977"/>
                    <a:pt x="8815" y="7882"/>
                  </a:cubicBezTo>
                  <a:lnTo>
                    <a:pt x="8720" y="7615"/>
                  </a:lnTo>
                  <a:cubicBezTo>
                    <a:pt x="8663" y="7444"/>
                    <a:pt x="8605" y="7254"/>
                    <a:pt x="8567" y="7082"/>
                  </a:cubicBezTo>
                  <a:cubicBezTo>
                    <a:pt x="8396" y="7235"/>
                    <a:pt x="8244" y="7349"/>
                    <a:pt x="8110" y="7463"/>
                  </a:cubicBezTo>
                  <a:cubicBezTo>
                    <a:pt x="7806" y="7749"/>
                    <a:pt x="7558" y="7996"/>
                    <a:pt x="7330" y="8244"/>
                  </a:cubicBezTo>
                  <a:lnTo>
                    <a:pt x="7330" y="8301"/>
                  </a:lnTo>
                  <a:cubicBezTo>
                    <a:pt x="7368" y="8396"/>
                    <a:pt x="7387" y="8491"/>
                    <a:pt x="7406" y="8586"/>
                  </a:cubicBezTo>
                  <a:cubicBezTo>
                    <a:pt x="7425" y="8682"/>
                    <a:pt x="7444" y="8777"/>
                    <a:pt x="7482" y="8872"/>
                  </a:cubicBezTo>
                  <a:cubicBezTo>
                    <a:pt x="7501" y="8948"/>
                    <a:pt x="7520" y="9043"/>
                    <a:pt x="7558" y="9119"/>
                  </a:cubicBezTo>
                  <a:lnTo>
                    <a:pt x="7615" y="9367"/>
                  </a:lnTo>
                  <a:lnTo>
                    <a:pt x="7692" y="9633"/>
                  </a:lnTo>
                  <a:cubicBezTo>
                    <a:pt x="7730" y="9710"/>
                    <a:pt x="7749" y="9786"/>
                    <a:pt x="7768" y="9862"/>
                  </a:cubicBezTo>
                  <a:cubicBezTo>
                    <a:pt x="7787" y="9957"/>
                    <a:pt x="7825" y="10052"/>
                    <a:pt x="7844" y="10128"/>
                  </a:cubicBezTo>
                  <a:cubicBezTo>
                    <a:pt x="7863" y="10224"/>
                    <a:pt x="7901" y="10300"/>
                    <a:pt x="7920" y="10395"/>
                  </a:cubicBezTo>
                  <a:cubicBezTo>
                    <a:pt x="7977" y="10547"/>
                    <a:pt x="8015" y="10719"/>
                    <a:pt x="8072" y="10871"/>
                  </a:cubicBezTo>
                  <a:cubicBezTo>
                    <a:pt x="8091" y="10966"/>
                    <a:pt x="8129" y="11061"/>
                    <a:pt x="8149" y="11137"/>
                  </a:cubicBezTo>
                  <a:lnTo>
                    <a:pt x="8225" y="11385"/>
                  </a:lnTo>
                  <a:cubicBezTo>
                    <a:pt x="8282" y="11537"/>
                    <a:pt x="8339" y="11709"/>
                    <a:pt x="8396" y="11880"/>
                  </a:cubicBezTo>
                  <a:lnTo>
                    <a:pt x="8472" y="12089"/>
                  </a:lnTo>
                  <a:lnTo>
                    <a:pt x="8529" y="12299"/>
                  </a:lnTo>
                  <a:cubicBezTo>
                    <a:pt x="8567" y="12375"/>
                    <a:pt x="8586" y="12451"/>
                    <a:pt x="8624" y="12527"/>
                  </a:cubicBezTo>
                  <a:cubicBezTo>
                    <a:pt x="8643" y="12603"/>
                    <a:pt x="8682" y="12660"/>
                    <a:pt x="8701" y="12737"/>
                  </a:cubicBezTo>
                  <a:lnTo>
                    <a:pt x="8701" y="12756"/>
                  </a:lnTo>
                  <a:lnTo>
                    <a:pt x="8720" y="12794"/>
                  </a:lnTo>
                  <a:lnTo>
                    <a:pt x="8758" y="12851"/>
                  </a:lnTo>
                  <a:lnTo>
                    <a:pt x="8815" y="13003"/>
                  </a:lnTo>
                  <a:cubicBezTo>
                    <a:pt x="8853" y="13117"/>
                    <a:pt x="8910" y="13251"/>
                    <a:pt x="8967" y="13346"/>
                  </a:cubicBezTo>
                  <a:cubicBezTo>
                    <a:pt x="9024" y="13460"/>
                    <a:pt x="9062" y="13574"/>
                    <a:pt x="9119" y="13689"/>
                  </a:cubicBezTo>
                  <a:lnTo>
                    <a:pt x="9234" y="13955"/>
                  </a:lnTo>
                  <a:lnTo>
                    <a:pt x="9348" y="14222"/>
                  </a:lnTo>
                  <a:lnTo>
                    <a:pt x="9367" y="14298"/>
                  </a:lnTo>
                  <a:cubicBezTo>
                    <a:pt x="9405" y="14355"/>
                    <a:pt x="9424" y="14412"/>
                    <a:pt x="9443" y="14488"/>
                  </a:cubicBezTo>
                  <a:lnTo>
                    <a:pt x="9519" y="14679"/>
                  </a:lnTo>
                  <a:lnTo>
                    <a:pt x="9538" y="14717"/>
                  </a:lnTo>
                  <a:cubicBezTo>
                    <a:pt x="9576" y="14774"/>
                    <a:pt x="9595" y="14831"/>
                    <a:pt x="9633" y="14907"/>
                  </a:cubicBezTo>
                  <a:lnTo>
                    <a:pt x="9710" y="15097"/>
                  </a:lnTo>
                  <a:cubicBezTo>
                    <a:pt x="9786" y="15212"/>
                    <a:pt x="9824" y="15345"/>
                    <a:pt x="9881" y="15459"/>
                  </a:cubicBezTo>
                  <a:lnTo>
                    <a:pt x="9881" y="15478"/>
                  </a:lnTo>
                  <a:lnTo>
                    <a:pt x="9881" y="15497"/>
                  </a:lnTo>
                  <a:lnTo>
                    <a:pt x="9976" y="15707"/>
                  </a:lnTo>
                  <a:lnTo>
                    <a:pt x="10014" y="15821"/>
                  </a:lnTo>
                  <a:lnTo>
                    <a:pt x="10033" y="15878"/>
                  </a:lnTo>
                  <a:cubicBezTo>
                    <a:pt x="10052" y="15916"/>
                    <a:pt x="10052" y="15935"/>
                    <a:pt x="10052" y="15954"/>
                  </a:cubicBezTo>
                  <a:cubicBezTo>
                    <a:pt x="10052" y="15973"/>
                    <a:pt x="10033" y="15992"/>
                    <a:pt x="10014" y="15992"/>
                  </a:cubicBezTo>
                  <a:cubicBezTo>
                    <a:pt x="9995" y="15992"/>
                    <a:pt x="9995" y="15973"/>
                    <a:pt x="9995" y="15954"/>
                  </a:cubicBezTo>
                  <a:lnTo>
                    <a:pt x="9976" y="15916"/>
                  </a:lnTo>
                  <a:lnTo>
                    <a:pt x="9957" y="15897"/>
                  </a:lnTo>
                  <a:lnTo>
                    <a:pt x="9957" y="15859"/>
                  </a:lnTo>
                  <a:lnTo>
                    <a:pt x="9957" y="15840"/>
                  </a:lnTo>
                  <a:lnTo>
                    <a:pt x="9938" y="15802"/>
                  </a:lnTo>
                  <a:cubicBezTo>
                    <a:pt x="9900" y="15745"/>
                    <a:pt x="9862" y="15668"/>
                    <a:pt x="9824" y="15611"/>
                  </a:cubicBezTo>
                  <a:cubicBezTo>
                    <a:pt x="9786" y="15535"/>
                    <a:pt x="9767" y="15459"/>
                    <a:pt x="9729" y="15383"/>
                  </a:cubicBezTo>
                  <a:cubicBezTo>
                    <a:pt x="9652" y="15231"/>
                    <a:pt x="9595" y="15078"/>
                    <a:pt x="9519" y="14926"/>
                  </a:cubicBezTo>
                  <a:lnTo>
                    <a:pt x="9519" y="14907"/>
                  </a:lnTo>
                  <a:lnTo>
                    <a:pt x="9519" y="14888"/>
                  </a:lnTo>
                  <a:cubicBezTo>
                    <a:pt x="9481" y="14774"/>
                    <a:pt x="9424" y="14659"/>
                    <a:pt x="9386" y="14545"/>
                  </a:cubicBezTo>
                  <a:lnTo>
                    <a:pt x="9291" y="14374"/>
                  </a:lnTo>
                  <a:cubicBezTo>
                    <a:pt x="9272" y="14317"/>
                    <a:pt x="9253" y="14260"/>
                    <a:pt x="9215" y="14203"/>
                  </a:cubicBezTo>
                  <a:lnTo>
                    <a:pt x="9119" y="13974"/>
                  </a:lnTo>
                  <a:lnTo>
                    <a:pt x="9024" y="13727"/>
                  </a:lnTo>
                  <a:lnTo>
                    <a:pt x="8910" y="13498"/>
                  </a:lnTo>
                  <a:cubicBezTo>
                    <a:pt x="8891" y="13403"/>
                    <a:pt x="8834" y="13327"/>
                    <a:pt x="8815" y="13232"/>
                  </a:cubicBezTo>
                  <a:cubicBezTo>
                    <a:pt x="8777" y="13155"/>
                    <a:pt x="8739" y="13079"/>
                    <a:pt x="8701" y="13003"/>
                  </a:cubicBezTo>
                  <a:cubicBezTo>
                    <a:pt x="8624" y="12851"/>
                    <a:pt x="8548" y="12699"/>
                    <a:pt x="8472" y="12546"/>
                  </a:cubicBezTo>
                  <a:cubicBezTo>
                    <a:pt x="8396" y="12394"/>
                    <a:pt x="8339" y="12223"/>
                    <a:pt x="8263" y="12070"/>
                  </a:cubicBezTo>
                  <a:cubicBezTo>
                    <a:pt x="8187" y="11899"/>
                    <a:pt x="8110" y="11728"/>
                    <a:pt x="8053" y="11575"/>
                  </a:cubicBezTo>
                  <a:lnTo>
                    <a:pt x="7863" y="11042"/>
                  </a:lnTo>
                  <a:cubicBezTo>
                    <a:pt x="7787" y="10890"/>
                    <a:pt x="7730" y="10719"/>
                    <a:pt x="7673" y="10547"/>
                  </a:cubicBezTo>
                  <a:lnTo>
                    <a:pt x="7482" y="10071"/>
                  </a:lnTo>
                  <a:cubicBezTo>
                    <a:pt x="7425" y="9900"/>
                    <a:pt x="7368" y="9729"/>
                    <a:pt x="7311" y="9557"/>
                  </a:cubicBezTo>
                  <a:cubicBezTo>
                    <a:pt x="7254" y="9386"/>
                    <a:pt x="7197" y="9196"/>
                    <a:pt x="7159" y="9043"/>
                  </a:cubicBezTo>
                  <a:cubicBezTo>
                    <a:pt x="7101" y="8910"/>
                    <a:pt x="7063" y="8777"/>
                    <a:pt x="7025" y="8624"/>
                  </a:cubicBezTo>
                  <a:lnTo>
                    <a:pt x="6606" y="9062"/>
                  </a:lnTo>
                  <a:lnTo>
                    <a:pt x="6645" y="9158"/>
                  </a:lnTo>
                  <a:cubicBezTo>
                    <a:pt x="6683" y="9253"/>
                    <a:pt x="6702" y="9329"/>
                    <a:pt x="6721" y="9424"/>
                  </a:cubicBezTo>
                  <a:cubicBezTo>
                    <a:pt x="6740" y="9519"/>
                    <a:pt x="6759" y="9614"/>
                    <a:pt x="6797" y="9691"/>
                  </a:cubicBezTo>
                  <a:cubicBezTo>
                    <a:pt x="6816" y="9786"/>
                    <a:pt x="6835" y="9900"/>
                    <a:pt x="6854" y="9976"/>
                  </a:cubicBezTo>
                  <a:cubicBezTo>
                    <a:pt x="6873" y="10052"/>
                    <a:pt x="6892" y="10109"/>
                    <a:pt x="6911" y="10186"/>
                  </a:cubicBezTo>
                  <a:cubicBezTo>
                    <a:pt x="6930" y="10281"/>
                    <a:pt x="6968" y="10376"/>
                    <a:pt x="6987" y="10452"/>
                  </a:cubicBezTo>
                  <a:cubicBezTo>
                    <a:pt x="7006" y="10547"/>
                    <a:pt x="7044" y="10642"/>
                    <a:pt x="7063" y="10719"/>
                  </a:cubicBezTo>
                  <a:cubicBezTo>
                    <a:pt x="7120" y="10909"/>
                    <a:pt x="7197" y="11061"/>
                    <a:pt x="7254" y="11252"/>
                  </a:cubicBezTo>
                  <a:cubicBezTo>
                    <a:pt x="7273" y="11309"/>
                    <a:pt x="7311" y="11385"/>
                    <a:pt x="7330" y="11480"/>
                  </a:cubicBezTo>
                  <a:cubicBezTo>
                    <a:pt x="7368" y="11575"/>
                    <a:pt x="7387" y="11671"/>
                    <a:pt x="7425" y="11747"/>
                  </a:cubicBezTo>
                  <a:cubicBezTo>
                    <a:pt x="7463" y="11918"/>
                    <a:pt x="7520" y="12108"/>
                    <a:pt x="7577" y="12280"/>
                  </a:cubicBezTo>
                  <a:cubicBezTo>
                    <a:pt x="7615" y="12451"/>
                    <a:pt x="7673" y="12622"/>
                    <a:pt x="7730" y="12794"/>
                  </a:cubicBezTo>
                  <a:cubicBezTo>
                    <a:pt x="7787" y="12965"/>
                    <a:pt x="7825" y="13155"/>
                    <a:pt x="7901" y="13308"/>
                  </a:cubicBezTo>
                  <a:cubicBezTo>
                    <a:pt x="7958" y="13479"/>
                    <a:pt x="8015" y="13650"/>
                    <a:pt x="8072" y="13822"/>
                  </a:cubicBezTo>
                  <a:cubicBezTo>
                    <a:pt x="8149" y="13993"/>
                    <a:pt x="8206" y="14164"/>
                    <a:pt x="8263" y="14317"/>
                  </a:cubicBezTo>
                  <a:cubicBezTo>
                    <a:pt x="8301" y="14412"/>
                    <a:pt x="8339" y="14488"/>
                    <a:pt x="8377" y="14583"/>
                  </a:cubicBezTo>
                  <a:cubicBezTo>
                    <a:pt x="8415" y="14659"/>
                    <a:pt x="8434" y="14736"/>
                    <a:pt x="8472" y="14831"/>
                  </a:cubicBezTo>
                  <a:cubicBezTo>
                    <a:pt x="8529" y="15002"/>
                    <a:pt x="8605" y="15173"/>
                    <a:pt x="8663" y="15345"/>
                  </a:cubicBezTo>
                  <a:lnTo>
                    <a:pt x="8682" y="15383"/>
                  </a:lnTo>
                  <a:lnTo>
                    <a:pt x="8720" y="15440"/>
                  </a:lnTo>
                  <a:cubicBezTo>
                    <a:pt x="8758" y="15573"/>
                    <a:pt x="8815" y="15707"/>
                    <a:pt x="8872" y="15840"/>
                  </a:cubicBezTo>
                  <a:lnTo>
                    <a:pt x="8948" y="16030"/>
                  </a:lnTo>
                  <a:cubicBezTo>
                    <a:pt x="8986" y="16087"/>
                    <a:pt x="9005" y="16163"/>
                    <a:pt x="9024" y="16221"/>
                  </a:cubicBezTo>
                  <a:cubicBezTo>
                    <a:pt x="9062" y="16297"/>
                    <a:pt x="9100" y="16373"/>
                    <a:pt x="9138" y="16468"/>
                  </a:cubicBezTo>
                  <a:lnTo>
                    <a:pt x="9170" y="16512"/>
                  </a:lnTo>
                  <a:lnTo>
                    <a:pt x="9170" y="16512"/>
                  </a:lnTo>
                  <a:lnTo>
                    <a:pt x="9135" y="16468"/>
                  </a:lnTo>
                  <a:lnTo>
                    <a:pt x="9158" y="16506"/>
                  </a:lnTo>
                  <a:lnTo>
                    <a:pt x="9253" y="16697"/>
                  </a:lnTo>
                  <a:cubicBezTo>
                    <a:pt x="9138" y="16563"/>
                    <a:pt x="9024" y="16411"/>
                    <a:pt x="8929" y="16278"/>
                  </a:cubicBezTo>
                  <a:cubicBezTo>
                    <a:pt x="8834" y="16144"/>
                    <a:pt x="8739" y="15992"/>
                    <a:pt x="8643" y="15859"/>
                  </a:cubicBezTo>
                  <a:cubicBezTo>
                    <a:pt x="8567" y="15707"/>
                    <a:pt x="8472" y="15573"/>
                    <a:pt x="8396" y="15440"/>
                  </a:cubicBezTo>
                  <a:cubicBezTo>
                    <a:pt x="8301" y="15307"/>
                    <a:pt x="8225" y="15173"/>
                    <a:pt x="8149" y="15059"/>
                  </a:cubicBezTo>
                  <a:cubicBezTo>
                    <a:pt x="8072" y="14907"/>
                    <a:pt x="7996" y="14755"/>
                    <a:pt x="7920" y="14621"/>
                  </a:cubicBezTo>
                  <a:lnTo>
                    <a:pt x="7673" y="14184"/>
                  </a:lnTo>
                  <a:lnTo>
                    <a:pt x="7197" y="13289"/>
                  </a:lnTo>
                  <a:cubicBezTo>
                    <a:pt x="7044" y="12984"/>
                    <a:pt x="6854" y="12680"/>
                    <a:pt x="6702" y="12394"/>
                  </a:cubicBezTo>
                  <a:cubicBezTo>
                    <a:pt x="6549" y="12089"/>
                    <a:pt x="6416" y="11804"/>
                    <a:pt x="6264" y="11499"/>
                  </a:cubicBezTo>
                  <a:cubicBezTo>
                    <a:pt x="6130" y="11195"/>
                    <a:pt x="5978" y="10890"/>
                    <a:pt x="5845" y="10585"/>
                  </a:cubicBezTo>
                  <a:lnTo>
                    <a:pt x="5750" y="10414"/>
                  </a:lnTo>
                  <a:cubicBezTo>
                    <a:pt x="5731" y="10376"/>
                    <a:pt x="5712" y="10338"/>
                    <a:pt x="5693" y="10281"/>
                  </a:cubicBezTo>
                  <a:lnTo>
                    <a:pt x="5636" y="10147"/>
                  </a:lnTo>
                  <a:lnTo>
                    <a:pt x="5502" y="10338"/>
                  </a:lnTo>
                  <a:lnTo>
                    <a:pt x="5445" y="10414"/>
                  </a:lnTo>
                  <a:lnTo>
                    <a:pt x="5426" y="10452"/>
                  </a:lnTo>
                  <a:cubicBezTo>
                    <a:pt x="5331" y="10604"/>
                    <a:pt x="5217" y="10757"/>
                    <a:pt x="5102" y="10890"/>
                  </a:cubicBezTo>
                  <a:lnTo>
                    <a:pt x="4950" y="11080"/>
                  </a:lnTo>
                  <a:lnTo>
                    <a:pt x="4741" y="11347"/>
                  </a:lnTo>
                  <a:cubicBezTo>
                    <a:pt x="4607" y="11518"/>
                    <a:pt x="4493" y="11671"/>
                    <a:pt x="4379" y="11823"/>
                  </a:cubicBezTo>
                  <a:lnTo>
                    <a:pt x="4455" y="11994"/>
                  </a:lnTo>
                  <a:lnTo>
                    <a:pt x="4493" y="12070"/>
                  </a:lnTo>
                  <a:cubicBezTo>
                    <a:pt x="4531" y="12165"/>
                    <a:pt x="4569" y="12261"/>
                    <a:pt x="4607" y="12356"/>
                  </a:cubicBezTo>
                  <a:lnTo>
                    <a:pt x="4665" y="12527"/>
                  </a:lnTo>
                  <a:cubicBezTo>
                    <a:pt x="4684" y="12584"/>
                    <a:pt x="4703" y="12622"/>
                    <a:pt x="4722" y="12680"/>
                  </a:cubicBezTo>
                  <a:cubicBezTo>
                    <a:pt x="4817" y="12851"/>
                    <a:pt x="4893" y="13022"/>
                    <a:pt x="4969" y="13194"/>
                  </a:cubicBezTo>
                  <a:lnTo>
                    <a:pt x="4969" y="13213"/>
                  </a:lnTo>
                  <a:cubicBezTo>
                    <a:pt x="5007" y="13327"/>
                    <a:pt x="5045" y="13441"/>
                    <a:pt x="5102" y="13536"/>
                  </a:cubicBezTo>
                  <a:lnTo>
                    <a:pt x="5141" y="13631"/>
                  </a:lnTo>
                  <a:lnTo>
                    <a:pt x="5255" y="13898"/>
                  </a:lnTo>
                  <a:cubicBezTo>
                    <a:pt x="5293" y="13993"/>
                    <a:pt x="5331" y="14088"/>
                    <a:pt x="5369" y="14184"/>
                  </a:cubicBezTo>
                  <a:lnTo>
                    <a:pt x="5369" y="14203"/>
                  </a:lnTo>
                  <a:lnTo>
                    <a:pt x="5369" y="14222"/>
                  </a:lnTo>
                  <a:lnTo>
                    <a:pt x="5369" y="14241"/>
                  </a:lnTo>
                  <a:lnTo>
                    <a:pt x="5369" y="14260"/>
                  </a:lnTo>
                  <a:lnTo>
                    <a:pt x="5388" y="14298"/>
                  </a:lnTo>
                  <a:cubicBezTo>
                    <a:pt x="5483" y="14545"/>
                    <a:pt x="5616" y="14812"/>
                    <a:pt x="5731" y="15040"/>
                  </a:cubicBezTo>
                  <a:cubicBezTo>
                    <a:pt x="5788" y="15173"/>
                    <a:pt x="5845" y="15307"/>
                    <a:pt x="5902" y="15421"/>
                  </a:cubicBezTo>
                  <a:cubicBezTo>
                    <a:pt x="5959" y="15554"/>
                    <a:pt x="6016" y="15688"/>
                    <a:pt x="6073" y="15802"/>
                  </a:cubicBezTo>
                  <a:cubicBezTo>
                    <a:pt x="6188" y="16049"/>
                    <a:pt x="6321" y="16278"/>
                    <a:pt x="6454" y="16525"/>
                  </a:cubicBezTo>
                  <a:lnTo>
                    <a:pt x="6511" y="16658"/>
                  </a:lnTo>
                  <a:lnTo>
                    <a:pt x="6549" y="16735"/>
                  </a:lnTo>
                  <a:cubicBezTo>
                    <a:pt x="6568" y="16754"/>
                    <a:pt x="6568" y="16773"/>
                    <a:pt x="6568" y="16792"/>
                  </a:cubicBezTo>
                  <a:cubicBezTo>
                    <a:pt x="6568" y="16811"/>
                    <a:pt x="6568" y="16811"/>
                    <a:pt x="6568" y="16830"/>
                  </a:cubicBezTo>
                  <a:cubicBezTo>
                    <a:pt x="6568" y="16849"/>
                    <a:pt x="6568" y="16849"/>
                    <a:pt x="6568" y="16868"/>
                  </a:cubicBezTo>
                  <a:cubicBezTo>
                    <a:pt x="6568" y="16868"/>
                    <a:pt x="6549" y="16887"/>
                    <a:pt x="6530" y="16887"/>
                  </a:cubicBezTo>
                  <a:lnTo>
                    <a:pt x="6511" y="16887"/>
                  </a:lnTo>
                  <a:lnTo>
                    <a:pt x="6492" y="16868"/>
                  </a:lnTo>
                  <a:lnTo>
                    <a:pt x="6473" y="16849"/>
                  </a:lnTo>
                  <a:lnTo>
                    <a:pt x="6454" y="16811"/>
                  </a:lnTo>
                  <a:lnTo>
                    <a:pt x="6397" y="16754"/>
                  </a:lnTo>
                  <a:cubicBezTo>
                    <a:pt x="6378" y="16697"/>
                    <a:pt x="6340" y="16658"/>
                    <a:pt x="6302" y="16601"/>
                  </a:cubicBezTo>
                  <a:lnTo>
                    <a:pt x="6226" y="16468"/>
                  </a:lnTo>
                  <a:lnTo>
                    <a:pt x="6188" y="16411"/>
                  </a:lnTo>
                  <a:lnTo>
                    <a:pt x="6130" y="16335"/>
                  </a:lnTo>
                  <a:lnTo>
                    <a:pt x="6016" y="16144"/>
                  </a:lnTo>
                  <a:lnTo>
                    <a:pt x="5921" y="15973"/>
                  </a:lnTo>
                  <a:lnTo>
                    <a:pt x="5864" y="15859"/>
                  </a:lnTo>
                  <a:lnTo>
                    <a:pt x="5826" y="15783"/>
                  </a:lnTo>
                  <a:lnTo>
                    <a:pt x="5731" y="15611"/>
                  </a:lnTo>
                  <a:lnTo>
                    <a:pt x="5559" y="15269"/>
                  </a:lnTo>
                  <a:lnTo>
                    <a:pt x="5464" y="15078"/>
                  </a:lnTo>
                  <a:lnTo>
                    <a:pt x="5350" y="14888"/>
                  </a:lnTo>
                  <a:lnTo>
                    <a:pt x="5312" y="14812"/>
                  </a:lnTo>
                  <a:lnTo>
                    <a:pt x="5236" y="14679"/>
                  </a:lnTo>
                  <a:cubicBezTo>
                    <a:pt x="5198" y="14621"/>
                    <a:pt x="5160" y="14564"/>
                    <a:pt x="5121" y="14488"/>
                  </a:cubicBezTo>
                  <a:lnTo>
                    <a:pt x="5026" y="14336"/>
                  </a:lnTo>
                  <a:cubicBezTo>
                    <a:pt x="4969" y="14203"/>
                    <a:pt x="4912" y="14088"/>
                    <a:pt x="4836" y="13974"/>
                  </a:cubicBezTo>
                  <a:cubicBezTo>
                    <a:pt x="4722" y="13727"/>
                    <a:pt x="4607" y="13479"/>
                    <a:pt x="4493" y="13232"/>
                  </a:cubicBezTo>
                  <a:cubicBezTo>
                    <a:pt x="4360" y="12965"/>
                    <a:pt x="4265" y="12718"/>
                    <a:pt x="4151" y="12451"/>
                  </a:cubicBezTo>
                  <a:lnTo>
                    <a:pt x="4036" y="12223"/>
                  </a:lnTo>
                  <a:lnTo>
                    <a:pt x="4017" y="12280"/>
                  </a:lnTo>
                  <a:lnTo>
                    <a:pt x="3770" y="12641"/>
                  </a:lnTo>
                  <a:lnTo>
                    <a:pt x="3694" y="12775"/>
                  </a:lnTo>
                  <a:cubicBezTo>
                    <a:pt x="3598" y="12927"/>
                    <a:pt x="3522" y="13079"/>
                    <a:pt x="3446" y="13251"/>
                  </a:cubicBezTo>
                  <a:cubicBezTo>
                    <a:pt x="3408" y="13327"/>
                    <a:pt x="3351" y="13422"/>
                    <a:pt x="3313" y="13517"/>
                  </a:cubicBezTo>
                  <a:cubicBezTo>
                    <a:pt x="3294" y="13593"/>
                    <a:pt x="3256" y="13669"/>
                    <a:pt x="3256" y="13746"/>
                  </a:cubicBezTo>
                  <a:cubicBezTo>
                    <a:pt x="3237" y="13841"/>
                    <a:pt x="3237" y="13936"/>
                    <a:pt x="3237" y="14031"/>
                  </a:cubicBezTo>
                  <a:cubicBezTo>
                    <a:pt x="3237" y="14107"/>
                    <a:pt x="3256" y="14184"/>
                    <a:pt x="3256" y="14241"/>
                  </a:cubicBezTo>
                  <a:cubicBezTo>
                    <a:pt x="3275" y="14298"/>
                    <a:pt x="3294" y="14355"/>
                    <a:pt x="3294" y="14393"/>
                  </a:cubicBezTo>
                  <a:cubicBezTo>
                    <a:pt x="3332" y="14488"/>
                    <a:pt x="3370" y="14583"/>
                    <a:pt x="3408" y="14659"/>
                  </a:cubicBezTo>
                  <a:lnTo>
                    <a:pt x="3408" y="14679"/>
                  </a:lnTo>
                  <a:lnTo>
                    <a:pt x="3427" y="14717"/>
                  </a:lnTo>
                  <a:cubicBezTo>
                    <a:pt x="3446" y="14793"/>
                    <a:pt x="3484" y="14869"/>
                    <a:pt x="3522" y="14926"/>
                  </a:cubicBezTo>
                  <a:cubicBezTo>
                    <a:pt x="3637" y="15193"/>
                    <a:pt x="3789" y="15459"/>
                    <a:pt x="3922" y="15707"/>
                  </a:cubicBezTo>
                  <a:lnTo>
                    <a:pt x="4074" y="15973"/>
                  </a:lnTo>
                  <a:lnTo>
                    <a:pt x="4132" y="16106"/>
                  </a:lnTo>
                  <a:cubicBezTo>
                    <a:pt x="4208" y="16240"/>
                    <a:pt x="4265" y="16373"/>
                    <a:pt x="4360" y="16506"/>
                  </a:cubicBezTo>
                  <a:lnTo>
                    <a:pt x="4417" y="16620"/>
                  </a:lnTo>
                  <a:cubicBezTo>
                    <a:pt x="4493" y="16754"/>
                    <a:pt x="4569" y="16887"/>
                    <a:pt x="4627" y="17020"/>
                  </a:cubicBezTo>
                  <a:lnTo>
                    <a:pt x="4703" y="17153"/>
                  </a:lnTo>
                  <a:lnTo>
                    <a:pt x="4817" y="17382"/>
                  </a:lnTo>
                  <a:lnTo>
                    <a:pt x="4912" y="17591"/>
                  </a:lnTo>
                  <a:lnTo>
                    <a:pt x="5007" y="17744"/>
                  </a:lnTo>
                  <a:cubicBezTo>
                    <a:pt x="5045" y="17839"/>
                    <a:pt x="5083" y="17934"/>
                    <a:pt x="5121" y="18029"/>
                  </a:cubicBezTo>
                  <a:lnTo>
                    <a:pt x="5141" y="18105"/>
                  </a:lnTo>
                  <a:lnTo>
                    <a:pt x="5217" y="18353"/>
                  </a:lnTo>
                  <a:lnTo>
                    <a:pt x="5274" y="18543"/>
                  </a:lnTo>
                  <a:lnTo>
                    <a:pt x="5350" y="18734"/>
                  </a:lnTo>
                  <a:cubicBezTo>
                    <a:pt x="5369" y="18810"/>
                    <a:pt x="5388" y="18867"/>
                    <a:pt x="5407" y="18962"/>
                  </a:cubicBezTo>
                  <a:cubicBezTo>
                    <a:pt x="5445" y="19057"/>
                    <a:pt x="5464" y="19152"/>
                    <a:pt x="5502" y="19248"/>
                  </a:cubicBezTo>
                  <a:lnTo>
                    <a:pt x="5521" y="19343"/>
                  </a:lnTo>
                  <a:lnTo>
                    <a:pt x="5578" y="19514"/>
                  </a:lnTo>
                  <a:lnTo>
                    <a:pt x="5636" y="19705"/>
                  </a:lnTo>
                  <a:cubicBezTo>
                    <a:pt x="5655" y="19762"/>
                    <a:pt x="5674" y="19838"/>
                    <a:pt x="5693" y="19895"/>
                  </a:cubicBezTo>
                  <a:cubicBezTo>
                    <a:pt x="5712" y="19952"/>
                    <a:pt x="5712" y="20009"/>
                    <a:pt x="5731" y="20066"/>
                  </a:cubicBezTo>
                  <a:cubicBezTo>
                    <a:pt x="5769" y="20180"/>
                    <a:pt x="5807" y="20276"/>
                    <a:pt x="5826" y="20390"/>
                  </a:cubicBezTo>
                  <a:lnTo>
                    <a:pt x="5845" y="20428"/>
                  </a:lnTo>
                  <a:cubicBezTo>
                    <a:pt x="5864" y="20504"/>
                    <a:pt x="5902" y="20561"/>
                    <a:pt x="5921" y="20637"/>
                  </a:cubicBezTo>
                  <a:lnTo>
                    <a:pt x="5864" y="20694"/>
                  </a:lnTo>
                  <a:lnTo>
                    <a:pt x="5826" y="20714"/>
                  </a:lnTo>
                  <a:cubicBezTo>
                    <a:pt x="5788" y="20752"/>
                    <a:pt x="5750" y="20809"/>
                    <a:pt x="5731" y="20847"/>
                  </a:cubicBezTo>
                  <a:lnTo>
                    <a:pt x="5693" y="20885"/>
                  </a:lnTo>
                  <a:lnTo>
                    <a:pt x="5521" y="21056"/>
                  </a:lnTo>
                  <a:lnTo>
                    <a:pt x="5464" y="21113"/>
                  </a:lnTo>
                  <a:cubicBezTo>
                    <a:pt x="5388" y="21208"/>
                    <a:pt x="5293" y="21304"/>
                    <a:pt x="5217" y="21399"/>
                  </a:cubicBezTo>
                  <a:lnTo>
                    <a:pt x="5102" y="21532"/>
                  </a:lnTo>
                  <a:cubicBezTo>
                    <a:pt x="4874" y="21799"/>
                    <a:pt x="4646" y="22065"/>
                    <a:pt x="4398" y="22332"/>
                  </a:cubicBezTo>
                  <a:lnTo>
                    <a:pt x="4036" y="22732"/>
                  </a:lnTo>
                  <a:cubicBezTo>
                    <a:pt x="3808" y="22998"/>
                    <a:pt x="3560" y="23265"/>
                    <a:pt x="3332" y="23550"/>
                  </a:cubicBezTo>
                  <a:lnTo>
                    <a:pt x="3256" y="23626"/>
                  </a:lnTo>
                  <a:cubicBezTo>
                    <a:pt x="3180" y="23702"/>
                    <a:pt x="3123" y="23779"/>
                    <a:pt x="3046" y="23874"/>
                  </a:cubicBezTo>
                  <a:lnTo>
                    <a:pt x="2970" y="23969"/>
                  </a:lnTo>
                  <a:cubicBezTo>
                    <a:pt x="2913" y="24064"/>
                    <a:pt x="2837" y="24140"/>
                    <a:pt x="2780" y="24216"/>
                  </a:cubicBezTo>
                  <a:cubicBezTo>
                    <a:pt x="2589" y="24464"/>
                    <a:pt x="2418" y="24692"/>
                    <a:pt x="2266" y="24921"/>
                  </a:cubicBezTo>
                  <a:lnTo>
                    <a:pt x="2190" y="25035"/>
                  </a:lnTo>
                  <a:cubicBezTo>
                    <a:pt x="1999" y="25283"/>
                    <a:pt x="1790" y="25568"/>
                    <a:pt x="1599" y="25835"/>
                  </a:cubicBezTo>
                  <a:cubicBezTo>
                    <a:pt x="1485" y="25987"/>
                    <a:pt x="1409" y="26120"/>
                    <a:pt x="1333" y="26234"/>
                  </a:cubicBezTo>
                  <a:lnTo>
                    <a:pt x="1295" y="26292"/>
                  </a:lnTo>
                  <a:cubicBezTo>
                    <a:pt x="1257" y="26349"/>
                    <a:pt x="1219" y="26406"/>
                    <a:pt x="1181" y="26463"/>
                  </a:cubicBezTo>
                  <a:lnTo>
                    <a:pt x="1124" y="26558"/>
                  </a:lnTo>
                  <a:lnTo>
                    <a:pt x="1028" y="26729"/>
                  </a:lnTo>
                  <a:cubicBezTo>
                    <a:pt x="952" y="26844"/>
                    <a:pt x="895" y="26958"/>
                    <a:pt x="838" y="27072"/>
                  </a:cubicBezTo>
                  <a:lnTo>
                    <a:pt x="762" y="27186"/>
                  </a:lnTo>
                  <a:lnTo>
                    <a:pt x="705" y="27320"/>
                  </a:lnTo>
                  <a:lnTo>
                    <a:pt x="495" y="27681"/>
                  </a:lnTo>
                  <a:lnTo>
                    <a:pt x="476" y="27700"/>
                  </a:lnTo>
                  <a:lnTo>
                    <a:pt x="248" y="28157"/>
                  </a:lnTo>
                  <a:cubicBezTo>
                    <a:pt x="191" y="28233"/>
                    <a:pt x="153" y="28348"/>
                    <a:pt x="115" y="28405"/>
                  </a:cubicBezTo>
                  <a:cubicBezTo>
                    <a:pt x="76" y="28481"/>
                    <a:pt x="57" y="28557"/>
                    <a:pt x="19" y="28614"/>
                  </a:cubicBezTo>
                  <a:lnTo>
                    <a:pt x="0" y="28690"/>
                  </a:lnTo>
                  <a:lnTo>
                    <a:pt x="19" y="28690"/>
                  </a:lnTo>
                  <a:lnTo>
                    <a:pt x="115" y="28500"/>
                  </a:lnTo>
                  <a:lnTo>
                    <a:pt x="153" y="28424"/>
                  </a:lnTo>
                  <a:cubicBezTo>
                    <a:pt x="191" y="28348"/>
                    <a:pt x="248" y="28253"/>
                    <a:pt x="286" y="28176"/>
                  </a:cubicBezTo>
                  <a:lnTo>
                    <a:pt x="362" y="28043"/>
                  </a:lnTo>
                  <a:lnTo>
                    <a:pt x="419" y="27948"/>
                  </a:lnTo>
                  <a:lnTo>
                    <a:pt x="724" y="27453"/>
                  </a:lnTo>
                  <a:lnTo>
                    <a:pt x="1009" y="26977"/>
                  </a:lnTo>
                  <a:cubicBezTo>
                    <a:pt x="1105" y="26844"/>
                    <a:pt x="1200" y="26691"/>
                    <a:pt x="1276" y="26558"/>
                  </a:cubicBezTo>
                  <a:lnTo>
                    <a:pt x="1314" y="26520"/>
                  </a:lnTo>
                  <a:lnTo>
                    <a:pt x="1371" y="26425"/>
                  </a:lnTo>
                  <a:cubicBezTo>
                    <a:pt x="1428" y="26330"/>
                    <a:pt x="1504" y="26234"/>
                    <a:pt x="1561" y="26158"/>
                  </a:cubicBezTo>
                  <a:lnTo>
                    <a:pt x="1866" y="25759"/>
                  </a:lnTo>
                  <a:lnTo>
                    <a:pt x="2228" y="25302"/>
                  </a:lnTo>
                  <a:lnTo>
                    <a:pt x="2437" y="25054"/>
                  </a:lnTo>
                  <a:lnTo>
                    <a:pt x="2532" y="24921"/>
                  </a:lnTo>
                  <a:lnTo>
                    <a:pt x="2704" y="24692"/>
                  </a:lnTo>
                  <a:lnTo>
                    <a:pt x="2799" y="24578"/>
                  </a:lnTo>
                  <a:cubicBezTo>
                    <a:pt x="2875" y="24502"/>
                    <a:pt x="2932" y="24426"/>
                    <a:pt x="3008" y="24350"/>
                  </a:cubicBezTo>
                  <a:lnTo>
                    <a:pt x="3103" y="24216"/>
                  </a:lnTo>
                  <a:cubicBezTo>
                    <a:pt x="3161" y="24140"/>
                    <a:pt x="3237" y="24064"/>
                    <a:pt x="3313" y="23988"/>
                  </a:cubicBezTo>
                  <a:lnTo>
                    <a:pt x="3617" y="23645"/>
                  </a:lnTo>
                  <a:lnTo>
                    <a:pt x="4036" y="23188"/>
                  </a:lnTo>
                  <a:cubicBezTo>
                    <a:pt x="4341" y="22846"/>
                    <a:pt x="4684" y="22503"/>
                    <a:pt x="5007" y="22141"/>
                  </a:cubicBezTo>
                  <a:lnTo>
                    <a:pt x="5217" y="21894"/>
                  </a:lnTo>
                  <a:lnTo>
                    <a:pt x="5350" y="21761"/>
                  </a:lnTo>
                  <a:lnTo>
                    <a:pt x="5540" y="21551"/>
                  </a:lnTo>
                  <a:lnTo>
                    <a:pt x="5597" y="21494"/>
                  </a:lnTo>
                  <a:lnTo>
                    <a:pt x="5712" y="21361"/>
                  </a:lnTo>
                  <a:lnTo>
                    <a:pt x="5921" y="21132"/>
                  </a:lnTo>
                  <a:lnTo>
                    <a:pt x="5978" y="21075"/>
                  </a:lnTo>
                  <a:cubicBezTo>
                    <a:pt x="5997" y="21037"/>
                    <a:pt x="6035" y="20999"/>
                    <a:pt x="6073" y="20961"/>
                  </a:cubicBezTo>
                  <a:lnTo>
                    <a:pt x="6321" y="20752"/>
                  </a:lnTo>
                  <a:lnTo>
                    <a:pt x="6359" y="20694"/>
                  </a:lnTo>
                  <a:lnTo>
                    <a:pt x="6473" y="20580"/>
                  </a:lnTo>
                  <a:lnTo>
                    <a:pt x="6873" y="20219"/>
                  </a:lnTo>
                  <a:lnTo>
                    <a:pt x="7311" y="19838"/>
                  </a:lnTo>
                  <a:lnTo>
                    <a:pt x="7596" y="19571"/>
                  </a:lnTo>
                  <a:lnTo>
                    <a:pt x="7730" y="19457"/>
                  </a:lnTo>
                  <a:cubicBezTo>
                    <a:pt x="7825" y="19381"/>
                    <a:pt x="7920" y="19286"/>
                    <a:pt x="8015" y="19210"/>
                  </a:cubicBezTo>
                  <a:lnTo>
                    <a:pt x="8110" y="19133"/>
                  </a:lnTo>
                  <a:lnTo>
                    <a:pt x="8129" y="19114"/>
                  </a:lnTo>
                  <a:lnTo>
                    <a:pt x="8396" y="18886"/>
                  </a:lnTo>
                  <a:lnTo>
                    <a:pt x="8491" y="18810"/>
                  </a:lnTo>
                  <a:cubicBezTo>
                    <a:pt x="8567" y="18734"/>
                    <a:pt x="8663" y="18657"/>
                    <a:pt x="8758" y="18600"/>
                  </a:cubicBezTo>
                  <a:lnTo>
                    <a:pt x="8891" y="18505"/>
                  </a:lnTo>
                  <a:cubicBezTo>
                    <a:pt x="8929" y="18448"/>
                    <a:pt x="8986" y="18429"/>
                    <a:pt x="9043" y="18391"/>
                  </a:cubicBezTo>
                  <a:lnTo>
                    <a:pt x="9119" y="18334"/>
                  </a:lnTo>
                  <a:lnTo>
                    <a:pt x="9158" y="18296"/>
                  </a:lnTo>
                  <a:lnTo>
                    <a:pt x="9291" y="18201"/>
                  </a:lnTo>
                  <a:lnTo>
                    <a:pt x="9614" y="17972"/>
                  </a:lnTo>
                  <a:lnTo>
                    <a:pt x="10186" y="17572"/>
                  </a:lnTo>
                  <a:cubicBezTo>
                    <a:pt x="10452" y="17382"/>
                    <a:pt x="10719" y="17172"/>
                    <a:pt x="10985" y="16982"/>
                  </a:cubicBezTo>
                  <a:lnTo>
                    <a:pt x="11137" y="16887"/>
                  </a:lnTo>
                  <a:cubicBezTo>
                    <a:pt x="11442" y="16658"/>
                    <a:pt x="11728" y="16449"/>
                    <a:pt x="12013" y="16259"/>
                  </a:cubicBezTo>
                  <a:lnTo>
                    <a:pt x="12032" y="16240"/>
                  </a:lnTo>
                  <a:cubicBezTo>
                    <a:pt x="12299" y="16068"/>
                    <a:pt x="12565" y="15897"/>
                    <a:pt x="12832" y="15726"/>
                  </a:cubicBezTo>
                  <a:cubicBezTo>
                    <a:pt x="13098" y="15573"/>
                    <a:pt x="13384" y="15421"/>
                    <a:pt x="13727" y="15231"/>
                  </a:cubicBezTo>
                  <a:lnTo>
                    <a:pt x="14678" y="14698"/>
                  </a:lnTo>
                  <a:lnTo>
                    <a:pt x="15059" y="14488"/>
                  </a:lnTo>
                  <a:lnTo>
                    <a:pt x="15116" y="14450"/>
                  </a:lnTo>
                  <a:cubicBezTo>
                    <a:pt x="15212" y="14412"/>
                    <a:pt x="15307" y="14355"/>
                    <a:pt x="15383" y="14317"/>
                  </a:cubicBezTo>
                  <a:lnTo>
                    <a:pt x="15516" y="14241"/>
                  </a:lnTo>
                  <a:lnTo>
                    <a:pt x="15649" y="14184"/>
                  </a:lnTo>
                  <a:lnTo>
                    <a:pt x="16049" y="13993"/>
                  </a:lnTo>
                  <a:lnTo>
                    <a:pt x="16658" y="13708"/>
                  </a:lnTo>
                  <a:cubicBezTo>
                    <a:pt x="17382" y="13403"/>
                    <a:pt x="18029" y="13136"/>
                    <a:pt x="18619" y="12889"/>
                  </a:cubicBezTo>
                  <a:cubicBezTo>
                    <a:pt x="18943" y="12775"/>
                    <a:pt x="19324" y="12622"/>
                    <a:pt x="19704" y="12489"/>
                  </a:cubicBezTo>
                  <a:cubicBezTo>
                    <a:pt x="19971" y="12394"/>
                    <a:pt x="20238" y="12299"/>
                    <a:pt x="20504" y="12204"/>
                  </a:cubicBezTo>
                  <a:lnTo>
                    <a:pt x="20694" y="12127"/>
                  </a:lnTo>
                  <a:lnTo>
                    <a:pt x="20752" y="12108"/>
                  </a:lnTo>
                  <a:lnTo>
                    <a:pt x="20942" y="12051"/>
                  </a:lnTo>
                  <a:lnTo>
                    <a:pt x="21018" y="12032"/>
                  </a:lnTo>
                  <a:lnTo>
                    <a:pt x="21151" y="11975"/>
                  </a:lnTo>
                  <a:lnTo>
                    <a:pt x="21627" y="11842"/>
                  </a:lnTo>
                  <a:cubicBezTo>
                    <a:pt x="21722" y="11804"/>
                    <a:pt x="21837" y="11785"/>
                    <a:pt x="21951" y="11747"/>
                  </a:cubicBezTo>
                  <a:lnTo>
                    <a:pt x="22103" y="11709"/>
                  </a:lnTo>
                  <a:cubicBezTo>
                    <a:pt x="22217" y="11690"/>
                    <a:pt x="22332" y="11671"/>
                    <a:pt x="22427" y="11632"/>
                  </a:cubicBezTo>
                  <a:lnTo>
                    <a:pt x="22579" y="11613"/>
                  </a:lnTo>
                  <a:cubicBezTo>
                    <a:pt x="22789" y="11556"/>
                    <a:pt x="22998" y="11518"/>
                    <a:pt x="23207" y="11480"/>
                  </a:cubicBezTo>
                  <a:lnTo>
                    <a:pt x="23493" y="11404"/>
                  </a:lnTo>
                  <a:lnTo>
                    <a:pt x="24007" y="11290"/>
                  </a:lnTo>
                  <a:lnTo>
                    <a:pt x="24369" y="11214"/>
                  </a:lnTo>
                  <a:cubicBezTo>
                    <a:pt x="24711" y="11156"/>
                    <a:pt x="25016" y="11099"/>
                    <a:pt x="25283" y="11042"/>
                  </a:cubicBezTo>
                  <a:lnTo>
                    <a:pt x="26234" y="10871"/>
                  </a:lnTo>
                  <a:lnTo>
                    <a:pt x="26729" y="10795"/>
                  </a:lnTo>
                  <a:lnTo>
                    <a:pt x="27224" y="10719"/>
                  </a:lnTo>
                  <a:cubicBezTo>
                    <a:pt x="27529" y="10681"/>
                    <a:pt x="27834" y="10642"/>
                    <a:pt x="28119" y="10623"/>
                  </a:cubicBezTo>
                  <a:lnTo>
                    <a:pt x="28138" y="10623"/>
                  </a:lnTo>
                  <a:lnTo>
                    <a:pt x="28805" y="10585"/>
                  </a:lnTo>
                  <a:lnTo>
                    <a:pt x="29109" y="10585"/>
                  </a:lnTo>
                  <a:lnTo>
                    <a:pt x="29471" y="10566"/>
                  </a:lnTo>
                  <a:lnTo>
                    <a:pt x="30899" y="10566"/>
                  </a:lnTo>
                  <a:cubicBezTo>
                    <a:pt x="31165" y="10585"/>
                    <a:pt x="31508" y="10604"/>
                    <a:pt x="31851" y="10642"/>
                  </a:cubicBezTo>
                  <a:lnTo>
                    <a:pt x="31965" y="10662"/>
                  </a:lnTo>
                  <a:lnTo>
                    <a:pt x="32841" y="10757"/>
                  </a:lnTo>
                  <a:lnTo>
                    <a:pt x="33031" y="10776"/>
                  </a:lnTo>
                  <a:lnTo>
                    <a:pt x="33297" y="10814"/>
                  </a:lnTo>
                  <a:lnTo>
                    <a:pt x="33336" y="10814"/>
                  </a:lnTo>
                  <a:cubicBezTo>
                    <a:pt x="33469" y="10833"/>
                    <a:pt x="33621" y="10852"/>
                    <a:pt x="33754" y="10890"/>
                  </a:cubicBezTo>
                  <a:lnTo>
                    <a:pt x="34249" y="10985"/>
                  </a:lnTo>
                  <a:cubicBezTo>
                    <a:pt x="34421" y="11023"/>
                    <a:pt x="34611" y="11080"/>
                    <a:pt x="34782" y="11118"/>
                  </a:cubicBezTo>
                  <a:cubicBezTo>
                    <a:pt x="34878" y="11137"/>
                    <a:pt x="34992" y="11156"/>
                    <a:pt x="35106" y="11176"/>
                  </a:cubicBezTo>
                  <a:lnTo>
                    <a:pt x="35239" y="11195"/>
                  </a:lnTo>
                  <a:lnTo>
                    <a:pt x="35373" y="11214"/>
                  </a:lnTo>
                  <a:lnTo>
                    <a:pt x="35544" y="11252"/>
                  </a:lnTo>
                  <a:lnTo>
                    <a:pt x="35887" y="11328"/>
                  </a:lnTo>
                  <a:lnTo>
                    <a:pt x="36001" y="11347"/>
                  </a:lnTo>
                  <a:cubicBezTo>
                    <a:pt x="36134" y="11385"/>
                    <a:pt x="36267" y="11423"/>
                    <a:pt x="36382" y="11461"/>
                  </a:cubicBezTo>
                  <a:lnTo>
                    <a:pt x="36420" y="11480"/>
                  </a:lnTo>
                  <a:lnTo>
                    <a:pt x="36439" y="11480"/>
                  </a:lnTo>
                  <a:lnTo>
                    <a:pt x="36401" y="11461"/>
                  </a:lnTo>
                  <a:lnTo>
                    <a:pt x="36401" y="11461"/>
                  </a:lnTo>
                  <a:lnTo>
                    <a:pt x="36648" y="11537"/>
                  </a:lnTo>
                  <a:cubicBezTo>
                    <a:pt x="36877" y="11613"/>
                    <a:pt x="37124" y="11671"/>
                    <a:pt x="37353" y="11728"/>
                  </a:cubicBezTo>
                  <a:cubicBezTo>
                    <a:pt x="37543" y="11766"/>
                    <a:pt x="37733" y="11823"/>
                    <a:pt x="37924" y="11861"/>
                  </a:cubicBezTo>
                  <a:cubicBezTo>
                    <a:pt x="38038" y="11899"/>
                    <a:pt x="38152" y="11918"/>
                    <a:pt x="38247" y="11937"/>
                  </a:cubicBezTo>
                  <a:lnTo>
                    <a:pt x="38457" y="12051"/>
                  </a:lnTo>
                  <a:lnTo>
                    <a:pt x="38647" y="12146"/>
                  </a:lnTo>
                  <a:lnTo>
                    <a:pt x="38857" y="12242"/>
                  </a:lnTo>
                  <a:lnTo>
                    <a:pt x="39466" y="12546"/>
                  </a:lnTo>
                  <a:lnTo>
                    <a:pt x="39713" y="12660"/>
                  </a:lnTo>
                  <a:cubicBezTo>
                    <a:pt x="40018" y="12813"/>
                    <a:pt x="40322" y="12984"/>
                    <a:pt x="40627" y="13117"/>
                  </a:cubicBezTo>
                  <a:cubicBezTo>
                    <a:pt x="40836" y="13194"/>
                    <a:pt x="41027" y="13270"/>
                    <a:pt x="41217" y="13327"/>
                  </a:cubicBezTo>
                  <a:lnTo>
                    <a:pt x="41446" y="13384"/>
                  </a:lnTo>
                  <a:lnTo>
                    <a:pt x="41617" y="13422"/>
                  </a:lnTo>
                  <a:cubicBezTo>
                    <a:pt x="41655" y="13441"/>
                    <a:pt x="41693" y="13460"/>
                    <a:pt x="41750" y="13460"/>
                  </a:cubicBezTo>
                  <a:cubicBezTo>
                    <a:pt x="41826" y="13460"/>
                    <a:pt x="41903" y="13441"/>
                    <a:pt x="41979" y="13403"/>
                  </a:cubicBezTo>
                  <a:cubicBezTo>
                    <a:pt x="42112" y="13232"/>
                    <a:pt x="42169" y="13022"/>
                    <a:pt x="42112" y="12813"/>
                  </a:cubicBezTo>
                  <a:cubicBezTo>
                    <a:pt x="42093" y="12718"/>
                    <a:pt x="42093" y="12641"/>
                    <a:pt x="42074" y="12546"/>
                  </a:cubicBezTo>
                  <a:cubicBezTo>
                    <a:pt x="42055" y="12508"/>
                    <a:pt x="42036" y="12451"/>
                    <a:pt x="42036" y="12413"/>
                  </a:cubicBezTo>
                  <a:cubicBezTo>
                    <a:pt x="42017" y="12318"/>
                    <a:pt x="41998" y="12204"/>
                    <a:pt x="41960" y="12070"/>
                  </a:cubicBezTo>
                  <a:cubicBezTo>
                    <a:pt x="41941" y="11994"/>
                    <a:pt x="41903" y="11880"/>
                    <a:pt x="41865" y="11785"/>
                  </a:cubicBezTo>
                  <a:lnTo>
                    <a:pt x="41845" y="11709"/>
                  </a:lnTo>
                  <a:cubicBezTo>
                    <a:pt x="41826" y="11651"/>
                    <a:pt x="41807" y="11594"/>
                    <a:pt x="41788" y="11537"/>
                  </a:cubicBezTo>
                  <a:cubicBezTo>
                    <a:pt x="41693" y="11347"/>
                    <a:pt x="41617" y="11156"/>
                    <a:pt x="41522" y="10985"/>
                  </a:cubicBezTo>
                  <a:lnTo>
                    <a:pt x="41484" y="10928"/>
                  </a:lnTo>
                  <a:cubicBezTo>
                    <a:pt x="41465" y="10890"/>
                    <a:pt x="41446" y="10852"/>
                    <a:pt x="41427" y="10814"/>
                  </a:cubicBezTo>
                  <a:lnTo>
                    <a:pt x="41370" y="10738"/>
                  </a:lnTo>
                  <a:lnTo>
                    <a:pt x="41350" y="10700"/>
                  </a:lnTo>
                  <a:cubicBezTo>
                    <a:pt x="41293" y="10623"/>
                    <a:pt x="41236" y="10528"/>
                    <a:pt x="41179" y="10433"/>
                  </a:cubicBezTo>
                  <a:cubicBezTo>
                    <a:pt x="41046" y="10262"/>
                    <a:pt x="40913" y="10090"/>
                    <a:pt x="40798" y="9938"/>
                  </a:cubicBezTo>
                  <a:lnTo>
                    <a:pt x="40532" y="9595"/>
                  </a:lnTo>
                  <a:lnTo>
                    <a:pt x="40418" y="9462"/>
                  </a:lnTo>
                  <a:lnTo>
                    <a:pt x="40361" y="9386"/>
                  </a:lnTo>
                  <a:lnTo>
                    <a:pt x="40227" y="9215"/>
                  </a:lnTo>
                  <a:lnTo>
                    <a:pt x="40170" y="9158"/>
                  </a:lnTo>
                  <a:cubicBezTo>
                    <a:pt x="40132" y="9100"/>
                    <a:pt x="40094" y="9043"/>
                    <a:pt x="40037" y="8986"/>
                  </a:cubicBezTo>
                  <a:lnTo>
                    <a:pt x="39942" y="8872"/>
                  </a:lnTo>
                  <a:lnTo>
                    <a:pt x="39846" y="8758"/>
                  </a:lnTo>
                  <a:lnTo>
                    <a:pt x="39789" y="8815"/>
                  </a:lnTo>
                  <a:cubicBezTo>
                    <a:pt x="39770" y="8853"/>
                    <a:pt x="39751" y="8872"/>
                    <a:pt x="39732" y="8891"/>
                  </a:cubicBezTo>
                  <a:lnTo>
                    <a:pt x="39694" y="8948"/>
                  </a:lnTo>
                  <a:lnTo>
                    <a:pt x="39580" y="9119"/>
                  </a:lnTo>
                  <a:cubicBezTo>
                    <a:pt x="39485" y="9253"/>
                    <a:pt x="39409" y="9367"/>
                    <a:pt x="39294" y="9538"/>
                  </a:cubicBezTo>
                  <a:cubicBezTo>
                    <a:pt x="39180" y="9691"/>
                    <a:pt x="39066" y="9843"/>
                    <a:pt x="38933" y="9995"/>
                  </a:cubicBezTo>
                  <a:lnTo>
                    <a:pt x="38761" y="10224"/>
                  </a:lnTo>
                  <a:cubicBezTo>
                    <a:pt x="38685" y="10300"/>
                    <a:pt x="38628" y="10376"/>
                    <a:pt x="38571" y="10471"/>
                  </a:cubicBezTo>
                  <a:lnTo>
                    <a:pt x="38514" y="10547"/>
                  </a:lnTo>
                  <a:lnTo>
                    <a:pt x="38476" y="10604"/>
                  </a:lnTo>
                  <a:cubicBezTo>
                    <a:pt x="38476" y="10604"/>
                    <a:pt x="38457" y="10623"/>
                    <a:pt x="38457" y="10623"/>
                  </a:cubicBezTo>
                  <a:lnTo>
                    <a:pt x="38438" y="10642"/>
                  </a:lnTo>
                  <a:lnTo>
                    <a:pt x="38362" y="10642"/>
                  </a:lnTo>
                  <a:cubicBezTo>
                    <a:pt x="38362" y="10642"/>
                    <a:pt x="38343" y="10642"/>
                    <a:pt x="38323" y="10623"/>
                  </a:cubicBezTo>
                  <a:cubicBezTo>
                    <a:pt x="38304" y="10604"/>
                    <a:pt x="38304" y="10585"/>
                    <a:pt x="38304" y="10547"/>
                  </a:cubicBezTo>
                  <a:cubicBezTo>
                    <a:pt x="38323" y="10509"/>
                    <a:pt x="38343" y="10471"/>
                    <a:pt x="38343" y="10414"/>
                  </a:cubicBezTo>
                  <a:lnTo>
                    <a:pt x="38381" y="10300"/>
                  </a:lnTo>
                  <a:cubicBezTo>
                    <a:pt x="38400" y="10205"/>
                    <a:pt x="38419" y="10128"/>
                    <a:pt x="38438" y="10033"/>
                  </a:cubicBezTo>
                  <a:cubicBezTo>
                    <a:pt x="38495" y="9862"/>
                    <a:pt x="38533" y="9691"/>
                    <a:pt x="38590" y="9519"/>
                  </a:cubicBezTo>
                  <a:cubicBezTo>
                    <a:pt x="38609" y="9424"/>
                    <a:pt x="38647" y="9329"/>
                    <a:pt x="38666" y="9253"/>
                  </a:cubicBezTo>
                  <a:cubicBezTo>
                    <a:pt x="38685" y="9158"/>
                    <a:pt x="38704" y="9081"/>
                    <a:pt x="38723" y="8986"/>
                  </a:cubicBezTo>
                  <a:cubicBezTo>
                    <a:pt x="38742" y="8910"/>
                    <a:pt x="38761" y="8853"/>
                    <a:pt x="38780" y="8758"/>
                  </a:cubicBezTo>
                  <a:cubicBezTo>
                    <a:pt x="38799" y="8663"/>
                    <a:pt x="38818" y="8567"/>
                    <a:pt x="38837" y="8472"/>
                  </a:cubicBezTo>
                  <a:cubicBezTo>
                    <a:pt x="38876" y="8301"/>
                    <a:pt x="38895" y="8110"/>
                    <a:pt x="38933" y="7939"/>
                  </a:cubicBezTo>
                  <a:lnTo>
                    <a:pt x="38952" y="7749"/>
                  </a:lnTo>
                  <a:lnTo>
                    <a:pt x="38952" y="7730"/>
                  </a:lnTo>
                  <a:cubicBezTo>
                    <a:pt x="38857" y="7615"/>
                    <a:pt x="38761" y="7501"/>
                    <a:pt x="38666" y="7387"/>
                  </a:cubicBezTo>
                  <a:cubicBezTo>
                    <a:pt x="38457" y="7139"/>
                    <a:pt x="38266" y="6911"/>
                    <a:pt x="38076" y="6702"/>
                  </a:cubicBezTo>
                  <a:lnTo>
                    <a:pt x="38038" y="6664"/>
                  </a:lnTo>
                  <a:lnTo>
                    <a:pt x="37943" y="6549"/>
                  </a:lnTo>
                  <a:lnTo>
                    <a:pt x="37828" y="6454"/>
                  </a:lnTo>
                  <a:lnTo>
                    <a:pt x="37733" y="6340"/>
                  </a:lnTo>
                  <a:cubicBezTo>
                    <a:pt x="37657" y="6264"/>
                    <a:pt x="37581" y="6188"/>
                    <a:pt x="37505" y="6130"/>
                  </a:cubicBezTo>
                  <a:lnTo>
                    <a:pt x="37410" y="6054"/>
                  </a:lnTo>
                  <a:cubicBezTo>
                    <a:pt x="37372" y="6016"/>
                    <a:pt x="37314" y="5959"/>
                    <a:pt x="37276" y="5921"/>
                  </a:cubicBezTo>
                  <a:lnTo>
                    <a:pt x="37200" y="5883"/>
                  </a:lnTo>
                  <a:lnTo>
                    <a:pt x="37181" y="5864"/>
                  </a:lnTo>
                  <a:lnTo>
                    <a:pt x="37067" y="5769"/>
                  </a:lnTo>
                  <a:lnTo>
                    <a:pt x="36705" y="5502"/>
                  </a:lnTo>
                  <a:lnTo>
                    <a:pt x="36591" y="5407"/>
                  </a:lnTo>
                  <a:lnTo>
                    <a:pt x="36248" y="5141"/>
                  </a:lnTo>
                  <a:lnTo>
                    <a:pt x="36096" y="5026"/>
                  </a:lnTo>
                  <a:cubicBezTo>
                    <a:pt x="35963" y="4931"/>
                    <a:pt x="35887" y="4855"/>
                    <a:pt x="35734" y="4760"/>
                  </a:cubicBezTo>
                  <a:cubicBezTo>
                    <a:pt x="35582" y="4646"/>
                    <a:pt x="35392" y="4493"/>
                    <a:pt x="35220" y="4398"/>
                  </a:cubicBezTo>
                  <a:cubicBezTo>
                    <a:pt x="35068" y="4284"/>
                    <a:pt x="34916" y="4189"/>
                    <a:pt x="34763" y="4093"/>
                  </a:cubicBezTo>
                  <a:lnTo>
                    <a:pt x="34687" y="4036"/>
                  </a:lnTo>
                  <a:lnTo>
                    <a:pt x="34497" y="3922"/>
                  </a:lnTo>
                  <a:lnTo>
                    <a:pt x="34192" y="3751"/>
                  </a:lnTo>
                  <a:lnTo>
                    <a:pt x="34002" y="3656"/>
                  </a:lnTo>
                  <a:cubicBezTo>
                    <a:pt x="33907" y="3846"/>
                    <a:pt x="33812" y="4055"/>
                    <a:pt x="33716" y="4265"/>
                  </a:cubicBezTo>
                  <a:lnTo>
                    <a:pt x="33640" y="4417"/>
                  </a:lnTo>
                  <a:cubicBezTo>
                    <a:pt x="33621" y="4474"/>
                    <a:pt x="33583" y="4531"/>
                    <a:pt x="33564" y="4588"/>
                  </a:cubicBezTo>
                  <a:cubicBezTo>
                    <a:pt x="33507" y="4741"/>
                    <a:pt x="33431" y="4912"/>
                    <a:pt x="33393" y="5026"/>
                  </a:cubicBezTo>
                  <a:cubicBezTo>
                    <a:pt x="33336" y="5141"/>
                    <a:pt x="33297" y="5255"/>
                    <a:pt x="33240" y="5369"/>
                  </a:cubicBezTo>
                  <a:cubicBezTo>
                    <a:pt x="33202" y="5502"/>
                    <a:pt x="33145" y="5616"/>
                    <a:pt x="33107" y="5750"/>
                  </a:cubicBezTo>
                  <a:lnTo>
                    <a:pt x="33012" y="5978"/>
                  </a:lnTo>
                  <a:cubicBezTo>
                    <a:pt x="33012" y="5997"/>
                    <a:pt x="32993" y="6016"/>
                    <a:pt x="32993" y="6035"/>
                  </a:cubicBezTo>
                  <a:lnTo>
                    <a:pt x="32936" y="6150"/>
                  </a:lnTo>
                  <a:lnTo>
                    <a:pt x="32879" y="6283"/>
                  </a:lnTo>
                  <a:lnTo>
                    <a:pt x="32822" y="6454"/>
                  </a:lnTo>
                  <a:lnTo>
                    <a:pt x="32764" y="6568"/>
                  </a:lnTo>
                  <a:lnTo>
                    <a:pt x="32745" y="6625"/>
                  </a:lnTo>
                  <a:cubicBezTo>
                    <a:pt x="32726" y="6702"/>
                    <a:pt x="32688" y="6759"/>
                    <a:pt x="32669" y="6816"/>
                  </a:cubicBezTo>
                  <a:cubicBezTo>
                    <a:pt x="32631" y="6949"/>
                    <a:pt x="32593" y="7082"/>
                    <a:pt x="32536" y="7197"/>
                  </a:cubicBezTo>
                  <a:lnTo>
                    <a:pt x="32479" y="7387"/>
                  </a:lnTo>
                  <a:lnTo>
                    <a:pt x="32441" y="7501"/>
                  </a:lnTo>
                  <a:cubicBezTo>
                    <a:pt x="32441" y="7539"/>
                    <a:pt x="32422" y="7577"/>
                    <a:pt x="32403" y="7596"/>
                  </a:cubicBezTo>
                  <a:cubicBezTo>
                    <a:pt x="32403" y="7634"/>
                    <a:pt x="32384" y="7634"/>
                    <a:pt x="32346" y="7634"/>
                  </a:cubicBezTo>
                  <a:cubicBezTo>
                    <a:pt x="32308" y="7634"/>
                    <a:pt x="32308" y="7596"/>
                    <a:pt x="32308" y="7577"/>
                  </a:cubicBezTo>
                  <a:cubicBezTo>
                    <a:pt x="32308" y="7558"/>
                    <a:pt x="32327" y="7520"/>
                    <a:pt x="32327" y="7501"/>
                  </a:cubicBezTo>
                  <a:cubicBezTo>
                    <a:pt x="32346" y="7444"/>
                    <a:pt x="32346" y="7406"/>
                    <a:pt x="32346" y="7349"/>
                  </a:cubicBezTo>
                  <a:lnTo>
                    <a:pt x="32346" y="7330"/>
                  </a:lnTo>
                  <a:lnTo>
                    <a:pt x="32346" y="7273"/>
                  </a:lnTo>
                  <a:cubicBezTo>
                    <a:pt x="32365" y="7006"/>
                    <a:pt x="32384" y="6740"/>
                    <a:pt x="32403" y="6473"/>
                  </a:cubicBezTo>
                  <a:cubicBezTo>
                    <a:pt x="32403" y="6416"/>
                    <a:pt x="32403" y="6340"/>
                    <a:pt x="32403" y="6264"/>
                  </a:cubicBezTo>
                  <a:lnTo>
                    <a:pt x="32422" y="6035"/>
                  </a:lnTo>
                  <a:cubicBezTo>
                    <a:pt x="32422" y="5902"/>
                    <a:pt x="32441" y="5769"/>
                    <a:pt x="32441" y="5616"/>
                  </a:cubicBezTo>
                  <a:cubicBezTo>
                    <a:pt x="32460" y="5369"/>
                    <a:pt x="32479" y="5102"/>
                    <a:pt x="32498" y="4836"/>
                  </a:cubicBezTo>
                  <a:cubicBezTo>
                    <a:pt x="32498" y="4569"/>
                    <a:pt x="32517" y="4284"/>
                    <a:pt x="32517" y="4017"/>
                  </a:cubicBezTo>
                  <a:cubicBezTo>
                    <a:pt x="32517" y="3713"/>
                    <a:pt x="32536" y="3427"/>
                    <a:pt x="32555" y="3142"/>
                  </a:cubicBezTo>
                  <a:lnTo>
                    <a:pt x="32555" y="2818"/>
                  </a:lnTo>
                  <a:lnTo>
                    <a:pt x="32441" y="2742"/>
                  </a:lnTo>
                  <a:cubicBezTo>
                    <a:pt x="32288" y="2647"/>
                    <a:pt x="32136" y="2532"/>
                    <a:pt x="31984" y="2437"/>
                  </a:cubicBezTo>
                  <a:lnTo>
                    <a:pt x="31908" y="2380"/>
                  </a:lnTo>
                  <a:cubicBezTo>
                    <a:pt x="31851" y="2342"/>
                    <a:pt x="31793" y="2304"/>
                    <a:pt x="31736" y="2266"/>
                  </a:cubicBezTo>
                  <a:lnTo>
                    <a:pt x="31641" y="2209"/>
                  </a:lnTo>
                  <a:lnTo>
                    <a:pt x="31565" y="2152"/>
                  </a:lnTo>
                  <a:lnTo>
                    <a:pt x="31527" y="2133"/>
                  </a:lnTo>
                  <a:lnTo>
                    <a:pt x="31451" y="2094"/>
                  </a:lnTo>
                  <a:lnTo>
                    <a:pt x="31299" y="2018"/>
                  </a:lnTo>
                  <a:lnTo>
                    <a:pt x="31146" y="1923"/>
                  </a:lnTo>
                  <a:cubicBezTo>
                    <a:pt x="31089" y="1904"/>
                    <a:pt x="31032" y="1866"/>
                    <a:pt x="30956" y="1828"/>
                  </a:cubicBezTo>
                  <a:lnTo>
                    <a:pt x="30899" y="1809"/>
                  </a:lnTo>
                  <a:cubicBezTo>
                    <a:pt x="30689" y="1714"/>
                    <a:pt x="30499" y="1619"/>
                    <a:pt x="30347" y="1561"/>
                  </a:cubicBezTo>
                  <a:cubicBezTo>
                    <a:pt x="30194" y="1504"/>
                    <a:pt x="30042" y="1447"/>
                    <a:pt x="29890" y="1390"/>
                  </a:cubicBezTo>
                  <a:lnTo>
                    <a:pt x="29795" y="1352"/>
                  </a:lnTo>
                  <a:cubicBezTo>
                    <a:pt x="29585" y="1295"/>
                    <a:pt x="29395" y="1238"/>
                    <a:pt x="29204" y="1162"/>
                  </a:cubicBezTo>
                  <a:lnTo>
                    <a:pt x="28919" y="1085"/>
                  </a:lnTo>
                  <a:lnTo>
                    <a:pt x="28805" y="1047"/>
                  </a:lnTo>
                  <a:lnTo>
                    <a:pt x="28595" y="990"/>
                  </a:lnTo>
                  <a:lnTo>
                    <a:pt x="28481" y="971"/>
                  </a:lnTo>
                  <a:lnTo>
                    <a:pt x="28024" y="857"/>
                  </a:lnTo>
                  <a:lnTo>
                    <a:pt x="27377" y="705"/>
                  </a:lnTo>
                  <a:cubicBezTo>
                    <a:pt x="26996" y="629"/>
                    <a:pt x="26615" y="552"/>
                    <a:pt x="26177" y="476"/>
                  </a:cubicBezTo>
                  <a:lnTo>
                    <a:pt x="25835" y="419"/>
                  </a:lnTo>
                  <a:lnTo>
                    <a:pt x="25644" y="381"/>
                  </a:lnTo>
                  <a:lnTo>
                    <a:pt x="25511" y="362"/>
                  </a:lnTo>
                  <a:cubicBezTo>
                    <a:pt x="25359" y="324"/>
                    <a:pt x="25187" y="305"/>
                    <a:pt x="25035" y="267"/>
                  </a:cubicBezTo>
                  <a:lnTo>
                    <a:pt x="24559" y="210"/>
                  </a:lnTo>
                  <a:cubicBezTo>
                    <a:pt x="24559" y="267"/>
                    <a:pt x="24540" y="305"/>
                    <a:pt x="24540" y="362"/>
                  </a:cubicBezTo>
                  <a:cubicBezTo>
                    <a:pt x="24502" y="552"/>
                    <a:pt x="24464" y="724"/>
                    <a:pt x="24426" y="914"/>
                  </a:cubicBezTo>
                  <a:cubicBezTo>
                    <a:pt x="24407" y="1104"/>
                    <a:pt x="24369" y="1276"/>
                    <a:pt x="24350" y="1466"/>
                  </a:cubicBezTo>
                  <a:cubicBezTo>
                    <a:pt x="24331" y="1561"/>
                    <a:pt x="24312" y="1657"/>
                    <a:pt x="24293" y="1752"/>
                  </a:cubicBezTo>
                  <a:cubicBezTo>
                    <a:pt x="24274" y="1847"/>
                    <a:pt x="24255" y="1942"/>
                    <a:pt x="24235" y="2037"/>
                  </a:cubicBezTo>
                  <a:lnTo>
                    <a:pt x="24197" y="2342"/>
                  </a:lnTo>
                  <a:lnTo>
                    <a:pt x="24140" y="2608"/>
                  </a:lnTo>
                  <a:cubicBezTo>
                    <a:pt x="24121" y="2799"/>
                    <a:pt x="24083" y="2989"/>
                    <a:pt x="24064" y="3180"/>
                  </a:cubicBezTo>
                  <a:cubicBezTo>
                    <a:pt x="24045" y="3370"/>
                    <a:pt x="24007" y="3579"/>
                    <a:pt x="23988" y="3770"/>
                  </a:cubicBezTo>
                  <a:cubicBezTo>
                    <a:pt x="23969" y="3941"/>
                    <a:pt x="23931" y="4093"/>
                    <a:pt x="23912" y="4284"/>
                  </a:cubicBezTo>
                  <a:cubicBezTo>
                    <a:pt x="23874" y="4474"/>
                    <a:pt x="23855" y="4665"/>
                    <a:pt x="23836" y="4855"/>
                  </a:cubicBezTo>
                  <a:cubicBezTo>
                    <a:pt x="23817" y="4969"/>
                    <a:pt x="23798" y="5064"/>
                    <a:pt x="23798" y="5179"/>
                  </a:cubicBezTo>
                  <a:cubicBezTo>
                    <a:pt x="23779" y="5274"/>
                    <a:pt x="23760" y="5369"/>
                    <a:pt x="23760" y="5483"/>
                  </a:cubicBezTo>
                  <a:lnTo>
                    <a:pt x="23760" y="5502"/>
                  </a:lnTo>
                  <a:lnTo>
                    <a:pt x="23760" y="5597"/>
                  </a:lnTo>
                  <a:lnTo>
                    <a:pt x="23760" y="5655"/>
                  </a:lnTo>
                  <a:cubicBezTo>
                    <a:pt x="23740" y="5712"/>
                    <a:pt x="23740" y="5769"/>
                    <a:pt x="23740" y="5826"/>
                  </a:cubicBezTo>
                  <a:cubicBezTo>
                    <a:pt x="23740" y="6016"/>
                    <a:pt x="23721" y="6226"/>
                    <a:pt x="23702" y="6397"/>
                  </a:cubicBezTo>
                  <a:cubicBezTo>
                    <a:pt x="23702" y="6587"/>
                    <a:pt x="23683" y="6778"/>
                    <a:pt x="23683" y="6949"/>
                  </a:cubicBezTo>
                  <a:cubicBezTo>
                    <a:pt x="23664" y="7063"/>
                    <a:pt x="23645" y="7159"/>
                    <a:pt x="23645" y="7254"/>
                  </a:cubicBezTo>
                  <a:cubicBezTo>
                    <a:pt x="23626" y="7349"/>
                    <a:pt x="23626" y="7444"/>
                    <a:pt x="23607" y="7539"/>
                  </a:cubicBezTo>
                  <a:lnTo>
                    <a:pt x="23588" y="7692"/>
                  </a:lnTo>
                  <a:lnTo>
                    <a:pt x="23588" y="7749"/>
                  </a:lnTo>
                  <a:lnTo>
                    <a:pt x="23588" y="7806"/>
                  </a:lnTo>
                  <a:cubicBezTo>
                    <a:pt x="23588" y="7844"/>
                    <a:pt x="23588" y="7863"/>
                    <a:pt x="23569" y="7882"/>
                  </a:cubicBezTo>
                  <a:cubicBezTo>
                    <a:pt x="23569" y="7901"/>
                    <a:pt x="23550" y="7901"/>
                    <a:pt x="23531" y="7920"/>
                  </a:cubicBezTo>
                  <a:lnTo>
                    <a:pt x="23493" y="7920"/>
                  </a:lnTo>
                  <a:cubicBezTo>
                    <a:pt x="23455" y="7901"/>
                    <a:pt x="23436" y="7882"/>
                    <a:pt x="23436" y="7844"/>
                  </a:cubicBezTo>
                  <a:cubicBezTo>
                    <a:pt x="23436" y="7825"/>
                    <a:pt x="23436" y="7806"/>
                    <a:pt x="23436" y="7787"/>
                  </a:cubicBezTo>
                  <a:lnTo>
                    <a:pt x="23436" y="7730"/>
                  </a:lnTo>
                  <a:cubicBezTo>
                    <a:pt x="23398" y="7539"/>
                    <a:pt x="23379" y="7368"/>
                    <a:pt x="23360" y="7178"/>
                  </a:cubicBezTo>
                  <a:cubicBezTo>
                    <a:pt x="23341" y="6987"/>
                    <a:pt x="23303" y="6778"/>
                    <a:pt x="23284" y="6587"/>
                  </a:cubicBezTo>
                  <a:cubicBezTo>
                    <a:pt x="23284" y="6397"/>
                    <a:pt x="23265" y="6207"/>
                    <a:pt x="23246" y="6016"/>
                  </a:cubicBezTo>
                  <a:lnTo>
                    <a:pt x="23188" y="5445"/>
                  </a:lnTo>
                  <a:cubicBezTo>
                    <a:pt x="23169" y="5255"/>
                    <a:pt x="23150" y="5064"/>
                    <a:pt x="23131" y="4874"/>
                  </a:cubicBezTo>
                  <a:cubicBezTo>
                    <a:pt x="23112" y="4684"/>
                    <a:pt x="23093" y="4493"/>
                    <a:pt x="23074" y="4303"/>
                  </a:cubicBezTo>
                  <a:cubicBezTo>
                    <a:pt x="23055" y="3922"/>
                    <a:pt x="22998" y="3541"/>
                    <a:pt x="22960" y="3161"/>
                  </a:cubicBezTo>
                  <a:cubicBezTo>
                    <a:pt x="22941" y="2970"/>
                    <a:pt x="22922" y="2780"/>
                    <a:pt x="22903" y="2589"/>
                  </a:cubicBezTo>
                  <a:cubicBezTo>
                    <a:pt x="22884" y="2399"/>
                    <a:pt x="22865" y="2247"/>
                    <a:pt x="22865" y="2037"/>
                  </a:cubicBezTo>
                  <a:cubicBezTo>
                    <a:pt x="22846" y="1847"/>
                    <a:pt x="22808" y="1657"/>
                    <a:pt x="22808" y="1447"/>
                  </a:cubicBezTo>
                  <a:lnTo>
                    <a:pt x="22808" y="1257"/>
                  </a:lnTo>
                  <a:lnTo>
                    <a:pt x="22808" y="1047"/>
                  </a:lnTo>
                  <a:lnTo>
                    <a:pt x="22808" y="1028"/>
                  </a:lnTo>
                  <a:lnTo>
                    <a:pt x="22808" y="857"/>
                  </a:lnTo>
                  <a:lnTo>
                    <a:pt x="22808" y="648"/>
                  </a:lnTo>
                  <a:lnTo>
                    <a:pt x="22808" y="419"/>
                  </a:lnTo>
                  <a:lnTo>
                    <a:pt x="22808" y="115"/>
                  </a:lnTo>
                  <a:lnTo>
                    <a:pt x="228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8" name="Google Shape;2698;p78"/>
            <p:cNvSpPr/>
            <p:nvPr/>
          </p:nvSpPr>
          <p:spPr>
            <a:xfrm>
              <a:off x="827950" y="3331300"/>
              <a:ext cx="5250" cy="11925"/>
            </a:xfrm>
            <a:custGeom>
              <a:avLst/>
              <a:gdLst/>
              <a:ahLst/>
              <a:cxnLst/>
              <a:rect l="l" t="t" r="r" b="b"/>
              <a:pathLst>
                <a:path w="210" h="477" extrusionOk="0">
                  <a:moveTo>
                    <a:pt x="0" y="0"/>
                  </a:moveTo>
                  <a:lnTo>
                    <a:pt x="44" y="101"/>
                  </a:lnTo>
                  <a:lnTo>
                    <a:pt x="44" y="101"/>
                  </a:lnTo>
                  <a:cubicBezTo>
                    <a:pt x="31" y="69"/>
                    <a:pt x="18" y="34"/>
                    <a:pt x="0" y="0"/>
                  </a:cubicBezTo>
                  <a:close/>
                  <a:moveTo>
                    <a:pt x="44" y="101"/>
                  </a:moveTo>
                  <a:cubicBezTo>
                    <a:pt x="53" y="125"/>
                    <a:pt x="63" y="149"/>
                    <a:pt x="74" y="171"/>
                  </a:cubicBezTo>
                  <a:lnTo>
                    <a:pt x="74" y="171"/>
                  </a:lnTo>
                  <a:lnTo>
                    <a:pt x="44" y="101"/>
                  </a:lnTo>
                  <a:close/>
                  <a:moveTo>
                    <a:pt x="74" y="171"/>
                  </a:moveTo>
                  <a:lnTo>
                    <a:pt x="115" y="267"/>
                  </a:lnTo>
                  <a:cubicBezTo>
                    <a:pt x="138" y="301"/>
                    <a:pt x="154" y="343"/>
                    <a:pt x="171" y="383"/>
                  </a:cubicBezTo>
                  <a:lnTo>
                    <a:pt x="171" y="383"/>
                  </a:lnTo>
                  <a:cubicBezTo>
                    <a:pt x="151" y="320"/>
                    <a:pt x="123" y="265"/>
                    <a:pt x="96" y="210"/>
                  </a:cubicBezTo>
                  <a:cubicBezTo>
                    <a:pt x="88" y="197"/>
                    <a:pt x="80" y="184"/>
                    <a:pt x="74" y="171"/>
                  </a:cubicBezTo>
                  <a:close/>
                  <a:moveTo>
                    <a:pt x="171" y="383"/>
                  </a:moveTo>
                  <a:cubicBezTo>
                    <a:pt x="179" y="407"/>
                    <a:pt x="186" y="431"/>
                    <a:pt x="191" y="457"/>
                  </a:cubicBezTo>
                  <a:lnTo>
                    <a:pt x="191" y="476"/>
                  </a:lnTo>
                  <a:lnTo>
                    <a:pt x="210" y="457"/>
                  </a:lnTo>
                  <a:cubicBezTo>
                    <a:pt x="195" y="435"/>
                    <a:pt x="183" y="409"/>
                    <a:pt x="171" y="383"/>
                  </a:cubicBezTo>
                  <a:close/>
                </a:path>
              </a:pathLst>
            </a:custGeom>
            <a:solidFill>
              <a:srgbClr val="4A4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9" name="Google Shape;2699;p78"/>
            <p:cNvSpPr/>
            <p:nvPr/>
          </p:nvSpPr>
          <p:spPr>
            <a:xfrm>
              <a:off x="774650" y="3192800"/>
              <a:ext cx="860050" cy="250375"/>
            </a:xfrm>
            <a:custGeom>
              <a:avLst/>
              <a:gdLst/>
              <a:ahLst/>
              <a:cxnLst/>
              <a:rect l="l" t="t" r="r" b="b"/>
              <a:pathLst>
                <a:path w="34402" h="10015" extrusionOk="0">
                  <a:moveTo>
                    <a:pt x="20542" y="0"/>
                  </a:moveTo>
                  <a:cubicBezTo>
                    <a:pt x="20218" y="0"/>
                    <a:pt x="19895" y="19"/>
                    <a:pt x="19533" y="19"/>
                  </a:cubicBezTo>
                  <a:cubicBezTo>
                    <a:pt x="18886" y="57"/>
                    <a:pt x="18200" y="133"/>
                    <a:pt x="17553" y="210"/>
                  </a:cubicBezTo>
                  <a:lnTo>
                    <a:pt x="17496" y="210"/>
                  </a:lnTo>
                  <a:lnTo>
                    <a:pt x="17210" y="248"/>
                  </a:lnTo>
                  <a:cubicBezTo>
                    <a:pt x="17001" y="267"/>
                    <a:pt x="16792" y="286"/>
                    <a:pt x="16525" y="324"/>
                  </a:cubicBezTo>
                  <a:cubicBezTo>
                    <a:pt x="16259" y="362"/>
                    <a:pt x="15992" y="419"/>
                    <a:pt x="15745" y="457"/>
                  </a:cubicBezTo>
                  <a:lnTo>
                    <a:pt x="15497" y="514"/>
                  </a:lnTo>
                  <a:cubicBezTo>
                    <a:pt x="15154" y="571"/>
                    <a:pt x="14831" y="647"/>
                    <a:pt x="14507" y="724"/>
                  </a:cubicBezTo>
                  <a:cubicBezTo>
                    <a:pt x="14126" y="800"/>
                    <a:pt x="13784" y="895"/>
                    <a:pt x="13498" y="971"/>
                  </a:cubicBezTo>
                  <a:cubicBezTo>
                    <a:pt x="13193" y="1066"/>
                    <a:pt x="12889" y="1162"/>
                    <a:pt x="12584" y="1276"/>
                  </a:cubicBezTo>
                  <a:lnTo>
                    <a:pt x="12546" y="1276"/>
                  </a:lnTo>
                  <a:cubicBezTo>
                    <a:pt x="12184" y="1409"/>
                    <a:pt x="11861" y="1523"/>
                    <a:pt x="11556" y="1656"/>
                  </a:cubicBezTo>
                  <a:lnTo>
                    <a:pt x="11499" y="1676"/>
                  </a:lnTo>
                  <a:cubicBezTo>
                    <a:pt x="10909" y="1923"/>
                    <a:pt x="10281" y="2190"/>
                    <a:pt x="9690" y="2475"/>
                  </a:cubicBezTo>
                  <a:cubicBezTo>
                    <a:pt x="9386" y="2608"/>
                    <a:pt x="9100" y="2761"/>
                    <a:pt x="8796" y="2913"/>
                  </a:cubicBezTo>
                  <a:lnTo>
                    <a:pt x="8624" y="3008"/>
                  </a:lnTo>
                  <a:cubicBezTo>
                    <a:pt x="8377" y="3141"/>
                    <a:pt x="8129" y="3256"/>
                    <a:pt x="7882" y="3389"/>
                  </a:cubicBezTo>
                  <a:lnTo>
                    <a:pt x="7692" y="3503"/>
                  </a:lnTo>
                  <a:cubicBezTo>
                    <a:pt x="7463" y="3636"/>
                    <a:pt x="7216" y="3770"/>
                    <a:pt x="6968" y="3903"/>
                  </a:cubicBezTo>
                  <a:lnTo>
                    <a:pt x="6911" y="3941"/>
                  </a:lnTo>
                  <a:cubicBezTo>
                    <a:pt x="6644" y="4093"/>
                    <a:pt x="6359" y="4246"/>
                    <a:pt x="6092" y="4417"/>
                  </a:cubicBezTo>
                  <a:lnTo>
                    <a:pt x="5940" y="4512"/>
                  </a:lnTo>
                  <a:lnTo>
                    <a:pt x="5635" y="4684"/>
                  </a:lnTo>
                  <a:lnTo>
                    <a:pt x="5597" y="4722"/>
                  </a:lnTo>
                  <a:cubicBezTo>
                    <a:pt x="5464" y="4798"/>
                    <a:pt x="5331" y="4874"/>
                    <a:pt x="5217" y="4950"/>
                  </a:cubicBezTo>
                  <a:cubicBezTo>
                    <a:pt x="4969" y="5102"/>
                    <a:pt x="4741" y="5274"/>
                    <a:pt x="4512" y="5426"/>
                  </a:cubicBezTo>
                  <a:lnTo>
                    <a:pt x="4341" y="5559"/>
                  </a:lnTo>
                  <a:lnTo>
                    <a:pt x="4208" y="5654"/>
                  </a:lnTo>
                  <a:cubicBezTo>
                    <a:pt x="3979" y="5807"/>
                    <a:pt x="3751" y="5978"/>
                    <a:pt x="3541" y="6149"/>
                  </a:cubicBezTo>
                  <a:cubicBezTo>
                    <a:pt x="3275" y="6397"/>
                    <a:pt x="3008" y="6644"/>
                    <a:pt x="2780" y="6873"/>
                  </a:cubicBezTo>
                  <a:lnTo>
                    <a:pt x="2627" y="7006"/>
                  </a:lnTo>
                  <a:cubicBezTo>
                    <a:pt x="2551" y="7082"/>
                    <a:pt x="2475" y="7139"/>
                    <a:pt x="2399" y="7216"/>
                  </a:cubicBezTo>
                  <a:cubicBezTo>
                    <a:pt x="2285" y="7330"/>
                    <a:pt x="2190" y="7444"/>
                    <a:pt x="2075" y="7558"/>
                  </a:cubicBezTo>
                  <a:lnTo>
                    <a:pt x="1942" y="7730"/>
                  </a:lnTo>
                  <a:cubicBezTo>
                    <a:pt x="1828" y="7844"/>
                    <a:pt x="1714" y="7958"/>
                    <a:pt x="1618" y="8072"/>
                  </a:cubicBezTo>
                  <a:cubicBezTo>
                    <a:pt x="1466" y="8225"/>
                    <a:pt x="1333" y="8396"/>
                    <a:pt x="1200" y="8548"/>
                  </a:cubicBezTo>
                  <a:lnTo>
                    <a:pt x="1162" y="8605"/>
                  </a:lnTo>
                  <a:lnTo>
                    <a:pt x="1142" y="8643"/>
                  </a:lnTo>
                  <a:lnTo>
                    <a:pt x="1104" y="8662"/>
                  </a:lnTo>
                  <a:lnTo>
                    <a:pt x="1028" y="8758"/>
                  </a:lnTo>
                  <a:lnTo>
                    <a:pt x="1009" y="8777"/>
                  </a:lnTo>
                  <a:lnTo>
                    <a:pt x="971" y="8815"/>
                  </a:lnTo>
                  <a:lnTo>
                    <a:pt x="933" y="8834"/>
                  </a:lnTo>
                  <a:lnTo>
                    <a:pt x="914" y="8853"/>
                  </a:lnTo>
                  <a:lnTo>
                    <a:pt x="895" y="8872"/>
                  </a:lnTo>
                  <a:cubicBezTo>
                    <a:pt x="857" y="8910"/>
                    <a:pt x="800" y="8967"/>
                    <a:pt x="762" y="9005"/>
                  </a:cubicBezTo>
                  <a:lnTo>
                    <a:pt x="724" y="9062"/>
                  </a:lnTo>
                  <a:lnTo>
                    <a:pt x="628" y="9176"/>
                  </a:lnTo>
                  <a:lnTo>
                    <a:pt x="476" y="9329"/>
                  </a:lnTo>
                  <a:lnTo>
                    <a:pt x="438" y="9367"/>
                  </a:lnTo>
                  <a:lnTo>
                    <a:pt x="419" y="9405"/>
                  </a:lnTo>
                  <a:lnTo>
                    <a:pt x="343" y="9481"/>
                  </a:lnTo>
                  <a:lnTo>
                    <a:pt x="324" y="9500"/>
                  </a:lnTo>
                  <a:cubicBezTo>
                    <a:pt x="305" y="9519"/>
                    <a:pt x="286" y="9538"/>
                    <a:pt x="286" y="9557"/>
                  </a:cubicBezTo>
                  <a:lnTo>
                    <a:pt x="286" y="9576"/>
                  </a:lnTo>
                  <a:lnTo>
                    <a:pt x="248" y="9595"/>
                  </a:lnTo>
                  <a:cubicBezTo>
                    <a:pt x="229" y="9614"/>
                    <a:pt x="210" y="9633"/>
                    <a:pt x="191" y="9671"/>
                  </a:cubicBezTo>
                  <a:lnTo>
                    <a:pt x="153" y="9710"/>
                  </a:lnTo>
                  <a:cubicBezTo>
                    <a:pt x="114" y="9767"/>
                    <a:pt x="76" y="9824"/>
                    <a:pt x="38" y="9900"/>
                  </a:cubicBezTo>
                  <a:lnTo>
                    <a:pt x="38" y="9919"/>
                  </a:lnTo>
                  <a:cubicBezTo>
                    <a:pt x="19" y="9938"/>
                    <a:pt x="0" y="9957"/>
                    <a:pt x="0" y="9976"/>
                  </a:cubicBezTo>
                  <a:cubicBezTo>
                    <a:pt x="19" y="9995"/>
                    <a:pt x="38" y="10014"/>
                    <a:pt x="38" y="10014"/>
                  </a:cubicBezTo>
                  <a:lnTo>
                    <a:pt x="95" y="9995"/>
                  </a:lnTo>
                  <a:cubicBezTo>
                    <a:pt x="133" y="9995"/>
                    <a:pt x="153" y="9976"/>
                    <a:pt x="172" y="9957"/>
                  </a:cubicBezTo>
                  <a:lnTo>
                    <a:pt x="191" y="9957"/>
                  </a:lnTo>
                  <a:cubicBezTo>
                    <a:pt x="229" y="9938"/>
                    <a:pt x="248" y="9900"/>
                    <a:pt x="286" y="9881"/>
                  </a:cubicBezTo>
                  <a:lnTo>
                    <a:pt x="305" y="9862"/>
                  </a:lnTo>
                  <a:cubicBezTo>
                    <a:pt x="362" y="9805"/>
                    <a:pt x="419" y="9767"/>
                    <a:pt x="476" y="9729"/>
                  </a:cubicBezTo>
                  <a:lnTo>
                    <a:pt x="590" y="9633"/>
                  </a:lnTo>
                  <a:lnTo>
                    <a:pt x="648" y="9576"/>
                  </a:lnTo>
                  <a:lnTo>
                    <a:pt x="743" y="9500"/>
                  </a:lnTo>
                  <a:lnTo>
                    <a:pt x="838" y="9424"/>
                  </a:lnTo>
                  <a:lnTo>
                    <a:pt x="895" y="9367"/>
                  </a:lnTo>
                  <a:lnTo>
                    <a:pt x="990" y="9272"/>
                  </a:lnTo>
                  <a:lnTo>
                    <a:pt x="1047" y="9234"/>
                  </a:lnTo>
                  <a:cubicBezTo>
                    <a:pt x="1104" y="9176"/>
                    <a:pt x="1142" y="9138"/>
                    <a:pt x="1181" y="9100"/>
                  </a:cubicBezTo>
                  <a:lnTo>
                    <a:pt x="1200" y="9081"/>
                  </a:lnTo>
                  <a:lnTo>
                    <a:pt x="1447" y="8853"/>
                  </a:lnTo>
                  <a:lnTo>
                    <a:pt x="1676" y="8662"/>
                  </a:lnTo>
                  <a:cubicBezTo>
                    <a:pt x="1790" y="8605"/>
                    <a:pt x="1885" y="8529"/>
                    <a:pt x="1980" y="8472"/>
                  </a:cubicBezTo>
                  <a:lnTo>
                    <a:pt x="2209" y="8301"/>
                  </a:lnTo>
                  <a:lnTo>
                    <a:pt x="2361" y="8186"/>
                  </a:lnTo>
                  <a:cubicBezTo>
                    <a:pt x="2513" y="8091"/>
                    <a:pt x="2646" y="7977"/>
                    <a:pt x="2799" y="7882"/>
                  </a:cubicBezTo>
                  <a:cubicBezTo>
                    <a:pt x="3027" y="7749"/>
                    <a:pt x="3237" y="7615"/>
                    <a:pt x="3446" y="7482"/>
                  </a:cubicBezTo>
                  <a:lnTo>
                    <a:pt x="3503" y="7444"/>
                  </a:lnTo>
                  <a:lnTo>
                    <a:pt x="3732" y="7311"/>
                  </a:lnTo>
                  <a:cubicBezTo>
                    <a:pt x="3827" y="7254"/>
                    <a:pt x="3903" y="7216"/>
                    <a:pt x="3979" y="7158"/>
                  </a:cubicBezTo>
                  <a:cubicBezTo>
                    <a:pt x="4093" y="7082"/>
                    <a:pt x="4227" y="7025"/>
                    <a:pt x="4341" y="6949"/>
                  </a:cubicBezTo>
                  <a:lnTo>
                    <a:pt x="4436" y="6892"/>
                  </a:lnTo>
                  <a:lnTo>
                    <a:pt x="4684" y="6721"/>
                  </a:lnTo>
                  <a:lnTo>
                    <a:pt x="4855" y="6625"/>
                  </a:lnTo>
                  <a:lnTo>
                    <a:pt x="4988" y="6530"/>
                  </a:lnTo>
                  <a:cubicBezTo>
                    <a:pt x="5083" y="6473"/>
                    <a:pt x="5236" y="6378"/>
                    <a:pt x="5312" y="6321"/>
                  </a:cubicBezTo>
                  <a:cubicBezTo>
                    <a:pt x="5388" y="6264"/>
                    <a:pt x="5464" y="6207"/>
                    <a:pt x="5540" y="6149"/>
                  </a:cubicBezTo>
                  <a:lnTo>
                    <a:pt x="5712" y="6054"/>
                  </a:lnTo>
                  <a:cubicBezTo>
                    <a:pt x="5826" y="5959"/>
                    <a:pt x="5959" y="5883"/>
                    <a:pt x="6092" y="5807"/>
                  </a:cubicBezTo>
                  <a:cubicBezTo>
                    <a:pt x="6207" y="5731"/>
                    <a:pt x="6340" y="5654"/>
                    <a:pt x="6454" y="5578"/>
                  </a:cubicBezTo>
                  <a:cubicBezTo>
                    <a:pt x="6625" y="5464"/>
                    <a:pt x="6816" y="5350"/>
                    <a:pt x="6968" y="5255"/>
                  </a:cubicBezTo>
                  <a:lnTo>
                    <a:pt x="7311" y="5045"/>
                  </a:lnTo>
                  <a:lnTo>
                    <a:pt x="7463" y="4950"/>
                  </a:lnTo>
                  <a:lnTo>
                    <a:pt x="7711" y="4798"/>
                  </a:lnTo>
                  <a:cubicBezTo>
                    <a:pt x="7844" y="4722"/>
                    <a:pt x="7977" y="4645"/>
                    <a:pt x="8110" y="4588"/>
                  </a:cubicBezTo>
                  <a:lnTo>
                    <a:pt x="8891" y="4189"/>
                  </a:lnTo>
                  <a:cubicBezTo>
                    <a:pt x="9119" y="4074"/>
                    <a:pt x="9348" y="3979"/>
                    <a:pt x="9557" y="3884"/>
                  </a:cubicBezTo>
                  <a:lnTo>
                    <a:pt x="9805" y="3789"/>
                  </a:lnTo>
                  <a:lnTo>
                    <a:pt x="10014" y="3694"/>
                  </a:lnTo>
                  <a:lnTo>
                    <a:pt x="10661" y="3408"/>
                  </a:lnTo>
                  <a:lnTo>
                    <a:pt x="10757" y="3370"/>
                  </a:lnTo>
                  <a:cubicBezTo>
                    <a:pt x="10852" y="3332"/>
                    <a:pt x="10985" y="3275"/>
                    <a:pt x="11099" y="3237"/>
                  </a:cubicBezTo>
                  <a:lnTo>
                    <a:pt x="11328" y="3141"/>
                  </a:lnTo>
                  <a:lnTo>
                    <a:pt x="11499" y="3084"/>
                  </a:lnTo>
                  <a:cubicBezTo>
                    <a:pt x="11766" y="2970"/>
                    <a:pt x="12051" y="2875"/>
                    <a:pt x="12337" y="2780"/>
                  </a:cubicBezTo>
                  <a:cubicBezTo>
                    <a:pt x="12470" y="2742"/>
                    <a:pt x="12603" y="2704"/>
                    <a:pt x="12737" y="2665"/>
                  </a:cubicBezTo>
                  <a:lnTo>
                    <a:pt x="12908" y="2627"/>
                  </a:lnTo>
                  <a:lnTo>
                    <a:pt x="13117" y="2551"/>
                  </a:lnTo>
                  <a:lnTo>
                    <a:pt x="13365" y="2494"/>
                  </a:lnTo>
                  <a:lnTo>
                    <a:pt x="13498" y="2475"/>
                  </a:lnTo>
                  <a:cubicBezTo>
                    <a:pt x="13593" y="2456"/>
                    <a:pt x="13688" y="2418"/>
                    <a:pt x="13784" y="2399"/>
                  </a:cubicBezTo>
                  <a:lnTo>
                    <a:pt x="13879" y="2361"/>
                  </a:lnTo>
                  <a:cubicBezTo>
                    <a:pt x="14145" y="2285"/>
                    <a:pt x="14412" y="2228"/>
                    <a:pt x="14678" y="2151"/>
                  </a:cubicBezTo>
                  <a:cubicBezTo>
                    <a:pt x="14926" y="2094"/>
                    <a:pt x="15192" y="2037"/>
                    <a:pt x="15440" y="1999"/>
                  </a:cubicBezTo>
                  <a:lnTo>
                    <a:pt x="15611" y="1999"/>
                  </a:lnTo>
                  <a:lnTo>
                    <a:pt x="16087" y="1923"/>
                  </a:lnTo>
                  <a:cubicBezTo>
                    <a:pt x="16201" y="1904"/>
                    <a:pt x="16335" y="1904"/>
                    <a:pt x="16449" y="1885"/>
                  </a:cubicBezTo>
                  <a:lnTo>
                    <a:pt x="16563" y="1866"/>
                  </a:lnTo>
                  <a:lnTo>
                    <a:pt x="16734" y="1847"/>
                  </a:lnTo>
                  <a:cubicBezTo>
                    <a:pt x="17001" y="1809"/>
                    <a:pt x="17287" y="1771"/>
                    <a:pt x="17553" y="1752"/>
                  </a:cubicBezTo>
                  <a:lnTo>
                    <a:pt x="17743" y="1733"/>
                  </a:lnTo>
                  <a:lnTo>
                    <a:pt x="18029" y="1714"/>
                  </a:lnTo>
                  <a:lnTo>
                    <a:pt x="18334" y="1695"/>
                  </a:lnTo>
                  <a:lnTo>
                    <a:pt x="18505" y="1695"/>
                  </a:lnTo>
                  <a:lnTo>
                    <a:pt x="18714" y="1676"/>
                  </a:lnTo>
                  <a:lnTo>
                    <a:pt x="18943" y="1656"/>
                  </a:lnTo>
                  <a:lnTo>
                    <a:pt x="19267" y="1637"/>
                  </a:lnTo>
                  <a:lnTo>
                    <a:pt x="19419" y="1637"/>
                  </a:lnTo>
                  <a:cubicBezTo>
                    <a:pt x="19628" y="1618"/>
                    <a:pt x="19838" y="1618"/>
                    <a:pt x="20028" y="1618"/>
                  </a:cubicBezTo>
                  <a:lnTo>
                    <a:pt x="23721" y="1618"/>
                  </a:lnTo>
                  <a:cubicBezTo>
                    <a:pt x="23893" y="1637"/>
                    <a:pt x="24045" y="1656"/>
                    <a:pt x="24197" y="1656"/>
                  </a:cubicBezTo>
                  <a:lnTo>
                    <a:pt x="24711" y="1656"/>
                  </a:lnTo>
                  <a:lnTo>
                    <a:pt x="24921" y="1695"/>
                  </a:lnTo>
                  <a:lnTo>
                    <a:pt x="25130" y="1714"/>
                  </a:lnTo>
                  <a:lnTo>
                    <a:pt x="25263" y="1752"/>
                  </a:lnTo>
                  <a:lnTo>
                    <a:pt x="25568" y="1809"/>
                  </a:lnTo>
                  <a:lnTo>
                    <a:pt x="25777" y="1828"/>
                  </a:lnTo>
                  <a:lnTo>
                    <a:pt x="26025" y="1885"/>
                  </a:lnTo>
                  <a:lnTo>
                    <a:pt x="26215" y="1904"/>
                  </a:lnTo>
                  <a:lnTo>
                    <a:pt x="26444" y="1961"/>
                  </a:lnTo>
                  <a:lnTo>
                    <a:pt x="26863" y="2018"/>
                  </a:lnTo>
                  <a:lnTo>
                    <a:pt x="27320" y="2094"/>
                  </a:lnTo>
                  <a:lnTo>
                    <a:pt x="27586" y="2151"/>
                  </a:lnTo>
                  <a:lnTo>
                    <a:pt x="27776" y="2190"/>
                  </a:lnTo>
                  <a:cubicBezTo>
                    <a:pt x="27910" y="2209"/>
                    <a:pt x="28043" y="2228"/>
                    <a:pt x="28176" y="2266"/>
                  </a:cubicBezTo>
                  <a:lnTo>
                    <a:pt x="28309" y="2304"/>
                  </a:lnTo>
                  <a:lnTo>
                    <a:pt x="28519" y="2342"/>
                  </a:lnTo>
                  <a:lnTo>
                    <a:pt x="28633" y="2361"/>
                  </a:lnTo>
                  <a:cubicBezTo>
                    <a:pt x="28747" y="2399"/>
                    <a:pt x="28862" y="2418"/>
                    <a:pt x="28995" y="2456"/>
                  </a:cubicBezTo>
                  <a:cubicBezTo>
                    <a:pt x="29147" y="2494"/>
                    <a:pt x="29318" y="2532"/>
                    <a:pt x="29471" y="2589"/>
                  </a:cubicBezTo>
                  <a:lnTo>
                    <a:pt x="29547" y="2608"/>
                  </a:lnTo>
                  <a:cubicBezTo>
                    <a:pt x="29680" y="2646"/>
                    <a:pt x="29794" y="2685"/>
                    <a:pt x="29928" y="2704"/>
                  </a:cubicBezTo>
                  <a:lnTo>
                    <a:pt x="30327" y="2799"/>
                  </a:lnTo>
                  <a:lnTo>
                    <a:pt x="30366" y="2818"/>
                  </a:lnTo>
                  <a:cubicBezTo>
                    <a:pt x="30537" y="2856"/>
                    <a:pt x="30689" y="2894"/>
                    <a:pt x="30842" y="2932"/>
                  </a:cubicBezTo>
                  <a:lnTo>
                    <a:pt x="31032" y="2970"/>
                  </a:lnTo>
                  <a:lnTo>
                    <a:pt x="31317" y="3027"/>
                  </a:lnTo>
                  <a:lnTo>
                    <a:pt x="31432" y="3046"/>
                  </a:lnTo>
                  <a:cubicBezTo>
                    <a:pt x="31546" y="3065"/>
                    <a:pt x="31660" y="3084"/>
                    <a:pt x="31774" y="3103"/>
                  </a:cubicBezTo>
                  <a:lnTo>
                    <a:pt x="31870" y="3122"/>
                  </a:lnTo>
                  <a:lnTo>
                    <a:pt x="32098" y="3199"/>
                  </a:lnTo>
                  <a:lnTo>
                    <a:pt x="32174" y="3256"/>
                  </a:lnTo>
                  <a:cubicBezTo>
                    <a:pt x="32288" y="3294"/>
                    <a:pt x="32403" y="3332"/>
                    <a:pt x="32536" y="3370"/>
                  </a:cubicBezTo>
                  <a:cubicBezTo>
                    <a:pt x="32669" y="3408"/>
                    <a:pt x="32783" y="3446"/>
                    <a:pt x="32898" y="3484"/>
                  </a:cubicBezTo>
                  <a:lnTo>
                    <a:pt x="32936" y="3484"/>
                  </a:lnTo>
                  <a:cubicBezTo>
                    <a:pt x="33012" y="3522"/>
                    <a:pt x="33088" y="3541"/>
                    <a:pt x="33183" y="3560"/>
                  </a:cubicBezTo>
                  <a:cubicBezTo>
                    <a:pt x="33259" y="3579"/>
                    <a:pt x="33316" y="3617"/>
                    <a:pt x="33412" y="3636"/>
                  </a:cubicBezTo>
                  <a:lnTo>
                    <a:pt x="33583" y="3694"/>
                  </a:lnTo>
                  <a:lnTo>
                    <a:pt x="33659" y="3713"/>
                  </a:lnTo>
                  <a:lnTo>
                    <a:pt x="33678" y="3713"/>
                  </a:lnTo>
                  <a:lnTo>
                    <a:pt x="33773" y="3751"/>
                  </a:lnTo>
                  <a:lnTo>
                    <a:pt x="33830" y="3827"/>
                  </a:lnTo>
                  <a:lnTo>
                    <a:pt x="33849" y="3827"/>
                  </a:lnTo>
                  <a:lnTo>
                    <a:pt x="33926" y="3846"/>
                  </a:lnTo>
                  <a:cubicBezTo>
                    <a:pt x="33983" y="3865"/>
                    <a:pt x="34040" y="3884"/>
                    <a:pt x="34097" y="3903"/>
                  </a:cubicBezTo>
                  <a:lnTo>
                    <a:pt x="34135" y="3903"/>
                  </a:lnTo>
                  <a:lnTo>
                    <a:pt x="34268" y="3941"/>
                  </a:lnTo>
                  <a:lnTo>
                    <a:pt x="34383" y="3941"/>
                  </a:lnTo>
                  <a:cubicBezTo>
                    <a:pt x="34383" y="3922"/>
                    <a:pt x="34383" y="3922"/>
                    <a:pt x="34402" y="3922"/>
                  </a:cubicBezTo>
                  <a:cubicBezTo>
                    <a:pt x="34402" y="3922"/>
                    <a:pt x="34402" y="3903"/>
                    <a:pt x="34402" y="3903"/>
                  </a:cubicBezTo>
                  <a:lnTo>
                    <a:pt x="34402" y="3903"/>
                  </a:lnTo>
                  <a:lnTo>
                    <a:pt x="34383" y="3884"/>
                  </a:lnTo>
                  <a:cubicBezTo>
                    <a:pt x="34383" y="3865"/>
                    <a:pt x="34383" y="3865"/>
                    <a:pt x="34383" y="3865"/>
                  </a:cubicBezTo>
                  <a:cubicBezTo>
                    <a:pt x="34383" y="3846"/>
                    <a:pt x="34364" y="3846"/>
                    <a:pt x="34364" y="3846"/>
                  </a:cubicBezTo>
                  <a:lnTo>
                    <a:pt x="34364" y="3865"/>
                  </a:lnTo>
                  <a:lnTo>
                    <a:pt x="34344" y="3846"/>
                  </a:lnTo>
                  <a:lnTo>
                    <a:pt x="34230" y="3732"/>
                  </a:lnTo>
                  <a:cubicBezTo>
                    <a:pt x="34097" y="3636"/>
                    <a:pt x="34002" y="3541"/>
                    <a:pt x="33869" y="3427"/>
                  </a:cubicBezTo>
                  <a:cubicBezTo>
                    <a:pt x="33735" y="3332"/>
                    <a:pt x="33583" y="3237"/>
                    <a:pt x="33450" y="3141"/>
                  </a:cubicBezTo>
                  <a:cubicBezTo>
                    <a:pt x="33335" y="3046"/>
                    <a:pt x="33202" y="2970"/>
                    <a:pt x="33050" y="2875"/>
                  </a:cubicBezTo>
                  <a:cubicBezTo>
                    <a:pt x="32764" y="2704"/>
                    <a:pt x="32460" y="2551"/>
                    <a:pt x="32136" y="2380"/>
                  </a:cubicBezTo>
                  <a:cubicBezTo>
                    <a:pt x="31812" y="2209"/>
                    <a:pt x="31470" y="2037"/>
                    <a:pt x="31184" y="1904"/>
                  </a:cubicBezTo>
                  <a:cubicBezTo>
                    <a:pt x="30899" y="1771"/>
                    <a:pt x="30594" y="1656"/>
                    <a:pt x="30213" y="1504"/>
                  </a:cubicBezTo>
                  <a:cubicBezTo>
                    <a:pt x="30118" y="1466"/>
                    <a:pt x="30023" y="1447"/>
                    <a:pt x="29909" y="1409"/>
                  </a:cubicBezTo>
                  <a:lnTo>
                    <a:pt x="29756" y="1352"/>
                  </a:lnTo>
                  <a:lnTo>
                    <a:pt x="29623" y="1314"/>
                  </a:lnTo>
                  <a:lnTo>
                    <a:pt x="29261" y="1181"/>
                  </a:lnTo>
                  <a:lnTo>
                    <a:pt x="29147" y="1142"/>
                  </a:lnTo>
                  <a:lnTo>
                    <a:pt x="29052" y="1123"/>
                  </a:lnTo>
                  <a:lnTo>
                    <a:pt x="28976" y="1085"/>
                  </a:lnTo>
                  <a:lnTo>
                    <a:pt x="28919" y="1066"/>
                  </a:lnTo>
                  <a:lnTo>
                    <a:pt x="28785" y="1009"/>
                  </a:lnTo>
                  <a:cubicBezTo>
                    <a:pt x="28671" y="971"/>
                    <a:pt x="28576" y="952"/>
                    <a:pt x="28481" y="914"/>
                  </a:cubicBezTo>
                  <a:lnTo>
                    <a:pt x="28367" y="895"/>
                  </a:lnTo>
                  <a:cubicBezTo>
                    <a:pt x="28176" y="838"/>
                    <a:pt x="27967" y="781"/>
                    <a:pt x="27757" y="724"/>
                  </a:cubicBezTo>
                  <a:lnTo>
                    <a:pt x="27738" y="724"/>
                  </a:lnTo>
                  <a:cubicBezTo>
                    <a:pt x="27586" y="667"/>
                    <a:pt x="27396" y="609"/>
                    <a:pt x="27262" y="590"/>
                  </a:cubicBezTo>
                  <a:cubicBezTo>
                    <a:pt x="27148" y="552"/>
                    <a:pt x="27015" y="514"/>
                    <a:pt x="26882" y="495"/>
                  </a:cubicBezTo>
                  <a:lnTo>
                    <a:pt x="26767" y="476"/>
                  </a:lnTo>
                  <a:cubicBezTo>
                    <a:pt x="26444" y="400"/>
                    <a:pt x="26082" y="324"/>
                    <a:pt x="25739" y="286"/>
                  </a:cubicBezTo>
                  <a:lnTo>
                    <a:pt x="25568" y="248"/>
                  </a:lnTo>
                  <a:lnTo>
                    <a:pt x="25378" y="229"/>
                  </a:lnTo>
                  <a:lnTo>
                    <a:pt x="25244" y="210"/>
                  </a:lnTo>
                  <a:lnTo>
                    <a:pt x="25206" y="210"/>
                  </a:lnTo>
                  <a:lnTo>
                    <a:pt x="24978" y="172"/>
                  </a:lnTo>
                  <a:lnTo>
                    <a:pt x="24940" y="172"/>
                  </a:lnTo>
                  <a:lnTo>
                    <a:pt x="24749" y="152"/>
                  </a:lnTo>
                  <a:lnTo>
                    <a:pt x="24654" y="152"/>
                  </a:lnTo>
                  <a:cubicBezTo>
                    <a:pt x="24521" y="133"/>
                    <a:pt x="24350" y="95"/>
                    <a:pt x="24178" y="95"/>
                  </a:cubicBezTo>
                  <a:lnTo>
                    <a:pt x="23702" y="57"/>
                  </a:lnTo>
                  <a:lnTo>
                    <a:pt x="23683" y="57"/>
                  </a:lnTo>
                  <a:cubicBezTo>
                    <a:pt x="23341" y="38"/>
                    <a:pt x="22979" y="0"/>
                    <a:pt x="22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0" name="Google Shape;2700;p78"/>
            <p:cNvSpPr/>
            <p:nvPr/>
          </p:nvSpPr>
          <p:spPr>
            <a:xfrm>
              <a:off x="1483325" y="3240875"/>
              <a:ext cx="149000" cy="49500"/>
            </a:xfrm>
            <a:custGeom>
              <a:avLst/>
              <a:gdLst/>
              <a:ahLst/>
              <a:cxnLst/>
              <a:rect l="l" t="t" r="r" b="b"/>
              <a:pathLst>
                <a:path w="5960" h="1980" extrusionOk="0">
                  <a:moveTo>
                    <a:pt x="1" y="0"/>
                  </a:moveTo>
                  <a:lnTo>
                    <a:pt x="1" y="0"/>
                  </a:lnTo>
                  <a:cubicBezTo>
                    <a:pt x="229" y="57"/>
                    <a:pt x="476" y="114"/>
                    <a:pt x="705" y="171"/>
                  </a:cubicBezTo>
                  <a:cubicBezTo>
                    <a:pt x="857" y="209"/>
                    <a:pt x="1010" y="267"/>
                    <a:pt x="1143" y="305"/>
                  </a:cubicBezTo>
                  <a:cubicBezTo>
                    <a:pt x="1276" y="362"/>
                    <a:pt x="1409" y="419"/>
                    <a:pt x="1543" y="476"/>
                  </a:cubicBezTo>
                  <a:lnTo>
                    <a:pt x="1847" y="609"/>
                  </a:lnTo>
                  <a:cubicBezTo>
                    <a:pt x="2038" y="704"/>
                    <a:pt x="2228" y="800"/>
                    <a:pt x="2418" y="895"/>
                  </a:cubicBezTo>
                  <a:cubicBezTo>
                    <a:pt x="2495" y="933"/>
                    <a:pt x="2590" y="971"/>
                    <a:pt x="2685" y="1009"/>
                  </a:cubicBezTo>
                  <a:lnTo>
                    <a:pt x="2970" y="1104"/>
                  </a:lnTo>
                  <a:cubicBezTo>
                    <a:pt x="3161" y="1161"/>
                    <a:pt x="3351" y="1218"/>
                    <a:pt x="3542" y="1295"/>
                  </a:cubicBezTo>
                  <a:cubicBezTo>
                    <a:pt x="3618" y="1314"/>
                    <a:pt x="3713" y="1352"/>
                    <a:pt x="3789" y="1390"/>
                  </a:cubicBezTo>
                  <a:cubicBezTo>
                    <a:pt x="3884" y="1428"/>
                    <a:pt x="3979" y="1447"/>
                    <a:pt x="4075" y="1485"/>
                  </a:cubicBezTo>
                  <a:lnTo>
                    <a:pt x="4360" y="1580"/>
                  </a:lnTo>
                  <a:lnTo>
                    <a:pt x="4646" y="1656"/>
                  </a:lnTo>
                  <a:cubicBezTo>
                    <a:pt x="4741" y="1675"/>
                    <a:pt x="4855" y="1713"/>
                    <a:pt x="4988" y="1752"/>
                  </a:cubicBezTo>
                  <a:cubicBezTo>
                    <a:pt x="5103" y="1790"/>
                    <a:pt x="5217" y="1828"/>
                    <a:pt x="5369" y="1847"/>
                  </a:cubicBezTo>
                  <a:cubicBezTo>
                    <a:pt x="5502" y="1885"/>
                    <a:pt x="5617" y="1923"/>
                    <a:pt x="5731" y="1942"/>
                  </a:cubicBezTo>
                  <a:lnTo>
                    <a:pt x="5921" y="1980"/>
                  </a:lnTo>
                  <a:lnTo>
                    <a:pt x="5959" y="1980"/>
                  </a:lnTo>
                  <a:cubicBezTo>
                    <a:pt x="5921" y="1961"/>
                    <a:pt x="5883" y="1961"/>
                    <a:pt x="5845" y="1942"/>
                  </a:cubicBezTo>
                  <a:cubicBezTo>
                    <a:pt x="5636" y="1866"/>
                    <a:pt x="5407" y="1790"/>
                    <a:pt x="5198" y="1675"/>
                  </a:cubicBezTo>
                  <a:cubicBezTo>
                    <a:pt x="5103" y="1637"/>
                    <a:pt x="5008" y="1599"/>
                    <a:pt x="4912" y="1542"/>
                  </a:cubicBezTo>
                  <a:cubicBezTo>
                    <a:pt x="4836" y="1504"/>
                    <a:pt x="4741" y="1447"/>
                    <a:pt x="4665" y="1409"/>
                  </a:cubicBezTo>
                  <a:cubicBezTo>
                    <a:pt x="4455" y="1314"/>
                    <a:pt x="4265" y="1218"/>
                    <a:pt x="4075" y="1123"/>
                  </a:cubicBezTo>
                  <a:cubicBezTo>
                    <a:pt x="3960" y="1085"/>
                    <a:pt x="3865" y="1028"/>
                    <a:pt x="3732" y="971"/>
                  </a:cubicBezTo>
                  <a:cubicBezTo>
                    <a:pt x="3618" y="914"/>
                    <a:pt x="3484" y="857"/>
                    <a:pt x="3370" y="800"/>
                  </a:cubicBezTo>
                  <a:cubicBezTo>
                    <a:pt x="3104" y="685"/>
                    <a:pt x="2837" y="590"/>
                    <a:pt x="2590" y="495"/>
                  </a:cubicBezTo>
                  <a:cubicBezTo>
                    <a:pt x="2399" y="438"/>
                    <a:pt x="2190" y="362"/>
                    <a:pt x="2000" y="305"/>
                  </a:cubicBezTo>
                  <a:cubicBezTo>
                    <a:pt x="1790" y="248"/>
                    <a:pt x="1581" y="190"/>
                    <a:pt x="1371" y="152"/>
                  </a:cubicBezTo>
                  <a:cubicBezTo>
                    <a:pt x="914" y="76"/>
                    <a:pt x="457" y="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1" name="Google Shape;2701;p78"/>
            <p:cNvSpPr/>
            <p:nvPr/>
          </p:nvSpPr>
          <p:spPr>
            <a:xfrm>
              <a:off x="892675" y="3239900"/>
              <a:ext cx="250850" cy="108075"/>
            </a:xfrm>
            <a:custGeom>
              <a:avLst/>
              <a:gdLst/>
              <a:ahLst/>
              <a:cxnLst/>
              <a:rect l="l" t="t" r="r" b="b"/>
              <a:pathLst>
                <a:path w="10034" h="4323" extrusionOk="0">
                  <a:moveTo>
                    <a:pt x="9957" y="1"/>
                  </a:moveTo>
                  <a:cubicBezTo>
                    <a:pt x="9863" y="14"/>
                    <a:pt x="9769" y="37"/>
                    <a:pt x="9681" y="63"/>
                  </a:cubicBezTo>
                  <a:lnTo>
                    <a:pt x="9681" y="63"/>
                  </a:lnTo>
                  <a:lnTo>
                    <a:pt x="9786" y="39"/>
                  </a:lnTo>
                  <a:lnTo>
                    <a:pt x="9881" y="20"/>
                  </a:lnTo>
                  <a:cubicBezTo>
                    <a:pt x="9938" y="20"/>
                    <a:pt x="9976" y="1"/>
                    <a:pt x="10034" y="1"/>
                  </a:cubicBezTo>
                  <a:close/>
                  <a:moveTo>
                    <a:pt x="9681" y="63"/>
                  </a:moveTo>
                  <a:lnTo>
                    <a:pt x="9539" y="96"/>
                  </a:lnTo>
                  <a:cubicBezTo>
                    <a:pt x="9386" y="134"/>
                    <a:pt x="9234" y="172"/>
                    <a:pt x="9063" y="210"/>
                  </a:cubicBezTo>
                  <a:cubicBezTo>
                    <a:pt x="8910" y="248"/>
                    <a:pt x="8758" y="306"/>
                    <a:pt x="8606" y="344"/>
                  </a:cubicBezTo>
                  <a:cubicBezTo>
                    <a:pt x="8472" y="382"/>
                    <a:pt x="8320" y="439"/>
                    <a:pt x="8187" y="477"/>
                  </a:cubicBezTo>
                  <a:cubicBezTo>
                    <a:pt x="7996" y="534"/>
                    <a:pt x="7806" y="591"/>
                    <a:pt x="7654" y="629"/>
                  </a:cubicBezTo>
                  <a:cubicBezTo>
                    <a:pt x="7482" y="667"/>
                    <a:pt x="7311" y="724"/>
                    <a:pt x="7140" y="781"/>
                  </a:cubicBezTo>
                  <a:cubicBezTo>
                    <a:pt x="6892" y="858"/>
                    <a:pt x="6645" y="896"/>
                    <a:pt x="6397" y="991"/>
                  </a:cubicBezTo>
                  <a:lnTo>
                    <a:pt x="6017" y="1105"/>
                  </a:lnTo>
                  <a:cubicBezTo>
                    <a:pt x="5902" y="1143"/>
                    <a:pt x="5788" y="1181"/>
                    <a:pt x="5655" y="1238"/>
                  </a:cubicBezTo>
                  <a:lnTo>
                    <a:pt x="5179" y="1410"/>
                  </a:lnTo>
                  <a:cubicBezTo>
                    <a:pt x="5008" y="1486"/>
                    <a:pt x="4836" y="1543"/>
                    <a:pt x="4665" y="1619"/>
                  </a:cubicBezTo>
                  <a:lnTo>
                    <a:pt x="4170" y="1829"/>
                  </a:lnTo>
                  <a:cubicBezTo>
                    <a:pt x="3999" y="1905"/>
                    <a:pt x="3827" y="2000"/>
                    <a:pt x="3675" y="2057"/>
                  </a:cubicBezTo>
                  <a:cubicBezTo>
                    <a:pt x="3523" y="2133"/>
                    <a:pt x="3370" y="2190"/>
                    <a:pt x="3218" y="2285"/>
                  </a:cubicBezTo>
                  <a:cubicBezTo>
                    <a:pt x="3066" y="2362"/>
                    <a:pt x="2913" y="2438"/>
                    <a:pt x="2761" y="2514"/>
                  </a:cubicBezTo>
                  <a:lnTo>
                    <a:pt x="2533" y="2628"/>
                  </a:lnTo>
                  <a:cubicBezTo>
                    <a:pt x="2476" y="2666"/>
                    <a:pt x="2399" y="2704"/>
                    <a:pt x="2342" y="2742"/>
                  </a:cubicBezTo>
                  <a:cubicBezTo>
                    <a:pt x="2190" y="2819"/>
                    <a:pt x="2057" y="2895"/>
                    <a:pt x="1923" y="2971"/>
                  </a:cubicBezTo>
                  <a:cubicBezTo>
                    <a:pt x="1828" y="3028"/>
                    <a:pt x="1733" y="3085"/>
                    <a:pt x="1657" y="3142"/>
                  </a:cubicBezTo>
                  <a:lnTo>
                    <a:pt x="1447" y="3295"/>
                  </a:lnTo>
                  <a:cubicBezTo>
                    <a:pt x="1276" y="3409"/>
                    <a:pt x="1124" y="3523"/>
                    <a:pt x="972" y="3618"/>
                  </a:cubicBezTo>
                  <a:cubicBezTo>
                    <a:pt x="819" y="3732"/>
                    <a:pt x="667" y="3828"/>
                    <a:pt x="496" y="3942"/>
                  </a:cubicBezTo>
                  <a:cubicBezTo>
                    <a:pt x="324" y="4056"/>
                    <a:pt x="172" y="4189"/>
                    <a:pt x="1" y="4323"/>
                  </a:cubicBezTo>
                  <a:lnTo>
                    <a:pt x="39" y="4304"/>
                  </a:lnTo>
                  <a:cubicBezTo>
                    <a:pt x="210" y="4208"/>
                    <a:pt x="400" y="4094"/>
                    <a:pt x="553" y="4037"/>
                  </a:cubicBezTo>
                  <a:cubicBezTo>
                    <a:pt x="705" y="3961"/>
                    <a:pt x="838" y="3904"/>
                    <a:pt x="991" y="3809"/>
                  </a:cubicBezTo>
                  <a:cubicBezTo>
                    <a:pt x="1143" y="3732"/>
                    <a:pt x="1314" y="3656"/>
                    <a:pt x="1467" y="3580"/>
                  </a:cubicBezTo>
                  <a:cubicBezTo>
                    <a:pt x="1619" y="3504"/>
                    <a:pt x="1752" y="3428"/>
                    <a:pt x="1904" y="3352"/>
                  </a:cubicBezTo>
                  <a:lnTo>
                    <a:pt x="2095" y="3275"/>
                  </a:lnTo>
                  <a:lnTo>
                    <a:pt x="2285" y="3199"/>
                  </a:lnTo>
                  <a:cubicBezTo>
                    <a:pt x="2418" y="3142"/>
                    <a:pt x="2495" y="3085"/>
                    <a:pt x="2647" y="3028"/>
                  </a:cubicBezTo>
                  <a:cubicBezTo>
                    <a:pt x="2799" y="2952"/>
                    <a:pt x="2932" y="2895"/>
                    <a:pt x="3085" y="2838"/>
                  </a:cubicBezTo>
                  <a:lnTo>
                    <a:pt x="3332" y="2723"/>
                  </a:lnTo>
                  <a:lnTo>
                    <a:pt x="3580" y="2628"/>
                  </a:lnTo>
                  <a:cubicBezTo>
                    <a:pt x="3751" y="2552"/>
                    <a:pt x="3903" y="2495"/>
                    <a:pt x="4075" y="2419"/>
                  </a:cubicBezTo>
                  <a:cubicBezTo>
                    <a:pt x="4246" y="2343"/>
                    <a:pt x="4417" y="2266"/>
                    <a:pt x="4589" y="2209"/>
                  </a:cubicBezTo>
                  <a:cubicBezTo>
                    <a:pt x="4760" y="2133"/>
                    <a:pt x="4931" y="2057"/>
                    <a:pt x="5065" y="1981"/>
                  </a:cubicBezTo>
                  <a:cubicBezTo>
                    <a:pt x="5217" y="1924"/>
                    <a:pt x="5350" y="1867"/>
                    <a:pt x="5483" y="1791"/>
                  </a:cubicBezTo>
                  <a:cubicBezTo>
                    <a:pt x="5617" y="1714"/>
                    <a:pt x="5750" y="1657"/>
                    <a:pt x="5902" y="1581"/>
                  </a:cubicBezTo>
                  <a:cubicBezTo>
                    <a:pt x="6036" y="1524"/>
                    <a:pt x="6188" y="1448"/>
                    <a:pt x="6321" y="1391"/>
                  </a:cubicBezTo>
                  <a:cubicBezTo>
                    <a:pt x="6454" y="1315"/>
                    <a:pt x="6588" y="1238"/>
                    <a:pt x="6740" y="1162"/>
                  </a:cubicBezTo>
                  <a:lnTo>
                    <a:pt x="6721" y="1162"/>
                  </a:lnTo>
                  <a:cubicBezTo>
                    <a:pt x="6835" y="1124"/>
                    <a:pt x="6949" y="1067"/>
                    <a:pt x="7064" y="1010"/>
                  </a:cubicBezTo>
                  <a:lnTo>
                    <a:pt x="7102" y="991"/>
                  </a:lnTo>
                  <a:lnTo>
                    <a:pt x="7216" y="934"/>
                  </a:lnTo>
                  <a:cubicBezTo>
                    <a:pt x="7387" y="877"/>
                    <a:pt x="7521" y="801"/>
                    <a:pt x="7692" y="743"/>
                  </a:cubicBezTo>
                  <a:cubicBezTo>
                    <a:pt x="7863" y="686"/>
                    <a:pt x="8035" y="629"/>
                    <a:pt x="8187" y="572"/>
                  </a:cubicBezTo>
                  <a:cubicBezTo>
                    <a:pt x="8358" y="515"/>
                    <a:pt x="8491" y="439"/>
                    <a:pt x="8663" y="382"/>
                  </a:cubicBezTo>
                  <a:cubicBezTo>
                    <a:pt x="8853" y="306"/>
                    <a:pt x="9025" y="267"/>
                    <a:pt x="9196" y="210"/>
                  </a:cubicBezTo>
                  <a:lnTo>
                    <a:pt x="9234" y="191"/>
                  </a:lnTo>
                  <a:cubicBezTo>
                    <a:pt x="9348" y="153"/>
                    <a:pt x="9443" y="134"/>
                    <a:pt x="9577" y="96"/>
                  </a:cubicBezTo>
                  <a:cubicBezTo>
                    <a:pt x="9610" y="85"/>
                    <a:pt x="9645" y="74"/>
                    <a:pt x="9681" y="63"/>
                  </a:cubicBezTo>
                  <a:close/>
                </a:path>
              </a:pathLst>
            </a:custGeom>
            <a:solidFill>
              <a:srgbClr val="254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2" name="Google Shape;2702;p78"/>
            <p:cNvSpPr/>
            <p:nvPr/>
          </p:nvSpPr>
          <p:spPr>
            <a:xfrm>
              <a:off x="856500" y="3244200"/>
              <a:ext cx="271800" cy="128050"/>
            </a:xfrm>
            <a:custGeom>
              <a:avLst/>
              <a:gdLst/>
              <a:ahLst/>
              <a:cxnLst/>
              <a:rect l="l" t="t" r="r" b="b"/>
              <a:pathLst>
                <a:path w="10872" h="5122" extrusionOk="0">
                  <a:moveTo>
                    <a:pt x="10871" y="0"/>
                  </a:moveTo>
                  <a:lnTo>
                    <a:pt x="10871" y="0"/>
                  </a:lnTo>
                  <a:cubicBezTo>
                    <a:pt x="10811" y="19"/>
                    <a:pt x="10750" y="37"/>
                    <a:pt x="10688" y="56"/>
                  </a:cubicBezTo>
                  <a:lnTo>
                    <a:pt x="10688" y="56"/>
                  </a:lnTo>
                  <a:cubicBezTo>
                    <a:pt x="10751" y="38"/>
                    <a:pt x="10812" y="20"/>
                    <a:pt x="10871" y="0"/>
                  </a:cubicBezTo>
                  <a:close/>
                  <a:moveTo>
                    <a:pt x="10688" y="56"/>
                  </a:moveTo>
                  <a:cubicBezTo>
                    <a:pt x="10509" y="106"/>
                    <a:pt x="10322" y="148"/>
                    <a:pt x="10167" y="191"/>
                  </a:cubicBezTo>
                  <a:cubicBezTo>
                    <a:pt x="9938" y="248"/>
                    <a:pt x="9729" y="343"/>
                    <a:pt x="9520" y="400"/>
                  </a:cubicBezTo>
                  <a:cubicBezTo>
                    <a:pt x="9348" y="457"/>
                    <a:pt x="9177" y="495"/>
                    <a:pt x="9025" y="552"/>
                  </a:cubicBezTo>
                  <a:cubicBezTo>
                    <a:pt x="8720" y="648"/>
                    <a:pt x="8434" y="762"/>
                    <a:pt x="8130" y="876"/>
                  </a:cubicBezTo>
                  <a:cubicBezTo>
                    <a:pt x="7978" y="933"/>
                    <a:pt x="7806" y="990"/>
                    <a:pt x="7654" y="1047"/>
                  </a:cubicBezTo>
                  <a:cubicBezTo>
                    <a:pt x="7521" y="1085"/>
                    <a:pt x="7368" y="1143"/>
                    <a:pt x="7235" y="1200"/>
                  </a:cubicBezTo>
                  <a:cubicBezTo>
                    <a:pt x="7083" y="1257"/>
                    <a:pt x="6950" y="1314"/>
                    <a:pt x="6797" y="1371"/>
                  </a:cubicBezTo>
                  <a:cubicBezTo>
                    <a:pt x="6645" y="1428"/>
                    <a:pt x="6493" y="1485"/>
                    <a:pt x="6340" y="1542"/>
                  </a:cubicBezTo>
                  <a:cubicBezTo>
                    <a:pt x="6207" y="1619"/>
                    <a:pt x="6055" y="1676"/>
                    <a:pt x="5902" y="1733"/>
                  </a:cubicBezTo>
                  <a:cubicBezTo>
                    <a:pt x="5769" y="1790"/>
                    <a:pt x="5617" y="1847"/>
                    <a:pt x="5465" y="1904"/>
                  </a:cubicBezTo>
                  <a:lnTo>
                    <a:pt x="5027" y="2094"/>
                  </a:lnTo>
                  <a:cubicBezTo>
                    <a:pt x="4874" y="2171"/>
                    <a:pt x="4722" y="2228"/>
                    <a:pt x="4589" y="2304"/>
                  </a:cubicBezTo>
                  <a:cubicBezTo>
                    <a:pt x="4437" y="2361"/>
                    <a:pt x="4303" y="2437"/>
                    <a:pt x="4170" y="2513"/>
                  </a:cubicBezTo>
                  <a:lnTo>
                    <a:pt x="3751" y="2704"/>
                  </a:lnTo>
                  <a:cubicBezTo>
                    <a:pt x="3599" y="2780"/>
                    <a:pt x="3466" y="2856"/>
                    <a:pt x="3332" y="2932"/>
                  </a:cubicBezTo>
                  <a:lnTo>
                    <a:pt x="2914" y="3180"/>
                  </a:lnTo>
                  <a:cubicBezTo>
                    <a:pt x="2780" y="3256"/>
                    <a:pt x="2647" y="3332"/>
                    <a:pt x="2514" y="3408"/>
                  </a:cubicBezTo>
                  <a:lnTo>
                    <a:pt x="2095" y="3675"/>
                  </a:lnTo>
                  <a:cubicBezTo>
                    <a:pt x="1943" y="3770"/>
                    <a:pt x="1771" y="3884"/>
                    <a:pt x="1600" y="3998"/>
                  </a:cubicBezTo>
                  <a:cubicBezTo>
                    <a:pt x="1352" y="4170"/>
                    <a:pt x="1086" y="4341"/>
                    <a:pt x="819" y="4531"/>
                  </a:cubicBezTo>
                  <a:lnTo>
                    <a:pt x="401" y="4817"/>
                  </a:lnTo>
                  <a:cubicBezTo>
                    <a:pt x="343" y="4874"/>
                    <a:pt x="286" y="4912"/>
                    <a:pt x="210" y="4950"/>
                  </a:cubicBezTo>
                  <a:lnTo>
                    <a:pt x="1" y="5121"/>
                  </a:lnTo>
                  <a:cubicBezTo>
                    <a:pt x="96" y="5064"/>
                    <a:pt x="191" y="4988"/>
                    <a:pt x="305" y="4931"/>
                  </a:cubicBezTo>
                  <a:lnTo>
                    <a:pt x="610" y="4779"/>
                  </a:lnTo>
                  <a:lnTo>
                    <a:pt x="1048" y="4550"/>
                  </a:lnTo>
                  <a:cubicBezTo>
                    <a:pt x="1181" y="4474"/>
                    <a:pt x="1314" y="4398"/>
                    <a:pt x="1448" y="4341"/>
                  </a:cubicBezTo>
                  <a:lnTo>
                    <a:pt x="1866" y="4112"/>
                  </a:lnTo>
                  <a:cubicBezTo>
                    <a:pt x="2000" y="4055"/>
                    <a:pt x="2152" y="3979"/>
                    <a:pt x="2285" y="3903"/>
                  </a:cubicBezTo>
                  <a:cubicBezTo>
                    <a:pt x="2419" y="3808"/>
                    <a:pt x="2571" y="3732"/>
                    <a:pt x="2704" y="3656"/>
                  </a:cubicBezTo>
                  <a:lnTo>
                    <a:pt x="3142" y="3446"/>
                  </a:lnTo>
                  <a:cubicBezTo>
                    <a:pt x="3408" y="3294"/>
                    <a:pt x="3694" y="3161"/>
                    <a:pt x="3961" y="3027"/>
                  </a:cubicBezTo>
                  <a:cubicBezTo>
                    <a:pt x="4113" y="2951"/>
                    <a:pt x="4265" y="2875"/>
                    <a:pt x="4418" y="2799"/>
                  </a:cubicBezTo>
                  <a:lnTo>
                    <a:pt x="4836" y="2608"/>
                  </a:lnTo>
                  <a:lnTo>
                    <a:pt x="5274" y="2399"/>
                  </a:lnTo>
                  <a:cubicBezTo>
                    <a:pt x="5407" y="2323"/>
                    <a:pt x="5560" y="2247"/>
                    <a:pt x="5693" y="2190"/>
                  </a:cubicBezTo>
                  <a:cubicBezTo>
                    <a:pt x="5826" y="2113"/>
                    <a:pt x="5979" y="2037"/>
                    <a:pt x="6112" y="1980"/>
                  </a:cubicBezTo>
                  <a:cubicBezTo>
                    <a:pt x="6207" y="1923"/>
                    <a:pt x="6321" y="1885"/>
                    <a:pt x="6416" y="1828"/>
                  </a:cubicBezTo>
                  <a:cubicBezTo>
                    <a:pt x="6512" y="1790"/>
                    <a:pt x="6607" y="1733"/>
                    <a:pt x="6702" y="1695"/>
                  </a:cubicBezTo>
                  <a:lnTo>
                    <a:pt x="6740" y="1695"/>
                  </a:lnTo>
                  <a:lnTo>
                    <a:pt x="6778" y="1657"/>
                  </a:lnTo>
                  <a:lnTo>
                    <a:pt x="6816" y="1638"/>
                  </a:lnTo>
                  <a:cubicBezTo>
                    <a:pt x="6930" y="1599"/>
                    <a:pt x="7045" y="1542"/>
                    <a:pt x="7159" y="1485"/>
                  </a:cubicBezTo>
                  <a:cubicBezTo>
                    <a:pt x="7273" y="1428"/>
                    <a:pt x="7368" y="1371"/>
                    <a:pt x="7483" y="1314"/>
                  </a:cubicBezTo>
                  <a:lnTo>
                    <a:pt x="7920" y="1143"/>
                  </a:lnTo>
                  <a:lnTo>
                    <a:pt x="8339" y="952"/>
                  </a:lnTo>
                  <a:lnTo>
                    <a:pt x="8796" y="743"/>
                  </a:lnTo>
                  <a:cubicBezTo>
                    <a:pt x="8949" y="667"/>
                    <a:pt x="9101" y="609"/>
                    <a:pt x="9234" y="552"/>
                  </a:cubicBezTo>
                  <a:cubicBezTo>
                    <a:pt x="9386" y="514"/>
                    <a:pt x="9520" y="457"/>
                    <a:pt x="9672" y="400"/>
                  </a:cubicBezTo>
                  <a:cubicBezTo>
                    <a:pt x="9824" y="343"/>
                    <a:pt x="9977" y="286"/>
                    <a:pt x="10129" y="229"/>
                  </a:cubicBezTo>
                  <a:cubicBezTo>
                    <a:pt x="10302" y="171"/>
                    <a:pt x="10496" y="113"/>
                    <a:pt x="10688" y="56"/>
                  </a:cubicBezTo>
                  <a:close/>
                </a:path>
              </a:pathLst>
            </a:custGeom>
            <a:solidFill>
              <a:srgbClr val="254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3" name="Google Shape;2703;p78"/>
            <p:cNvSpPr/>
            <p:nvPr/>
          </p:nvSpPr>
          <p:spPr>
            <a:xfrm>
              <a:off x="890775" y="3248475"/>
              <a:ext cx="235625" cy="98550"/>
            </a:xfrm>
            <a:custGeom>
              <a:avLst/>
              <a:gdLst/>
              <a:ahLst/>
              <a:cxnLst/>
              <a:rect l="l" t="t" r="r" b="b"/>
              <a:pathLst>
                <a:path w="9425" h="3942" extrusionOk="0">
                  <a:moveTo>
                    <a:pt x="9386" y="1"/>
                  </a:moveTo>
                  <a:cubicBezTo>
                    <a:pt x="9329" y="20"/>
                    <a:pt x="9272" y="39"/>
                    <a:pt x="9196" y="58"/>
                  </a:cubicBezTo>
                  <a:lnTo>
                    <a:pt x="9081" y="115"/>
                  </a:lnTo>
                  <a:lnTo>
                    <a:pt x="8796" y="191"/>
                  </a:lnTo>
                  <a:lnTo>
                    <a:pt x="8415" y="305"/>
                  </a:lnTo>
                  <a:lnTo>
                    <a:pt x="8015" y="400"/>
                  </a:lnTo>
                  <a:cubicBezTo>
                    <a:pt x="7768" y="477"/>
                    <a:pt x="7520" y="553"/>
                    <a:pt x="7292" y="610"/>
                  </a:cubicBezTo>
                  <a:cubicBezTo>
                    <a:pt x="7140" y="648"/>
                    <a:pt x="6987" y="667"/>
                    <a:pt x="6835" y="705"/>
                  </a:cubicBezTo>
                  <a:cubicBezTo>
                    <a:pt x="6683" y="743"/>
                    <a:pt x="6549" y="800"/>
                    <a:pt x="6397" y="838"/>
                  </a:cubicBezTo>
                  <a:cubicBezTo>
                    <a:pt x="6226" y="876"/>
                    <a:pt x="6074" y="933"/>
                    <a:pt x="5921" y="972"/>
                  </a:cubicBezTo>
                  <a:cubicBezTo>
                    <a:pt x="5769" y="1010"/>
                    <a:pt x="5617" y="1067"/>
                    <a:pt x="5464" y="1105"/>
                  </a:cubicBezTo>
                  <a:cubicBezTo>
                    <a:pt x="5160" y="1200"/>
                    <a:pt x="4874" y="1314"/>
                    <a:pt x="4570" y="1428"/>
                  </a:cubicBezTo>
                  <a:cubicBezTo>
                    <a:pt x="4436" y="1486"/>
                    <a:pt x="4303" y="1524"/>
                    <a:pt x="4151" y="1600"/>
                  </a:cubicBezTo>
                  <a:cubicBezTo>
                    <a:pt x="4017" y="1657"/>
                    <a:pt x="3865" y="1733"/>
                    <a:pt x="3713" y="1809"/>
                  </a:cubicBezTo>
                  <a:lnTo>
                    <a:pt x="3618" y="1847"/>
                  </a:lnTo>
                  <a:lnTo>
                    <a:pt x="3637" y="1847"/>
                  </a:lnTo>
                  <a:cubicBezTo>
                    <a:pt x="3427" y="1942"/>
                    <a:pt x="3218" y="2038"/>
                    <a:pt x="2989" y="2152"/>
                  </a:cubicBezTo>
                  <a:cubicBezTo>
                    <a:pt x="2894" y="2190"/>
                    <a:pt x="2761" y="2247"/>
                    <a:pt x="2647" y="2304"/>
                  </a:cubicBezTo>
                  <a:cubicBezTo>
                    <a:pt x="2532" y="2361"/>
                    <a:pt x="2418" y="2418"/>
                    <a:pt x="2323" y="2476"/>
                  </a:cubicBezTo>
                  <a:cubicBezTo>
                    <a:pt x="2114" y="2590"/>
                    <a:pt x="1885" y="2685"/>
                    <a:pt x="1676" y="2799"/>
                  </a:cubicBezTo>
                  <a:cubicBezTo>
                    <a:pt x="1543" y="2875"/>
                    <a:pt x="1390" y="2971"/>
                    <a:pt x="1257" y="3047"/>
                  </a:cubicBezTo>
                  <a:cubicBezTo>
                    <a:pt x="1124" y="3104"/>
                    <a:pt x="990" y="3199"/>
                    <a:pt x="857" y="3275"/>
                  </a:cubicBezTo>
                  <a:cubicBezTo>
                    <a:pt x="743" y="3370"/>
                    <a:pt x="610" y="3446"/>
                    <a:pt x="476" y="3542"/>
                  </a:cubicBezTo>
                  <a:lnTo>
                    <a:pt x="0" y="3884"/>
                  </a:lnTo>
                  <a:lnTo>
                    <a:pt x="0" y="3941"/>
                  </a:lnTo>
                  <a:cubicBezTo>
                    <a:pt x="210" y="3827"/>
                    <a:pt x="438" y="3694"/>
                    <a:pt x="629" y="3599"/>
                  </a:cubicBezTo>
                  <a:cubicBezTo>
                    <a:pt x="819" y="3485"/>
                    <a:pt x="1028" y="3408"/>
                    <a:pt x="1219" y="3313"/>
                  </a:cubicBezTo>
                  <a:lnTo>
                    <a:pt x="1771" y="3066"/>
                  </a:lnTo>
                  <a:lnTo>
                    <a:pt x="2190" y="2894"/>
                  </a:lnTo>
                  <a:cubicBezTo>
                    <a:pt x="2342" y="2837"/>
                    <a:pt x="2494" y="2780"/>
                    <a:pt x="2628" y="2723"/>
                  </a:cubicBezTo>
                  <a:cubicBezTo>
                    <a:pt x="2780" y="2666"/>
                    <a:pt x="2913" y="2609"/>
                    <a:pt x="3066" y="2552"/>
                  </a:cubicBezTo>
                  <a:cubicBezTo>
                    <a:pt x="3199" y="2495"/>
                    <a:pt x="3351" y="2437"/>
                    <a:pt x="3484" y="2380"/>
                  </a:cubicBezTo>
                  <a:cubicBezTo>
                    <a:pt x="3637" y="2323"/>
                    <a:pt x="3789" y="2266"/>
                    <a:pt x="3922" y="2190"/>
                  </a:cubicBezTo>
                  <a:lnTo>
                    <a:pt x="4341" y="2000"/>
                  </a:lnTo>
                  <a:lnTo>
                    <a:pt x="4798" y="1828"/>
                  </a:lnTo>
                  <a:cubicBezTo>
                    <a:pt x="4931" y="1771"/>
                    <a:pt x="5084" y="1695"/>
                    <a:pt x="5217" y="1638"/>
                  </a:cubicBezTo>
                  <a:lnTo>
                    <a:pt x="5198" y="1638"/>
                  </a:lnTo>
                  <a:cubicBezTo>
                    <a:pt x="5350" y="1562"/>
                    <a:pt x="5521" y="1486"/>
                    <a:pt x="5693" y="1409"/>
                  </a:cubicBezTo>
                  <a:cubicBezTo>
                    <a:pt x="5845" y="1352"/>
                    <a:pt x="6035" y="1276"/>
                    <a:pt x="6188" y="1219"/>
                  </a:cubicBezTo>
                  <a:cubicBezTo>
                    <a:pt x="6340" y="1162"/>
                    <a:pt x="6511" y="1086"/>
                    <a:pt x="6645" y="1029"/>
                  </a:cubicBezTo>
                  <a:cubicBezTo>
                    <a:pt x="6797" y="972"/>
                    <a:pt x="6930" y="933"/>
                    <a:pt x="7063" y="876"/>
                  </a:cubicBezTo>
                  <a:lnTo>
                    <a:pt x="7520" y="724"/>
                  </a:lnTo>
                  <a:cubicBezTo>
                    <a:pt x="7654" y="667"/>
                    <a:pt x="7787" y="610"/>
                    <a:pt x="7939" y="553"/>
                  </a:cubicBezTo>
                  <a:cubicBezTo>
                    <a:pt x="8225" y="458"/>
                    <a:pt x="8529" y="362"/>
                    <a:pt x="8815" y="248"/>
                  </a:cubicBezTo>
                  <a:cubicBezTo>
                    <a:pt x="8967" y="191"/>
                    <a:pt x="9120" y="134"/>
                    <a:pt x="9272" y="77"/>
                  </a:cubicBezTo>
                  <a:cubicBezTo>
                    <a:pt x="9291" y="77"/>
                    <a:pt x="9424" y="1"/>
                    <a:pt x="9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4" name="Google Shape;2704;p78"/>
            <p:cNvSpPr/>
            <p:nvPr/>
          </p:nvSpPr>
          <p:spPr>
            <a:xfrm>
              <a:off x="747050" y="3153750"/>
              <a:ext cx="880525" cy="312250"/>
            </a:xfrm>
            <a:custGeom>
              <a:avLst/>
              <a:gdLst/>
              <a:ahLst/>
              <a:cxnLst/>
              <a:rect l="l" t="t" r="r" b="b"/>
              <a:pathLst>
                <a:path w="35221" h="12490" extrusionOk="0">
                  <a:moveTo>
                    <a:pt x="19305" y="0"/>
                  </a:moveTo>
                  <a:cubicBezTo>
                    <a:pt x="19059" y="0"/>
                    <a:pt x="18811" y="7"/>
                    <a:pt x="18562" y="20"/>
                  </a:cubicBezTo>
                  <a:cubicBezTo>
                    <a:pt x="17800" y="39"/>
                    <a:pt x="17039" y="115"/>
                    <a:pt x="16277" y="211"/>
                  </a:cubicBezTo>
                  <a:cubicBezTo>
                    <a:pt x="15935" y="249"/>
                    <a:pt x="15630" y="306"/>
                    <a:pt x="15249" y="363"/>
                  </a:cubicBezTo>
                  <a:cubicBezTo>
                    <a:pt x="14869" y="401"/>
                    <a:pt x="14526" y="439"/>
                    <a:pt x="14164" y="496"/>
                  </a:cubicBezTo>
                  <a:cubicBezTo>
                    <a:pt x="13403" y="610"/>
                    <a:pt x="12660" y="782"/>
                    <a:pt x="11918" y="1010"/>
                  </a:cubicBezTo>
                  <a:cubicBezTo>
                    <a:pt x="11575" y="1124"/>
                    <a:pt x="11251" y="1239"/>
                    <a:pt x="10909" y="1391"/>
                  </a:cubicBezTo>
                  <a:cubicBezTo>
                    <a:pt x="10547" y="1543"/>
                    <a:pt x="10185" y="1714"/>
                    <a:pt x="9843" y="1867"/>
                  </a:cubicBezTo>
                  <a:cubicBezTo>
                    <a:pt x="9500" y="2019"/>
                    <a:pt x="9138" y="2209"/>
                    <a:pt x="8834" y="2381"/>
                  </a:cubicBezTo>
                  <a:cubicBezTo>
                    <a:pt x="8529" y="2552"/>
                    <a:pt x="8224" y="2724"/>
                    <a:pt x="7920" y="2914"/>
                  </a:cubicBezTo>
                  <a:lnTo>
                    <a:pt x="7882" y="2933"/>
                  </a:lnTo>
                  <a:lnTo>
                    <a:pt x="7901" y="2914"/>
                  </a:lnTo>
                  <a:lnTo>
                    <a:pt x="7901" y="2914"/>
                  </a:lnTo>
                  <a:lnTo>
                    <a:pt x="7767" y="3009"/>
                  </a:lnTo>
                  <a:cubicBezTo>
                    <a:pt x="7272" y="3314"/>
                    <a:pt x="6816" y="3675"/>
                    <a:pt x="6397" y="4094"/>
                  </a:cubicBezTo>
                  <a:cubicBezTo>
                    <a:pt x="5864" y="4570"/>
                    <a:pt x="5350" y="5084"/>
                    <a:pt x="4817" y="5579"/>
                  </a:cubicBezTo>
                  <a:cubicBezTo>
                    <a:pt x="4531" y="5846"/>
                    <a:pt x="4284" y="6112"/>
                    <a:pt x="4036" y="6417"/>
                  </a:cubicBezTo>
                  <a:cubicBezTo>
                    <a:pt x="3808" y="6683"/>
                    <a:pt x="3617" y="6950"/>
                    <a:pt x="3370" y="7216"/>
                  </a:cubicBezTo>
                  <a:cubicBezTo>
                    <a:pt x="3255" y="7331"/>
                    <a:pt x="3141" y="7445"/>
                    <a:pt x="3027" y="7578"/>
                  </a:cubicBezTo>
                  <a:cubicBezTo>
                    <a:pt x="2894" y="7730"/>
                    <a:pt x="2780" y="7883"/>
                    <a:pt x="2665" y="8054"/>
                  </a:cubicBezTo>
                  <a:cubicBezTo>
                    <a:pt x="2475" y="8302"/>
                    <a:pt x="2323" y="8568"/>
                    <a:pt x="2151" y="8816"/>
                  </a:cubicBezTo>
                  <a:cubicBezTo>
                    <a:pt x="2018" y="8987"/>
                    <a:pt x="1885" y="9158"/>
                    <a:pt x="1771" y="9330"/>
                  </a:cubicBezTo>
                  <a:cubicBezTo>
                    <a:pt x="1656" y="9501"/>
                    <a:pt x="1561" y="9691"/>
                    <a:pt x="1466" y="9882"/>
                  </a:cubicBezTo>
                  <a:lnTo>
                    <a:pt x="1443" y="9939"/>
                  </a:lnTo>
                  <a:lnTo>
                    <a:pt x="1443" y="9939"/>
                  </a:lnTo>
                  <a:cubicBezTo>
                    <a:pt x="1339" y="10115"/>
                    <a:pt x="1247" y="10275"/>
                    <a:pt x="1123" y="10453"/>
                  </a:cubicBezTo>
                  <a:cubicBezTo>
                    <a:pt x="1066" y="10529"/>
                    <a:pt x="1009" y="10624"/>
                    <a:pt x="952" y="10719"/>
                  </a:cubicBezTo>
                  <a:cubicBezTo>
                    <a:pt x="895" y="10815"/>
                    <a:pt x="838" y="10910"/>
                    <a:pt x="781" y="11005"/>
                  </a:cubicBezTo>
                  <a:cubicBezTo>
                    <a:pt x="685" y="11176"/>
                    <a:pt x="590" y="11348"/>
                    <a:pt x="514" y="11538"/>
                  </a:cubicBezTo>
                  <a:cubicBezTo>
                    <a:pt x="476" y="11614"/>
                    <a:pt x="438" y="11728"/>
                    <a:pt x="400" y="11805"/>
                  </a:cubicBezTo>
                  <a:lnTo>
                    <a:pt x="286" y="12033"/>
                  </a:lnTo>
                  <a:lnTo>
                    <a:pt x="286" y="12052"/>
                  </a:lnTo>
                  <a:lnTo>
                    <a:pt x="286" y="12071"/>
                  </a:lnTo>
                  <a:cubicBezTo>
                    <a:pt x="228" y="12166"/>
                    <a:pt x="171" y="12261"/>
                    <a:pt x="114" y="12357"/>
                  </a:cubicBezTo>
                  <a:lnTo>
                    <a:pt x="57" y="12433"/>
                  </a:lnTo>
                  <a:lnTo>
                    <a:pt x="19" y="12471"/>
                  </a:lnTo>
                  <a:lnTo>
                    <a:pt x="0" y="12490"/>
                  </a:lnTo>
                  <a:cubicBezTo>
                    <a:pt x="133" y="12433"/>
                    <a:pt x="267" y="12376"/>
                    <a:pt x="381" y="12281"/>
                  </a:cubicBezTo>
                  <a:cubicBezTo>
                    <a:pt x="495" y="12204"/>
                    <a:pt x="609" y="12109"/>
                    <a:pt x="723" y="12033"/>
                  </a:cubicBezTo>
                  <a:cubicBezTo>
                    <a:pt x="838" y="11919"/>
                    <a:pt x="952" y="11805"/>
                    <a:pt x="1066" y="11709"/>
                  </a:cubicBezTo>
                  <a:cubicBezTo>
                    <a:pt x="1180" y="11614"/>
                    <a:pt x="1276" y="11500"/>
                    <a:pt x="1390" y="11405"/>
                  </a:cubicBezTo>
                  <a:lnTo>
                    <a:pt x="1466" y="11348"/>
                  </a:lnTo>
                  <a:cubicBezTo>
                    <a:pt x="1656" y="11214"/>
                    <a:pt x="1847" y="11081"/>
                    <a:pt x="2037" y="10929"/>
                  </a:cubicBezTo>
                  <a:cubicBezTo>
                    <a:pt x="2189" y="10777"/>
                    <a:pt x="2323" y="10605"/>
                    <a:pt x="2456" y="10415"/>
                  </a:cubicBezTo>
                  <a:cubicBezTo>
                    <a:pt x="2551" y="10282"/>
                    <a:pt x="2646" y="10167"/>
                    <a:pt x="2761" y="10053"/>
                  </a:cubicBezTo>
                  <a:cubicBezTo>
                    <a:pt x="2913" y="9882"/>
                    <a:pt x="3084" y="9729"/>
                    <a:pt x="3236" y="9577"/>
                  </a:cubicBezTo>
                  <a:cubicBezTo>
                    <a:pt x="3351" y="9425"/>
                    <a:pt x="3465" y="9254"/>
                    <a:pt x="3579" y="9101"/>
                  </a:cubicBezTo>
                  <a:cubicBezTo>
                    <a:pt x="3655" y="9006"/>
                    <a:pt x="3731" y="8911"/>
                    <a:pt x="3808" y="8816"/>
                  </a:cubicBezTo>
                  <a:cubicBezTo>
                    <a:pt x="4036" y="8587"/>
                    <a:pt x="4264" y="8378"/>
                    <a:pt x="4512" y="8149"/>
                  </a:cubicBezTo>
                  <a:cubicBezTo>
                    <a:pt x="4759" y="7921"/>
                    <a:pt x="4969" y="7654"/>
                    <a:pt x="5216" y="7426"/>
                  </a:cubicBezTo>
                  <a:lnTo>
                    <a:pt x="5274" y="7350"/>
                  </a:lnTo>
                  <a:cubicBezTo>
                    <a:pt x="5692" y="6931"/>
                    <a:pt x="6111" y="6531"/>
                    <a:pt x="6530" y="6131"/>
                  </a:cubicBezTo>
                  <a:cubicBezTo>
                    <a:pt x="6949" y="5731"/>
                    <a:pt x="7368" y="5351"/>
                    <a:pt x="7806" y="4989"/>
                  </a:cubicBezTo>
                  <a:cubicBezTo>
                    <a:pt x="8015" y="4799"/>
                    <a:pt x="8224" y="4646"/>
                    <a:pt x="8453" y="4513"/>
                  </a:cubicBezTo>
                  <a:cubicBezTo>
                    <a:pt x="9119" y="4113"/>
                    <a:pt x="9785" y="3752"/>
                    <a:pt x="10490" y="3428"/>
                  </a:cubicBezTo>
                  <a:cubicBezTo>
                    <a:pt x="11080" y="3180"/>
                    <a:pt x="11670" y="2914"/>
                    <a:pt x="12279" y="2724"/>
                  </a:cubicBezTo>
                  <a:cubicBezTo>
                    <a:pt x="12908" y="2533"/>
                    <a:pt x="13555" y="2362"/>
                    <a:pt x="14202" y="2248"/>
                  </a:cubicBezTo>
                  <a:lnTo>
                    <a:pt x="14964" y="2133"/>
                  </a:lnTo>
                  <a:cubicBezTo>
                    <a:pt x="15687" y="2019"/>
                    <a:pt x="16411" y="1886"/>
                    <a:pt x="17115" y="1810"/>
                  </a:cubicBezTo>
                  <a:cubicBezTo>
                    <a:pt x="17800" y="1714"/>
                    <a:pt x="18524" y="1657"/>
                    <a:pt x="19190" y="1619"/>
                  </a:cubicBezTo>
                  <a:cubicBezTo>
                    <a:pt x="19564" y="1608"/>
                    <a:pt x="19944" y="1597"/>
                    <a:pt x="20323" y="1597"/>
                  </a:cubicBezTo>
                  <a:cubicBezTo>
                    <a:pt x="20601" y="1597"/>
                    <a:pt x="20877" y="1603"/>
                    <a:pt x="21151" y="1619"/>
                  </a:cubicBezTo>
                  <a:cubicBezTo>
                    <a:pt x="21513" y="1638"/>
                    <a:pt x="21855" y="1676"/>
                    <a:pt x="22198" y="1695"/>
                  </a:cubicBezTo>
                  <a:cubicBezTo>
                    <a:pt x="22522" y="1695"/>
                    <a:pt x="22864" y="1714"/>
                    <a:pt x="23188" y="1734"/>
                  </a:cubicBezTo>
                  <a:lnTo>
                    <a:pt x="24502" y="1867"/>
                  </a:lnTo>
                  <a:cubicBezTo>
                    <a:pt x="24711" y="1886"/>
                    <a:pt x="24940" y="1924"/>
                    <a:pt x="25130" y="1943"/>
                  </a:cubicBezTo>
                  <a:cubicBezTo>
                    <a:pt x="25320" y="1981"/>
                    <a:pt x="25511" y="2019"/>
                    <a:pt x="25701" y="2057"/>
                  </a:cubicBezTo>
                  <a:cubicBezTo>
                    <a:pt x="26177" y="2190"/>
                    <a:pt x="26653" y="2286"/>
                    <a:pt x="27129" y="2419"/>
                  </a:cubicBezTo>
                  <a:cubicBezTo>
                    <a:pt x="27605" y="2552"/>
                    <a:pt x="28081" y="2647"/>
                    <a:pt x="28557" y="2781"/>
                  </a:cubicBezTo>
                  <a:cubicBezTo>
                    <a:pt x="29242" y="2971"/>
                    <a:pt x="29927" y="3180"/>
                    <a:pt x="30613" y="3409"/>
                  </a:cubicBezTo>
                  <a:cubicBezTo>
                    <a:pt x="30956" y="3504"/>
                    <a:pt x="31317" y="3656"/>
                    <a:pt x="31660" y="3752"/>
                  </a:cubicBezTo>
                  <a:cubicBezTo>
                    <a:pt x="32003" y="3847"/>
                    <a:pt x="32345" y="3961"/>
                    <a:pt x="32688" y="4075"/>
                  </a:cubicBezTo>
                  <a:cubicBezTo>
                    <a:pt x="33202" y="4285"/>
                    <a:pt x="33716" y="4532"/>
                    <a:pt x="34211" y="4799"/>
                  </a:cubicBezTo>
                  <a:cubicBezTo>
                    <a:pt x="34363" y="4875"/>
                    <a:pt x="34497" y="4951"/>
                    <a:pt x="34630" y="5046"/>
                  </a:cubicBezTo>
                  <a:cubicBezTo>
                    <a:pt x="34706" y="5103"/>
                    <a:pt x="34782" y="5160"/>
                    <a:pt x="34839" y="5217"/>
                  </a:cubicBezTo>
                  <a:cubicBezTo>
                    <a:pt x="34896" y="5275"/>
                    <a:pt x="34973" y="5351"/>
                    <a:pt x="35030" y="5427"/>
                  </a:cubicBezTo>
                  <a:cubicBezTo>
                    <a:pt x="35049" y="5446"/>
                    <a:pt x="35049" y="5465"/>
                    <a:pt x="35068" y="5484"/>
                  </a:cubicBezTo>
                  <a:cubicBezTo>
                    <a:pt x="35106" y="5541"/>
                    <a:pt x="35163" y="5579"/>
                    <a:pt x="35220" y="5617"/>
                  </a:cubicBezTo>
                  <a:lnTo>
                    <a:pt x="35144" y="5560"/>
                  </a:lnTo>
                  <a:lnTo>
                    <a:pt x="35125" y="5541"/>
                  </a:lnTo>
                  <a:lnTo>
                    <a:pt x="35106" y="5522"/>
                  </a:lnTo>
                  <a:cubicBezTo>
                    <a:pt x="35011" y="5370"/>
                    <a:pt x="34915" y="5237"/>
                    <a:pt x="34801" y="5122"/>
                  </a:cubicBezTo>
                  <a:cubicBezTo>
                    <a:pt x="34554" y="4894"/>
                    <a:pt x="34287" y="4684"/>
                    <a:pt x="34002" y="4494"/>
                  </a:cubicBezTo>
                  <a:cubicBezTo>
                    <a:pt x="33697" y="4304"/>
                    <a:pt x="33411" y="4094"/>
                    <a:pt x="33088" y="3904"/>
                  </a:cubicBezTo>
                  <a:cubicBezTo>
                    <a:pt x="32802" y="3733"/>
                    <a:pt x="32479" y="3561"/>
                    <a:pt x="32174" y="3409"/>
                  </a:cubicBezTo>
                  <a:lnTo>
                    <a:pt x="31165" y="2933"/>
                  </a:lnTo>
                  <a:cubicBezTo>
                    <a:pt x="30841" y="2781"/>
                    <a:pt x="30499" y="2628"/>
                    <a:pt x="30175" y="2476"/>
                  </a:cubicBezTo>
                  <a:cubicBezTo>
                    <a:pt x="29851" y="2343"/>
                    <a:pt x="29528" y="2190"/>
                    <a:pt x="29204" y="2057"/>
                  </a:cubicBezTo>
                  <a:cubicBezTo>
                    <a:pt x="28519" y="1791"/>
                    <a:pt x="27814" y="1543"/>
                    <a:pt x="27110" y="1296"/>
                  </a:cubicBezTo>
                  <a:cubicBezTo>
                    <a:pt x="26405" y="1029"/>
                    <a:pt x="25682" y="820"/>
                    <a:pt x="24959" y="629"/>
                  </a:cubicBezTo>
                  <a:cubicBezTo>
                    <a:pt x="24730" y="591"/>
                    <a:pt x="24483" y="553"/>
                    <a:pt x="24254" y="515"/>
                  </a:cubicBezTo>
                  <a:lnTo>
                    <a:pt x="23950" y="477"/>
                  </a:lnTo>
                  <a:cubicBezTo>
                    <a:pt x="23588" y="420"/>
                    <a:pt x="23226" y="363"/>
                    <a:pt x="22864" y="325"/>
                  </a:cubicBezTo>
                  <a:cubicBezTo>
                    <a:pt x="22503" y="268"/>
                    <a:pt x="22160" y="249"/>
                    <a:pt x="21779" y="191"/>
                  </a:cubicBezTo>
                  <a:cubicBezTo>
                    <a:pt x="21418" y="153"/>
                    <a:pt x="21037" y="96"/>
                    <a:pt x="20656" y="58"/>
                  </a:cubicBezTo>
                  <a:cubicBezTo>
                    <a:pt x="20201" y="21"/>
                    <a:pt x="19754" y="0"/>
                    <a:pt x="19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5" name="Google Shape;2705;p78"/>
            <p:cNvSpPr/>
            <p:nvPr/>
          </p:nvSpPr>
          <p:spPr>
            <a:xfrm>
              <a:off x="844275" y="3179775"/>
              <a:ext cx="501050" cy="180200"/>
            </a:xfrm>
            <a:custGeom>
              <a:avLst/>
              <a:gdLst/>
              <a:ahLst/>
              <a:cxnLst/>
              <a:rect l="l" t="t" r="r" b="b"/>
              <a:pathLst>
                <a:path w="20042" h="7208" extrusionOk="0">
                  <a:moveTo>
                    <a:pt x="15306" y="0"/>
                  </a:moveTo>
                  <a:cubicBezTo>
                    <a:pt x="15215" y="0"/>
                    <a:pt x="15125" y="2"/>
                    <a:pt x="15035" y="7"/>
                  </a:cubicBezTo>
                  <a:cubicBezTo>
                    <a:pt x="14692" y="26"/>
                    <a:pt x="14387" y="83"/>
                    <a:pt x="14007" y="102"/>
                  </a:cubicBezTo>
                  <a:cubicBezTo>
                    <a:pt x="13645" y="140"/>
                    <a:pt x="13264" y="179"/>
                    <a:pt x="12902" y="236"/>
                  </a:cubicBezTo>
                  <a:cubicBezTo>
                    <a:pt x="12750" y="274"/>
                    <a:pt x="12579" y="293"/>
                    <a:pt x="12426" y="350"/>
                  </a:cubicBezTo>
                  <a:cubicBezTo>
                    <a:pt x="12274" y="388"/>
                    <a:pt x="12122" y="426"/>
                    <a:pt x="11951" y="464"/>
                  </a:cubicBezTo>
                  <a:cubicBezTo>
                    <a:pt x="11627" y="540"/>
                    <a:pt x="11322" y="597"/>
                    <a:pt x="10999" y="673"/>
                  </a:cubicBezTo>
                  <a:cubicBezTo>
                    <a:pt x="10637" y="769"/>
                    <a:pt x="10275" y="883"/>
                    <a:pt x="9913" y="997"/>
                  </a:cubicBezTo>
                  <a:cubicBezTo>
                    <a:pt x="9285" y="1207"/>
                    <a:pt x="8657" y="1397"/>
                    <a:pt x="8048" y="1644"/>
                  </a:cubicBezTo>
                  <a:cubicBezTo>
                    <a:pt x="7400" y="1911"/>
                    <a:pt x="6753" y="2216"/>
                    <a:pt x="6125" y="2539"/>
                  </a:cubicBezTo>
                  <a:cubicBezTo>
                    <a:pt x="5839" y="2692"/>
                    <a:pt x="5535" y="2844"/>
                    <a:pt x="5249" y="3015"/>
                  </a:cubicBezTo>
                  <a:cubicBezTo>
                    <a:pt x="5097" y="3091"/>
                    <a:pt x="4926" y="3206"/>
                    <a:pt x="4792" y="3301"/>
                  </a:cubicBezTo>
                  <a:cubicBezTo>
                    <a:pt x="4640" y="3415"/>
                    <a:pt x="4507" y="3529"/>
                    <a:pt x="4373" y="3643"/>
                  </a:cubicBezTo>
                  <a:lnTo>
                    <a:pt x="4412" y="3605"/>
                  </a:lnTo>
                  <a:lnTo>
                    <a:pt x="4412" y="3605"/>
                  </a:lnTo>
                  <a:cubicBezTo>
                    <a:pt x="4069" y="3872"/>
                    <a:pt x="3707" y="4138"/>
                    <a:pt x="3383" y="4386"/>
                  </a:cubicBezTo>
                  <a:cubicBezTo>
                    <a:pt x="3079" y="4614"/>
                    <a:pt x="2793" y="4900"/>
                    <a:pt x="2489" y="5128"/>
                  </a:cubicBezTo>
                  <a:cubicBezTo>
                    <a:pt x="2241" y="5338"/>
                    <a:pt x="1975" y="5528"/>
                    <a:pt x="1727" y="5738"/>
                  </a:cubicBezTo>
                  <a:cubicBezTo>
                    <a:pt x="1613" y="5833"/>
                    <a:pt x="1499" y="5928"/>
                    <a:pt x="1365" y="6023"/>
                  </a:cubicBezTo>
                  <a:lnTo>
                    <a:pt x="1327" y="6061"/>
                  </a:lnTo>
                  <a:cubicBezTo>
                    <a:pt x="1308" y="6080"/>
                    <a:pt x="1289" y="6099"/>
                    <a:pt x="1270" y="6118"/>
                  </a:cubicBezTo>
                  <a:lnTo>
                    <a:pt x="1099" y="6252"/>
                  </a:lnTo>
                  <a:cubicBezTo>
                    <a:pt x="870" y="6442"/>
                    <a:pt x="661" y="6651"/>
                    <a:pt x="414" y="6842"/>
                  </a:cubicBezTo>
                  <a:cubicBezTo>
                    <a:pt x="299" y="6937"/>
                    <a:pt x="166" y="7051"/>
                    <a:pt x="33" y="7146"/>
                  </a:cubicBezTo>
                  <a:cubicBezTo>
                    <a:pt x="0" y="7163"/>
                    <a:pt x="24" y="7207"/>
                    <a:pt x="55" y="7207"/>
                  </a:cubicBezTo>
                  <a:cubicBezTo>
                    <a:pt x="60" y="7207"/>
                    <a:pt x="66" y="7206"/>
                    <a:pt x="71" y="7203"/>
                  </a:cubicBezTo>
                  <a:lnTo>
                    <a:pt x="90" y="7184"/>
                  </a:lnTo>
                  <a:lnTo>
                    <a:pt x="185" y="7108"/>
                  </a:lnTo>
                  <a:lnTo>
                    <a:pt x="680" y="6823"/>
                  </a:lnTo>
                  <a:lnTo>
                    <a:pt x="356" y="6994"/>
                  </a:lnTo>
                  <a:cubicBezTo>
                    <a:pt x="775" y="6689"/>
                    <a:pt x="1194" y="6385"/>
                    <a:pt x="1651" y="6099"/>
                  </a:cubicBezTo>
                  <a:lnTo>
                    <a:pt x="2013" y="5871"/>
                  </a:lnTo>
                  <a:cubicBezTo>
                    <a:pt x="2298" y="5719"/>
                    <a:pt x="2584" y="5547"/>
                    <a:pt x="2869" y="5376"/>
                  </a:cubicBezTo>
                  <a:cubicBezTo>
                    <a:pt x="3155" y="5224"/>
                    <a:pt x="3422" y="5052"/>
                    <a:pt x="3707" y="4881"/>
                  </a:cubicBezTo>
                  <a:cubicBezTo>
                    <a:pt x="4012" y="4729"/>
                    <a:pt x="4316" y="4576"/>
                    <a:pt x="4621" y="4405"/>
                  </a:cubicBezTo>
                  <a:lnTo>
                    <a:pt x="5040" y="4176"/>
                  </a:lnTo>
                  <a:cubicBezTo>
                    <a:pt x="5192" y="4100"/>
                    <a:pt x="5325" y="4024"/>
                    <a:pt x="5478" y="3948"/>
                  </a:cubicBezTo>
                  <a:cubicBezTo>
                    <a:pt x="5973" y="3739"/>
                    <a:pt x="6449" y="3548"/>
                    <a:pt x="6963" y="3358"/>
                  </a:cubicBezTo>
                  <a:cubicBezTo>
                    <a:pt x="7477" y="3186"/>
                    <a:pt x="8010" y="3015"/>
                    <a:pt x="8543" y="2844"/>
                  </a:cubicBezTo>
                  <a:cubicBezTo>
                    <a:pt x="9000" y="2711"/>
                    <a:pt x="9476" y="2577"/>
                    <a:pt x="9952" y="2463"/>
                  </a:cubicBezTo>
                  <a:cubicBezTo>
                    <a:pt x="10408" y="2368"/>
                    <a:pt x="10903" y="2273"/>
                    <a:pt x="11360" y="2177"/>
                  </a:cubicBezTo>
                  <a:cubicBezTo>
                    <a:pt x="11836" y="2082"/>
                    <a:pt x="12293" y="2025"/>
                    <a:pt x="12769" y="1949"/>
                  </a:cubicBezTo>
                  <a:lnTo>
                    <a:pt x="12731" y="1949"/>
                  </a:lnTo>
                  <a:lnTo>
                    <a:pt x="12960" y="1911"/>
                  </a:lnTo>
                  <a:cubicBezTo>
                    <a:pt x="13340" y="1835"/>
                    <a:pt x="13740" y="1778"/>
                    <a:pt x="14121" y="1702"/>
                  </a:cubicBezTo>
                  <a:cubicBezTo>
                    <a:pt x="14425" y="1648"/>
                    <a:pt x="14747" y="1594"/>
                    <a:pt x="15069" y="1524"/>
                  </a:cubicBezTo>
                  <a:lnTo>
                    <a:pt x="15069" y="1524"/>
                  </a:lnTo>
                  <a:lnTo>
                    <a:pt x="15263" y="1492"/>
                  </a:lnTo>
                  <a:lnTo>
                    <a:pt x="15434" y="1454"/>
                  </a:lnTo>
                  <a:cubicBezTo>
                    <a:pt x="15758" y="1416"/>
                    <a:pt x="16082" y="1378"/>
                    <a:pt x="16386" y="1340"/>
                  </a:cubicBezTo>
                  <a:lnTo>
                    <a:pt x="17319" y="1226"/>
                  </a:lnTo>
                  <a:lnTo>
                    <a:pt x="18271" y="1130"/>
                  </a:lnTo>
                  <a:lnTo>
                    <a:pt x="18785" y="1073"/>
                  </a:lnTo>
                  <a:cubicBezTo>
                    <a:pt x="18937" y="1054"/>
                    <a:pt x="19090" y="1016"/>
                    <a:pt x="19242" y="1016"/>
                  </a:cubicBezTo>
                  <a:lnTo>
                    <a:pt x="19528" y="1016"/>
                  </a:lnTo>
                  <a:cubicBezTo>
                    <a:pt x="19680" y="1035"/>
                    <a:pt x="19813" y="1054"/>
                    <a:pt x="19965" y="1092"/>
                  </a:cubicBezTo>
                  <a:lnTo>
                    <a:pt x="20042" y="1111"/>
                  </a:lnTo>
                  <a:cubicBezTo>
                    <a:pt x="19889" y="997"/>
                    <a:pt x="19737" y="902"/>
                    <a:pt x="19566" y="807"/>
                  </a:cubicBezTo>
                  <a:cubicBezTo>
                    <a:pt x="19432" y="731"/>
                    <a:pt x="19280" y="673"/>
                    <a:pt x="19128" y="635"/>
                  </a:cubicBezTo>
                  <a:lnTo>
                    <a:pt x="18937" y="578"/>
                  </a:lnTo>
                  <a:cubicBezTo>
                    <a:pt x="18633" y="502"/>
                    <a:pt x="18328" y="407"/>
                    <a:pt x="18005" y="331"/>
                  </a:cubicBezTo>
                  <a:cubicBezTo>
                    <a:pt x="17700" y="274"/>
                    <a:pt x="17376" y="217"/>
                    <a:pt x="17053" y="179"/>
                  </a:cubicBezTo>
                  <a:lnTo>
                    <a:pt x="16120" y="64"/>
                  </a:lnTo>
                  <a:cubicBezTo>
                    <a:pt x="15848" y="21"/>
                    <a:pt x="15577" y="0"/>
                    <a:pt x="15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6" name="Google Shape;2706;p78"/>
            <p:cNvSpPr/>
            <p:nvPr/>
          </p:nvSpPr>
          <p:spPr>
            <a:xfrm>
              <a:off x="896475" y="3262275"/>
              <a:ext cx="70000" cy="61900"/>
            </a:xfrm>
            <a:custGeom>
              <a:avLst/>
              <a:gdLst/>
              <a:ahLst/>
              <a:cxnLst/>
              <a:rect l="l" t="t" r="r" b="b"/>
              <a:pathLst>
                <a:path w="2800" h="2476" extrusionOk="0">
                  <a:moveTo>
                    <a:pt x="2324" y="1"/>
                  </a:moveTo>
                  <a:cubicBezTo>
                    <a:pt x="2266" y="20"/>
                    <a:pt x="2209" y="39"/>
                    <a:pt x="2152" y="58"/>
                  </a:cubicBezTo>
                  <a:cubicBezTo>
                    <a:pt x="2076" y="96"/>
                    <a:pt x="2019" y="153"/>
                    <a:pt x="1943" y="191"/>
                  </a:cubicBezTo>
                  <a:cubicBezTo>
                    <a:pt x="1886" y="229"/>
                    <a:pt x="1829" y="267"/>
                    <a:pt x="1771" y="305"/>
                  </a:cubicBezTo>
                  <a:cubicBezTo>
                    <a:pt x="1676" y="401"/>
                    <a:pt x="1562" y="477"/>
                    <a:pt x="1467" y="553"/>
                  </a:cubicBezTo>
                  <a:cubicBezTo>
                    <a:pt x="1200" y="762"/>
                    <a:pt x="934" y="991"/>
                    <a:pt x="667" y="1219"/>
                  </a:cubicBezTo>
                  <a:cubicBezTo>
                    <a:pt x="591" y="1276"/>
                    <a:pt x="515" y="1352"/>
                    <a:pt x="458" y="1410"/>
                  </a:cubicBezTo>
                  <a:cubicBezTo>
                    <a:pt x="363" y="1505"/>
                    <a:pt x="267" y="1600"/>
                    <a:pt x="172" y="1714"/>
                  </a:cubicBezTo>
                  <a:cubicBezTo>
                    <a:pt x="96" y="1790"/>
                    <a:pt x="39" y="1885"/>
                    <a:pt x="1" y="2000"/>
                  </a:cubicBezTo>
                  <a:cubicBezTo>
                    <a:pt x="1" y="2076"/>
                    <a:pt x="1" y="2152"/>
                    <a:pt x="1" y="2209"/>
                  </a:cubicBezTo>
                  <a:cubicBezTo>
                    <a:pt x="58" y="2361"/>
                    <a:pt x="191" y="2457"/>
                    <a:pt x="325" y="2476"/>
                  </a:cubicBezTo>
                  <a:lnTo>
                    <a:pt x="344" y="2476"/>
                  </a:lnTo>
                  <a:cubicBezTo>
                    <a:pt x="534" y="2476"/>
                    <a:pt x="724" y="2419"/>
                    <a:pt x="896" y="2304"/>
                  </a:cubicBezTo>
                  <a:cubicBezTo>
                    <a:pt x="1086" y="2209"/>
                    <a:pt x="1257" y="2095"/>
                    <a:pt x="1429" y="1962"/>
                  </a:cubicBezTo>
                  <a:cubicBezTo>
                    <a:pt x="1657" y="1790"/>
                    <a:pt x="1867" y="1581"/>
                    <a:pt x="2076" y="1390"/>
                  </a:cubicBezTo>
                  <a:cubicBezTo>
                    <a:pt x="2171" y="1276"/>
                    <a:pt x="2304" y="1181"/>
                    <a:pt x="2419" y="1067"/>
                  </a:cubicBezTo>
                  <a:lnTo>
                    <a:pt x="2628" y="838"/>
                  </a:lnTo>
                  <a:cubicBezTo>
                    <a:pt x="2647" y="819"/>
                    <a:pt x="2685" y="781"/>
                    <a:pt x="2723" y="743"/>
                  </a:cubicBezTo>
                  <a:cubicBezTo>
                    <a:pt x="2742" y="724"/>
                    <a:pt x="2761" y="686"/>
                    <a:pt x="2780" y="667"/>
                  </a:cubicBezTo>
                  <a:cubicBezTo>
                    <a:pt x="2799" y="610"/>
                    <a:pt x="2799" y="553"/>
                    <a:pt x="2799" y="496"/>
                  </a:cubicBezTo>
                  <a:cubicBezTo>
                    <a:pt x="2799" y="381"/>
                    <a:pt x="2704" y="305"/>
                    <a:pt x="2590" y="305"/>
                  </a:cubicBezTo>
                  <a:lnTo>
                    <a:pt x="2419" y="305"/>
                  </a:lnTo>
                  <a:lnTo>
                    <a:pt x="2362" y="324"/>
                  </a:lnTo>
                  <a:lnTo>
                    <a:pt x="2438" y="267"/>
                  </a:lnTo>
                  <a:cubicBezTo>
                    <a:pt x="2476" y="229"/>
                    <a:pt x="2495" y="153"/>
                    <a:pt x="2476" y="96"/>
                  </a:cubicBezTo>
                  <a:cubicBezTo>
                    <a:pt x="2438" y="39"/>
                    <a:pt x="2381" y="1"/>
                    <a:pt x="23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7" name="Google Shape;2707;p78"/>
            <p:cNvSpPr/>
            <p:nvPr/>
          </p:nvSpPr>
          <p:spPr>
            <a:xfrm>
              <a:off x="1055450" y="2975750"/>
              <a:ext cx="15250" cy="225150"/>
            </a:xfrm>
            <a:custGeom>
              <a:avLst/>
              <a:gdLst/>
              <a:ahLst/>
              <a:cxnLst/>
              <a:rect l="l" t="t" r="r" b="b"/>
              <a:pathLst>
                <a:path w="610" h="9006" extrusionOk="0">
                  <a:moveTo>
                    <a:pt x="134" y="1"/>
                  </a:moveTo>
                  <a:cubicBezTo>
                    <a:pt x="115" y="20"/>
                    <a:pt x="115" y="20"/>
                    <a:pt x="115" y="39"/>
                  </a:cubicBezTo>
                  <a:cubicBezTo>
                    <a:pt x="115" y="77"/>
                    <a:pt x="134" y="58"/>
                    <a:pt x="115" y="115"/>
                  </a:cubicBezTo>
                  <a:cubicBezTo>
                    <a:pt x="115" y="172"/>
                    <a:pt x="96" y="229"/>
                    <a:pt x="96" y="286"/>
                  </a:cubicBezTo>
                  <a:cubicBezTo>
                    <a:pt x="96" y="382"/>
                    <a:pt x="77" y="496"/>
                    <a:pt x="77" y="591"/>
                  </a:cubicBezTo>
                  <a:cubicBezTo>
                    <a:pt x="58" y="820"/>
                    <a:pt x="39" y="1029"/>
                    <a:pt x="39" y="1238"/>
                  </a:cubicBezTo>
                  <a:cubicBezTo>
                    <a:pt x="1" y="1981"/>
                    <a:pt x="1" y="2723"/>
                    <a:pt x="20" y="3485"/>
                  </a:cubicBezTo>
                  <a:cubicBezTo>
                    <a:pt x="20" y="3866"/>
                    <a:pt x="39" y="4265"/>
                    <a:pt x="58" y="4627"/>
                  </a:cubicBezTo>
                  <a:cubicBezTo>
                    <a:pt x="96" y="5008"/>
                    <a:pt x="115" y="5370"/>
                    <a:pt x="153" y="5731"/>
                  </a:cubicBezTo>
                  <a:lnTo>
                    <a:pt x="153" y="5712"/>
                  </a:lnTo>
                  <a:cubicBezTo>
                    <a:pt x="153" y="5827"/>
                    <a:pt x="191" y="5922"/>
                    <a:pt x="191" y="6036"/>
                  </a:cubicBezTo>
                  <a:lnTo>
                    <a:pt x="191" y="6169"/>
                  </a:lnTo>
                  <a:cubicBezTo>
                    <a:pt x="210" y="6379"/>
                    <a:pt x="248" y="6588"/>
                    <a:pt x="267" y="6797"/>
                  </a:cubicBezTo>
                  <a:cubicBezTo>
                    <a:pt x="343" y="7540"/>
                    <a:pt x="457" y="8282"/>
                    <a:pt x="591" y="9006"/>
                  </a:cubicBezTo>
                  <a:lnTo>
                    <a:pt x="610" y="8987"/>
                  </a:lnTo>
                  <a:cubicBezTo>
                    <a:pt x="591" y="8644"/>
                    <a:pt x="572" y="8301"/>
                    <a:pt x="553" y="7959"/>
                  </a:cubicBezTo>
                  <a:cubicBezTo>
                    <a:pt x="534" y="7616"/>
                    <a:pt x="496" y="7254"/>
                    <a:pt x="476" y="6912"/>
                  </a:cubicBezTo>
                  <a:cubicBezTo>
                    <a:pt x="457" y="6512"/>
                    <a:pt x="438" y="6112"/>
                    <a:pt x="419" y="5712"/>
                  </a:cubicBezTo>
                  <a:cubicBezTo>
                    <a:pt x="400" y="5370"/>
                    <a:pt x="381" y="5027"/>
                    <a:pt x="362" y="4684"/>
                  </a:cubicBezTo>
                  <a:cubicBezTo>
                    <a:pt x="343" y="4494"/>
                    <a:pt x="324" y="4303"/>
                    <a:pt x="324" y="4113"/>
                  </a:cubicBezTo>
                  <a:cubicBezTo>
                    <a:pt x="305" y="3923"/>
                    <a:pt x="286" y="3732"/>
                    <a:pt x="286" y="3542"/>
                  </a:cubicBezTo>
                  <a:cubicBezTo>
                    <a:pt x="267" y="3142"/>
                    <a:pt x="229" y="2742"/>
                    <a:pt x="210" y="2362"/>
                  </a:cubicBezTo>
                  <a:cubicBezTo>
                    <a:pt x="191" y="2000"/>
                    <a:pt x="172" y="1638"/>
                    <a:pt x="153" y="1257"/>
                  </a:cubicBezTo>
                  <a:cubicBezTo>
                    <a:pt x="134" y="877"/>
                    <a:pt x="134" y="515"/>
                    <a:pt x="134" y="134"/>
                  </a:cubicBezTo>
                  <a:lnTo>
                    <a:pt x="134" y="20"/>
                  </a:lnTo>
                  <a:lnTo>
                    <a:pt x="1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8" name="Google Shape;2708;p78"/>
            <p:cNvSpPr/>
            <p:nvPr/>
          </p:nvSpPr>
          <p:spPr>
            <a:xfrm>
              <a:off x="1069725" y="2971950"/>
              <a:ext cx="15725" cy="288450"/>
            </a:xfrm>
            <a:custGeom>
              <a:avLst/>
              <a:gdLst/>
              <a:ahLst/>
              <a:cxnLst/>
              <a:rect l="l" t="t" r="r" b="b"/>
              <a:pathLst>
                <a:path w="629" h="11538" extrusionOk="0">
                  <a:moveTo>
                    <a:pt x="210" y="1"/>
                  </a:moveTo>
                  <a:cubicBezTo>
                    <a:pt x="210" y="20"/>
                    <a:pt x="191" y="58"/>
                    <a:pt x="191" y="96"/>
                  </a:cubicBezTo>
                  <a:cubicBezTo>
                    <a:pt x="153" y="172"/>
                    <a:pt x="172" y="286"/>
                    <a:pt x="153" y="343"/>
                  </a:cubicBezTo>
                  <a:cubicBezTo>
                    <a:pt x="153" y="419"/>
                    <a:pt x="153" y="496"/>
                    <a:pt x="153" y="553"/>
                  </a:cubicBezTo>
                  <a:cubicBezTo>
                    <a:pt x="134" y="686"/>
                    <a:pt x="115" y="838"/>
                    <a:pt x="115" y="972"/>
                  </a:cubicBezTo>
                  <a:cubicBezTo>
                    <a:pt x="96" y="1067"/>
                    <a:pt x="96" y="1181"/>
                    <a:pt x="77" y="1276"/>
                  </a:cubicBezTo>
                  <a:lnTo>
                    <a:pt x="58" y="1543"/>
                  </a:lnTo>
                  <a:lnTo>
                    <a:pt x="58" y="1657"/>
                  </a:lnTo>
                  <a:lnTo>
                    <a:pt x="39" y="2057"/>
                  </a:lnTo>
                  <a:lnTo>
                    <a:pt x="20" y="2304"/>
                  </a:lnTo>
                  <a:lnTo>
                    <a:pt x="20" y="2399"/>
                  </a:lnTo>
                  <a:lnTo>
                    <a:pt x="20" y="2437"/>
                  </a:lnTo>
                  <a:lnTo>
                    <a:pt x="20" y="2476"/>
                  </a:lnTo>
                  <a:lnTo>
                    <a:pt x="20" y="2533"/>
                  </a:lnTo>
                  <a:lnTo>
                    <a:pt x="20" y="2552"/>
                  </a:lnTo>
                  <a:lnTo>
                    <a:pt x="20" y="2609"/>
                  </a:lnTo>
                  <a:lnTo>
                    <a:pt x="20" y="2647"/>
                  </a:lnTo>
                  <a:lnTo>
                    <a:pt x="20" y="2685"/>
                  </a:lnTo>
                  <a:lnTo>
                    <a:pt x="20" y="2704"/>
                  </a:lnTo>
                  <a:lnTo>
                    <a:pt x="20" y="2742"/>
                  </a:lnTo>
                  <a:lnTo>
                    <a:pt x="20" y="2818"/>
                  </a:lnTo>
                  <a:lnTo>
                    <a:pt x="20" y="3104"/>
                  </a:lnTo>
                  <a:lnTo>
                    <a:pt x="20" y="3142"/>
                  </a:lnTo>
                  <a:lnTo>
                    <a:pt x="20" y="3161"/>
                  </a:lnTo>
                  <a:lnTo>
                    <a:pt x="20" y="3218"/>
                  </a:lnTo>
                  <a:lnTo>
                    <a:pt x="20" y="3370"/>
                  </a:lnTo>
                  <a:lnTo>
                    <a:pt x="20" y="3770"/>
                  </a:lnTo>
                  <a:lnTo>
                    <a:pt x="20" y="4189"/>
                  </a:lnTo>
                  <a:cubicBezTo>
                    <a:pt x="20" y="4436"/>
                    <a:pt x="1" y="4684"/>
                    <a:pt x="20" y="4950"/>
                  </a:cubicBezTo>
                  <a:cubicBezTo>
                    <a:pt x="39" y="5217"/>
                    <a:pt x="39" y="5484"/>
                    <a:pt x="39" y="5750"/>
                  </a:cubicBezTo>
                  <a:cubicBezTo>
                    <a:pt x="39" y="6017"/>
                    <a:pt x="58" y="6283"/>
                    <a:pt x="58" y="6550"/>
                  </a:cubicBezTo>
                  <a:cubicBezTo>
                    <a:pt x="58" y="6664"/>
                    <a:pt x="77" y="6778"/>
                    <a:pt x="77" y="6911"/>
                  </a:cubicBezTo>
                  <a:cubicBezTo>
                    <a:pt x="96" y="6988"/>
                    <a:pt x="96" y="7083"/>
                    <a:pt x="96" y="7159"/>
                  </a:cubicBezTo>
                  <a:lnTo>
                    <a:pt x="96" y="7273"/>
                  </a:lnTo>
                  <a:cubicBezTo>
                    <a:pt x="96" y="7368"/>
                    <a:pt x="115" y="7502"/>
                    <a:pt x="115" y="7616"/>
                  </a:cubicBezTo>
                  <a:cubicBezTo>
                    <a:pt x="134" y="7711"/>
                    <a:pt x="153" y="7825"/>
                    <a:pt x="153" y="7939"/>
                  </a:cubicBezTo>
                  <a:cubicBezTo>
                    <a:pt x="172" y="8130"/>
                    <a:pt x="191" y="8339"/>
                    <a:pt x="210" y="8549"/>
                  </a:cubicBezTo>
                  <a:cubicBezTo>
                    <a:pt x="210" y="8758"/>
                    <a:pt x="229" y="8948"/>
                    <a:pt x="267" y="9139"/>
                  </a:cubicBezTo>
                  <a:cubicBezTo>
                    <a:pt x="267" y="9196"/>
                    <a:pt x="267" y="9234"/>
                    <a:pt x="267" y="9291"/>
                  </a:cubicBezTo>
                  <a:lnTo>
                    <a:pt x="305" y="9558"/>
                  </a:lnTo>
                  <a:cubicBezTo>
                    <a:pt x="324" y="9653"/>
                    <a:pt x="324" y="9767"/>
                    <a:pt x="343" y="9862"/>
                  </a:cubicBezTo>
                  <a:cubicBezTo>
                    <a:pt x="381" y="10110"/>
                    <a:pt x="420" y="10338"/>
                    <a:pt x="458" y="10586"/>
                  </a:cubicBezTo>
                  <a:cubicBezTo>
                    <a:pt x="515" y="10890"/>
                    <a:pt x="572" y="11176"/>
                    <a:pt x="610" y="11480"/>
                  </a:cubicBezTo>
                  <a:lnTo>
                    <a:pt x="629" y="11538"/>
                  </a:lnTo>
                  <a:cubicBezTo>
                    <a:pt x="610" y="11423"/>
                    <a:pt x="610" y="11309"/>
                    <a:pt x="591" y="11214"/>
                  </a:cubicBezTo>
                  <a:cubicBezTo>
                    <a:pt x="553" y="10947"/>
                    <a:pt x="534" y="10719"/>
                    <a:pt x="515" y="10471"/>
                  </a:cubicBezTo>
                  <a:cubicBezTo>
                    <a:pt x="496" y="10357"/>
                    <a:pt x="458" y="10224"/>
                    <a:pt x="458" y="10110"/>
                  </a:cubicBezTo>
                  <a:cubicBezTo>
                    <a:pt x="458" y="9976"/>
                    <a:pt x="439" y="9824"/>
                    <a:pt x="420" y="9691"/>
                  </a:cubicBezTo>
                  <a:cubicBezTo>
                    <a:pt x="420" y="9520"/>
                    <a:pt x="400" y="9310"/>
                    <a:pt x="381" y="9177"/>
                  </a:cubicBezTo>
                  <a:cubicBezTo>
                    <a:pt x="362" y="9025"/>
                    <a:pt x="343" y="8891"/>
                    <a:pt x="343" y="8758"/>
                  </a:cubicBezTo>
                  <a:cubicBezTo>
                    <a:pt x="343" y="8663"/>
                    <a:pt x="324" y="8568"/>
                    <a:pt x="324" y="8472"/>
                  </a:cubicBezTo>
                  <a:cubicBezTo>
                    <a:pt x="305" y="8206"/>
                    <a:pt x="286" y="7939"/>
                    <a:pt x="286" y="7692"/>
                  </a:cubicBezTo>
                  <a:cubicBezTo>
                    <a:pt x="267" y="7559"/>
                    <a:pt x="267" y="7425"/>
                    <a:pt x="248" y="7292"/>
                  </a:cubicBezTo>
                  <a:cubicBezTo>
                    <a:pt x="229" y="7159"/>
                    <a:pt x="248" y="7007"/>
                    <a:pt x="229" y="6911"/>
                  </a:cubicBezTo>
                  <a:cubicBezTo>
                    <a:pt x="210" y="6797"/>
                    <a:pt x="210" y="6683"/>
                    <a:pt x="210" y="6569"/>
                  </a:cubicBezTo>
                  <a:cubicBezTo>
                    <a:pt x="210" y="6435"/>
                    <a:pt x="210" y="6283"/>
                    <a:pt x="210" y="6150"/>
                  </a:cubicBezTo>
                  <a:lnTo>
                    <a:pt x="191" y="5426"/>
                  </a:lnTo>
                  <a:cubicBezTo>
                    <a:pt x="172" y="5198"/>
                    <a:pt x="172" y="4970"/>
                    <a:pt x="172" y="4722"/>
                  </a:cubicBezTo>
                  <a:cubicBezTo>
                    <a:pt x="153" y="4475"/>
                    <a:pt x="134" y="4208"/>
                    <a:pt x="134" y="3980"/>
                  </a:cubicBezTo>
                  <a:lnTo>
                    <a:pt x="134" y="3485"/>
                  </a:lnTo>
                  <a:lnTo>
                    <a:pt x="134" y="3180"/>
                  </a:lnTo>
                  <a:lnTo>
                    <a:pt x="134" y="2761"/>
                  </a:lnTo>
                  <a:lnTo>
                    <a:pt x="134" y="2514"/>
                  </a:lnTo>
                  <a:lnTo>
                    <a:pt x="134" y="2418"/>
                  </a:lnTo>
                  <a:cubicBezTo>
                    <a:pt x="153" y="2285"/>
                    <a:pt x="153" y="2171"/>
                    <a:pt x="153" y="2057"/>
                  </a:cubicBezTo>
                  <a:cubicBezTo>
                    <a:pt x="153" y="1923"/>
                    <a:pt x="172" y="1809"/>
                    <a:pt x="172" y="1676"/>
                  </a:cubicBezTo>
                  <a:cubicBezTo>
                    <a:pt x="172" y="1581"/>
                    <a:pt x="172" y="1467"/>
                    <a:pt x="172" y="1371"/>
                  </a:cubicBezTo>
                  <a:lnTo>
                    <a:pt x="172" y="1143"/>
                  </a:lnTo>
                  <a:lnTo>
                    <a:pt x="172" y="1048"/>
                  </a:lnTo>
                  <a:cubicBezTo>
                    <a:pt x="172" y="895"/>
                    <a:pt x="191" y="724"/>
                    <a:pt x="191" y="572"/>
                  </a:cubicBezTo>
                  <a:lnTo>
                    <a:pt x="191" y="362"/>
                  </a:lnTo>
                  <a:lnTo>
                    <a:pt x="191" y="267"/>
                  </a:lnTo>
                  <a:cubicBezTo>
                    <a:pt x="191" y="210"/>
                    <a:pt x="210" y="153"/>
                    <a:pt x="210" y="77"/>
                  </a:cubicBezTo>
                  <a:lnTo>
                    <a:pt x="210" y="58"/>
                  </a:lnTo>
                  <a:lnTo>
                    <a:pt x="210" y="39"/>
                  </a:lnTo>
                  <a:lnTo>
                    <a:pt x="229" y="20"/>
                  </a:lnTo>
                  <a:lnTo>
                    <a:pt x="248" y="20"/>
                  </a:lnTo>
                  <a:cubicBezTo>
                    <a:pt x="229" y="1"/>
                    <a:pt x="229"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9" name="Google Shape;2709;p78"/>
            <p:cNvSpPr/>
            <p:nvPr/>
          </p:nvSpPr>
          <p:spPr>
            <a:xfrm>
              <a:off x="1088300" y="2979575"/>
              <a:ext cx="10000" cy="261325"/>
            </a:xfrm>
            <a:custGeom>
              <a:avLst/>
              <a:gdLst/>
              <a:ahLst/>
              <a:cxnLst/>
              <a:rect l="l" t="t" r="r" b="b"/>
              <a:pathLst>
                <a:path w="400" h="10453" extrusionOk="0">
                  <a:moveTo>
                    <a:pt x="324" y="0"/>
                  </a:moveTo>
                  <a:cubicBezTo>
                    <a:pt x="324" y="0"/>
                    <a:pt x="305" y="19"/>
                    <a:pt x="305" y="19"/>
                  </a:cubicBezTo>
                  <a:cubicBezTo>
                    <a:pt x="305" y="38"/>
                    <a:pt x="286" y="57"/>
                    <a:pt x="286" y="95"/>
                  </a:cubicBezTo>
                  <a:cubicBezTo>
                    <a:pt x="267" y="153"/>
                    <a:pt x="267" y="210"/>
                    <a:pt x="248" y="305"/>
                  </a:cubicBezTo>
                  <a:cubicBezTo>
                    <a:pt x="248" y="400"/>
                    <a:pt x="210" y="495"/>
                    <a:pt x="210" y="590"/>
                  </a:cubicBezTo>
                  <a:cubicBezTo>
                    <a:pt x="191" y="800"/>
                    <a:pt x="171" y="1028"/>
                    <a:pt x="171" y="1238"/>
                  </a:cubicBezTo>
                  <a:cubicBezTo>
                    <a:pt x="133" y="1695"/>
                    <a:pt x="95" y="2152"/>
                    <a:pt x="76" y="2608"/>
                  </a:cubicBezTo>
                  <a:cubicBezTo>
                    <a:pt x="57" y="2875"/>
                    <a:pt x="38" y="3141"/>
                    <a:pt x="19" y="3427"/>
                  </a:cubicBezTo>
                  <a:lnTo>
                    <a:pt x="19" y="3655"/>
                  </a:lnTo>
                  <a:cubicBezTo>
                    <a:pt x="0" y="3827"/>
                    <a:pt x="0" y="3960"/>
                    <a:pt x="0" y="4170"/>
                  </a:cubicBezTo>
                  <a:lnTo>
                    <a:pt x="0" y="4741"/>
                  </a:lnTo>
                  <a:lnTo>
                    <a:pt x="0" y="5407"/>
                  </a:lnTo>
                  <a:lnTo>
                    <a:pt x="0" y="6264"/>
                  </a:lnTo>
                  <a:cubicBezTo>
                    <a:pt x="0" y="6511"/>
                    <a:pt x="19" y="6759"/>
                    <a:pt x="19" y="6987"/>
                  </a:cubicBezTo>
                  <a:cubicBezTo>
                    <a:pt x="19" y="7216"/>
                    <a:pt x="38" y="7425"/>
                    <a:pt x="38" y="7653"/>
                  </a:cubicBezTo>
                  <a:cubicBezTo>
                    <a:pt x="57" y="7749"/>
                    <a:pt x="57" y="7825"/>
                    <a:pt x="57" y="7901"/>
                  </a:cubicBezTo>
                  <a:cubicBezTo>
                    <a:pt x="76" y="8072"/>
                    <a:pt x="95" y="8225"/>
                    <a:pt x="95" y="8377"/>
                  </a:cubicBezTo>
                  <a:lnTo>
                    <a:pt x="95" y="8434"/>
                  </a:lnTo>
                  <a:lnTo>
                    <a:pt x="95" y="8453"/>
                  </a:lnTo>
                  <a:lnTo>
                    <a:pt x="95" y="8491"/>
                  </a:lnTo>
                  <a:lnTo>
                    <a:pt x="95" y="8529"/>
                  </a:lnTo>
                  <a:cubicBezTo>
                    <a:pt x="114" y="8586"/>
                    <a:pt x="114" y="8624"/>
                    <a:pt x="114" y="8681"/>
                  </a:cubicBezTo>
                  <a:cubicBezTo>
                    <a:pt x="133" y="8777"/>
                    <a:pt x="133" y="8872"/>
                    <a:pt x="152" y="8967"/>
                  </a:cubicBezTo>
                  <a:cubicBezTo>
                    <a:pt x="210" y="9462"/>
                    <a:pt x="286" y="9957"/>
                    <a:pt x="362" y="10452"/>
                  </a:cubicBezTo>
                  <a:lnTo>
                    <a:pt x="400" y="10433"/>
                  </a:lnTo>
                  <a:cubicBezTo>
                    <a:pt x="381" y="10224"/>
                    <a:pt x="381" y="10014"/>
                    <a:pt x="362" y="9824"/>
                  </a:cubicBezTo>
                  <a:cubicBezTo>
                    <a:pt x="343" y="9691"/>
                    <a:pt x="324" y="9557"/>
                    <a:pt x="324" y="9424"/>
                  </a:cubicBezTo>
                  <a:lnTo>
                    <a:pt x="324" y="9405"/>
                  </a:lnTo>
                  <a:cubicBezTo>
                    <a:pt x="305" y="9272"/>
                    <a:pt x="286" y="9157"/>
                    <a:pt x="286" y="9043"/>
                  </a:cubicBezTo>
                  <a:cubicBezTo>
                    <a:pt x="286" y="8853"/>
                    <a:pt x="267" y="8643"/>
                    <a:pt x="248" y="8491"/>
                  </a:cubicBezTo>
                  <a:cubicBezTo>
                    <a:pt x="248" y="8339"/>
                    <a:pt x="229" y="8187"/>
                    <a:pt x="229" y="8015"/>
                  </a:cubicBezTo>
                  <a:lnTo>
                    <a:pt x="229" y="7863"/>
                  </a:lnTo>
                  <a:lnTo>
                    <a:pt x="229" y="7711"/>
                  </a:lnTo>
                  <a:lnTo>
                    <a:pt x="229" y="7025"/>
                  </a:lnTo>
                  <a:lnTo>
                    <a:pt x="229" y="6283"/>
                  </a:lnTo>
                  <a:lnTo>
                    <a:pt x="229" y="4817"/>
                  </a:lnTo>
                  <a:lnTo>
                    <a:pt x="229" y="4208"/>
                  </a:lnTo>
                  <a:lnTo>
                    <a:pt x="229" y="3713"/>
                  </a:lnTo>
                  <a:lnTo>
                    <a:pt x="229" y="3427"/>
                  </a:lnTo>
                  <a:cubicBezTo>
                    <a:pt x="248" y="3294"/>
                    <a:pt x="248" y="3141"/>
                    <a:pt x="248" y="2989"/>
                  </a:cubicBezTo>
                  <a:cubicBezTo>
                    <a:pt x="248" y="2837"/>
                    <a:pt x="248" y="2685"/>
                    <a:pt x="248" y="2532"/>
                  </a:cubicBezTo>
                  <a:lnTo>
                    <a:pt x="248" y="2132"/>
                  </a:lnTo>
                  <a:lnTo>
                    <a:pt x="248" y="1714"/>
                  </a:lnTo>
                  <a:lnTo>
                    <a:pt x="248" y="1447"/>
                  </a:lnTo>
                  <a:lnTo>
                    <a:pt x="248" y="1066"/>
                  </a:lnTo>
                  <a:cubicBezTo>
                    <a:pt x="248" y="895"/>
                    <a:pt x="267" y="724"/>
                    <a:pt x="267" y="533"/>
                  </a:cubicBezTo>
                  <a:cubicBezTo>
                    <a:pt x="286" y="400"/>
                    <a:pt x="286" y="248"/>
                    <a:pt x="305" y="95"/>
                  </a:cubicBezTo>
                  <a:cubicBezTo>
                    <a:pt x="324" y="76"/>
                    <a:pt x="324" y="38"/>
                    <a:pt x="324" y="19"/>
                  </a:cubicBezTo>
                  <a:lnTo>
                    <a:pt x="3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0" name="Google Shape;2710;p78"/>
            <p:cNvSpPr/>
            <p:nvPr/>
          </p:nvSpPr>
          <p:spPr>
            <a:xfrm>
              <a:off x="1139700" y="2961950"/>
              <a:ext cx="9050" cy="256100"/>
            </a:xfrm>
            <a:custGeom>
              <a:avLst/>
              <a:gdLst/>
              <a:ahLst/>
              <a:cxnLst/>
              <a:rect l="l" t="t" r="r" b="b"/>
              <a:pathLst>
                <a:path w="362" h="10244" extrusionOk="0">
                  <a:moveTo>
                    <a:pt x="229" y="1"/>
                  </a:moveTo>
                  <a:cubicBezTo>
                    <a:pt x="191" y="286"/>
                    <a:pt x="172" y="572"/>
                    <a:pt x="153" y="858"/>
                  </a:cubicBezTo>
                  <a:cubicBezTo>
                    <a:pt x="134" y="1219"/>
                    <a:pt x="114" y="1581"/>
                    <a:pt x="95" y="1943"/>
                  </a:cubicBezTo>
                  <a:cubicBezTo>
                    <a:pt x="76" y="2057"/>
                    <a:pt x="76" y="2152"/>
                    <a:pt x="57" y="2323"/>
                  </a:cubicBezTo>
                  <a:cubicBezTo>
                    <a:pt x="57" y="2495"/>
                    <a:pt x="38" y="2666"/>
                    <a:pt x="38" y="2818"/>
                  </a:cubicBezTo>
                  <a:cubicBezTo>
                    <a:pt x="19" y="2933"/>
                    <a:pt x="19" y="3047"/>
                    <a:pt x="19" y="3161"/>
                  </a:cubicBezTo>
                  <a:lnTo>
                    <a:pt x="19" y="3142"/>
                  </a:lnTo>
                  <a:cubicBezTo>
                    <a:pt x="0" y="3351"/>
                    <a:pt x="0" y="3561"/>
                    <a:pt x="0" y="3751"/>
                  </a:cubicBezTo>
                  <a:lnTo>
                    <a:pt x="0" y="4113"/>
                  </a:lnTo>
                  <a:lnTo>
                    <a:pt x="0" y="5065"/>
                  </a:lnTo>
                  <a:cubicBezTo>
                    <a:pt x="0" y="5389"/>
                    <a:pt x="19" y="5731"/>
                    <a:pt x="38" y="6036"/>
                  </a:cubicBezTo>
                  <a:cubicBezTo>
                    <a:pt x="38" y="6245"/>
                    <a:pt x="57" y="6455"/>
                    <a:pt x="57" y="6683"/>
                  </a:cubicBezTo>
                  <a:cubicBezTo>
                    <a:pt x="57" y="6797"/>
                    <a:pt x="76" y="6931"/>
                    <a:pt x="76" y="7064"/>
                  </a:cubicBezTo>
                  <a:lnTo>
                    <a:pt x="114" y="7616"/>
                  </a:lnTo>
                  <a:lnTo>
                    <a:pt x="134" y="7940"/>
                  </a:lnTo>
                  <a:lnTo>
                    <a:pt x="134" y="8073"/>
                  </a:lnTo>
                  <a:cubicBezTo>
                    <a:pt x="153" y="8263"/>
                    <a:pt x="172" y="8473"/>
                    <a:pt x="172" y="8625"/>
                  </a:cubicBezTo>
                  <a:cubicBezTo>
                    <a:pt x="191" y="8796"/>
                    <a:pt x="210" y="8949"/>
                    <a:pt x="229" y="9101"/>
                  </a:cubicBezTo>
                  <a:cubicBezTo>
                    <a:pt x="257" y="9384"/>
                    <a:pt x="296" y="9668"/>
                    <a:pt x="330" y="9951"/>
                  </a:cubicBezTo>
                  <a:lnTo>
                    <a:pt x="330" y="9951"/>
                  </a:lnTo>
                  <a:lnTo>
                    <a:pt x="324" y="9824"/>
                  </a:lnTo>
                  <a:cubicBezTo>
                    <a:pt x="286" y="9196"/>
                    <a:pt x="267" y="8568"/>
                    <a:pt x="267" y="7921"/>
                  </a:cubicBezTo>
                  <a:lnTo>
                    <a:pt x="267" y="6950"/>
                  </a:lnTo>
                  <a:cubicBezTo>
                    <a:pt x="267" y="6626"/>
                    <a:pt x="267" y="6321"/>
                    <a:pt x="267" y="5941"/>
                  </a:cubicBezTo>
                  <a:cubicBezTo>
                    <a:pt x="248" y="5579"/>
                    <a:pt x="248" y="5217"/>
                    <a:pt x="248" y="4855"/>
                  </a:cubicBezTo>
                  <a:lnTo>
                    <a:pt x="248" y="4456"/>
                  </a:lnTo>
                  <a:lnTo>
                    <a:pt x="248" y="3827"/>
                  </a:lnTo>
                  <a:lnTo>
                    <a:pt x="248" y="3504"/>
                  </a:lnTo>
                  <a:lnTo>
                    <a:pt x="248" y="2876"/>
                  </a:lnTo>
                  <a:lnTo>
                    <a:pt x="248" y="2019"/>
                  </a:lnTo>
                  <a:cubicBezTo>
                    <a:pt x="229" y="1657"/>
                    <a:pt x="229" y="1314"/>
                    <a:pt x="229" y="953"/>
                  </a:cubicBezTo>
                  <a:lnTo>
                    <a:pt x="229" y="1"/>
                  </a:lnTo>
                  <a:close/>
                  <a:moveTo>
                    <a:pt x="330" y="9951"/>
                  </a:moveTo>
                  <a:lnTo>
                    <a:pt x="343" y="10243"/>
                  </a:lnTo>
                  <a:lnTo>
                    <a:pt x="362" y="10243"/>
                  </a:lnTo>
                  <a:cubicBezTo>
                    <a:pt x="352" y="10146"/>
                    <a:pt x="341" y="10048"/>
                    <a:pt x="330" y="99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1" name="Google Shape;2711;p78"/>
            <p:cNvSpPr/>
            <p:nvPr/>
          </p:nvSpPr>
          <p:spPr>
            <a:xfrm>
              <a:off x="1214900" y="2995275"/>
              <a:ext cx="17625" cy="197075"/>
            </a:xfrm>
            <a:custGeom>
              <a:avLst/>
              <a:gdLst/>
              <a:ahLst/>
              <a:cxnLst/>
              <a:rect l="l" t="t" r="r" b="b"/>
              <a:pathLst>
                <a:path w="705" h="7883" extrusionOk="0">
                  <a:moveTo>
                    <a:pt x="686" y="0"/>
                  </a:moveTo>
                  <a:lnTo>
                    <a:pt x="686" y="39"/>
                  </a:lnTo>
                  <a:cubicBezTo>
                    <a:pt x="686" y="172"/>
                    <a:pt x="667" y="286"/>
                    <a:pt x="667" y="400"/>
                  </a:cubicBezTo>
                  <a:cubicBezTo>
                    <a:pt x="648" y="476"/>
                    <a:pt x="648" y="534"/>
                    <a:pt x="648" y="591"/>
                  </a:cubicBezTo>
                  <a:cubicBezTo>
                    <a:pt x="609" y="762"/>
                    <a:pt x="590" y="933"/>
                    <a:pt x="571" y="1105"/>
                  </a:cubicBezTo>
                  <a:cubicBezTo>
                    <a:pt x="552" y="1390"/>
                    <a:pt x="514" y="1676"/>
                    <a:pt x="476" y="1961"/>
                  </a:cubicBezTo>
                  <a:cubicBezTo>
                    <a:pt x="457" y="2247"/>
                    <a:pt x="419" y="2533"/>
                    <a:pt x="400" y="2799"/>
                  </a:cubicBezTo>
                  <a:cubicBezTo>
                    <a:pt x="362" y="3085"/>
                    <a:pt x="324" y="3351"/>
                    <a:pt x="305" y="3656"/>
                  </a:cubicBezTo>
                  <a:cubicBezTo>
                    <a:pt x="267" y="3941"/>
                    <a:pt x="248" y="4227"/>
                    <a:pt x="210" y="4512"/>
                  </a:cubicBezTo>
                  <a:cubicBezTo>
                    <a:pt x="191" y="4817"/>
                    <a:pt x="172" y="5122"/>
                    <a:pt x="153" y="5426"/>
                  </a:cubicBezTo>
                  <a:cubicBezTo>
                    <a:pt x="133" y="5731"/>
                    <a:pt x="114" y="6035"/>
                    <a:pt x="114" y="6340"/>
                  </a:cubicBezTo>
                  <a:cubicBezTo>
                    <a:pt x="95" y="6473"/>
                    <a:pt x="95" y="6607"/>
                    <a:pt x="95" y="6740"/>
                  </a:cubicBezTo>
                  <a:cubicBezTo>
                    <a:pt x="76" y="6835"/>
                    <a:pt x="76" y="6930"/>
                    <a:pt x="76" y="7025"/>
                  </a:cubicBezTo>
                  <a:cubicBezTo>
                    <a:pt x="76" y="7121"/>
                    <a:pt x="57" y="7216"/>
                    <a:pt x="57" y="7311"/>
                  </a:cubicBezTo>
                  <a:cubicBezTo>
                    <a:pt x="38" y="7501"/>
                    <a:pt x="19" y="7692"/>
                    <a:pt x="0" y="7882"/>
                  </a:cubicBezTo>
                  <a:cubicBezTo>
                    <a:pt x="57" y="7578"/>
                    <a:pt x="133" y="7235"/>
                    <a:pt x="153" y="6949"/>
                  </a:cubicBezTo>
                  <a:cubicBezTo>
                    <a:pt x="191" y="6645"/>
                    <a:pt x="210" y="6359"/>
                    <a:pt x="248" y="6074"/>
                  </a:cubicBezTo>
                  <a:cubicBezTo>
                    <a:pt x="267" y="5788"/>
                    <a:pt x="305" y="5502"/>
                    <a:pt x="324" y="5198"/>
                  </a:cubicBezTo>
                  <a:cubicBezTo>
                    <a:pt x="343" y="5065"/>
                    <a:pt x="362" y="4874"/>
                    <a:pt x="381" y="4779"/>
                  </a:cubicBezTo>
                  <a:cubicBezTo>
                    <a:pt x="381" y="4665"/>
                    <a:pt x="400" y="4551"/>
                    <a:pt x="400" y="4436"/>
                  </a:cubicBezTo>
                  <a:cubicBezTo>
                    <a:pt x="438" y="4132"/>
                    <a:pt x="476" y="3846"/>
                    <a:pt x="495" y="3522"/>
                  </a:cubicBezTo>
                  <a:cubicBezTo>
                    <a:pt x="533" y="3218"/>
                    <a:pt x="552" y="2913"/>
                    <a:pt x="571" y="2609"/>
                  </a:cubicBezTo>
                  <a:cubicBezTo>
                    <a:pt x="609" y="2494"/>
                    <a:pt x="609" y="2361"/>
                    <a:pt x="609" y="2247"/>
                  </a:cubicBezTo>
                  <a:cubicBezTo>
                    <a:pt x="609" y="2076"/>
                    <a:pt x="628" y="1904"/>
                    <a:pt x="628" y="1752"/>
                  </a:cubicBezTo>
                  <a:cubicBezTo>
                    <a:pt x="648" y="1485"/>
                    <a:pt x="648" y="1219"/>
                    <a:pt x="667" y="971"/>
                  </a:cubicBezTo>
                  <a:cubicBezTo>
                    <a:pt x="686" y="819"/>
                    <a:pt x="686" y="648"/>
                    <a:pt x="686" y="495"/>
                  </a:cubicBezTo>
                  <a:lnTo>
                    <a:pt x="686" y="286"/>
                  </a:lnTo>
                  <a:cubicBezTo>
                    <a:pt x="705" y="191"/>
                    <a:pt x="705" y="77"/>
                    <a:pt x="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2" name="Google Shape;2712;p78"/>
            <p:cNvSpPr/>
            <p:nvPr/>
          </p:nvSpPr>
          <p:spPr>
            <a:xfrm>
              <a:off x="1231550" y="2992900"/>
              <a:ext cx="28575" cy="217525"/>
            </a:xfrm>
            <a:custGeom>
              <a:avLst/>
              <a:gdLst/>
              <a:ahLst/>
              <a:cxnLst/>
              <a:rect l="l" t="t" r="r" b="b"/>
              <a:pathLst>
                <a:path w="1143" h="8701" extrusionOk="0">
                  <a:moveTo>
                    <a:pt x="1143" y="0"/>
                  </a:moveTo>
                  <a:lnTo>
                    <a:pt x="1143" y="0"/>
                  </a:lnTo>
                  <a:cubicBezTo>
                    <a:pt x="1105" y="134"/>
                    <a:pt x="1067" y="248"/>
                    <a:pt x="1048" y="381"/>
                  </a:cubicBezTo>
                  <a:cubicBezTo>
                    <a:pt x="1029" y="438"/>
                    <a:pt x="1010" y="514"/>
                    <a:pt x="991" y="571"/>
                  </a:cubicBezTo>
                  <a:cubicBezTo>
                    <a:pt x="971" y="686"/>
                    <a:pt x="952" y="800"/>
                    <a:pt x="933" y="914"/>
                  </a:cubicBezTo>
                  <a:cubicBezTo>
                    <a:pt x="914" y="1104"/>
                    <a:pt x="876" y="1276"/>
                    <a:pt x="838" y="1466"/>
                  </a:cubicBezTo>
                  <a:cubicBezTo>
                    <a:pt x="800" y="1695"/>
                    <a:pt x="762" y="1904"/>
                    <a:pt x="743" y="2133"/>
                  </a:cubicBezTo>
                  <a:lnTo>
                    <a:pt x="705" y="2209"/>
                  </a:lnTo>
                  <a:cubicBezTo>
                    <a:pt x="686" y="2342"/>
                    <a:pt x="667" y="2475"/>
                    <a:pt x="648" y="2608"/>
                  </a:cubicBezTo>
                  <a:lnTo>
                    <a:pt x="648" y="2666"/>
                  </a:lnTo>
                  <a:lnTo>
                    <a:pt x="572" y="3065"/>
                  </a:lnTo>
                  <a:cubicBezTo>
                    <a:pt x="534" y="3370"/>
                    <a:pt x="476" y="3694"/>
                    <a:pt x="438" y="3998"/>
                  </a:cubicBezTo>
                  <a:cubicBezTo>
                    <a:pt x="381" y="4303"/>
                    <a:pt x="343" y="4646"/>
                    <a:pt x="305" y="4931"/>
                  </a:cubicBezTo>
                  <a:cubicBezTo>
                    <a:pt x="248" y="5236"/>
                    <a:pt x="229" y="5540"/>
                    <a:pt x="191" y="5826"/>
                  </a:cubicBezTo>
                  <a:cubicBezTo>
                    <a:pt x="153" y="5978"/>
                    <a:pt x="153" y="6150"/>
                    <a:pt x="134" y="6283"/>
                  </a:cubicBezTo>
                  <a:cubicBezTo>
                    <a:pt x="115" y="6416"/>
                    <a:pt x="115" y="6549"/>
                    <a:pt x="96" y="6683"/>
                  </a:cubicBezTo>
                  <a:cubicBezTo>
                    <a:pt x="58" y="6987"/>
                    <a:pt x="39" y="7311"/>
                    <a:pt x="20" y="7634"/>
                  </a:cubicBezTo>
                  <a:cubicBezTo>
                    <a:pt x="1" y="7711"/>
                    <a:pt x="1" y="7768"/>
                    <a:pt x="1" y="7863"/>
                  </a:cubicBezTo>
                  <a:lnTo>
                    <a:pt x="1" y="8129"/>
                  </a:lnTo>
                  <a:lnTo>
                    <a:pt x="1" y="8682"/>
                  </a:lnTo>
                  <a:lnTo>
                    <a:pt x="20" y="8701"/>
                  </a:lnTo>
                  <a:cubicBezTo>
                    <a:pt x="39" y="8377"/>
                    <a:pt x="58" y="8034"/>
                    <a:pt x="96" y="7711"/>
                  </a:cubicBezTo>
                  <a:cubicBezTo>
                    <a:pt x="115" y="7558"/>
                    <a:pt x="134" y="7368"/>
                    <a:pt x="153" y="7216"/>
                  </a:cubicBezTo>
                  <a:cubicBezTo>
                    <a:pt x="172" y="7063"/>
                    <a:pt x="210" y="6911"/>
                    <a:pt x="229" y="6778"/>
                  </a:cubicBezTo>
                  <a:cubicBezTo>
                    <a:pt x="267" y="6473"/>
                    <a:pt x="305" y="6169"/>
                    <a:pt x="362" y="5883"/>
                  </a:cubicBezTo>
                  <a:cubicBezTo>
                    <a:pt x="400" y="5674"/>
                    <a:pt x="419" y="5483"/>
                    <a:pt x="457" y="5274"/>
                  </a:cubicBezTo>
                  <a:lnTo>
                    <a:pt x="457" y="5236"/>
                  </a:lnTo>
                  <a:lnTo>
                    <a:pt x="457" y="5217"/>
                  </a:lnTo>
                  <a:lnTo>
                    <a:pt x="457" y="5160"/>
                  </a:lnTo>
                  <a:lnTo>
                    <a:pt x="496" y="4988"/>
                  </a:lnTo>
                  <a:lnTo>
                    <a:pt x="496" y="4931"/>
                  </a:lnTo>
                  <a:lnTo>
                    <a:pt x="515" y="4855"/>
                  </a:lnTo>
                  <a:cubicBezTo>
                    <a:pt x="553" y="4588"/>
                    <a:pt x="591" y="4341"/>
                    <a:pt x="629" y="4074"/>
                  </a:cubicBezTo>
                  <a:cubicBezTo>
                    <a:pt x="686" y="3770"/>
                    <a:pt x="724" y="3446"/>
                    <a:pt x="762" y="3142"/>
                  </a:cubicBezTo>
                  <a:cubicBezTo>
                    <a:pt x="800" y="2856"/>
                    <a:pt x="857" y="2551"/>
                    <a:pt x="895" y="2247"/>
                  </a:cubicBezTo>
                  <a:cubicBezTo>
                    <a:pt x="914" y="2113"/>
                    <a:pt x="914" y="1942"/>
                    <a:pt x="933" y="1809"/>
                  </a:cubicBezTo>
                  <a:cubicBezTo>
                    <a:pt x="952" y="1676"/>
                    <a:pt x="971" y="1580"/>
                    <a:pt x="971" y="1409"/>
                  </a:cubicBezTo>
                  <a:cubicBezTo>
                    <a:pt x="991" y="1257"/>
                    <a:pt x="1010" y="1085"/>
                    <a:pt x="1029" y="914"/>
                  </a:cubicBezTo>
                  <a:cubicBezTo>
                    <a:pt x="1048" y="705"/>
                    <a:pt x="1048" y="495"/>
                    <a:pt x="1086" y="267"/>
                  </a:cubicBezTo>
                  <a:cubicBezTo>
                    <a:pt x="1105" y="191"/>
                    <a:pt x="1124" y="95"/>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3" name="Google Shape;2713;p78"/>
            <p:cNvSpPr/>
            <p:nvPr/>
          </p:nvSpPr>
          <p:spPr>
            <a:xfrm>
              <a:off x="1301525" y="2990525"/>
              <a:ext cx="32850" cy="220850"/>
            </a:xfrm>
            <a:custGeom>
              <a:avLst/>
              <a:gdLst/>
              <a:ahLst/>
              <a:cxnLst/>
              <a:rect l="l" t="t" r="r" b="b"/>
              <a:pathLst>
                <a:path w="1314" h="8834" extrusionOk="0">
                  <a:moveTo>
                    <a:pt x="1314" y="0"/>
                  </a:moveTo>
                  <a:cubicBezTo>
                    <a:pt x="1295" y="57"/>
                    <a:pt x="1276" y="95"/>
                    <a:pt x="1257" y="133"/>
                  </a:cubicBezTo>
                  <a:lnTo>
                    <a:pt x="1219" y="267"/>
                  </a:lnTo>
                  <a:cubicBezTo>
                    <a:pt x="1199" y="324"/>
                    <a:pt x="1199" y="362"/>
                    <a:pt x="1180" y="419"/>
                  </a:cubicBezTo>
                  <a:cubicBezTo>
                    <a:pt x="1161" y="495"/>
                    <a:pt x="1142" y="552"/>
                    <a:pt x="1123" y="609"/>
                  </a:cubicBezTo>
                  <a:lnTo>
                    <a:pt x="1066" y="819"/>
                  </a:lnTo>
                  <a:cubicBezTo>
                    <a:pt x="1047" y="895"/>
                    <a:pt x="1028" y="990"/>
                    <a:pt x="1009" y="1047"/>
                  </a:cubicBezTo>
                  <a:cubicBezTo>
                    <a:pt x="990" y="1104"/>
                    <a:pt x="990" y="1180"/>
                    <a:pt x="971" y="1238"/>
                  </a:cubicBezTo>
                  <a:lnTo>
                    <a:pt x="895" y="1637"/>
                  </a:lnTo>
                  <a:cubicBezTo>
                    <a:pt x="819" y="1942"/>
                    <a:pt x="762" y="2247"/>
                    <a:pt x="705" y="2551"/>
                  </a:cubicBezTo>
                  <a:lnTo>
                    <a:pt x="590" y="3065"/>
                  </a:lnTo>
                  <a:cubicBezTo>
                    <a:pt x="571" y="3198"/>
                    <a:pt x="533" y="3370"/>
                    <a:pt x="514" y="3484"/>
                  </a:cubicBezTo>
                  <a:cubicBezTo>
                    <a:pt x="495" y="3617"/>
                    <a:pt x="476" y="3751"/>
                    <a:pt x="457" y="3884"/>
                  </a:cubicBezTo>
                  <a:cubicBezTo>
                    <a:pt x="419" y="4055"/>
                    <a:pt x="400" y="4246"/>
                    <a:pt x="381" y="4436"/>
                  </a:cubicBezTo>
                  <a:cubicBezTo>
                    <a:pt x="324" y="4741"/>
                    <a:pt x="286" y="5045"/>
                    <a:pt x="248" y="5350"/>
                  </a:cubicBezTo>
                  <a:lnTo>
                    <a:pt x="210" y="5673"/>
                  </a:lnTo>
                  <a:cubicBezTo>
                    <a:pt x="190" y="5845"/>
                    <a:pt x="171" y="6016"/>
                    <a:pt x="152" y="6187"/>
                  </a:cubicBezTo>
                  <a:cubicBezTo>
                    <a:pt x="133" y="6340"/>
                    <a:pt x="114" y="6549"/>
                    <a:pt x="114" y="6682"/>
                  </a:cubicBezTo>
                  <a:cubicBezTo>
                    <a:pt x="95" y="6816"/>
                    <a:pt x="76" y="6949"/>
                    <a:pt x="76" y="7082"/>
                  </a:cubicBezTo>
                  <a:cubicBezTo>
                    <a:pt x="57" y="7387"/>
                    <a:pt x="38" y="7691"/>
                    <a:pt x="19" y="7996"/>
                  </a:cubicBezTo>
                  <a:lnTo>
                    <a:pt x="19" y="8015"/>
                  </a:lnTo>
                  <a:cubicBezTo>
                    <a:pt x="19" y="8282"/>
                    <a:pt x="0" y="8529"/>
                    <a:pt x="0" y="8796"/>
                  </a:cubicBezTo>
                  <a:lnTo>
                    <a:pt x="19" y="8834"/>
                  </a:lnTo>
                  <a:lnTo>
                    <a:pt x="38" y="8681"/>
                  </a:lnTo>
                  <a:cubicBezTo>
                    <a:pt x="76" y="8358"/>
                    <a:pt x="133" y="8034"/>
                    <a:pt x="171" y="7729"/>
                  </a:cubicBezTo>
                  <a:cubicBezTo>
                    <a:pt x="210" y="7444"/>
                    <a:pt x="248" y="7139"/>
                    <a:pt x="286" y="6854"/>
                  </a:cubicBezTo>
                  <a:cubicBezTo>
                    <a:pt x="324" y="6644"/>
                    <a:pt x="343" y="6435"/>
                    <a:pt x="381" y="6225"/>
                  </a:cubicBezTo>
                  <a:cubicBezTo>
                    <a:pt x="419" y="6073"/>
                    <a:pt x="438" y="5902"/>
                    <a:pt x="457" y="5750"/>
                  </a:cubicBezTo>
                  <a:cubicBezTo>
                    <a:pt x="552" y="5236"/>
                    <a:pt x="628" y="4702"/>
                    <a:pt x="705" y="4169"/>
                  </a:cubicBezTo>
                  <a:cubicBezTo>
                    <a:pt x="724" y="4055"/>
                    <a:pt x="724" y="3960"/>
                    <a:pt x="743" y="3846"/>
                  </a:cubicBezTo>
                  <a:cubicBezTo>
                    <a:pt x="781" y="3636"/>
                    <a:pt x="800" y="3446"/>
                    <a:pt x="838" y="3256"/>
                  </a:cubicBezTo>
                  <a:cubicBezTo>
                    <a:pt x="876" y="2951"/>
                    <a:pt x="933" y="2627"/>
                    <a:pt x="971" y="2361"/>
                  </a:cubicBezTo>
                  <a:cubicBezTo>
                    <a:pt x="1009" y="2113"/>
                    <a:pt x="1028" y="1847"/>
                    <a:pt x="1066" y="1580"/>
                  </a:cubicBezTo>
                  <a:cubicBezTo>
                    <a:pt x="1085" y="1409"/>
                    <a:pt x="1104" y="1219"/>
                    <a:pt x="1123" y="1066"/>
                  </a:cubicBezTo>
                  <a:cubicBezTo>
                    <a:pt x="1142" y="933"/>
                    <a:pt x="1180" y="781"/>
                    <a:pt x="1199" y="628"/>
                  </a:cubicBezTo>
                  <a:cubicBezTo>
                    <a:pt x="1238" y="438"/>
                    <a:pt x="1257" y="248"/>
                    <a:pt x="1314" y="57"/>
                  </a:cubicBezTo>
                  <a:lnTo>
                    <a:pt x="1314" y="38"/>
                  </a:lnTo>
                  <a:lnTo>
                    <a:pt x="1314" y="19"/>
                  </a:lnTo>
                  <a:cubicBezTo>
                    <a:pt x="1314" y="19"/>
                    <a:pt x="1314" y="19"/>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4" name="Google Shape;2714;p78"/>
            <p:cNvSpPr/>
            <p:nvPr/>
          </p:nvSpPr>
          <p:spPr>
            <a:xfrm>
              <a:off x="1312450" y="3001950"/>
              <a:ext cx="44300" cy="220850"/>
            </a:xfrm>
            <a:custGeom>
              <a:avLst/>
              <a:gdLst/>
              <a:ahLst/>
              <a:cxnLst/>
              <a:rect l="l" t="t" r="r" b="b"/>
              <a:pathLst>
                <a:path w="1772" h="8834" extrusionOk="0">
                  <a:moveTo>
                    <a:pt x="1771" y="0"/>
                  </a:moveTo>
                  <a:cubicBezTo>
                    <a:pt x="1733" y="95"/>
                    <a:pt x="1714" y="190"/>
                    <a:pt x="1695" y="286"/>
                  </a:cubicBezTo>
                  <a:cubicBezTo>
                    <a:pt x="1695" y="324"/>
                    <a:pt x="1676" y="362"/>
                    <a:pt x="1676" y="381"/>
                  </a:cubicBezTo>
                  <a:lnTo>
                    <a:pt x="1619" y="590"/>
                  </a:lnTo>
                  <a:cubicBezTo>
                    <a:pt x="1600" y="666"/>
                    <a:pt x="1600" y="742"/>
                    <a:pt x="1581" y="838"/>
                  </a:cubicBezTo>
                  <a:cubicBezTo>
                    <a:pt x="1543" y="1028"/>
                    <a:pt x="1505" y="1237"/>
                    <a:pt x="1448" y="1447"/>
                  </a:cubicBezTo>
                  <a:cubicBezTo>
                    <a:pt x="1391" y="1809"/>
                    <a:pt x="1315" y="2170"/>
                    <a:pt x="1238" y="2551"/>
                  </a:cubicBezTo>
                  <a:cubicBezTo>
                    <a:pt x="1200" y="2741"/>
                    <a:pt x="1162" y="2932"/>
                    <a:pt x="1124" y="3160"/>
                  </a:cubicBezTo>
                  <a:cubicBezTo>
                    <a:pt x="1067" y="3389"/>
                    <a:pt x="1029" y="3617"/>
                    <a:pt x="972" y="3846"/>
                  </a:cubicBezTo>
                  <a:cubicBezTo>
                    <a:pt x="934" y="3998"/>
                    <a:pt x="915" y="4150"/>
                    <a:pt x="877" y="4303"/>
                  </a:cubicBezTo>
                  <a:lnTo>
                    <a:pt x="801" y="4721"/>
                  </a:lnTo>
                  <a:lnTo>
                    <a:pt x="762" y="4874"/>
                  </a:lnTo>
                  <a:cubicBezTo>
                    <a:pt x="762" y="4893"/>
                    <a:pt x="782" y="4893"/>
                    <a:pt x="762" y="4931"/>
                  </a:cubicBezTo>
                  <a:cubicBezTo>
                    <a:pt x="762" y="4988"/>
                    <a:pt x="743" y="5026"/>
                    <a:pt x="743" y="5064"/>
                  </a:cubicBezTo>
                  <a:lnTo>
                    <a:pt x="705" y="5350"/>
                  </a:lnTo>
                  <a:cubicBezTo>
                    <a:pt x="667" y="5521"/>
                    <a:pt x="629" y="5692"/>
                    <a:pt x="610" y="5864"/>
                  </a:cubicBezTo>
                  <a:lnTo>
                    <a:pt x="591" y="5940"/>
                  </a:lnTo>
                  <a:lnTo>
                    <a:pt x="515" y="6340"/>
                  </a:lnTo>
                  <a:cubicBezTo>
                    <a:pt x="515" y="6416"/>
                    <a:pt x="496" y="6492"/>
                    <a:pt x="477" y="6568"/>
                  </a:cubicBezTo>
                  <a:lnTo>
                    <a:pt x="344" y="7253"/>
                  </a:lnTo>
                  <a:lnTo>
                    <a:pt x="248" y="7710"/>
                  </a:lnTo>
                  <a:lnTo>
                    <a:pt x="153" y="8129"/>
                  </a:lnTo>
                  <a:lnTo>
                    <a:pt x="115" y="8301"/>
                  </a:lnTo>
                  <a:cubicBezTo>
                    <a:pt x="115" y="8301"/>
                    <a:pt x="115" y="8339"/>
                    <a:pt x="115" y="8358"/>
                  </a:cubicBezTo>
                  <a:lnTo>
                    <a:pt x="30" y="8715"/>
                  </a:lnTo>
                  <a:lnTo>
                    <a:pt x="153" y="8281"/>
                  </a:lnTo>
                  <a:cubicBezTo>
                    <a:pt x="248" y="7882"/>
                    <a:pt x="363" y="7463"/>
                    <a:pt x="458" y="7063"/>
                  </a:cubicBezTo>
                  <a:lnTo>
                    <a:pt x="553" y="6682"/>
                  </a:lnTo>
                  <a:cubicBezTo>
                    <a:pt x="572" y="6625"/>
                    <a:pt x="591" y="6587"/>
                    <a:pt x="591" y="6530"/>
                  </a:cubicBezTo>
                  <a:lnTo>
                    <a:pt x="667" y="6149"/>
                  </a:lnTo>
                  <a:lnTo>
                    <a:pt x="705" y="5978"/>
                  </a:lnTo>
                  <a:cubicBezTo>
                    <a:pt x="724" y="5959"/>
                    <a:pt x="705" y="5959"/>
                    <a:pt x="724" y="5902"/>
                  </a:cubicBezTo>
                  <a:cubicBezTo>
                    <a:pt x="743" y="5864"/>
                    <a:pt x="762" y="5807"/>
                    <a:pt x="762" y="5749"/>
                  </a:cubicBezTo>
                  <a:lnTo>
                    <a:pt x="820" y="5426"/>
                  </a:lnTo>
                  <a:lnTo>
                    <a:pt x="877" y="5102"/>
                  </a:lnTo>
                  <a:lnTo>
                    <a:pt x="896" y="5007"/>
                  </a:lnTo>
                  <a:lnTo>
                    <a:pt x="896" y="4969"/>
                  </a:lnTo>
                  <a:lnTo>
                    <a:pt x="934" y="4836"/>
                  </a:lnTo>
                  <a:cubicBezTo>
                    <a:pt x="1010" y="4417"/>
                    <a:pt x="1086" y="3979"/>
                    <a:pt x="1162" y="3560"/>
                  </a:cubicBezTo>
                  <a:cubicBezTo>
                    <a:pt x="1200" y="3389"/>
                    <a:pt x="1238" y="3236"/>
                    <a:pt x="1257" y="3065"/>
                  </a:cubicBezTo>
                  <a:lnTo>
                    <a:pt x="1334" y="2646"/>
                  </a:lnTo>
                  <a:cubicBezTo>
                    <a:pt x="1353" y="2570"/>
                    <a:pt x="1372" y="2494"/>
                    <a:pt x="1372" y="2418"/>
                  </a:cubicBezTo>
                  <a:cubicBezTo>
                    <a:pt x="1391" y="2285"/>
                    <a:pt x="1410" y="2170"/>
                    <a:pt x="1429" y="2056"/>
                  </a:cubicBezTo>
                  <a:cubicBezTo>
                    <a:pt x="1448" y="1942"/>
                    <a:pt x="1467" y="1828"/>
                    <a:pt x="1486" y="1732"/>
                  </a:cubicBezTo>
                  <a:cubicBezTo>
                    <a:pt x="1505" y="1694"/>
                    <a:pt x="1505" y="1675"/>
                    <a:pt x="1505" y="1637"/>
                  </a:cubicBezTo>
                  <a:lnTo>
                    <a:pt x="1524" y="1447"/>
                  </a:lnTo>
                  <a:lnTo>
                    <a:pt x="1581" y="1142"/>
                  </a:lnTo>
                  <a:cubicBezTo>
                    <a:pt x="1581" y="1066"/>
                    <a:pt x="1600" y="990"/>
                    <a:pt x="1600" y="914"/>
                  </a:cubicBezTo>
                  <a:cubicBezTo>
                    <a:pt x="1619" y="838"/>
                    <a:pt x="1638" y="762"/>
                    <a:pt x="1638" y="666"/>
                  </a:cubicBezTo>
                  <a:cubicBezTo>
                    <a:pt x="1657" y="552"/>
                    <a:pt x="1676" y="438"/>
                    <a:pt x="1714" y="305"/>
                  </a:cubicBezTo>
                  <a:cubicBezTo>
                    <a:pt x="1714" y="209"/>
                    <a:pt x="1752" y="114"/>
                    <a:pt x="1771" y="0"/>
                  </a:cubicBezTo>
                  <a:close/>
                  <a:moveTo>
                    <a:pt x="30" y="8715"/>
                  </a:moveTo>
                  <a:lnTo>
                    <a:pt x="1" y="8815"/>
                  </a:lnTo>
                  <a:lnTo>
                    <a:pt x="1" y="8834"/>
                  </a:lnTo>
                  <a:lnTo>
                    <a:pt x="30" y="87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5" name="Google Shape;2715;p78"/>
            <p:cNvSpPr/>
            <p:nvPr/>
          </p:nvSpPr>
          <p:spPr>
            <a:xfrm>
              <a:off x="1410500" y="3080475"/>
              <a:ext cx="51900" cy="145650"/>
            </a:xfrm>
            <a:custGeom>
              <a:avLst/>
              <a:gdLst/>
              <a:ahLst/>
              <a:cxnLst/>
              <a:rect l="l" t="t" r="r" b="b"/>
              <a:pathLst>
                <a:path w="2076" h="5826" extrusionOk="0">
                  <a:moveTo>
                    <a:pt x="2076" y="0"/>
                  </a:moveTo>
                  <a:cubicBezTo>
                    <a:pt x="2019" y="114"/>
                    <a:pt x="1962" y="210"/>
                    <a:pt x="1905" y="324"/>
                  </a:cubicBezTo>
                  <a:cubicBezTo>
                    <a:pt x="1847" y="419"/>
                    <a:pt x="1790" y="552"/>
                    <a:pt x="1733" y="667"/>
                  </a:cubicBezTo>
                  <a:cubicBezTo>
                    <a:pt x="1695" y="781"/>
                    <a:pt x="1638" y="876"/>
                    <a:pt x="1600" y="990"/>
                  </a:cubicBezTo>
                  <a:lnTo>
                    <a:pt x="1410" y="1428"/>
                  </a:lnTo>
                  <a:cubicBezTo>
                    <a:pt x="1333" y="1618"/>
                    <a:pt x="1257" y="1790"/>
                    <a:pt x="1200" y="1961"/>
                  </a:cubicBezTo>
                  <a:cubicBezTo>
                    <a:pt x="1124" y="2152"/>
                    <a:pt x="1067" y="2323"/>
                    <a:pt x="991" y="2513"/>
                  </a:cubicBezTo>
                  <a:cubicBezTo>
                    <a:pt x="857" y="2856"/>
                    <a:pt x="724" y="3237"/>
                    <a:pt x="610" y="3560"/>
                  </a:cubicBezTo>
                  <a:cubicBezTo>
                    <a:pt x="496" y="3903"/>
                    <a:pt x="401" y="4227"/>
                    <a:pt x="305" y="4569"/>
                  </a:cubicBezTo>
                  <a:cubicBezTo>
                    <a:pt x="191" y="4988"/>
                    <a:pt x="96" y="5407"/>
                    <a:pt x="1" y="5826"/>
                  </a:cubicBezTo>
                  <a:cubicBezTo>
                    <a:pt x="77" y="5559"/>
                    <a:pt x="172" y="5293"/>
                    <a:pt x="267" y="5007"/>
                  </a:cubicBezTo>
                  <a:cubicBezTo>
                    <a:pt x="343" y="4798"/>
                    <a:pt x="439" y="4550"/>
                    <a:pt x="515" y="4360"/>
                  </a:cubicBezTo>
                  <a:cubicBezTo>
                    <a:pt x="572" y="4170"/>
                    <a:pt x="648" y="3960"/>
                    <a:pt x="724" y="3789"/>
                  </a:cubicBezTo>
                  <a:lnTo>
                    <a:pt x="934" y="3256"/>
                  </a:lnTo>
                  <a:cubicBezTo>
                    <a:pt x="1067" y="2894"/>
                    <a:pt x="1181" y="2532"/>
                    <a:pt x="1314" y="2171"/>
                  </a:cubicBezTo>
                  <a:cubicBezTo>
                    <a:pt x="1371" y="1999"/>
                    <a:pt x="1429" y="1828"/>
                    <a:pt x="1486" y="1638"/>
                  </a:cubicBezTo>
                  <a:cubicBezTo>
                    <a:pt x="1543" y="1466"/>
                    <a:pt x="1619" y="1276"/>
                    <a:pt x="1676" y="1104"/>
                  </a:cubicBezTo>
                  <a:cubicBezTo>
                    <a:pt x="1733" y="933"/>
                    <a:pt x="1809" y="743"/>
                    <a:pt x="1866" y="590"/>
                  </a:cubicBezTo>
                  <a:cubicBezTo>
                    <a:pt x="1924" y="419"/>
                    <a:pt x="1981" y="248"/>
                    <a:pt x="2038" y="95"/>
                  </a:cubicBezTo>
                  <a:cubicBezTo>
                    <a:pt x="2057" y="57"/>
                    <a:pt x="2076" y="38"/>
                    <a:pt x="20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6" name="Google Shape;2716;p78"/>
            <p:cNvSpPr/>
            <p:nvPr/>
          </p:nvSpPr>
          <p:spPr>
            <a:xfrm>
              <a:off x="1423350" y="3100925"/>
              <a:ext cx="53350" cy="131875"/>
            </a:xfrm>
            <a:custGeom>
              <a:avLst/>
              <a:gdLst/>
              <a:ahLst/>
              <a:cxnLst/>
              <a:rect l="l" t="t" r="r" b="b"/>
              <a:pathLst>
                <a:path w="2134" h="5275" extrusionOk="0">
                  <a:moveTo>
                    <a:pt x="2133" y="1"/>
                  </a:moveTo>
                  <a:lnTo>
                    <a:pt x="2133" y="1"/>
                  </a:lnTo>
                  <a:cubicBezTo>
                    <a:pt x="2000" y="229"/>
                    <a:pt x="1866" y="458"/>
                    <a:pt x="1771" y="686"/>
                  </a:cubicBezTo>
                  <a:cubicBezTo>
                    <a:pt x="1657" y="896"/>
                    <a:pt x="1562" y="1105"/>
                    <a:pt x="1467" y="1334"/>
                  </a:cubicBezTo>
                  <a:lnTo>
                    <a:pt x="1467" y="1353"/>
                  </a:lnTo>
                  <a:cubicBezTo>
                    <a:pt x="1200" y="1962"/>
                    <a:pt x="934" y="2571"/>
                    <a:pt x="705" y="3199"/>
                  </a:cubicBezTo>
                  <a:cubicBezTo>
                    <a:pt x="591" y="3523"/>
                    <a:pt x="477" y="3827"/>
                    <a:pt x="363" y="4151"/>
                  </a:cubicBezTo>
                  <a:cubicBezTo>
                    <a:pt x="248" y="4532"/>
                    <a:pt x="115" y="4894"/>
                    <a:pt x="1" y="5274"/>
                  </a:cubicBezTo>
                  <a:cubicBezTo>
                    <a:pt x="210" y="4741"/>
                    <a:pt x="439" y="4227"/>
                    <a:pt x="648" y="3694"/>
                  </a:cubicBezTo>
                  <a:cubicBezTo>
                    <a:pt x="781" y="3390"/>
                    <a:pt x="915" y="3085"/>
                    <a:pt x="1029" y="2799"/>
                  </a:cubicBezTo>
                  <a:cubicBezTo>
                    <a:pt x="1143" y="2514"/>
                    <a:pt x="1257" y="2209"/>
                    <a:pt x="1372" y="1924"/>
                  </a:cubicBezTo>
                  <a:cubicBezTo>
                    <a:pt x="1505" y="1600"/>
                    <a:pt x="1638" y="1257"/>
                    <a:pt x="1771" y="934"/>
                  </a:cubicBezTo>
                  <a:cubicBezTo>
                    <a:pt x="1809" y="800"/>
                    <a:pt x="1866" y="686"/>
                    <a:pt x="1924" y="515"/>
                  </a:cubicBezTo>
                  <a:cubicBezTo>
                    <a:pt x="1981" y="363"/>
                    <a:pt x="2038" y="191"/>
                    <a:pt x="2114" y="39"/>
                  </a:cubicBezTo>
                  <a:lnTo>
                    <a:pt x="2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7" name="Google Shape;2717;p78"/>
            <p:cNvSpPr/>
            <p:nvPr/>
          </p:nvSpPr>
          <p:spPr>
            <a:xfrm>
              <a:off x="1469050" y="3114725"/>
              <a:ext cx="48575" cy="122350"/>
            </a:xfrm>
            <a:custGeom>
              <a:avLst/>
              <a:gdLst/>
              <a:ahLst/>
              <a:cxnLst/>
              <a:rect l="l" t="t" r="r" b="b"/>
              <a:pathLst>
                <a:path w="1943" h="4894" extrusionOk="0">
                  <a:moveTo>
                    <a:pt x="1942" y="1"/>
                  </a:moveTo>
                  <a:cubicBezTo>
                    <a:pt x="1904" y="20"/>
                    <a:pt x="1885" y="58"/>
                    <a:pt x="1866" y="77"/>
                  </a:cubicBezTo>
                  <a:cubicBezTo>
                    <a:pt x="1847" y="134"/>
                    <a:pt x="1828" y="153"/>
                    <a:pt x="1790" y="229"/>
                  </a:cubicBezTo>
                  <a:cubicBezTo>
                    <a:pt x="1752" y="306"/>
                    <a:pt x="1714" y="382"/>
                    <a:pt x="1676" y="458"/>
                  </a:cubicBezTo>
                  <a:cubicBezTo>
                    <a:pt x="1600" y="629"/>
                    <a:pt x="1504" y="839"/>
                    <a:pt x="1447" y="1010"/>
                  </a:cubicBezTo>
                  <a:cubicBezTo>
                    <a:pt x="1371" y="1181"/>
                    <a:pt x="1295" y="1372"/>
                    <a:pt x="1238" y="1524"/>
                  </a:cubicBezTo>
                  <a:cubicBezTo>
                    <a:pt x="1181" y="1676"/>
                    <a:pt x="1105" y="1829"/>
                    <a:pt x="1028" y="2000"/>
                  </a:cubicBezTo>
                  <a:cubicBezTo>
                    <a:pt x="952" y="2209"/>
                    <a:pt x="857" y="2400"/>
                    <a:pt x="762" y="2647"/>
                  </a:cubicBezTo>
                  <a:cubicBezTo>
                    <a:pt x="667" y="2876"/>
                    <a:pt x="572" y="3104"/>
                    <a:pt x="495" y="3333"/>
                  </a:cubicBezTo>
                  <a:cubicBezTo>
                    <a:pt x="400" y="3561"/>
                    <a:pt x="324" y="3770"/>
                    <a:pt x="248" y="4018"/>
                  </a:cubicBezTo>
                  <a:cubicBezTo>
                    <a:pt x="172" y="4304"/>
                    <a:pt x="77" y="4589"/>
                    <a:pt x="0" y="4875"/>
                  </a:cubicBezTo>
                  <a:lnTo>
                    <a:pt x="0" y="4894"/>
                  </a:lnTo>
                  <a:cubicBezTo>
                    <a:pt x="77" y="4703"/>
                    <a:pt x="153" y="4532"/>
                    <a:pt x="248" y="4361"/>
                  </a:cubicBezTo>
                  <a:lnTo>
                    <a:pt x="248" y="4323"/>
                  </a:lnTo>
                  <a:cubicBezTo>
                    <a:pt x="324" y="4208"/>
                    <a:pt x="381" y="4075"/>
                    <a:pt x="419" y="3942"/>
                  </a:cubicBezTo>
                  <a:cubicBezTo>
                    <a:pt x="629" y="3561"/>
                    <a:pt x="819" y="3161"/>
                    <a:pt x="990" y="2761"/>
                  </a:cubicBezTo>
                  <a:cubicBezTo>
                    <a:pt x="1047" y="2666"/>
                    <a:pt x="1067" y="2590"/>
                    <a:pt x="1124" y="2495"/>
                  </a:cubicBezTo>
                  <a:cubicBezTo>
                    <a:pt x="1162" y="2400"/>
                    <a:pt x="1200" y="2305"/>
                    <a:pt x="1238" y="2190"/>
                  </a:cubicBezTo>
                  <a:cubicBezTo>
                    <a:pt x="1295" y="2076"/>
                    <a:pt x="1333" y="1943"/>
                    <a:pt x="1371" y="1867"/>
                  </a:cubicBezTo>
                  <a:cubicBezTo>
                    <a:pt x="1390" y="1791"/>
                    <a:pt x="1428" y="1714"/>
                    <a:pt x="1447" y="1619"/>
                  </a:cubicBezTo>
                  <a:lnTo>
                    <a:pt x="1447" y="1600"/>
                  </a:lnTo>
                  <a:cubicBezTo>
                    <a:pt x="1562" y="1219"/>
                    <a:pt x="1676" y="820"/>
                    <a:pt x="1790" y="420"/>
                  </a:cubicBezTo>
                  <a:cubicBezTo>
                    <a:pt x="1828" y="306"/>
                    <a:pt x="1847" y="191"/>
                    <a:pt x="1904" y="77"/>
                  </a:cubicBezTo>
                  <a:cubicBezTo>
                    <a:pt x="1904" y="58"/>
                    <a:pt x="1923" y="39"/>
                    <a:pt x="1923" y="20"/>
                  </a:cubicBezTo>
                  <a:lnTo>
                    <a:pt x="19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8" name="Google Shape;2718;p78"/>
            <p:cNvSpPr/>
            <p:nvPr/>
          </p:nvSpPr>
          <p:spPr>
            <a:xfrm>
              <a:off x="1480475" y="3124525"/>
              <a:ext cx="50000" cy="119700"/>
            </a:xfrm>
            <a:custGeom>
              <a:avLst/>
              <a:gdLst/>
              <a:ahLst/>
              <a:cxnLst/>
              <a:rect l="l" t="t" r="r" b="b"/>
              <a:pathLst>
                <a:path w="2000" h="4788" extrusionOk="0">
                  <a:moveTo>
                    <a:pt x="1981" y="0"/>
                  </a:moveTo>
                  <a:cubicBezTo>
                    <a:pt x="1970" y="0"/>
                    <a:pt x="1961" y="9"/>
                    <a:pt x="1961" y="9"/>
                  </a:cubicBezTo>
                  <a:cubicBezTo>
                    <a:pt x="1923" y="28"/>
                    <a:pt x="1904" y="66"/>
                    <a:pt x="1885" y="104"/>
                  </a:cubicBezTo>
                  <a:cubicBezTo>
                    <a:pt x="1847" y="142"/>
                    <a:pt x="1828" y="199"/>
                    <a:pt x="1809" y="237"/>
                  </a:cubicBezTo>
                  <a:cubicBezTo>
                    <a:pt x="1771" y="294"/>
                    <a:pt x="1771" y="313"/>
                    <a:pt x="1733" y="409"/>
                  </a:cubicBezTo>
                  <a:cubicBezTo>
                    <a:pt x="1695" y="504"/>
                    <a:pt x="1657" y="580"/>
                    <a:pt x="1619" y="675"/>
                  </a:cubicBezTo>
                  <a:lnTo>
                    <a:pt x="1390" y="1227"/>
                  </a:lnTo>
                  <a:cubicBezTo>
                    <a:pt x="1352" y="1322"/>
                    <a:pt x="1333" y="1399"/>
                    <a:pt x="1295" y="1494"/>
                  </a:cubicBezTo>
                  <a:lnTo>
                    <a:pt x="1162" y="1817"/>
                  </a:lnTo>
                  <a:cubicBezTo>
                    <a:pt x="1085" y="1989"/>
                    <a:pt x="990" y="2179"/>
                    <a:pt x="914" y="2350"/>
                  </a:cubicBezTo>
                  <a:cubicBezTo>
                    <a:pt x="762" y="2731"/>
                    <a:pt x="629" y="3093"/>
                    <a:pt x="476" y="3474"/>
                  </a:cubicBezTo>
                  <a:cubicBezTo>
                    <a:pt x="324" y="3912"/>
                    <a:pt x="153" y="4349"/>
                    <a:pt x="0" y="4787"/>
                  </a:cubicBezTo>
                  <a:cubicBezTo>
                    <a:pt x="172" y="4426"/>
                    <a:pt x="343" y="4083"/>
                    <a:pt x="514" y="3740"/>
                  </a:cubicBezTo>
                  <a:cubicBezTo>
                    <a:pt x="610" y="3493"/>
                    <a:pt x="724" y="3264"/>
                    <a:pt x="819" y="3017"/>
                  </a:cubicBezTo>
                  <a:lnTo>
                    <a:pt x="990" y="2655"/>
                  </a:lnTo>
                  <a:lnTo>
                    <a:pt x="1009" y="2617"/>
                  </a:lnTo>
                  <a:cubicBezTo>
                    <a:pt x="1162" y="2274"/>
                    <a:pt x="1295" y="1951"/>
                    <a:pt x="1409" y="1608"/>
                  </a:cubicBezTo>
                  <a:cubicBezTo>
                    <a:pt x="1523" y="1303"/>
                    <a:pt x="1619" y="980"/>
                    <a:pt x="1695" y="675"/>
                  </a:cubicBezTo>
                  <a:lnTo>
                    <a:pt x="1809" y="390"/>
                  </a:lnTo>
                  <a:cubicBezTo>
                    <a:pt x="1828" y="294"/>
                    <a:pt x="1866" y="199"/>
                    <a:pt x="1904" y="123"/>
                  </a:cubicBezTo>
                  <a:cubicBezTo>
                    <a:pt x="1923" y="85"/>
                    <a:pt x="1923" y="66"/>
                    <a:pt x="1942" y="66"/>
                  </a:cubicBezTo>
                  <a:lnTo>
                    <a:pt x="1961" y="28"/>
                  </a:lnTo>
                  <a:lnTo>
                    <a:pt x="1980" y="9"/>
                  </a:lnTo>
                  <a:lnTo>
                    <a:pt x="1999" y="9"/>
                  </a:lnTo>
                  <a:cubicBezTo>
                    <a:pt x="1993" y="2"/>
                    <a:pt x="1987" y="0"/>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9" name="Google Shape;2719;p78"/>
            <p:cNvSpPr/>
            <p:nvPr/>
          </p:nvSpPr>
          <p:spPr>
            <a:xfrm>
              <a:off x="1499025" y="3133775"/>
              <a:ext cx="40975" cy="104250"/>
            </a:xfrm>
            <a:custGeom>
              <a:avLst/>
              <a:gdLst/>
              <a:ahLst/>
              <a:cxnLst/>
              <a:rect l="l" t="t" r="r" b="b"/>
              <a:pathLst>
                <a:path w="1639" h="4170" extrusionOk="0">
                  <a:moveTo>
                    <a:pt x="1638" y="0"/>
                  </a:moveTo>
                  <a:lnTo>
                    <a:pt x="1638" y="0"/>
                  </a:lnTo>
                  <a:cubicBezTo>
                    <a:pt x="1600" y="20"/>
                    <a:pt x="1581" y="58"/>
                    <a:pt x="1562" y="77"/>
                  </a:cubicBezTo>
                  <a:cubicBezTo>
                    <a:pt x="1543" y="115"/>
                    <a:pt x="1524" y="153"/>
                    <a:pt x="1505" y="191"/>
                  </a:cubicBezTo>
                  <a:lnTo>
                    <a:pt x="1448" y="343"/>
                  </a:lnTo>
                  <a:cubicBezTo>
                    <a:pt x="1410" y="400"/>
                    <a:pt x="1391" y="476"/>
                    <a:pt x="1352" y="553"/>
                  </a:cubicBezTo>
                  <a:lnTo>
                    <a:pt x="1219" y="857"/>
                  </a:lnTo>
                  <a:cubicBezTo>
                    <a:pt x="1200" y="933"/>
                    <a:pt x="1181" y="990"/>
                    <a:pt x="1143" y="1086"/>
                  </a:cubicBezTo>
                  <a:cubicBezTo>
                    <a:pt x="1105" y="1181"/>
                    <a:pt x="1067" y="1276"/>
                    <a:pt x="1048" y="1371"/>
                  </a:cubicBezTo>
                  <a:lnTo>
                    <a:pt x="896" y="1771"/>
                  </a:lnTo>
                  <a:lnTo>
                    <a:pt x="819" y="2019"/>
                  </a:lnTo>
                  <a:lnTo>
                    <a:pt x="743" y="2247"/>
                  </a:lnTo>
                  <a:cubicBezTo>
                    <a:pt x="743" y="2285"/>
                    <a:pt x="705" y="2323"/>
                    <a:pt x="705" y="2361"/>
                  </a:cubicBezTo>
                  <a:lnTo>
                    <a:pt x="553" y="2799"/>
                  </a:lnTo>
                  <a:cubicBezTo>
                    <a:pt x="534" y="2875"/>
                    <a:pt x="496" y="2951"/>
                    <a:pt x="458" y="3028"/>
                  </a:cubicBezTo>
                  <a:lnTo>
                    <a:pt x="305" y="3408"/>
                  </a:lnTo>
                  <a:cubicBezTo>
                    <a:pt x="267" y="3503"/>
                    <a:pt x="229" y="3599"/>
                    <a:pt x="191" y="3694"/>
                  </a:cubicBezTo>
                  <a:lnTo>
                    <a:pt x="77" y="3979"/>
                  </a:lnTo>
                  <a:lnTo>
                    <a:pt x="77" y="3979"/>
                  </a:lnTo>
                  <a:lnTo>
                    <a:pt x="210" y="3713"/>
                  </a:lnTo>
                  <a:cubicBezTo>
                    <a:pt x="267" y="3618"/>
                    <a:pt x="324" y="3523"/>
                    <a:pt x="363" y="3408"/>
                  </a:cubicBezTo>
                  <a:cubicBezTo>
                    <a:pt x="458" y="3237"/>
                    <a:pt x="534" y="3047"/>
                    <a:pt x="629" y="2856"/>
                  </a:cubicBezTo>
                  <a:cubicBezTo>
                    <a:pt x="629" y="2837"/>
                    <a:pt x="648" y="2818"/>
                    <a:pt x="648" y="2799"/>
                  </a:cubicBezTo>
                  <a:lnTo>
                    <a:pt x="705" y="2666"/>
                  </a:lnTo>
                  <a:lnTo>
                    <a:pt x="781" y="2456"/>
                  </a:lnTo>
                  <a:cubicBezTo>
                    <a:pt x="800" y="2418"/>
                    <a:pt x="819" y="2399"/>
                    <a:pt x="819" y="2361"/>
                  </a:cubicBezTo>
                  <a:cubicBezTo>
                    <a:pt x="858" y="2228"/>
                    <a:pt x="896" y="2114"/>
                    <a:pt x="953" y="1980"/>
                  </a:cubicBezTo>
                  <a:cubicBezTo>
                    <a:pt x="1010" y="1771"/>
                    <a:pt x="1086" y="1562"/>
                    <a:pt x="1143" y="1352"/>
                  </a:cubicBezTo>
                  <a:cubicBezTo>
                    <a:pt x="1200" y="1162"/>
                    <a:pt x="1257" y="971"/>
                    <a:pt x="1333" y="781"/>
                  </a:cubicBezTo>
                  <a:lnTo>
                    <a:pt x="1391" y="572"/>
                  </a:lnTo>
                  <a:cubicBezTo>
                    <a:pt x="1410" y="534"/>
                    <a:pt x="1429" y="515"/>
                    <a:pt x="1429" y="476"/>
                  </a:cubicBezTo>
                  <a:cubicBezTo>
                    <a:pt x="1486" y="343"/>
                    <a:pt x="1524" y="229"/>
                    <a:pt x="1581" y="96"/>
                  </a:cubicBezTo>
                  <a:cubicBezTo>
                    <a:pt x="1581" y="77"/>
                    <a:pt x="1600" y="58"/>
                    <a:pt x="1619" y="20"/>
                  </a:cubicBezTo>
                  <a:lnTo>
                    <a:pt x="1638" y="0"/>
                  </a:lnTo>
                  <a:close/>
                  <a:moveTo>
                    <a:pt x="77" y="3979"/>
                  </a:moveTo>
                  <a:lnTo>
                    <a:pt x="1" y="4132"/>
                  </a:lnTo>
                  <a:lnTo>
                    <a:pt x="1" y="4170"/>
                  </a:lnTo>
                  <a:lnTo>
                    <a:pt x="77" y="397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0" name="Google Shape;2720;p78"/>
            <p:cNvSpPr/>
            <p:nvPr/>
          </p:nvSpPr>
          <p:spPr>
            <a:xfrm>
              <a:off x="1572325" y="3219225"/>
              <a:ext cx="33825" cy="50700"/>
            </a:xfrm>
            <a:custGeom>
              <a:avLst/>
              <a:gdLst/>
              <a:ahLst/>
              <a:cxnLst/>
              <a:rect l="l" t="t" r="r" b="b"/>
              <a:pathLst>
                <a:path w="1353" h="2028" extrusionOk="0">
                  <a:moveTo>
                    <a:pt x="1347" y="1"/>
                  </a:moveTo>
                  <a:cubicBezTo>
                    <a:pt x="1342" y="1"/>
                    <a:pt x="1333" y="9"/>
                    <a:pt x="1333" y="9"/>
                  </a:cubicBezTo>
                  <a:lnTo>
                    <a:pt x="1333" y="28"/>
                  </a:lnTo>
                  <a:cubicBezTo>
                    <a:pt x="1333" y="47"/>
                    <a:pt x="1314" y="66"/>
                    <a:pt x="1295" y="85"/>
                  </a:cubicBezTo>
                  <a:lnTo>
                    <a:pt x="1257" y="162"/>
                  </a:lnTo>
                  <a:lnTo>
                    <a:pt x="1181" y="295"/>
                  </a:lnTo>
                  <a:lnTo>
                    <a:pt x="1086" y="447"/>
                  </a:lnTo>
                  <a:cubicBezTo>
                    <a:pt x="1048" y="504"/>
                    <a:pt x="1010" y="542"/>
                    <a:pt x="972" y="599"/>
                  </a:cubicBezTo>
                  <a:cubicBezTo>
                    <a:pt x="914" y="695"/>
                    <a:pt x="838" y="790"/>
                    <a:pt x="762" y="866"/>
                  </a:cubicBezTo>
                  <a:cubicBezTo>
                    <a:pt x="629" y="1056"/>
                    <a:pt x="477" y="1228"/>
                    <a:pt x="362" y="1418"/>
                  </a:cubicBezTo>
                  <a:cubicBezTo>
                    <a:pt x="286" y="1513"/>
                    <a:pt x="229" y="1589"/>
                    <a:pt x="172" y="1685"/>
                  </a:cubicBezTo>
                  <a:cubicBezTo>
                    <a:pt x="119" y="1790"/>
                    <a:pt x="67" y="1895"/>
                    <a:pt x="29" y="1986"/>
                  </a:cubicBezTo>
                  <a:lnTo>
                    <a:pt x="29" y="1986"/>
                  </a:lnTo>
                  <a:cubicBezTo>
                    <a:pt x="96" y="1890"/>
                    <a:pt x="162" y="1806"/>
                    <a:pt x="229" y="1723"/>
                  </a:cubicBezTo>
                  <a:lnTo>
                    <a:pt x="534" y="1361"/>
                  </a:lnTo>
                  <a:lnTo>
                    <a:pt x="705" y="1171"/>
                  </a:lnTo>
                  <a:cubicBezTo>
                    <a:pt x="762" y="1094"/>
                    <a:pt x="819" y="1037"/>
                    <a:pt x="876" y="961"/>
                  </a:cubicBezTo>
                  <a:lnTo>
                    <a:pt x="1029" y="714"/>
                  </a:lnTo>
                  <a:cubicBezTo>
                    <a:pt x="1067" y="657"/>
                    <a:pt x="1105" y="580"/>
                    <a:pt x="1143" y="504"/>
                  </a:cubicBezTo>
                  <a:cubicBezTo>
                    <a:pt x="1219" y="352"/>
                    <a:pt x="1276" y="219"/>
                    <a:pt x="1333" y="66"/>
                  </a:cubicBezTo>
                  <a:lnTo>
                    <a:pt x="1352" y="47"/>
                  </a:lnTo>
                  <a:lnTo>
                    <a:pt x="1352" y="9"/>
                  </a:lnTo>
                  <a:cubicBezTo>
                    <a:pt x="1352" y="3"/>
                    <a:pt x="1350" y="1"/>
                    <a:pt x="1347" y="1"/>
                  </a:cubicBezTo>
                  <a:close/>
                  <a:moveTo>
                    <a:pt x="29" y="1986"/>
                  </a:moveTo>
                  <a:lnTo>
                    <a:pt x="29" y="1986"/>
                  </a:lnTo>
                  <a:cubicBezTo>
                    <a:pt x="19" y="1999"/>
                    <a:pt x="10" y="2013"/>
                    <a:pt x="1" y="2027"/>
                  </a:cubicBezTo>
                  <a:lnTo>
                    <a:pt x="20" y="2008"/>
                  </a:lnTo>
                  <a:cubicBezTo>
                    <a:pt x="23" y="2001"/>
                    <a:pt x="26" y="1993"/>
                    <a:pt x="29" y="19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1" name="Google Shape;2721;p78"/>
            <p:cNvSpPr/>
            <p:nvPr/>
          </p:nvSpPr>
          <p:spPr>
            <a:xfrm>
              <a:off x="1585650" y="3243725"/>
              <a:ext cx="27150" cy="31425"/>
            </a:xfrm>
            <a:custGeom>
              <a:avLst/>
              <a:gdLst/>
              <a:ahLst/>
              <a:cxnLst/>
              <a:rect l="l" t="t" r="r" b="b"/>
              <a:pathLst>
                <a:path w="1086" h="1257" extrusionOk="0">
                  <a:moveTo>
                    <a:pt x="1086" y="0"/>
                  </a:moveTo>
                  <a:cubicBezTo>
                    <a:pt x="1048" y="19"/>
                    <a:pt x="1029" y="57"/>
                    <a:pt x="1010" y="76"/>
                  </a:cubicBezTo>
                  <a:lnTo>
                    <a:pt x="953" y="153"/>
                  </a:lnTo>
                  <a:lnTo>
                    <a:pt x="857" y="267"/>
                  </a:lnTo>
                  <a:lnTo>
                    <a:pt x="439" y="743"/>
                  </a:lnTo>
                  <a:cubicBezTo>
                    <a:pt x="286" y="914"/>
                    <a:pt x="134" y="1085"/>
                    <a:pt x="1" y="1257"/>
                  </a:cubicBezTo>
                  <a:lnTo>
                    <a:pt x="115" y="1143"/>
                  </a:lnTo>
                  <a:cubicBezTo>
                    <a:pt x="305" y="971"/>
                    <a:pt x="477" y="800"/>
                    <a:pt x="648" y="609"/>
                  </a:cubicBezTo>
                  <a:cubicBezTo>
                    <a:pt x="724" y="533"/>
                    <a:pt x="781" y="438"/>
                    <a:pt x="857" y="343"/>
                  </a:cubicBezTo>
                  <a:cubicBezTo>
                    <a:pt x="895" y="305"/>
                    <a:pt x="915" y="248"/>
                    <a:pt x="953" y="191"/>
                  </a:cubicBezTo>
                  <a:cubicBezTo>
                    <a:pt x="991" y="134"/>
                    <a:pt x="1029" y="76"/>
                    <a:pt x="1067" y="38"/>
                  </a:cubicBezTo>
                  <a:lnTo>
                    <a:pt x="10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2" name="Google Shape;2722;p78"/>
            <p:cNvSpPr/>
            <p:nvPr/>
          </p:nvSpPr>
          <p:spPr>
            <a:xfrm>
              <a:off x="1546625" y="3207550"/>
              <a:ext cx="36675" cy="47625"/>
            </a:xfrm>
            <a:custGeom>
              <a:avLst/>
              <a:gdLst/>
              <a:ahLst/>
              <a:cxnLst/>
              <a:rect l="l" t="t" r="r" b="b"/>
              <a:pathLst>
                <a:path w="1467" h="1905" extrusionOk="0">
                  <a:moveTo>
                    <a:pt x="1466" y="0"/>
                  </a:moveTo>
                  <a:lnTo>
                    <a:pt x="1314" y="172"/>
                  </a:lnTo>
                  <a:cubicBezTo>
                    <a:pt x="1200" y="305"/>
                    <a:pt x="1086" y="438"/>
                    <a:pt x="972" y="572"/>
                  </a:cubicBezTo>
                  <a:cubicBezTo>
                    <a:pt x="914" y="629"/>
                    <a:pt x="876" y="686"/>
                    <a:pt x="819" y="762"/>
                  </a:cubicBezTo>
                  <a:lnTo>
                    <a:pt x="667" y="990"/>
                  </a:lnTo>
                  <a:cubicBezTo>
                    <a:pt x="572" y="1143"/>
                    <a:pt x="457" y="1276"/>
                    <a:pt x="381" y="1428"/>
                  </a:cubicBezTo>
                  <a:cubicBezTo>
                    <a:pt x="286" y="1561"/>
                    <a:pt x="191" y="1695"/>
                    <a:pt x="77" y="1809"/>
                  </a:cubicBezTo>
                  <a:lnTo>
                    <a:pt x="1" y="1904"/>
                  </a:lnTo>
                  <a:cubicBezTo>
                    <a:pt x="77" y="1847"/>
                    <a:pt x="134" y="1790"/>
                    <a:pt x="172" y="1733"/>
                  </a:cubicBezTo>
                  <a:cubicBezTo>
                    <a:pt x="400" y="1466"/>
                    <a:pt x="610" y="1200"/>
                    <a:pt x="819" y="914"/>
                  </a:cubicBezTo>
                  <a:cubicBezTo>
                    <a:pt x="914" y="781"/>
                    <a:pt x="972" y="667"/>
                    <a:pt x="1105" y="514"/>
                  </a:cubicBezTo>
                  <a:cubicBezTo>
                    <a:pt x="1238" y="343"/>
                    <a:pt x="1352" y="172"/>
                    <a:pt x="1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3" name="Google Shape;2723;p78"/>
            <p:cNvSpPr/>
            <p:nvPr/>
          </p:nvSpPr>
          <p:spPr>
            <a:xfrm>
              <a:off x="984050" y="2995275"/>
              <a:ext cx="40975" cy="231325"/>
            </a:xfrm>
            <a:custGeom>
              <a:avLst/>
              <a:gdLst/>
              <a:ahLst/>
              <a:cxnLst/>
              <a:rect l="l" t="t" r="r" b="b"/>
              <a:pathLst>
                <a:path w="1639" h="9253" extrusionOk="0">
                  <a:moveTo>
                    <a:pt x="1" y="0"/>
                  </a:moveTo>
                  <a:lnTo>
                    <a:pt x="1" y="0"/>
                  </a:lnTo>
                  <a:cubicBezTo>
                    <a:pt x="39" y="229"/>
                    <a:pt x="96" y="438"/>
                    <a:pt x="153" y="648"/>
                  </a:cubicBezTo>
                  <a:cubicBezTo>
                    <a:pt x="191" y="800"/>
                    <a:pt x="210" y="933"/>
                    <a:pt x="248" y="1105"/>
                  </a:cubicBezTo>
                  <a:cubicBezTo>
                    <a:pt x="286" y="1257"/>
                    <a:pt x="305" y="1428"/>
                    <a:pt x="344" y="1600"/>
                  </a:cubicBezTo>
                  <a:cubicBezTo>
                    <a:pt x="382" y="1904"/>
                    <a:pt x="439" y="2190"/>
                    <a:pt x="477" y="2494"/>
                  </a:cubicBezTo>
                  <a:cubicBezTo>
                    <a:pt x="534" y="2856"/>
                    <a:pt x="572" y="3218"/>
                    <a:pt x="629" y="3580"/>
                  </a:cubicBezTo>
                  <a:cubicBezTo>
                    <a:pt x="667" y="3979"/>
                    <a:pt x="724" y="4398"/>
                    <a:pt x="762" y="4779"/>
                  </a:cubicBezTo>
                  <a:cubicBezTo>
                    <a:pt x="819" y="5179"/>
                    <a:pt x="896" y="5560"/>
                    <a:pt x="972" y="5959"/>
                  </a:cubicBezTo>
                  <a:cubicBezTo>
                    <a:pt x="1029" y="6302"/>
                    <a:pt x="1086" y="6664"/>
                    <a:pt x="1162" y="7006"/>
                  </a:cubicBezTo>
                  <a:cubicBezTo>
                    <a:pt x="1238" y="7406"/>
                    <a:pt x="1334" y="7825"/>
                    <a:pt x="1391" y="8168"/>
                  </a:cubicBezTo>
                  <a:cubicBezTo>
                    <a:pt x="1467" y="8529"/>
                    <a:pt x="1543" y="8891"/>
                    <a:pt x="1638" y="9253"/>
                  </a:cubicBezTo>
                  <a:cubicBezTo>
                    <a:pt x="1619" y="9063"/>
                    <a:pt x="1581" y="8891"/>
                    <a:pt x="1562" y="8720"/>
                  </a:cubicBezTo>
                  <a:cubicBezTo>
                    <a:pt x="1524" y="8339"/>
                    <a:pt x="1467" y="7958"/>
                    <a:pt x="1429" y="7578"/>
                  </a:cubicBezTo>
                  <a:cubicBezTo>
                    <a:pt x="1372" y="7216"/>
                    <a:pt x="1334" y="6854"/>
                    <a:pt x="1276" y="6492"/>
                  </a:cubicBezTo>
                  <a:cubicBezTo>
                    <a:pt x="1238" y="6112"/>
                    <a:pt x="1181" y="5750"/>
                    <a:pt x="1124" y="5388"/>
                  </a:cubicBezTo>
                  <a:cubicBezTo>
                    <a:pt x="1105" y="5179"/>
                    <a:pt x="1067" y="4950"/>
                    <a:pt x="1029" y="4741"/>
                  </a:cubicBezTo>
                  <a:cubicBezTo>
                    <a:pt x="1010" y="4551"/>
                    <a:pt x="972" y="4322"/>
                    <a:pt x="953" y="4132"/>
                  </a:cubicBezTo>
                  <a:cubicBezTo>
                    <a:pt x="915" y="3941"/>
                    <a:pt x="896" y="3751"/>
                    <a:pt x="858" y="3580"/>
                  </a:cubicBezTo>
                  <a:cubicBezTo>
                    <a:pt x="839" y="3389"/>
                    <a:pt x="800" y="3218"/>
                    <a:pt x="762" y="3047"/>
                  </a:cubicBezTo>
                  <a:cubicBezTo>
                    <a:pt x="686" y="2666"/>
                    <a:pt x="610" y="2285"/>
                    <a:pt x="534" y="1904"/>
                  </a:cubicBezTo>
                  <a:lnTo>
                    <a:pt x="496" y="1752"/>
                  </a:lnTo>
                  <a:lnTo>
                    <a:pt x="496" y="1733"/>
                  </a:lnTo>
                  <a:cubicBezTo>
                    <a:pt x="458" y="1581"/>
                    <a:pt x="420" y="1428"/>
                    <a:pt x="401" y="1276"/>
                  </a:cubicBezTo>
                  <a:cubicBezTo>
                    <a:pt x="382" y="1219"/>
                    <a:pt x="344" y="1124"/>
                    <a:pt x="325" y="1067"/>
                  </a:cubicBezTo>
                  <a:cubicBezTo>
                    <a:pt x="325" y="1009"/>
                    <a:pt x="305" y="952"/>
                    <a:pt x="286" y="895"/>
                  </a:cubicBezTo>
                  <a:cubicBezTo>
                    <a:pt x="248" y="743"/>
                    <a:pt x="191" y="572"/>
                    <a:pt x="153" y="438"/>
                  </a:cubicBezTo>
                  <a:cubicBezTo>
                    <a:pt x="96" y="286"/>
                    <a:pt x="39" y="1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4" name="Google Shape;2724;p78"/>
            <p:cNvSpPr/>
            <p:nvPr/>
          </p:nvSpPr>
          <p:spPr>
            <a:xfrm>
              <a:off x="973100" y="3011450"/>
              <a:ext cx="48100" cy="236100"/>
            </a:xfrm>
            <a:custGeom>
              <a:avLst/>
              <a:gdLst/>
              <a:ahLst/>
              <a:cxnLst/>
              <a:rect l="l" t="t" r="r" b="b"/>
              <a:pathLst>
                <a:path w="1924" h="9444" extrusionOk="0">
                  <a:moveTo>
                    <a:pt x="1" y="1"/>
                  </a:moveTo>
                  <a:lnTo>
                    <a:pt x="1" y="1"/>
                  </a:lnTo>
                  <a:cubicBezTo>
                    <a:pt x="58" y="458"/>
                    <a:pt x="134" y="934"/>
                    <a:pt x="210" y="1352"/>
                  </a:cubicBezTo>
                  <a:cubicBezTo>
                    <a:pt x="268" y="1771"/>
                    <a:pt x="325" y="2190"/>
                    <a:pt x="382" y="2590"/>
                  </a:cubicBezTo>
                  <a:cubicBezTo>
                    <a:pt x="439" y="2990"/>
                    <a:pt x="496" y="3390"/>
                    <a:pt x="572" y="3789"/>
                  </a:cubicBezTo>
                  <a:cubicBezTo>
                    <a:pt x="610" y="3980"/>
                    <a:pt x="629" y="4170"/>
                    <a:pt x="667" y="4341"/>
                  </a:cubicBezTo>
                  <a:cubicBezTo>
                    <a:pt x="724" y="4570"/>
                    <a:pt x="763" y="4798"/>
                    <a:pt x="820" y="5027"/>
                  </a:cubicBezTo>
                  <a:lnTo>
                    <a:pt x="820" y="5046"/>
                  </a:lnTo>
                  <a:cubicBezTo>
                    <a:pt x="953" y="5655"/>
                    <a:pt x="1086" y="6264"/>
                    <a:pt x="1238" y="6854"/>
                  </a:cubicBezTo>
                  <a:cubicBezTo>
                    <a:pt x="1353" y="7273"/>
                    <a:pt x="1467" y="7673"/>
                    <a:pt x="1562" y="8073"/>
                  </a:cubicBezTo>
                  <a:cubicBezTo>
                    <a:pt x="1676" y="8530"/>
                    <a:pt x="1810" y="8987"/>
                    <a:pt x="1924" y="9444"/>
                  </a:cubicBezTo>
                  <a:cubicBezTo>
                    <a:pt x="1867" y="9082"/>
                    <a:pt x="1791" y="8701"/>
                    <a:pt x="1733" y="8339"/>
                  </a:cubicBezTo>
                  <a:cubicBezTo>
                    <a:pt x="1695" y="8054"/>
                    <a:pt x="1638" y="7768"/>
                    <a:pt x="1581" y="7464"/>
                  </a:cubicBezTo>
                  <a:cubicBezTo>
                    <a:pt x="1410" y="6645"/>
                    <a:pt x="1257" y="5807"/>
                    <a:pt x="1105" y="4970"/>
                  </a:cubicBezTo>
                  <a:cubicBezTo>
                    <a:pt x="934" y="4189"/>
                    <a:pt x="763" y="3409"/>
                    <a:pt x="629" y="2628"/>
                  </a:cubicBezTo>
                  <a:cubicBezTo>
                    <a:pt x="534" y="2209"/>
                    <a:pt x="477" y="1809"/>
                    <a:pt x="363" y="1352"/>
                  </a:cubicBezTo>
                  <a:cubicBezTo>
                    <a:pt x="248" y="896"/>
                    <a:pt x="134" y="45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5" name="Google Shape;2725;p78"/>
            <p:cNvSpPr/>
            <p:nvPr/>
          </p:nvSpPr>
          <p:spPr>
            <a:xfrm>
              <a:off x="967400" y="3011450"/>
              <a:ext cx="34300" cy="220875"/>
            </a:xfrm>
            <a:custGeom>
              <a:avLst/>
              <a:gdLst/>
              <a:ahLst/>
              <a:cxnLst/>
              <a:rect l="l" t="t" r="r" b="b"/>
              <a:pathLst>
                <a:path w="1372" h="8835" extrusionOk="0">
                  <a:moveTo>
                    <a:pt x="39" y="1"/>
                  </a:moveTo>
                  <a:cubicBezTo>
                    <a:pt x="20" y="20"/>
                    <a:pt x="1" y="39"/>
                    <a:pt x="1" y="58"/>
                  </a:cubicBezTo>
                  <a:cubicBezTo>
                    <a:pt x="1" y="96"/>
                    <a:pt x="1" y="153"/>
                    <a:pt x="1" y="191"/>
                  </a:cubicBezTo>
                  <a:lnTo>
                    <a:pt x="1" y="305"/>
                  </a:lnTo>
                  <a:lnTo>
                    <a:pt x="1" y="382"/>
                  </a:lnTo>
                  <a:cubicBezTo>
                    <a:pt x="20" y="477"/>
                    <a:pt x="20" y="572"/>
                    <a:pt x="39" y="686"/>
                  </a:cubicBezTo>
                  <a:lnTo>
                    <a:pt x="96" y="1048"/>
                  </a:lnTo>
                  <a:cubicBezTo>
                    <a:pt x="115" y="1238"/>
                    <a:pt x="134" y="1391"/>
                    <a:pt x="172" y="1600"/>
                  </a:cubicBezTo>
                  <a:cubicBezTo>
                    <a:pt x="191" y="1809"/>
                    <a:pt x="229" y="2000"/>
                    <a:pt x="267" y="2228"/>
                  </a:cubicBezTo>
                  <a:cubicBezTo>
                    <a:pt x="286" y="2438"/>
                    <a:pt x="324" y="2628"/>
                    <a:pt x="362" y="2875"/>
                  </a:cubicBezTo>
                  <a:cubicBezTo>
                    <a:pt x="419" y="3142"/>
                    <a:pt x="457" y="3370"/>
                    <a:pt x="496" y="3618"/>
                  </a:cubicBezTo>
                  <a:cubicBezTo>
                    <a:pt x="515" y="3675"/>
                    <a:pt x="534" y="3751"/>
                    <a:pt x="534" y="3827"/>
                  </a:cubicBezTo>
                  <a:cubicBezTo>
                    <a:pt x="553" y="3961"/>
                    <a:pt x="572" y="4113"/>
                    <a:pt x="591" y="4265"/>
                  </a:cubicBezTo>
                  <a:cubicBezTo>
                    <a:pt x="629" y="4475"/>
                    <a:pt x="667" y="4665"/>
                    <a:pt x="686" y="4874"/>
                  </a:cubicBezTo>
                  <a:cubicBezTo>
                    <a:pt x="724" y="5084"/>
                    <a:pt x="762" y="5274"/>
                    <a:pt x="781" y="5484"/>
                  </a:cubicBezTo>
                  <a:cubicBezTo>
                    <a:pt x="838" y="5903"/>
                    <a:pt x="914" y="6340"/>
                    <a:pt x="971" y="6759"/>
                  </a:cubicBezTo>
                  <a:cubicBezTo>
                    <a:pt x="991" y="6969"/>
                    <a:pt x="1029" y="7178"/>
                    <a:pt x="1067" y="7387"/>
                  </a:cubicBezTo>
                  <a:cubicBezTo>
                    <a:pt x="1086" y="7483"/>
                    <a:pt x="1105" y="7578"/>
                    <a:pt x="1124" y="7673"/>
                  </a:cubicBezTo>
                  <a:lnTo>
                    <a:pt x="1162" y="7901"/>
                  </a:lnTo>
                  <a:cubicBezTo>
                    <a:pt x="1162" y="7921"/>
                    <a:pt x="1181" y="7959"/>
                    <a:pt x="1181" y="7997"/>
                  </a:cubicBezTo>
                  <a:cubicBezTo>
                    <a:pt x="1200" y="8092"/>
                    <a:pt x="1219" y="8187"/>
                    <a:pt x="1238" y="8282"/>
                  </a:cubicBezTo>
                  <a:cubicBezTo>
                    <a:pt x="1257" y="8377"/>
                    <a:pt x="1276" y="8454"/>
                    <a:pt x="1295" y="8549"/>
                  </a:cubicBezTo>
                  <a:lnTo>
                    <a:pt x="1352" y="8834"/>
                  </a:lnTo>
                  <a:lnTo>
                    <a:pt x="1371" y="8815"/>
                  </a:lnTo>
                  <a:lnTo>
                    <a:pt x="1219" y="7597"/>
                  </a:lnTo>
                  <a:cubicBezTo>
                    <a:pt x="1181" y="7368"/>
                    <a:pt x="1162" y="7159"/>
                    <a:pt x="1143" y="6950"/>
                  </a:cubicBezTo>
                  <a:cubicBezTo>
                    <a:pt x="1124" y="6854"/>
                    <a:pt x="1124" y="6778"/>
                    <a:pt x="1105" y="6664"/>
                  </a:cubicBezTo>
                  <a:cubicBezTo>
                    <a:pt x="1105" y="6550"/>
                    <a:pt x="1086" y="6436"/>
                    <a:pt x="1067" y="6340"/>
                  </a:cubicBezTo>
                  <a:cubicBezTo>
                    <a:pt x="1067" y="6264"/>
                    <a:pt x="1048" y="6207"/>
                    <a:pt x="1048" y="6131"/>
                  </a:cubicBezTo>
                  <a:lnTo>
                    <a:pt x="1010" y="5788"/>
                  </a:lnTo>
                  <a:cubicBezTo>
                    <a:pt x="991" y="5655"/>
                    <a:pt x="971" y="5503"/>
                    <a:pt x="971" y="5369"/>
                  </a:cubicBezTo>
                  <a:cubicBezTo>
                    <a:pt x="914" y="4970"/>
                    <a:pt x="857" y="4551"/>
                    <a:pt x="800" y="4151"/>
                  </a:cubicBezTo>
                  <a:cubicBezTo>
                    <a:pt x="762" y="4018"/>
                    <a:pt x="743" y="3865"/>
                    <a:pt x="724" y="3713"/>
                  </a:cubicBezTo>
                  <a:cubicBezTo>
                    <a:pt x="705" y="3656"/>
                    <a:pt x="686" y="3580"/>
                    <a:pt x="686" y="3523"/>
                  </a:cubicBezTo>
                  <a:lnTo>
                    <a:pt x="591" y="3104"/>
                  </a:lnTo>
                  <a:cubicBezTo>
                    <a:pt x="572" y="3009"/>
                    <a:pt x="553" y="2914"/>
                    <a:pt x="534" y="2818"/>
                  </a:cubicBezTo>
                  <a:lnTo>
                    <a:pt x="534" y="2761"/>
                  </a:lnTo>
                  <a:cubicBezTo>
                    <a:pt x="476" y="2533"/>
                    <a:pt x="438" y="2323"/>
                    <a:pt x="381" y="2095"/>
                  </a:cubicBezTo>
                  <a:lnTo>
                    <a:pt x="267" y="1467"/>
                  </a:lnTo>
                  <a:cubicBezTo>
                    <a:pt x="229" y="1257"/>
                    <a:pt x="172" y="1010"/>
                    <a:pt x="134" y="781"/>
                  </a:cubicBezTo>
                  <a:cubicBezTo>
                    <a:pt x="115" y="667"/>
                    <a:pt x="96" y="572"/>
                    <a:pt x="77" y="477"/>
                  </a:cubicBezTo>
                  <a:cubicBezTo>
                    <a:pt x="58" y="362"/>
                    <a:pt x="39" y="267"/>
                    <a:pt x="39" y="153"/>
                  </a:cubicBezTo>
                  <a:cubicBezTo>
                    <a:pt x="39" y="115"/>
                    <a:pt x="39" y="77"/>
                    <a:pt x="39" y="58"/>
                  </a:cubicBezTo>
                  <a:cubicBezTo>
                    <a:pt x="39" y="39"/>
                    <a:pt x="39" y="20"/>
                    <a:pt x="39" y="20"/>
                  </a:cubicBez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6" name="Google Shape;2726;p78"/>
            <p:cNvSpPr/>
            <p:nvPr/>
          </p:nvSpPr>
          <p:spPr>
            <a:xfrm>
              <a:off x="888875" y="3071900"/>
              <a:ext cx="43325" cy="189450"/>
            </a:xfrm>
            <a:custGeom>
              <a:avLst/>
              <a:gdLst/>
              <a:ahLst/>
              <a:cxnLst/>
              <a:rect l="l" t="t" r="r" b="b"/>
              <a:pathLst>
                <a:path w="1733" h="7578" extrusionOk="0">
                  <a:moveTo>
                    <a:pt x="19" y="1"/>
                  </a:moveTo>
                  <a:cubicBezTo>
                    <a:pt x="19" y="20"/>
                    <a:pt x="0" y="1"/>
                    <a:pt x="19" y="39"/>
                  </a:cubicBezTo>
                  <a:cubicBezTo>
                    <a:pt x="19" y="69"/>
                    <a:pt x="19" y="87"/>
                    <a:pt x="29" y="122"/>
                  </a:cubicBezTo>
                  <a:lnTo>
                    <a:pt x="29" y="122"/>
                  </a:lnTo>
                  <a:cubicBezTo>
                    <a:pt x="24" y="91"/>
                    <a:pt x="19" y="58"/>
                    <a:pt x="19" y="20"/>
                  </a:cubicBezTo>
                  <a:lnTo>
                    <a:pt x="19" y="1"/>
                  </a:lnTo>
                  <a:close/>
                  <a:moveTo>
                    <a:pt x="29" y="122"/>
                  </a:moveTo>
                  <a:cubicBezTo>
                    <a:pt x="34" y="153"/>
                    <a:pt x="38" y="181"/>
                    <a:pt x="38" y="210"/>
                  </a:cubicBezTo>
                  <a:cubicBezTo>
                    <a:pt x="42" y="220"/>
                    <a:pt x="45" y="230"/>
                    <a:pt x="48" y="240"/>
                  </a:cubicBezTo>
                  <a:lnTo>
                    <a:pt x="48" y="240"/>
                  </a:lnTo>
                  <a:cubicBezTo>
                    <a:pt x="43" y="211"/>
                    <a:pt x="38" y="182"/>
                    <a:pt x="38" y="153"/>
                  </a:cubicBezTo>
                  <a:cubicBezTo>
                    <a:pt x="34" y="141"/>
                    <a:pt x="31" y="131"/>
                    <a:pt x="29" y="122"/>
                  </a:cubicBezTo>
                  <a:close/>
                  <a:moveTo>
                    <a:pt x="48" y="240"/>
                  </a:moveTo>
                  <a:cubicBezTo>
                    <a:pt x="53" y="268"/>
                    <a:pt x="57" y="296"/>
                    <a:pt x="57" y="324"/>
                  </a:cubicBezTo>
                  <a:lnTo>
                    <a:pt x="95" y="477"/>
                  </a:lnTo>
                  <a:cubicBezTo>
                    <a:pt x="95" y="534"/>
                    <a:pt x="115" y="591"/>
                    <a:pt x="134" y="648"/>
                  </a:cubicBezTo>
                  <a:cubicBezTo>
                    <a:pt x="172" y="857"/>
                    <a:pt x="210" y="1086"/>
                    <a:pt x="248" y="1276"/>
                  </a:cubicBezTo>
                  <a:cubicBezTo>
                    <a:pt x="286" y="1447"/>
                    <a:pt x="324" y="1619"/>
                    <a:pt x="362" y="1790"/>
                  </a:cubicBezTo>
                  <a:cubicBezTo>
                    <a:pt x="400" y="1981"/>
                    <a:pt x="438" y="2152"/>
                    <a:pt x="476" y="2323"/>
                  </a:cubicBezTo>
                  <a:lnTo>
                    <a:pt x="476" y="2342"/>
                  </a:lnTo>
                  <a:lnTo>
                    <a:pt x="476" y="2361"/>
                  </a:lnTo>
                  <a:lnTo>
                    <a:pt x="476" y="2380"/>
                  </a:lnTo>
                  <a:lnTo>
                    <a:pt x="590" y="2875"/>
                  </a:lnTo>
                  <a:lnTo>
                    <a:pt x="590" y="2913"/>
                  </a:lnTo>
                  <a:lnTo>
                    <a:pt x="590" y="2970"/>
                  </a:lnTo>
                  <a:lnTo>
                    <a:pt x="590" y="3009"/>
                  </a:lnTo>
                  <a:lnTo>
                    <a:pt x="610" y="3066"/>
                  </a:lnTo>
                  <a:cubicBezTo>
                    <a:pt x="610" y="3085"/>
                    <a:pt x="610" y="3085"/>
                    <a:pt x="610" y="3104"/>
                  </a:cubicBezTo>
                  <a:lnTo>
                    <a:pt x="610" y="3123"/>
                  </a:lnTo>
                  <a:lnTo>
                    <a:pt x="610" y="3161"/>
                  </a:lnTo>
                  <a:cubicBezTo>
                    <a:pt x="629" y="3256"/>
                    <a:pt x="667" y="3389"/>
                    <a:pt x="686" y="3504"/>
                  </a:cubicBezTo>
                  <a:lnTo>
                    <a:pt x="819" y="4094"/>
                  </a:lnTo>
                  <a:cubicBezTo>
                    <a:pt x="838" y="4189"/>
                    <a:pt x="838" y="4284"/>
                    <a:pt x="876" y="4379"/>
                  </a:cubicBezTo>
                  <a:cubicBezTo>
                    <a:pt x="895" y="4474"/>
                    <a:pt x="914" y="4551"/>
                    <a:pt x="933" y="4646"/>
                  </a:cubicBezTo>
                  <a:cubicBezTo>
                    <a:pt x="933" y="4741"/>
                    <a:pt x="952" y="4817"/>
                    <a:pt x="971" y="4893"/>
                  </a:cubicBezTo>
                  <a:lnTo>
                    <a:pt x="1028" y="5160"/>
                  </a:lnTo>
                  <a:cubicBezTo>
                    <a:pt x="1066" y="5331"/>
                    <a:pt x="1085" y="5483"/>
                    <a:pt x="1124" y="5636"/>
                  </a:cubicBezTo>
                  <a:cubicBezTo>
                    <a:pt x="1162" y="5769"/>
                    <a:pt x="1200" y="5921"/>
                    <a:pt x="1219" y="6055"/>
                  </a:cubicBezTo>
                  <a:cubicBezTo>
                    <a:pt x="1238" y="6112"/>
                    <a:pt x="1257" y="6188"/>
                    <a:pt x="1276" y="6245"/>
                  </a:cubicBezTo>
                  <a:cubicBezTo>
                    <a:pt x="1295" y="6302"/>
                    <a:pt x="1314" y="6359"/>
                    <a:pt x="1314" y="6416"/>
                  </a:cubicBezTo>
                  <a:cubicBezTo>
                    <a:pt x="1371" y="6607"/>
                    <a:pt x="1428" y="6778"/>
                    <a:pt x="1485" y="6968"/>
                  </a:cubicBezTo>
                  <a:cubicBezTo>
                    <a:pt x="1542" y="7159"/>
                    <a:pt x="1599" y="7368"/>
                    <a:pt x="1676" y="7559"/>
                  </a:cubicBezTo>
                  <a:lnTo>
                    <a:pt x="1733" y="7578"/>
                  </a:lnTo>
                  <a:cubicBezTo>
                    <a:pt x="1657" y="7292"/>
                    <a:pt x="1599" y="7007"/>
                    <a:pt x="1523" y="6702"/>
                  </a:cubicBezTo>
                  <a:cubicBezTo>
                    <a:pt x="1504" y="6607"/>
                    <a:pt x="1485" y="6512"/>
                    <a:pt x="1447" y="6397"/>
                  </a:cubicBezTo>
                  <a:lnTo>
                    <a:pt x="1428" y="6245"/>
                  </a:lnTo>
                  <a:cubicBezTo>
                    <a:pt x="1352" y="5883"/>
                    <a:pt x="1276" y="5503"/>
                    <a:pt x="1219" y="5141"/>
                  </a:cubicBezTo>
                  <a:cubicBezTo>
                    <a:pt x="1181" y="4969"/>
                    <a:pt x="1143" y="4798"/>
                    <a:pt x="1104" y="4608"/>
                  </a:cubicBezTo>
                  <a:cubicBezTo>
                    <a:pt x="1085" y="4417"/>
                    <a:pt x="1047" y="4246"/>
                    <a:pt x="1009" y="4056"/>
                  </a:cubicBezTo>
                  <a:lnTo>
                    <a:pt x="933" y="3694"/>
                  </a:lnTo>
                  <a:cubicBezTo>
                    <a:pt x="914" y="3618"/>
                    <a:pt x="895" y="3542"/>
                    <a:pt x="876" y="3485"/>
                  </a:cubicBezTo>
                  <a:lnTo>
                    <a:pt x="800" y="3161"/>
                  </a:lnTo>
                  <a:cubicBezTo>
                    <a:pt x="781" y="3066"/>
                    <a:pt x="762" y="2970"/>
                    <a:pt x="743" y="2894"/>
                  </a:cubicBezTo>
                  <a:cubicBezTo>
                    <a:pt x="724" y="2818"/>
                    <a:pt x="705" y="2742"/>
                    <a:pt x="686" y="2666"/>
                  </a:cubicBezTo>
                  <a:lnTo>
                    <a:pt x="590" y="2342"/>
                  </a:lnTo>
                  <a:cubicBezTo>
                    <a:pt x="514" y="2000"/>
                    <a:pt x="419" y="1657"/>
                    <a:pt x="324" y="1314"/>
                  </a:cubicBezTo>
                  <a:cubicBezTo>
                    <a:pt x="286" y="1124"/>
                    <a:pt x="229" y="895"/>
                    <a:pt x="172" y="724"/>
                  </a:cubicBezTo>
                  <a:cubicBezTo>
                    <a:pt x="136" y="563"/>
                    <a:pt x="100" y="401"/>
                    <a:pt x="48" y="2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7" name="Google Shape;2727;p78"/>
            <p:cNvSpPr/>
            <p:nvPr/>
          </p:nvSpPr>
          <p:spPr>
            <a:xfrm>
              <a:off x="897925" y="3051900"/>
              <a:ext cx="44275" cy="205175"/>
            </a:xfrm>
            <a:custGeom>
              <a:avLst/>
              <a:gdLst/>
              <a:ahLst/>
              <a:cxnLst/>
              <a:rect l="l" t="t" r="r" b="b"/>
              <a:pathLst>
                <a:path w="1771" h="8207" extrusionOk="0">
                  <a:moveTo>
                    <a:pt x="0" y="1"/>
                  </a:moveTo>
                  <a:lnTo>
                    <a:pt x="0" y="1"/>
                  </a:lnTo>
                  <a:cubicBezTo>
                    <a:pt x="19" y="172"/>
                    <a:pt x="19" y="344"/>
                    <a:pt x="57" y="534"/>
                  </a:cubicBezTo>
                  <a:cubicBezTo>
                    <a:pt x="57" y="610"/>
                    <a:pt x="76" y="667"/>
                    <a:pt x="95" y="743"/>
                  </a:cubicBezTo>
                  <a:lnTo>
                    <a:pt x="114" y="934"/>
                  </a:lnTo>
                  <a:cubicBezTo>
                    <a:pt x="133" y="953"/>
                    <a:pt x="133" y="972"/>
                    <a:pt x="133" y="1010"/>
                  </a:cubicBezTo>
                  <a:cubicBezTo>
                    <a:pt x="171" y="1143"/>
                    <a:pt x="209" y="1277"/>
                    <a:pt x="228" y="1429"/>
                  </a:cubicBezTo>
                  <a:lnTo>
                    <a:pt x="286" y="1714"/>
                  </a:lnTo>
                  <a:cubicBezTo>
                    <a:pt x="305" y="1772"/>
                    <a:pt x="324" y="1848"/>
                    <a:pt x="324" y="1905"/>
                  </a:cubicBezTo>
                  <a:cubicBezTo>
                    <a:pt x="362" y="2095"/>
                    <a:pt x="400" y="2305"/>
                    <a:pt x="438" y="2457"/>
                  </a:cubicBezTo>
                  <a:cubicBezTo>
                    <a:pt x="457" y="2609"/>
                    <a:pt x="495" y="2761"/>
                    <a:pt x="514" y="2914"/>
                  </a:cubicBezTo>
                  <a:cubicBezTo>
                    <a:pt x="590" y="3352"/>
                    <a:pt x="666" y="3809"/>
                    <a:pt x="742" y="4246"/>
                  </a:cubicBezTo>
                  <a:cubicBezTo>
                    <a:pt x="781" y="4475"/>
                    <a:pt x="838" y="4684"/>
                    <a:pt x="876" y="4913"/>
                  </a:cubicBezTo>
                  <a:cubicBezTo>
                    <a:pt x="895" y="4989"/>
                    <a:pt x="914" y="5084"/>
                    <a:pt x="933" y="5160"/>
                  </a:cubicBezTo>
                  <a:lnTo>
                    <a:pt x="971" y="5389"/>
                  </a:lnTo>
                  <a:cubicBezTo>
                    <a:pt x="971" y="5427"/>
                    <a:pt x="990" y="5465"/>
                    <a:pt x="990" y="5503"/>
                  </a:cubicBezTo>
                  <a:cubicBezTo>
                    <a:pt x="1028" y="5655"/>
                    <a:pt x="1066" y="5788"/>
                    <a:pt x="1085" y="5941"/>
                  </a:cubicBezTo>
                  <a:lnTo>
                    <a:pt x="1085" y="5979"/>
                  </a:lnTo>
                  <a:lnTo>
                    <a:pt x="1085" y="6017"/>
                  </a:lnTo>
                  <a:cubicBezTo>
                    <a:pt x="1142" y="6264"/>
                    <a:pt x="1199" y="6512"/>
                    <a:pt x="1276" y="6759"/>
                  </a:cubicBezTo>
                  <a:cubicBezTo>
                    <a:pt x="1295" y="6855"/>
                    <a:pt x="1333" y="6969"/>
                    <a:pt x="1352" y="7064"/>
                  </a:cubicBezTo>
                  <a:cubicBezTo>
                    <a:pt x="1371" y="7102"/>
                    <a:pt x="1390" y="7140"/>
                    <a:pt x="1390" y="7178"/>
                  </a:cubicBezTo>
                  <a:lnTo>
                    <a:pt x="1447" y="7350"/>
                  </a:lnTo>
                  <a:cubicBezTo>
                    <a:pt x="1523" y="7559"/>
                    <a:pt x="1618" y="7787"/>
                    <a:pt x="1694" y="7997"/>
                  </a:cubicBezTo>
                  <a:cubicBezTo>
                    <a:pt x="1709" y="8040"/>
                    <a:pt x="1734" y="8094"/>
                    <a:pt x="1754" y="8151"/>
                  </a:cubicBezTo>
                  <a:lnTo>
                    <a:pt x="1754" y="8151"/>
                  </a:lnTo>
                  <a:cubicBezTo>
                    <a:pt x="1686" y="7922"/>
                    <a:pt x="1632" y="7693"/>
                    <a:pt x="1561" y="7464"/>
                  </a:cubicBezTo>
                  <a:lnTo>
                    <a:pt x="1504" y="7235"/>
                  </a:lnTo>
                  <a:cubicBezTo>
                    <a:pt x="1485" y="7197"/>
                    <a:pt x="1466" y="7159"/>
                    <a:pt x="1466" y="7121"/>
                  </a:cubicBezTo>
                  <a:cubicBezTo>
                    <a:pt x="1447" y="7026"/>
                    <a:pt x="1428" y="6912"/>
                    <a:pt x="1390" y="6798"/>
                  </a:cubicBezTo>
                  <a:lnTo>
                    <a:pt x="1333" y="6493"/>
                  </a:lnTo>
                  <a:lnTo>
                    <a:pt x="1314" y="6436"/>
                  </a:lnTo>
                  <a:lnTo>
                    <a:pt x="1314" y="6417"/>
                  </a:lnTo>
                  <a:cubicBezTo>
                    <a:pt x="1276" y="6264"/>
                    <a:pt x="1257" y="6112"/>
                    <a:pt x="1218" y="5960"/>
                  </a:cubicBezTo>
                  <a:cubicBezTo>
                    <a:pt x="1218" y="5884"/>
                    <a:pt x="1199" y="5827"/>
                    <a:pt x="1180" y="5750"/>
                  </a:cubicBezTo>
                  <a:lnTo>
                    <a:pt x="1047" y="5027"/>
                  </a:lnTo>
                  <a:cubicBezTo>
                    <a:pt x="990" y="4818"/>
                    <a:pt x="952" y="4589"/>
                    <a:pt x="914" y="4380"/>
                  </a:cubicBezTo>
                  <a:cubicBezTo>
                    <a:pt x="895" y="4285"/>
                    <a:pt x="895" y="4227"/>
                    <a:pt x="876" y="4113"/>
                  </a:cubicBezTo>
                  <a:cubicBezTo>
                    <a:pt x="838" y="3999"/>
                    <a:pt x="819" y="3866"/>
                    <a:pt x="800" y="3751"/>
                  </a:cubicBezTo>
                  <a:cubicBezTo>
                    <a:pt x="781" y="3637"/>
                    <a:pt x="762" y="3542"/>
                    <a:pt x="742" y="3428"/>
                  </a:cubicBezTo>
                  <a:lnTo>
                    <a:pt x="685" y="3199"/>
                  </a:lnTo>
                  <a:cubicBezTo>
                    <a:pt x="685" y="3180"/>
                    <a:pt x="666" y="3142"/>
                    <a:pt x="666" y="3104"/>
                  </a:cubicBezTo>
                  <a:cubicBezTo>
                    <a:pt x="628" y="2895"/>
                    <a:pt x="590" y="2685"/>
                    <a:pt x="533" y="2476"/>
                  </a:cubicBezTo>
                  <a:cubicBezTo>
                    <a:pt x="495" y="2286"/>
                    <a:pt x="457" y="2095"/>
                    <a:pt x="400" y="1886"/>
                  </a:cubicBezTo>
                  <a:cubicBezTo>
                    <a:pt x="400" y="1867"/>
                    <a:pt x="381" y="1829"/>
                    <a:pt x="381" y="1791"/>
                  </a:cubicBezTo>
                  <a:lnTo>
                    <a:pt x="324" y="1562"/>
                  </a:lnTo>
                  <a:lnTo>
                    <a:pt x="267" y="1334"/>
                  </a:lnTo>
                  <a:cubicBezTo>
                    <a:pt x="209" y="1105"/>
                    <a:pt x="152" y="896"/>
                    <a:pt x="95" y="686"/>
                  </a:cubicBezTo>
                  <a:cubicBezTo>
                    <a:pt x="76" y="572"/>
                    <a:pt x="57" y="515"/>
                    <a:pt x="38" y="382"/>
                  </a:cubicBezTo>
                  <a:cubicBezTo>
                    <a:pt x="19" y="229"/>
                    <a:pt x="19" y="115"/>
                    <a:pt x="0" y="1"/>
                  </a:cubicBezTo>
                  <a:close/>
                  <a:moveTo>
                    <a:pt x="1754" y="8151"/>
                  </a:moveTo>
                  <a:cubicBezTo>
                    <a:pt x="1759" y="8170"/>
                    <a:pt x="1765" y="8188"/>
                    <a:pt x="1771" y="8206"/>
                  </a:cubicBezTo>
                  <a:cubicBezTo>
                    <a:pt x="1766" y="8188"/>
                    <a:pt x="1760" y="8169"/>
                    <a:pt x="1754" y="8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8" name="Google Shape;2728;p78"/>
            <p:cNvSpPr/>
            <p:nvPr/>
          </p:nvSpPr>
          <p:spPr>
            <a:xfrm>
              <a:off x="906950" y="3048100"/>
              <a:ext cx="48100" cy="210875"/>
            </a:xfrm>
            <a:custGeom>
              <a:avLst/>
              <a:gdLst/>
              <a:ahLst/>
              <a:cxnLst/>
              <a:rect l="l" t="t" r="r" b="b"/>
              <a:pathLst>
                <a:path w="1924" h="8435" extrusionOk="0">
                  <a:moveTo>
                    <a:pt x="1" y="1"/>
                  </a:moveTo>
                  <a:lnTo>
                    <a:pt x="1" y="1"/>
                  </a:lnTo>
                  <a:cubicBezTo>
                    <a:pt x="39" y="191"/>
                    <a:pt x="77" y="381"/>
                    <a:pt x="96" y="591"/>
                  </a:cubicBezTo>
                  <a:cubicBezTo>
                    <a:pt x="115" y="648"/>
                    <a:pt x="134" y="724"/>
                    <a:pt x="134" y="781"/>
                  </a:cubicBezTo>
                  <a:cubicBezTo>
                    <a:pt x="153" y="838"/>
                    <a:pt x="172" y="914"/>
                    <a:pt x="191" y="972"/>
                  </a:cubicBezTo>
                  <a:cubicBezTo>
                    <a:pt x="210" y="1124"/>
                    <a:pt x="248" y="1276"/>
                    <a:pt x="286" y="1448"/>
                  </a:cubicBezTo>
                  <a:cubicBezTo>
                    <a:pt x="343" y="1695"/>
                    <a:pt x="401" y="1962"/>
                    <a:pt x="458" y="2228"/>
                  </a:cubicBezTo>
                  <a:cubicBezTo>
                    <a:pt x="477" y="2361"/>
                    <a:pt x="496" y="2476"/>
                    <a:pt x="515" y="2609"/>
                  </a:cubicBezTo>
                  <a:cubicBezTo>
                    <a:pt x="553" y="2780"/>
                    <a:pt x="591" y="2933"/>
                    <a:pt x="610" y="3104"/>
                  </a:cubicBezTo>
                  <a:cubicBezTo>
                    <a:pt x="724" y="3675"/>
                    <a:pt x="800" y="4227"/>
                    <a:pt x="896" y="4798"/>
                  </a:cubicBezTo>
                  <a:cubicBezTo>
                    <a:pt x="934" y="4951"/>
                    <a:pt x="953" y="5103"/>
                    <a:pt x="991" y="5255"/>
                  </a:cubicBezTo>
                  <a:lnTo>
                    <a:pt x="1086" y="5788"/>
                  </a:lnTo>
                  <a:cubicBezTo>
                    <a:pt x="1143" y="6055"/>
                    <a:pt x="1219" y="6321"/>
                    <a:pt x="1295" y="6607"/>
                  </a:cubicBezTo>
                  <a:cubicBezTo>
                    <a:pt x="1371" y="6911"/>
                    <a:pt x="1448" y="7197"/>
                    <a:pt x="1543" y="7483"/>
                  </a:cubicBezTo>
                  <a:cubicBezTo>
                    <a:pt x="1562" y="7559"/>
                    <a:pt x="1581" y="7597"/>
                    <a:pt x="1600" y="7673"/>
                  </a:cubicBezTo>
                  <a:cubicBezTo>
                    <a:pt x="1638" y="7730"/>
                    <a:pt x="1657" y="7806"/>
                    <a:pt x="1676" y="7882"/>
                  </a:cubicBezTo>
                  <a:lnTo>
                    <a:pt x="1924" y="8434"/>
                  </a:lnTo>
                  <a:lnTo>
                    <a:pt x="1733" y="7882"/>
                  </a:lnTo>
                  <a:cubicBezTo>
                    <a:pt x="1695" y="7749"/>
                    <a:pt x="1657" y="7635"/>
                    <a:pt x="1619" y="7521"/>
                  </a:cubicBezTo>
                  <a:cubicBezTo>
                    <a:pt x="1619" y="7464"/>
                    <a:pt x="1600" y="7444"/>
                    <a:pt x="1581" y="7368"/>
                  </a:cubicBezTo>
                  <a:cubicBezTo>
                    <a:pt x="1581" y="7311"/>
                    <a:pt x="1562" y="7254"/>
                    <a:pt x="1543" y="7197"/>
                  </a:cubicBezTo>
                  <a:cubicBezTo>
                    <a:pt x="1505" y="7064"/>
                    <a:pt x="1486" y="6930"/>
                    <a:pt x="1448" y="6797"/>
                  </a:cubicBezTo>
                  <a:cubicBezTo>
                    <a:pt x="1410" y="6569"/>
                    <a:pt x="1352" y="6359"/>
                    <a:pt x="1314" y="6131"/>
                  </a:cubicBezTo>
                  <a:cubicBezTo>
                    <a:pt x="1295" y="6017"/>
                    <a:pt x="1276" y="5902"/>
                    <a:pt x="1257" y="5807"/>
                  </a:cubicBezTo>
                  <a:lnTo>
                    <a:pt x="1181" y="5407"/>
                  </a:lnTo>
                  <a:cubicBezTo>
                    <a:pt x="1086" y="4836"/>
                    <a:pt x="1010" y="4265"/>
                    <a:pt x="915" y="3694"/>
                  </a:cubicBezTo>
                  <a:cubicBezTo>
                    <a:pt x="876" y="3523"/>
                    <a:pt x="857" y="3389"/>
                    <a:pt x="819" y="3218"/>
                  </a:cubicBezTo>
                  <a:cubicBezTo>
                    <a:pt x="781" y="3047"/>
                    <a:pt x="743" y="2875"/>
                    <a:pt x="705" y="2704"/>
                  </a:cubicBezTo>
                  <a:cubicBezTo>
                    <a:pt x="686" y="2571"/>
                    <a:pt x="667" y="2476"/>
                    <a:pt x="629" y="2342"/>
                  </a:cubicBezTo>
                  <a:cubicBezTo>
                    <a:pt x="610" y="2190"/>
                    <a:pt x="572" y="2057"/>
                    <a:pt x="534" y="1924"/>
                  </a:cubicBezTo>
                  <a:lnTo>
                    <a:pt x="401" y="1409"/>
                  </a:lnTo>
                  <a:cubicBezTo>
                    <a:pt x="362" y="1257"/>
                    <a:pt x="305" y="1105"/>
                    <a:pt x="267" y="972"/>
                  </a:cubicBezTo>
                  <a:lnTo>
                    <a:pt x="210" y="800"/>
                  </a:lnTo>
                  <a:cubicBezTo>
                    <a:pt x="191" y="724"/>
                    <a:pt x="172" y="648"/>
                    <a:pt x="153" y="572"/>
                  </a:cubicBezTo>
                  <a:cubicBezTo>
                    <a:pt x="115" y="381"/>
                    <a:pt x="58"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9" name="Google Shape;2729;p78"/>
            <p:cNvSpPr/>
            <p:nvPr/>
          </p:nvSpPr>
          <p:spPr>
            <a:xfrm>
              <a:off x="942175" y="3166150"/>
              <a:ext cx="21450" cy="76175"/>
            </a:xfrm>
            <a:custGeom>
              <a:avLst/>
              <a:gdLst/>
              <a:ahLst/>
              <a:cxnLst/>
              <a:rect l="l" t="t" r="r" b="b"/>
              <a:pathLst>
                <a:path w="858" h="3047" extrusionOk="0">
                  <a:moveTo>
                    <a:pt x="1" y="0"/>
                  </a:moveTo>
                  <a:lnTo>
                    <a:pt x="96" y="305"/>
                  </a:lnTo>
                  <a:cubicBezTo>
                    <a:pt x="172" y="628"/>
                    <a:pt x="267" y="971"/>
                    <a:pt x="362" y="1295"/>
                  </a:cubicBezTo>
                  <a:cubicBezTo>
                    <a:pt x="438" y="1561"/>
                    <a:pt x="534" y="1828"/>
                    <a:pt x="610" y="2094"/>
                  </a:cubicBezTo>
                  <a:cubicBezTo>
                    <a:pt x="629" y="2170"/>
                    <a:pt x="648" y="2247"/>
                    <a:pt x="667" y="2323"/>
                  </a:cubicBezTo>
                  <a:lnTo>
                    <a:pt x="724" y="2551"/>
                  </a:lnTo>
                  <a:cubicBezTo>
                    <a:pt x="743" y="2627"/>
                    <a:pt x="743" y="2703"/>
                    <a:pt x="762" y="2761"/>
                  </a:cubicBezTo>
                  <a:cubicBezTo>
                    <a:pt x="781" y="2837"/>
                    <a:pt x="800" y="2913"/>
                    <a:pt x="838" y="2989"/>
                  </a:cubicBezTo>
                  <a:lnTo>
                    <a:pt x="841" y="2996"/>
                  </a:lnTo>
                  <a:lnTo>
                    <a:pt x="841" y="2996"/>
                  </a:lnTo>
                  <a:cubicBezTo>
                    <a:pt x="838" y="2984"/>
                    <a:pt x="838" y="2970"/>
                    <a:pt x="838" y="2951"/>
                  </a:cubicBezTo>
                  <a:lnTo>
                    <a:pt x="819" y="2894"/>
                  </a:lnTo>
                  <a:cubicBezTo>
                    <a:pt x="800" y="2837"/>
                    <a:pt x="781" y="2799"/>
                    <a:pt x="781" y="2742"/>
                  </a:cubicBezTo>
                  <a:lnTo>
                    <a:pt x="743" y="2570"/>
                  </a:lnTo>
                  <a:cubicBezTo>
                    <a:pt x="724" y="2475"/>
                    <a:pt x="705" y="2380"/>
                    <a:pt x="686" y="2285"/>
                  </a:cubicBezTo>
                  <a:cubicBezTo>
                    <a:pt x="667" y="2228"/>
                    <a:pt x="648" y="2151"/>
                    <a:pt x="648" y="2094"/>
                  </a:cubicBezTo>
                  <a:cubicBezTo>
                    <a:pt x="629" y="2056"/>
                    <a:pt x="610" y="2018"/>
                    <a:pt x="610" y="1961"/>
                  </a:cubicBezTo>
                  <a:cubicBezTo>
                    <a:pt x="572" y="1809"/>
                    <a:pt x="515" y="1637"/>
                    <a:pt x="476" y="1485"/>
                  </a:cubicBezTo>
                  <a:cubicBezTo>
                    <a:pt x="438" y="1352"/>
                    <a:pt x="381" y="1199"/>
                    <a:pt x="343" y="1047"/>
                  </a:cubicBezTo>
                  <a:cubicBezTo>
                    <a:pt x="229" y="685"/>
                    <a:pt x="115" y="343"/>
                    <a:pt x="1" y="0"/>
                  </a:cubicBezTo>
                  <a:close/>
                  <a:moveTo>
                    <a:pt x="841" y="2996"/>
                  </a:moveTo>
                  <a:cubicBezTo>
                    <a:pt x="842" y="3002"/>
                    <a:pt x="843" y="3007"/>
                    <a:pt x="846" y="3011"/>
                  </a:cubicBezTo>
                  <a:lnTo>
                    <a:pt x="846" y="3011"/>
                  </a:lnTo>
                  <a:lnTo>
                    <a:pt x="841" y="2996"/>
                  </a:lnTo>
                  <a:close/>
                  <a:moveTo>
                    <a:pt x="846" y="3011"/>
                  </a:moveTo>
                  <a:lnTo>
                    <a:pt x="857" y="3046"/>
                  </a:lnTo>
                  <a:lnTo>
                    <a:pt x="857" y="3027"/>
                  </a:lnTo>
                  <a:cubicBezTo>
                    <a:pt x="852" y="3022"/>
                    <a:pt x="848" y="3017"/>
                    <a:pt x="846" y="30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0" name="Google Shape;2730;p78"/>
            <p:cNvSpPr/>
            <p:nvPr/>
          </p:nvSpPr>
          <p:spPr>
            <a:xfrm>
              <a:off x="822250" y="3130925"/>
              <a:ext cx="61875" cy="180400"/>
            </a:xfrm>
            <a:custGeom>
              <a:avLst/>
              <a:gdLst/>
              <a:ahLst/>
              <a:cxnLst/>
              <a:rect l="l" t="t" r="r" b="b"/>
              <a:pathLst>
                <a:path w="2475" h="7216" extrusionOk="0">
                  <a:moveTo>
                    <a:pt x="0" y="0"/>
                  </a:moveTo>
                  <a:lnTo>
                    <a:pt x="0" y="0"/>
                  </a:lnTo>
                  <a:cubicBezTo>
                    <a:pt x="19" y="76"/>
                    <a:pt x="38" y="153"/>
                    <a:pt x="57" y="229"/>
                  </a:cubicBezTo>
                  <a:cubicBezTo>
                    <a:pt x="57" y="248"/>
                    <a:pt x="76" y="267"/>
                    <a:pt x="76" y="286"/>
                  </a:cubicBezTo>
                  <a:lnTo>
                    <a:pt x="114" y="400"/>
                  </a:lnTo>
                  <a:cubicBezTo>
                    <a:pt x="152" y="495"/>
                    <a:pt x="190" y="590"/>
                    <a:pt x="228" y="686"/>
                  </a:cubicBezTo>
                  <a:lnTo>
                    <a:pt x="362" y="1028"/>
                  </a:lnTo>
                  <a:cubicBezTo>
                    <a:pt x="381" y="1124"/>
                    <a:pt x="419" y="1238"/>
                    <a:pt x="438" y="1314"/>
                  </a:cubicBezTo>
                  <a:cubicBezTo>
                    <a:pt x="457" y="1371"/>
                    <a:pt x="495" y="1447"/>
                    <a:pt x="514" y="1504"/>
                  </a:cubicBezTo>
                  <a:cubicBezTo>
                    <a:pt x="571" y="1695"/>
                    <a:pt x="628" y="1866"/>
                    <a:pt x="666" y="2037"/>
                  </a:cubicBezTo>
                  <a:cubicBezTo>
                    <a:pt x="742" y="2304"/>
                    <a:pt x="838" y="2551"/>
                    <a:pt x="914" y="2837"/>
                  </a:cubicBezTo>
                  <a:cubicBezTo>
                    <a:pt x="990" y="3103"/>
                    <a:pt x="1066" y="3370"/>
                    <a:pt x="1161" y="3637"/>
                  </a:cubicBezTo>
                  <a:cubicBezTo>
                    <a:pt x="1256" y="3922"/>
                    <a:pt x="1352" y="4208"/>
                    <a:pt x="1447" y="4455"/>
                  </a:cubicBezTo>
                  <a:cubicBezTo>
                    <a:pt x="1523" y="4684"/>
                    <a:pt x="1599" y="4931"/>
                    <a:pt x="1694" y="5160"/>
                  </a:cubicBezTo>
                  <a:lnTo>
                    <a:pt x="1713" y="5236"/>
                  </a:lnTo>
                  <a:lnTo>
                    <a:pt x="1866" y="5635"/>
                  </a:lnTo>
                  <a:lnTo>
                    <a:pt x="2018" y="6035"/>
                  </a:lnTo>
                  <a:lnTo>
                    <a:pt x="2113" y="6321"/>
                  </a:lnTo>
                  <a:lnTo>
                    <a:pt x="2113" y="6340"/>
                  </a:lnTo>
                  <a:lnTo>
                    <a:pt x="2113" y="6378"/>
                  </a:lnTo>
                  <a:cubicBezTo>
                    <a:pt x="2170" y="6511"/>
                    <a:pt x="2227" y="6644"/>
                    <a:pt x="2285" y="6797"/>
                  </a:cubicBezTo>
                  <a:cubicBezTo>
                    <a:pt x="2342" y="6949"/>
                    <a:pt x="2399" y="7082"/>
                    <a:pt x="2475" y="7216"/>
                  </a:cubicBezTo>
                  <a:cubicBezTo>
                    <a:pt x="2380" y="6911"/>
                    <a:pt x="2285" y="6625"/>
                    <a:pt x="2189" y="6321"/>
                  </a:cubicBezTo>
                  <a:cubicBezTo>
                    <a:pt x="2037" y="5807"/>
                    <a:pt x="1866" y="5274"/>
                    <a:pt x="1694" y="4760"/>
                  </a:cubicBezTo>
                  <a:cubicBezTo>
                    <a:pt x="1618" y="4493"/>
                    <a:pt x="1523" y="4227"/>
                    <a:pt x="1447" y="3960"/>
                  </a:cubicBezTo>
                  <a:cubicBezTo>
                    <a:pt x="1409" y="3846"/>
                    <a:pt x="1390" y="3789"/>
                    <a:pt x="1352" y="3656"/>
                  </a:cubicBezTo>
                  <a:cubicBezTo>
                    <a:pt x="1314" y="3522"/>
                    <a:pt x="1256" y="3389"/>
                    <a:pt x="1218" y="3237"/>
                  </a:cubicBezTo>
                  <a:cubicBezTo>
                    <a:pt x="1180" y="3103"/>
                    <a:pt x="1123" y="2970"/>
                    <a:pt x="1085" y="2837"/>
                  </a:cubicBezTo>
                  <a:lnTo>
                    <a:pt x="990" y="2532"/>
                  </a:lnTo>
                  <a:cubicBezTo>
                    <a:pt x="895" y="2247"/>
                    <a:pt x="800" y="1980"/>
                    <a:pt x="704" y="1714"/>
                  </a:cubicBezTo>
                  <a:cubicBezTo>
                    <a:pt x="666" y="1599"/>
                    <a:pt x="609" y="1485"/>
                    <a:pt x="571" y="1352"/>
                  </a:cubicBezTo>
                  <a:lnTo>
                    <a:pt x="476" y="1085"/>
                  </a:lnTo>
                  <a:lnTo>
                    <a:pt x="419" y="971"/>
                  </a:lnTo>
                  <a:cubicBezTo>
                    <a:pt x="362" y="838"/>
                    <a:pt x="305" y="724"/>
                    <a:pt x="247" y="590"/>
                  </a:cubicBezTo>
                  <a:lnTo>
                    <a:pt x="76" y="229"/>
                  </a:lnTo>
                  <a:lnTo>
                    <a:pt x="19" y="5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1" name="Google Shape;2731;p78"/>
            <p:cNvSpPr/>
            <p:nvPr/>
          </p:nvSpPr>
          <p:spPr>
            <a:xfrm>
              <a:off x="829850" y="3119975"/>
              <a:ext cx="60475" cy="180400"/>
            </a:xfrm>
            <a:custGeom>
              <a:avLst/>
              <a:gdLst/>
              <a:ahLst/>
              <a:cxnLst/>
              <a:rect l="l" t="t" r="r" b="b"/>
              <a:pathLst>
                <a:path w="2419" h="7216" extrusionOk="0">
                  <a:moveTo>
                    <a:pt x="1" y="0"/>
                  </a:moveTo>
                  <a:lnTo>
                    <a:pt x="1" y="0"/>
                  </a:lnTo>
                  <a:cubicBezTo>
                    <a:pt x="39" y="191"/>
                    <a:pt x="77" y="381"/>
                    <a:pt x="115" y="552"/>
                  </a:cubicBezTo>
                  <a:cubicBezTo>
                    <a:pt x="153" y="686"/>
                    <a:pt x="191" y="800"/>
                    <a:pt x="229" y="933"/>
                  </a:cubicBezTo>
                  <a:cubicBezTo>
                    <a:pt x="324" y="1257"/>
                    <a:pt x="438" y="1581"/>
                    <a:pt x="553" y="1904"/>
                  </a:cubicBezTo>
                  <a:cubicBezTo>
                    <a:pt x="610" y="2095"/>
                    <a:pt x="667" y="2266"/>
                    <a:pt x="724" y="2456"/>
                  </a:cubicBezTo>
                  <a:cubicBezTo>
                    <a:pt x="781" y="2666"/>
                    <a:pt x="857" y="2875"/>
                    <a:pt x="914" y="3046"/>
                  </a:cubicBezTo>
                  <a:cubicBezTo>
                    <a:pt x="972" y="3237"/>
                    <a:pt x="1029" y="3427"/>
                    <a:pt x="1086" y="3599"/>
                  </a:cubicBezTo>
                  <a:cubicBezTo>
                    <a:pt x="1143" y="3770"/>
                    <a:pt x="1200" y="3941"/>
                    <a:pt x="1257" y="4094"/>
                  </a:cubicBezTo>
                  <a:cubicBezTo>
                    <a:pt x="1352" y="4436"/>
                    <a:pt x="1467" y="4760"/>
                    <a:pt x="1581" y="5084"/>
                  </a:cubicBezTo>
                  <a:cubicBezTo>
                    <a:pt x="1714" y="5464"/>
                    <a:pt x="1847" y="5845"/>
                    <a:pt x="1981" y="6188"/>
                  </a:cubicBezTo>
                  <a:cubicBezTo>
                    <a:pt x="2109" y="6518"/>
                    <a:pt x="2255" y="6848"/>
                    <a:pt x="2402" y="7161"/>
                  </a:cubicBezTo>
                  <a:lnTo>
                    <a:pt x="2402" y="7161"/>
                  </a:lnTo>
                  <a:cubicBezTo>
                    <a:pt x="2347" y="6986"/>
                    <a:pt x="2278" y="6798"/>
                    <a:pt x="2209" y="6626"/>
                  </a:cubicBezTo>
                  <a:cubicBezTo>
                    <a:pt x="1962" y="5921"/>
                    <a:pt x="1790" y="5198"/>
                    <a:pt x="1581" y="4474"/>
                  </a:cubicBezTo>
                  <a:cubicBezTo>
                    <a:pt x="1486" y="4151"/>
                    <a:pt x="1390" y="3827"/>
                    <a:pt x="1276" y="3503"/>
                  </a:cubicBezTo>
                  <a:cubicBezTo>
                    <a:pt x="1219" y="3332"/>
                    <a:pt x="1162" y="3161"/>
                    <a:pt x="1105" y="2970"/>
                  </a:cubicBezTo>
                  <a:lnTo>
                    <a:pt x="991" y="2628"/>
                  </a:lnTo>
                  <a:cubicBezTo>
                    <a:pt x="972" y="2551"/>
                    <a:pt x="952" y="2475"/>
                    <a:pt x="914" y="2418"/>
                  </a:cubicBezTo>
                  <a:lnTo>
                    <a:pt x="914" y="2399"/>
                  </a:lnTo>
                  <a:lnTo>
                    <a:pt x="895" y="2361"/>
                  </a:lnTo>
                  <a:cubicBezTo>
                    <a:pt x="838" y="2190"/>
                    <a:pt x="781" y="1999"/>
                    <a:pt x="724" y="1847"/>
                  </a:cubicBezTo>
                  <a:cubicBezTo>
                    <a:pt x="648" y="1695"/>
                    <a:pt x="591" y="1542"/>
                    <a:pt x="534" y="1390"/>
                  </a:cubicBezTo>
                  <a:lnTo>
                    <a:pt x="362" y="990"/>
                  </a:lnTo>
                  <a:cubicBezTo>
                    <a:pt x="305" y="857"/>
                    <a:pt x="267" y="724"/>
                    <a:pt x="210" y="591"/>
                  </a:cubicBezTo>
                  <a:lnTo>
                    <a:pt x="1" y="0"/>
                  </a:lnTo>
                  <a:close/>
                  <a:moveTo>
                    <a:pt x="2402" y="7161"/>
                  </a:moveTo>
                  <a:cubicBezTo>
                    <a:pt x="2407" y="7179"/>
                    <a:pt x="2413" y="7198"/>
                    <a:pt x="2418" y="7216"/>
                  </a:cubicBezTo>
                  <a:lnTo>
                    <a:pt x="2418" y="7197"/>
                  </a:lnTo>
                  <a:cubicBezTo>
                    <a:pt x="2413" y="7185"/>
                    <a:pt x="2407" y="7173"/>
                    <a:pt x="2402" y="71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2" name="Google Shape;2732;p78"/>
            <p:cNvSpPr/>
            <p:nvPr/>
          </p:nvSpPr>
          <p:spPr>
            <a:xfrm>
              <a:off x="840800" y="3109025"/>
              <a:ext cx="57150" cy="172325"/>
            </a:xfrm>
            <a:custGeom>
              <a:avLst/>
              <a:gdLst/>
              <a:ahLst/>
              <a:cxnLst/>
              <a:rect l="l" t="t" r="r" b="b"/>
              <a:pathLst>
                <a:path w="2286" h="6893" extrusionOk="0">
                  <a:moveTo>
                    <a:pt x="0" y="1"/>
                  </a:moveTo>
                  <a:lnTo>
                    <a:pt x="0" y="1"/>
                  </a:lnTo>
                  <a:cubicBezTo>
                    <a:pt x="20" y="115"/>
                    <a:pt x="39" y="248"/>
                    <a:pt x="58" y="324"/>
                  </a:cubicBezTo>
                  <a:cubicBezTo>
                    <a:pt x="77" y="381"/>
                    <a:pt x="96" y="457"/>
                    <a:pt x="134" y="534"/>
                  </a:cubicBezTo>
                  <a:cubicBezTo>
                    <a:pt x="172" y="686"/>
                    <a:pt x="210" y="819"/>
                    <a:pt x="267" y="971"/>
                  </a:cubicBezTo>
                  <a:cubicBezTo>
                    <a:pt x="362" y="1238"/>
                    <a:pt x="457" y="1524"/>
                    <a:pt x="553" y="1790"/>
                  </a:cubicBezTo>
                  <a:lnTo>
                    <a:pt x="667" y="2114"/>
                  </a:lnTo>
                  <a:cubicBezTo>
                    <a:pt x="724" y="2266"/>
                    <a:pt x="762" y="2418"/>
                    <a:pt x="819" y="2552"/>
                  </a:cubicBezTo>
                  <a:cubicBezTo>
                    <a:pt x="914" y="2761"/>
                    <a:pt x="990" y="2989"/>
                    <a:pt x="1067" y="3199"/>
                  </a:cubicBezTo>
                  <a:lnTo>
                    <a:pt x="1200" y="3580"/>
                  </a:lnTo>
                  <a:cubicBezTo>
                    <a:pt x="1371" y="4094"/>
                    <a:pt x="1543" y="4589"/>
                    <a:pt x="1714" y="5103"/>
                  </a:cubicBezTo>
                  <a:cubicBezTo>
                    <a:pt x="1904" y="5693"/>
                    <a:pt x="2095" y="6302"/>
                    <a:pt x="2285" y="6892"/>
                  </a:cubicBezTo>
                  <a:lnTo>
                    <a:pt x="2266" y="6759"/>
                  </a:lnTo>
                  <a:cubicBezTo>
                    <a:pt x="2114" y="6188"/>
                    <a:pt x="1961" y="5617"/>
                    <a:pt x="1809" y="5046"/>
                  </a:cubicBezTo>
                  <a:cubicBezTo>
                    <a:pt x="1752" y="4798"/>
                    <a:pt x="1676" y="4551"/>
                    <a:pt x="1600" y="4322"/>
                  </a:cubicBezTo>
                  <a:cubicBezTo>
                    <a:pt x="1524" y="4037"/>
                    <a:pt x="1428" y="3751"/>
                    <a:pt x="1333" y="3465"/>
                  </a:cubicBezTo>
                  <a:cubicBezTo>
                    <a:pt x="1295" y="3351"/>
                    <a:pt x="1257" y="3218"/>
                    <a:pt x="1200" y="3104"/>
                  </a:cubicBezTo>
                  <a:lnTo>
                    <a:pt x="1029" y="2609"/>
                  </a:lnTo>
                  <a:cubicBezTo>
                    <a:pt x="933" y="2380"/>
                    <a:pt x="838" y="2171"/>
                    <a:pt x="743" y="1904"/>
                  </a:cubicBezTo>
                  <a:cubicBezTo>
                    <a:pt x="629" y="1638"/>
                    <a:pt x="534" y="1371"/>
                    <a:pt x="419" y="1105"/>
                  </a:cubicBezTo>
                  <a:lnTo>
                    <a:pt x="248" y="705"/>
                  </a:lnTo>
                  <a:cubicBezTo>
                    <a:pt x="191" y="572"/>
                    <a:pt x="134" y="457"/>
                    <a:pt x="96" y="343"/>
                  </a:cubicBezTo>
                  <a:cubicBezTo>
                    <a:pt x="77" y="229"/>
                    <a:pt x="39" y="1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3" name="Google Shape;2733;p78"/>
            <p:cNvSpPr/>
            <p:nvPr/>
          </p:nvSpPr>
          <p:spPr>
            <a:xfrm>
              <a:off x="787025" y="3160425"/>
              <a:ext cx="48100" cy="174225"/>
            </a:xfrm>
            <a:custGeom>
              <a:avLst/>
              <a:gdLst/>
              <a:ahLst/>
              <a:cxnLst/>
              <a:rect l="l" t="t" r="r" b="b"/>
              <a:pathLst>
                <a:path w="1924" h="6969" extrusionOk="0">
                  <a:moveTo>
                    <a:pt x="19" y="1"/>
                  </a:moveTo>
                  <a:cubicBezTo>
                    <a:pt x="19" y="1"/>
                    <a:pt x="19" y="1"/>
                    <a:pt x="0" y="20"/>
                  </a:cubicBezTo>
                  <a:cubicBezTo>
                    <a:pt x="0" y="39"/>
                    <a:pt x="0" y="58"/>
                    <a:pt x="0" y="58"/>
                  </a:cubicBezTo>
                  <a:cubicBezTo>
                    <a:pt x="0" y="115"/>
                    <a:pt x="0" y="172"/>
                    <a:pt x="0" y="229"/>
                  </a:cubicBezTo>
                  <a:cubicBezTo>
                    <a:pt x="19" y="286"/>
                    <a:pt x="38" y="362"/>
                    <a:pt x="38" y="419"/>
                  </a:cubicBezTo>
                  <a:cubicBezTo>
                    <a:pt x="57" y="477"/>
                    <a:pt x="57" y="515"/>
                    <a:pt x="76" y="591"/>
                  </a:cubicBezTo>
                  <a:cubicBezTo>
                    <a:pt x="95" y="667"/>
                    <a:pt x="114" y="743"/>
                    <a:pt x="133" y="819"/>
                  </a:cubicBezTo>
                  <a:lnTo>
                    <a:pt x="210" y="1086"/>
                  </a:lnTo>
                  <a:lnTo>
                    <a:pt x="324" y="1505"/>
                  </a:lnTo>
                  <a:lnTo>
                    <a:pt x="571" y="2380"/>
                  </a:lnTo>
                  <a:lnTo>
                    <a:pt x="667" y="2742"/>
                  </a:lnTo>
                  <a:lnTo>
                    <a:pt x="800" y="3180"/>
                  </a:lnTo>
                  <a:lnTo>
                    <a:pt x="800" y="3218"/>
                  </a:lnTo>
                  <a:lnTo>
                    <a:pt x="819" y="3275"/>
                  </a:lnTo>
                  <a:lnTo>
                    <a:pt x="895" y="3523"/>
                  </a:lnTo>
                  <a:lnTo>
                    <a:pt x="1162" y="4417"/>
                  </a:lnTo>
                  <a:cubicBezTo>
                    <a:pt x="1181" y="4532"/>
                    <a:pt x="1219" y="4646"/>
                    <a:pt x="1257" y="4760"/>
                  </a:cubicBezTo>
                  <a:cubicBezTo>
                    <a:pt x="1295" y="4931"/>
                    <a:pt x="1352" y="5084"/>
                    <a:pt x="1390" y="5255"/>
                  </a:cubicBezTo>
                  <a:cubicBezTo>
                    <a:pt x="1409" y="5312"/>
                    <a:pt x="1428" y="5369"/>
                    <a:pt x="1447" y="5426"/>
                  </a:cubicBezTo>
                  <a:lnTo>
                    <a:pt x="1523" y="5712"/>
                  </a:lnTo>
                  <a:lnTo>
                    <a:pt x="1637" y="6112"/>
                  </a:lnTo>
                  <a:cubicBezTo>
                    <a:pt x="1656" y="6245"/>
                    <a:pt x="1695" y="6378"/>
                    <a:pt x="1733" y="6493"/>
                  </a:cubicBezTo>
                  <a:cubicBezTo>
                    <a:pt x="1790" y="6645"/>
                    <a:pt x="1847" y="6816"/>
                    <a:pt x="1885" y="6968"/>
                  </a:cubicBezTo>
                  <a:lnTo>
                    <a:pt x="1923" y="6930"/>
                  </a:lnTo>
                  <a:cubicBezTo>
                    <a:pt x="1866" y="6778"/>
                    <a:pt x="1828" y="6626"/>
                    <a:pt x="1771" y="6454"/>
                  </a:cubicBezTo>
                  <a:cubicBezTo>
                    <a:pt x="1714" y="6188"/>
                    <a:pt x="1637" y="5921"/>
                    <a:pt x="1580" y="5655"/>
                  </a:cubicBezTo>
                  <a:cubicBezTo>
                    <a:pt x="1542" y="5503"/>
                    <a:pt x="1504" y="5369"/>
                    <a:pt x="1466" y="5217"/>
                  </a:cubicBezTo>
                  <a:lnTo>
                    <a:pt x="1333" y="4703"/>
                  </a:lnTo>
                  <a:cubicBezTo>
                    <a:pt x="1295" y="4589"/>
                    <a:pt x="1257" y="4494"/>
                    <a:pt x="1238" y="4379"/>
                  </a:cubicBezTo>
                  <a:lnTo>
                    <a:pt x="1142" y="4075"/>
                  </a:lnTo>
                  <a:cubicBezTo>
                    <a:pt x="1123" y="4018"/>
                    <a:pt x="1123" y="3980"/>
                    <a:pt x="1104" y="3922"/>
                  </a:cubicBezTo>
                  <a:cubicBezTo>
                    <a:pt x="1085" y="3865"/>
                    <a:pt x="1066" y="3827"/>
                    <a:pt x="1066" y="3770"/>
                  </a:cubicBezTo>
                  <a:lnTo>
                    <a:pt x="971" y="3466"/>
                  </a:lnTo>
                  <a:lnTo>
                    <a:pt x="857" y="3123"/>
                  </a:lnTo>
                  <a:cubicBezTo>
                    <a:pt x="800" y="2837"/>
                    <a:pt x="705" y="2571"/>
                    <a:pt x="628" y="2285"/>
                  </a:cubicBezTo>
                  <a:cubicBezTo>
                    <a:pt x="533" y="1981"/>
                    <a:pt x="438" y="1676"/>
                    <a:pt x="343" y="1371"/>
                  </a:cubicBezTo>
                  <a:cubicBezTo>
                    <a:pt x="305" y="1238"/>
                    <a:pt x="267" y="1105"/>
                    <a:pt x="229" y="991"/>
                  </a:cubicBezTo>
                  <a:lnTo>
                    <a:pt x="153" y="686"/>
                  </a:lnTo>
                  <a:cubicBezTo>
                    <a:pt x="114" y="572"/>
                    <a:pt x="76" y="477"/>
                    <a:pt x="57" y="362"/>
                  </a:cubicBezTo>
                  <a:cubicBezTo>
                    <a:pt x="38" y="286"/>
                    <a:pt x="38" y="210"/>
                    <a:pt x="19" y="153"/>
                  </a:cubicBezTo>
                  <a:cubicBezTo>
                    <a:pt x="19" y="115"/>
                    <a:pt x="19" y="77"/>
                    <a:pt x="19" y="58"/>
                  </a:cubicBezTo>
                  <a:cubicBezTo>
                    <a:pt x="19" y="39"/>
                    <a:pt x="19" y="20"/>
                    <a:pt x="19" y="20"/>
                  </a:cubicBezTo>
                  <a:lnTo>
                    <a:pt x="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4" name="Google Shape;2734;p78"/>
            <p:cNvSpPr/>
            <p:nvPr/>
          </p:nvSpPr>
          <p:spPr>
            <a:xfrm>
              <a:off x="789875" y="3145675"/>
              <a:ext cx="70475" cy="226100"/>
            </a:xfrm>
            <a:custGeom>
              <a:avLst/>
              <a:gdLst/>
              <a:ahLst/>
              <a:cxnLst/>
              <a:rect l="l" t="t" r="r" b="b"/>
              <a:pathLst>
                <a:path w="2819" h="9044" extrusionOk="0">
                  <a:moveTo>
                    <a:pt x="0" y="0"/>
                  </a:moveTo>
                  <a:cubicBezTo>
                    <a:pt x="0" y="58"/>
                    <a:pt x="19" y="96"/>
                    <a:pt x="39" y="153"/>
                  </a:cubicBezTo>
                  <a:lnTo>
                    <a:pt x="58" y="267"/>
                  </a:lnTo>
                  <a:cubicBezTo>
                    <a:pt x="96" y="381"/>
                    <a:pt x="115" y="476"/>
                    <a:pt x="153" y="572"/>
                  </a:cubicBezTo>
                  <a:lnTo>
                    <a:pt x="343" y="1200"/>
                  </a:lnTo>
                  <a:cubicBezTo>
                    <a:pt x="476" y="1600"/>
                    <a:pt x="591" y="1999"/>
                    <a:pt x="724" y="2399"/>
                  </a:cubicBezTo>
                  <a:lnTo>
                    <a:pt x="838" y="2818"/>
                  </a:lnTo>
                  <a:cubicBezTo>
                    <a:pt x="876" y="2913"/>
                    <a:pt x="895" y="3008"/>
                    <a:pt x="933" y="3104"/>
                  </a:cubicBezTo>
                  <a:cubicBezTo>
                    <a:pt x="933" y="3123"/>
                    <a:pt x="952" y="3142"/>
                    <a:pt x="952" y="3180"/>
                  </a:cubicBezTo>
                  <a:lnTo>
                    <a:pt x="1009" y="3351"/>
                  </a:lnTo>
                  <a:lnTo>
                    <a:pt x="1143" y="3789"/>
                  </a:lnTo>
                  <a:cubicBezTo>
                    <a:pt x="1238" y="4170"/>
                    <a:pt x="1352" y="4531"/>
                    <a:pt x="1466" y="4893"/>
                  </a:cubicBezTo>
                  <a:cubicBezTo>
                    <a:pt x="1600" y="5350"/>
                    <a:pt x="1752" y="5788"/>
                    <a:pt x="1885" y="6226"/>
                  </a:cubicBezTo>
                  <a:cubicBezTo>
                    <a:pt x="2037" y="6683"/>
                    <a:pt x="2171" y="7121"/>
                    <a:pt x="2323" y="7558"/>
                  </a:cubicBezTo>
                  <a:cubicBezTo>
                    <a:pt x="2397" y="7764"/>
                    <a:pt x="2468" y="7974"/>
                    <a:pt x="2538" y="8185"/>
                  </a:cubicBezTo>
                  <a:lnTo>
                    <a:pt x="2538" y="8185"/>
                  </a:lnTo>
                  <a:lnTo>
                    <a:pt x="2513" y="8092"/>
                  </a:lnTo>
                  <a:cubicBezTo>
                    <a:pt x="2380" y="7635"/>
                    <a:pt x="2247" y="7178"/>
                    <a:pt x="2114" y="6740"/>
                  </a:cubicBezTo>
                  <a:lnTo>
                    <a:pt x="1809" y="5655"/>
                  </a:lnTo>
                  <a:cubicBezTo>
                    <a:pt x="1695" y="5198"/>
                    <a:pt x="1562" y="4741"/>
                    <a:pt x="1409" y="4284"/>
                  </a:cubicBezTo>
                  <a:cubicBezTo>
                    <a:pt x="1371" y="4113"/>
                    <a:pt x="1314" y="3941"/>
                    <a:pt x="1257" y="3770"/>
                  </a:cubicBezTo>
                  <a:lnTo>
                    <a:pt x="1105" y="3332"/>
                  </a:lnTo>
                  <a:lnTo>
                    <a:pt x="1048" y="3161"/>
                  </a:lnTo>
                  <a:cubicBezTo>
                    <a:pt x="1048" y="3123"/>
                    <a:pt x="1028" y="3104"/>
                    <a:pt x="1028" y="3066"/>
                  </a:cubicBezTo>
                  <a:cubicBezTo>
                    <a:pt x="1009" y="3008"/>
                    <a:pt x="971" y="2932"/>
                    <a:pt x="952" y="2856"/>
                  </a:cubicBezTo>
                  <a:cubicBezTo>
                    <a:pt x="819" y="2418"/>
                    <a:pt x="667" y="1999"/>
                    <a:pt x="514" y="1581"/>
                  </a:cubicBezTo>
                  <a:lnTo>
                    <a:pt x="362" y="1200"/>
                  </a:lnTo>
                  <a:lnTo>
                    <a:pt x="362" y="1162"/>
                  </a:lnTo>
                  <a:lnTo>
                    <a:pt x="343" y="1105"/>
                  </a:lnTo>
                  <a:lnTo>
                    <a:pt x="343" y="1086"/>
                  </a:lnTo>
                  <a:lnTo>
                    <a:pt x="324" y="1048"/>
                  </a:lnTo>
                  <a:lnTo>
                    <a:pt x="324" y="1028"/>
                  </a:lnTo>
                  <a:lnTo>
                    <a:pt x="324" y="1009"/>
                  </a:lnTo>
                  <a:lnTo>
                    <a:pt x="324" y="990"/>
                  </a:lnTo>
                  <a:lnTo>
                    <a:pt x="324" y="952"/>
                  </a:lnTo>
                  <a:lnTo>
                    <a:pt x="305" y="895"/>
                  </a:lnTo>
                  <a:lnTo>
                    <a:pt x="267" y="819"/>
                  </a:lnTo>
                  <a:lnTo>
                    <a:pt x="248" y="781"/>
                  </a:lnTo>
                  <a:lnTo>
                    <a:pt x="248" y="724"/>
                  </a:lnTo>
                  <a:lnTo>
                    <a:pt x="210" y="648"/>
                  </a:lnTo>
                  <a:lnTo>
                    <a:pt x="172" y="553"/>
                  </a:lnTo>
                  <a:lnTo>
                    <a:pt x="172" y="534"/>
                  </a:lnTo>
                  <a:lnTo>
                    <a:pt x="77" y="248"/>
                  </a:lnTo>
                  <a:cubicBezTo>
                    <a:pt x="58" y="210"/>
                    <a:pt x="39" y="172"/>
                    <a:pt x="39" y="134"/>
                  </a:cubicBezTo>
                  <a:cubicBezTo>
                    <a:pt x="19" y="77"/>
                    <a:pt x="0" y="39"/>
                    <a:pt x="0" y="0"/>
                  </a:cubicBezTo>
                  <a:close/>
                  <a:moveTo>
                    <a:pt x="2538" y="8185"/>
                  </a:moveTo>
                  <a:lnTo>
                    <a:pt x="2761" y="9043"/>
                  </a:lnTo>
                  <a:lnTo>
                    <a:pt x="2818" y="9024"/>
                  </a:lnTo>
                  <a:cubicBezTo>
                    <a:pt x="2721" y="8744"/>
                    <a:pt x="2630" y="8463"/>
                    <a:pt x="2538" y="8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5" name="Google Shape;2735;p78"/>
            <p:cNvSpPr/>
            <p:nvPr/>
          </p:nvSpPr>
          <p:spPr>
            <a:xfrm>
              <a:off x="712300" y="3240875"/>
              <a:ext cx="79975" cy="168025"/>
            </a:xfrm>
            <a:custGeom>
              <a:avLst/>
              <a:gdLst/>
              <a:ahLst/>
              <a:cxnLst/>
              <a:rect l="l" t="t" r="r" b="b"/>
              <a:pathLst>
                <a:path w="3199" h="6721" extrusionOk="0">
                  <a:moveTo>
                    <a:pt x="0" y="0"/>
                  </a:moveTo>
                  <a:cubicBezTo>
                    <a:pt x="38" y="76"/>
                    <a:pt x="76" y="171"/>
                    <a:pt x="134" y="267"/>
                  </a:cubicBezTo>
                  <a:cubicBezTo>
                    <a:pt x="267" y="590"/>
                    <a:pt x="419" y="914"/>
                    <a:pt x="571" y="1237"/>
                  </a:cubicBezTo>
                  <a:lnTo>
                    <a:pt x="800" y="1752"/>
                  </a:lnTo>
                  <a:cubicBezTo>
                    <a:pt x="895" y="1942"/>
                    <a:pt x="971" y="2132"/>
                    <a:pt x="1066" y="2323"/>
                  </a:cubicBezTo>
                  <a:cubicBezTo>
                    <a:pt x="1143" y="2532"/>
                    <a:pt x="1257" y="2761"/>
                    <a:pt x="1333" y="2913"/>
                  </a:cubicBezTo>
                  <a:cubicBezTo>
                    <a:pt x="1409" y="3065"/>
                    <a:pt x="1485" y="3236"/>
                    <a:pt x="1542" y="3389"/>
                  </a:cubicBezTo>
                  <a:cubicBezTo>
                    <a:pt x="1695" y="3712"/>
                    <a:pt x="1847" y="4036"/>
                    <a:pt x="2018" y="4360"/>
                  </a:cubicBezTo>
                  <a:cubicBezTo>
                    <a:pt x="2342" y="5064"/>
                    <a:pt x="2704" y="5769"/>
                    <a:pt x="3065" y="6473"/>
                  </a:cubicBezTo>
                  <a:lnTo>
                    <a:pt x="3084" y="6492"/>
                  </a:lnTo>
                  <a:lnTo>
                    <a:pt x="3199" y="6720"/>
                  </a:lnTo>
                  <a:cubicBezTo>
                    <a:pt x="3084" y="6454"/>
                    <a:pt x="2970" y="6206"/>
                    <a:pt x="2875" y="5940"/>
                  </a:cubicBezTo>
                  <a:cubicBezTo>
                    <a:pt x="2723" y="5559"/>
                    <a:pt x="2551" y="5159"/>
                    <a:pt x="2418" y="4817"/>
                  </a:cubicBezTo>
                  <a:cubicBezTo>
                    <a:pt x="2266" y="4474"/>
                    <a:pt x="2113" y="4093"/>
                    <a:pt x="1980" y="3770"/>
                  </a:cubicBezTo>
                  <a:cubicBezTo>
                    <a:pt x="1828" y="3446"/>
                    <a:pt x="1695" y="3122"/>
                    <a:pt x="1542" y="2818"/>
                  </a:cubicBezTo>
                  <a:cubicBezTo>
                    <a:pt x="1352" y="2437"/>
                    <a:pt x="1162" y="2056"/>
                    <a:pt x="952" y="1675"/>
                  </a:cubicBezTo>
                  <a:lnTo>
                    <a:pt x="952" y="1637"/>
                  </a:lnTo>
                  <a:cubicBezTo>
                    <a:pt x="800" y="1352"/>
                    <a:pt x="629" y="1066"/>
                    <a:pt x="476" y="800"/>
                  </a:cubicBezTo>
                  <a:cubicBezTo>
                    <a:pt x="400" y="647"/>
                    <a:pt x="324" y="495"/>
                    <a:pt x="229" y="381"/>
                  </a:cubicBezTo>
                  <a:cubicBezTo>
                    <a:pt x="153" y="248"/>
                    <a:pt x="76" y="11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6" name="Google Shape;2736;p78"/>
            <p:cNvSpPr/>
            <p:nvPr/>
          </p:nvSpPr>
          <p:spPr>
            <a:xfrm>
              <a:off x="686600" y="3296550"/>
              <a:ext cx="80925" cy="162325"/>
            </a:xfrm>
            <a:custGeom>
              <a:avLst/>
              <a:gdLst/>
              <a:ahLst/>
              <a:cxnLst/>
              <a:rect l="l" t="t" r="r" b="b"/>
              <a:pathLst>
                <a:path w="3237" h="6493" extrusionOk="0">
                  <a:moveTo>
                    <a:pt x="0" y="0"/>
                  </a:moveTo>
                  <a:cubicBezTo>
                    <a:pt x="57" y="153"/>
                    <a:pt x="114" y="286"/>
                    <a:pt x="172" y="438"/>
                  </a:cubicBezTo>
                  <a:cubicBezTo>
                    <a:pt x="362" y="876"/>
                    <a:pt x="552" y="1295"/>
                    <a:pt x="743" y="1714"/>
                  </a:cubicBezTo>
                  <a:cubicBezTo>
                    <a:pt x="838" y="1923"/>
                    <a:pt x="933" y="2114"/>
                    <a:pt x="1028" y="2304"/>
                  </a:cubicBezTo>
                  <a:cubicBezTo>
                    <a:pt x="1123" y="2513"/>
                    <a:pt x="1219" y="2723"/>
                    <a:pt x="1314" y="2932"/>
                  </a:cubicBezTo>
                  <a:cubicBezTo>
                    <a:pt x="1504" y="3332"/>
                    <a:pt x="1714" y="3732"/>
                    <a:pt x="1923" y="4132"/>
                  </a:cubicBezTo>
                  <a:cubicBezTo>
                    <a:pt x="1942" y="4170"/>
                    <a:pt x="1961" y="4208"/>
                    <a:pt x="1980" y="4246"/>
                  </a:cubicBezTo>
                  <a:lnTo>
                    <a:pt x="2094" y="4474"/>
                  </a:lnTo>
                  <a:lnTo>
                    <a:pt x="2132" y="4551"/>
                  </a:lnTo>
                  <a:lnTo>
                    <a:pt x="2171" y="4608"/>
                  </a:lnTo>
                  <a:lnTo>
                    <a:pt x="2209" y="4684"/>
                  </a:lnTo>
                  <a:cubicBezTo>
                    <a:pt x="2304" y="4855"/>
                    <a:pt x="2380" y="5007"/>
                    <a:pt x="2456" y="5160"/>
                  </a:cubicBezTo>
                  <a:cubicBezTo>
                    <a:pt x="2513" y="5236"/>
                    <a:pt x="2570" y="5331"/>
                    <a:pt x="2608" y="5426"/>
                  </a:cubicBezTo>
                  <a:lnTo>
                    <a:pt x="2799" y="5731"/>
                  </a:lnTo>
                  <a:cubicBezTo>
                    <a:pt x="2932" y="5997"/>
                    <a:pt x="3084" y="6245"/>
                    <a:pt x="3237" y="6492"/>
                  </a:cubicBezTo>
                  <a:lnTo>
                    <a:pt x="3218" y="6454"/>
                  </a:lnTo>
                  <a:lnTo>
                    <a:pt x="3065" y="6150"/>
                  </a:lnTo>
                  <a:cubicBezTo>
                    <a:pt x="2856" y="5731"/>
                    <a:pt x="2646" y="5312"/>
                    <a:pt x="2437" y="4893"/>
                  </a:cubicBezTo>
                  <a:cubicBezTo>
                    <a:pt x="2228" y="4474"/>
                    <a:pt x="2018" y="4036"/>
                    <a:pt x="1809" y="3618"/>
                  </a:cubicBezTo>
                  <a:lnTo>
                    <a:pt x="1200" y="2380"/>
                  </a:lnTo>
                  <a:cubicBezTo>
                    <a:pt x="1009" y="1999"/>
                    <a:pt x="800" y="1600"/>
                    <a:pt x="590" y="1200"/>
                  </a:cubicBezTo>
                  <a:lnTo>
                    <a:pt x="324" y="648"/>
                  </a:lnTo>
                  <a:cubicBezTo>
                    <a:pt x="267" y="553"/>
                    <a:pt x="210" y="438"/>
                    <a:pt x="172" y="343"/>
                  </a:cubicBezTo>
                  <a:cubicBezTo>
                    <a:pt x="114" y="229"/>
                    <a:pt x="57" y="1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7" name="Google Shape;2737;p78"/>
            <p:cNvSpPr/>
            <p:nvPr/>
          </p:nvSpPr>
          <p:spPr>
            <a:xfrm>
              <a:off x="583325" y="3223725"/>
              <a:ext cx="619700" cy="461225"/>
            </a:xfrm>
            <a:custGeom>
              <a:avLst/>
              <a:gdLst/>
              <a:ahLst/>
              <a:cxnLst/>
              <a:rect l="l" t="t" r="r" b="b"/>
              <a:pathLst>
                <a:path w="24788" h="18449" extrusionOk="0">
                  <a:moveTo>
                    <a:pt x="95" y="18182"/>
                  </a:moveTo>
                  <a:cubicBezTo>
                    <a:pt x="82" y="18201"/>
                    <a:pt x="72" y="18220"/>
                    <a:pt x="62" y="18240"/>
                  </a:cubicBezTo>
                  <a:lnTo>
                    <a:pt x="62" y="18240"/>
                  </a:lnTo>
                  <a:cubicBezTo>
                    <a:pt x="75" y="18219"/>
                    <a:pt x="87" y="18198"/>
                    <a:pt x="95" y="18182"/>
                  </a:cubicBezTo>
                  <a:close/>
                  <a:moveTo>
                    <a:pt x="62" y="18240"/>
                  </a:moveTo>
                  <a:lnTo>
                    <a:pt x="62" y="18240"/>
                  </a:lnTo>
                  <a:cubicBezTo>
                    <a:pt x="47" y="18266"/>
                    <a:pt x="30" y="18294"/>
                    <a:pt x="19" y="18315"/>
                  </a:cubicBezTo>
                  <a:cubicBezTo>
                    <a:pt x="3" y="18347"/>
                    <a:pt x="0" y="18393"/>
                    <a:pt x="0" y="18429"/>
                  </a:cubicBezTo>
                  <a:lnTo>
                    <a:pt x="0" y="18429"/>
                  </a:lnTo>
                  <a:cubicBezTo>
                    <a:pt x="19" y="18391"/>
                    <a:pt x="19" y="18372"/>
                    <a:pt x="19" y="18353"/>
                  </a:cubicBezTo>
                  <a:cubicBezTo>
                    <a:pt x="32" y="18315"/>
                    <a:pt x="44" y="18277"/>
                    <a:pt x="62" y="18240"/>
                  </a:cubicBezTo>
                  <a:close/>
                  <a:moveTo>
                    <a:pt x="0" y="18429"/>
                  </a:moveTo>
                  <a:cubicBezTo>
                    <a:pt x="0" y="18429"/>
                    <a:pt x="0" y="18429"/>
                    <a:pt x="0" y="18429"/>
                  </a:cubicBezTo>
                  <a:lnTo>
                    <a:pt x="0" y="18448"/>
                  </a:lnTo>
                  <a:cubicBezTo>
                    <a:pt x="0" y="18442"/>
                    <a:pt x="0" y="18436"/>
                    <a:pt x="0" y="18429"/>
                  </a:cubicBezTo>
                  <a:close/>
                  <a:moveTo>
                    <a:pt x="24787" y="1"/>
                  </a:moveTo>
                  <a:lnTo>
                    <a:pt x="24445" y="20"/>
                  </a:lnTo>
                  <a:lnTo>
                    <a:pt x="24235" y="39"/>
                  </a:lnTo>
                  <a:cubicBezTo>
                    <a:pt x="24026" y="77"/>
                    <a:pt x="23797" y="115"/>
                    <a:pt x="23588" y="153"/>
                  </a:cubicBezTo>
                  <a:cubicBezTo>
                    <a:pt x="23359" y="191"/>
                    <a:pt x="23150" y="229"/>
                    <a:pt x="22922" y="267"/>
                  </a:cubicBezTo>
                  <a:cubicBezTo>
                    <a:pt x="22674" y="324"/>
                    <a:pt x="22446" y="362"/>
                    <a:pt x="22217" y="400"/>
                  </a:cubicBezTo>
                  <a:cubicBezTo>
                    <a:pt x="22008" y="458"/>
                    <a:pt x="21779" y="515"/>
                    <a:pt x="21570" y="572"/>
                  </a:cubicBezTo>
                  <a:lnTo>
                    <a:pt x="21532" y="572"/>
                  </a:lnTo>
                  <a:lnTo>
                    <a:pt x="21189" y="629"/>
                  </a:lnTo>
                  <a:cubicBezTo>
                    <a:pt x="21075" y="667"/>
                    <a:pt x="20961" y="686"/>
                    <a:pt x="20846" y="724"/>
                  </a:cubicBezTo>
                  <a:cubicBezTo>
                    <a:pt x="20637" y="781"/>
                    <a:pt x="20409" y="838"/>
                    <a:pt x="20199" y="895"/>
                  </a:cubicBezTo>
                  <a:cubicBezTo>
                    <a:pt x="19971" y="972"/>
                    <a:pt x="19761" y="1048"/>
                    <a:pt x="19533" y="1124"/>
                  </a:cubicBezTo>
                  <a:cubicBezTo>
                    <a:pt x="19323" y="1200"/>
                    <a:pt x="19114" y="1276"/>
                    <a:pt x="18905" y="1333"/>
                  </a:cubicBezTo>
                  <a:cubicBezTo>
                    <a:pt x="18448" y="1467"/>
                    <a:pt x="18029" y="1638"/>
                    <a:pt x="17610" y="1847"/>
                  </a:cubicBezTo>
                  <a:cubicBezTo>
                    <a:pt x="17382" y="1943"/>
                    <a:pt x="17172" y="2057"/>
                    <a:pt x="16963" y="2171"/>
                  </a:cubicBezTo>
                  <a:cubicBezTo>
                    <a:pt x="16753" y="2285"/>
                    <a:pt x="16563" y="2399"/>
                    <a:pt x="16354" y="2514"/>
                  </a:cubicBezTo>
                  <a:lnTo>
                    <a:pt x="16373" y="2495"/>
                  </a:lnTo>
                  <a:lnTo>
                    <a:pt x="16373" y="2495"/>
                  </a:lnTo>
                  <a:lnTo>
                    <a:pt x="16334" y="2514"/>
                  </a:lnTo>
                  <a:lnTo>
                    <a:pt x="16239" y="2571"/>
                  </a:lnTo>
                  <a:cubicBezTo>
                    <a:pt x="16068" y="2666"/>
                    <a:pt x="15897" y="2761"/>
                    <a:pt x="15725" y="2856"/>
                  </a:cubicBezTo>
                  <a:cubicBezTo>
                    <a:pt x="15554" y="2952"/>
                    <a:pt x="15421" y="3028"/>
                    <a:pt x="15230" y="3142"/>
                  </a:cubicBezTo>
                  <a:cubicBezTo>
                    <a:pt x="15040" y="3256"/>
                    <a:pt x="14850" y="3389"/>
                    <a:pt x="14659" y="3504"/>
                  </a:cubicBezTo>
                  <a:lnTo>
                    <a:pt x="14050" y="3884"/>
                  </a:lnTo>
                  <a:cubicBezTo>
                    <a:pt x="13860" y="3999"/>
                    <a:pt x="13669" y="4113"/>
                    <a:pt x="13479" y="4246"/>
                  </a:cubicBezTo>
                  <a:cubicBezTo>
                    <a:pt x="13288" y="4360"/>
                    <a:pt x="13098" y="4494"/>
                    <a:pt x="12927" y="4627"/>
                  </a:cubicBezTo>
                  <a:lnTo>
                    <a:pt x="12603" y="4836"/>
                  </a:lnTo>
                  <a:cubicBezTo>
                    <a:pt x="12413" y="4970"/>
                    <a:pt x="12222" y="5103"/>
                    <a:pt x="12032" y="5236"/>
                  </a:cubicBezTo>
                  <a:cubicBezTo>
                    <a:pt x="11842" y="5388"/>
                    <a:pt x="11651" y="5522"/>
                    <a:pt x="11480" y="5674"/>
                  </a:cubicBezTo>
                  <a:lnTo>
                    <a:pt x="10928" y="6093"/>
                  </a:lnTo>
                  <a:cubicBezTo>
                    <a:pt x="10833" y="6169"/>
                    <a:pt x="10756" y="6245"/>
                    <a:pt x="10661" y="6321"/>
                  </a:cubicBezTo>
                  <a:cubicBezTo>
                    <a:pt x="10566" y="6378"/>
                    <a:pt x="10471" y="6435"/>
                    <a:pt x="10376" y="6512"/>
                  </a:cubicBezTo>
                  <a:cubicBezTo>
                    <a:pt x="10280" y="6607"/>
                    <a:pt x="10166" y="6683"/>
                    <a:pt x="10090" y="6759"/>
                  </a:cubicBezTo>
                  <a:cubicBezTo>
                    <a:pt x="10014" y="6835"/>
                    <a:pt x="9919" y="6892"/>
                    <a:pt x="9843" y="6969"/>
                  </a:cubicBezTo>
                  <a:cubicBezTo>
                    <a:pt x="9652" y="7102"/>
                    <a:pt x="9462" y="7235"/>
                    <a:pt x="9271" y="7387"/>
                  </a:cubicBezTo>
                  <a:lnTo>
                    <a:pt x="8986" y="7616"/>
                  </a:lnTo>
                  <a:lnTo>
                    <a:pt x="8719" y="7844"/>
                  </a:lnTo>
                  <a:cubicBezTo>
                    <a:pt x="8548" y="7978"/>
                    <a:pt x="8358" y="8111"/>
                    <a:pt x="8186" y="8244"/>
                  </a:cubicBezTo>
                  <a:lnTo>
                    <a:pt x="8148" y="8263"/>
                  </a:lnTo>
                  <a:lnTo>
                    <a:pt x="8167" y="8263"/>
                  </a:lnTo>
                  <a:cubicBezTo>
                    <a:pt x="8034" y="8358"/>
                    <a:pt x="7901" y="8453"/>
                    <a:pt x="7767" y="8568"/>
                  </a:cubicBezTo>
                  <a:cubicBezTo>
                    <a:pt x="7577" y="8701"/>
                    <a:pt x="7425" y="8834"/>
                    <a:pt x="7234" y="8987"/>
                  </a:cubicBezTo>
                  <a:cubicBezTo>
                    <a:pt x="7044" y="9158"/>
                    <a:pt x="6873" y="9310"/>
                    <a:pt x="6682" y="9462"/>
                  </a:cubicBezTo>
                  <a:cubicBezTo>
                    <a:pt x="6511" y="9615"/>
                    <a:pt x="6340" y="9786"/>
                    <a:pt x="6168" y="9938"/>
                  </a:cubicBezTo>
                  <a:lnTo>
                    <a:pt x="5635" y="10414"/>
                  </a:lnTo>
                  <a:cubicBezTo>
                    <a:pt x="5293" y="10738"/>
                    <a:pt x="4950" y="11062"/>
                    <a:pt x="4626" y="11404"/>
                  </a:cubicBezTo>
                  <a:cubicBezTo>
                    <a:pt x="4303" y="11728"/>
                    <a:pt x="4017" y="12071"/>
                    <a:pt x="3750" y="12432"/>
                  </a:cubicBezTo>
                  <a:cubicBezTo>
                    <a:pt x="3541" y="12680"/>
                    <a:pt x="3313" y="12908"/>
                    <a:pt x="3122" y="13175"/>
                  </a:cubicBezTo>
                  <a:cubicBezTo>
                    <a:pt x="2932" y="13422"/>
                    <a:pt x="2760" y="13689"/>
                    <a:pt x="2589" y="13974"/>
                  </a:cubicBezTo>
                  <a:lnTo>
                    <a:pt x="2608" y="13955"/>
                  </a:lnTo>
                  <a:lnTo>
                    <a:pt x="2608" y="13955"/>
                  </a:lnTo>
                  <a:cubicBezTo>
                    <a:pt x="2494" y="14127"/>
                    <a:pt x="2380" y="14317"/>
                    <a:pt x="2285" y="14469"/>
                  </a:cubicBezTo>
                  <a:cubicBezTo>
                    <a:pt x="2189" y="14622"/>
                    <a:pt x="2094" y="14755"/>
                    <a:pt x="1980" y="14926"/>
                  </a:cubicBezTo>
                  <a:cubicBezTo>
                    <a:pt x="1885" y="15098"/>
                    <a:pt x="1771" y="15269"/>
                    <a:pt x="1675" y="15440"/>
                  </a:cubicBezTo>
                  <a:lnTo>
                    <a:pt x="1409" y="15916"/>
                  </a:lnTo>
                  <a:cubicBezTo>
                    <a:pt x="1161" y="16316"/>
                    <a:pt x="914" y="16716"/>
                    <a:pt x="685" y="17135"/>
                  </a:cubicBezTo>
                  <a:cubicBezTo>
                    <a:pt x="590" y="17344"/>
                    <a:pt x="457" y="17592"/>
                    <a:pt x="343" y="17782"/>
                  </a:cubicBezTo>
                  <a:cubicBezTo>
                    <a:pt x="248" y="17991"/>
                    <a:pt x="152" y="18201"/>
                    <a:pt x="38" y="18410"/>
                  </a:cubicBezTo>
                  <a:lnTo>
                    <a:pt x="0" y="18448"/>
                  </a:lnTo>
                  <a:lnTo>
                    <a:pt x="57" y="18429"/>
                  </a:lnTo>
                  <a:cubicBezTo>
                    <a:pt x="57" y="18410"/>
                    <a:pt x="76" y="18391"/>
                    <a:pt x="95" y="18372"/>
                  </a:cubicBezTo>
                  <a:lnTo>
                    <a:pt x="133" y="18296"/>
                  </a:lnTo>
                  <a:lnTo>
                    <a:pt x="209" y="18182"/>
                  </a:lnTo>
                  <a:lnTo>
                    <a:pt x="324" y="17953"/>
                  </a:lnTo>
                  <a:cubicBezTo>
                    <a:pt x="419" y="17782"/>
                    <a:pt x="514" y="17611"/>
                    <a:pt x="628" y="17458"/>
                  </a:cubicBezTo>
                  <a:lnTo>
                    <a:pt x="685" y="17344"/>
                  </a:lnTo>
                  <a:cubicBezTo>
                    <a:pt x="876" y="17059"/>
                    <a:pt x="1047" y="16792"/>
                    <a:pt x="1237" y="16526"/>
                  </a:cubicBezTo>
                  <a:lnTo>
                    <a:pt x="1751" y="15764"/>
                  </a:lnTo>
                  <a:cubicBezTo>
                    <a:pt x="1885" y="15555"/>
                    <a:pt x="2018" y="15364"/>
                    <a:pt x="2170" y="15174"/>
                  </a:cubicBezTo>
                  <a:cubicBezTo>
                    <a:pt x="2304" y="14983"/>
                    <a:pt x="2475" y="14774"/>
                    <a:pt x="2608" y="14584"/>
                  </a:cubicBezTo>
                  <a:cubicBezTo>
                    <a:pt x="2760" y="14393"/>
                    <a:pt x="2894" y="14203"/>
                    <a:pt x="3046" y="13994"/>
                  </a:cubicBezTo>
                  <a:cubicBezTo>
                    <a:pt x="3103" y="13917"/>
                    <a:pt x="3160" y="13822"/>
                    <a:pt x="3236" y="13727"/>
                  </a:cubicBezTo>
                  <a:cubicBezTo>
                    <a:pt x="3294" y="13632"/>
                    <a:pt x="3408" y="13499"/>
                    <a:pt x="3446" y="13441"/>
                  </a:cubicBezTo>
                  <a:cubicBezTo>
                    <a:pt x="3503" y="13365"/>
                    <a:pt x="3560" y="13308"/>
                    <a:pt x="3617" y="13251"/>
                  </a:cubicBezTo>
                  <a:lnTo>
                    <a:pt x="3827" y="13004"/>
                  </a:lnTo>
                  <a:cubicBezTo>
                    <a:pt x="3979" y="12851"/>
                    <a:pt x="4112" y="12680"/>
                    <a:pt x="4264" y="12509"/>
                  </a:cubicBezTo>
                  <a:cubicBezTo>
                    <a:pt x="4398" y="12337"/>
                    <a:pt x="4550" y="12166"/>
                    <a:pt x="4702" y="11995"/>
                  </a:cubicBezTo>
                  <a:cubicBezTo>
                    <a:pt x="4798" y="11899"/>
                    <a:pt x="4893" y="11804"/>
                    <a:pt x="4969" y="11709"/>
                  </a:cubicBezTo>
                  <a:cubicBezTo>
                    <a:pt x="5045" y="11633"/>
                    <a:pt x="5121" y="11557"/>
                    <a:pt x="5197" y="11481"/>
                  </a:cubicBezTo>
                  <a:lnTo>
                    <a:pt x="5673" y="11024"/>
                  </a:lnTo>
                  <a:lnTo>
                    <a:pt x="5940" y="10776"/>
                  </a:lnTo>
                  <a:lnTo>
                    <a:pt x="6454" y="10300"/>
                  </a:lnTo>
                  <a:cubicBezTo>
                    <a:pt x="6625" y="10148"/>
                    <a:pt x="6816" y="9977"/>
                    <a:pt x="6987" y="9824"/>
                  </a:cubicBezTo>
                  <a:cubicBezTo>
                    <a:pt x="7158" y="9672"/>
                    <a:pt x="7330" y="9539"/>
                    <a:pt x="7520" y="9386"/>
                  </a:cubicBezTo>
                  <a:cubicBezTo>
                    <a:pt x="7691" y="9234"/>
                    <a:pt x="7863" y="9082"/>
                    <a:pt x="8053" y="8929"/>
                  </a:cubicBezTo>
                  <a:cubicBezTo>
                    <a:pt x="8148" y="8872"/>
                    <a:pt x="8224" y="8796"/>
                    <a:pt x="8320" y="8720"/>
                  </a:cubicBezTo>
                  <a:lnTo>
                    <a:pt x="8605" y="8511"/>
                  </a:lnTo>
                  <a:cubicBezTo>
                    <a:pt x="8795" y="8377"/>
                    <a:pt x="8986" y="8225"/>
                    <a:pt x="9157" y="8073"/>
                  </a:cubicBezTo>
                  <a:cubicBezTo>
                    <a:pt x="9329" y="7920"/>
                    <a:pt x="9500" y="7787"/>
                    <a:pt x="9690" y="7635"/>
                  </a:cubicBezTo>
                  <a:cubicBezTo>
                    <a:pt x="9862" y="7502"/>
                    <a:pt x="10052" y="7368"/>
                    <a:pt x="10242" y="7216"/>
                  </a:cubicBezTo>
                  <a:cubicBezTo>
                    <a:pt x="10433" y="7064"/>
                    <a:pt x="10604" y="6911"/>
                    <a:pt x="10794" y="6778"/>
                  </a:cubicBezTo>
                  <a:cubicBezTo>
                    <a:pt x="10985" y="6626"/>
                    <a:pt x="11175" y="6493"/>
                    <a:pt x="11347" y="6340"/>
                  </a:cubicBezTo>
                  <a:cubicBezTo>
                    <a:pt x="11708" y="6036"/>
                    <a:pt x="12051" y="5750"/>
                    <a:pt x="12432" y="5484"/>
                  </a:cubicBezTo>
                  <a:lnTo>
                    <a:pt x="12908" y="5160"/>
                  </a:lnTo>
                  <a:cubicBezTo>
                    <a:pt x="13060" y="5046"/>
                    <a:pt x="13212" y="4931"/>
                    <a:pt x="13384" y="4817"/>
                  </a:cubicBezTo>
                  <a:cubicBezTo>
                    <a:pt x="13574" y="4684"/>
                    <a:pt x="13783" y="4551"/>
                    <a:pt x="13974" y="4436"/>
                  </a:cubicBezTo>
                  <a:cubicBezTo>
                    <a:pt x="14374" y="4189"/>
                    <a:pt x="14754" y="3942"/>
                    <a:pt x="15154" y="3713"/>
                  </a:cubicBezTo>
                  <a:cubicBezTo>
                    <a:pt x="15364" y="3599"/>
                    <a:pt x="15573" y="3466"/>
                    <a:pt x="15782" y="3351"/>
                  </a:cubicBezTo>
                  <a:cubicBezTo>
                    <a:pt x="15973" y="3256"/>
                    <a:pt x="16125" y="3142"/>
                    <a:pt x="16354" y="3028"/>
                  </a:cubicBezTo>
                  <a:cubicBezTo>
                    <a:pt x="16569" y="2920"/>
                    <a:pt x="16785" y="2812"/>
                    <a:pt x="17001" y="2704"/>
                  </a:cubicBezTo>
                  <a:lnTo>
                    <a:pt x="17001" y="2704"/>
                  </a:lnTo>
                  <a:lnTo>
                    <a:pt x="17324" y="2533"/>
                  </a:lnTo>
                  <a:cubicBezTo>
                    <a:pt x="17572" y="2399"/>
                    <a:pt x="17819" y="2266"/>
                    <a:pt x="18086" y="2171"/>
                  </a:cubicBezTo>
                  <a:cubicBezTo>
                    <a:pt x="18314" y="2076"/>
                    <a:pt x="18562" y="1962"/>
                    <a:pt x="18790" y="1885"/>
                  </a:cubicBezTo>
                  <a:cubicBezTo>
                    <a:pt x="18943" y="1828"/>
                    <a:pt x="19114" y="1752"/>
                    <a:pt x="19247" y="1714"/>
                  </a:cubicBezTo>
                  <a:cubicBezTo>
                    <a:pt x="19381" y="1657"/>
                    <a:pt x="19514" y="1600"/>
                    <a:pt x="19628" y="1543"/>
                  </a:cubicBezTo>
                  <a:cubicBezTo>
                    <a:pt x="19914" y="1448"/>
                    <a:pt x="20180" y="1314"/>
                    <a:pt x="20447" y="1219"/>
                  </a:cubicBezTo>
                  <a:lnTo>
                    <a:pt x="20732" y="1124"/>
                  </a:lnTo>
                  <a:lnTo>
                    <a:pt x="21018" y="1029"/>
                  </a:lnTo>
                  <a:lnTo>
                    <a:pt x="21303" y="934"/>
                  </a:lnTo>
                  <a:cubicBezTo>
                    <a:pt x="21399" y="895"/>
                    <a:pt x="21475" y="876"/>
                    <a:pt x="21570" y="857"/>
                  </a:cubicBezTo>
                  <a:cubicBezTo>
                    <a:pt x="21779" y="800"/>
                    <a:pt x="21989" y="724"/>
                    <a:pt x="22217" y="648"/>
                  </a:cubicBezTo>
                  <a:lnTo>
                    <a:pt x="22579" y="553"/>
                  </a:lnTo>
                  <a:lnTo>
                    <a:pt x="22883" y="458"/>
                  </a:lnTo>
                  <a:cubicBezTo>
                    <a:pt x="23112" y="400"/>
                    <a:pt x="23340" y="324"/>
                    <a:pt x="23550" y="267"/>
                  </a:cubicBezTo>
                  <a:cubicBezTo>
                    <a:pt x="23778" y="210"/>
                    <a:pt x="23988" y="153"/>
                    <a:pt x="24197" y="96"/>
                  </a:cubicBezTo>
                  <a:lnTo>
                    <a:pt x="24483" y="58"/>
                  </a:lnTo>
                  <a:lnTo>
                    <a:pt x="24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738" name="Google Shape;2738;p78"/>
          <p:cNvGrpSpPr/>
          <p:nvPr/>
        </p:nvGrpSpPr>
        <p:grpSpPr>
          <a:xfrm rot="-2467602" flipH="1">
            <a:off x="6086884" y="1278791"/>
            <a:ext cx="1008765" cy="1481535"/>
            <a:chOff x="3240525" y="4011425"/>
            <a:chExt cx="872900" cy="1282225"/>
          </a:xfrm>
        </p:grpSpPr>
        <p:sp>
          <p:nvSpPr>
            <p:cNvPr id="2739" name="Google Shape;2739;p78"/>
            <p:cNvSpPr/>
            <p:nvPr/>
          </p:nvSpPr>
          <p:spPr>
            <a:xfrm>
              <a:off x="4037725" y="4984725"/>
              <a:ext cx="64275" cy="163275"/>
            </a:xfrm>
            <a:custGeom>
              <a:avLst/>
              <a:gdLst/>
              <a:ahLst/>
              <a:cxnLst/>
              <a:rect l="l" t="t" r="r" b="b"/>
              <a:pathLst>
                <a:path w="2571" h="6531" extrusionOk="0">
                  <a:moveTo>
                    <a:pt x="2514" y="1"/>
                  </a:moveTo>
                  <a:cubicBezTo>
                    <a:pt x="2342" y="382"/>
                    <a:pt x="2171" y="724"/>
                    <a:pt x="1962" y="1067"/>
                  </a:cubicBezTo>
                  <a:cubicBezTo>
                    <a:pt x="1752" y="1429"/>
                    <a:pt x="1581" y="1790"/>
                    <a:pt x="1428" y="2152"/>
                  </a:cubicBezTo>
                  <a:lnTo>
                    <a:pt x="1371" y="2247"/>
                  </a:lnTo>
                  <a:lnTo>
                    <a:pt x="1333" y="2342"/>
                  </a:lnTo>
                  <a:lnTo>
                    <a:pt x="1276" y="2419"/>
                  </a:lnTo>
                  <a:lnTo>
                    <a:pt x="1238" y="2533"/>
                  </a:lnTo>
                  <a:lnTo>
                    <a:pt x="1238" y="2533"/>
                  </a:lnTo>
                  <a:cubicBezTo>
                    <a:pt x="1162" y="2685"/>
                    <a:pt x="1086" y="2857"/>
                    <a:pt x="1010" y="3028"/>
                  </a:cubicBezTo>
                  <a:cubicBezTo>
                    <a:pt x="953" y="3161"/>
                    <a:pt x="914" y="3313"/>
                    <a:pt x="857" y="3466"/>
                  </a:cubicBezTo>
                  <a:cubicBezTo>
                    <a:pt x="781" y="3732"/>
                    <a:pt x="686" y="3999"/>
                    <a:pt x="610" y="4265"/>
                  </a:cubicBezTo>
                  <a:cubicBezTo>
                    <a:pt x="534" y="4532"/>
                    <a:pt x="458" y="4836"/>
                    <a:pt x="381" y="5103"/>
                  </a:cubicBezTo>
                  <a:lnTo>
                    <a:pt x="381" y="5084"/>
                  </a:lnTo>
                  <a:cubicBezTo>
                    <a:pt x="305" y="5312"/>
                    <a:pt x="248" y="5522"/>
                    <a:pt x="191" y="5750"/>
                  </a:cubicBezTo>
                  <a:cubicBezTo>
                    <a:pt x="115" y="5960"/>
                    <a:pt x="58" y="6188"/>
                    <a:pt x="20" y="6398"/>
                  </a:cubicBezTo>
                  <a:cubicBezTo>
                    <a:pt x="20" y="6417"/>
                    <a:pt x="1" y="6512"/>
                    <a:pt x="20" y="6531"/>
                  </a:cubicBezTo>
                  <a:lnTo>
                    <a:pt x="20" y="6512"/>
                  </a:lnTo>
                  <a:cubicBezTo>
                    <a:pt x="20" y="6493"/>
                    <a:pt x="39" y="6455"/>
                    <a:pt x="39" y="6436"/>
                  </a:cubicBezTo>
                  <a:cubicBezTo>
                    <a:pt x="58" y="6379"/>
                    <a:pt x="77" y="6321"/>
                    <a:pt x="96" y="6283"/>
                  </a:cubicBezTo>
                  <a:cubicBezTo>
                    <a:pt x="248" y="5979"/>
                    <a:pt x="400" y="5693"/>
                    <a:pt x="572" y="5427"/>
                  </a:cubicBezTo>
                  <a:cubicBezTo>
                    <a:pt x="819" y="5046"/>
                    <a:pt x="1048" y="4703"/>
                    <a:pt x="1295" y="4341"/>
                  </a:cubicBezTo>
                  <a:cubicBezTo>
                    <a:pt x="1409" y="4170"/>
                    <a:pt x="1524" y="4018"/>
                    <a:pt x="1657" y="3846"/>
                  </a:cubicBezTo>
                  <a:cubicBezTo>
                    <a:pt x="1790" y="3656"/>
                    <a:pt x="1904" y="3466"/>
                    <a:pt x="2000" y="3256"/>
                  </a:cubicBezTo>
                  <a:cubicBezTo>
                    <a:pt x="2228" y="2837"/>
                    <a:pt x="2361" y="2381"/>
                    <a:pt x="2456" y="1924"/>
                  </a:cubicBezTo>
                  <a:cubicBezTo>
                    <a:pt x="2533" y="1486"/>
                    <a:pt x="2571" y="1048"/>
                    <a:pt x="2552" y="610"/>
                  </a:cubicBezTo>
                  <a:cubicBezTo>
                    <a:pt x="2552" y="420"/>
                    <a:pt x="2533" y="210"/>
                    <a:pt x="2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0" name="Google Shape;2740;p78"/>
            <p:cNvSpPr/>
            <p:nvPr/>
          </p:nvSpPr>
          <p:spPr>
            <a:xfrm>
              <a:off x="4020600" y="4756750"/>
              <a:ext cx="92825" cy="326050"/>
            </a:xfrm>
            <a:custGeom>
              <a:avLst/>
              <a:gdLst/>
              <a:ahLst/>
              <a:cxnLst/>
              <a:rect l="l" t="t" r="r" b="b"/>
              <a:pathLst>
                <a:path w="3713" h="13042" extrusionOk="0">
                  <a:moveTo>
                    <a:pt x="3541" y="1"/>
                  </a:moveTo>
                  <a:cubicBezTo>
                    <a:pt x="3503" y="400"/>
                    <a:pt x="3446" y="781"/>
                    <a:pt x="3389" y="1162"/>
                  </a:cubicBezTo>
                  <a:cubicBezTo>
                    <a:pt x="3332" y="1505"/>
                    <a:pt x="3237" y="1866"/>
                    <a:pt x="3122" y="2209"/>
                  </a:cubicBezTo>
                  <a:cubicBezTo>
                    <a:pt x="2913" y="2856"/>
                    <a:pt x="2723" y="3523"/>
                    <a:pt x="2513" y="4170"/>
                  </a:cubicBezTo>
                  <a:lnTo>
                    <a:pt x="2551" y="4113"/>
                  </a:lnTo>
                  <a:lnTo>
                    <a:pt x="2551" y="4113"/>
                  </a:lnTo>
                  <a:lnTo>
                    <a:pt x="2456" y="4417"/>
                  </a:lnTo>
                  <a:lnTo>
                    <a:pt x="2475" y="4341"/>
                  </a:lnTo>
                  <a:lnTo>
                    <a:pt x="2475" y="4341"/>
                  </a:lnTo>
                  <a:cubicBezTo>
                    <a:pt x="2380" y="4646"/>
                    <a:pt x="2266" y="4932"/>
                    <a:pt x="2171" y="5236"/>
                  </a:cubicBezTo>
                  <a:cubicBezTo>
                    <a:pt x="2075" y="5522"/>
                    <a:pt x="1999" y="5845"/>
                    <a:pt x="1904" y="6150"/>
                  </a:cubicBezTo>
                  <a:cubicBezTo>
                    <a:pt x="1847" y="6378"/>
                    <a:pt x="1771" y="6607"/>
                    <a:pt x="1714" y="6835"/>
                  </a:cubicBezTo>
                  <a:cubicBezTo>
                    <a:pt x="1657" y="7064"/>
                    <a:pt x="1599" y="7235"/>
                    <a:pt x="1561" y="7445"/>
                  </a:cubicBezTo>
                  <a:cubicBezTo>
                    <a:pt x="1447" y="7882"/>
                    <a:pt x="1333" y="8320"/>
                    <a:pt x="1238" y="8758"/>
                  </a:cubicBezTo>
                  <a:cubicBezTo>
                    <a:pt x="1143" y="9196"/>
                    <a:pt x="1028" y="9634"/>
                    <a:pt x="914" y="10053"/>
                  </a:cubicBezTo>
                  <a:cubicBezTo>
                    <a:pt x="819" y="10491"/>
                    <a:pt x="705" y="10890"/>
                    <a:pt x="590" y="11309"/>
                  </a:cubicBezTo>
                  <a:cubicBezTo>
                    <a:pt x="514" y="11614"/>
                    <a:pt x="438" y="11899"/>
                    <a:pt x="362" y="12204"/>
                  </a:cubicBezTo>
                  <a:cubicBezTo>
                    <a:pt x="305" y="12356"/>
                    <a:pt x="267" y="12509"/>
                    <a:pt x="191" y="12661"/>
                  </a:cubicBezTo>
                  <a:cubicBezTo>
                    <a:pt x="153" y="12756"/>
                    <a:pt x="95" y="12851"/>
                    <a:pt x="38" y="12946"/>
                  </a:cubicBezTo>
                  <a:lnTo>
                    <a:pt x="19" y="13004"/>
                  </a:lnTo>
                  <a:lnTo>
                    <a:pt x="0" y="13023"/>
                  </a:lnTo>
                  <a:lnTo>
                    <a:pt x="0" y="13042"/>
                  </a:lnTo>
                  <a:cubicBezTo>
                    <a:pt x="19" y="13023"/>
                    <a:pt x="57" y="13004"/>
                    <a:pt x="57" y="12965"/>
                  </a:cubicBezTo>
                  <a:cubicBezTo>
                    <a:pt x="95" y="12927"/>
                    <a:pt x="134" y="12889"/>
                    <a:pt x="153" y="12851"/>
                  </a:cubicBezTo>
                  <a:cubicBezTo>
                    <a:pt x="210" y="12756"/>
                    <a:pt x="286" y="12661"/>
                    <a:pt x="343" y="12566"/>
                  </a:cubicBezTo>
                  <a:cubicBezTo>
                    <a:pt x="457" y="12375"/>
                    <a:pt x="552" y="12166"/>
                    <a:pt x="648" y="11976"/>
                  </a:cubicBezTo>
                  <a:cubicBezTo>
                    <a:pt x="857" y="11557"/>
                    <a:pt x="1066" y="11157"/>
                    <a:pt x="1314" y="10757"/>
                  </a:cubicBezTo>
                  <a:cubicBezTo>
                    <a:pt x="1542" y="10357"/>
                    <a:pt x="1733" y="10015"/>
                    <a:pt x="1923" y="9653"/>
                  </a:cubicBezTo>
                  <a:cubicBezTo>
                    <a:pt x="2171" y="9234"/>
                    <a:pt x="2380" y="8815"/>
                    <a:pt x="2570" y="8377"/>
                  </a:cubicBezTo>
                  <a:cubicBezTo>
                    <a:pt x="2742" y="7939"/>
                    <a:pt x="2894" y="7578"/>
                    <a:pt x="3046" y="7159"/>
                  </a:cubicBezTo>
                  <a:cubicBezTo>
                    <a:pt x="3199" y="6721"/>
                    <a:pt x="3313" y="6245"/>
                    <a:pt x="3408" y="5788"/>
                  </a:cubicBezTo>
                  <a:cubicBezTo>
                    <a:pt x="3503" y="5312"/>
                    <a:pt x="3560" y="4836"/>
                    <a:pt x="3598" y="4360"/>
                  </a:cubicBezTo>
                  <a:cubicBezTo>
                    <a:pt x="3636" y="3884"/>
                    <a:pt x="3656" y="3370"/>
                    <a:pt x="3675" y="2894"/>
                  </a:cubicBezTo>
                  <a:cubicBezTo>
                    <a:pt x="3694" y="2533"/>
                    <a:pt x="3713" y="2171"/>
                    <a:pt x="3713" y="1809"/>
                  </a:cubicBezTo>
                  <a:cubicBezTo>
                    <a:pt x="3694" y="1200"/>
                    <a:pt x="3636" y="610"/>
                    <a:pt x="3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1" name="Google Shape;2741;p78"/>
            <p:cNvSpPr/>
            <p:nvPr/>
          </p:nvSpPr>
          <p:spPr>
            <a:xfrm>
              <a:off x="4006850" y="4575900"/>
              <a:ext cx="74225" cy="437425"/>
            </a:xfrm>
            <a:custGeom>
              <a:avLst/>
              <a:gdLst/>
              <a:ahLst/>
              <a:cxnLst/>
              <a:rect l="l" t="t" r="r" b="b"/>
              <a:pathLst>
                <a:path w="2969" h="17497" extrusionOk="0">
                  <a:moveTo>
                    <a:pt x="2568" y="0"/>
                  </a:moveTo>
                  <a:cubicBezTo>
                    <a:pt x="2473" y="552"/>
                    <a:pt x="2359" y="1124"/>
                    <a:pt x="2245" y="1676"/>
                  </a:cubicBezTo>
                  <a:cubicBezTo>
                    <a:pt x="2149" y="2113"/>
                    <a:pt x="2054" y="2551"/>
                    <a:pt x="1959" y="3008"/>
                  </a:cubicBezTo>
                  <a:cubicBezTo>
                    <a:pt x="1883" y="3446"/>
                    <a:pt x="1807" y="3960"/>
                    <a:pt x="1712" y="4436"/>
                  </a:cubicBezTo>
                  <a:cubicBezTo>
                    <a:pt x="1616" y="4912"/>
                    <a:pt x="1502" y="5350"/>
                    <a:pt x="1407" y="5807"/>
                  </a:cubicBezTo>
                  <a:cubicBezTo>
                    <a:pt x="1312" y="6264"/>
                    <a:pt x="1236" y="6759"/>
                    <a:pt x="1159" y="7235"/>
                  </a:cubicBezTo>
                  <a:cubicBezTo>
                    <a:pt x="1102" y="7711"/>
                    <a:pt x="1026" y="8129"/>
                    <a:pt x="969" y="8586"/>
                  </a:cubicBezTo>
                  <a:cubicBezTo>
                    <a:pt x="931" y="9043"/>
                    <a:pt x="874" y="9519"/>
                    <a:pt x="836" y="9976"/>
                  </a:cubicBezTo>
                  <a:cubicBezTo>
                    <a:pt x="798" y="10452"/>
                    <a:pt x="760" y="10909"/>
                    <a:pt x="722" y="11385"/>
                  </a:cubicBezTo>
                  <a:cubicBezTo>
                    <a:pt x="684" y="11975"/>
                    <a:pt x="607" y="12565"/>
                    <a:pt x="550" y="13155"/>
                  </a:cubicBezTo>
                  <a:cubicBezTo>
                    <a:pt x="531" y="13460"/>
                    <a:pt x="493" y="13765"/>
                    <a:pt x="474" y="14069"/>
                  </a:cubicBezTo>
                  <a:cubicBezTo>
                    <a:pt x="455" y="14374"/>
                    <a:pt x="398" y="14679"/>
                    <a:pt x="360" y="14983"/>
                  </a:cubicBezTo>
                  <a:lnTo>
                    <a:pt x="360" y="14964"/>
                  </a:lnTo>
                  <a:cubicBezTo>
                    <a:pt x="284" y="15383"/>
                    <a:pt x="208" y="15821"/>
                    <a:pt x="150" y="16240"/>
                  </a:cubicBezTo>
                  <a:cubicBezTo>
                    <a:pt x="131" y="16468"/>
                    <a:pt x="93" y="16697"/>
                    <a:pt x="55" y="16925"/>
                  </a:cubicBezTo>
                  <a:cubicBezTo>
                    <a:pt x="36" y="17020"/>
                    <a:pt x="36" y="17134"/>
                    <a:pt x="17" y="17230"/>
                  </a:cubicBezTo>
                  <a:cubicBezTo>
                    <a:pt x="5" y="17289"/>
                    <a:pt x="1" y="17349"/>
                    <a:pt x="4" y="17404"/>
                  </a:cubicBezTo>
                  <a:lnTo>
                    <a:pt x="4" y="17404"/>
                  </a:lnTo>
                  <a:cubicBezTo>
                    <a:pt x="6" y="17391"/>
                    <a:pt x="10" y="17377"/>
                    <a:pt x="17" y="17363"/>
                  </a:cubicBezTo>
                  <a:cubicBezTo>
                    <a:pt x="36" y="17230"/>
                    <a:pt x="74" y="17115"/>
                    <a:pt x="112" y="16982"/>
                  </a:cubicBezTo>
                  <a:cubicBezTo>
                    <a:pt x="246" y="16544"/>
                    <a:pt x="379" y="16106"/>
                    <a:pt x="550" y="15668"/>
                  </a:cubicBezTo>
                  <a:cubicBezTo>
                    <a:pt x="626" y="15478"/>
                    <a:pt x="722" y="15269"/>
                    <a:pt x="798" y="15078"/>
                  </a:cubicBezTo>
                  <a:cubicBezTo>
                    <a:pt x="893" y="14869"/>
                    <a:pt x="988" y="14659"/>
                    <a:pt x="1064" y="14431"/>
                  </a:cubicBezTo>
                  <a:cubicBezTo>
                    <a:pt x="1236" y="14012"/>
                    <a:pt x="1369" y="13593"/>
                    <a:pt x="1521" y="13175"/>
                  </a:cubicBezTo>
                  <a:cubicBezTo>
                    <a:pt x="1673" y="12756"/>
                    <a:pt x="1845" y="12318"/>
                    <a:pt x="1997" y="11899"/>
                  </a:cubicBezTo>
                  <a:cubicBezTo>
                    <a:pt x="2149" y="11461"/>
                    <a:pt x="2283" y="11004"/>
                    <a:pt x="2416" y="10566"/>
                  </a:cubicBezTo>
                  <a:cubicBezTo>
                    <a:pt x="2549" y="10090"/>
                    <a:pt x="2663" y="9595"/>
                    <a:pt x="2759" y="9119"/>
                  </a:cubicBezTo>
                  <a:cubicBezTo>
                    <a:pt x="2835" y="8663"/>
                    <a:pt x="2892" y="8187"/>
                    <a:pt x="2930" y="7730"/>
                  </a:cubicBezTo>
                  <a:cubicBezTo>
                    <a:pt x="2968" y="7235"/>
                    <a:pt x="2968" y="6740"/>
                    <a:pt x="2968" y="6245"/>
                  </a:cubicBezTo>
                  <a:cubicBezTo>
                    <a:pt x="2968" y="5807"/>
                    <a:pt x="2968" y="5350"/>
                    <a:pt x="2949" y="4912"/>
                  </a:cubicBezTo>
                  <a:cubicBezTo>
                    <a:pt x="2911" y="4417"/>
                    <a:pt x="2873" y="3941"/>
                    <a:pt x="2816" y="3446"/>
                  </a:cubicBezTo>
                  <a:lnTo>
                    <a:pt x="2816" y="3503"/>
                  </a:lnTo>
                  <a:cubicBezTo>
                    <a:pt x="2702" y="2342"/>
                    <a:pt x="2625" y="1181"/>
                    <a:pt x="2568" y="0"/>
                  </a:cubicBezTo>
                  <a:close/>
                  <a:moveTo>
                    <a:pt x="4" y="17404"/>
                  </a:moveTo>
                  <a:cubicBezTo>
                    <a:pt x="2" y="17419"/>
                    <a:pt x="3" y="17432"/>
                    <a:pt x="7" y="17443"/>
                  </a:cubicBezTo>
                  <a:lnTo>
                    <a:pt x="7" y="17443"/>
                  </a:lnTo>
                  <a:cubicBezTo>
                    <a:pt x="6" y="17430"/>
                    <a:pt x="5" y="17417"/>
                    <a:pt x="4" y="17404"/>
                  </a:cubicBezTo>
                  <a:close/>
                  <a:moveTo>
                    <a:pt x="7" y="17443"/>
                  </a:moveTo>
                  <a:cubicBezTo>
                    <a:pt x="10" y="17461"/>
                    <a:pt x="13" y="17479"/>
                    <a:pt x="17" y="17496"/>
                  </a:cubicBezTo>
                  <a:lnTo>
                    <a:pt x="17" y="17477"/>
                  </a:lnTo>
                  <a:lnTo>
                    <a:pt x="17" y="17458"/>
                  </a:lnTo>
                  <a:cubicBezTo>
                    <a:pt x="13" y="17454"/>
                    <a:pt x="10" y="17449"/>
                    <a:pt x="7" y="1744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2" name="Google Shape;2742;p78"/>
            <p:cNvSpPr/>
            <p:nvPr/>
          </p:nvSpPr>
          <p:spPr>
            <a:xfrm>
              <a:off x="3922075" y="4289375"/>
              <a:ext cx="40950" cy="514525"/>
            </a:xfrm>
            <a:custGeom>
              <a:avLst/>
              <a:gdLst/>
              <a:ahLst/>
              <a:cxnLst/>
              <a:rect l="l" t="t" r="r" b="b"/>
              <a:pathLst>
                <a:path w="1638" h="20581" extrusionOk="0">
                  <a:moveTo>
                    <a:pt x="0" y="0"/>
                  </a:moveTo>
                  <a:lnTo>
                    <a:pt x="0" y="0"/>
                  </a:lnTo>
                  <a:cubicBezTo>
                    <a:pt x="58" y="515"/>
                    <a:pt x="134" y="1009"/>
                    <a:pt x="191" y="1524"/>
                  </a:cubicBezTo>
                  <a:cubicBezTo>
                    <a:pt x="229" y="1942"/>
                    <a:pt x="248" y="2380"/>
                    <a:pt x="286" y="2799"/>
                  </a:cubicBezTo>
                  <a:cubicBezTo>
                    <a:pt x="305" y="3218"/>
                    <a:pt x="362" y="3637"/>
                    <a:pt x="400" y="4056"/>
                  </a:cubicBezTo>
                  <a:cubicBezTo>
                    <a:pt x="438" y="4455"/>
                    <a:pt x="457" y="4893"/>
                    <a:pt x="476" y="5312"/>
                  </a:cubicBezTo>
                  <a:cubicBezTo>
                    <a:pt x="495" y="5750"/>
                    <a:pt x="514" y="6150"/>
                    <a:pt x="514" y="6569"/>
                  </a:cubicBezTo>
                  <a:lnTo>
                    <a:pt x="514" y="7197"/>
                  </a:lnTo>
                  <a:lnTo>
                    <a:pt x="514" y="7425"/>
                  </a:lnTo>
                  <a:cubicBezTo>
                    <a:pt x="495" y="7844"/>
                    <a:pt x="495" y="8282"/>
                    <a:pt x="476" y="8720"/>
                  </a:cubicBezTo>
                  <a:cubicBezTo>
                    <a:pt x="476" y="9158"/>
                    <a:pt x="476" y="9577"/>
                    <a:pt x="495" y="9995"/>
                  </a:cubicBezTo>
                  <a:cubicBezTo>
                    <a:pt x="533" y="10414"/>
                    <a:pt x="572" y="10833"/>
                    <a:pt x="591" y="11252"/>
                  </a:cubicBezTo>
                  <a:cubicBezTo>
                    <a:pt x="610" y="11671"/>
                    <a:pt x="610" y="12128"/>
                    <a:pt x="610" y="12565"/>
                  </a:cubicBezTo>
                  <a:cubicBezTo>
                    <a:pt x="610" y="13175"/>
                    <a:pt x="648" y="13784"/>
                    <a:pt x="667" y="14393"/>
                  </a:cubicBezTo>
                  <a:cubicBezTo>
                    <a:pt x="686" y="15040"/>
                    <a:pt x="686" y="15688"/>
                    <a:pt x="667" y="16316"/>
                  </a:cubicBezTo>
                  <a:cubicBezTo>
                    <a:pt x="648" y="16659"/>
                    <a:pt x="648" y="17001"/>
                    <a:pt x="629" y="17344"/>
                  </a:cubicBezTo>
                  <a:cubicBezTo>
                    <a:pt x="629" y="17687"/>
                    <a:pt x="629" y="18010"/>
                    <a:pt x="629" y="18334"/>
                  </a:cubicBezTo>
                  <a:cubicBezTo>
                    <a:pt x="629" y="18984"/>
                    <a:pt x="647" y="19615"/>
                    <a:pt x="648" y="20264"/>
                  </a:cubicBezTo>
                  <a:lnTo>
                    <a:pt x="648" y="20264"/>
                  </a:lnTo>
                  <a:cubicBezTo>
                    <a:pt x="648" y="20262"/>
                    <a:pt x="648" y="20259"/>
                    <a:pt x="648" y="20257"/>
                  </a:cubicBezTo>
                  <a:cubicBezTo>
                    <a:pt x="667" y="20047"/>
                    <a:pt x="686" y="19819"/>
                    <a:pt x="705" y="19610"/>
                  </a:cubicBezTo>
                  <a:cubicBezTo>
                    <a:pt x="743" y="19191"/>
                    <a:pt x="781" y="18772"/>
                    <a:pt x="819" y="18353"/>
                  </a:cubicBezTo>
                  <a:cubicBezTo>
                    <a:pt x="857" y="17934"/>
                    <a:pt x="895" y="17477"/>
                    <a:pt x="952" y="17058"/>
                  </a:cubicBezTo>
                  <a:cubicBezTo>
                    <a:pt x="990" y="16811"/>
                    <a:pt x="1009" y="16602"/>
                    <a:pt x="1047" y="16373"/>
                  </a:cubicBezTo>
                  <a:cubicBezTo>
                    <a:pt x="1086" y="16145"/>
                    <a:pt x="1105" y="15954"/>
                    <a:pt x="1124" y="15745"/>
                  </a:cubicBezTo>
                  <a:cubicBezTo>
                    <a:pt x="1219" y="14907"/>
                    <a:pt x="1333" y="14069"/>
                    <a:pt x="1428" y="13232"/>
                  </a:cubicBezTo>
                  <a:cubicBezTo>
                    <a:pt x="1466" y="12813"/>
                    <a:pt x="1504" y="12394"/>
                    <a:pt x="1562" y="11994"/>
                  </a:cubicBezTo>
                  <a:cubicBezTo>
                    <a:pt x="1600" y="11556"/>
                    <a:pt x="1638" y="11100"/>
                    <a:pt x="1619" y="10662"/>
                  </a:cubicBezTo>
                  <a:cubicBezTo>
                    <a:pt x="1619" y="10224"/>
                    <a:pt x="1581" y="9805"/>
                    <a:pt x="1581" y="9367"/>
                  </a:cubicBezTo>
                  <a:cubicBezTo>
                    <a:pt x="1562" y="8929"/>
                    <a:pt x="1562" y="8529"/>
                    <a:pt x="1542" y="8130"/>
                  </a:cubicBezTo>
                  <a:cubicBezTo>
                    <a:pt x="1523" y="7711"/>
                    <a:pt x="1504" y="7235"/>
                    <a:pt x="1466" y="6778"/>
                  </a:cubicBezTo>
                  <a:cubicBezTo>
                    <a:pt x="1428" y="6340"/>
                    <a:pt x="1371" y="5921"/>
                    <a:pt x="1314" y="5502"/>
                  </a:cubicBezTo>
                  <a:cubicBezTo>
                    <a:pt x="1219" y="4817"/>
                    <a:pt x="1086" y="4151"/>
                    <a:pt x="914" y="3465"/>
                  </a:cubicBezTo>
                  <a:lnTo>
                    <a:pt x="914" y="3446"/>
                  </a:lnTo>
                  <a:cubicBezTo>
                    <a:pt x="857" y="3237"/>
                    <a:pt x="819" y="3008"/>
                    <a:pt x="762" y="2780"/>
                  </a:cubicBezTo>
                  <a:cubicBezTo>
                    <a:pt x="648" y="2342"/>
                    <a:pt x="553" y="1923"/>
                    <a:pt x="438" y="1485"/>
                  </a:cubicBezTo>
                  <a:cubicBezTo>
                    <a:pt x="305" y="990"/>
                    <a:pt x="153" y="495"/>
                    <a:pt x="0" y="0"/>
                  </a:cubicBezTo>
                  <a:close/>
                  <a:moveTo>
                    <a:pt x="648" y="20264"/>
                  </a:moveTo>
                  <a:cubicBezTo>
                    <a:pt x="647" y="20357"/>
                    <a:pt x="628" y="20450"/>
                    <a:pt x="610" y="20542"/>
                  </a:cubicBezTo>
                  <a:cubicBezTo>
                    <a:pt x="610" y="20542"/>
                    <a:pt x="629" y="20580"/>
                    <a:pt x="629" y="20580"/>
                  </a:cubicBezTo>
                  <a:cubicBezTo>
                    <a:pt x="648" y="20485"/>
                    <a:pt x="648" y="20409"/>
                    <a:pt x="648" y="20314"/>
                  </a:cubicBezTo>
                  <a:cubicBezTo>
                    <a:pt x="648" y="20297"/>
                    <a:pt x="648" y="20281"/>
                    <a:pt x="648" y="202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3" name="Google Shape;2743;p78"/>
            <p:cNvSpPr/>
            <p:nvPr/>
          </p:nvSpPr>
          <p:spPr>
            <a:xfrm>
              <a:off x="3827350" y="4230350"/>
              <a:ext cx="78100" cy="469800"/>
            </a:xfrm>
            <a:custGeom>
              <a:avLst/>
              <a:gdLst/>
              <a:ahLst/>
              <a:cxnLst/>
              <a:rect l="l" t="t" r="r" b="b"/>
              <a:pathLst>
                <a:path w="3124" h="18792" extrusionOk="0">
                  <a:moveTo>
                    <a:pt x="2362" y="18564"/>
                  </a:moveTo>
                  <a:lnTo>
                    <a:pt x="2381" y="18601"/>
                  </a:lnTo>
                  <a:lnTo>
                    <a:pt x="2383" y="18604"/>
                  </a:lnTo>
                  <a:lnTo>
                    <a:pt x="2383" y="18604"/>
                  </a:lnTo>
                  <a:cubicBezTo>
                    <a:pt x="2376" y="18591"/>
                    <a:pt x="2369" y="18577"/>
                    <a:pt x="2362" y="18564"/>
                  </a:cubicBezTo>
                  <a:close/>
                  <a:moveTo>
                    <a:pt x="1" y="1"/>
                  </a:moveTo>
                  <a:lnTo>
                    <a:pt x="477" y="1200"/>
                  </a:lnTo>
                  <a:lnTo>
                    <a:pt x="496" y="1238"/>
                  </a:lnTo>
                  <a:lnTo>
                    <a:pt x="496" y="1219"/>
                  </a:lnTo>
                  <a:cubicBezTo>
                    <a:pt x="648" y="1638"/>
                    <a:pt x="800" y="2076"/>
                    <a:pt x="915" y="2514"/>
                  </a:cubicBezTo>
                  <a:cubicBezTo>
                    <a:pt x="953" y="2647"/>
                    <a:pt x="972" y="2799"/>
                    <a:pt x="991" y="2952"/>
                  </a:cubicBezTo>
                  <a:cubicBezTo>
                    <a:pt x="1010" y="3085"/>
                    <a:pt x="1048" y="3275"/>
                    <a:pt x="1067" y="3447"/>
                  </a:cubicBezTo>
                  <a:cubicBezTo>
                    <a:pt x="1105" y="3770"/>
                    <a:pt x="1143" y="4075"/>
                    <a:pt x="1181" y="4399"/>
                  </a:cubicBezTo>
                  <a:cubicBezTo>
                    <a:pt x="1219" y="4817"/>
                    <a:pt x="1257" y="5255"/>
                    <a:pt x="1257" y="5674"/>
                  </a:cubicBezTo>
                  <a:cubicBezTo>
                    <a:pt x="1276" y="6112"/>
                    <a:pt x="1334" y="6588"/>
                    <a:pt x="1353" y="7045"/>
                  </a:cubicBezTo>
                  <a:cubicBezTo>
                    <a:pt x="1372" y="7254"/>
                    <a:pt x="1372" y="7464"/>
                    <a:pt x="1372" y="7692"/>
                  </a:cubicBezTo>
                  <a:cubicBezTo>
                    <a:pt x="1372" y="7902"/>
                    <a:pt x="1391" y="8149"/>
                    <a:pt x="1391" y="8377"/>
                  </a:cubicBezTo>
                  <a:cubicBezTo>
                    <a:pt x="1410" y="8834"/>
                    <a:pt x="1391" y="9291"/>
                    <a:pt x="1429" y="9748"/>
                  </a:cubicBezTo>
                  <a:cubicBezTo>
                    <a:pt x="1448" y="10091"/>
                    <a:pt x="1467" y="10453"/>
                    <a:pt x="1486" y="10814"/>
                  </a:cubicBezTo>
                  <a:cubicBezTo>
                    <a:pt x="1505" y="11157"/>
                    <a:pt x="1524" y="11557"/>
                    <a:pt x="1581" y="11938"/>
                  </a:cubicBezTo>
                  <a:cubicBezTo>
                    <a:pt x="1600" y="12128"/>
                    <a:pt x="1619" y="12318"/>
                    <a:pt x="1657" y="12509"/>
                  </a:cubicBezTo>
                  <a:cubicBezTo>
                    <a:pt x="1676" y="12699"/>
                    <a:pt x="1733" y="12870"/>
                    <a:pt x="1771" y="13042"/>
                  </a:cubicBezTo>
                  <a:cubicBezTo>
                    <a:pt x="1848" y="13403"/>
                    <a:pt x="1943" y="13746"/>
                    <a:pt x="2019" y="14108"/>
                  </a:cubicBezTo>
                  <a:lnTo>
                    <a:pt x="2019" y="14051"/>
                  </a:lnTo>
                  <a:cubicBezTo>
                    <a:pt x="2095" y="14432"/>
                    <a:pt x="2190" y="14793"/>
                    <a:pt x="2266" y="15174"/>
                  </a:cubicBezTo>
                  <a:cubicBezTo>
                    <a:pt x="2343" y="15555"/>
                    <a:pt x="2419" y="15935"/>
                    <a:pt x="2495" y="16316"/>
                  </a:cubicBezTo>
                  <a:cubicBezTo>
                    <a:pt x="2571" y="16697"/>
                    <a:pt x="2647" y="17097"/>
                    <a:pt x="2723" y="17497"/>
                  </a:cubicBezTo>
                  <a:cubicBezTo>
                    <a:pt x="2799" y="17896"/>
                    <a:pt x="2914" y="18296"/>
                    <a:pt x="2952" y="18696"/>
                  </a:cubicBezTo>
                  <a:lnTo>
                    <a:pt x="2952" y="18753"/>
                  </a:lnTo>
                  <a:lnTo>
                    <a:pt x="2933" y="18753"/>
                  </a:lnTo>
                  <a:cubicBezTo>
                    <a:pt x="2818" y="18734"/>
                    <a:pt x="2685" y="18715"/>
                    <a:pt x="2571" y="18696"/>
                  </a:cubicBezTo>
                  <a:lnTo>
                    <a:pt x="2495" y="18677"/>
                  </a:lnTo>
                  <a:lnTo>
                    <a:pt x="2457" y="18658"/>
                  </a:lnTo>
                  <a:lnTo>
                    <a:pt x="2419" y="18639"/>
                  </a:lnTo>
                  <a:lnTo>
                    <a:pt x="2383" y="18604"/>
                  </a:lnTo>
                  <a:lnTo>
                    <a:pt x="2383" y="18604"/>
                  </a:lnTo>
                  <a:cubicBezTo>
                    <a:pt x="2397" y="18626"/>
                    <a:pt x="2414" y="18646"/>
                    <a:pt x="2438" y="18658"/>
                  </a:cubicBezTo>
                  <a:cubicBezTo>
                    <a:pt x="2533" y="18696"/>
                    <a:pt x="2609" y="18715"/>
                    <a:pt x="2704" y="18734"/>
                  </a:cubicBezTo>
                  <a:lnTo>
                    <a:pt x="2857" y="18753"/>
                  </a:lnTo>
                  <a:cubicBezTo>
                    <a:pt x="2895" y="18753"/>
                    <a:pt x="2933" y="18791"/>
                    <a:pt x="2952" y="18791"/>
                  </a:cubicBezTo>
                  <a:cubicBezTo>
                    <a:pt x="2990" y="18772"/>
                    <a:pt x="2990" y="18715"/>
                    <a:pt x="2990" y="18696"/>
                  </a:cubicBezTo>
                  <a:cubicBezTo>
                    <a:pt x="2990" y="18639"/>
                    <a:pt x="2971" y="18563"/>
                    <a:pt x="2971" y="18506"/>
                  </a:cubicBezTo>
                  <a:cubicBezTo>
                    <a:pt x="2971" y="18429"/>
                    <a:pt x="2952" y="18372"/>
                    <a:pt x="2933" y="18296"/>
                  </a:cubicBezTo>
                  <a:lnTo>
                    <a:pt x="2895" y="17915"/>
                  </a:lnTo>
                  <a:cubicBezTo>
                    <a:pt x="2838" y="17078"/>
                    <a:pt x="2838" y="16221"/>
                    <a:pt x="2876" y="15383"/>
                  </a:cubicBezTo>
                  <a:cubicBezTo>
                    <a:pt x="2876" y="15079"/>
                    <a:pt x="2914" y="14774"/>
                    <a:pt x="2914" y="14451"/>
                  </a:cubicBezTo>
                  <a:lnTo>
                    <a:pt x="2914" y="14508"/>
                  </a:lnTo>
                  <a:cubicBezTo>
                    <a:pt x="2933" y="14089"/>
                    <a:pt x="2933" y="13651"/>
                    <a:pt x="2952" y="13232"/>
                  </a:cubicBezTo>
                  <a:cubicBezTo>
                    <a:pt x="2952" y="12813"/>
                    <a:pt x="2990" y="12318"/>
                    <a:pt x="3028" y="11861"/>
                  </a:cubicBezTo>
                  <a:cubicBezTo>
                    <a:pt x="3066" y="11404"/>
                    <a:pt x="3123" y="10890"/>
                    <a:pt x="3123" y="10395"/>
                  </a:cubicBezTo>
                  <a:cubicBezTo>
                    <a:pt x="3123" y="9939"/>
                    <a:pt x="3085" y="9501"/>
                    <a:pt x="3047" y="9044"/>
                  </a:cubicBezTo>
                  <a:cubicBezTo>
                    <a:pt x="3028" y="8796"/>
                    <a:pt x="3009" y="8549"/>
                    <a:pt x="2971" y="8282"/>
                  </a:cubicBezTo>
                  <a:cubicBezTo>
                    <a:pt x="2933" y="8035"/>
                    <a:pt x="2895" y="7844"/>
                    <a:pt x="2857" y="7616"/>
                  </a:cubicBezTo>
                  <a:cubicBezTo>
                    <a:pt x="2799" y="7311"/>
                    <a:pt x="2761" y="7007"/>
                    <a:pt x="2685" y="6702"/>
                  </a:cubicBezTo>
                  <a:cubicBezTo>
                    <a:pt x="2628" y="6417"/>
                    <a:pt x="2552" y="6112"/>
                    <a:pt x="2476" y="5807"/>
                  </a:cubicBezTo>
                  <a:cubicBezTo>
                    <a:pt x="2381" y="5389"/>
                    <a:pt x="2266" y="4951"/>
                    <a:pt x="2152" y="4532"/>
                  </a:cubicBezTo>
                  <a:cubicBezTo>
                    <a:pt x="2038" y="4094"/>
                    <a:pt x="1867" y="3618"/>
                    <a:pt x="1714" y="3161"/>
                  </a:cubicBezTo>
                  <a:cubicBezTo>
                    <a:pt x="1657" y="2952"/>
                    <a:pt x="1562" y="2742"/>
                    <a:pt x="1486" y="2533"/>
                  </a:cubicBezTo>
                  <a:cubicBezTo>
                    <a:pt x="1391" y="2304"/>
                    <a:pt x="1276" y="2095"/>
                    <a:pt x="1162" y="1905"/>
                  </a:cubicBezTo>
                  <a:cubicBezTo>
                    <a:pt x="915" y="1486"/>
                    <a:pt x="667" y="1086"/>
                    <a:pt x="401" y="667"/>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4" name="Google Shape;2744;p78"/>
            <p:cNvSpPr/>
            <p:nvPr/>
          </p:nvSpPr>
          <p:spPr>
            <a:xfrm>
              <a:off x="3706950" y="4137550"/>
              <a:ext cx="94250" cy="419800"/>
            </a:xfrm>
            <a:custGeom>
              <a:avLst/>
              <a:gdLst/>
              <a:ahLst/>
              <a:cxnLst/>
              <a:rect l="l" t="t" r="r" b="b"/>
              <a:pathLst>
                <a:path w="3770" h="16792" extrusionOk="0">
                  <a:moveTo>
                    <a:pt x="0" y="0"/>
                  </a:moveTo>
                  <a:lnTo>
                    <a:pt x="0" y="0"/>
                  </a:lnTo>
                  <a:cubicBezTo>
                    <a:pt x="229" y="362"/>
                    <a:pt x="476" y="724"/>
                    <a:pt x="686" y="1105"/>
                  </a:cubicBezTo>
                  <a:cubicBezTo>
                    <a:pt x="914" y="1562"/>
                    <a:pt x="1124" y="2018"/>
                    <a:pt x="1295" y="2494"/>
                  </a:cubicBezTo>
                  <a:lnTo>
                    <a:pt x="1295" y="2475"/>
                  </a:lnTo>
                  <a:cubicBezTo>
                    <a:pt x="1409" y="2780"/>
                    <a:pt x="1504" y="3085"/>
                    <a:pt x="1619" y="3389"/>
                  </a:cubicBezTo>
                  <a:cubicBezTo>
                    <a:pt x="1676" y="3522"/>
                    <a:pt x="1733" y="3675"/>
                    <a:pt x="1771" y="3827"/>
                  </a:cubicBezTo>
                  <a:cubicBezTo>
                    <a:pt x="1828" y="3979"/>
                    <a:pt x="1866" y="4132"/>
                    <a:pt x="1904" y="4284"/>
                  </a:cubicBezTo>
                  <a:cubicBezTo>
                    <a:pt x="1980" y="4646"/>
                    <a:pt x="2056" y="4988"/>
                    <a:pt x="2114" y="5350"/>
                  </a:cubicBezTo>
                  <a:cubicBezTo>
                    <a:pt x="2133" y="5540"/>
                    <a:pt x="2133" y="5712"/>
                    <a:pt x="2171" y="5883"/>
                  </a:cubicBezTo>
                  <a:cubicBezTo>
                    <a:pt x="2190" y="6054"/>
                    <a:pt x="2209" y="6245"/>
                    <a:pt x="2228" y="6435"/>
                  </a:cubicBezTo>
                  <a:cubicBezTo>
                    <a:pt x="2323" y="7140"/>
                    <a:pt x="2418" y="7863"/>
                    <a:pt x="2513" y="8586"/>
                  </a:cubicBezTo>
                  <a:lnTo>
                    <a:pt x="2513" y="8529"/>
                  </a:lnTo>
                  <a:lnTo>
                    <a:pt x="2532" y="8739"/>
                  </a:lnTo>
                  <a:cubicBezTo>
                    <a:pt x="2570" y="9158"/>
                    <a:pt x="2609" y="9576"/>
                    <a:pt x="2666" y="9995"/>
                  </a:cubicBezTo>
                  <a:cubicBezTo>
                    <a:pt x="2723" y="10433"/>
                    <a:pt x="2799" y="10871"/>
                    <a:pt x="2837" y="11309"/>
                  </a:cubicBezTo>
                  <a:lnTo>
                    <a:pt x="2837" y="11252"/>
                  </a:lnTo>
                  <a:lnTo>
                    <a:pt x="2875" y="11480"/>
                  </a:lnTo>
                  <a:lnTo>
                    <a:pt x="2875" y="11461"/>
                  </a:lnTo>
                  <a:cubicBezTo>
                    <a:pt x="2894" y="11671"/>
                    <a:pt x="2913" y="11880"/>
                    <a:pt x="2932" y="12089"/>
                  </a:cubicBezTo>
                  <a:cubicBezTo>
                    <a:pt x="2970" y="12318"/>
                    <a:pt x="3008" y="12527"/>
                    <a:pt x="3046" y="12737"/>
                  </a:cubicBezTo>
                  <a:cubicBezTo>
                    <a:pt x="3084" y="12946"/>
                    <a:pt x="3142" y="13156"/>
                    <a:pt x="3180" y="13365"/>
                  </a:cubicBezTo>
                  <a:cubicBezTo>
                    <a:pt x="3218" y="13574"/>
                    <a:pt x="3256" y="13784"/>
                    <a:pt x="3294" y="13993"/>
                  </a:cubicBezTo>
                  <a:cubicBezTo>
                    <a:pt x="3370" y="14431"/>
                    <a:pt x="3465" y="14869"/>
                    <a:pt x="3560" y="15288"/>
                  </a:cubicBezTo>
                  <a:cubicBezTo>
                    <a:pt x="3656" y="15726"/>
                    <a:pt x="3713" y="16125"/>
                    <a:pt x="3770" y="16544"/>
                  </a:cubicBezTo>
                  <a:cubicBezTo>
                    <a:pt x="3770" y="16538"/>
                    <a:pt x="3770" y="16532"/>
                    <a:pt x="3770" y="16525"/>
                  </a:cubicBezTo>
                  <a:lnTo>
                    <a:pt x="3770" y="16335"/>
                  </a:lnTo>
                  <a:lnTo>
                    <a:pt x="3770" y="15688"/>
                  </a:lnTo>
                  <a:cubicBezTo>
                    <a:pt x="3770" y="15459"/>
                    <a:pt x="3751" y="15269"/>
                    <a:pt x="3751" y="15078"/>
                  </a:cubicBezTo>
                  <a:cubicBezTo>
                    <a:pt x="3732" y="14869"/>
                    <a:pt x="3732" y="14621"/>
                    <a:pt x="3732" y="14393"/>
                  </a:cubicBezTo>
                  <a:cubicBezTo>
                    <a:pt x="3732" y="14165"/>
                    <a:pt x="3732" y="13974"/>
                    <a:pt x="3732" y="13746"/>
                  </a:cubicBezTo>
                  <a:lnTo>
                    <a:pt x="3732" y="13098"/>
                  </a:lnTo>
                  <a:cubicBezTo>
                    <a:pt x="3713" y="12680"/>
                    <a:pt x="3713" y="12261"/>
                    <a:pt x="3713" y="11842"/>
                  </a:cubicBezTo>
                  <a:lnTo>
                    <a:pt x="3713" y="11747"/>
                  </a:lnTo>
                  <a:cubicBezTo>
                    <a:pt x="3732" y="11271"/>
                    <a:pt x="3751" y="10814"/>
                    <a:pt x="3713" y="10357"/>
                  </a:cubicBezTo>
                  <a:cubicBezTo>
                    <a:pt x="3694" y="9938"/>
                    <a:pt x="3656" y="9519"/>
                    <a:pt x="3637" y="9101"/>
                  </a:cubicBezTo>
                  <a:cubicBezTo>
                    <a:pt x="3618" y="8644"/>
                    <a:pt x="3560" y="8206"/>
                    <a:pt x="3484" y="7768"/>
                  </a:cubicBezTo>
                  <a:cubicBezTo>
                    <a:pt x="3408" y="7311"/>
                    <a:pt x="3313" y="6873"/>
                    <a:pt x="3218" y="6435"/>
                  </a:cubicBezTo>
                  <a:cubicBezTo>
                    <a:pt x="3103" y="5845"/>
                    <a:pt x="2951" y="5255"/>
                    <a:pt x="2761" y="4684"/>
                  </a:cubicBezTo>
                  <a:cubicBezTo>
                    <a:pt x="2666" y="4398"/>
                    <a:pt x="2551" y="4094"/>
                    <a:pt x="2437" y="3808"/>
                  </a:cubicBezTo>
                  <a:cubicBezTo>
                    <a:pt x="2323" y="3541"/>
                    <a:pt x="2190" y="3294"/>
                    <a:pt x="2037" y="3046"/>
                  </a:cubicBezTo>
                  <a:cubicBezTo>
                    <a:pt x="1904" y="2799"/>
                    <a:pt x="1771" y="2532"/>
                    <a:pt x="1619" y="2285"/>
                  </a:cubicBezTo>
                  <a:lnTo>
                    <a:pt x="1162" y="1504"/>
                  </a:lnTo>
                  <a:cubicBezTo>
                    <a:pt x="819" y="971"/>
                    <a:pt x="419" y="476"/>
                    <a:pt x="0" y="0"/>
                  </a:cubicBezTo>
                  <a:close/>
                  <a:moveTo>
                    <a:pt x="3770" y="16678"/>
                  </a:moveTo>
                  <a:cubicBezTo>
                    <a:pt x="3770" y="16716"/>
                    <a:pt x="3751" y="16754"/>
                    <a:pt x="3732" y="16792"/>
                  </a:cubicBezTo>
                  <a:lnTo>
                    <a:pt x="3751" y="16792"/>
                  </a:lnTo>
                  <a:cubicBezTo>
                    <a:pt x="3751" y="16773"/>
                    <a:pt x="3770" y="16754"/>
                    <a:pt x="3770" y="16754"/>
                  </a:cubicBezTo>
                  <a:lnTo>
                    <a:pt x="3770" y="16735"/>
                  </a:lnTo>
                  <a:lnTo>
                    <a:pt x="3770" y="16716"/>
                  </a:lnTo>
                  <a:lnTo>
                    <a:pt x="3770" y="16697"/>
                  </a:lnTo>
                  <a:lnTo>
                    <a:pt x="3770" y="16678"/>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5" name="Google Shape;2745;p78"/>
            <p:cNvSpPr/>
            <p:nvPr/>
          </p:nvSpPr>
          <p:spPr>
            <a:xfrm>
              <a:off x="3761200" y="4162300"/>
              <a:ext cx="80950" cy="448375"/>
            </a:xfrm>
            <a:custGeom>
              <a:avLst/>
              <a:gdLst/>
              <a:ahLst/>
              <a:cxnLst/>
              <a:rect l="l" t="t" r="r" b="b"/>
              <a:pathLst>
                <a:path w="3238" h="17935" extrusionOk="0">
                  <a:moveTo>
                    <a:pt x="1" y="0"/>
                  </a:moveTo>
                  <a:lnTo>
                    <a:pt x="267" y="648"/>
                  </a:lnTo>
                  <a:lnTo>
                    <a:pt x="419" y="1066"/>
                  </a:lnTo>
                  <a:cubicBezTo>
                    <a:pt x="458" y="1162"/>
                    <a:pt x="477" y="1276"/>
                    <a:pt x="515" y="1390"/>
                  </a:cubicBezTo>
                  <a:cubicBezTo>
                    <a:pt x="553" y="1542"/>
                    <a:pt x="591" y="1676"/>
                    <a:pt x="610" y="1809"/>
                  </a:cubicBezTo>
                  <a:cubicBezTo>
                    <a:pt x="629" y="1942"/>
                    <a:pt x="648" y="2114"/>
                    <a:pt x="667" y="2247"/>
                  </a:cubicBezTo>
                  <a:cubicBezTo>
                    <a:pt x="705" y="2570"/>
                    <a:pt x="724" y="2894"/>
                    <a:pt x="762" y="3199"/>
                  </a:cubicBezTo>
                  <a:cubicBezTo>
                    <a:pt x="781" y="3522"/>
                    <a:pt x="838" y="3865"/>
                    <a:pt x="876" y="4189"/>
                  </a:cubicBezTo>
                  <a:cubicBezTo>
                    <a:pt x="914" y="4512"/>
                    <a:pt x="953" y="4836"/>
                    <a:pt x="1010" y="5179"/>
                  </a:cubicBezTo>
                  <a:cubicBezTo>
                    <a:pt x="1048" y="5502"/>
                    <a:pt x="1086" y="5769"/>
                    <a:pt x="1124" y="6092"/>
                  </a:cubicBezTo>
                  <a:cubicBezTo>
                    <a:pt x="1219" y="7006"/>
                    <a:pt x="1333" y="7939"/>
                    <a:pt x="1486" y="8853"/>
                  </a:cubicBezTo>
                  <a:cubicBezTo>
                    <a:pt x="1638" y="9786"/>
                    <a:pt x="1809" y="10719"/>
                    <a:pt x="2000" y="11633"/>
                  </a:cubicBezTo>
                  <a:cubicBezTo>
                    <a:pt x="2114" y="12185"/>
                    <a:pt x="2247" y="12737"/>
                    <a:pt x="2380" y="13289"/>
                  </a:cubicBezTo>
                  <a:cubicBezTo>
                    <a:pt x="2476" y="13651"/>
                    <a:pt x="2552" y="14012"/>
                    <a:pt x="2628" y="14374"/>
                  </a:cubicBezTo>
                  <a:cubicBezTo>
                    <a:pt x="2704" y="14755"/>
                    <a:pt x="2761" y="15155"/>
                    <a:pt x="2837" y="15535"/>
                  </a:cubicBezTo>
                  <a:cubicBezTo>
                    <a:pt x="2894" y="15916"/>
                    <a:pt x="2971" y="16278"/>
                    <a:pt x="3028" y="16659"/>
                  </a:cubicBezTo>
                  <a:cubicBezTo>
                    <a:pt x="3084" y="17034"/>
                    <a:pt x="3177" y="17390"/>
                    <a:pt x="3235" y="17765"/>
                  </a:cubicBezTo>
                  <a:lnTo>
                    <a:pt x="3235" y="17765"/>
                  </a:lnTo>
                  <a:cubicBezTo>
                    <a:pt x="3228" y="17555"/>
                    <a:pt x="3210" y="17345"/>
                    <a:pt x="3180" y="17134"/>
                  </a:cubicBezTo>
                  <a:cubicBezTo>
                    <a:pt x="3142" y="16697"/>
                    <a:pt x="3123" y="16240"/>
                    <a:pt x="3104" y="15783"/>
                  </a:cubicBezTo>
                  <a:cubicBezTo>
                    <a:pt x="3066" y="15326"/>
                    <a:pt x="3047" y="14850"/>
                    <a:pt x="3028" y="14374"/>
                  </a:cubicBezTo>
                  <a:cubicBezTo>
                    <a:pt x="3009" y="13441"/>
                    <a:pt x="2913" y="12508"/>
                    <a:pt x="2875" y="11575"/>
                  </a:cubicBezTo>
                  <a:lnTo>
                    <a:pt x="2799" y="10148"/>
                  </a:lnTo>
                  <a:cubicBezTo>
                    <a:pt x="2780" y="9672"/>
                    <a:pt x="2742" y="9196"/>
                    <a:pt x="2685" y="8720"/>
                  </a:cubicBezTo>
                  <a:cubicBezTo>
                    <a:pt x="2552" y="7768"/>
                    <a:pt x="2342" y="6835"/>
                    <a:pt x="2095" y="5902"/>
                  </a:cubicBezTo>
                  <a:cubicBezTo>
                    <a:pt x="2038" y="5674"/>
                    <a:pt x="1981" y="5445"/>
                    <a:pt x="1923" y="5236"/>
                  </a:cubicBezTo>
                  <a:cubicBezTo>
                    <a:pt x="1847" y="5007"/>
                    <a:pt x="1771" y="4817"/>
                    <a:pt x="1714" y="4608"/>
                  </a:cubicBezTo>
                  <a:cubicBezTo>
                    <a:pt x="1581" y="4170"/>
                    <a:pt x="1428" y="3713"/>
                    <a:pt x="1295" y="3275"/>
                  </a:cubicBezTo>
                  <a:cubicBezTo>
                    <a:pt x="1181" y="2818"/>
                    <a:pt x="1067" y="2342"/>
                    <a:pt x="933" y="1885"/>
                  </a:cubicBezTo>
                  <a:cubicBezTo>
                    <a:pt x="895" y="1790"/>
                    <a:pt x="857" y="1695"/>
                    <a:pt x="819" y="1600"/>
                  </a:cubicBezTo>
                  <a:cubicBezTo>
                    <a:pt x="781" y="1485"/>
                    <a:pt x="743" y="1390"/>
                    <a:pt x="705" y="1295"/>
                  </a:cubicBezTo>
                  <a:cubicBezTo>
                    <a:pt x="648" y="1181"/>
                    <a:pt x="610" y="1086"/>
                    <a:pt x="553" y="990"/>
                  </a:cubicBezTo>
                  <a:lnTo>
                    <a:pt x="343" y="610"/>
                  </a:lnTo>
                  <a:cubicBezTo>
                    <a:pt x="248" y="400"/>
                    <a:pt x="115" y="210"/>
                    <a:pt x="1" y="0"/>
                  </a:cubicBezTo>
                  <a:close/>
                  <a:moveTo>
                    <a:pt x="3235" y="17765"/>
                  </a:moveTo>
                  <a:cubicBezTo>
                    <a:pt x="3236" y="17821"/>
                    <a:pt x="3237" y="17878"/>
                    <a:pt x="3237" y="17934"/>
                  </a:cubicBezTo>
                  <a:lnTo>
                    <a:pt x="3237" y="17782"/>
                  </a:lnTo>
                  <a:cubicBezTo>
                    <a:pt x="3236" y="17776"/>
                    <a:pt x="3235" y="17771"/>
                    <a:pt x="3235" y="177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6" name="Google Shape;2746;p78"/>
            <p:cNvSpPr/>
            <p:nvPr/>
          </p:nvSpPr>
          <p:spPr>
            <a:xfrm>
              <a:off x="3656975" y="4119450"/>
              <a:ext cx="84750" cy="351275"/>
            </a:xfrm>
            <a:custGeom>
              <a:avLst/>
              <a:gdLst/>
              <a:ahLst/>
              <a:cxnLst/>
              <a:rect l="l" t="t" r="r" b="b"/>
              <a:pathLst>
                <a:path w="3390" h="14051" extrusionOk="0">
                  <a:moveTo>
                    <a:pt x="0" y="1"/>
                  </a:moveTo>
                  <a:lnTo>
                    <a:pt x="191" y="877"/>
                  </a:lnTo>
                  <a:cubicBezTo>
                    <a:pt x="248" y="1105"/>
                    <a:pt x="305" y="1334"/>
                    <a:pt x="381" y="1543"/>
                  </a:cubicBezTo>
                  <a:cubicBezTo>
                    <a:pt x="514" y="2000"/>
                    <a:pt x="648" y="2457"/>
                    <a:pt x="762" y="2933"/>
                  </a:cubicBezTo>
                  <a:cubicBezTo>
                    <a:pt x="895" y="3390"/>
                    <a:pt x="933" y="3809"/>
                    <a:pt x="1009" y="4246"/>
                  </a:cubicBezTo>
                  <a:cubicBezTo>
                    <a:pt x="1066" y="4703"/>
                    <a:pt x="1162" y="5160"/>
                    <a:pt x="1219" y="5598"/>
                  </a:cubicBezTo>
                  <a:cubicBezTo>
                    <a:pt x="1295" y="6055"/>
                    <a:pt x="1390" y="6455"/>
                    <a:pt x="1485" y="6893"/>
                  </a:cubicBezTo>
                  <a:cubicBezTo>
                    <a:pt x="1542" y="7121"/>
                    <a:pt x="1600" y="7369"/>
                    <a:pt x="1657" y="7616"/>
                  </a:cubicBezTo>
                  <a:cubicBezTo>
                    <a:pt x="1733" y="7864"/>
                    <a:pt x="1790" y="8092"/>
                    <a:pt x="1847" y="8321"/>
                  </a:cubicBezTo>
                  <a:cubicBezTo>
                    <a:pt x="1961" y="8720"/>
                    <a:pt x="2056" y="9139"/>
                    <a:pt x="2171" y="9539"/>
                  </a:cubicBezTo>
                  <a:cubicBezTo>
                    <a:pt x="2266" y="9939"/>
                    <a:pt x="2380" y="10339"/>
                    <a:pt x="2475" y="10738"/>
                  </a:cubicBezTo>
                  <a:cubicBezTo>
                    <a:pt x="2589" y="11138"/>
                    <a:pt x="2723" y="11576"/>
                    <a:pt x="2856" y="11995"/>
                  </a:cubicBezTo>
                  <a:cubicBezTo>
                    <a:pt x="2989" y="12395"/>
                    <a:pt x="3084" y="12813"/>
                    <a:pt x="3180" y="13232"/>
                  </a:cubicBezTo>
                  <a:cubicBezTo>
                    <a:pt x="3218" y="13366"/>
                    <a:pt x="3237" y="13499"/>
                    <a:pt x="3275" y="13632"/>
                  </a:cubicBezTo>
                  <a:cubicBezTo>
                    <a:pt x="3313" y="13765"/>
                    <a:pt x="3351" y="13918"/>
                    <a:pt x="3370" y="14051"/>
                  </a:cubicBezTo>
                  <a:lnTo>
                    <a:pt x="3389" y="14051"/>
                  </a:lnTo>
                  <a:cubicBezTo>
                    <a:pt x="3389" y="13994"/>
                    <a:pt x="3389" y="13937"/>
                    <a:pt x="3389" y="13899"/>
                  </a:cubicBezTo>
                  <a:cubicBezTo>
                    <a:pt x="3389" y="13842"/>
                    <a:pt x="3389" y="13784"/>
                    <a:pt x="3370" y="13727"/>
                  </a:cubicBezTo>
                  <a:cubicBezTo>
                    <a:pt x="3351" y="13594"/>
                    <a:pt x="3332" y="13442"/>
                    <a:pt x="3313" y="13308"/>
                  </a:cubicBezTo>
                  <a:cubicBezTo>
                    <a:pt x="3294" y="13042"/>
                    <a:pt x="3275" y="12775"/>
                    <a:pt x="3237" y="12509"/>
                  </a:cubicBezTo>
                  <a:cubicBezTo>
                    <a:pt x="3180" y="11957"/>
                    <a:pt x="3084" y="11424"/>
                    <a:pt x="3027" y="10872"/>
                  </a:cubicBezTo>
                  <a:cubicBezTo>
                    <a:pt x="2932" y="10053"/>
                    <a:pt x="2894" y="9215"/>
                    <a:pt x="2780" y="8397"/>
                  </a:cubicBezTo>
                  <a:cubicBezTo>
                    <a:pt x="2742" y="7978"/>
                    <a:pt x="2666" y="7559"/>
                    <a:pt x="2589" y="7140"/>
                  </a:cubicBezTo>
                  <a:cubicBezTo>
                    <a:pt x="2532" y="6721"/>
                    <a:pt x="2437" y="6341"/>
                    <a:pt x="2323" y="5941"/>
                  </a:cubicBezTo>
                  <a:cubicBezTo>
                    <a:pt x="2247" y="5617"/>
                    <a:pt x="2190" y="5293"/>
                    <a:pt x="2114" y="4989"/>
                  </a:cubicBezTo>
                  <a:cubicBezTo>
                    <a:pt x="2018" y="4684"/>
                    <a:pt x="1923" y="4304"/>
                    <a:pt x="1828" y="3980"/>
                  </a:cubicBezTo>
                  <a:cubicBezTo>
                    <a:pt x="1733" y="3637"/>
                    <a:pt x="1619" y="3314"/>
                    <a:pt x="1485" y="2971"/>
                  </a:cubicBezTo>
                  <a:cubicBezTo>
                    <a:pt x="1352" y="2628"/>
                    <a:pt x="1200" y="2305"/>
                    <a:pt x="1009" y="1981"/>
                  </a:cubicBezTo>
                  <a:lnTo>
                    <a:pt x="1009" y="1981"/>
                  </a:lnTo>
                  <a:lnTo>
                    <a:pt x="1028" y="2019"/>
                  </a:lnTo>
                  <a:cubicBezTo>
                    <a:pt x="914" y="1791"/>
                    <a:pt x="800" y="1581"/>
                    <a:pt x="667" y="1353"/>
                  </a:cubicBezTo>
                  <a:lnTo>
                    <a:pt x="667" y="1391"/>
                  </a:lnTo>
                  <a:cubicBezTo>
                    <a:pt x="438" y="915"/>
                    <a:pt x="210" y="45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7" name="Google Shape;2747;p78"/>
            <p:cNvSpPr/>
            <p:nvPr/>
          </p:nvSpPr>
          <p:spPr>
            <a:xfrm>
              <a:off x="3586050" y="4076625"/>
              <a:ext cx="80000" cy="313675"/>
            </a:xfrm>
            <a:custGeom>
              <a:avLst/>
              <a:gdLst/>
              <a:ahLst/>
              <a:cxnLst/>
              <a:rect l="l" t="t" r="r" b="b"/>
              <a:pathLst>
                <a:path w="3200" h="12547" extrusionOk="0">
                  <a:moveTo>
                    <a:pt x="1" y="1"/>
                  </a:moveTo>
                  <a:lnTo>
                    <a:pt x="1" y="1"/>
                  </a:lnTo>
                  <a:cubicBezTo>
                    <a:pt x="96" y="515"/>
                    <a:pt x="172" y="1029"/>
                    <a:pt x="248" y="1543"/>
                  </a:cubicBezTo>
                  <a:cubicBezTo>
                    <a:pt x="324" y="2076"/>
                    <a:pt x="439" y="2514"/>
                    <a:pt x="572" y="2989"/>
                  </a:cubicBezTo>
                  <a:cubicBezTo>
                    <a:pt x="629" y="3237"/>
                    <a:pt x="667" y="3484"/>
                    <a:pt x="724" y="3732"/>
                  </a:cubicBezTo>
                  <a:cubicBezTo>
                    <a:pt x="762" y="3979"/>
                    <a:pt x="819" y="4227"/>
                    <a:pt x="876" y="4474"/>
                  </a:cubicBezTo>
                  <a:cubicBezTo>
                    <a:pt x="970" y="4996"/>
                    <a:pt x="1081" y="5499"/>
                    <a:pt x="1210" y="6019"/>
                  </a:cubicBezTo>
                  <a:lnTo>
                    <a:pt x="1210" y="6019"/>
                  </a:lnTo>
                  <a:cubicBezTo>
                    <a:pt x="1207" y="6006"/>
                    <a:pt x="1204" y="5993"/>
                    <a:pt x="1200" y="5980"/>
                  </a:cubicBezTo>
                  <a:lnTo>
                    <a:pt x="1200" y="5980"/>
                  </a:lnTo>
                  <a:lnTo>
                    <a:pt x="1219" y="6055"/>
                  </a:lnTo>
                  <a:cubicBezTo>
                    <a:pt x="1216" y="6043"/>
                    <a:pt x="1213" y="6031"/>
                    <a:pt x="1210" y="6019"/>
                  </a:cubicBezTo>
                  <a:lnTo>
                    <a:pt x="1210" y="6019"/>
                  </a:lnTo>
                  <a:cubicBezTo>
                    <a:pt x="1360" y="6616"/>
                    <a:pt x="1527" y="7230"/>
                    <a:pt x="1676" y="7844"/>
                  </a:cubicBezTo>
                  <a:cubicBezTo>
                    <a:pt x="1771" y="8244"/>
                    <a:pt x="1885" y="8625"/>
                    <a:pt x="2000" y="9025"/>
                  </a:cubicBezTo>
                  <a:cubicBezTo>
                    <a:pt x="2057" y="9215"/>
                    <a:pt x="2133" y="9405"/>
                    <a:pt x="2190" y="9615"/>
                  </a:cubicBezTo>
                  <a:cubicBezTo>
                    <a:pt x="2247" y="9805"/>
                    <a:pt x="2304" y="9995"/>
                    <a:pt x="2361" y="10186"/>
                  </a:cubicBezTo>
                  <a:cubicBezTo>
                    <a:pt x="2476" y="10586"/>
                    <a:pt x="2628" y="10966"/>
                    <a:pt x="2761" y="11347"/>
                  </a:cubicBezTo>
                  <a:cubicBezTo>
                    <a:pt x="2856" y="11671"/>
                    <a:pt x="2971" y="11994"/>
                    <a:pt x="3085" y="12299"/>
                  </a:cubicBezTo>
                  <a:cubicBezTo>
                    <a:pt x="3085" y="12318"/>
                    <a:pt x="3123" y="12356"/>
                    <a:pt x="3123" y="12375"/>
                  </a:cubicBezTo>
                  <a:cubicBezTo>
                    <a:pt x="3142" y="12432"/>
                    <a:pt x="3161" y="12489"/>
                    <a:pt x="3180" y="12547"/>
                  </a:cubicBezTo>
                  <a:cubicBezTo>
                    <a:pt x="3180" y="12496"/>
                    <a:pt x="3180" y="12443"/>
                    <a:pt x="3180" y="12375"/>
                  </a:cubicBezTo>
                  <a:lnTo>
                    <a:pt x="3180" y="12318"/>
                  </a:lnTo>
                  <a:cubicBezTo>
                    <a:pt x="3199" y="12185"/>
                    <a:pt x="3199" y="12052"/>
                    <a:pt x="3199" y="11937"/>
                  </a:cubicBezTo>
                  <a:lnTo>
                    <a:pt x="3199" y="11271"/>
                  </a:lnTo>
                  <a:cubicBezTo>
                    <a:pt x="3199" y="10833"/>
                    <a:pt x="3180" y="10376"/>
                    <a:pt x="3161" y="9938"/>
                  </a:cubicBezTo>
                  <a:cubicBezTo>
                    <a:pt x="3123" y="9462"/>
                    <a:pt x="3066" y="8986"/>
                    <a:pt x="2971" y="8510"/>
                  </a:cubicBezTo>
                  <a:cubicBezTo>
                    <a:pt x="2894" y="8054"/>
                    <a:pt x="2837" y="7597"/>
                    <a:pt x="2742" y="7159"/>
                  </a:cubicBezTo>
                  <a:cubicBezTo>
                    <a:pt x="2628" y="6683"/>
                    <a:pt x="2495" y="6226"/>
                    <a:pt x="2323" y="5769"/>
                  </a:cubicBezTo>
                  <a:cubicBezTo>
                    <a:pt x="2171" y="5331"/>
                    <a:pt x="1981" y="4893"/>
                    <a:pt x="1809" y="4455"/>
                  </a:cubicBezTo>
                  <a:cubicBezTo>
                    <a:pt x="1619" y="4037"/>
                    <a:pt x="1448" y="3656"/>
                    <a:pt x="1295" y="3256"/>
                  </a:cubicBezTo>
                  <a:cubicBezTo>
                    <a:pt x="1124" y="2856"/>
                    <a:pt x="895" y="2418"/>
                    <a:pt x="705" y="1980"/>
                  </a:cubicBezTo>
                  <a:cubicBezTo>
                    <a:pt x="667" y="1904"/>
                    <a:pt x="629" y="1809"/>
                    <a:pt x="591" y="1733"/>
                  </a:cubicBezTo>
                  <a:cubicBezTo>
                    <a:pt x="381" y="1162"/>
                    <a:pt x="191" y="57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8" name="Google Shape;2748;p78"/>
            <p:cNvSpPr/>
            <p:nvPr/>
          </p:nvSpPr>
          <p:spPr>
            <a:xfrm>
              <a:off x="3477550" y="4011425"/>
              <a:ext cx="141375" cy="335100"/>
            </a:xfrm>
            <a:custGeom>
              <a:avLst/>
              <a:gdLst/>
              <a:ahLst/>
              <a:cxnLst/>
              <a:rect l="l" t="t" r="r" b="b"/>
              <a:pathLst>
                <a:path w="5655" h="13404" extrusionOk="0">
                  <a:moveTo>
                    <a:pt x="0" y="0"/>
                  </a:moveTo>
                  <a:lnTo>
                    <a:pt x="0" y="0"/>
                  </a:lnTo>
                  <a:cubicBezTo>
                    <a:pt x="209" y="400"/>
                    <a:pt x="419" y="800"/>
                    <a:pt x="628" y="1219"/>
                  </a:cubicBezTo>
                  <a:cubicBezTo>
                    <a:pt x="743" y="1428"/>
                    <a:pt x="838" y="1638"/>
                    <a:pt x="952" y="1847"/>
                  </a:cubicBezTo>
                  <a:cubicBezTo>
                    <a:pt x="1066" y="2037"/>
                    <a:pt x="1199" y="2247"/>
                    <a:pt x="1314" y="2437"/>
                  </a:cubicBezTo>
                  <a:cubicBezTo>
                    <a:pt x="1447" y="2704"/>
                    <a:pt x="1580" y="2989"/>
                    <a:pt x="1713" y="3256"/>
                  </a:cubicBezTo>
                  <a:cubicBezTo>
                    <a:pt x="1847" y="3541"/>
                    <a:pt x="1980" y="3789"/>
                    <a:pt x="2094" y="4074"/>
                  </a:cubicBezTo>
                  <a:cubicBezTo>
                    <a:pt x="2228" y="4436"/>
                    <a:pt x="2323" y="4817"/>
                    <a:pt x="2456" y="5198"/>
                  </a:cubicBezTo>
                  <a:cubicBezTo>
                    <a:pt x="2608" y="5559"/>
                    <a:pt x="2761" y="5978"/>
                    <a:pt x="2913" y="6359"/>
                  </a:cubicBezTo>
                  <a:cubicBezTo>
                    <a:pt x="3084" y="6816"/>
                    <a:pt x="3237" y="7273"/>
                    <a:pt x="3389" y="7711"/>
                  </a:cubicBezTo>
                  <a:cubicBezTo>
                    <a:pt x="3560" y="8168"/>
                    <a:pt x="3770" y="8644"/>
                    <a:pt x="3960" y="9120"/>
                  </a:cubicBezTo>
                  <a:cubicBezTo>
                    <a:pt x="4093" y="9462"/>
                    <a:pt x="4226" y="9786"/>
                    <a:pt x="4360" y="10129"/>
                  </a:cubicBezTo>
                  <a:cubicBezTo>
                    <a:pt x="4493" y="10471"/>
                    <a:pt x="4626" y="10776"/>
                    <a:pt x="4760" y="11099"/>
                  </a:cubicBezTo>
                  <a:cubicBezTo>
                    <a:pt x="4893" y="11423"/>
                    <a:pt x="5007" y="11728"/>
                    <a:pt x="5140" y="12032"/>
                  </a:cubicBezTo>
                  <a:cubicBezTo>
                    <a:pt x="5197" y="12204"/>
                    <a:pt x="5255" y="12356"/>
                    <a:pt x="5331" y="12527"/>
                  </a:cubicBezTo>
                  <a:cubicBezTo>
                    <a:pt x="5407" y="12680"/>
                    <a:pt x="5464" y="12851"/>
                    <a:pt x="5540" y="13003"/>
                  </a:cubicBezTo>
                  <a:cubicBezTo>
                    <a:pt x="5578" y="13098"/>
                    <a:pt x="5597" y="13194"/>
                    <a:pt x="5635" y="13270"/>
                  </a:cubicBezTo>
                  <a:cubicBezTo>
                    <a:pt x="5635" y="13308"/>
                    <a:pt x="5635" y="13346"/>
                    <a:pt x="5654" y="13384"/>
                  </a:cubicBezTo>
                  <a:cubicBezTo>
                    <a:pt x="5654" y="13379"/>
                    <a:pt x="5654" y="13374"/>
                    <a:pt x="5654" y="13365"/>
                  </a:cubicBezTo>
                  <a:cubicBezTo>
                    <a:pt x="5654" y="13327"/>
                    <a:pt x="5654" y="13289"/>
                    <a:pt x="5654" y="13251"/>
                  </a:cubicBezTo>
                  <a:cubicBezTo>
                    <a:pt x="5616" y="13022"/>
                    <a:pt x="5578" y="12813"/>
                    <a:pt x="5540" y="12603"/>
                  </a:cubicBezTo>
                  <a:cubicBezTo>
                    <a:pt x="5483" y="12375"/>
                    <a:pt x="5445" y="12166"/>
                    <a:pt x="5407" y="11937"/>
                  </a:cubicBezTo>
                  <a:cubicBezTo>
                    <a:pt x="5331" y="11499"/>
                    <a:pt x="5255" y="11080"/>
                    <a:pt x="5159" y="10643"/>
                  </a:cubicBezTo>
                  <a:cubicBezTo>
                    <a:pt x="5045" y="10205"/>
                    <a:pt x="4950" y="9748"/>
                    <a:pt x="4855" y="9291"/>
                  </a:cubicBezTo>
                  <a:cubicBezTo>
                    <a:pt x="4817" y="9062"/>
                    <a:pt x="4760" y="8834"/>
                    <a:pt x="4702" y="8605"/>
                  </a:cubicBezTo>
                  <a:cubicBezTo>
                    <a:pt x="4645" y="8377"/>
                    <a:pt x="4588" y="8187"/>
                    <a:pt x="4531" y="7977"/>
                  </a:cubicBezTo>
                  <a:cubicBezTo>
                    <a:pt x="4379" y="7520"/>
                    <a:pt x="4284" y="7044"/>
                    <a:pt x="4150" y="6587"/>
                  </a:cubicBezTo>
                  <a:cubicBezTo>
                    <a:pt x="3998" y="6131"/>
                    <a:pt x="3827" y="5693"/>
                    <a:pt x="3636" y="5255"/>
                  </a:cubicBezTo>
                  <a:cubicBezTo>
                    <a:pt x="3465" y="4817"/>
                    <a:pt x="3294" y="4417"/>
                    <a:pt x="3103" y="3998"/>
                  </a:cubicBezTo>
                  <a:cubicBezTo>
                    <a:pt x="2894" y="3579"/>
                    <a:pt x="2627" y="3199"/>
                    <a:pt x="2323" y="2818"/>
                  </a:cubicBezTo>
                  <a:cubicBezTo>
                    <a:pt x="2151" y="2590"/>
                    <a:pt x="1980" y="2361"/>
                    <a:pt x="1790" y="2152"/>
                  </a:cubicBezTo>
                  <a:cubicBezTo>
                    <a:pt x="1599" y="1923"/>
                    <a:pt x="1390" y="1714"/>
                    <a:pt x="1199" y="1485"/>
                  </a:cubicBezTo>
                  <a:cubicBezTo>
                    <a:pt x="781" y="1009"/>
                    <a:pt x="381" y="495"/>
                    <a:pt x="0" y="0"/>
                  </a:cubicBezTo>
                  <a:close/>
                  <a:moveTo>
                    <a:pt x="5597" y="13346"/>
                  </a:moveTo>
                  <a:lnTo>
                    <a:pt x="5597" y="13346"/>
                  </a:lnTo>
                  <a:cubicBezTo>
                    <a:pt x="5597" y="13346"/>
                    <a:pt x="5635" y="13403"/>
                    <a:pt x="5654" y="13403"/>
                  </a:cubicBezTo>
                  <a:cubicBezTo>
                    <a:pt x="5654" y="13394"/>
                    <a:pt x="5654" y="13389"/>
                    <a:pt x="5654" y="13384"/>
                  </a:cubicBezTo>
                  <a:lnTo>
                    <a:pt x="5597" y="1334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49" name="Google Shape;2749;p78"/>
            <p:cNvSpPr/>
            <p:nvPr/>
          </p:nvSpPr>
          <p:spPr>
            <a:xfrm>
              <a:off x="3430425" y="4030925"/>
              <a:ext cx="139000" cy="264175"/>
            </a:xfrm>
            <a:custGeom>
              <a:avLst/>
              <a:gdLst/>
              <a:ahLst/>
              <a:cxnLst/>
              <a:rect l="l" t="t" r="r" b="b"/>
              <a:pathLst>
                <a:path w="5560" h="10567" extrusionOk="0">
                  <a:moveTo>
                    <a:pt x="0" y="1"/>
                  </a:moveTo>
                  <a:cubicBezTo>
                    <a:pt x="267" y="401"/>
                    <a:pt x="514" y="801"/>
                    <a:pt x="762" y="1238"/>
                  </a:cubicBezTo>
                  <a:cubicBezTo>
                    <a:pt x="952" y="1619"/>
                    <a:pt x="1124" y="2000"/>
                    <a:pt x="1314" y="2381"/>
                  </a:cubicBezTo>
                  <a:cubicBezTo>
                    <a:pt x="1409" y="2552"/>
                    <a:pt x="1504" y="2742"/>
                    <a:pt x="1600" y="2914"/>
                  </a:cubicBezTo>
                  <a:cubicBezTo>
                    <a:pt x="1714" y="3104"/>
                    <a:pt x="1790" y="3256"/>
                    <a:pt x="1866" y="3447"/>
                  </a:cubicBezTo>
                  <a:cubicBezTo>
                    <a:pt x="2228" y="4208"/>
                    <a:pt x="2609" y="4951"/>
                    <a:pt x="2970" y="5712"/>
                  </a:cubicBezTo>
                  <a:cubicBezTo>
                    <a:pt x="3294" y="6379"/>
                    <a:pt x="3656" y="7026"/>
                    <a:pt x="3979" y="7692"/>
                  </a:cubicBezTo>
                  <a:cubicBezTo>
                    <a:pt x="4170" y="8016"/>
                    <a:pt x="4341" y="8359"/>
                    <a:pt x="4531" y="8682"/>
                  </a:cubicBezTo>
                  <a:cubicBezTo>
                    <a:pt x="4741" y="9006"/>
                    <a:pt x="4912" y="9291"/>
                    <a:pt x="5083" y="9596"/>
                  </a:cubicBezTo>
                  <a:cubicBezTo>
                    <a:pt x="5217" y="9863"/>
                    <a:pt x="5369" y="10129"/>
                    <a:pt x="5483" y="10396"/>
                  </a:cubicBezTo>
                  <a:cubicBezTo>
                    <a:pt x="5502" y="10434"/>
                    <a:pt x="5521" y="10491"/>
                    <a:pt x="5521" y="10529"/>
                  </a:cubicBezTo>
                  <a:lnTo>
                    <a:pt x="5521" y="10548"/>
                  </a:lnTo>
                  <a:lnTo>
                    <a:pt x="5521" y="10567"/>
                  </a:lnTo>
                  <a:cubicBezTo>
                    <a:pt x="5559" y="10548"/>
                    <a:pt x="5540" y="10491"/>
                    <a:pt x="5540" y="10472"/>
                  </a:cubicBezTo>
                  <a:cubicBezTo>
                    <a:pt x="5521" y="10300"/>
                    <a:pt x="5464" y="10110"/>
                    <a:pt x="5407" y="9920"/>
                  </a:cubicBezTo>
                  <a:cubicBezTo>
                    <a:pt x="5350" y="9710"/>
                    <a:pt x="5293" y="9520"/>
                    <a:pt x="5236" y="9310"/>
                  </a:cubicBezTo>
                  <a:cubicBezTo>
                    <a:pt x="5160" y="9101"/>
                    <a:pt x="5083" y="8911"/>
                    <a:pt x="5026" y="8720"/>
                  </a:cubicBezTo>
                  <a:cubicBezTo>
                    <a:pt x="4950" y="8530"/>
                    <a:pt x="4874" y="8320"/>
                    <a:pt x="4798" y="8130"/>
                  </a:cubicBezTo>
                  <a:cubicBezTo>
                    <a:pt x="4665" y="7730"/>
                    <a:pt x="4531" y="7311"/>
                    <a:pt x="4398" y="6912"/>
                  </a:cubicBezTo>
                  <a:cubicBezTo>
                    <a:pt x="4265" y="6512"/>
                    <a:pt x="4093" y="6112"/>
                    <a:pt x="3922" y="5712"/>
                  </a:cubicBezTo>
                  <a:cubicBezTo>
                    <a:pt x="3751" y="5312"/>
                    <a:pt x="3560" y="4951"/>
                    <a:pt x="3351" y="4570"/>
                  </a:cubicBezTo>
                  <a:cubicBezTo>
                    <a:pt x="3161" y="4208"/>
                    <a:pt x="2932" y="3828"/>
                    <a:pt x="2704" y="3466"/>
                  </a:cubicBezTo>
                  <a:cubicBezTo>
                    <a:pt x="2475" y="3104"/>
                    <a:pt x="2247" y="2761"/>
                    <a:pt x="1999" y="2419"/>
                  </a:cubicBezTo>
                  <a:cubicBezTo>
                    <a:pt x="1752" y="2095"/>
                    <a:pt x="1523" y="1790"/>
                    <a:pt x="1295" y="1467"/>
                  </a:cubicBezTo>
                  <a:cubicBezTo>
                    <a:pt x="971" y="1067"/>
                    <a:pt x="629" y="667"/>
                    <a:pt x="267" y="286"/>
                  </a:cubicBezTo>
                  <a:lnTo>
                    <a:pt x="134" y="13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0" name="Google Shape;2750;p78"/>
            <p:cNvSpPr/>
            <p:nvPr/>
          </p:nvSpPr>
          <p:spPr>
            <a:xfrm>
              <a:off x="3384250" y="4060450"/>
              <a:ext cx="118550" cy="175175"/>
            </a:xfrm>
            <a:custGeom>
              <a:avLst/>
              <a:gdLst/>
              <a:ahLst/>
              <a:cxnLst/>
              <a:rect l="l" t="t" r="r" b="b"/>
              <a:pathLst>
                <a:path w="4742" h="7007" extrusionOk="0">
                  <a:moveTo>
                    <a:pt x="1" y="0"/>
                  </a:moveTo>
                  <a:cubicBezTo>
                    <a:pt x="210" y="267"/>
                    <a:pt x="381" y="552"/>
                    <a:pt x="591" y="838"/>
                  </a:cubicBezTo>
                  <a:cubicBezTo>
                    <a:pt x="781" y="1104"/>
                    <a:pt x="972" y="1409"/>
                    <a:pt x="1143" y="1695"/>
                  </a:cubicBezTo>
                  <a:cubicBezTo>
                    <a:pt x="1238" y="1885"/>
                    <a:pt x="1333" y="2056"/>
                    <a:pt x="1429" y="2228"/>
                  </a:cubicBezTo>
                  <a:cubicBezTo>
                    <a:pt x="1524" y="2399"/>
                    <a:pt x="1619" y="2627"/>
                    <a:pt x="1733" y="2799"/>
                  </a:cubicBezTo>
                  <a:cubicBezTo>
                    <a:pt x="1828" y="2989"/>
                    <a:pt x="1962" y="3161"/>
                    <a:pt x="2076" y="3351"/>
                  </a:cubicBezTo>
                  <a:cubicBezTo>
                    <a:pt x="2190" y="3522"/>
                    <a:pt x="2323" y="3713"/>
                    <a:pt x="2457" y="3903"/>
                  </a:cubicBezTo>
                  <a:cubicBezTo>
                    <a:pt x="2723" y="4246"/>
                    <a:pt x="2990" y="4588"/>
                    <a:pt x="3256" y="4950"/>
                  </a:cubicBezTo>
                  <a:cubicBezTo>
                    <a:pt x="3523" y="5293"/>
                    <a:pt x="3789" y="5635"/>
                    <a:pt x="4075" y="5978"/>
                  </a:cubicBezTo>
                  <a:cubicBezTo>
                    <a:pt x="4189" y="6111"/>
                    <a:pt x="4303" y="6264"/>
                    <a:pt x="4417" y="6416"/>
                  </a:cubicBezTo>
                  <a:cubicBezTo>
                    <a:pt x="4494" y="6549"/>
                    <a:pt x="4589" y="6683"/>
                    <a:pt x="4665" y="6816"/>
                  </a:cubicBezTo>
                  <a:cubicBezTo>
                    <a:pt x="4684" y="6835"/>
                    <a:pt x="4703" y="6873"/>
                    <a:pt x="4703" y="6892"/>
                  </a:cubicBezTo>
                  <a:cubicBezTo>
                    <a:pt x="4712" y="6911"/>
                    <a:pt x="4722" y="6930"/>
                    <a:pt x="4729" y="6948"/>
                  </a:cubicBezTo>
                  <a:lnTo>
                    <a:pt x="4729" y="6948"/>
                  </a:lnTo>
                  <a:cubicBezTo>
                    <a:pt x="4713" y="6878"/>
                    <a:pt x="4695" y="6815"/>
                    <a:pt x="4665" y="6740"/>
                  </a:cubicBezTo>
                  <a:cubicBezTo>
                    <a:pt x="4532" y="6397"/>
                    <a:pt x="4360" y="6054"/>
                    <a:pt x="4189" y="5731"/>
                  </a:cubicBezTo>
                  <a:cubicBezTo>
                    <a:pt x="4037" y="5388"/>
                    <a:pt x="3865" y="5045"/>
                    <a:pt x="3713" y="4703"/>
                  </a:cubicBezTo>
                  <a:cubicBezTo>
                    <a:pt x="3561" y="4341"/>
                    <a:pt x="3370" y="3979"/>
                    <a:pt x="3180" y="3617"/>
                  </a:cubicBezTo>
                  <a:cubicBezTo>
                    <a:pt x="3104" y="3465"/>
                    <a:pt x="3009" y="3294"/>
                    <a:pt x="2913" y="3122"/>
                  </a:cubicBezTo>
                  <a:cubicBezTo>
                    <a:pt x="2818" y="2951"/>
                    <a:pt x="2723" y="2799"/>
                    <a:pt x="2609" y="2647"/>
                  </a:cubicBezTo>
                  <a:cubicBezTo>
                    <a:pt x="2438" y="2418"/>
                    <a:pt x="2285" y="2171"/>
                    <a:pt x="2133" y="1942"/>
                  </a:cubicBezTo>
                  <a:cubicBezTo>
                    <a:pt x="1943" y="1676"/>
                    <a:pt x="1752" y="1447"/>
                    <a:pt x="1524" y="1219"/>
                  </a:cubicBezTo>
                  <a:cubicBezTo>
                    <a:pt x="1295" y="990"/>
                    <a:pt x="1048" y="781"/>
                    <a:pt x="800" y="590"/>
                  </a:cubicBezTo>
                  <a:cubicBezTo>
                    <a:pt x="534" y="400"/>
                    <a:pt x="267" y="191"/>
                    <a:pt x="1" y="0"/>
                  </a:cubicBezTo>
                  <a:close/>
                  <a:moveTo>
                    <a:pt x="4729" y="6948"/>
                  </a:moveTo>
                  <a:cubicBezTo>
                    <a:pt x="4733" y="6967"/>
                    <a:pt x="4737" y="6986"/>
                    <a:pt x="4741" y="7006"/>
                  </a:cubicBezTo>
                  <a:cubicBezTo>
                    <a:pt x="4741" y="6987"/>
                    <a:pt x="4736" y="6968"/>
                    <a:pt x="4729" y="69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1" name="Google Shape;2751;p78"/>
            <p:cNvSpPr/>
            <p:nvPr/>
          </p:nvSpPr>
          <p:spPr>
            <a:xfrm>
              <a:off x="3305250" y="4060925"/>
              <a:ext cx="123300" cy="119475"/>
            </a:xfrm>
            <a:custGeom>
              <a:avLst/>
              <a:gdLst/>
              <a:ahLst/>
              <a:cxnLst/>
              <a:rect l="l" t="t" r="r" b="b"/>
              <a:pathLst>
                <a:path w="4932" h="4779" extrusionOk="0">
                  <a:moveTo>
                    <a:pt x="0" y="0"/>
                  </a:moveTo>
                  <a:lnTo>
                    <a:pt x="0" y="0"/>
                  </a:lnTo>
                  <a:cubicBezTo>
                    <a:pt x="267" y="248"/>
                    <a:pt x="533" y="514"/>
                    <a:pt x="781" y="781"/>
                  </a:cubicBezTo>
                  <a:lnTo>
                    <a:pt x="971" y="971"/>
                  </a:lnTo>
                  <a:cubicBezTo>
                    <a:pt x="1257" y="1276"/>
                    <a:pt x="1542" y="1580"/>
                    <a:pt x="1828" y="1885"/>
                  </a:cubicBezTo>
                  <a:cubicBezTo>
                    <a:pt x="2114" y="2171"/>
                    <a:pt x="2418" y="2456"/>
                    <a:pt x="2723" y="2723"/>
                  </a:cubicBezTo>
                  <a:cubicBezTo>
                    <a:pt x="2894" y="2875"/>
                    <a:pt x="3065" y="3027"/>
                    <a:pt x="3237" y="3180"/>
                  </a:cubicBezTo>
                  <a:cubicBezTo>
                    <a:pt x="3408" y="3332"/>
                    <a:pt x="3541" y="3465"/>
                    <a:pt x="3694" y="3598"/>
                  </a:cubicBezTo>
                  <a:cubicBezTo>
                    <a:pt x="3998" y="3884"/>
                    <a:pt x="4322" y="4170"/>
                    <a:pt x="4627" y="4455"/>
                  </a:cubicBezTo>
                  <a:lnTo>
                    <a:pt x="4798" y="4627"/>
                  </a:lnTo>
                  <a:cubicBezTo>
                    <a:pt x="4836" y="4684"/>
                    <a:pt x="4893" y="4741"/>
                    <a:pt x="4931" y="4779"/>
                  </a:cubicBezTo>
                  <a:cubicBezTo>
                    <a:pt x="4760" y="4512"/>
                    <a:pt x="4569" y="4227"/>
                    <a:pt x="4360" y="3960"/>
                  </a:cubicBezTo>
                  <a:lnTo>
                    <a:pt x="4284" y="3846"/>
                  </a:lnTo>
                  <a:cubicBezTo>
                    <a:pt x="4055" y="3522"/>
                    <a:pt x="3808" y="3180"/>
                    <a:pt x="3541" y="2894"/>
                  </a:cubicBezTo>
                  <a:cubicBezTo>
                    <a:pt x="3256" y="2551"/>
                    <a:pt x="2951" y="2228"/>
                    <a:pt x="2647" y="1923"/>
                  </a:cubicBezTo>
                  <a:cubicBezTo>
                    <a:pt x="2323" y="1638"/>
                    <a:pt x="1999" y="1352"/>
                    <a:pt x="1695" y="1085"/>
                  </a:cubicBezTo>
                  <a:cubicBezTo>
                    <a:pt x="1371" y="838"/>
                    <a:pt x="1047" y="610"/>
                    <a:pt x="724" y="400"/>
                  </a:cubicBezTo>
                  <a:cubicBezTo>
                    <a:pt x="476" y="267"/>
                    <a:pt x="248" y="13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2" name="Google Shape;2752;p78"/>
            <p:cNvSpPr/>
            <p:nvPr/>
          </p:nvSpPr>
          <p:spPr>
            <a:xfrm>
              <a:off x="3912075" y="5041375"/>
              <a:ext cx="128050" cy="104250"/>
            </a:xfrm>
            <a:custGeom>
              <a:avLst/>
              <a:gdLst/>
              <a:ahLst/>
              <a:cxnLst/>
              <a:rect l="l" t="t" r="r" b="b"/>
              <a:pathLst>
                <a:path w="5122" h="4170" extrusionOk="0">
                  <a:moveTo>
                    <a:pt x="5084" y="3789"/>
                  </a:moveTo>
                  <a:cubicBezTo>
                    <a:pt x="5084" y="3826"/>
                    <a:pt x="5084" y="3882"/>
                    <a:pt x="5102" y="3920"/>
                  </a:cubicBezTo>
                  <a:lnTo>
                    <a:pt x="5102" y="3920"/>
                  </a:lnTo>
                  <a:cubicBezTo>
                    <a:pt x="5098" y="3874"/>
                    <a:pt x="5084" y="3839"/>
                    <a:pt x="5084" y="3789"/>
                  </a:cubicBezTo>
                  <a:close/>
                  <a:moveTo>
                    <a:pt x="5102" y="3920"/>
                  </a:moveTo>
                  <a:cubicBezTo>
                    <a:pt x="5102" y="3927"/>
                    <a:pt x="5103" y="3934"/>
                    <a:pt x="5103" y="3941"/>
                  </a:cubicBezTo>
                  <a:lnTo>
                    <a:pt x="5103" y="3922"/>
                  </a:lnTo>
                  <a:cubicBezTo>
                    <a:pt x="5102" y="3922"/>
                    <a:pt x="5102" y="3921"/>
                    <a:pt x="5102" y="3920"/>
                  </a:cubicBezTo>
                  <a:close/>
                  <a:moveTo>
                    <a:pt x="1" y="0"/>
                  </a:moveTo>
                  <a:lnTo>
                    <a:pt x="591" y="533"/>
                  </a:lnTo>
                  <a:cubicBezTo>
                    <a:pt x="778" y="702"/>
                    <a:pt x="947" y="870"/>
                    <a:pt x="1133" y="1039"/>
                  </a:cubicBezTo>
                  <a:lnTo>
                    <a:pt x="1133" y="1039"/>
                  </a:lnTo>
                  <a:lnTo>
                    <a:pt x="1314" y="1238"/>
                  </a:lnTo>
                  <a:cubicBezTo>
                    <a:pt x="1581" y="1523"/>
                    <a:pt x="1847" y="1809"/>
                    <a:pt x="2133" y="2056"/>
                  </a:cubicBezTo>
                  <a:cubicBezTo>
                    <a:pt x="2285" y="2190"/>
                    <a:pt x="2437" y="2323"/>
                    <a:pt x="2609" y="2437"/>
                  </a:cubicBezTo>
                  <a:cubicBezTo>
                    <a:pt x="2780" y="2570"/>
                    <a:pt x="2894" y="2647"/>
                    <a:pt x="3047" y="2761"/>
                  </a:cubicBezTo>
                  <a:cubicBezTo>
                    <a:pt x="3351" y="2989"/>
                    <a:pt x="3637" y="3218"/>
                    <a:pt x="3960" y="3446"/>
                  </a:cubicBezTo>
                  <a:cubicBezTo>
                    <a:pt x="4246" y="3675"/>
                    <a:pt x="4570" y="3903"/>
                    <a:pt x="4912" y="4093"/>
                  </a:cubicBezTo>
                  <a:cubicBezTo>
                    <a:pt x="4950" y="4113"/>
                    <a:pt x="4989" y="4113"/>
                    <a:pt x="5027" y="4132"/>
                  </a:cubicBezTo>
                  <a:lnTo>
                    <a:pt x="5065" y="4132"/>
                  </a:lnTo>
                  <a:lnTo>
                    <a:pt x="5065" y="4170"/>
                  </a:lnTo>
                  <a:cubicBezTo>
                    <a:pt x="5084" y="4170"/>
                    <a:pt x="5103" y="4170"/>
                    <a:pt x="5103" y="4151"/>
                  </a:cubicBezTo>
                  <a:cubicBezTo>
                    <a:pt x="5122" y="4132"/>
                    <a:pt x="5122" y="4074"/>
                    <a:pt x="5103" y="4036"/>
                  </a:cubicBezTo>
                  <a:lnTo>
                    <a:pt x="5103" y="4093"/>
                  </a:lnTo>
                  <a:cubicBezTo>
                    <a:pt x="5103" y="4093"/>
                    <a:pt x="5103" y="4113"/>
                    <a:pt x="5103" y="4113"/>
                  </a:cubicBezTo>
                  <a:lnTo>
                    <a:pt x="5046" y="4113"/>
                  </a:lnTo>
                  <a:lnTo>
                    <a:pt x="5008" y="4093"/>
                  </a:lnTo>
                  <a:cubicBezTo>
                    <a:pt x="4969" y="4074"/>
                    <a:pt x="4912" y="4055"/>
                    <a:pt x="4874" y="4036"/>
                  </a:cubicBezTo>
                  <a:cubicBezTo>
                    <a:pt x="4817" y="3979"/>
                    <a:pt x="4741" y="3941"/>
                    <a:pt x="4684" y="3884"/>
                  </a:cubicBezTo>
                  <a:cubicBezTo>
                    <a:pt x="4551" y="3789"/>
                    <a:pt x="4436" y="3675"/>
                    <a:pt x="4341" y="3560"/>
                  </a:cubicBezTo>
                  <a:cubicBezTo>
                    <a:pt x="4075" y="3294"/>
                    <a:pt x="3846" y="3008"/>
                    <a:pt x="3599" y="2723"/>
                  </a:cubicBezTo>
                  <a:cubicBezTo>
                    <a:pt x="3351" y="2437"/>
                    <a:pt x="3085" y="2171"/>
                    <a:pt x="2818" y="1904"/>
                  </a:cubicBezTo>
                  <a:cubicBezTo>
                    <a:pt x="2533" y="1657"/>
                    <a:pt x="2228" y="1371"/>
                    <a:pt x="1923" y="1124"/>
                  </a:cubicBezTo>
                  <a:cubicBezTo>
                    <a:pt x="1619" y="876"/>
                    <a:pt x="1295" y="648"/>
                    <a:pt x="953" y="457"/>
                  </a:cubicBezTo>
                  <a:cubicBezTo>
                    <a:pt x="648" y="286"/>
                    <a:pt x="324" y="15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3" name="Google Shape;2753;p78"/>
            <p:cNvSpPr/>
            <p:nvPr/>
          </p:nvSpPr>
          <p:spPr>
            <a:xfrm>
              <a:off x="3850675" y="4931425"/>
              <a:ext cx="168825" cy="169975"/>
            </a:xfrm>
            <a:custGeom>
              <a:avLst/>
              <a:gdLst/>
              <a:ahLst/>
              <a:cxnLst/>
              <a:rect l="l" t="t" r="r" b="b"/>
              <a:pathLst>
                <a:path w="6753" h="6799" extrusionOk="0">
                  <a:moveTo>
                    <a:pt x="1" y="1"/>
                  </a:moveTo>
                  <a:lnTo>
                    <a:pt x="1" y="1"/>
                  </a:lnTo>
                  <a:cubicBezTo>
                    <a:pt x="267" y="286"/>
                    <a:pt x="515" y="572"/>
                    <a:pt x="781" y="838"/>
                  </a:cubicBezTo>
                  <a:cubicBezTo>
                    <a:pt x="934" y="972"/>
                    <a:pt x="1067" y="1105"/>
                    <a:pt x="1219" y="1219"/>
                  </a:cubicBezTo>
                  <a:cubicBezTo>
                    <a:pt x="1371" y="1352"/>
                    <a:pt x="1505" y="1467"/>
                    <a:pt x="1638" y="1600"/>
                  </a:cubicBezTo>
                  <a:cubicBezTo>
                    <a:pt x="1924" y="1866"/>
                    <a:pt x="2190" y="2152"/>
                    <a:pt x="2457" y="2418"/>
                  </a:cubicBezTo>
                  <a:cubicBezTo>
                    <a:pt x="2609" y="2552"/>
                    <a:pt x="2742" y="2685"/>
                    <a:pt x="2894" y="2818"/>
                  </a:cubicBezTo>
                  <a:cubicBezTo>
                    <a:pt x="3047" y="2932"/>
                    <a:pt x="3180" y="3047"/>
                    <a:pt x="3332" y="3161"/>
                  </a:cubicBezTo>
                  <a:lnTo>
                    <a:pt x="3428" y="3237"/>
                  </a:lnTo>
                  <a:lnTo>
                    <a:pt x="3428" y="3237"/>
                  </a:lnTo>
                  <a:lnTo>
                    <a:pt x="3409" y="3218"/>
                  </a:lnTo>
                  <a:lnTo>
                    <a:pt x="3409" y="3218"/>
                  </a:lnTo>
                  <a:cubicBezTo>
                    <a:pt x="3770" y="3523"/>
                    <a:pt x="4132" y="3827"/>
                    <a:pt x="4475" y="4151"/>
                  </a:cubicBezTo>
                  <a:lnTo>
                    <a:pt x="4970" y="4570"/>
                  </a:lnTo>
                  <a:cubicBezTo>
                    <a:pt x="5141" y="4741"/>
                    <a:pt x="5312" y="4893"/>
                    <a:pt x="5465" y="5046"/>
                  </a:cubicBezTo>
                  <a:cubicBezTo>
                    <a:pt x="5769" y="5369"/>
                    <a:pt x="6074" y="5712"/>
                    <a:pt x="6340" y="6074"/>
                  </a:cubicBezTo>
                  <a:cubicBezTo>
                    <a:pt x="6436" y="6207"/>
                    <a:pt x="6531" y="6340"/>
                    <a:pt x="6626" y="6493"/>
                  </a:cubicBezTo>
                  <a:cubicBezTo>
                    <a:pt x="6645" y="6531"/>
                    <a:pt x="6664" y="6588"/>
                    <a:pt x="6683" y="6626"/>
                  </a:cubicBezTo>
                  <a:cubicBezTo>
                    <a:pt x="6702" y="6664"/>
                    <a:pt x="6702" y="6683"/>
                    <a:pt x="6721" y="6721"/>
                  </a:cubicBezTo>
                  <a:lnTo>
                    <a:pt x="6721" y="6759"/>
                  </a:lnTo>
                  <a:lnTo>
                    <a:pt x="6721" y="6797"/>
                  </a:lnTo>
                  <a:cubicBezTo>
                    <a:pt x="6723" y="6798"/>
                    <a:pt x="6725" y="6799"/>
                    <a:pt x="6727" y="6799"/>
                  </a:cubicBezTo>
                  <a:cubicBezTo>
                    <a:pt x="6753" y="6799"/>
                    <a:pt x="6702" y="6663"/>
                    <a:pt x="6702" y="6645"/>
                  </a:cubicBezTo>
                  <a:cubicBezTo>
                    <a:pt x="6664" y="6531"/>
                    <a:pt x="6626" y="6435"/>
                    <a:pt x="6569" y="6359"/>
                  </a:cubicBezTo>
                  <a:cubicBezTo>
                    <a:pt x="6512" y="6245"/>
                    <a:pt x="6455" y="6150"/>
                    <a:pt x="6397" y="6055"/>
                  </a:cubicBezTo>
                  <a:cubicBezTo>
                    <a:pt x="6169" y="5693"/>
                    <a:pt x="5922" y="5331"/>
                    <a:pt x="5674" y="4989"/>
                  </a:cubicBezTo>
                  <a:cubicBezTo>
                    <a:pt x="5446" y="4627"/>
                    <a:pt x="5198" y="4322"/>
                    <a:pt x="4951" y="3999"/>
                  </a:cubicBezTo>
                  <a:cubicBezTo>
                    <a:pt x="4703" y="3656"/>
                    <a:pt x="4456" y="3332"/>
                    <a:pt x="4189" y="3028"/>
                  </a:cubicBezTo>
                  <a:cubicBezTo>
                    <a:pt x="4056" y="2837"/>
                    <a:pt x="3884" y="2666"/>
                    <a:pt x="3713" y="2514"/>
                  </a:cubicBezTo>
                  <a:cubicBezTo>
                    <a:pt x="3561" y="2380"/>
                    <a:pt x="3409" y="2247"/>
                    <a:pt x="3256" y="2114"/>
                  </a:cubicBezTo>
                  <a:cubicBezTo>
                    <a:pt x="2933" y="1847"/>
                    <a:pt x="2609" y="1562"/>
                    <a:pt x="2247" y="1314"/>
                  </a:cubicBezTo>
                  <a:cubicBezTo>
                    <a:pt x="2076" y="1181"/>
                    <a:pt x="1905" y="1067"/>
                    <a:pt x="1733" y="972"/>
                  </a:cubicBezTo>
                  <a:cubicBezTo>
                    <a:pt x="1543" y="857"/>
                    <a:pt x="1333" y="762"/>
                    <a:pt x="1143" y="667"/>
                  </a:cubicBezTo>
                  <a:cubicBezTo>
                    <a:pt x="953" y="553"/>
                    <a:pt x="762" y="458"/>
                    <a:pt x="572" y="343"/>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4" name="Google Shape;2754;p78"/>
            <p:cNvSpPr/>
            <p:nvPr/>
          </p:nvSpPr>
          <p:spPr>
            <a:xfrm>
              <a:off x="3821650" y="4830525"/>
              <a:ext cx="170900" cy="170425"/>
            </a:xfrm>
            <a:custGeom>
              <a:avLst/>
              <a:gdLst/>
              <a:ahLst/>
              <a:cxnLst/>
              <a:rect l="l" t="t" r="r" b="b"/>
              <a:pathLst>
                <a:path w="6836" h="6817" extrusionOk="0">
                  <a:moveTo>
                    <a:pt x="0" y="1"/>
                  </a:moveTo>
                  <a:lnTo>
                    <a:pt x="0" y="1"/>
                  </a:lnTo>
                  <a:cubicBezTo>
                    <a:pt x="324" y="343"/>
                    <a:pt x="629" y="686"/>
                    <a:pt x="952" y="1010"/>
                  </a:cubicBezTo>
                  <a:cubicBezTo>
                    <a:pt x="1105" y="1162"/>
                    <a:pt x="1276" y="1314"/>
                    <a:pt x="1428" y="1466"/>
                  </a:cubicBezTo>
                  <a:cubicBezTo>
                    <a:pt x="1600" y="1619"/>
                    <a:pt x="1752" y="1771"/>
                    <a:pt x="1904" y="1942"/>
                  </a:cubicBezTo>
                  <a:lnTo>
                    <a:pt x="1885" y="1904"/>
                  </a:lnTo>
                  <a:lnTo>
                    <a:pt x="1885" y="1904"/>
                  </a:lnTo>
                  <a:cubicBezTo>
                    <a:pt x="1999" y="2038"/>
                    <a:pt x="2133" y="2190"/>
                    <a:pt x="2266" y="2304"/>
                  </a:cubicBezTo>
                  <a:cubicBezTo>
                    <a:pt x="2399" y="2437"/>
                    <a:pt x="2513" y="2514"/>
                    <a:pt x="2628" y="2609"/>
                  </a:cubicBezTo>
                  <a:cubicBezTo>
                    <a:pt x="2932" y="2856"/>
                    <a:pt x="3218" y="3142"/>
                    <a:pt x="3522" y="3408"/>
                  </a:cubicBezTo>
                  <a:cubicBezTo>
                    <a:pt x="3675" y="3561"/>
                    <a:pt x="3846" y="3694"/>
                    <a:pt x="3998" y="3846"/>
                  </a:cubicBezTo>
                  <a:cubicBezTo>
                    <a:pt x="4151" y="3979"/>
                    <a:pt x="4322" y="4094"/>
                    <a:pt x="4474" y="4227"/>
                  </a:cubicBezTo>
                  <a:cubicBezTo>
                    <a:pt x="4684" y="4379"/>
                    <a:pt x="4874" y="4551"/>
                    <a:pt x="5084" y="4722"/>
                  </a:cubicBezTo>
                  <a:cubicBezTo>
                    <a:pt x="5274" y="4893"/>
                    <a:pt x="5502" y="5084"/>
                    <a:pt x="5693" y="5274"/>
                  </a:cubicBezTo>
                  <a:cubicBezTo>
                    <a:pt x="5883" y="5503"/>
                    <a:pt x="6074" y="5731"/>
                    <a:pt x="6264" y="5959"/>
                  </a:cubicBezTo>
                  <a:cubicBezTo>
                    <a:pt x="6435" y="6207"/>
                    <a:pt x="6626" y="6473"/>
                    <a:pt x="6778" y="6721"/>
                  </a:cubicBezTo>
                  <a:lnTo>
                    <a:pt x="6797" y="6778"/>
                  </a:lnTo>
                  <a:lnTo>
                    <a:pt x="6797" y="6797"/>
                  </a:lnTo>
                  <a:cubicBezTo>
                    <a:pt x="6797" y="6816"/>
                    <a:pt x="6816" y="6816"/>
                    <a:pt x="6816" y="6816"/>
                  </a:cubicBezTo>
                  <a:lnTo>
                    <a:pt x="6816" y="6797"/>
                  </a:lnTo>
                  <a:cubicBezTo>
                    <a:pt x="6835" y="6759"/>
                    <a:pt x="6778" y="6683"/>
                    <a:pt x="6759" y="6645"/>
                  </a:cubicBezTo>
                  <a:cubicBezTo>
                    <a:pt x="6740" y="6588"/>
                    <a:pt x="6702" y="6492"/>
                    <a:pt x="6645" y="6416"/>
                  </a:cubicBezTo>
                  <a:cubicBezTo>
                    <a:pt x="6568" y="6264"/>
                    <a:pt x="6492" y="6112"/>
                    <a:pt x="6397" y="5959"/>
                  </a:cubicBezTo>
                  <a:cubicBezTo>
                    <a:pt x="6226" y="5636"/>
                    <a:pt x="6035" y="5312"/>
                    <a:pt x="5826" y="5008"/>
                  </a:cubicBezTo>
                  <a:lnTo>
                    <a:pt x="5826" y="5027"/>
                  </a:lnTo>
                  <a:cubicBezTo>
                    <a:pt x="5693" y="4855"/>
                    <a:pt x="5559" y="4703"/>
                    <a:pt x="5445" y="4551"/>
                  </a:cubicBezTo>
                  <a:cubicBezTo>
                    <a:pt x="5312" y="4398"/>
                    <a:pt x="5160" y="4189"/>
                    <a:pt x="5026" y="4018"/>
                  </a:cubicBezTo>
                  <a:cubicBezTo>
                    <a:pt x="4893" y="3846"/>
                    <a:pt x="4741" y="3694"/>
                    <a:pt x="4608" y="3542"/>
                  </a:cubicBezTo>
                  <a:cubicBezTo>
                    <a:pt x="4474" y="3389"/>
                    <a:pt x="4322" y="3218"/>
                    <a:pt x="4170" y="3047"/>
                  </a:cubicBezTo>
                  <a:cubicBezTo>
                    <a:pt x="3865" y="2723"/>
                    <a:pt x="3541" y="2399"/>
                    <a:pt x="3180" y="2133"/>
                  </a:cubicBezTo>
                  <a:cubicBezTo>
                    <a:pt x="3027" y="2000"/>
                    <a:pt x="2837" y="1885"/>
                    <a:pt x="2666" y="1752"/>
                  </a:cubicBezTo>
                  <a:cubicBezTo>
                    <a:pt x="2494" y="1638"/>
                    <a:pt x="2323" y="1486"/>
                    <a:pt x="2152" y="1371"/>
                  </a:cubicBezTo>
                  <a:cubicBezTo>
                    <a:pt x="1980" y="1238"/>
                    <a:pt x="1809" y="1124"/>
                    <a:pt x="1638" y="991"/>
                  </a:cubicBezTo>
                  <a:cubicBezTo>
                    <a:pt x="1447" y="876"/>
                    <a:pt x="1238" y="762"/>
                    <a:pt x="1048" y="648"/>
                  </a:cubicBezTo>
                  <a:lnTo>
                    <a:pt x="1067" y="648"/>
                  </a:lnTo>
                  <a:lnTo>
                    <a:pt x="667" y="400"/>
                  </a:lnTo>
                  <a:lnTo>
                    <a:pt x="495" y="305"/>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5" name="Google Shape;2755;p78"/>
            <p:cNvSpPr/>
            <p:nvPr/>
          </p:nvSpPr>
          <p:spPr>
            <a:xfrm>
              <a:off x="3808800" y="4756275"/>
              <a:ext cx="164225" cy="178025"/>
            </a:xfrm>
            <a:custGeom>
              <a:avLst/>
              <a:gdLst/>
              <a:ahLst/>
              <a:cxnLst/>
              <a:rect l="l" t="t" r="r" b="b"/>
              <a:pathLst>
                <a:path w="6569" h="7121" extrusionOk="0">
                  <a:moveTo>
                    <a:pt x="0" y="1"/>
                  </a:moveTo>
                  <a:lnTo>
                    <a:pt x="0" y="1"/>
                  </a:lnTo>
                  <a:cubicBezTo>
                    <a:pt x="115" y="210"/>
                    <a:pt x="229" y="400"/>
                    <a:pt x="362" y="591"/>
                  </a:cubicBezTo>
                  <a:cubicBezTo>
                    <a:pt x="476" y="762"/>
                    <a:pt x="610" y="914"/>
                    <a:pt x="743" y="1067"/>
                  </a:cubicBezTo>
                  <a:cubicBezTo>
                    <a:pt x="895" y="1219"/>
                    <a:pt x="1047" y="1352"/>
                    <a:pt x="1200" y="1505"/>
                  </a:cubicBezTo>
                  <a:lnTo>
                    <a:pt x="1638" y="1962"/>
                  </a:lnTo>
                  <a:cubicBezTo>
                    <a:pt x="1923" y="2266"/>
                    <a:pt x="2228" y="2552"/>
                    <a:pt x="2532" y="2818"/>
                  </a:cubicBezTo>
                  <a:cubicBezTo>
                    <a:pt x="2856" y="3104"/>
                    <a:pt x="3161" y="3389"/>
                    <a:pt x="3503" y="3656"/>
                  </a:cubicBezTo>
                  <a:lnTo>
                    <a:pt x="3884" y="3922"/>
                  </a:lnTo>
                  <a:cubicBezTo>
                    <a:pt x="3998" y="4018"/>
                    <a:pt x="4132" y="4113"/>
                    <a:pt x="4227" y="4227"/>
                  </a:cubicBezTo>
                  <a:cubicBezTo>
                    <a:pt x="4341" y="4322"/>
                    <a:pt x="4493" y="4456"/>
                    <a:pt x="4608" y="4589"/>
                  </a:cubicBezTo>
                  <a:lnTo>
                    <a:pt x="4608" y="4570"/>
                  </a:lnTo>
                  <a:lnTo>
                    <a:pt x="4665" y="4646"/>
                  </a:lnTo>
                  <a:lnTo>
                    <a:pt x="4798" y="4779"/>
                  </a:lnTo>
                  <a:cubicBezTo>
                    <a:pt x="4988" y="4989"/>
                    <a:pt x="5179" y="5198"/>
                    <a:pt x="5369" y="5426"/>
                  </a:cubicBezTo>
                  <a:cubicBezTo>
                    <a:pt x="5540" y="5636"/>
                    <a:pt x="5750" y="5902"/>
                    <a:pt x="5921" y="6131"/>
                  </a:cubicBezTo>
                  <a:cubicBezTo>
                    <a:pt x="6150" y="6435"/>
                    <a:pt x="6340" y="6740"/>
                    <a:pt x="6530" y="7045"/>
                  </a:cubicBezTo>
                  <a:lnTo>
                    <a:pt x="6568" y="7121"/>
                  </a:lnTo>
                  <a:lnTo>
                    <a:pt x="6568" y="7102"/>
                  </a:lnTo>
                  <a:cubicBezTo>
                    <a:pt x="6492" y="6930"/>
                    <a:pt x="6416" y="6759"/>
                    <a:pt x="6302" y="6588"/>
                  </a:cubicBezTo>
                  <a:cubicBezTo>
                    <a:pt x="6207" y="6416"/>
                    <a:pt x="6112" y="6245"/>
                    <a:pt x="6016" y="6055"/>
                  </a:cubicBezTo>
                  <a:cubicBezTo>
                    <a:pt x="5902" y="5883"/>
                    <a:pt x="5769" y="5693"/>
                    <a:pt x="5655" y="5522"/>
                  </a:cubicBezTo>
                  <a:cubicBezTo>
                    <a:pt x="5521" y="5331"/>
                    <a:pt x="5426" y="5179"/>
                    <a:pt x="5312" y="5027"/>
                  </a:cubicBezTo>
                  <a:cubicBezTo>
                    <a:pt x="5045" y="4665"/>
                    <a:pt x="4779" y="4303"/>
                    <a:pt x="4493" y="3961"/>
                  </a:cubicBezTo>
                  <a:cubicBezTo>
                    <a:pt x="4189" y="3637"/>
                    <a:pt x="3903" y="3370"/>
                    <a:pt x="3618" y="3066"/>
                  </a:cubicBezTo>
                  <a:lnTo>
                    <a:pt x="3503" y="2952"/>
                  </a:lnTo>
                  <a:lnTo>
                    <a:pt x="3503" y="2952"/>
                  </a:lnTo>
                  <a:cubicBezTo>
                    <a:pt x="3066" y="2495"/>
                    <a:pt x="2609" y="2057"/>
                    <a:pt x="2114" y="1657"/>
                  </a:cubicBezTo>
                  <a:cubicBezTo>
                    <a:pt x="1866" y="1467"/>
                    <a:pt x="1638" y="1276"/>
                    <a:pt x="1371" y="1105"/>
                  </a:cubicBezTo>
                  <a:cubicBezTo>
                    <a:pt x="1105" y="914"/>
                    <a:pt x="838" y="724"/>
                    <a:pt x="572" y="515"/>
                  </a:cubicBezTo>
                  <a:cubicBezTo>
                    <a:pt x="362" y="362"/>
                    <a:pt x="172" y="19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6" name="Google Shape;2756;p78"/>
            <p:cNvSpPr/>
            <p:nvPr/>
          </p:nvSpPr>
          <p:spPr>
            <a:xfrm>
              <a:off x="3750250" y="4677750"/>
              <a:ext cx="188500" cy="145650"/>
            </a:xfrm>
            <a:custGeom>
              <a:avLst/>
              <a:gdLst/>
              <a:ahLst/>
              <a:cxnLst/>
              <a:rect l="l" t="t" r="r" b="b"/>
              <a:pathLst>
                <a:path w="7540" h="5826" extrusionOk="0">
                  <a:moveTo>
                    <a:pt x="1" y="0"/>
                  </a:moveTo>
                  <a:cubicBezTo>
                    <a:pt x="191" y="115"/>
                    <a:pt x="362" y="248"/>
                    <a:pt x="534" y="362"/>
                  </a:cubicBezTo>
                  <a:lnTo>
                    <a:pt x="515" y="343"/>
                  </a:lnTo>
                  <a:lnTo>
                    <a:pt x="515" y="343"/>
                  </a:lnTo>
                  <a:lnTo>
                    <a:pt x="705" y="495"/>
                  </a:lnTo>
                  <a:cubicBezTo>
                    <a:pt x="953" y="724"/>
                    <a:pt x="1200" y="952"/>
                    <a:pt x="1448" y="1181"/>
                  </a:cubicBezTo>
                  <a:cubicBezTo>
                    <a:pt x="1695" y="1409"/>
                    <a:pt x="1962" y="1619"/>
                    <a:pt x="2228" y="1809"/>
                  </a:cubicBezTo>
                  <a:cubicBezTo>
                    <a:pt x="2495" y="2018"/>
                    <a:pt x="2742" y="2209"/>
                    <a:pt x="3028" y="2380"/>
                  </a:cubicBezTo>
                  <a:cubicBezTo>
                    <a:pt x="3294" y="2551"/>
                    <a:pt x="3618" y="2723"/>
                    <a:pt x="3923" y="2894"/>
                  </a:cubicBezTo>
                  <a:cubicBezTo>
                    <a:pt x="4303" y="3161"/>
                    <a:pt x="4684" y="3408"/>
                    <a:pt x="5065" y="3675"/>
                  </a:cubicBezTo>
                  <a:cubicBezTo>
                    <a:pt x="5446" y="3941"/>
                    <a:pt x="5826" y="4151"/>
                    <a:pt x="6169" y="4436"/>
                  </a:cubicBezTo>
                  <a:cubicBezTo>
                    <a:pt x="6359" y="4608"/>
                    <a:pt x="6531" y="4779"/>
                    <a:pt x="6702" y="4950"/>
                  </a:cubicBezTo>
                  <a:lnTo>
                    <a:pt x="6778" y="5026"/>
                  </a:lnTo>
                  <a:cubicBezTo>
                    <a:pt x="7026" y="5274"/>
                    <a:pt x="7254" y="5540"/>
                    <a:pt x="7521" y="5807"/>
                  </a:cubicBezTo>
                  <a:cubicBezTo>
                    <a:pt x="7464" y="5731"/>
                    <a:pt x="7426" y="5674"/>
                    <a:pt x="7368" y="5598"/>
                  </a:cubicBezTo>
                  <a:cubicBezTo>
                    <a:pt x="7102" y="5236"/>
                    <a:pt x="6854" y="4874"/>
                    <a:pt x="6569" y="4512"/>
                  </a:cubicBezTo>
                  <a:cubicBezTo>
                    <a:pt x="6302" y="4170"/>
                    <a:pt x="6017" y="3846"/>
                    <a:pt x="5712" y="3503"/>
                  </a:cubicBezTo>
                  <a:cubicBezTo>
                    <a:pt x="5408" y="3180"/>
                    <a:pt x="5103" y="2818"/>
                    <a:pt x="4779" y="2475"/>
                  </a:cubicBezTo>
                  <a:cubicBezTo>
                    <a:pt x="4456" y="2133"/>
                    <a:pt x="4094" y="1828"/>
                    <a:pt x="3675" y="1581"/>
                  </a:cubicBezTo>
                  <a:cubicBezTo>
                    <a:pt x="3104" y="1219"/>
                    <a:pt x="2495" y="876"/>
                    <a:pt x="1886" y="591"/>
                  </a:cubicBezTo>
                  <a:cubicBezTo>
                    <a:pt x="1581" y="438"/>
                    <a:pt x="1276" y="305"/>
                    <a:pt x="953" y="191"/>
                  </a:cubicBezTo>
                  <a:cubicBezTo>
                    <a:pt x="648" y="96"/>
                    <a:pt x="324" y="19"/>
                    <a:pt x="1" y="0"/>
                  </a:cubicBezTo>
                  <a:close/>
                  <a:moveTo>
                    <a:pt x="7502" y="5807"/>
                  </a:moveTo>
                  <a:cubicBezTo>
                    <a:pt x="7521" y="5807"/>
                    <a:pt x="7521" y="5807"/>
                    <a:pt x="7540" y="5826"/>
                  </a:cubicBezTo>
                  <a:lnTo>
                    <a:pt x="7521" y="580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7" name="Google Shape;2757;p78"/>
            <p:cNvSpPr/>
            <p:nvPr/>
          </p:nvSpPr>
          <p:spPr>
            <a:xfrm>
              <a:off x="3689325" y="4565425"/>
              <a:ext cx="192325" cy="141850"/>
            </a:xfrm>
            <a:custGeom>
              <a:avLst/>
              <a:gdLst/>
              <a:ahLst/>
              <a:cxnLst/>
              <a:rect l="l" t="t" r="r" b="b"/>
              <a:pathLst>
                <a:path w="7693" h="5674" extrusionOk="0">
                  <a:moveTo>
                    <a:pt x="1" y="0"/>
                  </a:moveTo>
                  <a:lnTo>
                    <a:pt x="1" y="0"/>
                  </a:lnTo>
                  <a:cubicBezTo>
                    <a:pt x="267" y="248"/>
                    <a:pt x="515" y="476"/>
                    <a:pt x="781" y="686"/>
                  </a:cubicBezTo>
                  <a:lnTo>
                    <a:pt x="877" y="762"/>
                  </a:lnTo>
                  <a:cubicBezTo>
                    <a:pt x="1600" y="1352"/>
                    <a:pt x="2324" y="1904"/>
                    <a:pt x="3047" y="2475"/>
                  </a:cubicBezTo>
                  <a:lnTo>
                    <a:pt x="3123" y="2532"/>
                  </a:lnTo>
                  <a:lnTo>
                    <a:pt x="3504" y="2837"/>
                  </a:lnTo>
                  <a:cubicBezTo>
                    <a:pt x="3694" y="3008"/>
                    <a:pt x="3904" y="3161"/>
                    <a:pt x="4113" y="3294"/>
                  </a:cubicBezTo>
                  <a:cubicBezTo>
                    <a:pt x="4342" y="3446"/>
                    <a:pt x="4570" y="3561"/>
                    <a:pt x="4798" y="3694"/>
                  </a:cubicBezTo>
                  <a:cubicBezTo>
                    <a:pt x="5236" y="3941"/>
                    <a:pt x="5693" y="4151"/>
                    <a:pt x="6112" y="4417"/>
                  </a:cubicBezTo>
                  <a:cubicBezTo>
                    <a:pt x="6550" y="4665"/>
                    <a:pt x="7026" y="5007"/>
                    <a:pt x="7445" y="5350"/>
                  </a:cubicBezTo>
                  <a:lnTo>
                    <a:pt x="7521" y="5407"/>
                  </a:lnTo>
                  <a:lnTo>
                    <a:pt x="7578" y="5464"/>
                  </a:lnTo>
                  <a:lnTo>
                    <a:pt x="7597" y="5521"/>
                  </a:lnTo>
                  <a:lnTo>
                    <a:pt x="7635" y="5560"/>
                  </a:lnTo>
                  <a:lnTo>
                    <a:pt x="7635" y="5598"/>
                  </a:lnTo>
                  <a:lnTo>
                    <a:pt x="7635" y="5636"/>
                  </a:lnTo>
                  <a:lnTo>
                    <a:pt x="7635" y="5655"/>
                  </a:lnTo>
                  <a:lnTo>
                    <a:pt x="7635" y="5674"/>
                  </a:lnTo>
                  <a:cubicBezTo>
                    <a:pt x="7654" y="5674"/>
                    <a:pt x="7654" y="5655"/>
                    <a:pt x="7654" y="5655"/>
                  </a:cubicBezTo>
                  <a:cubicBezTo>
                    <a:pt x="7692" y="5579"/>
                    <a:pt x="7597" y="5445"/>
                    <a:pt x="7559" y="5388"/>
                  </a:cubicBezTo>
                  <a:cubicBezTo>
                    <a:pt x="7369" y="5179"/>
                    <a:pt x="7178" y="4988"/>
                    <a:pt x="6969" y="4817"/>
                  </a:cubicBezTo>
                  <a:cubicBezTo>
                    <a:pt x="6607" y="4474"/>
                    <a:pt x="6245" y="4113"/>
                    <a:pt x="5846" y="3808"/>
                  </a:cubicBezTo>
                  <a:lnTo>
                    <a:pt x="5846" y="3808"/>
                  </a:lnTo>
                  <a:lnTo>
                    <a:pt x="5865" y="3827"/>
                  </a:lnTo>
                  <a:lnTo>
                    <a:pt x="5427" y="3465"/>
                  </a:lnTo>
                  <a:lnTo>
                    <a:pt x="5446" y="3484"/>
                  </a:lnTo>
                  <a:cubicBezTo>
                    <a:pt x="5103" y="3218"/>
                    <a:pt x="4779" y="2913"/>
                    <a:pt x="4456" y="2609"/>
                  </a:cubicBezTo>
                  <a:cubicBezTo>
                    <a:pt x="4132" y="2304"/>
                    <a:pt x="3828" y="2018"/>
                    <a:pt x="3485" y="1733"/>
                  </a:cubicBezTo>
                  <a:cubicBezTo>
                    <a:pt x="2799" y="1162"/>
                    <a:pt x="2019" y="724"/>
                    <a:pt x="1181" y="438"/>
                  </a:cubicBezTo>
                  <a:cubicBezTo>
                    <a:pt x="991" y="362"/>
                    <a:pt x="801" y="305"/>
                    <a:pt x="610" y="229"/>
                  </a:cubicBezTo>
                  <a:cubicBezTo>
                    <a:pt x="420" y="153"/>
                    <a:pt x="210" y="7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8" name="Google Shape;2758;p78"/>
            <p:cNvSpPr/>
            <p:nvPr/>
          </p:nvSpPr>
          <p:spPr>
            <a:xfrm>
              <a:off x="3489925" y="4334600"/>
              <a:ext cx="186575" cy="77600"/>
            </a:xfrm>
            <a:custGeom>
              <a:avLst/>
              <a:gdLst/>
              <a:ahLst/>
              <a:cxnLst/>
              <a:rect l="l" t="t" r="r" b="b"/>
              <a:pathLst>
                <a:path w="7463" h="3104" extrusionOk="0">
                  <a:moveTo>
                    <a:pt x="0" y="0"/>
                  </a:moveTo>
                  <a:lnTo>
                    <a:pt x="0" y="0"/>
                  </a:lnTo>
                  <a:cubicBezTo>
                    <a:pt x="381" y="248"/>
                    <a:pt x="781" y="514"/>
                    <a:pt x="1180" y="724"/>
                  </a:cubicBezTo>
                  <a:cubicBezTo>
                    <a:pt x="1599" y="933"/>
                    <a:pt x="2018" y="1104"/>
                    <a:pt x="2456" y="1276"/>
                  </a:cubicBezTo>
                  <a:cubicBezTo>
                    <a:pt x="2894" y="1428"/>
                    <a:pt x="3332" y="1580"/>
                    <a:pt x="3789" y="1713"/>
                  </a:cubicBezTo>
                  <a:cubicBezTo>
                    <a:pt x="3998" y="1771"/>
                    <a:pt x="4207" y="1828"/>
                    <a:pt x="4417" y="1885"/>
                  </a:cubicBezTo>
                  <a:cubicBezTo>
                    <a:pt x="4626" y="1942"/>
                    <a:pt x="4836" y="1999"/>
                    <a:pt x="5045" y="2037"/>
                  </a:cubicBezTo>
                  <a:cubicBezTo>
                    <a:pt x="5255" y="2075"/>
                    <a:pt x="5445" y="2132"/>
                    <a:pt x="5654" y="2189"/>
                  </a:cubicBezTo>
                  <a:cubicBezTo>
                    <a:pt x="5902" y="2266"/>
                    <a:pt x="6130" y="2361"/>
                    <a:pt x="6359" y="2456"/>
                  </a:cubicBezTo>
                  <a:cubicBezTo>
                    <a:pt x="6606" y="2570"/>
                    <a:pt x="6854" y="2684"/>
                    <a:pt x="7082" y="2837"/>
                  </a:cubicBezTo>
                  <a:cubicBezTo>
                    <a:pt x="7196" y="2894"/>
                    <a:pt x="7311" y="2989"/>
                    <a:pt x="7425" y="3065"/>
                  </a:cubicBezTo>
                  <a:lnTo>
                    <a:pt x="7431" y="3068"/>
                  </a:lnTo>
                  <a:lnTo>
                    <a:pt x="7431" y="3068"/>
                  </a:lnTo>
                  <a:cubicBezTo>
                    <a:pt x="7357" y="2980"/>
                    <a:pt x="7267" y="2909"/>
                    <a:pt x="7177" y="2837"/>
                  </a:cubicBezTo>
                  <a:cubicBezTo>
                    <a:pt x="7006" y="2703"/>
                    <a:pt x="6835" y="2570"/>
                    <a:pt x="6663" y="2456"/>
                  </a:cubicBezTo>
                  <a:cubicBezTo>
                    <a:pt x="6302" y="2189"/>
                    <a:pt x="5940" y="1961"/>
                    <a:pt x="5559" y="1733"/>
                  </a:cubicBezTo>
                  <a:cubicBezTo>
                    <a:pt x="5159" y="1523"/>
                    <a:pt x="4760" y="1333"/>
                    <a:pt x="4360" y="1161"/>
                  </a:cubicBezTo>
                  <a:cubicBezTo>
                    <a:pt x="4150" y="1066"/>
                    <a:pt x="3922" y="971"/>
                    <a:pt x="3693" y="895"/>
                  </a:cubicBezTo>
                  <a:cubicBezTo>
                    <a:pt x="3465" y="819"/>
                    <a:pt x="3275" y="743"/>
                    <a:pt x="3046" y="685"/>
                  </a:cubicBezTo>
                  <a:cubicBezTo>
                    <a:pt x="2837" y="609"/>
                    <a:pt x="2551" y="533"/>
                    <a:pt x="2304" y="476"/>
                  </a:cubicBezTo>
                  <a:cubicBezTo>
                    <a:pt x="2056" y="419"/>
                    <a:pt x="1790" y="381"/>
                    <a:pt x="1542" y="343"/>
                  </a:cubicBezTo>
                  <a:cubicBezTo>
                    <a:pt x="1028" y="248"/>
                    <a:pt x="514" y="114"/>
                    <a:pt x="0" y="0"/>
                  </a:cubicBezTo>
                  <a:close/>
                  <a:moveTo>
                    <a:pt x="7431" y="3068"/>
                  </a:moveTo>
                  <a:lnTo>
                    <a:pt x="7431" y="3068"/>
                  </a:lnTo>
                  <a:cubicBezTo>
                    <a:pt x="7435" y="3073"/>
                    <a:pt x="7440" y="3079"/>
                    <a:pt x="7444" y="3084"/>
                  </a:cubicBezTo>
                  <a:cubicBezTo>
                    <a:pt x="7463" y="3084"/>
                    <a:pt x="7463" y="3084"/>
                    <a:pt x="7444" y="3103"/>
                  </a:cubicBezTo>
                  <a:lnTo>
                    <a:pt x="7463" y="3084"/>
                  </a:lnTo>
                  <a:lnTo>
                    <a:pt x="7431" y="3068"/>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9" name="Google Shape;2759;p78"/>
            <p:cNvSpPr/>
            <p:nvPr/>
          </p:nvSpPr>
          <p:spPr>
            <a:xfrm>
              <a:off x="3444700" y="4281275"/>
              <a:ext cx="159475" cy="45725"/>
            </a:xfrm>
            <a:custGeom>
              <a:avLst/>
              <a:gdLst/>
              <a:ahLst/>
              <a:cxnLst/>
              <a:rect l="l" t="t" r="r" b="b"/>
              <a:pathLst>
                <a:path w="6379" h="1829" extrusionOk="0">
                  <a:moveTo>
                    <a:pt x="0" y="1"/>
                  </a:moveTo>
                  <a:lnTo>
                    <a:pt x="553" y="229"/>
                  </a:lnTo>
                  <a:cubicBezTo>
                    <a:pt x="1200" y="534"/>
                    <a:pt x="1885" y="800"/>
                    <a:pt x="2552" y="1048"/>
                  </a:cubicBezTo>
                  <a:cubicBezTo>
                    <a:pt x="2913" y="1143"/>
                    <a:pt x="3275" y="1238"/>
                    <a:pt x="3637" y="1276"/>
                  </a:cubicBezTo>
                  <a:cubicBezTo>
                    <a:pt x="3998" y="1333"/>
                    <a:pt x="4360" y="1333"/>
                    <a:pt x="4722" y="1391"/>
                  </a:cubicBezTo>
                  <a:cubicBezTo>
                    <a:pt x="5103" y="1448"/>
                    <a:pt x="5426" y="1543"/>
                    <a:pt x="5769" y="1619"/>
                  </a:cubicBezTo>
                  <a:cubicBezTo>
                    <a:pt x="5897" y="1656"/>
                    <a:pt x="6026" y="1710"/>
                    <a:pt x="6154" y="1765"/>
                  </a:cubicBezTo>
                  <a:lnTo>
                    <a:pt x="6154" y="1765"/>
                  </a:lnTo>
                  <a:cubicBezTo>
                    <a:pt x="5966" y="1667"/>
                    <a:pt x="5804" y="1560"/>
                    <a:pt x="5617" y="1467"/>
                  </a:cubicBezTo>
                  <a:cubicBezTo>
                    <a:pt x="5388" y="1333"/>
                    <a:pt x="5217" y="1257"/>
                    <a:pt x="5007" y="1162"/>
                  </a:cubicBezTo>
                  <a:cubicBezTo>
                    <a:pt x="4912" y="1105"/>
                    <a:pt x="4798" y="1067"/>
                    <a:pt x="4684" y="1029"/>
                  </a:cubicBezTo>
                  <a:cubicBezTo>
                    <a:pt x="4570" y="991"/>
                    <a:pt x="4436" y="953"/>
                    <a:pt x="4303" y="915"/>
                  </a:cubicBezTo>
                  <a:cubicBezTo>
                    <a:pt x="4075" y="858"/>
                    <a:pt x="3827" y="800"/>
                    <a:pt x="3599" y="724"/>
                  </a:cubicBezTo>
                  <a:lnTo>
                    <a:pt x="3446" y="686"/>
                  </a:lnTo>
                  <a:lnTo>
                    <a:pt x="3484" y="686"/>
                  </a:lnTo>
                  <a:cubicBezTo>
                    <a:pt x="3218" y="591"/>
                    <a:pt x="2951" y="496"/>
                    <a:pt x="2685" y="401"/>
                  </a:cubicBezTo>
                  <a:cubicBezTo>
                    <a:pt x="2418" y="305"/>
                    <a:pt x="2133" y="210"/>
                    <a:pt x="1847" y="153"/>
                  </a:cubicBezTo>
                  <a:cubicBezTo>
                    <a:pt x="1562" y="96"/>
                    <a:pt x="1257" y="58"/>
                    <a:pt x="952" y="39"/>
                  </a:cubicBezTo>
                  <a:cubicBezTo>
                    <a:pt x="648" y="1"/>
                    <a:pt x="324" y="1"/>
                    <a:pt x="0" y="1"/>
                  </a:cubicBezTo>
                  <a:close/>
                  <a:moveTo>
                    <a:pt x="6154" y="1765"/>
                  </a:moveTo>
                  <a:cubicBezTo>
                    <a:pt x="6196" y="1787"/>
                    <a:pt x="6238" y="1808"/>
                    <a:pt x="6283" y="1828"/>
                  </a:cubicBezTo>
                  <a:lnTo>
                    <a:pt x="6378" y="1828"/>
                  </a:lnTo>
                  <a:lnTo>
                    <a:pt x="6378" y="1809"/>
                  </a:lnTo>
                  <a:cubicBezTo>
                    <a:pt x="6302" y="1809"/>
                    <a:pt x="6226" y="1790"/>
                    <a:pt x="6169" y="1771"/>
                  </a:cubicBezTo>
                  <a:cubicBezTo>
                    <a:pt x="6164" y="1769"/>
                    <a:pt x="6159" y="1767"/>
                    <a:pt x="6154" y="17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60" name="Google Shape;2760;p78"/>
            <p:cNvSpPr/>
            <p:nvPr/>
          </p:nvSpPr>
          <p:spPr>
            <a:xfrm>
              <a:off x="3401400" y="4243875"/>
              <a:ext cx="135650" cy="26475"/>
            </a:xfrm>
            <a:custGeom>
              <a:avLst/>
              <a:gdLst/>
              <a:ahLst/>
              <a:cxnLst/>
              <a:rect l="l" t="t" r="r" b="b"/>
              <a:pathLst>
                <a:path w="5426" h="1059" extrusionOk="0">
                  <a:moveTo>
                    <a:pt x="996" y="0"/>
                  </a:moveTo>
                  <a:cubicBezTo>
                    <a:pt x="659" y="0"/>
                    <a:pt x="326" y="14"/>
                    <a:pt x="0" y="50"/>
                  </a:cubicBezTo>
                  <a:cubicBezTo>
                    <a:pt x="666" y="278"/>
                    <a:pt x="1352" y="469"/>
                    <a:pt x="2037" y="659"/>
                  </a:cubicBezTo>
                  <a:cubicBezTo>
                    <a:pt x="2380" y="773"/>
                    <a:pt x="2722" y="831"/>
                    <a:pt x="3065" y="850"/>
                  </a:cubicBezTo>
                  <a:cubicBezTo>
                    <a:pt x="3236" y="850"/>
                    <a:pt x="3408" y="850"/>
                    <a:pt x="3579" y="831"/>
                  </a:cubicBezTo>
                  <a:cubicBezTo>
                    <a:pt x="3750" y="811"/>
                    <a:pt x="3922" y="811"/>
                    <a:pt x="4093" y="811"/>
                  </a:cubicBezTo>
                  <a:cubicBezTo>
                    <a:pt x="4303" y="831"/>
                    <a:pt x="4493" y="850"/>
                    <a:pt x="4702" y="869"/>
                  </a:cubicBezTo>
                  <a:cubicBezTo>
                    <a:pt x="4912" y="907"/>
                    <a:pt x="5102" y="945"/>
                    <a:pt x="5312" y="983"/>
                  </a:cubicBezTo>
                  <a:lnTo>
                    <a:pt x="5388" y="1002"/>
                  </a:lnTo>
                  <a:lnTo>
                    <a:pt x="5407" y="1002"/>
                  </a:lnTo>
                  <a:lnTo>
                    <a:pt x="5369" y="1040"/>
                  </a:lnTo>
                  <a:lnTo>
                    <a:pt x="5337" y="1056"/>
                  </a:lnTo>
                  <a:lnTo>
                    <a:pt x="5337" y="1056"/>
                  </a:lnTo>
                  <a:cubicBezTo>
                    <a:pt x="5360" y="1049"/>
                    <a:pt x="5378" y="1035"/>
                    <a:pt x="5407" y="1021"/>
                  </a:cubicBezTo>
                  <a:lnTo>
                    <a:pt x="5426" y="1002"/>
                  </a:lnTo>
                  <a:cubicBezTo>
                    <a:pt x="5426" y="983"/>
                    <a:pt x="5407" y="983"/>
                    <a:pt x="5388" y="964"/>
                  </a:cubicBezTo>
                  <a:cubicBezTo>
                    <a:pt x="5312" y="945"/>
                    <a:pt x="5235" y="907"/>
                    <a:pt x="5159" y="888"/>
                  </a:cubicBezTo>
                  <a:cubicBezTo>
                    <a:pt x="5007" y="811"/>
                    <a:pt x="4836" y="716"/>
                    <a:pt x="4664" y="640"/>
                  </a:cubicBezTo>
                  <a:cubicBezTo>
                    <a:pt x="4512" y="564"/>
                    <a:pt x="4341" y="507"/>
                    <a:pt x="4169" y="450"/>
                  </a:cubicBezTo>
                  <a:cubicBezTo>
                    <a:pt x="3846" y="355"/>
                    <a:pt x="3522" y="297"/>
                    <a:pt x="3179" y="259"/>
                  </a:cubicBezTo>
                  <a:lnTo>
                    <a:pt x="3103" y="240"/>
                  </a:lnTo>
                  <a:cubicBezTo>
                    <a:pt x="2608" y="145"/>
                    <a:pt x="2094" y="69"/>
                    <a:pt x="1580" y="12"/>
                  </a:cubicBezTo>
                  <a:cubicBezTo>
                    <a:pt x="1385" y="5"/>
                    <a:pt x="1190" y="0"/>
                    <a:pt x="996" y="0"/>
                  </a:cubicBezTo>
                  <a:close/>
                  <a:moveTo>
                    <a:pt x="5337" y="1056"/>
                  </a:moveTo>
                  <a:cubicBezTo>
                    <a:pt x="5329" y="1058"/>
                    <a:pt x="5321" y="1059"/>
                    <a:pt x="5312" y="1059"/>
                  </a:cubicBezTo>
                  <a:lnTo>
                    <a:pt x="5331" y="1059"/>
                  </a:lnTo>
                  <a:lnTo>
                    <a:pt x="5337" y="105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61" name="Google Shape;2761;p78"/>
            <p:cNvSpPr/>
            <p:nvPr/>
          </p:nvSpPr>
          <p:spPr>
            <a:xfrm>
              <a:off x="3320000" y="4179075"/>
              <a:ext cx="140425" cy="30250"/>
            </a:xfrm>
            <a:custGeom>
              <a:avLst/>
              <a:gdLst/>
              <a:ahLst/>
              <a:cxnLst/>
              <a:rect l="l" t="t" r="r" b="b"/>
              <a:pathLst>
                <a:path w="5617" h="1210" extrusionOk="0">
                  <a:moveTo>
                    <a:pt x="372" y="0"/>
                  </a:moveTo>
                  <a:cubicBezTo>
                    <a:pt x="248" y="0"/>
                    <a:pt x="124" y="5"/>
                    <a:pt x="1" y="15"/>
                  </a:cubicBezTo>
                  <a:cubicBezTo>
                    <a:pt x="229" y="91"/>
                    <a:pt x="438" y="167"/>
                    <a:pt x="648" y="262"/>
                  </a:cubicBezTo>
                  <a:cubicBezTo>
                    <a:pt x="857" y="338"/>
                    <a:pt x="1067" y="453"/>
                    <a:pt x="1295" y="529"/>
                  </a:cubicBezTo>
                  <a:cubicBezTo>
                    <a:pt x="1714" y="681"/>
                    <a:pt x="2152" y="795"/>
                    <a:pt x="2590" y="852"/>
                  </a:cubicBezTo>
                  <a:cubicBezTo>
                    <a:pt x="3009" y="929"/>
                    <a:pt x="3446" y="929"/>
                    <a:pt x="3884" y="948"/>
                  </a:cubicBezTo>
                  <a:cubicBezTo>
                    <a:pt x="4322" y="986"/>
                    <a:pt x="4760" y="1043"/>
                    <a:pt x="5198" y="1119"/>
                  </a:cubicBezTo>
                  <a:cubicBezTo>
                    <a:pt x="5331" y="1138"/>
                    <a:pt x="5445" y="1157"/>
                    <a:pt x="5560" y="1195"/>
                  </a:cubicBezTo>
                  <a:lnTo>
                    <a:pt x="5407" y="1195"/>
                  </a:lnTo>
                  <a:cubicBezTo>
                    <a:pt x="5436" y="1205"/>
                    <a:pt x="5469" y="1209"/>
                    <a:pt x="5505" y="1209"/>
                  </a:cubicBezTo>
                  <a:cubicBezTo>
                    <a:pt x="5541" y="1209"/>
                    <a:pt x="5579" y="1205"/>
                    <a:pt x="5617" y="1195"/>
                  </a:cubicBezTo>
                  <a:cubicBezTo>
                    <a:pt x="5579" y="1176"/>
                    <a:pt x="5541" y="1157"/>
                    <a:pt x="5502" y="1157"/>
                  </a:cubicBezTo>
                  <a:lnTo>
                    <a:pt x="5331" y="1081"/>
                  </a:lnTo>
                  <a:lnTo>
                    <a:pt x="5027" y="967"/>
                  </a:lnTo>
                  <a:cubicBezTo>
                    <a:pt x="4798" y="890"/>
                    <a:pt x="4570" y="814"/>
                    <a:pt x="4341" y="738"/>
                  </a:cubicBezTo>
                  <a:cubicBezTo>
                    <a:pt x="3884" y="567"/>
                    <a:pt x="3427" y="453"/>
                    <a:pt x="2951" y="376"/>
                  </a:cubicBezTo>
                  <a:lnTo>
                    <a:pt x="2780" y="338"/>
                  </a:lnTo>
                  <a:cubicBezTo>
                    <a:pt x="2323" y="262"/>
                    <a:pt x="1866" y="167"/>
                    <a:pt x="1409" y="110"/>
                  </a:cubicBezTo>
                  <a:cubicBezTo>
                    <a:pt x="1200" y="72"/>
                    <a:pt x="971" y="34"/>
                    <a:pt x="743" y="15"/>
                  </a:cubicBezTo>
                  <a:cubicBezTo>
                    <a:pt x="619" y="5"/>
                    <a:pt x="496" y="0"/>
                    <a:pt x="3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62" name="Google Shape;2762;p78"/>
            <p:cNvSpPr/>
            <p:nvPr/>
          </p:nvSpPr>
          <p:spPr>
            <a:xfrm>
              <a:off x="3240525" y="4117675"/>
              <a:ext cx="133750" cy="26450"/>
            </a:xfrm>
            <a:custGeom>
              <a:avLst/>
              <a:gdLst/>
              <a:ahLst/>
              <a:cxnLst/>
              <a:rect l="l" t="t" r="r" b="b"/>
              <a:pathLst>
                <a:path w="5350" h="1058" extrusionOk="0">
                  <a:moveTo>
                    <a:pt x="476" y="1"/>
                  </a:moveTo>
                  <a:cubicBezTo>
                    <a:pt x="319" y="1"/>
                    <a:pt x="162" y="5"/>
                    <a:pt x="0" y="15"/>
                  </a:cubicBezTo>
                  <a:lnTo>
                    <a:pt x="362" y="167"/>
                  </a:lnTo>
                  <a:lnTo>
                    <a:pt x="571" y="262"/>
                  </a:lnTo>
                  <a:lnTo>
                    <a:pt x="552" y="262"/>
                  </a:lnTo>
                  <a:cubicBezTo>
                    <a:pt x="952" y="453"/>
                    <a:pt x="1371" y="624"/>
                    <a:pt x="1790" y="776"/>
                  </a:cubicBezTo>
                  <a:cubicBezTo>
                    <a:pt x="2018" y="833"/>
                    <a:pt x="2228" y="891"/>
                    <a:pt x="2456" y="910"/>
                  </a:cubicBezTo>
                  <a:cubicBezTo>
                    <a:pt x="2685" y="948"/>
                    <a:pt x="2951" y="948"/>
                    <a:pt x="3199" y="948"/>
                  </a:cubicBezTo>
                  <a:lnTo>
                    <a:pt x="3351" y="948"/>
                  </a:lnTo>
                  <a:cubicBezTo>
                    <a:pt x="3960" y="967"/>
                    <a:pt x="4550" y="1024"/>
                    <a:pt x="5159" y="1043"/>
                  </a:cubicBezTo>
                  <a:lnTo>
                    <a:pt x="5255" y="1043"/>
                  </a:lnTo>
                  <a:cubicBezTo>
                    <a:pt x="5264" y="1052"/>
                    <a:pt x="5274" y="1057"/>
                    <a:pt x="5286" y="1057"/>
                  </a:cubicBezTo>
                  <a:cubicBezTo>
                    <a:pt x="5298" y="1057"/>
                    <a:pt x="5312" y="1052"/>
                    <a:pt x="5331" y="1043"/>
                  </a:cubicBezTo>
                  <a:cubicBezTo>
                    <a:pt x="5331" y="1043"/>
                    <a:pt x="5350" y="1024"/>
                    <a:pt x="5331" y="1024"/>
                  </a:cubicBezTo>
                  <a:cubicBezTo>
                    <a:pt x="5179" y="1005"/>
                    <a:pt x="5045" y="967"/>
                    <a:pt x="4912" y="910"/>
                  </a:cubicBezTo>
                  <a:lnTo>
                    <a:pt x="4455" y="795"/>
                  </a:lnTo>
                  <a:cubicBezTo>
                    <a:pt x="4150" y="700"/>
                    <a:pt x="3827" y="586"/>
                    <a:pt x="3522" y="472"/>
                  </a:cubicBezTo>
                  <a:cubicBezTo>
                    <a:pt x="3199" y="377"/>
                    <a:pt x="2875" y="300"/>
                    <a:pt x="2551" y="243"/>
                  </a:cubicBezTo>
                  <a:cubicBezTo>
                    <a:pt x="2304" y="205"/>
                    <a:pt x="2056" y="167"/>
                    <a:pt x="1809" y="110"/>
                  </a:cubicBezTo>
                  <a:cubicBezTo>
                    <a:pt x="1523" y="72"/>
                    <a:pt x="1238" y="34"/>
                    <a:pt x="952" y="15"/>
                  </a:cubicBezTo>
                  <a:cubicBezTo>
                    <a:pt x="790" y="5"/>
                    <a:pt x="633"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63" name="Google Shape;2763;p78"/>
            <p:cNvSpPr/>
            <p:nvPr/>
          </p:nvSpPr>
          <p:spPr>
            <a:xfrm>
              <a:off x="3257650" y="4081850"/>
              <a:ext cx="787250" cy="1211800"/>
            </a:xfrm>
            <a:custGeom>
              <a:avLst/>
              <a:gdLst/>
              <a:ahLst/>
              <a:cxnLst/>
              <a:rect l="l" t="t" r="r" b="b"/>
              <a:pathLst>
                <a:path w="31490" h="48472" extrusionOk="0">
                  <a:moveTo>
                    <a:pt x="1" y="1"/>
                  </a:moveTo>
                  <a:cubicBezTo>
                    <a:pt x="705" y="382"/>
                    <a:pt x="1428" y="782"/>
                    <a:pt x="2152" y="1143"/>
                  </a:cubicBezTo>
                  <a:cubicBezTo>
                    <a:pt x="2476" y="1315"/>
                    <a:pt x="2799" y="1486"/>
                    <a:pt x="3123" y="1638"/>
                  </a:cubicBezTo>
                  <a:cubicBezTo>
                    <a:pt x="3446" y="1810"/>
                    <a:pt x="3770" y="2000"/>
                    <a:pt x="4075" y="2190"/>
                  </a:cubicBezTo>
                  <a:cubicBezTo>
                    <a:pt x="4551" y="2495"/>
                    <a:pt x="5027" y="2819"/>
                    <a:pt x="5503" y="3142"/>
                  </a:cubicBezTo>
                  <a:cubicBezTo>
                    <a:pt x="5731" y="3275"/>
                    <a:pt x="5940" y="3428"/>
                    <a:pt x="6150" y="3561"/>
                  </a:cubicBezTo>
                  <a:cubicBezTo>
                    <a:pt x="6264" y="3637"/>
                    <a:pt x="6378" y="3713"/>
                    <a:pt x="6473" y="3770"/>
                  </a:cubicBezTo>
                  <a:cubicBezTo>
                    <a:pt x="6588" y="3847"/>
                    <a:pt x="6740" y="3961"/>
                    <a:pt x="6854" y="4056"/>
                  </a:cubicBezTo>
                  <a:cubicBezTo>
                    <a:pt x="7102" y="4227"/>
                    <a:pt x="7330" y="4418"/>
                    <a:pt x="7559" y="4589"/>
                  </a:cubicBezTo>
                  <a:cubicBezTo>
                    <a:pt x="7787" y="4779"/>
                    <a:pt x="7996" y="4932"/>
                    <a:pt x="8225" y="5103"/>
                  </a:cubicBezTo>
                  <a:cubicBezTo>
                    <a:pt x="8663" y="5446"/>
                    <a:pt x="9120" y="5769"/>
                    <a:pt x="9558" y="6093"/>
                  </a:cubicBezTo>
                  <a:lnTo>
                    <a:pt x="10129" y="6569"/>
                  </a:lnTo>
                  <a:cubicBezTo>
                    <a:pt x="10452" y="6836"/>
                    <a:pt x="10795" y="7121"/>
                    <a:pt x="11119" y="7407"/>
                  </a:cubicBezTo>
                  <a:cubicBezTo>
                    <a:pt x="11442" y="7692"/>
                    <a:pt x="11842" y="8035"/>
                    <a:pt x="12166" y="8359"/>
                  </a:cubicBezTo>
                  <a:cubicBezTo>
                    <a:pt x="12508" y="8663"/>
                    <a:pt x="12813" y="8949"/>
                    <a:pt x="13118" y="9253"/>
                  </a:cubicBezTo>
                  <a:cubicBezTo>
                    <a:pt x="13441" y="9558"/>
                    <a:pt x="13746" y="9882"/>
                    <a:pt x="14051" y="10205"/>
                  </a:cubicBezTo>
                  <a:lnTo>
                    <a:pt x="14031" y="10186"/>
                  </a:lnTo>
                  <a:lnTo>
                    <a:pt x="14660" y="10834"/>
                  </a:lnTo>
                  <a:cubicBezTo>
                    <a:pt x="14850" y="11043"/>
                    <a:pt x="15040" y="11252"/>
                    <a:pt x="15231" y="11462"/>
                  </a:cubicBezTo>
                  <a:cubicBezTo>
                    <a:pt x="15631" y="11862"/>
                    <a:pt x="16030" y="12299"/>
                    <a:pt x="16411" y="12718"/>
                  </a:cubicBezTo>
                  <a:lnTo>
                    <a:pt x="16982" y="13308"/>
                  </a:lnTo>
                  <a:cubicBezTo>
                    <a:pt x="17154" y="13518"/>
                    <a:pt x="17325" y="13708"/>
                    <a:pt x="17515" y="13918"/>
                  </a:cubicBezTo>
                  <a:cubicBezTo>
                    <a:pt x="17915" y="14336"/>
                    <a:pt x="18315" y="14774"/>
                    <a:pt x="18696" y="15212"/>
                  </a:cubicBezTo>
                  <a:cubicBezTo>
                    <a:pt x="18943" y="15517"/>
                    <a:pt x="19191" y="15802"/>
                    <a:pt x="19438" y="16107"/>
                  </a:cubicBezTo>
                  <a:cubicBezTo>
                    <a:pt x="19571" y="16259"/>
                    <a:pt x="19686" y="16412"/>
                    <a:pt x="19819" y="16583"/>
                  </a:cubicBezTo>
                  <a:cubicBezTo>
                    <a:pt x="19933" y="16716"/>
                    <a:pt x="20066" y="16869"/>
                    <a:pt x="20162" y="17021"/>
                  </a:cubicBezTo>
                  <a:cubicBezTo>
                    <a:pt x="20314" y="17249"/>
                    <a:pt x="20466" y="17459"/>
                    <a:pt x="20619" y="17687"/>
                  </a:cubicBezTo>
                  <a:lnTo>
                    <a:pt x="21018" y="18277"/>
                  </a:lnTo>
                  <a:cubicBezTo>
                    <a:pt x="21323" y="18734"/>
                    <a:pt x="21628" y="19172"/>
                    <a:pt x="21932" y="19610"/>
                  </a:cubicBezTo>
                  <a:cubicBezTo>
                    <a:pt x="22237" y="20048"/>
                    <a:pt x="22503" y="20467"/>
                    <a:pt x="22770" y="20886"/>
                  </a:cubicBezTo>
                  <a:cubicBezTo>
                    <a:pt x="22922" y="21114"/>
                    <a:pt x="23055" y="21323"/>
                    <a:pt x="23208" y="21552"/>
                  </a:cubicBezTo>
                  <a:cubicBezTo>
                    <a:pt x="23322" y="21780"/>
                    <a:pt x="23474" y="22028"/>
                    <a:pt x="23608" y="22256"/>
                  </a:cubicBezTo>
                  <a:cubicBezTo>
                    <a:pt x="23779" y="22561"/>
                    <a:pt x="23950" y="22885"/>
                    <a:pt x="24102" y="23208"/>
                  </a:cubicBezTo>
                  <a:cubicBezTo>
                    <a:pt x="24198" y="23379"/>
                    <a:pt x="24274" y="23570"/>
                    <a:pt x="24369" y="23760"/>
                  </a:cubicBezTo>
                  <a:cubicBezTo>
                    <a:pt x="24445" y="23951"/>
                    <a:pt x="24521" y="24103"/>
                    <a:pt x="24597" y="24274"/>
                  </a:cubicBezTo>
                  <a:cubicBezTo>
                    <a:pt x="24693" y="24446"/>
                    <a:pt x="24769" y="24636"/>
                    <a:pt x="24845" y="24826"/>
                  </a:cubicBezTo>
                  <a:cubicBezTo>
                    <a:pt x="24921" y="25017"/>
                    <a:pt x="24997" y="25169"/>
                    <a:pt x="25073" y="25340"/>
                  </a:cubicBezTo>
                  <a:cubicBezTo>
                    <a:pt x="25150" y="25512"/>
                    <a:pt x="25283" y="25740"/>
                    <a:pt x="25397" y="25912"/>
                  </a:cubicBezTo>
                  <a:lnTo>
                    <a:pt x="25702" y="26445"/>
                  </a:lnTo>
                  <a:lnTo>
                    <a:pt x="25892" y="26825"/>
                  </a:lnTo>
                  <a:cubicBezTo>
                    <a:pt x="25968" y="26959"/>
                    <a:pt x="26025" y="27092"/>
                    <a:pt x="26082" y="27225"/>
                  </a:cubicBezTo>
                  <a:cubicBezTo>
                    <a:pt x="26140" y="27358"/>
                    <a:pt x="26197" y="27473"/>
                    <a:pt x="26254" y="27606"/>
                  </a:cubicBezTo>
                  <a:cubicBezTo>
                    <a:pt x="26311" y="27739"/>
                    <a:pt x="26349" y="27853"/>
                    <a:pt x="26387" y="27949"/>
                  </a:cubicBezTo>
                  <a:cubicBezTo>
                    <a:pt x="26577" y="28444"/>
                    <a:pt x="26749" y="28939"/>
                    <a:pt x="26958" y="29414"/>
                  </a:cubicBezTo>
                  <a:cubicBezTo>
                    <a:pt x="27149" y="29909"/>
                    <a:pt x="27358" y="30404"/>
                    <a:pt x="27567" y="30899"/>
                  </a:cubicBezTo>
                  <a:cubicBezTo>
                    <a:pt x="27758" y="31394"/>
                    <a:pt x="27967" y="31928"/>
                    <a:pt x="28139" y="32442"/>
                  </a:cubicBezTo>
                  <a:cubicBezTo>
                    <a:pt x="28310" y="32975"/>
                    <a:pt x="28500" y="33565"/>
                    <a:pt x="28672" y="34117"/>
                  </a:cubicBezTo>
                  <a:cubicBezTo>
                    <a:pt x="28767" y="34383"/>
                    <a:pt x="28862" y="34669"/>
                    <a:pt x="28938" y="34955"/>
                  </a:cubicBezTo>
                  <a:cubicBezTo>
                    <a:pt x="29014" y="35221"/>
                    <a:pt x="29090" y="35488"/>
                    <a:pt x="29186" y="35773"/>
                  </a:cubicBezTo>
                  <a:cubicBezTo>
                    <a:pt x="29262" y="36040"/>
                    <a:pt x="29300" y="36268"/>
                    <a:pt x="29376" y="36516"/>
                  </a:cubicBezTo>
                  <a:lnTo>
                    <a:pt x="29604" y="37391"/>
                  </a:lnTo>
                  <a:cubicBezTo>
                    <a:pt x="29643" y="37544"/>
                    <a:pt x="29681" y="37696"/>
                    <a:pt x="29719" y="37829"/>
                  </a:cubicBezTo>
                  <a:lnTo>
                    <a:pt x="29719" y="37791"/>
                  </a:lnTo>
                  <a:cubicBezTo>
                    <a:pt x="29776" y="38039"/>
                    <a:pt x="29833" y="38286"/>
                    <a:pt x="29909" y="38534"/>
                  </a:cubicBezTo>
                  <a:cubicBezTo>
                    <a:pt x="29966" y="38819"/>
                    <a:pt x="30061" y="39124"/>
                    <a:pt x="30137" y="39409"/>
                  </a:cubicBezTo>
                  <a:cubicBezTo>
                    <a:pt x="30214" y="39695"/>
                    <a:pt x="30309" y="39961"/>
                    <a:pt x="30385" y="40247"/>
                  </a:cubicBezTo>
                  <a:cubicBezTo>
                    <a:pt x="30442" y="40533"/>
                    <a:pt x="30518" y="40761"/>
                    <a:pt x="30575" y="41028"/>
                  </a:cubicBezTo>
                  <a:cubicBezTo>
                    <a:pt x="30652" y="41351"/>
                    <a:pt x="30728" y="41656"/>
                    <a:pt x="30785" y="41980"/>
                  </a:cubicBezTo>
                  <a:cubicBezTo>
                    <a:pt x="30861" y="42284"/>
                    <a:pt x="30918" y="42608"/>
                    <a:pt x="30975" y="42912"/>
                  </a:cubicBezTo>
                  <a:cubicBezTo>
                    <a:pt x="31032" y="43217"/>
                    <a:pt x="31089" y="43579"/>
                    <a:pt x="31146" y="43921"/>
                  </a:cubicBezTo>
                  <a:cubicBezTo>
                    <a:pt x="31185" y="44264"/>
                    <a:pt x="31223" y="44588"/>
                    <a:pt x="31261" y="44911"/>
                  </a:cubicBezTo>
                  <a:cubicBezTo>
                    <a:pt x="31299" y="45406"/>
                    <a:pt x="31337" y="45901"/>
                    <a:pt x="31375" y="46396"/>
                  </a:cubicBezTo>
                  <a:cubicBezTo>
                    <a:pt x="31375" y="46663"/>
                    <a:pt x="31394" y="46910"/>
                    <a:pt x="31413" y="47177"/>
                  </a:cubicBezTo>
                  <a:cubicBezTo>
                    <a:pt x="31413" y="47424"/>
                    <a:pt x="31451" y="47710"/>
                    <a:pt x="31451" y="47995"/>
                  </a:cubicBezTo>
                  <a:cubicBezTo>
                    <a:pt x="31451" y="48053"/>
                    <a:pt x="31451" y="48129"/>
                    <a:pt x="31451" y="48186"/>
                  </a:cubicBezTo>
                  <a:lnTo>
                    <a:pt x="31451" y="48205"/>
                  </a:lnTo>
                  <a:cubicBezTo>
                    <a:pt x="31470" y="48167"/>
                    <a:pt x="31470" y="48110"/>
                    <a:pt x="31470" y="48072"/>
                  </a:cubicBezTo>
                  <a:cubicBezTo>
                    <a:pt x="31489" y="47957"/>
                    <a:pt x="31489" y="47843"/>
                    <a:pt x="31470" y="47748"/>
                  </a:cubicBezTo>
                  <a:cubicBezTo>
                    <a:pt x="31470" y="47481"/>
                    <a:pt x="31451" y="47215"/>
                    <a:pt x="31432" y="46929"/>
                  </a:cubicBezTo>
                  <a:cubicBezTo>
                    <a:pt x="31432" y="46663"/>
                    <a:pt x="31432" y="46396"/>
                    <a:pt x="31432" y="46130"/>
                  </a:cubicBezTo>
                  <a:cubicBezTo>
                    <a:pt x="31413" y="45844"/>
                    <a:pt x="31432" y="45540"/>
                    <a:pt x="31413" y="45254"/>
                  </a:cubicBezTo>
                  <a:cubicBezTo>
                    <a:pt x="31394" y="44968"/>
                    <a:pt x="31394" y="44721"/>
                    <a:pt x="31356" y="44454"/>
                  </a:cubicBezTo>
                  <a:cubicBezTo>
                    <a:pt x="31337" y="44188"/>
                    <a:pt x="31337" y="43902"/>
                    <a:pt x="31299" y="43636"/>
                  </a:cubicBezTo>
                  <a:cubicBezTo>
                    <a:pt x="31261" y="43369"/>
                    <a:pt x="31242" y="43065"/>
                    <a:pt x="31204" y="42779"/>
                  </a:cubicBezTo>
                  <a:cubicBezTo>
                    <a:pt x="31146" y="42513"/>
                    <a:pt x="31108" y="42189"/>
                    <a:pt x="31070" y="41884"/>
                  </a:cubicBezTo>
                  <a:cubicBezTo>
                    <a:pt x="31032" y="41580"/>
                    <a:pt x="30994" y="41332"/>
                    <a:pt x="30937" y="41066"/>
                  </a:cubicBezTo>
                  <a:cubicBezTo>
                    <a:pt x="30899" y="40780"/>
                    <a:pt x="30842" y="40533"/>
                    <a:pt x="30785" y="40247"/>
                  </a:cubicBezTo>
                  <a:cubicBezTo>
                    <a:pt x="30728" y="39981"/>
                    <a:pt x="30652" y="39714"/>
                    <a:pt x="30594" y="39447"/>
                  </a:cubicBezTo>
                  <a:cubicBezTo>
                    <a:pt x="30518" y="39181"/>
                    <a:pt x="30461" y="38933"/>
                    <a:pt x="30385" y="38686"/>
                  </a:cubicBezTo>
                  <a:cubicBezTo>
                    <a:pt x="30271" y="38153"/>
                    <a:pt x="30157" y="37601"/>
                    <a:pt x="30042" y="37068"/>
                  </a:cubicBezTo>
                  <a:cubicBezTo>
                    <a:pt x="29928" y="36535"/>
                    <a:pt x="29795" y="35944"/>
                    <a:pt x="29643" y="35392"/>
                  </a:cubicBezTo>
                  <a:cubicBezTo>
                    <a:pt x="29490" y="34821"/>
                    <a:pt x="29338" y="34288"/>
                    <a:pt x="29167" y="33736"/>
                  </a:cubicBezTo>
                  <a:cubicBezTo>
                    <a:pt x="28995" y="33184"/>
                    <a:pt x="28843" y="32708"/>
                    <a:pt x="28691" y="32194"/>
                  </a:cubicBezTo>
                  <a:cubicBezTo>
                    <a:pt x="28500" y="31585"/>
                    <a:pt x="28272" y="30995"/>
                    <a:pt x="28043" y="30404"/>
                  </a:cubicBezTo>
                  <a:cubicBezTo>
                    <a:pt x="27834" y="29871"/>
                    <a:pt x="27624" y="29338"/>
                    <a:pt x="27415" y="28805"/>
                  </a:cubicBezTo>
                  <a:cubicBezTo>
                    <a:pt x="27301" y="28520"/>
                    <a:pt x="27206" y="28234"/>
                    <a:pt x="27091" y="27949"/>
                  </a:cubicBezTo>
                  <a:cubicBezTo>
                    <a:pt x="27034" y="27796"/>
                    <a:pt x="26977" y="27625"/>
                    <a:pt x="26920" y="27473"/>
                  </a:cubicBezTo>
                  <a:cubicBezTo>
                    <a:pt x="26863" y="27320"/>
                    <a:pt x="26787" y="27168"/>
                    <a:pt x="26730" y="27016"/>
                  </a:cubicBezTo>
                  <a:cubicBezTo>
                    <a:pt x="26673" y="26863"/>
                    <a:pt x="26596" y="26730"/>
                    <a:pt x="26520" y="26597"/>
                  </a:cubicBezTo>
                  <a:cubicBezTo>
                    <a:pt x="26501" y="26540"/>
                    <a:pt x="26482" y="26483"/>
                    <a:pt x="26444" y="26445"/>
                  </a:cubicBezTo>
                  <a:lnTo>
                    <a:pt x="26292" y="26159"/>
                  </a:lnTo>
                  <a:cubicBezTo>
                    <a:pt x="26216" y="26007"/>
                    <a:pt x="26140" y="25873"/>
                    <a:pt x="26063" y="25721"/>
                  </a:cubicBezTo>
                  <a:lnTo>
                    <a:pt x="25854" y="25340"/>
                  </a:lnTo>
                  <a:cubicBezTo>
                    <a:pt x="25721" y="25112"/>
                    <a:pt x="25587" y="24864"/>
                    <a:pt x="25492" y="24636"/>
                  </a:cubicBezTo>
                  <a:cubicBezTo>
                    <a:pt x="25378" y="24388"/>
                    <a:pt x="25245" y="24103"/>
                    <a:pt x="25131" y="23836"/>
                  </a:cubicBezTo>
                  <a:cubicBezTo>
                    <a:pt x="25016" y="23570"/>
                    <a:pt x="24902" y="23322"/>
                    <a:pt x="24769" y="23056"/>
                  </a:cubicBezTo>
                  <a:cubicBezTo>
                    <a:pt x="24655" y="22808"/>
                    <a:pt x="24521" y="22561"/>
                    <a:pt x="24388" y="22294"/>
                  </a:cubicBezTo>
                  <a:cubicBezTo>
                    <a:pt x="24255" y="22047"/>
                    <a:pt x="24122" y="21818"/>
                    <a:pt x="23988" y="21571"/>
                  </a:cubicBezTo>
                  <a:cubicBezTo>
                    <a:pt x="23855" y="21323"/>
                    <a:pt x="23684" y="21076"/>
                    <a:pt x="23531" y="20828"/>
                  </a:cubicBezTo>
                  <a:cubicBezTo>
                    <a:pt x="23379" y="20581"/>
                    <a:pt x="23208" y="20352"/>
                    <a:pt x="23055" y="20105"/>
                  </a:cubicBezTo>
                  <a:cubicBezTo>
                    <a:pt x="22884" y="19877"/>
                    <a:pt x="22751" y="19667"/>
                    <a:pt x="22579" y="19439"/>
                  </a:cubicBezTo>
                  <a:cubicBezTo>
                    <a:pt x="22256" y="18963"/>
                    <a:pt x="21913" y="18506"/>
                    <a:pt x="21590" y="18049"/>
                  </a:cubicBezTo>
                  <a:lnTo>
                    <a:pt x="21133" y="17383"/>
                  </a:lnTo>
                  <a:cubicBezTo>
                    <a:pt x="21037" y="17268"/>
                    <a:pt x="20980" y="17154"/>
                    <a:pt x="20885" y="17059"/>
                  </a:cubicBezTo>
                  <a:cubicBezTo>
                    <a:pt x="20790" y="16945"/>
                    <a:pt x="20714" y="16811"/>
                    <a:pt x="20619" y="16678"/>
                  </a:cubicBezTo>
                  <a:lnTo>
                    <a:pt x="20352" y="16335"/>
                  </a:lnTo>
                  <a:cubicBezTo>
                    <a:pt x="20314" y="16278"/>
                    <a:pt x="20276" y="16240"/>
                    <a:pt x="20238" y="16183"/>
                  </a:cubicBezTo>
                  <a:lnTo>
                    <a:pt x="20066" y="15993"/>
                  </a:lnTo>
                  <a:cubicBezTo>
                    <a:pt x="19895" y="15783"/>
                    <a:pt x="19705" y="15574"/>
                    <a:pt x="19514" y="15346"/>
                  </a:cubicBezTo>
                  <a:cubicBezTo>
                    <a:pt x="19134" y="14908"/>
                    <a:pt x="18734" y="14489"/>
                    <a:pt x="18334" y="14051"/>
                  </a:cubicBezTo>
                  <a:lnTo>
                    <a:pt x="17858" y="13556"/>
                  </a:lnTo>
                  <a:lnTo>
                    <a:pt x="16678" y="12318"/>
                  </a:lnTo>
                  <a:cubicBezTo>
                    <a:pt x="16297" y="11919"/>
                    <a:pt x="15897" y="11519"/>
                    <a:pt x="15497" y="11119"/>
                  </a:cubicBezTo>
                  <a:cubicBezTo>
                    <a:pt x="15288" y="10910"/>
                    <a:pt x="15098" y="10719"/>
                    <a:pt x="14907" y="10529"/>
                  </a:cubicBezTo>
                  <a:cubicBezTo>
                    <a:pt x="14717" y="10320"/>
                    <a:pt x="14507" y="10110"/>
                    <a:pt x="14298" y="9901"/>
                  </a:cubicBezTo>
                  <a:cubicBezTo>
                    <a:pt x="13898" y="9501"/>
                    <a:pt x="13479" y="9101"/>
                    <a:pt x="13080" y="8720"/>
                  </a:cubicBezTo>
                  <a:cubicBezTo>
                    <a:pt x="12661" y="8340"/>
                    <a:pt x="12242" y="7978"/>
                    <a:pt x="11823" y="7597"/>
                  </a:cubicBezTo>
                  <a:cubicBezTo>
                    <a:pt x="11614" y="7407"/>
                    <a:pt x="11385" y="7216"/>
                    <a:pt x="11157" y="7026"/>
                  </a:cubicBezTo>
                  <a:cubicBezTo>
                    <a:pt x="10928" y="6836"/>
                    <a:pt x="10719" y="6664"/>
                    <a:pt x="10490" y="6493"/>
                  </a:cubicBezTo>
                  <a:cubicBezTo>
                    <a:pt x="10034" y="6131"/>
                    <a:pt x="9577" y="5788"/>
                    <a:pt x="9120" y="5446"/>
                  </a:cubicBezTo>
                  <a:cubicBezTo>
                    <a:pt x="8644" y="5084"/>
                    <a:pt x="8187" y="4760"/>
                    <a:pt x="7730" y="4437"/>
                  </a:cubicBezTo>
                  <a:cubicBezTo>
                    <a:pt x="7521" y="4265"/>
                    <a:pt x="7311" y="4113"/>
                    <a:pt x="7102" y="3961"/>
                  </a:cubicBezTo>
                  <a:cubicBezTo>
                    <a:pt x="6987" y="3866"/>
                    <a:pt x="6873" y="3790"/>
                    <a:pt x="6759" y="3713"/>
                  </a:cubicBezTo>
                  <a:cubicBezTo>
                    <a:pt x="6664" y="3637"/>
                    <a:pt x="6512" y="3542"/>
                    <a:pt x="6378" y="3447"/>
                  </a:cubicBezTo>
                  <a:cubicBezTo>
                    <a:pt x="6131" y="3295"/>
                    <a:pt x="5902" y="3142"/>
                    <a:pt x="5655" y="3009"/>
                  </a:cubicBezTo>
                  <a:cubicBezTo>
                    <a:pt x="5426" y="2857"/>
                    <a:pt x="5236" y="2723"/>
                    <a:pt x="5008" y="2590"/>
                  </a:cubicBezTo>
                  <a:cubicBezTo>
                    <a:pt x="4760" y="2438"/>
                    <a:pt x="4513" y="2266"/>
                    <a:pt x="4246" y="2114"/>
                  </a:cubicBezTo>
                  <a:cubicBezTo>
                    <a:pt x="3999" y="1962"/>
                    <a:pt x="3770" y="1848"/>
                    <a:pt x="3523" y="1714"/>
                  </a:cubicBezTo>
                  <a:cubicBezTo>
                    <a:pt x="3408" y="1657"/>
                    <a:pt x="3294" y="1600"/>
                    <a:pt x="3180" y="1543"/>
                  </a:cubicBezTo>
                  <a:cubicBezTo>
                    <a:pt x="3066" y="1486"/>
                    <a:pt x="2951" y="1429"/>
                    <a:pt x="2799" y="1372"/>
                  </a:cubicBezTo>
                  <a:lnTo>
                    <a:pt x="1981" y="991"/>
                  </a:lnTo>
                  <a:cubicBezTo>
                    <a:pt x="1657" y="839"/>
                    <a:pt x="1352" y="686"/>
                    <a:pt x="1048" y="534"/>
                  </a:cubicBezTo>
                  <a:cubicBezTo>
                    <a:pt x="686" y="344"/>
                    <a:pt x="343" y="172"/>
                    <a:pt x="1" y="1"/>
                  </a:cubicBezTo>
                  <a:close/>
                  <a:moveTo>
                    <a:pt x="31451" y="48205"/>
                  </a:moveTo>
                  <a:cubicBezTo>
                    <a:pt x="31451" y="48225"/>
                    <a:pt x="31446" y="48251"/>
                    <a:pt x="31438" y="48277"/>
                  </a:cubicBezTo>
                  <a:lnTo>
                    <a:pt x="31438" y="48277"/>
                  </a:lnTo>
                  <a:lnTo>
                    <a:pt x="31451" y="48243"/>
                  </a:lnTo>
                  <a:lnTo>
                    <a:pt x="31451" y="48205"/>
                  </a:lnTo>
                  <a:close/>
                  <a:moveTo>
                    <a:pt x="31438" y="48277"/>
                  </a:moveTo>
                  <a:lnTo>
                    <a:pt x="31413" y="48338"/>
                  </a:lnTo>
                  <a:cubicBezTo>
                    <a:pt x="31422" y="48320"/>
                    <a:pt x="31431" y="48299"/>
                    <a:pt x="31438" y="48277"/>
                  </a:cubicBezTo>
                  <a:close/>
                  <a:moveTo>
                    <a:pt x="31413" y="48338"/>
                  </a:moveTo>
                  <a:lnTo>
                    <a:pt x="31413" y="48338"/>
                  </a:lnTo>
                  <a:cubicBezTo>
                    <a:pt x="31403" y="48367"/>
                    <a:pt x="31389" y="48395"/>
                    <a:pt x="31370" y="48419"/>
                  </a:cubicBezTo>
                  <a:lnTo>
                    <a:pt x="31370" y="48419"/>
                  </a:lnTo>
                  <a:lnTo>
                    <a:pt x="31394" y="48395"/>
                  </a:lnTo>
                  <a:lnTo>
                    <a:pt x="31413" y="48338"/>
                  </a:lnTo>
                  <a:close/>
                  <a:moveTo>
                    <a:pt x="31370" y="48419"/>
                  </a:moveTo>
                  <a:lnTo>
                    <a:pt x="31356" y="48433"/>
                  </a:lnTo>
                  <a:lnTo>
                    <a:pt x="31341" y="48449"/>
                  </a:lnTo>
                  <a:lnTo>
                    <a:pt x="31341" y="48449"/>
                  </a:lnTo>
                  <a:cubicBezTo>
                    <a:pt x="31351" y="48440"/>
                    <a:pt x="31361" y="48430"/>
                    <a:pt x="31370" y="48419"/>
                  </a:cubicBezTo>
                  <a:close/>
                  <a:moveTo>
                    <a:pt x="31341" y="48449"/>
                  </a:moveTo>
                  <a:lnTo>
                    <a:pt x="31341" y="48449"/>
                  </a:lnTo>
                  <a:cubicBezTo>
                    <a:pt x="31339" y="48450"/>
                    <a:pt x="31337" y="48451"/>
                    <a:pt x="31336" y="48452"/>
                  </a:cubicBezTo>
                  <a:lnTo>
                    <a:pt x="31337" y="48452"/>
                  </a:lnTo>
                  <a:lnTo>
                    <a:pt x="31341" y="48449"/>
                  </a:lnTo>
                  <a:close/>
                  <a:moveTo>
                    <a:pt x="31299" y="48452"/>
                  </a:moveTo>
                  <a:lnTo>
                    <a:pt x="31299" y="48471"/>
                  </a:lnTo>
                  <a:cubicBezTo>
                    <a:pt x="31312" y="48467"/>
                    <a:pt x="31324" y="48460"/>
                    <a:pt x="31336" y="4845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64" name="Google Shape;2764;p78"/>
            <p:cNvSpPr/>
            <p:nvPr/>
          </p:nvSpPr>
          <p:spPr>
            <a:xfrm>
              <a:off x="3644125" y="4487850"/>
              <a:ext cx="191825" cy="126150"/>
            </a:xfrm>
            <a:custGeom>
              <a:avLst/>
              <a:gdLst/>
              <a:ahLst/>
              <a:cxnLst/>
              <a:rect l="l" t="t" r="r" b="b"/>
              <a:pathLst>
                <a:path w="7673" h="5046" extrusionOk="0">
                  <a:moveTo>
                    <a:pt x="0" y="0"/>
                  </a:moveTo>
                  <a:lnTo>
                    <a:pt x="96" y="76"/>
                  </a:lnTo>
                  <a:cubicBezTo>
                    <a:pt x="248" y="210"/>
                    <a:pt x="400" y="324"/>
                    <a:pt x="571" y="457"/>
                  </a:cubicBezTo>
                  <a:cubicBezTo>
                    <a:pt x="743" y="571"/>
                    <a:pt x="914" y="686"/>
                    <a:pt x="1066" y="800"/>
                  </a:cubicBezTo>
                  <a:cubicBezTo>
                    <a:pt x="1238" y="914"/>
                    <a:pt x="1428" y="1066"/>
                    <a:pt x="1600" y="1200"/>
                  </a:cubicBezTo>
                  <a:cubicBezTo>
                    <a:pt x="1771" y="1333"/>
                    <a:pt x="1961" y="1466"/>
                    <a:pt x="2133" y="1599"/>
                  </a:cubicBezTo>
                  <a:cubicBezTo>
                    <a:pt x="2856" y="2133"/>
                    <a:pt x="3637" y="2570"/>
                    <a:pt x="4455" y="2894"/>
                  </a:cubicBezTo>
                  <a:cubicBezTo>
                    <a:pt x="5160" y="3199"/>
                    <a:pt x="5845" y="3560"/>
                    <a:pt x="6492" y="3941"/>
                  </a:cubicBezTo>
                  <a:cubicBezTo>
                    <a:pt x="6625" y="4036"/>
                    <a:pt x="6740" y="4112"/>
                    <a:pt x="6854" y="4208"/>
                  </a:cubicBezTo>
                  <a:cubicBezTo>
                    <a:pt x="7025" y="4341"/>
                    <a:pt x="7159" y="4474"/>
                    <a:pt x="7311" y="4607"/>
                  </a:cubicBezTo>
                  <a:cubicBezTo>
                    <a:pt x="7387" y="4703"/>
                    <a:pt x="7463" y="4779"/>
                    <a:pt x="7539" y="4874"/>
                  </a:cubicBezTo>
                  <a:cubicBezTo>
                    <a:pt x="7558" y="4893"/>
                    <a:pt x="7577" y="4931"/>
                    <a:pt x="7596" y="4969"/>
                  </a:cubicBezTo>
                  <a:lnTo>
                    <a:pt x="7615" y="5026"/>
                  </a:lnTo>
                  <a:lnTo>
                    <a:pt x="7615" y="5045"/>
                  </a:lnTo>
                  <a:cubicBezTo>
                    <a:pt x="7673" y="5045"/>
                    <a:pt x="7520" y="4836"/>
                    <a:pt x="7501" y="4817"/>
                  </a:cubicBezTo>
                  <a:cubicBezTo>
                    <a:pt x="7387" y="4646"/>
                    <a:pt x="7235" y="4474"/>
                    <a:pt x="7101" y="4303"/>
                  </a:cubicBezTo>
                  <a:cubicBezTo>
                    <a:pt x="6797" y="3979"/>
                    <a:pt x="6454" y="3694"/>
                    <a:pt x="6111" y="3446"/>
                  </a:cubicBezTo>
                  <a:cubicBezTo>
                    <a:pt x="5750" y="3161"/>
                    <a:pt x="5388" y="2894"/>
                    <a:pt x="5026" y="2628"/>
                  </a:cubicBezTo>
                  <a:cubicBezTo>
                    <a:pt x="4684" y="2361"/>
                    <a:pt x="4246" y="2094"/>
                    <a:pt x="3865" y="1828"/>
                  </a:cubicBezTo>
                  <a:cubicBezTo>
                    <a:pt x="3579" y="1638"/>
                    <a:pt x="3313" y="1428"/>
                    <a:pt x="3027" y="1238"/>
                  </a:cubicBezTo>
                  <a:cubicBezTo>
                    <a:pt x="2704" y="1009"/>
                    <a:pt x="2361" y="800"/>
                    <a:pt x="2018" y="629"/>
                  </a:cubicBezTo>
                  <a:cubicBezTo>
                    <a:pt x="1714" y="457"/>
                    <a:pt x="1390" y="324"/>
                    <a:pt x="1047" y="229"/>
                  </a:cubicBezTo>
                  <a:cubicBezTo>
                    <a:pt x="705" y="134"/>
                    <a:pt x="343" y="7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65" name="Google Shape;2765;p78"/>
            <p:cNvSpPr/>
            <p:nvPr/>
          </p:nvSpPr>
          <p:spPr>
            <a:xfrm>
              <a:off x="3597000" y="4420725"/>
              <a:ext cx="160425" cy="84750"/>
            </a:xfrm>
            <a:custGeom>
              <a:avLst/>
              <a:gdLst/>
              <a:ahLst/>
              <a:cxnLst/>
              <a:rect l="l" t="t" r="r" b="b"/>
              <a:pathLst>
                <a:path w="6417" h="3390" extrusionOk="0">
                  <a:moveTo>
                    <a:pt x="1" y="1"/>
                  </a:moveTo>
                  <a:lnTo>
                    <a:pt x="248" y="210"/>
                  </a:lnTo>
                  <a:cubicBezTo>
                    <a:pt x="419" y="344"/>
                    <a:pt x="572" y="477"/>
                    <a:pt x="762" y="610"/>
                  </a:cubicBezTo>
                  <a:cubicBezTo>
                    <a:pt x="933" y="724"/>
                    <a:pt x="1124" y="839"/>
                    <a:pt x="1333" y="934"/>
                  </a:cubicBezTo>
                  <a:cubicBezTo>
                    <a:pt x="1733" y="1143"/>
                    <a:pt x="2133" y="1353"/>
                    <a:pt x="2552" y="1524"/>
                  </a:cubicBezTo>
                  <a:cubicBezTo>
                    <a:pt x="2742" y="1619"/>
                    <a:pt x="2951" y="1714"/>
                    <a:pt x="3142" y="1771"/>
                  </a:cubicBezTo>
                  <a:cubicBezTo>
                    <a:pt x="3351" y="1829"/>
                    <a:pt x="3561" y="1905"/>
                    <a:pt x="3770" y="1981"/>
                  </a:cubicBezTo>
                  <a:cubicBezTo>
                    <a:pt x="4189" y="2114"/>
                    <a:pt x="4608" y="2247"/>
                    <a:pt x="5008" y="2419"/>
                  </a:cubicBezTo>
                  <a:lnTo>
                    <a:pt x="5160" y="2495"/>
                  </a:lnTo>
                  <a:cubicBezTo>
                    <a:pt x="5388" y="2590"/>
                    <a:pt x="5617" y="2723"/>
                    <a:pt x="5826" y="2857"/>
                  </a:cubicBezTo>
                  <a:cubicBezTo>
                    <a:pt x="5940" y="2933"/>
                    <a:pt x="6055" y="3009"/>
                    <a:pt x="6150" y="3085"/>
                  </a:cubicBezTo>
                  <a:cubicBezTo>
                    <a:pt x="6207" y="3123"/>
                    <a:pt x="6264" y="3180"/>
                    <a:pt x="6302" y="3218"/>
                  </a:cubicBezTo>
                  <a:lnTo>
                    <a:pt x="6391" y="3307"/>
                  </a:lnTo>
                  <a:lnTo>
                    <a:pt x="6391" y="3307"/>
                  </a:lnTo>
                  <a:cubicBezTo>
                    <a:pt x="6373" y="3272"/>
                    <a:pt x="6351" y="3239"/>
                    <a:pt x="6340" y="3218"/>
                  </a:cubicBezTo>
                  <a:cubicBezTo>
                    <a:pt x="6264" y="3123"/>
                    <a:pt x="6207" y="3047"/>
                    <a:pt x="6150" y="2971"/>
                  </a:cubicBezTo>
                  <a:cubicBezTo>
                    <a:pt x="5845" y="2647"/>
                    <a:pt x="5503" y="2362"/>
                    <a:pt x="5160" y="2114"/>
                  </a:cubicBezTo>
                  <a:cubicBezTo>
                    <a:pt x="4436" y="1562"/>
                    <a:pt x="3656" y="1105"/>
                    <a:pt x="2837" y="743"/>
                  </a:cubicBezTo>
                  <a:cubicBezTo>
                    <a:pt x="2628" y="648"/>
                    <a:pt x="2399" y="572"/>
                    <a:pt x="2171" y="496"/>
                  </a:cubicBezTo>
                  <a:cubicBezTo>
                    <a:pt x="1923" y="439"/>
                    <a:pt x="1676" y="401"/>
                    <a:pt x="1428" y="344"/>
                  </a:cubicBezTo>
                  <a:cubicBezTo>
                    <a:pt x="1181" y="306"/>
                    <a:pt x="952" y="267"/>
                    <a:pt x="724" y="210"/>
                  </a:cubicBezTo>
                  <a:cubicBezTo>
                    <a:pt x="515" y="153"/>
                    <a:pt x="248" y="77"/>
                    <a:pt x="1" y="1"/>
                  </a:cubicBezTo>
                  <a:close/>
                  <a:moveTo>
                    <a:pt x="6391" y="3307"/>
                  </a:moveTo>
                  <a:cubicBezTo>
                    <a:pt x="6405" y="3335"/>
                    <a:pt x="6416" y="3364"/>
                    <a:pt x="6416" y="3390"/>
                  </a:cubicBezTo>
                  <a:lnTo>
                    <a:pt x="6416" y="3371"/>
                  </a:lnTo>
                  <a:lnTo>
                    <a:pt x="6416" y="3352"/>
                  </a:lnTo>
                  <a:lnTo>
                    <a:pt x="6397" y="3314"/>
                  </a:lnTo>
                  <a:lnTo>
                    <a:pt x="6391" y="330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766" name="Google Shape;2766;p78"/>
          <p:cNvSpPr/>
          <p:nvPr/>
        </p:nvSpPr>
        <p:spPr>
          <a:xfrm rot="-7291182">
            <a:off x="3787251" y="1055377"/>
            <a:ext cx="578055" cy="938699"/>
          </a:xfrm>
          <a:custGeom>
            <a:avLst/>
            <a:gdLst/>
            <a:ahLst/>
            <a:cxnLst/>
            <a:rect l="l" t="t" r="r" b="b"/>
            <a:pathLst>
              <a:path w="23113" h="37533" extrusionOk="0">
                <a:moveTo>
                  <a:pt x="20676" y="1737"/>
                </a:moveTo>
                <a:lnTo>
                  <a:pt x="20676" y="1756"/>
                </a:lnTo>
                <a:lnTo>
                  <a:pt x="20676" y="1794"/>
                </a:lnTo>
                <a:lnTo>
                  <a:pt x="20676" y="1813"/>
                </a:lnTo>
                <a:lnTo>
                  <a:pt x="20676" y="1832"/>
                </a:lnTo>
                <a:lnTo>
                  <a:pt x="20676" y="1870"/>
                </a:lnTo>
                <a:lnTo>
                  <a:pt x="20676" y="1889"/>
                </a:lnTo>
                <a:lnTo>
                  <a:pt x="20676" y="1908"/>
                </a:lnTo>
                <a:lnTo>
                  <a:pt x="20676" y="1927"/>
                </a:lnTo>
                <a:lnTo>
                  <a:pt x="20676" y="1946"/>
                </a:lnTo>
                <a:lnTo>
                  <a:pt x="20676" y="1965"/>
                </a:lnTo>
                <a:lnTo>
                  <a:pt x="20676" y="1984"/>
                </a:lnTo>
                <a:lnTo>
                  <a:pt x="20676" y="2003"/>
                </a:lnTo>
                <a:lnTo>
                  <a:pt x="20676" y="2022"/>
                </a:lnTo>
                <a:lnTo>
                  <a:pt x="20676" y="2041"/>
                </a:lnTo>
                <a:lnTo>
                  <a:pt x="20676" y="2060"/>
                </a:lnTo>
                <a:lnTo>
                  <a:pt x="20676" y="2555"/>
                </a:lnTo>
                <a:lnTo>
                  <a:pt x="20676" y="2574"/>
                </a:lnTo>
                <a:lnTo>
                  <a:pt x="20676" y="2612"/>
                </a:lnTo>
                <a:lnTo>
                  <a:pt x="20657" y="2650"/>
                </a:lnTo>
                <a:lnTo>
                  <a:pt x="20657" y="2669"/>
                </a:lnTo>
                <a:lnTo>
                  <a:pt x="20657" y="2689"/>
                </a:lnTo>
                <a:lnTo>
                  <a:pt x="20638" y="2746"/>
                </a:lnTo>
                <a:lnTo>
                  <a:pt x="20600" y="2803"/>
                </a:lnTo>
                <a:lnTo>
                  <a:pt x="20581" y="2822"/>
                </a:lnTo>
                <a:lnTo>
                  <a:pt x="20581" y="2841"/>
                </a:lnTo>
                <a:lnTo>
                  <a:pt x="20600" y="2822"/>
                </a:lnTo>
                <a:lnTo>
                  <a:pt x="20600" y="2822"/>
                </a:lnTo>
                <a:lnTo>
                  <a:pt x="20581" y="2860"/>
                </a:lnTo>
                <a:cubicBezTo>
                  <a:pt x="20447" y="3050"/>
                  <a:pt x="20295" y="3241"/>
                  <a:pt x="20143" y="3412"/>
                </a:cubicBezTo>
                <a:lnTo>
                  <a:pt x="19914" y="3659"/>
                </a:lnTo>
                <a:lnTo>
                  <a:pt x="19800" y="3793"/>
                </a:lnTo>
                <a:cubicBezTo>
                  <a:pt x="19781" y="3831"/>
                  <a:pt x="19762" y="3850"/>
                  <a:pt x="19743" y="3850"/>
                </a:cubicBezTo>
                <a:cubicBezTo>
                  <a:pt x="19743" y="3850"/>
                  <a:pt x="19743" y="3831"/>
                  <a:pt x="19743" y="3831"/>
                </a:cubicBezTo>
                <a:lnTo>
                  <a:pt x="19362" y="3983"/>
                </a:lnTo>
                <a:cubicBezTo>
                  <a:pt x="19381" y="3907"/>
                  <a:pt x="19419" y="3831"/>
                  <a:pt x="19438" y="3755"/>
                </a:cubicBezTo>
                <a:lnTo>
                  <a:pt x="19457" y="3717"/>
                </a:lnTo>
                <a:cubicBezTo>
                  <a:pt x="19476" y="3640"/>
                  <a:pt x="19496" y="3564"/>
                  <a:pt x="19534" y="3488"/>
                </a:cubicBezTo>
                <a:cubicBezTo>
                  <a:pt x="19553" y="3412"/>
                  <a:pt x="19591" y="3317"/>
                  <a:pt x="19629" y="3241"/>
                </a:cubicBezTo>
                <a:cubicBezTo>
                  <a:pt x="19667" y="3145"/>
                  <a:pt x="19705" y="3069"/>
                  <a:pt x="19743" y="2974"/>
                </a:cubicBezTo>
                <a:lnTo>
                  <a:pt x="19743" y="2955"/>
                </a:lnTo>
                <a:lnTo>
                  <a:pt x="19743" y="2917"/>
                </a:lnTo>
                <a:lnTo>
                  <a:pt x="19743" y="2898"/>
                </a:lnTo>
                <a:lnTo>
                  <a:pt x="19781" y="2860"/>
                </a:lnTo>
                <a:lnTo>
                  <a:pt x="19781" y="2841"/>
                </a:lnTo>
                <a:lnTo>
                  <a:pt x="19781" y="2822"/>
                </a:lnTo>
                <a:lnTo>
                  <a:pt x="19781" y="2803"/>
                </a:lnTo>
                <a:lnTo>
                  <a:pt x="19781" y="2784"/>
                </a:lnTo>
                <a:lnTo>
                  <a:pt x="19838" y="2689"/>
                </a:lnTo>
                <a:lnTo>
                  <a:pt x="19838" y="2669"/>
                </a:lnTo>
                <a:lnTo>
                  <a:pt x="19857" y="2650"/>
                </a:lnTo>
                <a:lnTo>
                  <a:pt x="19876" y="2612"/>
                </a:lnTo>
                <a:lnTo>
                  <a:pt x="19876" y="2593"/>
                </a:lnTo>
                <a:lnTo>
                  <a:pt x="19876" y="2574"/>
                </a:lnTo>
                <a:lnTo>
                  <a:pt x="19895" y="2555"/>
                </a:lnTo>
                <a:lnTo>
                  <a:pt x="19914" y="2555"/>
                </a:lnTo>
                <a:lnTo>
                  <a:pt x="19914" y="2536"/>
                </a:lnTo>
                <a:lnTo>
                  <a:pt x="19952" y="2498"/>
                </a:lnTo>
                <a:lnTo>
                  <a:pt x="19952" y="2498"/>
                </a:lnTo>
                <a:lnTo>
                  <a:pt x="19933" y="2536"/>
                </a:lnTo>
                <a:lnTo>
                  <a:pt x="19933" y="2536"/>
                </a:lnTo>
                <a:lnTo>
                  <a:pt x="19952" y="2517"/>
                </a:lnTo>
                <a:lnTo>
                  <a:pt x="19971" y="2479"/>
                </a:lnTo>
                <a:lnTo>
                  <a:pt x="19971" y="2460"/>
                </a:lnTo>
                <a:lnTo>
                  <a:pt x="20352" y="2460"/>
                </a:lnTo>
                <a:lnTo>
                  <a:pt x="20371" y="2441"/>
                </a:lnTo>
                <a:lnTo>
                  <a:pt x="20390" y="2422"/>
                </a:lnTo>
                <a:lnTo>
                  <a:pt x="20409" y="2384"/>
                </a:lnTo>
                <a:lnTo>
                  <a:pt x="20505" y="2289"/>
                </a:lnTo>
                <a:lnTo>
                  <a:pt x="20581" y="1832"/>
                </a:lnTo>
                <a:lnTo>
                  <a:pt x="20619" y="1794"/>
                </a:lnTo>
                <a:lnTo>
                  <a:pt x="20676" y="1737"/>
                </a:lnTo>
                <a:close/>
                <a:moveTo>
                  <a:pt x="20733" y="4573"/>
                </a:moveTo>
                <a:lnTo>
                  <a:pt x="20733" y="4592"/>
                </a:lnTo>
                <a:lnTo>
                  <a:pt x="20733" y="4630"/>
                </a:lnTo>
                <a:lnTo>
                  <a:pt x="20733" y="4688"/>
                </a:lnTo>
                <a:lnTo>
                  <a:pt x="20733" y="4707"/>
                </a:lnTo>
                <a:lnTo>
                  <a:pt x="20733" y="4745"/>
                </a:lnTo>
                <a:lnTo>
                  <a:pt x="20733" y="4764"/>
                </a:lnTo>
                <a:lnTo>
                  <a:pt x="20733" y="4783"/>
                </a:lnTo>
                <a:cubicBezTo>
                  <a:pt x="20714" y="4859"/>
                  <a:pt x="20676" y="4935"/>
                  <a:pt x="20657" y="4992"/>
                </a:cubicBezTo>
                <a:lnTo>
                  <a:pt x="20657" y="5011"/>
                </a:lnTo>
                <a:lnTo>
                  <a:pt x="20657" y="5030"/>
                </a:lnTo>
                <a:lnTo>
                  <a:pt x="20638" y="5068"/>
                </a:lnTo>
                <a:lnTo>
                  <a:pt x="20638" y="5087"/>
                </a:lnTo>
                <a:lnTo>
                  <a:pt x="20638" y="5106"/>
                </a:lnTo>
                <a:cubicBezTo>
                  <a:pt x="20600" y="5163"/>
                  <a:pt x="20562" y="5240"/>
                  <a:pt x="20524" y="5297"/>
                </a:cubicBezTo>
                <a:cubicBezTo>
                  <a:pt x="20409" y="5468"/>
                  <a:pt x="20276" y="5620"/>
                  <a:pt x="20143" y="5773"/>
                </a:cubicBezTo>
                <a:cubicBezTo>
                  <a:pt x="19952" y="6001"/>
                  <a:pt x="19762" y="6191"/>
                  <a:pt x="19553" y="6363"/>
                </a:cubicBezTo>
                <a:cubicBezTo>
                  <a:pt x="19438" y="6439"/>
                  <a:pt x="19343" y="6515"/>
                  <a:pt x="19229" y="6591"/>
                </a:cubicBezTo>
                <a:cubicBezTo>
                  <a:pt x="19134" y="6686"/>
                  <a:pt x="19039" y="6744"/>
                  <a:pt x="18924" y="6839"/>
                </a:cubicBezTo>
                <a:lnTo>
                  <a:pt x="18848" y="6915"/>
                </a:lnTo>
                <a:cubicBezTo>
                  <a:pt x="18772" y="6972"/>
                  <a:pt x="18715" y="7048"/>
                  <a:pt x="18639" y="7105"/>
                </a:cubicBezTo>
                <a:lnTo>
                  <a:pt x="18563" y="7220"/>
                </a:lnTo>
                <a:lnTo>
                  <a:pt x="18544" y="7239"/>
                </a:lnTo>
                <a:lnTo>
                  <a:pt x="18544" y="7258"/>
                </a:lnTo>
                <a:lnTo>
                  <a:pt x="18525" y="7296"/>
                </a:lnTo>
                <a:lnTo>
                  <a:pt x="18506" y="7315"/>
                </a:lnTo>
                <a:lnTo>
                  <a:pt x="18487" y="7372"/>
                </a:lnTo>
                <a:lnTo>
                  <a:pt x="18487" y="7391"/>
                </a:lnTo>
                <a:lnTo>
                  <a:pt x="18487" y="7429"/>
                </a:lnTo>
                <a:lnTo>
                  <a:pt x="18487" y="7448"/>
                </a:lnTo>
                <a:lnTo>
                  <a:pt x="18506" y="7467"/>
                </a:lnTo>
                <a:lnTo>
                  <a:pt x="18487" y="7467"/>
                </a:lnTo>
                <a:cubicBezTo>
                  <a:pt x="18410" y="7429"/>
                  <a:pt x="18410" y="7334"/>
                  <a:pt x="18429" y="7239"/>
                </a:cubicBezTo>
                <a:lnTo>
                  <a:pt x="18429" y="7239"/>
                </a:lnTo>
                <a:cubicBezTo>
                  <a:pt x="18371" y="7331"/>
                  <a:pt x="18349" y="7361"/>
                  <a:pt x="18340" y="7361"/>
                </a:cubicBezTo>
                <a:cubicBezTo>
                  <a:pt x="18334" y="7361"/>
                  <a:pt x="18334" y="7349"/>
                  <a:pt x="18334" y="7334"/>
                </a:cubicBezTo>
                <a:lnTo>
                  <a:pt x="18353" y="7334"/>
                </a:lnTo>
                <a:cubicBezTo>
                  <a:pt x="18391" y="7201"/>
                  <a:pt x="18448" y="7086"/>
                  <a:pt x="18525" y="6953"/>
                </a:cubicBezTo>
                <a:lnTo>
                  <a:pt x="18582" y="6820"/>
                </a:lnTo>
                <a:cubicBezTo>
                  <a:pt x="18658" y="6667"/>
                  <a:pt x="18734" y="6515"/>
                  <a:pt x="18810" y="6344"/>
                </a:cubicBezTo>
                <a:cubicBezTo>
                  <a:pt x="18867" y="6249"/>
                  <a:pt x="18924" y="6153"/>
                  <a:pt x="18981" y="6039"/>
                </a:cubicBezTo>
                <a:lnTo>
                  <a:pt x="18981" y="6020"/>
                </a:lnTo>
                <a:lnTo>
                  <a:pt x="19039" y="5944"/>
                </a:lnTo>
                <a:cubicBezTo>
                  <a:pt x="19115" y="5830"/>
                  <a:pt x="19191" y="5716"/>
                  <a:pt x="19286" y="5620"/>
                </a:cubicBezTo>
                <a:cubicBezTo>
                  <a:pt x="19438" y="5430"/>
                  <a:pt x="19610" y="5278"/>
                  <a:pt x="19800" y="5144"/>
                </a:cubicBezTo>
                <a:cubicBezTo>
                  <a:pt x="20105" y="4935"/>
                  <a:pt x="20428" y="4745"/>
                  <a:pt x="20733" y="4573"/>
                </a:cubicBezTo>
                <a:close/>
                <a:moveTo>
                  <a:pt x="18525" y="3774"/>
                </a:moveTo>
                <a:cubicBezTo>
                  <a:pt x="18544" y="3907"/>
                  <a:pt x="18563" y="4021"/>
                  <a:pt x="18582" y="4154"/>
                </a:cubicBezTo>
                <a:cubicBezTo>
                  <a:pt x="18582" y="4288"/>
                  <a:pt x="18601" y="4421"/>
                  <a:pt x="18620" y="4554"/>
                </a:cubicBezTo>
                <a:cubicBezTo>
                  <a:pt x="18620" y="4707"/>
                  <a:pt x="18620" y="4840"/>
                  <a:pt x="18620" y="4973"/>
                </a:cubicBezTo>
                <a:cubicBezTo>
                  <a:pt x="18601" y="5106"/>
                  <a:pt x="18582" y="5259"/>
                  <a:pt x="18563" y="5392"/>
                </a:cubicBezTo>
                <a:cubicBezTo>
                  <a:pt x="18544" y="5468"/>
                  <a:pt x="18525" y="5525"/>
                  <a:pt x="18506" y="5601"/>
                </a:cubicBezTo>
                <a:cubicBezTo>
                  <a:pt x="18487" y="5677"/>
                  <a:pt x="18467" y="5754"/>
                  <a:pt x="18448" y="5811"/>
                </a:cubicBezTo>
                <a:cubicBezTo>
                  <a:pt x="18391" y="5963"/>
                  <a:pt x="18315" y="6096"/>
                  <a:pt x="18239" y="6230"/>
                </a:cubicBezTo>
                <a:lnTo>
                  <a:pt x="18220" y="6268"/>
                </a:lnTo>
                <a:cubicBezTo>
                  <a:pt x="18182" y="6344"/>
                  <a:pt x="18144" y="6401"/>
                  <a:pt x="18106" y="6477"/>
                </a:cubicBezTo>
                <a:cubicBezTo>
                  <a:pt x="17972" y="6686"/>
                  <a:pt x="17839" y="6877"/>
                  <a:pt x="17725" y="7086"/>
                </a:cubicBezTo>
                <a:lnTo>
                  <a:pt x="17706" y="7124"/>
                </a:lnTo>
                <a:cubicBezTo>
                  <a:pt x="17554" y="7410"/>
                  <a:pt x="17420" y="7695"/>
                  <a:pt x="17268" y="7981"/>
                </a:cubicBezTo>
                <a:cubicBezTo>
                  <a:pt x="17249" y="7810"/>
                  <a:pt x="17230" y="7638"/>
                  <a:pt x="17211" y="7486"/>
                </a:cubicBezTo>
                <a:cubicBezTo>
                  <a:pt x="17192" y="7258"/>
                  <a:pt x="17192" y="7029"/>
                  <a:pt x="17211" y="6801"/>
                </a:cubicBezTo>
                <a:cubicBezTo>
                  <a:pt x="17230" y="6667"/>
                  <a:pt x="17249" y="6515"/>
                  <a:pt x="17287" y="6382"/>
                </a:cubicBezTo>
                <a:cubicBezTo>
                  <a:pt x="17382" y="6134"/>
                  <a:pt x="17516" y="5925"/>
                  <a:pt x="17668" y="5716"/>
                </a:cubicBezTo>
                <a:lnTo>
                  <a:pt x="17706" y="5658"/>
                </a:lnTo>
                <a:lnTo>
                  <a:pt x="17706" y="5639"/>
                </a:lnTo>
                <a:lnTo>
                  <a:pt x="17706" y="5620"/>
                </a:lnTo>
                <a:lnTo>
                  <a:pt x="17706" y="5601"/>
                </a:lnTo>
                <a:lnTo>
                  <a:pt x="17706" y="5582"/>
                </a:lnTo>
                <a:lnTo>
                  <a:pt x="17706" y="5563"/>
                </a:lnTo>
                <a:lnTo>
                  <a:pt x="17706" y="5544"/>
                </a:lnTo>
                <a:lnTo>
                  <a:pt x="17706" y="5506"/>
                </a:lnTo>
                <a:lnTo>
                  <a:pt x="17763" y="5373"/>
                </a:lnTo>
                <a:lnTo>
                  <a:pt x="17763" y="5354"/>
                </a:lnTo>
                <a:lnTo>
                  <a:pt x="17763" y="5335"/>
                </a:lnTo>
                <a:lnTo>
                  <a:pt x="17782" y="5297"/>
                </a:lnTo>
                <a:lnTo>
                  <a:pt x="17801" y="5259"/>
                </a:lnTo>
                <a:lnTo>
                  <a:pt x="17839" y="5202"/>
                </a:lnTo>
                <a:lnTo>
                  <a:pt x="17839" y="5182"/>
                </a:lnTo>
                <a:lnTo>
                  <a:pt x="17858" y="5163"/>
                </a:lnTo>
                <a:lnTo>
                  <a:pt x="17896" y="5106"/>
                </a:lnTo>
                <a:lnTo>
                  <a:pt x="18106" y="4745"/>
                </a:lnTo>
                <a:lnTo>
                  <a:pt x="18144" y="4688"/>
                </a:lnTo>
                <a:cubicBezTo>
                  <a:pt x="18258" y="4440"/>
                  <a:pt x="18372" y="4173"/>
                  <a:pt x="18487" y="3926"/>
                </a:cubicBezTo>
                <a:lnTo>
                  <a:pt x="18525" y="3774"/>
                </a:lnTo>
                <a:close/>
                <a:moveTo>
                  <a:pt x="16678" y="5335"/>
                </a:moveTo>
                <a:lnTo>
                  <a:pt x="16678" y="5354"/>
                </a:lnTo>
                <a:lnTo>
                  <a:pt x="16678" y="5392"/>
                </a:lnTo>
                <a:lnTo>
                  <a:pt x="16659" y="5430"/>
                </a:lnTo>
                <a:cubicBezTo>
                  <a:pt x="16659" y="5487"/>
                  <a:pt x="16659" y="5525"/>
                  <a:pt x="16640" y="5563"/>
                </a:cubicBezTo>
                <a:cubicBezTo>
                  <a:pt x="16640" y="5620"/>
                  <a:pt x="16640" y="5677"/>
                  <a:pt x="16640" y="5735"/>
                </a:cubicBezTo>
                <a:lnTo>
                  <a:pt x="16640" y="5773"/>
                </a:lnTo>
                <a:cubicBezTo>
                  <a:pt x="16659" y="5963"/>
                  <a:pt x="16678" y="6153"/>
                  <a:pt x="16716" y="6363"/>
                </a:cubicBezTo>
                <a:cubicBezTo>
                  <a:pt x="16773" y="6706"/>
                  <a:pt x="16849" y="7048"/>
                  <a:pt x="16944" y="7410"/>
                </a:cubicBezTo>
                <a:cubicBezTo>
                  <a:pt x="16983" y="7600"/>
                  <a:pt x="17021" y="7810"/>
                  <a:pt x="17040" y="8000"/>
                </a:cubicBezTo>
                <a:cubicBezTo>
                  <a:pt x="17040" y="8210"/>
                  <a:pt x="17059" y="8400"/>
                  <a:pt x="17040" y="8609"/>
                </a:cubicBezTo>
                <a:cubicBezTo>
                  <a:pt x="17040" y="8724"/>
                  <a:pt x="17040" y="8819"/>
                  <a:pt x="17021" y="8933"/>
                </a:cubicBezTo>
                <a:cubicBezTo>
                  <a:pt x="17002" y="9123"/>
                  <a:pt x="16944" y="9333"/>
                  <a:pt x="16887" y="9523"/>
                </a:cubicBezTo>
                <a:cubicBezTo>
                  <a:pt x="16849" y="9618"/>
                  <a:pt x="16811" y="9714"/>
                  <a:pt x="16773" y="9809"/>
                </a:cubicBezTo>
                <a:lnTo>
                  <a:pt x="16754" y="9828"/>
                </a:lnTo>
                <a:lnTo>
                  <a:pt x="16754" y="9847"/>
                </a:lnTo>
                <a:lnTo>
                  <a:pt x="16754" y="9866"/>
                </a:lnTo>
                <a:lnTo>
                  <a:pt x="16754" y="9885"/>
                </a:lnTo>
                <a:lnTo>
                  <a:pt x="16716" y="9942"/>
                </a:lnTo>
                <a:lnTo>
                  <a:pt x="16697" y="9980"/>
                </a:lnTo>
                <a:lnTo>
                  <a:pt x="16697" y="9999"/>
                </a:lnTo>
                <a:lnTo>
                  <a:pt x="16640" y="10094"/>
                </a:lnTo>
                <a:lnTo>
                  <a:pt x="16621" y="10113"/>
                </a:lnTo>
                <a:lnTo>
                  <a:pt x="16602" y="10151"/>
                </a:lnTo>
                <a:lnTo>
                  <a:pt x="16602" y="10170"/>
                </a:lnTo>
                <a:cubicBezTo>
                  <a:pt x="16545" y="10266"/>
                  <a:pt x="16488" y="10342"/>
                  <a:pt x="16430" y="10437"/>
                </a:cubicBezTo>
                <a:lnTo>
                  <a:pt x="16411" y="10456"/>
                </a:lnTo>
                <a:lnTo>
                  <a:pt x="16411" y="10475"/>
                </a:lnTo>
                <a:lnTo>
                  <a:pt x="16259" y="10684"/>
                </a:lnTo>
                <a:cubicBezTo>
                  <a:pt x="16240" y="10589"/>
                  <a:pt x="16240" y="10494"/>
                  <a:pt x="16221" y="10399"/>
                </a:cubicBezTo>
                <a:lnTo>
                  <a:pt x="16164" y="10113"/>
                </a:lnTo>
                <a:lnTo>
                  <a:pt x="16145" y="9942"/>
                </a:lnTo>
                <a:lnTo>
                  <a:pt x="16145" y="9885"/>
                </a:lnTo>
                <a:lnTo>
                  <a:pt x="16145" y="9828"/>
                </a:lnTo>
                <a:lnTo>
                  <a:pt x="16145" y="9809"/>
                </a:lnTo>
                <a:lnTo>
                  <a:pt x="16145" y="9790"/>
                </a:lnTo>
                <a:lnTo>
                  <a:pt x="16145" y="9752"/>
                </a:lnTo>
                <a:lnTo>
                  <a:pt x="16145" y="9733"/>
                </a:lnTo>
                <a:lnTo>
                  <a:pt x="16126" y="9637"/>
                </a:lnTo>
                <a:lnTo>
                  <a:pt x="16126" y="9618"/>
                </a:lnTo>
                <a:lnTo>
                  <a:pt x="16088" y="9352"/>
                </a:lnTo>
                <a:cubicBezTo>
                  <a:pt x="16069" y="9257"/>
                  <a:pt x="16050" y="9180"/>
                  <a:pt x="16050" y="9085"/>
                </a:cubicBezTo>
                <a:cubicBezTo>
                  <a:pt x="16031" y="8895"/>
                  <a:pt x="16012" y="8724"/>
                  <a:pt x="16012" y="8533"/>
                </a:cubicBezTo>
                <a:cubicBezTo>
                  <a:pt x="16012" y="8133"/>
                  <a:pt x="16069" y="7734"/>
                  <a:pt x="16164" y="7334"/>
                </a:cubicBezTo>
                <a:lnTo>
                  <a:pt x="16164" y="7334"/>
                </a:lnTo>
                <a:lnTo>
                  <a:pt x="16145" y="7410"/>
                </a:lnTo>
                <a:lnTo>
                  <a:pt x="16164" y="7315"/>
                </a:lnTo>
                <a:lnTo>
                  <a:pt x="16183" y="7201"/>
                </a:lnTo>
                <a:cubicBezTo>
                  <a:pt x="16164" y="6953"/>
                  <a:pt x="16164" y="6706"/>
                  <a:pt x="16164" y="6439"/>
                </a:cubicBezTo>
                <a:lnTo>
                  <a:pt x="16183" y="6439"/>
                </a:lnTo>
                <a:cubicBezTo>
                  <a:pt x="16240" y="6287"/>
                  <a:pt x="16316" y="6134"/>
                  <a:pt x="16373" y="5963"/>
                </a:cubicBezTo>
                <a:cubicBezTo>
                  <a:pt x="16392" y="5887"/>
                  <a:pt x="16430" y="5830"/>
                  <a:pt x="16449" y="5754"/>
                </a:cubicBezTo>
                <a:cubicBezTo>
                  <a:pt x="16488" y="5677"/>
                  <a:pt x="16526" y="5620"/>
                  <a:pt x="16545" y="5544"/>
                </a:cubicBezTo>
                <a:lnTo>
                  <a:pt x="16583" y="5468"/>
                </a:lnTo>
                <a:cubicBezTo>
                  <a:pt x="16602" y="5430"/>
                  <a:pt x="16640" y="5392"/>
                  <a:pt x="16659" y="5354"/>
                </a:cubicBezTo>
                <a:cubicBezTo>
                  <a:pt x="16659" y="5354"/>
                  <a:pt x="16678" y="5354"/>
                  <a:pt x="16678" y="5335"/>
                </a:cubicBezTo>
                <a:close/>
                <a:moveTo>
                  <a:pt x="20942" y="7201"/>
                </a:moveTo>
                <a:lnTo>
                  <a:pt x="20923" y="7239"/>
                </a:lnTo>
                <a:lnTo>
                  <a:pt x="20923" y="7277"/>
                </a:lnTo>
                <a:lnTo>
                  <a:pt x="20923" y="7296"/>
                </a:lnTo>
                <a:lnTo>
                  <a:pt x="20904" y="7353"/>
                </a:lnTo>
                <a:lnTo>
                  <a:pt x="20866" y="7429"/>
                </a:lnTo>
                <a:lnTo>
                  <a:pt x="20866" y="7467"/>
                </a:lnTo>
                <a:lnTo>
                  <a:pt x="20866" y="7486"/>
                </a:lnTo>
                <a:lnTo>
                  <a:pt x="20828" y="7543"/>
                </a:lnTo>
                <a:lnTo>
                  <a:pt x="20809" y="7600"/>
                </a:lnTo>
                <a:lnTo>
                  <a:pt x="20809" y="7619"/>
                </a:lnTo>
                <a:lnTo>
                  <a:pt x="20809" y="7638"/>
                </a:lnTo>
                <a:lnTo>
                  <a:pt x="20752" y="7715"/>
                </a:lnTo>
                <a:lnTo>
                  <a:pt x="20752" y="7734"/>
                </a:lnTo>
                <a:lnTo>
                  <a:pt x="20695" y="7848"/>
                </a:lnTo>
                <a:lnTo>
                  <a:pt x="20676" y="7886"/>
                </a:lnTo>
                <a:lnTo>
                  <a:pt x="20638" y="7962"/>
                </a:lnTo>
                <a:lnTo>
                  <a:pt x="20619" y="8000"/>
                </a:lnTo>
                <a:lnTo>
                  <a:pt x="20619" y="8019"/>
                </a:lnTo>
                <a:cubicBezTo>
                  <a:pt x="20409" y="8362"/>
                  <a:pt x="20162" y="8666"/>
                  <a:pt x="19876" y="8933"/>
                </a:cubicBezTo>
                <a:cubicBezTo>
                  <a:pt x="19724" y="9066"/>
                  <a:pt x="19591" y="9219"/>
                  <a:pt x="19419" y="9333"/>
                </a:cubicBezTo>
                <a:cubicBezTo>
                  <a:pt x="19267" y="9466"/>
                  <a:pt x="19096" y="9580"/>
                  <a:pt x="18924" y="9694"/>
                </a:cubicBezTo>
                <a:cubicBezTo>
                  <a:pt x="18620" y="9866"/>
                  <a:pt x="18315" y="10018"/>
                  <a:pt x="18011" y="10208"/>
                </a:cubicBezTo>
                <a:cubicBezTo>
                  <a:pt x="17858" y="10304"/>
                  <a:pt x="17706" y="10418"/>
                  <a:pt x="17554" y="10532"/>
                </a:cubicBezTo>
                <a:cubicBezTo>
                  <a:pt x="17478" y="10608"/>
                  <a:pt x="17382" y="10684"/>
                  <a:pt x="17325" y="10761"/>
                </a:cubicBezTo>
                <a:cubicBezTo>
                  <a:pt x="17287" y="10799"/>
                  <a:pt x="17268" y="10818"/>
                  <a:pt x="17249" y="10856"/>
                </a:cubicBezTo>
                <a:lnTo>
                  <a:pt x="17230" y="10875"/>
                </a:lnTo>
                <a:lnTo>
                  <a:pt x="17211" y="10932"/>
                </a:lnTo>
                <a:lnTo>
                  <a:pt x="17211" y="10951"/>
                </a:lnTo>
                <a:lnTo>
                  <a:pt x="17192" y="10951"/>
                </a:lnTo>
                <a:cubicBezTo>
                  <a:pt x="17173" y="10932"/>
                  <a:pt x="17173" y="10932"/>
                  <a:pt x="17173" y="10913"/>
                </a:cubicBezTo>
                <a:cubicBezTo>
                  <a:pt x="17173" y="10894"/>
                  <a:pt x="17173" y="10875"/>
                  <a:pt x="17173" y="10875"/>
                </a:cubicBezTo>
                <a:cubicBezTo>
                  <a:pt x="17173" y="10856"/>
                  <a:pt x="17173" y="10856"/>
                  <a:pt x="17173" y="10837"/>
                </a:cubicBezTo>
                <a:lnTo>
                  <a:pt x="17192" y="10780"/>
                </a:lnTo>
                <a:cubicBezTo>
                  <a:pt x="17211" y="10723"/>
                  <a:pt x="17249" y="10665"/>
                  <a:pt x="17268" y="10608"/>
                </a:cubicBezTo>
                <a:cubicBezTo>
                  <a:pt x="17344" y="10456"/>
                  <a:pt x="17401" y="10285"/>
                  <a:pt x="17478" y="10132"/>
                </a:cubicBezTo>
                <a:cubicBezTo>
                  <a:pt x="17611" y="9866"/>
                  <a:pt x="17725" y="9580"/>
                  <a:pt x="17858" y="9314"/>
                </a:cubicBezTo>
                <a:cubicBezTo>
                  <a:pt x="17896" y="9238"/>
                  <a:pt x="17934" y="9180"/>
                  <a:pt x="17972" y="9104"/>
                </a:cubicBezTo>
                <a:cubicBezTo>
                  <a:pt x="18011" y="9028"/>
                  <a:pt x="18068" y="8952"/>
                  <a:pt x="18106" y="8876"/>
                </a:cubicBezTo>
                <a:lnTo>
                  <a:pt x="18125" y="8876"/>
                </a:lnTo>
                <a:cubicBezTo>
                  <a:pt x="18182" y="8800"/>
                  <a:pt x="18239" y="8724"/>
                  <a:pt x="18315" y="8647"/>
                </a:cubicBezTo>
                <a:cubicBezTo>
                  <a:pt x="18410" y="8533"/>
                  <a:pt x="18525" y="8419"/>
                  <a:pt x="18620" y="8324"/>
                </a:cubicBezTo>
                <a:cubicBezTo>
                  <a:pt x="18772" y="8190"/>
                  <a:pt x="18924" y="8057"/>
                  <a:pt x="19077" y="7962"/>
                </a:cubicBezTo>
                <a:cubicBezTo>
                  <a:pt x="19229" y="7829"/>
                  <a:pt x="19400" y="7734"/>
                  <a:pt x="19572" y="7657"/>
                </a:cubicBezTo>
                <a:cubicBezTo>
                  <a:pt x="19686" y="7600"/>
                  <a:pt x="19800" y="7543"/>
                  <a:pt x="19914" y="7505"/>
                </a:cubicBezTo>
                <a:cubicBezTo>
                  <a:pt x="20010" y="7448"/>
                  <a:pt x="20143" y="7410"/>
                  <a:pt x="20257" y="7372"/>
                </a:cubicBezTo>
                <a:lnTo>
                  <a:pt x="20428" y="7334"/>
                </a:lnTo>
                <a:cubicBezTo>
                  <a:pt x="20543" y="7296"/>
                  <a:pt x="20657" y="7277"/>
                  <a:pt x="20771" y="7258"/>
                </a:cubicBezTo>
                <a:lnTo>
                  <a:pt x="20942" y="7201"/>
                </a:lnTo>
                <a:close/>
                <a:moveTo>
                  <a:pt x="21647" y="9276"/>
                </a:moveTo>
                <a:lnTo>
                  <a:pt x="21609" y="9371"/>
                </a:lnTo>
                <a:lnTo>
                  <a:pt x="21609" y="9409"/>
                </a:lnTo>
                <a:lnTo>
                  <a:pt x="21609" y="9447"/>
                </a:lnTo>
                <a:lnTo>
                  <a:pt x="21609" y="9466"/>
                </a:lnTo>
                <a:lnTo>
                  <a:pt x="21609" y="9485"/>
                </a:lnTo>
                <a:lnTo>
                  <a:pt x="21609" y="9504"/>
                </a:lnTo>
                <a:lnTo>
                  <a:pt x="21609" y="9523"/>
                </a:lnTo>
                <a:lnTo>
                  <a:pt x="21609" y="9542"/>
                </a:lnTo>
                <a:lnTo>
                  <a:pt x="21609" y="9561"/>
                </a:lnTo>
                <a:lnTo>
                  <a:pt x="21609" y="9580"/>
                </a:lnTo>
                <a:lnTo>
                  <a:pt x="21552" y="9694"/>
                </a:lnTo>
                <a:lnTo>
                  <a:pt x="21514" y="9733"/>
                </a:lnTo>
                <a:lnTo>
                  <a:pt x="21514" y="9752"/>
                </a:lnTo>
                <a:lnTo>
                  <a:pt x="21514" y="9771"/>
                </a:lnTo>
                <a:lnTo>
                  <a:pt x="21514" y="9790"/>
                </a:lnTo>
                <a:lnTo>
                  <a:pt x="21514" y="9809"/>
                </a:lnTo>
                <a:cubicBezTo>
                  <a:pt x="21456" y="9904"/>
                  <a:pt x="21399" y="9999"/>
                  <a:pt x="21342" y="10094"/>
                </a:cubicBezTo>
                <a:cubicBezTo>
                  <a:pt x="21266" y="10189"/>
                  <a:pt x="21209" y="10285"/>
                  <a:pt x="21133" y="10380"/>
                </a:cubicBezTo>
                <a:cubicBezTo>
                  <a:pt x="20847" y="10780"/>
                  <a:pt x="20505" y="11141"/>
                  <a:pt x="20124" y="11465"/>
                </a:cubicBezTo>
                <a:cubicBezTo>
                  <a:pt x="19724" y="11789"/>
                  <a:pt x="19324" y="12112"/>
                  <a:pt x="18886" y="12398"/>
                </a:cubicBezTo>
                <a:cubicBezTo>
                  <a:pt x="18715" y="12512"/>
                  <a:pt x="18544" y="12626"/>
                  <a:pt x="18372" y="12721"/>
                </a:cubicBezTo>
                <a:lnTo>
                  <a:pt x="17877" y="13007"/>
                </a:lnTo>
                <a:cubicBezTo>
                  <a:pt x="17744" y="13083"/>
                  <a:pt x="17611" y="13140"/>
                  <a:pt x="17497" y="13216"/>
                </a:cubicBezTo>
                <a:cubicBezTo>
                  <a:pt x="17382" y="13293"/>
                  <a:pt x="17249" y="13388"/>
                  <a:pt x="17116" y="13483"/>
                </a:cubicBezTo>
                <a:cubicBezTo>
                  <a:pt x="17002" y="13578"/>
                  <a:pt x="16944" y="13616"/>
                  <a:pt x="16849" y="13673"/>
                </a:cubicBezTo>
                <a:lnTo>
                  <a:pt x="16545" y="13978"/>
                </a:lnTo>
                <a:lnTo>
                  <a:pt x="16373" y="14111"/>
                </a:lnTo>
                <a:cubicBezTo>
                  <a:pt x="16392" y="13997"/>
                  <a:pt x="16411" y="13864"/>
                  <a:pt x="16449" y="13750"/>
                </a:cubicBezTo>
                <a:cubicBezTo>
                  <a:pt x="16449" y="13711"/>
                  <a:pt x="16468" y="13654"/>
                  <a:pt x="16468" y="13616"/>
                </a:cubicBezTo>
                <a:cubicBezTo>
                  <a:pt x="16526" y="13445"/>
                  <a:pt x="16602" y="13274"/>
                  <a:pt x="16697" y="13121"/>
                </a:cubicBezTo>
                <a:lnTo>
                  <a:pt x="16716" y="13064"/>
                </a:lnTo>
                <a:lnTo>
                  <a:pt x="16735" y="13026"/>
                </a:lnTo>
                <a:lnTo>
                  <a:pt x="16735" y="13007"/>
                </a:lnTo>
                <a:lnTo>
                  <a:pt x="16811" y="12874"/>
                </a:lnTo>
                <a:lnTo>
                  <a:pt x="16830" y="12836"/>
                </a:lnTo>
                <a:lnTo>
                  <a:pt x="16830" y="12855"/>
                </a:lnTo>
                <a:lnTo>
                  <a:pt x="16887" y="12779"/>
                </a:lnTo>
                <a:lnTo>
                  <a:pt x="16944" y="12683"/>
                </a:lnTo>
                <a:lnTo>
                  <a:pt x="17002" y="12607"/>
                </a:lnTo>
                <a:lnTo>
                  <a:pt x="17012" y="12596"/>
                </a:lnTo>
                <a:lnTo>
                  <a:pt x="17012" y="12596"/>
                </a:lnTo>
                <a:cubicBezTo>
                  <a:pt x="16996" y="12619"/>
                  <a:pt x="16979" y="12642"/>
                  <a:pt x="16963" y="12664"/>
                </a:cubicBezTo>
                <a:lnTo>
                  <a:pt x="17021" y="12588"/>
                </a:lnTo>
                <a:lnTo>
                  <a:pt x="17012" y="12596"/>
                </a:lnTo>
                <a:lnTo>
                  <a:pt x="17012" y="12596"/>
                </a:lnTo>
                <a:cubicBezTo>
                  <a:pt x="17096" y="12481"/>
                  <a:pt x="17189" y="12357"/>
                  <a:pt x="17268" y="12246"/>
                </a:cubicBezTo>
                <a:lnTo>
                  <a:pt x="17287" y="12227"/>
                </a:lnTo>
                <a:lnTo>
                  <a:pt x="17592" y="11827"/>
                </a:lnTo>
                <a:lnTo>
                  <a:pt x="17725" y="11655"/>
                </a:lnTo>
                <a:cubicBezTo>
                  <a:pt x="18049" y="11198"/>
                  <a:pt x="18429" y="10818"/>
                  <a:pt x="18867" y="10494"/>
                </a:cubicBezTo>
                <a:cubicBezTo>
                  <a:pt x="19248" y="10247"/>
                  <a:pt x="19667" y="10037"/>
                  <a:pt x="20086" y="9847"/>
                </a:cubicBezTo>
                <a:cubicBezTo>
                  <a:pt x="20181" y="9809"/>
                  <a:pt x="20276" y="9790"/>
                  <a:pt x="20371" y="9752"/>
                </a:cubicBezTo>
                <a:cubicBezTo>
                  <a:pt x="20714" y="9599"/>
                  <a:pt x="21000" y="9523"/>
                  <a:pt x="21304" y="9428"/>
                </a:cubicBezTo>
                <a:lnTo>
                  <a:pt x="21437" y="9390"/>
                </a:lnTo>
                <a:cubicBezTo>
                  <a:pt x="21494" y="9352"/>
                  <a:pt x="21571" y="9314"/>
                  <a:pt x="21647" y="9276"/>
                </a:cubicBezTo>
                <a:close/>
                <a:moveTo>
                  <a:pt x="13860" y="7029"/>
                </a:moveTo>
                <a:lnTo>
                  <a:pt x="13860" y="7201"/>
                </a:lnTo>
                <a:cubicBezTo>
                  <a:pt x="13860" y="7258"/>
                  <a:pt x="13860" y="7296"/>
                  <a:pt x="13860" y="7353"/>
                </a:cubicBezTo>
                <a:cubicBezTo>
                  <a:pt x="13917" y="7600"/>
                  <a:pt x="13994" y="7867"/>
                  <a:pt x="14051" y="8114"/>
                </a:cubicBezTo>
                <a:cubicBezTo>
                  <a:pt x="14089" y="8229"/>
                  <a:pt x="14127" y="8343"/>
                  <a:pt x="14146" y="8457"/>
                </a:cubicBezTo>
                <a:cubicBezTo>
                  <a:pt x="14184" y="8571"/>
                  <a:pt x="14222" y="8704"/>
                  <a:pt x="14260" y="8819"/>
                </a:cubicBezTo>
                <a:cubicBezTo>
                  <a:pt x="14279" y="8933"/>
                  <a:pt x="14317" y="8990"/>
                  <a:pt x="14355" y="9085"/>
                </a:cubicBezTo>
                <a:cubicBezTo>
                  <a:pt x="14489" y="9352"/>
                  <a:pt x="14641" y="9599"/>
                  <a:pt x="14793" y="9847"/>
                </a:cubicBezTo>
                <a:cubicBezTo>
                  <a:pt x="15041" y="10266"/>
                  <a:pt x="15212" y="10723"/>
                  <a:pt x="15326" y="11198"/>
                </a:cubicBezTo>
                <a:cubicBezTo>
                  <a:pt x="15421" y="11751"/>
                  <a:pt x="15421" y="12322"/>
                  <a:pt x="15345" y="12874"/>
                </a:cubicBezTo>
                <a:cubicBezTo>
                  <a:pt x="15326" y="12969"/>
                  <a:pt x="15307" y="13083"/>
                  <a:pt x="15288" y="13197"/>
                </a:cubicBezTo>
                <a:cubicBezTo>
                  <a:pt x="15250" y="13407"/>
                  <a:pt x="15193" y="13635"/>
                  <a:pt x="15117" y="13845"/>
                </a:cubicBezTo>
                <a:cubicBezTo>
                  <a:pt x="15060" y="13997"/>
                  <a:pt x="15003" y="14168"/>
                  <a:pt x="14926" y="14321"/>
                </a:cubicBezTo>
                <a:cubicBezTo>
                  <a:pt x="14850" y="14473"/>
                  <a:pt x="14774" y="14625"/>
                  <a:pt x="14698" y="14797"/>
                </a:cubicBezTo>
                <a:cubicBezTo>
                  <a:pt x="14622" y="14968"/>
                  <a:pt x="14527" y="15158"/>
                  <a:pt x="14431" y="15330"/>
                </a:cubicBezTo>
                <a:cubicBezTo>
                  <a:pt x="14355" y="15501"/>
                  <a:pt x="14260" y="15691"/>
                  <a:pt x="14165" y="15863"/>
                </a:cubicBezTo>
                <a:cubicBezTo>
                  <a:pt x="13956" y="15082"/>
                  <a:pt x="13803" y="14321"/>
                  <a:pt x="13708" y="13521"/>
                </a:cubicBezTo>
                <a:lnTo>
                  <a:pt x="13708" y="13426"/>
                </a:lnTo>
                <a:lnTo>
                  <a:pt x="13689" y="13274"/>
                </a:lnTo>
                <a:lnTo>
                  <a:pt x="13689" y="13236"/>
                </a:lnTo>
                <a:lnTo>
                  <a:pt x="13689" y="13121"/>
                </a:lnTo>
                <a:cubicBezTo>
                  <a:pt x="13651" y="12931"/>
                  <a:pt x="13632" y="12741"/>
                  <a:pt x="13613" y="12569"/>
                </a:cubicBezTo>
                <a:lnTo>
                  <a:pt x="13613" y="12550"/>
                </a:lnTo>
                <a:lnTo>
                  <a:pt x="13613" y="12512"/>
                </a:lnTo>
                <a:lnTo>
                  <a:pt x="13613" y="12493"/>
                </a:lnTo>
                <a:lnTo>
                  <a:pt x="13613" y="12417"/>
                </a:lnTo>
                <a:lnTo>
                  <a:pt x="13613" y="12341"/>
                </a:lnTo>
                <a:lnTo>
                  <a:pt x="13613" y="12303"/>
                </a:lnTo>
                <a:lnTo>
                  <a:pt x="13613" y="12150"/>
                </a:lnTo>
                <a:lnTo>
                  <a:pt x="13613" y="12112"/>
                </a:lnTo>
                <a:lnTo>
                  <a:pt x="13613" y="12093"/>
                </a:lnTo>
                <a:lnTo>
                  <a:pt x="13613" y="12055"/>
                </a:lnTo>
                <a:lnTo>
                  <a:pt x="13613" y="11998"/>
                </a:lnTo>
                <a:lnTo>
                  <a:pt x="13613" y="11941"/>
                </a:lnTo>
                <a:lnTo>
                  <a:pt x="13613" y="11903"/>
                </a:lnTo>
                <a:lnTo>
                  <a:pt x="13613" y="11846"/>
                </a:lnTo>
                <a:lnTo>
                  <a:pt x="13613" y="11770"/>
                </a:lnTo>
                <a:lnTo>
                  <a:pt x="13613" y="11617"/>
                </a:lnTo>
                <a:lnTo>
                  <a:pt x="13613" y="11560"/>
                </a:lnTo>
                <a:lnTo>
                  <a:pt x="13613" y="11541"/>
                </a:lnTo>
                <a:lnTo>
                  <a:pt x="13613" y="11522"/>
                </a:lnTo>
                <a:lnTo>
                  <a:pt x="13613" y="11465"/>
                </a:lnTo>
                <a:lnTo>
                  <a:pt x="13613" y="11427"/>
                </a:lnTo>
                <a:lnTo>
                  <a:pt x="13613" y="11408"/>
                </a:lnTo>
                <a:lnTo>
                  <a:pt x="13613" y="11389"/>
                </a:lnTo>
                <a:lnTo>
                  <a:pt x="13613" y="11351"/>
                </a:lnTo>
                <a:lnTo>
                  <a:pt x="13613" y="11122"/>
                </a:lnTo>
                <a:lnTo>
                  <a:pt x="13613" y="11084"/>
                </a:lnTo>
                <a:cubicBezTo>
                  <a:pt x="13594" y="10532"/>
                  <a:pt x="13613" y="9961"/>
                  <a:pt x="13670" y="9409"/>
                </a:cubicBezTo>
                <a:cubicBezTo>
                  <a:pt x="13670" y="9238"/>
                  <a:pt x="13708" y="9085"/>
                  <a:pt x="13727" y="8914"/>
                </a:cubicBezTo>
                <a:cubicBezTo>
                  <a:pt x="13765" y="8743"/>
                  <a:pt x="13784" y="8571"/>
                  <a:pt x="13803" y="8400"/>
                </a:cubicBezTo>
                <a:cubicBezTo>
                  <a:pt x="13803" y="8305"/>
                  <a:pt x="13822" y="8210"/>
                  <a:pt x="13822" y="8114"/>
                </a:cubicBezTo>
                <a:cubicBezTo>
                  <a:pt x="13841" y="8019"/>
                  <a:pt x="13822" y="7924"/>
                  <a:pt x="13841" y="7829"/>
                </a:cubicBezTo>
                <a:cubicBezTo>
                  <a:pt x="13803" y="7562"/>
                  <a:pt x="13803" y="7296"/>
                  <a:pt x="13841" y="7048"/>
                </a:cubicBezTo>
                <a:lnTo>
                  <a:pt x="13860" y="7029"/>
                </a:lnTo>
                <a:close/>
                <a:moveTo>
                  <a:pt x="19496" y="18281"/>
                </a:moveTo>
                <a:lnTo>
                  <a:pt x="19496" y="18281"/>
                </a:lnTo>
                <a:cubicBezTo>
                  <a:pt x="19438" y="18357"/>
                  <a:pt x="19381" y="18433"/>
                  <a:pt x="19324" y="18509"/>
                </a:cubicBezTo>
                <a:cubicBezTo>
                  <a:pt x="19381" y="18433"/>
                  <a:pt x="19438" y="18338"/>
                  <a:pt x="19496" y="18281"/>
                </a:cubicBezTo>
                <a:close/>
                <a:moveTo>
                  <a:pt x="19305" y="13654"/>
                </a:moveTo>
                <a:lnTo>
                  <a:pt x="19305" y="13654"/>
                </a:lnTo>
                <a:cubicBezTo>
                  <a:pt x="19248" y="13807"/>
                  <a:pt x="19191" y="13959"/>
                  <a:pt x="19134" y="14111"/>
                </a:cubicBezTo>
                <a:lnTo>
                  <a:pt x="19134" y="14073"/>
                </a:lnTo>
                <a:cubicBezTo>
                  <a:pt x="19077" y="14225"/>
                  <a:pt x="19020" y="14359"/>
                  <a:pt x="18943" y="14492"/>
                </a:cubicBezTo>
                <a:cubicBezTo>
                  <a:pt x="18867" y="14644"/>
                  <a:pt x="18772" y="14778"/>
                  <a:pt x="18696" y="14911"/>
                </a:cubicBezTo>
                <a:cubicBezTo>
                  <a:pt x="18639" y="15044"/>
                  <a:pt x="18544" y="15215"/>
                  <a:pt x="18448" y="15349"/>
                </a:cubicBezTo>
                <a:cubicBezTo>
                  <a:pt x="18239" y="15653"/>
                  <a:pt x="18011" y="15939"/>
                  <a:pt x="17763" y="16224"/>
                </a:cubicBezTo>
                <a:cubicBezTo>
                  <a:pt x="17211" y="16796"/>
                  <a:pt x="16564" y="17291"/>
                  <a:pt x="15840" y="17671"/>
                </a:cubicBezTo>
                <a:cubicBezTo>
                  <a:pt x="15688" y="17767"/>
                  <a:pt x="15517" y="17862"/>
                  <a:pt x="15345" y="17938"/>
                </a:cubicBezTo>
                <a:lnTo>
                  <a:pt x="14812" y="18185"/>
                </a:lnTo>
                <a:cubicBezTo>
                  <a:pt x="14641" y="18262"/>
                  <a:pt x="14489" y="18338"/>
                  <a:pt x="14336" y="18433"/>
                </a:cubicBezTo>
                <a:cubicBezTo>
                  <a:pt x="14222" y="18509"/>
                  <a:pt x="14108" y="18585"/>
                  <a:pt x="14013" y="18680"/>
                </a:cubicBezTo>
                <a:cubicBezTo>
                  <a:pt x="13936" y="18737"/>
                  <a:pt x="13860" y="18795"/>
                  <a:pt x="13803" y="18871"/>
                </a:cubicBezTo>
                <a:cubicBezTo>
                  <a:pt x="13765" y="18928"/>
                  <a:pt x="13708" y="18985"/>
                  <a:pt x="13670" y="19042"/>
                </a:cubicBezTo>
                <a:cubicBezTo>
                  <a:pt x="13632" y="19099"/>
                  <a:pt x="13594" y="19156"/>
                  <a:pt x="13556" y="19232"/>
                </a:cubicBezTo>
                <a:cubicBezTo>
                  <a:pt x="13537" y="19251"/>
                  <a:pt x="13537" y="19271"/>
                  <a:pt x="13518" y="19309"/>
                </a:cubicBezTo>
                <a:cubicBezTo>
                  <a:pt x="13518" y="19328"/>
                  <a:pt x="13499" y="19347"/>
                  <a:pt x="13499" y="19366"/>
                </a:cubicBezTo>
                <a:lnTo>
                  <a:pt x="13499" y="19423"/>
                </a:lnTo>
                <a:lnTo>
                  <a:pt x="13499" y="19442"/>
                </a:lnTo>
                <a:lnTo>
                  <a:pt x="13518" y="19442"/>
                </a:lnTo>
                <a:lnTo>
                  <a:pt x="13553" y="19433"/>
                </a:lnTo>
                <a:lnTo>
                  <a:pt x="13553" y="19433"/>
                </a:lnTo>
                <a:cubicBezTo>
                  <a:pt x="13536" y="19440"/>
                  <a:pt x="13519" y="19447"/>
                  <a:pt x="13502" y="19447"/>
                </a:cubicBezTo>
                <a:cubicBezTo>
                  <a:pt x="13495" y="19447"/>
                  <a:pt x="13487" y="19446"/>
                  <a:pt x="13480" y="19442"/>
                </a:cubicBezTo>
                <a:cubicBezTo>
                  <a:pt x="13480" y="19442"/>
                  <a:pt x="13461" y="19423"/>
                  <a:pt x="13461" y="19423"/>
                </a:cubicBezTo>
                <a:cubicBezTo>
                  <a:pt x="13461" y="19366"/>
                  <a:pt x="13461" y="19328"/>
                  <a:pt x="13461" y="19290"/>
                </a:cubicBezTo>
                <a:cubicBezTo>
                  <a:pt x="13480" y="19232"/>
                  <a:pt x="13499" y="19156"/>
                  <a:pt x="13518" y="19099"/>
                </a:cubicBezTo>
                <a:cubicBezTo>
                  <a:pt x="13537" y="19023"/>
                  <a:pt x="13556" y="18947"/>
                  <a:pt x="13594" y="18871"/>
                </a:cubicBezTo>
                <a:lnTo>
                  <a:pt x="13613" y="18852"/>
                </a:lnTo>
                <a:cubicBezTo>
                  <a:pt x="13708" y="18642"/>
                  <a:pt x="13803" y="18433"/>
                  <a:pt x="13898" y="18223"/>
                </a:cubicBezTo>
                <a:cubicBezTo>
                  <a:pt x="13994" y="18014"/>
                  <a:pt x="14070" y="17824"/>
                  <a:pt x="14184" y="17633"/>
                </a:cubicBezTo>
                <a:cubicBezTo>
                  <a:pt x="14336" y="17329"/>
                  <a:pt x="14508" y="17024"/>
                  <a:pt x="14679" y="16719"/>
                </a:cubicBezTo>
                <a:cubicBezTo>
                  <a:pt x="14793" y="16548"/>
                  <a:pt x="14907" y="16377"/>
                  <a:pt x="15041" y="16224"/>
                </a:cubicBezTo>
                <a:cubicBezTo>
                  <a:pt x="15174" y="16053"/>
                  <a:pt x="15326" y="15901"/>
                  <a:pt x="15479" y="15749"/>
                </a:cubicBezTo>
                <a:cubicBezTo>
                  <a:pt x="16031" y="15177"/>
                  <a:pt x="16678" y="14740"/>
                  <a:pt x="17401" y="14397"/>
                </a:cubicBezTo>
                <a:cubicBezTo>
                  <a:pt x="17592" y="14321"/>
                  <a:pt x="17782" y="14245"/>
                  <a:pt x="17972" y="14168"/>
                </a:cubicBezTo>
                <a:cubicBezTo>
                  <a:pt x="18163" y="14092"/>
                  <a:pt x="18410" y="14016"/>
                  <a:pt x="18639" y="13940"/>
                </a:cubicBezTo>
                <a:cubicBezTo>
                  <a:pt x="18848" y="13883"/>
                  <a:pt x="19058" y="13788"/>
                  <a:pt x="19248" y="13692"/>
                </a:cubicBezTo>
                <a:lnTo>
                  <a:pt x="19305" y="13654"/>
                </a:lnTo>
                <a:close/>
                <a:moveTo>
                  <a:pt x="11157" y="11294"/>
                </a:moveTo>
                <a:lnTo>
                  <a:pt x="11157" y="11351"/>
                </a:lnTo>
                <a:lnTo>
                  <a:pt x="11157" y="11427"/>
                </a:lnTo>
                <a:lnTo>
                  <a:pt x="11157" y="11522"/>
                </a:lnTo>
                <a:cubicBezTo>
                  <a:pt x="11157" y="11674"/>
                  <a:pt x="11195" y="11846"/>
                  <a:pt x="11214" y="11998"/>
                </a:cubicBezTo>
                <a:cubicBezTo>
                  <a:pt x="11233" y="12150"/>
                  <a:pt x="11252" y="12322"/>
                  <a:pt x="11290" y="12474"/>
                </a:cubicBezTo>
                <a:cubicBezTo>
                  <a:pt x="11328" y="12760"/>
                  <a:pt x="11385" y="13064"/>
                  <a:pt x="11462" y="13350"/>
                </a:cubicBezTo>
                <a:cubicBezTo>
                  <a:pt x="11538" y="13635"/>
                  <a:pt x="11614" y="13940"/>
                  <a:pt x="11709" y="14225"/>
                </a:cubicBezTo>
                <a:cubicBezTo>
                  <a:pt x="11823" y="14587"/>
                  <a:pt x="11937" y="14949"/>
                  <a:pt x="12071" y="15311"/>
                </a:cubicBezTo>
                <a:cubicBezTo>
                  <a:pt x="12204" y="15672"/>
                  <a:pt x="12318" y="16053"/>
                  <a:pt x="12413" y="16415"/>
                </a:cubicBezTo>
                <a:cubicBezTo>
                  <a:pt x="12471" y="16605"/>
                  <a:pt x="12528" y="16777"/>
                  <a:pt x="12566" y="16967"/>
                </a:cubicBezTo>
                <a:cubicBezTo>
                  <a:pt x="12623" y="17176"/>
                  <a:pt x="12661" y="17405"/>
                  <a:pt x="12699" y="17633"/>
                </a:cubicBezTo>
                <a:cubicBezTo>
                  <a:pt x="12718" y="17786"/>
                  <a:pt x="12718" y="17957"/>
                  <a:pt x="12699" y="18128"/>
                </a:cubicBezTo>
                <a:cubicBezTo>
                  <a:pt x="12680" y="18357"/>
                  <a:pt x="12642" y="18585"/>
                  <a:pt x="12585" y="18814"/>
                </a:cubicBezTo>
                <a:cubicBezTo>
                  <a:pt x="12585" y="18871"/>
                  <a:pt x="12566" y="18928"/>
                  <a:pt x="12547" y="18985"/>
                </a:cubicBezTo>
                <a:cubicBezTo>
                  <a:pt x="12509" y="19137"/>
                  <a:pt x="12471" y="19290"/>
                  <a:pt x="12413" y="19423"/>
                </a:cubicBezTo>
                <a:lnTo>
                  <a:pt x="12356" y="19575"/>
                </a:lnTo>
                <a:cubicBezTo>
                  <a:pt x="12318" y="19670"/>
                  <a:pt x="12280" y="19746"/>
                  <a:pt x="12261" y="19842"/>
                </a:cubicBezTo>
                <a:cubicBezTo>
                  <a:pt x="12242" y="19880"/>
                  <a:pt x="12204" y="19918"/>
                  <a:pt x="12185" y="19975"/>
                </a:cubicBezTo>
                <a:lnTo>
                  <a:pt x="12166" y="20013"/>
                </a:lnTo>
                <a:lnTo>
                  <a:pt x="12166" y="20032"/>
                </a:lnTo>
                <a:lnTo>
                  <a:pt x="12128" y="20089"/>
                </a:lnTo>
                <a:lnTo>
                  <a:pt x="12128" y="20108"/>
                </a:lnTo>
                <a:lnTo>
                  <a:pt x="12128" y="20127"/>
                </a:lnTo>
                <a:lnTo>
                  <a:pt x="12109" y="20146"/>
                </a:lnTo>
                <a:lnTo>
                  <a:pt x="12071" y="20222"/>
                </a:lnTo>
                <a:lnTo>
                  <a:pt x="12071" y="20241"/>
                </a:lnTo>
                <a:lnTo>
                  <a:pt x="12033" y="20318"/>
                </a:lnTo>
                <a:lnTo>
                  <a:pt x="11976" y="20394"/>
                </a:lnTo>
                <a:lnTo>
                  <a:pt x="11957" y="20451"/>
                </a:lnTo>
                <a:lnTo>
                  <a:pt x="11937" y="20470"/>
                </a:lnTo>
                <a:lnTo>
                  <a:pt x="11937" y="20489"/>
                </a:lnTo>
                <a:lnTo>
                  <a:pt x="11899" y="20546"/>
                </a:lnTo>
                <a:lnTo>
                  <a:pt x="11823" y="20717"/>
                </a:lnTo>
                <a:lnTo>
                  <a:pt x="11804" y="20755"/>
                </a:lnTo>
                <a:lnTo>
                  <a:pt x="11671" y="20984"/>
                </a:lnTo>
                <a:lnTo>
                  <a:pt x="11557" y="20280"/>
                </a:lnTo>
                <a:cubicBezTo>
                  <a:pt x="11538" y="20127"/>
                  <a:pt x="11519" y="19975"/>
                  <a:pt x="11481" y="19823"/>
                </a:cubicBezTo>
                <a:cubicBezTo>
                  <a:pt x="11423" y="19594"/>
                  <a:pt x="11366" y="19347"/>
                  <a:pt x="11309" y="19099"/>
                </a:cubicBezTo>
                <a:cubicBezTo>
                  <a:pt x="11290" y="18966"/>
                  <a:pt x="11252" y="18852"/>
                  <a:pt x="11233" y="18737"/>
                </a:cubicBezTo>
                <a:cubicBezTo>
                  <a:pt x="11176" y="18547"/>
                  <a:pt x="11138" y="18376"/>
                  <a:pt x="11100" y="18204"/>
                </a:cubicBezTo>
                <a:cubicBezTo>
                  <a:pt x="11062" y="18014"/>
                  <a:pt x="11024" y="17843"/>
                  <a:pt x="10986" y="17671"/>
                </a:cubicBezTo>
                <a:cubicBezTo>
                  <a:pt x="10967" y="17576"/>
                  <a:pt x="10928" y="17462"/>
                  <a:pt x="10909" y="17367"/>
                </a:cubicBezTo>
                <a:cubicBezTo>
                  <a:pt x="10871" y="17176"/>
                  <a:pt x="10852" y="16967"/>
                  <a:pt x="10833" y="16758"/>
                </a:cubicBezTo>
                <a:cubicBezTo>
                  <a:pt x="10833" y="16662"/>
                  <a:pt x="10814" y="16567"/>
                  <a:pt x="10795" y="16453"/>
                </a:cubicBezTo>
                <a:lnTo>
                  <a:pt x="10795" y="15863"/>
                </a:lnTo>
                <a:cubicBezTo>
                  <a:pt x="10795" y="15672"/>
                  <a:pt x="10833" y="15482"/>
                  <a:pt x="10852" y="15273"/>
                </a:cubicBezTo>
                <a:cubicBezTo>
                  <a:pt x="10852" y="15082"/>
                  <a:pt x="10871" y="14949"/>
                  <a:pt x="10890" y="14778"/>
                </a:cubicBezTo>
                <a:lnTo>
                  <a:pt x="10890" y="14759"/>
                </a:lnTo>
                <a:lnTo>
                  <a:pt x="10890" y="14644"/>
                </a:lnTo>
                <a:lnTo>
                  <a:pt x="10890" y="14625"/>
                </a:lnTo>
                <a:lnTo>
                  <a:pt x="10890" y="14549"/>
                </a:lnTo>
                <a:lnTo>
                  <a:pt x="10890" y="14530"/>
                </a:lnTo>
                <a:lnTo>
                  <a:pt x="10890" y="14435"/>
                </a:lnTo>
                <a:lnTo>
                  <a:pt x="10909" y="14283"/>
                </a:lnTo>
                <a:lnTo>
                  <a:pt x="10909" y="14225"/>
                </a:lnTo>
                <a:lnTo>
                  <a:pt x="10909" y="14149"/>
                </a:lnTo>
                <a:lnTo>
                  <a:pt x="10909" y="14111"/>
                </a:lnTo>
                <a:lnTo>
                  <a:pt x="10909" y="13997"/>
                </a:lnTo>
                <a:lnTo>
                  <a:pt x="10967" y="13597"/>
                </a:lnTo>
                <a:cubicBezTo>
                  <a:pt x="10986" y="13388"/>
                  <a:pt x="11005" y="13197"/>
                  <a:pt x="11005" y="13007"/>
                </a:cubicBezTo>
                <a:cubicBezTo>
                  <a:pt x="11024" y="12798"/>
                  <a:pt x="11043" y="12588"/>
                  <a:pt x="11043" y="12398"/>
                </a:cubicBezTo>
                <a:cubicBezTo>
                  <a:pt x="11062" y="12188"/>
                  <a:pt x="11081" y="11998"/>
                  <a:pt x="11081" y="11808"/>
                </a:cubicBezTo>
                <a:cubicBezTo>
                  <a:pt x="11081" y="11732"/>
                  <a:pt x="11100" y="11636"/>
                  <a:pt x="11100" y="11541"/>
                </a:cubicBezTo>
                <a:lnTo>
                  <a:pt x="11100" y="11484"/>
                </a:lnTo>
                <a:lnTo>
                  <a:pt x="11100" y="11351"/>
                </a:lnTo>
                <a:lnTo>
                  <a:pt x="11157" y="11294"/>
                </a:lnTo>
                <a:close/>
                <a:moveTo>
                  <a:pt x="7959" y="14720"/>
                </a:moveTo>
                <a:lnTo>
                  <a:pt x="7959" y="14759"/>
                </a:lnTo>
                <a:lnTo>
                  <a:pt x="7959" y="14778"/>
                </a:lnTo>
                <a:lnTo>
                  <a:pt x="7959" y="14854"/>
                </a:lnTo>
                <a:lnTo>
                  <a:pt x="7959" y="14873"/>
                </a:lnTo>
                <a:cubicBezTo>
                  <a:pt x="7959" y="14949"/>
                  <a:pt x="7978" y="15006"/>
                  <a:pt x="7997" y="15082"/>
                </a:cubicBezTo>
                <a:cubicBezTo>
                  <a:pt x="8016" y="15139"/>
                  <a:pt x="8035" y="15215"/>
                  <a:pt x="8054" y="15273"/>
                </a:cubicBezTo>
                <a:cubicBezTo>
                  <a:pt x="8073" y="15330"/>
                  <a:pt x="8130" y="15463"/>
                  <a:pt x="8149" y="15558"/>
                </a:cubicBezTo>
                <a:cubicBezTo>
                  <a:pt x="8187" y="15653"/>
                  <a:pt x="8225" y="15749"/>
                  <a:pt x="8263" y="15844"/>
                </a:cubicBezTo>
                <a:cubicBezTo>
                  <a:pt x="8358" y="15977"/>
                  <a:pt x="8435" y="16110"/>
                  <a:pt x="8511" y="16263"/>
                </a:cubicBezTo>
                <a:lnTo>
                  <a:pt x="8606" y="16396"/>
                </a:lnTo>
                <a:lnTo>
                  <a:pt x="8625" y="16415"/>
                </a:lnTo>
                <a:lnTo>
                  <a:pt x="8682" y="16510"/>
                </a:lnTo>
                <a:lnTo>
                  <a:pt x="8739" y="16605"/>
                </a:lnTo>
                <a:lnTo>
                  <a:pt x="8758" y="16643"/>
                </a:lnTo>
                <a:lnTo>
                  <a:pt x="8777" y="16662"/>
                </a:lnTo>
                <a:lnTo>
                  <a:pt x="8777" y="16681"/>
                </a:lnTo>
                <a:lnTo>
                  <a:pt x="8796" y="16700"/>
                </a:lnTo>
                <a:lnTo>
                  <a:pt x="8796" y="16738"/>
                </a:lnTo>
                <a:lnTo>
                  <a:pt x="8815" y="16758"/>
                </a:lnTo>
                <a:lnTo>
                  <a:pt x="8853" y="16796"/>
                </a:lnTo>
                <a:lnTo>
                  <a:pt x="8853" y="16815"/>
                </a:lnTo>
                <a:lnTo>
                  <a:pt x="8872" y="16834"/>
                </a:lnTo>
                <a:lnTo>
                  <a:pt x="8872" y="16853"/>
                </a:lnTo>
                <a:lnTo>
                  <a:pt x="8872" y="16872"/>
                </a:lnTo>
                <a:lnTo>
                  <a:pt x="8910" y="16910"/>
                </a:lnTo>
                <a:lnTo>
                  <a:pt x="8949" y="16986"/>
                </a:lnTo>
                <a:lnTo>
                  <a:pt x="8987" y="17043"/>
                </a:lnTo>
                <a:lnTo>
                  <a:pt x="8987" y="17062"/>
                </a:lnTo>
                <a:cubicBezTo>
                  <a:pt x="9082" y="17214"/>
                  <a:pt x="9177" y="17386"/>
                  <a:pt x="9272" y="17557"/>
                </a:cubicBezTo>
                <a:cubicBezTo>
                  <a:pt x="9367" y="17747"/>
                  <a:pt x="9444" y="17900"/>
                  <a:pt x="9539" y="18071"/>
                </a:cubicBezTo>
                <a:lnTo>
                  <a:pt x="9691" y="18357"/>
                </a:lnTo>
                <a:cubicBezTo>
                  <a:pt x="9824" y="18623"/>
                  <a:pt x="9958" y="18909"/>
                  <a:pt x="10072" y="19213"/>
                </a:cubicBezTo>
                <a:cubicBezTo>
                  <a:pt x="10148" y="19404"/>
                  <a:pt x="10205" y="19613"/>
                  <a:pt x="10262" y="19804"/>
                </a:cubicBezTo>
                <a:cubicBezTo>
                  <a:pt x="10281" y="19861"/>
                  <a:pt x="10300" y="19918"/>
                  <a:pt x="10319" y="19975"/>
                </a:cubicBezTo>
                <a:cubicBezTo>
                  <a:pt x="10319" y="20032"/>
                  <a:pt x="10338" y="20089"/>
                  <a:pt x="10338" y="20146"/>
                </a:cubicBezTo>
                <a:cubicBezTo>
                  <a:pt x="10357" y="20241"/>
                  <a:pt x="10376" y="20356"/>
                  <a:pt x="10395" y="20470"/>
                </a:cubicBezTo>
                <a:lnTo>
                  <a:pt x="10395" y="20508"/>
                </a:lnTo>
                <a:cubicBezTo>
                  <a:pt x="10395" y="20794"/>
                  <a:pt x="10395" y="21079"/>
                  <a:pt x="10338" y="21346"/>
                </a:cubicBezTo>
                <a:cubicBezTo>
                  <a:pt x="10338" y="21403"/>
                  <a:pt x="10319" y="21479"/>
                  <a:pt x="10300" y="21536"/>
                </a:cubicBezTo>
                <a:cubicBezTo>
                  <a:pt x="10300" y="21593"/>
                  <a:pt x="10281" y="21650"/>
                  <a:pt x="10262" y="21726"/>
                </a:cubicBezTo>
                <a:cubicBezTo>
                  <a:pt x="10224" y="21822"/>
                  <a:pt x="10205" y="21917"/>
                  <a:pt x="10167" y="22031"/>
                </a:cubicBezTo>
                <a:cubicBezTo>
                  <a:pt x="10053" y="22355"/>
                  <a:pt x="9939" y="22678"/>
                  <a:pt x="9805" y="23002"/>
                </a:cubicBezTo>
                <a:lnTo>
                  <a:pt x="9786" y="23497"/>
                </a:lnTo>
                <a:cubicBezTo>
                  <a:pt x="9748" y="23630"/>
                  <a:pt x="9691" y="23763"/>
                  <a:pt x="9653" y="23916"/>
                </a:cubicBezTo>
                <a:cubicBezTo>
                  <a:pt x="9596" y="24049"/>
                  <a:pt x="9558" y="24182"/>
                  <a:pt x="9520" y="24335"/>
                </a:cubicBezTo>
                <a:cubicBezTo>
                  <a:pt x="9463" y="24182"/>
                  <a:pt x="9405" y="24030"/>
                  <a:pt x="9348" y="23878"/>
                </a:cubicBezTo>
                <a:cubicBezTo>
                  <a:pt x="9310" y="23725"/>
                  <a:pt x="9253" y="23573"/>
                  <a:pt x="9215" y="23421"/>
                </a:cubicBezTo>
                <a:cubicBezTo>
                  <a:pt x="9139" y="23116"/>
                  <a:pt x="9082" y="22812"/>
                  <a:pt x="9025" y="22507"/>
                </a:cubicBezTo>
                <a:cubicBezTo>
                  <a:pt x="8987" y="22202"/>
                  <a:pt x="8949" y="21917"/>
                  <a:pt x="8930" y="21612"/>
                </a:cubicBezTo>
                <a:cubicBezTo>
                  <a:pt x="8930" y="21555"/>
                  <a:pt x="8930" y="21479"/>
                  <a:pt x="8910" y="21403"/>
                </a:cubicBezTo>
                <a:cubicBezTo>
                  <a:pt x="8891" y="21327"/>
                  <a:pt x="8910" y="21250"/>
                  <a:pt x="8891" y="21174"/>
                </a:cubicBezTo>
                <a:cubicBezTo>
                  <a:pt x="8872" y="21022"/>
                  <a:pt x="8853" y="20889"/>
                  <a:pt x="8853" y="20755"/>
                </a:cubicBezTo>
                <a:cubicBezTo>
                  <a:pt x="8834" y="20603"/>
                  <a:pt x="8796" y="20470"/>
                  <a:pt x="8758" y="20318"/>
                </a:cubicBezTo>
                <a:cubicBezTo>
                  <a:pt x="8701" y="20051"/>
                  <a:pt x="8644" y="19766"/>
                  <a:pt x="8587" y="19480"/>
                </a:cubicBezTo>
                <a:cubicBezTo>
                  <a:pt x="8568" y="19328"/>
                  <a:pt x="8549" y="19194"/>
                  <a:pt x="8530" y="19042"/>
                </a:cubicBezTo>
                <a:cubicBezTo>
                  <a:pt x="8492" y="18776"/>
                  <a:pt x="8454" y="18509"/>
                  <a:pt x="8415" y="18223"/>
                </a:cubicBezTo>
                <a:cubicBezTo>
                  <a:pt x="8396" y="17957"/>
                  <a:pt x="8358" y="17690"/>
                  <a:pt x="8320" y="17405"/>
                </a:cubicBezTo>
                <a:cubicBezTo>
                  <a:pt x="8301" y="17291"/>
                  <a:pt x="8263" y="17176"/>
                  <a:pt x="8244" y="17043"/>
                </a:cubicBezTo>
                <a:cubicBezTo>
                  <a:pt x="8225" y="16910"/>
                  <a:pt x="8187" y="16796"/>
                  <a:pt x="8168" y="16681"/>
                </a:cubicBezTo>
                <a:cubicBezTo>
                  <a:pt x="8111" y="16415"/>
                  <a:pt x="8035" y="16148"/>
                  <a:pt x="7997" y="15882"/>
                </a:cubicBezTo>
                <a:cubicBezTo>
                  <a:pt x="7978" y="15749"/>
                  <a:pt x="7959" y="15615"/>
                  <a:pt x="7940" y="15482"/>
                </a:cubicBezTo>
                <a:cubicBezTo>
                  <a:pt x="7940" y="15406"/>
                  <a:pt x="7940" y="15349"/>
                  <a:pt x="7921" y="15273"/>
                </a:cubicBezTo>
                <a:cubicBezTo>
                  <a:pt x="7921" y="15215"/>
                  <a:pt x="7921" y="15139"/>
                  <a:pt x="7921" y="15063"/>
                </a:cubicBezTo>
                <a:lnTo>
                  <a:pt x="7921" y="15006"/>
                </a:lnTo>
                <a:cubicBezTo>
                  <a:pt x="7921" y="14949"/>
                  <a:pt x="7940" y="14873"/>
                  <a:pt x="7940" y="14816"/>
                </a:cubicBezTo>
                <a:lnTo>
                  <a:pt x="7940" y="14778"/>
                </a:lnTo>
                <a:cubicBezTo>
                  <a:pt x="7940" y="14759"/>
                  <a:pt x="7940" y="14759"/>
                  <a:pt x="7940" y="14740"/>
                </a:cubicBezTo>
                <a:cubicBezTo>
                  <a:pt x="7940" y="14740"/>
                  <a:pt x="7959" y="14720"/>
                  <a:pt x="7959" y="14720"/>
                </a:cubicBezTo>
                <a:close/>
                <a:moveTo>
                  <a:pt x="19362" y="16758"/>
                </a:moveTo>
                <a:cubicBezTo>
                  <a:pt x="19343" y="16929"/>
                  <a:pt x="19305" y="17100"/>
                  <a:pt x="19267" y="17272"/>
                </a:cubicBezTo>
                <a:cubicBezTo>
                  <a:pt x="19229" y="17443"/>
                  <a:pt x="19191" y="17614"/>
                  <a:pt x="19153" y="17786"/>
                </a:cubicBezTo>
                <a:cubicBezTo>
                  <a:pt x="19096" y="17938"/>
                  <a:pt x="19039" y="18071"/>
                  <a:pt x="18962" y="18204"/>
                </a:cubicBezTo>
                <a:cubicBezTo>
                  <a:pt x="18867" y="18357"/>
                  <a:pt x="18791" y="18528"/>
                  <a:pt x="18696" y="18680"/>
                </a:cubicBezTo>
                <a:cubicBezTo>
                  <a:pt x="18601" y="18814"/>
                  <a:pt x="18544" y="18947"/>
                  <a:pt x="18467" y="19080"/>
                </a:cubicBezTo>
                <a:cubicBezTo>
                  <a:pt x="18334" y="19271"/>
                  <a:pt x="18182" y="19442"/>
                  <a:pt x="18011" y="19613"/>
                </a:cubicBezTo>
                <a:cubicBezTo>
                  <a:pt x="17763" y="19880"/>
                  <a:pt x="17497" y="20108"/>
                  <a:pt x="17230" y="20356"/>
                </a:cubicBezTo>
                <a:cubicBezTo>
                  <a:pt x="16963" y="20584"/>
                  <a:pt x="16678" y="20813"/>
                  <a:pt x="16373" y="21022"/>
                </a:cubicBezTo>
                <a:cubicBezTo>
                  <a:pt x="16031" y="21250"/>
                  <a:pt x="15688" y="21441"/>
                  <a:pt x="15326" y="21612"/>
                </a:cubicBezTo>
                <a:lnTo>
                  <a:pt x="15345" y="21612"/>
                </a:lnTo>
                <a:cubicBezTo>
                  <a:pt x="15022" y="21764"/>
                  <a:pt x="14698" y="21917"/>
                  <a:pt x="14355" y="22031"/>
                </a:cubicBezTo>
                <a:cubicBezTo>
                  <a:pt x="14051" y="22145"/>
                  <a:pt x="13746" y="22259"/>
                  <a:pt x="13441" y="22393"/>
                </a:cubicBezTo>
                <a:cubicBezTo>
                  <a:pt x="13118" y="22545"/>
                  <a:pt x="12813" y="22697"/>
                  <a:pt x="12490" y="22888"/>
                </a:cubicBezTo>
                <a:cubicBezTo>
                  <a:pt x="12242" y="23059"/>
                  <a:pt x="11976" y="23249"/>
                  <a:pt x="11728" y="23440"/>
                </a:cubicBezTo>
                <a:cubicBezTo>
                  <a:pt x="11614" y="23535"/>
                  <a:pt x="11519" y="23649"/>
                  <a:pt x="11404" y="23744"/>
                </a:cubicBezTo>
                <a:cubicBezTo>
                  <a:pt x="11347" y="23821"/>
                  <a:pt x="11290" y="23878"/>
                  <a:pt x="11252" y="23954"/>
                </a:cubicBezTo>
                <a:cubicBezTo>
                  <a:pt x="11214" y="24011"/>
                  <a:pt x="11176" y="24068"/>
                  <a:pt x="11138" y="24125"/>
                </a:cubicBezTo>
                <a:lnTo>
                  <a:pt x="11100" y="24182"/>
                </a:lnTo>
                <a:cubicBezTo>
                  <a:pt x="11100" y="24220"/>
                  <a:pt x="11081" y="24239"/>
                  <a:pt x="11081" y="24258"/>
                </a:cubicBezTo>
                <a:lnTo>
                  <a:pt x="11081" y="24335"/>
                </a:lnTo>
                <a:lnTo>
                  <a:pt x="11081" y="24373"/>
                </a:lnTo>
                <a:lnTo>
                  <a:pt x="11100" y="24373"/>
                </a:lnTo>
                <a:cubicBezTo>
                  <a:pt x="11090" y="24382"/>
                  <a:pt x="11086" y="24387"/>
                  <a:pt x="11081" y="24387"/>
                </a:cubicBezTo>
                <a:cubicBezTo>
                  <a:pt x="11076" y="24387"/>
                  <a:pt x="11071" y="24382"/>
                  <a:pt x="11062" y="24373"/>
                </a:cubicBezTo>
                <a:cubicBezTo>
                  <a:pt x="11005" y="24354"/>
                  <a:pt x="11062" y="24125"/>
                  <a:pt x="11062" y="24106"/>
                </a:cubicBezTo>
                <a:cubicBezTo>
                  <a:pt x="11157" y="23840"/>
                  <a:pt x="11290" y="23611"/>
                  <a:pt x="11443" y="23402"/>
                </a:cubicBezTo>
                <a:cubicBezTo>
                  <a:pt x="11595" y="23192"/>
                  <a:pt x="11747" y="22983"/>
                  <a:pt x="11899" y="22773"/>
                </a:cubicBezTo>
                <a:lnTo>
                  <a:pt x="11899" y="22773"/>
                </a:lnTo>
                <a:lnTo>
                  <a:pt x="11880" y="22793"/>
                </a:lnTo>
                <a:cubicBezTo>
                  <a:pt x="11995" y="22640"/>
                  <a:pt x="12128" y="22450"/>
                  <a:pt x="12242" y="22298"/>
                </a:cubicBezTo>
                <a:cubicBezTo>
                  <a:pt x="12356" y="22126"/>
                  <a:pt x="12528" y="21917"/>
                  <a:pt x="12661" y="21726"/>
                </a:cubicBezTo>
                <a:lnTo>
                  <a:pt x="12966" y="21327"/>
                </a:lnTo>
                <a:lnTo>
                  <a:pt x="12966" y="21327"/>
                </a:lnTo>
                <a:lnTo>
                  <a:pt x="12946" y="21365"/>
                </a:lnTo>
                <a:cubicBezTo>
                  <a:pt x="13194" y="21022"/>
                  <a:pt x="13422" y="20660"/>
                  <a:pt x="13689" y="20356"/>
                </a:cubicBezTo>
                <a:cubicBezTo>
                  <a:pt x="13860" y="20165"/>
                  <a:pt x="14013" y="19975"/>
                  <a:pt x="14165" y="19804"/>
                </a:cubicBezTo>
                <a:cubicBezTo>
                  <a:pt x="14317" y="19670"/>
                  <a:pt x="14450" y="19537"/>
                  <a:pt x="14603" y="19404"/>
                </a:cubicBezTo>
                <a:lnTo>
                  <a:pt x="14622" y="19404"/>
                </a:lnTo>
                <a:lnTo>
                  <a:pt x="14660" y="19366"/>
                </a:lnTo>
                <a:lnTo>
                  <a:pt x="14907" y="19175"/>
                </a:lnTo>
                <a:lnTo>
                  <a:pt x="14945" y="19118"/>
                </a:lnTo>
                <a:lnTo>
                  <a:pt x="15060" y="19042"/>
                </a:lnTo>
                <a:lnTo>
                  <a:pt x="15117" y="18985"/>
                </a:lnTo>
                <a:cubicBezTo>
                  <a:pt x="15212" y="18909"/>
                  <a:pt x="15288" y="18833"/>
                  <a:pt x="15402" y="18756"/>
                </a:cubicBezTo>
                <a:cubicBezTo>
                  <a:pt x="15498" y="18699"/>
                  <a:pt x="15650" y="18585"/>
                  <a:pt x="15783" y="18509"/>
                </a:cubicBezTo>
                <a:cubicBezTo>
                  <a:pt x="16012" y="18376"/>
                  <a:pt x="16240" y="18262"/>
                  <a:pt x="16468" y="18166"/>
                </a:cubicBezTo>
                <a:cubicBezTo>
                  <a:pt x="16811" y="17995"/>
                  <a:pt x="17154" y="17824"/>
                  <a:pt x="17497" y="17652"/>
                </a:cubicBezTo>
                <a:cubicBezTo>
                  <a:pt x="17687" y="17557"/>
                  <a:pt x="17896" y="17462"/>
                  <a:pt x="18087" y="17386"/>
                </a:cubicBezTo>
                <a:cubicBezTo>
                  <a:pt x="18258" y="17329"/>
                  <a:pt x="18410" y="17291"/>
                  <a:pt x="18563" y="17233"/>
                </a:cubicBezTo>
                <a:cubicBezTo>
                  <a:pt x="18791" y="17119"/>
                  <a:pt x="19001" y="16986"/>
                  <a:pt x="19210" y="16872"/>
                </a:cubicBezTo>
                <a:cubicBezTo>
                  <a:pt x="19267" y="16834"/>
                  <a:pt x="19305" y="16796"/>
                  <a:pt x="19362" y="16758"/>
                </a:cubicBezTo>
                <a:close/>
                <a:moveTo>
                  <a:pt x="7300" y="24490"/>
                </a:moveTo>
                <a:cubicBezTo>
                  <a:pt x="7303" y="24508"/>
                  <a:pt x="7307" y="24526"/>
                  <a:pt x="7311" y="24544"/>
                </a:cubicBezTo>
                <a:lnTo>
                  <a:pt x="7300" y="24490"/>
                </a:lnTo>
                <a:close/>
                <a:moveTo>
                  <a:pt x="6321" y="17005"/>
                </a:moveTo>
                <a:lnTo>
                  <a:pt x="6321" y="17043"/>
                </a:lnTo>
                <a:cubicBezTo>
                  <a:pt x="6340" y="17157"/>
                  <a:pt x="6359" y="17272"/>
                  <a:pt x="6397" y="17386"/>
                </a:cubicBezTo>
                <a:cubicBezTo>
                  <a:pt x="6417" y="17500"/>
                  <a:pt x="6455" y="17633"/>
                  <a:pt x="6474" y="17747"/>
                </a:cubicBezTo>
                <a:cubicBezTo>
                  <a:pt x="6493" y="17843"/>
                  <a:pt x="6531" y="17976"/>
                  <a:pt x="6569" y="18109"/>
                </a:cubicBezTo>
                <a:cubicBezTo>
                  <a:pt x="6607" y="18223"/>
                  <a:pt x="6626" y="18338"/>
                  <a:pt x="6664" y="18452"/>
                </a:cubicBezTo>
                <a:cubicBezTo>
                  <a:pt x="6778" y="18795"/>
                  <a:pt x="6892" y="19118"/>
                  <a:pt x="7007" y="19442"/>
                </a:cubicBezTo>
                <a:cubicBezTo>
                  <a:pt x="7140" y="19766"/>
                  <a:pt x="7254" y="20089"/>
                  <a:pt x="7349" y="20394"/>
                </a:cubicBezTo>
                <a:lnTo>
                  <a:pt x="7406" y="20527"/>
                </a:lnTo>
                <a:lnTo>
                  <a:pt x="7464" y="20660"/>
                </a:lnTo>
                <a:cubicBezTo>
                  <a:pt x="7673" y="21079"/>
                  <a:pt x="7901" y="21479"/>
                  <a:pt x="8092" y="21898"/>
                </a:cubicBezTo>
                <a:lnTo>
                  <a:pt x="8092" y="21917"/>
                </a:lnTo>
                <a:lnTo>
                  <a:pt x="8092" y="21936"/>
                </a:lnTo>
                <a:lnTo>
                  <a:pt x="8092" y="21974"/>
                </a:lnTo>
                <a:lnTo>
                  <a:pt x="8092" y="21993"/>
                </a:lnTo>
                <a:lnTo>
                  <a:pt x="8111" y="22031"/>
                </a:lnTo>
                <a:lnTo>
                  <a:pt x="8130" y="22050"/>
                </a:lnTo>
                <a:lnTo>
                  <a:pt x="8130" y="22069"/>
                </a:lnTo>
                <a:lnTo>
                  <a:pt x="8149" y="22107"/>
                </a:lnTo>
                <a:lnTo>
                  <a:pt x="8149" y="22145"/>
                </a:lnTo>
                <a:lnTo>
                  <a:pt x="8149" y="22164"/>
                </a:lnTo>
                <a:lnTo>
                  <a:pt x="8149" y="22183"/>
                </a:lnTo>
                <a:lnTo>
                  <a:pt x="8149" y="22221"/>
                </a:lnTo>
                <a:lnTo>
                  <a:pt x="8149" y="22259"/>
                </a:lnTo>
                <a:lnTo>
                  <a:pt x="8149" y="22279"/>
                </a:lnTo>
                <a:lnTo>
                  <a:pt x="8149" y="22317"/>
                </a:lnTo>
                <a:lnTo>
                  <a:pt x="8149" y="22336"/>
                </a:lnTo>
                <a:lnTo>
                  <a:pt x="8149" y="22355"/>
                </a:lnTo>
                <a:lnTo>
                  <a:pt x="8149" y="22374"/>
                </a:lnTo>
                <a:lnTo>
                  <a:pt x="8225" y="22564"/>
                </a:lnTo>
                <a:lnTo>
                  <a:pt x="8244" y="22640"/>
                </a:lnTo>
                <a:lnTo>
                  <a:pt x="8263" y="22697"/>
                </a:lnTo>
                <a:lnTo>
                  <a:pt x="8263" y="22716"/>
                </a:lnTo>
                <a:lnTo>
                  <a:pt x="8282" y="22793"/>
                </a:lnTo>
                <a:lnTo>
                  <a:pt x="8301" y="22850"/>
                </a:lnTo>
                <a:lnTo>
                  <a:pt x="8301" y="22869"/>
                </a:lnTo>
                <a:lnTo>
                  <a:pt x="8320" y="22945"/>
                </a:lnTo>
                <a:lnTo>
                  <a:pt x="8377" y="23116"/>
                </a:lnTo>
                <a:cubicBezTo>
                  <a:pt x="8396" y="23211"/>
                  <a:pt x="8415" y="23307"/>
                  <a:pt x="8454" y="23402"/>
                </a:cubicBezTo>
                <a:lnTo>
                  <a:pt x="8454" y="23440"/>
                </a:lnTo>
                <a:lnTo>
                  <a:pt x="8454" y="23459"/>
                </a:lnTo>
                <a:lnTo>
                  <a:pt x="8454" y="23497"/>
                </a:lnTo>
                <a:lnTo>
                  <a:pt x="8454" y="23535"/>
                </a:lnTo>
                <a:lnTo>
                  <a:pt x="8454" y="23554"/>
                </a:lnTo>
                <a:lnTo>
                  <a:pt x="8454" y="23687"/>
                </a:lnTo>
                <a:cubicBezTo>
                  <a:pt x="8473" y="23973"/>
                  <a:pt x="8492" y="24258"/>
                  <a:pt x="8473" y="24544"/>
                </a:cubicBezTo>
                <a:lnTo>
                  <a:pt x="8473" y="24563"/>
                </a:lnTo>
                <a:lnTo>
                  <a:pt x="8473" y="24620"/>
                </a:lnTo>
                <a:lnTo>
                  <a:pt x="8473" y="24696"/>
                </a:lnTo>
                <a:cubicBezTo>
                  <a:pt x="8473" y="24734"/>
                  <a:pt x="8473" y="24772"/>
                  <a:pt x="8473" y="24792"/>
                </a:cubicBezTo>
                <a:lnTo>
                  <a:pt x="8473" y="24830"/>
                </a:lnTo>
                <a:lnTo>
                  <a:pt x="8473" y="24906"/>
                </a:lnTo>
                <a:cubicBezTo>
                  <a:pt x="8454" y="24963"/>
                  <a:pt x="8454" y="25020"/>
                  <a:pt x="8435" y="25077"/>
                </a:cubicBezTo>
                <a:lnTo>
                  <a:pt x="8435" y="25096"/>
                </a:lnTo>
                <a:lnTo>
                  <a:pt x="8435" y="25115"/>
                </a:lnTo>
                <a:lnTo>
                  <a:pt x="8435" y="25134"/>
                </a:lnTo>
                <a:lnTo>
                  <a:pt x="8435" y="25153"/>
                </a:lnTo>
                <a:lnTo>
                  <a:pt x="8435" y="25629"/>
                </a:lnTo>
                <a:lnTo>
                  <a:pt x="8435" y="25648"/>
                </a:lnTo>
                <a:lnTo>
                  <a:pt x="8435" y="25667"/>
                </a:lnTo>
                <a:lnTo>
                  <a:pt x="8435" y="25686"/>
                </a:lnTo>
                <a:lnTo>
                  <a:pt x="8435" y="25705"/>
                </a:lnTo>
                <a:lnTo>
                  <a:pt x="8415" y="25743"/>
                </a:lnTo>
                <a:lnTo>
                  <a:pt x="8415" y="25781"/>
                </a:lnTo>
                <a:lnTo>
                  <a:pt x="8415" y="25820"/>
                </a:lnTo>
                <a:lnTo>
                  <a:pt x="8415" y="25839"/>
                </a:lnTo>
                <a:lnTo>
                  <a:pt x="8415" y="25858"/>
                </a:lnTo>
                <a:lnTo>
                  <a:pt x="8396" y="25915"/>
                </a:lnTo>
                <a:lnTo>
                  <a:pt x="8396" y="25953"/>
                </a:lnTo>
                <a:lnTo>
                  <a:pt x="8358" y="26086"/>
                </a:lnTo>
                <a:lnTo>
                  <a:pt x="8339" y="26124"/>
                </a:lnTo>
                <a:lnTo>
                  <a:pt x="8320" y="26181"/>
                </a:lnTo>
                <a:lnTo>
                  <a:pt x="8320" y="26219"/>
                </a:lnTo>
                <a:lnTo>
                  <a:pt x="8320" y="26257"/>
                </a:lnTo>
                <a:lnTo>
                  <a:pt x="8320" y="26276"/>
                </a:lnTo>
                <a:lnTo>
                  <a:pt x="8320" y="26296"/>
                </a:lnTo>
                <a:lnTo>
                  <a:pt x="8301" y="26334"/>
                </a:lnTo>
                <a:lnTo>
                  <a:pt x="8301" y="26372"/>
                </a:lnTo>
                <a:cubicBezTo>
                  <a:pt x="8206" y="26600"/>
                  <a:pt x="8130" y="26848"/>
                  <a:pt x="8054" y="27114"/>
                </a:cubicBezTo>
                <a:lnTo>
                  <a:pt x="8035" y="27228"/>
                </a:lnTo>
                <a:cubicBezTo>
                  <a:pt x="7901" y="27019"/>
                  <a:pt x="7806" y="26810"/>
                  <a:pt x="7711" y="26581"/>
                </a:cubicBezTo>
                <a:cubicBezTo>
                  <a:pt x="7616" y="26257"/>
                  <a:pt x="7540" y="25915"/>
                  <a:pt x="7502" y="25572"/>
                </a:cubicBezTo>
                <a:lnTo>
                  <a:pt x="7483" y="25458"/>
                </a:lnTo>
                <a:cubicBezTo>
                  <a:pt x="7406" y="25115"/>
                  <a:pt x="7349" y="24792"/>
                  <a:pt x="7292" y="24449"/>
                </a:cubicBezTo>
                <a:lnTo>
                  <a:pt x="7292" y="24449"/>
                </a:lnTo>
                <a:lnTo>
                  <a:pt x="7300" y="24490"/>
                </a:lnTo>
                <a:lnTo>
                  <a:pt x="7300" y="24490"/>
                </a:lnTo>
                <a:cubicBezTo>
                  <a:pt x="7291" y="24432"/>
                  <a:pt x="7288" y="24374"/>
                  <a:pt x="7273" y="24316"/>
                </a:cubicBezTo>
                <a:lnTo>
                  <a:pt x="7254" y="24182"/>
                </a:lnTo>
                <a:lnTo>
                  <a:pt x="7235" y="24049"/>
                </a:lnTo>
                <a:lnTo>
                  <a:pt x="7197" y="23897"/>
                </a:lnTo>
                <a:lnTo>
                  <a:pt x="7197" y="23859"/>
                </a:lnTo>
                <a:lnTo>
                  <a:pt x="7197" y="23840"/>
                </a:lnTo>
                <a:lnTo>
                  <a:pt x="7197" y="23821"/>
                </a:lnTo>
                <a:lnTo>
                  <a:pt x="7197" y="23725"/>
                </a:lnTo>
                <a:lnTo>
                  <a:pt x="7197" y="23706"/>
                </a:lnTo>
                <a:lnTo>
                  <a:pt x="7197" y="23687"/>
                </a:lnTo>
                <a:lnTo>
                  <a:pt x="7159" y="23440"/>
                </a:lnTo>
                <a:lnTo>
                  <a:pt x="7121" y="23249"/>
                </a:lnTo>
                <a:cubicBezTo>
                  <a:pt x="7083" y="23059"/>
                  <a:pt x="7045" y="22869"/>
                  <a:pt x="7007" y="22678"/>
                </a:cubicBezTo>
                <a:cubicBezTo>
                  <a:pt x="6969" y="22488"/>
                  <a:pt x="6931" y="22298"/>
                  <a:pt x="6892" y="22107"/>
                </a:cubicBezTo>
                <a:cubicBezTo>
                  <a:pt x="6835" y="21822"/>
                  <a:pt x="6759" y="21517"/>
                  <a:pt x="6721" y="21231"/>
                </a:cubicBezTo>
                <a:cubicBezTo>
                  <a:pt x="6702" y="21155"/>
                  <a:pt x="6683" y="21079"/>
                  <a:pt x="6664" y="21003"/>
                </a:cubicBezTo>
                <a:cubicBezTo>
                  <a:pt x="6626" y="20813"/>
                  <a:pt x="6607" y="20622"/>
                  <a:pt x="6569" y="20432"/>
                </a:cubicBezTo>
                <a:cubicBezTo>
                  <a:pt x="6550" y="20241"/>
                  <a:pt x="6531" y="20051"/>
                  <a:pt x="6512" y="19842"/>
                </a:cubicBezTo>
                <a:cubicBezTo>
                  <a:pt x="6455" y="19461"/>
                  <a:pt x="6417" y="19080"/>
                  <a:pt x="6378" y="18680"/>
                </a:cubicBezTo>
                <a:cubicBezTo>
                  <a:pt x="6340" y="18185"/>
                  <a:pt x="6321" y="17671"/>
                  <a:pt x="6302" y="17176"/>
                </a:cubicBezTo>
                <a:lnTo>
                  <a:pt x="6302" y="17062"/>
                </a:lnTo>
                <a:cubicBezTo>
                  <a:pt x="6302" y="17043"/>
                  <a:pt x="6302" y="17043"/>
                  <a:pt x="6302" y="17024"/>
                </a:cubicBezTo>
                <a:cubicBezTo>
                  <a:pt x="6302" y="17024"/>
                  <a:pt x="6302" y="17005"/>
                  <a:pt x="6302" y="17005"/>
                </a:cubicBezTo>
                <a:close/>
                <a:moveTo>
                  <a:pt x="18981" y="21384"/>
                </a:moveTo>
                <a:lnTo>
                  <a:pt x="18981" y="21384"/>
                </a:lnTo>
                <a:cubicBezTo>
                  <a:pt x="18810" y="21669"/>
                  <a:pt x="18620" y="21974"/>
                  <a:pt x="18410" y="22259"/>
                </a:cubicBezTo>
                <a:cubicBezTo>
                  <a:pt x="18220" y="22507"/>
                  <a:pt x="18030" y="22735"/>
                  <a:pt x="17820" y="22945"/>
                </a:cubicBezTo>
                <a:cubicBezTo>
                  <a:pt x="17611" y="23154"/>
                  <a:pt x="17401" y="23364"/>
                  <a:pt x="17192" y="23554"/>
                </a:cubicBezTo>
                <a:cubicBezTo>
                  <a:pt x="16925" y="23763"/>
                  <a:pt x="16659" y="23954"/>
                  <a:pt x="16373" y="24125"/>
                </a:cubicBezTo>
                <a:cubicBezTo>
                  <a:pt x="16202" y="24239"/>
                  <a:pt x="16012" y="24354"/>
                  <a:pt x="15840" y="24449"/>
                </a:cubicBezTo>
                <a:cubicBezTo>
                  <a:pt x="15631" y="24563"/>
                  <a:pt x="15440" y="24658"/>
                  <a:pt x="15231" y="24753"/>
                </a:cubicBezTo>
                <a:cubicBezTo>
                  <a:pt x="14888" y="24906"/>
                  <a:pt x="14546" y="25039"/>
                  <a:pt x="14184" y="25153"/>
                </a:cubicBezTo>
                <a:lnTo>
                  <a:pt x="14222" y="25153"/>
                </a:lnTo>
                <a:cubicBezTo>
                  <a:pt x="14051" y="25210"/>
                  <a:pt x="13879" y="25286"/>
                  <a:pt x="13727" y="25344"/>
                </a:cubicBezTo>
                <a:cubicBezTo>
                  <a:pt x="13556" y="25401"/>
                  <a:pt x="13346" y="25477"/>
                  <a:pt x="13156" y="25534"/>
                </a:cubicBezTo>
                <a:cubicBezTo>
                  <a:pt x="12813" y="25629"/>
                  <a:pt x="12471" y="25743"/>
                  <a:pt x="12128" y="25839"/>
                </a:cubicBezTo>
                <a:cubicBezTo>
                  <a:pt x="11880" y="25915"/>
                  <a:pt x="11652" y="26010"/>
                  <a:pt x="11423" y="26105"/>
                </a:cubicBezTo>
                <a:lnTo>
                  <a:pt x="11176" y="26238"/>
                </a:lnTo>
                <a:cubicBezTo>
                  <a:pt x="10719" y="26448"/>
                  <a:pt x="10300" y="26695"/>
                  <a:pt x="9881" y="26943"/>
                </a:cubicBezTo>
                <a:cubicBezTo>
                  <a:pt x="9691" y="27057"/>
                  <a:pt x="9520" y="27190"/>
                  <a:pt x="9348" y="27343"/>
                </a:cubicBezTo>
                <a:cubicBezTo>
                  <a:pt x="9234" y="27438"/>
                  <a:pt x="9101" y="27552"/>
                  <a:pt x="9006" y="27666"/>
                </a:cubicBezTo>
                <a:cubicBezTo>
                  <a:pt x="8930" y="27742"/>
                  <a:pt x="8872" y="27799"/>
                  <a:pt x="8834" y="27876"/>
                </a:cubicBezTo>
                <a:lnTo>
                  <a:pt x="8796" y="27914"/>
                </a:lnTo>
                <a:cubicBezTo>
                  <a:pt x="8853" y="27819"/>
                  <a:pt x="8910" y="27742"/>
                  <a:pt x="8968" y="27647"/>
                </a:cubicBezTo>
                <a:cubicBezTo>
                  <a:pt x="9082" y="27495"/>
                  <a:pt x="9215" y="27343"/>
                  <a:pt x="9348" y="27190"/>
                </a:cubicBezTo>
                <a:cubicBezTo>
                  <a:pt x="9482" y="27057"/>
                  <a:pt x="9596" y="26924"/>
                  <a:pt x="9729" y="26810"/>
                </a:cubicBezTo>
                <a:cubicBezTo>
                  <a:pt x="9862" y="26676"/>
                  <a:pt x="10015" y="26562"/>
                  <a:pt x="10148" y="26429"/>
                </a:cubicBezTo>
                <a:cubicBezTo>
                  <a:pt x="10414" y="26200"/>
                  <a:pt x="10681" y="25953"/>
                  <a:pt x="10928" y="25686"/>
                </a:cubicBezTo>
                <a:cubicBezTo>
                  <a:pt x="11176" y="25439"/>
                  <a:pt x="11404" y="25210"/>
                  <a:pt x="11652" y="24944"/>
                </a:cubicBezTo>
                <a:cubicBezTo>
                  <a:pt x="11899" y="24696"/>
                  <a:pt x="12185" y="24468"/>
                  <a:pt x="12471" y="24258"/>
                </a:cubicBezTo>
                <a:cubicBezTo>
                  <a:pt x="12547" y="24220"/>
                  <a:pt x="12604" y="24163"/>
                  <a:pt x="12680" y="24106"/>
                </a:cubicBezTo>
                <a:cubicBezTo>
                  <a:pt x="12756" y="24049"/>
                  <a:pt x="12851" y="23973"/>
                  <a:pt x="12966" y="23916"/>
                </a:cubicBezTo>
                <a:cubicBezTo>
                  <a:pt x="13118" y="23821"/>
                  <a:pt x="13270" y="23725"/>
                  <a:pt x="13441" y="23630"/>
                </a:cubicBezTo>
                <a:cubicBezTo>
                  <a:pt x="13594" y="23535"/>
                  <a:pt x="13727" y="23459"/>
                  <a:pt x="13879" y="23383"/>
                </a:cubicBezTo>
                <a:cubicBezTo>
                  <a:pt x="14032" y="23307"/>
                  <a:pt x="14260" y="23211"/>
                  <a:pt x="14450" y="23135"/>
                </a:cubicBezTo>
                <a:cubicBezTo>
                  <a:pt x="14812" y="23002"/>
                  <a:pt x="15193" y="22907"/>
                  <a:pt x="15574" y="22793"/>
                </a:cubicBezTo>
                <a:cubicBezTo>
                  <a:pt x="15935" y="22678"/>
                  <a:pt x="16259" y="22621"/>
                  <a:pt x="16602" y="22526"/>
                </a:cubicBezTo>
                <a:lnTo>
                  <a:pt x="16849" y="22450"/>
                </a:lnTo>
                <a:cubicBezTo>
                  <a:pt x="17040" y="22393"/>
                  <a:pt x="17230" y="22336"/>
                  <a:pt x="17420" y="22259"/>
                </a:cubicBezTo>
                <a:cubicBezTo>
                  <a:pt x="17611" y="22202"/>
                  <a:pt x="17820" y="22107"/>
                  <a:pt x="18011" y="22012"/>
                </a:cubicBezTo>
                <a:cubicBezTo>
                  <a:pt x="18087" y="21974"/>
                  <a:pt x="18182" y="21936"/>
                  <a:pt x="18239" y="21898"/>
                </a:cubicBezTo>
                <a:cubicBezTo>
                  <a:pt x="18506" y="21726"/>
                  <a:pt x="18753" y="21555"/>
                  <a:pt x="18981" y="21384"/>
                </a:cubicBezTo>
                <a:close/>
                <a:moveTo>
                  <a:pt x="15536" y="26010"/>
                </a:moveTo>
                <a:lnTo>
                  <a:pt x="15536" y="26010"/>
                </a:lnTo>
                <a:cubicBezTo>
                  <a:pt x="15212" y="26657"/>
                  <a:pt x="14641" y="27133"/>
                  <a:pt x="14070" y="27552"/>
                </a:cubicBezTo>
                <a:cubicBezTo>
                  <a:pt x="13898" y="27685"/>
                  <a:pt x="13727" y="27799"/>
                  <a:pt x="13556" y="27895"/>
                </a:cubicBezTo>
                <a:cubicBezTo>
                  <a:pt x="13384" y="27990"/>
                  <a:pt x="13251" y="28066"/>
                  <a:pt x="13099" y="28161"/>
                </a:cubicBezTo>
                <a:cubicBezTo>
                  <a:pt x="12775" y="28333"/>
                  <a:pt x="12452" y="28485"/>
                  <a:pt x="12128" y="28656"/>
                </a:cubicBezTo>
                <a:cubicBezTo>
                  <a:pt x="11918" y="28751"/>
                  <a:pt x="11709" y="28866"/>
                  <a:pt x="11481" y="28961"/>
                </a:cubicBezTo>
                <a:cubicBezTo>
                  <a:pt x="11271" y="29037"/>
                  <a:pt x="11081" y="29094"/>
                  <a:pt x="10871" y="29151"/>
                </a:cubicBezTo>
                <a:cubicBezTo>
                  <a:pt x="10662" y="29208"/>
                  <a:pt x="10395" y="29303"/>
                  <a:pt x="10129" y="29361"/>
                </a:cubicBezTo>
                <a:cubicBezTo>
                  <a:pt x="9881" y="29437"/>
                  <a:pt x="9672" y="29475"/>
                  <a:pt x="9444" y="29551"/>
                </a:cubicBezTo>
                <a:cubicBezTo>
                  <a:pt x="9006" y="29703"/>
                  <a:pt x="8568" y="29875"/>
                  <a:pt x="8149" y="30065"/>
                </a:cubicBezTo>
                <a:cubicBezTo>
                  <a:pt x="7921" y="30160"/>
                  <a:pt x="7711" y="30274"/>
                  <a:pt x="7483" y="30408"/>
                </a:cubicBezTo>
                <a:cubicBezTo>
                  <a:pt x="7254" y="30560"/>
                  <a:pt x="7026" y="30731"/>
                  <a:pt x="6816" y="30903"/>
                </a:cubicBezTo>
                <a:cubicBezTo>
                  <a:pt x="6740" y="30960"/>
                  <a:pt x="6683" y="31017"/>
                  <a:pt x="6607" y="31093"/>
                </a:cubicBezTo>
                <a:lnTo>
                  <a:pt x="6588" y="31112"/>
                </a:lnTo>
                <a:cubicBezTo>
                  <a:pt x="6588" y="31036"/>
                  <a:pt x="6664" y="30979"/>
                  <a:pt x="6702" y="30941"/>
                </a:cubicBezTo>
                <a:cubicBezTo>
                  <a:pt x="6797" y="30788"/>
                  <a:pt x="6912" y="30636"/>
                  <a:pt x="7026" y="30484"/>
                </a:cubicBezTo>
                <a:cubicBezTo>
                  <a:pt x="7254" y="30198"/>
                  <a:pt x="7483" y="29894"/>
                  <a:pt x="7730" y="29627"/>
                </a:cubicBezTo>
                <a:cubicBezTo>
                  <a:pt x="7997" y="29342"/>
                  <a:pt x="8206" y="29075"/>
                  <a:pt x="8435" y="28809"/>
                </a:cubicBezTo>
                <a:cubicBezTo>
                  <a:pt x="8663" y="28523"/>
                  <a:pt x="8910" y="28256"/>
                  <a:pt x="9158" y="28009"/>
                </a:cubicBezTo>
                <a:cubicBezTo>
                  <a:pt x="9786" y="27457"/>
                  <a:pt x="10510" y="27057"/>
                  <a:pt x="11290" y="26790"/>
                </a:cubicBezTo>
                <a:cubicBezTo>
                  <a:pt x="11500" y="26714"/>
                  <a:pt x="11728" y="26657"/>
                  <a:pt x="11937" y="26600"/>
                </a:cubicBezTo>
                <a:cubicBezTo>
                  <a:pt x="12166" y="26543"/>
                  <a:pt x="12375" y="26505"/>
                  <a:pt x="12585" y="26467"/>
                </a:cubicBezTo>
                <a:cubicBezTo>
                  <a:pt x="12927" y="26410"/>
                  <a:pt x="13289" y="26391"/>
                  <a:pt x="13651" y="26372"/>
                </a:cubicBezTo>
                <a:cubicBezTo>
                  <a:pt x="13841" y="26353"/>
                  <a:pt x="14051" y="26353"/>
                  <a:pt x="14241" y="26334"/>
                </a:cubicBezTo>
                <a:cubicBezTo>
                  <a:pt x="14450" y="26334"/>
                  <a:pt x="14584" y="26296"/>
                  <a:pt x="14755" y="26276"/>
                </a:cubicBezTo>
                <a:cubicBezTo>
                  <a:pt x="14926" y="26257"/>
                  <a:pt x="15079" y="26200"/>
                  <a:pt x="15231" y="26162"/>
                </a:cubicBezTo>
                <a:lnTo>
                  <a:pt x="15364" y="26124"/>
                </a:lnTo>
                <a:cubicBezTo>
                  <a:pt x="15402" y="26067"/>
                  <a:pt x="15479" y="26048"/>
                  <a:pt x="15536" y="26010"/>
                </a:cubicBezTo>
                <a:close/>
                <a:moveTo>
                  <a:pt x="5217" y="21607"/>
                </a:moveTo>
                <a:lnTo>
                  <a:pt x="5217" y="21607"/>
                </a:lnTo>
                <a:cubicBezTo>
                  <a:pt x="5230" y="21663"/>
                  <a:pt x="5243" y="21714"/>
                  <a:pt x="5255" y="21764"/>
                </a:cubicBezTo>
                <a:cubicBezTo>
                  <a:pt x="5274" y="21841"/>
                  <a:pt x="5293" y="21917"/>
                  <a:pt x="5312" y="21993"/>
                </a:cubicBezTo>
                <a:cubicBezTo>
                  <a:pt x="5331" y="22088"/>
                  <a:pt x="5350" y="22183"/>
                  <a:pt x="5369" y="22259"/>
                </a:cubicBezTo>
                <a:cubicBezTo>
                  <a:pt x="5388" y="22355"/>
                  <a:pt x="5408" y="22431"/>
                  <a:pt x="5427" y="22526"/>
                </a:cubicBezTo>
                <a:cubicBezTo>
                  <a:pt x="5522" y="22869"/>
                  <a:pt x="5636" y="23211"/>
                  <a:pt x="5712" y="23554"/>
                </a:cubicBezTo>
                <a:cubicBezTo>
                  <a:pt x="5788" y="23897"/>
                  <a:pt x="5864" y="24220"/>
                  <a:pt x="5941" y="24563"/>
                </a:cubicBezTo>
                <a:cubicBezTo>
                  <a:pt x="5979" y="24696"/>
                  <a:pt x="5998" y="24849"/>
                  <a:pt x="6036" y="24982"/>
                </a:cubicBezTo>
                <a:cubicBezTo>
                  <a:pt x="6036" y="25020"/>
                  <a:pt x="6036" y="25039"/>
                  <a:pt x="6055" y="25058"/>
                </a:cubicBezTo>
                <a:cubicBezTo>
                  <a:pt x="6074" y="25096"/>
                  <a:pt x="6055" y="25115"/>
                  <a:pt x="6055" y="25153"/>
                </a:cubicBezTo>
                <a:cubicBezTo>
                  <a:pt x="6093" y="25325"/>
                  <a:pt x="6112" y="25477"/>
                  <a:pt x="6131" y="25648"/>
                </a:cubicBezTo>
                <a:cubicBezTo>
                  <a:pt x="6169" y="25820"/>
                  <a:pt x="6188" y="25991"/>
                  <a:pt x="6207" y="26162"/>
                </a:cubicBezTo>
                <a:cubicBezTo>
                  <a:pt x="6226" y="26372"/>
                  <a:pt x="6226" y="26581"/>
                  <a:pt x="6207" y="26790"/>
                </a:cubicBezTo>
                <a:cubicBezTo>
                  <a:pt x="6207" y="27152"/>
                  <a:pt x="6188" y="27514"/>
                  <a:pt x="6150" y="27876"/>
                </a:cubicBezTo>
                <a:cubicBezTo>
                  <a:pt x="6131" y="28123"/>
                  <a:pt x="6093" y="28333"/>
                  <a:pt x="6074" y="28561"/>
                </a:cubicBezTo>
                <a:lnTo>
                  <a:pt x="6074" y="28675"/>
                </a:lnTo>
                <a:lnTo>
                  <a:pt x="6074" y="28751"/>
                </a:lnTo>
                <a:cubicBezTo>
                  <a:pt x="6055" y="29170"/>
                  <a:pt x="5979" y="29570"/>
                  <a:pt x="5883" y="29989"/>
                </a:cubicBezTo>
                <a:cubicBezTo>
                  <a:pt x="5826" y="30179"/>
                  <a:pt x="5769" y="30389"/>
                  <a:pt x="5674" y="30579"/>
                </a:cubicBezTo>
                <a:cubicBezTo>
                  <a:pt x="5598" y="30769"/>
                  <a:pt x="5522" y="30960"/>
                  <a:pt x="5427" y="31169"/>
                </a:cubicBezTo>
                <a:cubicBezTo>
                  <a:pt x="5427" y="31055"/>
                  <a:pt x="5408" y="30941"/>
                  <a:pt x="5408" y="30827"/>
                </a:cubicBezTo>
                <a:cubicBezTo>
                  <a:pt x="5388" y="30731"/>
                  <a:pt x="5369" y="30617"/>
                  <a:pt x="5350" y="30503"/>
                </a:cubicBezTo>
                <a:cubicBezTo>
                  <a:pt x="5331" y="30408"/>
                  <a:pt x="5293" y="30255"/>
                  <a:pt x="5274" y="30122"/>
                </a:cubicBezTo>
                <a:cubicBezTo>
                  <a:pt x="5236" y="30008"/>
                  <a:pt x="5198" y="29875"/>
                  <a:pt x="5160" y="29741"/>
                </a:cubicBezTo>
                <a:cubicBezTo>
                  <a:pt x="5084" y="29513"/>
                  <a:pt x="5008" y="29284"/>
                  <a:pt x="4932" y="29056"/>
                </a:cubicBezTo>
                <a:cubicBezTo>
                  <a:pt x="4836" y="28789"/>
                  <a:pt x="4779" y="28523"/>
                  <a:pt x="4722" y="28256"/>
                </a:cubicBezTo>
                <a:cubicBezTo>
                  <a:pt x="4665" y="27971"/>
                  <a:pt x="4608" y="27704"/>
                  <a:pt x="4570" y="27419"/>
                </a:cubicBezTo>
                <a:cubicBezTo>
                  <a:pt x="4551" y="27343"/>
                  <a:pt x="4551" y="27266"/>
                  <a:pt x="4532" y="27209"/>
                </a:cubicBezTo>
                <a:cubicBezTo>
                  <a:pt x="4532" y="27057"/>
                  <a:pt x="4513" y="26924"/>
                  <a:pt x="4513" y="26771"/>
                </a:cubicBezTo>
                <a:lnTo>
                  <a:pt x="4513" y="26562"/>
                </a:lnTo>
                <a:lnTo>
                  <a:pt x="4513" y="26448"/>
                </a:lnTo>
                <a:lnTo>
                  <a:pt x="4513" y="26067"/>
                </a:lnTo>
                <a:cubicBezTo>
                  <a:pt x="4513" y="25934"/>
                  <a:pt x="4513" y="25801"/>
                  <a:pt x="4532" y="25667"/>
                </a:cubicBezTo>
                <a:cubicBezTo>
                  <a:pt x="4551" y="25382"/>
                  <a:pt x="4608" y="25096"/>
                  <a:pt x="4646" y="24811"/>
                </a:cubicBezTo>
                <a:cubicBezTo>
                  <a:pt x="4684" y="24563"/>
                  <a:pt x="4741" y="24316"/>
                  <a:pt x="4817" y="24068"/>
                </a:cubicBezTo>
                <a:cubicBezTo>
                  <a:pt x="4893" y="23840"/>
                  <a:pt x="4970" y="23592"/>
                  <a:pt x="5027" y="23345"/>
                </a:cubicBezTo>
                <a:cubicBezTo>
                  <a:pt x="5046" y="23249"/>
                  <a:pt x="5065" y="23135"/>
                  <a:pt x="5084" y="23040"/>
                </a:cubicBezTo>
                <a:cubicBezTo>
                  <a:pt x="5103" y="22945"/>
                  <a:pt x="5122" y="22850"/>
                  <a:pt x="5122" y="22754"/>
                </a:cubicBezTo>
                <a:cubicBezTo>
                  <a:pt x="5160" y="22564"/>
                  <a:pt x="5179" y="22355"/>
                  <a:pt x="5198" y="22164"/>
                </a:cubicBezTo>
                <a:cubicBezTo>
                  <a:pt x="5198" y="22088"/>
                  <a:pt x="5217" y="22012"/>
                  <a:pt x="5217" y="21936"/>
                </a:cubicBezTo>
                <a:cubicBezTo>
                  <a:pt x="5217" y="21860"/>
                  <a:pt x="5217" y="21784"/>
                  <a:pt x="5217" y="21707"/>
                </a:cubicBezTo>
                <a:lnTo>
                  <a:pt x="5217" y="21607"/>
                </a:lnTo>
                <a:close/>
                <a:moveTo>
                  <a:pt x="15060" y="28904"/>
                </a:moveTo>
                <a:lnTo>
                  <a:pt x="15060" y="28904"/>
                </a:lnTo>
                <a:cubicBezTo>
                  <a:pt x="14926" y="29094"/>
                  <a:pt x="14793" y="29303"/>
                  <a:pt x="14660" y="29513"/>
                </a:cubicBezTo>
                <a:cubicBezTo>
                  <a:pt x="14508" y="29741"/>
                  <a:pt x="14355" y="29951"/>
                  <a:pt x="14165" y="30160"/>
                </a:cubicBezTo>
                <a:cubicBezTo>
                  <a:pt x="13956" y="30351"/>
                  <a:pt x="13708" y="30541"/>
                  <a:pt x="13441" y="30693"/>
                </a:cubicBezTo>
                <a:cubicBezTo>
                  <a:pt x="13213" y="30827"/>
                  <a:pt x="12966" y="30960"/>
                  <a:pt x="12718" y="31074"/>
                </a:cubicBezTo>
                <a:cubicBezTo>
                  <a:pt x="12413" y="31226"/>
                  <a:pt x="12109" y="31379"/>
                  <a:pt x="11785" y="31512"/>
                </a:cubicBezTo>
                <a:lnTo>
                  <a:pt x="11709" y="31569"/>
                </a:lnTo>
                <a:cubicBezTo>
                  <a:pt x="11404" y="31702"/>
                  <a:pt x="11081" y="31836"/>
                  <a:pt x="10776" y="31931"/>
                </a:cubicBezTo>
                <a:cubicBezTo>
                  <a:pt x="10548" y="32007"/>
                  <a:pt x="10319" y="32064"/>
                  <a:pt x="10091" y="32102"/>
                </a:cubicBezTo>
                <a:cubicBezTo>
                  <a:pt x="9939" y="32121"/>
                  <a:pt x="9767" y="32140"/>
                  <a:pt x="9615" y="32159"/>
                </a:cubicBezTo>
                <a:cubicBezTo>
                  <a:pt x="9310" y="32178"/>
                  <a:pt x="9025" y="32235"/>
                  <a:pt x="8739" y="32254"/>
                </a:cubicBezTo>
                <a:cubicBezTo>
                  <a:pt x="8435" y="32273"/>
                  <a:pt x="8206" y="32311"/>
                  <a:pt x="7940" y="32350"/>
                </a:cubicBezTo>
                <a:cubicBezTo>
                  <a:pt x="7673" y="32407"/>
                  <a:pt x="7426" y="32464"/>
                  <a:pt x="7178" y="32540"/>
                </a:cubicBezTo>
                <a:lnTo>
                  <a:pt x="6912" y="32635"/>
                </a:lnTo>
                <a:cubicBezTo>
                  <a:pt x="6740" y="32692"/>
                  <a:pt x="6550" y="32749"/>
                  <a:pt x="6378" y="32845"/>
                </a:cubicBezTo>
                <a:cubicBezTo>
                  <a:pt x="6264" y="32883"/>
                  <a:pt x="6150" y="32959"/>
                  <a:pt x="6036" y="33016"/>
                </a:cubicBezTo>
                <a:cubicBezTo>
                  <a:pt x="5960" y="33054"/>
                  <a:pt x="5864" y="33111"/>
                  <a:pt x="5788" y="33187"/>
                </a:cubicBezTo>
                <a:lnTo>
                  <a:pt x="5731" y="33244"/>
                </a:lnTo>
                <a:lnTo>
                  <a:pt x="5693" y="33282"/>
                </a:lnTo>
                <a:cubicBezTo>
                  <a:pt x="5674" y="33301"/>
                  <a:pt x="5655" y="33340"/>
                  <a:pt x="5655" y="33359"/>
                </a:cubicBezTo>
                <a:lnTo>
                  <a:pt x="5636" y="33397"/>
                </a:lnTo>
                <a:lnTo>
                  <a:pt x="5636" y="33359"/>
                </a:lnTo>
                <a:cubicBezTo>
                  <a:pt x="5636" y="33327"/>
                  <a:pt x="5649" y="33296"/>
                  <a:pt x="5653" y="33296"/>
                </a:cubicBezTo>
                <a:cubicBezTo>
                  <a:pt x="5654" y="33296"/>
                  <a:pt x="5655" y="33298"/>
                  <a:pt x="5655" y="33301"/>
                </a:cubicBezTo>
                <a:cubicBezTo>
                  <a:pt x="5769" y="33092"/>
                  <a:pt x="5922" y="32902"/>
                  <a:pt x="6093" y="32768"/>
                </a:cubicBezTo>
                <a:lnTo>
                  <a:pt x="6512" y="32407"/>
                </a:lnTo>
                <a:cubicBezTo>
                  <a:pt x="6645" y="32273"/>
                  <a:pt x="6759" y="32140"/>
                  <a:pt x="6912" y="32026"/>
                </a:cubicBezTo>
                <a:cubicBezTo>
                  <a:pt x="7178" y="31797"/>
                  <a:pt x="7445" y="31550"/>
                  <a:pt x="7711" y="31322"/>
                </a:cubicBezTo>
                <a:cubicBezTo>
                  <a:pt x="7844" y="31188"/>
                  <a:pt x="7997" y="31055"/>
                  <a:pt x="8149" y="30941"/>
                </a:cubicBezTo>
                <a:cubicBezTo>
                  <a:pt x="8301" y="30807"/>
                  <a:pt x="8473" y="30693"/>
                  <a:pt x="8644" y="30598"/>
                </a:cubicBezTo>
                <a:cubicBezTo>
                  <a:pt x="9006" y="30389"/>
                  <a:pt x="9386" y="30179"/>
                  <a:pt x="9767" y="30008"/>
                </a:cubicBezTo>
                <a:cubicBezTo>
                  <a:pt x="10110" y="29856"/>
                  <a:pt x="10472" y="29722"/>
                  <a:pt x="10833" y="29608"/>
                </a:cubicBezTo>
                <a:cubicBezTo>
                  <a:pt x="11195" y="29475"/>
                  <a:pt x="11576" y="29361"/>
                  <a:pt x="11957" y="29265"/>
                </a:cubicBezTo>
                <a:cubicBezTo>
                  <a:pt x="12204" y="29208"/>
                  <a:pt x="12471" y="29189"/>
                  <a:pt x="12718" y="29189"/>
                </a:cubicBezTo>
                <a:lnTo>
                  <a:pt x="13327" y="29189"/>
                </a:lnTo>
                <a:cubicBezTo>
                  <a:pt x="13422" y="29189"/>
                  <a:pt x="13537" y="29170"/>
                  <a:pt x="13632" y="29151"/>
                </a:cubicBezTo>
                <a:lnTo>
                  <a:pt x="13670" y="29151"/>
                </a:lnTo>
                <a:cubicBezTo>
                  <a:pt x="13879" y="29113"/>
                  <a:pt x="14089" y="29075"/>
                  <a:pt x="14317" y="29018"/>
                </a:cubicBezTo>
                <a:cubicBezTo>
                  <a:pt x="14527" y="28980"/>
                  <a:pt x="14755" y="28942"/>
                  <a:pt x="14965" y="28923"/>
                </a:cubicBezTo>
                <a:lnTo>
                  <a:pt x="15060" y="28904"/>
                </a:lnTo>
                <a:close/>
                <a:moveTo>
                  <a:pt x="2448" y="25701"/>
                </a:moveTo>
                <a:cubicBezTo>
                  <a:pt x="2458" y="25798"/>
                  <a:pt x="2461" y="25889"/>
                  <a:pt x="2476" y="25991"/>
                </a:cubicBezTo>
                <a:cubicBezTo>
                  <a:pt x="2552" y="26410"/>
                  <a:pt x="2647" y="26810"/>
                  <a:pt x="2761" y="27228"/>
                </a:cubicBezTo>
                <a:cubicBezTo>
                  <a:pt x="2875" y="27533"/>
                  <a:pt x="2990" y="27819"/>
                  <a:pt x="3123" y="28123"/>
                </a:cubicBezTo>
                <a:lnTo>
                  <a:pt x="3409" y="28732"/>
                </a:lnTo>
                <a:cubicBezTo>
                  <a:pt x="3466" y="28866"/>
                  <a:pt x="3523" y="28999"/>
                  <a:pt x="3599" y="29132"/>
                </a:cubicBezTo>
                <a:lnTo>
                  <a:pt x="3808" y="29532"/>
                </a:lnTo>
                <a:cubicBezTo>
                  <a:pt x="3942" y="29818"/>
                  <a:pt x="4075" y="30084"/>
                  <a:pt x="4208" y="30351"/>
                </a:cubicBezTo>
                <a:lnTo>
                  <a:pt x="4227" y="30408"/>
                </a:lnTo>
                <a:lnTo>
                  <a:pt x="4265" y="30465"/>
                </a:lnTo>
                <a:lnTo>
                  <a:pt x="4265" y="30484"/>
                </a:lnTo>
                <a:cubicBezTo>
                  <a:pt x="4418" y="30846"/>
                  <a:pt x="4608" y="31207"/>
                  <a:pt x="4741" y="31569"/>
                </a:cubicBezTo>
                <a:cubicBezTo>
                  <a:pt x="4874" y="31988"/>
                  <a:pt x="4970" y="32407"/>
                  <a:pt x="5008" y="32845"/>
                </a:cubicBezTo>
                <a:cubicBezTo>
                  <a:pt x="5027" y="33035"/>
                  <a:pt x="5046" y="33225"/>
                  <a:pt x="5046" y="33416"/>
                </a:cubicBezTo>
                <a:cubicBezTo>
                  <a:pt x="5046" y="33606"/>
                  <a:pt x="5046" y="33796"/>
                  <a:pt x="5046" y="33987"/>
                </a:cubicBezTo>
                <a:cubicBezTo>
                  <a:pt x="5046" y="34082"/>
                  <a:pt x="5046" y="34177"/>
                  <a:pt x="5027" y="34272"/>
                </a:cubicBezTo>
                <a:cubicBezTo>
                  <a:pt x="5008" y="34558"/>
                  <a:pt x="4951" y="34824"/>
                  <a:pt x="4836" y="35091"/>
                </a:cubicBezTo>
                <a:lnTo>
                  <a:pt x="4855" y="35110"/>
                </a:lnTo>
                <a:cubicBezTo>
                  <a:pt x="4760" y="35262"/>
                  <a:pt x="4684" y="35434"/>
                  <a:pt x="4608" y="35586"/>
                </a:cubicBezTo>
                <a:cubicBezTo>
                  <a:pt x="4608" y="35529"/>
                  <a:pt x="4589" y="35472"/>
                  <a:pt x="4589" y="35415"/>
                </a:cubicBezTo>
                <a:cubicBezTo>
                  <a:pt x="4570" y="35358"/>
                  <a:pt x="4551" y="35243"/>
                  <a:pt x="4532" y="35167"/>
                </a:cubicBezTo>
                <a:cubicBezTo>
                  <a:pt x="4513" y="35072"/>
                  <a:pt x="4494" y="34996"/>
                  <a:pt x="4475" y="34901"/>
                </a:cubicBezTo>
                <a:cubicBezTo>
                  <a:pt x="4456" y="34805"/>
                  <a:pt x="4418" y="34748"/>
                  <a:pt x="4399" y="34691"/>
                </a:cubicBezTo>
                <a:cubicBezTo>
                  <a:pt x="4360" y="34615"/>
                  <a:pt x="4341" y="34539"/>
                  <a:pt x="4303" y="34463"/>
                </a:cubicBezTo>
                <a:cubicBezTo>
                  <a:pt x="4151" y="34158"/>
                  <a:pt x="3980" y="33854"/>
                  <a:pt x="3827" y="33549"/>
                </a:cubicBezTo>
                <a:cubicBezTo>
                  <a:pt x="3656" y="33187"/>
                  <a:pt x="3485" y="32806"/>
                  <a:pt x="3332" y="32445"/>
                </a:cubicBezTo>
                <a:cubicBezTo>
                  <a:pt x="3180" y="32064"/>
                  <a:pt x="3028" y="31702"/>
                  <a:pt x="2914" y="31302"/>
                </a:cubicBezTo>
                <a:cubicBezTo>
                  <a:pt x="2799" y="30922"/>
                  <a:pt x="2704" y="30541"/>
                  <a:pt x="2647" y="30160"/>
                </a:cubicBezTo>
                <a:cubicBezTo>
                  <a:pt x="2628" y="30046"/>
                  <a:pt x="2609" y="29951"/>
                  <a:pt x="2609" y="29837"/>
                </a:cubicBezTo>
                <a:cubicBezTo>
                  <a:pt x="2590" y="29627"/>
                  <a:pt x="2571" y="29418"/>
                  <a:pt x="2552" y="29208"/>
                </a:cubicBezTo>
                <a:cubicBezTo>
                  <a:pt x="2552" y="29113"/>
                  <a:pt x="2552" y="28999"/>
                  <a:pt x="2533" y="28904"/>
                </a:cubicBezTo>
                <a:cubicBezTo>
                  <a:pt x="2495" y="28466"/>
                  <a:pt x="2476" y="28047"/>
                  <a:pt x="2457" y="27609"/>
                </a:cubicBezTo>
                <a:lnTo>
                  <a:pt x="2457" y="27628"/>
                </a:lnTo>
                <a:cubicBezTo>
                  <a:pt x="2438" y="27171"/>
                  <a:pt x="2438" y="26733"/>
                  <a:pt x="2438" y="26296"/>
                </a:cubicBezTo>
                <a:cubicBezTo>
                  <a:pt x="2438" y="26091"/>
                  <a:pt x="2438" y="25900"/>
                  <a:pt x="2448" y="25701"/>
                </a:cubicBezTo>
                <a:close/>
                <a:moveTo>
                  <a:pt x="14698" y="31550"/>
                </a:moveTo>
                <a:lnTo>
                  <a:pt x="14698" y="31550"/>
                </a:lnTo>
                <a:cubicBezTo>
                  <a:pt x="14527" y="31988"/>
                  <a:pt x="14374" y="32426"/>
                  <a:pt x="14184" y="32825"/>
                </a:cubicBezTo>
                <a:cubicBezTo>
                  <a:pt x="13994" y="33340"/>
                  <a:pt x="13670" y="33815"/>
                  <a:pt x="13289" y="34215"/>
                </a:cubicBezTo>
                <a:cubicBezTo>
                  <a:pt x="13099" y="34387"/>
                  <a:pt x="12908" y="34520"/>
                  <a:pt x="12699" y="34634"/>
                </a:cubicBezTo>
                <a:cubicBezTo>
                  <a:pt x="12509" y="34710"/>
                  <a:pt x="12318" y="34786"/>
                  <a:pt x="12128" y="34863"/>
                </a:cubicBezTo>
                <a:cubicBezTo>
                  <a:pt x="11747" y="35015"/>
                  <a:pt x="11366" y="35129"/>
                  <a:pt x="10967" y="35205"/>
                </a:cubicBezTo>
                <a:cubicBezTo>
                  <a:pt x="10700" y="35243"/>
                  <a:pt x="10414" y="35281"/>
                  <a:pt x="10129" y="35300"/>
                </a:cubicBezTo>
                <a:cubicBezTo>
                  <a:pt x="9862" y="35300"/>
                  <a:pt x="9596" y="35319"/>
                  <a:pt x="9329" y="35319"/>
                </a:cubicBezTo>
                <a:cubicBezTo>
                  <a:pt x="9082" y="35319"/>
                  <a:pt x="8815" y="35281"/>
                  <a:pt x="8568" y="35262"/>
                </a:cubicBezTo>
                <a:cubicBezTo>
                  <a:pt x="8396" y="35243"/>
                  <a:pt x="8206" y="35224"/>
                  <a:pt x="8035" y="35224"/>
                </a:cubicBezTo>
                <a:cubicBezTo>
                  <a:pt x="7882" y="35224"/>
                  <a:pt x="7749" y="35243"/>
                  <a:pt x="7616" y="35281"/>
                </a:cubicBezTo>
                <a:cubicBezTo>
                  <a:pt x="7502" y="35300"/>
                  <a:pt x="7387" y="35319"/>
                  <a:pt x="7292" y="35358"/>
                </a:cubicBezTo>
                <a:cubicBezTo>
                  <a:pt x="7102" y="35415"/>
                  <a:pt x="6912" y="35491"/>
                  <a:pt x="6740" y="35567"/>
                </a:cubicBezTo>
                <a:cubicBezTo>
                  <a:pt x="6569" y="35643"/>
                  <a:pt x="6397" y="35757"/>
                  <a:pt x="6226" y="35872"/>
                </a:cubicBezTo>
                <a:cubicBezTo>
                  <a:pt x="6150" y="35910"/>
                  <a:pt x="6074" y="35967"/>
                  <a:pt x="5998" y="36024"/>
                </a:cubicBezTo>
                <a:lnTo>
                  <a:pt x="5979" y="36043"/>
                </a:lnTo>
                <a:lnTo>
                  <a:pt x="5960" y="36043"/>
                </a:lnTo>
                <a:cubicBezTo>
                  <a:pt x="5998" y="35986"/>
                  <a:pt x="6055" y="35929"/>
                  <a:pt x="6093" y="35891"/>
                </a:cubicBezTo>
                <a:cubicBezTo>
                  <a:pt x="6169" y="35814"/>
                  <a:pt x="6245" y="35757"/>
                  <a:pt x="6321" y="35681"/>
                </a:cubicBezTo>
                <a:cubicBezTo>
                  <a:pt x="6474" y="35548"/>
                  <a:pt x="6626" y="35415"/>
                  <a:pt x="6778" y="35281"/>
                </a:cubicBezTo>
                <a:lnTo>
                  <a:pt x="6797" y="35281"/>
                </a:lnTo>
                <a:cubicBezTo>
                  <a:pt x="7083" y="35034"/>
                  <a:pt x="7387" y="34805"/>
                  <a:pt x="7711" y="34596"/>
                </a:cubicBezTo>
                <a:cubicBezTo>
                  <a:pt x="7851" y="34509"/>
                  <a:pt x="7990" y="34422"/>
                  <a:pt x="8130" y="34334"/>
                </a:cubicBezTo>
                <a:lnTo>
                  <a:pt x="8130" y="34334"/>
                </a:lnTo>
                <a:cubicBezTo>
                  <a:pt x="8124" y="34339"/>
                  <a:pt x="8117" y="34344"/>
                  <a:pt x="8111" y="34349"/>
                </a:cubicBezTo>
                <a:lnTo>
                  <a:pt x="8168" y="34310"/>
                </a:lnTo>
                <a:lnTo>
                  <a:pt x="8168" y="34310"/>
                </a:lnTo>
                <a:cubicBezTo>
                  <a:pt x="8155" y="34318"/>
                  <a:pt x="8143" y="34326"/>
                  <a:pt x="8130" y="34334"/>
                </a:cubicBezTo>
                <a:lnTo>
                  <a:pt x="8130" y="34334"/>
                </a:lnTo>
                <a:cubicBezTo>
                  <a:pt x="8353" y="34167"/>
                  <a:pt x="8593" y="33983"/>
                  <a:pt x="8815" y="33835"/>
                </a:cubicBezTo>
                <a:cubicBezTo>
                  <a:pt x="9101" y="33682"/>
                  <a:pt x="9386" y="33549"/>
                  <a:pt x="9672" y="33435"/>
                </a:cubicBezTo>
                <a:cubicBezTo>
                  <a:pt x="10015" y="33263"/>
                  <a:pt x="10376" y="33130"/>
                  <a:pt x="10738" y="33035"/>
                </a:cubicBezTo>
                <a:lnTo>
                  <a:pt x="10738" y="33035"/>
                </a:lnTo>
                <a:lnTo>
                  <a:pt x="10643" y="33073"/>
                </a:lnTo>
                <a:cubicBezTo>
                  <a:pt x="10948" y="32978"/>
                  <a:pt x="11252" y="32902"/>
                  <a:pt x="11557" y="32825"/>
                </a:cubicBezTo>
                <a:cubicBezTo>
                  <a:pt x="11823" y="32768"/>
                  <a:pt x="12109" y="32730"/>
                  <a:pt x="12394" y="32692"/>
                </a:cubicBezTo>
                <a:lnTo>
                  <a:pt x="12585" y="32654"/>
                </a:lnTo>
                <a:cubicBezTo>
                  <a:pt x="12737" y="32597"/>
                  <a:pt x="12889" y="32540"/>
                  <a:pt x="13042" y="32483"/>
                </a:cubicBezTo>
                <a:lnTo>
                  <a:pt x="13518" y="32235"/>
                </a:lnTo>
                <a:cubicBezTo>
                  <a:pt x="13632" y="32178"/>
                  <a:pt x="13746" y="32102"/>
                  <a:pt x="13879" y="32026"/>
                </a:cubicBezTo>
                <a:cubicBezTo>
                  <a:pt x="14146" y="31874"/>
                  <a:pt x="14431" y="31721"/>
                  <a:pt x="14698" y="31550"/>
                </a:cubicBezTo>
                <a:close/>
                <a:moveTo>
                  <a:pt x="21297" y="0"/>
                </a:moveTo>
                <a:cubicBezTo>
                  <a:pt x="21191" y="0"/>
                  <a:pt x="21086" y="35"/>
                  <a:pt x="21000" y="99"/>
                </a:cubicBezTo>
                <a:cubicBezTo>
                  <a:pt x="20942" y="156"/>
                  <a:pt x="20904" y="195"/>
                  <a:pt x="20847" y="252"/>
                </a:cubicBezTo>
                <a:lnTo>
                  <a:pt x="20828" y="290"/>
                </a:lnTo>
                <a:lnTo>
                  <a:pt x="20790" y="328"/>
                </a:lnTo>
                <a:cubicBezTo>
                  <a:pt x="20752" y="385"/>
                  <a:pt x="20695" y="461"/>
                  <a:pt x="20638" y="518"/>
                </a:cubicBezTo>
                <a:cubicBezTo>
                  <a:pt x="20314" y="861"/>
                  <a:pt x="19971" y="1204"/>
                  <a:pt x="19648" y="1508"/>
                </a:cubicBezTo>
                <a:lnTo>
                  <a:pt x="19286" y="1832"/>
                </a:lnTo>
                <a:lnTo>
                  <a:pt x="18734" y="2346"/>
                </a:lnTo>
                <a:cubicBezTo>
                  <a:pt x="18525" y="2536"/>
                  <a:pt x="18315" y="2746"/>
                  <a:pt x="18125" y="2936"/>
                </a:cubicBezTo>
                <a:lnTo>
                  <a:pt x="17858" y="3203"/>
                </a:lnTo>
                <a:lnTo>
                  <a:pt x="17439" y="3583"/>
                </a:lnTo>
                <a:lnTo>
                  <a:pt x="16963" y="4021"/>
                </a:lnTo>
                <a:cubicBezTo>
                  <a:pt x="16678" y="4307"/>
                  <a:pt x="16373" y="4592"/>
                  <a:pt x="16069" y="4878"/>
                </a:cubicBezTo>
                <a:cubicBezTo>
                  <a:pt x="15745" y="5144"/>
                  <a:pt x="15402" y="5392"/>
                  <a:pt x="15060" y="5620"/>
                </a:cubicBezTo>
                <a:cubicBezTo>
                  <a:pt x="14926" y="5697"/>
                  <a:pt x="14774" y="5773"/>
                  <a:pt x="14622" y="5849"/>
                </a:cubicBezTo>
                <a:cubicBezTo>
                  <a:pt x="14489" y="5925"/>
                  <a:pt x="14317" y="5982"/>
                  <a:pt x="14146" y="6058"/>
                </a:cubicBezTo>
                <a:cubicBezTo>
                  <a:pt x="13727" y="6191"/>
                  <a:pt x="13327" y="6401"/>
                  <a:pt x="12966" y="6648"/>
                </a:cubicBezTo>
                <a:cubicBezTo>
                  <a:pt x="12699" y="6839"/>
                  <a:pt x="12471" y="7086"/>
                  <a:pt x="12242" y="7334"/>
                </a:cubicBezTo>
                <a:cubicBezTo>
                  <a:pt x="12052" y="7581"/>
                  <a:pt x="11861" y="7848"/>
                  <a:pt x="11690" y="8114"/>
                </a:cubicBezTo>
                <a:lnTo>
                  <a:pt x="11614" y="8229"/>
                </a:lnTo>
                <a:cubicBezTo>
                  <a:pt x="11519" y="8343"/>
                  <a:pt x="11443" y="8457"/>
                  <a:pt x="11366" y="8590"/>
                </a:cubicBezTo>
                <a:cubicBezTo>
                  <a:pt x="11252" y="8781"/>
                  <a:pt x="11157" y="8990"/>
                  <a:pt x="11062" y="9199"/>
                </a:cubicBezTo>
                <a:cubicBezTo>
                  <a:pt x="10909" y="9523"/>
                  <a:pt x="10757" y="9904"/>
                  <a:pt x="10586" y="10323"/>
                </a:cubicBezTo>
                <a:cubicBezTo>
                  <a:pt x="10510" y="10494"/>
                  <a:pt x="10434" y="10684"/>
                  <a:pt x="10357" y="10875"/>
                </a:cubicBezTo>
                <a:cubicBezTo>
                  <a:pt x="10319" y="10951"/>
                  <a:pt x="10281" y="11027"/>
                  <a:pt x="10224" y="11103"/>
                </a:cubicBezTo>
                <a:cubicBezTo>
                  <a:pt x="10186" y="11179"/>
                  <a:pt x="10129" y="11294"/>
                  <a:pt x="10091" y="11408"/>
                </a:cubicBezTo>
                <a:cubicBezTo>
                  <a:pt x="10034" y="11503"/>
                  <a:pt x="9977" y="11617"/>
                  <a:pt x="9939" y="11732"/>
                </a:cubicBezTo>
                <a:cubicBezTo>
                  <a:pt x="9900" y="11827"/>
                  <a:pt x="9881" y="11903"/>
                  <a:pt x="9862" y="11998"/>
                </a:cubicBezTo>
                <a:lnTo>
                  <a:pt x="9862" y="12036"/>
                </a:lnTo>
                <a:cubicBezTo>
                  <a:pt x="9805" y="12227"/>
                  <a:pt x="9748" y="12379"/>
                  <a:pt x="9710" y="12531"/>
                </a:cubicBezTo>
                <a:cubicBezTo>
                  <a:pt x="9672" y="12588"/>
                  <a:pt x="9634" y="12664"/>
                  <a:pt x="9615" y="12741"/>
                </a:cubicBezTo>
                <a:cubicBezTo>
                  <a:pt x="9577" y="12817"/>
                  <a:pt x="9558" y="12836"/>
                  <a:pt x="9520" y="12893"/>
                </a:cubicBezTo>
                <a:lnTo>
                  <a:pt x="9463" y="12950"/>
                </a:lnTo>
                <a:lnTo>
                  <a:pt x="9425" y="12988"/>
                </a:lnTo>
                <a:lnTo>
                  <a:pt x="9386" y="13026"/>
                </a:lnTo>
                <a:lnTo>
                  <a:pt x="9272" y="13083"/>
                </a:lnTo>
                <a:lnTo>
                  <a:pt x="9158" y="13121"/>
                </a:lnTo>
                <a:cubicBezTo>
                  <a:pt x="9006" y="13178"/>
                  <a:pt x="8853" y="13216"/>
                  <a:pt x="8682" y="13255"/>
                </a:cubicBezTo>
                <a:cubicBezTo>
                  <a:pt x="8530" y="13274"/>
                  <a:pt x="8358" y="13331"/>
                  <a:pt x="8206" y="13369"/>
                </a:cubicBezTo>
                <a:lnTo>
                  <a:pt x="8187" y="13369"/>
                </a:lnTo>
                <a:cubicBezTo>
                  <a:pt x="7863" y="13445"/>
                  <a:pt x="7540" y="13559"/>
                  <a:pt x="7216" y="13692"/>
                </a:cubicBezTo>
                <a:cubicBezTo>
                  <a:pt x="6892" y="13864"/>
                  <a:pt x="6588" y="14073"/>
                  <a:pt x="6321" y="14340"/>
                </a:cubicBezTo>
                <a:cubicBezTo>
                  <a:pt x="6074" y="14587"/>
                  <a:pt x="5845" y="14873"/>
                  <a:pt x="5636" y="15158"/>
                </a:cubicBezTo>
                <a:cubicBezTo>
                  <a:pt x="5408" y="15482"/>
                  <a:pt x="5198" y="15844"/>
                  <a:pt x="5027" y="16224"/>
                </a:cubicBezTo>
                <a:cubicBezTo>
                  <a:pt x="4855" y="16586"/>
                  <a:pt x="4703" y="16967"/>
                  <a:pt x="4608" y="17348"/>
                </a:cubicBezTo>
                <a:cubicBezTo>
                  <a:pt x="4494" y="17747"/>
                  <a:pt x="4437" y="18166"/>
                  <a:pt x="4399" y="18585"/>
                </a:cubicBezTo>
                <a:cubicBezTo>
                  <a:pt x="4399" y="18718"/>
                  <a:pt x="4379" y="18871"/>
                  <a:pt x="4379" y="19004"/>
                </a:cubicBezTo>
                <a:cubicBezTo>
                  <a:pt x="4379" y="19251"/>
                  <a:pt x="4360" y="19518"/>
                  <a:pt x="4341" y="19766"/>
                </a:cubicBezTo>
                <a:cubicBezTo>
                  <a:pt x="4284" y="20165"/>
                  <a:pt x="4227" y="20565"/>
                  <a:pt x="4151" y="20965"/>
                </a:cubicBezTo>
                <a:cubicBezTo>
                  <a:pt x="4094" y="21174"/>
                  <a:pt x="4037" y="21384"/>
                  <a:pt x="3942" y="21593"/>
                </a:cubicBezTo>
                <a:cubicBezTo>
                  <a:pt x="3884" y="21784"/>
                  <a:pt x="3808" y="21974"/>
                  <a:pt x="3732" y="22183"/>
                </a:cubicBezTo>
                <a:cubicBezTo>
                  <a:pt x="3675" y="22317"/>
                  <a:pt x="3618" y="22431"/>
                  <a:pt x="3561" y="22564"/>
                </a:cubicBezTo>
                <a:cubicBezTo>
                  <a:pt x="3523" y="22621"/>
                  <a:pt x="3485" y="22697"/>
                  <a:pt x="3447" y="22754"/>
                </a:cubicBezTo>
                <a:cubicBezTo>
                  <a:pt x="3390" y="22831"/>
                  <a:pt x="3351" y="22888"/>
                  <a:pt x="3294" y="22945"/>
                </a:cubicBezTo>
                <a:cubicBezTo>
                  <a:pt x="3199" y="23040"/>
                  <a:pt x="3104" y="23135"/>
                  <a:pt x="3009" y="23211"/>
                </a:cubicBezTo>
                <a:cubicBezTo>
                  <a:pt x="2914" y="23307"/>
                  <a:pt x="2837" y="23364"/>
                  <a:pt x="2723" y="23421"/>
                </a:cubicBezTo>
                <a:cubicBezTo>
                  <a:pt x="2609" y="23497"/>
                  <a:pt x="2476" y="23573"/>
                  <a:pt x="2342" y="23630"/>
                </a:cubicBezTo>
                <a:lnTo>
                  <a:pt x="2133" y="23725"/>
                </a:lnTo>
                <a:cubicBezTo>
                  <a:pt x="1905" y="23802"/>
                  <a:pt x="1695" y="23916"/>
                  <a:pt x="1486" y="24030"/>
                </a:cubicBezTo>
                <a:cubicBezTo>
                  <a:pt x="1314" y="24125"/>
                  <a:pt x="1162" y="24258"/>
                  <a:pt x="1029" y="24392"/>
                </a:cubicBezTo>
                <a:cubicBezTo>
                  <a:pt x="915" y="24525"/>
                  <a:pt x="838" y="24658"/>
                  <a:pt x="762" y="24792"/>
                </a:cubicBezTo>
                <a:cubicBezTo>
                  <a:pt x="629" y="25077"/>
                  <a:pt x="515" y="25382"/>
                  <a:pt x="458" y="25686"/>
                </a:cubicBezTo>
                <a:cubicBezTo>
                  <a:pt x="420" y="25858"/>
                  <a:pt x="401" y="26048"/>
                  <a:pt x="362" y="26219"/>
                </a:cubicBezTo>
                <a:cubicBezTo>
                  <a:pt x="343" y="26353"/>
                  <a:pt x="324" y="26467"/>
                  <a:pt x="286" y="26600"/>
                </a:cubicBezTo>
                <a:lnTo>
                  <a:pt x="229" y="26886"/>
                </a:lnTo>
                <a:cubicBezTo>
                  <a:pt x="58" y="27590"/>
                  <a:pt x="1" y="28314"/>
                  <a:pt x="39" y="29037"/>
                </a:cubicBezTo>
                <a:cubicBezTo>
                  <a:pt x="58" y="29361"/>
                  <a:pt x="96" y="29703"/>
                  <a:pt x="153" y="30027"/>
                </a:cubicBezTo>
                <a:lnTo>
                  <a:pt x="172" y="30236"/>
                </a:lnTo>
                <a:cubicBezTo>
                  <a:pt x="229" y="30655"/>
                  <a:pt x="305" y="31055"/>
                  <a:pt x="401" y="31455"/>
                </a:cubicBezTo>
                <a:cubicBezTo>
                  <a:pt x="515" y="31931"/>
                  <a:pt x="610" y="32311"/>
                  <a:pt x="724" y="32654"/>
                </a:cubicBezTo>
                <a:cubicBezTo>
                  <a:pt x="838" y="32940"/>
                  <a:pt x="972" y="33225"/>
                  <a:pt x="1124" y="33492"/>
                </a:cubicBezTo>
                <a:lnTo>
                  <a:pt x="1124" y="33530"/>
                </a:lnTo>
                <a:cubicBezTo>
                  <a:pt x="1162" y="33701"/>
                  <a:pt x="1219" y="33873"/>
                  <a:pt x="1295" y="34044"/>
                </a:cubicBezTo>
                <a:cubicBezTo>
                  <a:pt x="1371" y="34177"/>
                  <a:pt x="1448" y="34310"/>
                  <a:pt x="1543" y="34444"/>
                </a:cubicBezTo>
                <a:cubicBezTo>
                  <a:pt x="1638" y="34558"/>
                  <a:pt x="1752" y="34691"/>
                  <a:pt x="1886" y="34844"/>
                </a:cubicBezTo>
                <a:cubicBezTo>
                  <a:pt x="1981" y="34958"/>
                  <a:pt x="2076" y="35072"/>
                  <a:pt x="2190" y="35186"/>
                </a:cubicBezTo>
                <a:cubicBezTo>
                  <a:pt x="2285" y="35281"/>
                  <a:pt x="2400" y="35358"/>
                  <a:pt x="2514" y="35453"/>
                </a:cubicBezTo>
                <a:lnTo>
                  <a:pt x="2666" y="35567"/>
                </a:lnTo>
                <a:cubicBezTo>
                  <a:pt x="2742" y="35643"/>
                  <a:pt x="2837" y="35700"/>
                  <a:pt x="2914" y="35776"/>
                </a:cubicBezTo>
                <a:lnTo>
                  <a:pt x="3104" y="35948"/>
                </a:lnTo>
                <a:cubicBezTo>
                  <a:pt x="3256" y="36081"/>
                  <a:pt x="3409" y="36195"/>
                  <a:pt x="3580" y="36309"/>
                </a:cubicBezTo>
                <a:cubicBezTo>
                  <a:pt x="3656" y="36367"/>
                  <a:pt x="3751" y="36405"/>
                  <a:pt x="3846" y="36462"/>
                </a:cubicBezTo>
                <a:cubicBezTo>
                  <a:pt x="3923" y="36519"/>
                  <a:pt x="4018" y="36557"/>
                  <a:pt x="4113" y="36614"/>
                </a:cubicBezTo>
                <a:cubicBezTo>
                  <a:pt x="4475" y="36804"/>
                  <a:pt x="4874" y="36938"/>
                  <a:pt x="5274" y="37052"/>
                </a:cubicBezTo>
                <a:cubicBezTo>
                  <a:pt x="5465" y="37109"/>
                  <a:pt x="5674" y="37147"/>
                  <a:pt x="5864" y="37166"/>
                </a:cubicBezTo>
                <a:cubicBezTo>
                  <a:pt x="6055" y="37204"/>
                  <a:pt x="6245" y="37204"/>
                  <a:pt x="6417" y="37223"/>
                </a:cubicBezTo>
                <a:lnTo>
                  <a:pt x="6474" y="37223"/>
                </a:lnTo>
                <a:cubicBezTo>
                  <a:pt x="6626" y="37242"/>
                  <a:pt x="6759" y="37261"/>
                  <a:pt x="6892" y="37280"/>
                </a:cubicBezTo>
                <a:lnTo>
                  <a:pt x="7140" y="37318"/>
                </a:lnTo>
                <a:cubicBezTo>
                  <a:pt x="7406" y="37357"/>
                  <a:pt x="7654" y="37395"/>
                  <a:pt x="7901" y="37414"/>
                </a:cubicBezTo>
                <a:lnTo>
                  <a:pt x="8282" y="37452"/>
                </a:lnTo>
                <a:cubicBezTo>
                  <a:pt x="8530" y="37490"/>
                  <a:pt x="8777" y="37528"/>
                  <a:pt x="9025" y="37528"/>
                </a:cubicBezTo>
                <a:cubicBezTo>
                  <a:pt x="9093" y="37531"/>
                  <a:pt x="9162" y="37533"/>
                  <a:pt x="9232" y="37533"/>
                </a:cubicBezTo>
                <a:cubicBezTo>
                  <a:pt x="9568" y="37533"/>
                  <a:pt x="9912" y="37496"/>
                  <a:pt x="10243" y="37433"/>
                </a:cubicBezTo>
                <a:cubicBezTo>
                  <a:pt x="10510" y="37376"/>
                  <a:pt x="10757" y="37318"/>
                  <a:pt x="11005" y="37242"/>
                </a:cubicBezTo>
                <a:lnTo>
                  <a:pt x="11309" y="37166"/>
                </a:lnTo>
                <a:cubicBezTo>
                  <a:pt x="11690" y="37071"/>
                  <a:pt x="12071" y="36957"/>
                  <a:pt x="12432" y="36823"/>
                </a:cubicBezTo>
                <a:cubicBezTo>
                  <a:pt x="12832" y="36652"/>
                  <a:pt x="13213" y="36462"/>
                  <a:pt x="13575" y="36233"/>
                </a:cubicBezTo>
                <a:cubicBezTo>
                  <a:pt x="13765" y="36119"/>
                  <a:pt x="13936" y="35986"/>
                  <a:pt x="14108" y="35833"/>
                </a:cubicBezTo>
                <a:cubicBezTo>
                  <a:pt x="14279" y="35681"/>
                  <a:pt x="14431" y="35510"/>
                  <a:pt x="14565" y="35319"/>
                </a:cubicBezTo>
                <a:cubicBezTo>
                  <a:pt x="14831" y="34958"/>
                  <a:pt x="15060" y="34596"/>
                  <a:pt x="15250" y="34196"/>
                </a:cubicBezTo>
                <a:cubicBezTo>
                  <a:pt x="15421" y="33873"/>
                  <a:pt x="15612" y="33511"/>
                  <a:pt x="15802" y="33130"/>
                </a:cubicBezTo>
                <a:cubicBezTo>
                  <a:pt x="15974" y="32749"/>
                  <a:pt x="16164" y="32311"/>
                  <a:pt x="16316" y="31893"/>
                </a:cubicBezTo>
                <a:cubicBezTo>
                  <a:pt x="16468" y="31512"/>
                  <a:pt x="16583" y="31112"/>
                  <a:pt x="16678" y="30731"/>
                </a:cubicBezTo>
                <a:cubicBezTo>
                  <a:pt x="16716" y="30503"/>
                  <a:pt x="16773" y="30293"/>
                  <a:pt x="16792" y="30084"/>
                </a:cubicBezTo>
                <a:cubicBezTo>
                  <a:pt x="16830" y="29856"/>
                  <a:pt x="16849" y="29627"/>
                  <a:pt x="16868" y="29418"/>
                </a:cubicBezTo>
                <a:cubicBezTo>
                  <a:pt x="16887" y="29208"/>
                  <a:pt x="16887" y="29056"/>
                  <a:pt x="16906" y="28885"/>
                </a:cubicBezTo>
                <a:cubicBezTo>
                  <a:pt x="16906" y="28694"/>
                  <a:pt x="16925" y="28447"/>
                  <a:pt x="16944" y="28237"/>
                </a:cubicBezTo>
                <a:cubicBezTo>
                  <a:pt x="16963" y="28104"/>
                  <a:pt x="16983" y="27952"/>
                  <a:pt x="17002" y="27819"/>
                </a:cubicBezTo>
                <a:cubicBezTo>
                  <a:pt x="17040" y="27742"/>
                  <a:pt x="17059" y="27647"/>
                  <a:pt x="17097" y="27571"/>
                </a:cubicBezTo>
                <a:cubicBezTo>
                  <a:pt x="17116" y="27476"/>
                  <a:pt x="17173" y="27381"/>
                  <a:pt x="17211" y="27305"/>
                </a:cubicBezTo>
                <a:cubicBezTo>
                  <a:pt x="17268" y="27209"/>
                  <a:pt x="17363" y="27057"/>
                  <a:pt x="17439" y="26924"/>
                </a:cubicBezTo>
                <a:cubicBezTo>
                  <a:pt x="17516" y="26790"/>
                  <a:pt x="17630" y="26695"/>
                  <a:pt x="17725" y="26562"/>
                </a:cubicBezTo>
                <a:cubicBezTo>
                  <a:pt x="17915" y="26372"/>
                  <a:pt x="18144" y="26162"/>
                  <a:pt x="18391" y="25953"/>
                </a:cubicBezTo>
                <a:cubicBezTo>
                  <a:pt x="18620" y="25743"/>
                  <a:pt x="18867" y="25553"/>
                  <a:pt x="19115" y="25363"/>
                </a:cubicBezTo>
                <a:cubicBezTo>
                  <a:pt x="19362" y="25153"/>
                  <a:pt x="19610" y="24944"/>
                  <a:pt x="19838" y="24734"/>
                </a:cubicBezTo>
                <a:cubicBezTo>
                  <a:pt x="20162" y="24430"/>
                  <a:pt x="20428" y="24068"/>
                  <a:pt x="20638" y="23687"/>
                </a:cubicBezTo>
                <a:cubicBezTo>
                  <a:pt x="20847" y="23268"/>
                  <a:pt x="21019" y="22850"/>
                  <a:pt x="21152" y="22431"/>
                </a:cubicBezTo>
                <a:cubicBezTo>
                  <a:pt x="21285" y="22012"/>
                  <a:pt x="21380" y="21612"/>
                  <a:pt x="21456" y="21193"/>
                </a:cubicBezTo>
                <a:cubicBezTo>
                  <a:pt x="21533" y="20775"/>
                  <a:pt x="21571" y="20356"/>
                  <a:pt x="21571" y="19937"/>
                </a:cubicBezTo>
                <a:cubicBezTo>
                  <a:pt x="21571" y="19518"/>
                  <a:pt x="21552" y="19099"/>
                  <a:pt x="21514" y="18680"/>
                </a:cubicBezTo>
                <a:cubicBezTo>
                  <a:pt x="21456" y="18281"/>
                  <a:pt x="21361" y="17862"/>
                  <a:pt x="21285" y="17481"/>
                </a:cubicBezTo>
                <a:lnTo>
                  <a:pt x="21266" y="17405"/>
                </a:lnTo>
                <a:cubicBezTo>
                  <a:pt x="21209" y="17043"/>
                  <a:pt x="21114" y="16700"/>
                  <a:pt x="21019" y="16339"/>
                </a:cubicBezTo>
                <a:cubicBezTo>
                  <a:pt x="20904" y="15939"/>
                  <a:pt x="20790" y="15501"/>
                  <a:pt x="20714" y="15082"/>
                </a:cubicBezTo>
                <a:cubicBezTo>
                  <a:pt x="20695" y="14968"/>
                  <a:pt x="20695" y="14854"/>
                  <a:pt x="20676" y="14740"/>
                </a:cubicBezTo>
                <a:cubicBezTo>
                  <a:pt x="20676" y="14606"/>
                  <a:pt x="20676" y="14530"/>
                  <a:pt x="20676" y="14416"/>
                </a:cubicBezTo>
                <a:cubicBezTo>
                  <a:pt x="20676" y="14340"/>
                  <a:pt x="20695" y="14283"/>
                  <a:pt x="20714" y="14245"/>
                </a:cubicBezTo>
                <a:cubicBezTo>
                  <a:pt x="20714" y="14187"/>
                  <a:pt x="20733" y="14130"/>
                  <a:pt x="20752" y="14092"/>
                </a:cubicBezTo>
                <a:cubicBezTo>
                  <a:pt x="20771" y="14054"/>
                  <a:pt x="20809" y="13978"/>
                  <a:pt x="20828" y="13940"/>
                </a:cubicBezTo>
                <a:cubicBezTo>
                  <a:pt x="20885" y="13864"/>
                  <a:pt x="20942" y="13769"/>
                  <a:pt x="21019" y="13654"/>
                </a:cubicBezTo>
                <a:lnTo>
                  <a:pt x="21171" y="13426"/>
                </a:lnTo>
                <a:cubicBezTo>
                  <a:pt x="21285" y="13274"/>
                  <a:pt x="21418" y="13102"/>
                  <a:pt x="21533" y="12931"/>
                </a:cubicBezTo>
                <a:cubicBezTo>
                  <a:pt x="21723" y="12664"/>
                  <a:pt x="21875" y="12436"/>
                  <a:pt x="22009" y="12207"/>
                </a:cubicBezTo>
                <a:cubicBezTo>
                  <a:pt x="22180" y="11960"/>
                  <a:pt x="22313" y="11712"/>
                  <a:pt x="22465" y="11446"/>
                </a:cubicBezTo>
                <a:cubicBezTo>
                  <a:pt x="22580" y="11179"/>
                  <a:pt x="22694" y="10913"/>
                  <a:pt x="22789" y="10646"/>
                </a:cubicBezTo>
                <a:cubicBezTo>
                  <a:pt x="22941" y="10247"/>
                  <a:pt x="23018" y="9847"/>
                  <a:pt x="23056" y="9428"/>
                </a:cubicBezTo>
                <a:cubicBezTo>
                  <a:pt x="23113" y="9009"/>
                  <a:pt x="23094" y="8571"/>
                  <a:pt x="22998" y="8152"/>
                </a:cubicBezTo>
                <a:cubicBezTo>
                  <a:pt x="22941" y="7962"/>
                  <a:pt x="22884" y="7753"/>
                  <a:pt x="22808" y="7562"/>
                </a:cubicBezTo>
                <a:cubicBezTo>
                  <a:pt x="22732" y="7372"/>
                  <a:pt x="22656" y="7181"/>
                  <a:pt x="22599" y="7010"/>
                </a:cubicBezTo>
                <a:lnTo>
                  <a:pt x="22599" y="6972"/>
                </a:lnTo>
                <a:cubicBezTo>
                  <a:pt x="22523" y="6782"/>
                  <a:pt x="22446" y="6591"/>
                  <a:pt x="22370" y="6420"/>
                </a:cubicBezTo>
                <a:lnTo>
                  <a:pt x="22332" y="6325"/>
                </a:lnTo>
                <a:cubicBezTo>
                  <a:pt x="22256" y="6172"/>
                  <a:pt x="22199" y="6001"/>
                  <a:pt x="22142" y="5830"/>
                </a:cubicBezTo>
                <a:cubicBezTo>
                  <a:pt x="22047" y="5563"/>
                  <a:pt x="21989" y="5297"/>
                  <a:pt x="21932" y="5049"/>
                </a:cubicBezTo>
                <a:cubicBezTo>
                  <a:pt x="21875" y="4783"/>
                  <a:pt x="21818" y="4497"/>
                  <a:pt x="21780" y="4250"/>
                </a:cubicBezTo>
                <a:cubicBezTo>
                  <a:pt x="21723" y="3926"/>
                  <a:pt x="21666" y="3602"/>
                  <a:pt x="21628" y="3298"/>
                </a:cubicBezTo>
                <a:cubicBezTo>
                  <a:pt x="21590" y="3126"/>
                  <a:pt x="21571" y="2955"/>
                  <a:pt x="21571" y="2784"/>
                </a:cubicBezTo>
                <a:cubicBezTo>
                  <a:pt x="21571" y="2479"/>
                  <a:pt x="21609" y="2155"/>
                  <a:pt x="21628" y="1870"/>
                </a:cubicBezTo>
                <a:cubicBezTo>
                  <a:pt x="21628" y="1794"/>
                  <a:pt x="21647" y="1718"/>
                  <a:pt x="21666" y="1622"/>
                </a:cubicBezTo>
                <a:lnTo>
                  <a:pt x="21685" y="1394"/>
                </a:lnTo>
                <a:cubicBezTo>
                  <a:pt x="21685" y="1299"/>
                  <a:pt x="21704" y="1204"/>
                  <a:pt x="21723" y="1089"/>
                </a:cubicBezTo>
                <a:cubicBezTo>
                  <a:pt x="21723" y="1051"/>
                  <a:pt x="21723" y="994"/>
                  <a:pt x="21723" y="956"/>
                </a:cubicBezTo>
                <a:cubicBezTo>
                  <a:pt x="21742" y="823"/>
                  <a:pt x="21761" y="671"/>
                  <a:pt x="21761" y="537"/>
                </a:cubicBezTo>
                <a:cubicBezTo>
                  <a:pt x="21761" y="423"/>
                  <a:pt x="21742" y="328"/>
                  <a:pt x="21704" y="233"/>
                </a:cubicBezTo>
                <a:cubicBezTo>
                  <a:pt x="21666" y="176"/>
                  <a:pt x="21609" y="99"/>
                  <a:pt x="21552" y="61"/>
                </a:cubicBezTo>
                <a:lnTo>
                  <a:pt x="21533" y="61"/>
                </a:lnTo>
                <a:cubicBezTo>
                  <a:pt x="21459" y="20"/>
                  <a:pt x="21377" y="0"/>
                  <a:pt x="2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2767" name="Google Shape;2767;p78"/>
          <p:cNvGrpSpPr/>
          <p:nvPr/>
        </p:nvGrpSpPr>
        <p:grpSpPr>
          <a:xfrm rot="9249989">
            <a:off x="4248045" y="2674882"/>
            <a:ext cx="990462" cy="729861"/>
            <a:chOff x="3294300" y="3479800"/>
            <a:chExt cx="819600" cy="604000"/>
          </a:xfrm>
        </p:grpSpPr>
        <p:sp>
          <p:nvSpPr>
            <p:cNvPr id="2768" name="Google Shape;2768;p78"/>
            <p:cNvSpPr/>
            <p:nvPr/>
          </p:nvSpPr>
          <p:spPr>
            <a:xfrm>
              <a:off x="3294300" y="3480750"/>
              <a:ext cx="751075" cy="558150"/>
            </a:xfrm>
            <a:custGeom>
              <a:avLst/>
              <a:gdLst/>
              <a:ahLst/>
              <a:cxnLst/>
              <a:rect l="l" t="t" r="r" b="b"/>
              <a:pathLst>
                <a:path w="30043" h="22326" extrusionOk="0">
                  <a:moveTo>
                    <a:pt x="29909" y="18981"/>
                  </a:moveTo>
                  <a:lnTo>
                    <a:pt x="29909" y="18981"/>
                  </a:lnTo>
                  <a:cubicBezTo>
                    <a:pt x="29890" y="19019"/>
                    <a:pt x="29890" y="19038"/>
                    <a:pt x="29871" y="19076"/>
                  </a:cubicBezTo>
                  <a:lnTo>
                    <a:pt x="29857" y="19119"/>
                  </a:lnTo>
                  <a:lnTo>
                    <a:pt x="29857" y="19119"/>
                  </a:lnTo>
                  <a:cubicBezTo>
                    <a:pt x="29870" y="19073"/>
                    <a:pt x="29886" y="19027"/>
                    <a:pt x="29909" y="18981"/>
                  </a:cubicBezTo>
                  <a:close/>
                  <a:moveTo>
                    <a:pt x="29852" y="19136"/>
                  </a:moveTo>
                  <a:cubicBezTo>
                    <a:pt x="29851" y="19141"/>
                    <a:pt x="29850" y="19146"/>
                    <a:pt x="29848" y="19151"/>
                  </a:cubicBezTo>
                  <a:lnTo>
                    <a:pt x="29848" y="19151"/>
                  </a:lnTo>
                  <a:cubicBezTo>
                    <a:pt x="29849" y="19146"/>
                    <a:pt x="29850" y="19141"/>
                    <a:pt x="29852" y="19136"/>
                  </a:cubicBezTo>
                  <a:close/>
                  <a:moveTo>
                    <a:pt x="6150" y="0"/>
                  </a:moveTo>
                  <a:cubicBezTo>
                    <a:pt x="5978" y="0"/>
                    <a:pt x="5826" y="0"/>
                    <a:pt x="5636" y="19"/>
                  </a:cubicBezTo>
                  <a:cubicBezTo>
                    <a:pt x="5464" y="38"/>
                    <a:pt x="5274" y="57"/>
                    <a:pt x="5103" y="95"/>
                  </a:cubicBezTo>
                  <a:cubicBezTo>
                    <a:pt x="5027" y="114"/>
                    <a:pt x="4950" y="133"/>
                    <a:pt x="4855" y="152"/>
                  </a:cubicBezTo>
                  <a:cubicBezTo>
                    <a:pt x="4779" y="171"/>
                    <a:pt x="4684" y="210"/>
                    <a:pt x="4608" y="229"/>
                  </a:cubicBezTo>
                  <a:cubicBezTo>
                    <a:pt x="4265" y="343"/>
                    <a:pt x="3922" y="457"/>
                    <a:pt x="3561" y="571"/>
                  </a:cubicBezTo>
                  <a:lnTo>
                    <a:pt x="3066" y="724"/>
                  </a:lnTo>
                  <a:cubicBezTo>
                    <a:pt x="2913" y="781"/>
                    <a:pt x="2742" y="838"/>
                    <a:pt x="2590" y="895"/>
                  </a:cubicBezTo>
                  <a:cubicBezTo>
                    <a:pt x="2380" y="971"/>
                    <a:pt x="2171" y="1066"/>
                    <a:pt x="1980" y="1142"/>
                  </a:cubicBezTo>
                  <a:cubicBezTo>
                    <a:pt x="1771" y="1238"/>
                    <a:pt x="1581" y="1314"/>
                    <a:pt x="1390" y="1409"/>
                  </a:cubicBezTo>
                  <a:cubicBezTo>
                    <a:pt x="1276" y="1447"/>
                    <a:pt x="1200" y="1504"/>
                    <a:pt x="1105" y="1561"/>
                  </a:cubicBezTo>
                  <a:lnTo>
                    <a:pt x="800" y="1752"/>
                  </a:lnTo>
                  <a:cubicBezTo>
                    <a:pt x="648" y="1847"/>
                    <a:pt x="476" y="1942"/>
                    <a:pt x="324" y="2037"/>
                  </a:cubicBezTo>
                  <a:lnTo>
                    <a:pt x="286" y="2037"/>
                  </a:lnTo>
                  <a:cubicBezTo>
                    <a:pt x="229" y="2056"/>
                    <a:pt x="172" y="2075"/>
                    <a:pt x="115" y="2113"/>
                  </a:cubicBezTo>
                  <a:cubicBezTo>
                    <a:pt x="96" y="2132"/>
                    <a:pt x="77" y="2170"/>
                    <a:pt x="58" y="2189"/>
                  </a:cubicBezTo>
                  <a:cubicBezTo>
                    <a:pt x="1" y="2323"/>
                    <a:pt x="58" y="2475"/>
                    <a:pt x="172" y="2532"/>
                  </a:cubicBezTo>
                  <a:cubicBezTo>
                    <a:pt x="210" y="2551"/>
                    <a:pt x="248" y="2551"/>
                    <a:pt x="305" y="2570"/>
                  </a:cubicBezTo>
                  <a:lnTo>
                    <a:pt x="553" y="2570"/>
                  </a:lnTo>
                  <a:lnTo>
                    <a:pt x="705" y="2627"/>
                  </a:lnTo>
                  <a:cubicBezTo>
                    <a:pt x="800" y="2665"/>
                    <a:pt x="876" y="2703"/>
                    <a:pt x="952" y="2761"/>
                  </a:cubicBezTo>
                  <a:cubicBezTo>
                    <a:pt x="1276" y="2951"/>
                    <a:pt x="1581" y="3160"/>
                    <a:pt x="1866" y="3408"/>
                  </a:cubicBezTo>
                  <a:cubicBezTo>
                    <a:pt x="2171" y="3636"/>
                    <a:pt x="2494" y="3884"/>
                    <a:pt x="2799" y="4112"/>
                  </a:cubicBezTo>
                  <a:cubicBezTo>
                    <a:pt x="2970" y="4265"/>
                    <a:pt x="3161" y="4417"/>
                    <a:pt x="3332" y="4569"/>
                  </a:cubicBezTo>
                  <a:cubicBezTo>
                    <a:pt x="3523" y="4722"/>
                    <a:pt x="3694" y="4855"/>
                    <a:pt x="3865" y="5007"/>
                  </a:cubicBezTo>
                  <a:cubicBezTo>
                    <a:pt x="4170" y="5236"/>
                    <a:pt x="4455" y="5483"/>
                    <a:pt x="4722" y="5731"/>
                  </a:cubicBezTo>
                  <a:lnTo>
                    <a:pt x="4874" y="5750"/>
                  </a:lnTo>
                  <a:lnTo>
                    <a:pt x="4836" y="5750"/>
                  </a:lnTo>
                  <a:lnTo>
                    <a:pt x="4931" y="5769"/>
                  </a:lnTo>
                  <a:lnTo>
                    <a:pt x="4950" y="5769"/>
                  </a:lnTo>
                  <a:cubicBezTo>
                    <a:pt x="5065" y="5788"/>
                    <a:pt x="5198" y="5826"/>
                    <a:pt x="5312" y="5864"/>
                  </a:cubicBezTo>
                  <a:cubicBezTo>
                    <a:pt x="5445" y="5902"/>
                    <a:pt x="5560" y="5940"/>
                    <a:pt x="5674" y="5978"/>
                  </a:cubicBezTo>
                  <a:cubicBezTo>
                    <a:pt x="5769" y="6016"/>
                    <a:pt x="5845" y="6035"/>
                    <a:pt x="5921" y="6073"/>
                  </a:cubicBezTo>
                  <a:cubicBezTo>
                    <a:pt x="5940" y="6073"/>
                    <a:pt x="5940" y="6092"/>
                    <a:pt x="5959" y="6092"/>
                  </a:cubicBezTo>
                  <a:lnTo>
                    <a:pt x="5997" y="6111"/>
                  </a:lnTo>
                  <a:lnTo>
                    <a:pt x="6074" y="6111"/>
                  </a:lnTo>
                  <a:cubicBezTo>
                    <a:pt x="6093" y="6130"/>
                    <a:pt x="6093" y="6149"/>
                    <a:pt x="6093" y="6168"/>
                  </a:cubicBezTo>
                  <a:cubicBezTo>
                    <a:pt x="6093" y="6187"/>
                    <a:pt x="6093" y="6206"/>
                    <a:pt x="6074" y="6206"/>
                  </a:cubicBezTo>
                  <a:cubicBezTo>
                    <a:pt x="6055" y="6226"/>
                    <a:pt x="6016" y="6245"/>
                    <a:pt x="5978" y="6264"/>
                  </a:cubicBezTo>
                  <a:lnTo>
                    <a:pt x="5845" y="6302"/>
                  </a:lnTo>
                  <a:cubicBezTo>
                    <a:pt x="5769" y="6321"/>
                    <a:pt x="5693" y="6321"/>
                    <a:pt x="5617" y="6340"/>
                  </a:cubicBezTo>
                  <a:lnTo>
                    <a:pt x="5560" y="6340"/>
                  </a:lnTo>
                  <a:cubicBezTo>
                    <a:pt x="5483" y="6359"/>
                    <a:pt x="5407" y="6378"/>
                    <a:pt x="5331" y="6378"/>
                  </a:cubicBezTo>
                  <a:cubicBezTo>
                    <a:pt x="5560" y="6701"/>
                    <a:pt x="5769" y="7044"/>
                    <a:pt x="5978" y="7406"/>
                  </a:cubicBezTo>
                  <a:lnTo>
                    <a:pt x="5959" y="7368"/>
                  </a:lnTo>
                  <a:lnTo>
                    <a:pt x="5959" y="7368"/>
                  </a:lnTo>
                  <a:cubicBezTo>
                    <a:pt x="6112" y="7653"/>
                    <a:pt x="6245" y="7958"/>
                    <a:pt x="6378" y="8263"/>
                  </a:cubicBezTo>
                  <a:cubicBezTo>
                    <a:pt x="6511" y="8567"/>
                    <a:pt x="6683" y="8834"/>
                    <a:pt x="6854" y="9138"/>
                  </a:cubicBezTo>
                  <a:cubicBezTo>
                    <a:pt x="7006" y="9424"/>
                    <a:pt x="7178" y="9728"/>
                    <a:pt x="7368" y="9995"/>
                  </a:cubicBezTo>
                  <a:cubicBezTo>
                    <a:pt x="7463" y="10147"/>
                    <a:pt x="7578" y="10300"/>
                    <a:pt x="7692" y="10433"/>
                  </a:cubicBezTo>
                  <a:cubicBezTo>
                    <a:pt x="7806" y="10585"/>
                    <a:pt x="7939" y="10718"/>
                    <a:pt x="8073" y="10852"/>
                  </a:cubicBezTo>
                  <a:lnTo>
                    <a:pt x="8282" y="11061"/>
                  </a:lnTo>
                  <a:cubicBezTo>
                    <a:pt x="8472" y="11271"/>
                    <a:pt x="8663" y="11461"/>
                    <a:pt x="8872" y="11651"/>
                  </a:cubicBezTo>
                  <a:cubicBezTo>
                    <a:pt x="9082" y="11842"/>
                    <a:pt x="9310" y="12032"/>
                    <a:pt x="9558" y="12203"/>
                  </a:cubicBezTo>
                  <a:cubicBezTo>
                    <a:pt x="9786" y="12394"/>
                    <a:pt x="10033" y="12546"/>
                    <a:pt x="10281" y="12679"/>
                  </a:cubicBezTo>
                  <a:cubicBezTo>
                    <a:pt x="10547" y="12813"/>
                    <a:pt x="10776" y="12946"/>
                    <a:pt x="11023" y="13079"/>
                  </a:cubicBezTo>
                  <a:lnTo>
                    <a:pt x="11709" y="13479"/>
                  </a:lnTo>
                  <a:cubicBezTo>
                    <a:pt x="11956" y="13612"/>
                    <a:pt x="12185" y="13765"/>
                    <a:pt x="12394" y="13898"/>
                  </a:cubicBezTo>
                  <a:cubicBezTo>
                    <a:pt x="12604" y="14050"/>
                    <a:pt x="12851" y="14183"/>
                    <a:pt x="13080" y="14317"/>
                  </a:cubicBezTo>
                  <a:cubicBezTo>
                    <a:pt x="13327" y="14450"/>
                    <a:pt x="13594" y="14564"/>
                    <a:pt x="13822" y="14697"/>
                  </a:cubicBezTo>
                  <a:cubicBezTo>
                    <a:pt x="14012" y="14812"/>
                    <a:pt x="14203" y="14945"/>
                    <a:pt x="14393" y="15078"/>
                  </a:cubicBezTo>
                  <a:cubicBezTo>
                    <a:pt x="14583" y="15078"/>
                    <a:pt x="14774" y="15097"/>
                    <a:pt x="14983" y="15097"/>
                  </a:cubicBezTo>
                  <a:cubicBezTo>
                    <a:pt x="15193" y="15116"/>
                    <a:pt x="15421" y="15116"/>
                    <a:pt x="15612" y="15135"/>
                  </a:cubicBezTo>
                  <a:cubicBezTo>
                    <a:pt x="15821" y="15173"/>
                    <a:pt x="16030" y="15211"/>
                    <a:pt x="16221" y="15249"/>
                  </a:cubicBezTo>
                  <a:cubicBezTo>
                    <a:pt x="16430" y="15288"/>
                    <a:pt x="16640" y="15307"/>
                    <a:pt x="16830" y="15364"/>
                  </a:cubicBezTo>
                  <a:lnTo>
                    <a:pt x="16811" y="15364"/>
                  </a:lnTo>
                  <a:lnTo>
                    <a:pt x="16792" y="15383"/>
                  </a:lnTo>
                  <a:cubicBezTo>
                    <a:pt x="16754" y="15421"/>
                    <a:pt x="16716" y="15440"/>
                    <a:pt x="16678" y="15478"/>
                  </a:cubicBezTo>
                  <a:cubicBezTo>
                    <a:pt x="16640" y="15516"/>
                    <a:pt x="16602" y="15573"/>
                    <a:pt x="16544" y="15630"/>
                  </a:cubicBezTo>
                  <a:cubicBezTo>
                    <a:pt x="16468" y="15725"/>
                    <a:pt x="16411" y="15821"/>
                    <a:pt x="16335" y="15935"/>
                  </a:cubicBezTo>
                  <a:cubicBezTo>
                    <a:pt x="16259" y="16087"/>
                    <a:pt x="16183" y="16258"/>
                    <a:pt x="16087" y="16411"/>
                  </a:cubicBezTo>
                  <a:lnTo>
                    <a:pt x="16259" y="16582"/>
                  </a:lnTo>
                  <a:lnTo>
                    <a:pt x="16411" y="16753"/>
                  </a:lnTo>
                  <a:cubicBezTo>
                    <a:pt x="16468" y="16792"/>
                    <a:pt x="16506" y="16868"/>
                    <a:pt x="16544" y="16925"/>
                  </a:cubicBezTo>
                  <a:lnTo>
                    <a:pt x="16525" y="16887"/>
                  </a:lnTo>
                  <a:lnTo>
                    <a:pt x="16678" y="17077"/>
                  </a:lnTo>
                  <a:cubicBezTo>
                    <a:pt x="16868" y="17382"/>
                    <a:pt x="17077" y="17686"/>
                    <a:pt x="17268" y="17972"/>
                  </a:cubicBezTo>
                  <a:cubicBezTo>
                    <a:pt x="17477" y="18257"/>
                    <a:pt x="17668" y="18543"/>
                    <a:pt x="17896" y="18829"/>
                  </a:cubicBezTo>
                  <a:cubicBezTo>
                    <a:pt x="18144" y="19114"/>
                    <a:pt x="18372" y="19381"/>
                    <a:pt x="18639" y="19647"/>
                  </a:cubicBezTo>
                  <a:lnTo>
                    <a:pt x="18658" y="19685"/>
                  </a:lnTo>
                  <a:lnTo>
                    <a:pt x="18696" y="19704"/>
                  </a:lnTo>
                  <a:cubicBezTo>
                    <a:pt x="18810" y="19819"/>
                    <a:pt x="18924" y="19933"/>
                    <a:pt x="19038" y="20047"/>
                  </a:cubicBezTo>
                  <a:cubicBezTo>
                    <a:pt x="19172" y="20161"/>
                    <a:pt x="19305" y="20275"/>
                    <a:pt x="19438" y="20390"/>
                  </a:cubicBezTo>
                  <a:cubicBezTo>
                    <a:pt x="19724" y="20618"/>
                    <a:pt x="20009" y="20828"/>
                    <a:pt x="20314" y="21018"/>
                  </a:cubicBezTo>
                  <a:cubicBezTo>
                    <a:pt x="20638" y="21208"/>
                    <a:pt x="20942" y="21399"/>
                    <a:pt x="21266" y="21570"/>
                  </a:cubicBezTo>
                  <a:cubicBezTo>
                    <a:pt x="21418" y="21646"/>
                    <a:pt x="21570" y="21741"/>
                    <a:pt x="21723" y="21798"/>
                  </a:cubicBezTo>
                  <a:cubicBezTo>
                    <a:pt x="21894" y="21875"/>
                    <a:pt x="22065" y="21951"/>
                    <a:pt x="22237" y="21989"/>
                  </a:cubicBezTo>
                  <a:cubicBezTo>
                    <a:pt x="22579" y="22084"/>
                    <a:pt x="22922" y="22179"/>
                    <a:pt x="23265" y="22236"/>
                  </a:cubicBezTo>
                  <a:cubicBezTo>
                    <a:pt x="23436" y="22255"/>
                    <a:pt x="23607" y="22274"/>
                    <a:pt x="23779" y="22293"/>
                  </a:cubicBezTo>
                  <a:cubicBezTo>
                    <a:pt x="23890" y="22316"/>
                    <a:pt x="24008" y="22325"/>
                    <a:pt x="24129" y="22325"/>
                  </a:cubicBezTo>
                  <a:cubicBezTo>
                    <a:pt x="24214" y="22325"/>
                    <a:pt x="24301" y="22320"/>
                    <a:pt x="24388" y="22313"/>
                  </a:cubicBezTo>
                  <a:cubicBezTo>
                    <a:pt x="24597" y="22293"/>
                    <a:pt x="24826" y="22236"/>
                    <a:pt x="25035" y="22160"/>
                  </a:cubicBezTo>
                  <a:cubicBezTo>
                    <a:pt x="25188" y="22103"/>
                    <a:pt x="25359" y="22065"/>
                    <a:pt x="25511" y="22027"/>
                  </a:cubicBezTo>
                  <a:lnTo>
                    <a:pt x="25702" y="21989"/>
                  </a:lnTo>
                  <a:lnTo>
                    <a:pt x="25873" y="21951"/>
                  </a:lnTo>
                  <a:cubicBezTo>
                    <a:pt x="26044" y="21913"/>
                    <a:pt x="26197" y="21875"/>
                    <a:pt x="26368" y="21837"/>
                  </a:cubicBezTo>
                  <a:cubicBezTo>
                    <a:pt x="26806" y="21741"/>
                    <a:pt x="27225" y="21589"/>
                    <a:pt x="27643" y="21399"/>
                  </a:cubicBezTo>
                  <a:cubicBezTo>
                    <a:pt x="27834" y="21284"/>
                    <a:pt x="28043" y="21151"/>
                    <a:pt x="28234" y="21018"/>
                  </a:cubicBezTo>
                  <a:cubicBezTo>
                    <a:pt x="28310" y="20961"/>
                    <a:pt x="28386" y="20923"/>
                    <a:pt x="28481" y="20847"/>
                  </a:cubicBezTo>
                  <a:cubicBezTo>
                    <a:pt x="28576" y="20770"/>
                    <a:pt x="28691" y="20694"/>
                    <a:pt x="28786" y="20637"/>
                  </a:cubicBezTo>
                  <a:cubicBezTo>
                    <a:pt x="28881" y="20561"/>
                    <a:pt x="28976" y="20485"/>
                    <a:pt x="29052" y="20390"/>
                  </a:cubicBezTo>
                  <a:lnTo>
                    <a:pt x="29128" y="20314"/>
                  </a:lnTo>
                  <a:lnTo>
                    <a:pt x="29128" y="20333"/>
                  </a:lnTo>
                  <a:cubicBezTo>
                    <a:pt x="29186" y="20275"/>
                    <a:pt x="29243" y="20275"/>
                    <a:pt x="29319" y="20180"/>
                  </a:cubicBezTo>
                  <a:cubicBezTo>
                    <a:pt x="29395" y="20085"/>
                    <a:pt x="29471" y="19990"/>
                    <a:pt x="29528" y="19895"/>
                  </a:cubicBezTo>
                  <a:cubicBezTo>
                    <a:pt x="29566" y="19838"/>
                    <a:pt x="29604" y="19780"/>
                    <a:pt x="29642" y="19704"/>
                  </a:cubicBezTo>
                  <a:lnTo>
                    <a:pt x="29452" y="19533"/>
                  </a:lnTo>
                  <a:lnTo>
                    <a:pt x="29205" y="19324"/>
                  </a:lnTo>
                  <a:lnTo>
                    <a:pt x="29109" y="19209"/>
                  </a:lnTo>
                  <a:cubicBezTo>
                    <a:pt x="28995" y="19114"/>
                    <a:pt x="28900" y="19019"/>
                    <a:pt x="28805" y="18924"/>
                  </a:cubicBezTo>
                  <a:lnTo>
                    <a:pt x="28386" y="18562"/>
                  </a:lnTo>
                  <a:cubicBezTo>
                    <a:pt x="28291" y="18486"/>
                    <a:pt x="28177" y="18391"/>
                    <a:pt x="28081" y="18296"/>
                  </a:cubicBezTo>
                  <a:lnTo>
                    <a:pt x="27948" y="18181"/>
                  </a:lnTo>
                  <a:lnTo>
                    <a:pt x="27739" y="17991"/>
                  </a:lnTo>
                  <a:cubicBezTo>
                    <a:pt x="27662" y="17915"/>
                    <a:pt x="27586" y="17839"/>
                    <a:pt x="27510" y="17782"/>
                  </a:cubicBezTo>
                  <a:lnTo>
                    <a:pt x="27301" y="17591"/>
                  </a:lnTo>
                  <a:cubicBezTo>
                    <a:pt x="27244" y="17515"/>
                    <a:pt x="27168" y="17439"/>
                    <a:pt x="27110" y="17382"/>
                  </a:cubicBezTo>
                  <a:cubicBezTo>
                    <a:pt x="26863" y="17172"/>
                    <a:pt x="26558" y="16887"/>
                    <a:pt x="26216" y="16620"/>
                  </a:cubicBezTo>
                  <a:lnTo>
                    <a:pt x="25930" y="16392"/>
                  </a:lnTo>
                  <a:lnTo>
                    <a:pt x="25873" y="16354"/>
                  </a:lnTo>
                  <a:lnTo>
                    <a:pt x="25797" y="16297"/>
                  </a:lnTo>
                  <a:cubicBezTo>
                    <a:pt x="25721" y="16239"/>
                    <a:pt x="25625" y="16163"/>
                    <a:pt x="25530" y="16106"/>
                  </a:cubicBezTo>
                  <a:lnTo>
                    <a:pt x="25340" y="15954"/>
                  </a:lnTo>
                  <a:lnTo>
                    <a:pt x="25111" y="15802"/>
                  </a:lnTo>
                  <a:lnTo>
                    <a:pt x="24845" y="15630"/>
                  </a:lnTo>
                  <a:lnTo>
                    <a:pt x="24635" y="15478"/>
                  </a:lnTo>
                  <a:lnTo>
                    <a:pt x="24502" y="15383"/>
                  </a:lnTo>
                  <a:cubicBezTo>
                    <a:pt x="24388" y="15307"/>
                    <a:pt x="24274" y="15230"/>
                    <a:pt x="24179" y="15154"/>
                  </a:cubicBezTo>
                  <a:lnTo>
                    <a:pt x="24064" y="15078"/>
                  </a:lnTo>
                  <a:lnTo>
                    <a:pt x="23703" y="14850"/>
                  </a:lnTo>
                  <a:lnTo>
                    <a:pt x="23607" y="14774"/>
                  </a:lnTo>
                  <a:cubicBezTo>
                    <a:pt x="23017" y="14374"/>
                    <a:pt x="22389" y="13955"/>
                    <a:pt x="21780" y="13593"/>
                  </a:cubicBezTo>
                  <a:lnTo>
                    <a:pt x="21666" y="13517"/>
                  </a:lnTo>
                  <a:lnTo>
                    <a:pt x="21647" y="13517"/>
                  </a:lnTo>
                  <a:cubicBezTo>
                    <a:pt x="21418" y="13384"/>
                    <a:pt x="21190" y="13231"/>
                    <a:pt x="20980" y="13098"/>
                  </a:cubicBezTo>
                  <a:lnTo>
                    <a:pt x="20771" y="12965"/>
                  </a:lnTo>
                  <a:lnTo>
                    <a:pt x="20618" y="12851"/>
                  </a:lnTo>
                  <a:lnTo>
                    <a:pt x="20352" y="12698"/>
                  </a:lnTo>
                  <a:lnTo>
                    <a:pt x="20181" y="12584"/>
                  </a:lnTo>
                  <a:lnTo>
                    <a:pt x="19914" y="12413"/>
                  </a:lnTo>
                  <a:cubicBezTo>
                    <a:pt x="19781" y="12337"/>
                    <a:pt x="19629" y="12241"/>
                    <a:pt x="19457" y="12127"/>
                  </a:cubicBezTo>
                  <a:lnTo>
                    <a:pt x="19229" y="11975"/>
                  </a:lnTo>
                  <a:lnTo>
                    <a:pt x="19057" y="11880"/>
                  </a:lnTo>
                  <a:lnTo>
                    <a:pt x="18905" y="11785"/>
                  </a:lnTo>
                  <a:cubicBezTo>
                    <a:pt x="18810" y="11727"/>
                    <a:pt x="18734" y="11670"/>
                    <a:pt x="18639" y="11613"/>
                  </a:cubicBezTo>
                  <a:cubicBezTo>
                    <a:pt x="18467" y="11518"/>
                    <a:pt x="18353" y="11423"/>
                    <a:pt x="18239" y="11347"/>
                  </a:cubicBezTo>
                  <a:lnTo>
                    <a:pt x="17991" y="11213"/>
                  </a:lnTo>
                  <a:lnTo>
                    <a:pt x="17820" y="11099"/>
                  </a:lnTo>
                  <a:cubicBezTo>
                    <a:pt x="17706" y="11042"/>
                    <a:pt x="17591" y="10985"/>
                    <a:pt x="17477" y="10928"/>
                  </a:cubicBezTo>
                  <a:lnTo>
                    <a:pt x="17249" y="10795"/>
                  </a:lnTo>
                  <a:cubicBezTo>
                    <a:pt x="17077" y="10718"/>
                    <a:pt x="16925" y="10623"/>
                    <a:pt x="16773" y="10528"/>
                  </a:cubicBezTo>
                  <a:lnTo>
                    <a:pt x="16659" y="10471"/>
                  </a:lnTo>
                  <a:cubicBezTo>
                    <a:pt x="16525" y="10376"/>
                    <a:pt x="16354" y="10281"/>
                    <a:pt x="16202" y="10185"/>
                  </a:cubicBezTo>
                  <a:lnTo>
                    <a:pt x="15992" y="10052"/>
                  </a:lnTo>
                  <a:cubicBezTo>
                    <a:pt x="15916" y="10014"/>
                    <a:pt x="15821" y="9957"/>
                    <a:pt x="15726" y="9900"/>
                  </a:cubicBezTo>
                  <a:cubicBezTo>
                    <a:pt x="15573" y="9786"/>
                    <a:pt x="15421" y="9690"/>
                    <a:pt x="15269" y="9576"/>
                  </a:cubicBezTo>
                  <a:cubicBezTo>
                    <a:pt x="15136" y="9481"/>
                    <a:pt x="14964" y="9367"/>
                    <a:pt x="14850" y="9291"/>
                  </a:cubicBezTo>
                  <a:cubicBezTo>
                    <a:pt x="14736" y="9214"/>
                    <a:pt x="14603" y="9138"/>
                    <a:pt x="14488" y="9043"/>
                  </a:cubicBezTo>
                  <a:lnTo>
                    <a:pt x="14412" y="8986"/>
                  </a:lnTo>
                  <a:lnTo>
                    <a:pt x="14298" y="8910"/>
                  </a:lnTo>
                  <a:cubicBezTo>
                    <a:pt x="14184" y="8834"/>
                    <a:pt x="14069" y="8739"/>
                    <a:pt x="13955" y="8662"/>
                  </a:cubicBezTo>
                  <a:cubicBezTo>
                    <a:pt x="13860" y="8605"/>
                    <a:pt x="13803" y="8548"/>
                    <a:pt x="13708" y="8491"/>
                  </a:cubicBezTo>
                  <a:cubicBezTo>
                    <a:pt x="13632" y="8434"/>
                    <a:pt x="13555" y="8377"/>
                    <a:pt x="13479" y="8320"/>
                  </a:cubicBezTo>
                  <a:lnTo>
                    <a:pt x="13118" y="8034"/>
                  </a:lnTo>
                  <a:lnTo>
                    <a:pt x="13080" y="7996"/>
                  </a:lnTo>
                  <a:lnTo>
                    <a:pt x="12927" y="7882"/>
                  </a:lnTo>
                  <a:lnTo>
                    <a:pt x="12661" y="7672"/>
                  </a:lnTo>
                  <a:lnTo>
                    <a:pt x="12661" y="7672"/>
                  </a:lnTo>
                  <a:lnTo>
                    <a:pt x="12699" y="7710"/>
                  </a:lnTo>
                  <a:lnTo>
                    <a:pt x="12699" y="7710"/>
                  </a:lnTo>
                  <a:lnTo>
                    <a:pt x="12299" y="7406"/>
                  </a:lnTo>
                  <a:lnTo>
                    <a:pt x="12090" y="7235"/>
                  </a:lnTo>
                  <a:lnTo>
                    <a:pt x="11899" y="7120"/>
                  </a:lnTo>
                  <a:lnTo>
                    <a:pt x="11766" y="7006"/>
                  </a:lnTo>
                  <a:cubicBezTo>
                    <a:pt x="11671" y="6930"/>
                    <a:pt x="11576" y="6854"/>
                    <a:pt x="11461" y="6797"/>
                  </a:cubicBezTo>
                  <a:lnTo>
                    <a:pt x="11233" y="6625"/>
                  </a:lnTo>
                  <a:lnTo>
                    <a:pt x="11042" y="6492"/>
                  </a:lnTo>
                  <a:cubicBezTo>
                    <a:pt x="10890" y="6378"/>
                    <a:pt x="10738" y="6283"/>
                    <a:pt x="10586" y="6206"/>
                  </a:cubicBezTo>
                  <a:lnTo>
                    <a:pt x="10357" y="6054"/>
                  </a:lnTo>
                  <a:lnTo>
                    <a:pt x="10110" y="5902"/>
                  </a:lnTo>
                  <a:cubicBezTo>
                    <a:pt x="10014" y="5826"/>
                    <a:pt x="9881" y="5750"/>
                    <a:pt x="9767" y="5692"/>
                  </a:cubicBezTo>
                  <a:lnTo>
                    <a:pt x="9672" y="5616"/>
                  </a:lnTo>
                  <a:lnTo>
                    <a:pt x="9615" y="5578"/>
                  </a:lnTo>
                  <a:cubicBezTo>
                    <a:pt x="9481" y="5502"/>
                    <a:pt x="9329" y="5407"/>
                    <a:pt x="9196" y="5312"/>
                  </a:cubicBezTo>
                  <a:cubicBezTo>
                    <a:pt x="8929" y="5121"/>
                    <a:pt x="8625" y="4931"/>
                    <a:pt x="8301" y="4741"/>
                  </a:cubicBezTo>
                  <a:cubicBezTo>
                    <a:pt x="8168" y="4645"/>
                    <a:pt x="8034" y="4569"/>
                    <a:pt x="7920" y="4493"/>
                  </a:cubicBezTo>
                  <a:lnTo>
                    <a:pt x="7635" y="4341"/>
                  </a:lnTo>
                  <a:cubicBezTo>
                    <a:pt x="7444" y="4207"/>
                    <a:pt x="7216" y="4112"/>
                    <a:pt x="7006" y="3998"/>
                  </a:cubicBezTo>
                  <a:lnTo>
                    <a:pt x="6778" y="3884"/>
                  </a:lnTo>
                  <a:lnTo>
                    <a:pt x="6702" y="3846"/>
                  </a:lnTo>
                  <a:lnTo>
                    <a:pt x="6664" y="3827"/>
                  </a:lnTo>
                  <a:cubicBezTo>
                    <a:pt x="6569" y="3789"/>
                    <a:pt x="6492" y="3751"/>
                    <a:pt x="6416" y="3713"/>
                  </a:cubicBezTo>
                  <a:lnTo>
                    <a:pt x="6264" y="3655"/>
                  </a:lnTo>
                  <a:lnTo>
                    <a:pt x="6188" y="3617"/>
                  </a:lnTo>
                  <a:lnTo>
                    <a:pt x="5883" y="3503"/>
                  </a:lnTo>
                  <a:lnTo>
                    <a:pt x="5541" y="3351"/>
                  </a:lnTo>
                  <a:cubicBezTo>
                    <a:pt x="5426" y="3313"/>
                    <a:pt x="5293" y="3256"/>
                    <a:pt x="5198" y="3237"/>
                  </a:cubicBezTo>
                  <a:cubicBezTo>
                    <a:pt x="5103" y="3198"/>
                    <a:pt x="4988" y="3160"/>
                    <a:pt x="4874" y="3103"/>
                  </a:cubicBezTo>
                  <a:cubicBezTo>
                    <a:pt x="4665" y="3008"/>
                    <a:pt x="4455" y="2932"/>
                    <a:pt x="4265" y="2875"/>
                  </a:cubicBezTo>
                  <a:lnTo>
                    <a:pt x="4017" y="2780"/>
                  </a:lnTo>
                  <a:lnTo>
                    <a:pt x="3732" y="2684"/>
                  </a:lnTo>
                  <a:lnTo>
                    <a:pt x="3618" y="2646"/>
                  </a:lnTo>
                  <a:cubicBezTo>
                    <a:pt x="3561" y="2627"/>
                    <a:pt x="3484" y="2589"/>
                    <a:pt x="3408" y="2570"/>
                  </a:cubicBezTo>
                  <a:lnTo>
                    <a:pt x="3104" y="2475"/>
                  </a:lnTo>
                  <a:cubicBezTo>
                    <a:pt x="3008" y="2456"/>
                    <a:pt x="2913" y="2437"/>
                    <a:pt x="2761" y="2399"/>
                  </a:cubicBezTo>
                  <a:lnTo>
                    <a:pt x="2628" y="2380"/>
                  </a:lnTo>
                  <a:lnTo>
                    <a:pt x="2437" y="2342"/>
                  </a:lnTo>
                  <a:lnTo>
                    <a:pt x="2266" y="2304"/>
                  </a:lnTo>
                  <a:cubicBezTo>
                    <a:pt x="2209" y="2304"/>
                    <a:pt x="2133" y="2285"/>
                    <a:pt x="2057" y="2266"/>
                  </a:cubicBezTo>
                  <a:lnTo>
                    <a:pt x="2019" y="2266"/>
                  </a:lnTo>
                  <a:cubicBezTo>
                    <a:pt x="1904" y="2247"/>
                    <a:pt x="1809" y="2228"/>
                    <a:pt x="1695" y="2209"/>
                  </a:cubicBezTo>
                  <a:lnTo>
                    <a:pt x="1600" y="2209"/>
                  </a:lnTo>
                  <a:cubicBezTo>
                    <a:pt x="1333" y="2151"/>
                    <a:pt x="1067" y="2132"/>
                    <a:pt x="800" y="2132"/>
                  </a:cubicBezTo>
                  <a:lnTo>
                    <a:pt x="553" y="2132"/>
                  </a:lnTo>
                  <a:lnTo>
                    <a:pt x="381" y="2151"/>
                  </a:lnTo>
                  <a:cubicBezTo>
                    <a:pt x="515" y="2113"/>
                    <a:pt x="629" y="2094"/>
                    <a:pt x="762" y="2075"/>
                  </a:cubicBezTo>
                  <a:cubicBezTo>
                    <a:pt x="895" y="2056"/>
                    <a:pt x="1029" y="2037"/>
                    <a:pt x="1162" y="2037"/>
                  </a:cubicBezTo>
                  <a:lnTo>
                    <a:pt x="1257" y="2037"/>
                  </a:lnTo>
                  <a:lnTo>
                    <a:pt x="1619" y="2018"/>
                  </a:lnTo>
                  <a:lnTo>
                    <a:pt x="2761" y="2018"/>
                  </a:lnTo>
                  <a:lnTo>
                    <a:pt x="2951" y="2037"/>
                  </a:lnTo>
                  <a:cubicBezTo>
                    <a:pt x="3028" y="2037"/>
                    <a:pt x="3104" y="2056"/>
                    <a:pt x="3218" y="2075"/>
                  </a:cubicBezTo>
                  <a:cubicBezTo>
                    <a:pt x="3389" y="2094"/>
                    <a:pt x="3561" y="2113"/>
                    <a:pt x="3751" y="2170"/>
                  </a:cubicBezTo>
                  <a:lnTo>
                    <a:pt x="3865" y="2189"/>
                  </a:lnTo>
                  <a:lnTo>
                    <a:pt x="4017" y="2228"/>
                  </a:lnTo>
                  <a:lnTo>
                    <a:pt x="4113" y="2247"/>
                  </a:lnTo>
                  <a:lnTo>
                    <a:pt x="4170" y="2266"/>
                  </a:lnTo>
                  <a:lnTo>
                    <a:pt x="4436" y="2342"/>
                  </a:lnTo>
                  <a:lnTo>
                    <a:pt x="4722" y="2399"/>
                  </a:lnTo>
                  <a:lnTo>
                    <a:pt x="4760" y="2418"/>
                  </a:lnTo>
                  <a:cubicBezTo>
                    <a:pt x="4836" y="2437"/>
                    <a:pt x="4912" y="2456"/>
                    <a:pt x="5007" y="2494"/>
                  </a:cubicBezTo>
                  <a:lnTo>
                    <a:pt x="5274" y="2570"/>
                  </a:lnTo>
                  <a:lnTo>
                    <a:pt x="5388" y="2608"/>
                  </a:lnTo>
                  <a:cubicBezTo>
                    <a:pt x="5502" y="2627"/>
                    <a:pt x="5617" y="2665"/>
                    <a:pt x="5731" y="2703"/>
                  </a:cubicBezTo>
                  <a:lnTo>
                    <a:pt x="5959" y="2780"/>
                  </a:lnTo>
                  <a:lnTo>
                    <a:pt x="6074" y="2837"/>
                  </a:lnTo>
                  <a:lnTo>
                    <a:pt x="6188" y="2875"/>
                  </a:lnTo>
                  <a:cubicBezTo>
                    <a:pt x="6435" y="2989"/>
                    <a:pt x="6683" y="3103"/>
                    <a:pt x="6930" y="3237"/>
                  </a:cubicBezTo>
                  <a:lnTo>
                    <a:pt x="7102" y="3351"/>
                  </a:lnTo>
                  <a:lnTo>
                    <a:pt x="7254" y="3446"/>
                  </a:lnTo>
                  <a:lnTo>
                    <a:pt x="7559" y="3636"/>
                  </a:lnTo>
                  <a:lnTo>
                    <a:pt x="7635" y="3674"/>
                  </a:lnTo>
                  <a:lnTo>
                    <a:pt x="7806" y="3770"/>
                  </a:lnTo>
                  <a:cubicBezTo>
                    <a:pt x="7882" y="3808"/>
                    <a:pt x="7939" y="3865"/>
                    <a:pt x="8015" y="3903"/>
                  </a:cubicBezTo>
                  <a:lnTo>
                    <a:pt x="8034" y="3922"/>
                  </a:lnTo>
                  <a:lnTo>
                    <a:pt x="8168" y="3998"/>
                  </a:lnTo>
                  <a:lnTo>
                    <a:pt x="8282" y="4074"/>
                  </a:lnTo>
                  <a:lnTo>
                    <a:pt x="8453" y="4188"/>
                  </a:lnTo>
                  <a:lnTo>
                    <a:pt x="8529" y="4246"/>
                  </a:lnTo>
                  <a:cubicBezTo>
                    <a:pt x="8663" y="4341"/>
                    <a:pt x="8796" y="4417"/>
                    <a:pt x="8929" y="4493"/>
                  </a:cubicBezTo>
                  <a:lnTo>
                    <a:pt x="9024" y="4569"/>
                  </a:lnTo>
                  <a:cubicBezTo>
                    <a:pt x="9177" y="4664"/>
                    <a:pt x="9329" y="4779"/>
                    <a:pt x="9481" y="4874"/>
                  </a:cubicBezTo>
                  <a:lnTo>
                    <a:pt x="9558" y="4931"/>
                  </a:lnTo>
                  <a:cubicBezTo>
                    <a:pt x="9653" y="5007"/>
                    <a:pt x="9786" y="5083"/>
                    <a:pt x="9900" y="5140"/>
                  </a:cubicBezTo>
                  <a:lnTo>
                    <a:pt x="10033" y="5236"/>
                  </a:lnTo>
                  <a:cubicBezTo>
                    <a:pt x="10167" y="5331"/>
                    <a:pt x="10338" y="5426"/>
                    <a:pt x="10490" y="5521"/>
                  </a:cubicBezTo>
                  <a:lnTo>
                    <a:pt x="10719" y="5654"/>
                  </a:lnTo>
                  <a:lnTo>
                    <a:pt x="10966" y="5807"/>
                  </a:lnTo>
                  <a:cubicBezTo>
                    <a:pt x="11100" y="5883"/>
                    <a:pt x="11214" y="5978"/>
                    <a:pt x="11328" y="6054"/>
                  </a:cubicBezTo>
                  <a:lnTo>
                    <a:pt x="11423" y="6111"/>
                  </a:lnTo>
                  <a:lnTo>
                    <a:pt x="11842" y="6397"/>
                  </a:lnTo>
                  <a:lnTo>
                    <a:pt x="12051" y="6549"/>
                  </a:lnTo>
                  <a:lnTo>
                    <a:pt x="12261" y="6701"/>
                  </a:lnTo>
                  <a:cubicBezTo>
                    <a:pt x="12375" y="6778"/>
                    <a:pt x="12527" y="6911"/>
                    <a:pt x="12699" y="7025"/>
                  </a:cubicBezTo>
                  <a:lnTo>
                    <a:pt x="12851" y="7158"/>
                  </a:lnTo>
                  <a:lnTo>
                    <a:pt x="13099" y="7349"/>
                  </a:lnTo>
                  <a:lnTo>
                    <a:pt x="13156" y="7387"/>
                  </a:lnTo>
                  <a:lnTo>
                    <a:pt x="13365" y="7539"/>
                  </a:lnTo>
                  <a:lnTo>
                    <a:pt x="13479" y="7634"/>
                  </a:lnTo>
                  <a:lnTo>
                    <a:pt x="13594" y="7749"/>
                  </a:lnTo>
                  <a:lnTo>
                    <a:pt x="13632" y="7768"/>
                  </a:lnTo>
                  <a:cubicBezTo>
                    <a:pt x="13727" y="7844"/>
                    <a:pt x="13822" y="7920"/>
                    <a:pt x="13917" y="7977"/>
                  </a:cubicBezTo>
                  <a:cubicBezTo>
                    <a:pt x="14012" y="8053"/>
                    <a:pt x="14146" y="8129"/>
                    <a:pt x="14260" y="8224"/>
                  </a:cubicBezTo>
                  <a:cubicBezTo>
                    <a:pt x="14412" y="8339"/>
                    <a:pt x="14564" y="8453"/>
                    <a:pt x="14736" y="8567"/>
                  </a:cubicBezTo>
                  <a:lnTo>
                    <a:pt x="14869" y="8681"/>
                  </a:lnTo>
                  <a:cubicBezTo>
                    <a:pt x="14983" y="8758"/>
                    <a:pt x="15078" y="8834"/>
                    <a:pt x="15193" y="8891"/>
                  </a:cubicBezTo>
                  <a:lnTo>
                    <a:pt x="15497" y="9100"/>
                  </a:lnTo>
                  <a:cubicBezTo>
                    <a:pt x="15688" y="9253"/>
                    <a:pt x="15897" y="9386"/>
                    <a:pt x="16126" y="9519"/>
                  </a:cubicBezTo>
                  <a:cubicBezTo>
                    <a:pt x="16240" y="9595"/>
                    <a:pt x="16354" y="9652"/>
                    <a:pt x="16449" y="9728"/>
                  </a:cubicBezTo>
                  <a:lnTo>
                    <a:pt x="16716" y="9881"/>
                  </a:lnTo>
                  <a:lnTo>
                    <a:pt x="16887" y="9976"/>
                  </a:lnTo>
                  <a:cubicBezTo>
                    <a:pt x="17058" y="10071"/>
                    <a:pt x="17230" y="10185"/>
                    <a:pt x="17401" y="10262"/>
                  </a:cubicBezTo>
                  <a:cubicBezTo>
                    <a:pt x="17496" y="10319"/>
                    <a:pt x="17591" y="10357"/>
                    <a:pt x="17687" y="10414"/>
                  </a:cubicBezTo>
                  <a:cubicBezTo>
                    <a:pt x="17820" y="10471"/>
                    <a:pt x="17953" y="10528"/>
                    <a:pt x="18086" y="10604"/>
                  </a:cubicBezTo>
                  <a:lnTo>
                    <a:pt x="18201" y="10680"/>
                  </a:lnTo>
                  <a:lnTo>
                    <a:pt x="18353" y="10757"/>
                  </a:lnTo>
                  <a:lnTo>
                    <a:pt x="18429" y="10814"/>
                  </a:lnTo>
                  <a:lnTo>
                    <a:pt x="18600" y="10890"/>
                  </a:lnTo>
                  <a:cubicBezTo>
                    <a:pt x="18696" y="10947"/>
                    <a:pt x="18791" y="11004"/>
                    <a:pt x="18886" y="11080"/>
                  </a:cubicBezTo>
                  <a:lnTo>
                    <a:pt x="19076" y="11194"/>
                  </a:lnTo>
                  <a:cubicBezTo>
                    <a:pt x="19191" y="11252"/>
                    <a:pt x="19305" y="11328"/>
                    <a:pt x="19400" y="11404"/>
                  </a:cubicBezTo>
                  <a:lnTo>
                    <a:pt x="19533" y="11480"/>
                  </a:lnTo>
                  <a:lnTo>
                    <a:pt x="19762" y="11632"/>
                  </a:lnTo>
                  <a:lnTo>
                    <a:pt x="19971" y="11746"/>
                  </a:lnTo>
                  <a:lnTo>
                    <a:pt x="20428" y="12032"/>
                  </a:lnTo>
                  <a:cubicBezTo>
                    <a:pt x="20599" y="12127"/>
                    <a:pt x="20771" y="12241"/>
                    <a:pt x="20942" y="12356"/>
                  </a:cubicBezTo>
                  <a:lnTo>
                    <a:pt x="21037" y="12413"/>
                  </a:lnTo>
                  <a:cubicBezTo>
                    <a:pt x="21304" y="12584"/>
                    <a:pt x="21589" y="12756"/>
                    <a:pt x="21875" y="12927"/>
                  </a:cubicBezTo>
                  <a:cubicBezTo>
                    <a:pt x="22046" y="13022"/>
                    <a:pt x="22218" y="13117"/>
                    <a:pt x="22389" y="13231"/>
                  </a:cubicBezTo>
                  <a:cubicBezTo>
                    <a:pt x="22636" y="13365"/>
                    <a:pt x="22865" y="13536"/>
                    <a:pt x="23112" y="13688"/>
                  </a:cubicBezTo>
                  <a:lnTo>
                    <a:pt x="23341" y="13841"/>
                  </a:lnTo>
                  <a:lnTo>
                    <a:pt x="23855" y="14183"/>
                  </a:lnTo>
                  <a:lnTo>
                    <a:pt x="24312" y="14507"/>
                  </a:lnTo>
                  <a:cubicBezTo>
                    <a:pt x="24464" y="14602"/>
                    <a:pt x="24635" y="14716"/>
                    <a:pt x="24788" y="14831"/>
                  </a:cubicBezTo>
                  <a:lnTo>
                    <a:pt x="24902" y="14907"/>
                  </a:lnTo>
                  <a:lnTo>
                    <a:pt x="25226" y="15154"/>
                  </a:lnTo>
                  <a:cubicBezTo>
                    <a:pt x="25321" y="15211"/>
                    <a:pt x="25397" y="15288"/>
                    <a:pt x="25492" y="15345"/>
                  </a:cubicBezTo>
                  <a:lnTo>
                    <a:pt x="25664" y="15478"/>
                  </a:lnTo>
                  <a:lnTo>
                    <a:pt x="25702" y="15516"/>
                  </a:lnTo>
                  <a:lnTo>
                    <a:pt x="26101" y="15802"/>
                  </a:lnTo>
                  <a:lnTo>
                    <a:pt x="26139" y="15840"/>
                  </a:lnTo>
                  <a:cubicBezTo>
                    <a:pt x="26273" y="15954"/>
                    <a:pt x="26406" y="16068"/>
                    <a:pt x="26558" y="16182"/>
                  </a:cubicBezTo>
                  <a:cubicBezTo>
                    <a:pt x="26730" y="16297"/>
                    <a:pt x="26882" y="16430"/>
                    <a:pt x="27034" y="16601"/>
                  </a:cubicBezTo>
                  <a:lnTo>
                    <a:pt x="27168" y="16715"/>
                  </a:lnTo>
                  <a:cubicBezTo>
                    <a:pt x="27263" y="16792"/>
                    <a:pt x="27358" y="16887"/>
                    <a:pt x="27453" y="16982"/>
                  </a:cubicBezTo>
                  <a:lnTo>
                    <a:pt x="27662" y="17172"/>
                  </a:lnTo>
                  <a:lnTo>
                    <a:pt x="27853" y="17363"/>
                  </a:lnTo>
                  <a:lnTo>
                    <a:pt x="28005" y="17496"/>
                  </a:lnTo>
                  <a:cubicBezTo>
                    <a:pt x="28100" y="17591"/>
                    <a:pt x="28196" y="17686"/>
                    <a:pt x="28291" y="17782"/>
                  </a:cubicBezTo>
                  <a:cubicBezTo>
                    <a:pt x="28443" y="17934"/>
                    <a:pt x="28576" y="18067"/>
                    <a:pt x="28710" y="18200"/>
                  </a:cubicBezTo>
                  <a:cubicBezTo>
                    <a:pt x="28843" y="18334"/>
                    <a:pt x="28976" y="18467"/>
                    <a:pt x="29109" y="18600"/>
                  </a:cubicBezTo>
                  <a:lnTo>
                    <a:pt x="29414" y="18924"/>
                  </a:lnTo>
                  <a:lnTo>
                    <a:pt x="29490" y="19019"/>
                  </a:lnTo>
                  <a:lnTo>
                    <a:pt x="29604" y="19133"/>
                  </a:lnTo>
                  <a:lnTo>
                    <a:pt x="29795" y="19343"/>
                  </a:lnTo>
                  <a:cubicBezTo>
                    <a:pt x="29814" y="19305"/>
                    <a:pt x="29852" y="19285"/>
                    <a:pt x="29871" y="19247"/>
                  </a:cubicBezTo>
                  <a:cubicBezTo>
                    <a:pt x="29985" y="19000"/>
                    <a:pt x="30042" y="18733"/>
                    <a:pt x="30004" y="18467"/>
                  </a:cubicBezTo>
                  <a:lnTo>
                    <a:pt x="30004" y="18296"/>
                  </a:lnTo>
                  <a:lnTo>
                    <a:pt x="30004" y="18238"/>
                  </a:lnTo>
                  <a:lnTo>
                    <a:pt x="30004" y="18086"/>
                  </a:lnTo>
                  <a:lnTo>
                    <a:pt x="30004" y="17743"/>
                  </a:lnTo>
                  <a:cubicBezTo>
                    <a:pt x="30004" y="17629"/>
                    <a:pt x="29985" y="17515"/>
                    <a:pt x="29966" y="17401"/>
                  </a:cubicBezTo>
                  <a:cubicBezTo>
                    <a:pt x="29947" y="17287"/>
                    <a:pt x="29928" y="17191"/>
                    <a:pt x="29909" y="17077"/>
                  </a:cubicBezTo>
                  <a:lnTo>
                    <a:pt x="29909" y="17039"/>
                  </a:lnTo>
                  <a:cubicBezTo>
                    <a:pt x="29871" y="16811"/>
                    <a:pt x="29852" y="16601"/>
                    <a:pt x="29833" y="16373"/>
                  </a:cubicBezTo>
                  <a:cubicBezTo>
                    <a:pt x="29776" y="16049"/>
                    <a:pt x="29719" y="15706"/>
                    <a:pt x="29604" y="15383"/>
                  </a:cubicBezTo>
                  <a:cubicBezTo>
                    <a:pt x="29547" y="15211"/>
                    <a:pt x="29490" y="15040"/>
                    <a:pt x="29452" y="14888"/>
                  </a:cubicBezTo>
                  <a:cubicBezTo>
                    <a:pt x="29395" y="14735"/>
                    <a:pt x="29357" y="14583"/>
                    <a:pt x="29300" y="14412"/>
                  </a:cubicBezTo>
                  <a:cubicBezTo>
                    <a:pt x="29243" y="14221"/>
                    <a:pt x="29186" y="14050"/>
                    <a:pt x="29109" y="13860"/>
                  </a:cubicBezTo>
                  <a:cubicBezTo>
                    <a:pt x="29033" y="13707"/>
                    <a:pt x="28957" y="13536"/>
                    <a:pt x="28862" y="13384"/>
                  </a:cubicBezTo>
                  <a:cubicBezTo>
                    <a:pt x="28786" y="13231"/>
                    <a:pt x="28691" y="13098"/>
                    <a:pt x="28595" y="12946"/>
                  </a:cubicBezTo>
                  <a:cubicBezTo>
                    <a:pt x="28500" y="12794"/>
                    <a:pt x="28424" y="12641"/>
                    <a:pt x="28329" y="12489"/>
                  </a:cubicBezTo>
                  <a:cubicBezTo>
                    <a:pt x="28119" y="12184"/>
                    <a:pt x="27891" y="11899"/>
                    <a:pt x="27662" y="11613"/>
                  </a:cubicBezTo>
                  <a:cubicBezTo>
                    <a:pt x="27453" y="11347"/>
                    <a:pt x="27225" y="11099"/>
                    <a:pt x="26977" y="10852"/>
                  </a:cubicBezTo>
                  <a:cubicBezTo>
                    <a:pt x="26806" y="10661"/>
                    <a:pt x="26634" y="10471"/>
                    <a:pt x="26463" y="10300"/>
                  </a:cubicBezTo>
                  <a:cubicBezTo>
                    <a:pt x="26425" y="10376"/>
                    <a:pt x="26387" y="10471"/>
                    <a:pt x="26349" y="10566"/>
                  </a:cubicBezTo>
                  <a:cubicBezTo>
                    <a:pt x="26216" y="10814"/>
                    <a:pt x="26101" y="11061"/>
                    <a:pt x="25987" y="11309"/>
                  </a:cubicBezTo>
                  <a:lnTo>
                    <a:pt x="25949" y="11404"/>
                  </a:lnTo>
                  <a:cubicBezTo>
                    <a:pt x="25911" y="11499"/>
                    <a:pt x="25873" y="11594"/>
                    <a:pt x="25816" y="11708"/>
                  </a:cubicBezTo>
                  <a:cubicBezTo>
                    <a:pt x="25816" y="11727"/>
                    <a:pt x="25797" y="11766"/>
                    <a:pt x="25778" y="11804"/>
                  </a:cubicBezTo>
                  <a:cubicBezTo>
                    <a:pt x="25759" y="11842"/>
                    <a:pt x="25740" y="11861"/>
                    <a:pt x="25721" y="11899"/>
                  </a:cubicBezTo>
                  <a:lnTo>
                    <a:pt x="25721" y="11880"/>
                  </a:lnTo>
                  <a:cubicBezTo>
                    <a:pt x="25740" y="11842"/>
                    <a:pt x="25759" y="11785"/>
                    <a:pt x="25759" y="11746"/>
                  </a:cubicBezTo>
                  <a:cubicBezTo>
                    <a:pt x="25721" y="11670"/>
                    <a:pt x="25702" y="11594"/>
                    <a:pt x="25683" y="11518"/>
                  </a:cubicBezTo>
                  <a:cubicBezTo>
                    <a:pt x="25644" y="11252"/>
                    <a:pt x="25606" y="10985"/>
                    <a:pt x="25568" y="10737"/>
                  </a:cubicBezTo>
                  <a:cubicBezTo>
                    <a:pt x="25549" y="10604"/>
                    <a:pt x="25530" y="10490"/>
                    <a:pt x="25511" y="10338"/>
                  </a:cubicBezTo>
                  <a:cubicBezTo>
                    <a:pt x="25492" y="10204"/>
                    <a:pt x="25473" y="10071"/>
                    <a:pt x="25454" y="9938"/>
                  </a:cubicBezTo>
                  <a:cubicBezTo>
                    <a:pt x="25435" y="9786"/>
                    <a:pt x="25416" y="9652"/>
                    <a:pt x="25397" y="9500"/>
                  </a:cubicBezTo>
                  <a:cubicBezTo>
                    <a:pt x="25397" y="9443"/>
                    <a:pt x="25378" y="9367"/>
                    <a:pt x="25378" y="9310"/>
                  </a:cubicBezTo>
                  <a:cubicBezTo>
                    <a:pt x="25149" y="9100"/>
                    <a:pt x="24940" y="8929"/>
                    <a:pt x="24655" y="8719"/>
                  </a:cubicBezTo>
                  <a:cubicBezTo>
                    <a:pt x="24369" y="8491"/>
                    <a:pt x="24045" y="8320"/>
                    <a:pt x="23760" y="8129"/>
                  </a:cubicBezTo>
                  <a:cubicBezTo>
                    <a:pt x="23626" y="8034"/>
                    <a:pt x="23531" y="7958"/>
                    <a:pt x="23360" y="7863"/>
                  </a:cubicBezTo>
                  <a:cubicBezTo>
                    <a:pt x="23208" y="7749"/>
                    <a:pt x="23036" y="7653"/>
                    <a:pt x="22865" y="7577"/>
                  </a:cubicBezTo>
                  <a:cubicBezTo>
                    <a:pt x="22579" y="7387"/>
                    <a:pt x="22313" y="7254"/>
                    <a:pt x="21989" y="7101"/>
                  </a:cubicBezTo>
                  <a:cubicBezTo>
                    <a:pt x="21685" y="6930"/>
                    <a:pt x="21361" y="6778"/>
                    <a:pt x="21056" y="6625"/>
                  </a:cubicBezTo>
                  <a:cubicBezTo>
                    <a:pt x="20885" y="6549"/>
                    <a:pt x="20695" y="6454"/>
                    <a:pt x="20523" y="6359"/>
                  </a:cubicBezTo>
                  <a:cubicBezTo>
                    <a:pt x="20352" y="6283"/>
                    <a:pt x="20181" y="6187"/>
                    <a:pt x="20009" y="6092"/>
                  </a:cubicBezTo>
                  <a:cubicBezTo>
                    <a:pt x="19686" y="5902"/>
                    <a:pt x="19381" y="5711"/>
                    <a:pt x="19057" y="5521"/>
                  </a:cubicBezTo>
                  <a:cubicBezTo>
                    <a:pt x="18886" y="5426"/>
                    <a:pt x="18715" y="5350"/>
                    <a:pt x="18562" y="5255"/>
                  </a:cubicBezTo>
                  <a:cubicBezTo>
                    <a:pt x="18391" y="5178"/>
                    <a:pt x="18220" y="5083"/>
                    <a:pt x="18067" y="4988"/>
                  </a:cubicBezTo>
                  <a:cubicBezTo>
                    <a:pt x="18029" y="4969"/>
                    <a:pt x="18010" y="4950"/>
                    <a:pt x="17972" y="4931"/>
                  </a:cubicBezTo>
                  <a:cubicBezTo>
                    <a:pt x="17934" y="4912"/>
                    <a:pt x="17896" y="4893"/>
                    <a:pt x="17858" y="4855"/>
                  </a:cubicBezTo>
                  <a:lnTo>
                    <a:pt x="17611" y="4722"/>
                  </a:lnTo>
                  <a:lnTo>
                    <a:pt x="17211" y="4493"/>
                  </a:lnTo>
                  <a:cubicBezTo>
                    <a:pt x="16982" y="4341"/>
                    <a:pt x="16735" y="4207"/>
                    <a:pt x="16525" y="4055"/>
                  </a:cubicBezTo>
                  <a:cubicBezTo>
                    <a:pt x="16316" y="3922"/>
                    <a:pt x="16107" y="3770"/>
                    <a:pt x="15878" y="3617"/>
                  </a:cubicBezTo>
                  <a:lnTo>
                    <a:pt x="15174" y="3141"/>
                  </a:lnTo>
                  <a:lnTo>
                    <a:pt x="15078" y="3084"/>
                  </a:lnTo>
                  <a:lnTo>
                    <a:pt x="15059" y="3179"/>
                  </a:lnTo>
                  <a:cubicBezTo>
                    <a:pt x="14983" y="3313"/>
                    <a:pt x="14888" y="3465"/>
                    <a:pt x="14793" y="3579"/>
                  </a:cubicBezTo>
                  <a:cubicBezTo>
                    <a:pt x="14717" y="3713"/>
                    <a:pt x="14622" y="3846"/>
                    <a:pt x="14526" y="3960"/>
                  </a:cubicBezTo>
                  <a:cubicBezTo>
                    <a:pt x="14393" y="4150"/>
                    <a:pt x="14241" y="4322"/>
                    <a:pt x="14089" y="4493"/>
                  </a:cubicBezTo>
                  <a:lnTo>
                    <a:pt x="14012" y="4588"/>
                  </a:lnTo>
                  <a:lnTo>
                    <a:pt x="13974" y="4626"/>
                  </a:lnTo>
                  <a:cubicBezTo>
                    <a:pt x="13917" y="4683"/>
                    <a:pt x="13860" y="4741"/>
                    <a:pt x="13803" y="4798"/>
                  </a:cubicBezTo>
                  <a:lnTo>
                    <a:pt x="13784" y="4836"/>
                  </a:lnTo>
                  <a:lnTo>
                    <a:pt x="13784" y="4817"/>
                  </a:lnTo>
                  <a:lnTo>
                    <a:pt x="13746" y="4855"/>
                  </a:lnTo>
                  <a:lnTo>
                    <a:pt x="13803" y="4741"/>
                  </a:lnTo>
                  <a:cubicBezTo>
                    <a:pt x="13822" y="4626"/>
                    <a:pt x="13822" y="4512"/>
                    <a:pt x="13822" y="4417"/>
                  </a:cubicBezTo>
                  <a:cubicBezTo>
                    <a:pt x="13841" y="4150"/>
                    <a:pt x="13879" y="3884"/>
                    <a:pt x="13936" y="3636"/>
                  </a:cubicBezTo>
                  <a:cubicBezTo>
                    <a:pt x="13974" y="3351"/>
                    <a:pt x="14031" y="3084"/>
                    <a:pt x="14108" y="2799"/>
                  </a:cubicBezTo>
                  <a:lnTo>
                    <a:pt x="14146" y="2570"/>
                  </a:lnTo>
                  <a:lnTo>
                    <a:pt x="13632" y="2247"/>
                  </a:lnTo>
                  <a:cubicBezTo>
                    <a:pt x="13327" y="2056"/>
                    <a:pt x="13003" y="1847"/>
                    <a:pt x="12699" y="1675"/>
                  </a:cubicBezTo>
                  <a:cubicBezTo>
                    <a:pt x="12394" y="1504"/>
                    <a:pt x="12109" y="1333"/>
                    <a:pt x="11785" y="1180"/>
                  </a:cubicBezTo>
                  <a:cubicBezTo>
                    <a:pt x="11633" y="1085"/>
                    <a:pt x="11461" y="1009"/>
                    <a:pt x="11309" y="933"/>
                  </a:cubicBezTo>
                  <a:cubicBezTo>
                    <a:pt x="11157" y="857"/>
                    <a:pt x="10985" y="800"/>
                    <a:pt x="10833" y="743"/>
                  </a:cubicBezTo>
                  <a:cubicBezTo>
                    <a:pt x="10490" y="628"/>
                    <a:pt x="10167" y="533"/>
                    <a:pt x="9805" y="457"/>
                  </a:cubicBezTo>
                  <a:cubicBezTo>
                    <a:pt x="9462" y="362"/>
                    <a:pt x="9120" y="267"/>
                    <a:pt x="8777" y="190"/>
                  </a:cubicBezTo>
                  <a:lnTo>
                    <a:pt x="8491" y="133"/>
                  </a:lnTo>
                  <a:cubicBezTo>
                    <a:pt x="8415" y="114"/>
                    <a:pt x="8320" y="95"/>
                    <a:pt x="8244" y="95"/>
                  </a:cubicBezTo>
                  <a:cubicBezTo>
                    <a:pt x="8054" y="57"/>
                    <a:pt x="7882" y="38"/>
                    <a:pt x="7711" y="38"/>
                  </a:cubicBezTo>
                  <a:cubicBezTo>
                    <a:pt x="7368" y="19"/>
                    <a:pt x="7006" y="0"/>
                    <a:pt x="6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69" name="Google Shape;2769;p78"/>
            <p:cNvSpPr/>
            <p:nvPr/>
          </p:nvSpPr>
          <p:spPr>
            <a:xfrm>
              <a:off x="3303825" y="3530725"/>
              <a:ext cx="810075" cy="553075"/>
            </a:xfrm>
            <a:custGeom>
              <a:avLst/>
              <a:gdLst/>
              <a:ahLst/>
              <a:cxnLst/>
              <a:rect l="l" t="t" r="r" b="b"/>
              <a:pathLst>
                <a:path w="32403" h="22123" extrusionOk="0">
                  <a:moveTo>
                    <a:pt x="1238" y="0"/>
                  </a:moveTo>
                  <a:lnTo>
                    <a:pt x="876" y="19"/>
                  </a:lnTo>
                  <a:lnTo>
                    <a:pt x="781" y="19"/>
                  </a:lnTo>
                  <a:cubicBezTo>
                    <a:pt x="648" y="19"/>
                    <a:pt x="495" y="38"/>
                    <a:pt x="362" y="57"/>
                  </a:cubicBezTo>
                  <a:cubicBezTo>
                    <a:pt x="248" y="76"/>
                    <a:pt x="114" y="114"/>
                    <a:pt x="0" y="152"/>
                  </a:cubicBezTo>
                  <a:lnTo>
                    <a:pt x="172" y="133"/>
                  </a:lnTo>
                  <a:cubicBezTo>
                    <a:pt x="248" y="114"/>
                    <a:pt x="324" y="114"/>
                    <a:pt x="400" y="114"/>
                  </a:cubicBezTo>
                  <a:cubicBezTo>
                    <a:pt x="667" y="114"/>
                    <a:pt x="933" y="152"/>
                    <a:pt x="1200" y="190"/>
                  </a:cubicBezTo>
                  <a:lnTo>
                    <a:pt x="1314" y="210"/>
                  </a:lnTo>
                  <a:cubicBezTo>
                    <a:pt x="1409" y="210"/>
                    <a:pt x="1523" y="248"/>
                    <a:pt x="1638" y="267"/>
                  </a:cubicBezTo>
                  <a:lnTo>
                    <a:pt x="1676" y="267"/>
                  </a:lnTo>
                  <a:lnTo>
                    <a:pt x="1885" y="286"/>
                  </a:lnTo>
                  <a:lnTo>
                    <a:pt x="2056" y="324"/>
                  </a:lnTo>
                  <a:lnTo>
                    <a:pt x="2247" y="362"/>
                  </a:lnTo>
                  <a:lnTo>
                    <a:pt x="2380" y="400"/>
                  </a:lnTo>
                  <a:cubicBezTo>
                    <a:pt x="2513" y="419"/>
                    <a:pt x="2627" y="438"/>
                    <a:pt x="2723" y="476"/>
                  </a:cubicBezTo>
                  <a:lnTo>
                    <a:pt x="3027" y="571"/>
                  </a:lnTo>
                  <a:cubicBezTo>
                    <a:pt x="3103" y="590"/>
                    <a:pt x="3161" y="609"/>
                    <a:pt x="3237" y="628"/>
                  </a:cubicBezTo>
                  <a:lnTo>
                    <a:pt x="3351" y="685"/>
                  </a:lnTo>
                  <a:lnTo>
                    <a:pt x="3617" y="762"/>
                  </a:lnTo>
                  <a:lnTo>
                    <a:pt x="3884" y="857"/>
                  </a:lnTo>
                  <a:cubicBezTo>
                    <a:pt x="4074" y="933"/>
                    <a:pt x="4284" y="1009"/>
                    <a:pt x="4493" y="1085"/>
                  </a:cubicBezTo>
                  <a:cubicBezTo>
                    <a:pt x="4607" y="1142"/>
                    <a:pt x="4703" y="1180"/>
                    <a:pt x="4817" y="1219"/>
                  </a:cubicBezTo>
                  <a:cubicBezTo>
                    <a:pt x="4912" y="1238"/>
                    <a:pt x="5045" y="1295"/>
                    <a:pt x="5160" y="1333"/>
                  </a:cubicBezTo>
                  <a:lnTo>
                    <a:pt x="5502" y="1485"/>
                  </a:lnTo>
                  <a:lnTo>
                    <a:pt x="5807" y="1599"/>
                  </a:lnTo>
                  <a:lnTo>
                    <a:pt x="5883" y="1637"/>
                  </a:lnTo>
                  <a:lnTo>
                    <a:pt x="6035" y="1694"/>
                  </a:lnTo>
                  <a:cubicBezTo>
                    <a:pt x="6111" y="1733"/>
                    <a:pt x="6188" y="1771"/>
                    <a:pt x="6264" y="1809"/>
                  </a:cubicBezTo>
                  <a:lnTo>
                    <a:pt x="6321" y="1828"/>
                  </a:lnTo>
                  <a:lnTo>
                    <a:pt x="6378" y="1866"/>
                  </a:lnTo>
                  <a:lnTo>
                    <a:pt x="6625" y="1980"/>
                  </a:lnTo>
                  <a:cubicBezTo>
                    <a:pt x="6835" y="2094"/>
                    <a:pt x="7044" y="2208"/>
                    <a:pt x="7254" y="2323"/>
                  </a:cubicBezTo>
                  <a:lnTo>
                    <a:pt x="7520" y="2475"/>
                  </a:lnTo>
                  <a:cubicBezTo>
                    <a:pt x="7653" y="2551"/>
                    <a:pt x="7787" y="2646"/>
                    <a:pt x="7920" y="2723"/>
                  </a:cubicBezTo>
                  <a:cubicBezTo>
                    <a:pt x="8244" y="2913"/>
                    <a:pt x="8529" y="3103"/>
                    <a:pt x="8815" y="3294"/>
                  </a:cubicBezTo>
                  <a:cubicBezTo>
                    <a:pt x="8948" y="3389"/>
                    <a:pt x="9100" y="3484"/>
                    <a:pt x="9234" y="3560"/>
                  </a:cubicBezTo>
                  <a:lnTo>
                    <a:pt x="9272" y="3598"/>
                  </a:lnTo>
                  <a:lnTo>
                    <a:pt x="9386" y="3674"/>
                  </a:lnTo>
                  <a:cubicBezTo>
                    <a:pt x="9500" y="3751"/>
                    <a:pt x="9614" y="3827"/>
                    <a:pt x="9729" y="3884"/>
                  </a:cubicBezTo>
                  <a:lnTo>
                    <a:pt x="9976" y="4036"/>
                  </a:lnTo>
                  <a:lnTo>
                    <a:pt x="10205" y="4188"/>
                  </a:lnTo>
                  <a:cubicBezTo>
                    <a:pt x="10338" y="4265"/>
                    <a:pt x="10509" y="4379"/>
                    <a:pt x="10661" y="4474"/>
                  </a:cubicBezTo>
                  <a:lnTo>
                    <a:pt x="10852" y="4607"/>
                  </a:lnTo>
                  <a:lnTo>
                    <a:pt x="11080" y="4779"/>
                  </a:lnTo>
                  <a:cubicBezTo>
                    <a:pt x="11175" y="4855"/>
                    <a:pt x="11271" y="4912"/>
                    <a:pt x="11385" y="4988"/>
                  </a:cubicBezTo>
                  <a:lnTo>
                    <a:pt x="11518" y="5102"/>
                  </a:lnTo>
                  <a:lnTo>
                    <a:pt x="11690" y="5236"/>
                  </a:lnTo>
                  <a:lnTo>
                    <a:pt x="11918" y="5388"/>
                  </a:lnTo>
                  <a:lnTo>
                    <a:pt x="12318" y="5692"/>
                  </a:lnTo>
                  <a:lnTo>
                    <a:pt x="12280" y="5673"/>
                  </a:lnTo>
                  <a:lnTo>
                    <a:pt x="12527" y="5864"/>
                  </a:lnTo>
                  <a:lnTo>
                    <a:pt x="12699" y="5997"/>
                  </a:lnTo>
                  <a:lnTo>
                    <a:pt x="12718" y="6016"/>
                  </a:lnTo>
                  <a:lnTo>
                    <a:pt x="13098" y="6302"/>
                  </a:lnTo>
                  <a:cubicBezTo>
                    <a:pt x="13155" y="6359"/>
                    <a:pt x="13232" y="6416"/>
                    <a:pt x="13327" y="6473"/>
                  </a:cubicBezTo>
                  <a:cubicBezTo>
                    <a:pt x="13422" y="6530"/>
                    <a:pt x="13479" y="6587"/>
                    <a:pt x="13574" y="6644"/>
                  </a:cubicBezTo>
                  <a:cubicBezTo>
                    <a:pt x="13688" y="6720"/>
                    <a:pt x="13803" y="6816"/>
                    <a:pt x="13917" y="6892"/>
                  </a:cubicBezTo>
                  <a:lnTo>
                    <a:pt x="14031" y="6987"/>
                  </a:lnTo>
                  <a:lnTo>
                    <a:pt x="14107" y="7044"/>
                  </a:lnTo>
                  <a:cubicBezTo>
                    <a:pt x="14222" y="7120"/>
                    <a:pt x="14355" y="7196"/>
                    <a:pt x="14469" y="7273"/>
                  </a:cubicBezTo>
                  <a:cubicBezTo>
                    <a:pt x="14583" y="7349"/>
                    <a:pt x="14755" y="7463"/>
                    <a:pt x="14888" y="7577"/>
                  </a:cubicBezTo>
                  <a:cubicBezTo>
                    <a:pt x="15021" y="7672"/>
                    <a:pt x="15192" y="7787"/>
                    <a:pt x="15345" y="7882"/>
                  </a:cubicBezTo>
                  <a:cubicBezTo>
                    <a:pt x="15440" y="7939"/>
                    <a:pt x="15516" y="7996"/>
                    <a:pt x="15611" y="8053"/>
                  </a:cubicBezTo>
                  <a:lnTo>
                    <a:pt x="15821" y="8167"/>
                  </a:lnTo>
                  <a:cubicBezTo>
                    <a:pt x="15973" y="8282"/>
                    <a:pt x="16125" y="8358"/>
                    <a:pt x="16278" y="8453"/>
                  </a:cubicBezTo>
                  <a:lnTo>
                    <a:pt x="16392" y="8510"/>
                  </a:lnTo>
                  <a:cubicBezTo>
                    <a:pt x="16544" y="8605"/>
                    <a:pt x="16696" y="8700"/>
                    <a:pt x="16868" y="8796"/>
                  </a:cubicBezTo>
                  <a:lnTo>
                    <a:pt x="17096" y="8910"/>
                  </a:lnTo>
                  <a:cubicBezTo>
                    <a:pt x="17210" y="8967"/>
                    <a:pt x="17325" y="9024"/>
                    <a:pt x="17439" y="9081"/>
                  </a:cubicBezTo>
                  <a:lnTo>
                    <a:pt x="17610" y="9195"/>
                  </a:lnTo>
                  <a:lnTo>
                    <a:pt x="17858" y="9348"/>
                  </a:lnTo>
                  <a:cubicBezTo>
                    <a:pt x="17972" y="9405"/>
                    <a:pt x="18086" y="9500"/>
                    <a:pt x="18258" y="9595"/>
                  </a:cubicBezTo>
                  <a:cubicBezTo>
                    <a:pt x="18334" y="9652"/>
                    <a:pt x="18429" y="9709"/>
                    <a:pt x="18524" y="9767"/>
                  </a:cubicBezTo>
                  <a:lnTo>
                    <a:pt x="18657" y="9862"/>
                  </a:lnTo>
                  <a:lnTo>
                    <a:pt x="18848" y="9976"/>
                  </a:lnTo>
                  <a:lnTo>
                    <a:pt x="19076" y="10128"/>
                  </a:lnTo>
                  <a:lnTo>
                    <a:pt x="19514" y="10395"/>
                  </a:lnTo>
                  <a:lnTo>
                    <a:pt x="19800" y="10566"/>
                  </a:lnTo>
                  <a:lnTo>
                    <a:pt x="19971" y="10680"/>
                  </a:lnTo>
                  <a:lnTo>
                    <a:pt x="20218" y="10852"/>
                  </a:lnTo>
                  <a:lnTo>
                    <a:pt x="20390" y="10947"/>
                  </a:lnTo>
                  <a:lnTo>
                    <a:pt x="20580" y="11080"/>
                  </a:lnTo>
                  <a:cubicBezTo>
                    <a:pt x="20809" y="11232"/>
                    <a:pt x="21037" y="11366"/>
                    <a:pt x="21266" y="11518"/>
                  </a:cubicBezTo>
                  <a:lnTo>
                    <a:pt x="21285" y="11518"/>
                  </a:lnTo>
                  <a:lnTo>
                    <a:pt x="21380" y="11575"/>
                  </a:lnTo>
                  <a:cubicBezTo>
                    <a:pt x="22008" y="11937"/>
                    <a:pt x="22617" y="12356"/>
                    <a:pt x="23207" y="12755"/>
                  </a:cubicBezTo>
                  <a:lnTo>
                    <a:pt x="23322" y="12832"/>
                  </a:lnTo>
                  <a:lnTo>
                    <a:pt x="23683" y="13060"/>
                  </a:lnTo>
                  <a:lnTo>
                    <a:pt x="23779" y="13136"/>
                  </a:lnTo>
                  <a:cubicBezTo>
                    <a:pt x="23893" y="13212"/>
                    <a:pt x="24007" y="13289"/>
                    <a:pt x="24121" y="13365"/>
                  </a:cubicBezTo>
                  <a:lnTo>
                    <a:pt x="24254" y="13460"/>
                  </a:lnTo>
                  <a:lnTo>
                    <a:pt x="24464" y="13612"/>
                  </a:lnTo>
                  <a:lnTo>
                    <a:pt x="24711" y="13784"/>
                  </a:lnTo>
                  <a:lnTo>
                    <a:pt x="24959" y="13955"/>
                  </a:lnTo>
                  <a:lnTo>
                    <a:pt x="25149" y="14088"/>
                  </a:lnTo>
                  <a:cubicBezTo>
                    <a:pt x="25244" y="14145"/>
                    <a:pt x="25340" y="14221"/>
                    <a:pt x="25416" y="14279"/>
                  </a:cubicBezTo>
                  <a:lnTo>
                    <a:pt x="25492" y="14336"/>
                  </a:lnTo>
                  <a:lnTo>
                    <a:pt x="25549" y="14374"/>
                  </a:lnTo>
                  <a:lnTo>
                    <a:pt x="25835" y="14602"/>
                  </a:lnTo>
                  <a:cubicBezTo>
                    <a:pt x="26158" y="14869"/>
                    <a:pt x="26482" y="15154"/>
                    <a:pt x="26710" y="15364"/>
                  </a:cubicBezTo>
                  <a:cubicBezTo>
                    <a:pt x="26787" y="15440"/>
                    <a:pt x="26863" y="15497"/>
                    <a:pt x="26920" y="15573"/>
                  </a:cubicBezTo>
                  <a:lnTo>
                    <a:pt x="27129" y="15763"/>
                  </a:lnTo>
                  <a:cubicBezTo>
                    <a:pt x="27205" y="15840"/>
                    <a:pt x="27281" y="15897"/>
                    <a:pt x="27358" y="15973"/>
                  </a:cubicBezTo>
                  <a:lnTo>
                    <a:pt x="27567" y="16163"/>
                  </a:lnTo>
                  <a:lnTo>
                    <a:pt x="27700" y="16277"/>
                  </a:lnTo>
                  <a:cubicBezTo>
                    <a:pt x="27796" y="16373"/>
                    <a:pt x="27891" y="16468"/>
                    <a:pt x="28005" y="16563"/>
                  </a:cubicBezTo>
                  <a:lnTo>
                    <a:pt x="28405" y="16925"/>
                  </a:lnTo>
                  <a:cubicBezTo>
                    <a:pt x="28519" y="17001"/>
                    <a:pt x="28614" y="17096"/>
                    <a:pt x="28709" y="17191"/>
                  </a:cubicBezTo>
                  <a:lnTo>
                    <a:pt x="28824" y="17306"/>
                  </a:lnTo>
                  <a:lnTo>
                    <a:pt x="29071" y="17515"/>
                  </a:lnTo>
                  <a:lnTo>
                    <a:pt x="29261" y="17705"/>
                  </a:lnTo>
                  <a:cubicBezTo>
                    <a:pt x="29376" y="17801"/>
                    <a:pt x="29490" y="17915"/>
                    <a:pt x="29623" y="18048"/>
                  </a:cubicBezTo>
                  <a:lnTo>
                    <a:pt x="29623" y="18048"/>
                  </a:lnTo>
                  <a:lnTo>
                    <a:pt x="29661" y="18086"/>
                  </a:lnTo>
                  <a:cubicBezTo>
                    <a:pt x="29909" y="18353"/>
                    <a:pt x="30175" y="18638"/>
                    <a:pt x="30423" y="18924"/>
                  </a:cubicBezTo>
                  <a:cubicBezTo>
                    <a:pt x="30708" y="19266"/>
                    <a:pt x="30975" y="19609"/>
                    <a:pt x="31184" y="19895"/>
                  </a:cubicBezTo>
                  <a:cubicBezTo>
                    <a:pt x="31279" y="20028"/>
                    <a:pt x="31356" y="20142"/>
                    <a:pt x="31432" y="20275"/>
                  </a:cubicBezTo>
                  <a:lnTo>
                    <a:pt x="31584" y="20504"/>
                  </a:lnTo>
                  <a:lnTo>
                    <a:pt x="31660" y="20637"/>
                  </a:lnTo>
                  <a:lnTo>
                    <a:pt x="31793" y="20847"/>
                  </a:lnTo>
                  <a:cubicBezTo>
                    <a:pt x="31908" y="21037"/>
                    <a:pt x="32022" y="21208"/>
                    <a:pt x="32117" y="21399"/>
                  </a:cubicBezTo>
                  <a:cubicBezTo>
                    <a:pt x="32172" y="21509"/>
                    <a:pt x="32227" y="21609"/>
                    <a:pt x="32275" y="21699"/>
                  </a:cubicBezTo>
                  <a:lnTo>
                    <a:pt x="32275" y="21699"/>
                  </a:lnTo>
                  <a:cubicBezTo>
                    <a:pt x="32252" y="21642"/>
                    <a:pt x="32225" y="21577"/>
                    <a:pt x="32193" y="21513"/>
                  </a:cubicBezTo>
                  <a:cubicBezTo>
                    <a:pt x="32117" y="21323"/>
                    <a:pt x="32003" y="21132"/>
                    <a:pt x="31908" y="20961"/>
                  </a:cubicBezTo>
                  <a:lnTo>
                    <a:pt x="31870" y="20904"/>
                  </a:lnTo>
                  <a:cubicBezTo>
                    <a:pt x="31812" y="20789"/>
                    <a:pt x="31755" y="20656"/>
                    <a:pt x="31679" y="20542"/>
                  </a:cubicBezTo>
                  <a:cubicBezTo>
                    <a:pt x="31565" y="20314"/>
                    <a:pt x="31451" y="20066"/>
                    <a:pt x="31298" y="19857"/>
                  </a:cubicBezTo>
                  <a:cubicBezTo>
                    <a:pt x="31203" y="19704"/>
                    <a:pt x="31108" y="19571"/>
                    <a:pt x="31032" y="19438"/>
                  </a:cubicBezTo>
                  <a:lnTo>
                    <a:pt x="30956" y="19324"/>
                  </a:lnTo>
                  <a:cubicBezTo>
                    <a:pt x="30861" y="19190"/>
                    <a:pt x="30746" y="19038"/>
                    <a:pt x="30613" y="18829"/>
                  </a:cubicBezTo>
                  <a:cubicBezTo>
                    <a:pt x="30385" y="18524"/>
                    <a:pt x="30137" y="18219"/>
                    <a:pt x="29890" y="17915"/>
                  </a:cubicBezTo>
                  <a:cubicBezTo>
                    <a:pt x="29756" y="17762"/>
                    <a:pt x="29623" y="17591"/>
                    <a:pt x="29490" y="17439"/>
                  </a:cubicBezTo>
                  <a:lnTo>
                    <a:pt x="29204" y="17115"/>
                  </a:lnTo>
                  <a:lnTo>
                    <a:pt x="29109" y="17001"/>
                  </a:lnTo>
                  <a:lnTo>
                    <a:pt x="29033" y="16925"/>
                  </a:lnTo>
                  <a:lnTo>
                    <a:pt x="28728" y="16582"/>
                  </a:lnTo>
                  <a:cubicBezTo>
                    <a:pt x="28595" y="16449"/>
                    <a:pt x="28462" y="16316"/>
                    <a:pt x="28329" y="16182"/>
                  </a:cubicBezTo>
                  <a:cubicBezTo>
                    <a:pt x="28195" y="16068"/>
                    <a:pt x="28062" y="15935"/>
                    <a:pt x="27910" y="15783"/>
                  </a:cubicBezTo>
                  <a:cubicBezTo>
                    <a:pt x="27815" y="15668"/>
                    <a:pt x="27700" y="15573"/>
                    <a:pt x="27605" y="15497"/>
                  </a:cubicBezTo>
                  <a:lnTo>
                    <a:pt x="27472" y="15364"/>
                  </a:lnTo>
                  <a:lnTo>
                    <a:pt x="27281" y="15154"/>
                  </a:lnTo>
                  <a:lnTo>
                    <a:pt x="27072" y="14964"/>
                  </a:lnTo>
                  <a:cubicBezTo>
                    <a:pt x="26977" y="14869"/>
                    <a:pt x="26882" y="14793"/>
                    <a:pt x="26787" y="14697"/>
                  </a:cubicBezTo>
                  <a:lnTo>
                    <a:pt x="26653" y="14583"/>
                  </a:lnTo>
                  <a:cubicBezTo>
                    <a:pt x="26482" y="14431"/>
                    <a:pt x="26330" y="14298"/>
                    <a:pt x="26177" y="14164"/>
                  </a:cubicBezTo>
                  <a:cubicBezTo>
                    <a:pt x="26025" y="14050"/>
                    <a:pt x="25892" y="13936"/>
                    <a:pt x="25739" y="13822"/>
                  </a:cubicBezTo>
                  <a:lnTo>
                    <a:pt x="25701" y="13803"/>
                  </a:lnTo>
                  <a:lnTo>
                    <a:pt x="25321" y="13498"/>
                  </a:lnTo>
                  <a:lnTo>
                    <a:pt x="25283" y="13479"/>
                  </a:lnTo>
                  <a:lnTo>
                    <a:pt x="25092" y="13327"/>
                  </a:lnTo>
                  <a:cubicBezTo>
                    <a:pt x="25016" y="13270"/>
                    <a:pt x="24940" y="13193"/>
                    <a:pt x="24845" y="13136"/>
                  </a:cubicBezTo>
                  <a:lnTo>
                    <a:pt x="24502" y="12908"/>
                  </a:lnTo>
                  <a:lnTo>
                    <a:pt x="24388" y="12813"/>
                  </a:lnTo>
                  <a:cubicBezTo>
                    <a:pt x="24235" y="12717"/>
                    <a:pt x="24083" y="12603"/>
                    <a:pt x="23912" y="12489"/>
                  </a:cubicBezTo>
                  <a:lnTo>
                    <a:pt x="23474" y="12184"/>
                  </a:lnTo>
                  <a:lnTo>
                    <a:pt x="22960" y="11842"/>
                  </a:lnTo>
                  <a:lnTo>
                    <a:pt x="22712" y="11670"/>
                  </a:lnTo>
                  <a:cubicBezTo>
                    <a:pt x="22484" y="11518"/>
                    <a:pt x="22236" y="11366"/>
                    <a:pt x="22008" y="11213"/>
                  </a:cubicBezTo>
                  <a:cubicBezTo>
                    <a:pt x="21837" y="11118"/>
                    <a:pt x="21665" y="11004"/>
                    <a:pt x="21494" y="10909"/>
                  </a:cubicBezTo>
                  <a:cubicBezTo>
                    <a:pt x="21208" y="10737"/>
                    <a:pt x="20923" y="10566"/>
                    <a:pt x="20656" y="10395"/>
                  </a:cubicBezTo>
                  <a:lnTo>
                    <a:pt x="20561" y="10338"/>
                  </a:lnTo>
                  <a:cubicBezTo>
                    <a:pt x="20390" y="10223"/>
                    <a:pt x="20218" y="10128"/>
                    <a:pt x="20047" y="10014"/>
                  </a:cubicBezTo>
                  <a:lnTo>
                    <a:pt x="19590" y="9747"/>
                  </a:lnTo>
                  <a:lnTo>
                    <a:pt x="19381" y="9614"/>
                  </a:lnTo>
                  <a:lnTo>
                    <a:pt x="19133" y="9462"/>
                  </a:lnTo>
                  <a:lnTo>
                    <a:pt x="19019" y="9386"/>
                  </a:lnTo>
                  <a:cubicBezTo>
                    <a:pt x="18905" y="9310"/>
                    <a:pt x="18810" y="9253"/>
                    <a:pt x="18695" y="9176"/>
                  </a:cubicBezTo>
                  <a:lnTo>
                    <a:pt x="18505" y="9062"/>
                  </a:lnTo>
                  <a:cubicBezTo>
                    <a:pt x="18410" y="9005"/>
                    <a:pt x="18315" y="8948"/>
                    <a:pt x="18219" y="8891"/>
                  </a:cubicBezTo>
                  <a:lnTo>
                    <a:pt x="18048" y="8796"/>
                  </a:lnTo>
                  <a:lnTo>
                    <a:pt x="17953" y="8738"/>
                  </a:lnTo>
                  <a:lnTo>
                    <a:pt x="17820" y="8662"/>
                  </a:lnTo>
                  <a:lnTo>
                    <a:pt x="17686" y="8586"/>
                  </a:lnTo>
                  <a:cubicBezTo>
                    <a:pt x="17553" y="8529"/>
                    <a:pt x="17420" y="8453"/>
                    <a:pt x="17287" y="8396"/>
                  </a:cubicBezTo>
                  <a:cubicBezTo>
                    <a:pt x="17191" y="8339"/>
                    <a:pt x="17096" y="8301"/>
                    <a:pt x="17001" y="8263"/>
                  </a:cubicBezTo>
                  <a:cubicBezTo>
                    <a:pt x="16830" y="8167"/>
                    <a:pt x="16658" y="8072"/>
                    <a:pt x="16506" y="7977"/>
                  </a:cubicBezTo>
                  <a:lnTo>
                    <a:pt x="16335" y="7863"/>
                  </a:lnTo>
                  <a:lnTo>
                    <a:pt x="16068" y="7710"/>
                  </a:lnTo>
                  <a:cubicBezTo>
                    <a:pt x="15954" y="7653"/>
                    <a:pt x="15859" y="7577"/>
                    <a:pt x="15745" y="7520"/>
                  </a:cubicBezTo>
                  <a:cubicBezTo>
                    <a:pt x="15516" y="7387"/>
                    <a:pt x="15307" y="7234"/>
                    <a:pt x="15097" y="7082"/>
                  </a:cubicBezTo>
                  <a:lnTo>
                    <a:pt x="14812" y="6892"/>
                  </a:lnTo>
                  <a:cubicBezTo>
                    <a:pt x="14697" y="6816"/>
                    <a:pt x="14583" y="6740"/>
                    <a:pt x="14488" y="6663"/>
                  </a:cubicBezTo>
                  <a:lnTo>
                    <a:pt x="14355" y="6568"/>
                  </a:lnTo>
                  <a:cubicBezTo>
                    <a:pt x="14183" y="6454"/>
                    <a:pt x="14031" y="6321"/>
                    <a:pt x="13879" y="6206"/>
                  </a:cubicBezTo>
                  <a:cubicBezTo>
                    <a:pt x="13746" y="6111"/>
                    <a:pt x="13631" y="6035"/>
                    <a:pt x="13536" y="5978"/>
                  </a:cubicBezTo>
                  <a:cubicBezTo>
                    <a:pt x="13441" y="5902"/>
                    <a:pt x="13327" y="5826"/>
                    <a:pt x="13232" y="5750"/>
                  </a:cubicBezTo>
                  <a:lnTo>
                    <a:pt x="13213" y="5730"/>
                  </a:lnTo>
                  <a:lnTo>
                    <a:pt x="13098" y="5635"/>
                  </a:lnTo>
                  <a:lnTo>
                    <a:pt x="12965" y="5540"/>
                  </a:lnTo>
                  <a:lnTo>
                    <a:pt x="12775" y="5388"/>
                  </a:lnTo>
                  <a:lnTo>
                    <a:pt x="12718" y="5331"/>
                  </a:lnTo>
                  <a:lnTo>
                    <a:pt x="12470" y="5140"/>
                  </a:lnTo>
                  <a:lnTo>
                    <a:pt x="12299" y="5007"/>
                  </a:lnTo>
                  <a:cubicBezTo>
                    <a:pt x="12146" y="4893"/>
                    <a:pt x="11994" y="4779"/>
                    <a:pt x="11880" y="4702"/>
                  </a:cubicBezTo>
                  <a:lnTo>
                    <a:pt x="11670" y="4550"/>
                  </a:lnTo>
                  <a:lnTo>
                    <a:pt x="11461" y="4379"/>
                  </a:lnTo>
                  <a:lnTo>
                    <a:pt x="11042" y="4093"/>
                  </a:lnTo>
                  <a:lnTo>
                    <a:pt x="10947" y="4036"/>
                  </a:lnTo>
                  <a:cubicBezTo>
                    <a:pt x="10833" y="3960"/>
                    <a:pt x="10719" y="3865"/>
                    <a:pt x="10585" y="3808"/>
                  </a:cubicBezTo>
                  <a:lnTo>
                    <a:pt x="10319" y="3636"/>
                  </a:lnTo>
                  <a:lnTo>
                    <a:pt x="10109" y="3503"/>
                  </a:lnTo>
                  <a:cubicBezTo>
                    <a:pt x="9957" y="3408"/>
                    <a:pt x="9786" y="3313"/>
                    <a:pt x="9652" y="3217"/>
                  </a:cubicBezTo>
                  <a:lnTo>
                    <a:pt x="9500" y="3141"/>
                  </a:lnTo>
                  <a:cubicBezTo>
                    <a:pt x="9386" y="3065"/>
                    <a:pt x="9272" y="2989"/>
                    <a:pt x="9157" y="2913"/>
                  </a:cubicBezTo>
                  <a:lnTo>
                    <a:pt x="9100" y="2856"/>
                  </a:lnTo>
                  <a:cubicBezTo>
                    <a:pt x="8948" y="2761"/>
                    <a:pt x="8796" y="2646"/>
                    <a:pt x="8624" y="2551"/>
                  </a:cubicBezTo>
                  <a:lnTo>
                    <a:pt x="8529" y="2494"/>
                  </a:lnTo>
                  <a:cubicBezTo>
                    <a:pt x="8415" y="2399"/>
                    <a:pt x="8282" y="2323"/>
                    <a:pt x="8148" y="2228"/>
                  </a:cubicBezTo>
                  <a:lnTo>
                    <a:pt x="8053" y="2170"/>
                  </a:lnTo>
                  <a:lnTo>
                    <a:pt x="7901" y="2056"/>
                  </a:lnTo>
                  <a:lnTo>
                    <a:pt x="7787" y="1999"/>
                  </a:lnTo>
                  <a:lnTo>
                    <a:pt x="7653" y="1904"/>
                  </a:lnTo>
                  <a:lnTo>
                    <a:pt x="7615" y="1885"/>
                  </a:lnTo>
                  <a:cubicBezTo>
                    <a:pt x="7558" y="1847"/>
                    <a:pt x="7482" y="1809"/>
                    <a:pt x="7425" y="1752"/>
                  </a:cubicBezTo>
                  <a:lnTo>
                    <a:pt x="7254" y="1656"/>
                  </a:lnTo>
                  <a:lnTo>
                    <a:pt x="7178" y="1618"/>
                  </a:lnTo>
                  <a:lnTo>
                    <a:pt x="6873" y="1447"/>
                  </a:lnTo>
                  <a:lnTo>
                    <a:pt x="6702" y="1333"/>
                  </a:lnTo>
                  <a:lnTo>
                    <a:pt x="6530" y="1238"/>
                  </a:lnTo>
                  <a:cubicBezTo>
                    <a:pt x="6302" y="1085"/>
                    <a:pt x="6054" y="971"/>
                    <a:pt x="5807" y="857"/>
                  </a:cubicBezTo>
                  <a:lnTo>
                    <a:pt x="5674" y="819"/>
                  </a:lnTo>
                  <a:lnTo>
                    <a:pt x="5559" y="781"/>
                  </a:lnTo>
                  <a:lnTo>
                    <a:pt x="5350" y="685"/>
                  </a:lnTo>
                  <a:cubicBezTo>
                    <a:pt x="5236" y="647"/>
                    <a:pt x="5102" y="609"/>
                    <a:pt x="5007" y="590"/>
                  </a:cubicBezTo>
                  <a:lnTo>
                    <a:pt x="4893" y="552"/>
                  </a:lnTo>
                  <a:lnTo>
                    <a:pt x="4607" y="476"/>
                  </a:lnTo>
                  <a:cubicBezTo>
                    <a:pt x="4531" y="438"/>
                    <a:pt x="4455" y="419"/>
                    <a:pt x="4379" y="400"/>
                  </a:cubicBezTo>
                  <a:lnTo>
                    <a:pt x="4322" y="381"/>
                  </a:lnTo>
                  <a:lnTo>
                    <a:pt x="4055" y="324"/>
                  </a:lnTo>
                  <a:lnTo>
                    <a:pt x="3770" y="248"/>
                  </a:lnTo>
                  <a:lnTo>
                    <a:pt x="3732" y="248"/>
                  </a:lnTo>
                  <a:lnTo>
                    <a:pt x="3636" y="210"/>
                  </a:lnTo>
                  <a:lnTo>
                    <a:pt x="3484" y="171"/>
                  </a:lnTo>
                  <a:lnTo>
                    <a:pt x="3351" y="152"/>
                  </a:lnTo>
                  <a:cubicBezTo>
                    <a:pt x="3180" y="114"/>
                    <a:pt x="3008" y="76"/>
                    <a:pt x="2837" y="57"/>
                  </a:cubicBezTo>
                  <a:cubicBezTo>
                    <a:pt x="2723" y="38"/>
                    <a:pt x="2647" y="19"/>
                    <a:pt x="2570" y="19"/>
                  </a:cubicBezTo>
                  <a:lnTo>
                    <a:pt x="2380" y="0"/>
                  </a:lnTo>
                  <a:close/>
                  <a:moveTo>
                    <a:pt x="32275" y="21699"/>
                  </a:moveTo>
                  <a:lnTo>
                    <a:pt x="32275" y="21699"/>
                  </a:lnTo>
                  <a:cubicBezTo>
                    <a:pt x="32293" y="21744"/>
                    <a:pt x="32310" y="21784"/>
                    <a:pt x="32327" y="21818"/>
                  </a:cubicBezTo>
                  <a:lnTo>
                    <a:pt x="32327" y="21798"/>
                  </a:lnTo>
                  <a:cubicBezTo>
                    <a:pt x="32311" y="21767"/>
                    <a:pt x="32293" y="21734"/>
                    <a:pt x="32275" y="21699"/>
                  </a:cubicBezTo>
                  <a:close/>
                  <a:moveTo>
                    <a:pt x="32327" y="21818"/>
                  </a:moveTo>
                  <a:lnTo>
                    <a:pt x="32327" y="21856"/>
                  </a:lnTo>
                  <a:lnTo>
                    <a:pt x="32346" y="21894"/>
                  </a:lnTo>
                  <a:lnTo>
                    <a:pt x="32346" y="21932"/>
                  </a:lnTo>
                  <a:lnTo>
                    <a:pt x="32346" y="21951"/>
                  </a:lnTo>
                  <a:cubicBezTo>
                    <a:pt x="32365" y="21989"/>
                    <a:pt x="32365" y="22027"/>
                    <a:pt x="32384" y="22084"/>
                  </a:cubicBezTo>
                  <a:lnTo>
                    <a:pt x="32384" y="22103"/>
                  </a:lnTo>
                  <a:lnTo>
                    <a:pt x="32365" y="22084"/>
                  </a:lnTo>
                  <a:lnTo>
                    <a:pt x="32365" y="22084"/>
                  </a:lnTo>
                  <a:cubicBezTo>
                    <a:pt x="32365" y="22103"/>
                    <a:pt x="32384" y="22103"/>
                    <a:pt x="32384" y="22122"/>
                  </a:cubicBezTo>
                  <a:lnTo>
                    <a:pt x="32403" y="22103"/>
                  </a:lnTo>
                  <a:cubicBezTo>
                    <a:pt x="32403" y="22084"/>
                    <a:pt x="32403" y="22084"/>
                    <a:pt x="32403" y="22065"/>
                  </a:cubicBezTo>
                  <a:cubicBezTo>
                    <a:pt x="32384" y="21989"/>
                    <a:pt x="32346" y="21913"/>
                    <a:pt x="32327" y="218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0" name="Google Shape;2770;p78"/>
            <p:cNvSpPr/>
            <p:nvPr/>
          </p:nvSpPr>
          <p:spPr>
            <a:xfrm>
              <a:off x="3467550" y="3479800"/>
              <a:ext cx="66650" cy="125175"/>
            </a:xfrm>
            <a:custGeom>
              <a:avLst/>
              <a:gdLst/>
              <a:ahLst/>
              <a:cxnLst/>
              <a:rect l="l" t="t" r="r" b="b"/>
              <a:pathLst>
                <a:path w="2666" h="5007" extrusionOk="0">
                  <a:moveTo>
                    <a:pt x="0" y="0"/>
                  </a:moveTo>
                  <a:cubicBezTo>
                    <a:pt x="0" y="267"/>
                    <a:pt x="38" y="552"/>
                    <a:pt x="57" y="800"/>
                  </a:cubicBezTo>
                  <a:lnTo>
                    <a:pt x="57" y="819"/>
                  </a:lnTo>
                  <a:lnTo>
                    <a:pt x="57" y="895"/>
                  </a:lnTo>
                  <a:cubicBezTo>
                    <a:pt x="76" y="1009"/>
                    <a:pt x="95" y="1104"/>
                    <a:pt x="95" y="1199"/>
                  </a:cubicBezTo>
                  <a:cubicBezTo>
                    <a:pt x="115" y="1295"/>
                    <a:pt x="134" y="1447"/>
                    <a:pt x="153" y="1561"/>
                  </a:cubicBezTo>
                  <a:cubicBezTo>
                    <a:pt x="172" y="1809"/>
                    <a:pt x="191" y="2018"/>
                    <a:pt x="210" y="2247"/>
                  </a:cubicBezTo>
                  <a:lnTo>
                    <a:pt x="210" y="2456"/>
                  </a:lnTo>
                  <a:cubicBezTo>
                    <a:pt x="210" y="2589"/>
                    <a:pt x="210" y="2722"/>
                    <a:pt x="210" y="2856"/>
                  </a:cubicBezTo>
                  <a:lnTo>
                    <a:pt x="210" y="2989"/>
                  </a:lnTo>
                  <a:cubicBezTo>
                    <a:pt x="229" y="3141"/>
                    <a:pt x="248" y="3294"/>
                    <a:pt x="267" y="3446"/>
                  </a:cubicBezTo>
                  <a:cubicBezTo>
                    <a:pt x="267" y="3541"/>
                    <a:pt x="286" y="3636"/>
                    <a:pt x="305" y="3731"/>
                  </a:cubicBezTo>
                  <a:lnTo>
                    <a:pt x="305" y="3751"/>
                  </a:lnTo>
                  <a:lnTo>
                    <a:pt x="476" y="3827"/>
                  </a:lnTo>
                  <a:lnTo>
                    <a:pt x="495" y="3827"/>
                  </a:lnTo>
                  <a:lnTo>
                    <a:pt x="533" y="3846"/>
                  </a:lnTo>
                  <a:lnTo>
                    <a:pt x="552" y="3846"/>
                  </a:lnTo>
                  <a:lnTo>
                    <a:pt x="590" y="3865"/>
                  </a:lnTo>
                  <a:lnTo>
                    <a:pt x="724" y="3922"/>
                  </a:lnTo>
                  <a:lnTo>
                    <a:pt x="1028" y="4074"/>
                  </a:lnTo>
                  <a:lnTo>
                    <a:pt x="1295" y="4207"/>
                  </a:lnTo>
                  <a:cubicBezTo>
                    <a:pt x="1485" y="4322"/>
                    <a:pt x="1676" y="4417"/>
                    <a:pt x="1828" y="4512"/>
                  </a:cubicBezTo>
                  <a:lnTo>
                    <a:pt x="1942" y="4588"/>
                  </a:lnTo>
                  <a:lnTo>
                    <a:pt x="2190" y="4721"/>
                  </a:lnTo>
                  <a:lnTo>
                    <a:pt x="2247" y="4760"/>
                  </a:lnTo>
                  <a:lnTo>
                    <a:pt x="2475" y="4893"/>
                  </a:lnTo>
                  <a:lnTo>
                    <a:pt x="2551" y="4950"/>
                  </a:lnTo>
                  <a:lnTo>
                    <a:pt x="2628" y="5007"/>
                  </a:lnTo>
                  <a:lnTo>
                    <a:pt x="2666" y="4988"/>
                  </a:lnTo>
                  <a:lnTo>
                    <a:pt x="2647" y="4931"/>
                  </a:lnTo>
                  <a:lnTo>
                    <a:pt x="2647" y="4912"/>
                  </a:lnTo>
                  <a:cubicBezTo>
                    <a:pt x="2628" y="4836"/>
                    <a:pt x="2589" y="4760"/>
                    <a:pt x="2570" y="4664"/>
                  </a:cubicBezTo>
                  <a:lnTo>
                    <a:pt x="2532" y="4474"/>
                  </a:lnTo>
                  <a:lnTo>
                    <a:pt x="2532" y="4436"/>
                  </a:lnTo>
                  <a:lnTo>
                    <a:pt x="2532" y="4417"/>
                  </a:lnTo>
                  <a:cubicBezTo>
                    <a:pt x="2494" y="4188"/>
                    <a:pt x="2437" y="3998"/>
                    <a:pt x="2418" y="3827"/>
                  </a:cubicBezTo>
                  <a:lnTo>
                    <a:pt x="2418" y="3808"/>
                  </a:lnTo>
                  <a:cubicBezTo>
                    <a:pt x="2399" y="3712"/>
                    <a:pt x="2380" y="3598"/>
                    <a:pt x="2380" y="3503"/>
                  </a:cubicBezTo>
                  <a:cubicBezTo>
                    <a:pt x="2380" y="3427"/>
                    <a:pt x="2380" y="3332"/>
                    <a:pt x="2361" y="3198"/>
                  </a:cubicBezTo>
                  <a:cubicBezTo>
                    <a:pt x="2361" y="2970"/>
                    <a:pt x="2361" y="2722"/>
                    <a:pt x="2380" y="2532"/>
                  </a:cubicBezTo>
                  <a:lnTo>
                    <a:pt x="2380" y="2513"/>
                  </a:lnTo>
                  <a:cubicBezTo>
                    <a:pt x="2380" y="2323"/>
                    <a:pt x="2399" y="2094"/>
                    <a:pt x="2437" y="1885"/>
                  </a:cubicBezTo>
                  <a:cubicBezTo>
                    <a:pt x="2456" y="1713"/>
                    <a:pt x="2475" y="1542"/>
                    <a:pt x="2513" y="1390"/>
                  </a:cubicBezTo>
                  <a:lnTo>
                    <a:pt x="2513" y="1371"/>
                  </a:lnTo>
                  <a:lnTo>
                    <a:pt x="2513" y="1333"/>
                  </a:lnTo>
                  <a:lnTo>
                    <a:pt x="2513" y="1276"/>
                  </a:lnTo>
                  <a:lnTo>
                    <a:pt x="2513" y="1257"/>
                  </a:lnTo>
                  <a:lnTo>
                    <a:pt x="2513" y="1218"/>
                  </a:lnTo>
                  <a:cubicBezTo>
                    <a:pt x="2532" y="1047"/>
                    <a:pt x="2570" y="819"/>
                    <a:pt x="2608" y="609"/>
                  </a:cubicBezTo>
                  <a:lnTo>
                    <a:pt x="2608" y="571"/>
                  </a:lnTo>
                  <a:lnTo>
                    <a:pt x="2608" y="476"/>
                  </a:lnTo>
                  <a:lnTo>
                    <a:pt x="2608" y="419"/>
                  </a:lnTo>
                  <a:lnTo>
                    <a:pt x="2608" y="381"/>
                  </a:lnTo>
                  <a:lnTo>
                    <a:pt x="2494" y="343"/>
                  </a:lnTo>
                  <a:lnTo>
                    <a:pt x="2475" y="343"/>
                  </a:lnTo>
                  <a:cubicBezTo>
                    <a:pt x="2266" y="286"/>
                    <a:pt x="2037" y="228"/>
                    <a:pt x="1809" y="171"/>
                  </a:cubicBezTo>
                  <a:lnTo>
                    <a:pt x="1542" y="114"/>
                  </a:lnTo>
                  <a:cubicBezTo>
                    <a:pt x="1466" y="95"/>
                    <a:pt x="1390" y="95"/>
                    <a:pt x="1333" y="76"/>
                  </a:cubicBezTo>
                  <a:lnTo>
                    <a:pt x="1276" y="76"/>
                  </a:lnTo>
                  <a:cubicBezTo>
                    <a:pt x="1104" y="57"/>
                    <a:pt x="952" y="57"/>
                    <a:pt x="800" y="38"/>
                  </a:cubicBezTo>
                  <a:lnTo>
                    <a:pt x="743" y="38"/>
                  </a:lnTo>
                  <a:cubicBezTo>
                    <a:pt x="457" y="19"/>
                    <a:pt x="22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1" name="Google Shape;2771;p78"/>
            <p:cNvSpPr/>
            <p:nvPr/>
          </p:nvSpPr>
          <p:spPr>
            <a:xfrm>
              <a:off x="3449925" y="3653025"/>
              <a:ext cx="204700" cy="101875"/>
            </a:xfrm>
            <a:custGeom>
              <a:avLst/>
              <a:gdLst/>
              <a:ahLst/>
              <a:cxnLst/>
              <a:rect l="l" t="t" r="r" b="b"/>
              <a:pathLst>
                <a:path w="8188" h="4075" extrusionOk="0">
                  <a:moveTo>
                    <a:pt x="8187" y="1676"/>
                  </a:moveTo>
                  <a:lnTo>
                    <a:pt x="8143" y="1685"/>
                  </a:lnTo>
                  <a:lnTo>
                    <a:pt x="8143" y="1685"/>
                  </a:lnTo>
                  <a:lnTo>
                    <a:pt x="8187" y="1714"/>
                  </a:lnTo>
                  <a:lnTo>
                    <a:pt x="8187" y="1676"/>
                  </a:lnTo>
                  <a:close/>
                  <a:moveTo>
                    <a:pt x="5865" y="1"/>
                  </a:moveTo>
                  <a:lnTo>
                    <a:pt x="5389" y="20"/>
                  </a:lnTo>
                  <a:cubicBezTo>
                    <a:pt x="5103" y="20"/>
                    <a:pt x="4798" y="39"/>
                    <a:pt x="4513" y="77"/>
                  </a:cubicBezTo>
                  <a:cubicBezTo>
                    <a:pt x="4208" y="96"/>
                    <a:pt x="3923" y="172"/>
                    <a:pt x="3675" y="210"/>
                  </a:cubicBezTo>
                  <a:lnTo>
                    <a:pt x="3656" y="210"/>
                  </a:lnTo>
                  <a:lnTo>
                    <a:pt x="3466" y="248"/>
                  </a:lnTo>
                  <a:cubicBezTo>
                    <a:pt x="3104" y="324"/>
                    <a:pt x="2799" y="382"/>
                    <a:pt x="2476" y="458"/>
                  </a:cubicBezTo>
                  <a:lnTo>
                    <a:pt x="1733" y="610"/>
                  </a:lnTo>
                  <a:cubicBezTo>
                    <a:pt x="1353" y="686"/>
                    <a:pt x="858" y="800"/>
                    <a:pt x="363" y="915"/>
                  </a:cubicBezTo>
                  <a:lnTo>
                    <a:pt x="153" y="972"/>
                  </a:lnTo>
                  <a:lnTo>
                    <a:pt x="96" y="972"/>
                  </a:lnTo>
                  <a:lnTo>
                    <a:pt x="1" y="1010"/>
                  </a:lnTo>
                  <a:cubicBezTo>
                    <a:pt x="39" y="1124"/>
                    <a:pt x="96" y="1238"/>
                    <a:pt x="153" y="1353"/>
                  </a:cubicBezTo>
                  <a:cubicBezTo>
                    <a:pt x="248" y="1562"/>
                    <a:pt x="382" y="1771"/>
                    <a:pt x="477" y="1943"/>
                  </a:cubicBezTo>
                  <a:lnTo>
                    <a:pt x="629" y="2228"/>
                  </a:lnTo>
                  <a:lnTo>
                    <a:pt x="686" y="2323"/>
                  </a:lnTo>
                  <a:cubicBezTo>
                    <a:pt x="839" y="2590"/>
                    <a:pt x="972" y="2837"/>
                    <a:pt x="1143" y="3085"/>
                  </a:cubicBezTo>
                  <a:cubicBezTo>
                    <a:pt x="1238" y="3237"/>
                    <a:pt x="1353" y="3371"/>
                    <a:pt x="1467" y="3523"/>
                  </a:cubicBezTo>
                  <a:cubicBezTo>
                    <a:pt x="1600" y="3675"/>
                    <a:pt x="1714" y="3789"/>
                    <a:pt x="1848" y="3923"/>
                  </a:cubicBezTo>
                  <a:lnTo>
                    <a:pt x="2000" y="4075"/>
                  </a:lnTo>
                  <a:lnTo>
                    <a:pt x="2038" y="4056"/>
                  </a:lnTo>
                  <a:lnTo>
                    <a:pt x="2057" y="4056"/>
                  </a:lnTo>
                  <a:lnTo>
                    <a:pt x="2076" y="4037"/>
                  </a:lnTo>
                  <a:lnTo>
                    <a:pt x="2133" y="3999"/>
                  </a:lnTo>
                  <a:cubicBezTo>
                    <a:pt x="2324" y="3904"/>
                    <a:pt x="2495" y="3808"/>
                    <a:pt x="2685" y="3713"/>
                  </a:cubicBezTo>
                  <a:lnTo>
                    <a:pt x="3237" y="3428"/>
                  </a:lnTo>
                  <a:cubicBezTo>
                    <a:pt x="3580" y="3256"/>
                    <a:pt x="3942" y="3085"/>
                    <a:pt x="4380" y="2895"/>
                  </a:cubicBezTo>
                  <a:cubicBezTo>
                    <a:pt x="4722" y="2742"/>
                    <a:pt x="5141" y="2552"/>
                    <a:pt x="5541" y="2400"/>
                  </a:cubicBezTo>
                  <a:lnTo>
                    <a:pt x="5560" y="2400"/>
                  </a:lnTo>
                  <a:cubicBezTo>
                    <a:pt x="5693" y="2342"/>
                    <a:pt x="5826" y="2304"/>
                    <a:pt x="5998" y="2247"/>
                  </a:cubicBezTo>
                  <a:cubicBezTo>
                    <a:pt x="6455" y="2076"/>
                    <a:pt x="6835" y="1981"/>
                    <a:pt x="7178" y="1886"/>
                  </a:cubicBezTo>
                  <a:cubicBezTo>
                    <a:pt x="7388" y="1848"/>
                    <a:pt x="7597" y="1809"/>
                    <a:pt x="7787" y="1752"/>
                  </a:cubicBezTo>
                  <a:lnTo>
                    <a:pt x="7806" y="1752"/>
                  </a:lnTo>
                  <a:lnTo>
                    <a:pt x="8143" y="1685"/>
                  </a:lnTo>
                  <a:lnTo>
                    <a:pt x="8143" y="1685"/>
                  </a:lnTo>
                  <a:lnTo>
                    <a:pt x="8130" y="1676"/>
                  </a:lnTo>
                  <a:lnTo>
                    <a:pt x="8111" y="1638"/>
                  </a:lnTo>
                  <a:cubicBezTo>
                    <a:pt x="7825" y="1429"/>
                    <a:pt x="7559" y="1219"/>
                    <a:pt x="7235" y="972"/>
                  </a:cubicBezTo>
                  <a:lnTo>
                    <a:pt x="7159" y="915"/>
                  </a:lnTo>
                  <a:cubicBezTo>
                    <a:pt x="6816" y="686"/>
                    <a:pt x="6493" y="420"/>
                    <a:pt x="6245" y="210"/>
                  </a:cubicBezTo>
                  <a:lnTo>
                    <a:pt x="6226" y="191"/>
                  </a:lnTo>
                  <a:lnTo>
                    <a:pt x="6131" y="115"/>
                  </a:lnTo>
                  <a:lnTo>
                    <a:pt x="6036" y="58"/>
                  </a:lnTo>
                  <a:lnTo>
                    <a:pt x="5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2" name="Google Shape;2772;p78"/>
            <p:cNvSpPr/>
            <p:nvPr/>
          </p:nvSpPr>
          <p:spPr>
            <a:xfrm>
              <a:off x="3671250" y="3571175"/>
              <a:ext cx="78550" cy="164700"/>
            </a:xfrm>
            <a:custGeom>
              <a:avLst/>
              <a:gdLst/>
              <a:ahLst/>
              <a:cxnLst/>
              <a:rect l="l" t="t" r="r" b="b"/>
              <a:pathLst>
                <a:path w="3142" h="6588" extrusionOk="0">
                  <a:moveTo>
                    <a:pt x="800" y="0"/>
                  </a:moveTo>
                  <a:cubicBezTo>
                    <a:pt x="800" y="57"/>
                    <a:pt x="781" y="96"/>
                    <a:pt x="762" y="153"/>
                  </a:cubicBezTo>
                  <a:lnTo>
                    <a:pt x="743" y="248"/>
                  </a:lnTo>
                  <a:cubicBezTo>
                    <a:pt x="667" y="476"/>
                    <a:pt x="629" y="667"/>
                    <a:pt x="591" y="838"/>
                  </a:cubicBezTo>
                  <a:cubicBezTo>
                    <a:pt x="553" y="1085"/>
                    <a:pt x="515" y="1276"/>
                    <a:pt x="476" y="1466"/>
                  </a:cubicBezTo>
                  <a:cubicBezTo>
                    <a:pt x="476" y="1561"/>
                    <a:pt x="457" y="1676"/>
                    <a:pt x="438" y="1771"/>
                  </a:cubicBezTo>
                  <a:cubicBezTo>
                    <a:pt x="438" y="1885"/>
                    <a:pt x="419" y="2056"/>
                    <a:pt x="400" y="2190"/>
                  </a:cubicBezTo>
                  <a:cubicBezTo>
                    <a:pt x="381" y="2323"/>
                    <a:pt x="362" y="2418"/>
                    <a:pt x="343" y="2551"/>
                  </a:cubicBezTo>
                  <a:lnTo>
                    <a:pt x="305" y="2837"/>
                  </a:lnTo>
                  <a:lnTo>
                    <a:pt x="305" y="2894"/>
                  </a:lnTo>
                  <a:lnTo>
                    <a:pt x="286" y="3008"/>
                  </a:lnTo>
                  <a:lnTo>
                    <a:pt x="248" y="3275"/>
                  </a:lnTo>
                  <a:cubicBezTo>
                    <a:pt x="229" y="3408"/>
                    <a:pt x="210" y="3522"/>
                    <a:pt x="172" y="3675"/>
                  </a:cubicBezTo>
                  <a:cubicBezTo>
                    <a:pt x="134" y="3884"/>
                    <a:pt x="96" y="4132"/>
                    <a:pt x="58" y="4379"/>
                  </a:cubicBezTo>
                  <a:lnTo>
                    <a:pt x="58" y="4455"/>
                  </a:lnTo>
                  <a:lnTo>
                    <a:pt x="58" y="4512"/>
                  </a:lnTo>
                  <a:cubicBezTo>
                    <a:pt x="39" y="4703"/>
                    <a:pt x="20" y="4855"/>
                    <a:pt x="0" y="4988"/>
                  </a:cubicBezTo>
                  <a:lnTo>
                    <a:pt x="0" y="5160"/>
                  </a:lnTo>
                  <a:cubicBezTo>
                    <a:pt x="134" y="5274"/>
                    <a:pt x="248" y="5369"/>
                    <a:pt x="362" y="5445"/>
                  </a:cubicBezTo>
                  <a:lnTo>
                    <a:pt x="762" y="5750"/>
                  </a:lnTo>
                  <a:lnTo>
                    <a:pt x="1333" y="6188"/>
                  </a:lnTo>
                  <a:lnTo>
                    <a:pt x="1847" y="6560"/>
                  </a:lnTo>
                  <a:lnTo>
                    <a:pt x="1847" y="6549"/>
                  </a:lnTo>
                  <a:lnTo>
                    <a:pt x="1847" y="6378"/>
                  </a:lnTo>
                  <a:lnTo>
                    <a:pt x="1847" y="6340"/>
                  </a:lnTo>
                  <a:lnTo>
                    <a:pt x="1847" y="6207"/>
                  </a:lnTo>
                  <a:lnTo>
                    <a:pt x="1847" y="5864"/>
                  </a:lnTo>
                  <a:cubicBezTo>
                    <a:pt x="1847" y="5674"/>
                    <a:pt x="1866" y="5483"/>
                    <a:pt x="1885" y="5274"/>
                  </a:cubicBezTo>
                  <a:lnTo>
                    <a:pt x="1904" y="5064"/>
                  </a:lnTo>
                  <a:lnTo>
                    <a:pt x="1904" y="5007"/>
                  </a:lnTo>
                  <a:cubicBezTo>
                    <a:pt x="1923" y="4893"/>
                    <a:pt x="1923" y="4779"/>
                    <a:pt x="1942" y="4665"/>
                  </a:cubicBezTo>
                  <a:cubicBezTo>
                    <a:pt x="1961" y="4474"/>
                    <a:pt x="1999" y="4265"/>
                    <a:pt x="2038" y="4055"/>
                  </a:cubicBezTo>
                  <a:lnTo>
                    <a:pt x="2038" y="3998"/>
                  </a:lnTo>
                  <a:cubicBezTo>
                    <a:pt x="2057" y="3922"/>
                    <a:pt x="2057" y="3846"/>
                    <a:pt x="2076" y="3770"/>
                  </a:cubicBezTo>
                  <a:cubicBezTo>
                    <a:pt x="2095" y="3694"/>
                    <a:pt x="2133" y="3541"/>
                    <a:pt x="2171" y="3446"/>
                  </a:cubicBezTo>
                  <a:cubicBezTo>
                    <a:pt x="2228" y="3256"/>
                    <a:pt x="2304" y="3065"/>
                    <a:pt x="2399" y="2875"/>
                  </a:cubicBezTo>
                  <a:lnTo>
                    <a:pt x="2494" y="2647"/>
                  </a:lnTo>
                  <a:lnTo>
                    <a:pt x="2513" y="2609"/>
                  </a:lnTo>
                  <a:cubicBezTo>
                    <a:pt x="2571" y="2513"/>
                    <a:pt x="2609" y="2418"/>
                    <a:pt x="2666" y="2304"/>
                  </a:cubicBezTo>
                  <a:cubicBezTo>
                    <a:pt x="2723" y="2209"/>
                    <a:pt x="2799" y="2075"/>
                    <a:pt x="2856" y="1942"/>
                  </a:cubicBezTo>
                  <a:lnTo>
                    <a:pt x="2970" y="1771"/>
                  </a:lnTo>
                  <a:cubicBezTo>
                    <a:pt x="3027" y="1657"/>
                    <a:pt x="3085" y="1542"/>
                    <a:pt x="3142" y="1447"/>
                  </a:cubicBezTo>
                  <a:lnTo>
                    <a:pt x="3123" y="1447"/>
                  </a:lnTo>
                  <a:lnTo>
                    <a:pt x="3066" y="1409"/>
                  </a:lnTo>
                  <a:lnTo>
                    <a:pt x="2970" y="1352"/>
                  </a:lnTo>
                  <a:lnTo>
                    <a:pt x="2951" y="1333"/>
                  </a:lnTo>
                  <a:lnTo>
                    <a:pt x="2894" y="1295"/>
                  </a:lnTo>
                  <a:lnTo>
                    <a:pt x="2818" y="1257"/>
                  </a:lnTo>
                  <a:lnTo>
                    <a:pt x="2799" y="1257"/>
                  </a:lnTo>
                  <a:lnTo>
                    <a:pt x="2761" y="1238"/>
                  </a:lnTo>
                  <a:lnTo>
                    <a:pt x="2685" y="1181"/>
                  </a:lnTo>
                  <a:lnTo>
                    <a:pt x="2533" y="1105"/>
                  </a:lnTo>
                  <a:lnTo>
                    <a:pt x="2228" y="933"/>
                  </a:lnTo>
                  <a:lnTo>
                    <a:pt x="2133" y="876"/>
                  </a:lnTo>
                  <a:cubicBezTo>
                    <a:pt x="1866" y="705"/>
                    <a:pt x="1657" y="571"/>
                    <a:pt x="1447" y="438"/>
                  </a:cubicBezTo>
                  <a:lnTo>
                    <a:pt x="1181" y="267"/>
                  </a:lnTo>
                  <a:lnTo>
                    <a:pt x="1143" y="229"/>
                  </a:lnTo>
                  <a:lnTo>
                    <a:pt x="1124" y="210"/>
                  </a:lnTo>
                  <a:lnTo>
                    <a:pt x="800" y="0"/>
                  </a:lnTo>
                  <a:close/>
                  <a:moveTo>
                    <a:pt x="1847" y="6560"/>
                  </a:moveTo>
                  <a:lnTo>
                    <a:pt x="1847" y="6568"/>
                  </a:lnTo>
                  <a:lnTo>
                    <a:pt x="1885" y="6587"/>
                  </a:lnTo>
                  <a:lnTo>
                    <a:pt x="1847" y="65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3" name="Google Shape;2773;p78"/>
            <p:cNvSpPr/>
            <p:nvPr/>
          </p:nvSpPr>
          <p:spPr>
            <a:xfrm>
              <a:off x="3594150" y="3782975"/>
              <a:ext cx="224200" cy="60450"/>
            </a:xfrm>
            <a:custGeom>
              <a:avLst/>
              <a:gdLst/>
              <a:ahLst/>
              <a:cxnLst/>
              <a:rect l="l" t="t" r="r" b="b"/>
              <a:pathLst>
                <a:path w="8968" h="2418" extrusionOk="0">
                  <a:moveTo>
                    <a:pt x="8898" y="762"/>
                  </a:moveTo>
                  <a:lnTo>
                    <a:pt x="8898" y="762"/>
                  </a:lnTo>
                  <a:cubicBezTo>
                    <a:pt x="8921" y="774"/>
                    <a:pt x="8944" y="787"/>
                    <a:pt x="8967" y="800"/>
                  </a:cubicBezTo>
                  <a:lnTo>
                    <a:pt x="8967" y="762"/>
                  </a:lnTo>
                  <a:close/>
                  <a:moveTo>
                    <a:pt x="6645" y="0"/>
                  </a:moveTo>
                  <a:lnTo>
                    <a:pt x="6359" y="19"/>
                  </a:lnTo>
                  <a:lnTo>
                    <a:pt x="6245" y="19"/>
                  </a:lnTo>
                  <a:lnTo>
                    <a:pt x="5978" y="57"/>
                  </a:lnTo>
                  <a:lnTo>
                    <a:pt x="5788" y="95"/>
                  </a:lnTo>
                  <a:lnTo>
                    <a:pt x="5521" y="133"/>
                  </a:lnTo>
                  <a:lnTo>
                    <a:pt x="5331" y="152"/>
                  </a:lnTo>
                  <a:lnTo>
                    <a:pt x="5255" y="152"/>
                  </a:lnTo>
                  <a:cubicBezTo>
                    <a:pt x="4950" y="191"/>
                    <a:pt x="4665" y="248"/>
                    <a:pt x="4360" y="305"/>
                  </a:cubicBezTo>
                  <a:cubicBezTo>
                    <a:pt x="4132" y="362"/>
                    <a:pt x="3865" y="419"/>
                    <a:pt x="3656" y="457"/>
                  </a:cubicBezTo>
                  <a:lnTo>
                    <a:pt x="3408" y="514"/>
                  </a:lnTo>
                  <a:lnTo>
                    <a:pt x="3046" y="590"/>
                  </a:lnTo>
                  <a:lnTo>
                    <a:pt x="3027" y="590"/>
                  </a:lnTo>
                  <a:lnTo>
                    <a:pt x="2951" y="609"/>
                  </a:lnTo>
                  <a:lnTo>
                    <a:pt x="2628" y="686"/>
                  </a:lnTo>
                  <a:lnTo>
                    <a:pt x="2609" y="686"/>
                  </a:lnTo>
                  <a:lnTo>
                    <a:pt x="2475" y="705"/>
                  </a:lnTo>
                  <a:cubicBezTo>
                    <a:pt x="2171" y="781"/>
                    <a:pt x="1923" y="857"/>
                    <a:pt x="1714" y="914"/>
                  </a:cubicBezTo>
                  <a:cubicBezTo>
                    <a:pt x="1428" y="1009"/>
                    <a:pt x="1162" y="1104"/>
                    <a:pt x="914" y="1200"/>
                  </a:cubicBezTo>
                  <a:lnTo>
                    <a:pt x="457" y="1371"/>
                  </a:lnTo>
                  <a:lnTo>
                    <a:pt x="19" y="1523"/>
                  </a:lnTo>
                  <a:lnTo>
                    <a:pt x="0" y="1542"/>
                  </a:lnTo>
                  <a:lnTo>
                    <a:pt x="248" y="1714"/>
                  </a:lnTo>
                  <a:lnTo>
                    <a:pt x="400" y="1809"/>
                  </a:lnTo>
                  <a:cubicBezTo>
                    <a:pt x="591" y="1923"/>
                    <a:pt x="838" y="2075"/>
                    <a:pt x="1105" y="2209"/>
                  </a:cubicBezTo>
                  <a:lnTo>
                    <a:pt x="1257" y="2304"/>
                  </a:lnTo>
                  <a:lnTo>
                    <a:pt x="1295" y="2323"/>
                  </a:lnTo>
                  <a:lnTo>
                    <a:pt x="1485" y="2418"/>
                  </a:lnTo>
                  <a:lnTo>
                    <a:pt x="2056" y="2151"/>
                  </a:lnTo>
                  <a:cubicBezTo>
                    <a:pt x="2380" y="2018"/>
                    <a:pt x="2723" y="1885"/>
                    <a:pt x="3180" y="1733"/>
                  </a:cubicBezTo>
                  <a:cubicBezTo>
                    <a:pt x="3522" y="1618"/>
                    <a:pt x="3884" y="1523"/>
                    <a:pt x="4265" y="1428"/>
                  </a:cubicBezTo>
                  <a:cubicBezTo>
                    <a:pt x="4703" y="1333"/>
                    <a:pt x="5064" y="1257"/>
                    <a:pt x="5388" y="1200"/>
                  </a:cubicBezTo>
                  <a:cubicBezTo>
                    <a:pt x="5731" y="1142"/>
                    <a:pt x="5997" y="1085"/>
                    <a:pt x="6340" y="1009"/>
                  </a:cubicBezTo>
                  <a:lnTo>
                    <a:pt x="6530" y="990"/>
                  </a:lnTo>
                  <a:lnTo>
                    <a:pt x="6606" y="971"/>
                  </a:lnTo>
                  <a:cubicBezTo>
                    <a:pt x="6930" y="914"/>
                    <a:pt x="7311" y="838"/>
                    <a:pt x="7673" y="800"/>
                  </a:cubicBezTo>
                  <a:cubicBezTo>
                    <a:pt x="7906" y="763"/>
                    <a:pt x="8148" y="742"/>
                    <a:pt x="8387" y="742"/>
                  </a:cubicBezTo>
                  <a:cubicBezTo>
                    <a:pt x="8518" y="742"/>
                    <a:pt x="8649" y="748"/>
                    <a:pt x="8777" y="762"/>
                  </a:cubicBezTo>
                  <a:lnTo>
                    <a:pt x="8898" y="762"/>
                  </a:lnTo>
                  <a:cubicBezTo>
                    <a:pt x="8744" y="679"/>
                    <a:pt x="8575" y="594"/>
                    <a:pt x="8377" y="495"/>
                  </a:cubicBezTo>
                  <a:cubicBezTo>
                    <a:pt x="8091" y="343"/>
                    <a:pt x="7768" y="191"/>
                    <a:pt x="7463" y="19"/>
                  </a:cubicBezTo>
                  <a:cubicBezTo>
                    <a:pt x="7292" y="0"/>
                    <a:pt x="7101" y="0"/>
                    <a:pt x="6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4" name="Google Shape;2774;p78"/>
            <p:cNvSpPr/>
            <p:nvPr/>
          </p:nvSpPr>
          <p:spPr>
            <a:xfrm>
              <a:off x="3747400" y="3617325"/>
              <a:ext cx="35250" cy="148050"/>
            </a:xfrm>
            <a:custGeom>
              <a:avLst/>
              <a:gdLst/>
              <a:ahLst/>
              <a:cxnLst/>
              <a:rect l="l" t="t" r="r" b="b"/>
              <a:pathLst>
                <a:path w="1410" h="5922" extrusionOk="0">
                  <a:moveTo>
                    <a:pt x="781" y="1"/>
                  </a:moveTo>
                  <a:cubicBezTo>
                    <a:pt x="762" y="58"/>
                    <a:pt x="743" y="115"/>
                    <a:pt x="743" y="172"/>
                  </a:cubicBezTo>
                  <a:cubicBezTo>
                    <a:pt x="724" y="248"/>
                    <a:pt x="705" y="325"/>
                    <a:pt x="705" y="401"/>
                  </a:cubicBezTo>
                  <a:cubicBezTo>
                    <a:pt x="686" y="477"/>
                    <a:pt x="667" y="629"/>
                    <a:pt x="648" y="782"/>
                  </a:cubicBezTo>
                  <a:cubicBezTo>
                    <a:pt x="629" y="1048"/>
                    <a:pt x="591" y="1334"/>
                    <a:pt x="553" y="1638"/>
                  </a:cubicBezTo>
                  <a:lnTo>
                    <a:pt x="553" y="1676"/>
                  </a:lnTo>
                  <a:lnTo>
                    <a:pt x="553" y="1714"/>
                  </a:lnTo>
                  <a:cubicBezTo>
                    <a:pt x="534" y="1829"/>
                    <a:pt x="515" y="1962"/>
                    <a:pt x="496" y="2095"/>
                  </a:cubicBezTo>
                  <a:cubicBezTo>
                    <a:pt x="496" y="2209"/>
                    <a:pt x="476" y="2362"/>
                    <a:pt x="457" y="2476"/>
                  </a:cubicBezTo>
                  <a:lnTo>
                    <a:pt x="457" y="2514"/>
                  </a:lnTo>
                  <a:cubicBezTo>
                    <a:pt x="457" y="2628"/>
                    <a:pt x="438" y="2761"/>
                    <a:pt x="419" y="2895"/>
                  </a:cubicBezTo>
                  <a:cubicBezTo>
                    <a:pt x="400" y="3047"/>
                    <a:pt x="381" y="3218"/>
                    <a:pt x="381" y="3371"/>
                  </a:cubicBezTo>
                  <a:lnTo>
                    <a:pt x="381" y="3447"/>
                  </a:lnTo>
                  <a:cubicBezTo>
                    <a:pt x="381" y="3561"/>
                    <a:pt x="362" y="3694"/>
                    <a:pt x="343" y="3790"/>
                  </a:cubicBezTo>
                  <a:cubicBezTo>
                    <a:pt x="324" y="3923"/>
                    <a:pt x="305" y="4075"/>
                    <a:pt x="286" y="4208"/>
                  </a:cubicBezTo>
                  <a:cubicBezTo>
                    <a:pt x="248" y="4342"/>
                    <a:pt x="229" y="4475"/>
                    <a:pt x="191" y="4627"/>
                  </a:cubicBezTo>
                  <a:lnTo>
                    <a:pt x="153" y="4741"/>
                  </a:lnTo>
                  <a:cubicBezTo>
                    <a:pt x="134" y="4837"/>
                    <a:pt x="115" y="4913"/>
                    <a:pt x="96" y="5008"/>
                  </a:cubicBezTo>
                  <a:cubicBezTo>
                    <a:pt x="77" y="5103"/>
                    <a:pt x="58" y="5160"/>
                    <a:pt x="58" y="5236"/>
                  </a:cubicBezTo>
                  <a:lnTo>
                    <a:pt x="58" y="5255"/>
                  </a:lnTo>
                  <a:lnTo>
                    <a:pt x="58" y="5294"/>
                  </a:lnTo>
                  <a:lnTo>
                    <a:pt x="39" y="5408"/>
                  </a:lnTo>
                  <a:cubicBezTo>
                    <a:pt x="39" y="5446"/>
                    <a:pt x="20" y="5484"/>
                    <a:pt x="1" y="5522"/>
                  </a:cubicBezTo>
                  <a:lnTo>
                    <a:pt x="1" y="5560"/>
                  </a:lnTo>
                  <a:lnTo>
                    <a:pt x="248" y="5712"/>
                  </a:lnTo>
                  <a:lnTo>
                    <a:pt x="267" y="5712"/>
                  </a:lnTo>
                  <a:lnTo>
                    <a:pt x="324" y="5750"/>
                  </a:lnTo>
                  <a:lnTo>
                    <a:pt x="591" y="5903"/>
                  </a:lnTo>
                  <a:lnTo>
                    <a:pt x="610" y="5922"/>
                  </a:lnTo>
                  <a:lnTo>
                    <a:pt x="610" y="5731"/>
                  </a:lnTo>
                  <a:lnTo>
                    <a:pt x="610" y="5655"/>
                  </a:lnTo>
                  <a:lnTo>
                    <a:pt x="610" y="5636"/>
                  </a:lnTo>
                  <a:cubicBezTo>
                    <a:pt x="610" y="5446"/>
                    <a:pt x="629" y="5255"/>
                    <a:pt x="629" y="5065"/>
                  </a:cubicBezTo>
                  <a:cubicBezTo>
                    <a:pt x="629" y="4799"/>
                    <a:pt x="648" y="4589"/>
                    <a:pt x="667" y="4380"/>
                  </a:cubicBezTo>
                  <a:cubicBezTo>
                    <a:pt x="686" y="4227"/>
                    <a:pt x="724" y="4056"/>
                    <a:pt x="743" y="3904"/>
                  </a:cubicBezTo>
                  <a:cubicBezTo>
                    <a:pt x="743" y="3847"/>
                    <a:pt x="762" y="3770"/>
                    <a:pt x="781" y="3713"/>
                  </a:cubicBezTo>
                  <a:lnTo>
                    <a:pt x="781" y="3675"/>
                  </a:lnTo>
                  <a:lnTo>
                    <a:pt x="781" y="3618"/>
                  </a:lnTo>
                  <a:lnTo>
                    <a:pt x="781" y="3523"/>
                  </a:lnTo>
                  <a:cubicBezTo>
                    <a:pt x="800" y="3352"/>
                    <a:pt x="819" y="3199"/>
                    <a:pt x="838" y="3028"/>
                  </a:cubicBezTo>
                  <a:cubicBezTo>
                    <a:pt x="876" y="2876"/>
                    <a:pt x="895" y="2685"/>
                    <a:pt x="952" y="2476"/>
                  </a:cubicBezTo>
                  <a:cubicBezTo>
                    <a:pt x="1010" y="2190"/>
                    <a:pt x="1067" y="1943"/>
                    <a:pt x="1124" y="1714"/>
                  </a:cubicBezTo>
                  <a:lnTo>
                    <a:pt x="1162" y="1524"/>
                  </a:lnTo>
                  <a:lnTo>
                    <a:pt x="1162" y="1505"/>
                  </a:lnTo>
                  <a:cubicBezTo>
                    <a:pt x="1219" y="1353"/>
                    <a:pt x="1257" y="1162"/>
                    <a:pt x="1295" y="991"/>
                  </a:cubicBezTo>
                  <a:cubicBezTo>
                    <a:pt x="1314" y="896"/>
                    <a:pt x="1333" y="782"/>
                    <a:pt x="1352" y="686"/>
                  </a:cubicBezTo>
                  <a:lnTo>
                    <a:pt x="1352" y="667"/>
                  </a:lnTo>
                  <a:lnTo>
                    <a:pt x="1409" y="382"/>
                  </a:lnTo>
                  <a:cubicBezTo>
                    <a:pt x="1257" y="287"/>
                    <a:pt x="1067" y="172"/>
                    <a:pt x="857" y="58"/>
                  </a:cubicBezTo>
                  <a:lnTo>
                    <a:pt x="7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5" name="Google Shape;2775;p78"/>
            <p:cNvSpPr/>
            <p:nvPr/>
          </p:nvSpPr>
          <p:spPr>
            <a:xfrm>
              <a:off x="3833550" y="3659225"/>
              <a:ext cx="57125" cy="176600"/>
            </a:xfrm>
            <a:custGeom>
              <a:avLst/>
              <a:gdLst/>
              <a:ahLst/>
              <a:cxnLst/>
              <a:rect l="l" t="t" r="r" b="b"/>
              <a:pathLst>
                <a:path w="2285" h="7064" extrusionOk="0">
                  <a:moveTo>
                    <a:pt x="552" y="0"/>
                  </a:moveTo>
                  <a:lnTo>
                    <a:pt x="552" y="96"/>
                  </a:lnTo>
                  <a:lnTo>
                    <a:pt x="552" y="134"/>
                  </a:lnTo>
                  <a:lnTo>
                    <a:pt x="552" y="343"/>
                  </a:lnTo>
                  <a:cubicBezTo>
                    <a:pt x="552" y="400"/>
                    <a:pt x="552" y="495"/>
                    <a:pt x="552" y="590"/>
                  </a:cubicBezTo>
                  <a:cubicBezTo>
                    <a:pt x="533" y="743"/>
                    <a:pt x="514" y="914"/>
                    <a:pt x="495" y="1124"/>
                  </a:cubicBezTo>
                  <a:cubicBezTo>
                    <a:pt x="438" y="1466"/>
                    <a:pt x="419" y="1828"/>
                    <a:pt x="381" y="2171"/>
                  </a:cubicBezTo>
                  <a:lnTo>
                    <a:pt x="381" y="2190"/>
                  </a:lnTo>
                  <a:cubicBezTo>
                    <a:pt x="362" y="2380"/>
                    <a:pt x="343" y="2589"/>
                    <a:pt x="305" y="2799"/>
                  </a:cubicBezTo>
                  <a:cubicBezTo>
                    <a:pt x="305" y="2951"/>
                    <a:pt x="286" y="3084"/>
                    <a:pt x="267" y="3275"/>
                  </a:cubicBezTo>
                  <a:lnTo>
                    <a:pt x="267" y="3294"/>
                  </a:lnTo>
                  <a:cubicBezTo>
                    <a:pt x="267" y="3427"/>
                    <a:pt x="248" y="3579"/>
                    <a:pt x="229" y="3713"/>
                  </a:cubicBezTo>
                  <a:cubicBezTo>
                    <a:pt x="210" y="3846"/>
                    <a:pt x="210" y="3979"/>
                    <a:pt x="191" y="4113"/>
                  </a:cubicBezTo>
                  <a:cubicBezTo>
                    <a:pt x="172" y="4303"/>
                    <a:pt x="153" y="4474"/>
                    <a:pt x="134" y="4646"/>
                  </a:cubicBezTo>
                  <a:cubicBezTo>
                    <a:pt x="134" y="4741"/>
                    <a:pt x="115" y="4836"/>
                    <a:pt x="115" y="4912"/>
                  </a:cubicBezTo>
                  <a:lnTo>
                    <a:pt x="115" y="4988"/>
                  </a:lnTo>
                  <a:lnTo>
                    <a:pt x="96" y="5083"/>
                  </a:lnTo>
                  <a:lnTo>
                    <a:pt x="96" y="5179"/>
                  </a:lnTo>
                  <a:cubicBezTo>
                    <a:pt x="96" y="5274"/>
                    <a:pt x="77" y="5388"/>
                    <a:pt x="57" y="5483"/>
                  </a:cubicBezTo>
                  <a:cubicBezTo>
                    <a:pt x="38" y="5597"/>
                    <a:pt x="19" y="5636"/>
                    <a:pt x="0" y="5731"/>
                  </a:cubicBezTo>
                  <a:lnTo>
                    <a:pt x="0" y="5750"/>
                  </a:lnTo>
                  <a:lnTo>
                    <a:pt x="153" y="5845"/>
                  </a:lnTo>
                  <a:lnTo>
                    <a:pt x="191" y="5845"/>
                  </a:lnTo>
                  <a:cubicBezTo>
                    <a:pt x="552" y="6054"/>
                    <a:pt x="933" y="6264"/>
                    <a:pt x="1352" y="6511"/>
                  </a:cubicBezTo>
                  <a:cubicBezTo>
                    <a:pt x="1590" y="6657"/>
                    <a:pt x="1862" y="6821"/>
                    <a:pt x="2170" y="7036"/>
                  </a:cubicBezTo>
                  <a:lnTo>
                    <a:pt x="2170" y="7036"/>
                  </a:lnTo>
                  <a:cubicBezTo>
                    <a:pt x="2166" y="6965"/>
                    <a:pt x="2149" y="6883"/>
                    <a:pt x="2133" y="6816"/>
                  </a:cubicBezTo>
                  <a:cubicBezTo>
                    <a:pt x="2037" y="6416"/>
                    <a:pt x="1999" y="6016"/>
                    <a:pt x="1980" y="5617"/>
                  </a:cubicBezTo>
                  <a:lnTo>
                    <a:pt x="1980" y="5597"/>
                  </a:lnTo>
                  <a:cubicBezTo>
                    <a:pt x="1942" y="5122"/>
                    <a:pt x="1923" y="4703"/>
                    <a:pt x="1923" y="4284"/>
                  </a:cubicBezTo>
                  <a:cubicBezTo>
                    <a:pt x="1923" y="4074"/>
                    <a:pt x="1923" y="3884"/>
                    <a:pt x="1942" y="3656"/>
                  </a:cubicBezTo>
                  <a:lnTo>
                    <a:pt x="1942" y="3598"/>
                  </a:lnTo>
                  <a:cubicBezTo>
                    <a:pt x="1942" y="3427"/>
                    <a:pt x="1961" y="3237"/>
                    <a:pt x="1980" y="3046"/>
                  </a:cubicBezTo>
                  <a:cubicBezTo>
                    <a:pt x="2018" y="2570"/>
                    <a:pt x="2095" y="2094"/>
                    <a:pt x="2171" y="1638"/>
                  </a:cubicBezTo>
                  <a:cubicBezTo>
                    <a:pt x="2190" y="1485"/>
                    <a:pt x="2228" y="1314"/>
                    <a:pt x="2247" y="1162"/>
                  </a:cubicBezTo>
                  <a:lnTo>
                    <a:pt x="2285" y="1009"/>
                  </a:lnTo>
                  <a:lnTo>
                    <a:pt x="2228" y="971"/>
                  </a:lnTo>
                  <a:lnTo>
                    <a:pt x="2171" y="933"/>
                  </a:lnTo>
                  <a:lnTo>
                    <a:pt x="2018" y="819"/>
                  </a:lnTo>
                  <a:lnTo>
                    <a:pt x="1771" y="667"/>
                  </a:lnTo>
                  <a:cubicBezTo>
                    <a:pt x="1619" y="571"/>
                    <a:pt x="1447" y="476"/>
                    <a:pt x="1295" y="381"/>
                  </a:cubicBezTo>
                  <a:cubicBezTo>
                    <a:pt x="1086" y="267"/>
                    <a:pt x="876" y="153"/>
                    <a:pt x="667" y="57"/>
                  </a:cubicBezTo>
                  <a:lnTo>
                    <a:pt x="552" y="0"/>
                  </a:lnTo>
                  <a:close/>
                  <a:moveTo>
                    <a:pt x="2170" y="7036"/>
                  </a:moveTo>
                  <a:cubicBezTo>
                    <a:pt x="2170" y="7045"/>
                    <a:pt x="2171" y="7055"/>
                    <a:pt x="2171" y="7063"/>
                  </a:cubicBezTo>
                  <a:lnTo>
                    <a:pt x="2209" y="7063"/>
                  </a:lnTo>
                  <a:cubicBezTo>
                    <a:pt x="2196" y="7054"/>
                    <a:pt x="2183" y="7045"/>
                    <a:pt x="2170" y="70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6" name="Google Shape;2776;p78"/>
            <p:cNvSpPr/>
            <p:nvPr/>
          </p:nvSpPr>
          <p:spPr>
            <a:xfrm>
              <a:off x="3957775" y="3764875"/>
              <a:ext cx="32375" cy="135675"/>
            </a:xfrm>
            <a:custGeom>
              <a:avLst/>
              <a:gdLst/>
              <a:ahLst/>
              <a:cxnLst/>
              <a:rect l="l" t="t" r="r" b="b"/>
              <a:pathLst>
                <a:path w="1295" h="5427" extrusionOk="0">
                  <a:moveTo>
                    <a:pt x="914" y="1"/>
                  </a:moveTo>
                  <a:lnTo>
                    <a:pt x="914" y="39"/>
                  </a:lnTo>
                  <a:cubicBezTo>
                    <a:pt x="914" y="210"/>
                    <a:pt x="895" y="401"/>
                    <a:pt x="876" y="591"/>
                  </a:cubicBezTo>
                  <a:cubicBezTo>
                    <a:pt x="857" y="781"/>
                    <a:pt x="819" y="972"/>
                    <a:pt x="800" y="1124"/>
                  </a:cubicBezTo>
                  <a:lnTo>
                    <a:pt x="800" y="1181"/>
                  </a:lnTo>
                  <a:lnTo>
                    <a:pt x="781" y="1295"/>
                  </a:lnTo>
                  <a:lnTo>
                    <a:pt x="781" y="1314"/>
                  </a:lnTo>
                  <a:cubicBezTo>
                    <a:pt x="705" y="1885"/>
                    <a:pt x="590" y="2457"/>
                    <a:pt x="476" y="3009"/>
                  </a:cubicBezTo>
                  <a:lnTo>
                    <a:pt x="438" y="3161"/>
                  </a:lnTo>
                  <a:lnTo>
                    <a:pt x="438" y="3180"/>
                  </a:lnTo>
                  <a:cubicBezTo>
                    <a:pt x="362" y="3485"/>
                    <a:pt x="286" y="3827"/>
                    <a:pt x="191" y="4151"/>
                  </a:cubicBezTo>
                  <a:cubicBezTo>
                    <a:pt x="153" y="4360"/>
                    <a:pt x="114" y="4532"/>
                    <a:pt x="57" y="4722"/>
                  </a:cubicBezTo>
                  <a:cubicBezTo>
                    <a:pt x="38" y="4779"/>
                    <a:pt x="19" y="4836"/>
                    <a:pt x="0" y="4893"/>
                  </a:cubicBezTo>
                  <a:cubicBezTo>
                    <a:pt x="210" y="5046"/>
                    <a:pt x="419" y="5217"/>
                    <a:pt x="629" y="5388"/>
                  </a:cubicBezTo>
                  <a:lnTo>
                    <a:pt x="667" y="5407"/>
                  </a:lnTo>
                  <a:lnTo>
                    <a:pt x="667" y="5255"/>
                  </a:lnTo>
                  <a:lnTo>
                    <a:pt x="667" y="5217"/>
                  </a:lnTo>
                  <a:cubicBezTo>
                    <a:pt x="667" y="4932"/>
                    <a:pt x="667" y="4627"/>
                    <a:pt x="724" y="4265"/>
                  </a:cubicBezTo>
                  <a:cubicBezTo>
                    <a:pt x="724" y="4113"/>
                    <a:pt x="743" y="3942"/>
                    <a:pt x="762" y="3770"/>
                  </a:cubicBezTo>
                  <a:cubicBezTo>
                    <a:pt x="762" y="3675"/>
                    <a:pt x="781" y="3561"/>
                    <a:pt x="800" y="3466"/>
                  </a:cubicBezTo>
                  <a:cubicBezTo>
                    <a:pt x="800" y="3370"/>
                    <a:pt x="819" y="3332"/>
                    <a:pt x="819" y="3256"/>
                  </a:cubicBezTo>
                  <a:cubicBezTo>
                    <a:pt x="857" y="2990"/>
                    <a:pt x="895" y="2742"/>
                    <a:pt x="933" y="2495"/>
                  </a:cubicBezTo>
                  <a:lnTo>
                    <a:pt x="971" y="2247"/>
                  </a:lnTo>
                  <a:cubicBezTo>
                    <a:pt x="1009" y="2057"/>
                    <a:pt x="1047" y="1866"/>
                    <a:pt x="1085" y="1676"/>
                  </a:cubicBezTo>
                  <a:cubicBezTo>
                    <a:pt x="1104" y="1543"/>
                    <a:pt x="1143" y="1410"/>
                    <a:pt x="1162" y="1257"/>
                  </a:cubicBezTo>
                  <a:cubicBezTo>
                    <a:pt x="1181" y="1124"/>
                    <a:pt x="1219" y="953"/>
                    <a:pt x="1238" y="800"/>
                  </a:cubicBezTo>
                  <a:lnTo>
                    <a:pt x="1257" y="705"/>
                  </a:lnTo>
                  <a:lnTo>
                    <a:pt x="1295" y="477"/>
                  </a:lnTo>
                  <a:lnTo>
                    <a:pt x="1085" y="229"/>
                  </a:lnTo>
                  <a:lnTo>
                    <a:pt x="914" y="1"/>
                  </a:lnTo>
                  <a:close/>
                  <a:moveTo>
                    <a:pt x="667" y="5407"/>
                  </a:moveTo>
                  <a:lnTo>
                    <a:pt x="667" y="5427"/>
                  </a:lnTo>
                  <a:lnTo>
                    <a:pt x="686" y="5427"/>
                  </a:lnTo>
                  <a:lnTo>
                    <a:pt x="667" y="540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7" name="Google Shape;2777;p78"/>
            <p:cNvSpPr/>
            <p:nvPr/>
          </p:nvSpPr>
          <p:spPr>
            <a:xfrm>
              <a:off x="3793100" y="3919575"/>
              <a:ext cx="230375" cy="99950"/>
            </a:xfrm>
            <a:custGeom>
              <a:avLst/>
              <a:gdLst/>
              <a:ahLst/>
              <a:cxnLst/>
              <a:rect l="l" t="t" r="r" b="b"/>
              <a:pathLst>
                <a:path w="9215" h="3998" extrusionOk="0">
                  <a:moveTo>
                    <a:pt x="7844" y="0"/>
                  </a:moveTo>
                  <a:lnTo>
                    <a:pt x="7710" y="38"/>
                  </a:lnTo>
                  <a:cubicBezTo>
                    <a:pt x="7615" y="76"/>
                    <a:pt x="7520" y="95"/>
                    <a:pt x="7425" y="133"/>
                  </a:cubicBezTo>
                  <a:cubicBezTo>
                    <a:pt x="7273" y="190"/>
                    <a:pt x="7101" y="248"/>
                    <a:pt x="6930" y="305"/>
                  </a:cubicBezTo>
                  <a:lnTo>
                    <a:pt x="6454" y="476"/>
                  </a:lnTo>
                  <a:cubicBezTo>
                    <a:pt x="6283" y="533"/>
                    <a:pt x="6111" y="590"/>
                    <a:pt x="5959" y="666"/>
                  </a:cubicBezTo>
                  <a:lnTo>
                    <a:pt x="5921" y="666"/>
                  </a:lnTo>
                  <a:lnTo>
                    <a:pt x="5826" y="685"/>
                  </a:lnTo>
                  <a:lnTo>
                    <a:pt x="5712" y="743"/>
                  </a:lnTo>
                  <a:cubicBezTo>
                    <a:pt x="5597" y="781"/>
                    <a:pt x="5483" y="838"/>
                    <a:pt x="5388" y="876"/>
                  </a:cubicBezTo>
                  <a:lnTo>
                    <a:pt x="5350" y="895"/>
                  </a:lnTo>
                  <a:cubicBezTo>
                    <a:pt x="5045" y="1028"/>
                    <a:pt x="4741" y="1161"/>
                    <a:pt x="4417" y="1276"/>
                  </a:cubicBezTo>
                  <a:cubicBezTo>
                    <a:pt x="4055" y="1428"/>
                    <a:pt x="3694" y="1599"/>
                    <a:pt x="3408" y="1713"/>
                  </a:cubicBezTo>
                  <a:cubicBezTo>
                    <a:pt x="3141" y="1828"/>
                    <a:pt x="2856" y="1942"/>
                    <a:pt x="2589" y="2075"/>
                  </a:cubicBezTo>
                  <a:cubicBezTo>
                    <a:pt x="2266" y="2208"/>
                    <a:pt x="1885" y="2380"/>
                    <a:pt x="1523" y="2551"/>
                  </a:cubicBezTo>
                  <a:cubicBezTo>
                    <a:pt x="1200" y="2684"/>
                    <a:pt x="895" y="2818"/>
                    <a:pt x="552" y="2970"/>
                  </a:cubicBezTo>
                  <a:cubicBezTo>
                    <a:pt x="343" y="3065"/>
                    <a:pt x="152" y="3141"/>
                    <a:pt x="0" y="3198"/>
                  </a:cubicBezTo>
                  <a:cubicBezTo>
                    <a:pt x="133" y="3294"/>
                    <a:pt x="267" y="3370"/>
                    <a:pt x="400" y="3465"/>
                  </a:cubicBezTo>
                  <a:cubicBezTo>
                    <a:pt x="666" y="3636"/>
                    <a:pt x="971" y="3808"/>
                    <a:pt x="1314" y="3998"/>
                  </a:cubicBezTo>
                  <a:lnTo>
                    <a:pt x="1504" y="3903"/>
                  </a:lnTo>
                  <a:lnTo>
                    <a:pt x="1695" y="3808"/>
                  </a:lnTo>
                  <a:lnTo>
                    <a:pt x="1733" y="3789"/>
                  </a:lnTo>
                  <a:lnTo>
                    <a:pt x="1771" y="3770"/>
                  </a:lnTo>
                  <a:cubicBezTo>
                    <a:pt x="1904" y="3693"/>
                    <a:pt x="2037" y="3636"/>
                    <a:pt x="2170" y="3579"/>
                  </a:cubicBezTo>
                  <a:cubicBezTo>
                    <a:pt x="2380" y="3484"/>
                    <a:pt x="2608" y="3370"/>
                    <a:pt x="2856" y="3275"/>
                  </a:cubicBezTo>
                  <a:cubicBezTo>
                    <a:pt x="3084" y="3179"/>
                    <a:pt x="3351" y="3065"/>
                    <a:pt x="3636" y="2970"/>
                  </a:cubicBezTo>
                  <a:cubicBezTo>
                    <a:pt x="3865" y="2875"/>
                    <a:pt x="4112" y="2799"/>
                    <a:pt x="4322" y="2722"/>
                  </a:cubicBezTo>
                  <a:lnTo>
                    <a:pt x="4341" y="2722"/>
                  </a:lnTo>
                  <a:cubicBezTo>
                    <a:pt x="4912" y="2551"/>
                    <a:pt x="5388" y="2399"/>
                    <a:pt x="5845" y="2285"/>
                  </a:cubicBezTo>
                  <a:lnTo>
                    <a:pt x="6054" y="2227"/>
                  </a:lnTo>
                  <a:cubicBezTo>
                    <a:pt x="6206" y="2170"/>
                    <a:pt x="6378" y="2132"/>
                    <a:pt x="6549" y="2075"/>
                  </a:cubicBezTo>
                  <a:lnTo>
                    <a:pt x="6568" y="2075"/>
                  </a:lnTo>
                  <a:cubicBezTo>
                    <a:pt x="6778" y="2018"/>
                    <a:pt x="7044" y="1942"/>
                    <a:pt x="7292" y="1866"/>
                  </a:cubicBezTo>
                  <a:cubicBezTo>
                    <a:pt x="7806" y="1694"/>
                    <a:pt x="8282" y="1523"/>
                    <a:pt x="8739" y="1352"/>
                  </a:cubicBezTo>
                  <a:cubicBezTo>
                    <a:pt x="8872" y="1295"/>
                    <a:pt x="9024" y="1238"/>
                    <a:pt x="9157" y="1161"/>
                  </a:cubicBezTo>
                  <a:lnTo>
                    <a:pt x="9191" y="1139"/>
                  </a:lnTo>
                  <a:lnTo>
                    <a:pt x="9191" y="1139"/>
                  </a:lnTo>
                  <a:cubicBezTo>
                    <a:pt x="9193" y="1140"/>
                    <a:pt x="9194" y="1141"/>
                    <a:pt x="9195" y="1142"/>
                  </a:cubicBezTo>
                  <a:lnTo>
                    <a:pt x="9214" y="1123"/>
                  </a:lnTo>
                  <a:lnTo>
                    <a:pt x="9214" y="1123"/>
                  </a:lnTo>
                  <a:lnTo>
                    <a:pt x="9191" y="1139"/>
                  </a:lnTo>
                  <a:lnTo>
                    <a:pt x="9191" y="1139"/>
                  </a:lnTo>
                  <a:cubicBezTo>
                    <a:pt x="9002" y="969"/>
                    <a:pt x="8794" y="798"/>
                    <a:pt x="8605" y="628"/>
                  </a:cubicBezTo>
                  <a:cubicBezTo>
                    <a:pt x="8396" y="438"/>
                    <a:pt x="8167" y="267"/>
                    <a:pt x="7882" y="38"/>
                  </a:cubicBezTo>
                  <a:lnTo>
                    <a:pt x="7863" y="19"/>
                  </a:lnTo>
                  <a:lnTo>
                    <a:pt x="7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8" name="Google Shape;2778;p78"/>
            <p:cNvSpPr/>
            <p:nvPr/>
          </p:nvSpPr>
          <p:spPr>
            <a:xfrm>
              <a:off x="3716000" y="3861500"/>
              <a:ext cx="212275" cy="66650"/>
            </a:xfrm>
            <a:custGeom>
              <a:avLst/>
              <a:gdLst/>
              <a:ahLst/>
              <a:cxnLst/>
              <a:rect l="l" t="t" r="r" b="b"/>
              <a:pathLst>
                <a:path w="8491" h="2666" extrusionOk="0">
                  <a:moveTo>
                    <a:pt x="8419" y="419"/>
                  </a:moveTo>
                  <a:cubicBezTo>
                    <a:pt x="8443" y="439"/>
                    <a:pt x="8467" y="458"/>
                    <a:pt x="8491" y="476"/>
                  </a:cubicBezTo>
                  <a:lnTo>
                    <a:pt x="8491" y="419"/>
                  </a:lnTo>
                  <a:close/>
                  <a:moveTo>
                    <a:pt x="7748" y="0"/>
                  </a:moveTo>
                  <a:cubicBezTo>
                    <a:pt x="7634" y="0"/>
                    <a:pt x="7482" y="0"/>
                    <a:pt x="7349" y="19"/>
                  </a:cubicBezTo>
                  <a:lnTo>
                    <a:pt x="7215" y="19"/>
                  </a:lnTo>
                  <a:cubicBezTo>
                    <a:pt x="6911" y="58"/>
                    <a:pt x="6606" y="115"/>
                    <a:pt x="6302" y="191"/>
                  </a:cubicBezTo>
                  <a:lnTo>
                    <a:pt x="6244" y="210"/>
                  </a:lnTo>
                  <a:lnTo>
                    <a:pt x="6206" y="210"/>
                  </a:lnTo>
                  <a:lnTo>
                    <a:pt x="5959" y="267"/>
                  </a:lnTo>
                  <a:lnTo>
                    <a:pt x="5864" y="267"/>
                  </a:lnTo>
                  <a:lnTo>
                    <a:pt x="5788" y="286"/>
                  </a:lnTo>
                  <a:lnTo>
                    <a:pt x="5673" y="324"/>
                  </a:lnTo>
                  <a:lnTo>
                    <a:pt x="5654" y="324"/>
                  </a:lnTo>
                  <a:cubicBezTo>
                    <a:pt x="5388" y="381"/>
                    <a:pt x="5140" y="438"/>
                    <a:pt x="4950" y="514"/>
                  </a:cubicBezTo>
                  <a:lnTo>
                    <a:pt x="4474" y="648"/>
                  </a:lnTo>
                  <a:lnTo>
                    <a:pt x="4417" y="667"/>
                  </a:lnTo>
                  <a:lnTo>
                    <a:pt x="4226" y="724"/>
                  </a:lnTo>
                  <a:lnTo>
                    <a:pt x="3750" y="857"/>
                  </a:lnTo>
                  <a:lnTo>
                    <a:pt x="3693" y="857"/>
                  </a:lnTo>
                  <a:lnTo>
                    <a:pt x="3179" y="1009"/>
                  </a:lnTo>
                  <a:lnTo>
                    <a:pt x="2913" y="1086"/>
                  </a:lnTo>
                  <a:lnTo>
                    <a:pt x="2856" y="1105"/>
                  </a:lnTo>
                  <a:lnTo>
                    <a:pt x="2132" y="1333"/>
                  </a:lnTo>
                  <a:cubicBezTo>
                    <a:pt x="1961" y="1390"/>
                    <a:pt x="1790" y="1428"/>
                    <a:pt x="1580" y="1504"/>
                  </a:cubicBezTo>
                  <a:lnTo>
                    <a:pt x="1523" y="1523"/>
                  </a:lnTo>
                  <a:lnTo>
                    <a:pt x="1123" y="1657"/>
                  </a:lnTo>
                  <a:lnTo>
                    <a:pt x="933" y="1695"/>
                  </a:lnTo>
                  <a:lnTo>
                    <a:pt x="876" y="1733"/>
                  </a:lnTo>
                  <a:lnTo>
                    <a:pt x="571" y="1809"/>
                  </a:lnTo>
                  <a:cubicBezTo>
                    <a:pt x="419" y="1866"/>
                    <a:pt x="248" y="1923"/>
                    <a:pt x="95" y="1980"/>
                  </a:cubicBezTo>
                  <a:lnTo>
                    <a:pt x="0" y="2037"/>
                  </a:lnTo>
                  <a:lnTo>
                    <a:pt x="114" y="2209"/>
                  </a:lnTo>
                  <a:cubicBezTo>
                    <a:pt x="209" y="2361"/>
                    <a:pt x="305" y="2513"/>
                    <a:pt x="419" y="2666"/>
                  </a:cubicBezTo>
                  <a:lnTo>
                    <a:pt x="1180" y="2323"/>
                  </a:lnTo>
                  <a:cubicBezTo>
                    <a:pt x="1428" y="2228"/>
                    <a:pt x="1694" y="2133"/>
                    <a:pt x="1961" y="2037"/>
                  </a:cubicBezTo>
                  <a:lnTo>
                    <a:pt x="1980" y="2037"/>
                  </a:lnTo>
                  <a:lnTo>
                    <a:pt x="2189" y="1961"/>
                  </a:lnTo>
                  <a:cubicBezTo>
                    <a:pt x="2399" y="1885"/>
                    <a:pt x="2627" y="1809"/>
                    <a:pt x="2837" y="1733"/>
                  </a:cubicBezTo>
                  <a:lnTo>
                    <a:pt x="2856" y="1733"/>
                  </a:lnTo>
                  <a:lnTo>
                    <a:pt x="3217" y="1600"/>
                  </a:lnTo>
                  <a:lnTo>
                    <a:pt x="3465" y="1504"/>
                  </a:lnTo>
                  <a:cubicBezTo>
                    <a:pt x="3712" y="1409"/>
                    <a:pt x="3979" y="1314"/>
                    <a:pt x="4226" y="1238"/>
                  </a:cubicBezTo>
                  <a:cubicBezTo>
                    <a:pt x="4417" y="1181"/>
                    <a:pt x="4588" y="1124"/>
                    <a:pt x="4759" y="1067"/>
                  </a:cubicBezTo>
                  <a:lnTo>
                    <a:pt x="5064" y="1009"/>
                  </a:lnTo>
                  <a:lnTo>
                    <a:pt x="5083" y="1009"/>
                  </a:lnTo>
                  <a:lnTo>
                    <a:pt x="5312" y="952"/>
                  </a:lnTo>
                  <a:lnTo>
                    <a:pt x="5521" y="895"/>
                  </a:lnTo>
                  <a:cubicBezTo>
                    <a:pt x="5730" y="838"/>
                    <a:pt x="5959" y="781"/>
                    <a:pt x="6187" y="724"/>
                  </a:cubicBezTo>
                  <a:cubicBezTo>
                    <a:pt x="6321" y="705"/>
                    <a:pt x="6454" y="686"/>
                    <a:pt x="6606" y="648"/>
                  </a:cubicBezTo>
                  <a:cubicBezTo>
                    <a:pt x="6758" y="629"/>
                    <a:pt x="6892" y="610"/>
                    <a:pt x="7063" y="591"/>
                  </a:cubicBezTo>
                  <a:lnTo>
                    <a:pt x="7292" y="553"/>
                  </a:lnTo>
                  <a:lnTo>
                    <a:pt x="7596" y="514"/>
                  </a:lnTo>
                  <a:lnTo>
                    <a:pt x="7806" y="476"/>
                  </a:lnTo>
                  <a:cubicBezTo>
                    <a:pt x="7901" y="476"/>
                    <a:pt x="7996" y="457"/>
                    <a:pt x="8091" y="438"/>
                  </a:cubicBezTo>
                  <a:cubicBezTo>
                    <a:pt x="8186" y="438"/>
                    <a:pt x="8262" y="419"/>
                    <a:pt x="8339" y="419"/>
                  </a:cubicBezTo>
                  <a:lnTo>
                    <a:pt x="8419" y="419"/>
                  </a:lnTo>
                  <a:cubicBezTo>
                    <a:pt x="8244" y="282"/>
                    <a:pt x="8044" y="134"/>
                    <a:pt x="7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79" name="Google Shape;2779;p78"/>
            <p:cNvSpPr/>
            <p:nvPr/>
          </p:nvSpPr>
          <p:spPr>
            <a:xfrm>
              <a:off x="3739300" y="3881500"/>
              <a:ext cx="213725" cy="76175"/>
            </a:xfrm>
            <a:custGeom>
              <a:avLst/>
              <a:gdLst/>
              <a:ahLst/>
              <a:cxnLst/>
              <a:rect l="l" t="t" r="r" b="b"/>
              <a:pathLst>
                <a:path w="8549" h="3047" extrusionOk="0">
                  <a:moveTo>
                    <a:pt x="8530" y="400"/>
                  </a:moveTo>
                  <a:lnTo>
                    <a:pt x="8526" y="403"/>
                  </a:lnTo>
                  <a:lnTo>
                    <a:pt x="8549" y="419"/>
                  </a:lnTo>
                  <a:lnTo>
                    <a:pt x="8530" y="400"/>
                  </a:lnTo>
                  <a:close/>
                  <a:moveTo>
                    <a:pt x="7978" y="0"/>
                  </a:moveTo>
                  <a:cubicBezTo>
                    <a:pt x="7921" y="19"/>
                    <a:pt x="7844" y="38"/>
                    <a:pt x="7768" y="57"/>
                  </a:cubicBezTo>
                  <a:lnTo>
                    <a:pt x="7749" y="57"/>
                  </a:lnTo>
                  <a:lnTo>
                    <a:pt x="7502" y="114"/>
                  </a:lnTo>
                  <a:lnTo>
                    <a:pt x="7407" y="133"/>
                  </a:lnTo>
                  <a:cubicBezTo>
                    <a:pt x="7273" y="152"/>
                    <a:pt x="7178" y="190"/>
                    <a:pt x="7083" y="209"/>
                  </a:cubicBezTo>
                  <a:cubicBezTo>
                    <a:pt x="6893" y="267"/>
                    <a:pt x="6721" y="343"/>
                    <a:pt x="6588" y="381"/>
                  </a:cubicBezTo>
                  <a:cubicBezTo>
                    <a:pt x="6436" y="438"/>
                    <a:pt x="6245" y="495"/>
                    <a:pt x="6036" y="552"/>
                  </a:cubicBezTo>
                  <a:lnTo>
                    <a:pt x="5712" y="666"/>
                  </a:lnTo>
                  <a:lnTo>
                    <a:pt x="5674" y="685"/>
                  </a:lnTo>
                  <a:lnTo>
                    <a:pt x="5541" y="723"/>
                  </a:lnTo>
                  <a:lnTo>
                    <a:pt x="5008" y="895"/>
                  </a:lnTo>
                  <a:lnTo>
                    <a:pt x="4475" y="1047"/>
                  </a:lnTo>
                  <a:cubicBezTo>
                    <a:pt x="4322" y="1104"/>
                    <a:pt x="4170" y="1161"/>
                    <a:pt x="3961" y="1237"/>
                  </a:cubicBezTo>
                  <a:lnTo>
                    <a:pt x="3618" y="1390"/>
                  </a:lnTo>
                  <a:lnTo>
                    <a:pt x="3275" y="1523"/>
                  </a:lnTo>
                  <a:lnTo>
                    <a:pt x="3237" y="1523"/>
                  </a:lnTo>
                  <a:lnTo>
                    <a:pt x="3180" y="1542"/>
                  </a:lnTo>
                  <a:lnTo>
                    <a:pt x="3142" y="1542"/>
                  </a:lnTo>
                  <a:lnTo>
                    <a:pt x="3104" y="1561"/>
                  </a:lnTo>
                  <a:lnTo>
                    <a:pt x="3066" y="1580"/>
                  </a:lnTo>
                  <a:lnTo>
                    <a:pt x="3085" y="1580"/>
                  </a:lnTo>
                  <a:lnTo>
                    <a:pt x="2723" y="1694"/>
                  </a:lnTo>
                  <a:lnTo>
                    <a:pt x="2362" y="1847"/>
                  </a:lnTo>
                  <a:lnTo>
                    <a:pt x="2285" y="1866"/>
                  </a:lnTo>
                  <a:lnTo>
                    <a:pt x="2266" y="1866"/>
                  </a:lnTo>
                  <a:lnTo>
                    <a:pt x="2228" y="1885"/>
                  </a:lnTo>
                  <a:lnTo>
                    <a:pt x="2171" y="1904"/>
                  </a:lnTo>
                  <a:lnTo>
                    <a:pt x="1886" y="2018"/>
                  </a:lnTo>
                  <a:lnTo>
                    <a:pt x="1829" y="2037"/>
                  </a:lnTo>
                  <a:cubicBezTo>
                    <a:pt x="1486" y="2170"/>
                    <a:pt x="1143" y="2285"/>
                    <a:pt x="800" y="2399"/>
                  </a:cubicBezTo>
                  <a:lnTo>
                    <a:pt x="363" y="2513"/>
                  </a:lnTo>
                  <a:lnTo>
                    <a:pt x="344" y="2513"/>
                  </a:lnTo>
                  <a:lnTo>
                    <a:pt x="267" y="2532"/>
                  </a:lnTo>
                  <a:lnTo>
                    <a:pt x="96" y="2589"/>
                  </a:lnTo>
                  <a:lnTo>
                    <a:pt x="1" y="2608"/>
                  </a:lnTo>
                  <a:cubicBezTo>
                    <a:pt x="39" y="2665"/>
                    <a:pt x="77" y="2703"/>
                    <a:pt x="115" y="2761"/>
                  </a:cubicBezTo>
                  <a:lnTo>
                    <a:pt x="344" y="3046"/>
                  </a:lnTo>
                  <a:lnTo>
                    <a:pt x="629" y="2932"/>
                  </a:lnTo>
                  <a:cubicBezTo>
                    <a:pt x="800" y="2856"/>
                    <a:pt x="934" y="2799"/>
                    <a:pt x="1067" y="2741"/>
                  </a:cubicBezTo>
                  <a:cubicBezTo>
                    <a:pt x="1200" y="2703"/>
                    <a:pt x="1372" y="2646"/>
                    <a:pt x="1505" y="2589"/>
                  </a:cubicBezTo>
                  <a:lnTo>
                    <a:pt x="1829" y="2494"/>
                  </a:lnTo>
                  <a:cubicBezTo>
                    <a:pt x="2019" y="2437"/>
                    <a:pt x="2209" y="2380"/>
                    <a:pt x="2400" y="2304"/>
                  </a:cubicBezTo>
                  <a:cubicBezTo>
                    <a:pt x="2514" y="2266"/>
                    <a:pt x="2647" y="2208"/>
                    <a:pt x="2742" y="2151"/>
                  </a:cubicBezTo>
                  <a:lnTo>
                    <a:pt x="2761" y="2151"/>
                  </a:lnTo>
                  <a:lnTo>
                    <a:pt x="2818" y="2132"/>
                  </a:lnTo>
                  <a:lnTo>
                    <a:pt x="2952" y="2075"/>
                  </a:lnTo>
                  <a:cubicBezTo>
                    <a:pt x="3123" y="1999"/>
                    <a:pt x="3294" y="1923"/>
                    <a:pt x="3466" y="1866"/>
                  </a:cubicBezTo>
                  <a:lnTo>
                    <a:pt x="3580" y="1828"/>
                  </a:lnTo>
                  <a:lnTo>
                    <a:pt x="3637" y="1790"/>
                  </a:lnTo>
                  <a:lnTo>
                    <a:pt x="3656" y="1790"/>
                  </a:lnTo>
                  <a:cubicBezTo>
                    <a:pt x="3961" y="1675"/>
                    <a:pt x="4284" y="1561"/>
                    <a:pt x="4608" y="1447"/>
                  </a:cubicBezTo>
                  <a:cubicBezTo>
                    <a:pt x="4760" y="1390"/>
                    <a:pt x="4932" y="1352"/>
                    <a:pt x="5065" y="1314"/>
                  </a:cubicBezTo>
                  <a:cubicBezTo>
                    <a:pt x="5198" y="1276"/>
                    <a:pt x="5370" y="1237"/>
                    <a:pt x="5522" y="1180"/>
                  </a:cubicBezTo>
                  <a:lnTo>
                    <a:pt x="5807" y="1085"/>
                  </a:lnTo>
                  <a:cubicBezTo>
                    <a:pt x="6017" y="1028"/>
                    <a:pt x="6226" y="952"/>
                    <a:pt x="6455" y="895"/>
                  </a:cubicBezTo>
                  <a:cubicBezTo>
                    <a:pt x="6607" y="857"/>
                    <a:pt x="6778" y="819"/>
                    <a:pt x="6931" y="781"/>
                  </a:cubicBezTo>
                  <a:lnTo>
                    <a:pt x="7026" y="762"/>
                  </a:lnTo>
                  <a:cubicBezTo>
                    <a:pt x="7235" y="723"/>
                    <a:pt x="7407" y="685"/>
                    <a:pt x="7597" y="647"/>
                  </a:cubicBezTo>
                  <a:lnTo>
                    <a:pt x="7673" y="628"/>
                  </a:lnTo>
                  <a:lnTo>
                    <a:pt x="7768" y="609"/>
                  </a:lnTo>
                  <a:lnTo>
                    <a:pt x="7787" y="609"/>
                  </a:lnTo>
                  <a:lnTo>
                    <a:pt x="8016" y="552"/>
                  </a:lnTo>
                  <a:lnTo>
                    <a:pt x="8054" y="552"/>
                  </a:lnTo>
                  <a:lnTo>
                    <a:pt x="8301" y="495"/>
                  </a:lnTo>
                  <a:cubicBezTo>
                    <a:pt x="8358" y="476"/>
                    <a:pt x="8416" y="457"/>
                    <a:pt x="8473" y="438"/>
                  </a:cubicBezTo>
                  <a:lnTo>
                    <a:pt x="8526" y="403"/>
                  </a:lnTo>
                  <a:lnTo>
                    <a:pt x="8358" y="286"/>
                  </a:lnTo>
                  <a:lnTo>
                    <a:pt x="7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780" name="Google Shape;2780;p78"/>
          <p:cNvSpPr txBox="1">
            <a:spLocks noGrp="1"/>
          </p:cNvSpPr>
          <p:nvPr>
            <p:ph type="title" idx="9"/>
          </p:nvPr>
        </p:nvSpPr>
        <p:spPr>
          <a:xfrm>
            <a:off x="-670508" y="357922"/>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مزایای جنگل های بارانی</a:t>
            </a:r>
            <a:endParaRPr dirty="0">
              <a:cs typeface="B Nazanin" panose="00000400000000000000" pitchFamily="2" charset="-78"/>
            </a:endParaRPr>
          </a:p>
        </p:txBody>
      </p:sp>
      <p:sp>
        <p:nvSpPr>
          <p:cNvPr id="2781" name="Google Shape;2781;p78"/>
          <p:cNvSpPr txBox="1">
            <a:spLocks noGrp="1"/>
          </p:cNvSpPr>
          <p:nvPr>
            <p:ph type="title"/>
          </p:nvPr>
        </p:nvSpPr>
        <p:spPr>
          <a:xfrm>
            <a:off x="720000" y="3304872"/>
            <a:ext cx="2336400" cy="40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400000000000000" pitchFamily="2" charset="-78"/>
              </a:rPr>
              <a:t>عنوان در اینجا</a:t>
            </a:r>
          </a:p>
        </p:txBody>
      </p:sp>
      <p:sp>
        <p:nvSpPr>
          <p:cNvPr id="2782" name="Google Shape;2782;p78"/>
          <p:cNvSpPr txBox="1">
            <a:spLocks noGrp="1"/>
          </p:cNvSpPr>
          <p:nvPr>
            <p:ph type="subTitle" idx="1"/>
          </p:nvPr>
        </p:nvSpPr>
        <p:spPr>
          <a:xfrm>
            <a:off x="720000" y="3771857"/>
            <a:ext cx="2336400" cy="76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2783" name="Google Shape;2783;p78"/>
          <p:cNvSpPr txBox="1">
            <a:spLocks noGrp="1"/>
          </p:cNvSpPr>
          <p:nvPr>
            <p:ph type="title" idx="2"/>
          </p:nvPr>
        </p:nvSpPr>
        <p:spPr>
          <a:xfrm>
            <a:off x="3403800" y="3304872"/>
            <a:ext cx="2336400" cy="40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400000000000000" pitchFamily="2" charset="-78"/>
              </a:rPr>
              <a:t>عنوان در اینجا</a:t>
            </a:r>
          </a:p>
        </p:txBody>
      </p:sp>
      <p:sp>
        <p:nvSpPr>
          <p:cNvPr id="2784" name="Google Shape;2784;p78"/>
          <p:cNvSpPr txBox="1">
            <a:spLocks noGrp="1"/>
          </p:cNvSpPr>
          <p:nvPr>
            <p:ph type="subTitle" idx="3"/>
          </p:nvPr>
        </p:nvSpPr>
        <p:spPr>
          <a:xfrm>
            <a:off x="3403800" y="3771857"/>
            <a:ext cx="2336400" cy="76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2785" name="Google Shape;2785;p78"/>
          <p:cNvSpPr txBox="1">
            <a:spLocks noGrp="1"/>
          </p:cNvSpPr>
          <p:nvPr>
            <p:ph type="title" idx="4"/>
          </p:nvPr>
        </p:nvSpPr>
        <p:spPr>
          <a:xfrm>
            <a:off x="6087600" y="3304872"/>
            <a:ext cx="2336400" cy="40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400000000000000" pitchFamily="2" charset="-78"/>
              </a:rPr>
              <a:t>عنوان در اینجا</a:t>
            </a:r>
            <a:endParaRPr dirty="0">
              <a:cs typeface="B Nazanin" panose="00000400000000000000" pitchFamily="2" charset="-78"/>
            </a:endParaRPr>
          </a:p>
        </p:txBody>
      </p:sp>
      <p:sp>
        <p:nvSpPr>
          <p:cNvPr id="2786" name="Google Shape;2786;p78"/>
          <p:cNvSpPr txBox="1">
            <a:spLocks noGrp="1"/>
          </p:cNvSpPr>
          <p:nvPr>
            <p:ph type="subTitle" idx="5"/>
          </p:nvPr>
        </p:nvSpPr>
        <p:spPr>
          <a:xfrm>
            <a:off x="6087600" y="3771857"/>
            <a:ext cx="2336400" cy="7620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2787" name="Google Shape;2787;p78"/>
          <p:cNvSpPr txBox="1">
            <a:spLocks noGrp="1"/>
          </p:cNvSpPr>
          <p:nvPr>
            <p:ph type="title" idx="6"/>
          </p:nvPr>
        </p:nvSpPr>
        <p:spPr>
          <a:xfrm>
            <a:off x="1328550" y="1951800"/>
            <a:ext cx="1119300" cy="61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15%</a:t>
            </a:r>
            <a:endParaRPr>
              <a:cs typeface="B Nazanin" panose="00000400000000000000" pitchFamily="2" charset="-78"/>
            </a:endParaRPr>
          </a:p>
        </p:txBody>
      </p:sp>
      <p:sp>
        <p:nvSpPr>
          <p:cNvPr id="2788" name="Google Shape;2788;p78"/>
          <p:cNvSpPr txBox="1">
            <a:spLocks noGrp="1"/>
          </p:cNvSpPr>
          <p:nvPr>
            <p:ph type="title" idx="7"/>
          </p:nvPr>
        </p:nvSpPr>
        <p:spPr>
          <a:xfrm>
            <a:off x="4012350" y="1951800"/>
            <a:ext cx="1119300" cy="61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30%</a:t>
            </a:r>
            <a:endParaRPr>
              <a:cs typeface="B Nazanin" panose="00000400000000000000" pitchFamily="2" charset="-78"/>
            </a:endParaRPr>
          </a:p>
        </p:txBody>
      </p:sp>
      <p:sp>
        <p:nvSpPr>
          <p:cNvPr id="2789" name="Google Shape;2789;p78"/>
          <p:cNvSpPr txBox="1">
            <a:spLocks noGrp="1"/>
          </p:cNvSpPr>
          <p:nvPr>
            <p:ph type="title" idx="8"/>
          </p:nvPr>
        </p:nvSpPr>
        <p:spPr>
          <a:xfrm>
            <a:off x="6711300" y="1951800"/>
            <a:ext cx="1089000" cy="61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45%</a:t>
            </a:r>
            <a:endParaRPr>
              <a:cs typeface="B Nazanin" panose="00000400000000000000" pitchFamily="2" charset="-78"/>
            </a:endParaRPr>
          </a:p>
        </p:txBody>
      </p:sp>
      <p:sp>
        <p:nvSpPr>
          <p:cNvPr id="2790" name="Google Shape;2790;p78"/>
          <p:cNvSpPr/>
          <p:nvPr/>
        </p:nvSpPr>
        <p:spPr>
          <a:xfrm>
            <a:off x="1045500" y="1416150"/>
            <a:ext cx="1685400" cy="1685400"/>
          </a:xfrm>
          <a:prstGeom prst="donut">
            <a:avLst>
              <a:gd name="adj" fmla="val 16044"/>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1" name="Google Shape;2791;p78"/>
          <p:cNvSpPr/>
          <p:nvPr/>
        </p:nvSpPr>
        <p:spPr>
          <a:xfrm>
            <a:off x="1043100" y="1413750"/>
            <a:ext cx="1690200" cy="1690200"/>
          </a:xfrm>
          <a:prstGeom prst="blockArc">
            <a:avLst>
              <a:gd name="adj1" fmla="val 16150195"/>
              <a:gd name="adj2" fmla="val 19985176"/>
              <a:gd name="adj3" fmla="val 1630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2792" name="Google Shape;2792;p78"/>
          <p:cNvGrpSpPr/>
          <p:nvPr/>
        </p:nvGrpSpPr>
        <p:grpSpPr>
          <a:xfrm rot="-2388593" flipH="1">
            <a:off x="3510398" y="4716464"/>
            <a:ext cx="494404" cy="365727"/>
            <a:chOff x="830525" y="3091250"/>
            <a:chExt cx="484300" cy="358275"/>
          </a:xfrm>
        </p:grpSpPr>
        <p:sp>
          <p:nvSpPr>
            <p:cNvPr id="2793" name="Google Shape;2793;p7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4" name="Google Shape;2794;p7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5" name="Google Shape;2795;p7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6" name="Google Shape;2796;p7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797" name="Google Shape;2797;p78"/>
          <p:cNvGrpSpPr/>
          <p:nvPr/>
        </p:nvGrpSpPr>
        <p:grpSpPr>
          <a:xfrm rot="2388593">
            <a:off x="5139198" y="4716464"/>
            <a:ext cx="494404" cy="365727"/>
            <a:chOff x="830525" y="3091250"/>
            <a:chExt cx="484300" cy="358275"/>
          </a:xfrm>
        </p:grpSpPr>
        <p:sp>
          <p:nvSpPr>
            <p:cNvPr id="2798" name="Google Shape;2798;p7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9" name="Google Shape;2799;p7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0" name="Google Shape;2800;p7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1" name="Google Shape;2801;p7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802" name="Google Shape;2802;p78">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803" name="Google Shape;2803;p78">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804" name="Google Shape;2804;p78">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5" name="Google Shape;2805;p78">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6" name="Google Shape;2806;p78"/>
          <p:cNvSpPr/>
          <p:nvPr/>
        </p:nvSpPr>
        <p:spPr>
          <a:xfrm>
            <a:off x="3736875" y="1416150"/>
            <a:ext cx="1685400" cy="1685400"/>
          </a:xfrm>
          <a:prstGeom prst="donut">
            <a:avLst>
              <a:gd name="adj" fmla="val 16044"/>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7" name="Google Shape;2807;p78"/>
          <p:cNvSpPr/>
          <p:nvPr/>
        </p:nvSpPr>
        <p:spPr>
          <a:xfrm>
            <a:off x="3734475" y="1413750"/>
            <a:ext cx="1690200" cy="1690200"/>
          </a:xfrm>
          <a:prstGeom prst="blockArc">
            <a:avLst>
              <a:gd name="adj1" fmla="val 16150195"/>
              <a:gd name="adj2" fmla="val 1536786"/>
              <a:gd name="adj3" fmla="val 1540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8" name="Google Shape;2808;p78"/>
          <p:cNvSpPr/>
          <p:nvPr/>
        </p:nvSpPr>
        <p:spPr>
          <a:xfrm>
            <a:off x="6413100" y="1416150"/>
            <a:ext cx="1685400" cy="1685400"/>
          </a:xfrm>
          <a:prstGeom prst="donut">
            <a:avLst>
              <a:gd name="adj" fmla="val 16044"/>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9" name="Google Shape;2809;p78"/>
          <p:cNvSpPr/>
          <p:nvPr/>
        </p:nvSpPr>
        <p:spPr>
          <a:xfrm>
            <a:off x="6410700" y="1413750"/>
            <a:ext cx="1690200" cy="1690200"/>
          </a:xfrm>
          <a:prstGeom prst="blockArc">
            <a:avLst>
              <a:gd name="adj1" fmla="val 16150195"/>
              <a:gd name="adj2" fmla="val 4150469"/>
              <a:gd name="adj3" fmla="val 1598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787"/>
                                        </p:tgtEl>
                                        <p:attrNameLst>
                                          <p:attrName>style.visibility</p:attrName>
                                        </p:attrNameLst>
                                      </p:cBhvr>
                                      <p:to>
                                        <p:strVal val="visible"/>
                                      </p:to>
                                    </p:set>
                                    <p:animEffect transition="in" filter="fade">
                                      <p:cBhvr>
                                        <p:cTn id="7" dur="1000"/>
                                        <p:tgtEl>
                                          <p:spTgt spid="278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788"/>
                                        </p:tgtEl>
                                        <p:attrNameLst>
                                          <p:attrName>style.visibility</p:attrName>
                                        </p:attrNameLst>
                                      </p:cBhvr>
                                      <p:to>
                                        <p:strVal val="visible"/>
                                      </p:to>
                                    </p:set>
                                    <p:animEffect transition="in" filter="fade">
                                      <p:cBhvr>
                                        <p:cTn id="11" dur="1000"/>
                                        <p:tgtEl>
                                          <p:spTgt spid="2788"/>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789"/>
                                        </p:tgtEl>
                                        <p:attrNameLst>
                                          <p:attrName>style.visibility</p:attrName>
                                        </p:attrNameLst>
                                      </p:cBhvr>
                                      <p:to>
                                        <p:strVal val="visible"/>
                                      </p:to>
                                    </p:set>
                                    <p:animEffect transition="in" filter="fade">
                                      <p:cBhvr>
                                        <p:cTn id="15" dur="1000"/>
                                        <p:tgtEl>
                                          <p:spTgt spid="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13"/>
        <p:cNvGrpSpPr/>
        <p:nvPr/>
      </p:nvGrpSpPr>
      <p:grpSpPr>
        <a:xfrm>
          <a:off x="0" y="0"/>
          <a:ext cx="0" cy="0"/>
          <a:chOff x="0" y="0"/>
          <a:chExt cx="0" cy="0"/>
        </a:xfrm>
      </p:grpSpPr>
      <p:sp>
        <p:nvSpPr>
          <p:cNvPr id="2814" name="Google Shape;2814;p79"/>
          <p:cNvSpPr txBox="1">
            <a:spLocks noGrp="1"/>
          </p:cNvSpPr>
          <p:nvPr>
            <p:ph type="body" idx="1"/>
          </p:nvPr>
        </p:nvSpPr>
        <p:spPr>
          <a:xfrm>
            <a:off x="686225" y="1363050"/>
            <a:ext cx="4373400" cy="2417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Clr>
                <a:schemeClr val="dk1"/>
              </a:buClr>
              <a:buSzPts val="1100"/>
              <a:buFont typeface="Arial"/>
              <a:buNone/>
            </a:pPr>
            <a:r>
              <a:rPr lang="fa-IR" dirty="0">
                <a:cs typeface="B Nazanin" panose="00000400000000000000" pitchFamily="2" charset="-78"/>
              </a:rPr>
              <a:t>یک تصویر ارزش هزار کلمه است</a:t>
            </a:r>
            <a:endParaRPr dirty="0">
              <a:cs typeface="B Nazanin" panose="00000400000000000000" pitchFamily="2" charset="-78"/>
            </a:endParaRPr>
          </a:p>
        </p:txBody>
      </p:sp>
      <p:grpSp>
        <p:nvGrpSpPr>
          <p:cNvPr id="2815" name="Google Shape;2815;p79"/>
          <p:cNvGrpSpPr/>
          <p:nvPr/>
        </p:nvGrpSpPr>
        <p:grpSpPr>
          <a:xfrm rot="-2388593" flipH="1">
            <a:off x="3510398" y="4716464"/>
            <a:ext cx="494404" cy="365727"/>
            <a:chOff x="830525" y="3091250"/>
            <a:chExt cx="484300" cy="358275"/>
          </a:xfrm>
        </p:grpSpPr>
        <p:sp>
          <p:nvSpPr>
            <p:cNvPr id="2816" name="Google Shape;2816;p7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17" name="Google Shape;2817;p7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18" name="Google Shape;2818;p7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19" name="Google Shape;2819;p7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820" name="Google Shape;2820;p79"/>
          <p:cNvGrpSpPr/>
          <p:nvPr/>
        </p:nvGrpSpPr>
        <p:grpSpPr>
          <a:xfrm rot="2388593">
            <a:off x="5139198" y="4716464"/>
            <a:ext cx="494404" cy="365727"/>
            <a:chOff x="830525" y="3091250"/>
            <a:chExt cx="484300" cy="358275"/>
          </a:xfrm>
        </p:grpSpPr>
        <p:sp>
          <p:nvSpPr>
            <p:cNvPr id="2821" name="Google Shape;2821;p7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22" name="Google Shape;2822;p7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23" name="Google Shape;2823;p7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24" name="Google Shape;2824;p7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825" name="Google Shape;2825;p79">
            <a:hlinkClick r:id="rId4"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826" name="Google Shape;2826;p79">
            <a:hlinkClick r:id="rId5"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827" name="Google Shape;2827;p79">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28" name="Google Shape;2828;p79">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32"/>
        <p:cNvGrpSpPr/>
        <p:nvPr/>
      </p:nvGrpSpPr>
      <p:grpSpPr>
        <a:xfrm>
          <a:off x="0" y="0"/>
          <a:ext cx="0" cy="0"/>
          <a:chOff x="0" y="0"/>
          <a:chExt cx="0" cy="0"/>
        </a:xfrm>
      </p:grpSpPr>
      <p:sp>
        <p:nvSpPr>
          <p:cNvPr id="2833" name="Google Shape;2833;p80"/>
          <p:cNvSpPr txBox="1">
            <a:spLocks noGrp="1"/>
          </p:cNvSpPr>
          <p:nvPr>
            <p:ph type="title"/>
          </p:nvPr>
        </p:nvSpPr>
        <p:spPr>
          <a:xfrm>
            <a:off x="1156650" y="3150950"/>
            <a:ext cx="6830700" cy="14103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fa-IR" dirty="0">
                <a:solidFill>
                  <a:schemeClr val="dk2"/>
                </a:solidFill>
                <a:cs typeface="B Nazanin" panose="00000400000000000000" pitchFamily="2" charset="-78"/>
              </a:rPr>
              <a:t>یک تصویر ارزش هزار کلمه است</a:t>
            </a:r>
            <a:endParaRPr dirty="0">
              <a:solidFill>
                <a:schemeClr val="dk2"/>
              </a:solidFill>
              <a:cs typeface="B Nazanin" panose="00000400000000000000" pitchFamily="2" charset="-78"/>
            </a:endParaRPr>
          </a:p>
        </p:txBody>
      </p:sp>
      <p:grpSp>
        <p:nvGrpSpPr>
          <p:cNvPr id="2834" name="Google Shape;2834;p80"/>
          <p:cNvGrpSpPr/>
          <p:nvPr/>
        </p:nvGrpSpPr>
        <p:grpSpPr>
          <a:xfrm rot="-2388593" flipH="1">
            <a:off x="3510398" y="4716464"/>
            <a:ext cx="494404" cy="365727"/>
            <a:chOff x="830525" y="3091250"/>
            <a:chExt cx="484300" cy="358275"/>
          </a:xfrm>
        </p:grpSpPr>
        <p:sp>
          <p:nvSpPr>
            <p:cNvPr id="2835" name="Google Shape;2835;p8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36" name="Google Shape;2836;p8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37" name="Google Shape;2837;p8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38" name="Google Shape;2838;p8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839" name="Google Shape;2839;p80"/>
          <p:cNvGrpSpPr/>
          <p:nvPr/>
        </p:nvGrpSpPr>
        <p:grpSpPr>
          <a:xfrm rot="2388593">
            <a:off x="5139198" y="4716464"/>
            <a:ext cx="494404" cy="365727"/>
            <a:chOff x="830525" y="3091250"/>
            <a:chExt cx="484300" cy="358275"/>
          </a:xfrm>
        </p:grpSpPr>
        <p:sp>
          <p:nvSpPr>
            <p:cNvPr id="2840" name="Google Shape;2840;p8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41" name="Google Shape;2841;p8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42" name="Google Shape;2842;p8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43" name="Google Shape;2843;p8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844" name="Google Shape;2844;p80">
            <a:hlinkClick r:id="rId4"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845" name="Google Shape;2845;p80">
            <a:hlinkClick r:id="rId5"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846" name="Google Shape;2846;p80">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47" name="Google Shape;2847;p80">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783"/>
        <p:cNvGrpSpPr/>
        <p:nvPr/>
      </p:nvGrpSpPr>
      <p:grpSpPr>
        <a:xfrm>
          <a:off x="0" y="0"/>
          <a:ext cx="0" cy="0"/>
          <a:chOff x="0" y="0"/>
          <a:chExt cx="0" cy="0"/>
        </a:xfrm>
      </p:grpSpPr>
      <p:sp>
        <p:nvSpPr>
          <p:cNvPr id="1784" name="Google Shape;1784;p63"/>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محتویات این الگو</a:t>
            </a:r>
            <a:endParaRPr dirty="0">
              <a:cs typeface="B Nazanin" panose="00000400000000000000" pitchFamily="2" charset="-78"/>
            </a:endParaRPr>
          </a:p>
        </p:txBody>
      </p:sp>
      <p:sp>
        <p:nvSpPr>
          <p:cNvPr id="1785" name="Google Shape;1785;p63"/>
          <p:cNvSpPr txBox="1">
            <a:spLocks noGrp="1"/>
          </p:cNvSpPr>
          <p:nvPr>
            <p:ph type="body" idx="1"/>
          </p:nvPr>
        </p:nvSpPr>
        <p:spPr>
          <a:xfrm>
            <a:off x="750625" y="1102775"/>
            <a:ext cx="7511700" cy="3466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400000000000000" pitchFamily="2" charset="-78"/>
              </a:rPr>
              <a:t>در اینجا چیزی است که در این الگوی اسلایدگو خواهید یافت:یک ساختار اسلاید بر اساس یک ارائه برای آموزش، که می توانید به راحتی آن را با نیازهای خود تطبیق دهید. برای اطلاعات بیشتر در مورد نحوه ویرایش الگو، لطفاً از مدرسه </a:t>
            </a:r>
            <a:r>
              <a:rPr lang="en-US" dirty="0" err="1">
                <a:cs typeface="B Nazanin" panose="00000400000000000000" pitchFamily="2" charset="-78"/>
              </a:rPr>
              <a:t>Slidesgo</a:t>
            </a:r>
            <a:r>
              <a:rPr lang="en-US" dirty="0">
                <a:cs typeface="B Nazanin" panose="00000400000000000000" pitchFamily="2" charset="-78"/>
              </a:rPr>
              <a:t> </a:t>
            </a:r>
            <a:r>
              <a:rPr lang="fa-IR" dirty="0">
                <a:cs typeface="B Nazanin" panose="00000400000000000000" pitchFamily="2" charset="-78"/>
              </a:rPr>
              <a:t>دیدن کنید یا سؤالات متداول ما را بخوانید.مجموعه ای از منابع گرافیکی که برای استفاده در ارائه مناسب هستند را می توان در اسلایدهای منابع جایگزین یافت.یک اسلاید تشکر، که باید آن را نگه دارید تا اعتبار مناسب برای طراحی ما داده شود.دو اسلاید منبع، که در آن پیوندهایی به تمام عناصر استفاده شده در الگو پیدا خواهید کرد.دستورالعمل استفاده.اسلایدهای پایانی با:فونت ها و رنگ های استفاده شده در قالب.گزیده ای از تصاویر. همچنین می‌توانید با ویرایشگر آنلاین آن‌ها را به دلخواه شخصی‌سازی و متحرک کنید. برای یافتن اطلاعات بیشتر به </a:t>
            </a:r>
            <a:r>
              <a:rPr lang="en-US" dirty="0" err="1">
                <a:cs typeface="B Nazanin" panose="00000400000000000000" pitchFamily="2" charset="-78"/>
              </a:rPr>
              <a:t>Storyset</a:t>
            </a:r>
            <a:r>
              <a:rPr lang="en-US" dirty="0">
                <a:cs typeface="B Nazanin" panose="00000400000000000000" pitchFamily="2" charset="-78"/>
              </a:rPr>
              <a:t> </a:t>
            </a:r>
            <a:r>
              <a:rPr lang="fa-IR" dirty="0">
                <a:cs typeface="B Nazanin" panose="00000400000000000000" pitchFamily="2" charset="-78"/>
              </a:rPr>
              <a:t>مراجعه کنید.منابع اینفوگرافیک بیشتر که اندازه و رنگ آنها قابل ویرایش است.مجموعه ای از نمادهای قابل تنظیم با موضوعات زیر: عمومی، کسب و کار، آواتار، فرآیند خلاق، آموزش، کمک و پشتیبانی، پزشکی، طبیعت، هنرهای نمایشی، </a:t>
            </a:r>
            <a:r>
              <a:rPr lang="en-US" dirty="0">
                <a:cs typeface="B Nazanin" panose="00000400000000000000" pitchFamily="2" charset="-78"/>
              </a:rPr>
              <a:t>SEO </a:t>
            </a:r>
            <a:r>
              <a:rPr lang="fa-IR" dirty="0">
                <a:cs typeface="B Nazanin" panose="00000400000000000000" pitchFamily="2" charset="-78"/>
              </a:rPr>
              <a:t>و بازاریابی، و کار تیمی.پس از اتمام ویرایش ارائه، می توانید این اسلاید را حذف کنید</a:t>
            </a:r>
            <a:endParaRPr dirty="0">
              <a:cs typeface="B Nazanin" panose="00000400000000000000" pitchFamily="2" charset="-78"/>
            </a:endParaRPr>
          </a:p>
        </p:txBody>
      </p:sp>
      <p:grpSp>
        <p:nvGrpSpPr>
          <p:cNvPr id="1786" name="Google Shape;1786;p63"/>
          <p:cNvGrpSpPr/>
          <p:nvPr/>
        </p:nvGrpSpPr>
        <p:grpSpPr>
          <a:xfrm rot="-2388593" flipH="1">
            <a:off x="3510398" y="4716464"/>
            <a:ext cx="494404" cy="365727"/>
            <a:chOff x="830525" y="3091250"/>
            <a:chExt cx="484300" cy="358275"/>
          </a:xfrm>
        </p:grpSpPr>
        <p:sp>
          <p:nvSpPr>
            <p:cNvPr id="1787" name="Google Shape;1787;p6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88" name="Google Shape;1788;p6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89" name="Google Shape;1789;p6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0" name="Google Shape;1790;p6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791" name="Google Shape;1791;p63"/>
          <p:cNvGrpSpPr/>
          <p:nvPr/>
        </p:nvGrpSpPr>
        <p:grpSpPr>
          <a:xfrm rot="2388593">
            <a:off x="5139198" y="4716464"/>
            <a:ext cx="494404" cy="365727"/>
            <a:chOff x="830525" y="3091250"/>
            <a:chExt cx="484300" cy="358275"/>
          </a:xfrm>
        </p:grpSpPr>
        <p:sp>
          <p:nvSpPr>
            <p:cNvPr id="1792" name="Google Shape;1792;p6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3" name="Google Shape;1793;p6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4" name="Google Shape;1794;p6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5" name="Google Shape;1795;p6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796" name="Google Shape;1796;p63">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1797" name="Google Shape;1797;p63">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1798" name="Google Shape;1798;p63">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9" name="Google Shape;1799;p63">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851"/>
        <p:cNvGrpSpPr/>
        <p:nvPr/>
      </p:nvGrpSpPr>
      <p:grpSpPr>
        <a:xfrm>
          <a:off x="0" y="0"/>
          <a:ext cx="0" cy="0"/>
          <a:chOff x="0" y="0"/>
          <a:chExt cx="0" cy="0"/>
        </a:xfrm>
      </p:grpSpPr>
      <p:sp>
        <p:nvSpPr>
          <p:cNvPr id="2852" name="Google Shape;2852;p81"/>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اهمیت آنها</a:t>
            </a:r>
            <a:endParaRPr dirty="0">
              <a:cs typeface="B Nazanin" panose="00000400000000000000" pitchFamily="2" charset="-78"/>
            </a:endParaRPr>
          </a:p>
        </p:txBody>
      </p:sp>
      <p:sp>
        <p:nvSpPr>
          <p:cNvPr id="2853" name="Google Shape;2853;p81"/>
          <p:cNvSpPr/>
          <p:nvPr/>
        </p:nvSpPr>
        <p:spPr>
          <a:xfrm>
            <a:off x="4354312" y="1352550"/>
            <a:ext cx="913825" cy="4197244"/>
          </a:xfrm>
          <a:custGeom>
            <a:avLst/>
            <a:gdLst/>
            <a:ahLst/>
            <a:cxnLst/>
            <a:rect l="l" t="t" r="r" b="b"/>
            <a:pathLst>
              <a:path w="23223" h="65398" extrusionOk="0">
                <a:moveTo>
                  <a:pt x="2166" y="0"/>
                </a:moveTo>
                <a:cubicBezTo>
                  <a:pt x="1824" y="0"/>
                  <a:pt x="1473" y="180"/>
                  <a:pt x="1363" y="556"/>
                </a:cubicBezTo>
                <a:cubicBezTo>
                  <a:pt x="686" y="2890"/>
                  <a:pt x="443" y="5381"/>
                  <a:pt x="244" y="7802"/>
                </a:cubicBezTo>
                <a:cubicBezTo>
                  <a:pt x="53" y="10231"/>
                  <a:pt x="1" y="12670"/>
                  <a:pt x="79" y="15108"/>
                </a:cubicBezTo>
                <a:cubicBezTo>
                  <a:pt x="252" y="19933"/>
                  <a:pt x="790" y="24741"/>
                  <a:pt x="1693" y="29487"/>
                </a:cubicBezTo>
                <a:cubicBezTo>
                  <a:pt x="3350" y="38373"/>
                  <a:pt x="6422" y="47025"/>
                  <a:pt x="11646" y="54453"/>
                </a:cubicBezTo>
                <a:cubicBezTo>
                  <a:pt x="14432" y="58410"/>
                  <a:pt x="17721" y="62064"/>
                  <a:pt x="21478" y="65127"/>
                </a:cubicBezTo>
                <a:cubicBezTo>
                  <a:pt x="21686" y="65299"/>
                  <a:pt x="21937" y="65398"/>
                  <a:pt x="22184" y="65398"/>
                </a:cubicBezTo>
                <a:cubicBezTo>
                  <a:pt x="22411" y="65398"/>
                  <a:pt x="22636" y="65314"/>
                  <a:pt x="22823" y="65127"/>
                </a:cubicBezTo>
                <a:cubicBezTo>
                  <a:pt x="23170" y="64789"/>
                  <a:pt x="23222" y="64112"/>
                  <a:pt x="22823" y="63782"/>
                </a:cubicBezTo>
                <a:cubicBezTo>
                  <a:pt x="16358" y="58263"/>
                  <a:pt x="11212" y="51494"/>
                  <a:pt x="7845" y="43667"/>
                </a:cubicBezTo>
                <a:cubicBezTo>
                  <a:pt x="6058" y="39493"/>
                  <a:pt x="4782" y="35102"/>
                  <a:pt x="3862" y="30650"/>
                </a:cubicBezTo>
                <a:cubicBezTo>
                  <a:pt x="2908" y="26077"/>
                  <a:pt x="2300" y="21443"/>
                  <a:pt x="2040" y="16783"/>
                </a:cubicBezTo>
                <a:cubicBezTo>
                  <a:pt x="1892" y="14136"/>
                  <a:pt x="1892" y="11490"/>
                  <a:pt x="2023" y="8843"/>
                </a:cubicBezTo>
                <a:cubicBezTo>
                  <a:pt x="2170" y="6127"/>
                  <a:pt x="2604" y="3463"/>
                  <a:pt x="2925" y="773"/>
                </a:cubicBezTo>
                <a:cubicBezTo>
                  <a:pt x="2987" y="267"/>
                  <a:pt x="2583" y="0"/>
                  <a:pt x="2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54" name="Google Shape;2854;p81"/>
          <p:cNvSpPr/>
          <p:nvPr/>
        </p:nvSpPr>
        <p:spPr>
          <a:xfrm flipH="1">
            <a:off x="3467100" y="1468558"/>
            <a:ext cx="868800" cy="868800"/>
          </a:xfrm>
          <a:prstGeom prst="round2Diag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01</a:t>
            </a:r>
            <a:endParaRPr sz="2200">
              <a:solidFill>
                <a:schemeClr val="dk1"/>
              </a:solidFill>
              <a:latin typeface="Gorditas"/>
              <a:ea typeface="Gorditas"/>
              <a:cs typeface="B Nazanin" panose="00000400000000000000" pitchFamily="2" charset="-78"/>
              <a:sym typeface="Gorditas"/>
            </a:endParaRPr>
          </a:p>
        </p:txBody>
      </p:sp>
      <p:sp>
        <p:nvSpPr>
          <p:cNvPr id="2855" name="Google Shape;2855;p81"/>
          <p:cNvSpPr/>
          <p:nvPr/>
        </p:nvSpPr>
        <p:spPr>
          <a:xfrm rot="-315106" flipH="1">
            <a:off x="3496694" y="2521774"/>
            <a:ext cx="868546" cy="868546"/>
          </a:xfrm>
          <a:prstGeom prst="round2Diag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03</a:t>
            </a:r>
            <a:endParaRPr sz="2200">
              <a:solidFill>
                <a:schemeClr val="dk1"/>
              </a:solidFill>
              <a:latin typeface="Gorditas"/>
              <a:ea typeface="Gorditas"/>
              <a:cs typeface="B Nazanin" panose="00000400000000000000" pitchFamily="2" charset="-78"/>
              <a:sym typeface="Gorditas"/>
            </a:endParaRPr>
          </a:p>
        </p:txBody>
      </p:sp>
      <p:sp>
        <p:nvSpPr>
          <p:cNvPr id="2856" name="Google Shape;2856;p81"/>
          <p:cNvSpPr/>
          <p:nvPr/>
        </p:nvSpPr>
        <p:spPr>
          <a:xfrm rot="-898333" flipH="1">
            <a:off x="3655943" y="3631469"/>
            <a:ext cx="868587" cy="868587"/>
          </a:xfrm>
          <a:prstGeom prst="round2Diag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latin typeface="Gorditas"/>
                <a:ea typeface="Gorditas"/>
                <a:cs typeface="B Nazanin" panose="00000400000000000000" pitchFamily="2" charset="-78"/>
                <a:sym typeface="Gorditas"/>
              </a:rPr>
              <a:t>05</a:t>
            </a:r>
            <a:endParaRPr sz="2200">
              <a:solidFill>
                <a:schemeClr val="lt1"/>
              </a:solidFill>
              <a:latin typeface="Gorditas"/>
              <a:ea typeface="Gorditas"/>
              <a:cs typeface="B Nazanin" panose="00000400000000000000" pitchFamily="2" charset="-78"/>
              <a:sym typeface="Gorditas"/>
            </a:endParaRPr>
          </a:p>
        </p:txBody>
      </p:sp>
      <p:sp>
        <p:nvSpPr>
          <p:cNvPr id="2857" name="Google Shape;2857;p81"/>
          <p:cNvSpPr/>
          <p:nvPr/>
        </p:nvSpPr>
        <p:spPr>
          <a:xfrm>
            <a:off x="4456209" y="1468558"/>
            <a:ext cx="868800" cy="868800"/>
          </a:xfrm>
          <a:prstGeom prst="round2Diag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02</a:t>
            </a:r>
            <a:endParaRPr sz="2200">
              <a:solidFill>
                <a:schemeClr val="dk1"/>
              </a:solidFill>
              <a:latin typeface="Gorditas"/>
              <a:ea typeface="Gorditas"/>
              <a:cs typeface="B Nazanin" panose="00000400000000000000" pitchFamily="2" charset="-78"/>
              <a:sym typeface="Gorditas"/>
            </a:endParaRPr>
          </a:p>
        </p:txBody>
      </p:sp>
      <p:sp>
        <p:nvSpPr>
          <p:cNvPr id="2858" name="Google Shape;2858;p81"/>
          <p:cNvSpPr/>
          <p:nvPr/>
        </p:nvSpPr>
        <p:spPr>
          <a:xfrm rot="-389065">
            <a:off x="4480913" y="2417277"/>
            <a:ext cx="868657" cy="868657"/>
          </a:xfrm>
          <a:prstGeom prst="round2Diag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04</a:t>
            </a:r>
            <a:endParaRPr sz="2200">
              <a:solidFill>
                <a:schemeClr val="dk1"/>
              </a:solidFill>
              <a:latin typeface="Gorditas"/>
              <a:ea typeface="Gorditas"/>
              <a:cs typeface="B Nazanin" panose="00000400000000000000" pitchFamily="2" charset="-78"/>
              <a:sym typeface="Gorditas"/>
            </a:endParaRPr>
          </a:p>
        </p:txBody>
      </p:sp>
      <p:sp>
        <p:nvSpPr>
          <p:cNvPr id="2859" name="Google Shape;2859;p81"/>
          <p:cNvSpPr/>
          <p:nvPr/>
        </p:nvSpPr>
        <p:spPr>
          <a:xfrm rot="-889690">
            <a:off x="4617649" y="3376212"/>
            <a:ext cx="868627" cy="868627"/>
          </a:xfrm>
          <a:prstGeom prst="round2DiagRect">
            <a:avLst>
              <a:gd name="adj1" fmla="val 50000"/>
              <a:gd name="adj2" fmla="val 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latin typeface="Gorditas"/>
                <a:ea typeface="Gorditas"/>
                <a:cs typeface="B Nazanin" panose="00000400000000000000" pitchFamily="2" charset="-78"/>
                <a:sym typeface="Gorditas"/>
              </a:rPr>
              <a:t>06</a:t>
            </a:r>
            <a:endParaRPr sz="2200">
              <a:solidFill>
                <a:schemeClr val="lt1"/>
              </a:solidFill>
              <a:latin typeface="Gorditas"/>
              <a:ea typeface="Gorditas"/>
              <a:cs typeface="B Nazanin" panose="00000400000000000000" pitchFamily="2" charset="-78"/>
              <a:sym typeface="Gorditas"/>
            </a:endParaRPr>
          </a:p>
        </p:txBody>
      </p:sp>
      <p:sp>
        <p:nvSpPr>
          <p:cNvPr id="2860" name="Google Shape;2860;p81"/>
          <p:cNvSpPr txBox="1"/>
          <p:nvPr/>
        </p:nvSpPr>
        <p:spPr>
          <a:xfrm>
            <a:off x="6219833" y="1492975"/>
            <a:ext cx="2007000" cy="315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endParaRPr sz="2600" dirty="0">
              <a:solidFill>
                <a:schemeClr val="dk1"/>
              </a:solidFill>
              <a:latin typeface="Gorditas"/>
              <a:ea typeface="Gorditas"/>
              <a:cs typeface="B Nazanin" panose="00000400000000000000" pitchFamily="2" charset="-78"/>
              <a:sym typeface="Gorditas"/>
            </a:endParaRPr>
          </a:p>
        </p:txBody>
      </p:sp>
      <p:sp>
        <p:nvSpPr>
          <p:cNvPr id="2861" name="Google Shape;2861;p81"/>
          <p:cNvSpPr txBox="1"/>
          <p:nvPr/>
        </p:nvSpPr>
        <p:spPr>
          <a:xfrm>
            <a:off x="917083" y="1815750"/>
            <a:ext cx="2007000" cy="4746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sp>
        <p:nvSpPr>
          <p:cNvPr id="2862" name="Google Shape;2862;p81"/>
          <p:cNvSpPr txBox="1"/>
          <p:nvPr/>
        </p:nvSpPr>
        <p:spPr>
          <a:xfrm>
            <a:off x="917083" y="3871774"/>
            <a:ext cx="2007000" cy="4758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sp>
        <p:nvSpPr>
          <p:cNvPr id="2863" name="Google Shape;2863;p81"/>
          <p:cNvSpPr txBox="1"/>
          <p:nvPr/>
        </p:nvSpPr>
        <p:spPr>
          <a:xfrm>
            <a:off x="6219833" y="1815727"/>
            <a:ext cx="2007000" cy="4746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sp>
        <p:nvSpPr>
          <p:cNvPr id="2864" name="Google Shape;2864;p81"/>
          <p:cNvSpPr txBox="1"/>
          <p:nvPr/>
        </p:nvSpPr>
        <p:spPr>
          <a:xfrm>
            <a:off x="917083" y="2522306"/>
            <a:ext cx="2007000" cy="3141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p>
        </p:txBody>
      </p:sp>
      <p:sp>
        <p:nvSpPr>
          <p:cNvPr id="2865" name="Google Shape;2865;p81"/>
          <p:cNvSpPr txBox="1"/>
          <p:nvPr/>
        </p:nvSpPr>
        <p:spPr>
          <a:xfrm>
            <a:off x="6219833" y="3550738"/>
            <a:ext cx="2007000" cy="315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p>
        </p:txBody>
      </p:sp>
      <p:sp>
        <p:nvSpPr>
          <p:cNvPr id="2866" name="Google Shape;2866;p81"/>
          <p:cNvSpPr txBox="1"/>
          <p:nvPr/>
        </p:nvSpPr>
        <p:spPr>
          <a:xfrm>
            <a:off x="917083" y="2843759"/>
            <a:ext cx="2007000" cy="4746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sp>
        <p:nvSpPr>
          <p:cNvPr id="2867" name="Google Shape;2867;p81"/>
          <p:cNvSpPr txBox="1"/>
          <p:nvPr/>
        </p:nvSpPr>
        <p:spPr>
          <a:xfrm>
            <a:off x="6219833" y="3871774"/>
            <a:ext cx="2007000" cy="47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sp>
        <p:nvSpPr>
          <p:cNvPr id="2868" name="Google Shape;2868;p81"/>
          <p:cNvSpPr txBox="1"/>
          <p:nvPr/>
        </p:nvSpPr>
        <p:spPr>
          <a:xfrm>
            <a:off x="6219833" y="2843751"/>
            <a:ext cx="2007000" cy="4746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sp>
        <p:nvSpPr>
          <p:cNvPr id="2869" name="Google Shape;2869;p81"/>
          <p:cNvSpPr txBox="1"/>
          <p:nvPr/>
        </p:nvSpPr>
        <p:spPr>
          <a:xfrm>
            <a:off x="917083" y="1492975"/>
            <a:ext cx="2007000" cy="315000"/>
          </a:xfrm>
          <a:prstGeom prst="rect">
            <a:avLst/>
          </a:prstGeom>
          <a:noFill/>
          <a:ln>
            <a:noFill/>
          </a:ln>
        </p:spPr>
        <p:txBody>
          <a:bodyPr spcFirstLastPara="1" wrap="square" lIns="91425" tIns="91425" rIns="91425" bIns="91425" anchor="ctr" anchorCtr="0">
            <a:noAutofit/>
          </a:bodyPr>
          <a:lstStyle/>
          <a:p>
            <a:pPr marL="0" lvl="0" indent="0" algn="r">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p>
        </p:txBody>
      </p:sp>
      <p:sp>
        <p:nvSpPr>
          <p:cNvPr id="2870" name="Google Shape;2870;p81"/>
          <p:cNvSpPr txBox="1"/>
          <p:nvPr/>
        </p:nvSpPr>
        <p:spPr>
          <a:xfrm>
            <a:off x="917083" y="3550738"/>
            <a:ext cx="2007000" cy="315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p>
        </p:txBody>
      </p:sp>
      <p:sp>
        <p:nvSpPr>
          <p:cNvPr id="2871" name="Google Shape;2871;p81"/>
          <p:cNvSpPr txBox="1"/>
          <p:nvPr/>
        </p:nvSpPr>
        <p:spPr>
          <a:xfrm>
            <a:off x="6219917" y="2522306"/>
            <a:ext cx="2007000" cy="3141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p>
        </p:txBody>
      </p:sp>
      <p:cxnSp>
        <p:nvCxnSpPr>
          <p:cNvPr id="2872" name="Google Shape;2872;p81"/>
          <p:cNvCxnSpPr>
            <a:stCxn id="2869" idx="3"/>
            <a:endCxn id="2854" idx="0"/>
          </p:cNvCxnSpPr>
          <p:nvPr/>
        </p:nvCxnSpPr>
        <p:spPr>
          <a:xfrm>
            <a:off x="2924083" y="1650475"/>
            <a:ext cx="543000" cy="252600"/>
          </a:xfrm>
          <a:prstGeom prst="curvedConnector3">
            <a:avLst>
              <a:gd name="adj1" fmla="val 50001"/>
            </a:avLst>
          </a:prstGeom>
          <a:noFill/>
          <a:ln w="28575" cap="flat" cmpd="sng">
            <a:solidFill>
              <a:schemeClr val="dk1"/>
            </a:solidFill>
            <a:prstDash val="solid"/>
            <a:round/>
            <a:headEnd type="none" w="med" len="med"/>
            <a:tailEnd type="none" w="med" len="med"/>
          </a:ln>
        </p:spPr>
      </p:cxnSp>
      <p:cxnSp>
        <p:nvCxnSpPr>
          <p:cNvPr id="2873" name="Google Shape;2873;p81"/>
          <p:cNvCxnSpPr>
            <a:stCxn id="2864" idx="3"/>
            <a:endCxn id="2855" idx="0"/>
          </p:cNvCxnSpPr>
          <p:nvPr/>
        </p:nvCxnSpPr>
        <p:spPr>
          <a:xfrm>
            <a:off x="2924083" y="2679356"/>
            <a:ext cx="574500" cy="316500"/>
          </a:xfrm>
          <a:prstGeom prst="curvedConnector3">
            <a:avLst>
              <a:gd name="adj1" fmla="val 46534"/>
            </a:avLst>
          </a:prstGeom>
          <a:noFill/>
          <a:ln w="28575" cap="flat" cmpd="sng">
            <a:solidFill>
              <a:schemeClr val="dk1"/>
            </a:solidFill>
            <a:prstDash val="solid"/>
            <a:round/>
            <a:headEnd type="none" w="med" len="med"/>
            <a:tailEnd type="none" w="med" len="med"/>
          </a:ln>
        </p:spPr>
      </p:cxnSp>
      <p:cxnSp>
        <p:nvCxnSpPr>
          <p:cNvPr id="2874" name="Google Shape;2874;p81"/>
          <p:cNvCxnSpPr>
            <a:stCxn id="2870" idx="3"/>
            <a:endCxn id="2856" idx="0"/>
          </p:cNvCxnSpPr>
          <p:nvPr/>
        </p:nvCxnSpPr>
        <p:spPr>
          <a:xfrm>
            <a:off x="2924083" y="3708238"/>
            <a:ext cx="746700" cy="469800"/>
          </a:xfrm>
          <a:prstGeom prst="curvedConnector3">
            <a:avLst>
              <a:gd name="adj1" fmla="val 42480"/>
            </a:avLst>
          </a:prstGeom>
          <a:noFill/>
          <a:ln w="28575" cap="flat" cmpd="sng">
            <a:solidFill>
              <a:schemeClr val="dk1"/>
            </a:solidFill>
            <a:prstDash val="solid"/>
            <a:round/>
            <a:headEnd type="none" w="med" len="med"/>
            <a:tailEnd type="none" w="med" len="med"/>
          </a:ln>
        </p:spPr>
      </p:cxnSp>
      <p:cxnSp>
        <p:nvCxnSpPr>
          <p:cNvPr id="2875" name="Google Shape;2875;p81"/>
          <p:cNvCxnSpPr>
            <a:endCxn id="2857" idx="0"/>
          </p:cNvCxnSpPr>
          <p:nvPr/>
        </p:nvCxnSpPr>
        <p:spPr>
          <a:xfrm flipH="1">
            <a:off x="5325009" y="1650358"/>
            <a:ext cx="894900" cy="252600"/>
          </a:xfrm>
          <a:prstGeom prst="curvedConnector3">
            <a:avLst>
              <a:gd name="adj1" fmla="val 50000"/>
            </a:avLst>
          </a:prstGeom>
          <a:noFill/>
          <a:ln w="28575" cap="flat" cmpd="sng">
            <a:solidFill>
              <a:schemeClr val="dk1"/>
            </a:solidFill>
            <a:prstDash val="solid"/>
            <a:round/>
            <a:headEnd type="none" w="med" len="med"/>
            <a:tailEnd type="none" w="med" len="med"/>
          </a:ln>
        </p:spPr>
      </p:cxnSp>
      <p:cxnSp>
        <p:nvCxnSpPr>
          <p:cNvPr id="2876" name="Google Shape;2876;p81"/>
          <p:cNvCxnSpPr>
            <a:stCxn id="2871" idx="1"/>
            <a:endCxn id="2858" idx="0"/>
          </p:cNvCxnSpPr>
          <p:nvPr/>
        </p:nvCxnSpPr>
        <p:spPr>
          <a:xfrm flipH="1">
            <a:off x="5346917" y="2679356"/>
            <a:ext cx="873000" cy="123300"/>
          </a:xfrm>
          <a:prstGeom prst="curvedConnector3">
            <a:avLst>
              <a:gd name="adj1" fmla="val 49846"/>
            </a:avLst>
          </a:prstGeom>
          <a:noFill/>
          <a:ln w="28575" cap="flat" cmpd="sng">
            <a:solidFill>
              <a:schemeClr val="dk1"/>
            </a:solidFill>
            <a:prstDash val="solid"/>
            <a:round/>
            <a:headEnd type="none" w="med" len="med"/>
            <a:tailEnd type="none" w="med" len="med"/>
          </a:ln>
        </p:spPr>
      </p:cxnSp>
      <p:cxnSp>
        <p:nvCxnSpPr>
          <p:cNvPr id="2877" name="Google Shape;2877;p81"/>
          <p:cNvCxnSpPr>
            <a:stCxn id="2865" idx="1"/>
            <a:endCxn id="2859" idx="1"/>
          </p:cNvCxnSpPr>
          <p:nvPr/>
        </p:nvCxnSpPr>
        <p:spPr>
          <a:xfrm flipH="1">
            <a:off x="5163233" y="3708238"/>
            <a:ext cx="1056600" cy="522000"/>
          </a:xfrm>
          <a:prstGeom prst="curvedConnector4">
            <a:avLst>
              <a:gd name="adj1" fmla="val 34708"/>
              <a:gd name="adj2" fmla="val 166937"/>
            </a:avLst>
          </a:prstGeom>
          <a:noFill/>
          <a:ln w="28575" cap="flat" cmpd="sng">
            <a:solidFill>
              <a:schemeClr val="dk1"/>
            </a:solidFill>
            <a:prstDash val="solid"/>
            <a:round/>
            <a:headEnd type="none" w="med" len="med"/>
            <a:tailEnd type="none" w="med" len="med"/>
          </a:ln>
        </p:spPr>
      </p:cxnSp>
      <p:grpSp>
        <p:nvGrpSpPr>
          <p:cNvPr id="2878" name="Google Shape;2878;p81"/>
          <p:cNvGrpSpPr/>
          <p:nvPr/>
        </p:nvGrpSpPr>
        <p:grpSpPr>
          <a:xfrm rot="-2388593" flipH="1">
            <a:off x="3510398" y="4716464"/>
            <a:ext cx="494404" cy="365727"/>
            <a:chOff x="830525" y="3091250"/>
            <a:chExt cx="484300" cy="358275"/>
          </a:xfrm>
        </p:grpSpPr>
        <p:sp>
          <p:nvSpPr>
            <p:cNvPr id="2879" name="Google Shape;2879;p8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0" name="Google Shape;2880;p8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1" name="Google Shape;2881;p8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2" name="Google Shape;2882;p8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883" name="Google Shape;2883;p81"/>
          <p:cNvGrpSpPr/>
          <p:nvPr/>
        </p:nvGrpSpPr>
        <p:grpSpPr>
          <a:xfrm rot="2388593">
            <a:off x="5139198" y="4716464"/>
            <a:ext cx="494404" cy="365727"/>
            <a:chOff x="830525" y="3091250"/>
            <a:chExt cx="484300" cy="358275"/>
          </a:xfrm>
        </p:grpSpPr>
        <p:sp>
          <p:nvSpPr>
            <p:cNvPr id="2884" name="Google Shape;2884;p8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5" name="Google Shape;2885;p8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6" name="Google Shape;2886;p8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7" name="Google Shape;2887;p8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888" name="Google Shape;2888;p81">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889" name="Google Shape;2889;p81">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890" name="Google Shape;2890;p81">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1" name="Google Shape;2891;p81">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854"/>
                                        </p:tgtEl>
                                        <p:attrNameLst>
                                          <p:attrName>style.visibility</p:attrName>
                                        </p:attrNameLst>
                                      </p:cBhvr>
                                      <p:to>
                                        <p:strVal val="visible"/>
                                      </p:to>
                                    </p:set>
                                    <p:animEffect transition="in" filter="fade">
                                      <p:cBhvr>
                                        <p:cTn id="7" dur="1000"/>
                                        <p:tgtEl>
                                          <p:spTgt spid="285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857"/>
                                        </p:tgtEl>
                                        <p:attrNameLst>
                                          <p:attrName>style.visibility</p:attrName>
                                        </p:attrNameLst>
                                      </p:cBhvr>
                                      <p:to>
                                        <p:strVal val="visible"/>
                                      </p:to>
                                    </p:set>
                                    <p:animEffect transition="in" filter="fade">
                                      <p:cBhvr>
                                        <p:cTn id="11" dur="1000"/>
                                        <p:tgtEl>
                                          <p:spTgt spid="2857"/>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855"/>
                                        </p:tgtEl>
                                        <p:attrNameLst>
                                          <p:attrName>style.visibility</p:attrName>
                                        </p:attrNameLst>
                                      </p:cBhvr>
                                      <p:to>
                                        <p:strVal val="visible"/>
                                      </p:to>
                                    </p:set>
                                    <p:animEffect transition="in" filter="fade">
                                      <p:cBhvr>
                                        <p:cTn id="15" dur="1000"/>
                                        <p:tgtEl>
                                          <p:spTgt spid="2855"/>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2858"/>
                                        </p:tgtEl>
                                        <p:attrNameLst>
                                          <p:attrName>style.visibility</p:attrName>
                                        </p:attrNameLst>
                                      </p:cBhvr>
                                      <p:to>
                                        <p:strVal val="visible"/>
                                      </p:to>
                                    </p:set>
                                    <p:animEffect transition="in" filter="fade">
                                      <p:cBhvr>
                                        <p:cTn id="19" dur="1000"/>
                                        <p:tgtEl>
                                          <p:spTgt spid="2858"/>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2856"/>
                                        </p:tgtEl>
                                        <p:attrNameLst>
                                          <p:attrName>style.visibility</p:attrName>
                                        </p:attrNameLst>
                                      </p:cBhvr>
                                      <p:to>
                                        <p:strVal val="visible"/>
                                      </p:to>
                                    </p:set>
                                    <p:animEffect transition="in" filter="fade">
                                      <p:cBhvr>
                                        <p:cTn id="23" dur="1000"/>
                                        <p:tgtEl>
                                          <p:spTgt spid="2856"/>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2859"/>
                                        </p:tgtEl>
                                        <p:attrNameLst>
                                          <p:attrName>style.visibility</p:attrName>
                                        </p:attrNameLst>
                                      </p:cBhvr>
                                      <p:to>
                                        <p:strVal val="visible"/>
                                      </p:to>
                                    </p:set>
                                    <p:animEffect transition="in" filter="fade">
                                      <p:cBhvr>
                                        <p:cTn id="27" dur="1000"/>
                                        <p:tgtEl>
                                          <p:spTgt spid="2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895"/>
        <p:cNvGrpSpPr/>
        <p:nvPr/>
      </p:nvGrpSpPr>
      <p:grpSpPr>
        <a:xfrm>
          <a:off x="0" y="0"/>
          <a:ext cx="0" cy="0"/>
          <a:chOff x="0" y="0"/>
          <a:chExt cx="0" cy="0"/>
        </a:xfrm>
      </p:grpSpPr>
      <p:sp>
        <p:nvSpPr>
          <p:cNvPr id="2896" name="Google Shape;2896;p82"/>
          <p:cNvSpPr txBox="1">
            <a:spLocks noGrp="1"/>
          </p:cNvSpPr>
          <p:nvPr>
            <p:ph type="subTitle" idx="1"/>
          </p:nvPr>
        </p:nvSpPr>
        <p:spPr>
          <a:xfrm>
            <a:off x="1752150" y="3284750"/>
            <a:ext cx="4332900" cy="2970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-پیتر بنچلی</a:t>
            </a:r>
            <a:endParaRPr dirty="0">
              <a:cs typeface="B Nazanin" panose="00000400000000000000" pitchFamily="2" charset="-78"/>
            </a:endParaRPr>
          </a:p>
        </p:txBody>
      </p:sp>
      <p:sp>
        <p:nvSpPr>
          <p:cNvPr id="2897" name="Google Shape;2897;p82"/>
          <p:cNvSpPr txBox="1">
            <a:spLocks noGrp="1"/>
          </p:cNvSpPr>
          <p:nvPr>
            <p:ph type="title"/>
          </p:nvPr>
        </p:nvSpPr>
        <p:spPr>
          <a:xfrm>
            <a:off x="1696413" y="758698"/>
            <a:ext cx="5944500" cy="1489500"/>
          </a:xfrm>
          <a:prstGeom prst="rect">
            <a:avLst/>
          </a:prstGeom>
        </p:spPr>
        <p:txBody>
          <a:bodyPr spcFirstLastPara="1" wrap="square" lIns="91425" tIns="91425" rIns="91425" bIns="91425" anchor="t" anchorCtr="0">
            <a:noAutofit/>
          </a:bodyPr>
          <a:lstStyle/>
          <a:p>
            <a:pPr lvl="0" algn="r" rtl="1">
              <a:lnSpc>
                <a:spcPct val="150000"/>
              </a:lnSpc>
            </a:pPr>
            <a:r>
              <a:rPr lang="fa-IR" dirty="0">
                <a:cs typeface="B Nazanin" panose="00000400000000000000" pitchFamily="2" charset="-78"/>
              </a:rPr>
              <a:t>"اگر انسان یاد نگیرد که با اقیانوس ها و جنگل های بارانی با احترام رفتار کند، انسان منقرض خواهد شد."</a:t>
            </a:r>
            <a:endParaRPr dirty="0">
              <a:cs typeface="B Nazanin" panose="00000400000000000000" pitchFamily="2" charset="-78"/>
            </a:endParaRPr>
          </a:p>
        </p:txBody>
      </p:sp>
      <p:grpSp>
        <p:nvGrpSpPr>
          <p:cNvPr id="2898" name="Google Shape;2898;p82"/>
          <p:cNvGrpSpPr/>
          <p:nvPr/>
        </p:nvGrpSpPr>
        <p:grpSpPr>
          <a:xfrm rot="-2388593" flipH="1">
            <a:off x="3510398" y="4716464"/>
            <a:ext cx="494404" cy="365727"/>
            <a:chOff x="830525" y="3091250"/>
            <a:chExt cx="484300" cy="358275"/>
          </a:xfrm>
        </p:grpSpPr>
        <p:sp>
          <p:nvSpPr>
            <p:cNvPr id="2899" name="Google Shape;2899;p8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0" name="Google Shape;2900;p8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1" name="Google Shape;2901;p8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2" name="Google Shape;2902;p8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903" name="Google Shape;2903;p82"/>
          <p:cNvGrpSpPr/>
          <p:nvPr/>
        </p:nvGrpSpPr>
        <p:grpSpPr>
          <a:xfrm rot="2388593">
            <a:off x="5139198" y="4716464"/>
            <a:ext cx="494404" cy="365727"/>
            <a:chOff x="830525" y="3091250"/>
            <a:chExt cx="484300" cy="358275"/>
          </a:xfrm>
        </p:grpSpPr>
        <p:sp>
          <p:nvSpPr>
            <p:cNvPr id="2904" name="Google Shape;2904;p8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5" name="Google Shape;2905;p8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6" name="Google Shape;2906;p8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7" name="Google Shape;2907;p8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908" name="Google Shape;2908;p82">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909" name="Google Shape;2909;p82">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910" name="Google Shape;2910;p82">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11" name="Google Shape;2911;p82">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2897"/>
                                        </p:tgtEl>
                                        <p:attrNameLst>
                                          <p:attrName>style.visibility</p:attrName>
                                        </p:attrNameLst>
                                      </p:cBhvr>
                                      <p:to>
                                        <p:strVal val="visible"/>
                                      </p:to>
                                    </p:set>
                                    <p:anim calcmode="lin" valueType="num">
                                      <p:cBhvr additive="base">
                                        <p:cTn id="7" dur="1000"/>
                                        <p:tgtEl>
                                          <p:spTgt spid="2897"/>
                                        </p:tgtEl>
                                        <p:attrNameLst>
                                          <p:attrName>ppt_y</p:attrName>
                                        </p:attrNameLst>
                                      </p:cBhvr>
                                      <p:tavLst>
                                        <p:tav tm="0">
                                          <p:val>
                                            <p:strVal val="#ppt_y-1"/>
                                          </p:val>
                                        </p:tav>
                                        <p:tav tm="100000">
                                          <p:val>
                                            <p:strVal val="#ppt_y"/>
                                          </p:val>
                                        </p:tav>
                                      </p:tavLst>
                                    </p:anim>
                                  </p:childTnLst>
                                </p:cTn>
                              </p:par>
                            </p:childTnLst>
                          </p:cTn>
                        </p:par>
                        <p:par>
                          <p:cTn id="8" fill="hold">
                            <p:stCondLst>
                              <p:cond delay="1000"/>
                            </p:stCondLst>
                            <p:childTnLst>
                              <p:par>
                                <p:cTn id="9" presetID="2" presetClass="entr" presetSubtype="4" fill="hold" nodeType="afterEffect">
                                  <p:stCondLst>
                                    <p:cond delay="0"/>
                                  </p:stCondLst>
                                  <p:childTnLst>
                                    <p:set>
                                      <p:cBhvr>
                                        <p:cTn id="10" dur="1" fill="hold">
                                          <p:stCondLst>
                                            <p:cond delay="0"/>
                                          </p:stCondLst>
                                        </p:cTn>
                                        <p:tgtEl>
                                          <p:spTgt spid="2896"/>
                                        </p:tgtEl>
                                        <p:attrNameLst>
                                          <p:attrName>style.visibility</p:attrName>
                                        </p:attrNameLst>
                                      </p:cBhvr>
                                      <p:to>
                                        <p:strVal val="visible"/>
                                      </p:to>
                                    </p:set>
                                    <p:anim calcmode="lin" valueType="num">
                                      <p:cBhvr additive="base">
                                        <p:cTn id="11" dur="1000"/>
                                        <p:tgtEl>
                                          <p:spTgt spid="28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915"/>
        <p:cNvGrpSpPr/>
        <p:nvPr/>
      </p:nvGrpSpPr>
      <p:grpSpPr>
        <a:xfrm>
          <a:off x="0" y="0"/>
          <a:ext cx="0" cy="0"/>
          <a:chOff x="0" y="0"/>
          <a:chExt cx="0" cy="0"/>
        </a:xfrm>
      </p:grpSpPr>
      <p:grpSp>
        <p:nvGrpSpPr>
          <p:cNvPr id="2916" name="Google Shape;2916;p83"/>
          <p:cNvGrpSpPr/>
          <p:nvPr/>
        </p:nvGrpSpPr>
        <p:grpSpPr>
          <a:xfrm>
            <a:off x="-1102304" y="-420543"/>
            <a:ext cx="6019445" cy="3226964"/>
            <a:chOff x="-1102304" y="-420543"/>
            <a:chExt cx="6019445" cy="3226964"/>
          </a:xfrm>
        </p:grpSpPr>
        <p:sp>
          <p:nvSpPr>
            <p:cNvPr id="2917" name="Google Shape;2917;p83"/>
            <p:cNvSpPr/>
            <p:nvPr/>
          </p:nvSpPr>
          <p:spPr>
            <a:xfrm rot="-10223606" flipH="1">
              <a:off x="3151501" y="-198825"/>
              <a:ext cx="1656990" cy="1441314"/>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18" name="Google Shape;2918;p83"/>
            <p:cNvSpPr/>
            <p:nvPr/>
          </p:nvSpPr>
          <p:spPr>
            <a:xfrm rot="-10549933" flipH="1">
              <a:off x="2820676" y="8862"/>
              <a:ext cx="546402" cy="414090"/>
            </a:xfrm>
            <a:custGeom>
              <a:avLst/>
              <a:gdLst/>
              <a:ahLst/>
              <a:cxnLst/>
              <a:rect l="l" t="t" r="r" b="b"/>
              <a:pathLst>
                <a:path w="4650" h="3524" extrusionOk="0">
                  <a:moveTo>
                    <a:pt x="4649" y="1"/>
                  </a:moveTo>
                  <a:lnTo>
                    <a:pt x="4649" y="1"/>
                  </a:lnTo>
                  <a:cubicBezTo>
                    <a:pt x="521" y="2312"/>
                    <a:pt x="0" y="3387"/>
                    <a:pt x="0" y="3387"/>
                  </a:cubicBezTo>
                  <a:cubicBezTo>
                    <a:pt x="0" y="3387"/>
                    <a:pt x="1160" y="3524"/>
                    <a:pt x="2214" y="3524"/>
                  </a:cubicBezTo>
                  <a:cubicBezTo>
                    <a:pt x="2741" y="3524"/>
                    <a:pt x="3242" y="3489"/>
                    <a:pt x="3557" y="3387"/>
                  </a:cubicBezTo>
                  <a:cubicBezTo>
                    <a:pt x="4513" y="3080"/>
                    <a:pt x="4649" y="1"/>
                    <a:pt x="46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19" name="Google Shape;2919;p83"/>
            <p:cNvSpPr/>
            <p:nvPr/>
          </p:nvSpPr>
          <p:spPr>
            <a:xfrm rot="10800000" flipH="1">
              <a:off x="-41526" y="-44567"/>
              <a:ext cx="1599364" cy="1109291"/>
            </a:xfrm>
            <a:custGeom>
              <a:avLst/>
              <a:gdLst/>
              <a:ahLst/>
              <a:cxnLst/>
              <a:rect l="l" t="t" r="r" b="b"/>
              <a:pathLst>
                <a:path w="17982" h="12472" extrusionOk="0">
                  <a:moveTo>
                    <a:pt x="4837" y="1"/>
                  </a:moveTo>
                  <a:cubicBezTo>
                    <a:pt x="2329" y="1084"/>
                    <a:pt x="0" y="3643"/>
                    <a:pt x="0" y="3643"/>
                  </a:cubicBezTo>
                  <a:lnTo>
                    <a:pt x="0" y="12472"/>
                  </a:lnTo>
                  <a:lnTo>
                    <a:pt x="5886" y="12472"/>
                  </a:lnTo>
                  <a:cubicBezTo>
                    <a:pt x="6594" y="9640"/>
                    <a:pt x="4837" y="1"/>
                    <a:pt x="4837" y="1"/>
                  </a:cubicBezTo>
                  <a:close/>
                  <a:moveTo>
                    <a:pt x="16080" y="3788"/>
                  </a:moveTo>
                  <a:cubicBezTo>
                    <a:pt x="11192" y="6202"/>
                    <a:pt x="6355" y="12472"/>
                    <a:pt x="6355" y="12472"/>
                  </a:cubicBezTo>
                  <a:lnTo>
                    <a:pt x="17359" y="12472"/>
                  </a:lnTo>
                  <a:cubicBezTo>
                    <a:pt x="17982" y="9546"/>
                    <a:pt x="16080" y="3788"/>
                    <a:pt x="16080" y="3788"/>
                  </a:cubicBezTo>
                  <a:close/>
                </a:path>
              </a:pathLst>
            </a:custGeom>
            <a:solidFill>
              <a:srgbClr val="1423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0" name="Google Shape;2920;p83"/>
            <p:cNvSpPr/>
            <p:nvPr/>
          </p:nvSpPr>
          <p:spPr>
            <a:xfrm rot="-10549955" flipH="1">
              <a:off x="2094992" y="-66588"/>
              <a:ext cx="1077256" cy="878620"/>
            </a:xfrm>
            <a:custGeom>
              <a:avLst/>
              <a:gdLst/>
              <a:ahLst/>
              <a:cxnLst/>
              <a:rect l="l" t="t" r="r" b="b"/>
              <a:pathLst>
                <a:path w="13428" h="10952" extrusionOk="0">
                  <a:moveTo>
                    <a:pt x="13427" y="0"/>
                  </a:moveTo>
                  <a:lnTo>
                    <a:pt x="13427" y="0"/>
                  </a:lnTo>
                  <a:cubicBezTo>
                    <a:pt x="12651" y="580"/>
                    <a:pt x="11926" y="1211"/>
                    <a:pt x="11243" y="1894"/>
                  </a:cubicBezTo>
                  <a:cubicBezTo>
                    <a:pt x="10100" y="3037"/>
                    <a:pt x="6117" y="5596"/>
                    <a:pt x="4266" y="6159"/>
                  </a:cubicBezTo>
                  <a:cubicBezTo>
                    <a:pt x="2423" y="6730"/>
                    <a:pt x="385" y="8778"/>
                    <a:pt x="1" y="9784"/>
                  </a:cubicBezTo>
                  <a:cubicBezTo>
                    <a:pt x="1" y="9784"/>
                    <a:pt x="7401" y="10951"/>
                    <a:pt x="9509" y="10951"/>
                  </a:cubicBezTo>
                  <a:cubicBezTo>
                    <a:pt x="9751" y="10951"/>
                    <a:pt x="9923" y="10936"/>
                    <a:pt x="10007" y="10902"/>
                  </a:cubicBezTo>
                  <a:cubicBezTo>
                    <a:pt x="10817" y="10569"/>
                    <a:pt x="11431" y="6875"/>
                    <a:pt x="11619" y="5212"/>
                  </a:cubicBezTo>
                  <a:cubicBezTo>
                    <a:pt x="11815" y="3557"/>
                    <a:pt x="13427" y="0"/>
                    <a:pt x="13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1" name="Google Shape;2921;p83"/>
            <p:cNvSpPr/>
            <p:nvPr/>
          </p:nvSpPr>
          <p:spPr>
            <a:xfrm rot="-10549949" flipH="1">
              <a:off x="2536379" y="-21207"/>
              <a:ext cx="597184" cy="802325"/>
            </a:xfrm>
            <a:custGeom>
              <a:avLst/>
              <a:gdLst/>
              <a:ahLst/>
              <a:cxnLst/>
              <a:rect l="l" t="t" r="r" b="b"/>
              <a:pathLst>
                <a:path w="7934" h="10569" fill="none" extrusionOk="0">
                  <a:moveTo>
                    <a:pt x="1" y="10569"/>
                  </a:moveTo>
                  <a:cubicBezTo>
                    <a:pt x="1" y="10569"/>
                    <a:pt x="4232" y="3881"/>
                    <a:pt x="7934"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2" name="Google Shape;2922;p83"/>
            <p:cNvSpPr/>
            <p:nvPr/>
          </p:nvSpPr>
          <p:spPr>
            <a:xfrm rot="-10549955" flipH="1">
              <a:off x="2734594" y="307737"/>
              <a:ext cx="27691" cy="128754"/>
            </a:xfrm>
            <a:custGeom>
              <a:avLst/>
              <a:gdLst/>
              <a:ahLst/>
              <a:cxnLst/>
              <a:rect l="l" t="t" r="r" b="b"/>
              <a:pathLst>
                <a:path w="1" h="2339" fill="none" extrusionOk="0">
                  <a:moveTo>
                    <a:pt x="1" y="1"/>
                  </a:moveTo>
                  <a:lnTo>
                    <a:pt x="1"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3" name="Google Shape;2923;p83"/>
            <p:cNvSpPr/>
            <p:nvPr/>
          </p:nvSpPr>
          <p:spPr>
            <a:xfrm rot="-10550010" flipH="1">
              <a:off x="2672303" y="163759"/>
              <a:ext cx="267974" cy="98587"/>
            </a:xfrm>
            <a:custGeom>
              <a:avLst/>
              <a:gdLst/>
              <a:ahLst/>
              <a:cxnLst/>
              <a:rect l="l" t="t" r="r" b="b"/>
              <a:pathLst>
                <a:path w="4317" h="1229" fill="none" extrusionOk="0">
                  <a:moveTo>
                    <a:pt x="1" y="1229"/>
                  </a:moveTo>
                  <a:cubicBezTo>
                    <a:pt x="1" y="1229"/>
                    <a:pt x="2773" y="742"/>
                    <a:pt x="431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4" name="Google Shape;2924;p83"/>
            <p:cNvSpPr/>
            <p:nvPr/>
          </p:nvSpPr>
          <p:spPr>
            <a:xfrm rot="-10549955" flipH="1">
              <a:off x="2324043" y="-43324"/>
              <a:ext cx="151304" cy="275812"/>
            </a:xfrm>
            <a:custGeom>
              <a:avLst/>
              <a:gdLst/>
              <a:ahLst/>
              <a:cxnLst/>
              <a:rect l="l" t="t" r="r" b="b"/>
              <a:pathLst>
                <a:path w="1886" h="3438" fill="none" extrusionOk="0">
                  <a:moveTo>
                    <a:pt x="0" y="0"/>
                  </a:moveTo>
                  <a:cubicBezTo>
                    <a:pt x="0" y="0"/>
                    <a:pt x="1407" y="2926"/>
                    <a:pt x="1885"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5" name="Google Shape;2925;p83"/>
            <p:cNvSpPr/>
            <p:nvPr/>
          </p:nvSpPr>
          <p:spPr>
            <a:xfrm rot="10800000" flipH="1">
              <a:off x="1462208" y="-84704"/>
              <a:ext cx="761095" cy="719538"/>
            </a:xfrm>
            <a:custGeom>
              <a:avLst/>
              <a:gdLst/>
              <a:ahLst/>
              <a:cxnLst/>
              <a:rect l="l" t="t" r="r" b="b"/>
              <a:pathLst>
                <a:path w="9487" h="8969" extrusionOk="0">
                  <a:moveTo>
                    <a:pt x="9486" y="0"/>
                  </a:moveTo>
                  <a:cubicBezTo>
                    <a:pt x="9486" y="0"/>
                    <a:pt x="4803" y="1860"/>
                    <a:pt x="3336" y="3011"/>
                  </a:cubicBezTo>
                  <a:cubicBezTo>
                    <a:pt x="1860" y="4163"/>
                    <a:pt x="1" y="6918"/>
                    <a:pt x="154" y="8019"/>
                  </a:cubicBezTo>
                  <a:cubicBezTo>
                    <a:pt x="154" y="8019"/>
                    <a:pt x="4964" y="8969"/>
                    <a:pt x="7350" y="8969"/>
                  </a:cubicBezTo>
                  <a:cubicBezTo>
                    <a:pt x="7980" y="8969"/>
                    <a:pt x="8440" y="8903"/>
                    <a:pt x="8599" y="8735"/>
                  </a:cubicBezTo>
                  <a:cubicBezTo>
                    <a:pt x="9358" y="7933"/>
                    <a:pt x="9486" y="1"/>
                    <a:pt x="94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6" name="Google Shape;2926;p83"/>
            <p:cNvSpPr/>
            <p:nvPr/>
          </p:nvSpPr>
          <p:spPr>
            <a:xfrm rot="10800000" flipH="1">
              <a:off x="1779100" y="-59825"/>
              <a:ext cx="418301" cy="643678"/>
            </a:xfrm>
            <a:custGeom>
              <a:avLst/>
              <a:gdLst/>
              <a:ahLst/>
              <a:cxnLst/>
              <a:rect l="l" t="t" r="r" b="b"/>
              <a:pathLst>
                <a:path w="5545" h="8651" fill="none" extrusionOk="0">
                  <a:moveTo>
                    <a:pt x="0" y="8650"/>
                  </a:moveTo>
                  <a:cubicBezTo>
                    <a:pt x="0" y="8650"/>
                    <a:pt x="4675" y="2833"/>
                    <a:pt x="5545"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2927" name="Google Shape;2927;p83"/>
            <p:cNvGrpSpPr/>
            <p:nvPr/>
          </p:nvGrpSpPr>
          <p:grpSpPr>
            <a:xfrm rot="7816025">
              <a:off x="-384725" y="-186131"/>
              <a:ext cx="1892575" cy="2758140"/>
              <a:chOff x="4572000" y="5120400"/>
              <a:chExt cx="1490156" cy="2171565"/>
            </a:xfrm>
          </p:grpSpPr>
          <p:sp>
            <p:nvSpPr>
              <p:cNvPr id="2928" name="Google Shape;2928;p83"/>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9" name="Google Shape;2929;p83"/>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0" name="Google Shape;2930;p83"/>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1" name="Google Shape;2931;p83"/>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2" name="Google Shape;2932;p83"/>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3" name="Google Shape;2933;p83"/>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4" name="Google Shape;2934;p83"/>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5" name="Google Shape;2935;p83"/>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6" name="Google Shape;2936;p83"/>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7" name="Google Shape;2937;p83"/>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8" name="Google Shape;2938;p83"/>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9" name="Google Shape;2939;p83"/>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0" name="Google Shape;2940;p83"/>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1" name="Google Shape;2941;p83"/>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2" name="Google Shape;2942;p83"/>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3" name="Google Shape;2943;p83"/>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4" name="Google Shape;2944;p83"/>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sp>
        <p:nvSpPr>
          <p:cNvPr id="2945" name="Google Shape;2945;p83"/>
          <p:cNvSpPr txBox="1">
            <a:spLocks noGrp="1"/>
          </p:cNvSpPr>
          <p:nvPr>
            <p:ph type="title"/>
          </p:nvPr>
        </p:nvSpPr>
        <p:spPr>
          <a:xfrm>
            <a:off x="1599750" y="1592884"/>
            <a:ext cx="5944500" cy="148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400000000000000" pitchFamily="2" charset="-78"/>
            </a:endParaRPr>
          </a:p>
        </p:txBody>
      </p:sp>
      <p:sp>
        <p:nvSpPr>
          <p:cNvPr id="2946" name="Google Shape;2946;p83"/>
          <p:cNvSpPr txBox="1">
            <a:spLocks noGrp="1"/>
          </p:cNvSpPr>
          <p:nvPr>
            <p:ph type="subTitle" idx="1"/>
          </p:nvPr>
        </p:nvSpPr>
        <p:spPr>
          <a:xfrm>
            <a:off x="2405550" y="3236759"/>
            <a:ext cx="4332900" cy="297000"/>
          </a:xfrm>
          <a:prstGeom prst="rect">
            <a:avLst/>
          </a:prstGeom>
        </p:spPr>
        <p:txBody>
          <a:bodyPr spcFirstLastPara="1" wrap="square" lIns="91425" tIns="91425" rIns="91425" bIns="91425" anchor="ctr" anchorCtr="0">
            <a:noAutofit/>
          </a:bodyPr>
          <a:lstStyle/>
          <a:p>
            <a:pPr marL="0" lvl="0" indent="0"/>
            <a:r>
              <a:rPr lang="fa-IR" dirty="0">
                <a:cs typeface="B Nazanin" panose="00000400000000000000" pitchFamily="2" charset="-78"/>
              </a:rPr>
              <a:t>-کسی معروف</a:t>
            </a:r>
            <a:endParaRPr dirty="0">
              <a:cs typeface="B Nazanin" panose="00000400000000000000" pitchFamily="2" charset="-78"/>
            </a:endParaRPr>
          </a:p>
        </p:txBody>
      </p:sp>
      <p:grpSp>
        <p:nvGrpSpPr>
          <p:cNvPr id="2947" name="Google Shape;2947;p83"/>
          <p:cNvGrpSpPr/>
          <p:nvPr/>
        </p:nvGrpSpPr>
        <p:grpSpPr>
          <a:xfrm rot="1650942">
            <a:off x="-500680" y="1913062"/>
            <a:ext cx="1514417" cy="2726257"/>
            <a:chOff x="-346733" y="1910655"/>
            <a:chExt cx="1514390" cy="2726209"/>
          </a:xfrm>
        </p:grpSpPr>
        <p:sp>
          <p:nvSpPr>
            <p:cNvPr id="2948" name="Google Shape;2948;p83"/>
            <p:cNvSpPr/>
            <p:nvPr/>
          </p:nvSpPr>
          <p:spPr>
            <a:xfrm flipH="1">
              <a:off x="868016" y="1927851"/>
              <a:ext cx="219333" cy="241193"/>
            </a:xfrm>
            <a:custGeom>
              <a:avLst/>
              <a:gdLst/>
              <a:ahLst/>
              <a:cxnLst/>
              <a:rect l="l" t="t" r="r" b="b"/>
              <a:pathLst>
                <a:path w="2398" h="2637" extrusionOk="0">
                  <a:moveTo>
                    <a:pt x="1" y="1"/>
                  </a:moveTo>
                  <a:cubicBezTo>
                    <a:pt x="1" y="1"/>
                    <a:pt x="43" y="2312"/>
                    <a:pt x="2312" y="2636"/>
                  </a:cubicBezTo>
                  <a:cubicBezTo>
                    <a:pt x="2312" y="2636"/>
                    <a:pt x="2398" y="86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9" name="Google Shape;2949;p83"/>
            <p:cNvSpPr/>
            <p:nvPr/>
          </p:nvSpPr>
          <p:spPr>
            <a:xfrm flipH="1">
              <a:off x="678407" y="1910655"/>
              <a:ext cx="236528" cy="315371"/>
            </a:xfrm>
            <a:custGeom>
              <a:avLst/>
              <a:gdLst/>
              <a:ahLst/>
              <a:cxnLst/>
              <a:rect l="l" t="t" r="r" b="b"/>
              <a:pathLst>
                <a:path w="2586" h="3448" extrusionOk="0">
                  <a:moveTo>
                    <a:pt x="1826" y="1"/>
                  </a:moveTo>
                  <a:cubicBezTo>
                    <a:pt x="1818" y="1"/>
                    <a:pt x="1" y="1434"/>
                    <a:pt x="1118" y="3447"/>
                  </a:cubicBezTo>
                  <a:cubicBezTo>
                    <a:pt x="1118" y="3447"/>
                    <a:pt x="2585" y="2432"/>
                    <a:pt x="18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0" name="Google Shape;2950;p83"/>
            <p:cNvSpPr/>
            <p:nvPr/>
          </p:nvSpPr>
          <p:spPr>
            <a:xfrm flipH="1">
              <a:off x="846157" y="2189352"/>
              <a:ext cx="321499" cy="110764"/>
            </a:xfrm>
            <a:custGeom>
              <a:avLst/>
              <a:gdLst/>
              <a:ahLst/>
              <a:cxnLst/>
              <a:rect l="l" t="t" r="r" b="b"/>
              <a:pathLst>
                <a:path w="3515" h="1211" extrusionOk="0">
                  <a:moveTo>
                    <a:pt x="1843" y="0"/>
                  </a:moveTo>
                  <a:cubicBezTo>
                    <a:pt x="1336" y="0"/>
                    <a:pt x="719" y="128"/>
                    <a:pt x="0" y="502"/>
                  </a:cubicBezTo>
                  <a:cubicBezTo>
                    <a:pt x="0" y="502"/>
                    <a:pt x="799" y="1211"/>
                    <a:pt x="1870" y="1211"/>
                  </a:cubicBezTo>
                  <a:cubicBezTo>
                    <a:pt x="2376" y="1211"/>
                    <a:pt x="2943" y="1053"/>
                    <a:pt x="3514" y="588"/>
                  </a:cubicBezTo>
                  <a:cubicBezTo>
                    <a:pt x="3514" y="588"/>
                    <a:pt x="2931" y="0"/>
                    <a:pt x="1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1" name="Google Shape;2951;p83"/>
            <p:cNvSpPr/>
            <p:nvPr/>
          </p:nvSpPr>
          <p:spPr>
            <a:xfrm flipH="1">
              <a:off x="541848" y="2024622"/>
              <a:ext cx="266163" cy="355890"/>
            </a:xfrm>
            <a:custGeom>
              <a:avLst/>
              <a:gdLst/>
              <a:ahLst/>
              <a:cxnLst/>
              <a:rect l="l" t="t" r="r" b="b"/>
              <a:pathLst>
                <a:path w="2910" h="3891" extrusionOk="0">
                  <a:moveTo>
                    <a:pt x="2056" y="0"/>
                  </a:moveTo>
                  <a:cubicBezTo>
                    <a:pt x="2056" y="0"/>
                    <a:pt x="1" y="1621"/>
                    <a:pt x="1254" y="3890"/>
                  </a:cubicBezTo>
                  <a:cubicBezTo>
                    <a:pt x="1254" y="3890"/>
                    <a:pt x="2909" y="2747"/>
                    <a:pt x="20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2" name="Google Shape;2952;p83"/>
            <p:cNvSpPr/>
            <p:nvPr/>
          </p:nvSpPr>
          <p:spPr>
            <a:xfrm flipH="1">
              <a:off x="730728" y="2339357"/>
              <a:ext cx="363665" cy="125033"/>
            </a:xfrm>
            <a:custGeom>
              <a:avLst/>
              <a:gdLst/>
              <a:ahLst/>
              <a:cxnLst/>
              <a:rect l="l" t="t" r="r" b="b"/>
              <a:pathLst>
                <a:path w="3976" h="1367" extrusionOk="0">
                  <a:moveTo>
                    <a:pt x="2089" y="0"/>
                  </a:moveTo>
                  <a:cubicBezTo>
                    <a:pt x="1514" y="0"/>
                    <a:pt x="816" y="145"/>
                    <a:pt x="1" y="568"/>
                  </a:cubicBezTo>
                  <a:cubicBezTo>
                    <a:pt x="1" y="568"/>
                    <a:pt x="905" y="1367"/>
                    <a:pt x="2116" y="1367"/>
                  </a:cubicBezTo>
                  <a:cubicBezTo>
                    <a:pt x="2689" y="1367"/>
                    <a:pt x="3330" y="1188"/>
                    <a:pt x="3976" y="662"/>
                  </a:cubicBezTo>
                  <a:cubicBezTo>
                    <a:pt x="3976" y="662"/>
                    <a:pt x="3318" y="0"/>
                    <a:pt x="20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3" name="Google Shape;2953;p83"/>
            <p:cNvSpPr/>
            <p:nvPr/>
          </p:nvSpPr>
          <p:spPr>
            <a:xfrm flipH="1">
              <a:off x="413887" y="2165845"/>
              <a:ext cx="286468" cy="382324"/>
            </a:xfrm>
            <a:custGeom>
              <a:avLst/>
              <a:gdLst/>
              <a:ahLst/>
              <a:cxnLst/>
              <a:rect l="l" t="t" r="r" b="b"/>
              <a:pathLst>
                <a:path w="3132" h="4180" extrusionOk="0">
                  <a:moveTo>
                    <a:pt x="2210" y="0"/>
                  </a:moveTo>
                  <a:cubicBezTo>
                    <a:pt x="2210" y="0"/>
                    <a:pt x="1" y="1741"/>
                    <a:pt x="1357" y="4180"/>
                  </a:cubicBezTo>
                  <a:cubicBezTo>
                    <a:pt x="1357" y="4180"/>
                    <a:pt x="3131" y="2952"/>
                    <a:pt x="2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4" name="Google Shape;2954;p83"/>
            <p:cNvSpPr/>
            <p:nvPr/>
          </p:nvSpPr>
          <p:spPr>
            <a:xfrm flipH="1">
              <a:off x="616761" y="2503447"/>
              <a:ext cx="390190" cy="134454"/>
            </a:xfrm>
            <a:custGeom>
              <a:avLst/>
              <a:gdLst/>
              <a:ahLst/>
              <a:cxnLst/>
              <a:rect l="l" t="t" r="r" b="b"/>
              <a:pathLst>
                <a:path w="4266" h="1470" extrusionOk="0">
                  <a:moveTo>
                    <a:pt x="2239" y="1"/>
                  </a:moveTo>
                  <a:cubicBezTo>
                    <a:pt x="1623" y="1"/>
                    <a:pt x="874" y="155"/>
                    <a:pt x="0" y="608"/>
                  </a:cubicBezTo>
                  <a:cubicBezTo>
                    <a:pt x="0" y="608"/>
                    <a:pt x="972" y="1470"/>
                    <a:pt x="2271" y="1470"/>
                  </a:cubicBezTo>
                  <a:cubicBezTo>
                    <a:pt x="2885" y="1470"/>
                    <a:pt x="3573" y="1277"/>
                    <a:pt x="4265" y="711"/>
                  </a:cubicBezTo>
                  <a:cubicBezTo>
                    <a:pt x="4265" y="711"/>
                    <a:pt x="3559" y="1"/>
                    <a:pt x="2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5" name="Google Shape;2955;p83"/>
            <p:cNvSpPr/>
            <p:nvPr/>
          </p:nvSpPr>
          <p:spPr>
            <a:xfrm flipH="1">
              <a:off x="236809" y="2319508"/>
              <a:ext cx="324609" cy="437843"/>
            </a:xfrm>
            <a:custGeom>
              <a:avLst/>
              <a:gdLst/>
              <a:ahLst/>
              <a:cxnLst/>
              <a:rect l="l" t="t" r="r" b="b"/>
              <a:pathLst>
                <a:path w="3549" h="4787" extrusionOk="0">
                  <a:moveTo>
                    <a:pt x="2695" y="1"/>
                  </a:moveTo>
                  <a:cubicBezTo>
                    <a:pt x="2695" y="1"/>
                    <a:pt x="0" y="1852"/>
                    <a:pt x="1382" y="4786"/>
                  </a:cubicBezTo>
                  <a:cubicBezTo>
                    <a:pt x="1382" y="4786"/>
                    <a:pt x="3548" y="3507"/>
                    <a:pt x="26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6" name="Google Shape;2956;p83"/>
            <p:cNvSpPr/>
            <p:nvPr/>
          </p:nvSpPr>
          <p:spPr>
            <a:xfrm flipH="1">
              <a:off x="483404" y="2688025"/>
              <a:ext cx="452569" cy="157869"/>
            </a:xfrm>
            <a:custGeom>
              <a:avLst/>
              <a:gdLst/>
              <a:ahLst/>
              <a:cxnLst/>
              <a:rect l="l" t="t" r="r" b="b"/>
              <a:pathLst>
                <a:path w="4948" h="1726" extrusionOk="0">
                  <a:moveTo>
                    <a:pt x="2371" y="0"/>
                  </a:moveTo>
                  <a:cubicBezTo>
                    <a:pt x="1708" y="0"/>
                    <a:pt x="918" y="147"/>
                    <a:pt x="1" y="552"/>
                  </a:cubicBezTo>
                  <a:cubicBezTo>
                    <a:pt x="1" y="552"/>
                    <a:pt x="1169" y="1726"/>
                    <a:pt x="2793" y="1726"/>
                  </a:cubicBezTo>
                  <a:cubicBezTo>
                    <a:pt x="3452" y="1726"/>
                    <a:pt x="4187" y="1532"/>
                    <a:pt x="4948" y="987"/>
                  </a:cubicBezTo>
                  <a:cubicBezTo>
                    <a:pt x="4948" y="987"/>
                    <a:pt x="4090" y="0"/>
                    <a:pt x="2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7" name="Google Shape;2957;p83"/>
            <p:cNvSpPr/>
            <p:nvPr/>
          </p:nvSpPr>
          <p:spPr>
            <a:xfrm flipH="1">
              <a:off x="31651" y="2427987"/>
              <a:ext cx="419824" cy="567266"/>
            </a:xfrm>
            <a:custGeom>
              <a:avLst/>
              <a:gdLst/>
              <a:ahLst/>
              <a:cxnLst/>
              <a:rect l="l" t="t" r="r" b="b"/>
              <a:pathLst>
                <a:path w="4590" h="6202" extrusionOk="0">
                  <a:moveTo>
                    <a:pt x="3498" y="0"/>
                  </a:moveTo>
                  <a:cubicBezTo>
                    <a:pt x="3498" y="1"/>
                    <a:pt x="1" y="2406"/>
                    <a:pt x="1792" y="6202"/>
                  </a:cubicBezTo>
                  <a:cubicBezTo>
                    <a:pt x="1792" y="6202"/>
                    <a:pt x="4590" y="4538"/>
                    <a:pt x="34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8" name="Google Shape;2958;p83"/>
            <p:cNvSpPr/>
            <p:nvPr/>
          </p:nvSpPr>
          <p:spPr>
            <a:xfrm flipH="1">
              <a:off x="349133" y="2905440"/>
              <a:ext cx="586839" cy="204333"/>
            </a:xfrm>
            <a:custGeom>
              <a:avLst/>
              <a:gdLst/>
              <a:ahLst/>
              <a:cxnLst/>
              <a:rect l="l" t="t" r="r" b="b"/>
              <a:pathLst>
                <a:path w="6416" h="2234" extrusionOk="0">
                  <a:moveTo>
                    <a:pt x="3062" y="1"/>
                  </a:moveTo>
                  <a:cubicBezTo>
                    <a:pt x="2205" y="1"/>
                    <a:pt x="1185" y="189"/>
                    <a:pt x="1" y="709"/>
                  </a:cubicBezTo>
                  <a:cubicBezTo>
                    <a:pt x="1" y="709"/>
                    <a:pt x="1513" y="2234"/>
                    <a:pt x="3621" y="2234"/>
                  </a:cubicBezTo>
                  <a:cubicBezTo>
                    <a:pt x="4475" y="2234"/>
                    <a:pt x="5426" y="1984"/>
                    <a:pt x="6415" y="1280"/>
                  </a:cubicBezTo>
                  <a:cubicBezTo>
                    <a:pt x="6415" y="1280"/>
                    <a:pt x="5296" y="1"/>
                    <a:pt x="3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9" name="Google Shape;2959;p83"/>
            <p:cNvSpPr/>
            <p:nvPr/>
          </p:nvSpPr>
          <p:spPr>
            <a:xfrm flipH="1">
              <a:off x="-150183" y="2687751"/>
              <a:ext cx="457325" cy="618029"/>
            </a:xfrm>
            <a:custGeom>
              <a:avLst/>
              <a:gdLst/>
              <a:ahLst/>
              <a:cxnLst/>
              <a:rect l="l" t="t" r="r" b="b"/>
              <a:pathLst>
                <a:path w="5000" h="6757" extrusionOk="0">
                  <a:moveTo>
                    <a:pt x="3805" y="1"/>
                  </a:moveTo>
                  <a:lnTo>
                    <a:pt x="3805" y="1"/>
                  </a:lnTo>
                  <a:cubicBezTo>
                    <a:pt x="3805" y="1"/>
                    <a:pt x="1" y="2620"/>
                    <a:pt x="1954" y="6757"/>
                  </a:cubicBezTo>
                  <a:cubicBezTo>
                    <a:pt x="1954" y="6757"/>
                    <a:pt x="4999" y="4948"/>
                    <a:pt x="3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0" name="Google Shape;2960;p83"/>
            <p:cNvSpPr/>
            <p:nvPr/>
          </p:nvSpPr>
          <p:spPr>
            <a:xfrm flipH="1">
              <a:off x="196294" y="3207735"/>
              <a:ext cx="638792" cy="222534"/>
            </a:xfrm>
            <a:custGeom>
              <a:avLst/>
              <a:gdLst/>
              <a:ahLst/>
              <a:cxnLst/>
              <a:rect l="l" t="t" r="r" b="b"/>
              <a:pathLst>
                <a:path w="6984" h="2433" extrusionOk="0">
                  <a:moveTo>
                    <a:pt x="3337" y="1"/>
                  </a:moveTo>
                  <a:cubicBezTo>
                    <a:pt x="2405" y="1"/>
                    <a:pt x="1295" y="206"/>
                    <a:pt x="6" y="773"/>
                  </a:cubicBezTo>
                  <a:cubicBezTo>
                    <a:pt x="0" y="773"/>
                    <a:pt x="1645" y="2433"/>
                    <a:pt x="3941" y="2433"/>
                  </a:cubicBezTo>
                  <a:cubicBezTo>
                    <a:pt x="4871" y="2433"/>
                    <a:pt x="5907" y="2160"/>
                    <a:pt x="6984" y="1396"/>
                  </a:cubicBezTo>
                  <a:cubicBezTo>
                    <a:pt x="6984" y="1396"/>
                    <a:pt x="5767" y="1"/>
                    <a:pt x="33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1" name="Google Shape;2961;p83"/>
            <p:cNvSpPr/>
            <p:nvPr/>
          </p:nvSpPr>
          <p:spPr>
            <a:xfrm flipH="1">
              <a:off x="-292962" y="3007699"/>
              <a:ext cx="442508" cy="604767"/>
            </a:xfrm>
            <a:custGeom>
              <a:avLst/>
              <a:gdLst/>
              <a:ahLst/>
              <a:cxnLst/>
              <a:rect l="l" t="t" r="r" b="b"/>
              <a:pathLst>
                <a:path w="4838" h="6612" extrusionOk="0">
                  <a:moveTo>
                    <a:pt x="3976" y="0"/>
                  </a:moveTo>
                  <a:cubicBezTo>
                    <a:pt x="3975" y="0"/>
                    <a:pt x="1" y="2355"/>
                    <a:pt x="1673" y="6611"/>
                  </a:cubicBezTo>
                  <a:cubicBezTo>
                    <a:pt x="1673" y="6611"/>
                    <a:pt x="4837" y="5007"/>
                    <a:pt x="3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2" name="Google Shape;2962;p83"/>
            <p:cNvSpPr/>
            <p:nvPr/>
          </p:nvSpPr>
          <p:spPr>
            <a:xfrm flipH="1">
              <a:off x="65954" y="3487164"/>
              <a:ext cx="633578" cy="228022"/>
            </a:xfrm>
            <a:custGeom>
              <a:avLst/>
              <a:gdLst/>
              <a:ahLst/>
              <a:cxnLst/>
              <a:rect l="l" t="t" r="r" b="b"/>
              <a:pathLst>
                <a:path w="6927" h="2493" extrusionOk="0">
                  <a:moveTo>
                    <a:pt x="2945" y="1"/>
                  </a:moveTo>
                  <a:cubicBezTo>
                    <a:pt x="2105" y="1"/>
                    <a:pt x="1125" y="157"/>
                    <a:pt x="0" y="567"/>
                  </a:cubicBezTo>
                  <a:cubicBezTo>
                    <a:pt x="0" y="567"/>
                    <a:pt x="1676" y="2493"/>
                    <a:pt x="4138" y="2493"/>
                  </a:cubicBezTo>
                  <a:cubicBezTo>
                    <a:pt x="4987" y="2493"/>
                    <a:pt x="5928" y="2264"/>
                    <a:pt x="6927" y="1651"/>
                  </a:cubicBezTo>
                  <a:cubicBezTo>
                    <a:pt x="6927" y="1651"/>
                    <a:pt x="5670" y="1"/>
                    <a:pt x="29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3" name="Google Shape;2963;p83"/>
            <p:cNvSpPr/>
            <p:nvPr/>
          </p:nvSpPr>
          <p:spPr>
            <a:xfrm flipH="1">
              <a:off x="-346733" y="2162736"/>
              <a:ext cx="1230387" cy="2474128"/>
            </a:xfrm>
            <a:custGeom>
              <a:avLst/>
              <a:gdLst/>
              <a:ahLst/>
              <a:cxnLst/>
              <a:rect l="l" t="t" r="r" b="b"/>
              <a:pathLst>
                <a:path w="13452" h="27050" fill="none" extrusionOk="0">
                  <a:moveTo>
                    <a:pt x="0" y="0"/>
                  </a:moveTo>
                  <a:cubicBezTo>
                    <a:pt x="0" y="0"/>
                    <a:pt x="3651" y="4649"/>
                    <a:pt x="6167" y="9341"/>
                  </a:cubicBezTo>
                  <a:cubicBezTo>
                    <a:pt x="8684" y="14041"/>
                    <a:pt x="12915" y="24430"/>
                    <a:pt x="13452" y="27049"/>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64" name="Google Shape;2964;p83"/>
          <p:cNvGrpSpPr/>
          <p:nvPr/>
        </p:nvGrpSpPr>
        <p:grpSpPr>
          <a:xfrm rot="-9026017">
            <a:off x="7561657" y="-517568"/>
            <a:ext cx="1892624" cy="2758285"/>
            <a:chOff x="4572000" y="5120400"/>
            <a:chExt cx="1490156" cy="2171565"/>
          </a:xfrm>
        </p:grpSpPr>
        <p:sp>
          <p:nvSpPr>
            <p:cNvPr id="2965" name="Google Shape;2965;p83"/>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6" name="Google Shape;2966;p83"/>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7" name="Google Shape;2967;p83"/>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8" name="Google Shape;2968;p83"/>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9" name="Google Shape;2969;p83"/>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0" name="Google Shape;2970;p83"/>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1" name="Google Shape;2971;p83"/>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2" name="Google Shape;2972;p83"/>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3" name="Google Shape;2973;p83"/>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4" name="Google Shape;2974;p83"/>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5" name="Google Shape;2975;p83"/>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6" name="Google Shape;2976;p83"/>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7" name="Google Shape;2977;p83"/>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8" name="Google Shape;2978;p83"/>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9" name="Google Shape;2979;p83"/>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0" name="Google Shape;2980;p83"/>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1" name="Google Shape;2981;p83"/>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82" name="Google Shape;2982;p83"/>
          <p:cNvGrpSpPr/>
          <p:nvPr/>
        </p:nvGrpSpPr>
        <p:grpSpPr>
          <a:xfrm rot="-2388593" flipH="1">
            <a:off x="3510398" y="4716464"/>
            <a:ext cx="494404" cy="365727"/>
            <a:chOff x="830525" y="3091250"/>
            <a:chExt cx="484300" cy="358275"/>
          </a:xfrm>
        </p:grpSpPr>
        <p:sp>
          <p:nvSpPr>
            <p:cNvPr id="2983" name="Google Shape;2983;p8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4" name="Google Shape;2984;p8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5" name="Google Shape;2985;p8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6" name="Google Shape;2986;p8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87" name="Google Shape;2987;p83"/>
          <p:cNvGrpSpPr/>
          <p:nvPr/>
        </p:nvGrpSpPr>
        <p:grpSpPr>
          <a:xfrm rot="2388593">
            <a:off x="5139198" y="4716464"/>
            <a:ext cx="494404" cy="365727"/>
            <a:chOff x="830525" y="3091250"/>
            <a:chExt cx="484300" cy="358275"/>
          </a:xfrm>
        </p:grpSpPr>
        <p:sp>
          <p:nvSpPr>
            <p:cNvPr id="2988" name="Google Shape;2988;p8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9" name="Google Shape;2989;p8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0" name="Google Shape;2990;p8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1" name="Google Shape;2991;p8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992" name="Google Shape;2992;p83">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993" name="Google Shape;2993;p83">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994" name="Google Shape;2994;p83">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5" name="Google Shape;2995;p83">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946"/>
                                        </p:tgtEl>
                                        <p:attrNameLst>
                                          <p:attrName>style.visibility</p:attrName>
                                        </p:attrNameLst>
                                      </p:cBhvr>
                                      <p:to>
                                        <p:strVal val="visible"/>
                                      </p:to>
                                    </p:set>
                                    <p:anim calcmode="lin" valueType="num">
                                      <p:cBhvr additive="base">
                                        <p:cTn id="7" dur="1000"/>
                                        <p:tgtEl>
                                          <p:spTgt spid="2946"/>
                                        </p:tgtEl>
                                        <p:attrNameLst>
                                          <p:attrName>ppt_w</p:attrName>
                                        </p:attrNameLst>
                                      </p:cBhvr>
                                      <p:tavLst>
                                        <p:tav tm="0">
                                          <p:val>
                                            <p:strVal val="0"/>
                                          </p:val>
                                        </p:tav>
                                        <p:tav tm="100000">
                                          <p:val>
                                            <p:strVal val="#ppt_w"/>
                                          </p:val>
                                        </p:tav>
                                      </p:tavLst>
                                    </p:anim>
                                    <p:anim calcmode="lin" valueType="num">
                                      <p:cBhvr additive="base">
                                        <p:cTn id="8" dur="1000"/>
                                        <p:tgtEl>
                                          <p:spTgt spid="2946"/>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999"/>
        <p:cNvGrpSpPr/>
        <p:nvPr/>
      </p:nvGrpSpPr>
      <p:grpSpPr>
        <a:xfrm>
          <a:off x="0" y="0"/>
          <a:ext cx="0" cy="0"/>
          <a:chOff x="0" y="0"/>
          <a:chExt cx="0" cy="0"/>
        </a:xfrm>
      </p:grpSpPr>
      <p:sp>
        <p:nvSpPr>
          <p:cNvPr id="3000" name="Google Shape;3000;p84"/>
          <p:cNvSpPr txBox="1">
            <a:spLocks noGrp="1"/>
          </p:cNvSpPr>
          <p:nvPr>
            <p:ph type="body" idx="1"/>
          </p:nvPr>
        </p:nvSpPr>
        <p:spPr>
          <a:xfrm>
            <a:off x="2208200" y="2542318"/>
            <a:ext cx="4956600" cy="849300"/>
          </a:xfrm>
          <a:prstGeom prst="rect">
            <a:avLst/>
          </a:prstGeom>
        </p:spPr>
        <p:txBody>
          <a:bodyPr spcFirstLastPara="1" wrap="square" lIns="91425" tIns="91425" rIns="91425" bIns="91425" anchor="t" anchorCtr="0">
            <a:noAutofit/>
          </a:bodyPr>
          <a:lstStyle/>
          <a:p>
            <a:pPr marL="0" lvl="0" indent="0" algn="ctr">
              <a:spcBef>
                <a:spcPts val="0"/>
              </a:spcBef>
              <a:spcAft>
                <a:spcPts val="1200"/>
              </a:spcAft>
              <a:buNone/>
            </a:pPr>
            <a:r>
              <a:rPr lang="fa-IR" dirty="0">
                <a:cs typeface="B Nazanin" panose="00000400000000000000" pitchFamily="2" charset="-78"/>
              </a:rPr>
              <a:t>آیا سال‌هایی است که جنگل‌ها تا به امروز زنده مانده‌اند، بنابراین قدیمی‌ترین اکوسیستم‌ها هستند</a:t>
            </a:r>
            <a:endParaRPr dirty="0">
              <a:cs typeface="B Nazanin" panose="00000400000000000000" pitchFamily="2" charset="-78"/>
            </a:endParaRPr>
          </a:p>
        </p:txBody>
      </p:sp>
      <p:sp>
        <p:nvSpPr>
          <p:cNvPr id="3001" name="Google Shape;3001;p84"/>
          <p:cNvSpPr txBox="1">
            <a:spLocks noGrp="1"/>
          </p:cNvSpPr>
          <p:nvPr>
            <p:ph type="title"/>
          </p:nvPr>
        </p:nvSpPr>
        <p:spPr>
          <a:xfrm>
            <a:off x="602285" y="500532"/>
            <a:ext cx="8059480" cy="2200138"/>
          </a:xfrm>
          <a:prstGeom prst="rect">
            <a:avLst/>
          </a:prstGeom>
        </p:spPr>
        <p:txBody>
          <a:bodyPr spcFirstLastPara="1" wrap="square" lIns="91425" tIns="91425" rIns="91425" bIns="91425" anchor="t" anchorCtr="0">
            <a:noAutofit/>
          </a:bodyPr>
          <a:lstStyle/>
          <a:p>
            <a:pPr lvl="0"/>
            <a:r>
              <a:rPr lang="fa-IR" sz="8800" dirty="0">
                <a:cs typeface="B Nazanin" panose="00000400000000000000" pitchFamily="2" charset="-78"/>
              </a:rPr>
              <a:t>70 بعد از میلاد</a:t>
            </a:r>
            <a:endParaRPr sz="8800" dirty="0">
              <a:cs typeface="B Nazanin" panose="00000400000000000000" pitchFamily="2" charset="-78"/>
            </a:endParaRPr>
          </a:p>
        </p:txBody>
      </p:sp>
      <p:grpSp>
        <p:nvGrpSpPr>
          <p:cNvPr id="3002" name="Google Shape;3002;p84"/>
          <p:cNvGrpSpPr/>
          <p:nvPr/>
        </p:nvGrpSpPr>
        <p:grpSpPr>
          <a:xfrm rot="-2388593" flipH="1">
            <a:off x="3510398" y="4716464"/>
            <a:ext cx="494404" cy="365727"/>
            <a:chOff x="830525" y="3091250"/>
            <a:chExt cx="484300" cy="358275"/>
          </a:xfrm>
        </p:grpSpPr>
        <p:sp>
          <p:nvSpPr>
            <p:cNvPr id="3003" name="Google Shape;3003;p8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4" name="Google Shape;3004;p8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5" name="Google Shape;3005;p8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6" name="Google Shape;3006;p8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07" name="Google Shape;3007;p84"/>
          <p:cNvGrpSpPr/>
          <p:nvPr/>
        </p:nvGrpSpPr>
        <p:grpSpPr>
          <a:xfrm rot="2388593">
            <a:off x="5139198" y="4716464"/>
            <a:ext cx="494404" cy="365727"/>
            <a:chOff x="830525" y="3091250"/>
            <a:chExt cx="484300" cy="358275"/>
          </a:xfrm>
        </p:grpSpPr>
        <p:sp>
          <p:nvSpPr>
            <p:cNvPr id="3008" name="Google Shape;3008;p8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9" name="Google Shape;3009;p8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0" name="Google Shape;3010;p8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1" name="Google Shape;3011;p8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012" name="Google Shape;3012;p84">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3013" name="Google Shape;3013;p84">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014" name="Google Shape;3014;p84">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5" name="Google Shape;3015;p84">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3001"/>
                                        </p:tgtEl>
                                        <p:attrNameLst>
                                          <p:attrName>style.visibility</p:attrName>
                                        </p:attrNameLst>
                                      </p:cBhvr>
                                      <p:to>
                                        <p:strVal val="visible"/>
                                      </p:to>
                                    </p:set>
                                    <p:anim calcmode="lin" valueType="num">
                                      <p:cBhvr additive="base">
                                        <p:cTn id="7" dur="1000"/>
                                        <p:tgtEl>
                                          <p:spTgt spid="3001"/>
                                        </p:tgtEl>
                                        <p:attrNameLst>
                                          <p:attrName>ppt_w</p:attrName>
                                        </p:attrNameLst>
                                      </p:cBhvr>
                                      <p:tavLst>
                                        <p:tav tm="0">
                                          <p:val>
                                            <p:strVal val="0"/>
                                          </p:val>
                                        </p:tav>
                                        <p:tav tm="100000">
                                          <p:val>
                                            <p:strVal val="#ppt_w"/>
                                          </p:val>
                                        </p:tav>
                                      </p:tavLst>
                                    </p:anim>
                                    <p:anim calcmode="lin" valueType="num">
                                      <p:cBhvr additive="base">
                                        <p:cTn id="8" dur="1000"/>
                                        <p:tgtEl>
                                          <p:spTgt spid="3001"/>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019"/>
        <p:cNvGrpSpPr/>
        <p:nvPr/>
      </p:nvGrpSpPr>
      <p:grpSpPr>
        <a:xfrm>
          <a:off x="0" y="0"/>
          <a:ext cx="0" cy="0"/>
          <a:chOff x="0" y="0"/>
          <a:chExt cx="0" cy="0"/>
        </a:xfrm>
      </p:grpSpPr>
      <p:sp>
        <p:nvSpPr>
          <p:cNvPr id="3020" name="Google Shape;3020;p85"/>
          <p:cNvSpPr txBox="1">
            <a:spLocks noGrp="1"/>
          </p:cNvSpPr>
          <p:nvPr>
            <p:ph type="title"/>
          </p:nvPr>
        </p:nvSpPr>
        <p:spPr>
          <a:xfrm>
            <a:off x="565275" y="768619"/>
            <a:ext cx="2138400" cy="1014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en">
                <a:cs typeface="B Nazanin" panose="00000400000000000000" pitchFamily="2" charset="-78"/>
              </a:rPr>
              <a:t>750</a:t>
            </a:r>
            <a:endParaRPr>
              <a:cs typeface="B Nazanin" panose="00000400000000000000" pitchFamily="2" charset="-78"/>
            </a:endParaRPr>
          </a:p>
        </p:txBody>
      </p:sp>
      <p:sp>
        <p:nvSpPr>
          <p:cNvPr id="3021" name="Google Shape;3021;p85"/>
          <p:cNvSpPr txBox="1">
            <a:spLocks noGrp="1"/>
          </p:cNvSpPr>
          <p:nvPr>
            <p:ph type="subTitle" idx="1"/>
          </p:nvPr>
        </p:nvSpPr>
        <p:spPr>
          <a:xfrm>
            <a:off x="565275" y="1775669"/>
            <a:ext cx="2138400" cy="489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گونه های درختان</a:t>
            </a:r>
            <a:endParaRPr dirty="0">
              <a:cs typeface="B Nazanin" panose="00000400000000000000" pitchFamily="2" charset="-78"/>
            </a:endParaRPr>
          </a:p>
        </p:txBody>
      </p:sp>
      <p:sp>
        <p:nvSpPr>
          <p:cNvPr id="3022" name="Google Shape;3022;p85"/>
          <p:cNvSpPr txBox="1">
            <a:spLocks noGrp="1"/>
          </p:cNvSpPr>
          <p:nvPr>
            <p:ph type="title" idx="2"/>
          </p:nvPr>
        </p:nvSpPr>
        <p:spPr>
          <a:xfrm>
            <a:off x="3479988" y="1823767"/>
            <a:ext cx="2138400" cy="1014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en">
                <a:cs typeface="B Nazanin" panose="00000400000000000000" pitchFamily="2" charset="-78"/>
              </a:rPr>
              <a:t>400</a:t>
            </a:r>
            <a:endParaRPr>
              <a:cs typeface="B Nazanin" panose="00000400000000000000" pitchFamily="2" charset="-78"/>
            </a:endParaRPr>
          </a:p>
        </p:txBody>
      </p:sp>
      <p:sp>
        <p:nvSpPr>
          <p:cNvPr id="3023" name="Google Shape;3023;p85"/>
          <p:cNvSpPr txBox="1">
            <a:spLocks noGrp="1"/>
          </p:cNvSpPr>
          <p:nvPr>
            <p:ph type="subTitle" idx="3"/>
          </p:nvPr>
        </p:nvSpPr>
        <p:spPr>
          <a:xfrm>
            <a:off x="3479988" y="2830775"/>
            <a:ext cx="2138400" cy="489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گونه های پرندگان</a:t>
            </a:r>
            <a:endParaRPr dirty="0">
              <a:cs typeface="B Nazanin" panose="00000400000000000000" pitchFamily="2" charset="-78"/>
            </a:endParaRPr>
          </a:p>
        </p:txBody>
      </p:sp>
      <p:sp>
        <p:nvSpPr>
          <p:cNvPr id="3024" name="Google Shape;3024;p85"/>
          <p:cNvSpPr txBox="1">
            <a:spLocks noGrp="1"/>
          </p:cNvSpPr>
          <p:nvPr>
            <p:ph type="title" idx="4"/>
          </p:nvPr>
        </p:nvSpPr>
        <p:spPr>
          <a:xfrm>
            <a:off x="6394700" y="2878916"/>
            <a:ext cx="2138400" cy="1014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en">
                <a:cs typeface="B Nazanin" panose="00000400000000000000" pitchFamily="2" charset="-78"/>
              </a:rPr>
              <a:t>150</a:t>
            </a:r>
            <a:endParaRPr>
              <a:cs typeface="B Nazanin" panose="00000400000000000000" pitchFamily="2" charset="-78"/>
            </a:endParaRPr>
          </a:p>
        </p:txBody>
      </p:sp>
      <p:sp>
        <p:nvSpPr>
          <p:cNvPr id="3025" name="Google Shape;3025;p85"/>
          <p:cNvSpPr txBox="1">
            <a:spLocks noGrp="1"/>
          </p:cNvSpPr>
          <p:nvPr>
            <p:ph type="subTitle" idx="5"/>
          </p:nvPr>
        </p:nvSpPr>
        <p:spPr>
          <a:xfrm>
            <a:off x="6394700" y="3885881"/>
            <a:ext cx="2138400" cy="489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گونه پروانه ها</a:t>
            </a:r>
            <a:endParaRPr dirty="0">
              <a:cs typeface="B Nazanin" panose="00000400000000000000" pitchFamily="2" charset="-78"/>
            </a:endParaRPr>
          </a:p>
        </p:txBody>
      </p:sp>
      <p:grpSp>
        <p:nvGrpSpPr>
          <p:cNvPr id="3026" name="Google Shape;3026;p85"/>
          <p:cNvGrpSpPr/>
          <p:nvPr/>
        </p:nvGrpSpPr>
        <p:grpSpPr>
          <a:xfrm rot="-2388593" flipH="1">
            <a:off x="3510398" y="4716464"/>
            <a:ext cx="494404" cy="365727"/>
            <a:chOff x="830525" y="3091250"/>
            <a:chExt cx="484300" cy="358275"/>
          </a:xfrm>
        </p:grpSpPr>
        <p:sp>
          <p:nvSpPr>
            <p:cNvPr id="3027" name="Google Shape;3027;p8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28" name="Google Shape;3028;p8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29" name="Google Shape;3029;p8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30" name="Google Shape;3030;p8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031" name="Google Shape;3031;p85"/>
          <p:cNvGrpSpPr/>
          <p:nvPr/>
        </p:nvGrpSpPr>
        <p:grpSpPr>
          <a:xfrm rot="2388593">
            <a:off x="5139198" y="4716464"/>
            <a:ext cx="494404" cy="365727"/>
            <a:chOff x="830525" y="3091250"/>
            <a:chExt cx="484300" cy="358275"/>
          </a:xfrm>
        </p:grpSpPr>
        <p:sp>
          <p:nvSpPr>
            <p:cNvPr id="3032" name="Google Shape;3032;p8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33" name="Google Shape;3033;p8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34" name="Google Shape;3034;p8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35" name="Google Shape;3035;p8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036" name="Google Shape;3036;p85">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3037" name="Google Shape;3037;p85">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038" name="Google Shape;3038;p85">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39" name="Google Shape;3039;p85">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020"/>
                                        </p:tgtEl>
                                        <p:attrNameLst>
                                          <p:attrName>style.visibility</p:attrName>
                                        </p:attrNameLst>
                                      </p:cBhvr>
                                      <p:to>
                                        <p:strVal val="visible"/>
                                      </p:to>
                                    </p:set>
                                    <p:animEffect transition="in" filter="fade">
                                      <p:cBhvr>
                                        <p:cTn id="7" dur="1000"/>
                                        <p:tgtEl>
                                          <p:spTgt spid="302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022"/>
                                        </p:tgtEl>
                                        <p:attrNameLst>
                                          <p:attrName>style.visibility</p:attrName>
                                        </p:attrNameLst>
                                      </p:cBhvr>
                                      <p:to>
                                        <p:strVal val="visible"/>
                                      </p:to>
                                    </p:set>
                                    <p:animEffect transition="in" filter="fade">
                                      <p:cBhvr>
                                        <p:cTn id="11" dur="1000"/>
                                        <p:tgtEl>
                                          <p:spTgt spid="3022"/>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3024"/>
                                        </p:tgtEl>
                                        <p:attrNameLst>
                                          <p:attrName>style.visibility</p:attrName>
                                        </p:attrNameLst>
                                      </p:cBhvr>
                                      <p:to>
                                        <p:strVal val="visible"/>
                                      </p:to>
                                    </p:set>
                                    <p:animEffect transition="in" filter="fade">
                                      <p:cBhvr>
                                        <p:cTn id="15" dur="1000"/>
                                        <p:tgtEl>
                                          <p:spTgt spid="30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043"/>
        <p:cNvGrpSpPr/>
        <p:nvPr/>
      </p:nvGrpSpPr>
      <p:grpSpPr>
        <a:xfrm>
          <a:off x="0" y="0"/>
          <a:ext cx="0" cy="0"/>
          <a:chOff x="0" y="0"/>
          <a:chExt cx="0" cy="0"/>
        </a:xfrm>
      </p:grpSpPr>
      <p:grpSp>
        <p:nvGrpSpPr>
          <p:cNvPr id="3044" name="Google Shape;3044;p86"/>
          <p:cNvGrpSpPr/>
          <p:nvPr/>
        </p:nvGrpSpPr>
        <p:grpSpPr>
          <a:xfrm>
            <a:off x="5671292" y="2419359"/>
            <a:ext cx="1822926" cy="1788372"/>
            <a:chOff x="4705225" y="2808200"/>
            <a:chExt cx="460300" cy="451575"/>
          </a:xfrm>
        </p:grpSpPr>
        <p:sp>
          <p:nvSpPr>
            <p:cNvPr id="3045" name="Google Shape;3045;p86"/>
            <p:cNvSpPr/>
            <p:nvPr/>
          </p:nvSpPr>
          <p:spPr>
            <a:xfrm>
              <a:off x="4809225" y="2808200"/>
              <a:ext cx="356300" cy="367900"/>
            </a:xfrm>
            <a:custGeom>
              <a:avLst/>
              <a:gdLst/>
              <a:ahLst/>
              <a:cxnLst/>
              <a:rect l="l" t="t" r="r" b="b"/>
              <a:pathLst>
                <a:path w="14252" h="14716" extrusionOk="0">
                  <a:moveTo>
                    <a:pt x="8335" y="0"/>
                  </a:moveTo>
                  <a:cubicBezTo>
                    <a:pt x="6181" y="0"/>
                    <a:pt x="4093" y="1027"/>
                    <a:pt x="2652" y="2602"/>
                  </a:cubicBezTo>
                  <a:cubicBezTo>
                    <a:pt x="1193" y="4193"/>
                    <a:pt x="365" y="6280"/>
                    <a:pt x="166" y="8418"/>
                  </a:cubicBezTo>
                  <a:cubicBezTo>
                    <a:pt x="0" y="10572"/>
                    <a:pt x="332" y="12727"/>
                    <a:pt x="1160" y="14715"/>
                  </a:cubicBezTo>
                  <a:cubicBezTo>
                    <a:pt x="448" y="12163"/>
                    <a:pt x="182" y="9412"/>
                    <a:pt x="945" y="6877"/>
                  </a:cubicBezTo>
                  <a:cubicBezTo>
                    <a:pt x="1707" y="4342"/>
                    <a:pt x="3646" y="2055"/>
                    <a:pt x="6214" y="1392"/>
                  </a:cubicBezTo>
                  <a:cubicBezTo>
                    <a:pt x="6741" y="1258"/>
                    <a:pt x="7275" y="1193"/>
                    <a:pt x="7803" y="1193"/>
                  </a:cubicBezTo>
                  <a:cubicBezTo>
                    <a:pt x="9567" y="1193"/>
                    <a:pt x="11274" y="1918"/>
                    <a:pt x="12511" y="3231"/>
                  </a:cubicBezTo>
                  <a:cubicBezTo>
                    <a:pt x="12710" y="3454"/>
                    <a:pt x="13324" y="4016"/>
                    <a:pt x="13742" y="4016"/>
                  </a:cubicBezTo>
                  <a:cubicBezTo>
                    <a:pt x="13916" y="4016"/>
                    <a:pt x="14056" y="3920"/>
                    <a:pt x="14119" y="3662"/>
                  </a:cubicBezTo>
                  <a:cubicBezTo>
                    <a:pt x="14251" y="3149"/>
                    <a:pt x="13373" y="2303"/>
                    <a:pt x="13075" y="1989"/>
                  </a:cubicBezTo>
                  <a:cubicBezTo>
                    <a:pt x="11815" y="713"/>
                    <a:pt x="10109" y="0"/>
                    <a:pt x="8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46" name="Google Shape;3046;p86"/>
            <p:cNvSpPr/>
            <p:nvPr/>
          </p:nvSpPr>
          <p:spPr>
            <a:xfrm>
              <a:off x="4705225" y="2902575"/>
              <a:ext cx="124725" cy="43625"/>
            </a:xfrm>
            <a:custGeom>
              <a:avLst/>
              <a:gdLst/>
              <a:ahLst/>
              <a:cxnLst/>
              <a:rect l="l" t="t" r="r" b="b"/>
              <a:pathLst>
                <a:path w="4989" h="1745" extrusionOk="0">
                  <a:moveTo>
                    <a:pt x="1842" y="1"/>
                  </a:moveTo>
                  <a:cubicBezTo>
                    <a:pt x="1294" y="1"/>
                    <a:pt x="742" y="225"/>
                    <a:pt x="283" y="567"/>
                  </a:cubicBezTo>
                  <a:lnTo>
                    <a:pt x="1" y="948"/>
                  </a:lnTo>
                  <a:cubicBezTo>
                    <a:pt x="236" y="678"/>
                    <a:pt x="595" y="557"/>
                    <a:pt x="962" y="557"/>
                  </a:cubicBezTo>
                  <a:cubicBezTo>
                    <a:pt x="1113" y="557"/>
                    <a:pt x="1265" y="578"/>
                    <a:pt x="1409" y="616"/>
                  </a:cubicBezTo>
                  <a:cubicBezTo>
                    <a:pt x="1890" y="765"/>
                    <a:pt x="2337" y="997"/>
                    <a:pt x="2768" y="1279"/>
                  </a:cubicBezTo>
                  <a:cubicBezTo>
                    <a:pt x="3201" y="1519"/>
                    <a:pt x="3664" y="1744"/>
                    <a:pt x="4143" y="1744"/>
                  </a:cubicBezTo>
                  <a:cubicBezTo>
                    <a:pt x="4160" y="1744"/>
                    <a:pt x="4177" y="1744"/>
                    <a:pt x="4193" y="1743"/>
                  </a:cubicBezTo>
                  <a:cubicBezTo>
                    <a:pt x="4475" y="1743"/>
                    <a:pt x="4757" y="1644"/>
                    <a:pt x="4989" y="1478"/>
                  </a:cubicBezTo>
                  <a:cubicBezTo>
                    <a:pt x="4144" y="1213"/>
                    <a:pt x="3332" y="567"/>
                    <a:pt x="2503" y="119"/>
                  </a:cubicBezTo>
                  <a:cubicBezTo>
                    <a:pt x="2288" y="38"/>
                    <a:pt x="2065" y="1"/>
                    <a:pt x="1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47" name="Google Shape;3047;p86"/>
            <p:cNvSpPr/>
            <p:nvPr/>
          </p:nvSpPr>
          <p:spPr>
            <a:xfrm>
              <a:off x="4712275" y="2867150"/>
              <a:ext cx="136750" cy="72400"/>
            </a:xfrm>
            <a:custGeom>
              <a:avLst/>
              <a:gdLst/>
              <a:ahLst/>
              <a:cxnLst/>
              <a:rect l="l" t="t" r="r" b="b"/>
              <a:pathLst>
                <a:path w="5470" h="2896" extrusionOk="0">
                  <a:moveTo>
                    <a:pt x="3060" y="0"/>
                  </a:moveTo>
                  <a:cubicBezTo>
                    <a:pt x="2488" y="0"/>
                    <a:pt x="1903" y="213"/>
                    <a:pt x="1426" y="542"/>
                  </a:cubicBezTo>
                  <a:cubicBezTo>
                    <a:pt x="879" y="940"/>
                    <a:pt x="398" y="1437"/>
                    <a:pt x="1" y="1984"/>
                  </a:cubicBezTo>
                  <a:cubicBezTo>
                    <a:pt x="460" y="1642"/>
                    <a:pt x="1012" y="1418"/>
                    <a:pt x="1560" y="1418"/>
                  </a:cubicBezTo>
                  <a:cubicBezTo>
                    <a:pt x="1783" y="1418"/>
                    <a:pt x="2006" y="1455"/>
                    <a:pt x="2221" y="1536"/>
                  </a:cubicBezTo>
                  <a:cubicBezTo>
                    <a:pt x="3050" y="1984"/>
                    <a:pt x="3862" y="2630"/>
                    <a:pt x="4707" y="2895"/>
                  </a:cubicBezTo>
                  <a:cubicBezTo>
                    <a:pt x="5469" y="2232"/>
                    <a:pt x="4790" y="542"/>
                    <a:pt x="3829" y="144"/>
                  </a:cubicBezTo>
                  <a:cubicBezTo>
                    <a:pt x="3583" y="45"/>
                    <a:pt x="3323" y="0"/>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48" name="Google Shape;3048;p86"/>
            <p:cNvSpPr/>
            <p:nvPr/>
          </p:nvSpPr>
          <p:spPr>
            <a:xfrm>
              <a:off x="4828275" y="2957325"/>
              <a:ext cx="105675" cy="37850"/>
            </a:xfrm>
            <a:custGeom>
              <a:avLst/>
              <a:gdLst/>
              <a:ahLst/>
              <a:cxnLst/>
              <a:rect l="l" t="t" r="r" b="b"/>
              <a:pathLst>
                <a:path w="4227" h="1514" extrusionOk="0">
                  <a:moveTo>
                    <a:pt x="1740" y="1"/>
                  </a:moveTo>
                  <a:cubicBezTo>
                    <a:pt x="1343" y="34"/>
                    <a:pt x="962" y="199"/>
                    <a:pt x="663" y="481"/>
                  </a:cubicBezTo>
                  <a:cubicBezTo>
                    <a:pt x="464" y="647"/>
                    <a:pt x="0" y="1177"/>
                    <a:pt x="100" y="1492"/>
                  </a:cubicBezTo>
                  <a:cubicBezTo>
                    <a:pt x="232" y="1426"/>
                    <a:pt x="365" y="1393"/>
                    <a:pt x="514" y="1393"/>
                  </a:cubicBezTo>
                  <a:cubicBezTo>
                    <a:pt x="1193" y="1440"/>
                    <a:pt x="1921" y="1514"/>
                    <a:pt x="2638" y="1514"/>
                  </a:cubicBezTo>
                  <a:cubicBezTo>
                    <a:pt x="3182" y="1514"/>
                    <a:pt x="3719" y="1471"/>
                    <a:pt x="4226" y="1343"/>
                  </a:cubicBezTo>
                  <a:cubicBezTo>
                    <a:pt x="3878" y="995"/>
                    <a:pt x="3514" y="680"/>
                    <a:pt x="3116" y="415"/>
                  </a:cubicBezTo>
                  <a:cubicBezTo>
                    <a:pt x="2718" y="133"/>
                    <a:pt x="2238" y="1"/>
                    <a:pt x="1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49" name="Google Shape;3049;p86"/>
            <p:cNvSpPr/>
            <p:nvPr/>
          </p:nvSpPr>
          <p:spPr>
            <a:xfrm>
              <a:off x="4830750" y="2991300"/>
              <a:ext cx="102775" cy="22550"/>
            </a:xfrm>
            <a:custGeom>
              <a:avLst/>
              <a:gdLst/>
              <a:ahLst/>
              <a:cxnLst/>
              <a:rect l="l" t="t" r="r" b="b"/>
              <a:pathLst>
                <a:path w="4111" h="902" extrusionOk="0">
                  <a:moveTo>
                    <a:pt x="4111" y="0"/>
                  </a:moveTo>
                  <a:cubicBezTo>
                    <a:pt x="3631" y="124"/>
                    <a:pt x="3120" y="165"/>
                    <a:pt x="2601" y="165"/>
                  </a:cubicBezTo>
                  <a:cubicBezTo>
                    <a:pt x="1866" y="165"/>
                    <a:pt x="1115" y="82"/>
                    <a:pt x="415" y="34"/>
                  </a:cubicBezTo>
                  <a:cubicBezTo>
                    <a:pt x="266" y="34"/>
                    <a:pt x="133" y="67"/>
                    <a:pt x="1" y="133"/>
                  </a:cubicBezTo>
                  <a:cubicBezTo>
                    <a:pt x="1" y="150"/>
                    <a:pt x="1" y="150"/>
                    <a:pt x="1" y="166"/>
                  </a:cubicBezTo>
                  <a:cubicBezTo>
                    <a:pt x="117" y="464"/>
                    <a:pt x="995" y="663"/>
                    <a:pt x="1293" y="746"/>
                  </a:cubicBezTo>
                  <a:cubicBezTo>
                    <a:pt x="1604" y="850"/>
                    <a:pt x="1934" y="901"/>
                    <a:pt x="2264" y="901"/>
                  </a:cubicBezTo>
                  <a:cubicBezTo>
                    <a:pt x="2461" y="901"/>
                    <a:pt x="2658" y="883"/>
                    <a:pt x="2851" y="846"/>
                  </a:cubicBezTo>
                  <a:cubicBezTo>
                    <a:pt x="3365" y="713"/>
                    <a:pt x="3812" y="415"/>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50" name="Google Shape;3050;p86"/>
            <p:cNvSpPr/>
            <p:nvPr/>
          </p:nvSpPr>
          <p:spPr>
            <a:xfrm>
              <a:off x="4719725" y="3009375"/>
              <a:ext cx="100700" cy="49475"/>
            </a:xfrm>
            <a:custGeom>
              <a:avLst/>
              <a:gdLst/>
              <a:ahLst/>
              <a:cxnLst/>
              <a:rect l="l" t="t" r="r" b="b"/>
              <a:pathLst>
                <a:path w="4028" h="1979" extrusionOk="0">
                  <a:moveTo>
                    <a:pt x="1979" y="1"/>
                  </a:moveTo>
                  <a:cubicBezTo>
                    <a:pt x="1658" y="1"/>
                    <a:pt x="1336" y="76"/>
                    <a:pt x="1045" y="222"/>
                  </a:cubicBezTo>
                  <a:cubicBezTo>
                    <a:pt x="631" y="454"/>
                    <a:pt x="266" y="769"/>
                    <a:pt x="1" y="1183"/>
                  </a:cubicBezTo>
                  <a:cubicBezTo>
                    <a:pt x="353" y="948"/>
                    <a:pt x="814" y="863"/>
                    <a:pt x="1260" y="863"/>
                  </a:cubicBezTo>
                  <a:cubicBezTo>
                    <a:pt x="1442" y="863"/>
                    <a:pt x="1622" y="877"/>
                    <a:pt x="1791" y="901"/>
                  </a:cubicBezTo>
                  <a:cubicBezTo>
                    <a:pt x="2470" y="1001"/>
                    <a:pt x="2868" y="1448"/>
                    <a:pt x="3249" y="1978"/>
                  </a:cubicBezTo>
                  <a:cubicBezTo>
                    <a:pt x="4028" y="1630"/>
                    <a:pt x="3497" y="487"/>
                    <a:pt x="2752" y="156"/>
                  </a:cubicBezTo>
                  <a:cubicBezTo>
                    <a:pt x="2505" y="51"/>
                    <a:pt x="2243" y="1"/>
                    <a:pt x="19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51" name="Google Shape;3051;p86"/>
            <p:cNvSpPr/>
            <p:nvPr/>
          </p:nvSpPr>
          <p:spPr>
            <a:xfrm>
              <a:off x="4715600" y="3031150"/>
              <a:ext cx="85775" cy="30600"/>
            </a:xfrm>
            <a:custGeom>
              <a:avLst/>
              <a:gdLst/>
              <a:ahLst/>
              <a:cxnLst/>
              <a:rect l="l" t="t" r="r" b="b"/>
              <a:pathLst>
                <a:path w="3431" h="1224" extrusionOk="0">
                  <a:moveTo>
                    <a:pt x="1410" y="1"/>
                  </a:moveTo>
                  <a:cubicBezTo>
                    <a:pt x="969" y="1"/>
                    <a:pt x="515" y="91"/>
                    <a:pt x="166" y="312"/>
                  </a:cubicBezTo>
                  <a:cubicBezTo>
                    <a:pt x="100" y="411"/>
                    <a:pt x="50" y="494"/>
                    <a:pt x="0" y="594"/>
                  </a:cubicBezTo>
                  <a:cubicBezTo>
                    <a:pt x="184" y="497"/>
                    <a:pt x="390" y="446"/>
                    <a:pt x="595" y="446"/>
                  </a:cubicBezTo>
                  <a:cubicBezTo>
                    <a:pt x="742" y="446"/>
                    <a:pt x="889" y="472"/>
                    <a:pt x="1028" y="527"/>
                  </a:cubicBezTo>
                  <a:cubicBezTo>
                    <a:pt x="1359" y="643"/>
                    <a:pt x="1690" y="793"/>
                    <a:pt x="1989" y="975"/>
                  </a:cubicBezTo>
                  <a:cubicBezTo>
                    <a:pt x="2304" y="1141"/>
                    <a:pt x="2652" y="1223"/>
                    <a:pt x="3016" y="1223"/>
                  </a:cubicBezTo>
                  <a:cubicBezTo>
                    <a:pt x="3165" y="1207"/>
                    <a:pt x="3298" y="1174"/>
                    <a:pt x="3430" y="1124"/>
                  </a:cubicBezTo>
                  <a:cubicBezTo>
                    <a:pt x="3033" y="594"/>
                    <a:pt x="2618" y="130"/>
                    <a:pt x="1956" y="47"/>
                  </a:cubicBezTo>
                  <a:cubicBezTo>
                    <a:pt x="1782" y="17"/>
                    <a:pt x="1597"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52" name="Google Shape;3052;p86"/>
            <p:cNvSpPr/>
            <p:nvPr/>
          </p:nvSpPr>
          <p:spPr>
            <a:xfrm>
              <a:off x="4823725" y="3052975"/>
              <a:ext cx="79975" cy="25900"/>
            </a:xfrm>
            <a:custGeom>
              <a:avLst/>
              <a:gdLst/>
              <a:ahLst/>
              <a:cxnLst/>
              <a:rect l="l" t="t" r="r" b="b"/>
              <a:pathLst>
                <a:path w="3199" h="1036" extrusionOk="0">
                  <a:moveTo>
                    <a:pt x="1181" y="0"/>
                  </a:moveTo>
                  <a:cubicBezTo>
                    <a:pt x="1075" y="0"/>
                    <a:pt x="968" y="11"/>
                    <a:pt x="862" y="36"/>
                  </a:cubicBezTo>
                  <a:cubicBezTo>
                    <a:pt x="547" y="118"/>
                    <a:pt x="282" y="334"/>
                    <a:pt x="116" y="616"/>
                  </a:cubicBezTo>
                  <a:cubicBezTo>
                    <a:pt x="66" y="715"/>
                    <a:pt x="17" y="814"/>
                    <a:pt x="0" y="914"/>
                  </a:cubicBezTo>
                  <a:cubicBezTo>
                    <a:pt x="469" y="988"/>
                    <a:pt x="961" y="1036"/>
                    <a:pt x="1450" y="1036"/>
                  </a:cubicBezTo>
                  <a:cubicBezTo>
                    <a:pt x="2052" y="1036"/>
                    <a:pt x="2650" y="964"/>
                    <a:pt x="3198" y="781"/>
                  </a:cubicBezTo>
                  <a:lnTo>
                    <a:pt x="2536" y="433"/>
                  </a:lnTo>
                  <a:cubicBezTo>
                    <a:pt x="2116" y="217"/>
                    <a:pt x="1653" y="0"/>
                    <a:pt x="1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53" name="Google Shape;3053;p86"/>
            <p:cNvSpPr/>
            <p:nvPr/>
          </p:nvSpPr>
          <p:spPr>
            <a:xfrm>
              <a:off x="4821225" y="3072500"/>
              <a:ext cx="86200" cy="26125"/>
            </a:xfrm>
            <a:custGeom>
              <a:avLst/>
              <a:gdLst/>
              <a:ahLst/>
              <a:cxnLst/>
              <a:rect l="l" t="t" r="r" b="b"/>
              <a:pathLst>
                <a:path w="3448" h="1045" extrusionOk="0">
                  <a:moveTo>
                    <a:pt x="3298" y="0"/>
                  </a:moveTo>
                  <a:cubicBezTo>
                    <a:pt x="2750" y="183"/>
                    <a:pt x="2157" y="255"/>
                    <a:pt x="1557" y="255"/>
                  </a:cubicBezTo>
                  <a:cubicBezTo>
                    <a:pt x="1069" y="255"/>
                    <a:pt x="576" y="207"/>
                    <a:pt x="100" y="133"/>
                  </a:cubicBezTo>
                  <a:lnTo>
                    <a:pt x="100" y="133"/>
                  </a:lnTo>
                  <a:cubicBezTo>
                    <a:pt x="1" y="381"/>
                    <a:pt x="133" y="663"/>
                    <a:pt x="382" y="729"/>
                  </a:cubicBezTo>
                  <a:cubicBezTo>
                    <a:pt x="813" y="928"/>
                    <a:pt x="1277" y="1028"/>
                    <a:pt x="1741" y="1044"/>
                  </a:cubicBezTo>
                  <a:cubicBezTo>
                    <a:pt x="2437" y="1028"/>
                    <a:pt x="3066" y="663"/>
                    <a:pt x="3448" y="83"/>
                  </a:cubicBezTo>
                  <a:lnTo>
                    <a:pt x="3298"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54" name="Google Shape;3054;p86"/>
            <p:cNvSpPr/>
            <p:nvPr/>
          </p:nvSpPr>
          <p:spPr>
            <a:xfrm>
              <a:off x="4732175" y="3106025"/>
              <a:ext cx="89075" cy="34025"/>
            </a:xfrm>
            <a:custGeom>
              <a:avLst/>
              <a:gdLst/>
              <a:ahLst/>
              <a:cxnLst/>
              <a:rect l="l" t="t" r="r" b="b"/>
              <a:pathLst>
                <a:path w="3563" h="1361" extrusionOk="0">
                  <a:moveTo>
                    <a:pt x="2169" y="0"/>
                  </a:moveTo>
                  <a:cubicBezTo>
                    <a:pt x="1696" y="0"/>
                    <a:pt x="1240" y="164"/>
                    <a:pt x="845" y="449"/>
                  </a:cubicBezTo>
                  <a:cubicBezTo>
                    <a:pt x="514" y="698"/>
                    <a:pt x="232" y="1012"/>
                    <a:pt x="0" y="1360"/>
                  </a:cubicBezTo>
                  <a:cubicBezTo>
                    <a:pt x="524" y="1023"/>
                    <a:pt x="1100" y="928"/>
                    <a:pt x="1698" y="928"/>
                  </a:cubicBezTo>
                  <a:cubicBezTo>
                    <a:pt x="2216" y="928"/>
                    <a:pt x="2750" y="999"/>
                    <a:pt x="3281" y="1046"/>
                  </a:cubicBezTo>
                  <a:cubicBezTo>
                    <a:pt x="3347" y="1046"/>
                    <a:pt x="3414" y="1046"/>
                    <a:pt x="3463" y="1029"/>
                  </a:cubicBezTo>
                  <a:cubicBezTo>
                    <a:pt x="3563" y="548"/>
                    <a:pt x="2784" y="35"/>
                    <a:pt x="2237" y="2"/>
                  </a:cubicBezTo>
                  <a:cubicBezTo>
                    <a:pt x="2214" y="1"/>
                    <a:pt x="2192" y="0"/>
                    <a:pt x="21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55" name="Google Shape;3055;p86"/>
            <p:cNvSpPr/>
            <p:nvPr/>
          </p:nvSpPr>
          <p:spPr>
            <a:xfrm>
              <a:off x="4728850" y="3128900"/>
              <a:ext cx="90325" cy="17000"/>
            </a:xfrm>
            <a:custGeom>
              <a:avLst/>
              <a:gdLst/>
              <a:ahLst/>
              <a:cxnLst/>
              <a:rect l="l" t="t" r="r" b="b"/>
              <a:pathLst>
                <a:path w="3613" h="680" extrusionOk="0">
                  <a:moveTo>
                    <a:pt x="1828" y="1"/>
                  </a:moveTo>
                  <a:cubicBezTo>
                    <a:pt x="1229" y="1"/>
                    <a:pt x="655" y="100"/>
                    <a:pt x="133" y="445"/>
                  </a:cubicBezTo>
                  <a:cubicBezTo>
                    <a:pt x="100" y="512"/>
                    <a:pt x="50" y="561"/>
                    <a:pt x="0" y="644"/>
                  </a:cubicBezTo>
                  <a:cubicBezTo>
                    <a:pt x="207" y="410"/>
                    <a:pt x="504" y="279"/>
                    <a:pt x="808" y="279"/>
                  </a:cubicBezTo>
                  <a:cubicBezTo>
                    <a:pt x="870" y="279"/>
                    <a:pt x="933" y="285"/>
                    <a:pt x="995" y="296"/>
                  </a:cubicBezTo>
                  <a:cubicBezTo>
                    <a:pt x="1359" y="362"/>
                    <a:pt x="1724" y="462"/>
                    <a:pt x="2055" y="594"/>
                  </a:cubicBezTo>
                  <a:cubicBezTo>
                    <a:pt x="2231" y="651"/>
                    <a:pt x="2412" y="680"/>
                    <a:pt x="2590" y="680"/>
                  </a:cubicBezTo>
                  <a:cubicBezTo>
                    <a:pt x="2780" y="680"/>
                    <a:pt x="2969" y="646"/>
                    <a:pt x="3149" y="578"/>
                  </a:cubicBezTo>
                  <a:cubicBezTo>
                    <a:pt x="3431" y="445"/>
                    <a:pt x="3580" y="280"/>
                    <a:pt x="3613" y="114"/>
                  </a:cubicBezTo>
                  <a:lnTo>
                    <a:pt x="3613" y="114"/>
                  </a:lnTo>
                  <a:cubicBezTo>
                    <a:pt x="3547" y="131"/>
                    <a:pt x="3480" y="131"/>
                    <a:pt x="3431" y="131"/>
                  </a:cubicBezTo>
                  <a:cubicBezTo>
                    <a:pt x="2890" y="76"/>
                    <a:pt x="2350" y="1"/>
                    <a:pt x="18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56" name="Google Shape;3056;p86"/>
            <p:cNvSpPr/>
            <p:nvPr/>
          </p:nvSpPr>
          <p:spPr>
            <a:xfrm>
              <a:off x="4818750" y="3151200"/>
              <a:ext cx="37725" cy="108575"/>
            </a:xfrm>
            <a:custGeom>
              <a:avLst/>
              <a:gdLst/>
              <a:ahLst/>
              <a:cxnLst/>
              <a:rect l="l" t="t" r="r" b="b"/>
              <a:pathLst>
                <a:path w="1509" h="4343" extrusionOk="0">
                  <a:moveTo>
                    <a:pt x="597" y="1"/>
                  </a:moveTo>
                  <a:cubicBezTo>
                    <a:pt x="381" y="67"/>
                    <a:pt x="133" y="481"/>
                    <a:pt x="67" y="647"/>
                  </a:cubicBezTo>
                  <a:cubicBezTo>
                    <a:pt x="17" y="896"/>
                    <a:pt x="0" y="1161"/>
                    <a:pt x="17" y="1409"/>
                  </a:cubicBezTo>
                  <a:cubicBezTo>
                    <a:pt x="83" y="2387"/>
                    <a:pt x="166" y="3365"/>
                    <a:pt x="315" y="4342"/>
                  </a:cubicBezTo>
                  <a:cubicBezTo>
                    <a:pt x="663" y="4193"/>
                    <a:pt x="978" y="3945"/>
                    <a:pt x="1210" y="3663"/>
                  </a:cubicBezTo>
                  <a:cubicBezTo>
                    <a:pt x="1508" y="2404"/>
                    <a:pt x="1276" y="1094"/>
                    <a:pt x="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57" name="Google Shape;3057;p86"/>
            <p:cNvSpPr/>
            <p:nvPr/>
          </p:nvSpPr>
          <p:spPr>
            <a:xfrm>
              <a:off x="4833650" y="3151150"/>
              <a:ext cx="35250" cy="91225"/>
            </a:xfrm>
            <a:custGeom>
              <a:avLst/>
              <a:gdLst/>
              <a:ahLst/>
              <a:cxnLst/>
              <a:rect l="l" t="t" r="r" b="b"/>
              <a:pathLst>
                <a:path w="1410" h="3649" extrusionOk="0">
                  <a:moveTo>
                    <a:pt x="58" y="1"/>
                  </a:moveTo>
                  <a:cubicBezTo>
                    <a:pt x="50" y="1"/>
                    <a:pt x="42" y="2"/>
                    <a:pt x="34" y="3"/>
                  </a:cubicBezTo>
                  <a:lnTo>
                    <a:pt x="1" y="3"/>
                  </a:lnTo>
                  <a:cubicBezTo>
                    <a:pt x="680" y="1096"/>
                    <a:pt x="912" y="2406"/>
                    <a:pt x="631" y="3648"/>
                  </a:cubicBezTo>
                  <a:cubicBezTo>
                    <a:pt x="1393" y="2770"/>
                    <a:pt x="1409" y="1461"/>
                    <a:pt x="680" y="550"/>
                  </a:cubicBezTo>
                  <a:cubicBezTo>
                    <a:pt x="569" y="406"/>
                    <a:pt x="272"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058" name="Google Shape;3058;p86"/>
          <p:cNvSpPr txBox="1">
            <a:spLocks noGrp="1"/>
          </p:cNvSpPr>
          <p:nvPr>
            <p:ph type="title"/>
          </p:nvPr>
        </p:nvSpPr>
        <p:spPr>
          <a:xfrm>
            <a:off x="1010316" y="985550"/>
            <a:ext cx="4905000" cy="1014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عنوان در اینجا</a:t>
            </a:r>
            <a:endParaRPr dirty="0">
              <a:cs typeface="B Nazanin" panose="00000400000000000000" pitchFamily="2" charset="-78"/>
            </a:endParaRPr>
          </a:p>
        </p:txBody>
      </p:sp>
      <p:sp>
        <p:nvSpPr>
          <p:cNvPr id="3059" name="Google Shape;3059;p86"/>
          <p:cNvSpPr txBox="1">
            <a:spLocks noGrp="1"/>
          </p:cNvSpPr>
          <p:nvPr>
            <p:ph type="subTitle" idx="1"/>
          </p:nvPr>
        </p:nvSpPr>
        <p:spPr>
          <a:xfrm>
            <a:off x="1010316" y="1992599"/>
            <a:ext cx="4905000" cy="489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060" name="Google Shape;3060;p86"/>
          <p:cNvSpPr txBox="1">
            <a:spLocks noGrp="1"/>
          </p:cNvSpPr>
          <p:nvPr>
            <p:ph type="title" idx="2"/>
          </p:nvPr>
        </p:nvSpPr>
        <p:spPr>
          <a:xfrm>
            <a:off x="1009651" y="2661948"/>
            <a:ext cx="4905600" cy="1014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en" dirty="0">
                <a:cs typeface="B Nazanin" panose="00000400000000000000" pitchFamily="2" charset="-78"/>
              </a:rPr>
              <a:t>333,000</a:t>
            </a:r>
            <a:endParaRPr dirty="0">
              <a:cs typeface="B Nazanin" panose="00000400000000000000" pitchFamily="2" charset="-78"/>
            </a:endParaRPr>
          </a:p>
        </p:txBody>
      </p:sp>
      <p:sp>
        <p:nvSpPr>
          <p:cNvPr id="3061" name="Google Shape;3061;p86"/>
          <p:cNvSpPr txBox="1">
            <a:spLocks noGrp="1"/>
          </p:cNvSpPr>
          <p:nvPr>
            <p:ph type="subTitle" idx="3"/>
          </p:nvPr>
        </p:nvSpPr>
        <p:spPr>
          <a:xfrm>
            <a:off x="1009651" y="3668950"/>
            <a:ext cx="4905600" cy="489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grpSp>
        <p:nvGrpSpPr>
          <p:cNvPr id="3062" name="Google Shape;3062;p86"/>
          <p:cNvGrpSpPr/>
          <p:nvPr/>
        </p:nvGrpSpPr>
        <p:grpSpPr>
          <a:xfrm flipH="1">
            <a:off x="6124627" y="1523487"/>
            <a:ext cx="2326732" cy="1929691"/>
            <a:chOff x="907450" y="3708125"/>
            <a:chExt cx="462075" cy="383225"/>
          </a:xfrm>
        </p:grpSpPr>
        <p:sp>
          <p:nvSpPr>
            <p:cNvPr id="3063" name="Google Shape;3063;p86"/>
            <p:cNvSpPr/>
            <p:nvPr/>
          </p:nvSpPr>
          <p:spPr>
            <a:xfrm>
              <a:off x="907450" y="3840975"/>
              <a:ext cx="405325" cy="250375"/>
            </a:xfrm>
            <a:custGeom>
              <a:avLst/>
              <a:gdLst/>
              <a:ahLst/>
              <a:cxnLst/>
              <a:rect l="l" t="t" r="r" b="b"/>
              <a:pathLst>
                <a:path w="16213" h="10015" extrusionOk="0">
                  <a:moveTo>
                    <a:pt x="16212" y="0"/>
                  </a:moveTo>
                  <a:cubicBezTo>
                    <a:pt x="13942" y="845"/>
                    <a:pt x="11721" y="1807"/>
                    <a:pt x="9567" y="2917"/>
                  </a:cubicBezTo>
                  <a:cubicBezTo>
                    <a:pt x="7662" y="3894"/>
                    <a:pt x="5806" y="4972"/>
                    <a:pt x="4016" y="6165"/>
                  </a:cubicBezTo>
                  <a:cubicBezTo>
                    <a:pt x="3121" y="6745"/>
                    <a:pt x="2243" y="7341"/>
                    <a:pt x="1398" y="7987"/>
                  </a:cubicBezTo>
                  <a:cubicBezTo>
                    <a:pt x="785" y="8435"/>
                    <a:pt x="271" y="8899"/>
                    <a:pt x="72" y="9661"/>
                  </a:cubicBezTo>
                  <a:cubicBezTo>
                    <a:pt x="0" y="9919"/>
                    <a:pt x="18" y="10015"/>
                    <a:pt x="85" y="10015"/>
                  </a:cubicBezTo>
                  <a:cubicBezTo>
                    <a:pt x="250" y="10015"/>
                    <a:pt x="714" y="9433"/>
                    <a:pt x="867" y="9280"/>
                  </a:cubicBezTo>
                  <a:cubicBezTo>
                    <a:pt x="1597" y="8551"/>
                    <a:pt x="2392" y="7888"/>
                    <a:pt x="3220" y="7291"/>
                  </a:cubicBezTo>
                  <a:cubicBezTo>
                    <a:pt x="4878" y="6115"/>
                    <a:pt x="6667" y="5137"/>
                    <a:pt x="8457" y="4176"/>
                  </a:cubicBezTo>
                  <a:lnTo>
                    <a:pt x="1621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64" name="Google Shape;3064;p86"/>
            <p:cNvSpPr/>
            <p:nvPr/>
          </p:nvSpPr>
          <p:spPr>
            <a:xfrm>
              <a:off x="978825" y="3708125"/>
              <a:ext cx="390700" cy="367750"/>
            </a:xfrm>
            <a:custGeom>
              <a:avLst/>
              <a:gdLst/>
              <a:ahLst/>
              <a:cxnLst/>
              <a:rect l="l" t="t" r="r" b="b"/>
              <a:pathLst>
                <a:path w="15628" h="14710" extrusionOk="0">
                  <a:moveTo>
                    <a:pt x="13319" y="0"/>
                  </a:moveTo>
                  <a:cubicBezTo>
                    <a:pt x="13223" y="0"/>
                    <a:pt x="13124" y="35"/>
                    <a:pt x="13042" y="111"/>
                  </a:cubicBezTo>
                  <a:cubicBezTo>
                    <a:pt x="12611" y="575"/>
                    <a:pt x="12214" y="1056"/>
                    <a:pt x="11866" y="1586"/>
                  </a:cubicBezTo>
                  <a:cubicBezTo>
                    <a:pt x="11044" y="973"/>
                    <a:pt x="10013" y="692"/>
                    <a:pt x="8977" y="692"/>
                  </a:cubicBezTo>
                  <a:cubicBezTo>
                    <a:pt x="8446" y="692"/>
                    <a:pt x="7914" y="766"/>
                    <a:pt x="7408" y="906"/>
                  </a:cubicBezTo>
                  <a:cubicBezTo>
                    <a:pt x="5900" y="1304"/>
                    <a:pt x="4575" y="2216"/>
                    <a:pt x="3415" y="3226"/>
                  </a:cubicBezTo>
                  <a:cubicBezTo>
                    <a:pt x="2768" y="3773"/>
                    <a:pt x="2188" y="4403"/>
                    <a:pt x="1724" y="5099"/>
                  </a:cubicBezTo>
                  <a:cubicBezTo>
                    <a:pt x="1227" y="5894"/>
                    <a:pt x="879" y="6756"/>
                    <a:pt x="647" y="7651"/>
                  </a:cubicBezTo>
                  <a:cubicBezTo>
                    <a:pt x="200" y="9358"/>
                    <a:pt x="1" y="11180"/>
                    <a:pt x="465" y="12871"/>
                  </a:cubicBezTo>
                  <a:cubicBezTo>
                    <a:pt x="664" y="13550"/>
                    <a:pt x="995" y="14263"/>
                    <a:pt x="1641" y="14561"/>
                  </a:cubicBezTo>
                  <a:cubicBezTo>
                    <a:pt x="1859" y="14664"/>
                    <a:pt x="2092" y="14710"/>
                    <a:pt x="2328" y="14710"/>
                  </a:cubicBezTo>
                  <a:cubicBezTo>
                    <a:pt x="2776" y="14710"/>
                    <a:pt x="3234" y="14545"/>
                    <a:pt x="3613" y="14296"/>
                  </a:cubicBezTo>
                  <a:cubicBezTo>
                    <a:pt x="4210" y="13948"/>
                    <a:pt x="4657" y="13401"/>
                    <a:pt x="4856" y="12738"/>
                  </a:cubicBezTo>
                  <a:cubicBezTo>
                    <a:pt x="5055" y="12075"/>
                    <a:pt x="4889" y="11346"/>
                    <a:pt x="4409" y="10849"/>
                  </a:cubicBezTo>
                  <a:cubicBezTo>
                    <a:pt x="4243" y="10683"/>
                    <a:pt x="4044" y="10584"/>
                    <a:pt x="3812" y="10534"/>
                  </a:cubicBezTo>
                  <a:cubicBezTo>
                    <a:pt x="3801" y="10533"/>
                    <a:pt x="3790" y="10532"/>
                    <a:pt x="3778" y="10532"/>
                  </a:cubicBezTo>
                  <a:cubicBezTo>
                    <a:pt x="3350" y="10532"/>
                    <a:pt x="2481" y="11400"/>
                    <a:pt x="2901" y="11562"/>
                  </a:cubicBezTo>
                  <a:cubicBezTo>
                    <a:pt x="2907" y="11565"/>
                    <a:pt x="2914" y="11566"/>
                    <a:pt x="2923" y="11566"/>
                  </a:cubicBezTo>
                  <a:cubicBezTo>
                    <a:pt x="3008" y="11566"/>
                    <a:pt x="3205" y="11427"/>
                    <a:pt x="3265" y="11412"/>
                  </a:cubicBezTo>
                  <a:cubicBezTo>
                    <a:pt x="3335" y="11385"/>
                    <a:pt x="3407" y="11371"/>
                    <a:pt x="3478" y="11371"/>
                  </a:cubicBezTo>
                  <a:cubicBezTo>
                    <a:pt x="3578" y="11371"/>
                    <a:pt x="3676" y="11397"/>
                    <a:pt x="3763" y="11446"/>
                  </a:cubicBezTo>
                  <a:cubicBezTo>
                    <a:pt x="4028" y="11611"/>
                    <a:pt x="4177" y="11926"/>
                    <a:pt x="4144" y="12241"/>
                  </a:cubicBezTo>
                  <a:cubicBezTo>
                    <a:pt x="4077" y="12589"/>
                    <a:pt x="3879" y="12904"/>
                    <a:pt x="3597" y="13103"/>
                  </a:cubicBezTo>
                  <a:cubicBezTo>
                    <a:pt x="3448" y="13219"/>
                    <a:pt x="3282" y="13301"/>
                    <a:pt x="3100" y="13351"/>
                  </a:cubicBezTo>
                  <a:cubicBezTo>
                    <a:pt x="3041" y="13363"/>
                    <a:pt x="2982" y="13369"/>
                    <a:pt x="2924" y="13369"/>
                  </a:cubicBezTo>
                  <a:cubicBezTo>
                    <a:pt x="2426" y="13369"/>
                    <a:pt x="1969" y="12946"/>
                    <a:pt x="1791" y="12456"/>
                  </a:cubicBezTo>
                  <a:cubicBezTo>
                    <a:pt x="1608" y="11910"/>
                    <a:pt x="1708" y="11313"/>
                    <a:pt x="1840" y="10750"/>
                  </a:cubicBezTo>
                  <a:cubicBezTo>
                    <a:pt x="2023" y="9888"/>
                    <a:pt x="2354" y="8960"/>
                    <a:pt x="3116" y="8529"/>
                  </a:cubicBezTo>
                  <a:cubicBezTo>
                    <a:pt x="3945" y="8082"/>
                    <a:pt x="4657" y="8015"/>
                    <a:pt x="5403" y="7452"/>
                  </a:cubicBezTo>
                  <a:cubicBezTo>
                    <a:pt x="5933" y="7054"/>
                    <a:pt x="6513" y="6723"/>
                    <a:pt x="7110" y="6458"/>
                  </a:cubicBezTo>
                  <a:cubicBezTo>
                    <a:pt x="7789" y="6159"/>
                    <a:pt x="8088" y="5778"/>
                    <a:pt x="8717" y="5414"/>
                  </a:cubicBezTo>
                  <a:cubicBezTo>
                    <a:pt x="9032" y="5248"/>
                    <a:pt x="9844" y="5198"/>
                    <a:pt x="10175" y="5149"/>
                  </a:cubicBezTo>
                  <a:cubicBezTo>
                    <a:pt x="11402" y="4966"/>
                    <a:pt x="11915" y="4751"/>
                    <a:pt x="13158" y="4718"/>
                  </a:cubicBezTo>
                  <a:cubicBezTo>
                    <a:pt x="13722" y="4701"/>
                    <a:pt x="14650" y="4386"/>
                    <a:pt x="14815" y="4055"/>
                  </a:cubicBezTo>
                  <a:cubicBezTo>
                    <a:pt x="14865" y="3922"/>
                    <a:pt x="14948" y="3806"/>
                    <a:pt x="15047" y="3690"/>
                  </a:cubicBezTo>
                  <a:cubicBezTo>
                    <a:pt x="15329" y="3392"/>
                    <a:pt x="15462" y="3674"/>
                    <a:pt x="15627" y="3293"/>
                  </a:cubicBezTo>
                  <a:cubicBezTo>
                    <a:pt x="15147" y="3110"/>
                    <a:pt x="15114" y="2448"/>
                    <a:pt x="14882" y="2000"/>
                  </a:cubicBezTo>
                  <a:cubicBezTo>
                    <a:pt x="14666" y="1602"/>
                    <a:pt x="14269" y="1337"/>
                    <a:pt x="14003" y="989"/>
                  </a:cubicBezTo>
                  <a:cubicBezTo>
                    <a:pt x="13854" y="790"/>
                    <a:pt x="13755" y="558"/>
                    <a:pt x="13722" y="310"/>
                  </a:cubicBezTo>
                  <a:cubicBezTo>
                    <a:pt x="13668" y="117"/>
                    <a:pt x="13497" y="0"/>
                    <a:pt x="13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65" name="Google Shape;3065;p86"/>
            <p:cNvSpPr/>
            <p:nvPr/>
          </p:nvSpPr>
          <p:spPr>
            <a:xfrm>
              <a:off x="1052575" y="3817150"/>
              <a:ext cx="255225" cy="107525"/>
            </a:xfrm>
            <a:custGeom>
              <a:avLst/>
              <a:gdLst/>
              <a:ahLst/>
              <a:cxnLst/>
              <a:rect l="l" t="t" r="r" b="b"/>
              <a:pathLst>
                <a:path w="10209" h="4301" extrusionOk="0">
                  <a:moveTo>
                    <a:pt x="8390" y="0"/>
                  </a:moveTo>
                  <a:cubicBezTo>
                    <a:pt x="7976" y="0"/>
                    <a:pt x="7567" y="86"/>
                    <a:pt x="7176" y="241"/>
                  </a:cubicBezTo>
                  <a:cubicBezTo>
                    <a:pt x="6828" y="390"/>
                    <a:pt x="6496" y="589"/>
                    <a:pt x="6132" y="705"/>
                  </a:cubicBezTo>
                  <a:cubicBezTo>
                    <a:pt x="5320" y="986"/>
                    <a:pt x="4392" y="837"/>
                    <a:pt x="3613" y="1202"/>
                  </a:cubicBezTo>
                  <a:cubicBezTo>
                    <a:pt x="3232" y="1401"/>
                    <a:pt x="2884" y="1666"/>
                    <a:pt x="2569" y="1964"/>
                  </a:cubicBezTo>
                  <a:lnTo>
                    <a:pt x="1310" y="3124"/>
                  </a:lnTo>
                  <a:cubicBezTo>
                    <a:pt x="1111" y="3323"/>
                    <a:pt x="895" y="3505"/>
                    <a:pt x="663" y="3671"/>
                  </a:cubicBezTo>
                  <a:cubicBezTo>
                    <a:pt x="498" y="3770"/>
                    <a:pt x="349" y="3886"/>
                    <a:pt x="199" y="4019"/>
                  </a:cubicBezTo>
                  <a:cubicBezTo>
                    <a:pt x="117" y="4102"/>
                    <a:pt x="50" y="4185"/>
                    <a:pt x="1" y="4301"/>
                  </a:cubicBezTo>
                  <a:cubicBezTo>
                    <a:pt x="50" y="4251"/>
                    <a:pt x="117" y="4218"/>
                    <a:pt x="166" y="4185"/>
                  </a:cubicBezTo>
                  <a:cubicBezTo>
                    <a:pt x="978" y="3737"/>
                    <a:pt x="1707" y="3770"/>
                    <a:pt x="2453" y="3207"/>
                  </a:cubicBezTo>
                  <a:cubicBezTo>
                    <a:pt x="2828" y="2913"/>
                    <a:pt x="5872" y="819"/>
                    <a:pt x="8228" y="819"/>
                  </a:cubicBezTo>
                  <a:cubicBezTo>
                    <a:pt x="8264" y="819"/>
                    <a:pt x="8300" y="820"/>
                    <a:pt x="8336" y="821"/>
                  </a:cubicBezTo>
                  <a:cubicBezTo>
                    <a:pt x="8348" y="821"/>
                    <a:pt x="8361" y="821"/>
                    <a:pt x="8373" y="821"/>
                  </a:cubicBezTo>
                  <a:cubicBezTo>
                    <a:pt x="9103" y="821"/>
                    <a:pt x="10208" y="357"/>
                    <a:pt x="10208" y="357"/>
                  </a:cubicBezTo>
                  <a:cubicBezTo>
                    <a:pt x="10208" y="357"/>
                    <a:pt x="9330" y="108"/>
                    <a:pt x="8883" y="42"/>
                  </a:cubicBezTo>
                  <a:cubicBezTo>
                    <a:pt x="8718" y="14"/>
                    <a:pt x="8554" y="0"/>
                    <a:pt x="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66" name="Google Shape;3066;p86"/>
            <p:cNvSpPr/>
            <p:nvPr/>
          </p:nvSpPr>
          <p:spPr>
            <a:xfrm>
              <a:off x="1106850" y="3741550"/>
              <a:ext cx="43100" cy="62575"/>
            </a:xfrm>
            <a:custGeom>
              <a:avLst/>
              <a:gdLst/>
              <a:ahLst/>
              <a:cxnLst/>
              <a:rect l="l" t="t" r="r" b="b"/>
              <a:pathLst>
                <a:path w="1724" h="2503" extrusionOk="0">
                  <a:moveTo>
                    <a:pt x="1094" y="0"/>
                  </a:moveTo>
                  <a:cubicBezTo>
                    <a:pt x="746" y="149"/>
                    <a:pt x="415" y="332"/>
                    <a:pt x="100" y="531"/>
                  </a:cubicBezTo>
                  <a:lnTo>
                    <a:pt x="100" y="564"/>
                  </a:lnTo>
                  <a:cubicBezTo>
                    <a:pt x="100" y="729"/>
                    <a:pt x="0" y="912"/>
                    <a:pt x="83" y="1061"/>
                  </a:cubicBezTo>
                  <a:cubicBezTo>
                    <a:pt x="232" y="1276"/>
                    <a:pt x="663" y="1127"/>
                    <a:pt x="779" y="1376"/>
                  </a:cubicBezTo>
                  <a:cubicBezTo>
                    <a:pt x="845" y="1508"/>
                    <a:pt x="729" y="1707"/>
                    <a:pt x="829" y="1840"/>
                  </a:cubicBezTo>
                  <a:cubicBezTo>
                    <a:pt x="895" y="1939"/>
                    <a:pt x="1028" y="1939"/>
                    <a:pt x="1144" y="1972"/>
                  </a:cubicBezTo>
                  <a:cubicBezTo>
                    <a:pt x="1376" y="2055"/>
                    <a:pt x="1541" y="2254"/>
                    <a:pt x="1558" y="2502"/>
                  </a:cubicBezTo>
                  <a:cubicBezTo>
                    <a:pt x="1641" y="2221"/>
                    <a:pt x="1724" y="1856"/>
                    <a:pt x="1525" y="1641"/>
                  </a:cubicBezTo>
                  <a:cubicBezTo>
                    <a:pt x="1475" y="1591"/>
                    <a:pt x="1425" y="1541"/>
                    <a:pt x="1392" y="1492"/>
                  </a:cubicBezTo>
                  <a:cubicBezTo>
                    <a:pt x="1276" y="1260"/>
                    <a:pt x="1657" y="1044"/>
                    <a:pt x="1641" y="796"/>
                  </a:cubicBezTo>
                  <a:cubicBezTo>
                    <a:pt x="1641" y="763"/>
                    <a:pt x="1624" y="729"/>
                    <a:pt x="1591" y="696"/>
                  </a:cubicBezTo>
                  <a:cubicBezTo>
                    <a:pt x="1575" y="680"/>
                    <a:pt x="1558" y="680"/>
                    <a:pt x="1525" y="680"/>
                  </a:cubicBezTo>
                  <a:cubicBezTo>
                    <a:pt x="1425" y="647"/>
                    <a:pt x="1293" y="680"/>
                    <a:pt x="1210" y="597"/>
                  </a:cubicBezTo>
                  <a:cubicBezTo>
                    <a:pt x="1044" y="481"/>
                    <a:pt x="1111" y="232"/>
                    <a:pt x="1094" y="33"/>
                  </a:cubicBezTo>
                  <a:lnTo>
                    <a:pt x="1094"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67" name="Google Shape;3067;p86"/>
            <p:cNvSpPr/>
            <p:nvPr/>
          </p:nvSpPr>
          <p:spPr>
            <a:xfrm>
              <a:off x="1015300" y="3816475"/>
              <a:ext cx="82050" cy="35950"/>
            </a:xfrm>
            <a:custGeom>
              <a:avLst/>
              <a:gdLst/>
              <a:ahLst/>
              <a:cxnLst/>
              <a:rect l="l" t="t" r="r" b="b"/>
              <a:pathLst>
                <a:path w="3282" h="1438" extrusionOk="0">
                  <a:moveTo>
                    <a:pt x="1885" y="0"/>
                  </a:moveTo>
                  <a:cubicBezTo>
                    <a:pt x="1870" y="0"/>
                    <a:pt x="1855" y="1"/>
                    <a:pt x="1840" y="3"/>
                  </a:cubicBezTo>
                  <a:cubicBezTo>
                    <a:pt x="1657" y="36"/>
                    <a:pt x="1525" y="185"/>
                    <a:pt x="1342" y="201"/>
                  </a:cubicBezTo>
                  <a:cubicBezTo>
                    <a:pt x="1160" y="201"/>
                    <a:pt x="978" y="119"/>
                    <a:pt x="829" y="3"/>
                  </a:cubicBezTo>
                  <a:cubicBezTo>
                    <a:pt x="630" y="235"/>
                    <a:pt x="431" y="483"/>
                    <a:pt x="249" y="748"/>
                  </a:cubicBezTo>
                  <a:cubicBezTo>
                    <a:pt x="166" y="897"/>
                    <a:pt x="83" y="1047"/>
                    <a:pt x="0" y="1196"/>
                  </a:cubicBezTo>
                  <a:lnTo>
                    <a:pt x="100" y="1196"/>
                  </a:lnTo>
                  <a:cubicBezTo>
                    <a:pt x="311" y="1248"/>
                    <a:pt x="553" y="1438"/>
                    <a:pt x="785" y="1438"/>
                  </a:cubicBezTo>
                  <a:cubicBezTo>
                    <a:pt x="845" y="1438"/>
                    <a:pt x="904" y="1425"/>
                    <a:pt x="961" y="1395"/>
                  </a:cubicBezTo>
                  <a:cubicBezTo>
                    <a:pt x="1061" y="1312"/>
                    <a:pt x="1144" y="1229"/>
                    <a:pt x="1226" y="1129"/>
                  </a:cubicBezTo>
                  <a:cubicBezTo>
                    <a:pt x="1309" y="1030"/>
                    <a:pt x="1392" y="964"/>
                    <a:pt x="1508" y="914"/>
                  </a:cubicBezTo>
                  <a:cubicBezTo>
                    <a:pt x="1543" y="902"/>
                    <a:pt x="1578" y="891"/>
                    <a:pt x="1614" y="891"/>
                  </a:cubicBezTo>
                  <a:cubicBezTo>
                    <a:pt x="1628" y="891"/>
                    <a:pt x="1643" y="893"/>
                    <a:pt x="1657" y="897"/>
                  </a:cubicBezTo>
                  <a:cubicBezTo>
                    <a:pt x="1690" y="914"/>
                    <a:pt x="1724" y="947"/>
                    <a:pt x="1740" y="980"/>
                  </a:cubicBezTo>
                  <a:cubicBezTo>
                    <a:pt x="1823" y="1038"/>
                    <a:pt x="1922" y="1067"/>
                    <a:pt x="2020" y="1067"/>
                  </a:cubicBezTo>
                  <a:cubicBezTo>
                    <a:pt x="2117" y="1067"/>
                    <a:pt x="2212" y="1038"/>
                    <a:pt x="2287" y="980"/>
                  </a:cubicBezTo>
                  <a:cubicBezTo>
                    <a:pt x="2453" y="864"/>
                    <a:pt x="2602" y="732"/>
                    <a:pt x="2734" y="599"/>
                  </a:cubicBezTo>
                  <a:cubicBezTo>
                    <a:pt x="2846" y="487"/>
                    <a:pt x="2986" y="431"/>
                    <a:pt x="3133" y="431"/>
                  </a:cubicBezTo>
                  <a:cubicBezTo>
                    <a:pt x="3182" y="431"/>
                    <a:pt x="3232" y="438"/>
                    <a:pt x="3281" y="450"/>
                  </a:cubicBezTo>
                  <a:cubicBezTo>
                    <a:pt x="3281" y="329"/>
                    <a:pt x="3156" y="249"/>
                    <a:pt x="3034" y="249"/>
                  </a:cubicBezTo>
                  <a:cubicBezTo>
                    <a:pt x="3022" y="249"/>
                    <a:pt x="3011" y="250"/>
                    <a:pt x="3000" y="251"/>
                  </a:cubicBezTo>
                  <a:cubicBezTo>
                    <a:pt x="2884" y="284"/>
                    <a:pt x="2768" y="317"/>
                    <a:pt x="2652" y="384"/>
                  </a:cubicBezTo>
                  <a:cubicBezTo>
                    <a:pt x="2608" y="402"/>
                    <a:pt x="2560" y="412"/>
                    <a:pt x="2511" y="412"/>
                  </a:cubicBezTo>
                  <a:cubicBezTo>
                    <a:pt x="2431" y="412"/>
                    <a:pt x="2349" y="386"/>
                    <a:pt x="2287" y="334"/>
                  </a:cubicBezTo>
                  <a:cubicBezTo>
                    <a:pt x="2254" y="284"/>
                    <a:pt x="2221" y="235"/>
                    <a:pt x="2204" y="185"/>
                  </a:cubicBezTo>
                  <a:cubicBezTo>
                    <a:pt x="2145" y="66"/>
                    <a:pt x="2018"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68" name="Google Shape;3068;p86"/>
            <p:cNvSpPr/>
            <p:nvPr/>
          </p:nvSpPr>
          <p:spPr>
            <a:xfrm>
              <a:off x="1188050" y="3725400"/>
              <a:ext cx="46000" cy="66700"/>
            </a:xfrm>
            <a:custGeom>
              <a:avLst/>
              <a:gdLst/>
              <a:ahLst/>
              <a:cxnLst/>
              <a:rect l="l" t="t" r="r" b="b"/>
              <a:pathLst>
                <a:path w="1840" h="2668" extrusionOk="0">
                  <a:moveTo>
                    <a:pt x="613" y="0"/>
                  </a:moveTo>
                  <a:cubicBezTo>
                    <a:pt x="409" y="0"/>
                    <a:pt x="205" y="11"/>
                    <a:pt x="0" y="33"/>
                  </a:cubicBezTo>
                  <a:cubicBezTo>
                    <a:pt x="0" y="66"/>
                    <a:pt x="17" y="116"/>
                    <a:pt x="33" y="149"/>
                  </a:cubicBezTo>
                  <a:cubicBezTo>
                    <a:pt x="116" y="265"/>
                    <a:pt x="199" y="398"/>
                    <a:pt x="299" y="497"/>
                  </a:cubicBezTo>
                  <a:cubicBezTo>
                    <a:pt x="365" y="630"/>
                    <a:pt x="398" y="795"/>
                    <a:pt x="348" y="945"/>
                  </a:cubicBezTo>
                  <a:cubicBezTo>
                    <a:pt x="282" y="1127"/>
                    <a:pt x="116" y="1309"/>
                    <a:pt x="199" y="1491"/>
                  </a:cubicBezTo>
                  <a:cubicBezTo>
                    <a:pt x="249" y="1558"/>
                    <a:pt x="299" y="1607"/>
                    <a:pt x="365" y="1641"/>
                  </a:cubicBezTo>
                  <a:cubicBezTo>
                    <a:pt x="647" y="1922"/>
                    <a:pt x="663" y="2370"/>
                    <a:pt x="398" y="2668"/>
                  </a:cubicBezTo>
                  <a:lnTo>
                    <a:pt x="1011" y="2221"/>
                  </a:lnTo>
                  <a:cubicBezTo>
                    <a:pt x="1077" y="2171"/>
                    <a:pt x="1127" y="2121"/>
                    <a:pt x="1160" y="2071"/>
                  </a:cubicBezTo>
                  <a:cubicBezTo>
                    <a:pt x="1293" y="1806"/>
                    <a:pt x="879" y="1558"/>
                    <a:pt x="895" y="1259"/>
                  </a:cubicBezTo>
                  <a:cubicBezTo>
                    <a:pt x="912" y="1027"/>
                    <a:pt x="1177" y="911"/>
                    <a:pt x="1376" y="795"/>
                  </a:cubicBezTo>
                  <a:cubicBezTo>
                    <a:pt x="1575" y="696"/>
                    <a:pt x="1740" y="514"/>
                    <a:pt x="1806" y="298"/>
                  </a:cubicBezTo>
                  <a:cubicBezTo>
                    <a:pt x="1823" y="232"/>
                    <a:pt x="1840" y="182"/>
                    <a:pt x="1840" y="133"/>
                  </a:cubicBezTo>
                  <a:cubicBezTo>
                    <a:pt x="1431" y="44"/>
                    <a:pt x="1022" y="0"/>
                    <a:pt x="6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69" name="Google Shape;3069;p86"/>
            <p:cNvSpPr/>
            <p:nvPr/>
          </p:nvSpPr>
          <p:spPr>
            <a:xfrm>
              <a:off x="1293675" y="3790425"/>
              <a:ext cx="75850" cy="14125"/>
            </a:xfrm>
            <a:custGeom>
              <a:avLst/>
              <a:gdLst/>
              <a:ahLst/>
              <a:cxnLst/>
              <a:rect l="l" t="t" r="r" b="b"/>
              <a:pathLst>
                <a:path w="3034" h="565" fill="none" extrusionOk="0">
                  <a:moveTo>
                    <a:pt x="1" y="50"/>
                  </a:moveTo>
                  <a:cubicBezTo>
                    <a:pt x="200" y="315"/>
                    <a:pt x="829" y="564"/>
                    <a:pt x="1161" y="531"/>
                  </a:cubicBezTo>
                  <a:cubicBezTo>
                    <a:pt x="1492" y="498"/>
                    <a:pt x="2719" y="349"/>
                    <a:pt x="3033" y="1"/>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0" name="Google Shape;3070;p86"/>
            <p:cNvSpPr/>
            <p:nvPr/>
          </p:nvSpPr>
          <p:spPr>
            <a:xfrm>
              <a:off x="1314400" y="3760125"/>
              <a:ext cx="11200" cy="10500"/>
            </a:xfrm>
            <a:custGeom>
              <a:avLst/>
              <a:gdLst/>
              <a:ahLst/>
              <a:cxnLst/>
              <a:rect l="l" t="t" r="r" b="b"/>
              <a:pathLst>
                <a:path w="448" h="420" extrusionOk="0">
                  <a:moveTo>
                    <a:pt x="219" y="1"/>
                  </a:moveTo>
                  <a:cubicBezTo>
                    <a:pt x="114" y="1"/>
                    <a:pt x="17" y="79"/>
                    <a:pt x="17" y="185"/>
                  </a:cubicBezTo>
                  <a:cubicBezTo>
                    <a:pt x="0" y="301"/>
                    <a:pt x="83" y="401"/>
                    <a:pt x="199" y="417"/>
                  </a:cubicBezTo>
                  <a:cubicBezTo>
                    <a:pt x="209" y="419"/>
                    <a:pt x="219" y="419"/>
                    <a:pt x="229" y="419"/>
                  </a:cubicBezTo>
                  <a:cubicBezTo>
                    <a:pt x="332" y="419"/>
                    <a:pt x="416" y="341"/>
                    <a:pt x="431" y="235"/>
                  </a:cubicBezTo>
                  <a:cubicBezTo>
                    <a:pt x="448" y="119"/>
                    <a:pt x="365" y="3"/>
                    <a:pt x="249" y="3"/>
                  </a:cubicBezTo>
                  <a:cubicBezTo>
                    <a:pt x="239" y="2"/>
                    <a:pt x="229"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1" name="Google Shape;3071;p86"/>
            <p:cNvSpPr/>
            <p:nvPr/>
          </p:nvSpPr>
          <p:spPr>
            <a:xfrm>
              <a:off x="1052150" y="3875200"/>
              <a:ext cx="99875" cy="72075"/>
            </a:xfrm>
            <a:custGeom>
              <a:avLst/>
              <a:gdLst/>
              <a:ahLst/>
              <a:cxnLst/>
              <a:rect l="l" t="t" r="r" b="b"/>
              <a:pathLst>
                <a:path w="3995" h="2883" extrusionOk="0">
                  <a:moveTo>
                    <a:pt x="1817" y="0"/>
                  </a:moveTo>
                  <a:cubicBezTo>
                    <a:pt x="1721" y="0"/>
                    <a:pt x="1627" y="16"/>
                    <a:pt x="1542" y="40"/>
                  </a:cubicBezTo>
                  <a:cubicBezTo>
                    <a:pt x="1095" y="189"/>
                    <a:pt x="680" y="438"/>
                    <a:pt x="349" y="769"/>
                  </a:cubicBezTo>
                  <a:cubicBezTo>
                    <a:pt x="0" y="1057"/>
                    <a:pt x="179" y="1442"/>
                    <a:pt x="580" y="1442"/>
                  </a:cubicBezTo>
                  <a:cubicBezTo>
                    <a:pt x="617" y="1442"/>
                    <a:pt x="656" y="1439"/>
                    <a:pt x="697" y="1432"/>
                  </a:cubicBezTo>
                  <a:cubicBezTo>
                    <a:pt x="888" y="1409"/>
                    <a:pt x="1109" y="1334"/>
                    <a:pt x="1305" y="1334"/>
                  </a:cubicBezTo>
                  <a:cubicBezTo>
                    <a:pt x="1397" y="1334"/>
                    <a:pt x="1484" y="1351"/>
                    <a:pt x="1559" y="1399"/>
                  </a:cubicBezTo>
                  <a:cubicBezTo>
                    <a:pt x="1791" y="1548"/>
                    <a:pt x="1807" y="1863"/>
                    <a:pt x="1857" y="2128"/>
                  </a:cubicBezTo>
                  <a:cubicBezTo>
                    <a:pt x="1890" y="2343"/>
                    <a:pt x="1973" y="2542"/>
                    <a:pt x="2105" y="2708"/>
                  </a:cubicBezTo>
                  <a:cubicBezTo>
                    <a:pt x="2203" y="2818"/>
                    <a:pt x="2355" y="2883"/>
                    <a:pt x="2508" y="2883"/>
                  </a:cubicBezTo>
                  <a:cubicBezTo>
                    <a:pt x="2562" y="2883"/>
                    <a:pt x="2617" y="2874"/>
                    <a:pt x="2669" y="2857"/>
                  </a:cubicBezTo>
                  <a:cubicBezTo>
                    <a:pt x="2984" y="2724"/>
                    <a:pt x="3017" y="2293"/>
                    <a:pt x="3232" y="2012"/>
                  </a:cubicBezTo>
                  <a:cubicBezTo>
                    <a:pt x="3431" y="1780"/>
                    <a:pt x="3746" y="1713"/>
                    <a:pt x="3995" y="1531"/>
                  </a:cubicBezTo>
                  <a:cubicBezTo>
                    <a:pt x="3978" y="1365"/>
                    <a:pt x="3845" y="1233"/>
                    <a:pt x="3680" y="1233"/>
                  </a:cubicBezTo>
                  <a:cubicBezTo>
                    <a:pt x="3514" y="1249"/>
                    <a:pt x="3365" y="1299"/>
                    <a:pt x="3232" y="1399"/>
                  </a:cubicBezTo>
                  <a:cubicBezTo>
                    <a:pt x="3116" y="1498"/>
                    <a:pt x="2984" y="1581"/>
                    <a:pt x="2818" y="1631"/>
                  </a:cubicBezTo>
                  <a:cubicBezTo>
                    <a:pt x="2810" y="1639"/>
                    <a:pt x="2797" y="1643"/>
                    <a:pt x="2783" y="1643"/>
                  </a:cubicBezTo>
                  <a:cubicBezTo>
                    <a:pt x="2768" y="1643"/>
                    <a:pt x="2752" y="1639"/>
                    <a:pt x="2735" y="1631"/>
                  </a:cubicBezTo>
                  <a:cubicBezTo>
                    <a:pt x="2669" y="1614"/>
                    <a:pt x="2636" y="1531"/>
                    <a:pt x="2636" y="1481"/>
                  </a:cubicBezTo>
                  <a:cubicBezTo>
                    <a:pt x="2619" y="1183"/>
                    <a:pt x="2586" y="885"/>
                    <a:pt x="2520" y="603"/>
                  </a:cubicBezTo>
                  <a:cubicBezTo>
                    <a:pt x="2437" y="305"/>
                    <a:pt x="2221" y="73"/>
                    <a:pt x="1923" y="7"/>
                  </a:cubicBezTo>
                  <a:cubicBezTo>
                    <a:pt x="1888" y="2"/>
                    <a:pt x="1852" y="0"/>
                    <a:pt x="18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2" name="Google Shape;3072;p86"/>
            <p:cNvSpPr/>
            <p:nvPr/>
          </p:nvSpPr>
          <p:spPr>
            <a:xfrm>
              <a:off x="1186800" y="3818675"/>
              <a:ext cx="70050" cy="77025"/>
            </a:xfrm>
            <a:custGeom>
              <a:avLst/>
              <a:gdLst/>
              <a:ahLst/>
              <a:cxnLst/>
              <a:rect l="l" t="t" r="r" b="b"/>
              <a:pathLst>
                <a:path w="2802" h="3081" extrusionOk="0">
                  <a:moveTo>
                    <a:pt x="435" y="0"/>
                  </a:moveTo>
                  <a:cubicBezTo>
                    <a:pt x="350" y="0"/>
                    <a:pt x="273" y="29"/>
                    <a:pt x="216" y="97"/>
                  </a:cubicBezTo>
                  <a:cubicBezTo>
                    <a:pt x="1" y="362"/>
                    <a:pt x="216" y="1091"/>
                    <a:pt x="315" y="1406"/>
                  </a:cubicBezTo>
                  <a:cubicBezTo>
                    <a:pt x="398" y="1621"/>
                    <a:pt x="448" y="1837"/>
                    <a:pt x="448" y="2069"/>
                  </a:cubicBezTo>
                  <a:cubicBezTo>
                    <a:pt x="415" y="2201"/>
                    <a:pt x="365" y="2351"/>
                    <a:pt x="299" y="2500"/>
                  </a:cubicBezTo>
                  <a:cubicBezTo>
                    <a:pt x="266" y="2632"/>
                    <a:pt x="299" y="2831"/>
                    <a:pt x="431" y="2881"/>
                  </a:cubicBezTo>
                  <a:cubicBezTo>
                    <a:pt x="448" y="2887"/>
                    <a:pt x="466" y="2890"/>
                    <a:pt x="483" y="2890"/>
                  </a:cubicBezTo>
                  <a:cubicBezTo>
                    <a:pt x="606" y="2890"/>
                    <a:pt x="749" y="2756"/>
                    <a:pt x="879" y="2699"/>
                  </a:cubicBezTo>
                  <a:cubicBezTo>
                    <a:pt x="938" y="2675"/>
                    <a:pt x="998" y="2664"/>
                    <a:pt x="1059" y="2664"/>
                  </a:cubicBezTo>
                  <a:cubicBezTo>
                    <a:pt x="1170" y="2664"/>
                    <a:pt x="1280" y="2701"/>
                    <a:pt x="1376" y="2765"/>
                  </a:cubicBezTo>
                  <a:cubicBezTo>
                    <a:pt x="1525" y="2864"/>
                    <a:pt x="1674" y="2964"/>
                    <a:pt x="1840" y="3047"/>
                  </a:cubicBezTo>
                  <a:cubicBezTo>
                    <a:pt x="1897" y="3069"/>
                    <a:pt x="1958" y="3080"/>
                    <a:pt x="2018" y="3080"/>
                  </a:cubicBezTo>
                  <a:cubicBezTo>
                    <a:pt x="2134" y="3080"/>
                    <a:pt x="2250" y="3040"/>
                    <a:pt x="2337" y="2964"/>
                  </a:cubicBezTo>
                  <a:cubicBezTo>
                    <a:pt x="2420" y="2881"/>
                    <a:pt x="2420" y="2748"/>
                    <a:pt x="2354" y="2665"/>
                  </a:cubicBezTo>
                  <a:cubicBezTo>
                    <a:pt x="2320" y="2649"/>
                    <a:pt x="2304" y="2616"/>
                    <a:pt x="2271" y="2599"/>
                  </a:cubicBezTo>
                  <a:cubicBezTo>
                    <a:pt x="2238" y="2533"/>
                    <a:pt x="2254" y="2467"/>
                    <a:pt x="2287" y="2417"/>
                  </a:cubicBezTo>
                  <a:cubicBezTo>
                    <a:pt x="2370" y="2317"/>
                    <a:pt x="2470" y="2251"/>
                    <a:pt x="2569" y="2218"/>
                  </a:cubicBezTo>
                  <a:cubicBezTo>
                    <a:pt x="2685" y="2168"/>
                    <a:pt x="2768" y="2085"/>
                    <a:pt x="2801" y="1969"/>
                  </a:cubicBezTo>
                  <a:cubicBezTo>
                    <a:pt x="2801" y="1837"/>
                    <a:pt x="2718" y="1721"/>
                    <a:pt x="2586" y="1704"/>
                  </a:cubicBezTo>
                  <a:cubicBezTo>
                    <a:pt x="2566" y="1702"/>
                    <a:pt x="2547" y="1700"/>
                    <a:pt x="2528" y="1700"/>
                  </a:cubicBezTo>
                  <a:cubicBezTo>
                    <a:pt x="2431" y="1700"/>
                    <a:pt x="2337" y="1735"/>
                    <a:pt x="2254" y="1804"/>
                  </a:cubicBezTo>
                  <a:cubicBezTo>
                    <a:pt x="2155" y="1870"/>
                    <a:pt x="2072" y="1953"/>
                    <a:pt x="1972" y="2036"/>
                  </a:cubicBezTo>
                  <a:cubicBezTo>
                    <a:pt x="1790" y="2168"/>
                    <a:pt x="1558" y="2251"/>
                    <a:pt x="1310" y="2251"/>
                  </a:cubicBezTo>
                  <a:cubicBezTo>
                    <a:pt x="1243" y="2251"/>
                    <a:pt x="1161" y="2235"/>
                    <a:pt x="1111" y="2201"/>
                  </a:cubicBezTo>
                  <a:cubicBezTo>
                    <a:pt x="995" y="2119"/>
                    <a:pt x="945" y="2003"/>
                    <a:pt x="962" y="1870"/>
                  </a:cubicBezTo>
                  <a:cubicBezTo>
                    <a:pt x="995" y="1737"/>
                    <a:pt x="1028" y="1621"/>
                    <a:pt x="1078" y="1505"/>
                  </a:cubicBezTo>
                  <a:cubicBezTo>
                    <a:pt x="1227" y="1224"/>
                    <a:pt x="1277" y="909"/>
                    <a:pt x="1227" y="611"/>
                  </a:cubicBezTo>
                  <a:cubicBezTo>
                    <a:pt x="1175" y="377"/>
                    <a:pt x="746"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3" name="Google Shape;3073;p86"/>
            <p:cNvSpPr/>
            <p:nvPr/>
          </p:nvSpPr>
          <p:spPr>
            <a:xfrm>
              <a:off x="1305700" y="3751475"/>
              <a:ext cx="28200" cy="27800"/>
            </a:xfrm>
            <a:custGeom>
              <a:avLst/>
              <a:gdLst/>
              <a:ahLst/>
              <a:cxnLst/>
              <a:rect l="l" t="t" r="r" b="b"/>
              <a:pathLst>
                <a:path w="1128" h="1112" fill="none" extrusionOk="0">
                  <a:moveTo>
                    <a:pt x="630" y="34"/>
                  </a:moveTo>
                  <a:cubicBezTo>
                    <a:pt x="912" y="67"/>
                    <a:pt x="1127" y="332"/>
                    <a:pt x="1094" y="614"/>
                  </a:cubicBezTo>
                  <a:cubicBezTo>
                    <a:pt x="1061" y="912"/>
                    <a:pt x="796" y="1111"/>
                    <a:pt x="498" y="1078"/>
                  </a:cubicBezTo>
                  <a:cubicBezTo>
                    <a:pt x="216" y="1045"/>
                    <a:pt x="0" y="780"/>
                    <a:pt x="34" y="498"/>
                  </a:cubicBezTo>
                  <a:cubicBezTo>
                    <a:pt x="83" y="200"/>
                    <a:pt x="332" y="1"/>
                    <a:pt x="630" y="34"/>
                  </a:cubicBezTo>
                  <a:close/>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4" name="Google Shape;3074;p86"/>
            <p:cNvSpPr/>
            <p:nvPr/>
          </p:nvSpPr>
          <p:spPr>
            <a:xfrm>
              <a:off x="1072875" y="3799550"/>
              <a:ext cx="3350" cy="1250"/>
            </a:xfrm>
            <a:custGeom>
              <a:avLst/>
              <a:gdLst/>
              <a:ahLst/>
              <a:cxnLst/>
              <a:rect l="l" t="t" r="r" b="b"/>
              <a:pathLst>
                <a:path w="134" h="50" fill="none" extrusionOk="0">
                  <a:moveTo>
                    <a:pt x="1" y="33"/>
                  </a:moveTo>
                  <a:cubicBezTo>
                    <a:pt x="50" y="0"/>
                    <a:pt x="100" y="17"/>
                    <a:pt x="133" y="50"/>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5" name="Google Shape;3075;p86"/>
            <p:cNvSpPr/>
            <p:nvPr/>
          </p:nvSpPr>
          <p:spPr>
            <a:xfrm>
              <a:off x="1090275" y="3785450"/>
              <a:ext cx="4175" cy="450"/>
            </a:xfrm>
            <a:custGeom>
              <a:avLst/>
              <a:gdLst/>
              <a:ahLst/>
              <a:cxnLst/>
              <a:rect l="l" t="t" r="r" b="b"/>
              <a:pathLst>
                <a:path w="167" h="18" fill="none" extrusionOk="0">
                  <a:moveTo>
                    <a:pt x="1" y="1"/>
                  </a:moveTo>
                  <a:lnTo>
                    <a:pt x="166" y="1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6" name="Google Shape;3076;p86"/>
            <p:cNvSpPr/>
            <p:nvPr/>
          </p:nvSpPr>
          <p:spPr>
            <a:xfrm>
              <a:off x="1103125" y="3799550"/>
              <a:ext cx="6225" cy="1675"/>
            </a:xfrm>
            <a:custGeom>
              <a:avLst/>
              <a:gdLst/>
              <a:ahLst/>
              <a:cxnLst/>
              <a:rect l="l" t="t" r="r" b="b"/>
              <a:pathLst>
                <a:path w="249" h="67" fill="none" extrusionOk="0">
                  <a:moveTo>
                    <a:pt x="0" y="33"/>
                  </a:moveTo>
                  <a:cubicBezTo>
                    <a:pt x="83" y="0"/>
                    <a:pt x="182" y="17"/>
                    <a:pt x="249" y="66"/>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7" name="Google Shape;3077;p86"/>
            <p:cNvSpPr/>
            <p:nvPr/>
          </p:nvSpPr>
          <p:spPr>
            <a:xfrm>
              <a:off x="1088200" y="3807425"/>
              <a:ext cx="5000" cy="2075"/>
            </a:xfrm>
            <a:custGeom>
              <a:avLst/>
              <a:gdLst/>
              <a:ahLst/>
              <a:cxnLst/>
              <a:rect l="l" t="t" r="r" b="b"/>
              <a:pathLst>
                <a:path w="200" h="83" fill="none" extrusionOk="0">
                  <a:moveTo>
                    <a:pt x="1" y="0"/>
                  </a:moveTo>
                  <a:lnTo>
                    <a:pt x="200" y="83"/>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8" name="Google Shape;3078;p86"/>
            <p:cNvSpPr/>
            <p:nvPr/>
          </p:nvSpPr>
          <p:spPr>
            <a:xfrm>
              <a:off x="1157800" y="3753550"/>
              <a:ext cx="3750" cy="2100"/>
            </a:xfrm>
            <a:custGeom>
              <a:avLst/>
              <a:gdLst/>
              <a:ahLst/>
              <a:cxnLst/>
              <a:rect l="l" t="t" r="r" b="b"/>
              <a:pathLst>
                <a:path w="150" h="84" fill="none" extrusionOk="0">
                  <a:moveTo>
                    <a:pt x="1" y="1"/>
                  </a:moveTo>
                  <a:lnTo>
                    <a:pt x="150" y="84"/>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79" name="Google Shape;3079;p86"/>
            <p:cNvSpPr/>
            <p:nvPr/>
          </p:nvSpPr>
          <p:spPr>
            <a:xfrm>
              <a:off x="1175200" y="3741125"/>
              <a:ext cx="2500" cy="1275"/>
            </a:xfrm>
            <a:custGeom>
              <a:avLst/>
              <a:gdLst/>
              <a:ahLst/>
              <a:cxnLst/>
              <a:rect l="l" t="t" r="r" b="b"/>
              <a:pathLst>
                <a:path w="100" h="51" fill="none" extrusionOk="0">
                  <a:moveTo>
                    <a:pt x="1" y="34"/>
                  </a:moveTo>
                  <a:cubicBezTo>
                    <a:pt x="34" y="1"/>
                    <a:pt x="67" y="17"/>
                    <a:pt x="100" y="50"/>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0" name="Google Shape;3080;p86"/>
            <p:cNvSpPr/>
            <p:nvPr/>
          </p:nvSpPr>
          <p:spPr>
            <a:xfrm>
              <a:off x="1173125" y="3772625"/>
              <a:ext cx="1275" cy="1675"/>
            </a:xfrm>
            <a:custGeom>
              <a:avLst/>
              <a:gdLst/>
              <a:ahLst/>
              <a:cxnLst/>
              <a:rect l="l" t="t" r="r" b="b"/>
              <a:pathLst>
                <a:path w="51" h="67" fill="none" extrusionOk="0">
                  <a:moveTo>
                    <a:pt x="1" y="0"/>
                  </a:moveTo>
                  <a:lnTo>
                    <a:pt x="50" y="66"/>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1" name="Google Shape;3081;p86"/>
            <p:cNvSpPr/>
            <p:nvPr/>
          </p:nvSpPr>
          <p:spPr>
            <a:xfrm>
              <a:off x="1154075" y="3787950"/>
              <a:ext cx="2500" cy="850"/>
            </a:xfrm>
            <a:custGeom>
              <a:avLst/>
              <a:gdLst/>
              <a:ahLst/>
              <a:cxnLst/>
              <a:rect l="l" t="t" r="r" b="b"/>
              <a:pathLst>
                <a:path w="100" h="34" fill="none" extrusionOk="0">
                  <a:moveTo>
                    <a:pt x="0" y="33"/>
                  </a:moveTo>
                  <a:cubicBezTo>
                    <a:pt x="17" y="17"/>
                    <a:pt x="67" y="0"/>
                    <a:pt x="100" y="33"/>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2" name="Google Shape;3082;p86"/>
            <p:cNvSpPr/>
            <p:nvPr/>
          </p:nvSpPr>
          <p:spPr>
            <a:xfrm>
              <a:off x="1252250" y="3762675"/>
              <a:ext cx="2100" cy="2925"/>
            </a:xfrm>
            <a:custGeom>
              <a:avLst/>
              <a:gdLst/>
              <a:ahLst/>
              <a:cxnLst/>
              <a:rect l="l" t="t" r="r" b="b"/>
              <a:pathLst>
                <a:path w="84" h="117" fill="none" extrusionOk="0">
                  <a:moveTo>
                    <a:pt x="1" y="0"/>
                  </a:moveTo>
                  <a:lnTo>
                    <a:pt x="84" y="116"/>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3" name="Google Shape;3083;p86"/>
            <p:cNvSpPr/>
            <p:nvPr/>
          </p:nvSpPr>
          <p:spPr>
            <a:xfrm>
              <a:off x="1270475" y="3753975"/>
              <a:ext cx="2925" cy="4175"/>
            </a:xfrm>
            <a:custGeom>
              <a:avLst/>
              <a:gdLst/>
              <a:ahLst/>
              <a:cxnLst/>
              <a:rect l="l" t="t" r="r" b="b"/>
              <a:pathLst>
                <a:path w="117" h="167" fill="none" extrusionOk="0">
                  <a:moveTo>
                    <a:pt x="1" y="0"/>
                  </a:moveTo>
                  <a:cubicBezTo>
                    <a:pt x="67" y="34"/>
                    <a:pt x="100" y="100"/>
                    <a:pt x="117" y="166"/>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4" name="Google Shape;3084;p86"/>
            <p:cNvSpPr/>
            <p:nvPr/>
          </p:nvSpPr>
          <p:spPr>
            <a:xfrm>
              <a:off x="1250175" y="3774675"/>
              <a:ext cx="450" cy="2525"/>
            </a:xfrm>
            <a:custGeom>
              <a:avLst/>
              <a:gdLst/>
              <a:ahLst/>
              <a:cxnLst/>
              <a:rect l="l" t="t" r="r" b="b"/>
              <a:pathLst>
                <a:path w="18" h="101" fill="none" extrusionOk="0">
                  <a:moveTo>
                    <a:pt x="1" y="1"/>
                  </a:moveTo>
                  <a:lnTo>
                    <a:pt x="17" y="100"/>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5" name="Google Shape;3085;p86"/>
            <p:cNvSpPr/>
            <p:nvPr/>
          </p:nvSpPr>
          <p:spPr>
            <a:xfrm>
              <a:off x="1018200" y="3867475"/>
              <a:ext cx="4150" cy="3750"/>
            </a:xfrm>
            <a:custGeom>
              <a:avLst/>
              <a:gdLst/>
              <a:ahLst/>
              <a:cxnLst/>
              <a:rect l="l" t="t" r="r" b="b"/>
              <a:pathLst>
                <a:path w="166" h="150" fill="none" extrusionOk="0">
                  <a:moveTo>
                    <a:pt x="0" y="34"/>
                  </a:moveTo>
                  <a:cubicBezTo>
                    <a:pt x="83" y="1"/>
                    <a:pt x="166" y="67"/>
                    <a:pt x="149" y="150"/>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6" name="Google Shape;3086;p86"/>
            <p:cNvSpPr/>
            <p:nvPr/>
          </p:nvSpPr>
          <p:spPr>
            <a:xfrm>
              <a:off x="1007425" y="3884475"/>
              <a:ext cx="3750" cy="5000"/>
            </a:xfrm>
            <a:custGeom>
              <a:avLst/>
              <a:gdLst/>
              <a:ahLst/>
              <a:cxnLst/>
              <a:rect l="l" t="t" r="r" b="b"/>
              <a:pathLst>
                <a:path w="150" h="200" fill="none" extrusionOk="0">
                  <a:moveTo>
                    <a:pt x="0" y="0"/>
                  </a:moveTo>
                  <a:lnTo>
                    <a:pt x="149" y="199"/>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7" name="Google Shape;3087;p86"/>
            <p:cNvSpPr/>
            <p:nvPr/>
          </p:nvSpPr>
          <p:spPr>
            <a:xfrm>
              <a:off x="1017775" y="3906425"/>
              <a:ext cx="3350" cy="450"/>
            </a:xfrm>
            <a:custGeom>
              <a:avLst/>
              <a:gdLst/>
              <a:ahLst/>
              <a:cxnLst/>
              <a:rect l="l" t="t" r="r" b="b"/>
              <a:pathLst>
                <a:path w="134" h="18" fill="none" extrusionOk="0">
                  <a:moveTo>
                    <a:pt x="1" y="0"/>
                  </a:moveTo>
                  <a:lnTo>
                    <a:pt x="133" y="1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8" name="Google Shape;3088;p86"/>
            <p:cNvSpPr/>
            <p:nvPr/>
          </p:nvSpPr>
          <p:spPr>
            <a:xfrm>
              <a:off x="1043450" y="3876175"/>
              <a:ext cx="3775" cy="2100"/>
            </a:xfrm>
            <a:custGeom>
              <a:avLst/>
              <a:gdLst/>
              <a:ahLst/>
              <a:cxnLst/>
              <a:rect l="l" t="t" r="r" b="b"/>
              <a:pathLst>
                <a:path w="151" h="84" fill="none" extrusionOk="0">
                  <a:moveTo>
                    <a:pt x="1" y="1"/>
                  </a:moveTo>
                  <a:lnTo>
                    <a:pt x="150" y="84"/>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89" name="Google Shape;3089;p86"/>
            <p:cNvSpPr/>
            <p:nvPr/>
          </p:nvSpPr>
          <p:spPr>
            <a:xfrm>
              <a:off x="998300" y="3927975"/>
              <a:ext cx="2925" cy="1675"/>
            </a:xfrm>
            <a:custGeom>
              <a:avLst/>
              <a:gdLst/>
              <a:ahLst/>
              <a:cxnLst/>
              <a:rect l="l" t="t" r="r" b="b"/>
              <a:pathLst>
                <a:path w="117" h="67" fill="none" extrusionOk="0">
                  <a:moveTo>
                    <a:pt x="1" y="0"/>
                  </a:moveTo>
                  <a:cubicBezTo>
                    <a:pt x="50" y="0"/>
                    <a:pt x="100" y="17"/>
                    <a:pt x="117" y="66"/>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0" name="Google Shape;3090;p86"/>
            <p:cNvSpPr/>
            <p:nvPr/>
          </p:nvSpPr>
          <p:spPr>
            <a:xfrm>
              <a:off x="1011575" y="3952400"/>
              <a:ext cx="850" cy="850"/>
            </a:xfrm>
            <a:custGeom>
              <a:avLst/>
              <a:gdLst/>
              <a:ahLst/>
              <a:cxnLst/>
              <a:rect l="l" t="t" r="r" b="b"/>
              <a:pathLst>
                <a:path w="34" h="34" fill="none" extrusionOk="0">
                  <a:moveTo>
                    <a:pt x="0" y="1"/>
                  </a:moveTo>
                  <a:lnTo>
                    <a:pt x="33" y="34"/>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1" name="Google Shape;3091;p86"/>
            <p:cNvSpPr/>
            <p:nvPr/>
          </p:nvSpPr>
          <p:spPr>
            <a:xfrm>
              <a:off x="1028125" y="3923000"/>
              <a:ext cx="4600" cy="3325"/>
            </a:xfrm>
            <a:custGeom>
              <a:avLst/>
              <a:gdLst/>
              <a:ahLst/>
              <a:cxnLst/>
              <a:rect l="l" t="t" r="r" b="b"/>
              <a:pathLst>
                <a:path w="184" h="133" fill="none" extrusionOk="0">
                  <a:moveTo>
                    <a:pt x="1" y="17"/>
                  </a:moveTo>
                  <a:cubicBezTo>
                    <a:pt x="84" y="0"/>
                    <a:pt x="150" y="50"/>
                    <a:pt x="183" y="133"/>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2" name="Google Shape;3092;p86"/>
            <p:cNvSpPr/>
            <p:nvPr/>
          </p:nvSpPr>
          <p:spPr>
            <a:xfrm>
              <a:off x="986700" y="3956550"/>
              <a:ext cx="1275" cy="1675"/>
            </a:xfrm>
            <a:custGeom>
              <a:avLst/>
              <a:gdLst/>
              <a:ahLst/>
              <a:cxnLst/>
              <a:rect l="l" t="t" r="r" b="b"/>
              <a:pathLst>
                <a:path w="51" h="67" fill="none" extrusionOk="0">
                  <a:moveTo>
                    <a:pt x="1" y="1"/>
                  </a:moveTo>
                  <a:lnTo>
                    <a:pt x="50" y="6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3" name="Google Shape;3093;p86"/>
            <p:cNvSpPr/>
            <p:nvPr/>
          </p:nvSpPr>
          <p:spPr>
            <a:xfrm>
              <a:off x="993750" y="3983475"/>
              <a:ext cx="1675" cy="850"/>
            </a:xfrm>
            <a:custGeom>
              <a:avLst/>
              <a:gdLst/>
              <a:ahLst/>
              <a:cxnLst/>
              <a:rect l="l" t="t" r="r" b="b"/>
              <a:pathLst>
                <a:path w="67" h="34" fill="none" extrusionOk="0">
                  <a:moveTo>
                    <a:pt x="0" y="1"/>
                  </a:moveTo>
                  <a:lnTo>
                    <a:pt x="67" y="34"/>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4" name="Google Shape;3094;p86"/>
            <p:cNvSpPr/>
            <p:nvPr/>
          </p:nvSpPr>
          <p:spPr>
            <a:xfrm>
              <a:off x="1012800" y="3969800"/>
              <a:ext cx="4600" cy="2525"/>
            </a:xfrm>
            <a:custGeom>
              <a:avLst/>
              <a:gdLst/>
              <a:ahLst/>
              <a:cxnLst/>
              <a:rect l="l" t="t" r="r" b="b"/>
              <a:pathLst>
                <a:path w="184" h="101" fill="none" extrusionOk="0">
                  <a:moveTo>
                    <a:pt x="1" y="17"/>
                  </a:moveTo>
                  <a:cubicBezTo>
                    <a:pt x="67" y="1"/>
                    <a:pt x="150" y="34"/>
                    <a:pt x="183" y="100"/>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5" name="Google Shape;3095;p86"/>
            <p:cNvSpPr/>
            <p:nvPr/>
          </p:nvSpPr>
          <p:spPr>
            <a:xfrm>
              <a:off x="995000" y="4009575"/>
              <a:ext cx="2100" cy="850"/>
            </a:xfrm>
            <a:custGeom>
              <a:avLst/>
              <a:gdLst/>
              <a:ahLst/>
              <a:cxnLst/>
              <a:rect l="l" t="t" r="r" b="b"/>
              <a:pathLst>
                <a:path w="84" h="34" fill="none" extrusionOk="0">
                  <a:moveTo>
                    <a:pt x="0" y="1"/>
                  </a:moveTo>
                  <a:lnTo>
                    <a:pt x="83" y="34"/>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6" name="Google Shape;3096;p86"/>
            <p:cNvSpPr/>
            <p:nvPr/>
          </p:nvSpPr>
          <p:spPr>
            <a:xfrm>
              <a:off x="1011150" y="4028625"/>
              <a:ext cx="4175" cy="875"/>
            </a:xfrm>
            <a:custGeom>
              <a:avLst/>
              <a:gdLst/>
              <a:ahLst/>
              <a:cxnLst/>
              <a:rect l="l" t="t" r="r" b="b"/>
              <a:pathLst>
                <a:path w="167" h="35" fill="none" extrusionOk="0">
                  <a:moveTo>
                    <a:pt x="0" y="34"/>
                  </a:moveTo>
                  <a:cubicBezTo>
                    <a:pt x="50" y="1"/>
                    <a:pt x="116" y="1"/>
                    <a:pt x="166" y="34"/>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7" name="Google Shape;3097;p86"/>
            <p:cNvSpPr/>
            <p:nvPr/>
          </p:nvSpPr>
          <p:spPr>
            <a:xfrm>
              <a:off x="1006600" y="4039000"/>
              <a:ext cx="9950" cy="850"/>
            </a:xfrm>
            <a:custGeom>
              <a:avLst/>
              <a:gdLst/>
              <a:ahLst/>
              <a:cxnLst/>
              <a:rect l="l" t="t" r="r" b="b"/>
              <a:pathLst>
                <a:path w="398" h="34" fill="none" extrusionOk="0">
                  <a:moveTo>
                    <a:pt x="0" y="17"/>
                  </a:moveTo>
                  <a:cubicBezTo>
                    <a:pt x="133" y="0"/>
                    <a:pt x="265" y="0"/>
                    <a:pt x="398" y="33"/>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8" name="Google Shape;3098;p86"/>
            <p:cNvSpPr/>
            <p:nvPr/>
          </p:nvSpPr>
          <p:spPr>
            <a:xfrm>
              <a:off x="1059625" y="4049350"/>
              <a:ext cx="2100" cy="2925"/>
            </a:xfrm>
            <a:custGeom>
              <a:avLst/>
              <a:gdLst/>
              <a:ahLst/>
              <a:cxnLst/>
              <a:rect l="l" t="t" r="r" b="b"/>
              <a:pathLst>
                <a:path w="84" h="117" fill="none" extrusionOk="0">
                  <a:moveTo>
                    <a:pt x="0" y="116"/>
                  </a:moveTo>
                  <a:lnTo>
                    <a:pt x="83" y="0"/>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099" name="Google Shape;3099;p86"/>
            <p:cNvSpPr/>
            <p:nvPr/>
          </p:nvSpPr>
          <p:spPr>
            <a:xfrm>
              <a:off x="1078250" y="4046450"/>
              <a:ext cx="450" cy="3325"/>
            </a:xfrm>
            <a:custGeom>
              <a:avLst/>
              <a:gdLst/>
              <a:ahLst/>
              <a:cxnLst/>
              <a:rect l="l" t="t" r="r" b="b"/>
              <a:pathLst>
                <a:path w="18" h="133" fill="none" extrusionOk="0">
                  <a:moveTo>
                    <a:pt x="1" y="133"/>
                  </a:moveTo>
                  <a:lnTo>
                    <a:pt x="18" y="0"/>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00" name="Google Shape;3100;p86"/>
            <p:cNvSpPr/>
            <p:nvPr/>
          </p:nvSpPr>
          <p:spPr>
            <a:xfrm>
              <a:off x="1089850" y="4024900"/>
              <a:ext cx="2525" cy="5000"/>
            </a:xfrm>
            <a:custGeom>
              <a:avLst/>
              <a:gdLst/>
              <a:ahLst/>
              <a:cxnLst/>
              <a:rect l="l" t="t" r="r" b="b"/>
              <a:pathLst>
                <a:path w="101" h="200" fill="none" extrusionOk="0">
                  <a:moveTo>
                    <a:pt x="1" y="200"/>
                  </a:moveTo>
                  <a:lnTo>
                    <a:pt x="100"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01" name="Google Shape;3101;p86"/>
            <p:cNvSpPr/>
            <p:nvPr/>
          </p:nvSpPr>
          <p:spPr>
            <a:xfrm>
              <a:off x="1087800" y="4000875"/>
              <a:ext cx="2500" cy="2925"/>
            </a:xfrm>
            <a:custGeom>
              <a:avLst/>
              <a:gdLst/>
              <a:ahLst/>
              <a:cxnLst/>
              <a:rect l="l" t="t" r="r" b="b"/>
              <a:pathLst>
                <a:path w="100" h="117" fill="none" extrusionOk="0">
                  <a:moveTo>
                    <a:pt x="17" y="117"/>
                  </a:moveTo>
                  <a:cubicBezTo>
                    <a:pt x="0" y="50"/>
                    <a:pt x="33" y="1"/>
                    <a:pt x="100" y="1"/>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02" name="Google Shape;3102;p86"/>
            <p:cNvSpPr/>
            <p:nvPr/>
          </p:nvSpPr>
          <p:spPr>
            <a:xfrm>
              <a:off x="1077025" y="3981400"/>
              <a:ext cx="25" cy="1700"/>
            </a:xfrm>
            <a:custGeom>
              <a:avLst/>
              <a:gdLst/>
              <a:ahLst/>
              <a:cxnLst/>
              <a:rect l="l" t="t" r="r" b="b"/>
              <a:pathLst>
                <a:path w="1" h="68" fill="none" extrusionOk="0">
                  <a:moveTo>
                    <a:pt x="0" y="67"/>
                  </a:moveTo>
                  <a:lnTo>
                    <a:pt x="0"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03" name="Google Shape;3103;p86"/>
            <p:cNvSpPr/>
            <p:nvPr/>
          </p:nvSpPr>
          <p:spPr>
            <a:xfrm>
              <a:off x="1056300" y="3982650"/>
              <a:ext cx="5425" cy="1675"/>
            </a:xfrm>
            <a:custGeom>
              <a:avLst/>
              <a:gdLst/>
              <a:ahLst/>
              <a:cxnLst/>
              <a:rect l="l" t="t" r="r" b="b"/>
              <a:pathLst>
                <a:path w="217" h="67" fill="none" extrusionOk="0">
                  <a:moveTo>
                    <a:pt x="1" y="67"/>
                  </a:moveTo>
                  <a:cubicBezTo>
                    <a:pt x="67" y="17"/>
                    <a:pt x="150" y="1"/>
                    <a:pt x="216" y="34"/>
                  </a:cubicBez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104" name="Google Shape;3104;p86"/>
          <p:cNvSpPr/>
          <p:nvPr/>
        </p:nvSpPr>
        <p:spPr>
          <a:xfrm>
            <a:off x="7881326" y="-130711"/>
            <a:ext cx="1508860" cy="5404923"/>
          </a:xfrm>
          <a:custGeom>
            <a:avLst/>
            <a:gdLst/>
            <a:ahLst/>
            <a:cxnLst/>
            <a:rect l="l" t="t" r="r" b="b"/>
            <a:pathLst>
              <a:path w="14749" h="66676" extrusionOk="0">
                <a:moveTo>
                  <a:pt x="9525" y="1"/>
                </a:moveTo>
                <a:cubicBezTo>
                  <a:pt x="8950" y="1"/>
                  <a:pt x="8401" y="158"/>
                  <a:pt x="7988" y="524"/>
                </a:cubicBezTo>
                <a:cubicBezTo>
                  <a:pt x="7110" y="1320"/>
                  <a:pt x="7077" y="2695"/>
                  <a:pt x="7375" y="3839"/>
                </a:cubicBezTo>
                <a:cubicBezTo>
                  <a:pt x="7739" y="5330"/>
                  <a:pt x="8551" y="6639"/>
                  <a:pt x="9048" y="8097"/>
                </a:cubicBezTo>
                <a:cubicBezTo>
                  <a:pt x="9562" y="9539"/>
                  <a:pt x="9744" y="11229"/>
                  <a:pt x="8949" y="12538"/>
                </a:cubicBezTo>
                <a:cubicBezTo>
                  <a:pt x="8643" y="11927"/>
                  <a:pt x="7982" y="11633"/>
                  <a:pt x="7297" y="11633"/>
                </a:cubicBezTo>
                <a:cubicBezTo>
                  <a:pt x="6683" y="11633"/>
                  <a:pt x="6050" y="11869"/>
                  <a:pt x="5635" y="12323"/>
                </a:cubicBezTo>
                <a:cubicBezTo>
                  <a:pt x="4757" y="13284"/>
                  <a:pt x="4740" y="14775"/>
                  <a:pt x="5154" y="16002"/>
                </a:cubicBezTo>
                <a:cubicBezTo>
                  <a:pt x="5569" y="17244"/>
                  <a:pt x="6347" y="18305"/>
                  <a:pt x="6977" y="19448"/>
                </a:cubicBezTo>
                <a:cubicBezTo>
                  <a:pt x="8087" y="21470"/>
                  <a:pt x="8717" y="23740"/>
                  <a:pt x="8817" y="26044"/>
                </a:cubicBezTo>
                <a:cubicBezTo>
                  <a:pt x="8833" y="26541"/>
                  <a:pt x="8817" y="27071"/>
                  <a:pt x="8535" y="27469"/>
                </a:cubicBezTo>
                <a:cubicBezTo>
                  <a:pt x="8206" y="27949"/>
                  <a:pt x="7707" y="28079"/>
                  <a:pt x="7133" y="28079"/>
                </a:cubicBezTo>
                <a:cubicBezTo>
                  <a:pt x="6455" y="28079"/>
                  <a:pt x="5673" y="27897"/>
                  <a:pt x="4944" y="27897"/>
                </a:cubicBezTo>
                <a:cubicBezTo>
                  <a:pt x="4738" y="27897"/>
                  <a:pt x="4536" y="27912"/>
                  <a:pt x="4342" y="27949"/>
                </a:cubicBezTo>
                <a:cubicBezTo>
                  <a:pt x="2785" y="28264"/>
                  <a:pt x="2039" y="30203"/>
                  <a:pt x="2404" y="31744"/>
                </a:cubicBezTo>
                <a:cubicBezTo>
                  <a:pt x="2768" y="33302"/>
                  <a:pt x="3895" y="34528"/>
                  <a:pt x="4906" y="35754"/>
                </a:cubicBezTo>
                <a:cubicBezTo>
                  <a:pt x="5917" y="36964"/>
                  <a:pt x="6927" y="38339"/>
                  <a:pt x="6977" y="39930"/>
                </a:cubicBezTo>
                <a:cubicBezTo>
                  <a:pt x="7010" y="40228"/>
                  <a:pt x="6944" y="40527"/>
                  <a:pt x="6828" y="40792"/>
                </a:cubicBezTo>
                <a:cubicBezTo>
                  <a:pt x="6579" y="41264"/>
                  <a:pt x="6094" y="41443"/>
                  <a:pt x="5555" y="41443"/>
                </a:cubicBezTo>
                <a:cubicBezTo>
                  <a:pt x="5054" y="41443"/>
                  <a:pt x="4507" y="41289"/>
                  <a:pt x="4061" y="41073"/>
                </a:cubicBezTo>
                <a:cubicBezTo>
                  <a:pt x="3377" y="40732"/>
                  <a:pt x="2612" y="40309"/>
                  <a:pt x="1892" y="40309"/>
                </a:cubicBezTo>
                <a:cubicBezTo>
                  <a:pt x="1635" y="40309"/>
                  <a:pt x="1384" y="40363"/>
                  <a:pt x="1144" y="40493"/>
                </a:cubicBezTo>
                <a:cubicBezTo>
                  <a:pt x="1" y="41107"/>
                  <a:pt x="216" y="42797"/>
                  <a:pt x="763" y="43973"/>
                </a:cubicBezTo>
                <a:cubicBezTo>
                  <a:pt x="1376" y="45332"/>
                  <a:pt x="2205" y="46592"/>
                  <a:pt x="3216" y="47702"/>
                </a:cubicBezTo>
                <a:cubicBezTo>
                  <a:pt x="4757" y="49392"/>
                  <a:pt x="6894" y="51281"/>
                  <a:pt x="6248" y="53468"/>
                </a:cubicBezTo>
                <a:cubicBezTo>
                  <a:pt x="6231" y="53469"/>
                  <a:pt x="6214" y="53469"/>
                  <a:pt x="6196" y="53469"/>
                </a:cubicBezTo>
                <a:cubicBezTo>
                  <a:pt x="5379" y="53469"/>
                  <a:pt x="4552" y="53167"/>
                  <a:pt x="3747" y="53167"/>
                </a:cubicBezTo>
                <a:cubicBezTo>
                  <a:pt x="3540" y="53167"/>
                  <a:pt x="3335" y="53187"/>
                  <a:pt x="3133" y="53236"/>
                </a:cubicBezTo>
                <a:cubicBezTo>
                  <a:pt x="1492" y="53618"/>
                  <a:pt x="846" y="55772"/>
                  <a:pt x="1426" y="57346"/>
                </a:cubicBezTo>
                <a:cubicBezTo>
                  <a:pt x="2006" y="58920"/>
                  <a:pt x="3398" y="60030"/>
                  <a:pt x="4740" y="61058"/>
                </a:cubicBezTo>
                <a:cubicBezTo>
                  <a:pt x="6961" y="62765"/>
                  <a:pt x="10208" y="64438"/>
                  <a:pt x="11816" y="66675"/>
                </a:cubicBezTo>
                <a:cubicBezTo>
                  <a:pt x="12628" y="60876"/>
                  <a:pt x="13009" y="55010"/>
                  <a:pt x="13423" y="49160"/>
                </a:cubicBezTo>
                <a:cubicBezTo>
                  <a:pt x="13722" y="44968"/>
                  <a:pt x="14020" y="40742"/>
                  <a:pt x="13672" y="36533"/>
                </a:cubicBezTo>
                <a:cubicBezTo>
                  <a:pt x="13440" y="33716"/>
                  <a:pt x="12910" y="30932"/>
                  <a:pt x="12810" y="28098"/>
                </a:cubicBezTo>
                <a:cubicBezTo>
                  <a:pt x="12595" y="21669"/>
                  <a:pt x="14550" y="15322"/>
                  <a:pt x="14683" y="8893"/>
                </a:cubicBezTo>
                <a:cubicBezTo>
                  <a:pt x="14749" y="5744"/>
                  <a:pt x="14086" y="2132"/>
                  <a:pt x="11402" y="524"/>
                </a:cubicBezTo>
                <a:cubicBezTo>
                  <a:pt x="10849" y="200"/>
                  <a:pt x="10171" y="1"/>
                  <a:pt x="9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05" name="Google Shape;3105;p86"/>
          <p:cNvSpPr/>
          <p:nvPr/>
        </p:nvSpPr>
        <p:spPr>
          <a:xfrm rot="-1185383">
            <a:off x="7792269" y="3630645"/>
            <a:ext cx="1686956" cy="1876455"/>
          </a:xfrm>
          <a:custGeom>
            <a:avLst/>
            <a:gdLst/>
            <a:ahLst/>
            <a:cxnLst/>
            <a:rect l="l" t="t" r="r" b="b"/>
            <a:pathLst>
              <a:path w="21659" h="24092" extrusionOk="0">
                <a:moveTo>
                  <a:pt x="17663" y="1"/>
                </a:moveTo>
                <a:cubicBezTo>
                  <a:pt x="17181" y="1"/>
                  <a:pt x="16685" y="411"/>
                  <a:pt x="16339" y="810"/>
                </a:cubicBezTo>
                <a:cubicBezTo>
                  <a:pt x="12893" y="4886"/>
                  <a:pt x="11335" y="10189"/>
                  <a:pt x="9893" y="15309"/>
                </a:cubicBezTo>
                <a:cubicBezTo>
                  <a:pt x="10473" y="11747"/>
                  <a:pt x="10606" y="8118"/>
                  <a:pt x="10274" y="4505"/>
                </a:cubicBezTo>
                <a:cubicBezTo>
                  <a:pt x="10125" y="2865"/>
                  <a:pt x="9711" y="992"/>
                  <a:pt x="8253" y="246"/>
                </a:cubicBezTo>
                <a:cubicBezTo>
                  <a:pt x="5817" y="5516"/>
                  <a:pt x="5999" y="11581"/>
                  <a:pt x="6231" y="17381"/>
                </a:cubicBezTo>
                <a:cubicBezTo>
                  <a:pt x="5419" y="14332"/>
                  <a:pt x="4342" y="11365"/>
                  <a:pt x="3016" y="8515"/>
                </a:cubicBezTo>
                <a:cubicBezTo>
                  <a:pt x="2743" y="7941"/>
                  <a:pt x="2220" y="7276"/>
                  <a:pt x="1674" y="7276"/>
                </a:cubicBezTo>
                <a:cubicBezTo>
                  <a:pt x="1558" y="7276"/>
                  <a:pt x="1442" y="7305"/>
                  <a:pt x="1326" y="7372"/>
                </a:cubicBezTo>
                <a:cubicBezTo>
                  <a:pt x="1111" y="7521"/>
                  <a:pt x="961" y="7720"/>
                  <a:pt x="862" y="7935"/>
                </a:cubicBezTo>
                <a:cubicBezTo>
                  <a:pt x="0" y="9775"/>
                  <a:pt x="497" y="11929"/>
                  <a:pt x="1111" y="13851"/>
                </a:cubicBezTo>
                <a:cubicBezTo>
                  <a:pt x="2204" y="17331"/>
                  <a:pt x="3613" y="20711"/>
                  <a:pt x="5303" y="23943"/>
                </a:cubicBezTo>
                <a:cubicBezTo>
                  <a:pt x="6251" y="23835"/>
                  <a:pt x="6829" y="23777"/>
                  <a:pt x="7356" y="23777"/>
                </a:cubicBezTo>
                <a:cubicBezTo>
                  <a:pt x="8045" y="23777"/>
                  <a:pt x="8647" y="23876"/>
                  <a:pt x="9877" y="24092"/>
                </a:cubicBezTo>
                <a:cubicBezTo>
                  <a:pt x="15080" y="21358"/>
                  <a:pt x="19140" y="16834"/>
                  <a:pt x="21311" y="11365"/>
                </a:cubicBezTo>
                <a:cubicBezTo>
                  <a:pt x="21493" y="10885"/>
                  <a:pt x="21659" y="10288"/>
                  <a:pt x="21344" y="9874"/>
                </a:cubicBezTo>
                <a:cubicBezTo>
                  <a:pt x="21169" y="9644"/>
                  <a:pt x="20918" y="9551"/>
                  <a:pt x="20638" y="9551"/>
                </a:cubicBezTo>
                <a:cubicBezTo>
                  <a:pt x="20174" y="9551"/>
                  <a:pt x="19632" y="9806"/>
                  <a:pt x="19239" y="10106"/>
                </a:cubicBezTo>
                <a:cubicBezTo>
                  <a:pt x="16969" y="11763"/>
                  <a:pt x="15096" y="13901"/>
                  <a:pt x="13754" y="16353"/>
                </a:cubicBezTo>
                <a:cubicBezTo>
                  <a:pt x="14649" y="13735"/>
                  <a:pt x="16290" y="11432"/>
                  <a:pt x="17532" y="8946"/>
                </a:cubicBezTo>
                <a:cubicBezTo>
                  <a:pt x="18759" y="6461"/>
                  <a:pt x="19554" y="3527"/>
                  <a:pt x="18610" y="909"/>
                </a:cubicBezTo>
                <a:cubicBezTo>
                  <a:pt x="18494" y="578"/>
                  <a:pt x="18328" y="230"/>
                  <a:pt x="18013" y="81"/>
                </a:cubicBezTo>
                <a:cubicBezTo>
                  <a:pt x="17899" y="25"/>
                  <a:pt x="17781" y="1"/>
                  <a:pt x="1766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106" name="Google Shape;3106;p86"/>
          <p:cNvGrpSpPr/>
          <p:nvPr/>
        </p:nvGrpSpPr>
        <p:grpSpPr>
          <a:xfrm flipH="1">
            <a:off x="7214032" y="466406"/>
            <a:ext cx="1941171" cy="1436038"/>
            <a:chOff x="830525" y="3091250"/>
            <a:chExt cx="484300" cy="358275"/>
          </a:xfrm>
        </p:grpSpPr>
        <p:sp>
          <p:nvSpPr>
            <p:cNvPr id="3107" name="Google Shape;3107;p8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08" name="Google Shape;3108;p8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09" name="Google Shape;3109;p8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0" name="Google Shape;3110;p86"/>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1" name="Google Shape;3111;p86"/>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2" name="Google Shape;3112;p86"/>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3" name="Google Shape;3113;p86"/>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4" name="Google Shape;3114;p86"/>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5" name="Google Shape;3115;p86"/>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6" name="Google Shape;3116;p86"/>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7" name="Google Shape;3117;p86"/>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8" name="Google Shape;3118;p86"/>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19" name="Google Shape;3119;p8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120" name="Google Shape;3120;p86"/>
          <p:cNvSpPr/>
          <p:nvPr/>
        </p:nvSpPr>
        <p:spPr>
          <a:xfrm rot="10800000">
            <a:off x="-776321" y="3794972"/>
            <a:ext cx="1778247" cy="1548208"/>
          </a:xfrm>
          <a:custGeom>
            <a:avLst/>
            <a:gdLst/>
            <a:ahLst/>
            <a:cxnLst/>
            <a:rect l="l" t="t" r="r" b="b"/>
            <a:pathLst>
              <a:path w="23041" h="20061" extrusionOk="0">
                <a:moveTo>
                  <a:pt x="12615" y="1"/>
                </a:moveTo>
                <a:cubicBezTo>
                  <a:pt x="11335" y="1"/>
                  <a:pt x="10061" y="78"/>
                  <a:pt x="8812" y="330"/>
                </a:cubicBezTo>
                <a:cubicBezTo>
                  <a:pt x="6782" y="731"/>
                  <a:pt x="4931" y="1764"/>
                  <a:pt x="3618" y="3359"/>
                </a:cubicBezTo>
                <a:cubicBezTo>
                  <a:pt x="1178" y="6336"/>
                  <a:pt x="1" y="10149"/>
                  <a:pt x="351" y="13979"/>
                </a:cubicBezTo>
                <a:cubicBezTo>
                  <a:pt x="5400" y="12597"/>
                  <a:pt x="7465" y="12401"/>
                  <a:pt x="11346" y="8886"/>
                </a:cubicBezTo>
                <a:lnTo>
                  <a:pt x="11346" y="8886"/>
                </a:lnTo>
                <a:cubicBezTo>
                  <a:pt x="8667" y="12861"/>
                  <a:pt x="10118" y="15395"/>
                  <a:pt x="11184" y="20061"/>
                </a:cubicBezTo>
                <a:cubicBezTo>
                  <a:pt x="15167" y="17698"/>
                  <a:pt x="18230" y="14047"/>
                  <a:pt x="19867" y="9722"/>
                </a:cubicBezTo>
                <a:cubicBezTo>
                  <a:pt x="20200" y="11155"/>
                  <a:pt x="21155" y="12366"/>
                  <a:pt x="22478" y="13023"/>
                </a:cubicBezTo>
                <a:cubicBezTo>
                  <a:pt x="22904" y="10891"/>
                  <a:pt x="23041" y="8588"/>
                  <a:pt x="22785" y="6430"/>
                </a:cubicBezTo>
                <a:cubicBezTo>
                  <a:pt x="22529" y="4263"/>
                  <a:pt x="21480" y="2079"/>
                  <a:pt x="19577" y="1013"/>
                </a:cubicBezTo>
                <a:cubicBezTo>
                  <a:pt x="18204" y="245"/>
                  <a:pt x="16566" y="134"/>
                  <a:pt x="14997" y="66"/>
                </a:cubicBezTo>
                <a:cubicBezTo>
                  <a:pt x="14204" y="30"/>
                  <a:pt x="13408" y="1"/>
                  <a:pt x="1261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121" name="Google Shape;3121;p86"/>
          <p:cNvGrpSpPr/>
          <p:nvPr/>
        </p:nvGrpSpPr>
        <p:grpSpPr>
          <a:xfrm rot="-2388593" flipH="1">
            <a:off x="3510398" y="4716464"/>
            <a:ext cx="494404" cy="365727"/>
            <a:chOff x="830525" y="3091250"/>
            <a:chExt cx="484300" cy="358275"/>
          </a:xfrm>
        </p:grpSpPr>
        <p:sp>
          <p:nvSpPr>
            <p:cNvPr id="3122" name="Google Shape;3122;p8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23" name="Google Shape;3123;p8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24" name="Google Shape;3124;p8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25" name="Google Shape;3125;p8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126" name="Google Shape;3126;p86"/>
          <p:cNvGrpSpPr/>
          <p:nvPr/>
        </p:nvGrpSpPr>
        <p:grpSpPr>
          <a:xfrm rot="2388593">
            <a:off x="5139198" y="4716464"/>
            <a:ext cx="494404" cy="365727"/>
            <a:chOff x="830525" y="3091250"/>
            <a:chExt cx="484300" cy="358275"/>
          </a:xfrm>
        </p:grpSpPr>
        <p:sp>
          <p:nvSpPr>
            <p:cNvPr id="3127" name="Google Shape;3127;p8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28" name="Google Shape;3128;p8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29" name="Google Shape;3129;p8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0" name="Google Shape;3130;p8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131" name="Google Shape;3131;p86">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3132" name="Google Shape;3132;p86">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133" name="Google Shape;3133;p86">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4" name="Google Shape;3134;p86">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062"/>
                                        </p:tgtEl>
                                        <p:attrNameLst>
                                          <p:attrName>style.visibility</p:attrName>
                                        </p:attrNameLst>
                                      </p:cBhvr>
                                      <p:to>
                                        <p:strVal val="visible"/>
                                      </p:to>
                                    </p:set>
                                    <p:animEffect transition="in" filter="fade">
                                      <p:cBhvr>
                                        <p:cTn id="7" dur="1000"/>
                                        <p:tgtEl>
                                          <p:spTgt spid="306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062"/>
                                        </p:tgtEl>
                                        <p:attrNameLst>
                                          <p:attrName>style.visibility</p:attrName>
                                        </p:attrNameLst>
                                      </p:cBhvr>
                                      <p:to>
                                        <p:strVal val="visible"/>
                                      </p:to>
                                    </p:set>
                                    <p:animEffect transition="in" filter="fade">
                                      <p:cBhvr>
                                        <p:cTn id="12" dur="1000"/>
                                        <p:tgtEl>
                                          <p:spTgt spid="30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138"/>
        <p:cNvGrpSpPr/>
        <p:nvPr/>
      </p:nvGrpSpPr>
      <p:grpSpPr>
        <a:xfrm>
          <a:off x="0" y="0"/>
          <a:ext cx="0" cy="0"/>
          <a:chOff x="0" y="0"/>
          <a:chExt cx="0" cy="0"/>
        </a:xfrm>
      </p:grpSpPr>
      <p:sp>
        <p:nvSpPr>
          <p:cNvPr id="3139" name="Google Shape;3139;p87"/>
          <p:cNvSpPr txBox="1">
            <a:spLocks noGrp="1"/>
          </p:cNvSpPr>
          <p:nvPr>
            <p:ph type="title"/>
          </p:nvPr>
        </p:nvSpPr>
        <p:spPr>
          <a:xfrm>
            <a:off x="5061919" y="2806550"/>
            <a:ext cx="3375600" cy="683400"/>
          </a:xfrm>
          <a:prstGeom prst="rect">
            <a:avLst/>
          </a:prstGeom>
        </p:spPr>
        <p:txBody>
          <a:bodyPr spcFirstLastPara="1" wrap="square" lIns="91425" tIns="91425" rIns="0" bIns="91425" anchor="ctr" anchorCtr="0">
            <a:noAutofit/>
          </a:bodyPr>
          <a:lstStyle/>
          <a:p>
            <a:pPr marL="0" lvl="0" indent="0" algn="r" rtl="0">
              <a:spcBef>
                <a:spcPts val="0"/>
              </a:spcBef>
              <a:spcAft>
                <a:spcPts val="0"/>
              </a:spcAft>
              <a:buNone/>
            </a:pPr>
            <a:r>
              <a:rPr lang="fa-IR" dirty="0">
                <a:cs typeface="B Nazanin" panose="00000400000000000000" pitchFamily="2" charset="-78"/>
              </a:rPr>
              <a:t>درس 2</a:t>
            </a:r>
            <a:endParaRPr dirty="0">
              <a:cs typeface="B Nazanin" panose="00000400000000000000" pitchFamily="2" charset="-78"/>
            </a:endParaRPr>
          </a:p>
        </p:txBody>
      </p:sp>
      <p:sp>
        <p:nvSpPr>
          <p:cNvPr id="3140" name="Google Shape;3140;p87"/>
          <p:cNvSpPr txBox="1">
            <a:spLocks noGrp="1"/>
          </p:cNvSpPr>
          <p:nvPr>
            <p:ph type="title" idx="2"/>
          </p:nvPr>
        </p:nvSpPr>
        <p:spPr>
          <a:xfrm>
            <a:off x="4977303" y="886075"/>
            <a:ext cx="3506700" cy="1802400"/>
          </a:xfrm>
          <a:prstGeom prst="rect">
            <a:avLst/>
          </a:prstGeom>
        </p:spPr>
        <p:txBody>
          <a:bodyPr spcFirstLastPara="1" wrap="square" lIns="91425" tIns="91425" rIns="0" bIns="91425" anchor="t" anchorCtr="0">
            <a:noAutofit/>
          </a:bodyPr>
          <a:lstStyle/>
          <a:p>
            <a:pPr marL="0" lvl="0" indent="0" algn="r" rtl="0">
              <a:spcBef>
                <a:spcPts val="0"/>
              </a:spcBef>
              <a:spcAft>
                <a:spcPts val="0"/>
              </a:spcAft>
              <a:buNone/>
            </a:pPr>
            <a:r>
              <a:rPr lang="en" dirty="0">
                <a:cs typeface="B Nazanin" panose="00000400000000000000" pitchFamily="2" charset="-78"/>
              </a:rPr>
              <a:t>02</a:t>
            </a:r>
            <a:endParaRPr dirty="0">
              <a:cs typeface="B Nazanin" panose="00000400000000000000" pitchFamily="2" charset="-78"/>
            </a:endParaRPr>
          </a:p>
        </p:txBody>
      </p:sp>
      <p:sp>
        <p:nvSpPr>
          <p:cNvPr id="3141" name="Google Shape;3141;p87"/>
          <p:cNvSpPr txBox="1">
            <a:spLocks noGrp="1"/>
          </p:cNvSpPr>
          <p:nvPr>
            <p:ph type="subTitle" idx="1"/>
          </p:nvPr>
        </p:nvSpPr>
        <p:spPr>
          <a:xfrm>
            <a:off x="4472912" y="3537825"/>
            <a:ext cx="3959400" cy="348900"/>
          </a:xfrm>
          <a:prstGeom prst="rect">
            <a:avLst/>
          </a:prstGeom>
        </p:spPr>
        <p:txBody>
          <a:bodyPr spcFirstLastPara="1" wrap="square" lIns="91425" tIns="91425" rIns="0" bIns="91425" anchor="t" anchorCtr="0">
            <a:noAutofit/>
          </a:bodyPr>
          <a:lstStyle/>
          <a:p>
            <a:pPr marL="0" lvl="0" indent="0" algn="r" rtl="0">
              <a:spcBef>
                <a:spcPts val="0"/>
              </a:spcBef>
              <a:spcAft>
                <a:spcPts val="1600"/>
              </a:spcAft>
              <a:buNone/>
            </a:pPr>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3142" name="Google Shape;3142;p87"/>
          <p:cNvGrpSpPr/>
          <p:nvPr/>
        </p:nvGrpSpPr>
        <p:grpSpPr>
          <a:xfrm rot="-2388593" flipH="1">
            <a:off x="3510398" y="4716464"/>
            <a:ext cx="494404" cy="365727"/>
            <a:chOff x="830525" y="3091250"/>
            <a:chExt cx="484300" cy="358275"/>
          </a:xfrm>
        </p:grpSpPr>
        <p:sp>
          <p:nvSpPr>
            <p:cNvPr id="3143" name="Google Shape;3143;p8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4" name="Google Shape;3144;p8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5" name="Google Shape;3145;p8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6" name="Google Shape;3146;p8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147" name="Google Shape;3147;p87"/>
          <p:cNvGrpSpPr/>
          <p:nvPr/>
        </p:nvGrpSpPr>
        <p:grpSpPr>
          <a:xfrm rot="2388593">
            <a:off x="5139198" y="4716464"/>
            <a:ext cx="494404" cy="365727"/>
            <a:chOff x="830525" y="3091250"/>
            <a:chExt cx="484300" cy="358275"/>
          </a:xfrm>
        </p:grpSpPr>
        <p:sp>
          <p:nvSpPr>
            <p:cNvPr id="3148" name="Google Shape;3148;p8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9" name="Google Shape;3149;p8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0" name="Google Shape;3150;p8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1" name="Google Shape;3151;p8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152" name="Google Shape;3152;p87">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2</a:t>
            </a:r>
            <a:endParaRPr sz="1000" b="1">
              <a:solidFill>
                <a:schemeClr val="dk1"/>
              </a:solidFill>
              <a:latin typeface="Gorditas"/>
              <a:ea typeface="Gorditas"/>
              <a:cs typeface="B Nazanin" panose="00000400000000000000" pitchFamily="2" charset="-78"/>
              <a:sym typeface="Gorditas"/>
            </a:endParaRPr>
          </a:p>
        </p:txBody>
      </p:sp>
      <p:sp>
        <p:nvSpPr>
          <p:cNvPr id="3153" name="Google Shape;3153;p87">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154" name="Google Shape;3154;p87">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5" name="Google Shape;3155;p87">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159"/>
        <p:cNvGrpSpPr/>
        <p:nvPr/>
      </p:nvGrpSpPr>
      <p:grpSpPr>
        <a:xfrm>
          <a:off x="0" y="0"/>
          <a:ext cx="0" cy="0"/>
          <a:chOff x="0" y="0"/>
          <a:chExt cx="0" cy="0"/>
        </a:xfrm>
      </p:grpSpPr>
      <p:sp>
        <p:nvSpPr>
          <p:cNvPr id="3160" name="Google Shape;3160;p88"/>
          <p:cNvSpPr txBox="1">
            <a:spLocks noGrp="1"/>
          </p:cNvSpPr>
          <p:nvPr>
            <p:ph type="title"/>
          </p:nvPr>
        </p:nvSpPr>
        <p:spPr>
          <a:xfrm>
            <a:off x="894074" y="1002650"/>
            <a:ext cx="4022100" cy="683400"/>
          </a:xfrm>
          <a:prstGeom prst="rect">
            <a:avLst/>
          </a:prstGeom>
        </p:spPr>
        <p:txBody>
          <a:bodyPr spcFirstLastPara="1" wrap="square" lIns="91425" tIns="91425" rIns="91425" bIns="91425" anchor="ctr" anchorCtr="0">
            <a:noAutofit/>
          </a:bodyPr>
          <a:lstStyle/>
          <a:p>
            <a:pPr marL="0" lvl="0" indent="0" algn="r">
              <a:spcBef>
                <a:spcPts val="0"/>
              </a:spcBef>
              <a:spcAft>
                <a:spcPts val="0"/>
              </a:spcAft>
              <a:buNone/>
            </a:pPr>
            <a:r>
              <a:rPr lang="fa-IR" dirty="0">
                <a:cs typeface="B Nazanin" panose="00000400000000000000" pitchFamily="2" charset="-78"/>
              </a:rPr>
              <a:t>درس 2</a:t>
            </a:r>
            <a:endParaRPr dirty="0">
              <a:cs typeface="B Nazanin" panose="00000400000000000000" pitchFamily="2" charset="-78"/>
            </a:endParaRPr>
          </a:p>
        </p:txBody>
      </p:sp>
      <p:sp>
        <p:nvSpPr>
          <p:cNvPr id="3161" name="Google Shape;3161;p88"/>
          <p:cNvSpPr txBox="1">
            <a:spLocks noGrp="1"/>
          </p:cNvSpPr>
          <p:nvPr>
            <p:ph type="title" idx="2"/>
          </p:nvPr>
        </p:nvSpPr>
        <p:spPr>
          <a:xfrm>
            <a:off x="5056500" y="358525"/>
            <a:ext cx="2661000" cy="18024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400000000000000" pitchFamily="2" charset="-78"/>
              </a:rPr>
              <a:t>02</a:t>
            </a:r>
            <a:endParaRPr>
              <a:cs typeface="B Nazanin" panose="00000400000000000000" pitchFamily="2" charset="-78"/>
            </a:endParaRPr>
          </a:p>
        </p:txBody>
      </p:sp>
      <p:sp>
        <p:nvSpPr>
          <p:cNvPr id="3162" name="Google Shape;3162;p88"/>
          <p:cNvSpPr txBox="1">
            <a:spLocks noGrp="1"/>
          </p:cNvSpPr>
          <p:nvPr>
            <p:ph type="subTitle" idx="1"/>
          </p:nvPr>
        </p:nvSpPr>
        <p:spPr>
          <a:xfrm>
            <a:off x="894079" y="1733925"/>
            <a:ext cx="4022100" cy="3489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400000000000000" pitchFamily="2" charset="-78"/>
              </a:rPr>
              <a:t>در صورت نیاز می توانید زیرنویس را در اینجا وارد کنید</a:t>
            </a:r>
            <a:endParaRPr sz="1400" dirty="0">
              <a:cs typeface="B Nazanin" panose="00000400000000000000" pitchFamily="2" charset="-78"/>
            </a:endParaRPr>
          </a:p>
        </p:txBody>
      </p:sp>
      <p:grpSp>
        <p:nvGrpSpPr>
          <p:cNvPr id="3163" name="Google Shape;3163;p88"/>
          <p:cNvGrpSpPr/>
          <p:nvPr/>
        </p:nvGrpSpPr>
        <p:grpSpPr>
          <a:xfrm>
            <a:off x="3327423" y="3105518"/>
            <a:ext cx="4817922" cy="1330375"/>
            <a:chOff x="11611123" y="1099318"/>
            <a:chExt cx="4817922" cy="1330375"/>
          </a:xfrm>
        </p:grpSpPr>
        <p:sp>
          <p:nvSpPr>
            <p:cNvPr id="3164" name="Google Shape;3164;p88"/>
            <p:cNvSpPr/>
            <p:nvPr/>
          </p:nvSpPr>
          <p:spPr>
            <a:xfrm>
              <a:off x="11631426" y="1129831"/>
              <a:ext cx="4797619" cy="1299863"/>
            </a:xfrm>
            <a:custGeom>
              <a:avLst/>
              <a:gdLst/>
              <a:ahLst/>
              <a:cxnLst/>
              <a:rect l="l" t="t" r="r" b="b"/>
              <a:pathLst>
                <a:path w="114372" h="30986" extrusionOk="0">
                  <a:moveTo>
                    <a:pt x="60687" y="1"/>
                  </a:moveTo>
                  <a:cubicBezTo>
                    <a:pt x="60631" y="1"/>
                    <a:pt x="60575" y="6"/>
                    <a:pt x="60524" y="19"/>
                  </a:cubicBezTo>
                  <a:cubicBezTo>
                    <a:pt x="59326" y="62"/>
                    <a:pt x="58211" y="1648"/>
                    <a:pt x="56976" y="1648"/>
                  </a:cubicBezTo>
                  <a:cubicBezTo>
                    <a:pt x="56944" y="1648"/>
                    <a:pt x="56911" y="1646"/>
                    <a:pt x="56878" y="1644"/>
                  </a:cubicBezTo>
                  <a:cubicBezTo>
                    <a:pt x="56791" y="1644"/>
                    <a:pt x="56703" y="1644"/>
                    <a:pt x="56615" y="1600"/>
                  </a:cubicBezTo>
                  <a:cubicBezTo>
                    <a:pt x="56220" y="1425"/>
                    <a:pt x="55824" y="1161"/>
                    <a:pt x="55473" y="898"/>
                  </a:cubicBezTo>
                  <a:cubicBezTo>
                    <a:pt x="55165" y="766"/>
                    <a:pt x="54814" y="678"/>
                    <a:pt x="54463" y="678"/>
                  </a:cubicBezTo>
                  <a:cubicBezTo>
                    <a:pt x="53496" y="678"/>
                    <a:pt x="52442" y="1249"/>
                    <a:pt x="51520" y="1644"/>
                  </a:cubicBezTo>
                  <a:cubicBezTo>
                    <a:pt x="50773" y="1952"/>
                    <a:pt x="49983" y="2215"/>
                    <a:pt x="49192" y="2391"/>
                  </a:cubicBezTo>
                  <a:cubicBezTo>
                    <a:pt x="48392" y="2557"/>
                    <a:pt x="47581" y="2640"/>
                    <a:pt x="46771" y="2640"/>
                  </a:cubicBezTo>
                  <a:cubicBezTo>
                    <a:pt x="45224" y="2640"/>
                    <a:pt x="43679" y="2337"/>
                    <a:pt x="42209" y="1732"/>
                  </a:cubicBezTo>
                  <a:cubicBezTo>
                    <a:pt x="41320" y="1364"/>
                    <a:pt x="40346" y="890"/>
                    <a:pt x="39436" y="890"/>
                  </a:cubicBezTo>
                  <a:cubicBezTo>
                    <a:pt x="39041" y="890"/>
                    <a:pt x="38658" y="979"/>
                    <a:pt x="38300" y="1205"/>
                  </a:cubicBezTo>
                  <a:cubicBezTo>
                    <a:pt x="37860" y="1512"/>
                    <a:pt x="37465" y="1908"/>
                    <a:pt x="37158" y="2347"/>
                  </a:cubicBezTo>
                  <a:cubicBezTo>
                    <a:pt x="35049" y="4675"/>
                    <a:pt x="31492" y="4719"/>
                    <a:pt x="28329" y="4807"/>
                  </a:cubicBezTo>
                  <a:cubicBezTo>
                    <a:pt x="22839" y="4938"/>
                    <a:pt x="17349" y="5729"/>
                    <a:pt x="12035" y="7090"/>
                  </a:cubicBezTo>
                  <a:cubicBezTo>
                    <a:pt x="11145" y="7329"/>
                    <a:pt x="10148" y="7557"/>
                    <a:pt x="9218" y="7557"/>
                  </a:cubicBezTo>
                  <a:cubicBezTo>
                    <a:pt x="8267" y="7557"/>
                    <a:pt x="7386" y="7318"/>
                    <a:pt x="6764" y="6607"/>
                  </a:cubicBezTo>
                  <a:cubicBezTo>
                    <a:pt x="6194" y="6037"/>
                    <a:pt x="5737" y="5051"/>
                    <a:pt x="4973" y="5051"/>
                  </a:cubicBezTo>
                  <a:cubicBezTo>
                    <a:pt x="4913" y="5051"/>
                    <a:pt x="4851" y="5057"/>
                    <a:pt x="4788" y="5070"/>
                  </a:cubicBezTo>
                  <a:cubicBezTo>
                    <a:pt x="4304" y="5158"/>
                    <a:pt x="3997" y="5685"/>
                    <a:pt x="3689" y="6080"/>
                  </a:cubicBezTo>
                  <a:cubicBezTo>
                    <a:pt x="2899" y="7090"/>
                    <a:pt x="1581" y="7661"/>
                    <a:pt x="835" y="8759"/>
                  </a:cubicBezTo>
                  <a:cubicBezTo>
                    <a:pt x="0" y="9770"/>
                    <a:pt x="351" y="11351"/>
                    <a:pt x="1625" y="11878"/>
                  </a:cubicBezTo>
                  <a:cubicBezTo>
                    <a:pt x="2064" y="12054"/>
                    <a:pt x="2416" y="12185"/>
                    <a:pt x="2723" y="12273"/>
                  </a:cubicBezTo>
                  <a:cubicBezTo>
                    <a:pt x="2679" y="13064"/>
                    <a:pt x="3031" y="13854"/>
                    <a:pt x="3646" y="14381"/>
                  </a:cubicBezTo>
                  <a:cubicBezTo>
                    <a:pt x="4612" y="15260"/>
                    <a:pt x="5929" y="15479"/>
                    <a:pt x="7247" y="15655"/>
                  </a:cubicBezTo>
                  <a:cubicBezTo>
                    <a:pt x="11860" y="16310"/>
                    <a:pt x="16506" y="16643"/>
                    <a:pt x="21155" y="16643"/>
                  </a:cubicBezTo>
                  <a:cubicBezTo>
                    <a:pt x="23987" y="16643"/>
                    <a:pt x="26820" y="16519"/>
                    <a:pt x="29647" y="16270"/>
                  </a:cubicBezTo>
                  <a:cubicBezTo>
                    <a:pt x="30777" y="16174"/>
                    <a:pt x="31934" y="16065"/>
                    <a:pt x="33080" y="16065"/>
                  </a:cubicBezTo>
                  <a:cubicBezTo>
                    <a:pt x="34028" y="16065"/>
                    <a:pt x="34970" y="16139"/>
                    <a:pt x="35884" y="16358"/>
                  </a:cubicBezTo>
                  <a:cubicBezTo>
                    <a:pt x="37114" y="16753"/>
                    <a:pt x="38344" y="17192"/>
                    <a:pt x="39529" y="17719"/>
                  </a:cubicBezTo>
                  <a:cubicBezTo>
                    <a:pt x="41462" y="18466"/>
                    <a:pt x="43482" y="18905"/>
                    <a:pt x="45547" y="19081"/>
                  </a:cubicBezTo>
                  <a:cubicBezTo>
                    <a:pt x="45107" y="20355"/>
                    <a:pt x="44536" y="21541"/>
                    <a:pt x="43526" y="22375"/>
                  </a:cubicBezTo>
                  <a:cubicBezTo>
                    <a:pt x="42472" y="23210"/>
                    <a:pt x="41198" y="23473"/>
                    <a:pt x="40188" y="24264"/>
                  </a:cubicBezTo>
                  <a:cubicBezTo>
                    <a:pt x="39749" y="24615"/>
                    <a:pt x="39398" y="25098"/>
                    <a:pt x="39178" y="25581"/>
                  </a:cubicBezTo>
                  <a:cubicBezTo>
                    <a:pt x="38651" y="26021"/>
                    <a:pt x="38168" y="26548"/>
                    <a:pt x="37860" y="27163"/>
                  </a:cubicBezTo>
                  <a:cubicBezTo>
                    <a:pt x="37816" y="27207"/>
                    <a:pt x="37816" y="27294"/>
                    <a:pt x="37816" y="27338"/>
                  </a:cubicBezTo>
                  <a:cubicBezTo>
                    <a:pt x="37841" y="27435"/>
                    <a:pt x="37919" y="27465"/>
                    <a:pt x="38013" y="27465"/>
                  </a:cubicBezTo>
                  <a:cubicBezTo>
                    <a:pt x="38090" y="27465"/>
                    <a:pt x="38177" y="27446"/>
                    <a:pt x="38256" y="27426"/>
                  </a:cubicBezTo>
                  <a:lnTo>
                    <a:pt x="39485" y="26855"/>
                  </a:lnTo>
                  <a:lnTo>
                    <a:pt x="39485" y="26855"/>
                  </a:lnTo>
                  <a:cubicBezTo>
                    <a:pt x="39485" y="27119"/>
                    <a:pt x="39266" y="27294"/>
                    <a:pt x="39134" y="27514"/>
                  </a:cubicBezTo>
                  <a:cubicBezTo>
                    <a:pt x="39002" y="27734"/>
                    <a:pt x="39002" y="28041"/>
                    <a:pt x="39222" y="28129"/>
                  </a:cubicBezTo>
                  <a:cubicBezTo>
                    <a:pt x="39261" y="28142"/>
                    <a:pt x="39299" y="28147"/>
                    <a:pt x="39337" y="28147"/>
                  </a:cubicBezTo>
                  <a:cubicBezTo>
                    <a:pt x="39427" y="28147"/>
                    <a:pt x="39511" y="28116"/>
                    <a:pt x="39573" y="28085"/>
                  </a:cubicBezTo>
                  <a:lnTo>
                    <a:pt x="41725" y="27031"/>
                  </a:lnTo>
                  <a:lnTo>
                    <a:pt x="41725" y="27031"/>
                  </a:lnTo>
                  <a:cubicBezTo>
                    <a:pt x="41462" y="27602"/>
                    <a:pt x="41330" y="28261"/>
                    <a:pt x="41330" y="28920"/>
                  </a:cubicBezTo>
                  <a:lnTo>
                    <a:pt x="41330" y="28920"/>
                  </a:lnTo>
                  <a:cubicBezTo>
                    <a:pt x="42692" y="27953"/>
                    <a:pt x="44053" y="27031"/>
                    <a:pt x="45459" y="26196"/>
                  </a:cubicBezTo>
                  <a:cubicBezTo>
                    <a:pt x="48445" y="25230"/>
                    <a:pt x="50861" y="22814"/>
                    <a:pt x="52750" y="20267"/>
                  </a:cubicBezTo>
                  <a:cubicBezTo>
                    <a:pt x="53057" y="19784"/>
                    <a:pt x="53409" y="19345"/>
                    <a:pt x="53716" y="18861"/>
                  </a:cubicBezTo>
                  <a:cubicBezTo>
                    <a:pt x="54682" y="18730"/>
                    <a:pt x="55649" y="18598"/>
                    <a:pt x="56659" y="18422"/>
                  </a:cubicBezTo>
                  <a:cubicBezTo>
                    <a:pt x="61998" y="17553"/>
                    <a:pt x="67375" y="16255"/>
                    <a:pt x="72792" y="16255"/>
                  </a:cubicBezTo>
                  <a:cubicBezTo>
                    <a:pt x="73124" y="16255"/>
                    <a:pt x="73456" y="16260"/>
                    <a:pt x="73788" y="16270"/>
                  </a:cubicBezTo>
                  <a:cubicBezTo>
                    <a:pt x="74930" y="16314"/>
                    <a:pt x="76072" y="16402"/>
                    <a:pt x="77214" y="16490"/>
                  </a:cubicBezTo>
                  <a:cubicBezTo>
                    <a:pt x="77697" y="16753"/>
                    <a:pt x="78180" y="16973"/>
                    <a:pt x="78707" y="17149"/>
                  </a:cubicBezTo>
                  <a:cubicBezTo>
                    <a:pt x="79981" y="17632"/>
                    <a:pt x="81211" y="18203"/>
                    <a:pt x="82397" y="18905"/>
                  </a:cubicBezTo>
                  <a:cubicBezTo>
                    <a:pt x="82836" y="19169"/>
                    <a:pt x="83319" y="19652"/>
                    <a:pt x="83056" y="20047"/>
                  </a:cubicBezTo>
                  <a:cubicBezTo>
                    <a:pt x="82873" y="20230"/>
                    <a:pt x="82629" y="20322"/>
                    <a:pt x="82374" y="20322"/>
                  </a:cubicBezTo>
                  <a:cubicBezTo>
                    <a:pt x="82324" y="20322"/>
                    <a:pt x="82272" y="20318"/>
                    <a:pt x="82221" y="20311"/>
                  </a:cubicBezTo>
                  <a:cubicBezTo>
                    <a:pt x="80069" y="20355"/>
                    <a:pt x="77961" y="20926"/>
                    <a:pt x="76072" y="21980"/>
                  </a:cubicBezTo>
                  <a:cubicBezTo>
                    <a:pt x="75677" y="22156"/>
                    <a:pt x="75369" y="22507"/>
                    <a:pt x="75238" y="22946"/>
                  </a:cubicBezTo>
                  <a:cubicBezTo>
                    <a:pt x="74535" y="23210"/>
                    <a:pt x="73920" y="23649"/>
                    <a:pt x="73437" y="24264"/>
                  </a:cubicBezTo>
                  <a:cubicBezTo>
                    <a:pt x="73552" y="24271"/>
                    <a:pt x="73669" y="24274"/>
                    <a:pt x="73786" y="24274"/>
                  </a:cubicBezTo>
                  <a:cubicBezTo>
                    <a:pt x="74426" y="24274"/>
                    <a:pt x="75083" y="24166"/>
                    <a:pt x="75677" y="23869"/>
                  </a:cubicBezTo>
                  <a:lnTo>
                    <a:pt x="75677" y="23869"/>
                  </a:lnTo>
                  <a:cubicBezTo>
                    <a:pt x="75238" y="24088"/>
                    <a:pt x="74886" y="24483"/>
                    <a:pt x="74754" y="24923"/>
                  </a:cubicBezTo>
                  <a:cubicBezTo>
                    <a:pt x="75325" y="24483"/>
                    <a:pt x="75940" y="24176"/>
                    <a:pt x="76643" y="24000"/>
                  </a:cubicBezTo>
                  <a:lnTo>
                    <a:pt x="76643" y="24000"/>
                  </a:lnTo>
                  <a:cubicBezTo>
                    <a:pt x="76423" y="24308"/>
                    <a:pt x="76336" y="24835"/>
                    <a:pt x="76687" y="24879"/>
                  </a:cubicBezTo>
                  <a:cubicBezTo>
                    <a:pt x="76711" y="24887"/>
                    <a:pt x="76735" y="24890"/>
                    <a:pt x="76760" y="24890"/>
                  </a:cubicBezTo>
                  <a:cubicBezTo>
                    <a:pt x="76867" y="24890"/>
                    <a:pt x="76975" y="24819"/>
                    <a:pt x="77082" y="24747"/>
                  </a:cubicBezTo>
                  <a:lnTo>
                    <a:pt x="78576" y="23781"/>
                  </a:lnTo>
                  <a:cubicBezTo>
                    <a:pt x="81299" y="23605"/>
                    <a:pt x="83978" y="22858"/>
                    <a:pt x="86657" y="22112"/>
                  </a:cubicBezTo>
                  <a:cubicBezTo>
                    <a:pt x="87404" y="21936"/>
                    <a:pt x="88107" y="21672"/>
                    <a:pt x="88809" y="21321"/>
                  </a:cubicBezTo>
                  <a:cubicBezTo>
                    <a:pt x="90171" y="20530"/>
                    <a:pt x="91137" y="18861"/>
                    <a:pt x="90522" y="17368"/>
                  </a:cubicBezTo>
                  <a:cubicBezTo>
                    <a:pt x="90215" y="16753"/>
                    <a:pt x="89732" y="16182"/>
                    <a:pt x="89161" y="15743"/>
                  </a:cubicBezTo>
                  <a:lnTo>
                    <a:pt x="89600" y="15699"/>
                  </a:lnTo>
                  <a:cubicBezTo>
                    <a:pt x="89846" y="15689"/>
                    <a:pt x="90092" y="15684"/>
                    <a:pt x="90338" y="15684"/>
                  </a:cubicBezTo>
                  <a:cubicBezTo>
                    <a:pt x="93298" y="15684"/>
                    <a:pt x="96259" y="16361"/>
                    <a:pt x="99219" y="16402"/>
                  </a:cubicBezTo>
                  <a:cubicBezTo>
                    <a:pt x="99348" y="16414"/>
                    <a:pt x="99474" y="16419"/>
                    <a:pt x="99598" y="16419"/>
                  </a:cubicBezTo>
                  <a:cubicBezTo>
                    <a:pt x="99937" y="16419"/>
                    <a:pt x="100259" y="16378"/>
                    <a:pt x="100580" y="16314"/>
                  </a:cubicBezTo>
                  <a:cubicBezTo>
                    <a:pt x="101019" y="16797"/>
                    <a:pt x="101327" y="17412"/>
                    <a:pt x="101415" y="18027"/>
                  </a:cubicBezTo>
                  <a:cubicBezTo>
                    <a:pt x="101634" y="19476"/>
                    <a:pt x="100800" y="20970"/>
                    <a:pt x="99702" y="21892"/>
                  </a:cubicBezTo>
                  <a:cubicBezTo>
                    <a:pt x="98516" y="22727"/>
                    <a:pt x="97154" y="23385"/>
                    <a:pt x="95749" y="23781"/>
                  </a:cubicBezTo>
                  <a:cubicBezTo>
                    <a:pt x="88941" y="26109"/>
                    <a:pt x="81562" y="26811"/>
                    <a:pt x="74623" y="28524"/>
                  </a:cubicBezTo>
                  <a:cubicBezTo>
                    <a:pt x="75351" y="30151"/>
                    <a:pt x="78375" y="30985"/>
                    <a:pt x="80236" y="30985"/>
                  </a:cubicBezTo>
                  <a:cubicBezTo>
                    <a:pt x="80283" y="30985"/>
                    <a:pt x="80330" y="30985"/>
                    <a:pt x="80376" y="30984"/>
                  </a:cubicBezTo>
                  <a:cubicBezTo>
                    <a:pt x="87887" y="30896"/>
                    <a:pt x="95310" y="29271"/>
                    <a:pt x="102205" y="26284"/>
                  </a:cubicBezTo>
                  <a:cubicBezTo>
                    <a:pt x="107037" y="24176"/>
                    <a:pt x="111868" y="21058"/>
                    <a:pt x="113888" y="16182"/>
                  </a:cubicBezTo>
                  <a:cubicBezTo>
                    <a:pt x="114064" y="15919"/>
                    <a:pt x="114108" y="15567"/>
                    <a:pt x="114020" y="15260"/>
                  </a:cubicBezTo>
                  <a:cubicBezTo>
                    <a:pt x="113888" y="14821"/>
                    <a:pt x="113449" y="14601"/>
                    <a:pt x="113230" y="14250"/>
                  </a:cubicBezTo>
                  <a:cubicBezTo>
                    <a:pt x="112615" y="13152"/>
                    <a:pt x="114372" y="11834"/>
                    <a:pt x="113845" y="10648"/>
                  </a:cubicBezTo>
                  <a:cubicBezTo>
                    <a:pt x="113405" y="9594"/>
                    <a:pt x="111736" y="9945"/>
                    <a:pt x="110946" y="9111"/>
                  </a:cubicBezTo>
                  <a:cubicBezTo>
                    <a:pt x="110463" y="8584"/>
                    <a:pt x="110463" y="7793"/>
                    <a:pt x="110111" y="7178"/>
                  </a:cubicBezTo>
                  <a:cubicBezTo>
                    <a:pt x="109662" y="6402"/>
                    <a:pt x="108870" y="6120"/>
                    <a:pt x="107948" y="6120"/>
                  </a:cubicBezTo>
                  <a:cubicBezTo>
                    <a:pt x="107879" y="6120"/>
                    <a:pt x="107810" y="6121"/>
                    <a:pt x="107739" y="6124"/>
                  </a:cubicBezTo>
                  <a:cubicBezTo>
                    <a:pt x="106993" y="6168"/>
                    <a:pt x="106202" y="6300"/>
                    <a:pt x="105456" y="6563"/>
                  </a:cubicBezTo>
                  <a:cubicBezTo>
                    <a:pt x="106027" y="5553"/>
                    <a:pt x="104709" y="4499"/>
                    <a:pt x="103567" y="4411"/>
                  </a:cubicBezTo>
                  <a:lnTo>
                    <a:pt x="103084" y="4411"/>
                  </a:lnTo>
                  <a:cubicBezTo>
                    <a:pt x="102688" y="4411"/>
                    <a:pt x="102205" y="4455"/>
                    <a:pt x="101810" y="4455"/>
                  </a:cubicBezTo>
                  <a:cubicBezTo>
                    <a:pt x="101738" y="4461"/>
                    <a:pt x="101665" y="4463"/>
                    <a:pt x="101593" y="4463"/>
                  </a:cubicBezTo>
                  <a:cubicBezTo>
                    <a:pt x="101095" y="4463"/>
                    <a:pt x="100607" y="4334"/>
                    <a:pt x="100185" y="4104"/>
                  </a:cubicBezTo>
                  <a:cubicBezTo>
                    <a:pt x="99834" y="3884"/>
                    <a:pt x="99570" y="3577"/>
                    <a:pt x="99219" y="3357"/>
                  </a:cubicBezTo>
                  <a:cubicBezTo>
                    <a:pt x="98736" y="3050"/>
                    <a:pt x="98165" y="2918"/>
                    <a:pt x="97550" y="2918"/>
                  </a:cubicBezTo>
                  <a:cubicBezTo>
                    <a:pt x="96583" y="3006"/>
                    <a:pt x="95617" y="3269"/>
                    <a:pt x="94695" y="3708"/>
                  </a:cubicBezTo>
                  <a:cubicBezTo>
                    <a:pt x="95120" y="2900"/>
                    <a:pt x="94022" y="2257"/>
                    <a:pt x="93074" y="2257"/>
                  </a:cubicBezTo>
                  <a:cubicBezTo>
                    <a:pt x="93043" y="2257"/>
                    <a:pt x="93012" y="2258"/>
                    <a:pt x="92982" y="2259"/>
                  </a:cubicBezTo>
                  <a:cubicBezTo>
                    <a:pt x="92806" y="2259"/>
                    <a:pt x="92674" y="2303"/>
                    <a:pt x="92543" y="2347"/>
                  </a:cubicBezTo>
                  <a:cubicBezTo>
                    <a:pt x="91884" y="2567"/>
                    <a:pt x="91181" y="2742"/>
                    <a:pt x="90478" y="2786"/>
                  </a:cubicBezTo>
                  <a:cubicBezTo>
                    <a:pt x="90434" y="2792"/>
                    <a:pt x="90390" y="2794"/>
                    <a:pt x="90347" y="2794"/>
                  </a:cubicBezTo>
                  <a:cubicBezTo>
                    <a:pt x="90040" y="2794"/>
                    <a:pt x="89743" y="2660"/>
                    <a:pt x="89512" y="2391"/>
                  </a:cubicBezTo>
                  <a:cubicBezTo>
                    <a:pt x="89249" y="2171"/>
                    <a:pt x="89117" y="1820"/>
                    <a:pt x="88853" y="1600"/>
                  </a:cubicBezTo>
                  <a:cubicBezTo>
                    <a:pt x="88678" y="1425"/>
                    <a:pt x="88414" y="1337"/>
                    <a:pt x="88150" y="1337"/>
                  </a:cubicBezTo>
                  <a:cubicBezTo>
                    <a:pt x="87203" y="1380"/>
                    <a:pt x="86087" y="2436"/>
                    <a:pt x="85133" y="2436"/>
                  </a:cubicBezTo>
                  <a:cubicBezTo>
                    <a:pt x="85114" y="2436"/>
                    <a:pt x="85095" y="2436"/>
                    <a:pt x="85076" y="2435"/>
                  </a:cubicBezTo>
                  <a:cubicBezTo>
                    <a:pt x="84900" y="2435"/>
                    <a:pt x="84725" y="2391"/>
                    <a:pt x="84593" y="2259"/>
                  </a:cubicBezTo>
                  <a:cubicBezTo>
                    <a:pt x="84154" y="1996"/>
                    <a:pt x="84022" y="1381"/>
                    <a:pt x="83583" y="1073"/>
                  </a:cubicBezTo>
                  <a:cubicBezTo>
                    <a:pt x="83363" y="898"/>
                    <a:pt x="83100" y="810"/>
                    <a:pt x="82836" y="810"/>
                  </a:cubicBezTo>
                  <a:cubicBezTo>
                    <a:pt x="81826" y="810"/>
                    <a:pt x="80684" y="1864"/>
                    <a:pt x="79630" y="1864"/>
                  </a:cubicBezTo>
                  <a:cubicBezTo>
                    <a:pt x="79454" y="1864"/>
                    <a:pt x="79234" y="1820"/>
                    <a:pt x="79103" y="1732"/>
                  </a:cubicBezTo>
                  <a:cubicBezTo>
                    <a:pt x="78488" y="1468"/>
                    <a:pt x="78180" y="766"/>
                    <a:pt x="77521" y="590"/>
                  </a:cubicBezTo>
                  <a:cubicBezTo>
                    <a:pt x="77434" y="546"/>
                    <a:pt x="77346" y="546"/>
                    <a:pt x="77258" y="546"/>
                  </a:cubicBezTo>
                  <a:cubicBezTo>
                    <a:pt x="77208" y="540"/>
                    <a:pt x="77158" y="537"/>
                    <a:pt x="77107" y="537"/>
                  </a:cubicBezTo>
                  <a:cubicBezTo>
                    <a:pt x="76104" y="537"/>
                    <a:pt x="75104" y="1732"/>
                    <a:pt x="74183" y="1732"/>
                  </a:cubicBezTo>
                  <a:cubicBezTo>
                    <a:pt x="74008" y="1688"/>
                    <a:pt x="73876" y="1644"/>
                    <a:pt x="73744" y="1556"/>
                  </a:cubicBezTo>
                  <a:cubicBezTo>
                    <a:pt x="73437" y="1381"/>
                    <a:pt x="73217" y="985"/>
                    <a:pt x="72910" y="766"/>
                  </a:cubicBezTo>
                  <a:cubicBezTo>
                    <a:pt x="72734" y="678"/>
                    <a:pt x="72558" y="590"/>
                    <a:pt x="72383" y="590"/>
                  </a:cubicBezTo>
                  <a:cubicBezTo>
                    <a:pt x="72351" y="587"/>
                    <a:pt x="72319" y="586"/>
                    <a:pt x="72288" y="586"/>
                  </a:cubicBezTo>
                  <a:cubicBezTo>
                    <a:pt x="71301" y="586"/>
                    <a:pt x="70196" y="1867"/>
                    <a:pt x="69132" y="1952"/>
                  </a:cubicBezTo>
                  <a:cubicBezTo>
                    <a:pt x="68957" y="1952"/>
                    <a:pt x="68781" y="1952"/>
                    <a:pt x="68605" y="1864"/>
                  </a:cubicBezTo>
                  <a:cubicBezTo>
                    <a:pt x="67903" y="1600"/>
                    <a:pt x="67595" y="634"/>
                    <a:pt x="66849" y="414"/>
                  </a:cubicBezTo>
                  <a:cubicBezTo>
                    <a:pt x="66761" y="414"/>
                    <a:pt x="66673" y="370"/>
                    <a:pt x="66585" y="370"/>
                  </a:cubicBezTo>
                  <a:cubicBezTo>
                    <a:pt x="66553" y="368"/>
                    <a:pt x="66521" y="367"/>
                    <a:pt x="66489" y="367"/>
                  </a:cubicBezTo>
                  <a:cubicBezTo>
                    <a:pt x="65433" y="367"/>
                    <a:pt x="64534" y="1733"/>
                    <a:pt x="63511" y="1776"/>
                  </a:cubicBezTo>
                  <a:lnTo>
                    <a:pt x="63291" y="1776"/>
                  </a:lnTo>
                  <a:cubicBezTo>
                    <a:pt x="62369" y="1556"/>
                    <a:pt x="61973" y="370"/>
                    <a:pt x="61095" y="63"/>
                  </a:cubicBezTo>
                  <a:cubicBezTo>
                    <a:pt x="60971" y="32"/>
                    <a:pt x="60824" y="1"/>
                    <a:pt x="60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65" name="Google Shape;3165;p88"/>
            <p:cNvSpPr/>
            <p:nvPr/>
          </p:nvSpPr>
          <p:spPr>
            <a:xfrm>
              <a:off x="13197452" y="2149369"/>
              <a:ext cx="385078" cy="165870"/>
            </a:xfrm>
            <a:custGeom>
              <a:avLst/>
              <a:gdLst/>
              <a:ahLst/>
              <a:cxnLst/>
              <a:rect l="l" t="t" r="r" b="b"/>
              <a:pathLst>
                <a:path w="9180" h="3954" extrusionOk="0">
                  <a:moveTo>
                    <a:pt x="2416" y="1"/>
                  </a:moveTo>
                  <a:cubicBezTo>
                    <a:pt x="1362" y="396"/>
                    <a:pt x="527" y="1143"/>
                    <a:pt x="44" y="2109"/>
                  </a:cubicBezTo>
                  <a:cubicBezTo>
                    <a:pt x="0" y="2197"/>
                    <a:pt x="0" y="2241"/>
                    <a:pt x="0" y="2285"/>
                  </a:cubicBezTo>
                  <a:cubicBezTo>
                    <a:pt x="25" y="2382"/>
                    <a:pt x="103" y="2412"/>
                    <a:pt x="197" y="2412"/>
                  </a:cubicBezTo>
                  <a:cubicBezTo>
                    <a:pt x="274" y="2412"/>
                    <a:pt x="361" y="2392"/>
                    <a:pt x="440" y="2373"/>
                  </a:cubicBezTo>
                  <a:lnTo>
                    <a:pt x="1625" y="1889"/>
                  </a:lnTo>
                  <a:lnTo>
                    <a:pt x="1625" y="1889"/>
                  </a:lnTo>
                  <a:cubicBezTo>
                    <a:pt x="1625" y="2153"/>
                    <a:pt x="1450" y="2329"/>
                    <a:pt x="1318" y="2548"/>
                  </a:cubicBezTo>
                  <a:cubicBezTo>
                    <a:pt x="1186" y="2724"/>
                    <a:pt x="1142" y="3075"/>
                    <a:pt x="1406" y="3163"/>
                  </a:cubicBezTo>
                  <a:cubicBezTo>
                    <a:pt x="1494" y="3163"/>
                    <a:pt x="1625" y="3163"/>
                    <a:pt x="1757" y="3075"/>
                  </a:cubicBezTo>
                  <a:lnTo>
                    <a:pt x="3865" y="2021"/>
                  </a:lnTo>
                  <a:lnTo>
                    <a:pt x="3865" y="2021"/>
                  </a:lnTo>
                  <a:cubicBezTo>
                    <a:pt x="3602" y="2636"/>
                    <a:pt x="3470" y="3295"/>
                    <a:pt x="3514" y="3954"/>
                  </a:cubicBezTo>
                  <a:cubicBezTo>
                    <a:pt x="5315" y="2636"/>
                    <a:pt x="7203" y="1362"/>
                    <a:pt x="9180" y="264"/>
                  </a:cubicBezTo>
                  <a:lnTo>
                    <a:pt x="2416" y="1"/>
                  </a:ln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66" name="Google Shape;3166;p88"/>
            <p:cNvSpPr/>
            <p:nvPr/>
          </p:nvSpPr>
          <p:spPr>
            <a:xfrm>
              <a:off x="11725388" y="1570836"/>
              <a:ext cx="4104898" cy="335264"/>
            </a:xfrm>
            <a:custGeom>
              <a:avLst/>
              <a:gdLst/>
              <a:ahLst/>
              <a:cxnLst/>
              <a:rect l="l" t="t" r="r" b="b"/>
              <a:pathLst>
                <a:path w="97858" h="7992" extrusionOk="0">
                  <a:moveTo>
                    <a:pt x="77245" y="1"/>
                  </a:moveTo>
                  <a:cubicBezTo>
                    <a:pt x="68820" y="1"/>
                    <a:pt x="60179" y="1511"/>
                    <a:pt x="51784" y="2548"/>
                  </a:cubicBezTo>
                  <a:cubicBezTo>
                    <a:pt x="50480" y="2730"/>
                    <a:pt x="49176" y="2828"/>
                    <a:pt x="47872" y="2828"/>
                  </a:cubicBezTo>
                  <a:cubicBezTo>
                    <a:pt x="47287" y="2828"/>
                    <a:pt x="46702" y="2808"/>
                    <a:pt x="46118" y="2767"/>
                  </a:cubicBezTo>
                  <a:cubicBezTo>
                    <a:pt x="43482" y="2504"/>
                    <a:pt x="40979" y="1450"/>
                    <a:pt x="38431" y="835"/>
                  </a:cubicBezTo>
                  <a:cubicBezTo>
                    <a:pt x="36158" y="312"/>
                    <a:pt x="33857" y="139"/>
                    <a:pt x="31549" y="139"/>
                  </a:cubicBezTo>
                  <a:cubicBezTo>
                    <a:pt x="28819" y="139"/>
                    <a:pt x="26080" y="381"/>
                    <a:pt x="23366" y="571"/>
                  </a:cubicBezTo>
                  <a:cubicBezTo>
                    <a:pt x="16515" y="1098"/>
                    <a:pt x="9663" y="1362"/>
                    <a:pt x="2811" y="1450"/>
                  </a:cubicBezTo>
                  <a:cubicBezTo>
                    <a:pt x="2690" y="1455"/>
                    <a:pt x="2569" y="1458"/>
                    <a:pt x="2449" y="1458"/>
                  </a:cubicBezTo>
                  <a:cubicBezTo>
                    <a:pt x="1605" y="1458"/>
                    <a:pt x="769" y="1324"/>
                    <a:pt x="0" y="1054"/>
                  </a:cubicBezTo>
                  <a:lnTo>
                    <a:pt x="0" y="1054"/>
                  </a:lnTo>
                  <a:cubicBezTo>
                    <a:pt x="0" y="1845"/>
                    <a:pt x="308" y="2636"/>
                    <a:pt x="922" y="3163"/>
                  </a:cubicBezTo>
                  <a:cubicBezTo>
                    <a:pt x="1889" y="4041"/>
                    <a:pt x="3206" y="4261"/>
                    <a:pt x="4524" y="4436"/>
                  </a:cubicBezTo>
                  <a:cubicBezTo>
                    <a:pt x="9137" y="5091"/>
                    <a:pt x="13783" y="5424"/>
                    <a:pt x="18432" y="5424"/>
                  </a:cubicBezTo>
                  <a:cubicBezTo>
                    <a:pt x="21264" y="5424"/>
                    <a:pt x="24097" y="5301"/>
                    <a:pt x="26924" y="5051"/>
                  </a:cubicBezTo>
                  <a:cubicBezTo>
                    <a:pt x="28078" y="4955"/>
                    <a:pt x="29232" y="4846"/>
                    <a:pt x="30372" y="4846"/>
                  </a:cubicBezTo>
                  <a:cubicBezTo>
                    <a:pt x="31314" y="4846"/>
                    <a:pt x="32246" y="4921"/>
                    <a:pt x="33161" y="5139"/>
                  </a:cubicBezTo>
                  <a:cubicBezTo>
                    <a:pt x="34391" y="5534"/>
                    <a:pt x="35620" y="5974"/>
                    <a:pt x="36806" y="6501"/>
                  </a:cubicBezTo>
                  <a:cubicBezTo>
                    <a:pt x="39647" y="7586"/>
                    <a:pt x="42645" y="7992"/>
                    <a:pt x="45680" y="7992"/>
                  </a:cubicBezTo>
                  <a:cubicBezTo>
                    <a:pt x="48417" y="7992"/>
                    <a:pt x="51184" y="7662"/>
                    <a:pt x="53892" y="7204"/>
                  </a:cubicBezTo>
                  <a:cubicBezTo>
                    <a:pt x="59272" y="6334"/>
                    <a:pt x="64613" y="5036"/>
                    <a:pt x="70062" y="5036"/>
                  </a:cubicBezTo>
                  <a:cubicBezTo>
                    <a:pt x="70396" y="5036"/>
                    <a:pt x="70730" y="5041"/>
                    <a:pt x="71065" y="5051"/>
                  </a:cubicBezTo>
                  <a:cubicBezTo>
                    <a:pt x="73305" y="5125"/>
                    <a:pt x="75575" y="5444"/>
                    <a:pt x="77825" y="5444"/>
                  </a:cubicBezTo>
                  <a:cubicBezTo>
                    <a:pt x="78267" y="5444"/>
                    <a:pt x="78707" y="5432"/>
                    <a:pt x="79147" y="5403"/>
                  </a:cubicBezTo>
                  <a:cubicBezTo>
                    <a:pt x="81738" y="5271"/>
                    <a:pt x="84285" y="4612"/>
                    <a:pt x="86833" y="4480"/>
                  </a:cubicBezTo>
                  <a:cubicBezTo>
                    <a:pt x="87013" y="4475"/>
                    <a:pt x="87193" y="4473"/>
                    <a:pt x="87373" y="4473"/>
                  </a:cubicBezTo>
                  <a:cubicBezTo>
                    <a:pt x="90434" y="4473"/>
                    <a:pt x="93423" y="5142"/>
                    <a:pt x="96452" y="5183"/>
                  </a:cubicBezTo>
                  <a:cubicBezTo>
                    <a:pt x="96581" y="5195"/>
                    <a:pt x="96707" y="5200"/>
                    <a:pt x="96832" y="5200"/>
                  </a:cubicBezTo>
                  <a:cubicBezTo>
                    <a:pt x="97173" y="5200"/>
                    <a:pt x="97503" y="5160"/>
                    <a:pt x="97857" y="5095"/>
                  </a:cubicBezTo>
                  <a:cubicBezTo>
                    <a:pt x="96891" y="4085"/>
                    <a:pt x="95661" y="3294"/>
                    <a:pt x="94343" y="2855"/>
                  </a:cubicBezTo>
                  <a:cubicBezTo>
                    <a:pt x="88851" y="730"/>
                    <a:pt x="83100" y="1"/>
                    <a:pt x="77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67" name="Google Shape;3167;p88"/>
            <p:cNvSpPr/>
            <p:nvPr/>
          </p:nvSpPr>
          <p:spPr>
            <a:xfrm>
              <a:off x="11611123" y="1099318"/>
              <a:ext cx="4797661" cy="1302506"/>
            </a:xfrm>
            <a:custGeom>
              <a:avLst/>
              <a:gdLst/>
              <a:ahLst/>
              <a:cxnLst/>
              <a:rect l="l" t="t" r="r" b="b"/>
              <a:pathLst>
                <a:path w="114373" h="31049" extrusionOk="0">
                  <a:moveTo>
                    <a:pt x="60674" y="0"/>
                  </a:moveTo>
                  <a:cubicBezTo>
                    <a:pt x="59447" y="0"/>
                    <a:pt x="58286" y="1639"/>
                    <a:pt x="57027" y="1639"/>
                  </a:cubicBezTo>
                  <a:cubicBezTo>
                    <a:pt x="56891" y="1639"/>
                    <a:pt x="56754" y="1620"/>
                    <a:pt x="56616" y="1578"/>
                  </a:cubicBezTo>
                  <a:cubicBezTo>
                    <a:pt x="56220" y="1402"/>
                    <a:pt x="55825" y="1182"/>
                    <a:pt x="55474" y="919"/>
                  </a:cubicBezTo>
                  <a:cubicBezTo>
                    <a:pt x="55143" y="742"/>
                    <a:pt x="54800" y="669"/>
                    <a:pt x="54450" y="669"/>
                  </a:cubicBezTo>
                  <a:cubicBezTo>
                    <a:pt x="53498" y="669"/>
                    <a:pt x="52496" y="1204"/>
                    <a:pt x="51565" y="1622"/>
                  </a:cubicBezTo>
                  <a:cubicBezTo>
                    <a:pt x="50043" y="2303"/>
                    <a:pt x="48403" y="2644"/>
                    <a:pt x="46761" y="2644"/>
                  </a:cubicBezTo>
                  <a:cubicBezTo>
                    <a:pt x="45229" y="2644"/>
                    <a:pt x="43695" y="2347"/>
                    <a:pt x="42253" y="1753"/>
                  </a:cubicBezTo>
                  <a:cubicBezTo>
                    <a:pt x="41362" y="1354"/>
                    <a:pt x="40364" y="868"/>
                    <a:pt x="39453" y="868"/>
                  </a:cubicBezTo>
                  <a:cubicBezTo>
                    <a:pt x="39062" y="868"/>
                    <a:pt x="38687" y="958"/>
                    <a:pt x="38344" y="1182"/>
                  </a:cubicBezTo>
                  <a:cubicBezTo>
                    <a:pt x="37905" y="1534"/>
                    <a:pt x="37510" y="1885"/>
                    <a:pt x="37159" y="2368"/>
                  </a:cubicBezTo>
                  <a:cubicBezTo>
                    <a:pt x="35050" y="4696"/>
                    <a:pt x="31493" y="4696"/>
                    <a:pt x="28330" y="4784"/>
                  </a:cubicBezTo>
                  <a:cubicBezTo>
                    <a:pt x="22840" y="4960"/>
                    <a:pt x="17350" y="5750"/>
                    <a:pt x="12035" y="7156"/>
                  </a:cubicBezTo>
                  <a:cubicBezTo>
                    <a:pt x="11146" y="7373"/>
                    <a:pt x="10150" y="7589"/>
                    <a:pt x="9221" y="7589"/>
                  </a:cubicBezTo>
                  <a:cubicBezTo>
                    <a:pt x="8269" y="7589"/>
                    <a:pt x="7387" y="7362"/>
                    <a:pt x="6765" y="6673"/>
                  </a:cubicBezTo>
                  <a:cubicBezTo>
                    <a:pt x="6195" y="6061"/>
                    <a:pt x="5738" y="5073"/>
                    <a:pt x="4973" y="5073"/>
                  </a:cubicBezTo>
                  <a:cubicBezTo>
                    <a:pt x="4914" y="5073"/>
                    <a:pt x="4852" y="5079"/>
                    <a:pt x="4788" y="5091"/>
                  </a:cubicBezTo>
                  <a:cubicBezTo>
                    <a:pt x="4305" y="5179"/>
                    <a:pt x="3998" y="5706"/>
                    <a:pt x="3690" y="6102"/>
                  </a:cubicBezTo>
                  <a:cubicBezTo>
                    <a:pt x="2900" y="7156"/>
                    <a:pt x="1626" y="7727"/>
                    <a:pt x="835" y="8781"/>
                  </a:cubicBezTo>
                  <a:cubicBezTo>
                    <a:pt x="1" y="9835"/>
                    <a:pt x="396" y="11372"/>
                    <a:pt x="1626" y="11899"/>
                  </a:cubicBezTo>
                  <a:cubicBezTo>
                    <a:pt x="2065" y="12075"/>
                    <a:pt x="2417" y="12207"/>
                    <a:pt x="2724" y="12294"/>
                  </a:cubicBezTo>
                  <a:cubicBezTo>
                    <a:pt x="2724" y="11811"/>
                    <a:pt x="2900" y="11328"/>
                    <a:pt x="3251" y="10977"/>
                  </a:cubicBezTo>
                  <a:lnTo>
                    <a:pt x="100449" y="9132"/>
                  </a:lnTo>
                  <a:cubicBezTo>
                    <a:pt x="101372" y="10098"/>
                    <a:pt x="102470" y="14491"/>
                    <a:pt x="101679" y="15633"/>
                  </a:cubicBezTo>
                  <a:cubicBezTo>
                    <a:pt x="101416" y="15984"/>
                    <a:pt x="101020" y="16247"/>
                    <a:pt x="100581" y="16335"/>
                  </a:cubicBezTo>
                  <a:cubicBezTo>
                    <a:pt x="101020" y="16818"/>
                    <a:pt x="101328" y="17433"/>
                    <a:pt x="101416" y="18092"/>
                  </a:cubicBezTo>
                  <a:cubicBezTo>
                    <a:pt x="101635" y="19542"/>
                    <a:pt x="100801" y="20991"/>
                    <a:pt x="99703" y="21913"/>
                  </a:cubicBezTo>
                  <a:cubicBezTo>
                    <a:pt x="98517" y="22792"/>
                    <a:pt x="97155" y="23407"/>
                    <a:pt x="95750" y="23846"/>
                  </a:cubicBezTo>
                  <a:cubicBezTo>
                    <a:pt x="88942" y="26130"/>
                    <a:pt x="82046" y="28106"/>
                    <a:pt x="75107" y="29819"/>
                  </a:cubicBezTo>
                  <a:cubicBezTo>
                    <a:pt x="76512" y="30961"/>
                    <a:pt x="78489" y="31049"/>
                    <a:pt x="80333" y="31049"/>
                  </a:cubicBezTo>
                  <a:cubicBezTo>
                    <a:pt x="87844" y="30917"/>
                    <a:pt x="95267" y="29336"/>
                    <a:pt x="102162" y="26305"/>
                  </a:cubicBezTo>
                  <a:cubicBezTo>
                    <a:pt x="107038" y="24197"/>
                    <a:pt x="111869" y="21123"/>
                    <a:pt x="113889" y="16247"/>
                  </a:cubicBezTo>
                  <a:cubicBezTo>
                    <a:pt x="114065" y="15940"/>
                    <a:pt x="114109" y="15589"/>
                    <a:pt x="114021" y="15281"/>
                  </a:cubicBezTo>
                  <a:cubicBezTo>
                    <a:pt x="113889" y="14886"/>
                    <a:pt x="113450" y="14666"/>
                    <a:pt x="113231" y="14271"/>
                  </a:cubicBezTo>
                  <a:cubicBezTo>
                    <a:pt x="112616" y="13173"/>
                    <a:pt x="114372" y="11855"/>
                    <a:pt x="113845" y="10713"/>
                  </a:cubicBezTo>
                  <a:cubicBezTo>
                    <a:pt x="113406" y="9659"/>
                    <a:pt x="111737" y="9967"/>
                    <a:pt x="110947" y="9132"/>
                  </a:cubicBezTo>
                  <a:cubicBezTo>
                    <a:pt x="110463" y="8649"/>
                    <a:pt x="110463" y="7814"/>
                    <a:pt x="110112" y="7200"/>
                  </a:cubicBezTo>
                  <a:cubicBezTo>
                    <a:pt x="109667" y="6426"/>
                    <a:pt x="108834" y="6153"/>
                    <a:pt x="107908" y="6153"/>
                  </a:cubicBezTo>
                  <a:cubicBezTo>
                    <a:pt x="107097" y="6153"/>
                    <a:pt x="106215" y="6362"/>
                    <a:pt x="105456" y="6629"/>
                  </a:cubicBezTo>
                  <a:cubicBezTo>
                    <a:pt x="106027" y="5618"/>
                    <a:pt x="104710" y="4520"/>
                    <a:pt x="103568" y="4476"/>
                  </a:cubicBezTo>
                  <a:cubicBezTo>
                    <a:pt x="103402" y="4464"/>
                    <a:pt x="103234" y="4459"/>
                    <a:pt x="103064" y="4459"/>
                  </a:cubicBezTo>
                  <a:cubicBezTo>
                    <a:pt x="102677" y="4459"/>
                    <a:pt x="102282" y="4482"/>
                    <a:pt x="101896" y="4482"/>
                  </a:cubicBezTo>
                  <a:cubicBezTo>
                    <a:pt x="101284" y="4482"/>
                    <a:pt x="100692" y="4424"/>
                    <a:pt x="100186" y="4125"/>
                  </a:cubicBezTo>
                  <a:cubicBezTo>
                    <a:pt x="99834" y="3905"/>
                    <a:pt x="99571" y="3598"/>
                    <a:pt x="99220" y="3378"/>
                  </a:cubicBezTo>
                  <a:cubicBezTo>
                    <a:pt x="98747" y="3064"/>
                    <a:pt x="98219" y="2941"/>
                    <a:pt x="97668" y="2941"/>
                  </a:cubicBezTo>
                  <a:cubicBezTo>
                    <a:pt x="96682" y="2941"/>
                    <a:pt x="95626" y="3335"/>
                    <a:pt x="94696" y="3730"/>
                  </a:cubicBezTo>
                  <a:cubicBezTo>
                    <a:pt x="95178" y="2951"/>
                    <a:pt x="94064" y="2298"/>
                    <a:pt x="93097" y="2298"/>
                  </a:cubicBezTo>
                  <a:cubicBezTo>
                    <a:pt x="92919" y="2298"/>
                    <a:pt x="92745" y="2320"/>
                    <a:pt x="92587" y="2368"/>
                  </a:cubicBezTo>
                  <a:cubicBezTo>
                    <a:pt x="91959" y="2532"/>
                    <a:pt x="91211" y="2815"/>
                    <a:pt x="90556" y="2815"/>
                  </a:cubicBezTo>
                  <a:cubicBezTo>
                    <a:pt x="90159" y="2815"/>
                    <a:pt x="89795" y="2711"/>
                    <a:pt x="89513" y="2412"/>
                  </a:cubicBezTo>
                  <a:cubicBezTo>
                    <a:pt x="89249" y="2193"/>
                    <a:pt x="89162" y="1841"/>
                    <a:pt x="88898" y="1622"/>
                  </a:cubicBezTo>
                  <a:cubicBezTo>
                    <a:pt x="88696" y="1449"/>
                    <a:pt x="88474" y="1380"/>
                    <a:pt x="88240" y="1380"/>
                  </a:cubicBezTo>
                  <a:cubicBezTo>
                    <a:pt x="87308" y="1380"/>
                    <a:pt x="86170" y="2468"/>
                    <a:pt x="85208" y="2468"/>
                  </a:cubicBezTo>
                  <a:cubicBezTo>
                    <a:pt x="84993" y="2468"/>
                    <a:pt x="84787" y="2414"/>
                    <a:pt x="84594" y="2280"/>
                  </a:cubicBezTo>
                  <a:cubicBezTo>
                    <a:pt x="84154" y="2017"/>
                    <a:pt x="84023" y="1402"/>
                    <a:pt x="83627" y="1094"/>
                  </a:cubicBezTo>
                  <a:cubicBezTo>
                    <a:pt x="83394" y="910"/>
                    <a:pt x="83143" y="836"/>
                    <a:pt x="82880" y="836"/>
                  </a:cubicBezTo>
                  <a:cubicBezTo>
                    <a:pt x="81889" y="836"/>
                    <a:pt x="80724" y="1873"/>
                    <a:pt x="79673" y="1873"/>
                  </a:cubicBezTo>
                  <a:cubicBezTo>
                    <a:pt x="79479" y="1873"/>
                    <a:pt x="79288" y="1837"/>
                    <a:pt x="79104" y="1753"/>
                  </a:cubicBezTo>
                  <a:cubicBezTo>
                    <a:pt x="78489" y="1490"/>
                    <a:pt x="78181" y="787"/>
                    <a:pt x="77522" y="611"/>
                  </a:cubicBezTo>
                  <a:cubicBezTo>
                    <a:pt x="77400" y="569"/>
                    <a:pt x="77278" y="551"/>
                    <a:pt x="77155" y="551"/>
                  </a:cubicBezTo>
                  <a:cubicBezTo>
                    <a:pt x="76183" y="551"/>
                    <a:pt x="75195" y="1722"/>
                    <a:pt x="74269" y="1722"/>
                  </a:cubicBezTo>
                  <a:cubicBezTo>
                    <a:pt x="74092" y="1722"/>
                    <a:pt x="73917" y="1680"/>
                    <a:pt x="73745" y="1578"/>
                  </a:cubicBezTo>
                  <a:cubicBezTo>
                    <a:pt x="73438" y="1358"/>
                    <a:pt x="73262" y="1007"/>
                    <a:pt x="72911" y="787"/>
                  </a:cubicBezTo>
                  <a:cubicBezTo>
                    <a:pt x="72717" y="654"/>
                    <a:pt x="72518" y="598"/>
                    <a:pt x="72314" y="598"/>
                  </a:cubicBezTo>
                  <a:cubicBezTo>
                    <a:pt x="71303" y="598"/>
                    <a:pt x="70173" y="1959"/>
                    <a:pt x="69074" y="1959"/>
                  </a:cubicBezTo>
                  <a:cubicBezTo>
                    <a:pt x="68932" y="1959"/>
                    <a:pt x="68791" y="1936"/>
                    <a:pt x="68650" y="1885"/>
                  </a:cubicBezTo>
                  <a:cubicBezTo>
                    <a:pt x="67947" y="1622"/>
                    <a:pt x="67596" y="655"/>
                    <a:pt x="66849" y="436"/>
                  </a:cubicBezTo>
                  <a:cubicBezTo>
                    <a:pt x="66737" y="399"/>
                    <a:pt x="66626" y="383"/>
                    <a:pt x="66517" y="383"/>
                  </a:cubicBezTo>
                  <a:cubicBezTo>
                    <a:pt x="65507" y="383"/>
                    <a:pt x="64620" y="1778"/>
                    <a:pt x="63537" y="1778"/>
                  </a:cubicBezTo>
                  <a:cubicBezTo>
                    <a:pt x="63456" y="1778"/>
                    <a:pt x="63375" y="1770"/>
                    <a:pt x="63292" y="1753"/>
                  </a:cubicBezTo>
                  <a:cubicBezTo>
                    <a:pt x="62413" y="1578"/>
                    <a:pt x="62018" y="392"/>
                    <a:pt x="61140" y="84"/>
                  </a:cubicBezTo>
                  <a:cubicBezTo>
                    <a:pt x="60983" y="26"/>
                    <a:pt x="60828" y="0"/>
                    <a:pt x="6067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68" name="Google Shape;3168;p88"/>
            <p:cNvSpPr/>
            <p:nvPr/>
          </p:nvSpPr>
          <p:spPr>
            <a:xfrm>
              <a:off x="11725388" y="1480560"/>
              <a:ext cx="4184095" cy="302208"/>
            </a:xfrm>
            <a:custGeom>
              <a:avLst/>
              <a:gdLst/>
              <a:ahLst/>
              <a:cxnLst/>
              <a:rect l="l" t="t" r="r" b="b"/>
              <a:pathLst>
                <a:path w="99746" h="7204" extrusionOk="0">
                  <a:moveTo>
                    <a:pt x="97725" y="0"/>
                  </a:moveTo>
                  <a:lnTo>
                    <a:pt x="571" y="1889"/>
                  </a:lnTo>
                  <a:cubicBezTo>
                    <a:pt x="176" y="2240"/>
                    <a:pt x="0" y="2723"/>
                    <a:pt x="0" y="3206"/>
                  </a:cubicBezTo>
                  <a:cubicBezTo>
                    <a:pt x="807" y="3476"/>
                    <a:pt x="1648" y="3610"/>
                    <a:pt x="2493" y="3610"/>
                  </a:cubicBezTo>
                  <a:cubicBezTo>
                    <a:pt x="2613" y="3610"/>
                    <a:pt x="2734" y="3607"/>
                    <a:pt x="2855" y="3602"/>
                  </a:cubicBezTo>
                  <a:cubicBezTo>
                    <a:pt x="9707" y="3514"/>
                    <a:pt x="16515" y="3250"/>
                    <a:pt x="23366" y="2723"/>
                  </a:cubicBezTo>
                  <a:cubicBezTo>
                    <a:pt x="26104" y="2533"/>
                    <a:pt x="28854" y="2291"/>
                    <a:pt x="31582" y="2291"/>
                  </a:cubicBezTo>
                  <a:cubicBezTo>
                    <a:pt x="33888" y="2291"/>
                    <a:pt x="36178" y="2464"/>
                    <a:pt x="38431" y="2987"/>
                  </a:cubicBezTo>
                  <a:cubicBezTo>
                    <a:pt x="41023" y="3602"/>
                    <a:pt x="43526" y="4656"/>
                    <a:pt x="46118" y="4919"/>
                  </a:cubicBezTo>
                  <a:cubicBezTo>
                    <a:pt x="46684" y="4959"/>
                    <a:pt x="47251" y="4979"/>
                    <a:pt x="47817" y="4979"/>
                  </a:cubicBezTo>
                  <a:cubicBezTo>
                    <a:pt x="49139" y="4979"/>
                    <a:pt x="50461" y="4871"/>
                    <a:pt x="51784" y="4656"/>
                  </a:cubicBezTo>
                  <a:cubicBezTo>
                    <a:pt x="60167" y="3647"/>
                    <a:pt x="68795" y="2150"/>
                    <a:pt x="77208" y="2150"/>
                  </a:cubicBezTo>
                  <a:cubicBezTo>
                    <a:pt x="83076" y="2150"/>
                    <a:pt x="88839" y="2878"/>
                    <a:pt x="94343" y="5007"/>
                  </a:cubicBezTo>
                  <a:cubicBezTo>
                    <a:pt x="95661" y="5446"/>
                    <a:pt x="96891" y="6193"/>
                    <a:pt x="97857" y="7203"/>
                  </a:cubicBezTo>
                  <a:cubicBezTo>
                    <a:pt x="98296" y="7116"/>
                    <a:pt x="98692" y="6896"/>
                    <a:pt x="98955" y="6501"/>
                  </a:cubicBezTo>
                  <a:cubicBezTo>
                    <a:pt x="99746" y="5403"/>
                    <a:pt x="98648" y="1010"/>
                    <a:pt x="977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69" name="Google Shape;3169;p88"/>
            <p:cNvSpPr/>
            <p:nvPr/>
          </p:nvSpPr>
          <p:spPr>
            <a:xfrm>
              <a:off x="13245356" y="1607669"/>
              <a:ext cx="668811" cy="610037"/>
            </a:xfrm>
            <a:custGeom>
              <a:avLst/>
              <a:gdLst/>
              <a:ahLst/>
              <a:cxnLst/>
              <a:rect l="l" t="t" r="r" b="b"/>
              <a:pathLst>
                <a:path w="15944" h="14542" extrusionOk="0">
                  <a:moveTo>
                    <a:pt x="11947" y="1"/>
                  </a:moveTo>
                  <a:cubicBezTo>
                    <a:pt x="10190" y="704"/>
                    <a:pt x="8741" y="1977"/>
                    <a:pt x="7862" y="3602"/>
                  </a:cubicBezTo>
                  <a:cubicBezTo>
                    <a:pt x="6720" y="5798"/>
                    <a:pt x="6545" y="8697"/>
                    <a:pt x="4568" y="10235"/>
                  </a:cubicBezTo>
                  <a:cubicBezTo>
                    <a:pt x="3558" y="11025"/>
                    <a:pt x="2240" y="11333"/>
                    <a:pt x="1230" y="12167"/>
                  </a:cubicBezTo>
                  <a:cubicBezTo>
                    <a:pt x="571" y="12650"/>
                    <a:pt x="132" y="13397"/>
                    <a:pt x="0" y="14231"/>
                  </a:cubicBezTo>
                  <a:cubicBezTo>
                    <a:pt x="1023" y="14441"/>
                    <a:pt x="2076" y="14541"/>
                    <a:pt x="3124" y="14541"/>
                  </a:cubicBezTo>
                  <a:cubicBezTo>
                    <a:pt x="3832" y="14541"/>
                    <a:pt x="4536" y="14496"/>
                    <a:pt x="5227" y="14407"/>
                  </a:cubicBezTo>
                  <a:cubicBezTo>
                    <a:pt x="8785" y="13792"/>
                    <a:pt x="11596" y="11069"/>
                    <a:pt x="13748" y="8170"/>
                  </a:cubicBezTo>
                  <a:cubicBezTo>
                    <a:pt x="14714" y="7028"/>
                    <a:pt x="15373" y="5711"/>
                    <a:pt x="15680" y="4305"/>
                  </a:cubicBezTo>
                  <a:cubicBezTo>
                    <a:pt x="15944" y="2856"/>
                    <a:pt x="15505" y="1231"/>
                    <a:pt x="14319" y="396"/>
                  </a:cubicBezTo>
                  <a:lnTo>
                    <a:pt x="11947" y="1"/>
                  </a:ln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0" name="Google Shape;3170;p88"/>
            <p:cNvSpPr/>
            <p:nvPr/>
          </p:nvSpPr>
          <p:spPr>
            <a:xfrm>
              <a:off x="14754249" y="1593196"/>
              <a:ext cx="679885" cy="505246"/>
            </a:xfrm>
            <a:custGeom>
              <a:avLst/>
              <a:gdLst/>
              <a:ahLst/>
              <a:cxnLst/>
              <a:rect l="l" t="t" r="r" b="b"/>
              <a:pathLst>
                <a:path w="16208" h="12044" extrusionOk="0">
                  <a:moveTo>
                    <a:pt x="7474" y="1"/>
                  </a:moveTo>
                  <a:cubicBezTo>
                    <a:pt x="6280" y="1"/>
                    <a:pt x="5052" y="415"/>
                    <a:pt x="3910" y="785"/>
                  </a:cubicBezTo>
                  <a:cubicBezTo>
                    <a:pt x="3251" y="1005"/>
                    <a:pt x="2636" y="1312"/>
                    <a:pt x="2109" y="1707"/>
                  </a:cubicBezTo>
                  <a:cubicBezTo>
                    <a:pt x="1538" y="2103"/>
                    <a:pt x="1275" y="2805"/>
                    <a:pt x="1363" y="3508"/>
                  </a:cubicBezTo>
                  <a:cubicBezTo>
                    <a:pt x="1538" y="4562"/>
                    <a:pt x="2768" y="5001"/>
                    <a:pt x="3734" y="5397"/>
                  </a:cubicBezTo>
                  <a:cubicBezTo>
                    <a:pt x="5052" y="5880"/>
                    <a:pt x="6282" y="6451"/>
                    <a:pt x="7468" y="7154"/>
                  </a:cubicBezTo>
                  <a:cubicBezTo>
                    <a:pt x="7907" y="7373"/>
                    <a:pt x="8390" y="7900"/>
                    <a:pt x="8083" y="8296"/>
                  </a:cubicBezTo>
                  <a:cubicBezTo>
                    <a:pt x="7900" y="8479"/>
                    <a:pt x="7686" y="8570"/>
                    <a:pt x="7442" y="8570"/>
                  </a:cubicBezTo>
                  <a:cubicBezTo>
                    <a:pt x="7393" y="8570"/>
                    <a:pt x="7343" y="8566"/>
                    <a:pt x="7292" y="8559"/>
                  </a:cubicBezTo>
                  <a:cubicBezTo>
                    <a:pt x="5140" y="8603"/>
                    <a:pt x="3032" y="9174"/>
                    <a:pt x="1143" y="10228"/>
                  </a:cubicBezTo>
                  <a:cubicBezTo>
                    <a:pt x="616" y="10536"/>
                    <a:pt x="1" y="11194"/>
                    <a:pt x="396" y="11678"/>
                  </a:cubicBezTo>
                  <a:cubicBezTo>
                    <a:pt x="616" y="11897"/>
                    <a:pt x="879" y="11985"/>
                    <a:pt x="1187" y="11985"/>
                  </a:cubicBezTo>
                  <a:cubicBezTo>
                    <a:pt x="1645" y="12025"/>
                    <a:pt x="2102" y="12043"/>
                    <a:pt x="2558" y="12043"/>
                  </a:cubicBezTo>
                  <a:cubicBezTo>
                    <a:pt x="5648" y="12043"/>
                    <a:pt x="8705" y="11196"/>
                    <a:pt x="11728" y="10316"/>
                  </a:cubicBezTo>
                  <a:cubicBezTo>
                    <a:pt x="12431" y="10140"/>
                    <a:pt x="13177" y="9877"/>
                    <a:pt x="13836" y="9525"/>
                  </a:cubicBezTo>
                  <a:cubicBezTo>
                    <a:pt x="15242" y="8779"/>
                    <a:pt x="16208" y="7066"/>
                    <a:pt x="15593" y="5616"/>
                  </a:cubicBezTo>
                  <a:cubicBezTo>
                    <a:pt x="15242" y="4870"/>
                    <a:pt x="14715" y="4255"/>
                    <a:pt x="14056" y="3816"/>
                  </a:cubicBezTo>
                  <a:cubicBezTo>
                    <a:pt x="12782" y="2718"/>
                    <a:pt x="11464" y="1707"/>
                    <a:pt x="10103" y="697"/>
                  </a:cubicBezTo>
                  <a:lnTo>
                    <a:pt x="8961" y="258"/>
                  </a:lnTo>
                  <a:cubicBezTo>
                    <a:pt x="8478" y="75"/>
                    <a:pt x="7979" y="1"/>
                    <a:pt x="74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1" name="Google Shape;3171;p88"/>
            <p:cNvSpPr/>
            <p:nvPr/>
          </p:nvSpPr>
          <p:spPr>
            <a:xfrm>
              <a:off x="13202989" y="1214052"/>
              <a:ext cx="99499" cy="79537"/>
            </a:xfrm>
            <a:custGeom>
              <a:avLst/>
              <a:gdLst/>
              <a:ahLst/>
              <a:cxnLst/>
              <a:rect l="l" t="t" r="r" b="b"/>
              <a:pathLst>
                <a:path w="2372" h="1896" extrusionOk="0">
                  <a:moveTo>
                    <a:pt x="1335" y="0"/>
                  </a:moveTo>
                  <a:cubicBezTo>
                    <a:pt x="723" y="0"/>
                    <a:pt x="151" y="440"/>
                    <a:pt x="44" y="1083"/>
                  </a:cubicBezTo>
                  <a:cubicBezTo>
                    <a:pt x="0" y="1390"/>
                    <a:pt x="132" y="1654"/>
                    <a:pt x="351" y="1829"/>
                  </a:cubicBezTo>
                  <a:cubicBezTo>
                    <a:pt x="461" y="1873"/>
                    <a:pt x="582" y="1895"/>
                    <a:pt x="703" y="1895"/>
                  </a:cubicBezTo>
                  <a:cubicBezTo>
                    <a:pt x="824" y="1895"/>
                    <a:pt x="944" y="1873"/>
                    <a:pt x="1054" y="1829"/>
                  </a:cubicBezTo>
                  <a:cubicBezTo>
                    <a:pt x="1493" y="1785"/>
                    <a:pt x="1889" y="1522"/>
                    <a:pt x="2152" y="1127"/>
                  </a:cubicBezTo>
                  <a:cubicBezTo>
                    <a:pt x="2372" y="731"/>
                    <a:pt x="2196" y="204"/>
                    <a:pt x="1757" y="28"/>
                  </a:cubicBezTo>
                  <a:lnTo>
                    <a:pt x="1757" y="72"/>
                  </a:lnTo>
                  <a:cubicBezTo>
                    <a:pt x="1618" y="23"/>
                    <a:pt x="1475" y="0"/>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2" name="Google Shape;3172;p88"/>
            <p:cNvSpPr/>
            <p:nvPr/>
          </p:nvSpPr>
          <p:spPr>
            <a:xfrm>
              <a:off x="11784702" y="1392004"/>
              <a:ext cx="60446" cy="49123"/>
            </a:xfrm>
            <a:custGeom>
              <a:avLst/>
              <a:gdLst/>
              <a:ahLst/>
              <a:cxnLst/>
              <a:rect l="l" t="t" r="r" b="b"/>
              <a:pathLst>
                <a:path w="1441" h="1171" extrusionOk="0">
                  <a:moveTo>
                    <a:pt x="721" y="0"/>
                  </a:moveTo>
                  <a:cubicBezTo>
                    <a:pt x="274" y="0"/>
                    <a:pt x="1" y="461"/>
                    <a:pt x="211" y="881"/>
                  </a:cubicBezTo>
                  <a:lnTo>
                    <a:pt x="255" y="881"/>
                  </a:lnTo>
                  <a:cubicBezTo>
                    <a:pt x="354" y="1054"/>
                    <a:pt x="604" y="1171"/>
                    <a:pt x="836" y="1171"/>
                  </a:cubicBezTo>
                  <a:cubicBezTo>
                    <a:pt x="1018" y="1171"/>
                    <a:pt x="1188" y="1099"/>
                    <a:pt x="1265" y="925"/>
                  </a:cubicBezTo>
                  <a:cubicBezTo>
                    <a:pt x="1441" y="530"/>
                    <a:pt x="1221" y="47"/>
                    <a:pt x="782" y="3"/>
                  </a:cubicBezTo>
                  <a:cubicBezTo>
                    <a:pt x="762" y="1"/>
                    <a:pt x="741"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3" name="Google Shape;3173;p88"/>
            <p:cNvSpPr/>
            <p:nvPr/>
          </p:nvSpPr>
          <p:spPr>
            <a:xfrm>
              <a:off x="13663572" y="1099318"/>
              <a:ext cx="2743367" cy="893577"/>
            </a:xfrm>
            <a:custGeom>
              <a:avLst/>
              <a:gdLst/>
              <a:ahLst/>
              <a:cxnLst/>
              <a:rect l="l" t="t" r="r" b="b"/>
              <a:pathLst>
                <a:path w="65400" h="21301" extrusionOk="0">
                  <a:moveTo>
                    <a:pt x="11690" y="0"/>
                  </a:moveTo>
                  <a:cubicBezTo>
                    <a:pt x="10441" y="0"/>
                    <a:pt x="9307" y="1639"/>
                    <a:pt x="8053" y="1639"/>
                  </a:cubicBezTo>
                  <a:cubicBezTo>
                    <a:pt x="7918" y="1639"/>
                    <a:pt x="7781" y="1620"/>
                    <a:pt x="7643" y="1578"/>
                  </a:cubicBezTo>
                  <a:cubicBezTo>
                    <a:pt x="7248" y="1402"/>
                    <a:pt x="6852" y="1182"/>
                    <a:pt x="6501" y="919"/>
                  </a:cubicBezTo>
                  <a:cubicBezTo>
                    <a:pt x="6170" y="742"/>
                    <a:pt x="5827" y="669"/>
                    <a:pt x="5477" y="669"/>
                  </a:cubicBezTo>
                  <a:cubicBezTo>
                    <a:pt x="4525" y="669"/>
                    <a:pt x="3523" y="1204"/>
                    <a:pt x="2592" y="1622"/>
                  </a:cubicBezTo>
                  <a:cubicBezTo>
                    <a:pt x="1845" y="1929"/>
                    <a:pt x="1099" y="2193"/>
                    <a:pt x="308" y="2368"/>
                  </a:cubicBezTo>
                  <a:cubicBezTo>
                    <a:pt x="88" y="2763"/>
                    <a:pt x="0" y="3203"/>
                    <a:pt x="88" y="3686"/>
                  </a:cubicBezTo>
                  <a:cubicBezTo>
                    <a:pt x="308" y="4916"/>
                    <a:pt x="1713" y="5574"/>
                    <a:pt x="3031" y="5706"/>
                  </a:cubicBezTo>
                  <a:cubicBezTo>
                    <a:pt x="3292" y="5729"/>
                    <a:pt x="3555" y="5739"/>
                    <a:pt x="3820" y="5739"/>
                  </a:cubicBezTo>
                  <a:cubicBezTo>
                    <a:pt x="5947" y="5739"/>
                    <a:pt x="8177" y="5091"/>
                    <a:pt x="10242" y="5091"/>
                  </a:cubicBezTo>
                  <a:cubicBezTo>
                    <a:pt x="11423" y="5091"/>
                    <a:pt x="12550" y="5303"/>
                    <a:pt x="13572" y="5970"/>
                  </a:cubicBezTo>
                  <a:cubicBezTo>
                    <a:pt x="14099" y="6409"/>
                    <a:pt x="14714" y="6804"/>
                    <a:pt x="15373" y="7112"/>
                  </a:cubicBezTo>
                  <a:cubicBezTo>
                    <a:pt x="15687" y="7184"/>
                    <a:pt x="16015" y="7217"/>
                    <a:pt x="16349" y="7217"/>
                  </a:cubicBezTo>
                  <a:cubicBezTo>
                    <a:pt x="16621" y="7217"/>
                    <a:pt x="16897" y="7195"/>
                    <a:pt x="17174" y="7156"/>
                  </a:cubicBezTo>
                  <a:cubicBezTo>
                    <a:pt x="23043" y="6489"/>
                    <a:pt x="28964" y="5290"/>
                    <a:pt x="34839" y="5290"/>
                  </a:cubicBezTo>
                  <a:cubicBezTo>
                    <a:pt x="36701" y="5290"/>
                    <a:pt x="38558" y="5410"/>
                    <a:pt x="40408" y="5706"/>
                  </a:cubicBezTo>
                  <a:cubicBezTo>
                    <a:pt x="45371" y="6497"/>
                    <a:pt x="50071" y="8473"/>
                    <a:pt x="54683" y="10450"/>
                  </a:cubicBezTo>
                  <a:cubicBezTo>
                    <a:pt x="55429" y="10713"/>
                    <a:pt x="56088" y="11153"/>
                    <a:pt x="56615" y="11724"/>
                  </a:cubicBezTo>
                  <a:cubicBezTo>
                    <a:pt x="58372" y="14051"/>
                    <a:pt x="54595" y="17829"/>
                    <a:pt x="56440" y="20156"/>
                  </a:cubicBezTo>
                  <a:cubicBezTo>
                    <a:pt x="56879" y="20684"/>
                    <a:pt x="57538" y="21079"/>
                    <a:pt x="58240" y="21167"/>
                  </a:cubicBezTo>
                  <a:cubicBezTo>
                    <a:pt x="58683" y="21255"/>
                    <a:pt x="59133" y="21301"/>
                    <a:pt x="59581" y="21301"/>
                  </a:cubicBezTo>
                  <a:cubicBezTo>
                    <a:pt x="60245" y="21301"/>
                    <a:pt x="60905" y="21201"/>
                    <a:pt x="61534" y="20991"/>
                  </a:cubicBezTo>
                  <a:cubicBezTo>
                    <a:pt x="62984" y="19629"/>
                    <a:pt x="64126" y="18004"/>
                    <a:pt x="64916" y="16204"/>
                  </a:cubicBezTo>
                  <a:cubicBezTo>
                    <a:pt x="65048" y="15940"/>
                    <a:pt x="65136" y="15589"/>
                    <a:pt x="65048" y="15281"/>
                  </a:cubicBezTo>
                  <a:cubicBezTo>
                    <a:pt x="64916" y="14886"/>
                    <a:pt x="64477" y="14666"/>
                    <a:pt x="64258" y="14271"/>
                  </a:cubicBezTo>
                  <a:cubicBezTo>
                    <a:pt x="63643" y="13173"/>
                    <a:pt x="65400" y="11855"/>
                    <a:pt x="64872" y="10713"/>
                  </a:cubicBezTo>
                  <a:cubicBezTo>
                    <a:pt x="64433" y="9659"/>
                    <a:pt x="62764" y="9967"/>
                    <a:pt x="61974" y="9132"/>
                  </a:cubicBezTo>
                  <a:cubicBezTo>
                    <a:pt x="61491" y="8649"/>
                    <a:pt x="61491" y="7814"/>
                    <a:pt x="61139" y="7200"/>
                  </a:cubicBezTo>
                  <a:cubicBezTo>
                    <a:pt x="60694" y="6426"/>
                    <a:pt x="59861" y="6153"/>
                    <a:pt x="58935" y="6153"/>
                  </a:cubicBezTo>
                  <a:cubicBezTo>
                    <a:pt x="58124" y="6153"/>
                    <a:pt x="57242" y="6362"/>
                    <a:pt x="56483" y="6629"/>
                  </a:cubicBezTo>
                  <a:cubicBezTo>
                    <a:pt x="57011" y="5618"/>
                    <a:pt x="55737" y="4520"/>
                    <a:pt x="54595" y="4476"/>
                  </a:cubicBezTo>
                  <a:cubicBezTo>
                    <a:pt x="54429" y="4464"/>
                    <a:pt x="54261" y="4459"/>
                    <a:pt x="54091" y="4459"/>
                  </a:cubicBezTo>
                  <a:cubicBezTo>
                    <a:pt x="53704" y="4459"/>
                    <a:pt x="53309" y="4482"/>
                    <a:pt x="52923" y="4482"/>
                  </a:cubicBezTo>
                  <a:cubicBezTo>
                    <a:pt x="52311" y="4482"/>
                    <a:pt x="51720" y="4424"/>
                    <a:pt x="51213" y="4125"/>
                  </a:cubicBezTo>
                  <a:cubicBezTo>
                    <a:pt x="50862" y="3905"/>
                    <a:pt x="50554" y="3598"/>
                    <a:pt x="50247" y="3378"/>
                  </a:cubicBezTo>
                  <a:cubicBezTo>
                    <a:pt x="49775" y="3064"/>
                    <a:pt x="49246" y="2941"/>
                    <a:pt x="48695" y="2941"/>
                  </a:cubicBezTo>
                  <a:cubicBezTo>
                    <a:pt x="47709" y="2941"/>
                    <a:pt x="46653" y="3335"/>
                    <a:pt x="45723" y="3730"/>
                  </a:cubicBezTo>
                  <a:cubicBezTo>
                    <a:pt x="46168" y="2951"/>
                    <a:pt x="45079" y="2298"/>
                    <a:pt x="44122" y="2298"/>
                  </a:cubicBezTo>
                  <a:cubicBezTo>
                    <a:pt x="43945" y="2298"/>
                    <a:pt x="43772" y="2320"/>
                    <a:pt x="43615" y="2368"/>
                  </a:cubicBezTo>
                  <a:cubicBezTo>
                    <a:pt x="42959" y="2532"/>
                    <a:pt x="42218" y="2815"/>
                    <a:pt x="41572" y="2815"/>
                  </a:cubicBezTo>
                  <a:cubicBezTo>
                    <a:pt x="41179" y="2815"/>
                    <a:pt x="40822" y="2711"/>
                    <a:pt x="40540" y="2412"/>
                  </a:cubicBezTo>
                  <a:cubicBezTo>
                    <a:pt x="40276" y="2193"/>
                    <a:pt x="40145" y="1841"/>
                    <a:pt x="39881" y="1622"/>
                  </a:cubicBezTo>
                  <a:cubicBezTo>
                    <a:pt x="39686" y="1449"/>
                    <a:pt x="39471" y="1380"/>
                    <a:pt x="39242" y="1380"/>
                  </a:cubicBezTo>
                  <a:cubicBezTo>
                    <a:pt x="38331" y="1380"/>
                    <a:pt x="37196" y="2468"/>
                    <a:pt x="36235" y="2468"/>
                  </a:cubicBezTo>
                  <a:cubicBezTo>
                    <a:pt x="36020" y="2468"/>
                    <a:pt x="35814" y="2414"/>
                    <a:pt x="35621" y="2280"/>
                  </a:cubicBezTo>
                  <a:cubicBezTo>
                    <a:pt x="35182" y="2017"/>
                    <a:pt x="35050" y="1402"/>
                    <a:pt x="34611" y="1094"/>
                  </a:cubicBezTo>
                  <a:cubicBezTo>
                    <a:pt x="34385" y="910"/>
                    <a:pt x="34141" y="836"/>
                    <a:pt x="33883" y="836"/>
                  </a:cubicBezTo>
                  <a:cubicBezTo>
                    <a:pt x="32911" y="836"/>
                    <a:pt x="31745" y="1873"/>
                    <a:pt x="30671" y="1873"/>
                  </a:cubicBezTo>
                  <a:cubicBezTo>
                    <a:pt x="30473" y="1873"/>
                    <a:pt x="30277" y="1837"/>
                    <a:pt x="30087" y="1753"/>
                  </a:cubicBezTo>
                  <a:cubicBezTo>
                    <a:pt x="29516" y="1490"/>
                    <a:pt x="29164" y="787"/>
                    <a:pt x="28549" y="611"/>
                  </a:cubicBezTo>
                  <a:cubicBezTo>
                    <a:pt x="28423" y="569"/>
                    <a:pt x="28297" y="551"/>
                    <a:pt x="28172" y="551"/>
                  </a:cubicBezTo>
                  <a:cubicBezTo>
                    <a:pt x="27178" y="551"/>
                    <a:pt x="26212" y="1722"/>
                    <a:pt x="25294" y="1722"/>
                  </a:cubicBezTo>
                  <a:cubicBezTo>
                    <a:pt x="25118" y="1722"/>
                    <a:pt x="24944" y="1680"/>
                    <a:pt x="24772" y="1578"/>
                  </a:cubicBezTo>
                  <a:cubicBezTo>
                    <a:pt x="24465" y="1358"/>
                    <a:pt x="24245" y="1007"/>
                    <a:pt x="23938" y="787"/>
                  </a:cubicBezTo>
                  <a:cubicBezTo>
                    <a:pt x="23744" y="654"/>
                    <a:pt x="23545" y="598"/>
                    <a:pt x="23341" y="598"/>
                  </a:cubicBezTo>
                  <a:cubicBezTo>
                    <a:pt x="22330" y="598"/>
                    <a:pt x="21200" y="1959"/>
                    <a:pt x="20101" y="1959"/>
                  </a:cubicBezTo>
                  <a:cubicBezTo>
                    <a:pt x="19959" y="1959"/>
                    <a:pt x="19818" y="1936"/>
                    <a:pt x="19677" y="1885"/>
                  </a:cubicBezTo>
                  <a:cubicBezTo>
                    <a:pt x="18931" y="1622"/>
                    <a:pt x="18623" y="655"/>
                    <a:pt x="17877" y="436"/>
                  </a:cubicBezTo>
                  <a:cubicBezTo>
                    <a:pt x="17764" y="399"/>
                    <a:pt x="17653" y="383"/>
                    <a:pt x="17543" y="383"/>
                  </a:cubicBezTo>
                  <a:cubicBezTo>
                    <a:pt x="16528" y="383"/>
                    <a:pt x="15612" y="1778"/>
                    <a:pt x="14557" y="1778"/>
                  </a:cubicBezTo>
                  <a:cubicBezTo>
                    <a:pt x="14478" y="1778"/>
                    <a:pt x="14399" y="1770"/>
                    <a:pt x="14319" y="1753"/>
                  </a:cubicBezTo>
                  <a:cubicBezTo>
                    <a:pt x="13397" y="1578"/>
                    <a:pt x="13045" y="392"/>
                    <a:pt x="12167" y="84"/>
                  </a:cubicBezTo>
                  <a:cubicBezTo>
                    <a:pt x="12006" y="26"/>
                    <a:pt x="11847" y="0"/>
                    <a:pt x="11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4" name="Google Shape;3174;p88"/>
            <p:cNvSpPr/>
            <p:nvPr/>
          </p:nvSpPr>
          <p:spPr>
            <a:xfrm>
              <a:off x="13208484" y="1226301"/>
              <a:ext cx="44255" cy="44257"/>
            </a:xfrm>
            <a:custGeom>
              <a:avLst/>
              <a:gdLst/>
              <a:ahLst/>
              <a:cxnLst/>
              <a:rect l="l" t="t" r="r" b="b"/>
              <a:pathLst>
                <a:path w="1055" h="1055" extrusionOk="0">
                  <a:moveTo>
                    <a:pt x="528" y="0"/>
                  </a:moveTo>
                  <a:cubicBezTo>
                    <a:pt x="220" y="0"/>
                    <a:pt x="1" y="220"/>
                    <a:pt x="1" y="527"/>
                  </a:cubicBezTo>
                  <a:cubicBezTo>
                    <a:pt x="1" y="835"/>
                    <a:pt x="220" y="1054"/>
                    <a:pt x="528" y="1054"/>
                  </a:cubicBezTo>
                  <a:cubicBezTo>
                    <a:pt x="835" y="1054"/>
                    <a:pt x="1055" y="835"/>
                    <a:pt x="1055" y="527"/>
                  </a:cubicBezTo>
                  <a:cubicBezTo>
                    <a:pt x="1055" y="220"/>
                    <a:pt x="835" y="0"/>
                    <a:pt x="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5" name="Google Shape;3175;p88"/>
            <p:cNvSpPr/>
            <p:nvPr/>
          </p:nvSpPr>
          <p:spPr>
            <a:xfrm>
              <a:off x="14691622" y="2051709"/>
              <a:ext cx="257977" cy="95856"/>
            </a:xfrm>
            <a:custGeom>
              <a:avLst/>
              <a:gdLst/>
              <a:ahLst/>
              <a:cxnLst/>
              <a:rect l="l" t="t" r="r" b="b"/>
              <a:pathLst>
                <a:path w="6150" h="2285" extrusionOk="0">
                  <a:moveTo>
                    <a:pt x="2812" y="1"/>
                  </a:moveTo>
                  <a:cubicBezTo>
                    <a:pt x="1714" y="177"/>
                    <a:pt x="703" y="748"/>
                    <a:pt x="1" y="1582"/>
                  </a:cubicBezTo>
                  <a:cubicBezTo>
                    <a:pt x="153" y="1600"/>
                    <a:pt x="307" y="1609"/>
                    <a:pt x="462" y="1609"/>
                  </a:cubicBezTo>
                  <a:cubicBezTo>
                    <a:pt x="1066" y="1609"/>
                    <a:pt x="1681" y="1475"/>
                    <a:pt x="2241" y="1231"/>
                  </a:cubicBezTo>
                  <a:lnTo>
                    <a:pt x="2241" y="1231"/>
                  </a:lnTo>
                  <a:cubicBezTo>
                    <a:pt x="1801" y="1450"/>
                    <a:pt x="1450" y="1802"/>
                    <a:pt x="1318" y="2285"/>
                  </a:cubicBezTo>
                  <a:cubicBezTo>
                    <a:pt x="1845" y="1846"/>
                    <a:pt x="2504" y="1538"/>
                    <a:pt x="3163" y="1319"/>
                  </a:cubicBezTo>
                  <a:lnTo>
                    <a:pt x="3163" y="1319"/>
                  </a:lnTo>
                  <a:cubicBezTo>
                    <a:pt x="2987" y="1626"/>
                    <a:pt x="2856" y="2197"/>
                    <a:pt x="3207" y="2241"/>
                  </a:cubicBezTo>
                  <a:cubicBezTo>
                    <a:pt x="3383" y="2241"/>
                    <a:pt x="3514" y="2197"/>
                    <a:pt x="3646" y="2109"/>
                  </a:cubicBezTo>
                  <a:lnTo>
                    <a:pt x="6150" y="440"/>
                  </a:lnTo>
                  <a:lnTo>
                    <a:pt x="2812" y="1"/>
                  </a:ln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6" name="Google Shape;3176;p88"/>
            <p:cNvSpPr/>
            <p:nvPr/>
          </p:nvSpPr>
          <p:spPr>
            <a:xfrm>
              <a:off x="13891893" y="1199285"/>
              <a:ext cx="62837" cy="27058"/>
            </a:xfrm>
            <a:custGeom>
              <a:avLst/>
              <a:gdLst/>
              <a:ahLst/>
              <a:cxnLst/>
              <a:rect l="l" t="t" r="r" b="b"/>
              <a:pathLst>
                <a:path w="1498" h="645" extrusionOk="0">
                  <a:moveTo>
                    <a:pt x="300" y="0"/>
                  </a:moveTo>
                  <a:cubicBezTo>
                    <a:pt x="123" y="0"/>
                    <a:pt x="0" y="269"/>
                    <a:pt x="223" y="380"/>
                  </a:cubicBezTo>
                  <a:cubicBezTo>
                    <a:pt x="531" y="512"/>
                    <a:pt x="882" y="600"/>
                    <a:pt x="1234" y="644"/>
                  </a:cubicBezTo>
                  <a:cubicBezTo>
                    <a:pt x="1497" y="644"/>
                    <a:pt x="1497" y="205"/>
                    <a:pt x="1234" y="205"/>
                  </a:cubicBezTo>
                  <a:cubicBezTo>
                    <a:pt x="926" y="205"/>
                    <a:pt x="663" y="117"/>
                    <a:pt x="399" y="29"/>
                  </a:cubicBezTo>
                  <a:cubicBezTo>
                    <a:pt x="365" y="9"/>
                    <a:pt x="332" y="0"/>
                    <a:pt x="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7" name="Google Shape;3177;p88"/>
            <p:cNvSpPr/>
            <p:nvPr/>
          </p:nvSpPr>
          <p:spPr>
            <a:xfrm>
              <a:off x="14040261" y="1165348"/>
              <a:ext cx="72863" cy="39097"/>
            </a:xfrm>
            <a:custGeom>
              <a:avLst/>
              <a:gdLst/>
              <a:ahLst/>
              <a:cxnLst/>
              <a:rect l="l" t="t" r="r" b="b"/>
              <a:pathLst>
                <a:path w="1737" h="932" extrusionOk="0">
                  <a:moveTo>
                    <a:pt x="318" y="0"/>
                  </a:moveTo>
                  <a:cubicBezTo>
                    <a:pt x="153" y="0"/>
                    <a:pt x="1" y="156"/>
                    <a:pt x="156" y="311"/>
                  </a:cubicBezTo>
                  <a:cubicBezTo>
                    <a:pt x="398" y="713"/>
                    <a:pt x="860" y="931"/>
                    <a:pt x="1341" y="931"/>
                  </a:cubicBezTo>
                  <a:cubicBezTo>
                    <a:pt x="1385" y="931"/>
                    <a:pt x="1430" y="930"/>
                    <a:pt x="1474" y="926"/>
                  </a:cubicBezTo>
                  <a:cubicBezTo>
                    <a:pt x="1725" y="884"/>
                    <a:pt x="1737" y="484"/>
                    <a:pt x="1510" y="484"/>
                  </a:cubicBezTo>
                  <a:cubicBezTo>
                    <a:pt x="1498" y="484"/>
                    <a:pt x="1486" y="485"/>
                    <a:pt x="1474" y="487"/>
                  </a:cubicBezTo>
                  <a:cubicBezTo>
                    <a:pt x="1424" y="492"/>
                    <a:pt x="1376" y="495"/>
                    <a:pt x="1328" y="495"/>
                  </a:cubicBezTo>
                  <a:cubicBezTo>
                    <a:pt x="993" y="495"/>
                    <a:pt x="700" y="360"/>
                    <a:pt x="508" y="91"/>
                  </a:cubicBezTo>
                  <a:cubicBezTo>
                    <a:pt x="456" y="27"/>
                    <a:pt x="386"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8" name="Google Shape;3178;p88"/>
            <p:cNvSpPr/>
            <p:nvPr/>
          </p:nvSpPr>
          <p:spPr>
            <a:xfrm>
              <a:off x="14127889" y="1253778"/>
              <a:ext cx="95766" cy="26093"/>
            </a:xfrm>
            <a:custGeom>
              <a:avLst/>
              <a:gdLst/>
              <a:ahLst/>
              <a:cxnLst/>
              <a:rect l="l" t="t" r="r" b="b"/>
              <a:pathLst>
                <a:path w="2283" h="622" extrusionOk="0">
                  <a:moveTo>
                    <a:pt x="227" y="1"/>
                  </a:moveTo>
                  <a:cubicBezTo>
                    <a:pt x="0" y="1"/>
                    <a:pt x="12" y="399"/>
                    <a:pt x="263" y="399"/>
                  </a:cubicBezTo>
                  <a:lnTo>
                    <a:pt x="2020" y="619"/>
                  </a:lnTo>
                  <a:cubicBezTo>
                    <a:pt x="2033" y="621"/>
                    <a:pt x="2045" y="622"/>
                    <a:pt x="2056" y="622"/>
                  </a:cubicBezTo>
                  <a:cubicBezTo>
                    <a:pt x="2283" y="622"/>
                    <a:pt x="2271" y="221"/>
                    <a:pt x="2020" y="180"/>
                  </a:cubicBezTo>
                  <a:lnTo>
                    <a:pt x="263" y="4"/>
                  </a:lnTo>
                  <a:cubicBezTo>
                    <a:pt x="251" y="2"/>
                    <a:pt x="239"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79" name="Google Shape;3179;p88"/>
            <p:cNvSpPr/>
            <p:nvPr/>
          </p:nvSpPr>
          <p:spPr>
            <a:xfrm>
              <a:off x="13943572" y="1326310"/>
              <a:ext cx="71353" cy="36329"/>
            </a:xfrm>
            <a:custGeom>
              <a:avLst/>
              <a:gdLst/>
              <a:ahLst/>
              <a:cxnLst/>
              <a:rect l="l" t="t" r="r" b="b"/>
              <a:pathLst>
                <a:path w="1701" h="866" extrusionOk="0">
                  <a:moveTo>
                    <a:pt x="298" y="0"/>
                  </a:moveTo>
                  <a:cubicBezTo>
                    <a:pt x="144" y="0"/>
                    <a:pt x="0" y="217"/>
                    <a:pt x="133" y="383"/>
                  </a:cubicBezTo>
                  <a:cubicBezTo>
                    <a:pt x="373" y="691"/>
                    <a:pt x="745" y="866"/>
                    <a:pt x="1127" y="866"/>
                  </a:cubicBezTo>
                  <a:cubicBezTo>
                    <a:pt x="1235" y="866"/>
                    <a:pt x="1344" y="851"/>
                    <a:pt x="1451" y="822"/>
                  </a:cubicBezTo>
                  <a:cubicBezTo>
                    <a:pt x="1701" y="781"/>
                    <a:pt x="1635" y="424"/>
                    <a:pt x="1403" y="424"/>
                  </a:cubicBezTo>
                  <a:cubicBezTo>
                    <a:pt x="1390" y="424"/>
                    <a:pt x="1377" y="425"/>
                    <a:pt x="1363" y="427"/>
                  </a:cubicBezTo>
                  <a:cubicBezTo>
                    <a:pt x="1291" y="445"/>
                    <a:pt x="1220" y="454"/>
                    <a:pt x="1149" y="454"/>
                  </a:cubicBezTo>
                  <a:cubicBezTo>
                    <a:pt x="874" y="454"/>
                    <a:pt x="616" y="320"/>
                    <a:pt x="441" y="76"/>
                  </a:cubicBezTo>
                  <a:cubicBezTo>
                    <a:pt x="398" y="22"/>
                    <a:pt x="348"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0" name="Google Shape;3180;p88"/>
            <p:cNvSpPr/>
            <p:nvPr/>
          </p:nvSpPr>
          <p:spPr>
            <a:xfrm>
              <a:off x="13746461" y="1408700"/>
              <a:ext cx="33222" cy="16612"/>
            </a:xfrm>
            <a:custGeom>
              <a:avLst/>
              <a:gdLst/>
              <a:ahLst/>
              <a:cxnLst/>
              <a:rect l="l" t="t" r="r" b="b"/>
              <a:pathLst>
                <a:path w="792" h="396" extrusionOk="0">
                  <a:moveTo>
                    <a:pt x="308" y="0"/>
                  </a:moveTo>
                  <a:cubicBezTo>
                    <a:pt x="1" y="0"/>
                    <a:pt x="1" y="396"/>
                    <a:pt x="308" y="396"/>
                  </a:cubicBezTo>
                  <a:lnTo>
                    <a:pt x="528" y="396"/>
                  </a:lnTo>
                  <a:cubicBezTo>
                    <a:pt x="792" y="396"/>
                    <a:pt x="792" y="0"/>
                    <a:pt x="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1" name="Google Shape;3181;p88"/>
            <p:cNvSpPr/>
            <p:nvPr/>
          </p:nvSpPr>
          <p:spPr>
            <a:xfrm>
              <a:off x="14029984" y="1399471"/>
              <a:ext cx="67158" cy="26219"/>
            </a:xfrm>
            <a:custGeom>
              <a:avLst/>
              <a:gdLst/>
              <a:ahLst/>
              <a:cxnLst/>
              <a:rect l="l" t="t" r="r" b="b"/>
              <a:pathLst>
                <a:path w="1601" h="625" extrusionOk="0">
                  <a:moveTo>
                    <a:pt x="247" y="0"/>
                  </a:moveTo>
                  <a:cubicBezTo>
                    <a:pt x="88" y="0"/>
                    <a:pt x="1" y="287"/>
                    <a:pt x="182" y="396"/>
                  </a:cubicBezTo>
                  <a:cubicBezTo>
                    <a:pt x="381" y="546"/>
                    <a:pt x="623" y="624"/>
                    <a:pt x="867" y="624"/>
                  </a:cubicBezTo>
                  <a:cubicBezTo>
                    <a:pt x="1053" y="624"/>
                    <a:pt x="1240" y="579"/>
                    <a:pt x="1411" y="484"/>
                  </a:cubicBezTo>
                  <a:cubicBezTo>
                    <a:pt x="1600" y="408"/>
                    <a:pt x="1464" y="106"/>
                    <a:pt x="1283" y="106"/>
                  </a:cubicBezTo>
                  <a:cubicBezTo>
                    <a:pt x="1254" y="106"/>
                    <a:pt x="1223" y="114"/>
                    <a:pt x="1192" y="132"/>
                  </a:cubicBezTo>
                  <a:cubicBezTo>
                    <a:pt x="1088" y="184"/>
                    <a:pt x="977" y="209"/>
                    <a:pt x="865" y="209"/>
                  </a:cubicBezTo>
                  <a:cubicBezTo>
                    <a:pt x="692" y="209"/>
                    <a:pt x="517" y="151"/>
                    <a:pt x="357" y="45"/>
                  </a:cubicBezTo>
                  <a:cubicBezTo>
                    <a:pt x="318" y="14"/>
                    <a:pt x="281"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2" name="Google Shape;3182;p88"/>
            <p:cNvSpPr/>
            <p:nvPr/>
          </p:nvSpPr>
          <p:spPr>
            <a:xfrm>
              <a:off x="13844198" y="1413860"/>
              <a:ext cx="58936" cy="29868"/>
            </a:xfrm>
            <a:custGeom>
              <a:avLst/>
              <a:gdLst/>
              <a:ahLst/>
              <a:cxnLst/>
              <a:rect l="l" t="t" r="r" b="b"/>
              <a:pathLst>
                <a:path w="1405" h="712" extrusionOk="0">
                  <a:moveTo>
                    <a:pt x="338" y="0"/>
                  </a:moveTo>
                  <a:cubicBezTo>
                    <a:pt x="156" y="0"/>
                    <a:pt x="1" y="222"/>
                    <a:pt x="174" y="360"/>
                  </a:cubicBezTo>
                  <a:cubicBezTo>
                    <a:pt x="438" y="580"/>
                    <a:pt x="789" y="712"/>
                    <a:pt x="1141" y="712"/>
                  </a:cubicBezTo>
                  <a:cubicBezTo>
                    <a:pt x="1404" y="712"/>
                    <a:pt x="1404" y="273"/>
                    <a:pt x="1141" y="273"/>
                  </a:cubicBezTo>
                  <a:cubicBezTo>
                    <a:pt x="1096" y="280"/>
                    <a:pt x="1052" y="284"/>
                    <a:pt x="1009" y="284"/>
                  </a:cubicBezTo>
                  <a:cubicBezTo>
                    <a:pt x="803" y="284"/>
                    <a:pt x="627" y="198"/>
                    <a:pt x="482" y="53"/>
                  </a:cubicBezTo>
                  <a:cubicBezTo>
                    <a:pt x="436" y="16"/>
                    <a:pt x="386" y="0"/>
                    <a:pt x="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3" name="Google Shape;3183;p88"/>
            <p:cNvSpPr/>
            <p:nvPr/>
          </p:nvSpPr>
          <p:spPr>
            <a:xfrm>
              <a:off x="13694991" y="1288555"/>
              <a:ext cx="49708" cy="26219"/>
            </a:xfrm>
            <a:custGeom>
              <a:avLst/>
              <a:gdLst/>
              <a:ahLst/>
              <a:cxnLst/>
              <a:rect l="l" t="t" r="r" b="b"/>
              <a:pathLst>
                <a:path w="1185" h="625" extrusionOk="0">
                  <a:moveTo>
                    <a:pt x="337" y="1"/>
                  </a:moveTo>
                  <a:cubicBezTo>
                    <a:pt x="156" y="1"/>
                    <a:pt x="0" y="222"/>
                    <a:pt x="174" y="361"/>
                  </a:cubicBezTo>
                  <a:cubicBezTo>
                    <a:pt x="393" y="536"/>
                    <a:pt x="657" y="624"/>
                    <a:pt x="920" y="624"/>
                  </a:cubicBezTo>
                  <a:cubicBezTo>
                    <a:pt x="1184" y="624"/>
                    <a:pt x="1184" y="185"/>
                    <a:pt x="920" y="185"/>
                  </a:cubicBezTo>
                  <a:cubicBezTo>
                    <a:pt x="877" y="196"/>
                    <a:pt x="833" y="202"/>
                    <a:pt x="790" y="202"/>
                  </a:cubicBezTo>
                  <a:cubicBezTo>
                    <a:pt x="662" y="202"/>
                    <a:pt x="547" y="152"/>
                    <a:pt x="481" y="53"/>
                  </a:cubicBezTo>
                  <a:cubicBezTo>
                    <a:pt x="435" y="16"/>
                    <a:pt x="385"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4" name="Google Shape;3184;p88"/>
            <p:cNvSpPr/>
            <p:nvPr/>
          </p:nvSpPr>
          <p:spPr>
            <a:xfrm>
              <a:off x="14208512" y="1328240"/>
              <a:ext cx="77267" cy="25967"/>
            </a:xfrm>
            <a:custGeom>
              <a:avLst/>
              <a:gdLst/>
              <a:ahLst/>
              <a:cxnLst/>
              <a:rect l="l" t="t" r="r" b="b"/>
              <a:pathLst>
                <a:path w="1842" h="619" extrusionOk="0">
                  <a:moveTo>
                    <a:pt x="291" y="1"/>
                  </a:moveTo>
                  <a:cubicBezTo>
                    <a:pt x="97" y="1"/>
                    <a:pt x="0" y="269"/>
                    <a:pt x="186" y="381"/>
                  </a:cubicBezTo>
                  <a:cubicBezTo>
                    <a:pt x="484" y="530"/>
                    <a:pt x="803" y="619"/>
                    <a:pt x="1128" y="619"/>
                  </a:cubicBezTo>
                  <a:cubicBezTo>
                    <a:pt x="1282" y="619"/>
                    <a:pt x="1437" y="599"/>
                    <a:pt x="1591" y="557"/>
                  </a:cubicBezTo>
                  <a:cubicBezTo>
                    <a:pt x="1841" y="515"/>
                    <a:pt x="1736" y="158"/>
                    <a:pt x="1500" y="158"/>
                  </a:cubicBezTo>
                  <a:cubicBezTo>
                    <a:pt x="1487" y="158"/>
                    <a:pt x="1473" y="159"/>
                    <a:pt x="1460" y="161"/>
                  </a:cubicBezTo>
                  <a:cubicBezTo>
                    <a:pt x="1343" y="191"/>
                    <a:pt x="1221" y="205"/>
                    <a:pt x="1099" y="205"/>
                  </a:cubicBezTo>
                  <a:cubicBezTo>
                    <a:pt x="855" y="205"/>
                    <a:pt x="610" y="147"/>
                    <a:pt x="406" y="30"/>
                  </a:cubicBezTo>
                  <a:cubicBezTo>
                    <a:pt x="365" y="9"/>
                    <a:pt x="327"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5" name="Google Shape;3185;p88"/>
            <p:cNvSpPr/>
            <p:nvPr/>
          </p:nvSpPr>
          <p:spPr>
            <a:xfrm>
              <a:off x="14328482" y="1237334"/>
              <a:ext cx="67326" cy="28358"/>
            </a:xfrm>
            <a:custGeom>
              <a:avLst/>
              <a:gdLst/>
              <a:ahLst/>
              <a:cxnLst/>
              <a:rect l="l" t="t" r="r" b="b"/>
              <a:pathLst>
                <a:path w="1605" h="676" extrusionOk="0">
                  <a:moveTo>
                    <a:pt x="286" y="0"/>
                  </a:moveTo>
                  <a:cubicBezTo>
                    <a:pt x="117" y="0"/>
                    <a:pt x="0" y="287"/>
                    <a:pt x="181" y="396"/>
                  </a:cubicBezTo>
                  <a:cubicBezTo>
                    <a:pt x="423" y="578"/>
                    <a:pt x="708" y="676"/>
                    <a:pt x="991" y="676"/>
                  </a:cubicBezTo>
                  <a:cubicBezTo>
                    <a:pt x="1118" y="676"/>
                    <a:pt x="1244" y="656"/>
                    <a:pt x="1367" y="615"/>
                  </a:cubicBezTo>
                  <a:cubicBezTo>
                    <a:pt x="1604" y="536"/>
                    <a:pt x="1556" y="208"/>
                    <a:pt x="1352" y="208"/>
                  </a:cubicBezTo>
                  <a:cubicBezTo>
                    <a:pt x="1329" y="208"/>
                    <a:pt x="1305" y="211"/>
                    <a:pt x="1279" y="220"/>
                  </a:cubicBezTo>
                  <a:cubicBezTo>
                    <a:pt x="1196" y="244"/>
                    <a:pt x="1111" y="255"/>
                    <a:pt x="1026" y="255"/>
                  </a:cubicBezTo>
                  <a:cubicBezTo>
                    <a:pt x="793" y="255"/>
                    <a:pt x="561" y="173"/>
                    <a:pt x="400" y="44"/>
                  </a:cubicBezTo>
                  <a:cubicBezTo>
                    <a:pt x="362" y="13"/>
                    <a:pt x="323"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6" name="Google Shape;3186;p88"/>
            <p:cNvSpPr/>
            <p:nvPr/>
          </p:nvSpPr>
          <p:spPr>
            <a:xfrm>
              <a:off x="14403065" y="1314019"/>
              <a:ext cx="69339" cy="22989"/>
            </a:xfrm>
            <a:custGeom>
              <a:avLst/>
              <a:gdLst/>
              <a:ahLst/>
              <a:cxnLst/>
              <a:rect l="l" t="t" r="r" b="b"/>
              <a:pathLst>
                <a:path w="1653" h="548" extrusionOk="0">
                  <a:moveTo>
                    <a:pt x="1101" y="1"/>
                  </a:moveTo>
                  <a:cubicBezTo>
                    <a:pt x="818" y="1"/>
                    <a:pt x="555" y="50"/>
                    <a:pt x="291" y="149"/>
                  </a:cubicBezTo>
                  <a:cubicBezTo>
                    <a:pt x="0" y="191"/>
                    <a:pt x="103" y="548"/>
                    <a:pt x="339" y="548"/>
                  </a:cubicBezTo>
                  <a:cubicBezTo>
                    <a:pt x="352" y="548"/>
                    <a:pt x="365" y="547"/>
                    <a:pt x="379" y="544"/>
                  </a:cubicBezTo>
                  <a:lnTo>
                    <a:pt x="423" y="544"/>
                  </a:lnTo>
                  <a:cubicBezTo>
                    <a:pt x="648" y="480"/>
                    <a:pt x="873" y="439"/>
                    <a:pt x="1116" y="439"/>
                  </a:cubicBezTo>
                  <a:cubicBezTo>
                    <a:pt x="1204" y="439"/>
                    <a:pt x="1295" y="445"/>
                    <a:pt x="1389" y="456"/>
                  </a:cubicBezTo>
                  <a:cubicBezTo>
                    <a:pt x="1402" y="459"/>
                    <a:pt x="1414" y="460"/>
                    <a:pt x="1425" y="460"/>
                  </a:cubicBezTo>
                  <a:cubicBezTo>
                    <a:pt x="1652" y="460"/>
                    <a:pt x="1640" y="59"/>
                    <a:pt x="1389" y="17"/>
                  </a:cubicBezTo>
                  <a:cubicBezTo>
                    <a:pt x="1291" y="6"/>
                    <a:pt x="1195" y="1"/>
                    <a:pt x="1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7" name="Google Shape;3187;p88"/>
            <p:cNvSpPr/>
            <p:nvPr/>
          </p:nvSpPr>
          <p:spPr>
            <a:xfrm>
              <a:off x="14572868" y="1227644"/>
              <a:ext cx="67200" cy="19717"/>
            </a:xfrm>
            <a:custGeom>
              <a:avLst/>
              <a:gdLst/>
              <a:ahLst/>
              <a:cxnLst/>
              <a:rect l="l" t="t" r="r" b="b"/>
              <a:pathLst>
                <a:path w="1602" h="470" extrusionOk="0">
                  <a:moveTo>
                    <a:pt x="304" y="0"/>
                  </a:moveTo>
                  <a:cubicBezTo>
                    <a:pt x="88" y="0"/>
                    <a:pt x="1" y="367"/>
                    <a:pt x="240" y="407"/>
                  </a:cubicBezTo>
                  <a:cubicBezTo>
                    <a:pt x="489" y="438"/>
                    <a:pt x="737" y="469"/>
                    <a:pt x="1001" y="469"/>
                  </a:cubicBezTo>
                  <a:cubicBezTo>
                    <a:pt x="1111" y="469"/>
                    <a:pt x="1223" y="464"/>
                    <a:pt x="1338" y="451"/>
                  </a:cubicBezTo>
                  <a:cubicBezTo>
                    <a:pt x="1602" y="407"/>
                    <a:pt x="1602" y="12"/>
                    <a:pt x="1338" y="12"/>
                  </a:cubicBezTo>
                  <a:cubicBezTo>
                    <a:pt x="1163" y="34"/>
                    <a:pt x="998" y="45"/>
                    <a:pt x="839" y="45"/>
                  </a:cubicBezTo>
                  <a:cubicBezTo>
                    <a:pt x="680" y="45"/>
                    <a:pt x="526" y="34"/>
                    <a:pt x="372" y="12"/>
                  </a:cubicBezTo>
                  <a:cubicBezTo>
                    <a:pt x="348" y="4"/>
                    <a:pt x="325"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8" name="Google Shape;3188;p88"/>
            <p:cNvSpPr/>
            <p:nvPr/>
          </p:nvSpPr>
          <p:spPr>
            <a:xfrm>
              <a:off x="14591283" y="1323457"/>
              <a:ext cx="72737" cy="21898"/>
            </a:xfrm>
            <a:custGeom>
              <a:avLst/>
              <a:gdLst/>
              <a:ahLst/>
              <a:cxnLst/>
              <a:rect l="l" t="t" r="r" b="b"/>
              <a:pathLst>
                <a:path w="1734" h="522" extrusionOk="0">
                  <a:moveTo>
                    <a:pt x="304" y="0"/>
                  </a:moveTo>
                  <a:cubicBezTo>
                    <a:pt x="88" y="0"/>
                    <a:pt x="1" y="367"/>
                    <a:pt x="241" y="407"/>
                  </a:cubicBezTo>
                  <a:lnTo>
                    <a:pt x="284" y="407"/>
                  </a:lnTo>
                  <a:cubicBezTo>
                    <a:pt x="535" y="491"/>
                    <a:pt x="786" y="521"/>
                    <a:pt x="1036" y="521"/>
                  </a:cubicBezTo>
                  <a:cubicBezTo>
                    <a:pt x="1181" y="521"/>
                    <a:pt x="1326" y="511"/>
                    <a:pt x="1470" y="495"/>
                  </a:cubicBezTo>
                  <a:cubicBezTo>
                    <a:pt x="1734" y="451"/>
                    <a:pt x="1734" y="56"/>
                    <a:pt x="1470" y="56"/>
                  </a:cubicBezTo>
                  <a:cubicBezTo>
                    <a:pt x="1336" y="89"/>
                    <a:pt x="1195" y="104"/>
                    <a:pt x="1053" y="104"/>
                  </a:cubicBezTo>
                  <a:cubicBezTo>
                    <a:pt x="823" y="104"/>
                    <a:pt x="589" y="66"/>
                    <a:pt x="372" y="12"/>
                  </a:cubicBezTo>
                  <a:cubicBezTo>
                    <a:pt x="348" y="4"/>
                    <a:pt x="326"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89" name="Google Shape;3189;p88"/>
            <p:cNvSpPr/>
            <p:nvPr/>
          </p:nvSpPr>
          <p:spPr>
            <a:xfrm>
              <a:off x="14482681" y="1417383"/>
              <a:ext cx="83685" cy="30036"/>
            </a:xfrm>
            <a:custGeom>
              <a:avLst/>
              <a:gdLst/>
              <a:ahLst/>
              <a:cxnLst/>
              <a:rect l="l" t="t" r="r" b="b"/>
              <a:pathLst>
                <a:path w="1995" h="716" extrusionOk="0">
                  <a:moveTo>
                    <a:pt x="264" y="0"/>
                  </a:moveTo>
                  <a:cubicBezTo>
                    <a:pt x="84" y="0"/>
                    <a:pt x="1" y="329"/>
                    <a:pt x="238" y="408"/>
                  </a:cubicBezTo>
                  <a:cubicBezTo>
                    <a:pt x="721" y="584"/>
                    <a:pt x="1204" y="672"/>
                    <a:pt x="1731" y="716"/>
                  </a:cubicBezTo>
                  <a:cubicBezTo>
                    <a:pt x="1995" y="716"/>
                    <a:pt x="1995" y="320"/>
                    <a:pt x="1731" y="276"/>
                  </a:cubicBezTo>
                  <a:cubicBezTo>
                    <a:pt x="1248" y="276"/>
                    <a:pt x="765" y="189"/>
                    <a:pt x="326" y="13"/>
                  </a:cubicBezTo>
                  <a:cubicBezTo>
                    <a:pt x="304" y="4"/>
                    <a:pt x="283"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0" name="Google Shape;3190;p88"/>
            <p:cNvSpPr/>
            <p:nvPr/>
          </p:nvSpPr>
          <p:spPr>
            <a:xfrm>
              <a:off x="14280620" y="1442469"/>
              <a:ext cx="66529" cy="30749"/>
            </a:xfrm>
            <a:custGeom>
              <a:avLst/>
              <a:gdLst/>
              <a:ahLst/>
              <a:cxnLst/>
              <a:rect l="l" t="t" r="r" b="b"/>
              <a:pathLst>
                <a:path w="1586" h="733" extrusionOk="0">
                  <a:moveTo>
                    <a:pt x="301" y="1"/>
                  </a:moveTo>
                  <a:cubicBezTo>
                    <a:pt x="124" y="1"/>
                    <a:pt x="0" y="276"/>
                    <a:pt x="224" y="425"/>
                  </a:cubicBezTo>
                  <a:cubicBezTo>
                    <a:pt x="531" y="645"/>
                    <a:pt x="927" y="733"/>
                    <a:pt x="1322" y="733"/>
                  </a:cubicBezTo>
                  <a:cubicBezTo>
                    <a:pt x="1585" y="733"/>
                    <a:pt x="1585" y="293"/>
                    <a:pt x="1322" y="293"/>
                  </a:cubicBezTo>
                  <a:cubicBezTo>
                    <a:pt x="1271" y="301"/>
                    <a:pt x="1218" y="304"/>
                    <a:pt x="1165" y="304"/>
                  </a:cubicBezTo>
                  <a:cubicBezTo>
                    <a:pt x="900" y="304"/>
                    <a:pt x="619" y="213"/>
                    <a:pt x="399" y="30"/>
                  </a:cubicBezTo>
                  <a:cubicBezTo>
                    <a:pt x="366" y="10"/>
                    <a:pt x="333"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1" name="Google Shape;3191;p88"/>
            <p:cNvSpPr/>
            <p:nvPr/>
          </p:nvSpPr>
          <p:spPr>
            <a:xfrm>
              <a:off x="14712889" y="1382733"/>
              <a:ext cx="46352" cy="22779"/>
            </a:xfrm>
            <a:custGeom>
              <a:avLst/>
              <a:gdLst/>
              <a:ahLst/>
              <a:cxnLst/>
              <a:rect l="l" t="t" r="r" b="b"/>
              <a:pathLst>
                <a:path w="1105" h="543" extrusionOk="0">
                  <a:moveTo>
                    <a:pt x="807" y="1"/>
                  </a:moveTo>
                  <a:cubicBezTo>
                    <a:pt x="794" y="1"/>
                    <a:pt x="781" y="2"/>
                    <a:pt x="767" y="4"/>
                  </a:cubicBezTo>
                  <a:lnTo>
                    <a:pt x="240" y="136"/>
                  </a:lnTo>
                  <a:cubicBezTo>
                    <a:pt x="1" y="176"/>
                    <a:pt x="88" y="543"/>
                    <a:pt x="304" y="543"/>
                  </a:cubicBezTo>
                  <a:cubicBezTo>
                    <a:pt x="325" y="543"/>
                    <a:pt x="348" y="539"/>
                    <a:pt x="372" y="531"/>
                  </a:cubicBezTo>
                  <a:lnTo>
                    <a:pt x="855" y="444"/>
                  </a:lnTo>
                  <a:cubicBezTo>
                    <a:pt x="1105" y="360"/>
                    <a:pt x="1039" y="1"/>
                    <a:pt x="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2" name="Google Shape;3192;p88"/>
            <p:cNvSpPr/>
            <p:nvPr/>
          </p:nvSpPr>
          <p:spPr>
            <a:xfrm>
              <a:off x="14742798" y="1272950"/>
              <a:ext cx="80959" cy="25170"/>
            </a:xfrm>
            <a:custGeom>
              <a:avLst/>
              <a:gdLst/>
              <a:ahLst/>
              <a:cxnLst/>
              <a:rect l="l" t="t" r="r" b="b"/>
              <a:pathLst>
                <a:path w="1930" h="600" extrusionOk="0">
                  <a:moveTo>
                    <a:pt x="306" y="1"/>
                  </a:moveTo>
                  <a:cubicBezTo>
                    <a:pt x="129" y="1"/>
                    <a:pt x="0" y="270"/>
                    <a:pt x="186" y="381"/>
                  </a:cubicBezTo>
                  <a:cubicBezTo>
                    <a:pt x="516" y="531"/>
                    <a:pt x="867" y="599"/>
                    <a:pt x="1210" y="599"/>
                  </a:cubicBezTo>
                  <a:cubicBezTo>
                    <a:pt x="1369" y="599"/>
                    <a:pt x="1527" y="585"/>
                    <a:pt x="1679" y="557"/>
                  </a:cubicBezTo>
                  <a:cubicBezTo>
                    <a:pt x="1929" y="515"/>
                    <a:pt x="1863" y="158"/>
                    <a:pt x="1632" y="158"/>
                  </a:cubicBezTo>
                  <a:cubicBezTo>
                    <a:pt x="1619" y="158"/>
                    <a:pt x="1605" y="159"/>
                    <a:pt x="1592" y="162"/>
                  </a:cubicBezTo>
                  <a:cubicBezTo>
                    <a:pt x="1481" y="186"/>
                    <a:pt x="1367" y="197"/>
                    <a:pt x="1253" y="197"/>
                  </a:cubicBezTo>
                  <a:cubicBezTo>
                    <a:pt x="958" y="197"/>
                    <a:pt x="659" y="125"/>
                    <a:pt x="406" y="30"/>
                  </a:cubicBezTo>
                  <a:cubicBezTo>
                    <a:pt x="372" y="10"/>
                    <a:pt x="338"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3" name="Google Shape;3193;p88"/>
            <p:cNvSpPr/>
            <p:nvPr/>
          </p:nvSpPr>
          <p:spPr>
            <a:xfrm>
              <a:off x="14796658" y="1198488"/>
              <a:ext cx="68165" cy="22443"/>
            </a:xfrm>
            <a:custGeom>
              <a:avLst/>
              <a:gdLst/>
              <a:ahLst/>
              <a:cxnLst/>
              <a:rect l="l" t="t" r="r" b="b"/>
              <a:pathLst>
                <a:path w="1625" h="535" extrusionOk="0">
                  <a:moveTo>
                    <a:pt x="224" y="1"/>
                  </a:moveTo>
                  <a:cubicBezTo>
                    <a:pt x="1" y="1"/>
                    <a:pt x="14" y="358"/>
                    <a:pt x="264" y="399"/>
                  </a:cubicBezTo>
                  <a:lnTo>
                    <a:pt x="1362" y="531"/>
                  </a:lnTo>
                  <a:cubicBezTo>
                    <a:pt x="1374" y="533"/>
                    <a:pt x="1386" y="534"/>
                    <a:pt x="1398" y="534"/>
                  </a:cubicBezTo>
                  <a:cubicBezTo>
                    <a:pt x="1625" y="534"/>
                    <a:pt x="1613" y="134"/>
                    <a:pt x="1362" y="92"/>
                  </a:cubicBezTo>
                  <a:lnTo>
                    <a:pt x="264" y="4"/>
                  </a:lnTo>
                  <a:cubicBezTo>
                    <a:pt x="250" y="2"/>
                    <a:pt x="237"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4" name="Google Shape;3194;p88"/>
            <p:cNvSpPr/>
            <p:nvPr/>
          </p:nvSpPr>
          <p:spPr>
            <a:xfrm>
              <a:off x="14962477" y="1290778"/>
              <a:ext cx="92159" cy="22150"/>
            </a:xfrm>
            <a:custGeom>
              <a:avLst/>
              <a:gdLst/>
              <a:ahLst/>
              <a:cxnLst/>
              <a:rect l="l" t="t" r="r" b="b"/>
              <a:pathLst>
                <a:path w="2197" h="528" extrusionOk="0">
                  <a:moveTo>
                    <a:pt x="264" y="0"/>
                  </a:moveTo>
                  <a:cubicBezTo>
                    <a:pt x="0" y="0"/>
                    <a:pt x="0" y="396"/>
                    <a:pt x="264" y="396"/>
                  </a:cubicBezTo>
                  <a:lnTo>
                    <a:pt x="1933" y="527"/>
                  </a:lnTo>
                  <a:cubicBezTo>
                    <a:pt x="2196" y="527"/>
                    <a:pt x="2196" y="132"/>
                    <a:pt x="1933" y="132"/>
                  </a:cubicBezTo>
                  <a:lnTo>
                    <a:pt x="264" y="0"/>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5" name="Google Shape;3195;p88"/>
            <p:cNvSpPr/>
            <p:nvPr/>
          </p:nvSpPr>
          <p:spPr>
            <a:xfrm>
              <a:off x="14890621" y="1358821"/>
              <a:ext cx="68165" cy="22275"/>
            </a:xfrm>
            <a:custGeom>
              <a:avLst/>
              <a:gdLst/>
              <a:ahLst/>
              <a:cxnLst/>
              <a:rect l="l" t="t" r="r" b="b"/>
              <a:pathLst>
                <a:path w="1625" h="531" extrusionOk="0">
                  <a:moveTo>
                    <a:pt x="1398" y="0"/>
                  </a:moveTo>
                  <a:cubicBezTo>
                    <a:pt x="1386" y="0"/>
                    <a:pt x="1374" y="1"/>
                    <a:pt x="1362" y="3"/>
                  </a:cubicBezTo>
                  <a:lnTo>
                    <a:pt x="264" y="91"/>
                  </a:lnTo>
                  <a:cubicBezTo>
                    <a:pt x="0" y="91"/>
                    <a:pt x="0" y="530"/>
                    <a:pt x="264" y="530"/>
                  </a:cubicBezTo>
                  <a:lnTo>
                    <a:pt x="1362" y="399"/>
                  </a:lnTo>
                  <a:cubicBezTo>
                    <a:pt x="1613" y="399"/>
                    <a:pt x="1625" y="0"/>
                    <a:pt x="1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6" name="Google Shape;3196;p88"/>
            <p:cNvSpPr/>
            <p:nvPr/>
          </p:nvSpPr>
          <p:spPr>
            <a:xfrm>
              <a:off x="15070240" y="1224455"/>
              <a:ext cx="79113" cy="22653"/>
            </a:xfrm>
            <a:custGeom>
              <a:avLst/>
              <a:gdLst/>
              <a:ahLst/>
              <a:cxnLst/>
              <a:rect l="l" t="t" r="r" b="b"/>
              <a:pathLst>
                <a:path w="1886" h="540" extrusionOk="0">
                  <a:moveTo>
                    <a:pt x="923" y="0"/>
                  </a:moveTo>
                  <a:cubicBezTo>
                    <a:pt x="681" y="0"/>
                    <a:pt x="440" y="44"/>
                    <a:pt x="198" y="132"/>
                  </a:cubicBezTo>
                  <a:cubicBezTo>
                    <a:pt x="0" y="211"/>
                    <a:pt x="52" y="540"/>
                    <a:pt x="257" y="540"/>
                  </a:cubicBezTo>
                  <a:cubicBezTo>
                    <a:pt x="280" y="540"/>
                    <a:pt x="304" y="536"/>
                    <a:pt x="330" y="527"/>
                  </a:cubicBezTo>
                  <a:cubicBezTo>
                    <a:pt x="528" y="461"/>
                    <a:pt x="725" y="428"/>
                    <a:pt x="923" y="428"/>
                  </a:cubicBezTo>
                  <a:cubicBezTo>
                    <a:pt x="1121" y="428"/>
                    <a:pt x="1318" y="461"/>
                    <a:pt x="1516" y="527"/>
                  </a:cubicBezTo>
                  <a:cubicBezTo>
                    <a:pt x="1542" y="536"/>
                    <a:pt x="1567" y="540"/>
                    <a:pt x="1590" y="540"/>
                  </a:cubicBezTo>
                  <a:cubicBezTo>
                    <a:pt x="1802" y="540"/>
                    <a:pt x="1885" y="211"/>
                    <a:pt x="1648" y="132"/>
                  </a:cubicBezTo>
                  <a:cubicBezTo>
                    <a:pt x="1406" y="44"/>
                    <a:pt x="1164"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7" name="Google Shape;3197;p88"/>
            <p:cNvSpPr/>
            <p:nvPr/>
          </p:nvSpPr>
          <p:spPr>
            <a:xfrm>
              <a:off x="15137482" y="1329456"/>
              <a:ext cx="86622" cy="23995"/>
            </a:xfrm>
            <a:custGeom>
              <a:avLst/>
              <a:gdLst/>
              <a:ahLst/>
              <a:cxnLst/>
              <a:rect l="l" t="t" r="r" b="b"/>
              <a:pathLst>
                <a:path w="2065" h="572" extrusionOk="0">
                  <a:moveTo>
                    <a:pt x="264" y="1"/>
                  </a:moveTo>
                  <a:cubicBezTo>
                    <a:pt x="1" y="1"/>
                    <a:pt x="1" y="440"/>
                    <a:pt x="264" y="440"/>
                  </a:cubicBezTo>
                  <a:lnTo>
                    <a:pt x="1801" y="572"/>
                  </a:lnTo>
                  <a:cubicBezTo>
                    <a:pt x="2065" y="572"/>
                    <a:pt x="2065" y="176"/>
                    <a:pt x="1801" y="132"/>
                  </a:cubicBezTo>
                  <a:lnTo>
                    <a:pt x="264" y="1"/>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8" name="Google Shape;3198;p88"/>
            <p:cNvSpPr/>
            <p:nvPr/>
          </p:nvSpPr>
          <p:spPr>
            <a:xfrm>
              <a:off x="15272511" y="1288807"/>
              <a:ext cx="65270" cy="24247"/>
            </a:xfrm>
            <a:custGeom>
              <a:avLst/>
              <a:gdLst/>
              <a:ahLst/>
              <a:cxnLst/>
              <a:rect l="l" t="t" r="r" b="b"/>
              <a:pathLst>
                <a:path w="1556" h="578" extrusionOk="0">
                  <a:moveTo>
                    <a:pt x="347" y="0"/>
                  </a:moveTo>
                  <a:cubicBezTo>
                    <a:pt x="108" y="0"/>
                    <a:pt x="0" y="401"/>
                    <a:pt x="251" y="443"/>
                  </a:cubicBezTo>
                  <a:lnTo>
                    <a:pt x="1174" y="574"/>
                  </a:lnTo>
                  <a:cubicBezTo>
                    <a:pt x="1188" y="577"/>
                    <a:pt x="1201" y="578"/>
                    <a:pt x="1214" y="578"/>
                  </a:cubicBezTo>
                  <a:cubicBezTo>
                    <a:pt x="1450" y="578"/>
                    <a:pt x="1555" y="221"/>
                    <a:pt x="1306" y="179"/>
                  </a:cubicBezTo>
                  <a:lnTo>
                    <a:pt x="383" y="3"/>
                  </a:lnTo>
                  <a:cubicBezTo>
                    <a:pt x="371" y="1"/>
                    <a:pt x="358"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199" name="Google Shape;3199;p88"/>
            <p:cNvSpPr/>
            <p:nvPr/>
          </p:nvSpPr>
          <p:spPr>
            <a:xfrm>
              <a:off x="15414419" y="1263007"/>
              <a:ext cx="62879" cy="26470"/>
            </a:xfrm>
            <a:custGeom>
              <a:avLst/>
              <a:gdLst/>
              <a:ahLst/>
              <a:cxnLst/>
              <a:rect l="l" t="t" r="r" b="b"/>
              <a:pathLst>
                <a:path w="1499" h="631" extrusionOk="0">
                  <a:moveTo>
                    <a:pt x="298" y="0"/>
                  </a:moveTo>
                  <a:cubicBezTo>
                    <a:pt x="66" y="0"/>
                    <a:pt x="1" y="359"/>
                    <a:pt x="250" y="443"/>
                  </a:cubicBezTo>
                  <a:lnTo>
                    <a:pt x="1173" y="618"/>
                  </a:lnTo>
                  <a:cubicBezTo>
                    <a:pt x="1199" y="627"/>
                    <a:pt x="1223" y="631"/>
                    <a:pt x="1246" y="631"/>
                  </a:cubicBezTo>
                  <a:cubicBezTo>
                    <a:pt x="1450" y="631"/>
                    <a:pt x="1498" y="302"/>
                    <a:pt x="1261" y="223"/>
                  </a:cubicBezTo>
                  <a:lnTo>
                    <a:pt x="338" y="3"/>
                  </a:lnTo>
                  <a:cubicBezTo>
                    <a:pt x="324" y="1"/>
                    <a:pt x="311"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0" name="Google Shape;3200;p88"/>
            <p:cNvSpPr/>
            <p:nvPr/>
          </p:nvSpPr>
          <p:spPr>
            <a:xfrm>
              <a:off x="15421257" y="1368008"/>
              <a:ext cx="81043" cy="26135"/>
            </a:xfrm>
            <a:custGeom>
              <a:avLst/>
              <a:gdLst/>
              <a:ahLst/>
              <a:cxnLst/>
              <a:rect l="l" t="t" r="r" b="b"/>
              <a:pathLst>
                <a:path w="1932" h="623" extrusionOk="0">
                  <a:moveTo>
                    <a:pt x="227" y="1"/>
                  </a:moveTo>
                  <a:cubicBezTo>
                    <a:pt x="0" y="1"/>
                    <a:pt x="12" y="401"/>
                    <a:pt x="263" y="443"/>
                  </a:cubicBezTo>
                  <a:lnTo>
                    <a:pt x="1669" y="619"/>
                  </a:lnTo>
                  <a:cubicBezTo>
                    <a:pt x="1682" y="621"/>
                    <a:pt x="1696" y="622"/>
                    <a:pt x="1708" y="622"/>
                  </a:cubicBezTo>
                  <a:cubicBezTo>
                    <a:pt x="1931" y="622"/>
                    <a:pt x="1918" y="265"/>
                    <a:pt x="1669" y="224"/>
                  </a:cubicBezTo>
                  <a:lnTo>
                    <a:pt x="263" y="4"/>
                  </a:lnTo>
                  <a:cubicBezTo>
                    <a:pt x="251" y="2"/>
                    <a:pt x="239"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1" name="Google Shape;3201;p88"/>
            <p:cNvSpPr/>
            <p:nvPr/>
          </p:nvSpPr>
          <p:spPr>
            <a:xfrm>
              <a:off x="15259675" y="1404882"/>
              <a:ext cx="78106" cy="29784"/>
            </a:xfrm>
            <a:custGeom>
              <a:avLst/>
              <a:gdLst/>
              <a:ahLst/>
              <a:cxnLst/>
              <a:rect l="l" t="t" r="r" b="b"/>
              <a:pathLst>
                <a:path w="1862" h="710" extrusionOk="0">
                  <a:moveTo>
                    <a:pt x="342" y="0"/>
                  </a:moveTo>
                  <a:cubicBezTo>
                    <a:pt x="106" y="0"/>
                    <a:pt x="0" y="359"/>
                    <a:pt x="250" y="443"/>
                  </a:cubicBezTo>
                  <a:lnTo>
                    <a:pt x="1480" y="706"/>
                  </a:lnTo>
                  <a:cubicBezTo>
                    <a:pt x="1494" y="708"/>
                    <a:pt x="1507" y="710"/>
                    <a:pt x="1520" y="710"/>
                  </a:cubicBezTo>
                  <a:cubicBezTo>
                    <a:pt x="1756" y="710"/>
                    <a:pt x="1861" y="350"/>
                    <a:pt x="1612" y="267"/>
                  </a:cubicBezTo>
                  <a:lnTo>
                    <a:pt x="382" y="3"/>
                  </a:lnTo>
                  <a:cubicBezTo>
                    <a:pt x="368" y="1"/>
                    <a:pt x="355"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2" name="Google Shape;3202;p88"/>
            <p:cNvSpPr/>
            <p:nvPr/>
          </p:nvSpPr>
          <p:spPr>
            <a:xfrm>
              <a:off x="15060676" y="1412224"/>
              <a:ext cx="65816" cy="23031"/>
            </a:xfrm>
            <a:custGeom>
              <a:avLst/>
              <a:gdLst/>
              <a:ahLst/>
              <a:cxnLst/>
              <a:rect l="l" t="t" r="r" b="b"/>
              <a:pathLst>
                <a:path w="1569" h="549" extrusionOk="0">
                  <a:moveTo>
                    <a:pt x="298" y="1"/>
                  </a:moveTo>
                  <a:cubicBezTo>
                    <a:pt x="67" y="1"/>
                    <a:pt x="1" y="360"/>
                    <a:pt x="250" y="443"/>
                  </a:cubicBezTo>
                  <a:lnTo>
                    <a:pt x="207" y="443"/>
                  </a:lnTo>
                  <a:cubicBezTo>
                    <a:pt x="464" y="508"/>
                    <a:pt x="745" y="548"/>
                    <a:pt x="1014" y="548"/>
                  </a:cubicBezTo>
                  <a:cubicBezTo>
                    <a:pt x="1113" y="548"/>
                    <a:pt x="1210" y="543"/>
                    <a:pt x="1305" y="531"/>
                  </a:cubicBezTo>
                  <a:cubicBezTo>
                    <a:pt x="1568" y="487"/>
                    <a:pt x="1568" y="92"/>
                    <a:pt x="1305" y="92"/>
                  </a:cubicBezTo>
                  <a:cubicBezTo>
                    <a:pt x="1192" y="108"/>
                    <a:pt x="1074" y="118"/>
                    <a:pt x="954" y="118"/>
                  </a:cubicBezTo>
                  <a:cubicBezTo>
                    <a:pt x="746" y="118"/>
                    <a:pt x="533" y="88"/>
                    <a:pt x="338" y="4"/>
                  </a:cubicBezTo>
                  <a:cubicBezTo>
                    <a:pt x="325" y="2"/>
                    <a:pt x="311"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3" name="Google Shape;3203;p88"/>
            <p:cNvSpPr/>
            <p:nvPr/>
          </p:nvSpPr>
          <p:spPr>
            <a:xfrm>
              <a:off x="15522560" y="1449223"/>
              <a:ext cx="105037" cy="18458"/>
            </a:xfrm>
            <a:custGeom>
              <a:avLst/>
              <a:gdLst/>
              <a:ahLst/>
              <a:cxnLst/>
              <a:rect l="l" t="t" r="r" b="b"/>
              <a:pathLst>
                <a:path w="2504" h="440" extrusionOk="0">
                  <a:moveTo>
                    <a:pt x="2196" y="1"/>
                  </a:moveTo>
                  <a:lnTo>
                    <a:pt x="264" y="44"/>
                  </a:lnTo>
                  <a:cubicBezTo>
                    <a:pt x="0" y="44"/>
                    <a:pt x="0" y="440"/>
                    <a:pt x="264" y="440"/>
                  </a:cubicBezTo>
                  <a:lnTo>
                    <a:pt x="2196" y="440"/>
                  </a:lnTo>
                  <a:cubicBezTo>
                    <a:pt x="2504" y="440"/>
                    <a:pt x="2504" y="1"/>
                    <a:pt x="2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4" name="Google Shape;3204;p88"/>
            <p:cNvSpPr/>
            <p:nvPr/>
          </p:nvSpPr>
          <p:spPr>
            <a:xfrm>
              <a:off x="15563668" y="1353284"/>
              <a:ext cx="72569" cy="26093"/>
            </a:xfrm>
            <a:custGeom>
              <a:avLst/>
              <a:gdLst/>
              <a:ahLst/>
              <a:cxnLst/>
              <a:rect l="l" t="t" r="r" b="b"/>
              <a:pathLst>
                <a:path w="1730" h="622" extrusionOk="0">
                  <a:moveTo>
                    <a:pt x="341" y="0"/>
                  </a:moveTo>
                  <a:cubicBezTo>
                    <a:pt x="106" y="0"/>
                    <a:pt x="0" y="357"/>
                    <a:pt x="250" y="399"/>
                  </a:cubicBezTo>
                  <a:lnTo>
                    <a:pt x="1348" y="619"/>
                  </a:lnTo>
                  <a:cubicBezTo>
                    <a:pt x="1362" y="621"/>
                    <a:pt x="1375" y="622"/>
                    <a:pt x="1388" y="622"/>
                  </a:cubicBezTo>
                  <a:cubicBezTo>
                    <a:pt x="1624" y="622"/>
                    <a:pt x="1730" y="265"/>
                    <a:pt x="1480" y="223"/>
                  </a:cubicBezTo>
                  <a:lnTo>
                    <a:pt x="382" y="4"/>
                  </a:lnTo>
                  <a:cubicBezTo>
                    <a:pt x="368" y="1"/>
                    <a:pt x="355" y="0"/>
                    <a:pt x="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5" name="Google Shape;3205;p88"/>
            <p:cNvSpPr/>
            <p:nvPr/>
          </p:nvSpPr>
          <p:spPr>
            <a:xfrm>
              <a:off x="15580321" y="1275886"/>
              <a:ext cx="96353" cy="27981"/>
            </a:xfrm>
            <a:custGeom>
              <a:avLst/>
              <a:gdLst/>
              <a:ahLst/>
              <a:cxnLst/>
              <a:rect l="l" t="t" r="r" b="b"/>
              <a:pathLst>
                <a:path w="2297" h="667" extrusionOk="0">
                  <a:moveTo>
                    <a:pt x="340" y="1"/>
                  </a:moveTo>
                  <a:cubicBezTo>
                    <a:pt x="104" y="1"/>
                    <a:pt x="1" y="358"/>
                    <a:pt x="292" y="399"/>
                  </a:cubicBezTo>
                  <a:lnTo>
                    <a:pt x="1917" y="663"/>
                  </a:lnTo>
                  <a:cubicBezTo>
                    <a:pt x="1931" y="665"/>
                    <a:pt x="1945" y="666"/>
                    <a:pt x="1958" y="666"/>
                  </a:cubicBezTo>
                  <a:cubicBezTo>
                    <a:pt x="2194" y="666"/>
                    <a:pt x="2297" y="309"/>
                    <a:pt x="2005" y="267"/>
                  </a:cubicBezTo>
                  <a:lnTo>
                    <a:pt x="380" y="4"/>
                  </a:lnTo>
                  <a:cubicBezTo>
                    <a:pt x="366" y="2"/>
                    <a:pt x="353"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6" name="Google Shape;3206;p88"/>
            <p:cNvSpPr/>
            <p:nvPr/>
          </p:nvSpPr>
          <p:spPr>
            <a:xfrm>
              <a:off x="15755914" y="1310453"/>
              <a:ext cx="91571" cy="45432"/>
            </a:xfrm>
            <a:custGeom>
              <a:avLst/>
              <a:gdLst/>
              <a:ahLst/>
              <a:cxnLst/>
              <a:rect l="l" t="t" r="r" b="b"/>
              <a:pathLst>
                <a:path w="2183" h="1083" extrusionOk="0">
                  <a:moveTo>
                    <a:pt x="370" y="0"/>
                  </a:moveTo>
                  <a:cubicBezTo>
                    <a:pt x="149" y="0"/>
                    <a:pt x="0" y="288"/>
                    <a:pt x="235" y="366"/>
                  </a:cubicBezTo>
                  <a:lnTo>
                    <a:pt x="191" y="366"/>
                  </a:lnTo>
                  <a:lnTo>
                    <a:pt x="1728" y="1069"/>
                  </a:lnTo>
                  <a:cubicBezTo>
                    <a:pt x="1757" y="1078"/>
                    <a:pt x="1785" y="1083"/>
                    <a:pt x="1813" y="1083"/>
                  </a:cubicBezTo>
                  <a:cubicBezTo>
                    <a:pt x="2034" y="1083"/>
                    <a:pt x="2182" y="795"/>
                    <a:pt x="1948" y="717"/>
                  </a:cubicBezTo>
                  <a:lnTo>
                    <a:pt x="454" y="14"/>
                  </a:lnTo>
                  <a:cubicBezTo>
                    <a:pt x="426" y="5"/>
                    <a:pt x="397"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7" name="Google Shape;3207;p88"/>
            <p:cNvSpPr/>
            <p:nvPr/>
          </p:nvSpPr>
          <p:spPr>
            <a:xfrm>
              <a:off x="15730326" y="1366918"/>
              <a:ext cx="81965" cy="44886"/>
            </a:xfrm>
            <a:custGeom>
              <a:avLst/>
              <a:gdLst/>
              <a:ahLst/>
              <a:cxnLst/>
              <a:rect l="l" t="t" r="r" b="b"/>
              <a:pathLst>
                <a:path w="1954" h="1070" extrusionOk="0">
                  <a:moveTo>
                    <a:pt x="306" y="1"/>
                  </a:moveTo>
                  <a:cubicBezTo>
                    <a:pt x="129" y="1"/>
                    <a:pt x="0" y="270"/>
                    <a:pt x="186" y="381"/>
                  </a:cubicBezTo>
                  <a:lnTo>
                    <a:pt x="1548" y="1040"/>
                  </a:lnTo>
                  <a:cubicBezTo>
                    <a:pt x="1581" y="1060"/>
                    <a:pt x="1615" y="1069"/>
                    <a:pt x="1647" y="1069"/>
                  </a:cubicBezTo>
                  <a:cubicBezTo>
                    <a:pt x="1824" y="1069"/>
                    <a:pt x="1953" y="800"/>
                    <a:pt x="1767" y="689"/>
                  </a:cubicBezTo>
                  <a:lnTo>
                    <a:pt x="406" y="30"/>
                  </a:lnTo>
                  <a:cubicBezTo>
                    <a:pt x="372" y="10"/>
                    <a:pt x="338"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8" name="Google Shape;3208;p88"/>
            <p:cNvSpPr/>
            <p:nvPr/>
          </p:nvSpPr>
          <p:spPr>
            <a:xfrm>
              <a:off x="15731752" y="1459795"/>
              <a:ext cx="78232" cy="21520"/>
            </a:xfrm>
            <a:custGeom>
              <a:avLst/>
              <a:gdLst/>
              <a:ahLst/>
              <a:cxnLst/>
              <a:rect l="l" t="t" r="r" b="b"/>
              <a:pathLst>
                <a:path w="1865" h="513" extrusionOk="0">
                  <a:moveTo>
                    <a:pt x="261" y="0"/>
                  </a:moveTo>
                  <a:cubicBezTo>
                    <a:pt x="51" y="0"/>
                    <a:pt x="0" y="367"/>
                    <a:pt x="240" y="407"/>
                  </a:cubicBezTo>
                  <a:cubicBezTo>
                    <a:pt x="561" y="472"/>
                    <a:pt x="906" y="512"/>
                    <a:pt x="1241" y="512"/>
                  </a:cubicBezTo>
                  <a:cubicBezTo>
                    <a:pt x="1363" y="512"/>
                    <a:pt x="1484" y="507"/>
                    <a:pt x="1601" y="495"/>
                  </a:cubicBezTo>
                  <a:cubicBezTo>
                    <a:pt x="1852" y="495"/>
                    <a:pt x="1864" y="97"/>
                    <a:pt x="1637" y="97"/>
                  </a:cubicBezTo>
                  <a:cubicBezTo>
                    <a:pt x="1626" y="97"/>
                    <a:pt x="1614" y="98"/>
                    <a:pt x="1601" y="100"/>
                  </a:cubicBezTo>
                  <a:cubicBezTo>
                    <a:pt x="1484" y="112"/>
                    <a:pt x="1369" y="117"/>
                    <a:pt x="1256" y="117"/>
                  </a:cubicBezTo>
                  <a:cubicBezTo>
                    <a:pt x="947" y="117"/>
                    <a:pt x="649" y="76"/>
                    <a:pt x="328" y="12"/>
                  </a:cubicBezTo>
                  <a:cubicBezTo>
                    <a:pt x="304" y="4"/>
                    <a:pt x="281"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09" name="Google Shape;3209;p88"/>
            <p:cNvSpPr/>
            <p:nvPr/>
          </p:nvSpPr>
          <p:spPr>
            <a:xfrm>
              <a:off x="15897654" y="1456061"/>
              <a:ext cx="58643" cy="30582"/>
            </a:xfrm>
            <a:custGeom>
              <a:avLst/>
              <a:gdLst/>
              <a:ahLst/>
              <a:cxnLst/>
              <a:rect l="l" t="t" r="r" b="b"/>
              <a:pathLst>
                <a:path w="1398" h="729" extrusionOk="0">
                  <a:moveTo>
                    <a:pt x="296" y="1"/>
                  </a:moveTo>
                  <a:cubicBezTo>
                    <a:pt x="84" y="1"/>
                    <a:pt x="0" y="329"/>
                    <a:pt x="238" y="409"/>
                  </a:cubicBezTo>
                  <a:lnTo>
                    <a:pt x="1072" y="716"/>
                  </a:lnTo>
                  <a:cubicBezTo>
                    <a:pt x="1098" y="725"/>
                    <a:pt x="1123" y="729"/>
                    <a:pt x="1145" y="729"/>
                  </a:cubicBezTo>
                  <a:cubicBezTo>
                    <a:pt x="1350" y="729"/>
                    <a:pt x="1398" y="400"/>
                    <a:pt x="1160" y="321"/>
                  </a:cubicBezTo>
                  <a:lnTo>
                    <a:pt x="370" y="13"/>
                  </a:lnTo>
                  <a:cubicBezTo>
                    <a:pt x="344" y="5"/>
                    <a:pt x="319"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0" name="Google Shape;3210;p88"/>
            <p:cNvSpPr/>
            <p:nvPr/>
          </p:nvSpPr>
          <p:spPr>
            <a:xfrm>
              <a:off x="15945474" y="1399009"/>
              <a:ext cx="55580" cy="26428"/>
            </a:xfrm>
            <a:custGeom>
              <a:avLst/>
              <a:gdLst/>
              <a:ahLst/>
              <a:cxnLst/>
              <a:rect l="l" t="t" r="r" b="b"/>
              <a:pathLst>
                <a:path w="1325" h="630" extrusionOk="0">
                  <a:moveTo>
                    <a:pt x="261" y="0"/>
                  </a:moveTo>
                  <a:cubicBezTo>
                    <a:pt x="51" y="0"/>
                    <a:pt x="0" y="367"/>
                    <a:pt x="240" y="407"/>
                  </a:cubicBezTo>
                  <a:lnTo>
                    <a:pt x="943" y="627"/>
                  </a:lnTo>
                  <a:cubicBezTo>
                    <a:pt x="956" y="629"/>
                    <a:pt x="970" y="630"/>
                    <a:pt x="983" y="630"/>
                  </a:cubicBezTo>
                  <a:cubicBezTo>
                    <a:pt x="1219" y="630"/>
                    <a:pt x="1324" y="271"/>
                    <a:pt x="1074" y="187"/>
                  </a:cubicBezTo>
                  <a:lnTo>
                    <a:pt x="328" y="12"/>
                  </a:lnTo>
                  <a:cubicBezTo>
                    <a:pt x="304" y="4"/>
                    <a:pt x="281"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1" name="Google Shape;3211;p88"/>
            <p:cNvSpPr/>
            <p:nvPr/>
          </p:nvSpPr>
          <p:spPr>
            <a:xfrm>
              <a:off x="16071107" y="1493942"/>
              <a:ext cx="55832" cy="61667"/>
            </a:xfrm>
            <a:custGeom>
              <a:avLst/>
              <a:gdLst/>
              <a:ahLst/>
              <a:cxnLst/>
              <a:rect l="l" t="t" r="r" b="b"/>
              <a:pathLst>
                <a:path w="1331" h="1470" extrusionOk="0">
                  <a:moveTo>
                    <a:pt x="269" y="0"/>
                  </a:moveTo>
                  <a:cubicBezTo>
                    <a:pt x="126" y="0"/>
                    <a:pt x="0" y="208"/>
                    <a:pt x="100" y="340"/>
                  </a:cubicBezTo>
                  <a:lnTo>
                    <a:pt x="890" y="1394"/>
                  </a:lnTo>
                  <a:cubicBezTo>
                    <a:pt x="933" y="1447"/>
                    <a:pt x="983" y="1470"/>
                    <a:pt x="1033" y="1470"/>
                  </a:cubicBezTo>
                  <a:cubicBezTo>
                    <a:pt x="1187" y="1470"/>
                    <a:pt x="1331" y="1253"/>
                    <a:pt x="1198" y="1087"/>
                  </a:cubicBezTo>
                  <a:lnTo>
                    <a:pt x="407" y="76"/>
                  </a:lnTo>
                  <a:cubicBezTo>
                    <a:pt x="364" y="22"/>
                    <a:pt x="315"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2" name="Google Shape;3212;p88"/>
            <p:cNvSpPr/>
            <p:nvPr/>
          </p:nvSpPr>
          <p:spPr>
            <a:xfrm>
              <a:off x="16112048" y="1447210"/>
              <a:ext cx="41067" cy="43083"/>
            </a:xfrm>
            <a:custGeom>
              <a:avLst/>
              <a:gdLst/>
              <a:ahLst/>
              <a:cxnLst/>
              <a:rect l="l" t="t" r="r" b="b"/>
              <a:pathLst>
                <a:path w="979" h="1027" extrusionOk="0">
                  <a:moveTo>
                    <a:pt x="275" y="1"/>
                  </a:moveTo>
                  <a:cubicBezTo>
                    <a:pt x="110" y="1"/>
                    <a:pt x="0" y="258"/>
                    <a:pt x="178" y="400"/>
                  </a:cubicBezTo>
                  <a:cubicBezTo>
                    <a:pt x="353" y="488"/>
                    <a:pt x="485" y="663"/>
                    <a:pt x="529" y="883"/>
                  </a:cubicBezTo>
                  <a:cubicBezTo>
                    <a:pt x="546" y="984"/>
                    <a:pt x="620" y="1027"/>
                    <a:pt x="701" y="1027"/>
                  </a:cubicBezTo>
                  <a:cubicBezTo>
                    <a:pt x="832" y="1027"/>
                    <a:pt x="979" y="914"/>
                    <a:pt x="924" y="751"/>
                  </a:cubicBezTo>
                  <a:cubicBezTo>
                    <a:pt x="837" y="444"/>
                    <a:pt x="661" y="224"/>
                    <a:pt x="397" y="49"/>
                  </a:cubicBezTo>
                  <a:cubicBezTo>
                    <a:pt x="355" y="15"/>
                    <a:pt x="314"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3" name="Google Shape;3213;p88"/>
            <p:cNvSpPr/>
            <p:nvPr/>
          </p:nvSpPr>
          <p:spPr>
            <a:xfrm>
              <a:off x="16191329" y="1627008"/>
              <a:ext cx="18457" cy="25841"/>
            </a:xfrm>
            <a:custGeom>
              <a:avLst/>
              <a:gdLst/>
              <a:ahLst/>
              <a:cxnLst/>
              <a:rect l="l" t="t" r="r" b="b"/>
              <a:pathLst>
                <a:path w="440" h="616" extrusionOk="0">
                  <a:moveTo>
                    <a:pt x="220" y="1"/>
                  </a:moveTo>
                  <a:cubicBezTo>
                    <a:pt x="111" y="1"/>
                    <a:pt x="1" y="67"/>
                    <a:pt x="1" y="199"/>
                  </a:cubicBezTo>
                  <a:lnTo>
                    <a:pt x="1" y="418"/>
                  </a:lnTo>
                  <a:cubicBezTo>
                    <a:pt x="1" y="550"/>
                    <a:pt x="111" y="616"/>
                    <a:pt x="220" y="616"/>
                  </a:cubicBezTo>
                  <a:cubicBezTo>
                    <a:pt x="330" y="616"/>
                    <a:pt x="440" y="550"/>
                    <a:pt x="440" y="418"/>
                  </a:cubicBezTo>
                  <a:lnTo>
                    <a:pt x="440" y="199"/>
                  </a:lnTo>
                  <a:cubicBezTo>
                    <a:pt x="440" y="67"/>
                    <a:pt x="33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4" name="Google Shape;3214;p88"/>
            <p:cNvSpPr/>
            <p:nvPr/>
          </p:nvSpPr>
          <p:spPr>
            <a:xfrm>
              <a:off x="16113516" y="1673530"/>
              <a:ext cx="25546" cy="29701"/>
            </a:xfrm>
            <a:custGeom>
              <a:avLst/>
              <a:gdLst/>
              <a:ahLst/>
              <a:cxnLst/>
              <a:rect l="l" t="t" r="r" b="b"/>
              <a:pathLst>
                <a:path w="609" h="708" extrusionOk="0">
                  <a:moveTo>
                    <a:pt x="259" y="0"/>
                  </a:moveTo>
                  <a:cubicBezTo>
                    <a:pt x="131" y="0"/>
                    <a:pt x="1" y="113"/>
                    <a:pt x="55" y="276"/>
                  </a:cubicBezTo>
                  <a:lnTo>
                    <a:pt x="143" y="583"/>
                  </a:lnTo>
                  <a:cubicBezTo>
                    <a:pt x="177" y="669"/>
                    <a:pt x="258" y="707"/>
                    <a:pt x="341" y="707"/>
                  </a:cubicBezTo>
                  <a:cubicBezTo>
                    <a:pt x="472" y="707"/>
                    <a:pt x="609" y="612"/>
                    <a:pt x="582" y="451"/>
                  </a:cubicBezTo>
                  <a:lnTo>
                    <a:pt x="450" y="144"/>
                  </a:lnTo>
                  <a:cubicBezTo>
                    <a:pt x="417" y="43"/>
                    <a:pt x="338"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5" name="Google Shape;3215;p88"/>
            <p:cNvSpPr/>
            <p:nvPr/>
          </p:nvSpPr>
          <p:spPr>
            <a:xfrm>
              <a:off x="15927773" y="1554098"/>
              <a:ext cx="54028" cy="40104"/>
            </a:xfrm>
            <a:custGeom>
              <a:avLst/>
              <a:gdLst/>
              <a:ahLst/>
              <a:cxnLst/>
              <a:rect l="l" t="t" r="r" b="b"/>
              <a:pathLst>
                <a:path w="1288" h="956" extrusionOk="0">
                  <a:moveTo>
                    <a:pt x="275" y="0"/>
                  </a:moveTo>
                  <a:cubicBezTo>
                    <a:pt x="111" y="0"/>
                    <a:pt x="1" y="257"/>
                    <a:pt x="179" y="399"/>
                  </a:cubicBezTo>
                  <a:lnTo>
                    <a:pt x="881" y="926"/>
                  </a:lnTo>
                  <a:cubicBezTo>
                    <a:pt x="915" y="946"/>
                    <a:pt x="948" y="955"/>
                    <a:pt x="980" y="955"/>
                  </a:cubicBezTo>
                  <a:cubicBezTo>
                    <a:pt x="1158" y="955"/>
                    <a:pt x="1287" y="680"/>
                    <a:pt x="1101" y="531"/>
                  </a:cubicBezTo>
                  <a:lnTo>
                    <a:pt x="398" y="48"/>
                  </a:lnTo>
                  <a:cubicBezTo>
                    <a:pt x="356" y="14"/>
                    <a:pt x="314"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6" name="Google Shape;3216;p88"/>
            <p:cNvSpPr/>
            <p:nvPr/>
          </p:nvSpPr>
          <p:spPr>
            <a:xfrm>
              <a:off x="15817031" y="1557580"/>
              <a:ext cx="40899" cy="34902"/>
            </a:xfrm>
            <a:custGeom>
              <a:avLst/>
              <a:gdLst/>
              <a:ahLst/>
              <a:cxnLst/>
              <a:rect l="l" t="t" r="r" b="b"/>
              <a:pathLst>
                <a:path w="975" h="832" extrusionOk="0">
                  <a:moveTo>
                    <a:pt x="307" y="0"/>
                  </a:moveTo>
                  <a:cubicBezTo>
                    <a:pt x="136" y="0"/>
                    <a:pt x="1" y="221"/>
                    <a:pt x="139" y="360"/>
                  </a:cubicBezTo>
                  <a:lnTo>
                    <a:pt x="535" y="756"/>
                  </a:lnTo>
                  <a:cubicBezTo>
                    <a:pt x="589" y="810"/>
                    <a:pt x="646" y="832"/>
                    <a:pt x="698" y="832"/>
                  </a:cubicBezTo>
                  <a:cubicBezTo>
                    <a:pt x="857" y="832"/>
                    <a:pt x="975" y="624"/>
                    <a:pt x="842" y="492"/>
                  </a:cubicBezTo>
                  <a:lnTo>
                    <a:pt x="447" y="53"/>
                  </a:lnTo>
                  <a:cubicBezTo>
                    <a:pt x="401" y="16"/>
                    <a:pt x="353"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7" name="Google Shape;3217;p88"/>
            <p:cNvSpPr/>
            <p:nvPr/>
          </p:nvSpPr>
          <p:spPr>
            <a:xfrm>
              <a:off x="15991910" y="1702266"/>
              <a:ext cx="36872" cy="35574"/>
            </a:xfrm>
            <a:custGeom>
              <a:avLst/>
              <a:gdLst/>
              <a:ahLst/>
              <a:cxnLst/>
              <a:rect l="l" t="t" r="r" b="b"/>
              <a:pathLst>
                <a:path w="879" h="848" extrusionOk="0">
                  <a:moveTo>
                    <a:pt x="308" y="1"/>
                  </a:moveTo>
                  <a:cubicBezTo>
                    <a:pt x="130" y="1"/>
                    <a:pt x="1" y="276"/>
                    <a:pt x="187" y="425"/>
                  </a:cubicBezTo>
                  <a:cubicBezTo>
                    <a:pt x="275" y="513"/>
                    <a:pt x="363" y="601"/>
                    <a:pt x="407" y="689"/>
                  </a:cubicBezTo>
                  <a:cubicBezTo>
                    <a:pt x="443" y="799"/>
                    <a:pt x="542" y="848"/>
                    <a:pt x="634" y="848"/>
                  </a:cubicBezTo>
                  <a:cubicBezTo>
                    <a:pt x="762" y="848"/>
                    <a:pt x="878" y="754"/>
                    <a:pt x="802" y="601"/>
                  </a:cubicBezTo>
                  <a:cubicBezTo>
                    <a:pt x="714" y="381"/>
                    <a:pt x="582" y="205"/>
                    <a:pt x="407" y="30"/>
                  </a:cubicBezTo>
                  <a:cubicBezTo>
                    <a:pt x="373" y="10"/>
                    <a:pt x="340"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8" name="Google Shape;3218;p88"/>
            <p:cNvSpPr/>
            <p:nvPr/>
          </p:nvSpPr>
          <p:spPr>
            <a:xfrm>
              <a:off x="16132392" y="1767498"/>
              <a:ext cx="18457" cy="34609"/>
            </a:xfrm>
            <a:custGeom>
              <a:avLst/>
              <a:gdLst/>
              <a:ahLst/>
              <a:cxnLst/>
              <a:rect l="l" t="t" r="r" b="b"/>
              <a:pathLst>
                <a:path w="440" h="825" extrusionOk="0">
                  <a:moveTo>
                    <a:pt x="220" y="1"/>
                  </a:moveTo>
                  <a:cubicBezTo>
                    <a:pt x="110" y="1"/>
                    <a:pt x="0" y="78"/>
                    <a:pt x="0" y="232"/>
                  </a:cubicBezTo>
                  <a:lnTo>
                    <a:pt x="0" y="627"/>
                  </a:lnTo>
                  <a:cubicBezTo>
                    <a:pt x="0" y="759"/>
                    <a:pt x="110" y="825"/>
                    <a:pt x="220" y="825"/>
                  </a:cubicBezTo>
                  <a:cubicBezTo>
                    <a:pt x="330" y="825"/>
                    <a:pt x="439" y="759"/>
                    <a:pt x="439" y="627"/>
                  </a:cubicBezTo>
                  <a:lnTo>
                    <a:pt x="439" y="232"/>
                  </a:lnTo>
                  <a:cubicBezTo>
                    <a:pt x="439" y="78"/>
                    <a:pt x="33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19" name="Google Shape;3219;p88"/>
            <p:cNvSpPr/>
            <p:nvPr/>
          </p:nvSpPr>
          <p:spPr>
            <a:xfrm>
              <a:off x="16224425" y="1506863"/>
              <a:ext cx="35781" cy="52438"/>
            </a:xfrm>
            <a:custGeom>
              <a:avLst/>
              <a:gdLst/>
              <a:ahLst/>
              <a:cxnLst/>
              <a:rect l="l" t="t" r="r" b="b"/>
              <a:pathLst>
                <a:path w="853" h="1250" extrusionOk="0">
                  <a:moveTo>
                    <a:pt x="271" y="1"/>
                  </a:moveTo>
                  <a:cubicBezTo>
                    <a:pt x="135" y="1"/>
                    <a:pt x="0" y="160"/>
                    <a:pt x="90" y="339"/>
                  </a:cubicBezTo>
                  <a:lnTo>
                    <a:pt x="398" y="1130"/>
                  </a:lnTo>
                  <a:cubicBezTo>
                    <a:pt x="440" y="1214"/>
                    <a:pt x="504" y="1249"/>
                    <a:pt x="569" y="1249"/>
                  </a:cubicBezTo>
                  <a:cubicBezTo>
                    <a:pt x="709" y="1249"/>
                    <a:pt x="853" y="1090"/>
                    <a:pt x="793" y="910"/>
                  </a:cubicBezTo>
                  <a:lnTo>
                    <a:pt x="442" y="120"/>
                  </a:lnTo>
                  <a:cubicBezTo>
                    <a:pt x="400" y="36"/>
                    <a:pt x="335"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0" name="Google Shape;3220;p88"/>
            <p:cNvSpPr/>
            <p:nvPr/>
          </p:nvSpPr>
          <p:spPr>
            <a:xfrm>
              <a:off x="16290828" y="1660651"/>
              <a:ext cx="18457" cy="43796"/>
            </a:xfrm>
            <a:custGeom>
              <a:avLst/>
              <a:gdLst/>
              <a:ahLst/>
              <a:cxnLst/>
              <a:rect l="l" t="t" r="r" b="b"/>
              <a:pathLst>
                <a:path w="440" h="1044" extrusionOk="0">
                  <a:moveTo>
                    <a:pt x="220" y="1"/>
                  </a:moveTo>
                  <a:cubicBezTo>
                    <a:pt x="110" y="1"/>
                    <a:pt x="1" y="77"/>
                    <a:pt x="1" y="231"/>
                  </a:cubicBezTo>
                  <a:lnTo>
                    <a:pt x="1" y="846"/>
                  </a:lnTo>
                  <a:cubicBezTo>
                    <a:pt x="1" y="978"/>
                    <a:pt x="110" y="1044"/>
                    <a:pt x="220" y="1044"/>
                  </a:cubicBezTo>
                  <a:cubicBezTo>
                    <a:pt x="330" y="1044"/>
                    <a:pt x="440" y="978"/>
                    <a:pt x="440" y="846"/>
                  </a:cubicBezTo>
                  <a:lnTo>
                    <a:pt x="440" y="231"/>
                  </a:lnTo>
                  <a:cubicBezTo>
                    <a:pt x="440" y="77"/>
                    <a:pt x="33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1" name="Google Shape;3221;p88"/>
            <p:cNvSpPr/>
            <p:nvPr/>
          </p:nvSpPr>
          <p:spPr>
            <a:xfrm>
              <a:off x="16255802" y="1785033"/>
              <a:ext cx="24665" cy="42873"/>
            </a:xfrm>
            <a:custGeom>
              <a:avLst/>
              <a:gdLst/>
              <a:ahLst/>
              <a:cxnLst/>
              <a:rect l="l" t="t" r="r" b="b"/>
              <a:pathLst>
                <a:path w="588" h="1022" extrusionOk="0">
                  <a:moveTo>
                    <a:pt x="309" y="1"/>
                  </a:moveTo>
                  <a:cubicBezTo>
                    <a:pt x="242" y="1"/>
                    <a:pt x="176" y="35"/>
                    <a:pt x="133" y="121"/>
                  </a:cubicBezTo>
                  <a:cubicBezTo>
                    <a:pt x="45" y="341"/>
                    <a:pt x="1" y="560"/>
                    <a:pt x="1" y="824"/>
                  </a:cubicBezTo>
                  <a:cubicBezTo>
                    <a:pt x="23" y="956"/>
                    <a:pt x="144" y="1021"/>
                    <a:pt x="254" y="1021"/>
                  </a:cubicBezTo>
                  <a:cubicBezTo>
                    <a:pt x="363" y="1021"/>
                    <a:pt x="462" y="956"/>
                    <a:pt x="440" y="824"/>
                  </a:cubicBezTo>
                  <a:cubicBezTo>
                    <a:pt x="440" y="648"/>
                    <a:pt x="440" y="472"/>
                    <a:pt x="528" y="297"/>
                  </a:cubicBezTo>
                  <a:cubicBezTo>
                    <a:pt x="587" y="149"/>
                    <a:pt x="447" y="1"/>
                    <a:pt x="309" y="1"/>
                  </a:cubicBezTo>
                  <a:close/>
                </a:path>
              </a:pathLst>
            </a:custGeom>
            <a:solidFill>
              <a:srgbClr val="07A568"/>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2" name="Google Shape;3222;p88"/>
            <p:cNvSpPr/>
            <p:nvPr/>
          </p:nvSpPr>
          <p:spPr>
            <a:xfrm>
              <a:off x="15349946" y="1463822"/>
              <a:ext cx="55580" cy="26470"/>
            </a:xfrm>
            <a:custGeom>
              <a:avLst/>
              <a:gdLst/>
              <a:ahLst/>
              <a:cxnLst/>
              <a:rect l="l" t="t" r="r" b="b"/>
              <a:pathLst>
                <a:path w="1325" h="631" extrusionOk="0">
                  <a:moveTo>
                    <a:pt x="298" y="1"/>
                  </a:moveTo>
                  <a:cubicBezTo>
                    <a:pt x="66" y="1"/>
                    <a:pt x="0" y="360"/>
                    <a:pt x="250" y="443"/>
                  </a:cubicBezTo>
                  <a:lnTo>
                    <a:pt x="953" y="619"/>
                  </a:lnTo>
                  <a:cubicBezTo>
                    <a:pt x="977" y="627"/>
                    <a:pt x="1000" y="630"/>
                    <a:pt x="1021" y="630"/>
                  </a:cubicBezTo>
                  <a:cubicBezTo>
                    <a:pt x="1237" y="630"/>
                    <a:pt x="1324" y="263"/>
                    <a:pt x="1085" y="224"/>
                  </a:cubicBezTo>
                  <a:lnTo>
                    <a:pt x="338" y="4"/>
                  </a:lnTo>
                  <a:cubicBezTo>
                    <a:pt x="324" y="2"/>
                    <a:pt x="311"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3" name="Google Shape;3223;p88"/>
            <p:cNvSpPr/>
            <p:nvPr/>
          </p:nvSpPr>
          <p:spPr>
            <a:xfrm>
              <a:off x="15615767" y="1550029"/>
              <a:ext cx="59146" cy="24667"/>
            </a:xfrm>
            <a:custGeom>
              <a:avLst/>
              <a:gdLst/>
              <a:ahLst/>
              <a:cxnLst/>
              <a:rect l="l" t="t" r="r" b="b"/>
              <a:pathLst>
                <a:path w="1410" h="588" extrusionOk="0">
                  <a:moveTo>
                    <a:pt x="285" y="1"/>
                  </a:moveTo>
                  <a:cubicBezTo>
                    <a:pt x="48" y="1"/>
                    <a:pt x="0" y="329"/>
                    <a:pt x="238" y="409"/>
                  </a:cubicBezTo>
                  <a:lnTo>
                    <a:pt x="1072" y="584"/>
                  </a:lnTo>
                  <a:cubicBezTo>
                    <a:pt x="1086" y="587"/>
                    <a:pt x="1100" y="588"/>
                    <a:pt x="1112" y="588"/>
                  </a:cubicBezTo>
                  <a:cubicBezTo>
                    <a:pt x="1344" y="588"/>
                    <a:pt x="1410" y="231"/>
                    <a:pt x="1160" y="189"/>
                  </a:cubicBezTo>
                  <a:lnTo>
                    <a:pt x="370" y="13"/>
                  </a:lnTo>
                  <a:cubicBezTo>
                    <a:pt x="339" y="5"/>
                    <a:pt x="311"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4" name="Google Shape;3224;p88"/>
            <p:cNvSpPr/>
            <p:nvPr/>
          </p:nvSpPr>
          <p:spPr>
            <a:xfrm>
              <a:off x="15787542" y="1625749"/>
              <a:ext cx="45849" cy="31882"/>
            </a:xfrm>
            <a:custGeom>
              <a:avLst/>
              <a:gdLst/>
              <a:ahLst/>
              <a:cxnLst/>
              <a:rect l="l" t="t" r="r" b="b"/>
              <a:pathLst>
                <a:path w="1093" h="760" extrusionOk="0">
                  <a:moveTo>
                    <a:pt x="303" y="0"/>
                  </a:moveTo>
                  <a:cubicBezTo>
                    <a:pt x="164" y="0"/>
                    <a:pt x="1" y="222"/>
                    <a:pt x="140" y="360"/>
                  </a:cubicBezTo>
                  <a:cubicBezTo>
                    <a:pt x="271" y="580"/>
                    <a:pt x="491" y="712"/>
                    <a:pt x="711" y="756"/>
                  </a:cubicBezTo>
                  <a:cubicBezTo>
                    <a:pt x="724" y="758"/>
                    <a:pt x="738" y="759"/>
                    <a:pt x="751" y="759"/>
                  </a:cubicBezTo>
                  <a:cubicBezTo>
                    <a:pt x="987" y="759"/>
                    <a:pt x="1092" y="400"/>
                    <a:pt x="842" y="316"/>
                  </a:cubicBezTo>
                  <a:cubicBezTo>
                    <a:pt x="667" y="316"/>
                    <a:pt x="535" y="229"/>
                    <a:pt x="403" y="53"/>
                  </a:cubicBezTo>
                  <a:cubicBezTo>
                    <a:pt x="376" y="16"/>
                    <a:pt x="340"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5" name="Google Shape;3225;p88"/>
            <p:cNvSpPr/>
            <p:nvPr/>
          </p:nvSpPr>
          <p:spPr>
            <a:xfrm>
              <a:off x="15923955" y="1764184"/>
              <a:ext cx="37165" cy="42034"/>
            </a:xfrm>
            <a:custGeom>
              <a:avLst/>
              <a:gdLst/>
              <a:ahLst/>
              <a:cxnLst/>
              <a:rect l="l" t="t" r="r" b="b"/>
              <a:pathLst>
                <a:path w="886" h="1002" extrusionOk="0">
                  <a:moveTo>
                    <a:pt x="291" y="0"/>
                  </a:moveTo>
                  <a:cubicBezTo>
                    <a:pt x="149" y="0"/>
                    <a:pt x="1" y="155"/>
                    <a:pt x="94" y="311"/>
                  </a:cubicBezTo>
                  <a:lnTo>
                    <a:pt x="401" y="882"/>
                  </a:lnTo>
                  <a:cubicBezTo>
                    <a:pt x="459" y="967"/>
                    <a:pt x="535" y="1002"/>
                    <a:pt x="606" y="1002"/>
                  </a:cubicBezTo>
                  <a:cubicBezTo>
                    <a:pt x="755" y="1002"/>
                    <a:pt x="886" y="854"/>
                    <a:pt x="797" y="706"/>
                  </a:cubicBezTo>
                  <a:lnTo>
                    <a:pt x="445" y="91"/>
                  </a:lnTo>
                  <a:cubicBezTo>
                    <a:pt x="407" y="27"/>
                    <a:pt x="349"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6" name="Google Shape;3226;p88"/>
            <p:cNvSpPr/>
            <p:nvPr/>
          </p:nvSpPr>
          <p:spPr>
            <a:xfrm>
              <a:off x="13566506" y="1305377"/>
              <a:ext cx="65186" cy="22443"/>
            </a:xfrm>
            <a:custGeom>
              <a:avLst/>
              <a:gdLst/>
              <a:ahLst/>
              <a:cxnLst/>
              <a:rect l="l" t="t" r="r" b="b"/>
              <a:pathLst>
                <a:path w="1554" h="535" extrusionOk="0">
                  <a:moveTo>
                    <a:pt x="342" y="0"/>
                  </a:moveTo>
                  <a:cubicBezTo>
                    <a:pt x="106" y="0"/>
                    <a:pt x="0" y="357"/>
                    <a:pt x="250" y="399"/>
                  </a:cubicBezTo>
                  <a:lnTo>
                    <a:pt x="1173" y="531"/>
                  </a:lnTo>
                  <a:cubicBezTo>
                    <a:pt x="1186" y="533"/>
                    <a:pt x="1200" y="534"/>
                    <a:pt x="1213" y="534"/>
                  </a:cubicBezTo>
                  <a:cubicBezTo>
                    <a:pt x="1449" y="534"/>
                    <a:pt x="1554" y="177"/>
                    <a:pt x="1304" y="135"/>
                  </a:cubicBezTo>
                  <a:lnTo>
                    <a:pt x="382" y="4"/>
                  </a:lnTo>
                  <a:cubicBezTo>
                    <a:pt x="368" y="1"/>
                    <a:pt x="355"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7" name="Google Shape;3227;p88"/>
            <p:cNvSpPr/>
            <p:nvPr/>
          </p:nvSpPr>
          <p:spPr>
            <a:xfrm>
              <a:off x="13549937" y="1250087"/>
              <a:ext cx="46771" cy="22443"/>
            </a:xfrm>
            <a:custGeom>
              <a:avLst/>
              <a:gdLst/>
              <a:ahLst/>
              <a:cxnLst/>
              <a:rect l="l" t="t" r="r" b="b"/>
              <a:pathLst>
                <a:path w="1115" h="535" extrusionOk="0">
                  <a:moveTo>
                    <a:pt x="298" y="1"/>
                  </a:moveTo>
                  <a:cubicBezTo>
                    <a:pt x="66" y="1"/>
                    <a:pt x="0" y="358"/>
                    <a:pt x="250" y="399"/>
                  </a:cubicBezTo>
                  <a:lnTo>
                    <a:pt x="777" y="531"/>
                  </a:lnTo>
                  <a:cubicBezTo>
                    <a:pt x="791" y="533"/>
                    <a:pt x="804" y="534"/>
                    <a:pt x="817" y="534"/>
                  </a:cubicBezTo>
                  <a:cubicBezTo>
                    <a:pt x="1049" y="534"/>
                    <a:pt x="1115" y="175"/>
                    <a:pt x="865" y="92"/>
                  </a:cubicBezTo>
                  <a:lnTo>
                    <a:pt x="338" y="4"/>
                  </a:lnTo>
                  <a:cubicBezTo>
                    <a:pt x="324" y="2"/>
                    <a:pt x="311"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8" name="Google Shape;3228;p88"/>
            <p:cNvSpPr/>
            <p:nvPr/>
          </p:nvSpPr>
          <p:spPr>
            <a:xfrm>
              <a:off x="16118424" y="1874345"/>
              <a:ext cx="28021" cy="60660"/>
            </a:xfrm>
            <a:custGeom>
              <a:avLst/>
              <a:gdLst/>
              <a:ahLst/>
              <a:cxnLst/>
              <a:rect l="l" t="t" r="r" b="b"/>
              <a:pathLst>
                <a:path w="668" h="1446" extrusionOk="0">
                  <a:moveTo>
                    <a:pt x="405" y="1"/>
                  </a:moveTo>
                  <a:cubicBezTo>
                    <a:pt x="330" y="1"/>
                    <a:pt x="262" y="44"/>
                    <a:pt x="245" y="144"/>
                  </a:cubicBezTo>
                  <a:lnTo>
                    <a:pt x="201" y="144"/>
                  </a:lnTo>
                  <a:lnTo>
                    <a:pt x="26" y="1198"/>
                  </a:lnTo>
                  <a:cubicBezTo>
                    <a:pt x="0" y="1351"/>
                    <a:pt x="123" y="1445"/>
                    <a:pt x="248" y="1445"/>
                  </a:cubicBezTo>
                  <a:cubicBezTo>
                    <a:pt x="337" y="1445"/>
                    <a:pt x="428" y="1397"/>
                    <a:pt x="465" y="1286"/>
                  </a:cubicBezTo>
                  <a:lnTo>
                    <a:pt x="641" y="276"/>
                  </a:lnTo>
                  <a:cubicBezTo>
                    <a:pt x="668" y="113"/>
                    <a:pt x="527"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29" name="Google Shape;3229;p88"/>
            <p:cNvSpPr/>
            <p:nvPr/>
          </p:nvSpPr>
          <p:spPr>
            <a:xfrm>
              <a:off x="16069513" y="2003341"/>
              <a:ext cx="53189" cy="59611"/>
            </a:xfrm>
            <a:custGeom>
              <a:avLst/>
              <a:gdLst/>
              <a:ahLst/>
              <a:cxnLst/>
              <a:rect l="l" t="t" r="r" b="b"/>
              <a:pathLst>
                <a:path w="1268" h="1421" extrusionOk="0">
                  <a:moveTo>
                    <a:pt x="994" y="0"/>
                  </a:moveTo>
                  <a:cubicBezTo>
                    <a:pt x="925" y="0"/>
                    <a:pt x="852" y="30"/>
                    <a:pt x="797" y="100"/>
                  </a:cubicBezTo>
                  <a:lnTo>
                    <a:pt x="94" y="1110"/>
                  </a:lnTo>
                  <a:cubicBezTo>
                    <a:pt x="1" y="1265"/>
                    <a:pt x="149" y="1421"/>
                    <a:pt x="306" y="1421"/>
                  </a:cubicBezTo>
                  <a:cubicBezTo>
                    <a:pt x="371" y="1421"/>
                    <a:pt x="438" y="1394"/>
                    <a:pt x="489" y="1330"/>
                  </a:cubicBezTo>
                  <a:lnTo>
                    <a:pt x="1148" y="319"/>
                  </a:lnTo>
                  <a:cubicBezTo>
                    <a:pt x="1268" y="139"/>
                    <a:pt x="1142" y="0"/>
                    <a:pt x="9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30" name="Google Shape;3230;p88"/>
            <p:cNvSpPr/>
            <p:nvPr/>
          </p:nvSpPr>
          <p:spPr>
            <a:xfrm>
              <a:off x="15952522" y="2063497"/>
              <a:ext cx="24371" cy="38510"/>
            </a:xfrm>
            <a:custGeom>
              <a:avLst/>
              <a:gdLst/>
              <a:ahLst/>
              <a:cxnLst/>
              <a:rect l="l" t="t" r="r" b="b"/>
              <a:pathLst>
                <a:path w="581" h="918" extrusionOk="0">
                  <a:moveTo>
                    <a:pt x="342" y="0"/>
                  </a:moveTo>
                  <a:cubicBezTo>
                    <a:pt x="258" y="0"/>
                    <a:pt x="178" y="49"/>
                    <a:pt x="160" y="159"/>
                  </a:cubicBezTo>
                  <a:lnTo>
                    <a:pt x="28" y="642"/>
                  </a:lnTo>
                  <a:cubicBezTo>
                    <a:pt x="1" y="805"/>
                    <a:pt x="141" y="918"/>
                    <a:pt x="263" y="918"/>
                  </a:cubicBezTo>
                  <a:cubicBezTo>
                    <a:pt x="338" y="918"/>
                    <a:pt x="406" y="875"/>
                    <a:pt x="423" y="774"/>
                  </a:cubicBezTo>
                  <a:lnTo>
                    <a:pt x="555" y="247"/>
                  </a:lnTo>
                  <a:cubicBezTo>
                    <a:pt x="580" y="94"/>
                    <a:pt x="458"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31" name="Google Shape;3231;p88"/>
            <p:cNvSpPr/>
            <p:nvPr/>
          </p:nvSpPr>
          <p:spPr>
            <a:xfrm>
              <a:off x="16012632" y="1874471"/>
              <a:ext cx="29825" cy="43712"/>
            </a:xfrm>
            <a:custGeom>
              <a:avLst/>
              <a:gdLst/>
              <a:ahLst/>
              <a:cxnLst/>
              <a:rect l="l" t="t" r="r" b="b"/>
              <a:pathLst>
                <a:path w="711" h="1042" extrusionOk="0">
                  <a:moveTo>
                    <a:pt x="386" y="1"/>
                  </a:moveTo>
                  <a:cubicBezTo>
                    <a:pt x="343" y="1"/>
                    <a:pt x="301" y="16"/>
                    <a:pt x="264" y="53"/>
                  </a:cubicBezTo>
                  <a:cubicBezTo>
                    <a:pt x="88" y="273"/>
                    <a:pt x="0" y="536"/>
                    <a:pt x="0" y="844"/>
                  </a:cubicBezTo>
                  <a:cubicBezTo>
                    <a:pt x="0" y="976"/>
                    <a:pt x="110" y="1042"/>
                    <a:pt x="220" y="1042"/>
                  </a:cubicBezTo>
                  <a:cubicBezTo>
                    <a:pt x="330" y="1042"/>
                    <a:pt x="440" y="976"/>
                    <a:pt x="440" y="844"/>
                  </a:cubicBezTo>
                  <a:cubicBezTo>
                    <a:pt x="396" y="668"/>
                    <a:pt x="440" y="493"/>
                    <a:pt x="571" y="361"/>
                  </a:cubicBezTo>
                  <a:cubicBezTo>
                    <a:pt x="710" y="222"/>
                    <a:pt x="547"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32" name="Google Shape;3232;p88"/>
            <p:cNvSpPr/>
            <p:nvPr/>
          </p:nvSpPr>
          <p:spPr>
            <a:xfrm>
              <a:off x="16194349" y="1900522"/>
              <a:ext cx="30412" cy="34651"/>
            </a:xfrm>
            <a:custGeom>
              <a:avLst/>
              <a:gdLst/>
              <a:ahLst/>
              <a:cxnLst/>
              <a:rect l="l" t="t" r="r" b="b"/>
              <a:pathLst>
                <a:path w="725" h="826" extrusionOk="0">
                  <a:moveTo>
                    <a:pt x="435" y="0"/>
                  </a:moveTo>
                  <a:cubicBezTo>
                    <a:pt x="376" y="0"/>
                    <a:pt x="319" y="27"/>
                    <a:pt x="280" y="91"/>
                  </a:cubicBezTo>
                  <a:lnTo>
                    <a:pt x="61" y="486"/>
                  </a:lnTo>
                  <a:cubicBezTo>
                    <a:pt x="1" y="666"/>
                    <a:pt x="145" y="825"/>
                    <a:pt x="284" y="825"/>
                  </a:cubicBezTo>
                  <a:cubicBezTo>
                    <a:pt x="349" y="825"/>
                    <a:pt x="414" y="790"/>
                    <a:pt x="456" y="706"/>
                  </a:cubicBezTo>
                  <a:lnTo>
                    <a:pt x="631" y="311"/>
                  </a:lnTo>
                  <a:cubicBezTo>
                    <a:pt x="725" y="155"/>
                    <a:pt x="576" y="0"/>
                    <a:pt x="435" y="0"/>
                  </a:cubicBezTo>
                  <a:close/>
                </a:path>
              </a:pathLst>
            </a:custGeom>
            <a:solidFill>
              <a:srgbClr val="07A568"/>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33" name="Google Shape;3233;p88"/>
            <p:cNvSpPr/>
            <p:nvPr/>
          </p:nvSpPr>
          <p:spPr>
            <a:xfrm>
              <a:off x="15820723" y="2123234"/>
              <a:ext cx="55497" cy="43125"/>
            </a:xfrm>
            <a:custGeom>
              <a:avLst/>
              <a:gdLst/>
              <a:ahLst/>
              <a:cxnLst/>
              <a:rect l="l" t="t" r="r" b="b"/>
              <a:pathLst>
                <a:path w="1323" h="1028" extrusionOk="0">
                  <a:moveTo>
                    <a:pt x="1008" y="0"/>
                  </a:moveTo>
                  <a:cubicBezTo>
                    <a:pt x="965" y="0"/>
                    <a:pt x="923" y="16"/>
                    <a:pt x="886" y="53"/>
                  </a:cubicBezTo>
                  <a:lnTo>
                    <a:pt x="139" y="668"/>
                  </a:lnTo>
                  <a:cubicBezTo>
                    <a:pt x="0" y="806"/>
                    <a:pt x="136" y="1028"/>
                    <a:pt x="307" y="1028"/>
                  </a:cubicBezTo>
                  <a:cubicBezTo>
                    <a:pt x="353" y="1028"/>
                    <a:pt x="401" y="1012"/>
                    <a:pt x="447" y="975"/>
                  </a:cubicBezTo>
                  <a:lnTo>
                    <a:pt x="1149" y="360"/>
                  </a:lnTo>
                  <a:cubicBezTo>
                    <a:pt x="1323" y="221"/>
                    <a:pt x="1167" y="0"/>
                    <a:pt x="1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34" name="Google Shape;3234;p88"/>
            <p:cNvSpPr/>
            <p:nvPr/>
          </p:nvSpPr>
          <p:spPr>
            <a:xfrm>
              <a:off x="15872696" y="2160402"/>
              <a:ext cx="46226" cy="35951"/>
            </a:xfrm>
            <a:custGeom>
              <a:avLst/>
              <a:gdLst/>
              <a:ahLst/>
              <a:cxnLst/>
              <a:rect l="l" t="t" r="r" b="b"/>
              <a:pathLst>
                <a:path w="1102" h="857" extrusionOk="0">
                  <a:moveTo>
                    <a:pt x="815" y="1"/>
                  </a:moveTo>
                  <a:cubicBezTo>
                    <a:pt x="779" y="1"/>
                    <a:pt x="740" y="14"/>
                    <a:pt x="701" y="45"/>
                  </a:cubicBezTo>
                  <a:lnTo>
                    <a:pt x="174" y="440"/>
                  </a:lnTo>
                  <a:cubicBezTo>
                    <a:pt x="0" y="580"/>
                    <a:pt x="102" y="857"/>
                    <a:pt x="261" y="857"/>
                  </a:cubicBezTo>
                  <a:cubicBezTo>
                    <a:pt x="302" y="857"/>
                    <a:pt x="348" y="838"/>
                    <a:pt x="394" y="792"/>
                  </a:cubicBezTo>
                  <a:lnTo>
                    <a:pt x="921" y="397"/>
                  </a:lnTo>
                  <a:cubicBezTo>
                    <a:pt x="1101" y="288"/>
                    <a:pt x="985"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35" name="Google Shape;3235;p88"/>
            <p:cNvSpPr/>
            <p:nvPr/>
          </p:nvSpPr>
          <p:spPr>
            <a:xfrm>
              <a:off x="15898367" y="1946583"/>
              <a:ext cx="35320" cy="43922"/>
            </a:xfrm>
            <a:custGeom>
              <a:avLst/>
              <a:gdLst/>
              <a:ahLst/>
              <a:cxnLst/>
              <a:rect l="l" t="t" r="r" b="b"/>
              <a:pathLst>
                <a:path w="842" h="1047" extrusionOk="0">
                  <a:moveTo>
                    <a:pt x="551" y="0"/>
                  </a:moveTo>
                  <a:cubicBezTo>
                    <a:pt x="493" y="0"/>
                    <a:pt x="435" y="27"/>
                    <a:pt x="397" y="91"/>
                  </a:cubicBezTo>
                  <a:lnTo>
                    <a:pt x="89" y="750"/>
                  </a:lnTo>
                  <a:cubicBezTo>
                    <a:pt x="0" y="898"/>
                    <a:pt x="151" y="1046"/>
                    <a:pt x="286" y="1046"/>
                  </a:cubicBezTo>
                  <a:cubicBezTo>
                    <a:pt x="351" y="1046"/>
                    <a:pt x="412" y="1012"/>
                    <a:pt x="440" y="926"/>
                  </a:cubicBezTo>
                  <a:lnTo>
                    <a:pt x="748" y="311"/>
                  </a:lnTo>
                  <a:cubicBezTo>
                    <a:pt x="841" y="156"/>
                    <a:pt x="693"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36" name="Google Shape;3236;p88"/>
            <p:cNvSpPr/>
            <p:nvPr/>
          </p:nvSpPr>
          <p:spPr>
            <a:xfrm>
              <a:off x="15693873" y="2208351"/>
              <a:ext cx="62712" cy="18458"/>
            </a:xfrm>
            <a:custGeom>
              <a:avLst/>
              <a:gdLst/>
              <a:ahLst/>
              <a:cxnLst/>
              <a:rect l="l" t="t" r="r" b="b"/>
              <a:pathLst>
                <a:path w="1495" h="440" extrusionOk="0">
                  <a:moveTo>
                    <a:pt x="264" y="0"/>
                  </a:moveTo>
                  <a:cubicBezTo>
                    <a:pt x="1" y="0"/>
                    <a:pt x="1" y="439"/>
                    <a:pt x="264" y="439"/>
                  </a:cubicBezTo>
                  <a:lnTo>
                    <a:pt x="1187" y="439"/>
                  </a:lnTo>
                  <a:cubicBezTo>
                    <a:pt x="1494" y="439"/>
                    <a:pt x="1494" y="0"/>
                    <a:pt x="1187" y="0"/>
                  </a:cubicBezTo>
                  <a:close/>
                </a:path>
              </a:pathLst>
            </a:custGeom>
            <a:solidFill>
              <a:srgbClr val="07A568"/>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37" name="Google Shape;3237;p88"/>
            <p:cNvSpPr/>
            <p:nvPr/>
          </p:nvSpPr>
          <p:spPr>
            <a:xfrm>
              <a:off x="15585271" y="2246693"/>
              <a:ext cx="45974" cy="26303"/>
            </a:xfrm>
            <a:custGeom>
              <a:avLst/>
              <a:gdLst/>
              <a:ahLst/>
              <a:cxnLst/>
              <a:rect l="l" t="t" r="r" b="b"/>
              <a:pathLst>
                <a:path w="1096" h="627" extrusionOk="0">
                  <a:moveTo>
                    <a:pt x="338" y="0"/>
                  </a:moveTo>
                  <a:cubicBezTo>
                    <a:pt x="156" y="0"/>
                    <a:pt x="1" y="221"/>
                    <a:pt x="174" y="360"/>
                  </a:cubicBezTo>
                  <a:cubicBezTo>
                    <a:pt x="350" y="492"/>
                    <a:pt x="570" y="624"/>
                    <a:pt x="833" y="624"/>
                  </a:cubicBezTo>
                  <a:cubicBezTo>
                    <a:pt x="846" y="626"/>
                    <a:pt x="858" y="627"/>
                    <a:pt x="869" y="627"/>
                  </a:cubicBezTo>
                  <a:cubicBezTo>
                    <a:pt x="1096" y="627"/>
                    <a:pt x="1084" y="228"/>
                    <a:pt x="833" y="228"/>
                  </a:cubicBezTo>
                  <a:cubicBezTo>
                    <a:pt x="701" y="184"/>
                    <a:pt x="570" y="140"/>
                    <a:pt x="482" y="53"/>
                  </a:cubicBezTo>
                  <a:cubicBezTo>
                    <a:pt x="436" y="16"/>
                    <a:pt x="386" y="0"/>
                    <a:pt x="338" y="0"/>
                  </a:cubicBezTo>
                  <a:close/>
                </a:path>
              </a:pathLst>
            </a:custGeom>
            <a:solidFill>
              <a:srgbClr val="07A568"/>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3238" name="Google Shape;3238;p88"/>
          <p:cNvGrpSpPr/>
          <p:nvPr/>
        </p:nvGrpSpPr>
        <p:grpSpPr>
          <a:xfrm rot="-2388593" flipH="1">
            <a:off x="3510398" y="4716464"/>
            <a:ext cx="494404" cy="365727"/>
            <a:chOff x="830525" y="3091250"/>
            <a:chExt cx="484300" cy="358275"/>
          </a:xfrm>
        </p:grpSpPr>
        <p:sp>
          <p:nvSpPr>
            <p:cNvPr id="3239" name="Google Shape;3239;p8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40" name="Google Shape;3240;p8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41" name="Google Shape;3241;p8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42" name="Google Shape;3242;p8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3243" name="Google Shape;3243;p88"/>
          <p:cNvGrpSpPr/>
          <p:nvPr/>
        </p:nvGrpSpPr>
        <p:grpSpPr>
          <a:xfrm rot="2388593">
            <a:off x="5139198" y="4716464"/>
            <a:ext cx="494404" cy="365727"/>
            <a:chOff x="830525" y="3091250"/>
            <a:chExt cx="484300" cy="358275"/>
          </a:xfrm>
        </p:grpSpPr>
        <p:sp>
          <p:nvSpPr>
            <p:cNvPr id="3244" name="Google Shape;3244;p8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45" name="Google Shape;3245;p8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46" name="Google Shape;3246;p8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47" name="Google Shape;3247;p8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3248" name="Google Shape;3248;p88">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2</a:t>
            </a:r>
            <a:endParaRPr sz="1000" b="1">
              <a:solidFill>
                <a:schemeClr val="dk1"/>
              </a:solidFill>
              <a:latin typeface="Gorditas"/>
              <a:ea typeface="Gorditas"/>
              <a:cs typeface="B Nazanin" panose="00000400000000000000" pitchFamily="2" charset="-78"/>
              <a:sym typeface="Gorditas"/>
            </a:endParaRPr>
          </a:p>
        </p:txBody>
      </p:sp>
      <p:sp>
        <p:nvSpPr>
          <p:cNvPr id="3249" name="Google Shape;3249;p88">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250" name="Google Shape;3250;p88">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251" name="Google Shape;3251;p88">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163"/>
                                        </p:tgtEl>
                                        <p:attrNameLst>
                                          <p:attrName>style.visibility</p:attrName>
                                        </p:attrNameLst>
                                      </p:cBhvr>
                                      <p:to>
                                        <p:strVal val="visible"/>
                                      </p:to>
                                    </p:set>
                                    <p:anim calcmode="lin" valueType="num">
                                      <p:cBhvr additive="base">
                                        <p:cTn id="7" dur="1000"/>
                                        <p:tgtEl>
                                          <p:spTgt spid="316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255"/>
        <p:cNvGrpSpPr/>
        <p:nvPr/>
      </p:nvGrpSpPr>
      <p:grpSpPr>
        <a:xfrm>
          <a:off x="0" y="0"/>
          <a:ext cx="0" cy="0"/>
          <a:chOff x="0" y="0"/>
          <a:chExt cx="0" cy="0"/>
        </a:xfrm>
      </p:grpSpPr>
      <p:sp>
        <p:nvSpPr>
          <p:cNvPr id="3256" name="Google Shape;3256;p89"/>
          <p:cNvSpPr txBox="1">
            <a:spLocks noGrp="1"/>
          </p:cNvSpPr>
          <p:nvPr>
            <p:ph type="title" idx="8"/>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لایه های جنگل های بارانی</a:t>
            </a:r>
            <a:endParaRPr dirty="0">
              <a:cs typeface="B Nazanin" panose="00000400000000000000" pitchFamily="2" charset="-78"/>
            </a:endParaRPr>
          </a:p>
        </p:txBody>
      </p:sp>
      <p:sp>
        <p:nvSpPr>
          <p:cNvPr id="3257" name="Google Shape;3257;p89"/>
          <p:cNvSpPr txBox="1">
            <a:spLocks noGrp="1"/>
          </p:cNvSpPr>
          <p:nvPr>
            <p:ph type="subTitle" idx="1"/>
          </p:nvPr>
        </p:nvSpPr>
        <p:spPr>
          <a:xfrm>
            <a:off x="1874537" y="2202785"/>
            <a:ext cx="2380800" cy="6870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258" name="Google Shape;3258;p89"/>
          <p:cNvSpPr txBox="1">
            <a:spLocks noGrp="1"/>
          </p:cNvSpPr>
          <p:nvPr>
            <p:ph type="title"/>
          </p:nvPr>
        </p:nvSpPr>
        <p:spPr>
          <a:xfrm>
            <a:off x="1633787" y="1765825"/>
            <a:ext cx="2862300" cy="437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اورژانسی</a:t>
            </a:r>
            <a:endParaRPr dirty="0">
              <a:cs typeface="B Nazanin" panose="00000400000000000000" pitchFamily="2" charset="-78"/>
            </a:endParaRPr>
          </a:p>
        </p:txBody>
      </p:sp>
      <p:sp>
        <p:nvSpPr>
          <p:cNvPr id="3259" name="Google Shape;3259;p89"/>
          <p:cNvSpPr txBox="1">
            <a:spLocks noGrp="1"/>
          </p:cNvSpPr>
          <p:nvPr>
            <p:ph type="title" idx="2"/>
          </p:nvPr>
        </p:nvSpPr>
        <p:spPr>
          <a:xfrm>
            <a:off x="4647913" y="1765825"/>
            <a:ext cx="2862300" cy="437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طبقه جنگل</a:t>
            </a:r>
            <a:endParaRPr dirty="0">
              <a:cs typeface="B Nazanin" panose="00000400000000000000" pitchFamily="2" charset="-78"/>
            </a:endParaRPr>
          </a:p>
        </p:txBody>
      </p:sp>
      <p:sp>
        <p:nvSpPr>
          <p:cNvPr id="3260" name="Google Shape;3260;p89"/>
          <p:cNvSpPr txBox="1">
            <a:spLocks noGrp="1"/>
          </p:cNvSpPr>
          <p:nvPr>
            <p:ph type="subTitle" idx="3"/>
          </p:nvPr>
        </p:nvSpPr>
        <p:spPr>
          <a:xfrm>
            <a:off x="4888663" y="2202785"/>
            <a:ext cx="2380800" cy="6870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261" name="Google Shape;3261;p89"/>
          <p:cNvSpPr txBox="1">
            <a:spLocks noGrp="1"/>
          </p:cNvSpPr>
          <p:nvPr>
            <p:ph type="title" idx="4"/>
          </p:nvPr>
        </p:nvSpPr>
        <p:spPr>
          <a:xfrm>
            <a:off x="1633787" y="3617525"/>
            <a:ext cx="2862300" cy="437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ناقص</a:t>
            </a:r>
            <a:endParaRPr dirty="0">
              <a:cs typeface="B Nazanin" panose="00000400000000000000" pitchFamily="2" charset="-78"/>
            </a:endParaRPr>
          </a:p>
        </p:txBody>
      </p:sp>
      <p:sp>
        <p:nvSpPr>
          <p:cNvPr id="3262" name="Google Shape;3262;p89"/>
          <p:cNvSpPr txBox="1">
            <a:spLocks noGrp="1"/>
          </p:cNvSpPr>
          <p:nvPr>
            <p:ph type="subTitle" idx="5"/>
          </p:nvPr>
        </p:nvSpPr>
        <p:spPr>
          <a:xfrm>
            <a:off x="1874537" y="4054485"/>
            <a:ext cx="2380800" cy="6870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263" name="Google Shape;3263;p89"/>
          <p:cNvSpPr txBox="1">
            <a:spLocks noGrp="1"/>
          </p:cNvSpPr>
          <p:nvPr>
            <p:ph type="title" idx="6"/>
          </p:nvPr>
        </p:nvSpPr>
        <p:spPr>
          <a:xfrm>
            <a:off x="4647913" y="3617525"/>
            <a:ext cx="2862300" cy="437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سایبان</a:t>
            </a:r>
            <a:endParaRPr dirty="0">
              <a:cs typeface="B Nazanin" panose="00000400000000000000" pitchFamily="2" charset="-78"/>
            </a:endParaRPr>
          </a:p>
        </p:txBody>
      </p:sp>
      <p:sp>
        <p:nvSpPr>
          <p:cNvPr id="3264" name="Google Shape;3264;p89"/>
          <p:cNvSpPr txBox="1">
            <a:spLocks noGrp="1"/>
          </p:cNvSpPr>
          <p:nvPr>
            <p:ph type="subTitle" idx="7"/>
          </p:nvPr>
        </p:nvSpPr>
        <p:spPr>
          <a:xfrm>
            <a:off x="4888663" y="4054485"/>
            <a:ext cx="2380800" cy="6870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grpSp>
        <p:nvGrpSpPr>
          <p:cNvPr id="3265" name="Google Shape;3265;p89"/>
          <p:cNvGrpSpPr/>
          <p:nvPr/>
        </p:nvGrpSpPr>
        <p:grpSpPr>
          <a:xfrm>
            <a:off x="5782884" y="2998949"/>
            <a:ext cx="592379" cy="592379"/>
            <a:chOff x="1190625" y="238125"/>
            <a:chExt cx="5219200" cy="5219200"/>
          </a:xfrm>
        </p:grpSpPr>
        <p:sp>
          <p:nvSpPr>
            <p:cNvPr id="3266" name="Google Shape;3266;p89"/>
            <p:cNvSpPr/>
            <p:nvPr/>
          </p:nvSpPr>
          <p:spPr>
            <a:xfrm>
              <a:off x="2090925" y="238125"/>
              <a:ext cx="4220225" cy="2790650"/>
            </a:xfrm>
            <a:custGeom>
              <a:avLst/>
              <a:gdLst/>
              <a:ahLst/>
              <a:cxnLst/>
              <a:rect l="l" t="t" r="r" b="b"/>
              <a:pathLst>
                <a:path w="168809" h="111626" extrusionOk="0">
                  <a:moveTo>
                    <a:pt x="68372" y="0"/>
                  </a:moveTo>
                  <a:cubicBezTo>
                    <a:pt x="42210" y="0"/>
                    <a:pt x="18300" y="9623"/>
                    <a:pt x="0" y="25541"/>
                  </a:cubicBezTo>
                  <a:lnTo>
                    <a:pt x="68372" y="111625"/>
                  </a:lnTo>
                  <a:lnTo>
                    <a:pt x="168808" y="75906"/>
                  </a:lnTo>
                  <a:cubicBezTo>
                    <a:pt x="156413" y="32098"/>
                    <a:pt x="116160" y="0"/>
                    <a:pt x="6837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7" name="Google Shape;3267;p89"/>
            <p:cNvSpPr/>
            <p:nvPr/>
          </p:nvSpPr>
          <p:spPr>
            <a:xfrm>
              <a:off x="3616725" y="904800"/>
              <a:ext cx="1208575" cy="883425"/>
            </a:xfrm>
            <a:custGeom>
              <a:avLst/>
              <a:gdLst/>
              <a:ahLst/>
              <a:cxnLst/>
              <a:rect l="l" t="t" r="r" b="b"/>
              <a:pathLst>
                <a:path w="48343" h="35337" extrusionOk="0">
                  <a:moveTo>
                    <a:pt x="26507" y="1"/>
                  </a:moveTo>
                  <a:cubicBezTo>
                    <a:pt x="21251" y="1"/>
                    <a:pt x="16418" y="3289"/>
                    <a:pt x="14581" y="8367"/>
                  </a:cubicBezTo>
                  <a:cubicBezTo>
                    <a:pt x="14418" y="8334"/>
                    <a:pt x="14288" y="8269"/>
                    <a:pt x="14125" y="8236"/>
                  </a:cubicBezTo>
                  <a:cubicBezTo>
                    <a:pt x="13231" y="7998"/>
                    <a:pt x="12333" y="7885"/>
                    <a:pt x="11450" y="7885"/>
                  </a:cubicBezTo>
                  <a:cubicBezTo>
                    <a:pt x="6883" y="7885"/>
                    <a:pt x="2698" y="10924"/>
                    <a:pt x="1468" y="15543"/>
                  </a:cubicBezTo>
                  <a:cubicBezTo>
                    <a:pt x="0" y="21056"/>
                    <a:pt x="3262" y="26732"/>
                    <a:pt x="8775" y="28200"/>
                  </a:cubicBezTo>
                  <a:cubicBezTo>
                    <a:pt x="13276" y="29374"/>
                    <a:pt x="29782" y="33778"/>
                    <a:pt x="34251" y="34985"/>
                  </a:cubicBezTo>
                  <a:cubicBezTo>
                    <a:pt x="35144" y="35222"/>
                    <a:pt x="36041" y="35336"/>
                    <a:pt x="36923" y="35336"/>
                  </a:cubicBezTo>
                  <a:cubicBezTo>
                    <a:pt x="41483" y="35336"/>
                    <a:pt x="45645" y="32297"/>
                    <a:pt x="46875" y="27678"/>
                  </a:cubicBezTo>
                  <a:cubicBezTo>
                    <a:pt x="48343" y="22165"/>
                    <a:pt x="45081" y="16489"/>
                    <a:pt x="39568" y="15021"/>
                  </a:cubicBezTo>
                  <a:cubicBezTo>
                    <a:pt x="39405" y="14989"/>
                    <a:pt x="39242" y="14956"/>
                    <a:pt x="39079" y="14923"/>
                  </a:cubicBezTo>
                  <a:cubicBezTo>
                    <a:pt x="40220" y="8497"/>
                    <a:pt x="36241" y="2136"/>
                    <a:pt x="29815" y="440"/>
                  </a:cubicBezTo>
                  <a:cubicBezTo>
                    <a:pt x="28709" y="143"/>
                    <a:pt x="27599" y="1"/>
                    <a:pt x="26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8" name="Google Shape;3268;p89"/>
            <p:cNvSpPr/>
            <p:nvPr/>
          </p:nvSpPr>
          <p:spPr>
            <a:xfrm>
              <a:off x="4618150" y="937800"/>
              <a:ext cx="1593500" cy="911750"/>
            </a:xfrm>
            <a:custGeom>
              <a:avLst/>
              <a:gdLst/>
              <a:ahLst/>
              <a:cxnLst/>
              <a:rect l="l" t="t" r="r" b="b"/>
              <a:pathLst>
                <a:path w="63740" h="36470" extrusionOk="0">
                  <a:moveTo>
                    <a:pt x="24759" y="1"/>
                  </a:moveTo>
                  <a:cubicBezTo>
                    <a:pt x="17909" y="1"/>
                    <a:pt x="12396" y="5546"/>
                    <a:pt x="12396" y="12396"/>
                  </a:cubicBezTo>
                  <a:cubicBezTo>
                    <a:pt x="12396" y="14484"/>
                    <a:pt x="12918" y="16441"/>
                    <a:pt x="13798" y="18170"/>
                  </a:cubicBezTo>
                  <a:cubicBezTo>
                    <a:pt x="13342" y="18105"/>
                    <a:pt x="12853" y="18072"/>
                    <a:pt x="12396" y="18072"/>
                  </a:cubicBezTo>
                  <a:cubicBezTo>
                    <a:pt x="5546" y="18072"/>
                    <a:pt x="0" y="23618"/>
                    <a:pt x="0" y="30435"/>
                  </a:cubicBezTo>
                  <a:lnTo>
                    <a:pt x="0" y="36470"/>
                  </a:lnTo>
                  <a:lnTo>
                    <a:pt x="63740" y="36470"/>
                  </a:lnTo>
                  <a:cubicBezTo>
                    <a:pt x="58455" y="23683"/>
                    <a:pt x="50692" y="12168"/>
                    <a:pt x="41036" y="2545"/>
                  </a:cubicBezTo>
                  <a:cubicBezTo>
                    <a:pt x="38655" y="2676"/>
                    <a:pt x="36469" y="3622"/>
                    <a:pt x="34740" y="5090"/>
                  </a:cubicBezTo>
                  <a:cubicBezTo>
                    <a:pt x="32490" y="2023"/>
                    <a:pt x="28869" y="1"/>
                    <a:pt x="247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9" name="Google Shape;3269;p89"/>
            <p:cNvSpPr/>
            <p:nvPr/>
          </p:nvSpPr>
          <p:spPr>
            <a:xfrm>
              <a:off x="1289300" y="875825"/>
              <a:ext cx="5021850" cy="1741125"/>
            </a:xfrm>
            <a:custGeom>
              <a:avLst/>
              <a:gdLst/>
              <a:ahLst/>
              <a:cxnLst/>
              <a:rect l="l" t="t" r="r" b="b"/>
              <a:pathLst>
                <a:path w="200874" h="69645" extrusionOk="0">
                  <a:moveTo>
                    <a:pt x="32065" y="1"/>
                  </a:moveTo>
                  <a:cubicBezTo>
                    <a:pt x="16897" y="13147"/>
                    <a:pt x="5611" y="30566"/>
                    <a:pt x="0" y="50398"/>
                  </a:cubicBezTo>
                  <a:lnTo>
                    <a:pt x="100437" y="69644"/>
                  </a:lnTo>
                  <a:lnTo>
                    <a:pt x="200873" y="50398"/>
                  </a:lnTo>
                  <a:cubicBezTo>
                    <a:pt x="199764" y="46484"/>
                    <a:pt x="198427" y="42668"/>
                    <a:pt x="196894" y="38949"/>
                  </a:cubicBezTo>
                  <a:cubicBezTo>
                    <a:pt x="114104" y="36829"/>
                    <a:pt x="101089" y="7503"/>
                    <a:pt x="32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0" name="Google Shape;3270;p89"/>
            <p:cNvSpPr/>
            <p:nvPr/>
          </p:nvSpPr>
          <p:spPr>
            <a:xfrm>
              <a:off x="1289300" y="875825"/>
              <a:ext cx="2998600" cy="1741125"/>
            </a:xfrm>
            <a:custGeom>
              <a:avLst/>
              <a:gdLst/>
              <a:ahLst/>
              <a:cxnLst/>
              <a:rect l="l" t="t" r="r" b="b"/>
              <a:pathLst>
                <a:path w="119944" h="69645" extrusionOk="0">
                  <a:moveTo>
                    <a:pt x="32065" y="1"/>
                  </a:moveTo>
                  <a:cubicBezTo>
                    <a:pt x="16897" y="13147"/>
                    <a:pt x="5611" y="30566"/>
                    <a:pt x="0" y="50398"/>
                  </a:cubicBezTo>
                  <a:lnTo>
                    <a:pt x="100437" y="69644"/>
                  </a:lnTo>
                  <a:lnTo>
                    <a:pt x="119943" y="65893"/>
                  </a:lnTo>
                  <a:lnTo>
                    <a:pt x="119943" y="50398"/>
                  </a:lnTo>
                  <a:cubicBezTo>
                    <a:pt x="28543" y="50398"/>
                    <a:pt x="32065" y="1"/>
                    <a:pt x="32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1" name="Google Shape;3271;p89"/>
            <p:cNvSpPr/>
            <p:nvPr/>
          </p:nvSpPr>
          <p:spPr>
            <a:xfrm>
              <a:off x="1190625" y="2135775"/>
              <a:ext cx="5219200" cy="2789825"/>
            </a:xfrm>
            <a:custGeom>
              <a:avLst/>
              <a:gdLst/>
              <a:ahLst/>
              <a:cxnLst/>
              <a:rect l="l" t="t" r="r" b="b"/>
              <a:pathLst>
                <a:path w="208768" h="111593" extrusionOk="0">
                  <a:moveTo>
                    <a:pt x="3947" y="0"/>
                  </a:moveTo>
                  <a:cubicBezTo>
                    <a:pt x="1370" y="9036"/>
                    <a:pt x="0" y="18594"/>
                    <a:pt x="0" y="28478"/>
                  </a:cubicBezTo>
                  <a:cubicBezTo>
                    <a:pt x="0" y="44624"/>
                    <a:pt x="3653" y="59890"/>
                    <a:pt x="10210" y="73526"/>
                  </a:cubicBezTo>
                  <a:lnTo>
                    <a:pt x="104384" y="111593"/>
                  </a:lnTo>
                  <a:lnTo>
                    <a:pt x="198557" y="73526"/>
                  </a:lnTo>
                  <a:cubicBezTo>
                    <a:pt x="205114" y="59890"/>
                    <a:pt x="208767" y="44624"/>
                    <a:pt x="208767" y="28478"/>
                  </a:cubicBezTo>
                  <a:cubicBezTo>
                    <a:pt x="208767" y="18594"/>
                    <a:pt x="207397" y="9036"/>
                    <a:pt x="204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2" name="Google Shape;3272;p89"/>
            <p:cNvSpPr/>
            <p:nvPr/>
          </p:nvSpPr>
          <p:spPr>
            <a:xfrm>
              <a:off x="1190625" y="2805300"/>
              <a:ext cx="3030400" cy="670350"/>
            </a:xfrm>
            <a:custGeom>
              <a:avLst/>
              <a:gdLst/>
              <a:ahLst/>
              <a:cxnLst/>
              <a:rect l="l" t="t" r="r" b="b"/>
              <a:pathLst>
                <a:path w="121216" h="26814" extrusionOk="0">
                  <a:moveTo>
                    <a:pt x="0" y="0"/>
                  </a:moveTo>
                  <a:cubicBezTo>
                    <a:pt x="0" y="587"/>
                    <a:pt x="0" y="1142"/>
                    <a:pt x="0" y="1697"/>
                  </a:cubicBezTo>
                  <a:cubicBezTo>
                    <a:pt x="0" y="10341"/>
                    <a:pt x="1076" y="18757"/>
                    <a:pt x="3066" y="26814"/>
                  </a:cubicBezTo>
                  <a:lnTo>
                    <a:pt x="114528" y="26814"/>
                  </a:lnTo>
                  <a:cubicBezTo>
                    <a:pt x="118214" y="26814"/>
                    <a:pt x="121215" y="23813"/>
                    <a:pt x="121215" y="20094"/>
                  </a:cubicBezTo>
                  <a:cubicBezTo>
                    <a:pt x="121215" y="16408"/>
                    <a:pt x="118214" y="13407"/>
                    <a:pt x="114528" y="13407"/>
                  </a:cubicBezTo>
                  <a:lnTo>
                    <a:pt x="91760" y="13407"/>
                  </a:lnTo>
                  <a:cubicBezTo>
                    <a:pt x="88041" y="13407"/>
                    <a:pt x="85040" y="10406"/>
                    <a:pt x="85040" y="6720"/>
                  </a:cubicBezTo>
                  <a:cubicBezTo>
                    <a:pt x="85040" y="3001"/>
                    <a:pt x="82039" y="0"/>
                    <a:pt x="78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3" name="Google Shape;3273;p89"/>
            <p:cNvSpPr/>
            <p:nvPr/>
          </p:nvSpPr>
          <p:spPr>
            <a:xfrm>
              <a:off x="3800200" y="3475625"/>
              <a:ext cx="2532950" cy="669550"/>
            </a:xfrm>
            <a:custGeom>
              <a:avLst/>
              <a:gdLst/>
              <a:ahLst/>
              <a:cxnLst/>
              <a:rect l="l" t="t" r="r" b="b"/>
              <a:pathLst>
                <a:path w="101318" h="26782" extrusionOk="0">
                  <a:moveTo>
                    <a:pt x="49093" y="1"/>
                  </a:moveTo>
                  <a:cubicBezTo>
                    <a:pt x="45407" y="1"/>
                    <a:pt x="42406" y="3002"/>
                    <a:pt x="42406" y="6688"/>
                  </a:cubicBezTo>
                  <a:cubicBezTo>
                    <a:pt x="42406" y="10407"/>
                    <a:pt x="39405" y="13375"/>
                    <a:pt x="35719" y="13375"/>
                  </a:cubicBezTo>
                  <a:lnTo>
                    <a:pt x="6688" y="13375"/>
                  </a:lnTo>
                  <a:cubicBezTo>
                    <a:pt x="3002" y="13375"/>
                    <a:pt x="1" y="16376"/>
                    <a:pt x="1" y="20095"/>
                  </a:cubicBezTo>
                  <a:cubicBezTo>
                    <a:pt x="1" y="23781"/>
                    <a:pt x="3002" y="26782"/>
                    <a:pt x="6688" y="26782"/>
                  </a:cubicBezTo>
                  <a:lnTo>
                    <a:pt x="77244" y="26782"/>
                  </a:lnTo>
                  <a:lnTo>
                    <a:pt x="94174" y="19932"/>
                  </a:lnTo>
                  <a:cubicBezTo>
                    <a:pt x="97208" y="13603"/>
                    <a:pt x="99622" y="6949"/>
                    <a:pt x="101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4" name="Google Shape;3274;p89"/>
            <p:cNvSpPr/>
            <p:nvPr/>
          </p:nvSpPr>
          <p:spPr>
            <a:xfrm>
              <a:off x="3637100" y="2135775"/>
              <a:ext cx="2745800" cy="669550"/>
            </a:xfrm>
            <a:custGeom>
              <a:avLst/>
              <a:gdLst/>
              <a:ahLst/>
              <a:cxnLst/>
              <a:rect l="l" t="t" r="r" b="b"/>
              <a:pathLst>
                <a:path w="109832" h="26782" extrusionOk="0">
                  <a:moveTo>
                    <a:pt x="26031" y="0"/>
                  </a:moveTo>
                  <a:cubicBezTo>
                    <a:pt x="22313" y="0"/>
                    <a:pt x="19344" y="3001"/>
                    <a:pt x="19344" y="6687"/>
                  </a:cubicBezTo>
                  <a:cubicBezTo>
                    <a:pt x="19344" y="10406"/>
                    <a:pt x="16343" y="13407"/>
                    <a:pt x="12624" y="13407"/>
                  </a:cubicBezTo>
                  <a:lnTo>
                    <a:pt x="6688" y="13407"/>
                  </a:lnTo>
                  <a:cubicBezTo>
                    <a:pt x="3002" y="13407"/>
                    <a:pt x="1" y="16408"/>
                    <a:pt x="1" y="20094"/>
                  </a:cubicBezTo>
                  <a:cubicBezTo>
                    <a:pt x="1" y="23780"/>
                    <a:pt x="3002" y="26781"/>
                    <a:pt x="6688" y="26781"/>
                  </a:cubicBezTo>
                  <a:lnTo>
                    <a:pt x="87846" y="26781"/>
                  </a:lnTo>
                  <a:cubicBezTo>
                    <a:pt x="91565" y="26781"/>
                    <a:pt x="94533" y="23780"/>
                    <a:pt x="94533" y="20094"/>
                  </a:cubicBezTo>
                  <a:cubicBezTo>
                    <a:pt x="94533" y="16408"/>
                    <a:pt x="97534" y="13407"/>
                    <a:pt x="101253" y="13407"/>
                  </a:cubicBezTo>
                  <a:lnTo>
                    <a:pt x="109832" y="13407"/>
                  </a:lnTo>
                  <a:cubicBezTo>
                    <a:pt x="109147" y="8840"/>
                    <a:pt x="108201" y="4371"/>
                    <a:pt x="106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5" name="Google Shape;3275;p89"/>
            <p:cNvSpPr/>
            <p:nvPr/>
          </p:nvSpPr>
          <p:spPr>
            <a:xfrm>
              <a:off x="5166325" y="3028950"/>
              <a:ext cx="920550" cy="1120300"/>
            </a:xfrm>
            <a:custGeom>
              <a:avLst/>
              <a:gdLst/>
              <a:ahLst/>
              <a:cxnLst/>
              <a:rect l="l" t="t" r="r" b="b"/>
              <a:pathLst>
                <a:path w="36822" h="44812" extrusionOk="0">
                  <a:moveTo>
                    <a:pt x="2710" y="0"/>
                  </a:moveTo>
                  <a:cubicBezTo>
                    <a:pt x="1160" y="0"/>
                    <a:pt x="1" y="1913"/>
                    <a:pt x="1168" y="3352"/>
                  </a:cubicBezTo>
                  <a:cubicBezTo>
                    <a:pt x="13890" y="19010"/>
                    <a:pt x="19696" y="35287"/>
                    <a:pt x="22208" y="44812"/>
                  </a:cubicBezTo>
                  <a:lnTo>
                    <a:pt x="36822" y="38908"/>
                  </a:lnTo>
                  <a:cubicBezTo>
                    <a:pt x="27558" y="15911"/>
                    <a:pt x="12846" y="5048"/>
                    <a:pt x="3680" y="253"/>
                  </a:cubicBezTo>
                  <a:cubicBezTo>
                    <a:pt x="3351" y="78"/>
                    <a:pt x="3023" y="0"/>
                    <a:pt x="27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6" name="Google Shape;3276;p89"/>
            <p:cNvSpPr/>
            <p:nvPr/>
          </p:nvSpPr>
          <p:spPr>
            <a:xfrm>
              <a:off x="5069875" y="3414150"/>
              <a:ext cx="779700" cy="814200"/>
            </a:xfrm>
            <a:custGeom>
              <a:avLst/>
              <a:gdLst/>
              <a:ahLst/>
              <a:cxnLst/>
              <a:rect l="l" t="t" r="r" b="b"/>
              <a:pathLst>
                <a:path w="31188" h="32568" extrusionOk="0">
                  <a:moveTo>
                    <a:pt x="2733" y="0"/>
                  </a:moveTo>
                  <a:cubicBezTo>
                    <a:pt x="1175" y="0"/>
                    <a:pt x="1" y="1898"/>
                    <a:pt x="1144" y="3341"/>
                  </a:cubicBezTo>
                  <a:cubicBezTo>
                    <a:pt x="9430" y="13485"/>
                    <a:pt x="14779" y="23924"/>
                    <a:pt x="18205" y="32568"/>
                  </a:cubicBezTo>
                  <a:lnTo>
                    <a:pt x="31187" y="27316"/>
                  </a:lnTo>
                  <a:cubicBezTo>
                    <a:pt x="22315" y="12083"/>
                    <a:pt x="11159" y="4156"/>
                    <a:pt x="3689" y="242"/>
                  </a:cubicBezTo>
                  <a:cubicBezTo>
                    <a:pt x="3365" y="75"/>
                    <a:pt x="3042" y="0"/>
                    <a:pt x="2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7" name="Google Shape;3277;p89"/>
            <p:cNvSpPr/>
            <p:nvPr/>
          </p:nvSpPr>
          <p:spPr>
            <a:xfrm>
              <a:off x="5323300" y="2336175"/>
              <a:ext cx="926675" cy="1734800"/>
            </a:xfrm>
            <a:custGeom>
              <a:avLst/>
              <a:gdLst/>
              <a:ahLst/>
              <a:cxnLst/>
              <a:rect l="l" t="t" r="r" b="b"/>
              <a:pathLst>
                <a:path w="37067" h="69392" extrusionOk="0">
                  <a:moveTo>
                    <a:pt x="2632" y="0"/>
                  </a:moveTo>
                  <a:cubicBezTo>
                    <a:pt x="1252" y="0"/>
                    <a:pt x="1" y="1505"/>
                    <a:pt x="826" y="3010"/>
                  </a:cubicBezTo>
                  <a:cubicBezTo>
                    <a:pt x="14526" y="28323"/>
                    <a:pt x="20920" y="54745"/>
                    <a:pt x="23660" y="69391"/>
                  </a:cubicBezTo>
                  <a:lnTo>
                    <a:pt x="33250" y="65510"/>
                  </a:lnTo>
                  <a:cubicBezTo>
                    <a:pt x="34685" y="62574"/>
                    <a:pt x="35925" y="59540"/>
                    <a:pt x="37067" y="56474"/>
                  </a:cubicBezTo>
                  <a:cubicBezTo>
                    <a:pt x="27215" y="26627"/>
                    <a:pt x="13091" y="9306"/>
                    <a:pt x="4023" y="596"/>
                  </a:cubicBezTo>
                  <a:cubicBezTo>
                    <a:pt x="3597" y="179"/>
                    <a:pt x="3107" y="0"/>
                    <a:pt x="2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8" name="Google Shape;3278;p89"/>
            <p:cNvSpPr/>
            <p:nvPr/>
          </p:nvSpPr>
          <p:spPr>
            <a:xfrm>
              <a:off x="3800200" y="3973900"/>
              <a:ext cx="2354375" cy="951700"/>
            </a:xfrm>
            <a:custGeom>
              <a:avLst/>
              <a:gdLst/>
              <a:ahLst/>
              <a:cxnLst/>
              <a:rect l="l" t="t" r="r" b="b"/>
              <a:pathLst>
                <a:path w="94175" h="38068" extrusionOk="0">
                  <a:moveTo>
                    <a:pt x="94174" y="1"/>
                  </a:moveTo>
                  <a:cubicBezTo>
                    <a:pt x="48669" y="1240"/>
                    <a:pt x="24335" y="10733"/>
                    <a:pt x="1" y="20258"/>
                  </a:cubicBezTo>
                  <a:lnTo>
                    <a:pt x="1" y="38068"/>
                  </a:lnTo>
                  <a:lnTo>
                    <a:pt x="63120" y="38068"/>
                  </a:lnTo>
                  <a:cubicBezTo>
                    <a:pt x="76266" y="28086"/>
                    <a:pt x="86965" y="15038"/>
                    <a:pt x="94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9" name="Google Shape;3279;p89"/>
            <p:cNvSpPr/>
            <p:nvPr/>
          </p:nvSpPr>
          <p:spPr>
            <a:xfrm>
              <a:off x="3800200" y="4397950"/>
              <a:ext cx="1738675" cy="527650"/>
            </a:xfrm>
            <a:custGeom>
              <a:avLst/>
              <a:gdLst/>
              <a:ahLst/>
              <a:cxnLst/>
              <a:rect l="l" t="t" r="r" b="b"/>
              <a:pathLst>
                <a:path w="69547" h="21106" extrusionOk="0">
                  <a:moveTo>
                    <a:pt x="8449" y="1"/>
                  </a:moveTo>
                  <a:cubicBezTo>
                    <a:pt x="5611" y="1110"/>
                    <a:pt x="2806" y="2186"/>
                    <a:pt x="1" y="3296"/>
                  </a:cubicBezTo>
                  <a:lnTo>
                    <a:pt x="1" y="21106"/>
                  </a:lnTo>
                  <a:lnTo>
                    <a:pt x="63120" y="21106"/>
                  </a:lnTo>
                  <a:cubicBezTo>
                    <a:pt x="65338" y="19442"/>
                    <a:pt x="67491" y="17681"/>
                    <a:pt x="69546" y="15822"/>
                  </a:cubicBezTo>
                  <a:lnTo>
                    <a:pt x="63968" y="15071"/>
                  </a:lnTo>
                  <a:cubicBezTo>
                    <a:pt x="40775" y="11907"/>
                    <a:pt x="24563" y="6231"/>
                    <a:pt x="8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0" name="Google Shape;3280;p89"/>
            <p:cNvSpPr/>
            <p:nvPr/>
          </p:nvSpPr>
          <p:spPr>
            <a:xfrm>
              <a:off x="1442600" y="2357375"/>
              <a:ext cx="987825" cy="1798400"/>
            </a:xfrm>
            <a:custGeom>
              <a:avLst/>
              <a:gdLst/>
              <a:ahLst/>
              <a:cxnLst/>
              <a:rect l="l" t="t" r="r" b="b"/>
              <a:pathLst>
                <a:path w="39513" h="71936" extrusionOk="0">
                  <a:moveTo>
                    <a:pt x="36868" y="1"/>
                  </a:moveTo>
                  <a:cubicBezTo>
                    <a:pt x="36389" y="1"/>
                    <a:pt x="35893" y="179"/>
                    <a:pt x="35458" y="596"/>
                  </a:cubicBezTo>
                  <a:cubicBezTo>
                    <a:pt x="25607" y="10056"/>
                    <a:pt x="9819" y="29660"/>
                    <a:pt x="1" y="64401"/>
                  </a:cubicBezTo>
                  <a:cubicBezTo>
                    <a:pt x="33" y="64466"/>
                    <a:pt x="98" y="64564"/>
                    <a:pt x="131" y="64662"/>
                  </a:cubicBezTo>
                  <a:lnTo>
                    <a:pt x="15364" y="71936"/>
                  </a:lnTo>
                  <a:cubicBezTo>
                    <a:pt x="17811" y="58007"/>
                    <a:pt x="24107" y="29856"/>
                    <a:pt x="38688" y="3010"/>
                  </a:cubicBezTo>
                  <a:cubicBezTo>
                    <a:pt x="39513" y="1505"/>
                    <a:pt x="38261" y="1"/>
                    <a:pt x="368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1" name="Google Shape;3281;p89"/>
            <p:cNvSpPr/>
            <p:nvPr/>
          </p:nvSpPr>
          <p:spPr>
            <a:xfrm>
              <a:off x="1648100" y="3050150"/>
              <a:ext cx="938625" cy="1194525"/>
            </a:xfrm>
            <a:custGeom>
              <a:avLst/>
              <a:gdLst/>
              <a:ahLst/>
              <a:cxnLst/>
              <a:rect l="l" t="t" r="r" b="b"/>
              <a:pathLst>
                <a:path w="37545" h="47781" extrusionOk="0">
                  <a:moveTo>
                    <a:pt x="34860" y="0"/>
                  </a:moveTo>
                  <a:cubicBezTo>
                    <a:pt x="34549" y="0"/>
                    <a:pt x="34221" y="78"/>
                    <a:pt x="33893" y="253"/>
                  </a:cubicBezTo>
                  <a:cubicBezTo>
                    <a:pt x="24466" y="5179"/>
                    <a:pt x="9167" y="16531"/>
                    <a:pt x="1" y="40832"/>
                  </a:cubicBezTo>
                  <a:lnTo>
                    <a:pt x="14582" y="47780"/>
                  </a:lnTo>
                  <a:cubicBezTo>
                    <a:pt x="16604" y="39006"/>
                    <a:pt x="22215" y="20804"/>
                    <a:pt x="36405" y="3352"/>
                  </a:cubicBezTo>
                  <a:cubicBezTo>
                    <a:pt x="37545" y="1913"/>
                    <a:pt x="36403" y="0"/>
                    <a:pt x="34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2" name="Google Shape;3282;p89"/>
            <p:cNvSpPr/>
            <p:nvPr/>
          </p:nvSpPr>
          <p:spPr>
            <a:xfrm>
              <a:off x="1248525" y="1346500"/>
              <a:ext cx="1190275" cy="2667375"/>
            </a:xfrm>
            <a:custGeom>
              <a:avLst/>
              <a:gdLst/>
              <a:ahLst/>
              <a:cxnLst/>
              <a:rect l="l" t="t" r="r" b="b"/>
              <a:pathLst>
                <a:path w="47611" h="106695" extrusionOk="0">
                  <a:moveTo>
                    <a:pt x="44958" y="1"/>
                  </a:moveTo>
                  <a:cubicBezTo>
                    <a:pt x="44463" y="1"/>
                    <a:pt x="43952" y="194"/>
                    <a:pt x="43515" y="648"/>
                  </a:cubicBezTo>
                  <a:cubicBezTo>
                    <a:pt x="29978" y="14707"/>
                    <a:pt x="7894" y="42727"/>
                    <a:pt x="0" y="82034"/>
                  </a:cubicBezTo>
                  <a:cubicBezTo>
                    <a:pt x="1729" y="90124"/>
                    <a:pt x="4404" y="97855"/>
                    <a:pt x="7894" y="105097"/>
                  </a:cubicBezTo>
                  <a:lnTo>
                    <a:pt x="11221" y="106695"/>
                  </a:lnTo>
                  <a:cubicBezTo>
                    <a:pt x="12885" y="97594"/>
                    <a:pt x="23127" y="45109"/>
                    <a:pt x="46744" y="3062"/>
                  </a:cubicBezTo>
                  <a:cubicBezTo>
                    <a:pt x="47610" y="1522"/>
                    <a:pt x="46348" y="1"/>
                    <a:pt x="449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3" name="Google Shape;3283;p89"/>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cubicBezTo>
                    <a:pt x="94337" y="29489"/>
                    <a:pt x="79397" y="215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4" name="Google Shape;3284;p89"/>
            <p:cNvSpPr/>
            <p:nvPr/>
          </p:nvSpPr>
          <p:spPr>
            <a:xfrm>
              <a:off x="1445875" y="3973900"/>
              <a:ext cx="3932325" cy="1483425"/>
            </a:xfrm>
            <a:custGeom>
              <a:avLst/>
              <a:gdLst/>
              <a:ahLst/>
              <a:cxnLst/>
              <a:rect l="l" t="t" r="r" b="b"/>
              <a:pathLst>
                <a:path w="157293" h="59337" extrusionOk="0">
                  <a:moveTo>
                    <a:pt x="0" y="1"/>
                  </a:moveTo>
                  <a:cubicBezTo>
                    <a:pt x="16799" y="35100"/>
                    <a:pt x="52648" y="59336"/>
                    <a:pt x="94174" y="59336"/>
                  </a:cubicBezTo>
                  <a:cubicBezTo>
                    <a:pt x="117888" y="59336"/>
                    <a:pt x="139776" y="51410"/>
                    <a:pt x="157293" y="38068"/>
                  </a:cubicBezTo>
                  <a:lnTo>
                    <a:pt x="157293" y="38068"/>
                  </a:lnTo>
                  <a:cubicBezTo>
                    <a:pt x="140619" y="43161"/>
                    <a:pt x="124957" y="45351"/>
                    <a:pt x="110503" y="45351"/>
                  </a:cubicBezTo>
                  <a:cubicBezTo>
                    <a:pt x="63766" y="45351"/>
                    <a:pt x="29659" y="22452"/>
                    <a:pt x="14809" y="751"/>
                  </a:cubicBezTo>
                  <a:cubicBezTo>
                    <a:pt x="10112" y="392"/>
                    <a:pt x="5187" y="13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285" name="Google Shape;3285;p89"/>
          <p:cNvGrpSpPr/>
          <p:nvPr/>
        </p:nvGrpSpPr>
        <p:grpSpPr>
          <a:xfrm>
            <a:off x="5782884" y="1146491"/>
            <a:ext cx="592379" cy="592379"/>
            <a:chOff x="1190625" y="238125"/>
            <a:chExt cx="5219200" cy="5219200"/>
          </a:xfrm>
        </p:grpSpPr>
        <p:sp>
          <p:nvSpPr>
            <p:cNvPr id="3286" name="Google Shape;3286;p89"/>
            <p:cNvSpPr/>
            <p:nvPr/>
          </p:nvSpPr>
          <p:spPr>
            <a:xfrm>
              <a:off x="1289300" y="238125"/>
              <a:ext cx="5021850" cy="2651200"/>
            </a:xfrm>
            <a:custGeom>
              <a:avLst/>
              <a:gdLst/>
              <a:ahLst/>
              <a:cxnLst/>
              <a:rect l="l" t="t" r="r" b="b"/>
              <a:pathLst>
                <a:path w="200874" h="106048" extrusionOk="0">
                  <a:moveTo>
                    <a:pt x="100437" y="0"/>
                  </a:moveTo>
                  <a:cubicBezTo>
                    <a:pt x="52648" y="0"/>
                    <a:pt x="12396" y="32098"/>
                    <a:pt x="0" y="75906"/>
                  </a:cubicBezTo>
                  <a:lnTo>
                    <a:pt x="100437" y="106047"/>
                  </a:lnTo>
                  <a:lnTo>
                    <a:pt x="200873" y="75906"/>
                  </a:lnTo>
                  <a:cubicBezTo>
                    <a:pt x="188478" y="32098"/>
                    <a:pt x="148225" y="0"/>
                    <a:pt x="10043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7" name="Google Shape;3287;p89"/>
            <p:cNvSpPr/>
            <p:nvPr/>
          </p:nvSpPr>
          <p:spPr>
            <a:xfrm>
              <a:off x="4351975" y="498925"/>
              <a:ext cx="417050" cy="1284575"/>
            </a:xfrm>
            <a:custGeom>
              <a:avLst/>
              <a:gdLst/>
              <a:ahLst/>
              <a:cxnLst/>
              <a:rect l="l" t="t" r="r" b="b"/>
              <a:pathLst>
                <a:path w="16682" h="51383" extrusionOk="0">
                  <a:moveTo>
                    <a:pt x="965" y="0"/>
                  </a:moveTo>
                  <a:cubicBezTo>
                    <a:pt x="476" y="0"/>
                    <a:pt x="0" y="467"/>
                    <a:pt x="176" y="1083"/>
                  </a:cubicBezTo>
                  <a:cubicBezTo>
                    <a:pt x="7222" y="23460"/>
                    <a:pt x="7581" y="51383"/>
                    <a:pt x="7581" y="51383"/>
                  </a:cubicBezTo>
                  <a:lnTo>
                    <a:pt x="16682" y="35856"/>
                  </a:lnTo>
                  <a:cubicBezTo>
                    <a:pt x="16160" y="22677"/>
                    <a:pt x="6700" y="7574"/>
                    <a:pt x="1612" y="365"/>
                  </a:cubicBezTo>
                  <a:cubicBezTo>
                    <a:pt x="1441" y="110"/>
                    <a:pt x="1202" y="0"/>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8" name="Google Shape;3288;p89"/>
            <p:cNvSpPr/>
            <p:nvPr/>
          </p:nvSpPr>
          <p:spPr>
            <a:xfrm>
              <a:off x="3838400" y="330525"/>
              <a:ext cx="793625" cy="1693550"/>
            </a:xfrm>
            <a:custGeom>
              <a:avLst/>
              <a:gdLst/>
              <a:ahLst/>
              <a:cxnLst/>
              <a:rect l="l" t="t" r="r" b="b"/>
              <a:pathLst>
                <a:path w="31745" h="67742" extrusionOk="0">
                  <a:moveTo>
                    <a:pt x="1066" y="1"/>
                  </a:moveTo>
                  <a:cubicBezTo>
                    <a:pt x="503" y="1"/>
                    <a:pt x="1" y="631"/>
                    <a:pt x="365" y="1262"/>
                  </a:cubicBezTo>
                  <a:cubicBezTo>
                    <a:pt x="17327" y="29642"/>
                    <a:pt x="23688" y="67742"/>
                    <a:pt x="23688" y="67742"/>
                  </a:cubicBezTo>
                  <a:lnTo>
                    <a:pt x="31745" y="61739"/>
                  </a:lnTo>
                  <a:cubicBezTo>
                    <a:pt x="28972" y="30131"/>
                    <a:pt x="10281" y="8634"/>
                    <a:pt x="1637" y="251"/>
                  </a:cubicBezTo>
                  <a:cubicBezTo>
                    <a:pt x="1461" y="75"/>
                    <a:pt x="1260" y="1"/>
                    <a:pt x="10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9" name="Google Shape;3289;p89"/>
            <p:cNvSpPr/>
            <p:nvPr/>
          </p:nvSpPr>
          <p:spPr>
            <a:xfrm>
              <a:off x="4651575" y="936175"/>
              <a:ext cx="705850" cy="1288500"/>
            </a:xfrm>
            <a:custGeom>
              <a:avLst/>
              <a:gdLst/>
              <a:ahLst/>
              <a:cxnLst/>
              <a:rect l="l" t="t" r="r" b="b"/>
              <a:pathLst>
                <a:path w="28234" h="51540" extrusionOk="0">
                  <a:moveTo>
                    <a:pt x="27173" y="1"/>
                  </a:moveTo>
                  <a:cubicBezTo>
                    <a:pt x="27000" y="1"/>
                    <a:pt x="26818" y="60"/>
                    <a:pt x="26651" y="196"/>
                  </a:cubicBezTo>
                  <a:cubicBezTo>
                    <a:pt x="19083" y="6394"/>
                    <a:pt x="3002" y="22769"/>
                    <a:pt x="1" y="51540"/>
                  </a:cubicBezTo>
                  <a:lnTo>
                    <a:pt x="10472" y="51540"/>
                  </a:lnTo>
                  <a:cubicBezTo>
                    <a:pt x="10472" y="51540"/>
                    <a:pt x="14778" y="21823"/>
                    <a:pt x="27858" y="1240"/>
                  </a:cubicBezTo>
                  <a:cubicBezTo>
                    <a:pt x="28233" y="640"/>
                    <a:pt x="27745" y="1"/>
                    <a:pt x="27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0" name="Google Shape;3290;p89"/>
            <p:cNvSpPr/>
            <p:nvPr/>
          </p:nvSpPr>
          <p:spPr>
            <a:xfrm>
              <a:off x="3852600" y="957375"/>
              <a:ext cx="687275" cy="1267300"/>
            </a:xfrm>
            <a:custGeom>
              <a:avLst/>
              <a:gdLst/>
              <a:ahLst/>
              <a:cxnLst/>
              <a:rect l="l" t="t" r="r" b="b"/>
              <a:pathLst>
                <a:path w="27491" h="50692" extrusionOk="0">
                  <a:moveTo>
                    <a:pt x="1082" y="1"/>
                  </a:moveTo>
                  <a:cubicBezTo>
                    <a:pt x="514" y="1"/>
                    <a:pt x="1" y="640"/>
                    <a:pt x="351" y="1240"/>
                  </a:cubicBezTo>
                  <a:cubicBezTo>
                    <a:pt x="13823" y="24694"/>
                    <a:pt x="16531" y="50692"/>
                    <a:pt x="16531" y="50692"/>
                  </a:cubicBezTo>
                  <a:lnTo>
                    <a:pt x="27491" y="50692"/>
                  </a:lnTo>
                  <a:cubicBezTo>
                    <a:pt x="21456" y="20453"/>
                    <a:pt x="7951" y="5677"/>
                    <a:pt x="1591" y="196"/>
                  </a:cubicBezTo>
                  <a:cubicBezTo>
                    <a:pt x="1431" y="60"/>
                    <a:pt x="1254" y="1"/>
                    <a:pt x="10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1" name="Google Shape;3291;p89"/>
            <p:cNvSpPr/>
            <p:nvPr/>
          </p:nvSpPr>
          <p:spPr>
            <a:xfrm>
              <a:off x="4424875" y="323775"/>
              <a:ext cx="880025" cy="1899275"/>
            </a:xfrm>
            <a:custGeom>
              <a:avLst/>
              <a:gdLst/>
              <a:ahLst/>
              <a:cxnLst/>
              <a:rect l="l" t="t" r="r" b="b"/>
              <a:pathLst>
                <a:path w="35201" h="75971" extrusionOk="0">
                  <a:moveTo>
                    <a:pt x="34124" y="0"/>
                  </a:moveTo>
                  <a:cubicBezTo>
                    <a:pt x="33937" y="0"/>
                    <a:pt x="33742" y="68"/>
                    <a:pt x="33566" y="227"/>
                  </a:cubicBezTo>
                  <a:cubicBezTo>
                    <a:pt x="24628" y="8382"/>
                    <a:pt x="5317" y="30792"/>
                    <a:pt x="0" y="75971"/>
                  </a:cubicBezTo>
                  <a:lnTo>
                    <a:pt x="12363" y="75971"/>
                  </a:lnTo>
                  <a:cubicBezTo>
                    <a:pt x="12363" y="75971"/>
                    <a:pt x="19279" y="25899"/>
                    <a:pt x="34806" y="1239"/>
                  </a:cubicBezTo>
                  <a:cubicBezTo>
                    <a:pt x="35200" y="647"/>
                    <a:pt x="34701" y="0"/>
                    <a:pt x="34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2" name="Google Shape;3292;p89"/>
            <p:cNvSpPr/>
            <p:nvPr/>
          </p:nvSpPr>
          <p:spPr>
            <a:xfrm>
              <a:off x="1208550" y="2135775"/>
              <a:ext cx="5183325" cy="1211850"/>
            </a:xfrm>
            <a:custGeom>
              <a:avLst/>
              <a:gdLst/>
              <a:ahLst/>
              <a:cxnLst/>
              <a:rect l="l" t="t" r="r" b="b"/>
              <a:pathLst>
                <a:path w="207333" h="48474" extrusionOk="0">
                  <a:moveTo>
                    <a:pt x="3230" y="0"/>
                  </a:moveTo>
                  <a:cubicBezTo>
                    <a:pt x="1729" y="5285"/>
                    <a:pt x="653" y="10732"/>
                    <a:pt x="1" y="16310"/>
                  </a:cubicBezTo>
                  <a:lnTo>
                    <a:pt x="103667" y="48474"/>
                  </a:lnTo>
                  <a:lnTo>
                    <a:pt x="207332" y="16310"/>
                  </a:lnTo>
                  <a:cubicBezTo>
                    <a:pt x="206713" y="10732"/>
                    <a:pt x="205604" y="5285"/>
                    <a:pt x="204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3" name="Google Shape;3293;p89"/>
            <p:cNvSpPr/>
            <p:nvPr/>
          </p:nvSpPr>
          <p:spPr>
            <a:xfrm>
              <a:off x="1208550" y="2135775"/>
              <a:ext cx="5183325" cy="1211025"/>
            </a:xfrm>
            <a:custGeom>
              <a:avLst/>
              <a:gdLst/>
              <a:ahLst/>
              <a:cxnLst/>
              <a:rect l="l" t="t" r="r" b="b"/>
              <a:pathLst>
                <a:path w="207333" h="48441" extrusionOk="0">
                  <a:moveTo>
                    <a:pt x="3230" y="0"/>
                  </a:moveTo>
                  <a:cubicBezTo>
                    <a:pt x="1729" y="5285"/>
                    <a:pt x="653" y="10732"/>
                    <a:pt x="1" y="16310"/>
                  </a:cubicBezTo>
                  <a:lnTo>
                    <a:pt x="103667" y="48441"/>
                  </a:lnTo>
                  <a:lnTo>
                    <a:pt x="207332" y="16310"/>
                  </a:lnTo>
                  <a:cubicBezTo>
                    <a:pt x="207104" y="14255"/>
                    <a:pt x="206811" y="12233"/>
                    <a:pt x="206452" y="10210"/>
                  </a:cubicBezTo>
                  <a:cubicBezTo>
                    <a:pt x="155663" y="10406"/>
                    <a:pt x="128914" y="20290"/>
                    <a:pt x="103667" y="30141"/>
                  </a:cubicBezTo>
                  <a:cubicBezTo>
                    <a:pt x="80506" y="21105"/>
                    <a:pt x="56107" y="12037"/>
                    <a:pt x="13049" y="10439"/>
                  </a:cubicBezTo>
                  <a:cubicBezTo>
                    <a:pt x="13049" y="6785"/>
                    <a:pt x="13081" y="3295"/>
                    <a:pt x="131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4" name="Google Shape;3294;p89"/>
            <p:cNvSpPr/>
            <p:nvPr/>
          </p:nvSpPr>
          <p:spPr>
            <a:xfrm>
              <a:off x="1962075" y="420175"/>
              <a:ext cx="483600" cy="1669950"/>
            </a:xfrm>
            <a:custGeom>
              <a:avLst/>
              <a:gdLst/>
              <a:ahLst/>
              <a:cxnLst/>
              <a:rect l="l" t="t" r="r" b="b"/>
              <a:pathLst>
                <a:path w="19344" h="66798" extrusionOk="0">
                  <a:moveTo>
                    <a:pt x="9461" y="1"/>
                  </a:moveTo>
                  <a:cubicBezTo>
                    <a:pt x="9141" y="1"/>
                    <a:pt x="8823" y="182"/>
                    <a:pt x="8710" y="579"/>
                  </a:cubicBezTo>
                  <a:cubicBezTo>
                    <a:pt x="5611" y="10267"/>
                    <a:pt x="0" y="34080"/>
                    <a:pt x="5807" y="66798"/>
                  </a:cubicBezTo>
                  <a:lnTo>
                    <a:pt x="19344" y="64482"/>
                  </a:lnTo>
                  <a:cubicBezTo>
                    <a:pt x="19344" y="64482"/>
                    <a:pt x="9917" y="31633"/>
                    <a:pt x="10276" y="840"/>
                  </a:cubicBezTo>
                  <a:cubicBezTo>
                    <a:pt x="10294" y="306"/>
                    <a:pt x="9875" y="1"/>
                    <a:pt x="94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5" name="Google Shape;3295;p89"/>
            <p:cNvSpPr/>
            <p:nvPr/>
          </p:nvSpPr>
          <p:spPr>
            <a:xfrm>
              <a:off x="2107225" y="594300"/>
              <a:ext cx="776425" cy="2167800"/>
            </a:xfrm>
            <a:custGeom>
              <a:avLst/>
              <a:gdLst/>
              <a:ahLst/>
              <a:cxnLst/>
              <a:rect l="l" t="t" r="r" b="b"/>
              <a:pathLst>
                <a:path w="31057" h="86712" extrusionOk="0">
                  <a:moveTo>
                    <a:pt x="30060" y="1"/>
                  </a:moveTo>
                  <a:cubicBezTo>
                    <a:pt x="29847" y="1"/>
                    <a:pt x="29629" y="90"/>
                    <a:pt x="29456" y="301"/>
                  </a:cubicBezTo>
                  <a:cubicBezTo>
                    <a:pt x="22313" y="9044"/>
                    <a:pt x="4926" y="35139"/>
                    <a:pt x="1" y="86711"/>
                  </a:cubicBezTo>
                  <a:lnTo>
                    <a:pt x="23650" y="86711"/>
                  </a:lnTo>
                  <a:cubicBezTo>
                    <a:pt x="23650" y="86711"/>
                    <a:pt x="13571" y="46328"/>
                    <a:pt x="30827" y="1117"/>
                  </a:cubicBezTo>
                  <a:cubicBezTo>
                    <a:pt x="31057" y="518"/>
                    <a:pt x="30572" y="1"/>
                    <a:pt x="30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6" name="Google Shape;3296;p89"/>
            <p:cNvSpPr/>
            <p:nvPr/>
          </p:nvSpPr>
          <p:spPr>
            <a:xfrm>
              <a:off x="1584725" y="1858850"/>
              <a:ext cx="888700" cy="903250"/>
            </a:xfrm>
            <a:custGeom>
              <a:avLst/>
              <a:gdLst/>
              <a:ahLst/>
              <a:cxnLst/>
              <a:rect l="l" t="t" r="r" b="b"/>
              <a:pathLst>
                <a:path w="35548" h="36130" extrusionOk="0">
                  <a:moveTo>
                    <a:pt x="1111" y="1"/>
                  </a:moveTo>
                  <a:cubicBezTo>
                    <a:pt x="441" y="1"/>
                    <a:pt x="0" y="872"/>
                    <a:pt x="546" y="1389"/>
                  </a:cubicBezTo>
                  <a:cubicBezTo>
                    <a:pt x="12093" y="12708"/>
                    <a:pt x="20901" y="36129"/>
                    <a:pt x="20901" y="36129"/>
                  </a:cubicBezTo>
                  <a:lnTo>
                    <a:pt x="35547" y="36129"/>
                  </a:lnTo>
                  <a:cubicBezTo>
                    <a:pt x="21096" y="9870"/>
                    <a:pt x="7494" y="2237"/>
                    <a:pt x="1394" y="52"/>
                  </a:cubicBezTo>
                  <a:cubicBezTo>
                    <a:pt x="1297" y="17"/>
                    <a:pt x="1202" y="1"/>
                    <a:pt x="1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7" name="Google Shape;3297;p89"/>
            <p:cNvSpPr/>
            <p:nvPr/>
          </p:nvSpPr>
          <p:spPr>
            <a:xfrm>
              <a:off x="1538475" y="993850"/>
              <a:ext cx="947975" cy="1768250"/>
            </a:xfrm>
            <a:custGeom>
              <a:avLst/>
              <a:gdLst/>
              <a:ahLst/>
              <a:cxnLst/>
              <a:rect l="l" t="t" r="r" b="b"/>
              <a:pathLst>
                <a:path w="37919" h="70730" extrusionOk="0">
                  <a:moveTo>
                    <a:pt x="1064" y="1"/>
                  </a:moveTo>
                  <a:cubicBezTo>
                    <a:pt x="512" y="1"/>
                    <a:pt x="0" y="609"/>
                    <a:pt x="341" y="1217"/>
                  </a:cubicBezTo>
                  <a:cubicBezTo>
                    <a:pt x="20500" y="38077"/>
                    <a:pt x="22751" y="70729"/>
                    <a:pt x="22751" y="70729"/>
                  </a:cubicBezTo>
                  <a:lnTo>
                    <a:pt x="37919" y="70729"/>
                  </a:lnTo>
                  <a:cubicBezTo>
                    <a:pt x="32602" y="33445"/>
                    <a:pt x="10518" y="8817"/>
                    <a:pt x="1613" y="238"/>
                  </a:cubicBezTo>
                  <a:cubicBezTo>
                    <a:pt x="1447" y="72"/>
                    <a:pt x="1253"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8" name="Google Shape;3298;p89"/>
            <p:cNvSpPr/>
            <p:nvPr/>
          </p:nvSpPr>
          <p:spPr>
            <a:xfrm>
              <a:off x="2332300" y="1680100"/>
              <a:ext cx="549475" cy="1082000"/>
            </a:xfrm>
            <a:custGeom>
              <a:avLst/>
              <a:gdLst/>
              <a:ahLst/>
              <a:cxnLst/>
              <a:rect l="l" t="t" r="r" b="b"/>
              <a:pathLst>
                <a:path w="21979" h="43280" extrusionOk="0">
                  <a:moveTo>
                    <a:pt x="20969" y="1"/>
                  </a:moveTo>
                  <a:cubicBezTo>
                    <a:pt x="20771" y="1"/>
                    <a:pt x="20565" y="77"/>
                    <a:pt x="20388" y="254"/>
                  </a:cubicBezTo>
                  <a:cubicBezTo>
                    <a:pt x="14680" y="5832"/>
                    <a:pt x="2937" y="19924"/>
                    <a:pt x="1" y="43279"/>
                  </a:cubicBezTo>
                  <a:lnTo>
                    <a:pt x="14647" y="43279"/>
                  </a:lnTo>
                  <a:cubicBezTo>
                    <a:pt x="14647" y="43279"/>
                    <a:pt x="13701" y="19173"/>
                    <a:pt x="21693" y="1167"/>
                  </a:cubicBezTo>
                  <a:cubicBezTo>
                    <a:pt x="21978" y="549"/>
                    <a:pt x="21502" y="1"/>
                    <a:pt x="20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9" name="Google Shape;3299;p89"/>
            <p:cNvSpPr/>
            <p:nvPr/>
          </p:nvSpPr>
          <p:spPr>
            <a:xfrm>
              <a:off x="1190625" y="2543525"/>
              <a:ext cx="2609600" cy="1323575"/>
            </a:xfrm>
            <a:custGeom>
              <a:avLst/>
              <a:gdLst/>
              <a:ahLst/>
              <a:cxnLst/>
              <a:rect l="l" t="t" r="r" b="b"/>
              <a:pathLst>
                <a:path w="104384" h="52943" extrusionOk="0">
                  <a:moveTo>
                    <a:pt x="718" y="0"/>
                  </a:moveTo>
                  <a:cubicBezTo>
                    <a:pt x="261" y="3980"/>
                    <a:pt x="0" y="8057"/>
                    <a:pt x="0" y="12168"/>
                  </a:cubicBezTo>
                  <a:cubicBezTo>
                    <a:pt x="0" y="22084"/>
                    <a:pt x="1370" y="31674"/>
                    <a:pt x="3980" y="40743"/>
                  </a:cubicBezTo>
                  <a:lnTo>
                    <a:pt x="64848" y="52942"/>
                  </a:lnTo>
                  <a:lnTo>
                    <a:pt x="104384" y="20388"/>
                  </a:lnTo>
                  <a:cubicBezTo>
                    <a:pt x="78418" y="10243"/>
                    <a:pt x="52420" y="98"/>
                    <a:pt x="7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0" name="Google Shape;3300;p89"/>
            <p:cNvSpPr/>
            <p:nvPr/>
          </p:nvSpPr>
          <p:spPr>
            <a:xfrm>
              <a:off x="1190625" y="2543525"/>
              <a:ext cx="2609600" cy="1323575"/>
            </a:xfrm>
            <a:custGeom>
              <a:avLst/>
              <a:gdLst/>
              <a:ahLst/>
              <a:cxnLst/>
              <a:rect l="l" t="t" r="r" b="b"/>
              <a:pathLst>
                <a:path w="104384" h="52943" extrusionOk="0">
                  <a:moveTo>
                    <a:pt x="718" y="0"/>
                  </a:moveTo>
                  <a:cubicBezTo>
                    <a:pt x="261" y="3980"/>
                    <a:pt x="0" y="8057"/>
                    <a:pt x="0" y="12168"/>
                  </a:cubicBezTo>
                  <a:cubicBezTo>
                    <a:pt x="0" y="22084"/>
                    <a:pt x="1370" y="31674"/>
                    <a:pt x="3980" y="40743"/>
                  </a:cubicBezTo>
                  <a:lnTo>
                    <a:pt x="64848" y="52942"/>
                  </a:lnTo>
                  <a:lnTo>
                    <a:pt x="104384" y="20388"/>
                  </a:lnTo>
                  <a:cubicBezTo>
                    <a:pt x="101578" y="19279"/>
                    <a:pt x="98773" y="18202"/>
                    <a:pt x="95935" y="17126"/>
                  </a:cubicBezTo>
                  <a:cubicBezTo>
                    <a:pt x="75319" y="25052"/>
                    <a:pt x="54247" y="32229"/>
                    <a:pt x="19311" y="34153"/>
                  </a:cubicBezTo>
                  <a:cubicBezTo>
                    <a:pt x="15299" y="21693"/>
                    <a:pt x="13766" y="9688"/>
                    <a:pt x="13766" y="261"/>
                  </a:cubicBezTo>
                  <a:cubicBezTo>
                    <a:pt x="9590" y="98"/>
                    <a:pt x="5252"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1" name="Google Shape;3301;p89"/>
            <p:cNvSpPr/>
            <p:nvPr/>
          </p:nvSpPr>
          <p:spPr>
            <a:xfrm>
              <a:off x="1289300" y="2543525"/>
              <a:ext cx="5120525" cy="2382075"/>
            </a:xfrm>
            <a:custGeom>
              <a:avLst/>
              <a:gdLst/>
              <a:ahLst/>
              <a:cxnLst/>
              <a:rect l="l" t="t" r="r" b="b"/>
              <a:pathLst>
                <a:path w="204821" h="95283" extrusionOk="0">
                  <a:moveTo>
                    <a:pt x="204102" y="0"/>
                  </a:moveTo>
                  <a:cubicBezTo>
                    <a:pt x="101774" y="196"/>
                    <a:pt x="100208" y="39731"/>
                    <a:pt x="0" y="40743"/>
                  </a:cubicBezTo>
                  <a:cubicBezTo>
                    <a:pt x="1631" y="46451"/>
                    <a:pt x="3719" y="51964"/>
                    <a:pt x="6263" y="57216"/>
                  </a:cubicBezTo>
                  <a:lnTo>
                    <a:pt x="100437" y="95283"/>
                  </a:lnTo>
                  <a:lnTo>
                    <a:pt x="163556" y="95283"/>
                  </a:lnTo>
                  <a:cubicBezTo>
                    <a:pt x="188641" y="76233"/>
                    <a:pt x="204820" y="46092"/>
                    <a:pt x="204820" y="12168"/>
                  </a:cubicBezTo>
                  <a:cubicBezTo>
                    <a:pt x="204820" y="8057"/>
                    <a:pt x="204559" y="3980"/>
                    <a:pt x="2041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2" name="Google Shape;3302;p89"/>
            <p:cNvSpPr/>
            <p:nvPr/>
          </p:nvSpPr>
          <p:spPr>
            <a:xfrm>
              <a:off x="1289300" y="3547400"/>
              <a:ext cx="4933775" cy="1378200"/>
            </a:xfrm>
            <a:custGeom>
              <a:avLst/>
              <a:gdLst/>
              <a:ahLst/>
              <a:cxnLst/>
              <a:rect l="l" t="t" r="r" b="b"/>
              <a:pathLst>
                <a:path w="197351" h="55128" extrusionOk="0">
                  <a:moveTo>
                    <a:pt x="17452" y="0"/>
                  </a:moveTo>
                  <a:cubicBezTo>
                    <a:pt x="12004" y="327"/>
                    <a:pt x="6198" y="522"/>
                    <a:pt x="0" y="588"/>
                  </a:cubicBezTo>
                  <a:cubicBezTo>
                    <a:pt x="1631" y="6296"/>
                    <a:pt x="3719" y="11809"/>
                    <a:pt x="6263" y="17061"/>
                  </a:cubicBezTo>
                  <a:lnTo>
                    <a:pt x="100437" y="55128"/>
                  </a:lnTo>
                  <a:lnTo>
                    <a:pt x="163556" y="55128"/>
                  </a:lnTo>
                  <a:cubicBezTo>
                    <a:pt x="178496" y="43809"/>
                    <a:pt x="190272" y="28510"/>
                    <a:pt x="197350" y="10863"/>
                  </a:cubicBezTo>
                  <a:lnTo>
                    <a:pt x="197350" y="10863"/>
                  </a:lnTo>
                  <a:lnTo>
                    <a:pt x="194447" y="10961"/>
                  </a:lnTo>
                  <a:cubicBezTo>
                    <a:pt x="149301" y="12168"/>
                    <a:pt x="124184" y="21497"/>
                    <a:pt x="100437" y="30761"/>
                  </a:cubicBezTo>
                  <a:cubicBezTo>
                    <a:pt x="79723" y="22671"/>
                    <a:pt x="57998" y="14549"/>
                    <a:pt x="22834" y="11809"/>
                  </a:cubicBezTo>
                  <a:cubicBezTo>
                    <a:pt x="20746" y="7894"/>
                    <a:pt x="18985" y="3947"/>
                    <a:pt x="174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3" name="Google Shape;3303;p89"/>
            <p:cNvSpPr/>
            <p:nvPr/>
          </p:nvSpPr>
          <p:spPr>
            <a:xfrm>
              <a:off x="3800200" y="3973900"/>
              <a:ext cx="2354375" cy="951700"/>
            </a:xfrm>
            <a:custGeom>
              <a:avLst/>
              <a:gdLst/>
              <a:ahLst/>
              <a:cxnLst/>
              <a:rect l="l" t="t" r="r" b="b"/>
              <a:pathLst>
                <a:path w="94175" h="38068" extrusionOk="0">
                  <a:moveTo>
                    <a:pt x="94174" y="1"/>
                  </a:moveTo>
                  <a:cubicBezTo>
                    <a:pt x="48669" y="1240"/>
                    <a:pt x="24335" y="10733"/>
                    <a:pt x="1" y="20258"/>
                  </a:cubicBezTo>
                  <a:lnTo>
                    <a:pt x="1" y="38068"/>
                  </a:lnTo>
                  <a:lnTo>
                    <a:pt x="63120" y="38068"/>
                  </a:lnTo>
                  <a:cubicBezTo>
                    <a:pt x="76266" y="28086"/>
                    <a:pt x="86965" y="15038"/>
                    <a:pt x="94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4" name="Google Shape;3304;p89"/>
            <p:cNvSpPr/>
            <p:nvPr/>
          </p:nvSpPr>
          <p:spPr>
            <a:xfrm>
              <a:off x="3800200" y="4397950"/>
              <a:ext cx="1738675" cy="527650"/>
            </a:xfrm>
            <a:custGeom>
              <a:avLst/>
              <a:gdLst/>
              <a:ahLst/>
              <a:cxnLst/>
              <a:rect l="l" t="t" r="r" b="b"/>
              <a:pathLst>
                <a:path w="69547" h="21106" extrusionOk="0">
                  <a:moveTo>
                    <a:pt x="8449" y="1"/>
                  </a:moveTo>
                  <a:cubicBezTo>
                    <a:pt x="5611" y="1110"/>
                    <a:pt x="2806" y="2186"/>
                    <a:pt x="1" y="3296"/>
                  </a:cubicBezTo>
                  <a:lnTo>
                    <a:pt x="1" y="21106"/>
                  </a:lnTo>
                  <a:lnTo>
                    <a:pt x="63120" y="21106"/>
                  </a:lnTo>
                  <a:cubicBezTo>
                    <a:pt x="65338" y="19442"/>
                    <a:pt x="67491" y="17681"/>
                    <a:pt x="69546" y="15822"/>
                  </a:cubicBezTo>
                  <a:lnTo>
                    <a:pt x="63968" y="15071"/>
                  </a:lnTo>
                  <a:cubicBezTo>
                    <a:pt x="40775" y="11907"/>
                    <a:pt x="24563" y="6231"/>
                    <a:pt x="84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5" name="Google Shape;3305;p89"/>
            <p:cNvSpPr/>
            <p:nvPr/>
          </p:nvSpPr>
          <p:spPr>
            <a:xfrm>
              <a:off x="2958775" y="3519875"/>
              <a:ext cx="1034725" cy="1329075"/>
            </a:xfrm>
            <a:custGeom>
              <a:avLst/>
              <a:gdLst/>
              <a:ahLst/>
              <a:cxnLst/>
              <a:rect l="l" t="t" r="r" b="b"/>
              <a:pathLst>
                <a:path w="41389" h="53163" extrusionOk="0">
                  <a:moveTo>
                    <a:pt x="2710" y="0"/>
                  </a:moveTo>
                  <a:cubicBezTo>
                    <a:pt x="1160" y="0"/>
                    <a:pt x="1" y="1913"/>
                    <a:pt x="1168" y="3352"/>
                  </a:cubicBezTo>
                  <a:cubicBezTo>
                    <a:pt x="20838" y="27524"/>
                    <a:pt x="24002" y="53163"/>
                    <a:pt x="24002" y="53163"/>
                  </a:cubicBezTo>
                  <a:lnTo>
                    <a:pt x="41388" y="53163"/>
                  </a:lnTo>
                  <a:cubicBezTo>
                    <a:pt x="33299" y="20217"/>
                    <a:pt x="14575" y="5929"/>
                    <a:pt x="3680" y="253"/>
                  </a:cubicBezTo>
                  <a:cubicBezTo>
                    <a:pt x="3351" y="78"/>
                    <a:pt x="3023" y="0"/>
                    <a:pt x="2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6" name="Google Shape;3306;p89"/>
            <p:cNvSpPr/>
            <p:nvPr/>
          </p:nvSpPr>
          <p:spPr>
            <a:xfrm>
              <a:off x="4425700" y="3519875"/>
              <a:ext cx="1034700" cy="1329075"/>
            </a:xfrm>
            <a:custGeom>
              <a:avLst/>
              <a:gdLst/>
              <a:ahLst/>
              <a:cxnLst/>
              <a:rect l="l" t="t" r="r" b="b"/>
              <a:pathLst>
                <a:path w="41388" h="53163" extrusionOk="0">
                  <a:moveTo>
                    <a:pt x="38678" y="0"/>
                  </a:moveTo>
                  <a:cubicBezTo>
                    <a:pt x="38365" y="0"/>
                    <a:pt x="38037" y="78"/>
                    <a:pt x="37709" y="253"/>
                  </a:cubicBezTo>
                  <a:cubicBezTo>
                    <a:pt x="26814" y="5929"/>
                    <a:pt x="8090" y="20217"/>
                    <a:pt x="0" y="53163"/>
                  </a:cubicBezTo>
                  <a:lnTo>
                    <a:pt x="17386" y="53163"/>
                  </a:lnTo>
                  <a:cubicBezTo>
                    <a:pt x="17386" y="53163"/>
                    <a:pt x="20551" y="27524"/>
                    <a:pt x="40220" y="3352"/>
                  </a:cubicBezTo>
                  <a:cubicBezTo>
                    <a:pt x="41388" y="1913"/>
                    <a:pt x="40228" y="0"/>
                    <a:pt x="38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7" name="Google Shape;3307;p89"/>
            <p:cNvSpPr/>
            <p:nvPr/>
          </p:nvSpPr>
          <p:spPr>
            <a:xfrm>
              <a:off x="3860275" y="1846675"/>
              <a:ext cx="659225" cy="2032650"/>
            </a:xfrm>
            <a:custGeom>
              <a:avLst/>
              <a:gdLst/>
              <a:ahLst/>
              <a:cxnLst/>
              <a:rect l="l" t="t" r="r" b="b"/>
              <a:pathLst>
                <a:path w="26369" h="81306" extrusionOk="0">
                  <a:moveTo>
                    <a:pt x="2421" y="0"/>
                  </a:moveTo>
                  <a:cubicBezTo>
                    <a:pt x="1192" y="0"/>
                    <a:pt x="0" y="1124"/>
                    <a:pt x="435" y="2627"/>
                  </a:cubicBezTo>
                  <a:cubicBezTo>
                    <a:pt x="10809" y="38704"/>
                    <a:pt x="11331" y="81306"/>
                    <a:pt x="11331" y="81306"/>
                  </a:cubicBezTo>
                  <a:lnTo>
                    <a:pt x="26368" y="55732"/>
                  </a:lnTo>
                  <a:cubicBezTo>
                    <a:pt x="25553" y="36062"/>
                    <a:pt x="12701" y="13783"/>
                    <a:pt x="4089" y="930"/>
                  </a:cubicBezTo>
                  <a:cubicBezTo>
                    <a:pt x="3655" y="279"/>
                    <a:pt x="3033" y="0"/>
                    <a:pt x="2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8" name="Google Shape;3308;p89"/>
            <p:cNvSpPr/>
            <p:nvPr/>
          </p:nvSpPr>
          <p:spPr>
            <a:xfrm>
              <a:off x="3107400" y="1816225"/>
              <a:ext cx="1248175" cy="2702450"/>
            </a:xfrm>
            <a:custGeom>
              <a:avLst/>
              <a:gdLst/>
              <a:ahLst/>
              <a:cxnLst/>
              <a:rect l="l" t="t" r="r" b="b"/>
              <a:pathLst>
                <a:path w="49927" h="108098" extrusionOk="0">
                  <a:moveTo>
                    <a:pt x="2653" y="1"/>
                  </a:moveTo>
                  <a:cubicBezTo>
                    <a:pt x="1263" y="1"/>
                    <a:pt x="1" y="1522"/>
                    <a:pt x="866" y="3062"/>
                  </a:cubicBezTo>
                  <a:cubicBezTo>
                    <a:pt x="26832" y="49284"/>
                    <a:pt x="36618" y="108098"/>
                    <a:pt x="36618" y="108098"/>
                  </a:cubicBezTo>
                  <a:lnTo>
                    <a:pt x="49927" y="98149"/>
                  </a:lnTo>
                  <a:cubicBezTo>
                    <a:pt x="45686" y="50361"/>
                    <a:pt x="19427" y="16566"/>
                    <a:pt x="4096" y="648"/>
                  </a:cubicBezTo>
                  <a:cubicBezTo>
                    <a:pt x="3659" y="194"/>
                    <a:pt x="3148" y="1"/>
                    <a:pt x="2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9" name="Google Shape;3309;p89"/>
            <p:cNvSpPr/>
            <p:nvPr/>
          </p:nvSpPr>
          <p:spPr>
            <a:xfrm>
              <a:off x="4202250" y="2791725"/>
              <a:ext cx="1113200" cy="2057225"/>
            </a:xfrm>
            <a:custGeom>
              <a:avLst/>
              <a:gdLst/>
              <a:ahLst/>
              <a:cxnLst/>
              <a:rect l="l" t="t" r="r" b="b"/>
              <a:pathLst>
                <a:path w="44528" h="82289" extrusionOk="0">
                  <a:moveTo>
                    <a:pt x="41856" y="1"/>
                  </a:moveTo>
                  <a:cubicBezTo>
                    <a:pt x="41403" y="1"/>
                    <a:pt x="40933" y="163"/>
                    <a:pt x="40514" y="543"/>
                  </a:cubicBezTo>
                  <a:cubicBezTo>
                    <a:pt x="27173" y="12547"/>
                    <a:pt x="4567" y="38839"/>
                    <a:pt x="0" y="82289"/>
                  </a:cubicBezTo>
                  <a:lnTo>
                    <a:pt x="17256" y="82289"/>
                  </a:lnTo>
                  <a:cubicBezTo>
                    <a:pt x="17256" y="82289"/>
                    <a:pt x="23845" y="36751"/>
                    <a:pt x="43613" y="3120"/>
                  </a:cubicBezTo>
                  <a:cubicBezTo>
                    <a:pt x="44527" y="1589"/>
                    <a:pt x="43271" y="1"/>
                    <a:pt x="4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10" name="Google Shape;3310;p89"/>
            <p:cNvSpPr/>
            <p:nvPr/>
          </p:nvSpPr>
          <p:spPr>
            <a:xfrm>
              <a:off x="3115750" y="2827100"/>
              <a:ext cx="1086525" cy="2021850"/>
            </a:xfrm>
            <a:custGeom>
              <a:avLst/>
              <a:gdLst/>
              <a:ahLst/>
              <a:cxnLst/>
              <a:rect l="l" t="t" r="r" b="b"/>
              <a:pathLst>
                <a:path w="43461" h="80874" extrusionOk="0">
                  <a:moveTo>
                    <a:pt x="2646" y="1"/>
                  </a:moveTo>
                  <a:cubicBezTo>
                    <a:pt x="1252" y="1"/>
                    <a:pt x="1" y="1505"/>
                    <a:pt x="826" y="3010"/>
                  </a:cubicBezTo>
                  <a:cubicBezTo>
                    <a:pt x="21246" y="40653"/>
                    <a:pt x="25454" y="80874"/>
                    <a:pt x="25454" y="80874"/>
                  </a:cubicBezTo>
                  <a:lnTo>
                    <a:pt x="43460" y="80874"/>
                  </a:lnTo>
                  <a:cubicBezTo>
                    <a:pt x="34490" y="35695"/>
                    <a:pt x="15342" y="11459"/>
                    <a:pt x="4055" y="596"/>
                  </a:cubicBezTo>
                  <a:cubicBezTo>
                    <a:pt x="3621" y="179"/>
                    <a:pt x="3125" y="1"/>
                    <a:pt x="26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11" name="Google Shape;3311;p89"/>
            <p:cNvSpPr/>
            <p:nvPr/>
          </p:nvSpPr>
          <p:spPr>
            <a:xfrm>
              <a:off x="3931500" y="1801350"/>
              <a:ext cx="1391850" cy="3047600"/>
            </a:xfrm>
            <a:custGeom>
              <a:avLst/>
              <a:gdLst/>
              <a:ahLst/>
              <a:cxnLst/>
              <a:rect l="l" t="t" r="r" b="b"/>
              <a:pathLst>
                <a:path w="55674" h="121904" extrusionOk="0">
                  <a:moveTo>
                    <a:pt x="53001" y="0"/>
                  </a:moveTo>
                  <a:cubicBezTo>
                    <a:pt x="52513" y="0"/>
                    <a:pt x="52009" y="186"/>
                    <a:pt x="51572" y="623"/>
                  </a:cubicBezTo>
                  <a:cubicBezTo>
                    <a:pt x="35752" y="16476"/>
                    <a:pt x="8057" y="53239"/>
                    <a:pt x="0" y="121904"/>
                  </a:cubicBezTo>
                  <a:lnTo>
                    <a:pt x="20388" y="121904"/>
                  </a:lnTo>
                  <a:cubicBezTo>
                    <a:pt x="20388" y="121904"/>
                    <a:pt x="31022" y="44953"/>
                    <a:pt x="54802" y="3070"/>
                  </a:cubicBezTo>
                  <a:cubicBezTo>
                    <a:pt x="55674" y="1544"/>
                    <a:pt x="54406" y="0"/>
                    <a:pt x="53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12" name="Google Shape;3312;p89"/>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cubicBezTo>
                    <a:pt x="94337" y="29489"/>
                    <a:pt x="79397" y="215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13" name="Google Shape;3313;p89"/>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lnTo>
                    <a:pt x="157293" y="38068"/>
                  </a:lnTo>
                  <a:cubicBezTo>
                    <a:pt x="138359" y="42918"/>
                    <a:pt x="121640" y="45058"/>
                    <a:pt x="106896" y="45058"/>
                  </a:cubicBezTo>
                  <a:cubicBezTo>
                    <a:pt x="61745" y="45058"/>
                    <a:pt x="35134" y="24986"/>
                    <a:pt x="20257" y="1208"/>
                  </a:cubicBezTo>
                  <a:cubicBezTo>
                    <a:pt x="13994" y="620"/>
                    <a:pt x="7274" y="1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314" name="Google Shape;3314;p89"/>
          <p:cNvGrpSpPr/>
          <p:nvPr/>
        </p:nvGrpSpPr>
        <p:grpSpPr>
          <a:xfrm>
            <a:off x="2768745" y="2998931"/>
            <a:ext cx="592379" cy="592408"/>
            <a:chOff x="1190625" y="237875"/>
            <a:chExt cx="5219200" cy="5219450"/>
          </a:xfrm>
        </p:grpSpPr>
        <p:sp>
          <p:nvSpPr>
            <p:cNvPr id="3315" name="Google Shape;3315;p89"/>
            <p:cNvSpPr/>
            <p:nvPr/>
          </p:nvSpPr>
          <p:spPr>
            <a:xfrm>
              <a:off x="1190625" y="238125"/>
              <a:ext cx="5219200" cy="5219200"/>
            </a:xfrm>
            <a:custGeom>
              <a:avLst/>
              <a:gdLst/>
              <a:ahLst/>
              <a:cxnLst/>
              <a:rect l="l" t="t" r="r" b="b"/>
              <a:pathLst>
                <a:path w="208768" h="208768" extrusionOk="0">
                  <a:moveTo>
                    <a:pt x="104384" y="0"/>
                  </a:moveTo>
                  <a:cubicBezTo>
                    <a:pt x="80799" y="0"/>
                    <a:pt x="59042" y="7829"/>
                    <a:pt x="41590" y="21007"/>
                  </a:cubicBezTo>
                  <a:lnTo>
                    <a:pt x="41590" y="32359"/>
                  </a:lnTo>
                  <a:lnTo>
                    <a:pt x="28836" y="32359"/>
                  </a:lnTo>
                  <a:cubicBezTo>
                    <a:pt x="16179" y="45603"/>
                    <a:pt x="7013" y="62206"/>
                    <a:pt x="2707" y="80669"/>
                  </a:cubicBezTo>
                  <a:lnTo>
                    <a:pt x="8579" y="89607"/>
                  </a:lnTo>
                  <a:lnTo>
                    <a:pt x="261" y="96783"/>
                  </a:lnTo>
                  <a:cubicBezTo>
                    <a:pt x="98" y="99295"/>
                    <a:pt x="0" y="101839"/>
                    <a:pt x="0" y="104384"/>
                  </a:cubicBezTo>
                  <a:cubicBezTo>
                    <a:pt x="0" y="107352"/>
                    <a:pt x="130" y="110320"/>
                    <a:pt x="391" y="113224"/>
                  </a:cubicBezTo>
                  <a:lnTo>
                    <a:pt x="11417" y="127087"/>
                  </a:lnTo>
                  <a:lnTo>
                    <a:pt x="4175" y="133644"/>
                  </a:lnTo>
                  <a:cubicBezTo>
                    <a:pt x="10014" y="153672"/>
                    <a:pt x="21692" y="171222"/>
                    <a:pt x="37219" y="184302"/>
                  </a:cubicBezTo>
                  <a:lnTo>
                    <a:pt x="59596" y="188967"/>
                  </a:lnTo>
                  <a:lnTo>
                    <a:pt x="59596" y="198688"/>
                  </a:lnTo>
                  <a:cubicBezTo>
                    <a:pt x="73166" y="205146"/>
                    <a:pt x="88367" y="208767"/>
                    <a:pt x="104384" y="208767"/>
                  </a:cubicBezTo>
                  <a:cubicBezTo>
                    <a:pt x="148094" y="208767"/>
                    <a:pt x="185509" y="181921"/>
                    <a:pt x="201069" y="143821"/>
                  </a:cubicBezTo>
                  <a:lnTo>
                    <a:pt x="197905" y="135731"/>
                  </a:lnTo>
                  <a:lnTo>
                    <a:pt x="207201" y="122422"/>
                  </a:lnTo>
                  <a:cubicBezTo>
                    <a:pt x="208245" y="116551"/>
                    <a:pt x="208767" y="110549"/>
                    <a:pt x="208767" y="104384"/>
                  </a:cubicBezTo>
                  <a:cubicBezTo>
                    <a:pt x="208767" y="97696"/>
                    <a:pt x="208147" y="91173"/>
                    <a:pt x="206940" y="84844"/>
                  </a:cubicBezTo>
                  <a:lnTo>
                    <a:pt x="197905" y="84844"/>
                  </a:lnTo>
                  <a:lnTo>
                    <a:pt x="197905" y="57966"/>
                  </a:lnTo>
                  <a:cubicBezTo>
                    <a:pt x="195230" y="52616"/>
                    <a:pt x="192131" y="47560"/>
                    <a:pt x="188641" y="42797"/>
                  </a:cubicBezTo>
                  <a:lnTo>
                    <a:pt x="178007" y="42797"/>
                  </a:lnTo>
                  <a:lnTo>
                    <a:pt x="178007" y="30402"/>
                  </a:lnTo>
                  <a:cubicBezTo>
                    <a:pt x="159120" y="11613"/>
                    <a:pt x="133122"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16" name="Google Shape;3316;p89"/>
            <p:cNvSpPr/>
            <p:nvPr/>
          </p:nvSpPr>
          <p:spPr>
            <a:xfrm>
              <a:off x="3973075" y="237875"/>
              <a:ext cx="1033275" cy="1443700"/>
            </a:xfrm>
            <a:custGeom>
              <a:avLst/>
              <a:gdLst/>
              <a:ahLst/>
              <a:cxnLst/>
              <a:rect l="l" t="t" r="r" b="b"/>
              <a:pathLst>
                <a:path w="41331" h="57748" extrusionOk="0">
                  <a:moveTo>
                    <a:pt x="31014" y="0"/>
                  </a:moveTo>
                  <a:cubicBezTo>
                    <a:pt x="30625" y="0"/>
                    <a:pt x="30232" y="56"/>
                    <a:pt x="29848" y="173"/>
                  </a:cubicBezTo>
                  <a:cubicBezTo>
                    <a:pt x="18562" y="3631"/>
                    <a:pt x="9330" y="11166"/>
                    <a:pt x="4861" y="21931"/>
                  </a:cubicBezTo>
                  <a:cubicBezTo>
                    <a:pt x="1" y="33641"/>
                    <a:pt x="1893" y="46689"/>
                    <a:pt x="8776" y="57747"/>
                  </a:cubicBezTo>
                  <a:cubicBezTo>
                    <a:pt x="21465" y="54811"/>
                    <a:pt x="32034" y="46885"/>
                    <a:pt x="36894" y="35174"/>
                  </a:cubicBezTo>
                  <a:cubicBezTo>
                    <a:pt x="41330" y="24442"/>
                    <a:pt x="40123" y="12569"/>
                    <a:pt x="34578" y="2130"/>
                  </a:cubicBezTo>
                  <a:cubicBezTo>
                    <a:pt x="33882" y="791"/>
                    <a:pt x="32475" y="0"/>
                    <a:pt x="31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17" name="Google Shape;3317;p89"/>
            <p:cNvSpPr/>
            <p:nvPr/>
          </p:nvSpPr>
          <p:spPr>
            <a:xfrm>
              <a:off x="3973075" y="342500"/>
              <a:ext cx="752750" cy="1339075"/>
            </a:xfrm>
            <a:custGeom>
              <a:avLst/>
              <a:gdLst/>
              <a:ahLst/>
              <a:cxnLst/>
              <a:rect l="l" t="t" r="r" b="b"/>
              <a:pathLst>
                <a:path w="30110" h="53563" extrusionOk="0">
                  <a:moveTo>
                    <a:pt x="20649" y="0"/>
                  </a:moveTo>
                  <a:lnTo>
                    <a:pt x="20649" y="0"/>
                  </a:lnTo>
                  <a:cubicBezTo>
                    <a:pt x="13636" y="4078"/>
                    <a:pt x="8025" y="10080"/>
                    <a:pt x="4861" y="17746"/>
                  </a:cubicBezTo>
                  <a:cubicBezTo>
                    <a:pt x="1" y="29456"/>
                    <a:pt x="1893" y="42504"/>
                    <a:pt x="8776" y="53562"/>
                  </a:cubicBezTo>
                  <a:cubicBezTo>
                    <a:pt x="17159" y="51605"/>
                    <a:pt x="24629" y="47495"/>
                    <a:pt x="30109" y="41558"/>
                  </a:cubicBezTo>
                  <a:cubicBezTo>
                    <a:pt x="10178" y="22769"/>
                    <a:pt x="19051" y="3132"/>
                    <a:pt x="206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18" name="Google Shape;3318;p89"/>
            <p:cNvSpPr/>
            <p:nvPr/>
          </p:nvSpPr>
          <p:spPr>
            <a:xfrm>
              <a:off x="4118250" y="737025"/>
              <a:ext cx="618975" cy="991025"/>
            </a:xfrm>
            <a:custGeom>
              <a:avLst/>
              <a:gdLst/>
              <a:ahLst/>
              <a:cxnLst/>
              <a:rect l="l" t="t" r="r" b="b"/>
              <a:pathLst>
                <a:path w="24759" h="39641" extrusionOk="0">
                  <a:moveTo>
                    <a:pt x="17356" y="0"/>
                  </a:moveTo>
                  <a:cubicBezTo>
                    <a:pt x="16152" y="0"/>
                    <a:pt x="15009" y="717"/>
                    <a:pt x="14516" y="1899"/>
                  </a:cubicBezTo>
                  <a:lnTo>
                    <a:pt x="12592" y="6597"/>
                  </a:lnTo>
                  <a:cubicBezTo>
                    <a:pt x="11613" y="5585"/>
                    <a:pt x="10439" y="4737"/>
                    <a:pt x="9069" y="4150"/>
                  </a:cubicBezTo>
                  <a:cubicBezTo>
                    <a:pt x="8685" y="3990"/>
                    <a:pt x="8287" y="3915"/>
                    <a:pt x="7896" y="3915"/>
                  </a:cubicBezTo>
                  <a:cubicBezTo>
                    <a:pt x="6692" y="3915"/>
                    <a:pt x="5549" y="4632"/>
                    <a:pt x="5056" y="5814"/>
                  </a:cubicBezTo>
                  <a:cubicBezTo>
                    <a:pt x="4437" y="7379"/>
                    <a:pt x="5154" y="9174"/>
                    <a:pt x="6720" y="9826"/>
                  </a:cubicBezTo>
                  <a:cubicBezTo>
                    <a:pt x="8840" y="10707"/>
                    <a:pt x="9884" y="13153"/>
                    <a:pt x="9003" y="15273"/>
                  </a:cubicBezTo>
                  <a:lnTo>
                    <a:pt x="8971" y="15273"/>
                  </a:lnTo>
                  <a:lnTo>
                    <a:pt x="653" y="35400"/>
                  </a:lnTo>
                  <a:cubicBezTo>
                    <a:pt x="0" y="36966"/>
                    <a:pt x="751" y="38760"/>
                    <a:pt x="2316" y="39412"/>
                  </a:cubicBezTo>
                  <a:cubicBezTo>
                    <a:pt x="2675" y="39543"/>
                    <a:pt x="3099" y="39640"/>
                    <a:pt x="3458" y="39640"/>
                  </a:cubicBezTo>
                  <a:cubicBezTo>
                    <a:pt x="4665" y="39640"/>
                    <a:pt x="5807" y="38923"/>
                    <a:pt x="6296" y="37749"/>
                  </a:cubicBezTo>
                  <a:lnTo>
                    <a:pt x="14647" y="17622"/>
                  </a:lnTo>
                  <a:cubicBezTo>
                    <a:pt x="15071" y="16578"/>
                    <a:pt x="15854" y="15763"/>
                    <a:pt x="16897" y="15339"/>
                  </a:cubicBezTo>
                  <a:cubicBezTo>
                    <a:pt x="17419" y="15127"/>
                    <a:pt x="17966" y="15021"/>
                    <a:pt x="18508" y="15021"/>
                  </a:cubicBezTo>
                  <a:cubicBezTo>
                    <a:pt x="19050" y="15021"/>
                    <a:pt x="19589" y="15127"/>
                    <a:pt x="20094" y="15339"/>
                  </a:cubicBezTo>
                  <a:cubicBezTo>
                    <a:pt x="20479" y="15499"/>
                    <a:pt x="20878" y="15575"/>
                    <a:pt x="21270" y="15575"/>
                  </a:cubicBezTo>
                  <a:cubicBezTo>
                    <a:pt x="22473" y="15575"/>
                    <a:pt x="23614" y="14864"/>
                    <a:pt x="24106" y="13708"/>
                  </a:cubicBezTo>
                  <a:cubicBezTo>
                    <a:pt x="24759" y="12142"/>
                    <a:pt x="24009" y="10348"/>
                    <a:pt x="22443" y="9695"/>
                  </a:cubicBezTo>
                  <a:cubicBezTo>
                    <a:pt x="21149" y="9172"/>
                    <a:pt x="19826" y="8910"/>
                    <a:pt x="18474" y="8910"/>
                  </a:cubicBezTo>
                  <a:cubicBezTo>
                    <a:pt x="18394" y="8910"/>
                    <a:pt x="18315" y="8911"/>
                    <a:pt x="18235" y="8913"/>
                  </a:cubicBezTo>
                  <a:lnTo>
                    <a:pt x="20192" y="4248"/>
                  </a:lnTo>
                  <a:cubicBezTo>
                    <a:pt x="20812" y="2682"/>
                    <a:pt x="20094" y="888"/>
                    <a:pt x="18528" y="236"/>
                  </a:cubicBezTo>
                  <a:cubicBezTo>
                    <a:pt x="18145" y="76"/>
                    <a:pt x="17747" y="0"/>
                    <a:pt x="17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19" name="Google Shape;3319;p89"/>
            <p:cNvSpPr/>
            <p:nvPr/>
          </p:nvSpPr>
          <p:spPr>
            <a:xfrm>
              <a:off x="3238325" y="2285825"/>
              <a:ext cx="1033250" cy="1443700"/>
            </a:xfrm>
            <a:custGeom>
              <a:avLst/>
              <a:gdLst/>
              <a:ahLst/>
              <a:cxnLst/>
              <a:rect l="l" t="t" r="r" b="b"/>
              <a:pathLst>
                <a:path w="41330" h="57748" extrusionOk="0">
                  <a:moveTo>
                    <a:pt x="8775" y="0"/>
                  </a:moveTo>
                  <a:cubicBezTo>
                    <a:pt x="1892" y="11059"/>
                    <a:pt x="0" y="24107"/>
                    <a:pt x="4861" y="35850"/>
                  </a:cubicBezTo>
                  <a:cubicBezTo>
                    <a:pt x="9330" y="46582"/>
                    <a:pt x="18561" y="54117"/>
                    <a:pt x="29848" y="57575"/>
                  </a:cubicBezTo>
                  <a:cubicBezTo>
                    <a:pt x="30232" y="57691"/>
                    <a:pt x="30623" y="57747"/>
                    <a:pt x="31010" y="57747"/>
                  </a:cubicBezTo>
                  <a:cubicBezTo>
                    <a:pt x="32464" y="57747"/>
                    <a:pt x="33856" y="56957"/>
                    <a:pt x="34578" y="55617"/>
                  </a:cubicBezTo>
                  <a:cubicBezTo>
                    <a:pt x="40123" y="45212"/>
                    <a:pt x="41330" y="33338"/>
                    <a:pt x="36894" y="22573"/>
                  </a:cubicBezTo>
                  <a:cubicBezTo>
                    <a:pt x="32033" y="10863"/>
                    <a:pt x="21464" y="2969"/>
                    <a:pt x="87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0" name="Google Shape;3320;p89"/>
            <p:cNvSpPr/>
            <p:nvPr/>
          </p:nvSpPr>
          <p:spPr>
            <a:xfrm>
              <a:off x="3238325" y="2285825"/>
              <a:ext cx="588825" cy="1322750"/>
            </a:xfrm>
            <a:custGeom>
              <a:avLst/>
              <a:gdLst/>
              <a:ahLst/>
              <a:cxnLst/>
              <a:rect l="l" t="t" r="r" b="b"/>
              <a:pathLst>
                <a:path w="23553" h="52910" extrusionOk="0">
                  <a:moveTo>
                    <a:pt x="8775" y="0"/>
                  </a:moveTo>
                  <a:cubicBezTo>
                    <a:pt x="1892" y="11059"/>
                    <a:pt x="0" y="24107"/>
                    <a:pt x="4861" y="35850"/>
                  </a:cubicBezTo>
                  <a:cubicBezTo>
                    <a:pt x="7862" y="43059"/>
                    <a:pt x="13016" y="48832"/>
                    <a:pt x="19540" y="52910"/>
                  </a:cubicBezTo>
                  <a:cubicBezTo>
                    <a:pt x="14777" y="31544"/>
                    <a:pt x="23552" y="6427"/>
                    <a:pt x="23552" y="6394"/>
                  </a:cubicBezTo>
                  <a:cubicBezTo>
                    <a:pt x="19214" y="3426"/>
                    <a:pt x="14190" y="1273"/>
                    <a:pt x="87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1" name="Google Shape;3321;p89"/>
            <p:cNvSpPr/>
            <p:nvPr/>
          </p:nvSpPr>
          <p:spPr>
            <a:xfrm>
              <a:off x="3383475" y="2239975"/>
              <a:ext cx="618175" cy="990225"/>
            </a:xfrm>
            <a:custGeom>
              <a:avLst/>
              <a:gdLst/>
              <a:ahLst/>
              <a:cxnLst/>
              <a:rect l="l" t="t" r="r" b="b"/>
              <a:pathLst>
                <a:path w="24727" h="39609" extrusionOk="0">
                  <a:moveTo>
                    <a:pt x="3474" y="0"/>
                  </a:moveTo>
                  <a:cubicBezTo>
                    <a:pt x="3087" y="0"/>
                    <a:pt x="2694" y="76"/>
                    <a:pt x="2317" y="236"/>
                  </a:cubicBezTo>
                  <a:cubicBezTo>
                    <a:pt x="751" y="889"/>
                    <a:pt x="1" y="2650"/>
                    <a:pt x="653" y="4216"/>
                  </a:cubicBezTo>
                  <a:lnTo>
                    <a:pt x="8971" y="24342"/>
                  </a:lnTo>
                  <a:cubicBezTo>
                    <a:pt x="9428" y="25386"/>
                    <a:pt x="9428" y="26528"/>
                    <a:pt x="8971" y="27539"/>
                  </a:cubicBezTo>
                  <a:cubicBezTo>
                    <a:pt x="8547" y="28583"/>
                    <a:pt x="7764" y="29398"/>
                    <a:pt x="6721" y="29822"/>
                  </a:cubicBezTo>
                  <a:cubicBezTo>
                    <a:pt x="5155" y="30475"/>
                    <a:pt x="4437" y="32236"/>
                    <a:pt x="5057" y="33802"/>
                  </a:cubicBezTo>
                  <a:cubicBezTo>
                    <a:pt x="5546" y="34976"/>
                    <a:pt x="6688" y="35694"/>
                    <a:pt x="7895" y="35694"/>
                  </a:cubicBezTo>
                  <a:cubicBezTo>
                    <a:pt x="8286" y="35694"/>
                    <a:pt x="8678" y="35629"/>
                    <a:pt x="9069" y="35466"/>
                  </a:cubicBezTo>
                  <a:cubicBezTo>
                    <a:pt x="10407" y="34911"/>
                    <a:pt x="11613" y="34063"/>
                    <a:pt x="12592" y="33052"/>
                  </a:cubicBezTo>
                  <a:lnTo>
                    <a:pt x="14517" y="37716"/>
                  </a:lnTo>
                  <a:cubicBezTo>
                    <a:pt x="15006" y="38891"/>
                    <a:pt x="16148" y="39608"/>
                    <a:pt x="17355" y="39608"/>
                  </a:cubicBezTo>
                  <a:cubicBezTo>
                    <a:pt x="17746" y="39608"/>
                    <a:pt x="18137" y="39543"/>
                    <a:pt x="18529" y="39380"/>
                  </a:cubicBezTo>
                  <a:cubicBezTo>
                    <a:pt x="20095" y="38728"/>
                    <a:pt x="20812" y="36933"/>
                    <a:pt x="20193" y="35400"/>
                  </a:cubicBezTo>
                  <a:lnTo>
                    <a:pt x="18235" y="30703"/>
                  </a:lnTo>
                  <a:lnTo>
                    <a:pt x="18235" y="30703"/>
                  </a:lnTo>
                  <a:cubicBezTo>
                    <a:pt x="18322" y="30705"/>
                    <a:pt x="18409" y="30706"/>
                    <a:pt x="18496" y="30706"/>
                  </a:cubicBezTo>
                  <a:cubicBezTo>
                    <a:pt x="19815" y="30706"/>
                    <a:pt x="21158" y="30471"/>
                    <a:pt x="22443" y="29920"/>
                  </a:cubicBezTo>
                  <a:cubicBezTo>
                    <a:pt x="24009" y="29268"/>
                    <a:pt x="24727" y="27506"/>
                    <a:pt x="24107" y="25941"/>
                  </a:cubicBezTo>
                  <a:cubicBezTo>
                    <a:pt x="23614" y="24759"/>
                    <a:pt x="22471" y="24041"/>
                    <a:pt x="21267" y="24041"/>
                  </a:cubicBezTo>
                  <a:cubicBezTo>
                    <a:pt x="20876" y="24041"/>
                    <a:pt x="20478" y="24117"/>
                    <a:pt x="20095" y="24277"/>
                  </a:cubicBezTo>
                  <a:cubicBezTo>
                    <a:pt x="19575" y="24493"/>
                    <a:pt x="19035" y="24595"/>
                    <a:pt x="18504" y="24595"/>
                  </a:cubicBezTo>
                  <a:cubicBezTo>
                    <a:pt x="16869" y="24595"/>
                    <a:pt x="15312" y="23627"/>
                    <a:pt x="14647" y="22026"/>
                  </a:cubicBezTo>
                  <a:lnTo>
                    <a:pt x="6296" y="1867"/>
                  </a:lnTo>
                  <a:cubicBezTo>
                    <a:pt x="5804" y="711"/>
                    <a:pt x="4663" y="0"/>
                    <a:pt x="3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2" name="Google Shape;3322;p89"/>
            <p:cNvSpPr/>
            <p:nvPr/>
          </p:nvSpPr>
          <p:spPr>
            <a:xfrm>
              <a:off x="2442400" y="3400375"/>
              <a:ext cx="1033250" cy="1442875"/>
            </a:xfrm>
            <a:custGeom>
              <a:avLst/>
              <a:gdLst/>
              <a:ahLst/>
              <a:cxnLst/>
              <a:rect l="l" t="t" r="r" b="b"/>
              <a:pathLst>
                <a:path w="41330" h="57715" extrusionOk="0">
                  <a:moveTo>
                    <a:pt x="10320" y="0"/>
                  </a:moveTo>
                  <a:cubicBezTo>
                    <a:pt x="8867" y="0"/>
                    <a:pt x="7474" y="791"/>
                    <a:pt x="6753" y="2130"/>
                  </a:cubicBezTo>
                  <a:cubicBezTo>
                    <a:pt x="1207" y="12536"/>
                    <a:pt x="0" y="24409"/>
                    <a:pt x="4469" y="35141"/>
                  </a:cubicBezTo>
                  <a:cubicBezTo>
                    <a:pt x="9330" y="46885"/>
                    <a:pt x="19866" y="54779"/>
                    <a:pt x="32555" y="57714"/>
                  </a:cubicBezTo>
                  <a:cubicBezTo>
                    <a:pt x="39438" y="46689"/>
                    <a:pt x="41330" y="33608"/>
                    <a:pt x="36470" y="21898"/>
                  </a:cubicBezTo>
                  <a:cubicBezTo>
                    <a:pt x="32033" y="11133"/>
                    <a:pt x="22769" y="3598"/>
                    <a:pt x="11483" y="173"/>
                  </a:cubicBezTo>
                  <a:cubicBezTo>
                    <a:pt x="11099" y="56"/>
                    <a:pt x="10707" y="0"/>
                    <a:pt x="103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3" name="Google Shape;3323;p89"/>
            <p:cNvSpPr/>
            <p:nvPr/>
          </p:nvSpPr>
          <p:spPr>
            <a:xfrm>
              <a:off x="2712325" y="3899375"/>
              <a:ext cx="618175" cy="990350"/>
            </a:xfrm>
            <a:custGeom>
              <a:avLst/>
              <a:gdLst/>
              <a:ahLst/>
              <a:cxnLst/>
              <a:rect l="l" t="t" r="r" b="b"/>
              <a:pathLst>
                <a:path w="24727" h="39614" extrusionOk="0">
                  <a:moveTo>
                    <a:pt x="7394" y="1"/>
                  </a:moveTo>
                  <a:cubicBezTo>
                    <a:pt x="6996" y="1"/>
                    <a:pt x="6590" y="78"/>
                    <a:pt x="6198" y="242"/>
                  </a:cubicBezTo>
                  <a:cubicBezTo>
                    <a:pt x="4665" y="861"/>
                    <a:pt x="3915" y="2655"/>
                    <a:pt x="4567" y="4221"/>
                  </a:cubicBezTo>
                  <a:lnTo>
                    <a:pt x="6492" y="8918"/>
                  </a:lnTo>
                  <a:cubicBezTo>
                    <a:pt x="6405" y="8916"/>
                    <a:pt x="6319" y="8915"/>
                    <a:pt x="6232" y="8915"/>
                  </a:cubicBezTo>
                  <a:cubicBezTo>
                    <a:pt x="4916" y="8915"/>
                    <a:pt x="3600" y="9150"/>
                    <a:pt x="2284" y="9701"/>
                  </a:cubicBezTo>
                  <a:cubicBezTo>
                    <a:pt x="751" y="10321"/>
                    <a:pt x="1" y="12115"/>
                    <a:pt x="653" y="13681"/>
                  </a:cubicBezTo>
                  <a:cubicBezTo>
                    <a:pt x="1121" y="14863"/>
                    <a:pt x="2258" y="15580"/>
                    <a:pt x="3461" y="15580"/>
                  </a:cubicBezTo>
                  <a:cubicBezTo>
                    <a:pt x="3851" y="15580"/>
                    <a:pt x="4249" y="15504"/>
                    <a:pt x="4633" y="15345"/>
                  </a:cubicBezTo>
                  <a:cubicBezTo>
                    <a:pt x="5153" y="15129"/>
                    <a:pt x="5694" y="15026"/>
                    <a:pt x="6228" y="15026"/>
                  </a:cubicBezTo>
                  <a:cubicBezTo>
                    <a:pt x="7873" y="15026"/>
                    <a:pt x="9448" y="15995"/>
                    <a:pt x="10113" y="17595"/>
                  </a:cubicBezTo>
                  <a:lnTo>
                    <a:pt x="18431" y="37722"/>
                  </a:lnTo>
                  <a:cubicBezTo>
                    <a:pt x="18920" y="38896"/>
                    <a:pt x="20062" y="39614"/>
                    <a:pt x="21269" y="39614"/>
                  </a:cubicBezTo>
                  <a:cubicBezTo>
                    <a:pt x="21660" y="39614"/>
                    <a:pt x="22052" y="39548"/>
                    <a:pt x="22443" y="39385"/>
                  </a:cubicBezTo>
                  <a:cubicBezTo>
                    <a:pt x="24009" y="38733"/>
                    <a:pt x="24727" y="36939"/>
                    <a:pt x="24074" y="35373"/>
                  </a:cubicBezTo>
                  <a:lnTo>
                    <a:pt x="15756" y="15247"/>
                  </a:lnTo>
                  <a:cubicBezTo>
                    <a:pt x="15332" y="14235"/>
                    <a:pt x="15332" y="13094"/>
                    <a:pt x="15756" y="12050"/>
                  </a:cubicBezTo>
                  <a:cubicBezTo>
                    <a:pt x="16180" y="11039"/>
                    <a:pt x="16996" y="10223"/>
                    <a:pt x="18007" y="9799"/>
                  </a:cubicBezTo>
                  <a:cubicBezTo>
                    <a:pt x="19573" y="9147"/>
                    <a:pt x="20323" y="7353"/>
                    <a:pt x="19670" y="5787"/>
                  </a:cubicBezTo>
                  <a:cubicBezTo>
                    <a:pt x="19178" y="4631"/>
                    <a:pt x="18037" y="3920"/>
                    <a:pt x="16834" y="3920"/>
                  </a:cubicBezTo>
                  <a:cubicBezTo>
                    <a:pt x="16442" y="3920"/>
                    <a:pt x="16043" y="3995"/>
                    <a:pt x="15658" y="4156"/>
                  </a:cubicBezTo>
                  <a:cubicBezTo>
                    <a:pt x="14321" y="4710"/>
                    <a:pt x="13146" y="5526"/>
                    <a:pt x="12135" y="6570"/>
                  </a:cubicBezTo>
                  <a:lnTo>
                    <a:pt x="10211" y="1873"/>
                  </a:lnTo>
                  <a:cubicBezTo>
                    <a:pt x="9721" y="698"/>
                    <a:pt x="8590" y="1"/>
                    <a:pt x="7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4" name="Google Shape;3324;p89"/>
            <p:cNvSpPr/>
            <p:nvPr/>
          </p:nvSpPr>
          <p:spPr>
            <a:xfrm>
              <a:off x="4417525" y="1973000"/>
              <a:ext cx="1453250" cy="936000"/>
            </a:xfrm>
            <a:custGeom>
              <a:avLst/>
              <a:gdLst/>
              <a:ahLst/>
              <a:cxnLst/>
              <a:rect l="l" t="t" r="r" b="b"/>
              <a:pathLst>
                <a:path w="58130" h="37440" extrusionOk="0">
                  <a:moveTo>
                    <a:pt x="21804" y="1"/>
                  </a:moveTo>
                  <a:cubicBezTo>
                    <a:pt x="15215" y="1"/>
                    <a:pt x="8612" y="1761"/>
                    <a:pt x="2513" y="5011"/>
                  </a:cubicBezTo>
                  <a:cubicBezTo>
                    <a:pt x="816" y="5924"/>
                    <a:pt x="1" y="7914"/>
                    <a:pt x="555" y="9741"/>
                  </a:cubicBezTo>
                  <a:cubicBezTo>
                    <a:pt x="4013" y="21027"/>
                    <a:pt x="11548" y="30291"/>
                    <a:pt x="22280" y="34728"/>
                  </a:cubicBezTo>
                  <a:cubicBezTo>
                    <a:pt x="26726" y="36568"/>
                    <a:pt x="31359" y="37440"/>
                    <a:pt x="36000" y="37440"/>
                  </a:cubicBezTo>
                  <a:cubicBezTo>
                    <a:pt x="43618" y="37440"/>
                    <a:pt x="51258" y="35090"/>
                    <a:pt x="58129" y="30813"/>
                  </a:cubicBezTo>
                  <a:cubicBezTo>
                    <a:pt x="55194" y="18157"/>
                    <a:pt x="47267" y="7588"/>
                    <a:pt x="35556" y="2728"/>
                  </a:cubicBezTo>
                  <a:cubicBezTo>
                    <a:pt x="31101" y="878"/>
                    <a:pt x="26457" y="1"/>
                    <a:pt x="218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5" name="Google Shape;3325;p89"/>
            <p:cNvSpPr/>
            <p:nvPr/>
          </p:nvSpPr>
          <p:spPr>
            <a:xfrm>
              <a:off x="4417525" y="1973425"/>
              <a:ext cx="1111550" cy="935725"/>
            </a:xfrm>
            <a:custGeom>
              <a:avLst/>
              <a:gdLst/>
              <a:ahLst/>
              <a:cxnLst/>
              <a:rect l="l" t="t" r="r" b="b"/>
              <a:pathLst>
                <a:path w="44462" h="37429" extrusionOk="0">
                  <a:moveTo>
                    <a:pt x="21850" y="0"/>
                  </a:moveTo>
                  <a:cubicBezTo>
                    <a:pt x="15244" y="0"/>
                    <a:pt x="8623" y="1756"/>
                    <a:pt x="2513" y="4994"/>
                  </a:cubicBezTo>
                  <a:cubicBezTo>
                    <a:pt x="816" y="5907"/>
                    <a:pt x="1" y="7897"/>
                    <a:pt x="555" y="9724"/>
                  </a:cubicBezTo>
                  <a:cubicBezTo>
                    <a:pt x="4013" y="21010"/>
                    <a:pt x="11548" y="30274"/>
                    <a:pt x="22280" y="34711"/>
                  </a:cubicBezTo>
                  <a:cubicBezTo>
                    <a:pt x="26716" y="36554"/>
                    <a:pt x="31341" y="37429"/>
                    <a:pt x="35982" y="37429"/>
                  </a:cubicBezTo>
                  <a:cubicBezTo>
                    <a:pt x="38815" y="37429"/>
                    <a:pt x="41655" y="37103"/>
                    <a:pt x="44462" y="36472"/>
                  </a:cubicBezTo>
                  <a:cubicBezTo>
                    <a:pt x="28250" y="22282"/>
                    <a:pt x="24988" y="4635"/>
                    <a:pt x="24988" y="4635"/>
                  </a:cubicBezTo>
                  <a:lnTo>
                    <a:pt x="24988" y="134"/>
                  </a:lnTo>
                  <a:cubicBezTo>
                    <a:pt x="23944" y="44"/>
                    <a:pt x="22897" y="0"/>
                    <a:pt x="2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6" name="Google Shape;3326;p89"/>
            <p:cNvSpPr/>
            <p:nvPr/>
          </p:nvSpPr>
          <p:spPr>
            <a:xfrm>
              <a:off x="4915800" y="2209800"/>
              <a:ext cx="1011250" cy="597975"/>
            </a:xfrm>
            <a:custGeom>
              <a:avLst/>
              <a:gdLst/>
              <a:ahLst/>
              <a:cxnLst/>
              <a:rect l="l" t="t" r="r" b="b"/>
              <a:pathLst>
                <a:path w="40450" h="23919" extrusionOk="0">
                  <a:moveTo>
                    <a:pt x="12938" y="1"/>
                  </a:moveTo>
                  <a:cubicBezTo>
                    <a:pt x="11748" y="1"/>
                    <a:pt x="10605" y="718"/>
                    <a:pt x="10113" y="1900"/>
                  </a:cubicBezTo>
                  <a:cubicBezTo>
                    <a:pt x="9558" y="3270"/>
                    <a:pt x="9297" y="4672"/>
                    <a:pt x="9330" y="6075"/>
                  </a:cubicBezTo>
                  <a:lnTo>
                    <a:pt x="4665" y="4151"/>
                  </a:lnTo>
                  <a:cubicBezTo>
                    <a:pt x="4281" y="3991"/>
                    <a:pt x="3884" y="3915"/>
                    <a:pt x="3493" y="3915"/>
                  </a:cubicBezTo>
                  <a:cubicBezTo>
                    <a:pt x="2288" y="3915"/>
                    <a:pt x="1145" y="4632"/>
                    <a:pt x="653" y="5814"/>
                  </a:cubicBezTo>
                  <a:cubicBezTo>
                    <a:pt x="1" y="7347"/>
                    <a:pt x="751" y="9141"/>
                    <a:pt x="2317" y="9794"/>
                  </a:cubicBezTo>
                  <a:lnTo>
                    <a:pt x="6981" y="11751"/>
                  </a:lnTo>
                  <a:cubicBezTo>
                    <a:pt x="5970" y="12730"/>
                    <a:pt x="5122" y="13904"/>
                    <a:pt x="4567" y="15274"/>
                  </a:cubicBezTo>
                  <a:cubicBezTo>
                    <a:pt x="3915" y="16807"/>
                    <a:pt x="4665" y="18601"/>
                    <a:pt x="6231" y="19254"/>
                  </a:cubicBezTo>
                  <a:cubicBezTo>
                    <a:pt x="6622" y="19417"/>
                    <a:pt x="7014" y="19482"/>
                    <a:pt x="7405" y="19482"/>
                  </a:cubicBezTo>
                  <a:cubicBezTo>
                    <a:pt x="8612" y="19482"/>
                    <a:pt x="9721" y="18764"/>
                    <a:pt x="10211" y="17590"/>
                  </a:cubicBezTo>
                  <a:cubicBezTo>
                    <a:pt x="10635" y="16579"/>
                    <a:pt x="11450" y="15763"/>
                    <a:pt x="12494" y="15339"/>
                  </a:cubicBezTo>
                  <a:cubicBezTo>
                    <a:pt x="13000" y="15127"/>
                    <a:pt x="13538" y="15021"/>
                    <a:pt x="14080" y="15021"/>
                  </a:cubicBezTo>
                  <a:cubicBezTo>
                    <a:pt x="14622" y="15021"/>
                    <a:pt x="15169" y="15127"/>
                    <a:pt x="15691" y="15339"/>
                  </a:cubicBezTo>
                  <a:lnTo>
                    <a:pt x="35817" y="23690"/>
                  </a:lnTo>
                  <a:cubicBezTo>
                    <a:pt x="36209" y="23820"/>
                    <a:pt x="36600" y="23918"/>
                    <a:pt x="36991" y="23918"/>
                  </a:cubicBezTo>
                  <a:cubicBezTo>
                    <a:pt x="38198" y="23918"/>
                    <a:pt x="39307" y="23201"/>
                    <a:pt x="39797" y="22026"/>
                  </a:cubicBezTo>
                  <a:cubicBezTo>
                    <a:pt x="40449" y="20460"/>
                    <a:pt x="39732" y="18666"/>
                    <a:pt x="38166" y="18014"/>
                  </a:cubicBezTo>
                  <a:lnTo>
                    <a:pt x="18039" y="9696"/>
                  </a:lnTo>
                  <a:cubicBezTo>
                    <a:pt x="15886" y="8815"/>
                    <a:pt x="14875" y="6369"/>
                    <a:pt x="15756" y="4216"/>
                  </a:cubicBezTo>
                  <a:cubicBezTo>
                    <a:pt x="16408" y="2650"/>
                    <a:pt x="15658" y="889"/>
                    <a:pt x="14092" y="236"/>
                  </a:cubicBezTo>
                  <a:cubicBezTo>
                    <a:pt x="13716" y="76"/>
                    <a:pt x="13325" y="1"/>
                    <a:pt x="12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7" name="Google Shape;3327;p89"/>
            <p:cNvSpPr/>
            <p:nvPr/>
          </p:nvSpPr>
          <p:spPr>
            <a:xfrm>
              <a:off x="1617125" y="1320100"/>
              <a:ext cx="1185750" cy="1189875"/>
            </a:xfrm>
            <a:custGeom>
              <a:avLst/>
              <a:gdLst/>
              <a:ahLst/>
              <a:cxnLst/>
              <a:rect l="l" t="t" r="r" b="b"/>
              <a:pathLst>
                <a:path w="47430" h="47595" extrusionOk="0">
                  <a:moveTo>
                    <a:pt x="39971" y="0"/>
                  </a:moveTo>
                  <a:cubicBezTo>
                    <a:pt x="28896" y="0"/>
                    <a:pt x="18433" y="4033"/>
                    <a:pt x="11091" y="12207"/>
                  </a:cubicBezTo>
                  <a:cubicBezTo>
                    <a:pt x="2577" y="21635"/>
                    <a:pt x="0" y="34585"/>
                    <a:pt x="2806" y="47306"/>
                  </a:cubicBezTo>
                  <a:cubicBezTo>
                    <a:pt x="4539" y="47499"/>
                    <a:pt x="6266" y="47595"/>
                    <a:pt x="7978" y="47595"/>
                  </a:cubicBezTo>
                  <a:cubicBezTo>
                    <a:pt x="19053" y="47595"/>
                    <a:pt x="29482" y="43565"/>
                    <a:pt x="36828" y="35400"/>
                  </a:cubicBezTo>
                  <a:cubicBezTo>
                    <a:pt x="44624" y="26756"/>
                    <a:pt x="47429" y="15143"/>
                    <a:pt x="45668" y="3465"/>
                  </a:cubicBezTo>
                  <a:cubicBezTo>
                    <a:pt x="45407" y="1573"/>
                    <a:pt x="43809" y="138"/>
                    <a:pt x="41884" y="40"/>
                  </a:cubicBezTo>
                  <a:cubicBezTo>
                    <a:pt x="41245" y="14"/>
                    <a:pt x="40607" y="0"/>
                    <a:pt x="39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8" name="Google Shape;3328;p89"/>
            <p:cNvSpPr/>
            <p:nvPr/>
          </p:nvSpPr>
          <p:spPr>
            <a:xfrm>
              <a:off x="1617125" y="1408350"/>
              <a:ext cx="735600" cy="1101750"/>
            </a:xfrm>
            <a:custGeom>
              <a:avLst/>
              <a:gdLst/>
              <a:ahLst/>
              <a:cxnLst/>
              <a:rect l="l" t="t" r="r" b="b"/>
              <a:pathLst>
                <a:path w="29424" h="44070" extrusionOk="0">
                  <a:moveTo>
                    <a:pt x="22997" y="1"/>
                  </a:moveTo>
                  <a:lnTo>
                    <a:pt x="22997" y="1"/>
                  </a:lnTo>
                  <a:cubicBezTo>
                    <a:pt x="18528" y="2023"/>
                    <a:pt x="14483" y="4893"/>
                    <a:pt x="11091" y="8677"/>
                  </a:cubicBezTo>
                  <a:cubicBezTo>
                    <a:pt x="2577" y="18105"/>
                    <a:pt x="0" y="31055"/>
                    <a:pt x="2806" y="43776"/>
                  </a:cubicBezTo>
                  <a:cubicBezTo>
                    <a:pt x="4544" y="43972"/>
                    <a:pt x="6276" y="44069"/>
                    <a:pt x="7991" y="44069"/>
                  </a:cubicBezTo>
                  <a:cubicBezTo>
                    <a:pt x="15735" y="44069"/>
                    <a:pt x="23148" y="42080"/>
                    <a:pt x="29423" y="38101"/>
                  </a:cubicBezTo>
                  <a:cubicBezTo>
                    <a:pt x="19083" y="23356"/>
                    <a:pt x="22377" y="3328"/>
                    <a:pt x="22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29" name="Google Shape;3329;p89"/>
            <p:cNvSpPr/>
            <p:nvPr/>
          </p:nvSpPr>
          <p:spPr>
            <a:xfrm>
              <a:off x="1624450" y="1727725"/>
              <a:ext cx="790250" cy="827250"/>
            </a:xfrm>
            <a:custGeom>
              <a:avLst/>
              <a:gdLst/>
              <a:ahLst/>
              <a:cxnLst/>
              <a:rect l="l" t="t" r="r" b="b"/>
              <a:pathLst>
                <a:path w="31610" h="33090" extrusionOk="0">
                  <a:moveTo>
                    <a:pt x="27653" y="0"/>
                  </a:moveTo>
                  <a:cubicBezTo>
                    <a:pt x="26821" y="0"/>
                    <a:pt x="25988" y="345"/>
                    <a:pt x="25379" y="1024"/>
                  </a:cubicBezTo>
                  <a:lnTo>
                    <a:pt x="21987" y="4775"/>
                  </a:lnTo>
                  <a:cubicBezTo>
                    <a:pt x="21399" y="3470"/>
                    <a:pt x="20551" y="2296"/>
                    <a:pt x="19475" y="1317"/>
                  </a:cubicBezTo>
                  <a:cubicBezTo>
                    <a:pt x="18898" y="801"/>
                    <a:pt x="18166" y="546"/>
                    <a:pt x="17436" y="546"/>
                  </a:cubicBezTo>
                  <a:cubicBezTo>
                    <a:pt x="16597" y="546"/>
                    <a:pt x="15762" y="883"/>
                    <a:pt x="15169" y="1546"/>
                  </a:cubicBezTo>
                  <a:cubicBezTo>
                    <a:pt x="14027" y="2818"/>
                    <a:pt x="14125" y="4742"/>
                    <a:pt x="15397" y="5884"/>
                  </a:cubicBezTo>
                  <a:cubicBezTo>
                    <a:pt x="16213" y="6602"/>
                    <a:pt x="16702" y="7646"/>
                    <a:pt x="16767" y="8755"/>
                  </a:cubicBezTo>
                  <a:cubicBezTo>
                    <a:pt x="16833" y="9864"/>
                    <a:pt x="16441" y="10940"/>
                    <a:pt x="15691" y="11788"/>
                  </a:cubicBezTo>
                  <a:lnTo>
                    <a:pt x="1110" y="27968"/>
                  </a:lnTo>
                  <a:cubicBezTo>
                    <a:pt x="1" y="29240"/>
                    <a:pt x="99" y="31164"/>
                    <a:pt x="1338" y="32274"/>
                  </a:cubicBezTo>
                  <a:cubicBezTo>
                    <a:pt x="1925" y="32828"/>
                    <a:pt x="2676" y="33089"/>
                    <a:pt x="3393" y="33089"/>
                  </a:cubicBezTo>
                  <a:cubicBezTo>
                    <a:pt x="4241" y="33089"/>
                    <a:pt x="5057" y="32730"/>
                    <a:pt x="5677" y="32045"/>
                  </a:cubicBezTo>
                  <a:lnTo>
                    <a:pt x="20258" y="15866"/>
                  </a:lnTo>
                  <a:cubicBezTo>
                    <a:pt x="21078" y="14941"/>
                    <a:pt x="22215" y="14473"/>
                    <a:pt x="23361" y="14473"/>
                  </a:cubicBezTo>
                  <a:cubicBezTo>
                    <a:pt x="24356" y="14473"/>
                    <a:pt x="25358" y="14827"/>
                    <a:pt x="26162" y="15540"/>
                  </a:cubicBezTo>
                  <a:cubicBezTo>
                    <a:pt x="26740" y="16072"/>
                    <a:pt x="27467" y="16335"/>
                    <a:pt x="28194" y="16335"/>
                  </a:cubicBezTo>
                  <a:cubicBezTo>
                    <a:pt x="29026" y="16335"/>
                    <a:pt x="29858" y="15990"/>
                    <a:pt x="30468" y="15311"/>
                  </a:cubicBezTo>
                  <a:cubicBezTo>
                    <a:pt x="31609" y="14072"/>
                    <a:pt x="31479" y="12147"/>
                    <a:pt x="30239" y="11005"/>
                  </a:cubicBezTo>
                  <a:cubicBezTo>
                    <a:pt x="29130" y="10027"/>
                    <a:pt x="27858" y="9309"/>
                    <a:pt x="26521" y="8885"/>
                  </a:cubicBezTo>
                  <a:lnTo>
                    <a:pt x="29913" y="5101"/>
                  </a:lnTo>
                  <a:cubicBezTo>
                    <a:pt x="31055" y="3862"/>
                    <a:pt x="30957" y="1904"/>
                    <a:pt x="29685" y="795"/>
                  </a:cubicBezTo>
                  <a:cubicBezTo>
                    <a:pt x="29107" y="263"/>
                    <a:pt x="28380" y="0"/>
                    <a:pt x="27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0" name="Google Shape;3330;p89"/>
            <p:cNvSpPr/>
            <p:nvPr/>
          </p:nvSpPr>
          <p:spPr>
            <a:xfrm>
              <a:off x="2486425" y="735925"/>
              <a:ext cx="420025" cy="446550"/>
            </a:xfrm>
            <a:custGeom>
              <a:avLst/>
              <a:gdLst/>
              <a:ahLst/>
              <a:cxnLst/>
              <a:rect l="l" t="t" r="r" b="b"/>
              <a:pathLst>
                <a:path w="16801" h="17862" extrusionOk="0">
                  <a:moveTo>
                    <a:pt x="13971" y="1"/>
                  </a:moveTo>
                  <a:cubicBezTo>
                    <a:pt x="13555" y="1"/>
                    <a:pt x="13131" y="128"/>
                    <a:pt x="12755" y="410"/>
                  </a:cubicBezTo>
                  <a:lnTo>
                    <a:pt x="1" y="9935"/>
                  </a:lnTo>
                  <a:lnTo>
                    <a:pt x="16800" y="17862"/>
                  </a:lnTo>
                  <a:lnTo>
                    <a:pt x="16800" y="17862"/>
                  </a:lnTo>
                  <a:lnTo>
                    <a:pt x="16017" y="1943"/>
                  </a:lnTo>
                  <a:cubicBezTo>
                    <a:pt x="15971" y="782"/>
                    <a:pt x="14998" y="1"/>
                    <a:pt x="139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1" name="Google Shape;3331;p89"/>
            <p:cNvSpPr/>
            <p:nvPr/>
          </p:nvSpPr>
          <p:spPr>
            <a:xfrm>
              <a:off x="1854425" y="3184875"/>
              <a:ext cx="420000" cy="446550"/>
            </a:xfrm>
            <a:custGeom>
              <a:avLst/>
              <a:gdLst/>
              <a:ahLst/>
              <a:cxnLst/>
              <a:rect l="l" t="t" r="r" b="b"/>
              <a:pathLst>
                <a:path w="16800" h="17862" extrusionOk="0">
                  <a:moveTo>
                    <a:pt x="13970" y="0"/>
                  </a:moveTo>
                  <a:cubicBezTo>
                    <a:pt x="13555" y="0"/>
                    <a:pt x="13131" y="128"/>
                    <a:pt x="12755" y="410"/>
                  </a:cubicBezTo>
                  <a:lnTo>
                    <a:pt x="1" y="9935"/>
                  </a:lnTo>
                  <a:lnTo>
                    <a:pt x="16800" y="17861"/>
                  </a:lnTo>
                  <a:lnTo>
                    <a:pt x="16017" y="1943"/>
                  </a:lnTo>
                  <a:cubicBezTo>
                    <a:pt x="15970" y="781"/>
                    <a:pt x="14998" y="0"/>
                    <a:pt x="139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2" name="Google Shape;3332;p89"/>
            <p:cNvSpPr/>
            <p:nvPr/>
          </p:nvSpPr>
          <p:spPr>
            <a:xfrm>
              <a:off x="4102750" y="2136600"/>
              <a:ext cx="433875" cy="440375"/>
            </a:xfrm>
            <a:custGeom>
              <a:avLst/>
              <a:gdLst/>
              <a:ahLst/>
              <a:cxnLst/>
              <a:rect l="l" t="t" r="r" b="b"/>
              <a:pathLst>
                <a:path w="17355" h="17615" extrusionOk="0">
                  <a:moveTo>
                    <a:pt x="17354" y="0"/>
                  </a:moveTo>
                  <a:lnTo>
                    <a:pt x="1" y="6654"/>
                  </a:lnTo>
                  <a:lnTo>
                    <a:pt x="12005" y="17125"/>
                  </a:lnTo>
                  <a:cubicBezTo>
                    <a:pt x="12403" y="17461"/>
                    <a:pt x="12871" y="17614"/>
                    <a:pt x="13331" y="17614"/>
                  </a:cubicBezTo>
                  <a:cubicBezTo>
                    <a:pt x="14302" y="17614"/>
                    <a:pt x="15232" y="16928"/>
                    <a:pt x="15364" y="15821"/>
                  </a:cubicBezTo>
                  <a:lnTo>
                    <a:pt x="173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3" name="Google Shape;3333;p89"/>
            <p:cNvSpPr/>
            <p:nvPr/>
          </p:nvSpPr>
          <p:spPr>
            <a:xfrm>
              <a:off x="2378800" y="2619375"/>
              <a:ext cx="462400" cy="399950"/>
            </a:xfrm>
            <a:custGeom>
              <a:avLst/>
              <a:gdLst/>
              <a:ahLst/>
              <a:cxnLst/>
              <a:rect l="l" t="t" r="r" b="b"/>
              <a:pathLst>
                <a:path w="18496" h="15998" extrusionOk="0">
                  <a:moveTo>
                    <a:pt x="18496" y="0"/>
                  </a:moveTo>
                  <a:lnTo>
                    <a:pt x="0" y="1794"/>
                  </a:lnTo>
                  <a:lnTo>
                    <a:pt x="8808" y="15103"/>
                  </a:lnTo>
                  <a:cubicBezTo>
                    <a:pt x="9205" y="15707"/>
                    <a:pt x="9842" y="15998"/>
                    <a:pt x="10481" y="15998"/>
                  </a:cubicBezTo>
                  <a:cubicBezTo>
                    <a:pt x="11258" y="15998"/>
                    <a:pt x="12038" y="15567"/>
                    <a:pt x="12396" y="14744"/>
                  </a:cubicBezTo>
                  <a:lnTo>
                    <a:pt x="184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4" name="Google Shape;3334;p89"/>
            <p:cNvSpPr/>
            <p:nvPr/>
          </p:nvSpPr>
          <p:spPr>
            <a:xfrm>
              <a:off x="3643625" y="4740475"/>
              <a:ext cx="426525" cy="444150"/>
            </a:xfrm>
            <a:custGeom>
              <a:avLst/>
              <a:gdLst/>
              <a:ahLst/>
              <a:cxnLst/>
              <a:rect l="l" t="t" r="r" b="b"/>
              <a:pathLst>
                <a:path w="17061" h="17766" extrusionOk="0">
                  <a:moveTo>
                    <a:pt x="17061" y="0"/>
                  </a:moveTo>
                  <a:lnTo>
                    <a:pt x="1" y="7372"/>
                  </a:lnTo>
                  <a:lnTo>
                    <a:pt x="12461" y="17321"/>
                  </a:lnTo>
                  <a:cubicBezTo>
                    <a:pt x="12846" y="17627"/>
                    <a:pt x="13286" y="17766"/>
                    <a:pt x="13718" y="17766"/>
                  </a:cubicBezTo>
                  <a:cubicBezTo>
                    <a:pt x="14716" y="17766"/>
                    <a:pt x="15665" y="17025"/>
                    <a:pt x="15756" y="15886"/>
                  </a:cubicBezTo>
                  <a:lnTo>
                    <a:pt x="170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5" name="Google Shape;3335;p89"/>
            <p:cNvSpPr/>
            <p:nvPr/>
          </p:nvSpPr>
          <p:spPr>
            <a:xfrm>
              <a:off x="3003450" y="1544550"/>
              <a:ext cx="439600" cy="436850"/>
            </a:xfrm>
            <a:custGeom>
              <a:avLst/>
              <a:gdLst/>
              <a:ahLst/>
              <a:cxnLst/>
              <a:rect l="l" t="t" r="r" b="b"/>
              <a:pathLst>
                <a:path w="17584" h="17474" extrusionOk="0">
                  <a:moveTo>
                    <a:pt x="1" y="0"/>
                  </a:moveTo>
                  <a:lnTo>
                    <a:pt x="2513" y="15755"/>
                  </a:lnTo>
                  <a:cubicBezTo>
                    <a:pt x="2686" y="16815"/>
                    <a:pt x="3604" y="17473"/>
                    <a:pt x="4546" y="17473"/>
                  </a:cubicBezTo>
                  <a:cubicBezTo>
                    <a:pt x="5025" y="17473"/>
                    <a:pt x="5509" y="17303"/>
                    <a:pt x="5905" y="16930"/>
                  </a:cubicBezTo>
                  <a:lnTo>
                    <a:pt x="17583" y="606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6" name="Google Shape;3336;p89"/>
            <p:cNvSpPr/>
            <p:nvPr/>
          </p:nvSpPr>
          <p:spPr>
            <a:xfrm>
              <a:off x="3643625" y="4740475"/>
              <a:ext cx="426525" cy="327850"/>
            </a:xfrm>
            <a:custGeom>
              <a:avLst/>
              <a:gdLst/>
              <a:ahLst/>
              <a:cxnLst/>
              <a:rect l="l" t="t" r="r" b="b"/>
              <a:pathLst>
                <a:path w="17061" h="13114" extrusionOk="0">
                  <a:moveTo>
                    <a:pt x="17061" y="0"/>
                  </a:moveTo>
                  <a:lnTo>
                    <a:pt x="1" y="7372"/>
                  </a:lnTo>
                  <a:lnTo>
                    <a:pt x="7210" y="13113"/>
                  </a:lnTo>
                  <a:cubicBezTo>
                    <a:pt x="10178" y="11972"/>
                    <a:pt x="13244" y="10732"/>
                    <a:pt x="16310" y="9362"/>
                  </a:cubicBezTo>
                  <a:lnTo>
                    <a:pt x="170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7" name="Google Shape;3337;p89"/>
            <p:cNvSpPr/>
            <p:nvPr/>
          </p:nvSpPr>
          <p:spPr>
            <a:xfrm>
              <a:off x="2121100" y="1726400"/>
              <a:ext cx="4243050" cy="3478925"/>
            </a:xfrm>
            <a:custGeom>
              <a:avLst/>
              <a:gdLst/>
              <a:ahLst/>
              <a:cxnLst/>
              <a:rect l="l" t="t" r="r" b="b"/>
              <a:pathLst>
                <a:path w="169722" h="139157" extrusionOk="0">
                  <a:moveTo>
                    <a:pt x="161436" y="0"/>
                  </a:moveTo>
                  <a:cubicBezTo>
                    <a:pt x="159577" y="6296"/>
                    <a:pt x="156771" y="14418"/>
                    <a:pt x="152726" y="23487"/>
                  </a:cubicBezTo>
                  <a:cubicBezTo>
                    <a:pt x="144245" y="42341"/>
                    <a:pt x="128359" y="69252"/>
                    <a:pt x="100763" y="90292"/>
                  </a:cubicBezTo>
                  <a:cubicBezTo>
                    <a:pt x="73167" y="111299"/>
                    <a:pt x="43026" y="119487"/>
                    <a:pt x="22573" y="122651"/>
                  </a:cubicBezTo>
                  <a:cubicBezTo>
                    <a:pt x="13929" y="123988"/>
                    <a:pt x="6231" y="124576"/>
                    <a:pt x="0" y="124771"/>
                  </a:cubicBezTo>
                  <a:cubicBezTo>
                    <a:pt x="6785" y="130447"/>
                    <a:pt x="14288" y="135307"/>
                    <a:pt x="22377" y="139157"/>
                  </a:cubicBezTo>
                  <a:cubicBezTo>
                    <a:pt x="23063" y="139059"/>
                    <a:pt x="23780" y="138961"/>
                    <a:pt x="24498" y="138863"/>
                  </a:cubicBezTo>
                  <a:cubicBezTo>
                    <a:pt x="26259" y="138569"/>
                    <a:pt x="28119" y="138276"/>
                    <a:pt x="30011" y="137950"/>
                  </a:cubicBezTo>
                  <a:cubicBezTo>
                    <a:pt x="52192" y="133937"/>
                    <a:pt x="82561" y="124673"/>
                    <a:pt x="110647" y="103242"/>
                  </a:cubicBezTo>
                  <a:cubicBezTo>
                    <a:pt x="141179" y="80017"/>
                    <a:pt x="158598" y="50398"/>
                    <a:pt x="167829" y="29619"/>
                  </a:cubicBezTo>
                  <a:cubicBezTo>
                    <a:pt x="168482" y="28151"/>
                    <a:pt x="169102" y="26716"/>
                    <a:pt x="169721" y="25313"/>
                  </a:cubicBezTo>
                  <a:cubicBezTo>
                    <a:pt x="168025" y="16408"/>
                    <a:pt x="165220" y="7927"/>
                    <a:pt x="161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8" name="Google Shape;3338;p89"/>
            <p:cNvSpPr/>
            <p:nvPr/>
          </p:nvSpPr>
          <p:spPr>
            <a:xfrm>
              <a:off x="3884200" y="3415275"/>
              <a:ext cx="1879750" cy="1024300"/>
            </a:xfrm>
            <a:custGeom>
              <a:avLst/>
              <a:gdLst/>
              <a:ahLst/>
              <a:cxnLst/>
              <a:rect l="l" t="t" r="r" b="b"/>
              <a:pathLst>
                <a:path w="75190" h="40972" extrusionOk="0">
                  <a:moveTo>
                    <a:pt x="75189" y="1"/>
                  </a:moveTo>
                  <a:cubicBezTo>
                    <a:pt x="67915" y="2839"/>
                    <a:pt x="59597" y="5546"/>
                    <a:pt x="50365" y="7667"/>
                  </a:cubicBezTo>
                  <a:cubicBezTo>
                    <a:pt x="49061" y="7960"/>
                    <a:pt x="47756" y="8254"/>
                    <a:pt x="46418" y="8547"/>
                  </a:cubicBezTo>
                  <a:cubicBezTo>
                    <a:pt x="41526" y="13440"/>
                    <a:pt x="36176" y="18235"/>
                    <a:pt x="30239" y="22737"/>
                  </a:cubicBezTo>
                  <a:cubicBezTo>
                    <a:pt x="20323" y="30305"/>
                    <a:pt x="10047" y="36209"/>
                    <a:pt x="0" y="40808"/>
                  </a:cubicBezTo>
                  <a:cubicBezTo>
                    <a:pt x="2806" y="40906"/>
                    <a:pt x="5611" y="40972"/>
                    <a:pt x="8384" y="40972"/>
                  </a:cubicBezTo>
                  <a:cubicBezTo>
                    <a:pt x="17387" y="40972"/>
                    <a:pt x="26357" y="40417"/>
                    <a:pt x="35230" y="39308"/>
                  </a:cubicBezTo>
                  <a:cubicBezTo>
                    <a:pt x="36861" y="38134"/>
                    <a:pt x="38492" y="36959"/>
                    <a:pt x="40123" y="35687"/>
                  </a:cubicBezTo>
                  <a:cubicBezTo>
                    <a:pt x="54573" y="24694"/>
                    <a:pt x="66088" y="12266"/>
                    <a:pt x="75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39" name="Google Shape;3339;p89"/>
            <p:cNvSpPr/>
            <p:nvPr/>
          </p:nvSpPr>
          <p:spPr>
            <a:xfrm>
              <a:off x="5963725" y="1726400"/>
              <a:ext cx="372700" cy="532550"/>
            </a:xfrm>
            <a:custGeom>
              <a:avLst/>
              <a:gdLst/>
              <a:ahLst/>
              <a:cxnLst/>
              <a:rect l="l" t="t" r="r" b="b"/>
              <a:pathLst>
                <a:path w="14908" h="21302" extrusionOk="0">
                  <a:moveTo>
                    <a:pt x="7731" y="0"/>
                  </a:moveTo>
                  <a:cubicBezTo>
                    <a:pt x="6035" y="5807"/>
                    <a:pt x="3523" y="13113"/>
                    <a:pt x="0" y="21301"/>
                  </a:cubicBezTo>
                  <a:cubicBezTo>
                    <a:pt x="4958" y="21073"/>
                    <a:pt x="9949" y="20714"/>
                    <a:pt x="14907" y="20257"/>
                  </a:cubicBezTo>
                  <a:cubicBezTo>
                    <a:pt x="13211" y="13211"/>
                    <a:pt x="10797" y="6426"/>
                    <a:pt x="7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0" name="Google Shape;3340;p89"/>
            <p:cNvSpPr/>
            <p:nvPr/>
          </p:nvSpPr>
          <p:spPr>
            <a:xfrm>
              <a:off x="3003450" y="1544550"/>
              <a:ext cx="439600" cy="319700"/>
            </a:xfrm>
            <a:custGeom>
              <a:avLst/>
              <a:gdLst/>
              <a:ahLst/>
              <a:cxnLst/>
              <a:rect l="l" t="t" r="r" b="b"/>
              <a:pathLst>
                <a:path w="17584" h="12788" extrusionOk="0">
                  <a:moveTo>
                    <a:pt x="1" y="0"/>
                  </a:moveTo>
                  <a:lnTo>
                    <a:pt x="1534" y="9558"/>
                  </a:lnTo>
                  <a:cubicBezTo>
                    <a:pt x="4437" y="10667"/>
                    <a:pt x="7373" y="11776"/>
                    <a:pt x="10341" y="12787"/>
                  </a:cubicBezTo>
                  <a:lnTo>
                    <a:pt x="17583" y="606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1" name="Google Shape;3341;p89"/>
            <p:cNvSpPr/>
            <p:nvPr/>
          </p:nvSpPr>
          <p:spPr>
            <a:xfrm>
              <a:off x="2486425" y="839125"/>
              <a:ext cx="420025" cy="343350"/>
            </a:xfrm>
            <a:custGeom>
              <a:avLst/>
              <a:gdLst/>
              <a:ahLst/>
              <a:cxnLst/>
              <a:rect l="l" t="t" r="r" b="b"/>
              <a:pathLst>
                <a:path w="16801" h="13734" extrusionOk="0">
                  <a:moveTo>
                    <a:pt x="7764" y="1"/>
                  </a:moveTo>
                  <a:lnTo>
                    <a:pt x="1" y="5807"/>
                  </a:lnTo>
                  <a:lnTo>
                    <a:pt x="16800" y="13734"/>
                  </a:lnTo>
                  <a:lnTo>
                    <a:pt x="16344" y="4209"/>
                  </a:lnTo>
                  <a:cubicBezTo>
                    <a:pt x="15137" y="3654"/>
                    <a:pt x="13962" y="3100"/>
                    <a:pt x="12853" y="2545"/>
                  </a:cubicBezTo>
                  <a:cubicBezTo>
                    <a:pt x="11157" y="1730"/>
                    <a:pt x="9461" y="882"/>
                    <a:pt x="77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2" name="Google Shape;3342;p89"/>
            <p:cNvSpPr/>
            <p:nvPr/>
          </p:nvSpPr>
          <p:spPr>
            <a:xfrm>
              <a:off x="1911500" y="763300"/>
              <a:ext cx="4384150" cy="1350475"/>
            </a:xfrm>
            <a:custGeom>
              <a:avLst/>
              <a:gdLst/>
              <a:ahLst/>
              <a:cxnLst/>
              <a:rect l="l" t="t" r="r" b="b"/>
              <a:pathLst>
                <a:path w="175366" h="54019" extrusionOk="0">
                  <a:moveTo>
                    <a:pt x="12755" y="0"/>
                  </a:moveTo>
                  <a:cubicBezTo>
                    <a:pt x="8189" y="3425"/>
                    <a:pt x="3948" y="7209"/>
                    <a:pt x="1" y="11352"/>
                  </a:cubicBezTo>
                  <a:cubicBezTo>
                    <a:pt x="7373" y="15951"/>
                    <a:pt x="15822" y="20779"/>
                    <a:pt x="25379" y="25444"/>
                  </a:cubicBezTo>
                  <a:cubicBezTo>
                    <a:pt x="47724" y="36404"/>
                    <a:pt x="71373" y="44298"/>
                    <a:pt x="95675" y="48995"/>
                  </a:cubicBezTo>
                  <a:cubicBezTo>
                    <a:pt x="113094" y="52322"/>
                    <a:pt x="130872" y="54019"/>
                    <a:pt x="148845" y="54019"/>
                  </a:cubicBezTo>
                  <a:cubicBezTo>
                    <a:pt x="157653" y="54019"/>
                    <a:pt x="166493" y="53595"/>
                    <a:pt x="175365" y="52779"/>
                  </a:cubicBezTo>
                  <a:cubicBezTo>
                    <a:pt x="173702" y="47299"/>
                    <a:pt x="171581" y="42015"/>
                    <a:pt x="169070" y="36959"/>
                  </a:cubicBezTo>
                  <a:cubicBezTo>
                    <a:pt x="162306" y="37448"/>
                    <a:pt x="155701" y="37678"/>
                    <a:pt x="149261" y="37678"/>
                  </a:cubicBezTo>
                  <a:cubicBezTo>
                    <a:pt x="99523" y="37678"/>
                    <a:pt x="59688" y="24001"/>
                    <a:pt x="33175" y="11091"/>
                  </a:cubicBezTo>
                  <a:cubicBezTo>
                    <a:pt x="25640" y="7438"/>
                    <a:pt x="18823" y="3686"/>
                    <a:pt x="12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3" name="Google Shape;3343;p89"/>
            <p:cNvSpPr/>
            <p:nvPr/>
          </p:nvSpPr>
          <p:spPr>
            <a:xfrm>
              <a:off x="4564325" y="4070425"/>
              <a:ext cx="1160475" cy="1230325"/>
            </a:xfrm>
            <a:custGeom>
              <a:avLst/>
              <a:gdLst/>
              <a:ahLst/>
              <a:cxnLst/>
              <a:rect l="l" t="t" r="r" b="b"/>
              <a:pathLst>
                <a:path w="46419" h="49213" extrusionOk="0">
                  <a:moveTo>
                    <a:pt x="6288" y="0"/>
                  </a:moveTo>
                  <a:cubicBezTo>
                    <a:pt x="5338" y="0"/>
                    <a:pt x="4384" y="29"/>
                    <a:pt x="3425" y="87"/>
                  </a:cubicBezTo>
                  <a:cubicBezTo>
                    <a:pt x="0" y="12645"/>
                    <a:pt x="1925" y="25693"/>
                    <a:pt x="9949" y="35544"/>
                  </a:cubicBezTo>
                  <a:cubicBezTo>
                    <a:pt x="17289" y="44580"/>
                    <a:pt x="28314" y="49147"/>
                    <a:pt x="40090" y="49212"/>
                  </a:cubicBezTo>
                  <a:cubicBezTo>
                    <a:pt x="40113" y="49212"/>
                    <a:pt x="40135" y="49213"/>
                    <a:pt x="40157" y="49213"/>
                  </a:cubicBezTo>
                  <a:cubicBezTo>
                    <a:pt x="42053" y="49213"/>
                    <a:pt x="43683" y="47853"/>
                    <a:pt x="44070" y="45983"/>
                  </a:cubicBezTo>
                  <a:cubicBezTo>
                    <a:pt x="46418" y="34435"/>
                    <a:pt x="44168" y="22725"/>
                    <a:pt x="36828" y="13689"/>
                  </a:cubicBezTo>
                  <a:cubicBezTo>
                    <a:pt x="29394" y="4563"/>
                    <a:pt x="18238" y="0"/>
                    <a:pt x="62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4" name="Google Shape;3344;p89"/>
            <p:cNvSpPr/>
            <p:nvPr/>
          </p:nvSpPr>
          <p:spPr>
            <a:xfrm>
              <a:off x="4564325" y="4070400"/>
              <a:ext cx="650800" cy="1170000"/>
            </a:xfrm>
            <a:custGeom>
              <a:avLst/>
              <a:gdLst/>
              <a:ahLst/>
              <a:cxnLst/>
              <a:rect l="l" t="t" r="r" b="b"/>
              <a:pathLst>
                <a:path w="26032" h="46800" extrusionOk="0">
                  <a:moveTo>
                    <a:pt x="6301" y="0"/>
                  </a:moveTo>
                  <a:cubicBezTo>
                    <a:pt x="5348" y="0"/>
                    <a:pt x="4389" y="29"/>
                    <a:pt x="3425" y="88"/>
                  </a:cubicBezTo>
                  <a:cubicBezTo>
                    <a:pt x="0" y="12646"/>
                    <a:pt x="1925" y="25694"/>
                    <a:pt x="9949" y="35545"/>
                  </a:cubicBezTo>
                  <a:cubicBezTo>
                    <a:pt x="14223" y="40830"/>
                    <a:pt x="19801" y="44581"/>
                    <a:pt x="26031" y="46799"/>
                  </a:cubicBezTo>
                  <a:cubicBezTo>
                    <a:pt x="16995" y="27717"/>
                    <a:pt x="24694" y="4100"/>
                    <a:pt x="24694" y="4100"/>
                  </a:cubicBezTo>
                  <a:cubicBezTo>
                    <a:pt x="19114" y="1367"/>
                    <a:pt x="12838" y="0"/>
                    <a:pt x="6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5" name="Google Shape;3345;p89"/>
            <p:cNvSpPr/>
            <p:nvPr/>
          </p:nvSpPr>
          <p:spPr>
            <a:xfrm>
              <a:off x="4584700" y="4021750"/>
              <a:ext cx="770675" cy="856575"/>
            </a:xfrm>
            <a:custGeom>
              <a:avLst/>
              <a:gdLst/>
              <a:ahLst/>
              <a:cxnLst/>
              <a:rect l="l" t="t" r="r" b="b"/>
              <a:pathLst>
                <a:path w="30827" h="34263" extrusionOk="0">
                  <a:moveTo>
                    <a:pt x="3466" y="0"/>
                  </a:moveTo>
                  <a:cubicBezTo>
                    <a:pt x="2787" y="0"/>
                    <a:pt x="2102" y="228"/>
                    <a:pt x="1534" y="696"/>
                  </a:cubicBezTo>
                  <a:cubicBezTo>
                    <a:pt x="197" y="1740"/>
                    <a:pt x="1" y="3697"/>
                    <a:pt x="1077" y="5002"/>
                  </a:cubicBezTo>
                  <a:lnTo>
                    <a:pt x="14843" y="21899"/>
                  </a:lnTo>
                  <a:cubicBezTo>
                    <a:pt x="16278" y="23693"/>
                    <a:pt x="16017" y="26335"/>
                    <a:pt x="14223" y="27771"/>
                  </a:cubicBezTo>
                  <a:cubicBezTo>
                    <a:pt x="12918" y="28847"/>
                    <a:pt x="12723" y="30772"/>
                    <a:pt x="13766" y="32076"/>
                  </a:cubicBezTo>
                  <a:cubicBezTo>
                    <a:pt x="14386" y="32827"/>
                    <a:pt x="15267" y="33218"/>
                    <a:pt x="16148" y="33218"/>
                  </a:cubicBezTo>
                  <a:cubicBezTo>
                    <a:pt x="16833" y="33218"/>
                    <a:pt x="17518" y="32990"/>
                    <a:pt x="18072" y="32533"/>
                  </a:cubicBezTo>
                  <a:cubicBezTo>
                    <a:pt x="19247" y="31587"/>
                    <a:pt x="20127" y="30446"/>
                    <a:pt x="20747" y="29173"/>
                  </a:cubicBezTo>
                  <a:lnTo>
                    <a:pt x="23976" y="33120"/>
                  </a:lnTo>
                  <a:cubicBezTo>
                    <a:pt x="24564" y="33871"/>
                    <a:pt x="25444" y="34262"/>
                    <a:pt x="26325" y="34262"/>
                  </a:cubicBezTo>
                  <a:cubicBezTo>
                    <a:pt x="27010" y="34262"/>
                    <a:pt x="27695" y="34034"/>
                    <a:pt x="28250" y="33577"/>
                  </a:cubicBezTo>
                  <a:cubicBezTo>
                    <a:pt x="29587" y="32501"/>
                    <a:pt x="29783" y="30576"/>
                    <a:pt x="28706" y="29271"/>
                  </a:cubicBezTo>
                  <a:lnTo>
                    <a:pt x="25510" y="25324"/>
                  </a:lnTo>
                  <a:cubicBezTo>
                    <a:pt x="26880" y="24965"/>
                    <a:pt x="28184" y="24313"/>
                    <a:pt x="29326" y="23367"/>
                  </a:cubicBezTo>
                  <a:cubicBezTo>
                    <a:pt x="30631" y="22323"/>
                    <a:pt x="30827" y="20399"/>
                    <a:pt x="29750" y="19094"/>
                  </a:cubicBezTo>
                  <a:cubicBezTo>
                    <a:pt x="29139" y="18335"/>
                    <a:pt x="28256" y="17944"/>
                    <a:pt x="27367" y="17944"/>
                  </a:cubicBezTo>
                  <a:cubicBezTo>
                    <a:pt x="26690" y="17944"/>
                    <a:pt x="26009" y="18171"/>
                    <a:pt x="25444" y="18637"/>
                  </a:cubicBezTo>
                  <a:cubicBezTo>
                    <a:pt x="24719" y="19251"/>
                    <a:pt x="23802" y="19579"/>
                    <a:pt x="22858" y="19579"/>
                  </a:cubicBezTo>
                  <a:cubicBezTo>
                    <a:pt x="22698" y="19579"/>
                    <a:pt x="22538" y="19569"/>
                    <a:pt x="22378" y="19550"/>
                  </a:cubicBezTo>
                  <a:cubicBezTo>
                    <a:pt x="21269" y="19453"/>
                    <a:pt x="20290" y="18898"/>
                    <a:pt x="19573" y="18050"/>
                  </a:cubicBezTo>
                  <a:cubicBezTo>
                    <a:pt x="19573" y="18017"/>
                    <a:pt x="19573" y="18017"/>
                    <a:pt x="19573" y="18017"/>
                  </a:cubicBezTo>
                  <a:lnTo>
                    <a:pt x="5807" y="1120"/>
                  </a:lnTo>
                  <a:cubicBezTo>
                    <a:pt x="5218" y="383"/>
                    <a:pt x="4347" y="0"/>
                    <a:pt x="3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6" name="Google Shape;3346;p89"/>
            <p:cNvSpPr/>
            <p:nvPr/>
          </p:nvSpPr>
          <p:spPr>
            <a:xfrm>
              <a:off x="1854425" y="3298675"/>
              <a:ext cx="420000" cy="332750"/>
            </a:xfrm>
            <a:custGeom>
              <a:avLst/>
              <a:gdLst/>
              <a:ahLst/>
              <a:cxnLst/>
              <a:rect l="l" t="t" r="r" b="b"/>
              <a:pathLst>
                <a:path w="16800" h="13310" extrusionOk="0">
                  <a:moveTo>
                    <a:pt x="7210" y="0"/>
                  </a:moveTo>
                  <a:lnTo>
                    <a:pt x="1" y="5383"/>
                  </a:lnTo>
                  <a:lnTo>
                    <a:pt x="16800" y="13309"/>
                  </a:lnTo>
                  <a:lnTo>
                    <a:pt x="16311" y="3523"/>
                  </a:lnTo>
                  <a:cubicBezTo>
                    <a:pt x="13277" y="2414"/>
                    <a:pt x="10243" y="1240"/>
                    <a:pt x="7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7" name="Google Shape;3347;p89"/>
            <p:cNvSpPr/>
            <p:nvPr/>
          </p:nvSpPr>
          <p:spPr>
            <a:xfrm>
              <a:off x="1200400" y="3068700"/>
              <a:ext cx="5170275" cy="1217700"/>
            </a:xfrm>
            <a:custGeom>
              <a:avLst/>
              <a:gdLst/>
              <a:ahLst/>
              <a:cxnLst/>
              <a:rect l="l" t="t" r="r" b="b"/>
              <a:pathLst>
                <a:path w="206811" h="48708" extrusionOk="0">
                  <a:moveTo>
                    <a:pt x="0" y="1"/>
                  </a:moveTo>
                  <a:lnTo>
                    <a:pt x="0" y="1"/>
                  </a:lnTo>
                  <a:cubicBezTo>
                    <a:pt x="588" y="7046"/>
                    <a:pt x="1860" y="13864"/>
                    <a:pt x="3784" y="20421"/>
                  </a:cubicBezTo>
                  <a:cubicBezTo>
                    <a:pt x="30728" y="33925"/>
                    <a:pt x="57803" y="42667"/>
                    <a:pt x="84584" y="46484"/>
                  </a:cubicBezTo>
                  <a:cubicBezTo>
                    <a:pt x="89933" y="47234"/>
                    <a:pt x="95250" y="47821"/>
                    <a:pt x="100567" y="48180"/>
                  </a:cubicBezTo>
                  <a:cubicBezTo>
                    <a:pt x="105627" y="48531"/>
                    <a:pt x="110672" y="48707"/>
                    <a:pt x="115695" y="48707"/>
                  </a:cubicBezTo>
                  <a:cubicBezTo>
                    <a:pt x="131660" y="48707"/>
                    <a:pt x="147415" y="46933"/>
                    <a:pt x="162774" y="43385"/>
                  </a:cubicBezTo>
                  <a:cubicBezTo>
                    <a:pt x="177616" y="39960"/>
                    <a:pt x="190337" y="35263"/>
                    <a:pt x="200678" y="30598"/>
                  </a:cubicBezTo>
                  <a:cubicBezTo>
                    <a:pt x="203451" y="23780"/>
                    <a:pt x="205538" y="16637"/>
                    <a:pt x="206810" y="9199"/>
                  </a:cubicBezTo>
                  <a:lnTo>
                    <a:pt x="206810" y="9199"/>
                  </a:lnTo>
                  <a:cubicBezTo>
                    <a:pt x="196111" y="15234"/>
                    <a:pt x="179899" y="22671"/>
                    <a:pt x="159120" y="27499"/>
                  </a:cubicBezTo>
                  <a:cubicBezTo>
                    <a:pt x="147047" y="30290"/>
                    <a:pt x="132616" y="32318"/>
                    <a:pt x="116176" y="32318"/>
                  </a:cubicBezTo>
                  <a:cubicBezTo>
                    <a:pt x="84198" y="32318"/>
                    <a:pt x="44618" y="2464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8" name="Google Shape;3348;p89"/>
            <p:cNvSpPr/>
            <p:nvPr/>
          </p:nvSpPr>
          <p:spPr>
            <a:xfrm>
              <a:off x="3791225" y="1597550"/>
              <a:ext cx="1855275" cy="491775"/>
            </a:xfrm>
            <a:custGeom>
              <a:avLst/>
              <a:gdLst/>
              <a:ahLst/>
              <a:cxnLst/>
              <a:rect l="l" t="t" r="r" b="b"/>
              <a:pathLst>
                <a:path w="74211" h="19671" extrusionOk="0">
                  <a:moveTo>
                    <a:pt x="26129" y="0"/>
                  </a:moveTo>
                  <a:cubicBezTo>
                    <a:pt x="17583" y="4208"/>
                    <a:pt x="8841" y="7829"/>
                    <a:pt x="1" y="10863"/>
                  </a:cubicBezTo>
                  <a:cubicBezTo>
                    <a:pt x="6753" y="12689"/>
                    <a:pt x="13603" y="14288"/>
                    <a:pt x="20486" y="15625"/>
                  </a:cubicBezTo>
                  <a:cubicBezTo>
                    <a:pt x="30239" y="17485"/>
                    <a:pt x="40091" y="18822"/>
                    <a:pt x="50040" y="19670"/>
                  </a:cubicBezTo>
                  <a:cubicBezTo>
                    <a:pt x="59238" y="14516"/>
                    <a:pt x="67328" y="9264"/>
                    <a:pt x="74211" y="4306"/>
                  </a:cubicBezTo>
                  <a:cubicBezTo>
                    <a:pt x="56955" y="4306"/>
                    <a:pt x="40873" y="2675"/>
                    <a:pt x="26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49" name="Google Shape;3349;p89"/>
            <p:cNvSpPr/>
            <p:nvPr/>
          </p:nvSpPr>
          <p:spPr>
            <a:xfrm>
              <a:off x="2378800" y="2619375"/>
              <a:ext cx="462400" cy="231625"/>
            </a:xfrm>
            <a:custGeom>
              <a:avLst/>
              <a:gdLst/>
              <a:ahLst/>
              <a:cxnLst/>
              <a:rect l="l" t="t" r="r" b="b"/>
              <a:pathLst>
                <a:path w="18496" h="9265" extrusionOk="0">
                  <a:moveTo>
                    <a:pt x="18496" y="0"/>
                  </a:moveTo>
                  <a:lnTo>
                    <a:pt x="0" y="1794"/>
                  </a:lnTo>
                  <a:lnTo>
                    <a:pt x="4926" y="9264"/>
                  </a:lnTo>
                  <a:cubicBezTo>
                    <a:pt x="8318" y="9036"/>
                    <a:pt x="11678" y="8710"/>
                    <a:pt x="15038" y="8318"/>
                  </a:cubicBezTo>
                  <a:lnTo>
                    <a:pt x="184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50" name="Google Shape;3350;p89"/>
            <p:cNvSpPr/>
            <p:nvPr/>
          </p:nvSpPr>
          <p:spPr>
            <a:xfrm>
              <a:off x="4102750" y="2136600"/>
              <a:ext cx="433875" cy="314800"/>
            </a:xfrm>
            <a:custGeom>
              <a:avLst/>
              <a:gdLst/>
              <a:ahLst/>
              <a:cxnLst/>
              <a:rect l="l" t="t" r="r" b="b"/>
              <a:pathLst>
                <a:path w="17355" h="12592" extrusionOk="0">
                  <a:moveTo>
                    <a:pt x="17354" y="0"/>
                  </a:moveTo>
                  <a:lnTo>
                    <a:pt x="1" y="6654"/>
                  </a:lnTo>
                  <a:lnTo>
                    <a:pt x="6818" y="12591"/>
                  </a:lnTo>
                  <a:cubicBezTo>
                    <a:pt x="9982" y="11352"/>
                    <a:pt x="13146" y="10047"/>
                    <a:pt x="16278" y="8677"/>
                  </a:cubicBezTo>
                  <a:lnTo>
                    <a:pt x="173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51" name="Google Shape;3351;p89"/>
            <p:cNvSpPr/>
            <p:nvPr/>
          </p:nvSpPr>
          <p:spPr>
            <a:xfrm>
              <a:off x="1197125" y="998150"/>
              <a:ext cx="4709525" cy="1716650"/>
            </a:xfrm>
            <a:custGeom>
              <a:avLst/>
              <a:gdLst/>
              <a:ahLst/>
              <a:cxnLst/>
              <a:rect l="l" t="t" r="r" b="b"/>
              <a:pathLst>
                <a:path w="188381" h="68666" extrusionOk="0">
                  <a:moveTo>
                    <a:pt x="177747" y="1"/>
                  </a:moveTo>
                  <a:cubicBezTo>
                    <a:pt x="168450" y="7862"/>
                    <a:pt x="154195" y="18431"/>
                    <a:pt x="135536" y="27989"/>
                  </a:cubicBezTo>
                  <a:cubicBezTo>
                    <a:pt x="103668" y="44262"/>
                    <a:pt x="69802" y="52429"/>
                    <a:pt x="34388" y="52429"/>
                  </a:cubicBezTo>
                  <a:cubicBezTo>
                    <a:pt x="23874" y="52429"/>
                    <a:pt x="13223" y="51709"/>
                    <a:pt x="2447" y="50268"/>
                  </a:cubicBezTo>
                  <a:cubicBezTo>
                    <a:pt x="1241" y="55487"/>
                    <a:pt x="425" y="60869"/>
                    <a:pt x="1" y="66382"/>
                  </a:cubicBezTo>
                  <a:cubicBezTo>
                    <a:pt x="11418" y="67915"/>
                    <a:pt x="22770" y="68666"/>
                    <a:pt x="33991" y="68666"/>
                  </a:cubicBezTo>
                  <a:cubicBezTo>
                    <a:pt x="47365" y="68666"/>
                    <a:pt x="60609" y="67589"/>
                    <a:pt x="73591" y="65436"/>
                  </a:cubicBezTo>
                  <a:cubicBezTo>
                    <a:pt x="97926" y="61359"/>
                    <a:pt x="121477" y="53563"/>
                    <a:pt x="143594" y="42178"/>
                  </a:cubicBezTo>
                  <a:cubicBezTo>
                    <a:pt x="163426" y="31968"/>
                    <a:pt x="178464" y="20812"/>
                    <a:pt x="188381" y="12396"/>
                  </a:cubicBezTo>
                  <a:cubicBezTo>
                    <a:pt x="185184" y="7993"/>
                    <a:pt x="181596" y="3817"/>
                    <a:pt x="177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52" name="Google Shape;3352;p89"/>
            <p:cNvSpPr/>
            <p:nvPr/>
          </p:nvSpPr>
          <p:spPr>
            <a:xfrm>
              <a:off x="1197125" y="2229550"/>
              <a:ext cx="1864250" cy="485250"/>
            </a:xfrm>
            <a:custGeom>
              <a:avLst/>
              <a:gdLst/>
              <a:ahLst/>
              <a:cxnLst/>
              <a:rect l="l" t="t" r="r" b="b"/>
              <a:pathLst>
                <a:path w="74570" h="19410" extrusionOk="0">
                  <a:moveTo>
                    <a:pt x="71928" y="1"/>
                  </a:moveTo>
                  <a:lnTo>
                    <a:pt x="71928" y="1"/>
                  </a:lnTo>
                  <a:cubicBezTo>
                    <a:pt x="59618" y="2109"/>
                    <a:pt x="47094" y="3160"/>
                    <a:pt x="34370" y="3160"/>
                  </a:cubicBezTo>
                  <a:cubicBezTo>
                    <a:pt x="23862" y="3160"/>
                    <a:pt x="13218" y="2443"/>
                    <a:pt x="2447" y="1012"/>
                  </a:cubicBezTo>
                  <a:cubicBezTo>
                    <a:pt x="1241" y="6231"/>
                    <a:pt x="425" y="11613"/>
                    <a:pt x="1" y="17126"/>
                  </a:cubicBezTo>
                  <a:cubicBezTo>
                    <a:pt x="11418" y="18659"/>
                    <a:pt x="22770" y="19410"/>
                    <a:pt x="33991" y="19410"/>
                  </a:cubicBezTo>
                  <a:cubicBezTo>
                    <a:pt x="47365" y="19410"/>
                    <a:pt x="60609" y="18333"/>
                    <a:pt x="73591" y="16180"/>
                  </a:cubicBezTo>
                  <a:cubicBezTo>
                    <a:pt x="73918" y="16115"/>
                    <a:pt x="74244" y="16050"/>
                    <a:pt x="74570" y="15984"/>
                  </a:cubicBezTo>
                  <a:cubicBezTo>
                    <a:pt x="70721" y="15821"/>
                    <a:pt x="67394" y="13016"/>
                    <a:pt x="66741" y="9069"/>
                  </a:cubicBezTo>
                  <a:cubicBezTo>
                    <a:pt x="66121" y="5122"/>
                    <a:pt x="68340" y="1403"/>
                    <a:pt x="71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53" name="Google Shape;3353;p89"/>
            <p:cNvSpPr/>
            <p:nvPr/>
          </p:nvSpPr>
          <p:spPr>
            <a:xfrm>
              <a:off x="1200400" y="3068700"/>
              <a:ext cx="2558225" cy="1206950"/>
            </a:xfrm>
            <a:custGeom>
              <a:avLst/>
              <a:gdLst/>
              <a:ahLst/>
              <a:cxnLst/>
              <a:rect l="l" t="t" r="r" b="b"/>
              <a:pathLst>
                <a:path w="102329" h="48278" extrusionOk="0">
                  <a:moveTo>
                    <a:pt x="0" y="1"/>
                  </a:moveTo>
                  <a:lnTo>
                    <a:pt x="0" y="1"/>
                  </a:lnTo>
                  <a:cubicBezTo>
                    <a:pt x="588" y="7046"/>
                    <a:pt x="1860" y="13864"/>
                    <a:pt x="3784" y="20421"/>
                  </a:cubicBezTo>
                  <a:cubicBezTo>
                    <a:pt x="30728" y="33925"/>
                    <a:pt x="57803" y="42667"/>
                    <a:pt x="84584" y="46484"/>
                  </a:cubicBezTo>
                  <a:cubicBezTo>
                    <a:pt x="89933" y="47234"/>
                    <a:pt x="95250" y="47821"/>
                    <a:pt x="100567" y="48180"/>
                  </a:cubicBezTo>
                  <a:cubicBezTo>
                    <a:pt x="101024" y="48213"/>
                    <a:pt x="101448" y="48245"/>
                    <a:pt x="101905" y="48278"/>
                  </a:cubicBezTo>
                  <a:cubicBezTo>
                    <a:pt x="98023" y="47691"/>
                    <a:pt x="94989" y="44396"/>
                    <a:pt x="94859" y="40351"/>
                  </a:cubicBezTo>
                  <a:cubicBezTo>
                    <a:pt x="94696" y="35948"/>
                    <a:pt x="97991" y="32262"/>
                    <a:pt x="102329" y="31838"/>
                  </a:cubicBezTo>
                  <a:cubicBezTo>
                    <a:pt x="73036" y="29848"/>
                    <a:pt x="38361" y="2120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grpSp>
      <p:grpSp>
        <p:nvGrpSpPr>
          <p:cNvPr id="3354" name="Google Shape;3354;p89"/>
          <p:cNvGrpSpPr/>
          <p:nvPr/>
        </p:nvGrpSpPr>
        <p:grpSpPr>
          <a:xfrm>
            <a:off x="2714682" y="1146486"/>
            <a:ext cx="592379" cy="592379"/>
            <a:chOff x="1190625" y="238125"/>
            <a:chExt cx="5219200" cy="5219200"/>
          </a:xfrm>
        </p:grpSpPr>
        <p:sp>
          <p:nvSpPr>
            <p:cNvPr id="3355" name="Google Shape;3355;p89"/>
            <p:cNvSpPr/>
            <p:nvPr/>
          </p:nvSpPr>
          <p:spPr>
            <a:xfrm>
              <a:off x="1190625" y="238125"/>
              <a:ext cx="5219200" cy="3360675"/>
            </a:xfrm>
            <a:custGeom>
              <a:avLst/>
              <a:gdLst/>
              <a:ahLst/>
              <a:cxnLst/>
              <a:rect l="l" t="t" r="r" b="b"/>
              <a:pathLst>
                <a:path w="208768" h="134427" extrusionOk="0">
                  <a:moveTo>
                    <a:pt x="104384" y="0"/>
                  </a:moveTo>
                  <a:cubicBezTo>
                    <a:pt x="46744" y="0"/>
                    <a:pt x="0" y="46744"/>
                    <a:pt x="0" y="104384"/>
                  </a:cubicBezTo>
                  <a:cubicBezTo>
                    <a:pt x="0" y="114822"/>
                    <a:pt x="1533" y="124901"/>
                    <a:pt x="4404" y="134426"/>
                  </a:cubicBezTo>
                  <a:lnTo>
                    <a:pt x="204363" y="134426"/>
                  </a:lnTo>
                  <a:cubicBezTo>
                    <a:pt x="207234" y="124901"/>
                    <a:pt x="208767" y="114822"/>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56" name="Google Shape;3356;p89"/>
            <p:cNvSpPr/>
            <p:nvPr/>
          </p:nvSpPr>
          <p:spPr>
            <a:xfrm>
              <a:off x="2526400" y="981025"/>
              <a:ext cx="916650" cy="629600"/>
            </a:xfrm>
            <a:custGeom>
              <a:avLst/>
              <a:gdLst/>
              <a:ahLst/>
              <a:cxnLst/>
              <a:rect l="l" t="t" r="r" b="b"/>
              <a:pathLst>
                <a:path w="36666" h="25184" extrusionOk="0">
                  <a:moveTo>
                    <a:pt x="18333" y="1"/>
                  </a:moveTo>
                  <a:cubicBezTo>
                    <a:pt x="13146" y="1"/>
                    <a:pt x="8873" y="3980"/>
                    <a:pt x="8449" y="9069"/>
                  </a:cubicBezTo>
                  <a:lnTo>
                    <a:pt x="8057" y="9069"/>
                  </a:lnTo>
                  <a:cubicBezTo>
                    <a:pt x="3621" y="9069"/>
                    <a:pt x="0" y="12657"/>
                    <a:pt x="0" y="17126"/>
                  </a:cubicBezTo>
                  <a:cubicBezTo>
                    <a:pt x="0" y="21562"/>
                    <a:pt x="3621" y="25183"/>
                    <a:pt x="8057" y="25183"/>
                  </a:cubicBezTo>
                  <a:lnTo>
                    <a:pt x="28608" y="25183"/>
                  </a:lnTo>
                  <a:cubicBezTo>
                    <a:pt x="33044" y="25183"/>
                    <a:pt x="36665" y="21562"/>
                    <a:pt x="36665" y="17126"/>
                  </a:cubicBezTo>
                  <a:cubicBezTo>
                    <a:pt x="36665" y="12657"/>
                    <a:pt x="33044" y="9069"/>
                    <a:pt x="28608" y="9069"/>
                  </a:cubicBezTo>
                  <a:lnTo>
                    <a:pt x="28217" y="9069"/>
                  </a:lnTo>
                  <a:cubicBezTo>
                    <a:pt x="27792" y="3980"/>
                    <a:pt x="23519" y="1"/>
                    <a:pt x="183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57" name="Google Shape;3357;p89"/>
            <p:cNvSpPr/>
            <p:nvPr/>
          </p:nvSpPr>
          <p:spPr>
            <a:xfrm>
              <a:off x="3643625" y="890500"/>
              <a:ext cx="1155575" cy="660575"/>
            </a:xfrm>
            <a:custGeom>
              <a:avLst/>
              <a:gdLst/>
              <a:ahLst/>
              <a:cxnLst/>
              <a:rect l="l" t="t" r="r" b="b"/>
              <a:pathLst>
                <a:path w="46223" h="26423" extrusionOk="0">
                  <a:moveTo>
                    <a:pt x="17941" y="1"/>
                  </a:moveTo>
                  <a:cubicBezTo>
                    <a:pt x="12983" y="1"/>
                    <a:pt x="8971" y="4013"/>
                    <a:pt x="8971" y="8971"/>
                  </a:cubicBezTo>
                  <a:cubicBezTo>
                    <a:pt x="8971" y="10472"/>
                    <a:pt x="9362" y="11907"/>
                    <a:pt x="10015" y="13147"/>
                  </a:cubicBezTo>
                  <a:cubicBezTo>
                    <a:pt x="9656" y="13114"/>
                    <a:pt x="9330" y="13081"/>
                    <a:pt x="8971" y="13081"/>
                  </a:cubicBezTo>
                  <a:cubicBezTo>
                    <a:pt x="4013" y="13081"/>
                    <a:pt x="1" y="17094"/>
                    <a:pt x="1" y="22052"/>
                  </a:cubicBezTo>
                  <a:lnTo>
                    <a:pt x="1" y="26423"/>
                  </a:lnTo>
                  <a:lnTo>
                    <a:pt x="46223" y="26423"/>
                  </a:lnTo>
                  <a:lnTo>
                    <a:pt x="46223" y="10602"/>
                  </a:lnTo>
                  <a:cubicBezTo>
                    <a:pt x="44657" y="9917"/>
                    <a:pt x="42961" y="9526"/>
                    <a:pt x="41167" y="9526"/>
                  </a:cubicBezTo>
                  <a:cubicBezTo>
                    <a:pt x="40058" y="9526"/>
                    <a:pt x="38981" y="9689"/>
                    <a:pt x="37970" y="9950"/>
                  </a:cubicBezTo>
                  <a:cubicBezTo>
                    <a:pt x="37970" y="9819"/>
                    <a:pt x="37970" y="9656"/>
                    <a:pt x="37970" y="9526"/>
                  </a:cubicBezTo>
                  <a:cubicBezTo>
                    <a:pt x="37970" y="5253"/>
                    <a:pt x="34512" y="1795"/>
                    <a:pt x="30239" y="1795"/>
                  </a:cubicBezTo>
                  <a:cubicBezTo>
                    <a:pt x="28315" y="1795"/>
                    <a:pt x="26553" y="2513"/>
                    <a:pt x="25183" y="3687"/>
                  </a:cubicBezTo>
                  <a:cubicBezTo>
                    <a:pt x="23552" y="1436"/>
                    <a:pt x="20910" y="1"/>
                    <a:pt x="179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58" name="Google Shape;3358;p89"/>
            <p:cNvSpPr/>
            <p:nvPr/>
          </p:nvSpPr>
          <p:spPr>
            <a:xfrm>
              <a:off x="3800200" y="370225"/>
              <a:ext cx="2500350" cy="4492600"/>
            </a:xfrm>
            <a:custGeom>
              <a:avLst/>
              <a:gdLst/>
              <a:ahLst/>
              <a:cxnLst/>
              <a:rect l="l" t="t" r="r" b="b"/>
              <a:pathLst>
                <a:path w="100014" h="179704" extrusionOk="0">
                  <a:moveTo>
                    <a:pt x="66904" y="0"/>
                  </a:moveTo>
                  <a:cubicBezTo>
                    <a:pt x="64947" y="0"/>
                    <a:pt x="63120" y="1044"/>
                    <a:pt x="62076" y="2708"/>
                  </a:cubicBezTo>
                  <a:lnTo>
                    <a:pt x="56661" y="11417"/>
                  </a:lnTo>
                  <a:lnTo>
                    <a:pt x="53986" y="15756"/>
                  </a:lnTo>
                  <a:cubicBezTo>
                    <a:pt x="53301" y="16832"/>
                    <a:pt x="52290" y="17648"/>
                    <a:pt x="51116" y="18072"/>
                  </a:cubicBezTo>
                  <a:lnTo>
                    <a:pt x="43874" y="20747"/>
                  </a:lnTo>
                  <a:cubicBezTo>
                    <a:pt x="42374" y="21301"/>
                    <a:pt x="41167" y="22476"/>
                    <a:pt x="40580" y="23943"/>
                  </a:cubicBezTo>
                  <a:lnTo>
                    <a:pt x="32620" y="43581"/>
                  </a:lnTo>
                  <a:lnTo>
                    <a:pt x="1" y="99100"/>
                  </a:lnTo>
                  <a:lnTo>
                    <a:pt x="26521" y="179703"/>
                  </a:lnTo>
                  <a:lnTo>
                    <a:pt x="66284" y="179703"/>
                  </a:lnTo>
                  <a:cubicBezTo>
                    <a:pt x="82072" y="166721"/>
                    <a:pt x="93978" y="149204"/>
                    <a:pt x="100013" y="129142"/>
                  </a:cubicBezTo>
                  <a:lnTo>
                    <a:pt x="90358" y="87617"/>
                  </a:lnTo>
                  <a:cubicBezTo>
                    <a:pt x="90162" y="86834"/>
                    <a:pt x="89836" y="86117"/>
                    <a:pt x="89379" y="85497"/>
                  </a:cubicBezTo>
                  <a:lnTo>
                    <a:pt x="79202" y="71927"/>
                  </a:lnTo>
                  <a:cubicBezTo>
                    <a:pt x="78549" y="71079"/>
                    <a:pt x="78190" y="70068"/>
                    <a:pt x="78093" y="68991"/>
                  </a:cubicBezTo>
                  <a:lnTo>
                    <a:pt x="74341" y="25835"/>
                  </a:lnTo>
                  <a:lnTo>
                    <a:pt x="72580" y="5220"/>
                  </a:lnTo>
                  <a:cubicBezTo>
                    <a:pt x="72449" y="3752"/>
                    <a:pt x="71764" y="2447"/>
                    <a:pt x="70753" y="1501"/>
                  </a:cubicBezTo>
                  <a:cubicBezTo>
                    <a:pt x="69742" y="588"/>
                    <a:pt x="68372" y="0"/>
                    <a:pt x="66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59" name="Google Shape;3359;p89"/>
            <p:cNvSpPr/>
            <p:nvPr/>
          </p:nvSpPr>
          <p:spPr>
            <a:xfrm>
              <a:off x="3800200" y="1459725"/>
              <a:ext cx="2058350" cy="3403100"/>
            </a:xfrm>
            <a:custGeom>
              <a:avLst/>
              <a:gdLst/>
              <a:ahLst/>
              <a:cxnLst/>
              <a:rect l="l" t="t" r="r" b="b"/>
              <a:pathLst>
                <a:path w="82334" h="136124" extrusionOk="0">
                  <a:moveTo>
                    <a:pt x="32620" y="1"/>
                  </a:moveTo>
                  <a:lnTo>
                    <a:pt x="1" y="55520"/>
                  </a:lnTo>
                  <a:lnTo>
                    <a:pt x="26521" y="136123"/>
                  </a:lnTo>
                  <a:lnTo>
                    <a:pt x="66284" y="136123"/>
                  </a:lnTo>
                  <a:cubicBezTo>
                    <a:pt x="72221" y="131263"/>
                    <a:pt x="77603" y="125750"/>
                    <a:pt x="82333" y="119683"/>
                  </a:cubicBezTo>
                  <a:lnTo>
                    <a:pt x="77571" y="105004"/>
                  </a:lnTo>
                  <a:cubicBezTo>
                    <a:pt x="77049" y="103438"/>
                    <a:pt x="76135" y="102035"/>
                    <a:pt x="74863" y="100992"/>
                  </a:cubicBezTo>
                  <a:lnTo>
                    <a:pt x="61978" y="90031"/>
                  </a:lnTo>
                  <a:cubicBezTo>
                    <a:pt x="59988" y="88335"/>
                    <a:pt x="58847" y="85856"/>
                    <a:pt x="58847" y="83246"/>
                  </a:cubicBezTo>
                  <a:lnTo>
                    <a:pt x="58847" y="44070"/>
                  </a:lnTo>
                  <a:cubicBezTo>
                    <a:pt x="58847" y="39993"/>
                    <a:pt x="56107" y="36470"/>
                    <a:pt x="52192" y="35458"/>
                  </a:cubicBezTo>
                  <a:lnTo>
                    <a:pt x="50137" y="34904"/>
                  </a:lnTo>
                  <a:cubicBezTo>
                    <a:pt x="46549" y="33990"/>
                    <a:pt x="43907" y="30924"/>
                    <a:pt x="43515" y="27238"/>
                  </a:cubicBezTo>
                  <a:lnTo>
                    <a:pt x="41460" y="7960"/>
                  </a:lnTo>
                  <a:cubicBezTo>
                    <a:pt x="40971" y="3458"/>
                    <a:pt x="37155" y="1"/>
                    <a:pt x="32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60" name="Google Shape;3360;p89"/>
            <p:cNvSpPr/>
            <p:nvPr/>
          </p:nvSpPr>
          <p:spPr>
            <a:xfrm>
              <a:off x="1300700" y="371050"/>
              <a:ext cx="2499525" cy="4224275"/>
            </a:xfrm>
            <a:custGeom>
              <a:avLst/>
              <a:gdLst/>
              <a:ahLst/>
              <a:cxnLst/>
              <a:rect l="l" t="t" r="r" b="b"/>
              <a:pathLst>
                <a:path w="99981" h="168971" extrusionOk="0">
                  <a:moveTo>
                    <a:pt x="33077" y="0"/>
                  </a:moveTo>
                  <a:cubicBezTo>
                    <a:pt x="31609" y="0"/>
                    <a:pt x="30239" y="555"/>
                    <a:pt x="29228" y="1468"/>
                  </a:cubicBezTo>
                  <a:cubicBezTo>
                    <a:pt x="28217" y="2414"/>
                    <a:pt x="27532" y="3719"/>
                    <a:pt x="27401" y="5187"/>
                  </a:cubicBezTo>
                  <a:lnTo>
                    <a:pt x="25640" y="25802"/>
                  </a:lnTo>
                  <a:lnTo>
                    <a:pt x="21889" y="68958"/>
                  </a:lnTo>
                  <a:cubicBezTo>
                    <a:pt x="21823" y="70035"/>
                    <a:pt x="21432" y="71046"/>
                    <a:pt x="20780" y="71894"/>
                  </a:cubicBezTo>
                  <a:lnTo>
                    <a:pt x="10635" y="85464"/>
                  </a:lnTo>
                  <a:cubicBezTo>
                    <a:pt x="10145" y="86084"/>
                    <a:pt x="9819" y="86801"/>
                    <a:pt x="9624" y="87584"/>
                  </a:cubicBezTo>
                  <a:lnTo>
                    <a:pt x="1" y="129109"/>
                  </a:lnTo>
                  <a:cubicBezTo>
                    <a:pt x="4470" y="144082"/>
                    <a:pt x="12266" y="157652"/>
                    <a:pt x="22476" y="168971"/>
                  </a:cubicBezTo>
                  <a:lnTo>
                    <a:pt x="76984" y="168971"/>
                  </a:lnTo>
                  <a:lnTo>
                    <a:pt x="99981" y="99067"/>
                  </a:lnTo>
                  <a:lnTo>
                    <a:pt x="67361" y="43548"/>
                  </a:lnTo>
                  <a:lnTo>
                    <a:pt x="59401" y="23910"/>
                  </a:lnTo>
                  <a:cubicBezTo>
                    <a:pt x="58814" y="22443"/>
                    <a:pt x="57607" y="21268"/>
                    <a:pt x="56107" y="20714"/>
                  </a:cubicBezTo>
                  <a:lnTo>
                    <a:pt x="48865" y="18071"/>
                  </a:lnTo>
                  <a:cubicBezTo>
                    <a:pt x="47691" y="17615"/>
                    <a:pt x="46680" y="16799"/>
                    <a:pt x="46027" y="15723"/>
                  </a:cubicBezTo>
                  <a:lnTo>
                    <a:pt x="43320" y="11384"/>
                  </a:lnTo>
                  <a:lnTo>
                    <a:pt x="37905" y="2675"/>
                  </a:lnTo>
                  <a:cubicBezTo>
                    <a:pt x="36861" y="1011"/>
                    <a:pt x="35034" y="0"/>
                    <a:pt x="33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61" name="Google Shape;3361;p89"/>
            <p:cNvSpPr/>
            <p:nvPr/>
          </p:nvSpPr>
          <p:spPr>
            <a:xfrm>
              <a:off x="1300700" y="1016100"/>
              <a:ext cx="2406550" cy="3579225"/>
            </a:xfrm>
            <a:custGeom>
              <a:avLst/>
              <a:gdLst/>
              <a:ahLst/>
              <a:cxnLst/>
              <a:rect l="l" t="t" r="r" b="b"/>
              <a:pathLst>
                <a:path w="96262" h="143169" extrusionOk="0">
                  <a:moveTo>
                    <a:pt x="25640" y="0"/>
                  </a:moveTo>
                  <a:lnTo>
                    <a:pt x="21889" y="43156"/>
                  </a:lnTo>
                  <a:cubicBezTo>
                    <a:pt x="21823" y="44233"/>
                    <a:pt x="21432" y="45244"/>
                    <a:pt x="20780" y="46092"/>
                  </a:cubicBezTo>
                  <a:lnTo>
                    <a:pt x="10635" y="59662"/>
                  </a:lnTo>
                  <a:cubicBezTo>
                    <a:pt x="10145" y="60282"/>
                    <a:pt x="9819" y="60999"/>
                    <a:pt x="9624" y="61782"/>
                  </a:cubicBezTo>
                  <a:lnTo>
                    <a:pt x="1" y="103307"/>
                  </a:lnTo>
                  <a:cubicBezTo>
                    <a:pt x="4470" y="118280"/>
                    <a:pt x="12266" y="131850"/>
                    <a:pt x="22476" y="143169"/>
                  </a:cubicBezTo>
                  <a:lnTo>
                    <a:pt x="76984" y="143169"/>
                  </a:lnTo>
                  <a:lnTo>
                    <a:pt x="96262" y="84616"/>
                  </a:lnTo>
                  <a:lnTo>
                    <a:pt x="95088" y="64914"/>
                  </a:lnTo>
                  <a:lnTo>
                    <a:pt x="81779" y="42276"/>
                  </a:lnTo>
                  <a:lnTo>
                    <a:pt x="52649" y="42276"/>
                  </a:lnTo>
                  <a:cubicBezTo>
                    <a:pt x="51051" y="42276"/>
                    <a:pt x="49615" y="43287"/>
                    <a:pt x="49061" y="44787"/>
                  </a:cubicBezTo>
                  <a:lnTo>
                    <a:pt x="39145" y="72482"/>
                  </a:lnTo>
                  <a:cubicBezTo>
                    <a:pt x="38590" y="73982"/>
                    <a:pt x="37155" y="74993"/>
                    <a:pt x="35556" y="74993"/>
                  </a:cubicBezTo>
                  <a:cubicBezTo>
                    <a:pt x="33077" y="74993"/>
                    <a:pt x="31251" y="72677"/>
                    <a:pt x="31838" y="70264"/>
                  </a:cubicBezTo>
                  <a:lnTo>
                    <a:pt x="38068" y="45472"/>
                  </a:lnTo>
                  <a:cubicBezTo>
                    <a:pt x="38166" y="45016"/>
                    <a:pt x="38199" y="44559"/>
                    <a:pt x="38133" y="44102"/>
                  </a:cubicBezTo>
                  <a:lnTo>
                    <a:pt x="33240" y="3360"/>
                  </a:lnTo>
                  <a:cubicBezTo>
                    <a:pt x="33012" y="1436"/>
                    <a:pt x="31381" y="0"/>
                    <a:pt x="29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62" name="Google Shape;3362;p89"/>
            <p:cNvSpPr/>
            <p:nvPr/>
          </p:nvSpPr>
          <p:spPr>
            <a:xfrm>
              <a:off x="2984700" y="1459725"/>
              <a:ext cx="1631025" cy="3429200"/>
            </a:xfrm>
            <a:custGeom>
              <a:avLst/>
              <a:gdLst/>
              <a:ahLst/>
              <a:cxnLst/>
              <a:rect l="l" t="t" r="r" b="b"/>
              <a:pathLst>
                <a:path w="65241" h="137168" extrusionOk="0">
                  <a:moveTo>
                    <a:pt x="1" y="1"/>
                  </a:moveTo>
                  <a:lnTo>
                    <a:pt x="1" y="137167"/>
                  </a:lnTo>
                  <a:lnTo>
                    <a:pt x="65240" y="137167"/>
                  </a:lnTo>
                  <a:lnTo>
                    <a:pt x="652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63" name="Google Shape;3363;p89"/>
            <p:cNvSpPr/>
            <p:nvPr/>
          </p:nvSpPr>
          <p:spPr>
            <a:xfrm>
              <a:off x="2984700" y="1715800"/>
              <a:ext cx="1631025" cy="3173125"/>
            </a:xfrm>
            <a:custGeom>
              <a:avLst/>
              <a:gdLst/>
              <a:ahLst/>
              <a:cxnLst/>
              <a:rect l="l" t="t" r="r" b="b"/>
              <a:pathLst>
                <a:path w="65241" h="126925" extrusionOk="0">
                  <a:moveTo>
                    <a:pt x="19573" y="0"/>
                  </a:moveTo>
                  <a:cubicBezTo>
                    <a:pt x="15984" y="0"/>
                    <a:pt x="13049" y="2936"/>
                    <a:pt x="13049" y="6524"/>
                  </a:cubicBezTo>
                  <a:lnTo>
                    <a:pt x="13049" y="7764"/>
                  </a:lnTo>
                  <a:cubicBezTo>
                    <a:pt x="13049" y="11352"/>
                    <a:pt x="10113" y="14288"/>
                    <a:pt x="6525" y="14288"/>
                  </a:cubicBezTo>
                  <a:lnTo>
                    <a:pt x="1" y="14288"/>
                  </a:lnTo>
                  <a:lnTo>
                    <a:pt x="1" y="126924"/>
                  </a:lnTo>
                  <a:lnTo>
                    <a:pt x="65240" y="126924"/>
                  </a:lnTo>
                  <a:lnTo>
                    <a:pt x="65240" y="24824"/>
                  </a:lnTo>
                  <a:lnTo>
                    <a:pt x="58716" y="24824"/>
                  </a:lnTo>
                  <a:cubicBezTo>
                    <a:pt x="55128" y="24824"/>
                    <a:pt x="52192" y="27727"/>
                    <a:pt x="52192" y="31348"/>
                  </a:cubicBezTo>
                  <a:lnTo>
                    <a:pt x="52192" y="42439"/>
                  </a:lnTo>
                  <a:cubicBezTo>
                    <a:pt x="52192" y="46027"/>
                    <a:pt x="49257" y="48963"/>
                    <a:pt x="45669" y="48963"/>
                  </a:cubicBezTo>
                  <a:cubicBezTo>
                    <a:pt x="42080" y="48963"/>
                    <a:pt x="39145" y="51866"/>
                    <a:pt x="39145" y="55487"/>
                  </a:cubicBezTo>
                  <a:lnTo>
                    <a:pt x="39145" y="68404"/>
                  </a:lnTo>
                  <a:cubicBezTo>
                    <a:pt x="39145" y="71992"/>
                    <a:pt x="36209" y="74928"/>
                    <a:pt x="32621" y="74928"/>
                  </a:cubicBezTo>
                  <a:cubicBezTo>
                    <a:pt x="29032" y="74928"/>
                    <a:pt x="26097" y="71992"/>
                    <a:pt x="26097" y="68404"/>
                  </a:cubicBezTo>
                  <a:lnTo>
                    <a:pt x="26097" y="6524"/>
                  </a:lnTo>
                  <a:cubicBezTo>
                    <a:pt x="26097" y="2936"/>
                    <a:pt x="23161" y="0"/>
                    <a:pt x="1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64" name="Google Shape;3364;p89"/>
            <p:cNvSpPr/>
            <p:nvPr/>
          </p:nvSpPr>
          <p:spPr>
            <a:xfrm>
              <a:off x="1862575" y="2336375"/>
              <a:ext cx="1821025" cy="2615325"/>
            </a:xfrm>
            <a:custGeom>
              <a:avLst/>
              <a:gdLst/>
              <a:ahLst/>
              <a:cxnLst/>
              <a:rect l="l" t="t" r="r" b="b"/>
              <a:pathLst>
                <a:path w="72841" h="104613" extrusionOk="0">
                  <a:moveTo>
                    <a:pt x="36046" y="1"/>
                  </a:moveTo>
                  <a:cubicBezTo>
                    <a:pt x="34219" y="1"/>
                    <a:pt x="32588" y="1240"/>
                    <a:pt x="32099" y="3035"/>
                  </a:cubicBezTo>
                  <a:lnTo>
                    <a:pt x="24009" y="33567"/>
                  </a:lnTo>
                  <a:cubicBezTo>
                    <a:pt x="23454" y="35654"/>
                    <a:pt x="22084" y="37416"/>
                    <a:pt x="20225" y="38525"/>
                  </a:cubicBezTo>
                  <a:lnTo>
                    <a:pt x="12429" y="43059"/>
                  </a:lnTo>
                  <a:cubicBezTo>
                    <a:pt x="10407" y="44233"/>
                    <a:pt x="9004" y="46191"/>
                    <a:pt x="8547" y="48474"/>
                  </a:cubicBezTo>
                  <a:lnTo>
                    <a:pt x="1" y="90358"/>
                  </a:lnTo>
                  <a:cubicBezTo>
                    <a:pt x="4731" y="95642"/>
                    <a:pt x="10048" y="100405"/>
                    <a:pt x="15756" y="104613"/>
                  </a:cubicBezTo>
                  <a:lnTo>
                    <a:pt x="72841" y="104613"/>
                  </a:lnTo>
                  <a:cubicBezTo>
                    <a:pt x="72808" y="103765"/>
                    <a:pt x="72613" y="102917"/>
                    <a:pt x="72286" y="102101"/>
                  </a:cubicBezTo>
                  <a:lnTo>
                    <a:pt x="64914" y="83964"/>
                  </a:lnTo>
                  <a:cubicBezTo>
                    <a:pt x="64523" y="82986"/>
                    <a:pt x="64327" y="81942"/>
                    <a:pt x="64327" y="80898"/>
                  </a:cubicBezTo>
                  <a:lnTo>
                    <a:pt x="64327" y="41754"/>
                  </a:lnTo>
                  <a:cubicBezTo>
                    <a:pt x="64327" y="40874"/>
                    <a:pt x="64164" y="40025"/>
                    <a:pt x="63903" y="39177"/>
                  </a:cubicBezTo>
                  <a:lnTo>
                    <a:pt x="51801" y="2774"/>
                  </a:lnTo>
                  <a:cubicBezTo>
                    <a:pt x="51247" y="1110"/>
                    <a:pt x="49681" y="1"/>
                    <a:pt x="47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65" name="Google Shape;3365;p89"/>
            <p:cNvSpPr/>
            <p:nvPr/>
          </p:nvSpPr>
          <p:spPr>
            <a:xfrm>
              <a:off x="4173700" y="2543525"/>
              <a:ext cx="1284425" cy="2408175"/>
            </a:xfrm>
            <a:custGeom>
              <a:avLst/>
              <a:gdLst/>
              <a:ahLst/>
              <a:cxnLst/>
              <a:rect l="l" t="t" r="r" b="b"/>
              <a:pathLst>
                <a:path w="51377" h="96327" extrusionOk="0">
                  <a:moveTo>
                    <a:pt x="27923" y="0"/>
                  </a:moveTo>
                  <a:cubicBezTo>
                    <a:pt x="26325" y="0"/>
                    <a:pt x="24857" y="946"/>
                    <a:pt x="24204" y="2447"/>
                  </a:cubicBezTo>
                  <a:lnTo>
                    <a:pt x="11678" y="30924"/>
                  </a:lnTo>
                  <a:cubicBezTo>
                    <a:pt x="11320" y="31739"/>
                    <a:pt x="11124" y="32620"/>
                    <a:pt x="11124" y="33501"/>
                  </a:cubicBezTo>
                  <a:lnTo>
                    <a:pt x="11124" y="55193"/>
                  </a:lnTo>
                  <a:cubicBezTo>
                    <a:pt x="11124" y="56661"/>
                    <a:pt x="10602" y="58129"/>
                    <a:pt x="9656" y="59271"/>
                  </a:cubicBezTo>
                  <a:lnTo>
                    <a:pt x="1468" y="69154"/>
                  </a:lnTo>
                  <a:cubicBezTo>
                    <a:pt x="522" y="70329"/>
                    <a:pt x="0" y="71764"/>
                    <a:pt x="0" y="73265"/>
                  </a:cubicBezTo>
                  <a:lnTo>
                    <a:pt x="0" y="96327"/>
                  </a:lnTo>
                  <a:lnTo>
                    <a:pt x="46810" y="96327"/>
                  </a:lnTo>
                  <a:cubicBezTo>
                    <a:pt x="48376" y="95185"/>
                    <a:pt x="49876" y="94011"/>
                    <a:pt x="51377" y="92771"/>
                  </a:cubicBezTo>
                  <a:lnTo>
                    <a:pt x="51377" y="66610"/>
                  </a:lnTo>
                  <a:cubicBezTo>
                    <a:pt x="51377" y="64979"/>
                    <a:pt x="50757" y="63413"/>
                    <a:pt x="49615" y="62206"/>
                  </a:cubicBezTo>
                  <a:lnTo>
                    <a:pt x="37611" y="49485"/>
                  </a:lnTo>
                  <a:cubicBezTo>
                    <a:pt x="36502" y="48310"/>
                    <a:pt x="35882" y="46745"/>
                    <a:pt x="35882" y="45114"/>
                  </a:cubicBezTo>
                  <a:lnTo>
                    <a:pt x="35882" y="4078"/>
                  </a:lnTo>
                  <a:cubicBezTo>
                    <a:pt x="35882" y="1827"/>
                    <a:pt x="34056" y="0"/>
                    <a:pt x="3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66" name="Google Shape;3366;p89"/>
            <p:cNvSpPr/>
            <p:nvPr/>
          </p:nvSpPr>
          <p:spPr>
            <a:xfrm>
              <a:off x="2256475" y="4025275"/>
              <a:ext cx="3087475" cy="1432050"/>
            </a:xfrm>
            <a:custGeom>
              <a:avLst/>
              <a:gdLst/>
              <a:ahLst/>
              <a:cxnLst/>
              <a:rect l="l" t="t" r="r" b="b"/>
              <a:pathLst>
                <a:path w="123499" h="57282" extrusionOk="0">
                  <a:moveTo>
                    <a:pt x="61750" y="1"/>
                  </a:moveTo>
                  <a:cubicBezTo>
                    <a:pt x="51735" y="1"/>
                    <a:pt x="43026" y="5546"/>
                    <a:pt x="38492" y="13766"/>
                  </a:cubicBezTo>
                  <a:cubicBezTo>
                    <a:pt x="36273" y="12559"/>
                    <a:pt x="33762" y="11874"/>
                    <a:pt x="31054" y="11874"/>
                  </a:cubicBezTo>
                  <a:cubicBezTo>
                    <a:pt x="22410" y="11874"/>
                    <a:pt x="15397" y="18855"/>
                    <a:pt x="15397" y="27499"/>
                  </a:cubicBezTo>
                  <a:cubicBezTo>
                    <a:pt x="15397" y="28119"/>
                    <a:pt x="15429" y="28706"/>
                    <a:pt x="15495" y="29293"/>
                  </a:cubicBezTo>
                  <a:cubicBezTo>
                    <a:pt x="14614" y="29098"/>
                    <a:pt x="13701" y="29000"/>
                    <a:pt x="12755" y="29000"/>
                  </a:cubicBezTo>
                  <a:cubicBezTo>
                    <a:pt x="7144" y="29000"/>
                    <a:pt x="2284" y="32294"/>
                    <a:pt x="0" y="37057"/>
                  </a:cubicBezTo>
                  <a:cubicBezTo>
                    <a:pt x="17289" y="49779"/>
                    <a:pt x="38655" y="57281"/>
                    <a:pt x="61750" y="57281"/>
                  </a:cubicBezTo>
                  <a:cubicBezTo>
                    <a:pt x="84844" y="57281"/>
                    <a:pt x="106210" y="49779"/>
                    <a:pt x="123499" y="37057"/>
                  </a:cubicBezTo>
                  <a:cubicBezTo>
                    <a:pt x="121216" y="32294"/>
                    <a:pt x="116355" y="29000"/>
                    <a:pt x="110745" y="29000"/>
                  </a:cubicBezTo>
                  <a:cubicBezTo>
                    <a:pt x="109799" y="29000"/>
                    <a:pt x="108885" y="29098"/>
                    <a:pt x="108005" y="29293"/>
                  </a:cubicBezTo>
                  <a:cubicBezTo>
                    <a:pt x="108070" y="28706"/>
                    <a:pt x="108102" y="28119"/>
                    <a:pt x="108102" y="27499"/>
                  </a:cubicBezTo>
                  <a:cubicBezTo>
                    <a:pt x="108102" y="18855"/>
                    <a:pt x="101089" y="11874"/>
                    <a:pt x="92445" y="11874"/>
                  </a:cubicBezTo>
                  <a:cubicBezTo>
                    <a:pt x="89737" y="11874"/>
                    <a:pt x="87226" y="12559"/>
                    <a:pt x="85008" y="13766"/>
                  </a:cubicBezTo>
                  <a:cubicBezTo>
                    <a:pt x="80473" y="5546"/>
                    <a:pt x="71764" y="1"/>
                    <a:pt x="61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sp>
          <p:nvSpPr>
            <p:cNvPr id="3367" name="Google Shape;3367;p89"/>
            <p:cNvSpPr/>
            <p:nvPr/>
          </p:nvSpPr>
          <p:spPr>
            <a:xfrm>
              <a:off x="2256475" y="4322125"/>
              <a:ext cx="2392675" cy="1135200"/>
            </a:xfrm>
            <a:custGeom>
              <a:avLst/>
              <a:gdLst/>
              <a:ahLst/>
              <a:cxnLst/>
              <a:rect l="l" t="t" r="r" b="b"/>
              <a:pathLst>
                <a:path w="95707" h="45408" extrusionOk="0">
                  <a:moveTo>
                    <a:pt x="31054" y="0"/>
                  </a:moveTo>
                  <a:cubicBezTo>
                    <a:pt x="22410" y="0"/>
                    <a:pt x="15397" y="6981"/>
                    <a:pt x="15397" y="15625"/>
                  </a:cubicBezTo>
                  <a:cubicBezTo>
                    <a:pt x="15397" y="16245"/>
                    <a:pt x="15429" y="16832"/>
                    <a:pt x="15495" y="17419"/>
                  </a:cubicBezTo>
                  <a:cubicBezTo>
                    <a:pt x="14614" y="17224"/>
                    <a:pt x="13701" y="17126"/>
                    <a:pt x="12755" y="17126"/>
                  </a:cubicBezTo>
                  <a:cubicBezTo>
                    <a:pt x="7144" y="17126"/>
                    <a:pt x="2284" y="20420"/>
                    <a:pt x="0" y="25183"/>
                  </a:cubicBezTo>
                  <a:cubicBezTo>
                    <a:pt x="17289" y="37905"/>
                    <a:pt x="38655" y="45407"/>
                    <a:pt x="61750" y="45407"/>
                  </a:cubicBezTo>
                  <a:cubicBezTo>
                    <a:pt x="73623" y="45407"/>
                    <a:pt x="85040" y="43417"/>
                    <a:pt x="95707" y="39764"/>
                  </a:cubicBezTo>
                  <a:cubicBezTo>
                    <a:pt x="94675" y="29600"/>
                    <a:pt x="83554" y="23530"/>
                    <a:pt x="71950" y="23530"/>
                  </a:cubicBezTo>
                  <a:cubicBezTo>
                    <a:pt x="68509" y="23530"/>
                    <a:pt x="65025" y="24064"/>
                    <a:pt x="61750" y="25183"/>
                  </a:cubicBezTo>
                  <a:cubicBezTo>
                    <a:pt x="59266" y="26034"/>
                    <a:pt x="56826" y="26421"/>
                    <a:pt x="54495" y="26421"/>
                  </a:cubicBezTo>
                  <a:cubicBezTo>
                    <a:pt x="40750" y="26421"/>
                    <a:pt x="30822" y="12964"/>
                    <a:pt x="38492" y="1892"/>
                  </a:cubicBezTo>
                  <a:cubicBezTo>
                    <a:pt x="36273" y="685"/>
                    <a:pt x="33762" y="0"/>
                    <a:pt x="310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1">
                <a:spcBef>
                  <a:spcPts val="0"/>
                </a:spcBef>
                <a:spcAft>
                  <a:spcPts val="0"/>
                </a:spcAft>
                <a:buNone/>
              </a:pPr>
              <a:endParaRPr>
                <a:cs typeface="B Nazanin" panose="00000400000000000000" pitchFamily="2" charset="-78"/>
              </a:endParaRPr>
            </a:p>
          </p:txBody>
        </p:sp>
      </p:grpSp>
      <p:grpSp>
        <p:nvGrpSpPr>
          <p:cNvPr id="3368" name="Google Shape;3368;p89"/>
          <p:cNvGrpSpPr/>
          <p:nvPr/>
        </p:nvGrpSpPr>
        <p:grpSpPr>
          <a:xfrm rot="-2388593" flipH="1">
            <a:off x="3510398" y="4716464"/>
            <a:ext cx="494404" cy="365727"/>
            <a:chOff x="830525" y="3091250"/>
            <a:chExt cx="484300" cy="358275"/>
          </a:xfrm>
        </p:grpSpPr>
        <p:sp>
          <p:nvSpPr>
            <p:cNvPr id="3369" name="Google Shape;3369;p8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70" name="Google Shape;3370;p8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71" name="Google Shape;3371;p8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72" name="Google Shape;3372;p8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373" name="Google Shape;3373;p89"/>
          <p:cNvGrpSpPr/>
          <p:nvPr/>
        </p:nvGrpSpPr>
        <p:grpSpPr>
          <a:xfrm rot="2388593">
            <a:off x="5139198" y="4716464"/>
            <a:ext cx="494404" cy="365727"/>
            <a:chOff x="830525" y="3091250"/>
            <a:chExt cx="484300" cy="358275"/>
          </a:xfrm>
        </p:grpSpPr>
        <p:sp>
          <p:nvSpPr>
            <p:cNvPr id="3374" name="Google Shape;3374;p8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75" name="Google Shape;3375;p8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76" name="Google Shape;3376;p8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77" name="Google Shape;3377;p8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378" name="Google Shape;3378;p89">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2</a:t>
            </a:r>
            <a:endParaRPr sz="1000" b="1">
              <a:solidFill>
                <a:schemeClr val="dk1"/>
              </a:solidFill>
              <a:latin typeface="Gorditas"/>
              <a:ea typeface="Gorditas"/>
              <a:cs typeface="B Nazanin" panose="00000400000000000000" pitchFamily="2" charset="-78"/>
              <a:sym typeface="Gorditas"/>
            </a:endParaRPr>
          </a:p>
        </p:txBody>
      </p:sp>
      <p:sp>
        <p:nvSpPr>
          <p:cNvPr id="3379" name="Google Shape;3379;p89">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380" name="Google Shape;3380;p89">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81" name="Google Shape;3381;p89">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354"/>
                                        </p:tgtEl>
                                        <p:attrNameLst>
                                          <p:attrName>style.visibility</p:attrName>
                                        </p:attrNameLst>
                                      </p:cBhvr>
                                      <p:to>
                                        <p:strVal val="visible"/>
                                      </p:to>
                                    </p:set>
                                    <p:animEffect transition="in" filter="fade">
                                      <p:cBhvr>
                                        <p:cTn id="7" dur="1000"/>
                                        <p:tgtEl>
                                          <p:spTgt spid="335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285"/>
                                        </p:tgtEl>
                                        <p:attrNameLst>
                                          <p:attrName>style.visibility</p:attrName>
                                        </p:attrNameLst>
                                      </p:cBhvr>
                                      <p:to>
                                        <p:strVal val="visible"/>
                                      </p:to>
                                    </p:set>
                                    <p:animEffect transition="in" filter="fade">
                                      <p:cBhvr>
                                        <p:cTn id="11" dur="1000"/>
                                        <p:tgtEl>
                                          <p:spTgt spid="3285"/>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3314"/>
                                        </p:tgtEl>
                                        <p:attrNameLst>
                                          <p:attrName>style.visibility</p:attrName>
                                        </p:attrNameLst>
                                      </p:cBhvr>
                                      <p:to>
                                        <p:strVal val="visible"/>
                                      </p:to>
                                    </p:set>
                                    <p:animEffect transition="in" filter="fade">
                                      <p:cBhvr>
                                        <p:cTn id="15" dur="1000"/>
                                        <p:tgtEl>
                                          <p:spTgt spid="3314"/>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3265"/>
                                        </p:tgtEl>
                                        <p:attrNameLst>
                                          <p:attrName>style.visibility</p:attrName>
                                        </p:attrNameLst>
                                      </p:cBhvr>
                                      <p:to>
                                        <p:strVal val="visible"/>
                                      </p:to>
                                    </p:set>
                                    <p:animEffect transition="in" filter="fade">
                                      <p:cBhvr>
                                        <p:cTn id="19" dur="1000"/>
                                        <p:tgtEl>
                                          <p:spTgt spid="32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385"/>
        <p:cNvGrpSpPr/>
        <p:nvPr/>
      </p:nvGrpSpPr>
      <p:grpSpPr>
        <a:xfrm>
          <a:off x="0" y="0"/>
          <a:ext cx="0" cy="0"/>
          <a:chOff x="0" y="0"/>
          <a:chExt cx="0" cy="0"/>
        </a:xfrm>
      </p:grpSpPr>
      <p:sp>
        <p:nvSpPr>
          <p:cNvPr id="3386" name="Google Shape;3386;p90"/>
          <p:cNvSpPr txBox="1">
            <a:spLocks noGrp="1"/>
          </p:cNvSpPr>
          <p:nvPr>
            <p:ph type="title"/>
          </p:nvPr>
        </p:nvSpPr>
        <p:spPr>
          <a:xfrm>
            <a:off x="816275" y="1750550"/>
            <a:ext cx="2108700" cy="419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عنوان</a:t>
            </a:r>
          </a:p>
        </p:txBody>
      </p:sp>
      <p:sp>
        <p:nvSpPr>
          <p:cNvPr id="3387" name="Google Shape;3387;p90"/>
          <p:cNvSpPr txBox="1">
            <a:spLocks noGrp="1"/>
          </p:cNvSpPr>
          <p:nvPr>
            <p:ph type="subTitle" idx="1"/>
          </p:nvPr>
        </p:nvSpPr>
        <p:spPr>
          <a:xfrm>
            <a:off x="680225" y="2169493"/>
            <a:ext cx="2380800" cy="770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388" name="Google Shape;3388;p90"/>
          <p:cNvSpPr txBox="1">
            <a:spLocks noGrp="1"/>
          </p:cNvSpPr>
          <p:nvPr>
            <p:ph type="title" idx="2"/>
          </p:nvPr>
        </p:nvSpPr>
        <p:spPr>
          <a:xfrm>
            <a:off x="3517650" y="1750550"/>
            <a:ext cx="2108700" cy="419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عنوان</a:t>
            </a:r>
          </a:p>
        </p:txBody>
      </p:sp>
      <p:sp>
        <p:nvSpPr>
          <p:cNvPr id="3389" name="Google Shape;3389;p90"/>
          <p:cNvSpPr txBox="1">
            <a:spLocks noGrp="1"/>
          </p:cNvSpPr>
          <p:nvPr>
            <p:ph type="subTitle" idx="3"/>
          </p:nvPr>
        </p:nvSpPr>
        <p:spPr>
          <a:xfrm>
            <a:off x="3381600" y="2169493"/>
            <a:ext cx="2380800" cy="770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390" name="Google Shape;3390;p90"/>
          <p:cNvSpPr txBox="1">
            <a:spLocks noGrp="1"/>
          </p:cNvSpPr>
          <p:nvPr>
            <p:ph type="title" idx="4"/>
          </p:nvPr>
        </p:nvSpPr>
        <p:spPr>
          <a:xfrm>
            <a:off x="816275" y="3604700"/>
            <a:ext cx="2108700" cy="419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عنوان</a:t>
            </a:r>
          </a:p>
        </p:txBody>
      </p:sp>
      <p:sp>
        <p:nvSpPr>
          <p:cNvPr id="3391" name="Google Shape;3391;p90"/>
          <p:cNvSpPr txBox="1">
            <a:spLocks noGrp="1"/>
          </p:cNvSpPr>
          <p:nvPr>
            <p:ph type="subTitle" idx="5"/>
          </p:nvPr>
        </p:nvSpPr>
        <p:spPr>
          <a:xfrm>
            <a:off x="680225" y="4023737"/>
            <a:ext cx="2380800" cy="770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392" name="Google Shape;3392;p90"/>
          <p:cNvSpPr txBox="1">
            <a:spLocks noGrp="1"/>
          </p:cNvSpPr>
          <p:nvPr>
            <p:ph type="title" idx="6"/>
          </p:nvPr>
        </p:nvSpPr>
        <p:spPr>
          <a:xfrm>
            <a:off x="3517650" y="3604700"/>
            <a:ext cx="2108700" cy="419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عنوان</a:t>
            </a:r>
          </a:p>
        </p:txBody>
      </p:sp>
      <p:sp>
        <p:nvSpPr>
          <p:cNvPr id="3393" name="Google Shape;3393;p90"/>
          <p:cNvSpPr txBox="1">
            <a:spLocks noGrp="1"/>
          </p:cNvSpPr>
          <p:nvPr>
            <p:ph type="subTitle" idx="7"/>
          </p:nvPr>
        </p:nvSpPr>
        <p:spPr>
          <a:xfrm>
            <a:off x="3381600" y="4023737"/>
            <a:ext cx="2380800" cy="770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394" name="Google Shape;3394;p90"/>
          <p:cNvSpPr txBox="1">
            <a:spLocks noGrp="1"/>
          </p:cNvSpPr>
          <p:nvPr>
            <p:ph type="title" idx="8"/>
          </p:nvPr>
        </p:nvSpPr>
        <p:spPr>
          <a:xfrm>
            <a:off x="-209153" y="419512"/>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اطلاعات بیشتر</a:t>
            </a:r>
            <a:endParaRPr dirty="0">
              <a:cs typeface="B Nazanin" panose="00000400000000000000" pitchFamily="2" charset="-78"/>
            </a:endParaRPr>
          </a:p>
        </p:txBody>
      </p:sp>
      <p:sp>
        <p:nvSpPr>
          <p:cNvPr id="3395" name="Google Shape;3395;p90"/>
          <p:cNvSpPr txBox="1">
            <a:spLocks noGrp="1"/>
          </p:cNvSpPr>
          <p:nvPr>
            <p:ph type="title" idx="9"/>
          </p:nvPr>
        </p:nvSpPr>
        <p:spPr>
          <a:xfrm>
            <a:off x="6219025" y="1750550"/>
            <a:ext cx="2108700" cy="419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3396" name="Google Shape;3396;p90"/>
          <p:cNvSpPr txBox="1">
            <a:spLocks noGrp="1"/>
          </p:cNvSpPr>
          <p:nvPr>
            <p:ph type="subTitle" idx="13"/>
          </p:nvPr>
        </p:nvSpPr>
        <p:spPr>
          <a:xfrm>
            <a:off x="6082975" y="2169493"/>
            <a:ext cx="2380800" cy="770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397" name="Google Shape;3397;p90"/>
          <p:cNvSpPr txBox="1">
            <a:spLocks noGrp="1"/>
          </p:cNvSpPr>
          <p:nvPr>
            <p:ph type="title" idx="14"/>
          </p:nvPr>
        </p:nvSpPr>
        <p:spPr>
          <a:xfrm>
            <a:off x="6219025" y="3604700"/>
            <a:ext cx="2108700" cy="419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عنوان</a:t>
            </a:r>
          </a:p>
        </p:txBody>
      </p:sp>
      <p:sp>
        <p:nvSpPr>
          <p:cNvPr id="3398" name="Google Shape;3398;p90"/>
          <p:cNvSpPr txBox="1">
            <a:spLocks noGrp="1"/>
          </p:cNvSpPr>
          <p:nvPr>
            <p:ph type="subTitle" idx="15"/>
          </p:nvPr>
        </p:nvSpPr>
        <p:spPr>
          <a:xfrm>
            <a:off x="6082975" y="4023737"/>
            <a:ext cx="2380800" cy="770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grpSp>
        <p:nvGrpSpPr>
          <p:cNvPr id="3399" name="Google Shape;3399;p90"/>
          <p:cNvGrpSpPr/>
          <p:nvPr/>
        </p:nvGrpSpPr>
        <p:grpSpPr>
          <a:xfrm>
            <a:off x="6944248" y="2986564"/>
            <a:ext cx="600208" cy="600208"/>
            <a:chOff x="1190625" y="238125"/>
            <a:chExt cx="5219200" cy="5219200"/>
          </a:xfrm>
        </p:grpSpPr>
        <p:sp>
          <p:nvSpPr>
            <p:cNvPr id="3400" name="Google Shape;3400;p90"/>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62023"/>
                    <a:pt x="46744" y="208767"/>
                    <a:pt x="104384" y="208767"/>
                  </a:cubicBezTo>
                  <a:cubicBezTo>
                    <a:pt x="162023" y="208767"/>
                    <a:pt x="208767" y="16202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1" name="Google Shape;3401;p90"/>
            <p:cNvSpPr/>
            <p:nvPr/>
          </p:nvSpPr>
          <p:spPr>
            <a:xfrm>
              <a:off x="5205300" y="897850"/>
              <a:ext cx="544775" cy="544775"/>
            </a:xfrm>
            <a:custGeom>
              <a:avLst/>
              <a:gdLst/>
              <a:ahLst/>
              <a:cxnLst/>
              <a:rect l="l" t="t" r="r" b="b"/>
              <a:pathLst>
                <a:path w="21791" h="21791" extrusionOk="0">
                  <a:moveTo>
                    <a:pt x="13146" y="0"/>
                  </a:moveTo>
                  <a:lnTo>
                    <a:pt x="1" y="13146"/>
                  </a:lnTo>
                  <a:lnTo>
                    <a:pt x="8645" y="21791"/>
                  </a:lnTo>
                  <a:lnTo>
                    <a:pt x="21791" y="8645"/>
                  </a:lnTo>
                  <a:lnTo>
                    <a:pt x="1314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2" name="Google Shape;3402;p90"/>
            <p:cNvSpPr/>
            <p:nvPr/>
          </p:nvSpPr>
          <p:spPr>
            <a:xfrm>
              <a:off x="5390425" y="238125"/>
              <a:ext cx="1019400" cy="1019375"/>
            </a:xfrm>
            <a:custGeom>
              <a:avLst/>
              <a:gdLst/>
              <a:ahLst/>
              <a:cxnLst/>
              <a:rect l="l" t="t" r="r" b="b"/>
              <a:pathLst>
                <a:path w="40776" h="40775" extrusionOk="0">
                  <a:moveTo>
                    <a:pt x="20388" y="12232"/>
                  </a:moveTo>
                  <a:cubicBezTo>
                    <a:pt x="24889" y="12232"/>
                    <a:pt x="28543" y="15886"/>
                    <a:pt x="28543" y="20387"/>
                  </a:cubicBezTo>
                  <a:cubicBezTo>
                    <a:pt x="28543" y="24889"/>
                    <a:pt x="24889" y="28542"/>
                    <a:pt x="20388" y="28542"/>
                  </a:cubicBezTo>
                  <a:cubicBezTo>
                    <a:pt x="15886" y="28542"/>
                    <a:pt x="12233" y="24889"/>
                    <a:pt x="12233" y="20387"/>
                  </a:cubicBezTo>
                  <a:cubicBezTo>
                    <a:pt x="12233" y="15886"/>
                    <a:pt x="15886" y="12232"/>
                    <a:pt x="20388" y="12232"/>
                  </a:cubicBezTo>
                  <a:close/>
                  <a:moveTo>
                    <a:pt x="20388" y="0"/>
                  </a:moveTo>
                  <a:cubicBezTo>
                    <a:pt x="9134" y="0"/>
                    <a:pt x="0" y="9134"/>
                    <a:pt x="0" y="20387"/>
                  </a:cubicBezTo>
                  <a:cubicBezTo>
                    <a:pt x="0" y="31641"/>
                    <a:pt x="9134" y="40775"/>
                    <a:pt x="20388" y="40775"/>
                  </a:cubicBezTo>
                  <a:cubicBezTo>
                    <a:pt x="31642" y="40775"/>
                    <a:pt x="40775" y="31641"/>
                    <a:pt x="40775" y="20387"/>
                  </a:cubicBezTo>
                  <a:cubicBezTo>
                    <a:pt x="40775" y="9134"/>
                    <a:pt x="31642" y="0"/>
                    <a:pt x="2038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3" name="Google Shape;3403;p90"/>
            <p:cNvSpPr/>
            <p:nvPr/>
          </p:nvSpPr>
          <p:spPr>
            <a:xfrm>
              <a:off x="5390425" y="387350"/>
              <a:ext cx="870150" cy="870150"/>
            </a:xfrm>
            <a:custGeom>
              <a:avLst/>
              <a:gdLst/>
              <a:ahLst/>
              <a:cxnLst/>
              <a:rect l="l" t="t" r="r" b="b"/>
              <a:pathLst>
                <a:path w="34806" h="34806" extrusionOk="0">
                  <a:moveTo>
                    <a:pt x="5969" y="1"/>
                  </a:moveTo>
                  <a:cubicBezTo>
                    <a:pt x="2284" y="3687"/>
                    <a:pt x="0" y="8775"/>
                    <a:pt x="0" y="14418"/>
                  </a:cubicBezTo>
                  <a:cubicBezTo>
                    <a:pt x="0" y="25672"/>
                    <a:pt x="9134" y="34806"/>
                    <a:pt x="20388" y="34806"/>
                  </a:cubicBezTo>
                  <a:cubicBezTo>
                    <a:pt x="26031" y="34806"/>
                    <a:pt x="31119" y="32523"/>
                    <a:pt x="34805" y="28837"/>
                  </a:cubicBezTo>
                  <a:lnTo>
                    <a:pt x="34805" y="28837"/>
                  </a:lnTo>
                  <a:cubicBezTo>
                    <a:pt x="33615" y="30027"/>
                    <a:pt x="32049" y="30622"/>
                    <a:pt x="30484" y="30622"/>
                  </a:cubicBezTo>
                  <a:cubicBezTo>
                    <a:pt x="28918" y="30622"/>
                    <a:pt x="27352" y="30027"/>
                    <a:pt x="26161" y="28836"/>
                  </a:cubicBezTo>
                  <a:cubicBezTo>
                    <a:pt x="23780" y="26455"/>
                    <a:pt x="23780" y="22574"/>
                    <a:pt x="26161" y="20192"/>
                  </a:cubicBezTo>
                  <a:lnTo>
                    <a:pt x="26161" y="20192"/>
                  </a:lnTo>
                  <a:cubicBezTo>
                    <a:pt x="24693" y="21660"/>
                    <a:pt x="22638" y="22573"/>
                    <a:pt x="20388" y="22573"/>
                  </a:cubicBezTo>
                  <a:cubicBezTo>
                    <a:pt x="15886" y="22573"/>
                    <a:pt x="12233" y="18920"/>
                    <a:pt x="12233" y="14418"/>
                  </a:cubicBezTo>
                  <a:cubicBezTo>
                    <a:pt x="12233" y="12168"/>
                    <a:pt x="13146" y="10113"/>
                    <a:pt x="14614" y="8645"/>
                  </a:cubicBezTo>
                  <a:lnTo>
                    <a:pt x="14614" y="8645"/>
                  </a:lnTo>
                  <a:cubicBezTo>
                    <a:pt x="13423" y="9835"/>
                    <a:pt x="11858" y="10431"/>
                    <a:pt x="10292" y="10431"/>
                  </a:cubicBezTo>
                  <a:cubicBezTo>
                    <a:pt x="8726" y="10431"/>
                    <a:pt x="7160" y="9835"/>
                    <a:pt x="5970" y="8645"/>
                  </a:cubicBezTo>
                  <a:cubicBezTo>
                    <a:pt x="3589" y="6264"/>
                    <a:pt x="3588" y="2382"/>
                    <a:pt x="596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4" name="Google Shape;3404;p90"/>
            <p:cNvSpPr/>
            <p:nvPr/>
          </p:nvSpPr>
          <p:spPr>
            <a:xfrm>
              <a:off x="1710900" y="758400"/>
              <a:ext cx="4179450" cy="4179450"/>
            </a:xfrm>
            <a:custGeom>
              <a:avLst/>
              <a:gdLst/>
              <a:ahLst/>
              <a:cxnLst/>
              <a:rect l="l" t="t" r="r" b="b"/>
              <a:pathLst>
                <a:path w="167178" h="167178" extrusionOk="0">
                  <a:moveTo>
                    <a:pt x="83573" y="0"/>
                  </a:moveTo>
                  <a:cubicBezTo>
                    <a:pt x="37415" y="0"/>
                    <a:pt x="0" y="37415"/>
                    <a:pt x="0" y="83573"/>
                  </a:cubicBezTo>
                  <a:cubicBezTo>
                    <a:pt x="0" y="129730"/>
                    <a:pt x="37415" y="167177"/>
                    <a:pt x="83573" y="167177"/>
                  </a:cubicBezTo>
                  <a:cubicBezTo>
                    <a:pt x="129730" y="167177"/>
                    <a:pt x="167177" y="129730"/>
                    <a:pt x="167177" y="83573"/>
                  </a:cubicBezTo>
                  <a:cubicBezTo>
                    <a:pt x="167177" y="37415"/>
                    <a:pt x="129730" y="0"/>
                    <a:pt x="8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5" name="Google Shape;3405;p90"/>
            <p:cNvSpPr/>
            <p:nvPr/>
          </p:nvSpPr>
          <p:spPr>
            <a:xfrm>
              <a:off x="1557575" y="605075"/>
              <a:ext cx="4485275" cy="4485275"/>
            </a:xfrm>
            <a:custGeom>
              <a:avLst/>
              <a:gdLst/>
              <a:ahLst/>
              <a:cxnLst/>
              <a:rect l="l" t="t" r="r" b="b"/>
              <a:pathLst>
                <a:path w="179411" h="179411" extrusionOk="0">
                  <a:moveTo>
                    <a:pt x="89706" y="12233"/>
                  </a:moveTo>
                  <a:cubicBezTo>
                    <a:pt x="132503" y="12233"/>
                    <a:pt x="167178" y="46908"/>
                    <a:pt x="167178" y="89706"/>
                  </a:cubicBezTo>
                  <a:cubicBezTo>
                    <a:pt x="167178" y="132503"/>
                    <a:pt x="132503" y="167178"/>
                    <a:pt x="89706" y="167178"/>
                  </a:cubicBezTo>
                  <a:cubicBezTo>
                    <a:pt x="46908" y="167178"/>
                    <a:pt x="12233" y="132503"/>
                    <a:pt x="12233" y="89706"/>
                  </a:cubicBezTo>
                  <a:cubicBezTo>
                    <a:pt x="12233" y="46908"/>
                    <a:pt x="46908" y="12233"/>
                    <a:pt x="89706" y="12233"/>
                  </a:cubicBezTo>
                  <a:close/>
                  <a:moveTo>
                    <a:pt x="89706" y="1"/>
                  </a:moveTo>
                  <a:cubicBezTo>
                    <a:pt x="40156" y="1"/>
                    <a:pt x="1" y="40156"/>
                    <a:pt x="1" y="89706"/>
                  </a:cubicBezTo>
                  <a:cubicBezTo>
                    <a:pt x="1" y="139255"/>
                    <a:pt x="40156" y="179410"/>
                    <a:pt x="89706" y="179410"/>
                  </a:cubicBezTo>
                  <a:cubicBezTo>
                    <a:pt x="139255" y="179410"/>
                    <a:pt x="179410" y="139255"/>
                    <a:pt x="179410" y="89706"/>
                  </a:cubicBezTo>
                  <a:cubicBezTo>
                    <a:pt x="179410" y="40156"/>
                    <a:pt x="139255" y="1"/>
                    <a:pt x="897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6" name="Google Shape;3406;p90"/>
            <p:cNvSpPr/>
            <p:nvPr/>
          </p:nvSpPr>
          <p:spPr>
            <a:xfrm>
              <a:off x="1557575" y="1261550"/>
              <a:ext cx="3828800" cy="3828800"/>
            </a:xfrm>
            <a:custGeom>
              <a:avLst/>
              <a:gdLst/>
              <a:ahLst/>
              <a:cxnLst/>
              <a:rect l="l" t="t" r="r" b="b"/>
              <a:pathLst>
                <a:path w="153152" h="153152" extrusionOk="0">
                  <a:moveTo>
                    <a:pt x="26260" y="1"/>
                  </a:moveTo>
                  <a:lnTo>
                    <a:pt x="26260" y="1"/>
                  </a:lnTo>
                  <a:cubicBezTo>
                    <a:pt x="10048" y="16246"/>
                    <a:pt x="1" y="38688"/>
                    <a:pt x="1" y="63447"/>
                  </a:cubicBezTo>
                  <a:cubicBezTo>
                    <a:pt x="1" y="112996"/>
                    <a:pt x="40156" y="153151"/>
                    <a:pt x="89706" y="153151"/>
                  </a:cubicBezTo>
                  <a:cubicBezTo>
                    <a:pt x="114464" y="153151"/>
                    <a:pt x="136907" y="143104"/>
                    <a:pt x="153151" y="126892"/>
                  </a:cubicBezTo>
                  <a:lnTo>
                    <a:pt x="153151" y="126892"/>
                  </a:lnTo>
                  <a:cubicBezTo>
                    <a:pt x="151944" y="128083"/>
                    <a:pt x="150379" y="128678"/>
                    <a:pt x="148813" y="128678"/>
                  </a:cubicBezTo>
                  <a:cubicBezTo>
                    <a:pt x="147247" y="128678"/>
                    <a:pt x="145681" y="128083"/>
                    <a:pt x="144474" y="126892"/>
                  </a:cubicBezTo>
                  <a:cubicBezTo>
                    <a:pt x="142093" y="124478"/>
                    <a:pt x="142093" y="120629"/>
                    <a:pt x="144474" y="118215"/>
                  </a:cubicBezTo>
                  <a:lnTo>
                    <a:pt x="144474" y="118215"/>
                  </a:lnTo>
                  <a:cubicBezTo>
                    <a:pt x="130480" y="132242"/>
                    <a:pt x="111104" y="140919"/>
                    <a:pt x="89706" y="140919"/>
                  </a:cubicBezTo>
                  <a:cubicBezTo>
                    <a:pt x="46908" y="140919"/>
                    <a:pt x="12233" y="106244"/>
                    <a:pt x="12233" y="63447"/>
                  </a:cubicBezTo>
                  <a:cubicBezTo>
                    <a:pt x="12233" y="42048"/>
                    <a:pt x="20910" y="22672"/>
                    <a:pt x="34937" y="8678"/>
                  </a:cubicBezTo>
                  <a:lnTo>
                    <a:pt x="34937" y="8678"/>
                  </a:lnTo>
                  <a:cubicBezTo>
                    <a:pt x="33730" y="9868"/>
                    <a:pt x="32164" y="10464"/>
                    <a:pt x="30598" y="10464"/>
                  </a:cubicBezTo>
                  <a:cubicBezTo>
                    <a:pt x="29033" y="10464"/>
                    <a:pt x="27467" y="9868"/>
                    <a:pt x="26260" y="8678"/>
                  </a:cubicBezTo>
                  <a:cubicBezTo>
                    <a:pt x="23879" y="6264"/>
                    <a:pt x="23879" y="2415"/>
                    <a:pt x="2626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7" name="Google Shape;3407;p90"/>
            <p:cNvSpPr/>
            <p:nvPr/>
          </p:nvSpPr>
          <p:spPr>
            <a:xfrm>
              <a:off x="2753050" y="1828325"/>
              <a:ext cx="2094325" cy="2038775"/>
            </a:xfrm>
            <a:custGeom>
              <a:avLst/>
              <a:gdLst/>
              <a:ahLst/>
              <a:cxnLst/>
              <a:rect l="l" t="t" r="r" b="b"/>
              <a:pathLst>
                <a:path w="83773" h="81551" extrusionOk="0">
                  <a:moveTo>
                    <a:pt x="77356" y="1"/>
                  </a:moveTo>
                  <a:cubicBezTo>
                    <a:pt x="76683" y="1"/>
                    <a:pt x="75986" y="134"/>
                    <a:pt x="75289" y="425"/>
                  </a:cubicBezTo>
                  <a:lnTo>
                    <a:pt x="27142" y="20225"/>
                  </a:lnTo>
                  <a:cubicBezTo>
                    <a:pt x="24533" y="21334"/>
                    <a:pt x="22445" y="23422"/>
                    <a:pt x="21336" y="26031"/>
                  </a:cubicBezTo>
                  <a:lnTo>
                    <a:pt x="1536" y="74178"/>
                  </a:lnTo>
                  <a:cubicBezTo>
                    <a:pt x="0" y="77853"/>
                    <a:pt x="2867" y="81550"/>
                    <a:pt x="6417" y="81550"/>
                  </a:cubicBezTo>
                  <a:cubicBezTo>
                    <a:pt x="7090" y="81550"/>
                    <a:pt x="7787" y="81417"/>
                    <a:pt x="8484" y="81126"/>
                  </a:cubicBezTo>
                  <a:lnTo>
                    <a:pt x="56631" y="61326"/>
                  </a:lnTo>
                  <a:cubicBezTo>
                    <a:pt x="59240" y="60217"/>
                    <a:pt x="61328" y="58129"/>
                    <a:pt x="62437" y="55520"/>
                  </a:cubicBezTo>
                  <a:lnTo>
                    <a:pt x="82237" y="7373"/>
                  </a:lnTo>
                  <a:cubicBezTo>
                    <a:pt x="83773" y="3698"/>
                    <a:pt x="80906" y="1"/>
                    <a:pt x="773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8" name="Google Shape;3408;p90"/>
            <p:cNvSpPr/>
            <p:nvPr/>
          </p:nvSpPr>
          <p:spPr>
            <a:xfrm>
              <a:off x="3392450" y="2439950"/>
              <a:ext cx="815525" cy="815525"/>
            </a:xfrm>
            <a:custGeom>
              <a:avLst/>
              <a:gdLst/>
              <a:ahLst/>
              <a:cxnLst/>
              <a:rect l="l" t="t" r="r" b="b"/>
              <a:pathLst>
                <a:path w="32621" h="32621" extrusionOk="0">
                  <a:moveTo>
                    <a:pt x="16311" y="1"/>
                  </a:moveTo>
                  <a:cubicBezTo>
                    <a:pt x="7307" y="1"/>
                    <a:pt x="1" y="7307"/>
                    <a:pt x="1" y="16311"/>
                  </a:cubicBezTo>
                  <a:cubicBezTo>
                    <a:pt x="1" y="25314"/>
                    <a:pt x="7307" y="32620"/>
                    <a:pt x="16311" y="32620"/>
                  </a:cubicBezTo>
                  <a:cubicBezTo>
                    <a:pt x="25314" y="32620"/>
                    <a:pt x="32621" y="25314"/>
                    <a:pt x="32621" y="16311"/>
                  </a:cubicBezTo>
                  <a:cubicBezTo>
                    <a:pt x="32621" y="7307"/>
                    <a:pt x="25314" y="1"/>
                    <a:pt x="1631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9" name="Google Shape;3409;p90"/>
            <p:cNvSpPr/>
            <p:nvPr/>
          </p:nvSpPr>
          <p:spPr>
            <a:xfrm>
              <a:off x="3545775" y="2593275"/>
              <a:ext cx="509700" cy="509700"/>
            </a:xfrm>
            <a:custGeom>
              <a:avLst/>
              <a:gdLst/>
              <a:ahLst/>
              <a:cxnLst/>
              <a:rect l="l" t="t" r="r" b="b"/>
              <a:pathLst>
                <a:path w="20388" h="20388" extrusionOk="0">
                  <a:moveTo>
                    <a:pt x="10178" y="0"/>
                  </a:moveTo>
                  <a:cubicBezTo>
                    <a:pt x="4534" y="0"/>
                    <a:pt x="0" y="4534"/>
                    <a:pt x="0" y="10178"/>
                  </a:cubicBezTo>
                  <a:cubicBezTo>
                    <a:pt x="0" y="15821"/>
                    <a:pt x="4534" y="20388"/>
                    <a:pt x="10178" y="20388"/>
                  </a:cubicBezTo>
                  <a:cubicBezTo>
                    <a:pt x="15821" y="20388"/>
                    <a:pt x="20388" y="15821"/>
                    <a:pt x="20388" y="10178"/>
                  </a:cubicBezTo>
                  <a:cubicBezTo>
                    <a:pt x="20388" y="4534"/>
                    <a:pt x="15821" y="0"/>
                    <a:pt x="101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0" name="Google Shape;3410;p90"/>
            <p:cNvSpPr/>
            <p:nvPr/>
          </p:nvSpPr>
          <p:spPr>
            <a:xfrm>
              <a:off x="3647700" y="758400"/>
              <a:ext cx="305850" cy="611650"/>
            </a:xfrm>
            <a:custGeom>
              <a:avLst/>
              <a:gdLst/>
              <a:ahLst/>
              <a:cxnLst/>
              <a:rect l="l" t="t" r="r" b="b"/>
              <a:pathLst>
                <a:path w="12234" h="24466" extrusionOk="0">
                  <a:moveTo>
                    <a:pt x="6101" y="0"/>
                  </a:moveTo>
                  <a:cubicBezTo>
                    <a:pt x="2708" y="0"/>
                    <a:pt x="1" y="2708"/>
                    <a:pt x="1" y="6100"/>
                  </a:cubicBezTo>
                  <a:lnTo>
                    <a:pt x="1" y="18333"/>
                  </a:lnTo>
                  <a:cubicBezTo>
                    <a:pt x="1" y="21725"/>
                    <a:pt x="2708" y="24465"/>
                    <a:pt x="6101" y="24465"/>
                  </a:cubicBezTo>
                  <a:cubicBezTo>
                    <a:pt x="9493" y="24465"/>
                    <a:pt x="12233" y="21725"/>
                    <a:pt x="12233" y="18333"/>
                  </a:cubicBezTo>
                  <a:lnTo>
                    <a:pt x="12233" y="6100"/>
                  </a:lnTo>
                  <a:cubicBezTo>
                    <a:pt x="12233" y="2708"/>
                    <a:pt x="9493" y="0"/>
                    <a:pt x="61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1" name="Google Shape;3411;p90"/>
            <p:cNvSpPr/>
            <p:nvPr/>
          </p:nvSpPr>
          <p:spPr>
            <a:xfrm>
              <a:off x="3647700" y="910900"/>
              <a:ext cx="305850" cy="459150"/>
            </a:xfrm>
            <a:custGeom>
              <a:avLst/>
              <a:gdLst/>
              <a:ahLst/>
              <a:cxnLst/>
              <a:rect l="l" t="t" r="r" b="b"/>
              <a:pathLst>
                <a:path w="12234" h="18366" extrusionOk="0">
                  <a:moveTo>
                    <a:pt x="1" y="0"/>
                  </a:moveTo>
                  <a:lnTo>
                    <a:pt x="1" y="12233"/>
                  </a:lnTo>
                  <a:cubicBezTo>
                    <a:pt x="1" y="15625"/>
                    <a:pt x="2708" y="18365"/>
                    <a:pt x="6101" y="18365"/>
                  </a:cubicBezTo>
                  <a:cubicBezTo>
                    <a:pt x="9493" y="18365"/>
                    <a:pt x="12233" y="15625"/>
                    <a:pt x="12233" y="12233"/>
                  </a:cubicBezTo>
                  <a:lnTo>
                    <a:pt x="12233" y="0"/>
                  </a:lnTo>
                  <a:cubicBezTo>
                    <a:pt x="12233" y="3393"/>
                    <a:pt x="9493" y="6133"/>
                    <a:pt x="6101" y="6133"/>
                  </a:cubicBezTo>
                  <a:cubicBezTo>
                    <a:pt x="2708" y="6133"/>
                    <a:pt x="1" y="339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2" name="Google Shape;3412;p90"/>
            <p:cNvSpPr/>
            <p:nvPr/>
          </p:nvSpPr>
          <p:spPr>
            <a:xfrm>
              <a:off x="3647700" y="4326200"/>
              <a:ext cx="305850" cy="611650"/>
            </a:xfrm>
            <a:custGeom>
              <a:avLst/>
              <a:gdLst/>
              <a:ahLst/>
              <a:cxnLst/>
              <a:rect l="l" t="t" r="r" b="b"/>
              <a:pathLst>
                <a:path w="12234" h="24466" extrusionOk="0">
                  <a:moveTo>
                    <a:pt x="6101" y="0"/>
                  </a:moveTo>
                  <a:cubicBezTo>
                    <a:pt x="2708" y="0"/>
                    <a:pt x="1" y="2708"/>
                    <a:pt x="1" y="6100"/>
                  </a:cubicBezTo>
                  <a:lnTo>
                    <a:pt x="1" y="18333"/>
                  </a:lnTo>
                  <a:cubicBezTo>
                    <a:pt x="1" y="21725"/>
                    <a:pt x="2708" y="24465"/>
                    <a:pt x="6101" y="24465"/>
                  </a:cubicBezTo>
                  <a:cubicBezTo>
                    <a:pt x="9493" y="24465"/>
                    <a:pt x="12233" y="21725"/>
                    <a:pt x="12233" y="18333"/>
                  </a:cubicBezTo>
                  <a:lnTo>
                    <a:pt x="12233" y="6100"/>
                  </a:lnTo>
                  <a:cubicBezTo>
                    <a:pt x="12233" y="2708"/>
                    <a:pt x="9493" y="0"/>
                    <a:pt x="61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3" name="Google Shape;3413;p90"/>
            <p:cNvSpPr/>
            <p:nvPr/>
          </p:nvSpPr>
          <p:spPr>
            <a:xfrm>
              <a:off x="3647700" y="4326200"/>
              <a:ext cx="305850" cy="458325"/>
            </a:xfrm>
            <a:custGeom>
              <a:avLst/>
              <a:gdLst/>
              <a:ahLst/>
              <a:cxnLst/>
              <a:rect l="l" t="t" r="r" b="b"/>
              <a:pathLst>
                <a:path w="12234" h="18333" extrusionOk="0">
                  <a:moveTo>
                    <a:pt x="6101" y="0"/>
                  </a:moveTo>
                  <a:cubicBezTo>
                    <a:pt x="2708" y="0"/>
                    <a:pt x="1" y="2708"/>
                    <a:pt x="1" y="6100"/>
                  </a:cubicBezTo>
                  <a:lnTo>
                    <a:pt x="1" y="18333"/>
                  </a:lnTo>
                  <a:cubicBezTo>
                    <a:pt x="1" y="14940"/>
                    <a:pt x="2708" y="12233"/>
                    <a:pt x="6101" y="12233"/>
                  </a:cubicBezTo>
                  <a:cubicBezTo>
                    <a:pt x="9493" y="12233"/>
                    <a:pt x="12233" y="14940"/>
                    <a:pt x="12233" y="18333"/>
                  </a:cubicBezTo>
                  <a:lnTo>
                    <a:pt x="12233" y="6100"/>
                  </a:lnTo>
                  <a:cubicBezTo>
                    <a:pt x="12233" y="2708"/>
                    <a:pt x="9493" y="0"/>
                    <a:pt x="61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4" name="Google Shape;3414;p90"/>
            <p:cNvSpPr/>
            <p:nvPr/>
          </p:nvSpPr>
          <p:spPr>
            <a:xfrm>
              <a:off x="5278700" y="2695200"/>
              <a:ext cx="611650" cy="305850"/>
            </a:xfrm>
            <a:custGeom>
              <a:avLst/>
              <a:gdLst/>
              <a:ahLst/>
              <a:cxnLst/>
              <a:rect l="l" t="t" r="r" b="b"/>
              <a:pathLst>
                <a:path w="24466" h="12234" extrusionOk="0">
                  <a:moveTo>
                    <a:pt x="6100" y="1"/>
                  </a:moveTo>
                  <a:cubicBezTo>
                    <a:pt x="2708" y="1"/>
                    <a:pt x="0" y="2708"/>
                    <a:pt x="0" y="6101"/>
                  </a:cubicBezTo>
                  <a:cubicBezTo>
                    <a:pt x="0" y="9493"/>
                    <a:pt x="2708" y="12233"/>
                    <a:pt x="6100" y="12233"/>
                  </a:cubicBezTo>
                  <a:lnTo>
                    <a:pt x="18333" y="12233"/>
                  </a:lnTo>
                  <a:cubicBezTo>
                    <a:pt x="21725" y="12233"/>
                    <a:pt x="24465" y="9493"/>
                    <a:pt x="24465" y="6101"/>
                  </a:cubicBezTo>
                  <a:cubicBezTo>
                    <a:pt x="24465" y="2708"/>
                    <a:pt x="21725" y="1"/>
                    <a:pt x="183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5" name="Google Shape;3415;p90"/>
            <p:cNvSpPr/>
            <p:nvPr/>
          </p:nvSpPr>
          <p:spPr>
            <a:xfrm>
              <a:off x="5278700" y="2695200"/>
              <a:ext cx="458325" cy="305850"/>
            </a:xfrm>
            <a:custGeom>
              <a:avLst/>
              <a:gdLst/>
              <a:ahLst/>
              <a:cxnLst/>
              <a:rect l="l" t="t" r="r" b="b"/>
              <a:pathLst>
                <a:path w="18333" h="12234" extrusionOk="0">
                  <a:moveTo>
                    <a:pt x="6100" y="1"/>
                  </a:moveTo>
                  <a:cubicBezTo>
                    <a:pt x="2708" y="1"/>
                    <a:pt x="0" y="2708"/>
                    <a:pt x="0" y="6101"/>
                  </a:cubicBezTo>
                  <a:cubicBezTo>
                    <a:pt x="0" y="9493"/>
                    <a:pt x="2708" y="12233"/>
                    <a:pt x="6100" y="12233"/>
                  </a:cubicBezTo>
                  <a:lnTo>
                    <a:pt x="18333" y="12233"/>
                  </a:lnTo>
                  <a:cubicBezTo>
                    <a:pt x="14940" y="12233"/>
                    <a:pt x="12233" y="9493"/>
                    <a:pt x="12233" y="6101"/>
                  </a:cubicBezTo>
                  <a:cubicBezTo>
                    <a:pt x="12233" y="2708"/>
                    <a:pt x="14940" y="1"/>
                    <a:pt x="183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6" name="Google Shape;3416;p90"/>
            <p:cNvSpPr/>
            <p:nvPr/>
          </p:nvSpPr>
          <p:spPr>
            <a:xfrm>
              <a:off x="1710900" y="2695200"/>
              <a:ext cx="611650" cy="305850"/>
            </a:xfrm>
            <a:custGeom>
              <a:avLst/>
              <a:gdLst/>
              <a:ahLst/>
              <a:cxnLst/>
              <a:rect l="l" t="t" r="r" b="b"/>
              <a:pathLst>
                <a:path w="24466" h="12234" extrusionOk="0">
                  <a:moveTo>
                    <a:pt x="6100" y="1"/>
                  </a:moveTo>
                  <a:cubicBezTo>
                    <a:pt x="2708" y="1"/>
                    <a:pt x="0" y="2708"/>
                    <a:pt x="0" y="6101"/>
                  </a:cubicBezTo>
                  <a:cubicBezTo>
                    <a:pt x="0" y="9493"/>
                    <a:pt x="2708" y="12233"/>
                    <a:pt x="6100" y="12233"/>
                  </a:cubicBezTo>
                  <a:lnTo>
                    <a:pt x="18333" y="12233"/>
                  </a:lnTo>
                  <a:cubicBezTo>
                    <a:pt x="21725" y="12233"/>
                    <a:pt x="24465" y="9493"/>
                    <a:pt x="24465" y="6101"/>
                  </a:cubicBezTo>
                  <a:cubicBezTo>
                    <a:pt x="24465" y="2708"/>
                    <a:pt x="21725" y="1"/>
                    <a:pt x="183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7" name="Google Shape;3417;p90"/>
            <p:cNvSpPr/>
            <p:nvPr/>
          </p:nvSpPr>
          <p:spPr>
            <a:xfrm>
              <a:off x="1863400" y="2695200"/>
              <a:ext cx="459150" cy="305850"/>
            </a:xfrm>
            <a:custGeom>
              <a:avLst/>
              <a:gdLst/>
              <a:ahLst/>
              <a:cxnLst/>
              <a:rect l="l" t="t" r="r" b="b"/>
              <a:pathLst>
                <a:path w="18366" h="12234" extrusionOk="0">
                  <a:moveTo>
                    <a:pt x="0" y="1"/>
                  </a:moveTo>
                  <a:cubicBezTo>
                    <a:pt x="3393" y="1"/>
                    <a:pt x="6133" y="2708"/>
                    <a:pt x="6133" y="6101"/>
                  </a:cubicBezTo>
                  <a:cubicBezTo>
                    <a:pt x="6133" y="9493"/>
                    <a:pt x="3393" y="12233"/>
                    <a:pt x="0" y="12233"/>
                  </a:cubicBezTo>
                  <a:lnTo>
                    <a:pt x="12233" y="12233"/>
                  </a:lnTo>
                  <a:cubicBezTo>
                    <a:pt x="15625" y="12233"/>
                    <a:pt x="18365" y="9493"/>
                    <a:pt x="18365" y="6101"/>
                  </a:cubicBezTo>
                  <a:cubicBezTo>
                    <a:pt x="18365" y="2708"/>
                    <a:pt x="15625" y="1"/>
                    <a:pt x="122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418" name="Google Shape;3418;p90"/>
          <p:cNvGrpSpPr/>
          <p:nvPr/>
        </p:nvGrpSpPr>
        <p:grpSpPr>
          <a:xfrm>
            <a:off x="1571077" y="2946240"/>
            <a:ext cx="599084" cy="600208"/>
            <a:chOff x="1195500" y="238125"/>
            <a:chExt cx="5209425" cy="5219200"/>
          </a:xfrm>
        </p:grpSpPr>
        <p:sp>
          <p:nvSpPr>
            <p:cNvPr id="3419" name="Google Shape;3419;p90"/>
            <p:cNvSpPr/>
            <p:nvPr/>
          </p:nvSpPr>
          <p:spPr>
            <a:xfrm>
              <a:off x="2276850" y="243000"/>
              <a:ext cx="3046725" cy="5209425"/>
            </a:xfrm>
            <a:custGeom>
              <a:avLst/>
              <a:gdLst/>
              <a:ahLst/>
              <a:cxnLst/>
              <a:rect l="l" t="t" r="r" b="b"/>
              <a:pathLst>
                <a:path w="121869" h="208377" extrusionOk="0">
                  <a:moveTo>
                    <a:pt x="60935" y="1"/>
                  </a:moveTo>
                  <a:cubicBezTo>
                    <a:pt x="46484" y="1"/>
                    <a:pt x="32751" y="2937"/>
                    <a:pt x="20225" y="8254"/>
                  </a:cubicBezTo>
                  <a:lnTo>
                    <a:pt x="20225" y="144605"/>
                  </a:lnTo>
                  <a:cubicBezTo>
                    <a:pt x="20225" y="152238"/>
                    <a:pt x="18105" y="159708"/>
                    <a:pt x="14060" y="166166"/>
                  </a:cubicBezTo>
                  <a:lnTo>
                    <a:pt x="1" y="188674"/>
                  </a:lnTo>
                  <a:cubicBezTo>
                    <a:pt x="17126" y="201070"/>
                    <a:pt x="38166" y="208376"/>
                    <a:pt x="60935" y="208376"/>
                  </a:cubicBezTo>
                  <a:cubicBezTo>
                    <a:pt x="83703" y="208376"/>
                    <a:pt x="104743" y="201070"/>
                    <a:pt x="121868" y="188674"/>
                  </a:cubicBezTo>
                  <a:lnTo>
                    <a:pt x="107809" y="166166"/>
                  </a:lnTo>
                  <a:cubicBezTo>
                    <a:pt x="103764" y="159708"/>
                    <a:pt x="101644" y="152238"/>
                    <a:pt x="101644" y="144605"/>
                  </a:cubicBezTo>
                  <a:lnTo>
                    <a:pt x="101644" y="8254"/>
                  </a:lnTo>
                  <a:cubicBezTo>
                    <a:pt x="89118" y="2937"/>
                    <a:pt x="75385" y="1"/>
                    <a:pt x="60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0" name="Google Shape;3420;p90"/>
            <p:cNvSpPr/>
            <p:nvPr/>
          </p:nvSpPr>
          <p:spPr>
            <a:xfrm>
              <a:off x="2269525" y="238125"/>
              <a:ext cx="3061400" cy="5219200"/>
            </a:xfrm>
            <a:custGeom>
              <a:avLst/>
              <a:gdLst/>
              <a:ahLst/>
              <a:cxnLst/>
              <a:rect l="l" t="t" r="r" b="b"/>
              <a:pathLst>
                <a:path w="122456" h="208768" extrusionOk="0">
                  <a:moveTo>
                    <a:pt x="61228" y="391"/>
                  </a:moveTo>
                  <a:cubicBezTo>
                    <a:pt x="75254" y="391"/>
                    <a:pt x="88889" y="3164"/>
                    <a:pt x="101709" y="8579"/>
                  </a:cubicBezTo>
                  <a:lnTo>
                    <a:pt x="101709" y="144800"/>
                  </a:lnTo>
                  <a:cubicBezTo>
                    <a:pt x="101709" y="152465"/>
                    <a:pt x="103862" y="159968"/>
                    <a:pt x="107939" y="166492"/>
                  </a:cubicBezTo>
                  <a:lnTo>
                    <a:pt x="121901" y="188836"/>
                  </a:lnTo>
                  <a:cubicBezTo>
                    <a:pt x="104155" y="201591"/>
                    <a:pt x="83181" y="208376"/>
                    <a:pt x="61228" y="208376"/>
                  </a:cubicBezTo>
                  <a:cubicBezTo>
                    <a:pt x="39274" y="208376"/>
                    <a:pt x="18300" y="201591"/>
                    <a:pt x="555" y="188836"/>
                  </a:cubicBezTo>
                  <a:lnTo>
                    <a:pt x="14516" y="166492"/>
                  </a:lnTo>
                  <a:cubicBezTo>
                    <a:pt x="18593" y="159968"/>
                    <a:pt x="20746" y="152465"/>
                    <a:pt x="20746" y="144800"/>
                  </a:cubicBezTo>
                  <a:lnTo>
                    <a:pt x="20746" y="8579"/>
                  </a:lnTo>
                  <a:cubicBezTo>
                    <a:pt x="33566" y="3164"/>
                    <a:pt x="47201" y="391"/>
                    <a:pt x="61228" y="391"/>
                  </a:cubicBezTo>
                  <a:close/>
                  <a:moveTo>
                    <a:pt x="61228" y="0"/>
                  </a:moveTo>
                  <a:cubicBezTo>
                    <a:pt x="47071" y="0"/>
                    <a:pt x="33370" y="2773"/>
                    <a:pt x="20453" y="8253"/>
                  </a:cubicBezTo>
                  <a:lnTo>
                    <a:pt x="20322" y="8318"/>
                  </a:lnTo>
                  <a:lnTo>
                    <a:pt x="20322" y="144800"/>
                  </a:lnTo>
                  <a:cubicBezTo>
                    <a:pt x="20322" y="152400"/>
                    <a:pt x="18202" y="159805"/>
                    <a:pt x="14190" y="166263"/>
                  </a:cubicBezTo>
                  <a:lnTo>
                    <a:pt x="0" y="188934"/>
                  </a:lnTo>
                  <a:lnTo>
                    <a:pt x="163" y="189032"/>
                  </a:lnTo>
                  <a:cubicBezTo>
                    <a:pt x="18006" y="201950"/>
                    <a:pt x="39144" y="208767"/>
                    <a:pt x="61228" y="208767"/>
                  </a:cubicBezTo>
                  <a:cubicBezTo>
                    <a:pt x="83311" y="208767"/>
                    <a:pt x="104449" y="201950"/>
                    <a:pt x="122292" y="189032"/>
                  </a:cubicBezTo>
                  <a:lnTo>
                    <a:pt x="122455" y="188934"/>
                  </a:lnTo>
                  <a:lnTo>
                    <a:pt x="108265" y="166263"/>
                  </a:lnTo>
                  <a:cubicBezTo>
                    <a:pt x="104253" y="159805"/>
                    <a:pt x="102133" y="152400"/>
                    <a:pt x="102133" y="144800"/>
                  </a:cubicBezTo>
                  <a:lnTo>
                    <a:pt x="102133" y="8318"/>
                  </a:lnTo>
                  <a:lnTo>
                    <a:pt x="102002" y="8253"/>
                  </a:lnTo>
                  <a:cubicBezTo>
                    <a:pt x="89085" y="2773"/>
                    <a:pt x="75385" y="0"/>
                    <a:pt x="61228" y="0"/>
                  </a:cubicBezTo>
                  <a:close/>
                </a:path>
              </a:pathLst>
            </a:custGeom>
            <a:solidFill>
              <a:srgbClr val="00000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1" name="Google Shape;3421;p90"/>
            <p:cNvSpPr/>
            <p:nvPr/>
          </p:nvSpPr>
          <p:spPr>
            <a:xfrm>
              <a:off x="1195500" y="243000"/>
              <a:ext cx="5209425" cy="4716850"/>
            </a:xfrm>
            <a:custGeom>
              <a:avLst/>
              <a:gdLst/>
              <a:ahLst/>
              <a:cxnLst/>
              <a:rect l="l" t="t" r="r" b="b"/>
              <a:pathLst>
                <a:path w="208377" h="188674" extrusionOk="0">
                  <a:moveTo>
                    <a:pt x="104189" y="1"/>
                  </a:moveTo>
                  <a:cubicBezTo>
                    <a:pt x="46647" y="1"/>
                    <a:pt x="1" y="46647"/>
                    <a:pt x="1" y="104189"/>
                  </a:cubicBezTo>
                  <a:cubicBezTo>
                    <a:pt x="1" y="138961"/>
                    <a:pt x="17061" y="169754"/>
                    <a:pt x="43255" y="188674"/>
                  </a:cubicBezTo>
                  <a:lnTo>
                    <a:pt x="165122" y="188674"/>
                  </a:lnTo>
                  <a:cubicBezTo>
                    <a:pt x="191316" y="169754"/>
                    <a:pt x="208376" y="138961"/>
                    <a:pt x="208376" y="104189"/>
                  </a:cubicBezTo>
                  <a:cubicBezTo>
                    <a:pt x="208376" y="46647"/>
                    <a:pt x="161730" y="1"/>
                    <a:pt x="10418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2" name="Google Shape;3422;p90"/>
            <p:cNvSpPr/>
            <p:nvPr/>
          </p:nvSpPr>
          <p:spPr>
            <a:xfrm>
              <a:off x="4716000" y="520850"/>
              <a:ext cx="1159675" cy="1326250"/>
            </a:xfrm>
            <a:custGeom>
              <a:avLst/>
              <a:gdLst/>
              <a:ahLst/>
              <a:cxnLst/>
              <a:rect l="l" t="t" r="r" b="b"/>
              <a:pathLst>
                <a:path w="46387" h="53050" extrusionOk="0">
                  <a:moveTo>
                    <a:pt x="44334" y="0"/>
                  </a:moveTo>
                  <a:cubicBezTo>
                    <a:pt x="44062" y="0"/>
                    <a:pt x="43785" y="55"/>
                    <a:pt x="43516" y="173"/>
                  </a:cubicBezTo>
                  <a:lnTo>
                    <a:pt x="1" y="19484"/>
                  </a:lnTo>
                  <a:lnTo>
                    <a:pt x="1" y="53050"/>
                  </a:lnTo>
                  <a:lnTo>
                    <a:pt x="44853" y="16907"/>
                  </a:lnTo>
                  <a:cubicBezTo>
                    <a:pt x="45832" y="16124"/>
                    <a:pt x="46386" y="14950"/>
                    <a:pt x="46386" y="13710"/>
                  </a:cubicBezTo>
                  <a:lnTo>
                    <a:pt x="46386" y="2033"/>
                  </a:lnTo>
                  <a:cubicBezTo>
                    <a:pt x="46386" y="860"/>
                    <a:pt x="45408" y="0"/>
                    <a:pt x="44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3" name="Google Shape;3423;p90"/>
            <p:cNvSpPr/>
            <p:nvPr/>
          </p:nvSpPr>
          <p:spPr>
            <a:xfrm>
              <a:off x="4716000" y="740950"/>
              <a:ext cx="1159675" cy="1106150"/>
            </a:xfrm>
            <a:custGeom>
              <a:avLst/>
              <a:gdLst/>
              <a:ahLst/>
              <a:cxnLst/>
              <a:rect l="l" t="t" r="r" b="b"/>
              <a:pathLst>
                <a:path w="46387" h="44246" extrusionOk="0">
                  <a:moveTo>
                    <a:pt x="41440" y="0"/>
                  </a:moveTo>
                  <a:cubicBezTo>
                    <a:pt x="40395" y="0"/>
                    <a:pt x="39327" y="338"/>
                    <a:pt x="38394" y="1090"/>
                  </a:cubicBezTo>
                  <a:lnTo>
                    <a:pt x="18170" y="17400"/>
                  </a:lnTo>
                  <a:cubicBezTo>
                    <a:pt x="17228" y="18151"/>
                    <a:pt x="16156" y="18490"/>
                    <a:pt x="15109" y="18490"/>
                  </a:cubicBezTo>
                  <a:cubicBezTo>
                    <a:pt x="12568" y="18490"/>
                    <a:pt x="10178" y="16495"/>
                    <a:pt x="10178" y="13583"/>
                  </a:cubicBezTo>
                  <a:lnTo>
                    <a:pt x="10178" y="6179"/>
                  </a:lnTo>
                  <a:lnTo>
                    <a:pt x="1" y="10680"/>
                  </a:lnTo>
                  <a:lnTo>
                    <a:pt x="1" y="44246"/>
                  </a:lnTo>
                  <a:lnTo>
                    <a:pt x="44853" y="8103"/>
                  </a:lnTo>
                  <a:cubicBezTo>
                    <a:pt x="45832" y="7320"/>
                    <a:pt x="46386" y="6146"/>
                    <a:pt x="46386" y="4906"/>
                  </a:cubicBezTo>
                  <a:cubicBezTo>
                    <a:pt x="46386" y="1995"/>
                    <a:pt x="43980" y="0"/>
                    <a:pt x="41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4" name="Google Shape;3424;p90"/>
            <p:cNvSpPr/>
            <p:nvPr/>
          </p:nvSpPr>
          <p:spPr>
            <a:xfrm>
              <a:off x="1724775" y="2374475"/>
              <a:ext cx="1159650" cy="1325450"/>
            </a:xfrm>
            <a:custGeom>
              <a:avLst/>
              <a:gdLst/>
              <a:ahLst/>
              <a:cxnLst/>
              <a:rect l="l" t="t" r="r" b="b"/>
              <a:pathLst>
                <a:path w="46386" h="53018" extrusionOk="0">
                  <a:moveTo>
                    <a:pt x="2053" y="0"/>
                  </a:moveTo>
                  <a:cubicBezTo>
                    <a:pt x="978" y="0"/>
                    <a:pt x="0" y="860"/>
                    <a:pt x="0" y="2032"/>
                  </a:cubicBezTo>
                  <a:lnTo>
                    <a:pt x="0" y="13710"/>
                  </a:lnTo>
                  <a:cubicBezTo>
                    <a:pt x="0" y="14950"/>
                    <a:pt x="555" y="16124"/>
                    <a:pt x="1533" y="16907"/>
                  </a:cubicBezTo>
                  <a:lnTo>
                    <a:pt x="46385" y="53017"/>
                  </a:lnTo>
                  <a:lnTo>
                    <a:pt x="46385" y="19484"/>
                  </a:lnTo>
                  <a:lnTo>
                    <a:pt x="2871" y="173"/>
                  </a:lnTo>
                  <a:cubicBezTo>
                    <a:pt x="2601" y="55"/>
                    <a:pt x="2324" y="0"/>
                    <a:pt x="2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5" name="Google Shape;3425;p90"/>
            <p:cNvSpPr/>
            <p:nvPr/>
          </p:nvSpPr>
          <p:spPr>
            <a:xfrm>
              <a:off x="2782450" y="243000"/>
              <a:ext cx="2541125" cy="4983525"/>
            </a:xfrm>
            <a:custGeom>
              <a:avLst/>
              <a:gdLst/>
              <a:ahLst/>
              <a:cxnLst/>
              <a:rect l="l" t="t" r="r" b="b"/>
              <a:pathLst>
                <a:path w="101645" h="199341" extrusionOk="0">
                  <a:moveTo>
                    <a:pt x="40711" y="1"/>
                  </a:moveTo>
                  <a:cubicBezTo>
                    <a:pt x="26260" y="1"/>
                    <a:pt x="12527" y="2937"/>
                    <a:pt x="1" y="8254"/>
                  </a:cubicBezTo>
                  <a:lnTo>
                    <a:pt x="1" y="28804"/>
                  </a:lnTo>
                  <a:lnTo>
                    <a:pt x="32556" y="190566"/>
                  </a:lnTo>
                  <a:lnTo>
                    <a:pt x="83182" y="199341"/>
                  </a:lnTo>
                  <a:cubicBezTo>
                    <a:pt x="89738" y="196405"/>
                    <a:pt x="95903" y="192817"/>
                    <a:pt x="101644" y="188674"/>
                  </a:cubicBezTo>
                  <a:lnTo>
                    <a:pt x="87585" y="166166"/>
                  </a:lnTo>
                  <a:cubicBezTo>
                    <a:pt x="83540" y="159708"/>
                    <a:pt x="81420" y="152238"/>
                    <a:pt x="81420" y="144605"/>
                  </a:cubicBezTo>
                  <a:lnTo>
                    <a:pt x="81420" y="8254"/>
                  </a:lnTo>
                  <a:cubicBezTo>
                    <a:pt x="68894" y="2937"/>
                    <a:pt x="55161" y="1"/>
                    <a:pt x="407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6" name="Google Shape;3426;p90"/>
            <p:cNvSpPr/>
            <p:nvPr/>
          </p:nvSpPr>
          <p:spPr>
            <a:xfrm>
              <a:off x="4334350" y="298450"/>
              <a:ext cx="483625" cy="1028375"/>
            </a:xfrm>
            <a:custGeom>
              <a:avLst/>
              <a:gdLst/>
              <a:ahLst/>
              <a:cxnLst/>
              <a:rect l="l" t="t" r="r" b="b"/>
              <a:pathLst>
                <a:path w="19345" h="41135" extrusionOk="0">
                  <a:moveTo>
                    <a:pt x="1" y="1"/>
                  </a:moveTo>
                  <a:lnTo>
                    <a:pt x="1" y="29946"/>
                  </a:lnTo>
                  <a:cubicBezTo>
                    <a:pt x="1" y="36111"/>
                    <a:pt x="5024" y="41135"/>
                    <a:pt x="11189" y="41135"/>
                  </a:cubicBezTo>
                  <a:lnTo>
                    <a:pt x="19344" y="41135"/>
                  </a:lnTo>
                  <a:lnTo>
                    <a:pt x="19344" y="35035"/>
                  </a:lnTo>
                  <a:lnTo>
                    <a:pt x="11189" y="35035"/>
                  </a:lnTo>
                  <a:cubicBezTo>
                    <a:pt x="8384" y="35035"/>
                    <a:pt x="6100" y="32751"/>
                    <a:pt x="6100" y="29946"/>
                  </a:cubicBezTo>
                  <a:lnTo>
                    <a:pt x="6100" y="1469"/>
                  </a:lnTo>
                  <a:cubicBezTo>
                    <a:pt x="4078" y="914"/>
                    <a:pt x="2056"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7" name="Google Shape;3427;p90"/>
            <p:cNvSpPr/>
            <p:nvPr/>
          </p:nvSpPr>
          <p:spPr>
            <a:xfrm>
              <a:off x="3927425" y="246275"/>
              <a:ext cx="559450" cy="2004500"/>
            </a:xfrm>
            <a:custGeom>
              <a:avLst/>
              <a:gdLst/>
              <a:ahLst/>
              <a:cxnLst/>
              <a:rect l="l" t="t" r="r" b="b"/>
              <a:pathLst>
                <a:path w="22378" h="80180" extrusionOk="0">
                  <a:moveTo>
                    <a:pt x="0" y="0"/>
                  </a:moveTo>
                  <a:lnTo>
                    <a:pt x="0" y="44233"/>
                  </a:lnTo>
                  <a:cubicBezTo>
                    <a:pt x="0" y="50398"/>
                    <a:pt x="5024" y="55421"/>
                    <a:pt x="11189" y="55421"/>
                  </a:cubicBezTo>
                  <a:cubicBezTo>
                    <a:pt x="13994" y="55421"/>
                    <a:pt x="16278" y="57705"/>
                    <a:pt x="16278" y="60510"/>
                  </a:cubicBezTo>
                  <a:lnTo>
                    <a:pt x="16278" y="77114"/>
                  </a:lnTo>
                  <a:cubicBezTo>
                    <a:pt x="16278" y="78810"/>
                    <a:pt x="17648" y="80180"/>
                    <a:pt x="19344" y="80180"/>
                  </a:cubicBezTo>
                  <a:cubicBezTo>
                    <a:pt x="21007" y="80180"/>
                    <a:pt x="22377" y="78810"/>
                    <a:pt x="22377" y="77114"/>
                  </a:cubicBezTo>
                  <a:lnTo>
                    <a:pt x="22377" y="60510"/>
                  </a:lnTo>
                  <a:cubicBezTo>
                    <a:pt x="22377" y="54345"/>
                    <a:pt x="17354" y="49321"/>
                    <a:pt x="11189" y="49321"/>
                  </a:cubicBezTo>
                  <a:cubicBezTo>
                    <a:pt x="8384" y="49321"/>
                    <a:pt x="6100" y="47038"/>
                    <a:pt x="6100" y="44233"/>
                  </a:cubicBezTo>
                  <a:lnTo>
                    <a:pt x="6100" y="489"/>
                  </a:lnTo>
                  <a:cubicBezTo>
                    <a:pt x="4078" y="261"/>
                    <a:pt x="2055" y="9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8" name="Google Shape;3428;p90"/>
            <p:cNvSpPr/>
            <p:nvPr/>
          </p:nvSpPr>
          <p:spPr>
            <a:xfrm>
              <a:off x="3113550" y="246275"/>
              <a:ext cx="559450" cy="691550"/>
            </a:xfrm>
            <a:custGeom>
              <a:avLst/>
              <a:gdLst/>
              <a:ahLst/>
              <a:cxnLst/>
              <a:rect l="l" t="t" r="r" b="b"/>
              <a:pathLst>
                <a:path w="22378" h="27662" extrusionOk="0">
                  <a:moveTo>
                    <a:pt x="22378" y="0"/>
                  </a:moveTo>
                  <a:cubicBezTo>
                    <a:pt x="20323" y="98"/>
                    <a:pt x="18300" y="261"/>
                    <a:pt x="16278" y="489"/>
                  </a:cubicBezTo>
                  <a:lnTo>
                    <a:pt x="16278" y="16473"/>
                  </a:lnTo>
                  <a:cubicBezTo>
                    <a:pt x="16278" y="19279"/>
                    <a:pt x="13995" y="21562"/>
                    <a:pt x="11189" y="21562"/>
                  </a:cubicBezTo>
                  <a:cubicBezTo>
                    <a:pt x="8384" y="21562"/>
                    <a:pt x="6101" y="19279"/>
                    <a:pt x="6101" y="16473"/>
                  </a:cubicBezTo>
                  <a:lnTo>
                    <a:pt x="6101" y="2088"/>
                  </a:lnTo>
                  <a:cubicBezTo>
                    <a:pt x="4046" y="2512"/>
                    <a:pt x="2023" y="3001"/>
                    <a:pt x="1" y="3556"/>
                  </a:cubicBezTo>
                  <a:lnTo>
                    <a:pt x="1" y="16473"/>
                  </a:lnTo>
                  <a:cubicBezTo>
                    <a:pt x="1" y="22638"/>
                    <a:pt x="5024" y="27662"/>
                    <a:pt x="11189" y="27662"/>
                  </a:cubicBezTo>
                  <a:cubicBezTo>
                    <a:pt x="17354" y="27662"/>
                    <a:pt x="22378" y="22638"/>
                    <a:pt x="22378" y="16473"/>
                  </a:cubicBezTo>
                  <a:lnTo>
                    <a:pt x="22378"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9" name="Google Shape;3429;p90"/>
            <p:cNvSpPr/>
            <p:nvPr/>
          </p:nvSpPr>
          <p:spPr>
            <a:xfrm>
              <a:off x="2276850" y="963100"/>
              <a:ext cx="2585150" cy="4489325"/>
            </a:xfrm>
            <a:custGeom>
              <a:avLst/>
              <a:gdLst/>
              <a:ahLst/>
              <a:cxnLst/>
              <a:rect l="l" t="t" r="r" b="b"/>
              <a:pathLst>
                <a:path w="103406" h="179573" extrusionOk="0">
                  <a:moveTo>
                    <a:pt x="20225" y="0"/>
                  </a:moveTo>
                  <a:lnTo>
                    <a:pt x="20225" y="40220"/>
                  </a:lnTo>
                  <a:cubicBezTo>
                    <a:pt x="15756" y="40220"/>
                    <a:pt x="12103" y="43841"/>
                    <a:pt x="12103" y="48343"/>
                  </a:cubicBezTo>
                  <a:cubicBezTo>
                    <a:pt x="12103" y="50789"/>
                    <a:pt x="13179" y="52975"/>
                    <a:pt x="14875" y="54443"/>
                  </a:cubicBezTo>
                  <a:cubicBezTo>
                    <a:pt x="13179" y="55943"/>
                    <a:pt x="12103" y="58129"/>
                    <a:pt x="12103" y="60543"/>
                  </a:cubicBezTo>
                  <a:cubicBezTo>
                    <a:pt x="12103" y="63022"/>
                    <a:pt x="13179" y="65207"/>
                    <a:pt x="14908" y="66708"/>
                  </a:cubicBezTo>
                  <a:cubicBezTo>
                    <a:pt x="13766" y="67980"/>
                    <a:pt x="13081" y="69643"/>
                    <a:pt x="13081" y="71470"/>
                  </a:cubicBezTo>
                  <a:cubicBezTo>
                    <a:pt x="13081" y="73949"/>
                    <a:pt x="14321" y="76102"/>
                    <a:pt x="16213" y="77407"/>
                  </a:cubicBezTo>
                  <a:cubicBezTo>
                    <a:pt x="15299" y="78386"/>
                    <a:pt x="14745" y="79690"/>
                    <a:pt x="14745" y="81126"/>
                  </a:cubicBezTo>
                  <a:cubicBezTo>
                    <a:pt x="14745" y="84159"/>
                    <a:pt x="17191" y="86606"/>
                    <a:pt x="20225" y="86606"/>
                  </a:cubicBezTo>
                  <a:lnTo>
                    <a:pt x="20225" y="115801"/>
                  </a:lnTo>
                  <a:cubicBezTo>
                    <a:pt x="20225" y="123434"/>
                    <a:pt x="18105" y="130904"/>
                    <a:pt x="14060" y="137362"/>
                  </a:cubicBezTo>
                  <a:lnTo>
                    <a:pt x="1" y="159870"/>
                  </a:lnTo>
                  <a:cubicBezTo>
                    <a:pt x="17126" y="172266"/>
                    <a:pt x="38166" y="179572"/>
                    <a:pt x="60935" y="179572"/>
                  </a:cubicBezTo>
                  <a:cubicBezTo>
                    <a:pt x="76070" y="179572"/>
                    <a:pt x="90456" y="176343"/>
                    <a:pt x="103406" y="170537"/>
                  </a:cubicBezTo>
                  <a:lnTo>
                    <a:pt x="88531" y="135014"/>
                  </a:lnTo>
                  <a:cubicBezTo>
                    <a:pt x="86835" y="131001"/>
                    <a:pt x="85824" y="126761"/>
                    <a:pt x="85465" y="122455"/>
                  </a:cubicBezTo>
                  <a:cubicBezTo>
                    <a:pt x="88466" y="122357"/>
                    <a:pt x="90847" y="119943"/>
                    <a:pt x="90847" y="116942"/>
                  </a:cubicBezTo>
                  <a:cubicBezTo>
                    <a:pt x="90847" y="115507"/>
                    <a:pt x="90292" y="114202"/>
                    <a:pt x="89379" y="113224"/>
                  </a:cubicBezTo>
                  <a:cubicBezTo>
                    <a:pt x="91271" y="111951"/>
                    <a:pt x="92511" y="109766"/>
                    <a:pt x="92511" y="107319"/>
                  </a:cubicBezTo>
                  <a:cubicBezTo>
                    <a:pt x="92511" y="105460"/>
                    <a:pt x="91826" y="103796"/>
                    <a:pt x="90684" y="102524"/>
                  </a:cubicBezTo>
                  <a:cubicBezTo>
                    <a:pt x="92413" y="101024"/>
                    <a:pt x="93489" y="98838"/>
                    <a:pt x="93489" y="96392"/>
                  </a:cubicBezTo>
                  <a:cubicBezTo>
                    <a:pt x="93489" y="91890"/>
                    <a:pt x="89836" y="88237"/>
                    <a:pt x="85367" y="88237"/>
                  </a:cubicBezTo>
                  <a:lnTo>
                    <a:pt x="85367" y="68469"/>
                  </a:lnTo>
                  <a:cubicBezTo>
                    <a:pt x="85367" y="63968"/>
                    <a:pt x="81713" y="60314"/>
                    <a:pt x="77212" y="60314"/>
                  </a:cubicBezTo>
                  <a:cubicBezTo>
                    <a:pt x="72710" y="60314"/>
                    <a:pt x="69090" y="63968"/>
                    <a:pt x="69090" y="68469"/>
                  </a:cubicBezTo>
                  <a:lnTo>
                    <a:pt x="69090" y="75482"/>
                  </a:lnTo>
                  <a:cubicBezTo>
                    <a:pt x="69090" y="79984"/>
                    <a:pt x="65436" y="83637"/>
                    <a:pt x="60935" y="83637"/>
                  </a:cubicBezTo>
                  <a:cubicBezTo>
                    <a:pt x="56433" y="83637"/>
                    <a:pt x="52780" y="79984"/>
                    <a:pt x="52780" y="75482"/>
                  </a:cubicBezTo>
                  <a:lnTo>
                    <a:pt x="52780" y="30597"/>
                  </a:lnTo>
                  <a:cubicBezTo>
                    <a:pt x="52780" y="26096"/>
                    <a:pt x="49159" y="22443"/>
                    <a:pt x="44657" y="22443"/>
                  </a:cubicBezTo>
                  <a:cubicBezTo>
                    <a:pt x="40156" y="22443"/>
                    <a:pt x="36502" y="18822"/>
                    <a:pt x="36502" y="14320"/>
                  </a:cubicBezTo>
                  <a:lnTo>
                    <a:pt x="36502" y="8155"/>
                  </a:lnTo>
                  <a:cubicBezTo>
                    <a:pt x="36502" y="3653"/>
                    <a:pt x="32881" y="0"/>
                    <a:pt x="28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0" name="Google Shape;3430;p90"/>
            <p:cNvSpPr/>
            <p:nvPr/>
          </p:nvSpPr>
          <p:spPr>
            <a:xfrm>
              <a:off x="2276850" y="963100"/>
              <a:ext cx="1727250" cy="4489325"/>
            </a:xfrm>
            <a:custGeom>
              <a:avLst/>
              <a:gdLst/>
              <a:ahLst/>
              <a:cxnLst/>
              <a:rect l="l" t="t" r="r" b="b"/>
              <a:pathLst>
                <a:path w="69090" h="179573" extrusionOk="0">
                  <a:moveTo>
                    <a:pt x="20225" y="0"/>
                  </a:moveTo>
                  <a:lnTo>
                    <a:pt x="20225" y="40220"/>
                  </a:lnTo>
                  <a:cubicBezTo>
                    <a:pt x="15756" y="40220"/>
                    <a:pt x="12103" y="43841"/>
                    <a:pt x="12103" y="48343"/>
                  </a:cubicBezTo>
                  <a:cubicBezTo>
                    <a:pt x="12103" y="50789"/>
                    <a:pt x="13179" y="52975"/>
                    <a:pt x="14875" y="54443"/>
                  </a:cubicBezTo>
                  <a:cubicBezTo>
                    <a:pt x="13179" y="55943"/>
                    <a:pt x="12103" y="58129"/>
                    <a:pt x="12103" y="60543"/>
                  </a:cubicBezTo>
                  <a:cubicBezTo>
                    <a:pt x="12103" y="63022"/>
                    <a:pt x="13179" y="65207"/>
                    <a:pt x="14908" y="66708"/>
                  </a:cubicBezTo>
                  <a:cubicBezTo>
                    <a:pt x="13766" y="67980"/>
                    <a:pt x="13081" y="69643"/>
                    <a:pt x="13081" y="71470"/>
                  </a:cubicBezTo>
                  <a:cubicBezTo>
                    <a:pt x="13081" y="73949"/>
                    <a:pt x="14321" y="76102"/>
                    <a:pt x="16213" y="77407"/>
                  </a:cubicBezTo>
                  <a:cubicBezTo>
                    <a:pt x="15299" y="78386"/>
                    <a:pt x="14745" y="79690"/>
                    <a:pt x="14745" y="81126"/>
                  </a:cubicBezTo>
                  <a:cubicBezTo>
                    <a:pt x="14745" y="84159"/>
                    <a:pt x="17191" y="86606"/>
                    <a:pt x="20225" y="86606"/>
                  </a:cubicBezTo>
                  <a:lnTo>
                    <a:pt x="20225" y="115801"/>
                  </a:lnTo>
                  <a:cubicBezTo>
                    <a:pt x="20225" y="123434"/>
                    <a:pt x="18105" y="130904"/>
                    <a:pt x="14060" y="137362"/>
                  </a:cubicBezTo>
                  <a:lnTo>
                    <a:pt x="1" y="159870"/>
                  </a:lnTo>
                  <a:cubicBezTo>
                    <a:pt x="17126" y="172266"/>
                    <a:pt x="38166" y="179572"/>
                    <a:pt x="60935" y="179572"/>
                  </a:cubicBezTo>
                  <a:cubicBezTo>
                    <a:pt x="63675" y="179572"/>
                    <a:pt x="66382" y="179442"/>
                    <a:pt x="69090" y="179246"/>
                  </a:cubicBezTo>
                  <a:lnTo>
                    <a:pt x="69090" y="149856"/>
                  </a:lnTo>
                  <a:cubicBezTo>
                    <a:pt x="69090" y="145354"/>
                    <a:pt x="65436" y="141733"/>
                    <a:pt x="60935" y="141733"/>
                  </a:cubicBezTo>
                  <a:cubicBezTo>
                    <a:pt x="56433" y="141733"/>
                    <a:pt x="52780" y="138080"/>
                    <a:pt x="52780" y="133578"/>
                  </a:cubicBezTo>
                  <a:lnTo>
                    <a:pt x="52780" y="109570"/>
                  </a:lnTo>
                  <a:cubicBezTo>
                    <a:pt x="52780" y="105069"/>
                    <a:pt x="49159" y="101415"/>
                    <a:pt x="44657" y="101415"/>
                  </a:cubicBezTo>
                  <a:cubicBezTo>
                    <a:pt x="40156" y="101415"/>
                    <a:pt x="36502" y="97794"/>
                    <a:pt x="36502" y="93293"/>
                  </a:cubicBezTo>
                  <a:lnTo>
                    <a:pt x="36502" y="14320"/>
                  </a:lnTo>
                  <a:lnTo>
                    <a:pt x="36502" y="8155"/>
                  </a:lnTo>
                  <a:cubicBezTo>
                    <a:pt x="36502" y="3653"/>
                    <a:pt x="32881" y="0"/>
                    <a:pt x="28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1" name="Google Shape;3431;p90"/>
            <p:cNvSpPr/>
            <p:nvPr/>
          </p:nvSpPr>
          <p:spPr>
            <a:xfrm>
              <a:off x="3850775" y="4005700"/>
              <a:ext cx="305825" cy="305025"/>
            </a:xfrm>
            <a:custGeom>
              <a:avLst/>
              <a:gdLst/>
              <a:ahLst/>
              <a:cxnLst/>
              <a:rect l="l" t="t" r="r" b="b"/>
              <a:pathLst>
                <a:path w="12233" h="12201" extrusionOk="0">
                  <a:moveTo>
                    <a:pt x="6133" y="1"/>
                  </a:moveTo>
                  <a:cubicBezTo>
                    <a:pt x="2740" y="1"/>
                    <a:pt x="0" y="2708"/>
                    <a:pt x="0" y="6101"/>
                  </a:cubicBezTo>
                  <a:cubicBezTo>
                    <a:pt x="0" y="9461"/>
                    <a:pt x="2740" y="12201"/>
                    <a:pt x="6133" y="12201"/>
                  </a:cubicBezTo>
                  <a:cubicBezTo>
                    <a:pt x="9492" y="12201"/>
                    <a:pt x="12232" y="9461"/>
                    <a:pt x="12232" y="6101"/>
                  </a:cubicBezTo>
                  <a:cubicBezTo>
                    <a:pt x="12232" y="2708"/>
                    <a:pt x="9492" y="1"/>
                    <a:pt x="6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2" name="Google Shape;3432;p90"/>
            <p:cNvSpPr/>
            <p:nvPr/>
          </p:nvSpPr>
          <p:spPr>
            <a:xfrm>
              <a:off x="3443825" y="4854650"/>
              <a:ext cx="305850" cy="305825"/>
            </a:xfrm>
            <a:custGeom>
              <a:avLst/>
              <a:gdLst/>
              <a:ahLst/>
              <a:cxnLst/>
              <a:rect l="l" t="t" r="r" b="b"/>
              <a:pathLst>
                <a:path w="12234" h="12233" extrusionOk="0">
                  <a:moveTo>
                    <a:pt x="6101" y="0"/>
                  </a:moveTo>
                  <a:cubicBezTo>
                    <a:pt x="2741" y="0"/>
                    <a:pt x="1" y="2740"/>
                    <a:pt x="1" y="6100"/>
                  </a:cubicBezTo>
                  <a:cubicBezTo>
                    <a:pt x="1" y="9492"/>
                    <a:pt x="2741" y="12233"/>
                    <a:pt x="6101" y="12233"/>
                  </a:cubicBezTo>
                  <a:cubicBezTo>
                    <a:pt x="9493" y="12233"/>
                    <a:pt x="12233" y="9492"/>
                    <a:pt x="12233" y="6100"/>
                  </a:cubicBezTo>
                  <a:cubicBezTo>
                    <a:pt x="12233" y="2740"/>
                    <a:pt x="9493" y="0"/>
                    <a:pt x="6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3" name="Google Shape;3433;p90"/>
            <p:cNvSpPr/>
            <p:nvPr/>
          </p:nvSpPr>
          <p:spPr>
            <a:xfrm>
              <a:off x="3036900" y="3699900"/>
              <a:ext cx="305825" cy="305825"/>
            </a:xfrm>
            <a:custGeom>
              <a:avLst/>
              <a:gdLst/>
              <a:ahLst/>
              <a:cxnLst/>
              <a:rect l="l" t="t" r="r" b="b"/>
              <a:pathLst>
                <a:path w="12233" h="12233" extrusionOk="0">
                  <a:moveTo>
                    <a:pt x="6100" y="0"/>
                  </a:moveTo>
                  <a:cubicBezTo>
                    <a:pt x="2740" y="0"/>
                    <a:pt x="0" y="2740"/>
                    <a:pt x="0" y="6133"/>
                  </a:cubicBezTo>
                  <a:cubicBezTo>
                    <a:pt x="0" y="9493"/>
                    <a:pt x="2740" y="12233"/>
                    <a:pt x="6100" y="12233"/>
                  </a:cubicBezTo>
                  <a:cubicBezTo>
                    <a:pt x="9493" y="12233"/>
                    <a:pt x="12233" y="9493"/>
                    <a:pt x="12233" y="6133"/>
                  </a:cubicBezTo>
                  <a:cubicBezTo>
                    <a:pt x="12233" y="2740"/>
                    <a:pt x="9493" y="0"/>
                    <a:pt x="6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4" name="Google Shape;3434;p90"/>
            <p:cNvSpPr/>
            <p:nvPr/>
          </p:nvSpPr>
          <p:spPr>
            <a:xfrm>
              <a:off x="3036900" y="1754125"/>
              <a:ext cx="305825" cy="305025"/>
            </a:xfrm>
            <a:custGeom>
              <a:avLst/>
              <a:gdLst/>
              <a:ahLst/>
              <a:cxnLst/>
              <a:rect l="l" t="t" r="r" b="b"/>
              <a:pathLst>
                <a:path w="12233" h="12201" extrusionOk="0">
                  <a:moveTo>
                    <a:pt x="6100" y="0"/>
                  </a:moveTo>
                  <a:cubicBezTo>
                    <a:pt x="2740" y="0"/>
                    <a:pt x="0" y="2740"/>
                    <a:pt x="0" y="6100"/>
                  </a:cubicBezTo>
                  <a:cubicBezTo>
                    <a:pt x="0" y="9493"/>
                    <a:pt x="2740" y="12200"/>
                    <a:pt x="6100" y="12200"/>
                  </a:cubicBezTo>
                  <a:cubicBezTo>
                    <a:pt x="9493" y="12200"/>
                    <a:pt x="12233" y="9493"/>
                    <a:pt x="12233" y="6100"/>
                  </a:cubicBezTo>
                  <a:cubicBezTo>
                    <a:pt x="12233" y="2740"/>
                    <a:pt x="9493" y="0"/>
                    <a:pt x="6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5" name="Google Shape;3435;p90"/>
            <p:cNvSpPr/>
            <p:nvPr/>
          </p:nvSpPr>
          <p:spPr>
            <a:xfrm>
              <a:off x="2926000" y="2917025"/>
              <a:ext cx="152500" cy="153325"/>
            </a:xfrm>
            <a:custGeom>
              <a:avLst/>
              <a:gdLst/>
              <a:ahLst/>
              <a:cxnLst/>
              <a:rect l="l" t="t" r="r" b="b"/>
              <a:pathLst>
                <a:path w="6100" h="6133" extrusionOk="0">
                  <a:moveTo>
                    <a:pt x="3034" y="0"/>
                  </a:moveTo>
                  <a:cubicBezTo>
                    <a:pt x="1370" y="0"/>
                    <a:pt x="0" y="1370"/>
                    <a:pt x="0" y="3067"/>
                  </a:cubicBezTo>
                  <a:cubicBezTo>
                    <a:pt x="0" y="4763"/>
                    <a:pt x="1370" y="6133"/>
                    <a:pt x="3034" y="6133"/>
                  </a:cubicBezTo>
                  <a:cubicBezTo>
                    <a:pt x="4730" y="6133"/>
                    <a:pt x="6100" y="4763"/>
                    <a:pt x="6100" y="3067"/>
                  </a:cubicBezTo>
                  <a:cubicBezTo>
                    <a:pt x="6100" y="1370"/>
                    <a:pt x="4730" y="0"/>
                    <a:pt x="30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6" name="Google Shape;3436;p90"/>
            <p:cNvSpPr/>
            <p:nvPr/>
          </p:nvSpPr>
          <p:spPr>
            <a:xfrm>
              <a:off x="4105200" y="3305200"/>
              <a:ext cx="152525" cy="152525"/>
            </a:xfrm>
            <a:custGeom>
              <a:avLst/>
              <a:gdLst/>
              <a:ahLst/>
              <a:cxnLst/>
              <a:rect l="l" t="t" r="r" b="b"/>
              <a:pathLst>
                <a:path w="6101" h="6101" extrusionOk="0">
                  <a:moveTo>
                    <a:pt x="3067" y="0"/>
                  </a:moveTo>
                  <a:cubicBezTo>
                    <a:pt x="1370" y="0"/>
                    <a:pt x="0" y="1370"/>
                    <a:pt x="0" y="3067"/>
                  </a:cubicBezTo>
                  <a:cubicBezTo>
                    <a:pt x="0" y="4730"/>
                    <a:pt x="1370" y="6100"/>
                    <a:pt x="3067" y="6100"/>
                  </a:cubicBezTo>
                  <a:cubicBezTo>
                    <a:pt x="4763" y="6100"/>
                    <a:pt x="6100" y="4730"/>
                    <a:pt x="6100" y="3067"/>
                  </a:cubicBezTo>
                  <a:cubicBezTo>
                    <a:pt x="6100" y="1370"/>
                    <a:pt x="4763" y="0"/>
                    <a:pt x="3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7" name="Google Shape;3437;p90"/>
            <p:cNvSpPr/>
            <p:nvPr/>
          </p:nvSpPr>
          <p:spPr>
            <a:xfrm>
              <a:off x="3316600" y="2319250"/>
              <a:ext cx="153350" cy="152525"/>
            </a:xfrm>
            <a:custGeom>
              <a:avLst/>
              <a:gdLst/>
              <a:ahLst/>
              <a:cxnLst/>
              <a:rect l="l" t="t" r="r" b="b"/>
              <a:pathLst>
                <a:path w="6134" h="6101" extrusionOk="0">
                  <a:moveTo>
                    <a:pt x="3067" y="1"/>
                  </a:moveTo>
                  <a:cubicBezTo>
                    <a:pt x="1371" y="1"/>
                    <a:pt x="1" y="1371"/>
                    <a:pt x="1" y="3067"/>
                  </a:cubicBezTo>
                  <a:cubicBezTo>
                    <a:pt x="1" y="4731"/>
                    <a:pt x="1371" y="6101"/>
                    <a:pt x="3067" y="6101"/>
                  </a:cubicBezTo>
                  <a:cubicBezTo>
                    <a:pt x="4763" y="6101"/>
                    <a:pt x="6134" y="4731"/>
                    <a:pt x="6134" y="3067"/>
                  </a:cubicBezTo>
                  <a:cubicBezTo>
                    <a:pt x="6134" y="1371"/>
                    <a:pt x="4763" y="1"/>
                    <a:pt x="3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8" name="Google Shape;3438;p90"/>
            <p:cNvSpPr/>
            <p:nvPr/>
          </p:nvSpPr>
          <p:spPr>
            <a:xfrm>
              <a:off x="4257700" y="4778800"/>
              <a:ext cx="153325" cy="152525"/>
            </a:xfrm>
            <a:custGeom>
              <a:avLst/>
              <a:gdLst/>
              <a:ahLst/>
              <a:cxnLst/>
              <a:rect l="l" t="t" r="r" b="b"/>
              <a:pathLst>
                <a:path w="6133" h="6101" extrusionOk="0">
                  <a:moveTo>
                    <a:pt x="3067" y="0"/>
                  </a:moveTo>
                  <a:cubicBezTo>
                    <a:pt x="1370" y="0"/>
                    <a:pt x="0" y="1370"/>
                    <a:pt x="0" y="3034"/>
                  </a:cubicBezTo>
                  <a:cubicBezTo>
                    <a:pt x="0" y="4730"/>
                    <a:pt x="1370" y="6100"/>
                    <a:pt x="3067" y="6100"/>
                  </a:cubicBezTo>
                  <a:cubicBezTo>
                    <a:pt x="4763" y="6100"/>
                    <a:pt x="6133" y="4730"/>
                    <a:pt x="6133" y="3034"/>
                  </a:cubicBezTo>
                  <a:cubicBezTo>
                    <a:pt x="6133" y="1370"/>
                    <a:pt x="4763" y="0"/>
                    <a:pt x="3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9" name="Google Shape;3439;p90"/>
            <p:cNvSpPr/>
            <p:nvPr/>
          </p:nvSpPr>
          <p:spPr>
            <a:xfrm>
              <a:off x="2808550" y="4702150"/>
              <a:ext cx="152525" cy="152525"/>
            </a:xfrm>
            <a:custGeom>
              <a:avLst/>
              <a:gdLst/>
              <a:ahLst/>
              <a:cxnLst/>
              <a:rect l="l" t="t" r="r" b="b"/>
              <a:pathLst>
                <a:path w="6101" h="6101" extrusionOk="0">
                  <a:moveTo>
                    <a:pt x="3034" y="0"/>
                  </a:moveTo>
                  <a:cubicBezTo>
                    <a:pt x="1371" y="0"/>
                    <a:pt x="1" y="1370"/>
                    <a:pt x="1" y="3066"/>
                  </a:cubicBezTo>
                  <a:cubicBezTo>
                    <a:pt x="1" y="4730"/>
                    <a:pt x="1371" y="6100"/>
                    <a:pt x="3034" y="6100"/>
                  </a:cubicBezTo>
                  <a:cubicBezTo>
                    <a:pt x="4731" y="6100"/>
                    <a:pt x="6101" y="4730"/>
                    <a:pt x="6101" y="3066"/>
                  </a:cubicBezTo>
                  <a:cubicBezTo>
                    <a:pt x="6101" y="1370"/>
                    <a:pt x="4731" y="0"/>
                    <a:pt x="30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440" name="Google Shape;3440;p90"/>
          <p:cNvGrpSpPr/>
          <p:nvPr/>
        </p:nvGrpSpPr>
        <p:grpSpPr>
          <a:xfrm>
            <a:off x="4271889" y="2986556"/>
            <a:ext cx="600208" cy="600217"/>
            <a:chOff x="1190625" y="238050"/>
            <a:chExt cx="5219200" cy="5219275"/>
          </a:xfrm>
        </p:grpSpPr>
        <p:sp>
          <p:nvSpPr>
            <p:cNvPr id="3441" name="Google Shape;3441;p90"/>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62023"/>
                    <a:pt x="46744" y="208767"/>
                    <a:pt x="104384" y="208767"/>
                  </a:cubicBezTo>
                  <a:cubicBezTo>
                    <a:pt x="105656" y="208767"/>
                    <a:pt x="106928" y="208735"/>
                    <a:pt x="108200" y="208702"/>
                  </a:cubicBezTo>
                  <a:lnTo>
                    <a:pt x="111169" y="202243"/>
                  </a:lnTo>
                  <a:lnTo>
                    <a:pt x="116551" y="208049"/>
                  </a:lnTo>
                  <a:cubicBezTo>
                    <a:pt x="168449" y="202047"/>
                    <a:pt x="208767" y="15791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2" name="Google Shape;3442;p90"/>
            <p:cNvSpPr/>
            <p:nvPr/>
          </p:nvSpPr>
          <p:spPr>
            <a:xfrm>
              <a:off x="2913750" y="343300"/>
              <a:ext cx="1166200" cy="1834900"/>
            </a:xfrm>
            <a:custGeom>
              <a:avLst/>
              <a:gdLst/>
              <a:ahLst/>
              <a:cxnLst/>
              <a:rect l="l" t="t" r="r" b="b"/>
              <a:pathLst>
                <a:path w="46648" h="73396" extrusionOk="0">
                  <a:moveTo>
                    <a:pt x="490" y="1"/>
                  </a:moveTo>
                  <a:lnTo>
                    <a:pt x="490" y="1"/>
                  </a:lnTo>
                  <a:cubicBezTo>
                    <a:pt x="1" y="6427"/>
                    <a:pt x="621" y="15104"/>
                    <a:pt x="5024" y="24466"/>
                  </a:cubicBezTo>
                  <a:cubicBezTo>
                    <a:pt x="14027" y="43581"/>
                    <a:pt x="36437" y="48474"/>
                    <a:pt x="36437" y="73396"/>
                  </a:cubicBezTo>
                  <a:lnTo>
                    <a:pt x="44853" y="73396"/>
                  </a:lnTo>
                  <a:cubicBezTo>
                    <a:pt x="45669" y="69905"/>
                    <a:pt x="46223" y="66611"/>
                    <a:pt x="46517" y="63544"/>
                  </a:cubicBezTo>
                  <a:cubicBezTo>
                    <a:pt x="46647" y="55585"/>
                    <a:pt x="42080" y="42178"/>
                    <a:pt x="42080" y="42178"/>
                  </a:cubicBezTo>
                  <a:lnTo>
                    <a:pt x="49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3" name="Google Shape;3443;p90"/>
            <p:cNvSpPr/>
            <p:nvPr/>
          </p:nvSpPr>
          <p:spPr>
            <a:xfrm>
              <a:off x="3704800" y="1449125"/>
              <a:ext cx="374325" cy="729075"/>
            </a:xfrm>
            <a:custGeom>
              <a:avLst/>
              <a:gdLst/>
              <a:ahLst/>
              <a:cxnLst/>
              <a:rect l="l" t="t" r="r" b="b"/>
              <a:pathLst>
                <a:path w="14973" h="29163" extrusionOk="0">
                  <a:moveTo>
                    <a:pt x="11091" y="0"/>
                  </a:moveTo>
                  <a:cubicBezTo>
                    <a:pt x="7176" y="3491"/>
                    <a:pt x="3393" y="7340"/>
                    <a:pt x="0" y="11711"/>
                  </a:cubicBezTo>
                  <a:cubicBezTo>
                    <a:pt x="2903" y="16408"/>
                    <a:pt x="4795" y="21921"/>
                    <a:pt x="4795" y="29163"/>
                  </a:cubicBezTo>
                  <a:lnTo>
                    <a:pt x="13211" y="29163"/>
                  </a:lnTo>
                  <a:cubicBezTo>
                    <a:pt x="14027" y="25672"/>
                    <a:pt x="14581" y="22378"/>
                    <a:pt x="14875" y="19311"/>
                  </a:cubicBezTo>
                  <a:cubicBezTo>
                    <a:pt x="14973" y="13277"/>
                    <a:pt x="12363" y="4078"/>
                    <a:pt x="110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4" name="Google Shape;3444;p90"/>
            <p:cNvSpPr/>
            <p:nvPr/>
          </p:nvSpPr>
          <p:spPr>
            <a:xfrm>
              <a:off x="2926000" y="238050"/>
              <a:ext cx="1259150" cy="1693875"/>
            </a:xfrm>
            <a:custGeom>
              <a:avLst/>
              <a:gdLst/>
              <a:ahLst/>
              <a:cxnLst/>
              <a:rect l="l" t="t" r="r" b="b"/>
              <a:pathLst>
                <a:path w="50366" h="67755" extrusionOk="0">
                  <a:moveTo>
                    <a:pt x="2142" y="1"/>
                  </a:moveTo>
                  <a:cubicBezTo>
                    <a:pt x="1278" y="1"/>
                    <a:pt x="421" y="579"/>
                    <a:pt x="294" y="1634"/>
                  </a:cubicBezTo>
                  <a:cubicBezTo>
                    <a:pt x="163" y="2449"/>
                    <a:pt x="65" y="3298"/>
                    <a:pt x="0" y="4211"/>
                  </a:cubicBezTo>
                  <a:cubicBezTo>
                    <a:pt x="0" y="28284"/>
                    <a:pt x="42210" y="31579"/>
                    <a:pt x="46027" y="67754"/>
                  </a:cubicBezTo>
                  <a:cubicBezTo>
                    <a:pt x="50365" y="25903"/>
                    <a:pt x="12200" y="20488"/>
                    <a:pt x="3849" y="1145"/>
                  </a:cubicBezTo>
                  <a:cubicBezTo>
                    <a:pt x="3517" y="365"/>
                    <a:pt x="2828" y="1"/>
                    <a:pt x="2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5" name="Google Shape;3445;p90"/>
            <p:cNvSpPr/>
            <p:nvPr/>
          </p:nvSpPr>
          <p:spPr>
            <a:xfrm>
              <a:off x="3931500" y="1407525"/>
              <a:ext cx="167200" cy="524400"/>
            </a:xfrm>
            <a:custGeom>
              <a:avLst/>
              <a:gdLst/>
              <a:ahLst/>
              <a:cxnLst/>
              <a:rect l="l" t="t" r="r" b="b"/>
              <a:pathLst>
                <a:path w="6688" h="20976" extrusionOk="0">
                  <a:moveTo>
                    <a:pt x="3947" y="1"/>
                  </a:moveTo>
                  <a:cubicBezTo>
                    <a:pt x="2610" y="1143"/>
                    <a:pt x="1305" y="2317"/>
                    <a:pt x="0" y="3524"/>
                  </a:cubicBezTo>
                  <a:cubicBezTo>
                    <a:pt x="2969" y="8384"/>
                    <a:pt x="5089" y="14093"/>
                    <a:pt x="5807" y="20975"/>
                  </a:cubicBezTo>
                  <a:cubicBezTo>
                    <a:pt x="6687" y="12690"/>
                    <a:pt x="5872" y="5840"/>
                    <a:pt x="3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6" name="Google Shape;3446;p90"/>
            <p:cNvSpPr/>
            <p:nvPr/>
          </p:nvSpPr>
          <p:spPr>
            <a:xfrm>
              <a:off x="3545775" y="860325"/>
              <a:ext cx="1514400" cy="2386175"/>
            </a:xfrm>
            <a:custGeom>
              <a:avLst/>
              <a:gdLst/>
              <a:ahLst/>
              <a:cxnLst/>
              <a:rect l="l" t="t" r="r" b="b"/>
              <a:pathLst>
                <a:path w="60576" h="95447" extrusionOk="0">
                  <a:moveTo>
                    <a:pt x="59923" y="1"/>
                  </a:moveTo>
                  <a:lnTo>
                    <a:pt x="3784" y="57477"/>
                  </a:lnTo>
                  <a:cubicBezTo>
                    <a:pt x="3784" y="57477"/>
                    <a:pt x="0" y="72645"/>
                    <a:pt x="33" y="82627"/>
                  </a:cubicBezTo>
                  <a:cubicBezTo>
                    <a:pt x="457" y="86639"/>
                    <a:pt x="1142" y="90913"/>
                    <a:pt x="2186" y="95447"/>
                  </a:cubicBezTo>
                  <a:lnTo>
                    <a:pt x="13146" y="95447"/>
                  </a:lnTo>
                  <a:cubicBezTo>
                    <a:pt x="13146" y="63055"/>
                    <a:pt x="42308" y="56662"/>
                    <a:pt x="54019" y="31838"/>
                  </a:cubicBezTo>
                  <a:cubicBezTo>
                    <a:pt x="59760" y="19638"/>
                    <a:pt x="60575" y="8352"/>
                    <a:pt x="59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7" name="Google Shape;3447;p90"/>
            <p:cNvSpPr/>
            <p:nvPr/>
          </p:nvSpPr>
          <p:spPr>
            <a:xfrm>
              <a:off x="3545775" y="2017525"/>
              <a:ext cx="402050" cy="1228975"/>
            </a:xfrm>
            <a:custGeom>
              <a:avLst/>
              <a:gdLst/>
              <a:ahLst/>
              <a:cxnLst/>
              <a:rect l="l" t="t" r="r" b="b"/>
              <a:pathLst>
                <a:path w="16082" h="49159" extrusionOk="0">
                  <a:moveTo>
                    <a:pt x="14712" y="1"/>
                  </a:moveTo>
                  <a:lnTo>
                    <a:pt x="3784" y="11189"/>
                  </a:lnTo>
                  <a:cubicBezTo>
                    <a:pt x="3784" y="11189"/>
                    <a:pt x="0" y="26357"/>
                    <a:pt x="33" y="36339"/>
                  </a:cubicBezTo>
                  <a:cubicBezTo>
                    <a:pt x="457" y="40351"/>
                    <a:pt x="1142" y="44625"/>
                    <a:pt x="2186" y="49159"/>
                  </a:cubicBezTo>
                  <a:lnTo>
                    <a:pt x="13146" y="49159"/>
                  </a:lnTo>
                  <a:cubicBezTo>
                    <a:pt x="13146" y="42896"/>
                    <a:pt x="14255" y="37611"/>
                    <a:pt x="16082" y="32979"/>
                  </a:cubicBezTo>
                  <a:cubicBezTo>
                    <a:pt x="11352" y="21888"/>
                    <a:pt x="12363" y="9689"/>
                    <a:pt x="147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8" name="Google Shape;3448;p90"/>
            <p:cNvSpPr/>
            <p:nvPr/>
          </p:nvSpPr>
          <p:spPr>
            <a:xfrm>
              <a:off x="3406325" y="723550"/>
              <a:ext cx="1637525" cy="2202475"/>
            </a:xfrm>
            <a:custGeom>
              <a:avLst/>
              <a:gdLst/>
              <a:ahLst/>
              <a:cxnLst/>
              <a:rect l="l" t="t" r="r" b="b"/>
              <a:pathLst>
                <a:path w="65501" h="88099" extrusionOk="0">
                  <a:moveTo>
                    <a:pt x="62700" y="0"/>
                  </a:moveTo>
                  <a:cubicBezTo>
                    <a:pt x="61806" y="0"/>
                    <a:pt x="60909" y="466"/>
                    <a:pt x="60477" y="1460"/>
                  </a:cubicBezTo>
                  <a:cubicBezTo>
                    <a:pt x="49648" y="26642"/>
                    <a:pt x="0" y="33656"/>
                    <a:pt x="5611" y="88098"/>
                  </a:cubicBezTo>
                  <a:cubicBezTo>
                    <a:pt x="10602" y="41060"/>
                    <a:pt x="65501" y="36754"/>
                    <a:pt x="65501" y="5472"/>
                  </a:cubicBezTo>
                  <a:cubicBezTo>
                    <a:pt x="65403" y="4298"/>
                    <a:pt x="65273" y="3156"/>
                    <a:pt x="65142" y="2112"/>
                  </a:cubicBezTo>
                  <a:cubicBezTo>
                    <a:pt x="64960" y="746"/>
                    <a:pt x="63831" y="0"/>
                    <a:pt x="62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9" name="Google Shape;3449;p90"/>
            <p:cNvSpPr/>
            <p:nvPr/>
          </p:nvSpPr>
          <p:spPr>
            <a:xfrm>
              <a:off x="3476450" y="1569825"/>
              <a:ext cx="601050" cy="1356200"/>
            </a:xfrm>
            <a:custGeom>
              <a:avLst/>
              <a:gdLst/>
              <a:ahLst/>
              <a:cxnLst/>
              <a:rect l="l" t="t" r="r" b="b"/>
              <a:pathLst>
                <a:path w="24042" h="54248" extrusionOk="0">
                  <a:moveTo>
                    <a:pt x="24041" y="0"/>
                  </a:moveTo>
                  <a:lnTo>
                    <a:pt x="24041" y="0"/>
                  </a:lnTo>
                  <a:cubicBezTo>
                    <a:pt x="24041" y="0"/>
                    <a:pt x="24041" y="1"/>
                    <a:pt x="24040" y="1"/>
                  </a:cubicBezTo>
                  <a:lnTo>
                    <a:pt x="24040" y="1"/>
                  </a:lnTo>
                  <a:cubicBezTo>
                    <a:pt x="24041" y="1"/>
                    <a:pt x="24041" y="1"/>
                    <a:pt x="24041" y="0"/>
                  </a:cubicBezTo>
                  <a:close/>
                  <a:moveTo>
                    <a:pt x="24040" y="1"/>
                  </a:moveTo>
                  <a:lnTo>
                    <a:pt x="24040" y="1"/>
                  </a:lnTo>
                  <a:cubicBezTo>
                    <a:pt x="10993" y="11712"/>
                    <a:pt x="1" y="27075"/>
                    <a:pt x="2806" y="54247"/>
                  </a:cubicBezTo>
                  <a:cubicBezTo>
                    <a:pt x="4208" y="41134"/>
                    <a:pt x="9493" y="31315"/>
                    <a:pt x="16376" y="23323"/>
                  </a:cubicBezTo>
                  <a:cubicBezTo>
                    <a:pt x="18517" y="10250"/>
                    <a:pt x="23948" y="113"/>
                    <a:pt x="24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0" name="Google Shape;3450;p90"/>
            <p:cNvSpPr/>
            <p:nvPr/>
          </p:nvSpPr>
          <p:spPr>
            <a:xfrm>
              <a:off x="2472575" y="1936800"/>
              <a:ext cx="1516025" cy="2386150"/>
            </a:xfrm>
            <a:custGeom>
              <a:avLst/>
              <a:gdLst/>
              <a:ahLst/>
              <a:cxnLst/>
              <a:rect l="l" t="t" r="r" b="b"/>
              <a:pathLst>
                <a:path w="60641" h="95446" extrusionOk="0">
                  <a:moveTo>
                    <a:pt x="653" y="0"/>
                  </a:moveTo>
                  <a:cubicBezTo>
                    <a:pt x="0" y="8351"/>
                    <a:pt x="816" y="19670"/>
                    <a:pt x="6557" y="31837"/>
                  </a:cubicBezTo>
                  <a:cubicBezTo>
                    <a:pt x="18268" y="56694"/>
                    <a:pt x="47430" y="63087"/>
                    <a:pt x="47430" y="95446"/>
                  </a:cubicBezTo>
                  <a:lnTo>
                    <a:pt x="58390" y="95446"/>
                  </a:lnTo>
                  <a:cubicBezTo>
                    <a:pt x="59434" y="90912"/>
                    <a:pt x="60119" y="86671"/>
                    <a:pt x="60543" y="82659"/>
                  </a:cubicBezTo>
                  <a:cubicBezTo>
                    <a:pt x="60641" y="74863"/>
                    <a:pt x="55356" y="55389"/>
                    <a:pt x="55356" y="55389"/>
                  </a:cubicBezTo>
                  <a:lnTo>
                    <a:pt x="653"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1" name="Google Shape;3451;p90"/>
            <p:cNvSpPr/>
            <p:nvPr/>
          </p:nvSpPr>
          <p:spPr>
            <a:xfrm>
              <a:off x="3560450" y="3377775"/>
              <a:ext cx="427350" cy="945175"/>
            </a:xfrm>
            <a:custGeom>
              <a:avLst/>
              <a:gdLst/>
              <a:ahLst/>
              <a:cxnLst/>
              <a:rect l="l" t="t" r="r" b="b"/>
              <a:pathLst>
                <a:path w="17094" h="37807" extrusionOk="0">
                  <a:moveTo>
                    <a:pt x="12428" y="0"/>
                  </a:moveTo>
                  <a:cubicBezTo>
                    <a:pt x="7470" y="5448"/>
                    <a:pt x="3067" y="11776"/>
                    <a:pt x="0" y="19409"/>
                  </a:cubicBezTo>
                  <a:cubicBezTo>
                    <a:pt x="2414" y="24563"/>
                    <a:pt x="3915" y="30533"/>
                    <a:pt x="3915" y="37807"/>
                  </a:cubicBezTo>
                  <a:lnTo>
                    <a:pt x="12168" y="37807"/>
                  </a:lnTo>
                  <a:cubicBezTo>
                    <a:pt x="13342" y="35165"/>
                    <a:pt x="14745" y="32686"/>
                    <a:pt x="16310" y="30370"/>
                  </a:cubicBezTo>
                  <a:cubicBezTo>
                    <a:pt x="16604" y="28543"/>
                    <a:pt x="16865" y="26749"/>
                    <a:pt x="17028" y="25020"/>
                  </a:cubicBezTo>
                  <a:cubicBezTo>
                    <a:pt x="17093" y="18822"/>
                    <a:pt x="13799" y="5350"/>
                    <a:pt x="124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2" name="Google Shape;3452;p90"/>
            <p:cNvSpPr/>
            <p:nvPr/>
          </p:nvSpPr>
          <p:spPr>
            <a:xfrm>
              <a:off x="2488875" y="1800125"/>
              <a:ext cx="1637550" cy="2203150"/>
            </a:xfrm>
            <a:custGeom>
              <a:avLst/>
              <a:gdLst/>
              <a:ahLst/>
              <a:cxnLst/>
              <a:rect l="l" t="t" r="r" b="b"/>
              <a:pathLst>
                <a:path w="65502" h="88126" extrusionOk="0">
                  <a:moveTo>
                    <a:pt x="2789" y="1"/>
                  </a:moveTo>
                  <a:cubicBezTo>
                    <a:pt x="1662" y="1"/>
                    <a:pt x="541" y="746"/>
                    <a:pt x="360" y="2107"/>
                  </a:cubicBezTo>
                  <a:cubicBezTo>
                    <a:pt x="229" y="3184"/>
                    <a:pt x="99" y="4293"/>
                    <a:pt x="1" y="5467"/>
                  </a:cubicBezTo>
                  <a:cubicBezTo>
                    <a:pt x="1" y="36782"/>
                    <a:pt x="54900" y="41088"/>
                    <a:pt x="59891" y="88126"/>
                  </a:cubicBezTo>
                  <a:cubicBezTo>
                    <a:pt x="65502" y="33683"/>
                    <a:pt x="15854" y="26637"/>
                    <a:pt x="5024" y="1488"/>
                  </a:cubicBezTo>
                  <a:cubicBezTo>
                    <a:pt x="4590" y="475"/>
                    <a:pt x="3687" y="1"/>
                    <a:pt x="2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3" name="Google Shape;3453;p90"/>
            <p:cNvSpPr/>
            <p:nvPr/>
          </p:nvSpPr>
          <p:spPr>
            <a:xfrm>
              <a:off x="3806725" y="3320700"/>
              <a:ext cx="207150" cy="682575"/>
            </a:xfrm>
            <a:custGeom>
              <a:avLst/>
              <a:gdLst/>
              <a:ahLst/>
              <a:cxnLst/>
              <a:rect l="l" t="t" r="r" b="b"/>
              <a:pathLst>
                <a:path w="8286" h="27303" extrusionOk="0">
                  <a:moveTo>
                    <a:pt x="4730" y="0"/>
                  </a:moveTo>
                  <a:cubicBezTo>
                    <a:pt x="3099" y="1664"/>
                    <a:pt x="1501" y="3425"/>
                    <a:pt x="1" y="5252"/>
                  </a:cubicBezTo>
                  <a:cubicBezTo>
                    <a:pt x="3654" y="11450"/>
                    <a:pt x="6264" y="18659"/>
                    <a:pt x="7177" y="27303"/>
                  </a:cubicBezTo>
                  <a:cubicBezTo>
                    <a:pt x="8286" y="16506"/>
                    <a:pt x="7210" y="7601"/>
                    <a:pt x="4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4" name="Google Shape;3454;p90"/>
            <p:cNvSpPr/>
            <p:nvPr/>
          </p:nvSpPr>
          <p:spPr>
            <a:xfrm>
              <a:off x="3599600" y="2612850"/>
              <a:ext cx="1528250" cy="2386150"/>
            </a:xfrm>
            <a:custGeom>
              <a:avLst/>
              <a:gdLst/>
              <a:ahLst/>
              <a:cxnLst/>
              <a:rect l="l" t="t" r="r" b="b"/>
              <a:pathLst>
                <a:path w="61130" h="95446" extrusionOk="0">
                  <a:moveTo>
                    <a:pt x="60477" y="0"/>
                  </a:moveTo>
                  <a:lnTo>
                    <a:pt x="6198" y="54443"/>
                  </a:lnTo>
                  <a:cubicBezTo>
                    <a:pt x="6198" y="54443"/>
                    <a:pt x="0" y="73949"/>
                    <a:pt x="587" y="82659"/>
                  </a:cubicBezTo>
                  <a:cubicBezTo>
                    <a:pt x="1011" y="86671"/>
                    <a:pt x="1696" y="90912"/>
                    <a:pt x="2740" y="95446"/>
                  </a:cubicBezTo>
                  <a:lnTo>
                    <a:pt x="13700" y="95446"/>
                  </a:lnTo>
                  <a:cubicBezTo>
                    <a:pt x="13700" y="63087"/>
                    <a:pt x="42863" y="56693"/>
                    <a:pt x="54573" y="31837"/>
                  </a:cubicBezTo>
                  <a:cubicBezTo>
                    <a:pt x="60314" y="19670"/>
                    <a:pt x="61130" y="8351"/>
                    <a:pt x="604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5" name="Google Shape;3455;p90"/>
            <p:cNvSpPr/>
            <p:nvPr/>
          </p:nvSpPr>
          <p:spPr>
            <a:xfrm>
              <a:off x="3599600" y="3810800"/>
              <a:ext cx="464850" cy="1188200"/>
            </a:xfrm>
            <a:custGeom>
              <a:avLst/>
              <a:gdLst/>
              <a:ahLst/>
              <a:cxnLst/>
              <a:rect l="l" t="t" r="r" b="b"/>
              <a:pathLst>
                <a:path w="18594" h="47528" extrusionOk="0">
                  <a:moveTo>
                    <a:pt x="12689" y="1"/>
                  </a:moveTo>
                  <a:lnTo>
                    <a:pt x="6198" y="6525"/>
                  </a:lnTo>
                  <a:cubicBezTo>
                    <a:pt x="6198" y="6525"/>
                    <a:pt x="0" y="26031"/>
                    <a:pt x="587" y="34741"/>
                  </a:cubicBezTo>
                  <a:cubicBezTo>
                    <a:pt x="1011" y="38753"/>
                    <a:pt x="1696" y="42994"/>
                    <a:pt x="2740" y="47528"/>
                  </a:cubicBezTo>
                  <a:lnTo>
                    <a:pt x="13700" y="47528"/>
                  </a:lnTo>
                  <a:cubicBezTo>
                    <a:pt x="13700" y="39308"/>
                    <a:pt x="15592" y="32751"/>
                    <a:pt x="18593" y="27173"/>
                  </a:cubicBezTo>
                  <a:cubicBezTo>
                    <a:pt x="15788" y="18268"/>
                    <a:pt x="13211" y="8188"/>
                    <a:pt x="12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6" name="Google Shape;3456;p90"/>
            <p:cNvSpPr/>
            <p:nvPr/>
          </p:nvSpPr>
          <p:spPr>
            <a:xfrm>
              <a:off x="3474000" y="2476175"/>
              <a:ext cx="1637550" cy="2203150"/>
            </a:xfrm>
            <a:custGeom>
              <a:avLst/>
              <a:gdLst/>
              <a:ahLst/>
              <a:cxnLst/>
              <a:rect l="l" t="t" r="r" b="b"/>
              <a:pathLst>
                <a:path w="65502" h="88126" extrusionOk="0">
                  <a:moveTo>
                    <a:pt x="62713" y="1"/>
                  </a:moveTo>
                  <a:cubicBezTo>
                    <a:pt x="61815" y="1"/>
                    <a:pt x="60912" y="474"/>
                    <a:pt x="60478" y="1487"/>
                  </a:cubicBezTo>
                  <a:cubicBezTo>
                    <a:pt x="49648" y="26637"/>
                    <a:pt x="1" y="33683"/>
                    <a:pt x="5611" y="88126"/>
                  </a:cubicBezTo>
                  <a:cubicBezTo>
                    <a:pt x="10602" y="41088"/>
                    <a:pt x="65501" y="36782"/>
                    <a:pt x="65501" y="5467"/>
                  </a:cubicBezTo>
                  <a:cubicBezTo>
                    <a:pt x="65403" y="4293"/>
                    <a:pt x="65273" y="3184"/>
                    <a:pt x="65142" y="2107"/>
                  </a:cubicBezTo>
                  <a:cubicBezTo>
                    <a:pt x="64961" y="746"/>
                    <a:pt x="63840" y="1"/>
                    <a:pt x="62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7" name="Google Shape;3457;p90"/>
            <p:cNvSpPr/>
            <p:nvPr/>
          </p:nvSpPr>
          <p:spPr>
            <a:xfrm>
              <a:off x="3557175" y="3496825"/>
              <a:ext cx="412675" cy="1182500"/>
            </a:xfrm>
            <a:custGeom>
              <a:avLst/>
              <a:gdLst/>
              <a:ahLst/>
              <a:cxnLst/>
              <a:rect l="l" t="t" r="r" b="b"/>
              <a:pathLst>
                <a:path w="16507" h="47300" extrusionOk="0">
                  <a:moveTo>
                    <a:pt x="16507" y="1"/>
                  </a:moveTo>
                  <a:lnTo>
                    <a:pt x="16507" y="1"/>
                  </a:lnTo>
                  <a:cubicBezTo>
                    <a:pt x="6851" y="10863"/>
                    <a:pt x="1" y="25151"/>
                    <a:pt x="2284" y="47300"/>
                  </a:cubicBezTo>
                  <a:cubicBezTo>
                    <a:pt x="3622" y="34774"/>
                    <a:pt x="8482" y="25281"/>
                    <a:pt x="14908" y="17485"/>
                  </a:cubicBezTo>
                  <a:cubicBezTo>
                    <a:pt x="13864" y="10081"/>
                    <a:pt x="14027" y="3622"/>
                    <a:pt x="16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8" name="Google Shape;3458;p90"/>
            <p:cNvSpPr/>
            <p:nvPr/>
          </p:nvSpPr>
          <p:spPr>
            <a:xfrm>
              <a:off x="2135775" y="2848350"/>
              <a:ext cx="1968625" cy="2607325"/>
            </a:xfrm>
            <a:custGeom>
              <a:avLst/>
              <a:gdLst/>
              <a:ahLst/>
              <a:cxnLst/>
              <a:rect l="l" t="t" r="r" b="b"/>
              <a:pathLst>
                <a:path w="78745" h="104293" extrusionOk="0">
                  <a:moveTo>
                    <a:pt x="2076" y="0"/>
                  </a:moveTo>
                  <a:cubicBezTo>
                    <a:pt x="1047" y="0"/>
                    <a:pt x="33" y="750"/>
                    <a:pt x="33" y="2030"/>
                  </a:cubicBezTo>
                  <a:cubicBezTo>
                    <a:pt x="0" y="13740"/>
                    <a:pt x="3230" y="36411"/>
                    <a:pt x="24596" y="58984"/>
                  </a:cubicBezTo>
                  <a:cubicBezTo>
                    <a:pt x="49354" y="85145"/>
                    <a:pt x="65175" y="88113"/>
                    <a:pt x="70394" y="104293"/>
                  </a:cubicBezTo>
                  <a:cubicBezTo>
                    <a:pt x="73199" y="104195"/>
                    <a:pt x="75972" y="103967"/>
                    <a:pt x="78745" y="103640"/>
                  </a:cubicBezTo>
                  <a:cubicBezTo>
                    <a:pt x="72123" y="40782"/>
                    <a:pt x="23780" y="39738"/>
                    <a:pt x="3882" y="1116"/>
                  </a:cubicBezTo>
                  <a:cubicBezTo>
                    <a:pt x="3485" y="349"/>
                    <a:pt x="2777" y="0"/>
                    <a:pt x="20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9" name="Google Shape;3459;p90"/>
            <p:cNvSpPr/>
            <p:nvPr/>
          </p:nvSpPr>
          <p:spPr>
            <a:xfrm>
              <a:off x="2135775" y="2848350"/>
              <a:ext cx="1424700" cy="2177575"/>
            </a:xfrm>
            <a:custGeom>
              <a:avLst/>
              <a:gdLst/>
              <a:ahLst/>
              <a:cxnLst/>
              <a:rect l="l" t="t" r="r" b="b"/>
              <a:pathLst>
                <a:path w="56988" h="87103" extrusionOk="0">
                  <a:moveTo>
                    <a:pt x="2076" y="0"/>
                  </a:moveTo>
                  <a:cubicBezTo>
                    <a:pt x="1047" y="0"/>
                    <a:pt x="33" y="750"/>
                    <a:pt x="33" y="2030"/>
                  </a:cubicBezTo>
                  <a:cubicBezTo>
                    <a:pt x="0" y="13740"/>
                    <a:pt x="3230" y="36411"/>
                    <a:pt x="24596" y="58984"/>
                  </a:cubicBezTo>
                  <a:cubicBezTo>
                    <a:pt x="38166" y="73337"/>
                    <a:pt x="49061" y="80709"/>
                    <a:pt x="56987" y="87102"/>
                  </a:cubicBezTo>
                  <a:cubicBezTo>
                    <a:pt x="37644" y="71314"/>
                    <a:pt x="27466" y="42283"/>
                    <a:pt x="22769" y="24374"/>
                  </a:cubicBezTo>
                  <a:cubicBezTo>
                    <a:pt x="15462" y="17915"/>
                    <a:pt x="8775" y="10641"/>
                    <a:pt x="3882" y="1116"/>
                  </a:cubicBezTo>
                  <a:cubicBezTo>
                    <a:pt x="3485" y="349"/>
                    <a:pt x="2777" y="0"/>
                    <a:pt x="20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460" name="Google Shape;3460;p90"/>
          <p:cNvGrpSpPr/>
          <p:nvPr/>
        </p:nvGrpSpPr>
        <p:grpSpPr>
          <a:xfrm>
            <a:off x="6944242" y="1132356"/>
            <a:ext cx="658260" cy="600182"/>
            <a:chOff x="940250" y="238325"/>
            <a:chExt cx="5724000" cy="5218975"/>
          </a:xfrm>
        </p:grpSpPr>
        <p:sp>
          <p:nvSpPr>
            <p:cNvPr id="3461" name="Google Shape;3461;p90"/>
            <p:cNvSpPr/>
            <p:nvPr/>
          </p:nvSpPr>
          <p:spPr>
            <a:xfrm>
              <a:off x="940250" y="238325"/>
              <a:ext cx="5724000" cy="5218975"/>
            </a:xfrm>
            <a:custGeom>
              <a:avLst/>
              <a:gdLst/>
              <a:ahLst/>
              <a:cxnLst/>
              <a:rect l="l" t="t" r="r" b="b"/>
              <a:pathLst>
                <a:path w="228960" h="208759" extrusionOk="0">
                  <a:moveTo>
                    <a:pt x="114399" y="0"/>
                  </a:moveTo>
                  <a:cubicBezTo>
                    <a:pt x="87683" y="0"/>
                    <a:pt x="60967" y="10186"/>
                    <a:pt x="40580" y="30557"/>
                  </a:cubicBezTo>
                  <a:cubicBezTo>
                    <a:pt x="2480" y="68689"/>
                    <a:pt x="1" y="128906"/>
                    <a:pt x="33142" y="169909"/>
                  </a:cubicBezTo>
                  <a:lnTo>
                    <a:pt x="48865" y="169909"/>
                  </a:lnTo>
                  <a:lnTo>
                    <a:pt x="48865" y="185632"/>
                  </a:lnTo>
                  <a:cubicBezTo>
                    <a:pt x="67940" y="201049"/>
                    <a:pt x="91173" y="208758"/>
                    <a:pt x="114406" y="208758"/>
                  </a:cubicBezTo>
                  <a:cubicBezTo>
                    <a:pt x="141115" y="208758"/>
                    <a:pt x="167824" y="198570"/>
                    <a:pt x="188217" y="178194"/>
                  </a:cubicBezTo>
                  <a:cubicBezTo>
                    <a:pt x="228960" y="137419"/>
                    <a:pt x="228960" y="71332"/>
                    <a:pt x="188217" y="30557"/>
                  </a:cubicBezTo>
                  <a:cubicBezTo>
                    <a:pt x="167830" y="10186"/>
                    <a:pt x="141114" y="0"/>
                    <a:pt x="114399"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2" name="Google Shape;3462;p90"/>
            <p:cNvSpPr/>
            <p:nvPr/>
          </p:nvSpPr>
          <p:spPr>
            <a:xfrm>
              <a:off x="4438725" y="238325"/>
              <a:ext cx="866100" cy="1554150"/>
            </a:xfrm>
            <a:custGeom>
              <a:avLst/>
              <a:gdLst/>
              <a:ahLst/>
              <a:cxnLst/>
              <a:rect l="l" t="t" r="r" b="b"/>
              <a:pathLst>
                <a:path w="34644" h="62166" extrusionOk="0">
                  <a:moveTo>
                    <a:pt x="17322" y="0"/>
                  </a:moveTo>
                  <a:cubicBezTo>
                    <a:pt x="16417" y="0"/>
                    <a:pt x="15512" y="302"/>
                    <a:pt x="14778" y="905"/>
                  </a:cubicBezTo>
                  <a:cubicBezTo>
                    <a:pt x="5644" y="8408"/>
                    <a:pt x="1" y="18912"/>
                    <a:pt x="1" y="30557"/>
                  </a:cubicBezTo>
                  <a:cubicBezTo>
                    <a:pt x="1" y="43246"/>
                    <a:pt x="6721" y="54598"/>
                    <a:pt x="17322" y="62165"/>
                  </a:cubicBezTo>
                  <a:cubicBezTo>
                    <a:pt x="27924" y="54598"/>
                    <a:pt x="34643" y="43246"/>
                    <a:pt x="34643" y="30557"/>
                  </a:cubicBezTo>
                  <a:cubicBezTo>
                    <a:pt x="34643" y="18912"/>
                    <a:pt x="29000" y="8408"/>
                    <a:pt x="19866" y="905"/>
                  </a:cubicBezTo>
                  <a:cubicBezTo>
                    <a:pt x="19132" y="302"/>
                    <a:pt x="18227" y="0"/>
                    <a:pt x="17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3" name="Google Shape;3463;p90"/>
            <p:cNvSpPr/>
            <p:nvPr/>
          </p:nvSpPr>
          <p:spPr>
            <a:xfrm>
              <a:off x="4438725" y="441175"/>
              <a:ext cx="810650" cy="1351300"/>
            </a:xfrm>
            <a:custGeom>
              <a:avLst/>
              <a:gdLst/>
              <a:ahLst/>
              <a:cxnLst/>
              <a:rect l="l" t="t" r="r" b="b"/>
              <a:pathLst>
                <a:path w="32426" h="54052" extrusionOk="0">
                  <a:moveTo>
                    <a:pt x="7797" y="0"/>
                  </a:moveTo>
                  <a:lnTo>
                    <a:pt x="7797" y="0"/>
                  </a:lnTo>
                  <a:cubicBezTo>
                    <a:pt x="2871" y="6459"/>
                    <a:pt x="1" y="14157"/>
                    <a:pt x="1" y="22443"/>
                  </a:cubicBezTo>
                  <a:cubicBezTo>
                    <a:pt x="1" y="35132"/>
                    <a:pt x="6721" y="46484"/>
                    <a:pt x="17322" y="54051"/>
                  </a:cubicBezTo>
                  <a:cubicBezTo>
                    <a:pt x="24335" y="49028"/>
                    <a:pt x="29652" y="42374"/>
                    <a:pt x="32425" y="34773"/>
                  </a:cubicBezTo>
                  <a:cubicBezTo>
                    <a:pt x="6851" y="25052"/>
                    <a:pt x="7503" y="3523"/>
                    <a:pt x="7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4" name="Google Shape;3464;p90"/>
            <p:cNvSpPr/>
            <p:nvPr/>
          </p:nvSpPr>
          <p:spPr>
            <a:xfrm>
              <a:off x="4614075" y="776350"/>
              <a:ext cx="515400" cy="1059350"/>
            </a:xfrm>
            <a:custGeom>
              <a:avLst/>
              <a:gdLst/>
              <a:ahLst/>
              <a:cxnLst/>
              <a:rect l="l" t="t" r="r" b="b"/>
              <a:pathLst>
                <a:path w="20616" h="42374" extrusionOk="0">
                  <a:moveTo>
                    <a:pt x="10308" y="0"/>
                  </a:moveTo>
                  <a:cubicBezTo>
                    <a:pt x="8612" y="0"/>
                    <a:pt x="7242" y="1370"/>
                    <a:pt x="7242" y="3066"/>
                  </a:cubicBezTo>
                  <a:lnTo>
                    <a:pt x="7242" y="8122"/>
                  </a:lnTo>
                  <a:cubicBezTo>
                    <a:pt x="5970" y="7568"/>
                    <a:pt x="4567" y="7242"/>
                    <a:pt x="3066" y="7242"/>
                  </a:cubicBezTo>
                  <a:cubicBezTo>
                    <a:pt x="1370" y="7242"/>
                    <a:pt x="0" y="8612"/>
                    <a:pt x="0" y="10308"/>
                  </a:cubicBezTo>
                  <a:cubicBezTo>
                    <a:pt x="0" y="11972"/>
                    <a:pt x="1370" y="13342"/>
                    <a:pt x="3066" y="13342"/>
                  </a:cubicBezTo>
                  <a:cubicBezTo>
                    <a:pt x="5382" y="13342"/>
                    <a:pt x="7242" y="15234"/>
                    <a:pt x="7242" y="17550"/>
                  </a:cubicBezTo>
                  <a:lnTo>
                    <a:pt x="7242" y="39340"/>
                  </a:lnTo>
                  <a:cubicBezTo>
                    <a:pt x="7242" y="41003"/>
                    <a:pt x="8612" y="42373"/>
                    <a:pt x="10308" y="42373"/>
                  </a:cubicBezTo>
                  <a:cubicBezTo>
                    <a:pt x="12004" y="42373"/>
                    <a:pt x="13374" y="41003"/>
                    <a:pt x="13374" y="39340"/>
                  </a:cubicBezTo>
                  <a:lnTo>
                    <a:pt x="13374" y="17550"/>
                  </a:lnTo>
                  <a:cubicBezTo>
                    <a:pt x="13374" y="15234"/>
                    <a:pt x="15234" y="13342"/>
                    <a:pt x="17550" y="13342"/>
                  </a:cubicBezTo>
                  <a:cubicBezTo>
                    <a:pt x="19246" y="13342"/>
                    <a:pt x="20616" y="11972"/>
                    <a:pt x="20616" y="10308"/>
                  </a:cubicBezTo>
                  <a:cubicBezTo>
                    <a:pt x="20616" y="8612"/>
                    <a:pt x="19246" y="7242"/>
                    <a:pt x="17550" y="7242"/>
                  </a:cubicBezTo>
                  <a:cubicBezTo>
                    <a:pt x="16049" y="7242"/>
                    <a:pt x="14647" y="7568"/>
                    <a:pt x="13374" y="8122"/>
                  </a:cubicBezTo>
                  <a:lnTo>
                    <a:pt x="13374" y="3066"/>
                  </a:lnTo>
                  <a:cubicBezTo>
                    <a:pt x="13374" y="1370"/>
                    <a:pt x="12004" y="0"/>
                    <a:pt x="103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5" name="Google Shape;3465;p90"/>
            <p:cNvSpPr/>
            <p:nvPr/>
          </p:nvSpPr>
          <p:spPr>
            <a:xfrm>
              <a:off x="4855450" y="1343100"/>
              <a:ext cx="1561700" cy="866100"/>
            </a:xfrm>
            <a:custGeom>
              <a:avLst/>
              <a:gdLst/>
              <a:ahLst/>
              <a:cxnLst/>
              <a:rect l="l" t="t" r="r" b="b"/>
              <a:pathLst>
                <a:path w="62468" h="34644" extrusionOk="0">
                  <a:moveTo>
                    <a:pt x="31609" y="1"/>
                  </a:moveTo>
                  <a:cubicBezTo>
                    <a:pt x="18920" y="1"/>
                    <a:pt x="7568" y="6721"/>
                    <a:pt x="1" y="17322"/>
                  </a:cubicBezTo>
                  <a:cubicBezTo>
                    <a:pt x="7568" y="27924"/>
                    <a:pt x="18920" y="34643"/>
                    <a:pt x="31609" y="34643"/>
                  </a:cubicBezTo>
                  <a:cubicBezTo>
                    <a:pt x="43255" y="34643"/>
                    <a:pt x="53758" y="29000"/>
                    <a:pt x="61261" y="19866"/>
                  </a:cubicBezTo>
                  <a:cubicBezTo>
                    <a:pt x="62468" y="18399"/>
                    <a:pt x="62468" y="16246"/>
                    <a:pt x="61261" y="14778"/>
                  </a:cubicBezTo>
                  <a:cubicBezTo>
                    <a:pt x="53758" y="5644"/>
                    <a:pt x="43255" y="1"/>
                    <a:pt x="31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6" name="Google Shape;3466;p90"/>
            <p:cNvSpPr/>
            <p:nvPr/>
          </p:nvSpPr>
          <p:spPr>
            <a:xfrm>
              <a:off x="4855450" y="1398575"/>
              <a:ext cx="1351300" cy="810625"/>
            </a:xfrm>
            <a:custGeom>
              <a:avLst/>
              <a:gdLst/>
              <a:ahLst/>
              <a:cxnLst/>
              <a:rect l="l" t="t" r="r" b="b"/>
              <a:pathLst>
                <a:path w="54052" h="32425" extrusionOk="0">
                  <a:moveTo>
                    <a:pt x="19279" y="0"/>
                  </a:moveTo>
                  <a:cubicBezTo>
                    <a:pt x="11679" y="2805"/>
                    <a:pt x="5024" y="8090"/>
                    <a:pt x="1" y="15103"/>
                  </a:cubicBezTo>
                  <a:cubicBezTo>
                    <a:pt x="7568" y="25705"/>
                    <a:pt x="18920" y="32424"/>
                    <a:pt x="31609" y="32424"/>
                  </a:cubicBezTo>
                  <a:cubicBezTo>
                    <a:pt x="39895" y="32424"/>
                    <a:pt x="47593" y="29554"/>
                    <a:pt x="54052" y="24628"/>
                  </a:cubicBezTo>
                  <a:lnTo>
                    <a:pt x="54052" y="24628"/>
                  </a:lnTo>
                  <a:cubicBezTo>
                    <a:pt x="53631" y="24663"/>
                    <a:pt x="52953" y="24703"/>
                    <a:pt x="52069" y="24703"/>
                  </a:cubicBezTo>
                  <a:cubicBezTo>
                    <a:pt x="45554" y="24703"/>
                    <a:pt x="27839" y="22519"/>
                    <a:pt x="19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7" name="Google Shape;3467;p90"/>
            <p:cNvSpPr/>
            <p:nvPr/>
          </p:nvSpPr>
          <p:spPr>
            <a:xfrm>
              <a:off x="4812225" y="1518450"/>
              <a:ext cx="1059375" cy="515400"/>
            </a:xfrm>
            <a:custGeom>
              <a:avLst/>
              <a:gdLst/>
              <a:ahLst/>
              <a:cxnLst/>
              <a:rect l="l" t="t" r="r" b="b"/>
              <a:pathLst>
                <a:path w="42375" h="20616" extrusionOk="0">
                  <a:moveTo>
                    <a:pt x="32066" y="0"/>
                  </a:moveTo>
                  <a:cubicBezTo>
                    <a:pt x="30403" y="0"/>
                    <a:pt x="29032" y="1370"/>
                    <a:pt x="29032" y="3066"/>
                  </a:cubicBezTo>
                  <a:cubicBezTo>
                    <a:pt x="29032" y="5382"/>
                    <a:pt x="27141" y="7242"/>
                    <a:pt x="24825" y="7242"/>
                  </a:cubicBezTo>
                  <a:lnTo>
                    <a:pt x="3034" y="7242"/>
                  </a:lnTo>
                  <a:cubicBezTo>
                    <a:pt x="1371" y="7242"/>
                    <a:pt x="1" y="8612"/>
                    <a:pt x="1" y="10308"/>
                  </a:cubicBezTo>
                  <a:cubicBezTo>
                    <a:pt x="1" y="12004"/>
                    <a:pt x="1371" y="13374"/>
                    <a:pt x="3034" y="13374"/>
                  </a:cubicBezTo>
                  <a:lnTo>
                    <a:pt x="24825" y="13374"/>
                  </a:lnTo>
                  <a:cubicBezTo>
                    <a:pt x="27141" y="13374"/>
                    <a:pt x="29032" y="15234"/>
                    <a:pt x="29032" y="17550"/>
                  </a:cubicBezTo>
                  <a:cubicBezTo>
                    <a:pt x="29032" y="19246"/>
                    <a:pt x="30403" y="20616"/>
                    <a:pt x="32066" y="20616"/>
                  </a:cubicBezTo>
                  <a:cubicBezTo>
                    <a:pt x="33762" y="20616"/>
                    <a:pt x="35132" y="19246"/>
                    <a:pt x="35132" y="17550"/>
                  </a:cubicBezTo>
                  <a:cubicBezTo>
                    <a:pt x="35132" y="16049"/>
                    <a:pt x="34806" y="14647"/>
                    <a:pt x="34252" y="13374"/>
                  </a:cubicBezTo>
                  <a:lnTo>
                    <a:pt x="39308" y="13374"/>
                  </a:lnTo>
                  <a:cubicBezTo>
                    <a:pt x="41004" y="13374"/>
                    <a:pt x="42374" y="12004"/>
                    <a:pt x="42374" y="10308"/>
                  </a:cubicBezTo>
                  <a:cubicBezTo>
                    <a:pt x="42374" y="8612"/>
                    <a:pt x="41004" y="7242"/>
                    <a:pt x="39308" y="7242"/>
                  </a:cubicBezTo>
                  <a:lnTo>
                    <a:pt x="34252" y="7242"/>
                  </a:lnTo>
                  <a:cubicBezTo>
                    <a:pt x="34806" y="5970"/>
                    <a:pt x="35132" y="4567"/>
                    <a:pt x="35132" y="3066"/>
                  </a:cubicBezTo>
                  <a:cubicBezTo>
                    <a:pt x="35132" y="1370"/>
                    <a:pt x="33762" y="0"/>
                    <a:pt x="32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8" name="Google Shape;3468;p90"/>
            <p:cNvSpPr/>
            <p:nvPr/>
          </p:nvSpPr>
          <p:spPr>
            <a:xfrm>
              <a:off x="3310100" y="856825"/>
              <a:ext cx="1033250" cy="1443700"/>
            </a:xfrm>
            <a:custGeom>
              <a:avLst/>
              <a:gdLst/>
              <a:ahLst/>
              <a:cxnLst/>
              <a:rect l="l" t="t" r="r" b="b"/>
              <a:pathLst>
                <a:path w="41330" h="57748" extrusionOk="0">
                  <a:moveTo>
                    <a:pt x="10320" y="1"/>
                  </a:moveTo>
                  <a:cubicBezTo>
                    <a:pt x="8866" y="1"/>
                    <a:pt x="7474" y="791"/>
                    <a:pt x="6752" y="2131"/>
                  </a:cubicBezTo>
                  <a:cubicBezTo>
                    <a:pt x="1207" y="12537"/>
                    <a:pt x="0" y="24410"/>
                    <a:pt x="4469" y="35175"/>
                  </a:cubicBezTo>
                  <a:cubicBezTo>
                    <a:pt x="9297" y="46885"/>
                    <a:pt x="19866" y="54779"/>
                    <a:pt x="32555" y="57748"/>
                  </a:cubicBezTo>
                  <a:cubicBezTo>
                    <a:pt x="39437" y="46690"/>
                    <a:pt x="41329" y="33642"/>
                    <a:pt x="36469" y="21898"/>
                  </a:cubicBezTo>
                  <a:cubicBezTo>
                    <a:pt x="32000" y="11166"/>
                    <a:pt x="22769" y="3631"/>
                    <a:pt x="11482" y="174"/>
                  </a:cubicBezTo>
                  <a:cubicBezTo>
                    <a:pt x="11098" y="57"/>
                    <a:pt x="10707" y="1"/>
                    <a:pt x="103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9" name="Google Shape;3469;p90"/>
            <p:cNvSpPr/>
            <p:nvPr/>
          </p:nvSpPr>
          <p:spPr>
            <a:xfrm>
              <a:off x="3334550" y="1143325"/>
              <a:ext cx="962325" cy="1157200"/>
            </a:xfrm>
            <a:custGeom>
              <a:avLst/>
              <a:gdLst/>
              <a:ahLst/>
              <a:cxnLst/>
              <a:rect l="l" t="t" r="r" b="b"/>
              <a:pathLst>
                <a:path w="38493" h="46288" extrusionOk="0">
                  <a:moveTo>
                    <a:pt x="2088" y="0"/>
                  </a:moveTo>
                  <a:lnTo>
                    <a:pt x="2088" y="0"/>
                  </a:lnTo>
                  <a:cubicBezTo>
                    <a:pt x="1" y="7861"/>
                    <a:pt x="327" y="16082"/>
                    <a:pt x="3491" y="23715"/>
                  </a:cubicBezTo>
                  <a:cubicBezTo>
                    <a:pt x="8319" y="35425"/>
                    <a:pt x="18888" y="43319"/>
                    <a:pt x="31577" y="46288"/>
                  </a:cubicBezTo>
                  <a:cubicBezTo>
                    <a:pt x="36143" y="38981"/>
                    <a:pt x="38492" y="30793"/>
                    <a:pt x="38166" y="22703"/>
                  </a:cubicBezTo>
                  <a:lnTo>
                    <a:pt x="38166" y="22703"/>
                  </a:lnTo>
                  <a:cubicBezTo>
                    <a:pt x="37624" y="22720"/>
                    <a:pt x="37090" y="22728"/>
                    <a:pt x="36564" y="22728"/>
                  </a:cubicBezTo>
                  <a:cubicBezTo>
                    <a:pt x="10498" y="22728"/>
                    <a:pt x="3143" y="3293"/>
                    <a:pt x="20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0" name="Google Shape;3470;p90"/>
            <p:cNvSpPr/>
            <p:nvPr/>
          </p:nvSpPr>
          <p:spPr>
            <a:xfrm>
              <a:off x="3580025" y="1355975"/>
              <a:ext cx="696450" cy="1178600"/>
            </a:xfrm>
            <a:custGeom>
              <a:avLst/>
              <a:gdLst/>
              <a:ahLst/>
              <a:cxnLst/>
              <a:rect l="l" t="t" r="r" b="b"/>
              <a:pathLst>
                <a:path w="27858" h="47144" extrusionOk="0">
                  <a:moveTo>
                    <a:pt x="7370" y="1"/>
                  </a:moveTo>
                  <a:cubicBezTo>
                    <a:pt x="6979" y="1"/>
                    <a:pt x="6582" y="76"/>
                    <a:pt x="6198" y="236"/>
                  </a:cubicBezTo>
                  <a:cubicBezTo>
                    <a:pt x="4665" y="889"/>
                    <a:pt x="3915" y="2683"/>
                    <a:pt x="4567" y="4216"/>
                  </a:cubicBezTo>
                  <a:lnTo>
                    <a:pt x="6492" y="8913"/>
                  </a:lnTo>
                  <a:cubicBezTo>
                    <a:pt x="6405" y="8911"/>
                    <a:pt x="6318" y="8910"/>
                    <a:pt x="6231" y="8910"/>
                  </a:cubicBezTo>
                  <a:cubicBezTo>
                    <a:pt x="4912" y="8910"/>
                    <a:pt x="3569" y="9145"/>
                    <a:pt x="2284" y="9696"/>
                  </a:cubicBezTo>
                  <a:cubicBezTo>
                    <a:pt x="718" y="10348"/>
                    <a:pt x="0" y="12110"/>
                    <a:pt x="653" y="13676"/>
                  </a:cubicBezTo>
                  <a:cubicBezTo>
                    <a:pt x="1120" y="14857"/>
                    <a:pt x="2257" y="15575"/>
                    <a:pt x="3460" y="15575"/>
                  </a:cubicBezTo>
                  <a:cubicBezTo>
                    <a:pt x="3851" y="15575"/>
                    <a:pt x="4248" y="15499"/>
                    <a:pt x="4632" y="15339"/>
                  </a:cubicBezTo>
                  <a:cubicBezTo>
                    <a:pt x="5152" y="15123"/>
                    <a:pt x="5692" y="15021"/>
                    <a:pt x="6223" y="15021"/>
                  </a:cubicBezTo>
                  <a:cubicBezTo>
                    <a:pt x="7858" y="15021"/>
                    <a:pt x="9415" y="15990"/>
                    <a:pt x="10080" y="17590"/>
                  </a:cubicBezTo>
                  <a:lnTo>
                    <a:pt x="21562" y="45252"/>
                  </a:lnTo>
                  <a:cubicBezTo>
                    <a:pt x="22051" y="46459"/>
                    <a:pt x="23193" y="47144"/>
                    <a:pt x="24367" y="47144"/>
                  </a:cubicBezTo>
                  <a:cubicBezTo>
                    <a:pt x="24759" y="47144"/>
                    <a:pt x="25183" y="47078"/>
                    <a:pt x="25542" y="46915"/>
                  </a:cubicBezTo>
                  <a:cubicBezTo>
                    <a:pt x="27107" y="46263"/>
                    <a:pt x="27858" y="44501"/>
                    <a:pt x="27205" y="42936"/>
                  </a:cubicBezTo>
                  <a:lnTo>
                    <a:pt x="15756" y="15274"/>
                  </a:lnTo>
                  <a:cubicBezTo>
                    <a:pt x="15332" y="14230"/>
                    <a:pt x="15332" y="13088"/>
                    <a:pt x="15756" y="12077"/>
                  </a:cubicBezTo>
                  <a:cubicBezTo>
                    <a:pt x="16180" y="11033"/>
                    <a:pt x="16963" y="10218"/>
                    <a:pt x="18006" y="9794"/>
                  </a:cubicBezTo>
                  <a:cubicBezTo>
                    <a:pt x="19572" y="9141"/>
                    <a:pt x="20322" y="7380"/>
                    <a:pt x="19670" y="5814"/>
                  </a:cubicBezTo>
                  <a:cubicBezTo>
                    <a:pt x="19178" y="4632"/>
                    <a:pt x="18034" y="3915"/>
                    <a:pt x="16830" y="3915"/>
                  </a:cubicBezTo>
                  <a:cubicBezTo>
                    <a:pt x="16439" y="3915"/>
                    <a:pt x="16042" y="3991"/>
                    <a:pt x="15658" y="4151"/>
                  </a:cubicBezTo>
                  <a:cubicBezTo>
                    <a:pt x="14320" y="4705"/>
                    <a:pt x="13113" y="5553"/>
                    <a:pt x="12135" y="6564"/>
                  </a:cubicBezTo>
                  <a:lnTo>
                    <a:pt x="10210" y="1900"/>
                  </a:lnTo>
                  <a:cubicBezTo>
                    <a:pt x="9718" y="718"/>
                    <a:pt x="8575" y="1"/>
                    <a:pt x="73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1" name="Google Shape;3471;p90"/>
            <p:cNvSpPr/>
            <p:nvPr/>
          </p:nvSpPr>
          <p:spPr>
            <a:xfrm>
              <a:off x="4347400" y="2358275"/>
              <a:ext cx="1453250" cy="936025"/>
            </a:xfrm>
            <a:custGeom>
              <a:avLst/>
              <a:gdLst/>
              <a:ahLst/>
              <a:cxnLst/>
              <a:rect l="l" t="t" r="r" b="b"/>
              <a:pathLst>
                <a:path w="58130" h="37441" extrusionOk="0">
                  <a:moveTo>
                    <a:pt x="22130" y="1"/>
                  </a:moveTo>
                  <a:cubicBezTo>
                    <a:pt x="14512" y="1"/>
                    <a:pt x="6872" y="2351"/>
                    <a:pt x="0" y="6627"/>
                  </a:cubicBezTo>
                  <a:cubicBezTo>
                    <a:pt x="2969" y="19317"/>
                    <a:pt x="10863" y="29885"/>
                    <a:pt x="22573" y="34713"/>
                  </a:cubicBezTo>
                  <a:cubicBezTo>
                    <a:pt x="27028" y="36563"/>
                    <a:pt x="31673" y="37440"/>
                    <a:pt x="36326" y="37440"/>
                  </a:cubicBezTo>
                  <a:cubicBezTo>
                    <a:pt x="42915" y="37440"/>
                    <a:pt x="49518" y="35680"/>
                    <a:pt x="55617" y="32430"/>
                  </a:cubicBezTo>
                  <a:cubicBezTo>
                    <a:pt x="57314" y="31516"/>
                    <a:pt x="58129" y="29527"/>
                    <a:pt x="57575" y="27700"/>
                  </a:cubicBezTo>
                  <a:cubicBezTo>
                    <a:pt x="54117" y="16413"/>
                    <a:pt x="46582" y="7182"/>
                    <a:pt x="35850" y="2713"/>
                  </a:cubicBezTo>
                  <a:cubicBezTo>
                    <a:pt x="31404" y="873"/>
                    <a:pt x="26771" y="1"/>
                    <a:pt x="22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2" name="Google Shape;3472;p90"/>
            <p:cNvSpPr/>
            <p:nvPr/>
          </p:nvSpPr>
          <p:spPr>
            <a:xfrm>
              <a:off x="4347400" y="2358475"/>
              <a:ext cx="1157225" cy="935750"/>
            </a:xfrm>
            <a:custGeom>
              <a:avLst/>
              <a:gdLst/>
              <a:ahLst/>
              <a:cxnLst/>
              <a:rect l="l" t="t" r="r" b="b"/>
              <a:pathLst>
                <a:path w="46289" h="37430" extrusionOk="0">
                  <a:moveTo>
                    <a:pt x="22096" y="0"/>
                  </a:moveTo>
                  <a:cubicBezTo>
                    <a:pt x="14495" y="0"/>
                    <a:pt x="6859" y="2333"/>
                    <a:pt x="0" y="6619"/>
                  </a:cubicBezTo>
                  <a:cubicBezTo>
                    <a:pt x="2969" y="19309"/>
                    <a:pt x="10863" y="29877"/>
                    <a:pt x="22573" y="34705"/>
                  </a:cubicBezTo>
                  <a:cubicBezTo>
                    <a:pt x="27022" y="36549"/>
                    <a:pt x="31671" y="37430"/>
                    <a:pt x="36331" y="37430"/>
                  </a:cubicBezTo>
                  <a:cubicBezTo>
                    <a:pt x="39667" y="37430"/>
                    <a:pt x="43009" y="36979"/>
                    <a:pt x="46288" y="36108"/>
                  </a:cubicBezTo>
                  <a:cubicBezTo>
                    <a:pt x="42928" y="35031"/>
                    <a:pt x="22769" y="27398"/>
                    <a:pt x="23585" y="30"/>
                  </a:cubicBezTo>
                  <a:cubicBezTo>
                    <a:pt x="23089" y="10"/>
                    <a:pt x="22593" y="0"/>
                    <a:pt x="22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3" name="Google Shape;3473;p90"/>
            <p:cNvSpPr/>
            <p:nvPr/>
          </p:nvSpPr>
          <p:spPr>
            <a:xfrm>
              <a:off x="4102750" y="2381875"/>
              <a:ext cx="1199625" cy="676250"/>
            </a:xfrm>
            <a:custGeom>
              <a:avLst/>
              <a:gdLst/>
              <a:ahLst/>
              <a:cxnLst/>
              <a:rect l="l" t="t" r="r" b="b"/>
              <a:pathLst>
                <a:path w="47985" h="27050" extrusionOk="0">
                  <a:moveTo>
                    <a:pt x="3465" y="0"/>
                  </a:moveTo>
                  <a:cubicBezTo>
                    <a:pt x="2270" y="0"/>
                    <a:pt x="1145" y="718"/>
                    <a:pt x="653" y="1900"/>
                  </a:cubicBezTo>
                  <a:cubicBezTo>
                    <a:pt x="1" y="3465"/>
                    <a:pt x="751" y="5227"/>
                    <a:pt x="2317" y="5879"/>
                  </a:cubicBezTo>
                  <a:lnTo>
                    <a:pt x="29978" y="17361"/>
                  </a:lnTo>
                  <a:cubicBezTo>
                    <a:pt x="30989" y="17785"/>
                    <a:pt x="31805" y="18568"/>
                    <a:pt x="32229" y="19612"/>
                  </a:cubicBezTo>
                  <a:cubicBezTo>
                    <a:pt x="32653" y="20656"/>
                    <a:pt x="32653" y="21765"/>
                    <a:pt x="32229" y="22809"/>
                  </a:cubicBezTo>
                  <a:cubicBezTo>
                    <a:pt x="31577" y="24375"/>
                    <a:pt x="32327" y="26169"/>
                    <a:pt x="33893" y="26789"/>
                  </a:cubicBezTo>
                  <a:cubicBezTo>
                    <a:pt x="34251" y="26952"/>
                    <a:pt x="34675" y="27049"/>
                    <a:pt x="35067" y="27049"/>
                  </a:cubicBezTo>
                  <a:cubicBezTo>
                    <a:pt x="36241" y="27049"/>
                    <a:pt x="37383" y="26332"/>
                    <a:pt x="37872" y="25158"/>
                  </a:cubicBezTo>
                  <a:cubicBezTo>
                    <a:pt x="38427" y="23788"/>
                    <a:pt x="38688" y="22385"/>
                    <a:pt x="38655" y="20950"/>
                  </a:cubicBezTo>
                  <a:lnTo>
                    <a:pt x="38655" y="20950"/>
                  </a:lnTo>
                  <a:lnTo>
                    <a:pt x="43352" y="22874"/>
                  </a:lnTo>
                  <a:cubicBezTo>
                    <a:pt x="43711" y="23037"/>
                    <a:pt x="44135" y="23135"/>
                    <a:pt x="44527" y="23135"/>
                  </a:cubicBezTo>
                  <a:cubicBezTo>
                    <a:pt x="45701" y="23135"/>
                    <a:pt x="46843" y="22417"/>
                    <a:pt x="47332" y="21243"/>
                  </a:cubicBezTo>
                  <a:cubicBezTo>
                    <a:pt x="47984" y="19677"/>
                    <a:pt x="47234" y="17883"/>
                    <a:pt x="45668" y="17231"/>
                  </a:cubicBezTo>
                  <a:lnTo>
                    <a:pt x="41004" y="15306"/>
                  </a:lnTo>
                  <a:cubicBezTo>
                    <a:pt x="42015" y="14328"/>
                    <a:pt x="42863" y="13153"/>
                    <a:pt x="43418" y="11783"/>
                  </a:cubicBezTo>
                  <a:cubicBezTo>
                    <a:pt x="44070" y="10218"/>
                    <a:pt x="43320" y="8424"/>
                    <a:pt x="41754" y="7771"/>
                  </a:cubicBezTo>
                  <a:cubicBezTo>
                    <a:pt x="41378" y="7611"/>
                    <a:pt x="40987" y="7536"/>
                    <a:pt x="40600" y="7536"/>
                  </a:cubicBezTo>
                  <a:cubicBezTo>
                    <a:pt x="39410" y="7536"/>
                    <a:pt x="38267" y="8253"/>
                    <a:pt x="37774" y="9435"/>
                  </a:cubicBezTo>
                  <a:cubicBezTo>
                    <a:pt x="37110" y="11035"/>
                    <a:pt x="35553" y="12004"/>
                    <a:pt x="33903" y="12004"/>
                  </a:cubicBezTo>
                  <a:cubicBezTo>
                    <a:pt x="33368" y="12004"/>
                    <a:pt x="32822" y="11901"/>
                    <a:pt x="32294" y="11686"/>
                  </a:cubicBezTo>
                  <a:lnTo>
                    <a:pt x="4633" y="236"/>
                  </a:lnTo>
                  <a:cubicBezTo>
                    <a:pt x="4249" y="76"/>
                    <a:pt x="3853" y="0"/>
                    <a:pt x="3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4" name="Google Shape;3474;p90"/>
            <p:cNvSpPr/>
            <p:nvPr/>
          </p:nvSpPr>
          <p:spPr>
            <a:xfrm>
              <a:off x="2504375" y="1662550"/>
              <a:ext cx="1032450" cy="1443700"/>
            </a:xfrm>
            <a:custGeom>
              <a:avLst/>
              <a:gdLst/>
              <a:ahLst/>
              <a:cxnLst/>
              <a:rect l="l" t="t" r="r" b="b"/>
              <a:pathLst>
                <a:path w="41298" h="57748" extrusionOk="0">
                  <a:moveTo>
                    <a:pt x="10304" y="0"/>
                  </a:moveTo>
                  <a:cubicBezTo>
                    <a:pt x="8836" y="0"/>
                    <a:pt x="7448" y="791"/>
                    <a:pt x="6753" y="2130"/>
                  </a:cubicBezTo>
                  <a:cubicBezTo>
                    <a:pt x="1208" y="12569"/>
                    <a:pt x="1" y="24442"/>
                    <a:pt x="4437" y="35174"/>
                  </a:cubicBezTo>
                  <a:cubicBezTo>
                    <a:pt x="9297" y="46885"/>
                    <a:pt x="19866" y="54811"/>
                    <a:pt x="32555" y="57747"/>
                  </a:cubicBezTo>
                  <a:cubicBezTo>
                    <a:pt x="39438" y="46689"/>
                    <a:pt x="41297" y="33641"/>
                    <a:pt x="36470" y="21930"/>
                  </a:cubicBezTo>
                  <a:cubicBezTo>
                    <a:pt x="32001" y="11166"/>
                    <a:pt x="22769" y="3631"/>
                    <a:pt x="11483" y="173"/>
                  </a:cubicBezTo>
                  <a:cubicBezTo>
                    <a:pt x="11092" y="56"/>
                    <a:pt x="10695" y="0"/>
                    <a:pt x="10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5" name="Google Shape;3475;p90"/>
            <p:cNvSpPr/>
            <p:nvPr/>
          </p:nvSpPr>
          <p:spPr>
            <a:xfrm>
              <a:off x="2528850" y="1949850"/>
              <a:ext cx="962300" cy="1156400"/>
            </a:xfrm>
            <a:custGeom>
              <a:avLst/>
              <a:gdLst/>
              <a:ahLst/>
              <a:cxnLst/>
              <a:rect l="l" t="t" r="r" b="b"/>
              <a:pathLst>
                <a:path w="38492" h="46256" extrusionOk="0">
                  <a:moveTo>
                    <a:pt x="2088" y="0"/>
                  </a:moveTo>
                  <a:cubicBezTo>
                    <a:pt x="0" y="7829"/>
                    <a:pt x="294" y="16049"/>
                    <a:pt x="3458" y="23682"/>
                  </a:cubicBezTo>
                  <a:cubicBezTo>
                    <a:pt x="8318" y="35393"/>
                    <a:pt x="18887" y="43319"/>
                    <a:pt x="31576" y="46255"/>
                  </a:cubicBezTo>
                  <a:cubicBezTo>
                    <a:pt x="36110" y="38948"/>
                    <a:pt x="38492" y="30761"/>
                    <a:pt x="38165" y="22671"/>
                  </a:cubicBezTo>
                  <a:lnTo>
                    <a:pt x="38165" y="22671"/>
                  </a:lnTo>
                  <a:cubicBezTo>
                    <a:pt x="37624" y="22687"/>
                    <a:pt x="37090" y="22695"/>
                    <a:pt x="36563" y="22695"/>
                  </a:cubicBezTo>
                  <a:cubicBezTo>
                    <a:pt x="10498" y="22695"/>
                    <a:pt x="3143" y="3261"/>
                    <a:pt x="20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6" name="Google Shape;3476;p90"/>
            <p:cNvSpPr/>
            <p:nvPr/>
          </p:nvSpPr>
          <p:spPr>
            <a:xfrm>
              <a:off x="2773500" y="2161700"/>
              <a:ext cx="697275" cy="1179400"/>
            </a:xfrm>
            <a:custGeom>
              <a:avLst/>
              <a:gdLst/>
              <a:ahLst/>
              <a:cxnLst/>
              <a:rect l="l" t="t" r="r" b="b"/>
              <a:pathLst>
                <a:path w="27891" h="47176" extrusionOk="0">
                  <a:moveTo>
                    <a:pt x="7403" y="0"/>
                  </a:moveTo>
                  <a:cubicBezTo>
                    <a:pt x="7012" y="0"/>
                    <a:pt x="6614" y="76"/>
                    <a:pt x="6231" y="236"/>
                  </a:cubicBezTo>
                  <a:cubicBezTo>
                    <a:pt x="4665" y="888"/>
                    <a:pt x="3915" y="2682"/>
                    <a:pt x="4567" y="4248"/>
                  </a:cubicBezTo>
                  <a:lnTo>
                    <a:pt x="6524" y="8912"/>
                  </a:lnTo>
                  <a:cubicBezTo>
                    <a:pt x="6444" y="8911"/>
                    <a:pt x="6365" y="8910"/>
                    <a:pt x="6285" y="8910"/>
                  </a:cubicBezTo>
                  <a:cubicBezTo>
                    <a:pt x="4930" y="8910"/>
                    <a:pt x="3579" y="9172"/>
                    <a:pt x="2316" y="9695"/>
                  </a:cubicBezTo>
                  <a:cubicBezTo>
                    <a:pt x="750" y="10348"/>
                    <a:pt x="0" y="12142"/>
                    <a:pt x="653" y="13708"/>
                  </a:cubicBezTo>
                  <a:cubicBezTo>
                    <a:pt x="1145" y="14864"/>
                    <a:pt x="2286" y="15575"/>
                    <a:pt x="3489" y="15575"/>
                  </a:cubicBezTo>
                  <a:cubicBezTo>
                    <a:pt x="3881" y="15575"/>
                    <a:pt x="4280" y="15499"/>
                    <a:pt x="4665" y="15339"/>
                  </a:cubicBezTo>
                  <a:cubicBezTo>
                    <a:pt x="5170" y="15127"/>
                    <a:pt x="5709" y="15021"/>
                    <a:pt x="6251" y="15021"/>
                  </a:cubicBezTo>
                  <a:cubicBezTo>
                    <a:pt x="6793" y="15021"/>
                    <a:pt x="7340" y="15127"/>
                    <a:pt x="7862" y="15339"/>
                  </a:cubicBezTo>
                  <a:cubicBezTo>
                    <a:pt x="8873" y="15763"/>
                    <a:pt x="9688" y="16578"/>
                    <a:pt x="10112" y="17622"/>
                  </a:cubicBezTo>
                  <a:lnTo>
                    <a:pt x="21562" y="45284"/>
                  </a:lnTo>
                  <a:cubicBezTo>
                    <a:pt x="22051" y="46458"/>
                    <a:pt x="23193" y="47176"/>
                    <a:pt x="24400" y="47176"/>
                  </a:cubicBezTo>
                  <a:cubicBezTo>
                    <a:pt x="24791" y="47176"/>
                    <a:pt x="25183" y="47078"/>
                    <a:pt x="25574" y="46947"/>
                  </a:cubicBezTo>
                  <a:cubicBezTo>
                    <a:pt x="27140" y="46295"/>
                    <a:pt x="27890" y="44501"/>
                    <a:pt x="27238" y="42935"/>
                  </a:cubicBezTo>
                  <a:lnTo>
                    <a:pt x="15756" y="15273"/>
                  </a:lnTo>
                  <a:cubicBezTo>
                    <a:pt x="14875" y="13153"/>
                    <a:pt x="15919" y="10707"/>
                    <a:pt x="18039" y="9793"/>
                  </a:cubicBezTo>
                  <a:cubicBezTo>
                    <a:pt x="19605" y="9173"/>
                    <a:pt x="20322" y="7379"/>
                    <a:pt x="19703" y="5814"/>
                  </a:cubicBezTo>
                  <a:cubicBezTo>
                    <a:pt x="19210" y="4632"/>
                    <a:pt x="18067" y="3914"/>
                    <a:pt x="16863" y="3914"/>
                  </a:cubicBezTo>
                  <a:cubicBezTo>
                    <a:pt x="16472" y="3914"/>
                    <a:pt x="16074" y="3990"/>
                    <a:pt x="15690" y="4150"/>
                  </a:cubicBezTo>
                  <a:cubicBezTo>
                    <a:pt x="14320" y="4737"/>
                    <a:pt x="13146" y="5585"/>
                    <a:pt x="12167" y="6596"/>
                  </a:cubicBezTo>
                  <a:lnTo>
                    <a:pt x="10243" y="1899"/>
                  </a:lnTo>
                  <a:cubicBezTo>
                    <a:pt x="9750" y="717"/>
                    <a:pt x="8607" y="0"/>
                    <a:pt x="74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7" name="Google Shape;3477;p90"/>
            <p:cNvSpPr/>
            <p:nvPr/>
          </p:nvSpPr>
          <p:spPr>
            <a:xfrm>
              <a:off x="3541700" y="3164350"/>
              <a:ext cx="1453225" cy="935825"/>
            </a:xfrm>
            <a:custGeom>
              <a:avLst/>
              <a:gdLst/>
              <a:ahLst/>
              <a:cxnLst/>
              <a:rect l="l" t="t" r="r" b="b"/>
              <a:pathLst>
                <a:path w="58129" h="37433" extrusionOk="0">
                  <a:moveTo>
                    <a:pt x="22113" y="0"/>
                  </a:moveTo>
                  <a:cubicBezTo>
                    <a:pt x="14506" y="0"/>
                    <a:pt x="6869" y="2337"/>
                    <a:pt x="0" y="6613"/>
                  </a:cubicBezTo>
                  <a:cubicBezTo>
                    <a:pt x="2936" y="19302"/>
                    <a:pt x="10862" y="29871"/>
                    <a:pt x="22573" y="34731"/>
                  </a:cubicBezTo>
                  <a:cubicBezTo>
                    <a:pt x="27003" y="36562"/>
                    <a:pt x="31627" y="37432"/>
                    <a:pt x="36264" y="37432"/>
                  </a:cubicBezTo>
                  <a:cubicBezTo>
                    <a:pt x="42862" y="37432"/>
                    <a:pt x="49487" y="35672"/>
                    <a:pt x="55617" y="32415"/>
                  </a:cubicBezTo>
                  <a:cubicBezTo>
                    <a:pt x="57313" y="31534"/>
                    <a:pt x="58129" y="29545"/>
                    <a:pt x="57574" y="27685"/>
                  </a:cubicBezTo>
                  <a:cubicBezTo>
                    <a:pt x="54116" y="16399"/>
                    <a:pt x="46581" y="7167"/>
                    <a:pt x="35817" y="2699"/>
                  </a:cubicBezTo>
                  <a:cubicBezTo>
                    <a:pt x="31380" y="870"/>
                    <a:pt x="26752" y="0"/>
                    <a:pt x="22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8" name="Google Shape;3478;p90"/>
            <p:cNvSpPr/>
            <p:nvPr/>
          </p:nvSpPr>
          <p:spPr>
            <a:xfrm>
              <a:off x="3541700" y="3164200"/>
              <a:ext cx="1156400" cy="936050"/>
            </a:xfrm>
            <a:custGeom>
              <a:avLst/>
              <a:gdLst/>
              <a:ahLst/>
              <a:cxnLst/>
              <a:rect l="l" t="t" r="r" b="b"/>
              <a:pathLst>
                <a:path w="46256" h="37442" extrusionOk="0">
                  <a:moveTo>
                    <a:pt x="22112" y="0"/>
                  </a:moveTo>
                  <a:cubicBezTo>
                    <a:pt x="14505" y="0"/>
                    <a:pt x="6864" y="2360"/>
                    <a:pt x="0" y="6619"/>
                  </a:cubicBezTo>
                  <a:cubicBezTo>
                    <a:pt x="2936" y="19308"/>
                    <a:pt x="10862" y="29877"/>
                    <a:pt x="22573" y="34737"/>
                  </a:cubicBezTo>
                  <a:cubicBezTo>
                    <a:pt x="26999" y="36572"/>
                    <a:pt x="31621" y="37441"/>
                    <a:pt x="36251" y="37441"/>
                  </a:cubicBezTo>
                  <a:cubicBezTo>
                    <a:pt x="39606" y="37441"/>
                    <a:pt x="42965" y="36985"/>
                    <a:pt x="46255" y="36107"/>
                  </a:cubicBezTo>
                  <a:cubicBezTo>
                    <a:pt x="42928" y="35031"/>
                    <a:pt x="22769" y="27398"/>
                    <a:pt x="23584" y="30"/>
                  </a:cubicBezTo>
                  <a:cubicBezTo>
                    <a:pt x="23094" y="10"/>
                    <a:pt x="22603" y="0"/>
                    <a:pt x="2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9" name="Google Shape;3479;p90"/>
            <p:cNvSpPr/>
            <p:nvPr/>
          </p:nvSpPr>
          <p:spPr>
            <a:xfrm>
              <a:off x="3297050" y="3187925"/>
              <a:ext cx="1199600" cy="675900"/>
            </a:xfrm>
            <a:custGeom>
              <a:avLst/>
              <a:gdLst/>
              <a:ahLst/>
              <a:cxnLst/>
              <a:rect l="l" t="t" r="r" b="b"/>
              <a:pathLst>
                <a:path w="47984" h="27036" extrusionOk="0">
                  <a:moveTo>
                    <a:pt x="3472" y="0"/>
                  </a:moveTo>
                  <a:cubicBezTo>
                    <a:pt x="2264" y="0"/>
                    <a:pt x="1114" y="700"/>
                    <a:pt x="620" y="1886"/>
                  </a:cubicBezTo>
                  <a:cubicBezTo>
                    <a:pt x="0" y="3452"/>
                    <a:pt x="718" y="5246"/>
                    <a:pt x="2284" y="5898"/>
                  </a:cubicBezTo>
                  <a:lnTo>
                    <a:pt x="29945" y="17348"/>
                  </a:lnTo>
                  <a:cubicBezTo>
                    <a:pt x="30989" y="17772"/>
                    <a:pt x="31804" y="18587"/>
                    <a:pt x="32229" y="19599"/>
                  </a:cubicBezTo>
                  <a:cubicBezTo>
                    <a:pt x="32653" y="20642"/>
                    <a:pt x="32653" y="21784"/>
                    <a:pt x="32229" y="22795"/>
                  </a:cubicBezTo>
                  <a:cubicBezTo>
                    <a:pt x="31576" y="24361"/>
                    <a:pt x="32326" y="26155"/>
                    <a:pt x="33860" y="26808"/>
                  </a:cubicBezTo>
                  <a:cubicBezTo>
                    <a:pt x="34251" y="26971"/>
                    <a:pt x="34642" y="27036"/>
                    <a:pt x="35034" y="27036"/>
                  </a:cubicBezTo>
                  <a:cubicBezTo>
                    <a:pt x="36241" y="27036"/>
                    <a:pt x="37382" y="26318"/>
                    <a:pt x="37872" y="25144"/>
                  </a:cubicBezTo>
                  <a:cubicBezTo>
                    <a:pt x="38426" y="23807"/>
                    <a:pt x="38687" y="22371"/>
                    <a:pt x="38655" y="20936"/>
                  </a:cubicBezTo>
                  <a:lnTo>
                    <a:pt x="38655" y="20936"/>
                  </a:lnTo>
                  <a:lnTo>
                    <a:pt x="43319" y="22893"/>
                  </a:lnTo>
                  <a:cubicBezTo>
                    <a:pt x="43711" y="23056"/>
                    <a:pt x="44102" y="23122"/>
                    <a:pt x="44494" y="23122"/>
                  </a:cubicBezTo>
                  <a:cubicBezTo>
                    <a:pt x="45701" y="23122"/>
                    <a:pt x="46842" y="22404"/>
                    <a:pt x="47332" y="21230"/>
                  </a:cubicBezTo>
                  <a:cubicBezTo>
                    <a:pt x="47984" y="19664"/>
                    <a:pt x="47234" y="17870"/>
                    <a:pt x="45668" y="17217"/>
                  </a:cubicBezTo>
                  <a:lnTo>
                    <a:pt x="40971" y="15293"/>
                  </a:lnTo>
                  <a:cubicBezTo>
                    <a:pt x="42014" y="14314"/>
                    <a:pt x="42863" y="13107"/>
                    <a:pt x="43417" y="11770"/>
                  </a:cubicBezTo>
                  <a:cubicBezTo>
                    <a:pt x="44070" y="10204"/>
                    <a:pt x="43319" y="8410"/>
                    <a:pt x="41754" y="7758"/>
                  </a:cubicBezTo>
                  <a:cubicBezTo>
                    <a:pt x="41374" y="7607"/>
                    <a:pt x="40981" y="7536"/>
                    <a:pt x="40594" y="7536"/>
                  </a:cubicBezTo>
                  <a:cubicBezTo>
                    <a:pt x="39387" y="7536"/>
                    <a:pt x="38243" y="8235"/>
                    <a:pt x="37774" y="9421"/>
                  </a:cubicBezTo>
                  <a:cubicBezTo>
                    <a:pt x="37081" y="11029"/>
                    <a:pt x="35507" y="12018"/>
                    <a:pt x="33862" y="12018"/>
                  </a:cubicBezTo>
                  <a:cubicBezTo>
                    <a:pt x="33338" y="12018"/>
                    <a:pt x="32806" y="11917"/>
                    <a:pt x="32294" y="11705"/>
                  </a:cubicBezTo>
                  <a:lnTo>
                    <a:pt x="4632" y="222"/>
                  </a:lnTo>
                  <a:cubicBezTo>
                    <a:pt x="4253" y="72"/>
                    <a:pt x="3859" y="0"/>
                    <a:pt x="3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0" name="Google Shape;3480;p90"/>
            <p:cNvSpPr/>
            <p:nvPr/>
          </p:nvSpPr>
          <p:spPr>
            <a:xfrm>
              <a:off x="1697850" y="2468750"/>
              <a:ext cx="1033250" cy="1443200"/>
            </a:xfrm>
            <a:custGeom>
              <a:avLst/>
              <a:gdLst/>
              <a:ahLst/>
              <a:cxnLst/>
              <a:rect l="l" t="t" r="r" b="b"/>
              <a:pathLst>
                <a:path w="41330" h="57728" extrusionOk="0">
                  <a:moveTo>
                    <a:pt x="10300" y="1"/>
                  </a:moveTo>
                  <a:cubicBezTo>
                    <a:pt x="8854" y="1"/>
                    <a:pt x="7471" y="810"/>
                    <a:pt x="6753" y="2143"/>
                  </a:cubicBezTo>
                  <a:cubicBezTo>
                    <a:pt x="1240" y="12549"/>
                    <a:pt x="1" y="24423"/>
                    <a:pt x="4469" y="35155"/>
                  </a:cubicBezTo>
                  <a:cubicBezTo>
                    <a:pt x="9330" y="46898"/>
                    <a:pt x="19899" y="54792"/>
                    <a:pt x="32555" y="57727"/>
                  </a:cubicBezTo>
                  <a:cubicBezTo>
                    <a:pt x="39471" y="46702"/>
                    <a:pt x="41330" y="33621"/>
                    <a:pt x="36470" y="21911"/>
                  </a:cubicBezTo>
                  <a:cubicBezTo>
                    <a:pt x="32033" y="11146"/>
                    <a:pt x="22769" y="3611"/>
                    <a:pt x="11483" y="186"/>
                  </a:cubicBezTo>
                  <a:cubicBezTo>
                    <a:pt x="11092" y="60"/>
                    <a:pt x="10694" y="1"/>
                    <a:pt x="10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1" name="Google Shape;3481;p90"/>
            <p:cNvSpPr/>
            <p:nvPr/>
          </p:nvSpPr>
          <p:spPr>
            <a:xfrm>
              <a:off x="1723125" y="2755550"/>
              <a:ext cx="961500" cy="1156400"/>
            </a:xfrm>
            <a:custGeom>
              <a:avLst/>
              <a:gdLst/>
              <a:ahLst/>
              <a:cxnLst/>
              <a:rect l="l" t="t" r="r" b="b"/>
              <a:pathLst>
                <a:path w="38460" h="46256" extrusionOk="0">
                  <a:moveTo>
                    <a:pt x="2056" y="1"/>
                  </a:moveTo>
                  <a:lnTo>
                    <a:pt x="2056" y="1"/>
                  </a:lnTo>
                  <a:cubicBezTo>
                    <a:pt x="1" y="7862"/>
                    <a:pt x="294" y="16049"/>
                    <a:pt x="3458" y="23683"/>
                  </a:cubicBezTo>
                  <a:cubicBezTo>
                    <a:pt x="8319" y="35426"/>
                    <a:pt x="18888" y="43320"/>
                    <a:pt x="31544" y="46255"/>
                  </a:cubicBezTo>
                  <a:cubicBezTo>
                    <a:pt x="36111" y="38949"/>
                    <a:pt x="38460" y="30794"/>
                    <a:pt x="38166" y="22704"/>
                  </a:cubicBezTo>
                  <a:lnTo>
                    <a:pt x="38166" y="22704"/>
                  </a:lnTo>
                  <a:cubicBezTo>
                    <a:pt x="37645" y="22719"/>
                    <a:pt x="37131" y="22726"/>
                    <a:pt x="36624" y="22726"/>
                  </a:cubicBezTo>
                  <a:cubicBezTo>
                    <a:pt x="10477" y="22726"/>
                    <a:pt x="3112" y="3264"/>
                    <a:pt x="2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2" name="Google Shape;3482;p90"/>
            <p:cNvSpPr/>
            <p:nvPr/>
          </p:nvSpPr>
          <p:spPr>
            <a:xfrm>
              <a:off x="1967775" y="2967750"/>
              <a:ext cx="696475" cy="1179050"/>
            </a:xfrm>
            <a:custGeom>
              <a:avLst/>
              <a:gdLst/>
              <a:ahLst/>
              <a:cxnLst/>
              <a:rect l="l" t="t" r="r" b="b"/>
              <a:pathLst>
                <a:path w="27859" h="47162" extrusionOk="0">
                  <a:moveTo>
                    <a:pt x="7386" y="0"/>
                  </a:moveTo>
                  <a:cubicBezTo>
                    <a:pt x="7002" y="0"/>
                    <a:pt x="6611" y="72"/>
                    <a:pt x="6231" y="222"/>
                  </a:cubicBezTo>
                  <a:cubicBezTo>
                    <a:pt x="4665" y="874"/>
                    <a:pt x="3915" y="2669"/>
                    <a:pt x="4568" y="4234"/>
                  </a:cubicBezTo>
                  <a:lnTo>
                    <a:pt x="6525" y="8932"/>
                  </a:lnTo>
                  <a:cubicBezTo>
                    <a:pt x="6384" y="8925"/>
                    <a:pt x="6242" y="8922"/>
                    <a:pt x="6101" y="8922"/>
                  </a:cubicBezTo>
                  <a:cubicBezTo>
                    <a:pt x="4834" y="8922"/>
                    <a:pt x="3549" y="9183"/>
                    <a:pt x="2317" y="9682"/>
                  </a:cubicBezTo>
                  <a:cubicBezTo>
                    <a:pt x="751" y="10334"/>
                    <a:pt x="1" y="12128"/>
                    <a:pt x="653" y="13694"/>
                  </a:cubicBezTo>
                  <a:cubicBezTo>
                    <a:pt x="1147" y="14880"/>
                    <a:pt x="2297" y="15580"/>
                    <a:pt x="3492" y="15580"/>
                  </a:cubicBezTo>
                  <a:cubicBezTo>
                    <a:pt x="3874" y="15580"/>
                    <a:pt x="4261" y="15508"/>
                    <a:pt x="4633" y="15358"/>
                  </a:cubicBezTo>
                  <a:cubicBezTo>
                    <a:pt x="5161" y="15142"/>
                    <a:pt x="5706" y="15039"/>
                    <a:pt x="6242" y="15039"/>
                  </a:cubicBezTo>
                  <a:cubicBezTo>
                    <a:pt x="7891" y="15039"/>
                    <a:pt x="9448" y="16008"/>
                    <a:pt x="10113" y="17608"/>
                  </a:cubicBezTo>
                  <a:lnTo>
                    <a:pt x="21562" y="45270"/>
                  </a:lnTo>
                  <a:cubicBezTo>
                    <a:pt x="22052" y="46444"/>
                    <a:pt x="23193" y="47162"/>
                    <a:pt x="24400" y="47162"/>
                  </a:cubicBezTo>
                  <a:cubicBezTo>
                    <a:pt x="24792" y="47162"/>
                    <a:pt x="25183" y="47097"/>
                    <a:pt x="25575" y="46934"/>
                  </a:cubicBezTo>
                  <a:cubicBezTo>
                    <a:pt x="27108" y="46281"/>
                    <a:pt x="27858" y="44487"/>
                    <a:pt x="27206" y="42921"/>
                  </a:cubicBezTo>
                  <a:lnTo>
                    <a:pt x="15756" y="15260"/>
                  </a:lnTo>
                  <a:cubicBezTo>
                    <a:pt x="14875" y="13139"/>
                    <a:pt x="15887" y="10693"/>
                    <a:pt x="18007" y="9812"/>
                  </a:cubicBezTo>
                  <a:cubicBezTo>
                    <a:pt x="19573" y="9160"/>
                    <a:pt x="20323" y="7366"/>
                    <a:pt x="19671" y="5800"/>
                  </a:cubicBezTo>
                  <a:cubicBezTo>
                    <a:pt x="19181" y="4626"/>
                    <a:pt x="18068" y="3928"/>
                    <a:pt x="16882" y="3928"/>
                  </a:cubicBezTo>
                  <a:cubicBezTo>
                    <a:pt x="16486" y="3928"/>
                    <a:pt x="16082" y="4006"/>
                    <a:pt x="15691" y="4169"/>
                  </a:cubicBezTo>
                  <a:cubicBezTo>
                    <a:pt x="14321" y="4724"/>
                    <a:pt x="13114" y="5572"/>
                    <a:pt x="12168" y="6583"/>
                  </a:cubicBezTo>
                  <a:lnTo>
                    <a:pt x="10211" y="1886"/>
                  </a:lnTo>
                  <a:cubicBezTo>
                    <a:pt x="9717" y="700"/>
                    <a:pt x="8586" y="0"/>
                    <a:pt x="7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3" name="Google Shape;3483;p90"/>
            <p:cNvSpPr/>
            <p:nvPr/>
          </p:nvSpPr>
          <p:spPr>
            <a:xfrm>
              <a:off x="2735975" y="3970300"/>
              <a:ext cx="1453250" cy="935975"/>
            </a:xfrm>
            <a:custGeom>
              <a:avLst/>
              <a:gdLst/>
              <a:ahLst/>
              <a:cxnLst/>
              <a:rect l="l" t="t" r="r" b="b"/>
              <a:pathLst>
                <a:path w="58130" h="37439" extrusionOk="0">
                  <a:moveTo>
                    <a:pt x="22081" y="0"/>
                  </a:moveTo>
                  <a:cubicBezTo>
                    <a:pt x="14475" y="0"/>
                    <a:pt x="6842" y="2345"/>
                    <a:pt x="1" y="6636"/>
                  </a:cubicBezTo>
                  <a:cubicBezTo>
                    <a:pt x="2936" y="19292"/>
                    <a:pt x="10830" y="29861"/>
                    <a:pt x="22574" y="34722"/>
                  </a:cubicBezTo>
                  <a:cubicBezTo>
                    <a:pt x="27004" y="36567"/>
                    <a:pt x="31630" y="37439"/>
                    <a:pt x="36266" y="37439"/>
                  </a:cubicBezTo>
                  <a:cubicBezTo>
                    <a:pt x="42860" y="37439"/>
                    <a:pt x="49475" y="35675"/>
                    <a:pt x="55585" y="32438"/>
                  </a:cubicBezTo>
                  <a:cubicBezTo>
                    <a:pt x="57281" y="31525"/>
                    <a:pt x="58129" y="29535"/>
                    <a:pt x="57542" y="27708"/>
                  </a:cubicBezTo>
                  <a:cubicBezTo>
                    <a:pt x="54117" y="16422"/>
                    <a:pt x="46582" y="7158"/>
                    <a:pt x="35817" y="2722"/>
                  </a:cubicBezTo>
                  <a:cubicBezTo>
                    <a:pt x="31373" y="877"/>
                    <a:pt x="26732" y="0"/>
                    <a:pt x="2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4" name="Google Shape;3484;p90"/>
            <p:cNvSpPr/>
            <p:nvPr/>
          </p:nvSpPr>
          <p:spPr>
            <a:xfrm>
              <a:off x="2735975" y="3970025"/>
              <a:ext cx="1156400" cy="936100"/>
            </a:xfrm>
            <a:custGeom>
              <a:avLst/>
              <a:gdLst/>
              <a:ahLst/>
              <a:cxnLst/>
              <a:rect l="l" t="t" r="r" b="b"/>
              <a:pathLst>
                <a:path w="46256" h="37444" extrusionOk="0">
                  <a:moveTo>
                    <a:pt x="22197" y="1"/>
                  </a:moveTo>
                  <a:cubicBezTo>
                    <a:pt x="14555" y="1"/>
                    <a:pt x="6900" y="2335"/>
                    <a:pt x="1" y="6647"/>
                  </a:cubicBezTo>
                  <a:cubicBezTo>
                    <a:pt x="2936" y="19303"/>
                    <a:pt x="10830" y="29872"/>
                    <a:pt x="22574" y="34733"/>
                  </a:cubicBezTo>
                  <a:cubicBezTo>
                    <a:pt x="27015" y="36574"/>
                    <a:pt x="31645" y="37443"/>
                    <a:pt x="36289" y="37443"/>
                  </a:cubicBezTo>
                  <a:cubicBezTo>
                    <a:pt x="39625" y="37443"/>
                    <a:pt x="42969" y="36994"/>
                    <a:pt x="46256" y="36135"/>
                  </a:cubicBezTo>
                  <a:cubicBezTo>
                    <a:pt x="42928" y="35059"/>
                    <a:pt x="22769" y="27426"/>
                    <a:pt x="23552" y="25"/>
                  </a:cubicBezTo>
                  <a:cubicBezTo>
                    <a:pt x="23101" y="9"/>
                    <a:pt x="22649" y="1"/>
                    <a:pt x="2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5" name="Google Shape;3485;p90"/>
            <p:cNvSpPr/>
            <p:nvPr/>
          </p:nvSpPr>
          <p:spPr>
            <a:xfrm>
              <a:off x="2490525" y="3994100"/>
              <a:ext cx="1199600" cy="675450"/>
            </a:xfrm>
            <a:custGeom>
              <a:avLst/>
              <a:gdLst/>
              <a:ahLst/>
              <a:cxnLst/>
              <a:rect l="l" t="t" r="r" b="b"/>
              <a:pathLst>
                <a:path w="47984" h="27018" extrusionOk="0">
                  <a:moveTo>
                    <a:pt x="3489" y="0"/>
                  </a:moveTo>
                  <a:cubicBezTo>
                    <a:pt x="2286" y="0"/>
                    <a:pt x="1144" y="711"/>
                    <a:pt x="652" y="1867"/>
                  </a:cubicBezTo>
                  <a:cubicBezTo>
                    <a:pt x="0" y="3433"/>
                    <a:pt x="750" y="5227"/>
                    <a:pt x="2316" y="5880"/>
                  </a:cubicBezTo>
                  <a:lnTo>
                    <a:pt x="29978" y="17329"/>
                  </a:lnTo>
                  <a:cubicBezTo>
                    <a:pt x="32098" y="18210"/>
                    <a:pt x="33109" y="20656"/>
                    <a:pt x="32228" y="22809"/>
                  </a:cubicBezTo>
                  <a:cubicBezTo>
                    <a:pt x="31609" y="24343"/>
                    <a:pt x="32326" y="26137"/>
                    <a:pt x="33892" y="26789"/>
                  </a:cubicBezTo>
                  <a:cubicBezTo>
                    <a:pt x="34284" y="26952"/>
                    <a:pt x="34675" y="27017"/>
                    <a:pt x="35066" y="27017"/>
                  </a:cubicBezTo>
                  <a:cubicBezTo>
                    <a:pt x="36273" y="27017"/>
                    <a:pt x="37415" y="26300"/>
                    <a:pt x="37904" y="25125"/>
                  </a:cubicBezTo>
                  <a:cubicBezTo>
                    <a:pt x="38459" y="23755"/>
                    <a:pt x="38720" y="22320"/>
                    <a:pt x="38655" y="20917"/>
                  </a:cubicBezTo>
                  <a:lnTo>
                    <a:pt x="38655" y="20917"/>
                  </a:lnTo>
                  <a:lnTo>
                    <a:pt x="43352" y="22875"/>
                  </a:lnTo>
                  <a:cubicBezTo>
                    <a:pt x="43743" y="23038"/>
                    <a:pt x="44135" y="23103"/>
                    <a:pt x="44526" y="23103"/>
                  </a:cubicBezTo>
                  <a:cubicBezTo>
                    <a:pt x="45733" y="23103"/>
                    <a:pt x="46875" y="22385"/>
                    <a:pt x="47364" y="21211"/>
                  </a:cubicBezTo>
                  <a:cubicBezTo>
                    <a:pt x="47984" y="19645"/>
                    <a:pt x="47266" y="17884"/>
                    <a:pt x="45700" y="17231"/>
                  </a:cubicBezTo>
                  <a:lnTo>
                    <a:pt x="41003" y="15274"/>
                  </a:lnTo>
                  <a:cubicBezTo>
                    <a:pt x="42047" y="14296"/>
                    <a:pt x="42863" y="13121"/>
                    <a:pt x="43417" y="11751"/>
                  </a:cubicBezTo>
                  <a:cubicBezTo>
                    <a:pt x="44070" y="10185"/>
                    <a:pt x="43352" y="8424"/>
                    <a:pt x="41786" y="7772"/>
                  </a:cubicBezTo>
                  <a:cubicBezTo>
                    <a:pt x="41402" y="7612"/>
                    <a:pt x="41005" y="7536"/>
                    <a:pt x="40614" y="7536"/>
                  </a:cubicBezTo>
                  <a:cubicBezTo>
                    <a:pt x="39409" y="7536"/>
                    <a:pt x="38266" y="8253"/>
                    <a:pt x="37774" y="9435"/>
                  </a:cubicBezTo>
                  <a:cubicBezTo>
                    <a:pt x="37350" y="10446"/>
                    <a:pt x="36534" y="11262"/>
                    <a:pt x="35523" y="11686"/>
                  </a:cubicBezTo>
                  <a:cubicBezTo>
                    <a:pt x="35001" y="11898"/>
                    <a:pt x="34455" y="12004"/>
                    <a:pt x="33912" y="12004"/>
                  </a:cubicBezTo>
                  <a:cubicBezTo>
                    <a:pt x="33370" y="12004"/>
                    <a:pt x="32832" y="11898"/>
                    <a:pt x="32326" y="11686"/>
                  </a:cubicBezTo>
                  <a:lnTo>
                    <a:pt x="4665" y="236"/>
                  </a:lnTo>
                  <a:cubicBezTo>
                    <a:pt x="4280" y="76"/>
                    <a:pt x="3881" y="0"/>
                    <a:pt x="3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6" name="Google Shape;3486;p90"/>
            <p:cNvSpPr/>
            <p:nvPr/>
          </p:nvSpPr>
          <p:spPr>
            <a:xfrm>
              <a:off x="1768800" y="1123825"/>
              <a:ext cx="3766000" cy="3755300"/>
            </a:xfrm>
            <a:custGeom>
              <a:avLst/>
              <a:gdLst/>
              <a:ahLst/>
              <a:cxnLst/>
              <a:rect l="l" t="t" r="r" b="b"/>
              <a:pathLst>
                <a:path w="150640" h="150212" extrusionOk="0">
                  <a:moveTo>
                    <a:pt x="145982" y="0"/>
                  </a:moveTo>
                  <a:cubicBezTo>
                    <a:pt x="144949" y="0"/>
                    <a:pt x="143914" y="376"/>
                    <a:pt x="143104" y="1139"/>
                  </a:cubicBezTo>
                  <a:lnTo>
                    <a:pt x="0" y="134489"/>
                  </a:lnTo>
                  <a:cubicBezTo>
                    <a:pt x="2316" y="137359"/>
                    <a:pt x="4796" y="140099"/>
                    <a:pt x="7438" y="142774"/>
                  </a:cubicBezTo>
                  <a:cubicBezTo>
                    <a:pt x="10113" y="145417"/>
                    <a:pt x="12853" y="147896"/>
                    <a:pt x="15723" y="150212"/>
                  </a:cubicBezTo>
                  <a:lnTo>
                    <a:pt x="149073" y="7108"/>
                  </a:lnTo>
                  <a:cubicBezTo>
                    <a:pt x="150639" y="5445"/>
                    <a:pt x="150574" y="2835"/>
                    <a:pt x="148975" y="1237"/>
                  </a:cubicBezTo>
                  <a:cubicBezTo>
                    <a:pt x="148156" y="417"/>
                    <a:pt x="147070" y="0"/>
                    <a:pt x="145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7" name="Google Shape;3487;p90"/>
            <p:cNvSpPr/>
            <p:nvPr/>
          </p:nvSpPr>
          <p:spPr>
            <a:xfrm>
              <a:off x="1768800" y="3126600"/>
              <a:ext cx="1752525" cy="1752525"/>
            </a:xfrm>
            <a:custGeom>
              <a:avLst/>
              <a:gdLst/>
              <a:ahLst/>
              <a:cxnLst/>
              <a:rect l="l" t="t" r="r" b="b"/>
              <a:pathLst>
                <a:path w="70101" h="70101" extrusionOk="0">
                  <a:moveTo>
                    <a:pt x="58357" y="1"/>
                  </a:moveTo>
                  <a:lnTo>
                    <a:pt x="0" y="54378"/>
                  </a:lnTo>
                  <a:cubicBezTo>
                    <a:pt x="2316" y="57248"/>
                    <a:pt x="4796" y="59988"/>
                    <a:pt x="7438" y="62663"/>
                  </a:cubicBezTo>
                  <a:cubicBezTo>
                    <a:pt x="10113" y="65306"/>
                    <a:pt x="12853" y="67785"/>
                    <a:pt x="15723" y="70101"/>
                  </a:cubicBezTo>
                  <a:lnTo>
                    <a:pt x="70101" y="11744"/>
                  </a:lnTo>
                  <a:lnTo>
                    <a:pt x="70101" y="11744"/>
                  </a:lnTo>
                  <a:cubicBezTo>
                    <a:pt x="69173" y="12043"/>
                    <a:pt x="68208" y="12193"/>
                    <a:pt x="67243" y="12193"/>
                  </a:cubicBezTo>
                  <a:cubicBezTo>
                    <a:pt x="64848" y="12193"/>
                    <a:pt x="62454" y="11274"/>
                    <a:pt x="60641" y="9460"/>
                  </a:cubicBezTo>
                  <a:cubicBezTo>
                    <a:pt x="58096" y="6916"/>
                    <a:pt x="57314" y="3230"/>
                    <a:pt x="58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488" name="Google Shape;3488;p90"/>
          <p:cNvGrpSpPr/>
          <p:nvPr/>
        </p:nvGrpSpPr>
        <p:grpSpPr>
          <a:xfrm>
            <a:off x="1570528" y="1104446"/>
            <a:ext cx="600208" cy="600208"/>
            <a:chOff x="1190625" y="238125"/>
            <a:chExt cx="5219200" cy="5219200"/>
          </a:xfrm>
        </p:grpSpPr>
        <p:sp>
          <p:nvSpPr>
            <p:cNvPr id="3489" name="Google Shape;3489;p90"/>
            <p:cNvSpPr/>
            <p:nvPr/>
          </p:nvSpPr>
          <p:spPr>
            <a:xfrm>
              <a:off x="2090925" y="238125"/>
              <a:ext cx="3419400" cy="1362700"/>
            </a:xfrm>
            <a:custGeom>
              <a:avLst/>
              <a:gdLst/>
              <a:ahLst/>
              <a:cxnLst/>
              <a:rect l="l" t="t" r="r" b="b"/>
              <a:pathLst>
                <a:path w="136776" h="54508" extrusionOk="0">
                  <a:moveTo>
                    <a:pt x="68372" y="0"/>
                  </a:moveTo>
                  <a:cubicBezTo>
                    <a:pt x="42210" y="0"/>
                    <a:pt x="18300" y="9623"/>
                    <a:pt x="0" y="25509"/>
                  </a:cubicBezTo>
                  <a:lnTo>
                    <a:pt x="68372" y="54508"/>
                  </a:lnTo>
                  <a:lnTo>
                    <a:pt x="136775" y="25509"/>
                  </a:lnTo>
                  <a:cubicBezTo>
                    <a:pt x="118443" y="9623"/>
                    <a:pt x="94533" y="0"/>
                    <a:pt x="6837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0" name="Google Shape;3490;p90"/>
            <p:cNvSpPr/>
            <p:nvPr/>
          </p:nvSpPr>
          <p:spPr>
            <a:xfrm>
              <a:off x="3800200" y="875825"/>
              <a:ext cx="2411450" cy="1173525"/>
            </a:xfrm>
            <a:custGeom>
              <a:avLst/>
              <a:gdLst/>
              <a:ahLst/>
              <a:cxnLst/>
              <a:rect l="l" t="t" r="r" b="b"/>
              <a:pathLst>
                <a:path w="96458" h="46941" extrusionOk="0">
                  <a:moveTo>
                    <a:pt x="68404" y="1"/>
                  </a:moveTo>
                  <a:cubicBezTo>
                    <a:pt x="38492" y="3263"/>
                    <a:pt x="19116" y="10602"/>
                    <a:pt x="1" y="18040"/>
                  </a:cubicBezTo>
                  <a:lnTo>
                    <a:pt x="51246" y="46941"/>
                  </a:lnTo>
                  <a:lnTo>
                    <a:pt x="96458" y="38949"/>
                  </a:lnTo>
                  <a:cubicBezTo>
                    <a:pt x="90227" y="23846"/>
                    <a:pt x="80539" y="10570"/>
                    <a:pt x="68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1" name="Google Shape;3491;p90"/>
            <p:cNvSpPr/>
            <p:nvPr/>
          </p:nvSpPr>
          <p:spPr>
            <a:xfrm>
              <a:off x="3800200" y="1245250"/>
              <a:ext cx="2411450" cy="804100"/>
            </a:xfrm>
            <a:custGeom>
              <a:avLst/>
              <a:gdLst/>
              <a:ahLst/>
              <a:cxnLst/>
              <a:rect l="l" t="t" r="r" b="b"/>
              <a:pathLst>
                <a:path w="96458" h="32164" extrusionOk="0">
                  <a:moveTo>
                    <a:pt x="8482" y="1"/>
                  </a:moveTo>
                  <a:cubicBezTo>
                    <a:pt x="5611" y="1077"/>
                    <a:pt x="2806" y="2186"/>
                    <a:pt x="1" y="3263"/>
                  </a:cubicBezTo>
                  <a:lnTo>
                    <a:pt x="51246" y="32164"/>
                  </a:lnTo>
                  <a:lnTo>
                    <a:pt x="96458" y="24172"/>
                  </a:lnTo>
                  <a:cubicBezTo>
                    <a:pt x="95609" y="22052"/>
                    <a:pt x="94663" y="19997"/>
                    <a:pt x="93652" y="17974"/>
                  </a:cubicBezTo>
                  <a:cubicBezTo>
                    <a:pt x="53465" y="16604"/>
                    <a:pt x="30957" y="8710"/>
                    <a:pt x="84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2" name="Google Shape;3492;p90"/>
            <p:cNvSpPr/>
            <p:nvPr/>
          </p:nvSpPr>
          <p:spPr>
            <a:xfrm>
              <a:off x="1289300" y="875825"/>
              <a:ext cx="5021850" cy="1971900"/>
            </a:xfrm>
            <a:custGeom>
              <a:avLst/>
              <a:gdLst/>
              <a:ahLst/>
              <a:cxnLst/>
              <a:rect l="l" t="t" r="r" b="b"/>
              <a:pathLst>
                <a:path w="200874" h="78876" extrusionOk="0">
                  <a:moveTo>
                    <a:pt x="32065" y="1"/>
                  </a:moveTo>
                  <a:cubicBezTo>
                    <a:pt x="16897" y="13147"/>
                    <a:pt x="5611" y="30566"/>
                    <a:pt x="0" y="50398"/>
                  </a:cubicBezTo>
                  <a:lnTo>
                    <a:pt x="100437" y="78876"/>
                  </a:lnTo>
                  <a:lnTo>
                    <a:pt x="200873" y="50398"/>
                  </a:lnTo>
                  <a:cubicBezTo>
                    <a:pt x="199764" y="46484"/>
                    <a:pt x="198427" y="42668"/>
                    <a:pt x="196894" y="38949"/>
                  </a:cubicBezTo>
                  <a:cubicBezTo>
                    <a:pt x="114104" y="36829"/>
                    <a:pt x="101089" y="7503"/>
                    <a:pt x="32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3" name="Google Shape;3493;p90"/>
            <p:cNvSpPr/>
            <p:nvPr/>
          </p:nvSpPr>
          <p:spPr>
            <a:xfrm>
              <a:off x="1289300" y="875825"/>
              <a:ext cx="2300525" cy="1912375"/>
            </a:xfrm>
            <a:custGeom>
              <a:avLst/>
              <a:gdLst/>
              <a:ahLst/>
              <a:cxnLst/>
              <a:rect l="l" t="t" r="r" b="b"/>
              <a:pathLst>
                <a:path w="92021" h="76495" extrusionOk="0">
                  <a:moveTo>
                    <a:pt x="32065" y="1"/>
                  </a:moveTo>
                  <a:cubicBezTo>
                    <a:pt x="16897" y="13147"/>
                    <a:pt x="5611" y="30566"/>
                    <a:pt x="0" y="50398"/>
                  </a:cubicBezTo>
                  <a:lnTo>
                    <a:pt x="92021" y="76494"/>
                  </a:lnTo>
                  <a:lnTo>
                    <a:pt x="92021" y="50398"/>
                  </a:lnTo>
                  <a:cubicBezTo>
                    <a:pt x="92021" y="50398"/>
                    <a:pt x="44787" y="35034"/>
                    <a:pt x="45994" y="1925"/>
                  </a:cubicBezTo>
                  <a:cubicBezTo>
                    <a:pt x="41590" y="1175"/>
                    <a:pt x="36958" y="555"/>
                    <a:pt x="32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4" name="Google Shape;3494;p90"/>
            <p:cNvSpPr/>
            <p:nvPr/>
          </p:nvSpPr>
          <p:spPr>
            <a:xfrm>
              <a:off x="1190625" y="2135775"/>
              <a:ext cx="5219200" cy="3321550"/>
            </a:xfrm>
            <a:custGeom>
              <a:avLst/>
              <a:gdLst/>
              <a:ahLst/>
              <a:cxnLst/>
              <a:rect l="l" t="t" r="r" b="b"/>
              <a:pathLst>
                <a:path w="208768" h="132862" extrusionOk="0">
                  <a:moveTo>
                    <a:pt x="3947" y="0"/>
                  </a:moveTo>
                  <a:cubicBezTo>
                    <a:pt x="1370" y="9069"/>
                    <a:pt x="0" y="18594"/>
                    <a:pt x="0" y="28478"/>
                  </a:cubicBezTo>
                  <a:cubicBezTo>
                    <a:pt x="0" y="86117"/>
                    <a:pt x="46744" y="132861"/>
                    <a:pt x="104384" y="132861"/>
                  </a:cubicBezTo>
                  <a:cubicBezTo>
                    <a:pt x="162023" y="132861"/>
                    <a:pt x="208767" y="86117"/>
                    <a:pt x="208767" y="28478"/>
                  </a:cubicBezTo>
                  <a:cubicBezTo>
                    <a:pt x="208767" y="18594"/>
                    <a:pt x="207397" y="9069"/>
                    <a:pt x="204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5" name="Google Shape;3495;p90"/>
            <p:cNvSpPr/>
            <p:nvPr/>
          </p:nvSpPr>
          <p:spPr>
            <a:xfrm>
              <a:off x="3800200" y="2441575"/>
              <a:ext cx="2609625" cy="611650"/>
            </a:xfrm>
            <a:custGeom>
              <a:avLst/>
              <a:gdLst/>
              <a:ahLst/>
              <a:cxnLst/>
              <a:rect l="l" t="t" r="r" b="b"/>
              <a:pathLst>
                <a:path w="104385" h="24466" extrusionOk="0">
                  <a:moveTo>
                    <a:pt x="1" y="1"/>
                  </a:moveTo>
                  <a:lnTo>
                    <a:pt x="1" y="12233"/>
                  </a:lnTo>
                  <a:lnTo>
                    <a:pt x="36763" y="12233"/>
                  </a:lnTo>
                  <a:cubicBezTo>
                    <a:pt x="40123" y="12233"/>
                    <a:pt x="42863" y="14973"/>
                    <a:pt x="42863" y="18333"/>
                  </a:cubicBezTo>
                  <a:cubicBezTo>
                    <a:pt x="42863" y="21726"/>
                    <a:pt x="45603" y="24466"/>
                    <a:pt x="48996" y="24466"/>
                  </a:cubicBezTo>
                  <a:lnTo>
                    <a:pt x="104058" y="24466"/>
                  </a:lnTo>
                  <a:cubicBezTo>
                    <a:pt x="104286" y="21758"/>
                    <a:pt x="104384" y="19018"/>
                    <a:pt x="104384" y="16246"/>
                  </a:cubicBezTo>
                  <a:cubicBezTo>
                    <a:pt x="104384" y="14908"/>
                    <a:pt x="104352" y="13571"/>
                    <a:pt x="104319" y="12233"/>
                  </a:cubicBezTo>
                  <a:lnTo>
                    <a:pt x="76657" y="12233"/>
                  </a:lnTo>
                  <a:cubicBezTo>
                    <a:pt x="73265" y="12233"/>
                    <a:pt x="70525" y="9493"/>
                    <a:pt x="70557" y="6101"/>
                  </a:cubicBezTo>
                  <a:cubicBezTo>
                    <a:pt x="70557" y="2741"/>
                    <a:pt x="67817" y="1"/>
                    <a:pt x="64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6" name="Google Shape;3496;p90"/>
            <p:cNvSpPr/>
            <p:nvPr/>
          </p:nvSpPr>
          <p:spPr>
            <a:xfrm>
              <a:off x="1192250" y="2135775"/>
              <a:ext cx="2607975" cy="611650"/>
            </a:xfrm>
            <a:custGeom>
              <a:avLst/>
              <a:gdLst/>
              <a:ahLst/>
              <a:cxnLst/>
              <a:rect l="l" t="t" r="r" b="b"/>
              <a:pathLst>
                <a:path w="104319" h="24466" extrusionOk="0">
                  <a:moveTo>
                    <a:pt x="3882" y="0"/>
                  </a:moveTo>
                  <a:cubicBezTo>
                    <a:pt x="1664" y="7829"/>
                    <a:pt x="326" y="16017"/>
                    <a:pt x="0" y="24465"/>
                  </a:cubicBezTo>
                  <a:lnTo>
                    <a:pt x="55324" y="24465"/>
                  </a:lnTo>
                  <a:cubicBezTo>
                    <a:pt x="58716" y="24465"/>
                    <a:pt x="61456" y="21725"/>
                    <a:pt x="61456" y="18333"/>
                  </a:cubicBezTo>
                  <a:cubicBezTo>
                    <a:pt x="61456" y="14973"/>
                    <a:pt x="64196" y="12233"/>
                    <a:pt x="67556" y="12233"/>
                  </a:cubicBezTo>
                  <a:lnTo>
                    <a:pt x="104319" y="12233"/>
                  </a:lnTo>
                  <a:lnTo>
                    <a:pt x="104319"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7" name="Google Shape;3497;p90"/>
            <p:cNvSpPr/>
            <p:nvPr/>
          </p:nvSpPr>
          <p:spPr>
            <a:xfrm>
              <a:off x="5378200" y="3359025"/>
              <a:ext cx="981050" cy="305825"/>
            </a:xfrm>
            <a:custGeom>
              <a:avLst/>
              <a:gdLst/>
              <a:ahLst/>
              <a:cxnLst/>
              <a:rect l="l" t="t" r="r" b="b"/>
              <a:pathLst>
                <a:path w="39242" h="12233" extrusionOk="0">
                  <a:moveTo>
                    <a:pt x="6133" y="0"/>
                  </a:moveTo>
                  <a:cubicBezTo>
                    <a:pt x="2740" y="0"/>
                    <a:pt x="0" y="2740"/>
                    <a:pt x="0" y="6100"/>
                  </a:cubicBezTo>
                  <a:cubicBezTo>
                    <a:pt x="0" y="9493"/>
                    <a:pt x="2740" y="12233"/>
                    <a:pt x="6133" y="12233"/>
                  </a:cubicBezTo>
                  <a:lnTo>
                    <a:pt x="36045" y="12233"/>
                  </a:lnTo>
                  <a:cubicBezTo>
                    <a:pt x="37350" y="8253"/>
                    <a:pt x="38426" y="4176"/>
                    <a:pt x="39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8" name="Google Shape;3498;p90"/>
            <p:cNvSpPr/>
            <p:nvPr/>
          </p:nvSpPr>
          <p:spPr>
            <a:xfrm>
              <a:off x="2773500" y="3359025"/>
              <a:ext cx="1026725" cy="305825"/>
            </a:xfrm>
            <a:custGeom>
              <a:avLst/>
              <a:gdLst/>
              <a:ahLst/>
              <a:cxnLst/>
              <a:rect l="l" t="t" r="r" b="b"/>
              <a:pathLst>
                <a:path w="41069" h="12233" extrusionOk="0">
                  <a:moveTo>
                    <a:pt x="6133" y="0"/>
                  </a:moveTo>
                  <a:cubicBezTo>
                    <a:pt x="2740" y="0"/>
                    <a:pt x="0" y="2740"/>
                    <a:pt x="0" y="6100"/>
                  </a:cubicBezTo>
                  <a:cubicBezTo>
                    <a:pt x="0" y="9493"/>
                    <a:pt x="2740" y="12233"/>
                    <a:pt x="6133" y="12233"/>
                  </a:cubicBezTo>
                  <a:lnTo>
                    <a:pt x="41069" y="12233"/>
                  </a:lnTo>
                  <a:lnTo>
                    <a:pt x="41069"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9" name="Google Shape;3499;p90"/>
            <p:cNvSpPr/>
            <p:nvPr/>
          </p:nvSpPr>
          <p:spPr>
            <a:xfrm>
              <a:off x="1442600" y="2357375"/>
              <a:ext cx="987825" cy="1798400"/>
            </a:xfrm>
            <a:custGeom>
              <a:avLst/>
              <a:gdLst/>
              <a:ahLst/>
              <a:cxnLst/>
              <a:rect l="l" t="t" r="r" b="b"/>
              <a:pathLst>
                <a:path w="39513" h="71936" extrusionOk="0">
                  <a:moveTo>
                    <a:pt x="36868" y="1"/>
                  </a:moveTo>
                  <a:cubicBezTo>
                    <a:pt x="36389" y="1"/>
                    <a:pt x="35893" y="179"/>
                    <a:pt x="35458" y="596"/>
                  </a:cubicBezTo>
                  <a:cubicBezTo>
                    <a:pt x="25607" y="10056"/>
                    <a:pt x="9819" y="29660"/>
                    <a:pt x="1" y="64401"/>
                  </a:cubicBezTo>
                  <a:cubicBezTo>
                    <a:pt x="33" y="64466"/>
                    <a:pt x="98" y="64564"/>
                    <a:pt x="131" y="64662"/>
                  </a:cubicBezTo>
                  <a:lnTo>
                    <a:pt x="15364" y="71936"/>
                  </a:lnTo>
                  <a:cubicBezTo>
                    <a:pt x="17811" y="58007"/>
                    <a:pt x="24107" y="29856"/>
                    <a:pt x="38688" y="3010"/>
                  </a:cubicBezTo>
                  <a:cubicBezTo>
                    <a:pt x="39513" y="1505"/>
                    <a:pt x="38261" y="1"/>
                    <a:pt x="368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00" name="Google Shape;3500;p90"/>
            <p:cNvSpPr/>
            <p:nvPr/>
          </p:nvSpPr>
          <p:spPr>
            <a:xfrm>
              <a:off x="1648100" y="3050150"/>
              <a:ext cx="938625" cy="1194525"/>
            </a:xfrm>
            <a:custGeom>
              <a:avLst/>
              <a:gdLst/>
              <a:ahLst/>
              <a:cxnLst/>
              <a:rect l="l" t="t" r="r" b="b"/>
              <a:pathLst>
                <a:path w="37545" h="47781" extrusionOk="0">
                  <a:moveTo>
                    <a:pt x="34860" y="0"/>
                  </a:moveTo>
                  <a:cubicBezTo>
                    <a:pt x="34549" y="0"/>
                    <a:pt x="34221" y="78"/>
                    <a:pt x="33893" y="253"/>
                  </a:cubicBezTo>
                  <a:cubicBezTo>
                    <a:pt x="24466" y="5179"/>
                    <a:pt x="9167" y="16531"/>
                    <a:pt x="1" y="40832"/>
                  </a:cubicBezTo>
                  <a:lnTo>
                    <a:pt x="14582" y="47780"/>
                  </a:lnTo>
                  <a:cubicBezTo>
                    <a:pt x="16604" y="39006"/>
                    <a:pt x="22215" y="20804"/>
                    <a:pt x="36405" y="3352"/>
                  </a:cubicBezTo>
                  <a:cubicBezTo>
                    <a:pt x="37545" y="1913"/>
                    <a:pt x="36403" y="0"/>
                    <a:pt x="34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01" name="Google Shape;3501;p90"/>
            <p:cNvSpPr/>
            <p:nvPr/>
          </p:nvSpPr>
          <p:spPr>
            <a:xfrm>
              <a:off x="1248525" y="1346500"/>
              <a:ext cx="1190275" cy="2667375"/>
            </a:xfrm>
            <a:custGeom>
              <a:avLst/>
              <a:gdLst/>
              <a:ahLst/>
              <a:cxnLst/>
              <a:rect l="l" t="t" r="r" b="b"/>
              <a:pathLst>
                <a:path w="47611" h="106695" extrusionOk="0">
                  <a:moveTo>
                    <a:pt x="44958" y="1"/>
                  </a:moveTo>
                  <a:cubicBezTo>
                    <a:pt x="44463" y="1"/>
                    <a:pt x="43952" y="194"/>
                    <a:pt x="43515" y="648"/>
                  </a:cubicBezTo>
                  <a:cubicBezTo>
                    <a:pt x="29978" y="14707"/>
                    <a:pt x="7894" y="42727"/>
                    <a:pt x="0" y="82034"/>
                  </a:cubicBezTo>
                  <a:cubicBezTo>
                    <a:pt x="1729" y="90124"/>
                    <a:pt x="4404" y="97855"/>
                    <a:pt x="7894" y="105097"/>
                  </a:cubicBezTo>
                  <a:lnTo>
                    <a:pt x="11221" y="106695"/>
                  </a:lnTo>
                  <a:cubicBezTo>
                    <a:pt x="12885" y="97594"/>
                    <a:pt x="23127" y="45109"/>
                    <a:pt x="46744" y="3062"/>
                  </a:cubicBezTo>
                  <a:cubicBezTo>
                    <a:pt x="47610" y="1522"/>
                    <a:pt x="46348" y="1"/>
                    <a:pt x="449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02" name="Google Shape;3502;p90"/>
            <p:cNvSpPr/>
            <p:nvPr/>
          </p:nvSpPr>
          <p:spPr>
            <a:xfrm>
              <a:off x="3010800" y="2135775"/>
              <a:ext cx="2606350" cy="2789825"/>
            </a:xfrm>
            <a:custGeom>
              <a:avLst/>
              <a:gdLst/>
              <a:ahLst/>
              <a:cxnLst/>
              <a:rect l="l" t="t" r="r" b="b"/>
              <a:pathLst>
                <a:path w="104254" h="111593" extrusionOk="0">
                  <a:moveTo>
                    <a:pt x="23161" y="0"/>
                  </a:moveTo>
                  <a:cubicBezTo>
                    <a:pt x="1" y="29978"/>
                    <a:pt x="12820" y="52290"/>
                    <a:pt x="18202" y="75254"/>
                  </a:cubicBezTo>
                  <a:cubicBezTo>
                    <a:pt x="19181" y="79430"/>
                    <a:pt x="18724" y="83866"/>
                    <a:pt x="17289" y="88335"/>
                  </a:cubicBezTo>
                  <a:lnTo>
                    <a:pt x="17289" y="111593"/>
                  </a:lnTo>
                  <a:lnTo>
                    <a:pt x="94696" y="111593"/>
                  </a:lnTo>
                  <a:cubicBezTo>
                    <a:pt x="98056" y="109049"/>
                    <a:pt x="101253" y="106309"/>
                    <a:pt x="104254" y="103405"/>
                  </a:cubicBezTo>
                  <a:cubicBezTo>
                    <a:pt x="104058" y="82007"/>
                    <a:pt x="86704" y="65305"/>
                    <a:pt x="66904" y="52486"/>
                  </a:cubicBezTo>
                  <a:cubicBezTo>
                    <a:pt x="41036" y="35719"/>
                    <a:pt x="34251" y="23617"/>
                    <a:pt x="333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03" name="Google Shape;3503;p90"/>
            <p:cNvSpPr/>
            <p:nvPr/>
          </p:nvSpPr>
          <p:spPr>
            <a:xfrm>
              <a:off x="3010800" y="2135775"/>
              <a:ext cx="2367400" cy="2789825"/>
            </a:xfrm>
            <a:custGeom>
              <a:avLst/>
              <a:gdLst/>
              <a:ahLst/>
              <a:cxnLst/>
              <a:rect l="l" t="t" r="r" b="b"/>
              <a:pathLst>
                <a:path w="94696" h="111593" extrusionOk="0">
                  <a:moveTo>
                    <a:pt x="23161" y="0"/>
                  </a:moveTo>
                  <a:cubicBezTo>
                    <a:pt x="1" y="29978"/>
                    <a:pt x="12820" y="52290"/>
                    <a:pt x="18202" y="75254"/>
                  </a:cubicBezTo>
                  <a:cubicBezTo>
                    <a:pt x="19181" y="79430"/>
                    <a:pt x="18724" y="83866"/>
                    <a:pt x="17289" y="88335"/>
                  </a:cubicBezTo>
                  <a:lnTo>
                    <a:pt x="17289" y="111593"/>
                  </a:lnTo>
                  <a:lnTo>
                    <a:pt x="94696" y="111593"/>
                  </a:lnTo>
                  <a:cubicBezTo>
                    <a:pt x="94533" y="111560"/>
                    <a:pt x="77799" y="108559"/>
                    <a:pt x="71666" y="87617"/>
                  </a:cubicBezTo>
                  <a:cubicBezTo>
                    <a:pt x="65501" y="66545"/>
                    <a:pt x="38231" y="75646"/>
                    <a:pt x="26227" y="55030"/>
                  </a:cubicBezTo>
                  <a:cubicBezTo>
                    <a:pt x="14223" y="34447"/>
                    <a:pt x="20551" y="13929"/>
                    <a:pt x="262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04" name="Google Shape;3504;p90"/>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cubicBezTo>
                    <a:pt x="94337" y="29489"/>
                    <a:pt x="79397" y="215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05" name="Google Shape;3505;p90"/>
            <p:cNvSpPr/>
            <p:nvPr/>
          </p:nvSpPr>
          <p:spPr>
            <a:xfrm>
              <a:off x="1445875" y="3973900"/>
              <a:ext cx="3932325" cy="1483425"/>
            </a:xfrm>
            <a:custGeom>
              <a:avLst/>
              <a:gdLst/>
              <a:ahLst/>
              <a:cxnLst/>
              <a:rect l="l" t="t" r="r" b="b"/>
              <a:pathLst>
                <a:path w="157293" h="59337" extrusionOk="0">
                  <a:moveTo>
                    <a:pt x="0" y="1"/>
                  </a:moveTo>
                  <a:cubicBezTo>
                    <a:pt x="16799" y="35100"/>
                    <a:pt x="52648" y="59336"/>
                    <a:pt x="94174" y="59336"/>
                  </a:cubicBezTo>
                  <a:cubicBezTo>
                    <a:pt x="117888" y="59336"/>
                    <a:pt x="139776" y="51410"/>
                    <a:pt x="157293" y="38068"/>
                  </a:cubicBezTo>
                  <a:lnTo>
                    <a:pt x="157293" y="38068"/>
                  </a:lnTo>
                  <a:cubicBezTo>
                    <a:pt x="140619" y="43161"/>
                    <a:pt x="124957" y="45351"/>
                    <a:pt x="110503" y="45351"/>
                  </a:cubicBezTo>
                  <a:cubicBezTo>
                    <a:pt x="63766" y="45351"/>
                    <a:pt x="29659" y="22452"/>
                    <a:pt x="14809" y="751"/>
                  </a:cubicBezTo>
                  <a:cubicBezTo>
                    <a:pt x="10112" y="392"/>
                    <a:pt x="5187" y="13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506" name="Google Shape;3506;p90"/>
          <p:cNvGrpSpPr/>
          <p:nvPr/>
        </p:nvGrpSpPr>
        <p:grpSpPr>
          <a:xfrm>
            <a:off x="4271888" y="1132339"/>
            <a:ext cx="600208" cy="600208"/>
            <a:chOff x="1190625" y="238125"/>
            <a:chExt cx="5219200" cy="5219200"/>
          </a:xfrm>
        </p:grpSpPr>
        <p:sp>
          <p:nvSpPr>
            <p:cNvPr id="3507" name="Google Shape;3507;p90"/>
            <p:cNvSpPr/>
            <p:nvPr/>
          </p:nvSpPr>
          <p:spPr>
            <a:xfrm>
              <a:off x="1190625" y="238125"/>
              <a:ext cx="5135200" cy="5219200"/>
            </a:xfrm>
            <a:custGeom>
              <a:avLst/>
              <a:gdLst/>
              <a:ahLst/>
              <a:cxnLst/>
              <a:rect l="l" t="t" r="r" b="b"/>
              <a:pathLst>
                <a:path w="205408" h="208768" extrusionOk="0">
                  <a:moveTo>
                    <a:pt x="104384" y="0"/>
                  </a:moveTo>
                  <a:cubicBezTo>
                    <a:pt x="88693" y="0"/>
                    <a:pt x="73786" y="3490"/>
                    <a:pt x="60412" y="9688"/>
                  </a:cubicBezTo>
                  <a:lnTo>
                    <a:pt x="130" y="98936"/>
                  </a:lnTo>
                  <a:cubicBezTo>
                    <a:pt x="33" y="100730"/>
                    <a:pt x="0" y="102557"/>
                    <a:pt x="0" y="104384"/>
                  </a:cubicBezTo>
                  <a:cubicBezTo>
                    <a:pt x="0" y="123629"/>
                    <a:pt x="5219" y="141635"/>
                    <a:pt x="14288" y="157097"/>
                  </a:cubicBezTo>
                  <a:lnTo>
                    <a:pt x="17517" y="157097"/>
                  </a:lnTo>
                  <a:lnTo>
                    <a:pt x="18822" y="164176"/>
                  </a:lnTo>
                  <a:cubicBezTo>
                    <a:pt x="23878" y="171385"/>
                    <a:pt x="29815" y="177941"/>
                    <a:pt x="36502" y="183682"/>
                  </a:cubicBezTo>
                  <a:lnTo>
                    <a:pt x="40579" y="183682"/>
                  </a:lnTo>
                  <a:lnTo>
                    <a:pt x="41753" y="187890"/>
                  </a:lnTo>
                  <a:cubicBezTo>
                    <a:pt x="47821" y="192457"/>
                    <a:pt x="54410" y="196372"/>
                    <a:pt x="61423" y="199536"/>
                  </a:cubicBezTo>
                  <a:lnTo>
                    <a:pt x="65240" y="199536"/>
                  </a:lnTo>
                  <a:lnTo>
                    <a:pt x="67132" y="201917"/>
                  </a:lnTo>
                  <a:cubicBezTo>
                    <a:pt x="73884" y="204494"/>
                    <a:pt x="80963" y="206386"/>
                    <a:pt x="88302" y="207528"/>
                  </a:cubicBezTo>
                  <a:lnTo>
                    <a:pt x="92347" y="204885"/>
                  </a:lnTo>
                  <a:lnTo>
                    <a:pt x="94402" y="208278"/>
                  </a:lnTo>
                  <a:cubicBezTo>
                    <a:pt x="97696" y="208604"/>
                    <a:pt x="101024" y="208767"/>
                    <a:pt x="104384" y="208767"/>
                  </a:cubicBezTo>
                  <a:cubicBezTo>
                    <a:pt x="108689" y="208767"/>
                    <a:pt x="112897" y="208506"/>
                    <a:pt x="117073" y="207984"/>
                  </a:cubicBezTo>
                  <a:lnTo>
                    <a:pt x="121215" y="204396"/>
                  </a:lnTo>
                  <a:lnTo>
                    <a:pt x="123629" y="207006"/>
                  </a:lnTo>
                  <a:cubicBezTo>
                    <a:pt x="132208" y="205375"/>
                    <a:pt x="140429" y="202732"/>
                    <a:pt x="148159" y="199177"/>
                  </a:cubicBezTo>
                  <a:lnTo>
                    <a:pt x="152530" y="193207"/>
                  </a:lnTo>
                  <a:lnTo>
                    <a:pt x="155401" y="195458"/>
                  </a:lnTo>
                  <a:cubicBezTo>
                    <a:pt x="170276" y="187108"/>
                    <a:pt x="182900" y="175201"/>
                    <a:pt x="192164" y="160914"/>
                  </a:cubicBezTo>
                  <a:lnTo>
                    <a:pt x="205407" y="77961"/>
                  </a:lnTo>
                  <a:cubicBezTo>
                    <a:pt x="193697" y="33109"/>
                    <a:pt x="152922"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08" name="Google Shape;3508;p90"/>
            <p:cNvSpPr/>
            <p:nvPr/>
          </p:nvSpPr>
          <p:spPr>
            <a:xfrm>
              <a:off x="3398150" y="2488875"/>
              <a:ext cx="884025" cy="2956200"/>
            </a:xfrm>
            <a:custGeom>
              <a:avLst/>
              <a:gdLst/>
              <a:ahLst/>
              <a:cxnLst/>
              <a:rect l="l" t="t" r="r" b="b"/>
              <a:pathLst>
                <a:path w="35361" h="118248" extrusionOk="0">
                  <a:moveTo>
                    <a:pt x="29424" y="1"/>
                  </a:moveTo>
                  <a:lnTo>
                    <a:pt x="1" y="117498"/>
                  </a:lnTo>
                  <a:cubicBezTo>
                    <a:pt x="2023" y="117824"/>
                    <a:pt x="4046" y="118052"/>
                    <a:pt x="6101" y="118248"/>
                  </a:cubicBezTo>
                  <a:lnTo>
                    <a:pt x="35361" y="1501"/>
                  </a:lnTo>
                  <a:lnTo>
                    <a:pt x="29424"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09" name="Google Shape;3509;p90"/>
            <p:cNvSpPr/>
            <p:nvPr/>
          </p:nvSpPr>
          <p:spPr>
            <a:xfrm>
              <a:off x="2726200" y="2488875"/>
              <a:ext cx="833450" cy="2797175"/>
            </a:xfrm>
            <a:custGeom>
              <a:avLst/>
              <a:gdLst/>
              <a:ahLst/>
              <a:cxnLst/>
              <a:rect l="l" t="t" r="r" b="b"/>
              <a:pathLst>
                <a:path w="33338" h="111887" extrusionOk="0">
                  <a:moveTo>
                    <a:pt x="27434" y="1"/>
                  </a:moveTo>
                  <a:lnTo>
                    <a:pt x="0" y="109506"/>
                  </a:lnTo>
                  <a:cubicBezTo>
                    <a:pt x="1860" y="110354"/>
                    <a:pt x="3784" y="111137"/>
                    <a:pt x="5709" y="111887"/>
                  </a:cubicBezTo>
                  <a:lnTo>
                    <a:pt x="33338" y="1501"/>
                  </a:lnTo>
                  <a:lnTo>
                    <a:pt x="27434"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0" name="Google Shape;3510;p90"/>
            <p:cNvSpPr/>
            <p:nvPr/>
          </p:nvSpPr>
          <p:spPr>
            <a:xfrm>
              <a:off x="4117425" y="2488875"/>
              <a:ext cx="886475" cy="2948875"/>
            </a:xfrm>
            <a:custGeom>
              <a:avLst/>
              <a:gdLst/>
              <a:ahLst/>
              <a:cxnLst/>
              <a:rect l="l" t="t" r="r" b="b"/>
              <a:pathLst>
                <a:path w="35459" h="117955" extrusionOk="0">
                  <a:moveTo>
                    <a:pt x="29554" y="1"/>
                  </a:moveTo>
                  <a:lnTo>
                    <a:pt x="1" y="117954"/>
                  </a:lnTo>
                  <a:cubicBezTo>
                    <a:pt x="2186" y="117693"/>
                    <a:pt x="4372" y="117367"/>
                    <a:pt x="6557" y="116976"/>
                  </a:cubicBezTo>
                  <a:lnTo>
                    <a:pt x="35458" y="1501"/>
                  </a:lnTo>
                  <a:lnTo>
                    <a:pt x="29554"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1" name="Google Shape;3511;p90"/>
            <p:cNvSpPr/>
            <p:nvPr/>
          </p:nvSpPr>
          <p:spPr>
            <a:xfrm>
              <a:off x="4894600" y="2488875"/>
              <a:ext cx="831825" cy="2728675"/>
            </a:xfrm>
            <a:custGeom>
              <a:avLst/>
              <a:gdLst/>
              <a:ahLst/>
              <a:cxnLst/>
              <a:rect l="l" t="t" r="r" b="b"/>
              <a:pathLst>
                <a:path w="33273" h="109147" extrusionOk="0">
                  <a:moveTo>
                    <a:pt x="27336" y="1"/>
                  </a:moveTo>
                  <a:lnTo>
                    <a:pt x="0" y="109147"/>
                  </a:lnTo>
                  <a:cubicBezTo>
                    <a:pt x="2480" y="108005"/>
                    <a:pt x="4861" y="106766"/>
                    <a:pt x="7242" y="105428"/>
                  </a:cubicBezTo>
                  <a:lnTo>
                    <a:pt x="33273" y="1501"/>
                  </a:lnTo>
                  <a:lnTo>
                    <a:pt x="27336"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2" name="Google Shape;3512;p90"/>
            <p:cNvSpPr/>
            <p:nvPr/>
          </p:nvSpPr>
          <p:spPr>
            <a:xfrm>
              <a:off x="2103150" y="2488875"/>
              <a:ext cx="734800" cy="2446525"/>
            </a:xfrm>
            <a:custGeom>
              <a:avLst/>
              <a:gdLst/>
              <a:ahLst/>
              <a:cxnLst/>
              <a:rect l="l" t="t" r="r" b="b"/>
              <a:pathLst>
                <a:path w="29392" h="97861" extrusionOk="0">
                  <a:moveTo>
                    <a:pt x="23454" y="1"/>
                  </a:moveTo>
                  <a:lnTo>
                    <a:pt x="1" y="93652"/>
                  </a:lnTo>
                  <a:cubicBezTo>
                    <a:pt x="1697" y="95120"/>
                    <a:pt x="3458" y="96523"/>
                    <a:pt x="5252" y="97860"/>
                  </a:cubicBezTo>
                  <a:lnTo>
                    <a:pt x="29391" y="1501"/>
                  </a:lnTo>
                  <a:lnTo>
                    <a:pt x="23454"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3" name="Google Shape;3513;p90"/>
            <p:cNvSpPr/>
            <p:nvPr/>
          </p:nvSpPr>
          <p:spPr>
            <a:xfrm>
              <a:off x="1547800" y="2488875"/>
              <a:ext cx="568425" cy="1853650"/>
            </a:xfrm>
            <a:custGeom>
              <a:avLst/>
              <a:gdLst/>
              <a:ahLst/>
              <a:cxnLst/>
              <a:rect l="l" t="t" r="r" b="b"/>
              <a:pathLst>
                <a:path w="22737" h="74146" extrusionOk="0">
                  <a:moveTo>
                    <a:pt x="16800" y="1"/>
                  </a:moveTo>
                  <a:lnTo>
                    <a:pt x="1" y="67067"/>
                  </a:lnTo>
                  <a:cubicBezTo>
                    <a:pt x="1403" y="69481"/>
                    <a:pt x="2936" y="71830"/>
                    <a:pt x="4535" y="74146"/>
                  </a:cubicBezTo>
                  <a:lnTo>
                    <a:pt x="22737" y="1501"/>
                  </a:lnTo>
                  <a:lnTo>
                    <a:pt x="1680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4" name="Google Shape;3514;p90"/>
            <p:cNvSpPr/>
            <p:nvPr/>
          </p:nvSpPr>
          <p:spPr>
            <a:xfrm>
              <a:off x="3147800" y="238125"/>
              <a:ext cx="3262025" cy="1352100"/>
            </a:xfrm>
            <a:custGeom>
              <a:avLst/>
              <a:gdLst/>
              <a:ahLst/>
              <a:cxnLst/>
              <a:rect l="l" t="t" r="r" b="b"/>
              <a:pathLst>
                <a:path w="130481" h="54084" extrusionOk="0">
                  <a:moveTo>
                    <a:pt x="66513" y="0"/>
                  </a:moveTo>
                  <a:cubicBezTo>
                    <a:pt x="53269" y="0"/>
                    <a:pt x="42504" y="10536"/>
                    <a:pt x="42080" y="23682"/>
                  </a:cubicBezTo>
                  <a:cubicBezTo>
                    <a:pt x="39678" y="22281"/>
                    <a:pt x="36875" y="21481"/>
                    <a:pt x="33890" y="21481"/>
                  </a:cubicBezTo>
                  <a:cubicBezTo>
                    <a:pt x="33470" y="21481"/>
                    <a:pt x="33047" y="21497"/>
                    <a:pt x="32621" y="21529"/>
                  </a:cubicBezTo>
                  <a:cubicBezTo>
                    <a:pt x="24563" y="22116"/>
                    <a:pt x="18105" y="28705"/>
                    <a:pt x="17615" y="36763"/>
                  </a:cubicBezTo>
                  <a:cubicBezTo>
                    <a:pt x="17518" y="38524"/>
                    <a:pt x="17681" y="40253"/>
                    <a:pt x="18105" y="41851"/>
                  </a:cubicBezTo>
                  <a:lnTo>
                    <a:pt x="6133" y="41851"/>
                  </a:lnTo>
                  <a:cubicBezTo>
                    <a:pt x="2741" y="41851"/>
                    <a:pt x="1" y="44591"/>
                    <a:pt x="1" y="47984"/>
                  </a:cubicBezTo>
                  <a:cubicBezTo>
                    <a:pt x="1" y="51344"/>
                    <a:pt x="2741" y="54084"/>
                    <a:pt x="6133" y="54084"/>
                  </a:cubicBezTo>
                  <a:lnTo>
                    <a:pt x="124380" y="54084"/>
                  </a:lnTo>
                  <a:cubicBezTo>
                    <a:pt x="127740" y="54084"/>
                    <a:pt x="130480" y="51344"/>
                    <a:pt x="130480" y="47984"/>
                  </a:cubicBezTo>
                  <a:cubicBezTo>
                    <a:pt x="130480" y="44591"/>
                    <a:pt x="127740" y="41851"/>
                    <a:pt x="124380" y="41851"/>
                  </a:cubicBezTo>
                  <a:lnTo>
                    <a:pt x="114953" y="41851"/>
                  </a:lnTo>
                  <a:cubicBezTo>
                    <a:pt x="115345" y="40253"/>
                    <a:pt x="115540" y="38524"/>
                    <a:pt x="115410" y="36763"/>
                  </a:cubicBezTo>
                  <a:cubicBezTo>
                    <a:pt x="114920" y="28705"/>
                    <a:pt x="108462" y="22116"/>
                    <a:pt x="100405" y="21529"/>
                  </a:cubicBezTo>
                  <a:cubicBezTo>
                    <a:pt x="99978" y="21497"/>
                    <a:pt x="99556" y="21481"/>
                    <a:pt x="99137" y="21481"/>
                  </a:cubicBezTo>
                  <a:cubicBezTo>
                    <a:pt x="96158" y="21481"/>
                    <a:pt x="93380" y="22281"/>
                    <a:pt x="90977" y="23682"/>
                  </a:cubicBezTo>
                  <a:cubicBezTo>
                    <a:pt x="90553" y="10536"/>
                    <a:pt x="79756" y="0"/>
                    <a:pt x="66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5" name="Google Shape;3515;p90"/>
            <p:cNvSpPr/>
            <p:nvPr/>
          </p:nvSpPr>
          <p:spPr>
            <a:xfrm>
              <a:off x="3147800" y="726600"/>
              <a:ext cx="2125225" cy="863625"/>
            </a:xfrm>
            <a:custGeom>
              <a:avLst/>
              <a:gdLst/>
              <a:ahLst/>
              <a:cxnLst/>
              <a:rect l="l" t="t" r="r" b="b"/>
              <a:pathLst>
                <a:path w="85009" h="34545" extrusionOk="0">
                  <a:moveTo>
                    <a:pt x="42570" y="0"/>
                  </a:moveTo>
                  <a:lnTo>
                    <a:pt x="42570" y="0"/>
                  </a:lnTo>
                  <a:cubicBezTo>
                    <a:pt x="42459" y="531"/>
                    <a:pt x="42367" y="1072"/>
                    <a:pt x="42294" y="1621"/>
                  </a:cubicBezTo>
                  <a:lnTo>
                    <a:pt x="42294" y="1621"/>
                  </a:lnTo>
                  <a:cubicBezTo>
                    <a:pt x="42371" y="1074"/>
                    <a:pt x="42465" y="535"/>
                    <a:pt x="42570" y="0"/>
                  </a:cubicBezTo>
                  <a:close/>
                  <a:moveTo>
                    <a:pt x="42294" y="1621"/>
                  </a:moveTo>
                  <a:cubicBezTo>
                    <a:pt x="42178" y="2443"/>
                    <a:pt x="42100" y="3281"/>
                    <a:pt x="42080" y="4143"/>
                  </a:cubicBezTo>
                  <a:cubicBezTo>
                    <a:pt x="39678" y="2742"/>
                    <a:pt x="36875" y="1942"/>
                    <a:pt x="33890" y="1942"/>
                  </a:cubicBezTo>
                  <a:cubicBezTo>
                    <a:pt x="33470" y="1942"/>
                    <a:pt x="33047" y="1958"/>
                    <a:pt x="32621" y="1990"/>
                  </a:cubicBezTo>
                  <a:cubicBezTo>
                    <a:pt x="24563" y="2577"/>
                    <a:pt x="18105" y="9166"/>
                    <a:pt x="17615" y="17224"/>
                  </a:cubicBezTo>
                  <a:cubicBezTo>
                    <a:pt x="17518" y="18985"/>
                    <a:pt x="17681" y="20714"/>
                    <a:pt x="18105" y="22312"/>
                  </a:cubicBezTo>
                  <a:lnTo>
                    <a:pt x="6133" y="22312"/>
                  </a:lnTo>
                  <a:cubicBezTo>
                    <a:pt x="2741" y="22312"/>
                    <a:pt x="1" y="25052"/>
                    <a:pt x="1" y="28445"/>
                  </a:cubicBezTo>
                  <a:cubicBezTo>
                    <a:pt x="1" y="31805"/>
                    <a:pt x="2741" y="34545"/>
                    <a:pt x="6133" y="34545"/>
                  </a:cubicBezTo>
                  <a:lnTo>
                    <a:pt x="85008" y="34545"/>
                  </a:lnTo>
                  <a:cubicBezTo>
                    <a:pt x="80050" y="34545"/>
                    <a:pt x="75646" y="32163"/>
                    <a:pt x="72873" y="28477"/>
                  </a:cubicBezTo>
                  <a:cubicBezTo>
                    <a:pt x="70851" y="29032"/>
                    <a:pt x="68731" y="29326"/>
                    <a:pt x="66513" y="29326"/>
                  </a:cubicBezTo>
                  <a:cubicBezTo>
                    <a:pt x="53008" y="29326"/>
                    <a:pt x="42080" y="18398"/>
                    <a:pt x="42080" y="4893"/>
                  </a:cubicBezTo>
                  <a:cubicBezTo>
                    <a:pt x="42080" y="3793"/>
                    <a:pt x="42152" y="2693"/>
                    <a:pt x="42294" y="162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6" name="Google Shape;3516;p90"/>
            <p:cNvSpPr/>
            <p:nvPr/>
          </p:nvSpPr>
          <p:spPr>
            <a:xfrm>
              <a:off x="2670750" y="1819350"/>
              <a:ext cx="3739075" cy="2441625"/>
            </a:xfrm>
            <a:custGeom>
              <a:avLst/>
              <a:gdLst/>
              <a:ahLst/>
              <a:cxnLst/>
              <a:rect l="l" t="t" r="r" b="b"/>
              <a:pathLst>
                <a:path w="149563" h="97665" extrusionOk="0">
                  <a:moveTo>
                    <a:pt x="94565" y="1"/>
                  </a:moveTo>
                  <a:cubicBezTo>
                    <a:pt x="71307" y="1"/>
                    <a:pt x="52453" y="18855"/>
                    <a:pt x="52453" y="42113"/>
                  </a:cubicBezTo>
                  <a:cubicBezTo>
                    <a:pt x="52453" y="43287"/>
                    <a:pt x="52518" y="44462"/>
                    <a:pt x="52616" y="45636"/>
                  </a:cubicBezTo>
                  <a:cubicBezTo>
                    <a:pt x="51670" y="45506"/>
                    <a:pt x="50691" y="45473"/>
                    <a:pt x="49713" y="45473"/>
                  </a:cubicBezTo>
                  <a:cubicBezTo>
                    <a:pt x="35295" y="45473"/>
                    <a:pt x="23617" y="57151"/>
                    <a:pt x="23617" y="71569"/>
                  </a:cubicBezTo>
                  <a:cubicBezTo>
                    <a:pt x="23617" y="76658"/>
                    <a:pt x="25085" y="81420"/>
                    <a:pt x="27596" y="85432"/>
                  </a:cubicBezTo>
                  <a:lnTo>
                    <a:pt x="6100" y="85432"/>
                  </a:lnTo>
                  <a:cubicBezTo>
                    <a:pt x="2708" y="85432"/>
                    <a:pt x="0" y="88172"/>
                    <a:pt x="0" y="91532"/>
                  </a:cubicBezTo>
                  <a:cubicBezTo>
                    <a:pt x="0" y="94925"/>
                    <a:pt x="2708" y="97665"/>
                    <a:pt x="6100" y="97665"/>
                  </a:cubicBezTo>
                  <a:lnTo>
                    <a:pt x="132959" y="97665"/>
                  </a:lnTo>
                  <a:cubicBezTo>
                    <a:pt x="143462" y="81355"/>
                    <a:pt x="149562" y="61979"/>
                    <a:pt x="149562" y="41135"/>
                  </a:cubicBezTo>
                  <a:cubicBezTo>
                    <a:pt x="149562" y="32001"/>
                    <a:pt x="148388" y="23161"/>
                    <a:pt x="146202" y="14712"/>
                  </a:cubicBezTo>
                  <a:cubicBezTo>
                    <a:pt x="144115" y="14191"/>
                    <a:pt x="141962" y="13897"/>
                    <a:pt x="139744" y="13897"/>
                  </a:cubicBezTo>
                  <a:cubicBezTo>
                    <a:pt x="135568" y="13930"/>
                    <a:pt x="131621" y="14941"/>
                    <a:pt x="128098" y="16702"/>
                  </a:cubicBezTo>
                  <a:cubicBezTo>
                    <a:pt x="120433" y="6558"/>
                    <a:pt x="108265" y="1"/>
                    <a:pt x="945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7" name="Google Shape;3517;p90"/>
            <p:cNvSpPr/>
            <p:nvPr/>
          </p:nvSpPr>
          <p:spPr>
            <a:xfrm>
              <a:off x="2670750" y="2956175"/>
              <a:ext cx="2943950" cy="1304800"/>
            </a:xfrm>
            <a:custGeom>
              <a:avLst/>
              <a:gdLst/>
              <a:ahLst/>
              <a:cxnLst/>
              <a:rect l="l" t="t" r="r" b="b"/>
              <a:pathLst>
                <a:path w="117758" h="52192" extrusionOk="0">
                  <a:moveTo>
                    <a:pt x="49713" y="0"/>
                  </a:moveTo>
                  <a:cubicBezTo>
                    <a:pt x="35295" y="0"/>
                    <a:pt x="23617" y="11678"/>
                    <a:pt x="23617" y="26096"/>
                  </a:cubicBezTo>
                  <a:cubicBezTo>
                    <a:pt x="23617" y="31185"/>
                    <a:pt x="25085" y="35947"/>
                    <a:pt x="27596" y="39959"/>
                  </a:cubicBezTo>
                  <a:lnTo>
                    <a:pt x="6100" y="39959"/>
                  </a:lnTo>
                  <a:cubicBezTo>
                    <a:pt x="2708" y="39959"/>
                    <a:pt x="0" y="42699"/>
                    <a:pt x="0" y="46059"/>
                  </a:cubicBezTo>
                  <a:cubicBezTo>
                    <a:pt x="0" y="49452"/>
                    <a:pt x="2708" y="52192"/>
                    <a:pt x="6100" y="52192"/>
                  </a:cubicBezTo>
                  <a:lnTo>
                    <a:pt x="117758" y="52192"/>
                  </a:lnTo>
                  <a:cubicBezTo>
                    <a:pt x="108689" y="52192"/>
                    <a:pt x="100959" y="46549"/>
                    <a:pt x="97827" y="38589"/>
                  </a:cubicBezTo>
                  <a:cubicBezTo>
                    <a:pt x="96751" y="38687"/>
                    <a:pt x="95641" y="38720"/>
                    <a:pt x="94565" y="38720"/>
                  </a:cubicBezTo>
                  <a:cubicBezTo>
                    <a:pt x="72481" y="38720"/>
                    <a:pt x="54410" y="21757"/>
                    <a:pt x="52616" y="163"/>
                  </a:cubicBezTo>
                  <a:cubicBezTo>
                    <a:pt x="51670" y="33"/>
                    <a:pt x="50691" y="0"/>
                    <a:pt x="49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8" name="Google Shape;3518;p90"/>
            <p:cNvSpPr/>
            <p:nvPr/>
          </p:nvSpPr>
          <p:spPr>
            <a:xfrm>
              <a:off x="1193875" y="480325"/>
              <a:ext cx="3584950" cy="2231225"/>
            </a:xfrm>
            <a:custGeom>
              <a:avLst/>
              <a:gdLst/>
              <a:ahLst/>
              <a:cxnLst/>
              <a:rect l="l" t="t" r="r" b="b"/>
              <a:pathLst>
                <a:path w="143398" h="89249" extrusionOk="0">
                  <a:moveTo>
                    <a:pt x="60282" y="0"/>
                  </a:moveTo>
                  <a:cubicBezTo>
                    <a:pt x="26162" y="15853"/>
                    <a:pt x="2056" y="49648"/>
                    <a:pt x="0" y="89248"/>
                  </a:cubicBezTo>
                  <a:lnTo>
                    <a:pt x="137297" y="89248"/>
                  </a:lnTo>
                  <a:cubicBezTo>
                    <a:pt x="140657" y="89248"/>
                    <a:pt x="143397" y="86508"/>
                    <a:pt x="143397" y="83148"/>
                  </a:cubicBezTo>
                  <a:cubicBezTo>
                    <a:pt x="143397" y="79756"/>
                    <a:pt x="140657" y="77016"/>
                    <a:pt x="137297" y="77016"/>
                  </a:cubicBezTo>
                  <a:lnTo>
                    <a:pt x="125522" y="77016"/>
                  </a:lnTo>
                  <a:cubicBezTo>
                    <a:pt x="125848" y="75711"/>
                    <a:pt x="126011" y="74341"/>
                    <a:pt x="126011" y="72938"/>
                  </a:cubicBezTo>
                  <a:cubicBezTo>
                    <a:pt x="126011" y="63935"/>
                    <a:pt x="118737" y="56628"/>
                    <a:pt x="109701" y="56628"/>
                  </a:cubicBezTo>
                  <a:cubicBezTo>
                    <a:pt x="108820" y="56628"/>
                    <a:pt x="107940" y="56693"/>
                    <a:pt x="107091" y="56857"/>
                  </a:cubicBezTo>
                  <a:cubicBezTo>
                    <a:pt x="108918" y="53236"/>
                    <a:pt x="109864" y="49126"/>
                    <a:pt x="109701" y="44787"/>
                  </a:cubicBezTo>
                  <a:cubicBezTo>
                    <a:pt x="109147" y="32229"/>
                    <a:pt x="99034" y="22051"/>
                    <a:pt x="86541" y="21399"/>
                  </a:cubicBezTo>
                  <a:cubicBezTo>
                    <a:pt x="86132" y="21380"/>
                    <a:pt x="85726" y="21371"/>
                    <a:pt x="85323" y="21371"/>
                  </a:cubicBezTo>
                  <a:cubicBezTo>
                    <a:pt x="83599" y="21371"/>
                    <a:pt x="81923" y="21538"/>
                    <a:pt x="80311" y="21855"/>
                  </a:cubicBezTo>
                  <a:cubicBezTo>
                    <a:pt x="77016" y="12069"/>
                    <a:pt x="69677" y="4143"/>
                    <a:pt x="60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19" name="Google Shape;3519;p90"/>
            <p:cNvSpPr/>
            <p:nvPr/>
          </p:nvSpPr>
          <p:spPr>
            <a:xfrm>
              <a:off x="3201625" y="1026700"/>
              <a:ext cx="25" cy="25"/>
            </a:xfrm>
            <a:custGeom>
              <a:avLst/>
              <a:gdLst/>
              <a:ahLst/>
              <a:cxnLst/>
              <a:rect l="l" t="t" r="r" b="b"/>
              <a:pathLst>
                <a:path w="1" h="1" extrusionOk="0">
                  <a:moveTo>
                    <a:pt x="1"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20" name="Google Shape;3520;p90"/>
            <p:cNvSpPr/>
            <p:nvPr/>
          </p:nvSpPr>
          <p:spPr>
            <a:xfrm>
              <a:off x="1193875" y="480325"/>
              <a:ext cx="2007775" cy="2231225"/>
            </a:xfrm>
            <a:custGeom>
              <a:avLst/>
              <a:gdLst/>
              <a:ahLst/>
              <a:cxnLst/>
              <a:rect l="l" t="t" r="r" b="b"/>
              <a:pathLst>
                <a:path w="80311" h="89249" extrusionOk="0">
                  <a:moveTo>
                    <a:pt x="60282" y="0"/>
                  </a:moveTo>
                  <a:cubicBezTo>
                    <a:pt x="26162" y="15853"/>
                    <a:pt x="2056" y="49648"/>
                    <a:pt x="0" y="89248"/>
                  </a:cubicBezTo>
                  <a:lnTo>
                    <a:pt x="68665" y="89248"/>
                  </a:lnTo>
                  <a:cubicBezTo>
                    <a:pt x="59858" y="89248"/>
                    <a:pt x="52714" y="82104"/>
                    <a:pt x="52714" y="73297"/>
                  </a:cubicBezTo>
                  <a:cubicBezTo>
                    <a:pt x="52714" y="66088"/>
                    <a:pt x="57477" y="59988"/>
                    <a:pt x="64033" y="58031"/>
                  </a:cubicBezTo>
                  <a:cubicBezTo>
                    <a:pt x="61978" y="54443"/>
                    <a:pt x="60771" y="50267"/>
                    <a:pt x="60771" y="45831"/>
                  </a:cubicBezTo>
                  <a:cubicBezTo>
                    <a:pt x="60771" y="34023"/>
                    <a:pt x="69187" y="24139"/>
                    <a:pt x="80311" y="21855"/>
                  </a:cubicBezTo>
                  <a:cubicBezTo>
                    <a:pt x="77016" y="12069"/>
                    <a:pt x="69677" y="4143"/>
                    <a:pt x="60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521" name="Google Shape;3521;p90"/>
          <p:cNvGrpSpPr/>
          <p:nvPr/>
        </p:nvGrpSpPr>
        <p:grpSpPr>
          <a:xfrm rot="-2388593" flipH="1">
            <a:off x="3510398" y="4716464"/>
            <a:ext cx="494404" cy="365727"/>
            <a:chOff x="830525" y="3091250"/>
            <a:chExt cx="484300" cy="358275"/>
          </a:xfrm>
        </p:grpSpPr>
        <p:sp>
          <p:nvSpPr>
            <p:cNvPr id="3522" name="Google Shape;3522;p9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23" name="Google Shape;3523;p9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24" name="Google Shape;3524;p9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25" name="Google Shape;3525;p9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526" name="Google Shape;3526;p90"/>
          <p:cNvGrpSpPr/>
          <p:nvPr/>
        </p:nvGrpSpPr>
        <p:grpSpPr>
          <a:xfrm rot="2388593">
            <a:off x="5139198" y="4716464"/>
            <a:ext cx="494404" cy="365727"/>
            <a:chOff x="830525" y="3091250"/>
            <a:chExt cx="484300" cy="358275"/>
          </a:xfrm>
        </p:grpSpPr>
        <p:sp>
          <p:nvSpPr>
            <p:cNvPr id="3527" name="Google Shape;3527;p9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28" name="Google Shape;3528;p9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29" name="Google Shape;3529;p9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30" name="Google Shape;3530;p9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531" name="Google Shape;3531;p90">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2</a:t>
            </a:r>
            <a:endParaRPr sz="1000" b="1">
              <a:solidFill>
                <a:schemeClr val="dk1"/>
              </a:solidFill>
              <a:latin typeface="Gorditas"/>
              <a:ea typeface="Gorditas"/>
              <a:cs typeface="B Nazanin" panose="00000400000000000000" pitchFamily="2" charset="-78"/>
              <a:sym typeface="Gorditas"/>
            </a:endParaRPr>
          </a:p>
        </p:txBody>
      </p:sp>
      <p:sp>
        <p:nvSpPr>
          <p:cNvPr id="3532" name="Google Shape;3532;p90">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533" name="Google Shape;3533;p90">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34" name="Google Shape;3534;p90">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803"/>
        <p:cNvGrpSpPr/>
        <p:nvPr/>
      </p:nvGrpSpPr>
      <p:grpSpPr>
        <a:xfrm>
          <a:off x="0" y="0"/>
          <a:ext cx="0" cy="0"/>
          <a:chOff x="0" y="0"/>
          <a:chExt cx="0" cy="0"/>
        </a:xfrm>
      </p:grpSpPr>
      <p:grpSp>
        <p:nvGrpSpPr>
          <p:cNvPr id="1804" name="Google Shape;1804;p64"/>
          <p:cNvGrpSpPr/>
          <p:nvPr/>
        </p:nvGrpSpPr>
        <p:grpSpPr>
          <a:xfrm>
            <a:off x="-199763" y="1825167"/>
            <a:ext cx="2200114" cy="1969049"/>
            <a:chOff x="855550" y="3765825"/>
            <a:chExt cx="908125" cy="812750"/>
          </a:xfrm>
        </p:grpSpPr>
        <p:sp>
          <p:nvSpPr>
            <p:cNvPr id="1805" name="Google Shape;1805;p64"/>
            <p:cNvSpPr/>
            <p:nvPr/>
          </p:nvSpPr>
          <p:spPr>
            <a:xfrm>
              <a:off x="1420025" y="4249875"/>
              <a:ext cx="2400" cy="3825"/>
            </a:xfrm>
            <a:custGeom>
              <a:avLst/>
              <a:gdLst/>
              <a:ahLst/>
              <a:cxnLst/>
              <a:rect l="l" t="t" r="r" b="b"/>
              <a:pathLst>
                <a:path w="96" h="153" extrusionOk="0">
                  <a:moveTo>
                    <a:pt x="1" y="0"/>
                  </a:moveTo>
                  <a:cubicBezTo>
                    <a:pt x="20" y="57"/>
                    <a:pt x="39" y="96"/>
                    <a:pt x="58" y="153"/>
                  </a:cubicBezTo>
                  <a:cubicBezTo>
                    <a:pt x="58" y="134"/>
                    <a:pt x="77" y="134"/>
                    <a:pt x="96" y="115"/>
                  </a:cubicBezTo>
                  <a:lnTo>
                    <a:pt x="77" y="76"/>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6" name="Google Shape;1806;p64"/>
            <p:cNvSpPr/>
            <p:nvPr/>
          </p:nvSpPr>
          <p:spPr>
            <a:xfrm>
              <a:off x="855550" y="3765825"/>
              <a:ext cx="908125" cy="812750"/>
            </a:xfrm>
            <a:custGeom>
              <a:avLst/>
              <a:gdLst/>
              <a:ahLst/>
              <a:cxnLst/>
              <a:rect l="l" t="t" r="r" b="b"/>
              <a:pathLst>
                <a:path w="36325" h="32510" extrusionOk="0">
                  <a:moveTo>
                    <a:pt x="17399" y="10104"/>
                  </a:moveTo>
                  <a:cubicBezTo>
                    <a:pt x="17514" y="10104"/>
                    <a:pt x="17629" y="10134"/>
                    <a:pt x="17744" y="10186"/>
                  </a:cubicBezTo>
                  <a:cubicBezTo>
                    <a:pt x="17953" y="10281"/>
                    <a:pt x="18125" y="10434"/>
                    <a:pt x="18258" y="10624"/>
                  </a:cubicBezTo>
                  <a:cubicBezTo>
                    <a:pt x="18353" y="10738"/>
                    <a:pt x="18429" y="10852"/>
                    <a:pt x="18486" y="10986"/>
                  </a:cubicBezTo>
                  <a:cubicBezTo>
                    <a:pt x="18563" y="11157"/>
                    <a:pt x="18620" y="11347"/>
                    <a:pt x="18639" y="11519"/>
                  </a:cubicBezTo>
                  <a:cubicBezTo>
                    <a:pt x="18658" y="11671"/>
                    <a:pt x="18677" y="11823"/>
                    <a:pt x="18658" y="11976"/>
                  </a:cubicBezTo>
                  <a:lnTo>
                    <a:pt x="18658" y="11995"/>
                  </a:lnTo>
                  <a:cubicBezTo>
                    <a:pt x="18658" y="12166"/>
                    <a:pt x="18620" y="12337"/>
                    <a:pt x="18544" y="12509"/>
                  </a:cubicBezTo>
                  <a:lnTo>
                    <a:pt x="18524" y="12547"/>
                  </a:lnTo>
                  <a:cubicBezTo>
                    <a:pt x="18505" y="12604"/>
                    <a:pt x="18467" y="12661"/>
                    <a:pt x="18429" y="12699"/>
                  </a:cubicBezTo>
                  <a:cubicBezTo>
                    <a:pt x="18353" y="12794"/>
                    <a:pt x="18239" y="12832"/>
                    <a:pt x="18125" y="12832"/>
                  </a:cubicBezTo>
                  <a:cubicBezTo>
                    <a:pt x="18010" y="12832"/>
                    <a:pt x="17915" y="12813"/>
                    <a:pt x="17820" y="12775"/>
                  </a:cubicBezTo>
                  <a:cubicBezTo>
                    <a:pt x="17744" y="12737"/>
                    <a:pt x="17649" y="12718"/>
                    <a:pt x="17573" y="12661"/>
                  </a:cubicBezTo>
                  <a:cubicBezTo>
                    <a:pt x="17563" y="12671"/>
                    <a:pt x="17554" y="12675"/>
                    <a:pt x="17542" y="12675"/>
                  </a:cubicBezTo>
                  <a:cubicBezTo>
                    <a:pt x="17530" y="12675"/>
                    <a:pt x="17515" y="12671"/>
                    <a:pt x="17496" y="12661"/>
                  </a:cubicBezTo>
                  <a:cubicBezTo>
                    <a:pt x="17458" y="12661"/>
                    <a:pt x="17401" y="12623"/>
                    <a:pt x="17363" y="12585"/>
                  </a:cubicBezTo>
                  <a:cubicBezTo>
                    <a:pt x="17325" y="12547"/>
                    <a:pt x="17287" y="12490"/>
                    <a:pt x="17249" y="12433"/>
                  </a:cubicBezTo>
                  <a:cubicBezTo>
                    <a:pt x="17154" y="12299"/>
                    <a:pt x="17097" y="12147"/>
                    <a:pt x="17040" y="12014"/>
                  </a:cubicBezTo>
                  <a:cubicBezTo>
                    <a:pt x="17001" y="11919"/>
                    <a:pt x="16982" y="11823"/>
                    <a:pt x="16944" y="11728"/>
                  </a:cubicBezTo>
                  <a:lnTo>
                    <a:pt x="16944" y="11671"/>
                  </a:lnTo>
                  <a:cubicBezTo>
                    <a:pt x="16906" y="11557"/>
                    <a:pt x="16887" y="11462"/>
                    <a:pt x="16868" y="11347"/>
                  </a:cubicBezTo>
                  <a:lnTo>
                    <a:pt x="16868" y="11290"/>
                  </a:lnTo>
                  <a:lnTo>
                    <a:pt x="16868" y="11233"/>
                  </a:lnTo>
                  <a:cubicBezTo>
                    <a:pt x="16830" y="11062"/>
                    <a:pt x="16811" y="10871"/>
                    <a:pt x="16830" y="10681"/>
                  </a:cubicBezTo>
                  <a:cubicBezTo>
                    <a:pt x="16811" y="10586"/>
                    <a:pt x="16830" y="10491"/>
                    <a:pt x="16868" y="10415"/>
                  </a:cubicBezTo>
                  <a:lnTo>
                    <a:pt x="16868" y="10376"/>
                  </a:lnTo>
                  <a:cubicBezTo>
                    <a:pt x="16925" y="10281"/>
                    <a:pt x="17020" y="10205"/>
                    <a:pt x="17116" y="10167"/>
                  </a:cubicBezTo>
                  <a:cubicBezTo>
                    <a:pt x="17210" y="10124"/>
                    <a:pt x="17304" y="10104"/>
                    <a:pt x="17399" y="10104"/>
                  </a:cubicBezTo>
                  <a:close/>
                  <a:moveTo>
                    <a:pt x="8622" y="10924"/>
                  </a:moveTo>
                  <a:cubicBezTo>
                    <a:pt x="8661" y="10924"/>
                    <a:pt x="8700" y="10925"/>
                    <a:pt x="8739" y="10929"/>
                  </a:cubicBezTo>
                  <a:lnTo>
                    <a:pt x="8929" y="10929"/>
                  </a:lnTo>
                  <a:cubicBezTo>
                    <a:pt x="8987" y="10929"/>
                    <a:pt x="9044" y="10929"/>
                    <a:pt x="9120" y="10948"/>
                  </a:cubicBezTo>
                  <a:cubicBezTo>
                    <a:pt x="9177" y="10967"/>
                    <a:pt x="9234" y="10967"/>
                    <a:pt x="9291" y="10986"/>
                  </a:cubicBezTo>
                  <a:lnTo>
                    <a:pt x="9501" y="11062"/>
                  </a:lnTo>
                  <a:cubicBezTo>
                    <a:pt x="9615" y="11081"/>
                    <a:pt x="9729" y="11138"/>
                    <a:pt x="9862" y="11195"/>
                  </a:cubicBezTo>
                  <a:cubicBezTo>
                    <a:pt x="10148" y="11309"/>
                    <a:pt x="10376" y="11424"/>
                    <a:pt x="10624" y="11519"/>
                  </a:cubicBezTo>
                  <a:lnTo>
                    <a:pt x="10700" y="11576"/>
                  </a:lnTo>
                  <a:cubicBezTo>
                    <a:pt x="10909" y="11652"/>
                    <a:pt x="11119" y="11747"/>
                    <a:pt x="11328" y="11842"/>
                  </a:cubicBezTo>
                  <a:lnTo>
                    <a:pt x="11690" y="12014"/>
                  </a:lnTo>
                  <a:cubicBezTo>
                    <a:pt x="11804" y="12052"/>
                    <a:pt x="11918" y="12128"/>
                    <a:pt x="12033" y="12185"/>
                  </a:cubicBezTo>
                  <a:cubicBezTo>
                    <a:pt x="12185" y="12261"/>
                    <a:pt x="12299" y="12356"/>
                    <a:pt x="12413" y="12452"/>
                  </a:cubicBezTo>
                  <a:cubicBezTo>
                    <a:pt x="12432" y="12490"/>
                    <a:pt x="12470" y="12509"/>
                    <a:pt x="12489" y="12547"/>
                  </a:cubicBezTo>
                  <a:cubicBezTo>
                    <a:pt x="12509" y="12585"/>
                    <a:pt x="12528" y="12604"/>
                    <a:pt x="12547" y="12642"/>
                  </a:cubicBezTo>
                  <a:cubicBezTo>
                    <a:pt x="12566" y="12680"/>
                    <a:pt x="12585" y="12737"/>
                    <a:pt x="12585" y="12775"/>
                  </a:cubicBezTo>
                  <a:cubicBezTo>
                    <a:pt x="12585" y="12794"/>
                    <a:pt x="12585" y="12813"/>
                    <a:pt x="12585" y="12832"/>
                  </a:cubicBezTo>
                  <a:cubicBezTo>
                    <a:pt x="12604" y="12870"/>
                    <a:pt x="12623" y="12908"/>
                    <a:pt x="12623" y="12947"/>
                  </a:cubicBezTo>
                  <a:cubicBezTo>
                    <a:pt x="12623" y="12985"/>
                    <a:pt x="12604" y="13023"/>
                    <a:pt x="12604" y="13061"/>
                  </a:cubicBezTo>
                  <a:cubicBezTo>
                    <a:pt x="12585" y="13080"/>
                    <a:pt x="12566" y="13118"/>
                    <a:pt x="12547" y="13137"/>
                  </a:cubicBezTo>
                  <a:lnTo>
                    <a:pt x="12489" y="13213"/>
                  </a:lnTo>
                  <a:cubicBezTo>
                    <a:pt x="12451" y="13232"/>
                    <a:pt x="12432" y="13251"/>
                    <a:pt x="12394" y="13270"/>
                  </a:cubicBezTo>
                  <a:cubicBezTo>
                    <a:pt x="12356" y="13289"/>
                    <a:pt x="12318" y="13308"/>
                    <a:pt x="12299" y="13308"/>
                  </a:cubicBezTo>
                  <a:cubicBezTo>
                    <a:pt x="12223" y="13327"/>
                    <a:pt x="12128" y="13346"/>
                    <a:pt x="12052" y="13346"/>
                  </a:cubicBezTo>
                  <a:cubicBezTo>
                    <a:pt x="11975" y="13327"/>
                    <a:pt x="11899" y="13327"/>
                    <a:pt x="11823" y="13308"/>
                  </a:cubicBezTo>
                  <a:cubicBezTo>
                    <a:pt x="11766" y="13289"/>
                    <a:pt x="11709" y="13270"/>
                    <a:pt x="11652" y="13232"/>
                  </a:cubicBezTo>
                  <a:lnTo>
                    <a:pt x="11576" y="13213"/>
                  </a:lnTo>
                  <a:lnTo>
                    <a:pt x="11480" y="13175"/>
                  </a:lnTo>
                  <a:lnTo>
                    <a:pt x="11385" y="13175"/>
                  </a:lnTo>
                  <a:cubicBezTo>
                    <a:pt x="11119" y="13175"/>
                    <a:pt x="10890" y="13175"/>
                    <a:pt x="10662" y="13137"/>
                  </a:cubicBezTo>
                  <a:lnTo>
                    <a:pt x="10548" y="13137"/>
                  </a:lnTo>
                  <a:cubicBezTo>
                    <a:pt x="10338" y="13118"/>
                    <a:pt x="10148" y="13080"/>
                    <a:pt x="9957" y="13061"/>
                  </a:cubicBezTo>
                  <a:lnTo>
                    <a:pt x="9862" y="13042"/>
                  </a:lnTo>
                  <a:lnTo>
                    <a:pt x="9481" y="12985"/>
                  </a:lnTo>
                  <a:cubicBezTo>
                    <a:pt x="9367" y="12966"/>
                    <a:pt x="9215" y="12928"/>
                    <a:pt x="9120" y="12908"/>
                  </a:cubicBezTo>
                  <a:cubicBezTo>
                    <a:pt x="8967" y="12870"/>
                    <a:pt x="8815" y="12832"/>
                    <a:pt x="8663" y="12775"/>
                  </a:cubicBezTo>
                  <a:lnTo>
                    <a:pt x="8434" y="12699"/>
                  </a:lnTo>
                  <a:cubicBezTo>
                    <a:pt x="8225" y="12623"/>
                    <a:pt x="8054" y="12509"/>
                    <a:pt x="7901" y="12375"/>
                  </a:cubicBezTo>
                  <a:cubicBezTo>
                    <a:pt x="7844" y="12318"/>
                    <a:pt x="7768" y="12242"/>
                    <a:pt x="7711" y="12166"/>
                  </a:cubicBezTo>
                  <a:cubicBezTo>
                    <a:pt x="7673" y="12109"/>
                    <a:pt x="7654" y="12052"/>
                    <a:pt x="7635" y="11995"/>
                  </a:cubicBezTo>
                  <a:cubicBezTo>
                    <a:pt x="7597" y="11919"/>
                    <a:pt x="7597" y="11842"/>
                    <a:pt x="7597" y="11785"/>
                  </a:cubicBezTo>
                  <a:cubicBezTo>
                    <a:pt x="7597" y="11709"/>
                    <a:pt x="7597" y="11633"/>
                    <a:pt x="7616" y="11557"/>
                  </a:cubicBezTo>
                  <a:cubicBezTo>
                    <a:pt x="7635" y="11519"/>
                    <a:pt x="7654" y="11481"/>
                    <a:pt x="7654" y="11443"/>
                  </a:cubicBezTo>
                  <a:cubicBezTo>
                    <a:pt x="7673" y="11405"/>
                    <a:pt x="7692" y="11385"/>
                    <a:pt x="7711" y="11347"/>
                  </a:cubicBezTo>
                  <a:cubicBezTo>
                    <a:pt x="7806" y="11195"/>
                    <a:pt x="7939" y="11100"/>
                    <a:pt x="8092" y="11024"/>
                  </a:cubicBezTo>
                  <a:cubicBezTo>
                    <a:pt x="8249" y="10961"/>
                    <a:pt x="8433" y="10924"/>
                    <a:pt x="8622" y="10924"/>
                  </a:cubicBezTo>
                  <a:close/>
                  <a:moveTo>
                    <a:pt x="23817" y="13107"/>
                  </a:moveTo>
                  <a:cubicBezTo>
                    <a:pt x="23869" y="13107"/>
                    <a:pt x="23921" y="13111"/>
                    <a:pt x="23969" y="13118"/>
                  </a:cubicBezTo>
                  <a:cubicBezTo>
                    <a:pt x="24103" y="13156"/>
                    <a:pt x="24236" y="13232"/>
                    <a:pt x="24350" y="13327"/>
                  </a:cubicBezTo>
                  <a:cubicBezTo>
                    <a:pt x="24559" y="13537"/>
                    <a:pt x="24655" y="13803"/>
                    <a:pt x="24617" y="14089"/>
                  </a:cubicBezTo>
                  <a:lnTo>
                    <a:pt x="24617" y="14432"/>
                  </a:lnTo>
                  <a:cubicBezTo>
                    <a:pt x="24598" y="14660"/>
                    <a:pt x="24559" y="14869"/>
                    <a:pt x="24483" y="15098"/>
                  </a:cubicBezTo>
                  <a:lnTo>
                    <a:pt x="24464" y="15155"/>
                  </a:lnTo>
                  <a:cubicBezTo>
                    <a:pt x="24445" y="15231"/>
                    <a:pt x="24445" y="15288"/>
                    <a:pt x="24407" y="15402"/>
                  </a:cubicBezTo>
                  <a:cubicBezTo>
                    <a:pt x="24388" y="15517"/>
                    <a:pt x="24350" y="15650"/>
                    <a:pt x="24312" y="15783"/>
                  </a:cubicBezTo>
                  <a:cubicBezTo>
                    <a:pt x="24274" y="15878"/>
                    <a:pt x="24236" y="15955"/>
                    <a:pt x="24198" y="16050"/>
                  </a:cubicBezTo>
                  <a:lnTo>
                    <a:pt x="24179" y="16107"/>
                  </a:lnTo>
                  <a:cubicBezTo>
                    <a:pt x="24122" y="16221"/>
                    <a:pt x="24064" y="16335"/>
                    <a:pt x="23969" y="16431"/>
                  </a:cubicBezTo>
                  <a:cubicBezTo>
                    <a:pt x="23912" y="16526"/>
                    <a:pt x="23836" y="16621"/>
                    <a:pt x="23741" y="16697"/>
                  </a:cubicBezTo>
                  <a:cubicBezTo>
                    <a:pt x="23646" y="16773"/>
                    <a:pt x="23550" y="16849"/>
                    <a:pt x="23436" y="16906"/>
                  </a:cubicBezTo>
                  <a:cubicBezTo>
                    <a:pt x="23322" y="16964"/>
                    <a:pt x="23208" y="17002"/>
                    <a:pt x="23075" y="17021"/>
                  </a:cubicBezTo>
                  <a:cubicBezTo>
                    <a:pt x="23046" y="17030"/>
                    <a:pt x="23013" y="17035"/>
                    <a:pt x="22979" y="17035"/>
                  </a:cubicBezTo>
                  <a:cubicBezTo>
                    <a:pt x="22946" y="17035"/>
                    <a:pt x="22913" y="17030"/>
                    <a:pt x="22884" y="17021"/>
                  </a:cubicBezTo>
                  <a:cubicBezTo>
                    <a:pt x="22732" y="17002"/>
                    <a:pt x="22599" y="16906"/>
                    <a:pt x="22522" y="16792"/>
                  </a:cubicBezTo>
                  <a:cubicBezTo>
                    <a:pt x="22389" y="16621"/>
                    <a:pt x="22294" y="16411"/>
                    <a:pt x="22237" y="16221"/>
                  </a:cubicBezTo>
                  <a:cubicBezTo>
                    <a:pt x="22180" y="16107"/>
                    <a:pt x="22161" y="15974"/>
                    <a:pt x="22161" y="15859"/>
                  </a:cubicBezTo>
                  <a:cubicBezTo>
                    <a:pt x="22161" y="15745"/>
                    <a:pt x="22161" y="15650"/>
                    <a:pt x="22180" y="15555"/>
                  </a:cubicBezTo>
                  <a:cubicBezTo>
                    <a:pt x="22218" y="15345"/>
                    <a:pt x="22275" y="15155"/>
                    <a:pt x="22351" y="14946"/>
                  </a:cubicBezTo>
                  <a:cubicBezTo>
                    <a:pt x="22370" y="14850"/>
                    <a:pt x="22408" y="14755"/>
                    <a:pt x="22446" y="14660"/>
                  </a:cubicBezTo>
                  <a:cubicBezTo>
                    <a:pt x="22465" y="14527"/>
                    <a:pt x="22522" y="14412"/>
                    <a:pt x="22580" y="14298"/>
                  </a:cubicBezTo>
                  <a:cubicBezTo>
                    <a:pt x="22637" y="14184"/>
                    <a:pt x="22751" y="14108"/>
                    <a:pt x="22884" y="14108"/>
                  </a:cubicBezTo>
                  <a:lnTo>
                    <a:pt x="22903" y="14032"/>
                  </a:lnTo>
                  <a:lnTo>
                    <a:pt x="22903" y="14013"/>
                  </a:lnTo>
                  <a:lnTo>
                    <a:pt x="22941" y="13918"/>
                  </a:lnTo>
                  <a:cubicBezTo>
                    <a:pt x="22941" y="13860"/>
                    <a:pt x="22960" y="13803"/>
                    <a:pt x="22998" y="13765"/>
                  </a:cubicBezTo>
                  <a:cubicBezTo>
                    <a:pt x="23036" y="13651"/>
                    <a:pt x="23113" y="13537"/>
                    <a:pt x="23189" y="13442"/>
                  </a:cubicBezTo>
                  <a:cubicBezTo>
                    <a:pt x="23227" y="13403"/>
                    <a:pt x="23284" y="13346"/>
                    <a:pt x="23322" y="13308"/>
                  </a:cubicBezTo>
                  <a:cubicBezTo>
                    <a:pt x="23379" y="13251"/>
                    <a:pt x="23474" y="13194"/>
                    <a:pt x="23550" y="13156"/>
                  </a:cubicBezTo>
                  <a:cubicBezTo>
                    <a:pt x="23635" y="13120"/>
                    <a:pt x="23727" y="13107"/>
                    <a:pt x="23817" y="13107"/>
                  </a:cubicBezTo>
                  <a:close/>
                  <a:moveTo>
                    <a:pt x="15568" y="15684"/>
                  </a:moveTo>
                  <a:cubicBezTo>
                    <a:pt x="15608" y="15684"/>
                    <a:pt x="15648" y="15686"/>
                    <a:pt x="15688" y="15688"/>
                  </a:cubicBezTo>
                  <a:cubicBezTo>
                    <a:pt x="15840" y="15707"/>
                    <a:pt x="15992" y="15726"/>
                    <a:pt x="16164" y="15764"/>
                  </a:cubicBezTo>
                  <a:cubicBezTo>
                    <a:pt x="16221" y="15783"/>
                    <a:pt x="16297" y="15802"/>
                    <a:pt x="16373" y="15821"/>
                  </a:cubicBezTo>
                  <a:lnTo>
                    <a:pt x="16392" y="15821"/>
                  </a:lnTo>
                  <a:cubicBezTo>
                    <a:pt x="16468" y="15859"/>
                    <a:pt x="16525" y="15878"/>
                    <a:pt x="16602" y="15916"/>
                  </a:cubicBezTo>
                  <a:cubicBezTo>
                    <a:pt x="16678" y="15955"/>
                    <a:pt x="16754" y="15993"/>
                    <a:pt x="16811" y="16050"/>
                  </a:cubicBezTo>
                  <a:cubicBezTo>
                    <a:pt x="16868" y="16088"/>
                    <a:pt x="16906" y="16145"/>
                    <a:pt x="16963" y="16202"/>
                  </a:cubicBezTo>
                  <a:cubicBezTo>
                    <a:pt x="17020" y="16278"/>
                    <a:pt x="17059" y="16373"/>
                    <a:pt x="17040" y="16488"/>
                  </a:cubicBezTo>
                  <a:cubicBezTo>
                    <a:pt x="17040" y="16545"/>
                    <a:pt x="17020" y="16621"/>
                    <a:pt x="17001" y="16678"/>
                  </a:cubicBezTo>
                  <a:cubicBezTo>
                    <a:pt x="16982" y="16697"/>
                    <a:pt x="16982" y="16716"/>
                    <a:pt x="16963" y="16754"/>
                  </a:cubicBezTo>
                  <a:cubicBezTo>
                    <a:pt x="16944" y="16773"/>
                    <a:pt x="16906" y="16811"/>
                    <a:pt x="16887" y="16830"/>
                  </a:cubicBezTo>
                  <a:cubicBezTo>
                    <a:pt x="16830" y="16887"/>
                    <a:pt x="16754" y="16925"/>
                    <a:pt x="16697" y="16945"/>
                  </a:cubicBezTo>
                  <a:lnTo>
                    <a:pt x="16621" y="16945"/>
                  </a:lnTo>
                  <a:cubicBezTo>
                    <a:pt x="16583" y="16964"/>
                    <a:pt x="16564" y="16983"/>
                    <a:pt x="16545" y="17002"/>
                  </a:cubicBezTo>
                  <a:cubicBezTo>
                    <a:pt x="16468" y="17040"/>
                    <a:pt x="16392" y="17059"/>
                    <a:pt x="16316" y="17097"/>
                  </a:cubicBezTo>
                  <a:cubicBezTo>
                    <a:pt x="16183" y="17154"/>
                    <a:pt x="16031" y="17192"/>
                    <a:pt x="15878" y="17230"/>
                  </a:cubicBezTo>
                  <a:cubicBezTo>
                    <a:pt x="15726" y="17249"/>
                    <a:pt x="15574" y="17268"/>
                    <a:pt x="15402" y="17287"/>
                  </a:cubicBezTo>
                  <a:cubicBezTo>
                    <a:pt x="15250" y="17287"/>
                    <a:pt x="15079" y="17287"/>
                    <a:pt x="14926" y="17268"/>
                  </a:cubicBezTo>
                  <a:cubicBezTo>
                    <a:pt x="14831" y="17249"/>
                    <a:pt x="14755" y="17230"/>
                    <a:pt x="14660" y="17211"/>
                  </a:cubicBezTo>
                  <a:cubicBezTo>
                    <a:pt x="14469" y="17135"/>
                    <a:pt x="14336" y="16983"/>
                    <a:pt x="14298" y="16792"/>
                  </a:cubicBezTo>
                  <a:cubicBezTo>
                    <a:pt x="14279" y="16697"/>
                    <a:pt x="14279" y="16621"/>
                    <a:pt x="14298" y="16545"/>
                  </a:cubicBezTo>
                  <a:cubicBezTo>
                    <a:pt x="14298" y="16488"/>
                    <a:pt x="14298" y="16431"/>
                    <a:pt x="14317" y="16373"/>
                  </a:cubicBezTo>
                  <a:cubicBezTo>
                    <a:pt x="14336" y="16335"/>
                    <a:pt x="14355" y="16297"/>
                    <a:pt x="14374" y="16259"/>
                  </a:cubicBezTo>
                  <a:cubicBezTo>
                    <a:pt x="14431" y="16183"/>
                    <a:pt x="14507" y="16107"/>
                    <a:pt x="14565" y="16031"/>
                  </a:cubicBezTo>
                  <a:cubicBezTo>
                    <a:pt x="14641" y="15974"/>
                    <a:pt x="14698" y="15936"/>
                    <a:pt x="14774" y="15878"/>
                  </a:cubicBezTo>
                  <a:cubicBezTo>
                    <a:pt x="15008" y="15745"/>
                    <a:pt x="15285" y="15684"/>
                    <a:pt x="15568" y="15684"/>
                  </a:cubicBezTo>
                  <a:close/>
                  <a:moveTo>
                    <a:pt x="26000" y="17680"/>
                  </a:moveTo>
                  <a:cubicBezTo>
                    <a:pt x="26046" y="17680"/>
                    <a:pt x="26092" y="17682"/>
                    <a:pt x="26140" y="17687"/>
                  </a:cubicBezTo>
                  <a:cubicBezTo>
                    <a:pt x="26235" y="17687"/>
                    <a:pt x="26330" y="17706"/>
                    <a:pt x="26425" y="17706"/>
                  </a:cubicBezTo>
                  <a:lnTo>
                    <a:pt x="26482" y="17706"/>
                  </a:lnTo>
                  <a:lnTo>
                    <a:pt x="26692" y="17744"/>
                  </a:lnTo>
                  <a:cubicBezTo>
                    <a:pt x="26787" y="17763"/>
                    <a:pt x="26882" y="17782"/>
                    <a:pt x="26996" y="17801"/>
                  </a:cubicBezTo>
                  <a:cubicBezTo>
                    <a:pt x="27091" y="17839"/>
                    <a:pt x="27187" y="17858"/>
                    <a:pt x="27263" y="17896"/>
                  </a:cubicBezTo>
                  <a:cubicBezTo>
                    <a:pt x="27358" y="17934"/>
                    <a:pt x="27453" y="17992"/>
                    <a:pt x="27548" y="18049"/>
                  </a:cubicBezTo>
                  <a:cubicBezTo>
                    <a:pt x="27663" y="18144"/>
                    <a:pt x="27758" y="18239"/>
                    <a:pt x="27853" y="18372"/>
                  </a:cubicBezTo>
                  <a:cubicBezTo>
                    <a:pt x="27986" y="18582"/>
                    <a:pt x="28005" y="18848"/>
                    <a:pt x="27910" y="19077"/>
                  </a:cubicBezTo>
                  <a:cubicBezTo>
                    <a:pt x="27834" y="19229"/>
                    <a:pt x="27701" y="19343"/>
                    <a:pt x="27548" y="19400"/>
                  </a:cubicBezTo>
                  <a:cubicBezTo>
                    <a:pt x="27358" y="19458"/>
                    <a:pt x="27168" y="19496"/>
                    <a:pt x="26958" y="19515"/>
                  </a:cubicBezTo>
                  <a:cubicBezTo>
                    <a:pt x="26879" y="19523"/>
                    <a:pt x="26801" y="19527"/>
                    <a:pt x="26722" y="19527"/>
                  </a:cubicBezTo>
                  <a:cubicBezTo>
                    <a:pt x="26610" y="19527"/>
                    <a:pt x="26499" y="19518"/>
                    <a:pt x="26387" y="19496"/>
                  </a:cubicBezTo>
                  <a:cubicBezTo>
                    <a:pt x="26338" y="19532"/>
                    <a:pt x="26289" y="19553"/>
                    <a:pt x="26240" y="19553"/>
                  </a:cubicBezTo>
                  <a:cubicBezTo>
                    <a:pt x="26213" y="19553"/>
                    <a:pt x="26186" y="19547"/>
                    <a:pt x="26159" y="19534"/>
                  </a:cubicBezTo>
                  <a:lnTo>
                    <a:pt x="26044" y="19515"/>
                  </a:lnTo>
                  <a:cubicBezTo>
                    <a:pt x="25968" y="19496"/>
                    <a:pt x="25854" y="19438"/>
                    <a:pt x="25778" y="19400"/>
                  </a:cubicBezTo>
                  <a:cubicBezTo>
                    <a:pt x="25683" y="19362"/>
                    <a:pt x="25607" y="19324"/>
                    <a:pt x="25530" y="19286"/>
                  </a:cubicBezTo>
                  <a:cubicBezTo>
                    <a:pt x="25454" y="19229"/>
                    <a:pt x="25378" y="19191"/>
                    <a:pt x="25302" y="19134"/>
                  </a:cubicBezTo>
                  <a:cubicBezTo>
                    <a:pt x="25207" y="19077"/>
                    <a:pt x="25131" y="19020"/>
                    <a:pt x="25054" y="18944"/>
                  </a:cubicBezTo>
                  <a:cubicBezTo>
                    <a:pt x="24940" y="18810"/>
                    <a:pt x="24883" y="18620"/>
                    <a:pt x="24902" y="18449"/>
                  </a:cubicBezTo>
                  <a:cubicBezTo>
                    <a:pt x="24902" y="18372"/>
                    <a:pt x="24921" y="18315"/>
                    <a:pt x="24940" y="18258"/>
                  </a:cubicBezTo>
                  <a:cubicBezTo>
                    <a:pt x="24978" y="18182"/>
                    <a:pt x="25035" y="18106"/>
                    <a:pt x="25093" y="18030"/>
                  </a:cubicBezTo>
                  <a:cubicBezTo>
                    <a:pt x="25150" y="17954"/>
                    <a:pt x="25245" y="17896"/>
                    <a:pt x="25321" y="17839"/>
                  </a:cubicBezTo>
                  <a:cubicBezTo>
                    <a:pt x="25416" y="17801"/>
                    <a:pt x="25511" y="17763"/>
                    <a:pt x="25587" y="17744"/>
                  </a:cubicBezTo>
                  <a:cubicBezTo>
                    <a:pt x="25730" y="17701"/>
                    <a:pt x="25862" y="17680"/>
                    <a:pt x="26000" y="17680"/>
                  </a:cubicBezTo>
                  <a:close/>
                  <a:moveTo>
                    <a:pt x="14850" y="19629"/>
                  </a:moveTo>
                  <a:lnTo>
                    <a:pt x="14945" y="19648"/>
                  </a:lnTo>
                  <a:lnTo>
                    <a:pt x="14964" y="19648"/>
                  </a:lnTo>
                  <a:lnTo>
                    <a:pt x="15002" y="19667"/>
                  </a:lnTo>
                  <a:lnTo>
                    <a:pt x="15098" y="19705"/>
                  </a:lnTo>
                  <a:lnTo>
                    <a:pt x="15193" y="19781"/>
                  </a:lnTo>
                  <a:lnTo>
                    <a:pt x="15269" y="19876"/>
                  </a:lnTo>
                  <a:lnTo>
                    <a:pt x="15345" y="19972"/>
                  </a:lnTo>
                  <a:lnTo>
                    <a:pt x="15402" y="20067"/>
                  </a:lnTo>
                  <a:lnTo>
                    <a:pt x="15402" y="20105"/>
                  </a:lnTo>
                  <a:lnTo>
                    <a:pt x="15402" y="20124"/>
                  </a:lnTo>
                  <a:lnTo>
                    <a:pt x="15402" y="20181"/>
                  </a:lnTo>
                  <a:lnTo>
                    <a:pt x="15402" y="20276"/>
                  </a:lnTo>
                  <a:lnTo>
                    <a:pt x="15402" y="20314"/>
                  </a:lnTo>
                  <a:lnTo>
                    <a:pt x="15402" y="20333"/>
                  </a:lnTo>
                  <a:lnTo>
                    <a:pt x="15345" y="20409"/>
                  </a:lnTo>
                  <a:lnTo>
                    <a:pt x="15307" y="20467"/>
                  </a:lnTo>
                  <a:lnTo>
                    <a:pt x="15231" y="20543"/>
                  </a:lnTo>
                  <a:cubicBezTo>
                    <a:pt x="15155" y="20581"/>
                    <a:pt x="15117" y="20619"/>
                    <a:pt x="15060" y="20657"/>
                  </a:cubicBezTo>
                  <a:cubicBezTo>
                    <a:pt x="14850" y="20771"/>
                    <a:pt x="14660" y="20885"/>
                    <a:pt x="14431" y="20981"/>
                  </a:cubicBezTo>
                  <a:cubicBezTo>
                    <a:pt x="14241" y="21076"/>
                    <a:pt x="14032" y="21152"/>
                    <a:pt x="13803" y="21228"/>
                  </a:cubicBezTo>
                  <a:cubicBezTo>
                    <a:pt x="13651" y="21266"/>
                    <a:pt x="13498" y="21304"/>
                    <a:pt x="13327" y="21323"/>
                  </a:cubicBezTo>
                  <a:cubicBezTo>
                    <a:pt x="13003" y="21380"/>
                    <a:pt x="12661" y="21418"/>
                    <a:pt x="12337" y="21418"/>
                  </a:cubicBezTo>
                  <a:lnTo>
                    <a:pt x="11956" y="21418"/>
                  </a:lnTo>
                  <a:cubicBezTo>
                    <a:pt x="11423" y="21437"/>
                    <a:pt x="10871" y="21457"/>
                    <a:pt x="10338" y="21476"/>
                  </a:cubicBezTo>
                  <a:lnTo>
                    <a:pt x="9767" y="21476"/>
                  </a:lnTo>
                  <a:cubicBezTo>
                    <a:pt x="9615" y="21476"/>
                    <a:pt x="9424" y="21457"/>
                    <a:pt x="9234" y="21437"/>
                  </a:cubicBezTo>
                  <a:lnTo>
                    <a:pt x="9177" y="21437"/>
                  </a:lnTo>
                  <a:cubicBezTo>
                    <a:pt x="8872" y="21418"/>
                    <a:pt x="8568" y="21380"/>
                    <a:pt x="8282" y="21342"/>
                  </a:cubicBezTo>
                  <a:cubicBezTo>
                    <a:pt x="7939" y="21304"/>
                    <a:pt x="7616" y="21247"/>
                    <a:pt x="7273" y="21171"/>
                  </a:cubicBezTo>
                  <a:lnTo>
                    <a:pt x="7197" y="21152"/>
                  </a:lnTo>
                  <a:lnTo>
                    <a:pt x="7159" y="21152"/>
                  </a:lnTo>
                  <a:lnTo>
                    <a:pt x="7311" y="21133"/>
                  </a:lnTo>
                  <a:lnTo>
                    <a:pt x="7673" y="21114"/>
                  </a:lnTo>
                  <a:lnTo>
                    <a:pt x="7920" y="21095"/>
                  </a:lnTo>
                  <a:cubicBezTo>
                    <a:pt x="8282" y="21076"/>
                    <a:pt x="8663" y="21038"/>
                    <a:pt x="9063" y="20981"/>
                  </a:cubicBezTo>
                  <a:cubicBezTo>
                    <a:pt x="9539" y="20904"/>
                    <a:pt x="9938" y="20866"/>
                    <a:pt x="10300" y="20809"/>
                  </a:cubicBezTo>
                  <a:cubicBezTo>
                    <a:pt x="10490" y="20790"/>
                    <a:pt x="10719" y="20771"/>
                    <a:pt x="10928" y="20714"/>
                  </a:cubicBezTo>
                  <a:cubicBezTo>
                    <a:pt x="11100" y="20676"/>
                    <a:pt x="11290" y="20638"/>
                    <a:pt x="11461" y="20581"/>
                  </a:cubicBezTo>
                  <a:lnTo>
                    <a:pt x="11500" y="20562"/>
                  </a:lnTo>
                  <a:cubicBezTo>
                    <a:pt x="11709" y="20505"/>
                    <a:pt x="11918" y="20467"/>
                    <a:pt x="12128" y="20409"/>
                  </a:cubicBezTo>
                  <a:lnTo>
                    <a:pt x="12337" y="20371"/>
                  </a:lnTo>
                  <a:cubicBezTo>
                    <a:pt x="12623" y="20314"/>
                    <a:pt x="12889" y="20238"/>
                    <a:pt x="13137" y="20162"/>
                  </a:cubicBezTo>
                  <a:lnTo>
                    <a:pt x="13441" y="20067"/>
                  </a:lnTo>
                  <a:lnTo>
                    <a:pt x="13537" y="20067"/>
                  </a:lnTo>
                  <a:cubicBezTo>
                    <a:pt x="13613" y="20048"/>
                    <a:pt x="13708" y="20010"/>
                    <a:pt x="13784" y="19991"/>
                  </a:cubicBezTo>
                  <a:cubicBezTo>
                    <a:pt x="13898" y="19953"/>
                    <a:pt x="13993" y="19895"/>
                    <a:pt x="14089" y="19838"/>
                  </a:cubicBezTo>
                  <a:cubicBezTo>
                    <a:pt x="14184" y="19781"/>
                    <a:pt x="14279" y="19724"/>
                    <a:pt x="14374" y="19686"/>
                  </a:cubicBezTo>
                  <a:lnTo>
                    <a:pt x="14431" y="19667"/>
                  </a:lnTo>
                  <a:lnTo>
                    <a:pt x="14488" y="19648"/>
                  </a:lnTo>
                  <a:lnTo>
                    <a:pt x="14660" y="19629"/>
                  </a:lnTo>
                  <a:close/>
                  <a:moveTo>
                    <a:pt x="18647" y="17830"/>
                  </a:moveTo>
                  <a:cubicBezTo>
                    <a:pt x="18721" y="17830"/>
                    <a:pt x="18796" y="17846"/>
                    <a:pt x="18867" y="17877"/>
                  </a:cubicBezTo>
                  <a:cubicBezTo>
                    <a:pt x="18962" y="17934"/>
                    <a:pt x="19038" y="18011"/>
                    <a:pt x="19115" y="18106"/>
                  </a:cubicBezTo>
                  <a:cubicBezTo>
                    <a:pt x="19153" y="18182"/>
                    <a:pt x="19191" y="18239"/>
                    <a:pt x="19229" y="18296"/>
                  </a:cubicBezTo>
                  <a:cubicBezTo>
                    <a:pt x="19267" y="18372"/>
                    <a:pt x="19305" y="18429"/>
                    <a:pt x="19343" y="18506"/>
                  </a:cubicBezTo>
                  <a:cubicBezTo>
                    <a:pt x="19381" y="18582"/>
                    <a:pt x="19419" y="18658"/>
                    <a:pt x="19438" y="18753"/>
                  </a:cubicBezTo>
                  <a:cubicBezTo>
                    <a:pt x="19457" y="18810"/>
                    <a:pt x="19476" y="18886"/>
                    <a:pt x="19495" y="18963"/>
                  </a:cubicBezTo>
                  <a:cubicBezTo>
                    <a:pt x="19495" y="19058"/>
                    <a:pt x="19514" y="19134"/>
                    <a:pt x="19514" y="19210"/>
                  </a:cubicBezTo>
                  <a:cubicBezTo>
                    <a:pt x="19514" y="19286"/>
                    <a:pt x="19514" y="19381"/>
                    <a:pt x="19495" y="19458"/>
                  </a:cubicBezTo>
                  <a:cubicBezTo>
                    <a:pt x="19476" y="19534"/>
                    <a:pt x="19476" y="19629"/>
                    <a:pt x="19438" y="19705"/>
                  </a:cubicBezTo>
                  <a:cubicBezTo>
                    <a:pt x="19419" y="19781"/>
                    <a:pt x="19400" y="19857"/>
                    <a:pt x="19381" y="19914"/>
                  </a:cubicBezTo>
                  <a:cubicBezTo>
                    <a:pt x="19343" y="20010"/>
                    <a:pt x="19305" y="20105"/>
                    <a:pt x="19267" y="20181"/>
                  </a:cubicBezTo>
                  <a:cubicBezTo>
                    <a:pt x="19248" y="20238"/>
                    <a:pt x="19229" y="20276"/>
                    <a:pt x="19210" y="20333"/>
                  </a:cubicBezTo>
                  <a:cubicBezTo>
                    <a:pt x="19153" y="20428"/>
                    <a:pt x="19096" y="20524"/>
                    <a:pt x="19038" y="20600"/>
                  </a:cubicBezTo>
                  <a:cubicBezTo>
                    <a:pt x="19000" y="20695"/>
                    <a:pt x="18962" y="20771"/>
                    <a:pt x="18905" y="20847"/>
                  </a:cubicBezTo>
                  <a:cubicBezTo>
                    <a:pt x="18791" y="21076"/>
                    <a:pt x="18620" y="21285"/>
                    <a:pt x="18391" y="21437"/>
                  </a:cubicBezTo>
                  <a:cubicBezTo>
                    <a:pt x="18277" y="21476"/>
                    <a:pt x="18144" y="21495"/>
                    <a:pt x="18029" y="21495"/>
                  </a:cubicBezTo>
                  <a:cubicBezTo>
                    <a:pt x="17915" y="21495"/>
                    <a:pt x="17801" y="21457"/>
                    <a:pt x="17687" y="21399"/>
                  </a:cubicBezTo>
                  <a:cubicBezTo>
                    <a:pt x="17573" y="21342"/>
                    <a:pt x="17477" y="21266"/>
                    <a:pt x="17382" y="21190"/>
                  </a:cubicBezTo>
                  <a:cubicBezTo>
                    <a:pt x="17325" y="21133"/>
                    <a:pt x="17287" y="21076"/>
                    <a:pt x="17249" y="21019"/>
                  </a:cubicBezTo>
                  <a:cubicBezTo>
                    <a:pt x="17192" y="20962"/>
                    <a:pt x="17154" y="20885"/>
                    <a:pt x="17116" y="20809"/>
                  </a:cubicBezTo>
                  <a:cubicBezTo>
                    <a:pt x="17097" y="20771"/>
                    <a:pt x="17078" y="20733"/>
                    <a:pt x="17059" y="20695"/>
                  </a:cubicBezTo>
                  <a:cubicBezTo>
                    <a:pt x="17059" y="20657"/>
                    <a:pt x="17040" y="20619"/>
                    <a:pt x="17040" y="20562"/>
                  </a:cubicBezTo>
                  <a:cubicBezTo>
                    <a:pt x="17020" y="20486"/>
                    <a:pt x="17001" y="20409"/>
                    <a:pt x="17001" y="20333"/>
                  </a:cubicBezTo>
                  <a:cubicBezTo>
                    <a:pt x="17001" y="20162"/>
                    <a:pt x="17001" y="20010"/>
                    <a:pt x="17020" y="19857"/>
                  </a:cubicBezTo>
                  <a:cubicBezTo>
                    <a:pt x="17040" y="19686"/>
                    <a:pt x="17078" y="19534"/>
                    <a:pt x="17154" y="19381"/>
                  </a:cubicBezTo>
                  <a:lnTo>
                    <a:pt x="17173" y="19305"/>
                  </a:lnTo>
                  <a:cubicBezTo>
                    <a:pt x="17230" y="19191"/>
                    <a:pt x="17306" y="19058"/>
                    <a:pt x="17382" y="18963"/>
                  </a:cubicBezTo>
                  <a:cubicBezTo>
                    <a:pt x="17458" y="18829"/>
                    <a:pt x="17534" y="18715"/>
                    <a:pt x="17649" y="18582"/>
                  </a:cubicBezTo>
                  <a:cubicBezTo>
                    <a:pt x="17725" y="18429"/>
                    <a:pt x="17839" y="18315"/>
                    <a:pt x="17953" y="18182"/>
                  </a:cubicBezTo>
                  <a:cubicBezTo>
                    <a:pt x="18010" y="18144"/>
                    <a:pt x="18068" y="18087"/>
                    <a:pt x="18144" y="18049"/>
                  </a:cubicBezTo>
                  <a:cubicBezTo>
                    <a:pt x="18201" y="17992"/>
                    <a:pt x="18277" y="17954"/>
                    <a:pt x="18353" y="17915"/>
                  </a:cubicBezTo>
                  <a:cubicBezTo>
                    <a:pt x="18442" y="17860"/>
                    <a:pt x="18544" y="17830"/>
                    <a:pt x="18647" y="17830"/>
                  </a:cubicBezTo>
                  <a:close/>
                  <a:moveTo>
                    <a:pt x="20238" y="23265"/>
                  </a:moveTo>
                  <a:cubicBezTo>
                    <a:pt x="20333" y="23265"/>
                    <a:pt x="20447" y="23284"/>
                    <a:pt x="20542" y="23341"/>
                  </a:cubicBezTo>
                  <a:cubicBezTo>
                    <a:pt x="20619" y="23398"/>
                    <a:pt x="20714" y="23475"/>
                    <a:pt x="20771" y="23570"/>
                  </a:cubicBezTo>
                  <a:cubicBezTo>
                    <a:pt x="20847" y="23646"/>
                    <a:pt x="20904" y="23703"/>
                    <a:pt x="20961" y="23798"/>
                  </a:cubicBezTo>
                  <a:cubicBezTo>
                    <a:pt x="21056" y="23950"/>
                    <a:pt x="21152" y="24141"/>
                    <a:pt x="21209" y="24331"/>
                  </a:cubicBezTo>
                  <a:cubicBezTo>
                    <a:pt x="21266" y="24503"/>
                    <a:pt x="21304" y="24674"/>
                    <a:pt x="21323" y="24864"/>
                  </a:cubicBezTo>
                  <a:cubicBezTo>
                    <a:pt x="21323" y="24959"/>
                    <a:pt x="21342" y="25036"/>
                    <a:pt x="21342" y="25112"/>
                  </a:cubicBezTo>
                  <a:lnTo>
                    <a:pt x="21342" y="25169"/>
                  </a:lnTo>
                  <a:cubicBezTo>
                    <a:pt x="21361" y="25264"/>
                    <a:pt x="21361" y="25359"/>
                    <a:pt x="21380" y="25474"/>
                  </a:cubicBezTo>
                  <a:cubicBezTo>
                    <a:pt x="21380" y="25550"/>
                    <a:pt x="21380" y="25645"/>
                    <a:pt x="21361" y="25721"/>
                  </a:cubicBezTo>
                  <a:cubicBezTo>
                    <a:pt x="21342" y="25797"/>
                    <a:pt x="21323" y="25892"/>
                    <a:pt x="21285" y="25968"/>
                  </a:cubicBezTo>
                  <a:cubicBezTo>
                    <a:pt x="21266" y="25988"/>
                    <a:pt x="21266" y="26026"/>
                    <a:pt x="21247" y="26045"/>
                  </a:cubicBezTo>
                  <a:cubicBezTo>
                    <a:pt x="21190" y="26140"/>
                    <a:pt x="21133" y="26216"/>
                    <a:pt x="21037" y="26273"/>
                  </a:cubicBezTo>
                  <a:cubicBezTo>
                    <a:pt x="20940" y="26346"/>
                    <a:pt x="20827" y="26380"/>
                    <a:pt x="20708" y="26380"/>
                  </a:cubicBezTo>
                  <a:cubicBezTo>
                    <a:pt x="20641" y="26380"/>
                    <a:pt x="20573" y="26370"/>
                    <a:pt x="20504" y="26349"/>
                  </a:cubicBezTo>
                  <a:cubicBezTo>
                    <a:pt x="20409" y="26311"/>
                    <a:pt x="20333" y="26254"/>
                    <a:pt x="20238" y="26178"/>
                  </a:cubicBezTo>
                  <a:cubicBezTo>
                    <a:pt x="20162" y="26121"/>
                    <a:pt x="20105" y="26064"/>
                    <a:pt x="20047" y="26007"/>
                  </a:cubicBezTo>
                  <a:cubicBezTo>
                    <a:pt x="19914" y="25854"/>
                    <a:pt x="19800" y="25683"/>
                    <a:pt x="19705" y="25531"/>
                  </a:cubicBezTo>
                  <a:cubicBezTo>
                    <a:pt x="19648" y="25435"/>
                    <a:pt x="19610" y="25340"/>
                    <a:pt x="19572" y="25264"/>
                  </a:cubicBezTo>
                  <a:cubicBezTo>
                    <a:pt x="19533" y="25169"/>
                    <a:pt x="19495" y="25074"/>
                    <a:pt x="19476" y="24979"/>
                  </a:cubicBezTo>
                  <a:cubicBezTo>
                    <a:pt x="19438" y="24788"/>
                    <a:pt x="19419" y="24579"/>
                    <a:pt x="19457" y="24388"/>
                  </a:cubicBezTo>
                  <a:cubicBezTo>
                    <a:pt x="19457" y="24293"/>
                    <a:pt x="19495" y="24198"/>
                    <a:pt x="19514" y="24103"/>
                  </a:cubicBezTo>
                  <a:cubicBezTo>
                    <a:pt x="19514" y="24027"/>
                    <a:pt x="19533" y="23950"/>
                    <a:pt x="19572" y="23874"/>
                  </a:cubicBezTo>
                  <a:cubicBezTo>
                    <a:pt x="19591" y="23817"/>
                    <a:pt x="19629" y="23760"/>
                    <a:pt x="19648" y="23722"/>
                  </a:cubicBezTo>
                  <a:cubicBezTo>
                    <a:pt x="19724" y="23608"/>
                    <a:pt x="19819" y="23494"/>
                    <a:pt x="19914" y="23417"/>
                  </a:cubicBezTo>
                  <a:cubicBezTo>
                    <a:pt x="19952" y="23379"/>
                    <a:pt x="20009" y="23341"/>
                    <a:pt x="20067" y="23322"/>
                  </a:cubicBezTo>
                  <a:cubicBezTo>
                    <a:pt x="20124" y="23284"/>
                    <a:pt x="20181" y="23284"/>
                    <a:pt x="20238" y="23265"/>
                  </a:cubicBezTo>
                  <a:close/>
                  <a:moveTo>
                    <a:pt x="3199" y="1"/>
                  </a:moveTo>
                  <a:cubicBezTo>
                    <a:pt x="3123" y="1"/>
                    <a:pt x="3047" y="20"/>
                    <a:pt x="2990" y="39"/>
                  </a:cubicBezTo>
                  <a:cubicBezTo>
                    <a:pt x="2932" y="58"/>
                    <a:pt x="2875" y="77"/>
                    <a:pt x="2837" y="115"/>
                  </a:cubicBezTo>
                  <a:lnTo>
                    <a:pt x="2780" y="134"/>
                  </a:lnTo>
                  <a:lnTo>
                    <a:pt x="2761" y="153"/>
                  </a:lnTo>
                  <a:cubicBezTo>
                    <a:pt x="2723" y="191"/>
                    <a:pt x="2685" y="210"/>
                    <a:pt x="2647" y="248"/>
                  </a:cubicBezTo>
                  <a:lnTo>
                    <a:pt x="2609" y="305"/>
                  </a:lnTo>
                  <a:cubicBezTo>
                    <a:pt x="2590" y="324"/>
                    <a:pt x="2552" y="363"/>
                    <a:pt x="2533" y="401"/>
                  </a:cubicBezTo>
                  <a:cubicBezTo>
                    <a:pt x="2514" y="420"/>
                    <a:pt x="2514" y="439"/>
                    <a:pt x="2514" y="439"/>
                  </a:cubicBezTo>
                  <a:cubicBezTo>
                    <a:pt x="2495" y="477"/>
                    <a:pt x="2476" y="515"/>
                    <a:pt x="2476" y="553"/>
                  </a:cubicBezTo>
                  <a:lnTo>
                    <a:pt x="2476" y="591"/>
                  </a:lnTo>
                  <a:cubicBezTo>
                    <a:pt x="2457" y="648"/>
                    <a:pt x="2437" y="686"/>
                    <a:pt x="2437" y="743"/>
                  </a:cubicBezTo>
                  <a:cubicBezTo>
                    <a:pt x="2361" y="858"/>
                    <a:pt x="2285" y="991"/>
                    <a:pt x="2228" y="1143"/>
                  </a:cubicBezTo>
                  <a:cubicBezTo>
                    <a:pt x="2190" y="1238"/>
                    <a:pt x="2152" y="1333"/>
                    <a:pt x="2095" y="1429"/>
                  </a:cubicBezTo>
                  <a:cubicBezTo>
                    <a:pt x="1923" y="1867"/>
                    <a:pt x="1790" y="2228"/>
                    <a:pt x="1676" y="2552"/>
                  </a:cubicBezTo>
                  <a:cubicBezTo>
                    <a:pt x="1581" y="2799"/>
                    <a:pt x="1505" y="3066"/>
                    <a:pt x="1428" y="3294"/>
                  </a:cubicBezTo>
                  <a:lnTo>
                    <a:pt x="1409" y="3351"/>
                  </a:lnTo>
                  <a:cubicBezTo>
                    <a:pt x="1390" y="3466"/>
                    <a:pt x="1352" y="3580"/>
                    <a:pt x="1314" y="3694"/>
                  </a:cubicBezTo>
                  <a:cubicBezTo>
                    <a:pt x="1238" y="3961"/>
                    <a:pt x="1162" y="4246"/>
                    <a:pt x="1086" y="4513"/>
                  </a:cubicBezTo>
                  <a:lnTo>
                    <a:pt x="1067" y="4589"/>
                  </a:lnTo>
                  <a:cubicBezTo>
                    <a:pt x="1048" y="4684"/>
                    <a:pt x="1029" y="4760"/>
                    <a:pt x="1010" y="4855"/>
                  </a:cubicBezTo>
                  <a:cubicBezTo>
                    <a:pt x="972" y="4989"/>
                    <a:pt x="934" y="5122"/>
                    <a:pt x="876" y="5274"/>
                  </a:cubicBezTo>
                  <a:lnTo>
                    <a:pt x="857" y="5350"/>
                  </a:lnTo>
                  <a:lnTo>
                    <a:pt x="838" y="5446"/>
                  </a:lnTo>
                  <a:cubicBezTo>
                    <a:pt x="781" y="5598"/>
                    <a:pt x="762" y="5769"/>
                    <a:pt x="724" y="5922"/>
                  </a:cubicBezTo>
                  <a:lnTo>
                    <a:pt x="705" y="5979"/>
                  </a:lnTo>
                  <a:cubicBezTo>
                    <a:pt x="648" y="6207"/>
                    <a:pt x="572" y="6436"/>
                    <a:pt x="515" y="6626"/>
                  </a:cubicBezTo>
                  <a:cubicBezTo>
                    <a:pt x="439" y="6893"/>
                    <a:pt x="362" y="7140"/>
                    <a:pt x="305" y="7407"/>
                  </a:cubicBezTo>
                  <a:cubicBezTo>
                    <a:pt x="229" y="7825"/>
                    <a:pt x="172" y="8244"/>
                    <a:pt x="153" y="8682"/>
                  </a:cubicBezTo>
                  <a:lnTo>
                    <a:pt x="153" y="8777"/>
                  </a:lnTo>
                  <a:cubicBezTo>
                    <a:pt x="134" y="8834"/>
                    <a:pt x="134" y="8892"/>
                    <a:pt x="134" y="8949"/>
                  </a:cubicBezTo>
                  <a:lnTo>
                    <a:pt x="134" y="8968"/>
                  </a:lnTo>
                  <a:lnTo>
                    <a:pt x="134" y="9044"/>
                  </a:lnTo>
                  <a:cubicBezTo>
                    <a:pt x="134" y="9139"/>
                    <a:pt x="115" y="9215"/>
                    <a:pt x="115" y="9310"/>
                  </a:cubicBezTo>
                  <a:cubicBezTo>
                    <a:pt x="96" y="9501"/>
                    <a:pt x="58" y="9691"/>
                    <a:pt x="58" y="9862"/>
                  </a:cubicBezTo>
                  <a:cubicBezTo>
                    <a:pt x="39" y="10110"/>
                    <a:pt x="20" y="10338"/>
                    <a:pt x="20" y="10586"/>
                  </a:cubicBezTo>
                  <a:lnTo>
                    <a:pt x="20" y="10719"/>
                  </a:lnTo>
                  <a:lnTo>
                    <a:pt x="20" y="10738"/>
                  </a:lnTo>
                  <a:cubicBezTo>
                    <a:pt x="1" y="11024"/>
                    <a:pt x="20" y="11309"/>
                    <a:pt x="96" y="11576"/>
                  </a:cubicBezTo>
                  <a:cubicBezTo>
                    <a:pt x="153" y="11747"/>
                    <a:pt x="248" y="11899"/>
                    <a:pt x="381" y="12014"/>
                  </a:cubicBezTo>
                  <a:cubicBezTo>
                    <a:pt x="458" y="12071"/>
                    <a:pt x="534" y="12128"/>
                    <a:pt x="610" y="12166"/>
                  </a:cubicBezTo>
                  <a:lnTo>
                    <a:pt x="648" y="12185"/>
                  </a:lnTo>
                  <a:lnTo>
                    <a:pt x="800" y="12280"/>
                  </a:lnTo>
                  <a:cubicBezTo>
                    <a:pt x="1067" y="12452"/>
                    <a:pt x="1371" y="12642"/>
                    <a:pt x="1657" y="12794"/>
                  </a:cubicBezTo>
                  <a:cubicBezTo>
                    <a:pt x="2019" y="12985"/>
                    <a:pt x="2418" y="13137"/>
                    <a:pt x="2761" y="13270"/>
                  </a:cubicBezTo>
                  <a:cubicBezTo>
                    <a:pt x="3123" y="13403"/>
                    <a:pt x="3485" y="13499"/>
                    <a:pt x="3865" y="13575"/>
                  </a:cubicBezTo>
                  <a:lnTo>
                    <a:pt x="3980" y="13594"/>
                  </a:lnTo>
                  <a:cubicBezTo>
                    <a:pt x="4151" y="13632"/>
                    <a:pt x="4322" y="13689"/>
                    <a:pt x="4494" y="13746"/>
                  </a:cubicBezTo>
                  <a:lnTo>
                    <a:pt x="4855" y="13860"/>
                  </a:lnTo>
                  <a:cubicBezTo>
                    <a:pt x="5179" y="13956"/>
                    <a:pt x="5503" y="14051"/>
                    <a:pt x="5788" y="14127"/>
                  </a:cubicBezTo>
                  <a:lnTo>
                    <a:pt x="6036" y="14203"/>
                  </a:lnTo>
                  <a:lnTo>
                    <a:pt x="6093" y="14203"/>
                  </a:lnTo>
                  <a:cubicBezTo>
                    <a:pt x="6283" y="14260"/>
                    <a:pt x="6474" y="14317"/>
                    <a:pt x="6664" y="14374"/>
                  </a:cubicBezTo>
                  <a:cubicBezTo>
                    <a:pt x="6892" y="14412"/>
                    <a:pt x="7121" y="14470"/>
                    <a:pt x="7349" y="14527"/>
                  </a:cubicBezTo>
                  <a:lnTo>
                    <a:pt x="7578" y="14584"/>
                  </a:lnTo>
                  <a:cubicBezTo>
                    <a:pt x="7958" y="14679"/>
                    <a:pt x="8339" y="14774"/>
                    <a:pt x="8682" y="14869"/>
                  </a:cubicBezTo>
                  <a:cubicBezTo>
                    <a:pt x="8967" y="14965"/>
                    <a:pt x="9272" y="15041"/>
                    <a:pt x="9558" y="15098"/>
                  </a:cubicBezTo>
                  <a:lnTo>
                    <a:pt x="9729" y="15136"/>
                  </a:lnTo>
                  <a:lnTo>
                    <a:pt x="9843" y="15155"/>
                  </a:lnTo>
                  <a:cubicBezTo>
                    <a:pt x="10015" y="15212"/>
                    <a:pt x="10186" y="15231"/>
                    <a:pt x="10357" y="15250"/>
                  </a:cubicBezTo>
                  <a:cubicBezTo>
                    <a:pt x="10443" y="15260"/>
                    <a:pt x="10529" y="15264"/>
                    <a:pt x="10617" y="15264"/>
                  </a:cubicBezTo>
                  <a:cubicBezTo>
                    <a:pt x="10705" y="15264"/>
                    <a:pt x="10795" y="15260"/>
                    <a:pt x="10890" y="15250"/>
                  </a:cubicBezTo>
                  <a:lnTo>
                    <a:pt x="10928" y="15250"/>
                  </a:lnTo>
                  <a:lnTo>
                    <a:pt x="11119" y="15231"/>
                  </a:lnTo>
                  <a:lnTo>
                    <a:pt x="11309" y="15231"/>
                  </a:lnTo>
                  <a:lnTo>
                    <a:pt x="11671" y="15212"/>
                  </a:lnTo>
                  <a:lnTo>
                    <a:pt x="11747" y="15212"/>
                  </a:lnTo>
                  <a:cubicBezTo>
                    <a:pt x="11880" y="15193"/>
                    <a:pt x="11994" y="15174"/>
                    <a:pt x="12128" y="15174"/>
                  </a:cubicBezTo>
                  <a:lnTo>
                    <a:pt x="12242" y="15174"/>
                  </a:lnTo>
                  <a:lnTo>
                    <a:pt x="12337" y="15193"/>
                  </a:lnTo>
                  <a:lnTo>
                    <a:pt x="12375" y="15193"/>
                  </a:lnTo>
                  <a:lnTo>
                    <a:pt x="12432" y="15250"/>
                  </a:lnTo>
                  <a:lnTo>
                    <a:pt x="12489" y="15345"/>
                  </a:lnTo>
                  <a:lnTo>
                    <a:pt x="12509" y="15364"/>
                  </a:lnTo>
                  <a:lnTo>
                    <a:pt x="12470" y="15383"/>
                  </a:lnTo>
                  <a:cubicBezTo>
                    <a:pt x="12432" y="15441"/>
                    <a:pt x="12375" y="15479"/>
                    <a:pt x="12318" y="15536"/>
                  </a:cubicBezTo>
                  <a:lnTo>
                    <a:pt x="12204" y="15612"/>
                  </a:lnTo>
                  <a:lnTo>
                    <a:pt x="12090" y="15669"/>
                  </a:lnTo>
                  <a:lnTo>
                    <a:pt x="11956" y="15726"/>
                  </a:lnTo>
                  <a:lnTo>
                    <a:pt x="11766" y="15745"/>
                  </a:lnTo>
                  <a:cubicBezTo>
                    <a:pt x="11480" y="15783"/>
                    <a:pt x="11195" y="15783"/>
                    <a:pt x="10928" y="15802"/>
                  </a:cubicBezTo>
                  <a:lnTo>
                    <a:pt x="10890" y="15802"/>
                  </a:lnTo>
                  <a:lnTo>
                    <a:pt x="10548" y="15821"/>
                  </a:lnTo>
                  <a:lnTo>
                    <a:pt x="10529" y="15821"/>
                  </a:lnTo>
                  <a:lnTo>
                    <a:pt x="10053" y="15859"/>
                  </a:lnTo>
                  <a:cubicBezTo>
                    <a:pt x="9672" y="15859"/>
                    <a:pt x="9291" y="15859"/>
                    <a:pt x="8929" y="15821"/>
                  </a:cubicBezTo>
                  <a:cubicBezTo>
                    <a:pt x="8701" y="15802"/>
                    <a:pt x="8492" y="15764"/>
                    <a:pt x="8282" y="15707"/>
                  </a:cubicBezTo>
                  <a:cubicBezTo>
                    <a:pt x="7387" y="15517"/>
                    <a:pt x="6512" y="15250"/>
                    <a:pt x="5655" y="14946"/>
                  </a:cubicBezTo>
                  <a:cubicBezTo>
                    <a:pt x="5350" y="14831"/>
                    <a:pt x="5046" y="14698"/>
                    <a:pt x="4779" y="14584"/>
                  </a:cubicBezTo>
                  <a:cubicBezTo>
                    <a:pt x="4532" y="14470"/>
                    <a:pt x="4227" y="14317"/>
                    <a:pt x="3941" y="14184"/>
                  </a:cubicBezTo>
                  <a:cubicBezTo>
                    <a:pt x="3789" y="14089"/>
                    <a:pt x="3618" y="13994"/>
                    <a:pt x="3466" y="13898"/>
                  </a:cubicBezTo>
                  <a:lnTo>
                    <a:pt x="3427" y="13879"/>
                  </a:lnTo>
                  <a:cubicBezTo>
                    <a:pt x="3256" y="13784"/>
                    <a:pt x="3009" y="13632"/>
                    <a:pt x="2837" y="13556"/>
                  </a:cubicBezTo>
                  <a:cubicBezTo>
                    <a:pt x="2666" y="13461"/>
                    <a:pt x="2437" y="13327"/>
                    <a:pt x="2228" y="13194"/>
                  </a:cubicBezTo>
                  <a:lnTo>
                    <a:pt x="2171" y="13156"/>
                  </a:lnTo>
                  <a:cubicBezTo>
                    <a:pt x="2000" y="13042"/>
                    <a:pt x="1828" y="12947"/>
                    <a:pt x="1657" y="12870"/>
                  </a:cubicBezTo>
                  <a:lnTo>
                    <a:pt x="1619" y="12851"/>
                  </a:lnTo>
                  <a:cubicBezTo>
                    <a:pt x="1428" y="12756"/>
                    <a:pt x="1238" y="12699"/>
                    <a:pt x="1029" y="12661"/>
                  </a:cubicBezTo>
                  <a:cubicBezTo>
                    <a:pt x="978" y="12652"/>
                    <a:pt x="926" y="12647"/>
                    <a:pt x="874" y="12647"/>
                  </a:cubicBezTo>
                  <a:cubicBezTo>
                    <a:pt x="712" y="12647"/>
                    <a:pt x="549" y="12693"/>
                    <a:pt x="419" y="12794"/>
                  </a:cubicBezTo>
                  <a:cubicBezTo>
                    <a:pt x="362" y="12851"/>
                    <a:pt x="324" y="12908"/>
                    <a:pt x="286" y="12985"/>
                  </a:cubicBezTo>
                  <a:cubicBezTo>
                    <a:pt x="267" y="13023"/>
                    <a:pt x="267" y="13061"/>
                    <a:pt x="248" y="13099"/>
                  </a:cubicBezTo>
                  <a:cubicBezTo>
                    <a:pt x="191" y="13327"/>
                    <a:pt x="172" y="13537"/>
                    <a:pt x="172" y="13765"/>
                  </a:cubicBezTo>
                  <a:lnTo>
                    <a:pt x="172" y="13841"/>
                  </a:lnTo>
                  <a:lnTo>
                    <a:pt x="172" y="14355"/>
                  </a:lnTo>
                  <a:cubicBezTo>
                    <a:pt x="172" y="14565"/>
                    <a:pt x="210" y="14755"/>
                    <a:pt x="229" y="14965"/>
                  </a:cubicBezTo>
                  <a:lnTo>
                    <a:pt x="229" y="15041"/>
                  </a:lnTo>
                  <a:cubicBezTo>
                    <a:pt x="267" y="15212"/>
                    <a:pt x="286" y="15383"/>
                    <a:pt x="324" y="15593"/>
                  </a:cubicBezTo>
                  <a:cubicBezTo>
                    <a:pt x="362" y="15783"/>
                    <a:pt x="400" y="15974"/>
                    <a:pt x="477" y="16183"/>
                  </a:cubicBezTo>
                  <a:cubicBezTo>
                    <a:pt x="553" y="16450"/>
                    <a:pt x="648" y="16716"/>
                    <a:pt x="724" y="16964"/>
                  </a:cubicBezTo>
                  <a:lnTo>
                    <a:pt x="800" y="17135"/>
                  </a:lnTo>
                  <a:cubicBezTo>
                    <a:pt x="876" y="17401"/>
                    <a:pt x="991" y="17649"/>
                    <a:pt x="1067" y="17896"/>
                  </a:cubicBezTo>
                  <a:lnTo>
                    <a:pt x="1162" y="18087"/>
                  </a:lnTo>
                  <a:lnTo>
                    <a:pt x="1219" y="18296"/>
                  </a:lnTo>
                  <a:cubicBezTo>
                    <a:pt x="1314" y="18563"/>
                    <a:pt x="1428" y="18829"/>
                    <a:pt x="1581" y="19077"/>
                  </a:cubicBezTo>
                  <a:cubicBezTo>
                    <a:pt x="1752" y="19362"/>
                    <a:pt x="1962" y="19629"/>
                    <a:pt x="2190" y="19876"/>
                  </a:cubicBezTo>
                  <a:cubicBezTo>
                    <a:pt x="2476" y="20181"/>
                    <a:pt x="2818" y="20409"/>
                    <a:pt x="3199" y="20581"/>
                  </a:cubicBezTo>
                  <a:cubicBezTo>
                    <a:pt x="3370" y="20676"/>
                    <a:pt x="3561" y="20771"/>
                    <a:pt x="3770" y="20828"/>
                  </a:cubicBezTo>
                  <a:lnTo>
                    <a:pt x="3884" y="20866"/>
                  </a:lnTo>
                  <a:lnTo>
                    <a:pt x="3865" y="20885"/>
                  </a:lnTo>
                  <a:lnTo>
                    <a:pt x="3846" y="20942"/>
                  </a:lnTo>
                  <a:cubicBezTo>
                    <a:pt x="3789" y="21057"/>
                    <a:pt x="3770" y="21171"/>
                    <a:pt x="3789" y="21285"/>
                  </a:cubicBezTo>
                  <a:cubicBezTo>
                    <a:pt x="3789" y="21342"/>
                    <a:pt x="3808" y="21399"/>
                    <a:pt x="3808" y="21457"/>
                  </a:cubicBezTo>
                  <a:cubicBezTo>
                    <a:pt x="3827" y="21495"/>
                    <a:pt x="3808" y="21476"/>
                    <a:pt x="3827" y="21533"/>
                  </a:cubicBezTo>
                  <a:cubicBezTo>
                    <a:pt x="3846" y="21609"/>
                    <a:pt x="3846" y="21666"/>
                    <a:pt x="3846" y="21723"/>
                  </a:cubicBezTo>
                  <a:lnTo>
                    <a:pt x="3846" y="21837"/>
                  </a:lnTo>
                  <a:lnTo>
                    <a:pt x="3846" y="21951"/>
                  </a:lnTo>
                  <a:cubicBezTo>
                    <a:pt x="3846" y="22047"/>
                    <a:pt x="3865" y="22161"/>
                    <a:pt x="3884" y="22256"/>
                  </a:cubicBezTo>
                  <a:cubicBezTo>
                    <a:pt x="3922" y="22332"/>
                    <a:pt x="3961" y="22408"/>
                    <a:pt x="3999" y="22485"/>
                  </a:cubicBezTo>
                  <a:lnTo>
                    <a:pt x="4018" y="22523"/>
                  </a:lnTo>
                  <a:lnTo>
                    <a:pt x="4132" y="22713"/>
                  </a:lnTo>
                  <a:lnTo>
                    <a:pt x="4151" y="22751"/>
                  </a:lnTo>
                  <a:cubicBezTo>
                    <a:pt x="4303" y="23018"/>
                    <a:pt x="4475" y="23284"/>
                    <a:pt x="4627" y="23532"/>
                  </a:cubicBezTo>
                  <a:lnTo>
                    <a:pt x="4722" y="23665"/>
                  </a:lnTo>
                  <a:cubicBezTo>
                    <a:pt x="4836" y="23836"/>
                    <a:pt x="4970" y="24008"/>
                    <a:pt x="5065" y="24122"/>
                  </a:cubicBezTo>
                  <a:lnTo>
                    <a:pt x="5198" y="24293"/>
                  </a:lnTo>
                  <a:cubicBezTo>
                    <a:pt x="5274" y="24388"/>
                    <a:pt x="5350" y="24503"/>
                    <a:pt x="5445" y="24598"/>
                  </a:cubicBezTo>
                  <a:cubicBezTo>
                    <a:pt x="5522" y="24693"/>
                    <a:pt x="5636" y="24788"/>
                    <a:pt x="5731" y="24883"/>
                  </a:cubicBezTo>
                  <a:lnTo>
                    <a:pt x="5750" y="24902"/>
                  </a:lnTo>
                  <a:lnTo>
                    <a:pt x="5845" y="24979"/>
                  </a:lnTo>
                  <a:lnTo>
                    <a:pt x="5921" y="25055"/>
                  </a:lnTo>
                  <a:cubicBezTo>
                    <a:pt x="6055" y="25169"/>
                    <a:pt x="6169" y="25283"/>
                    <a:pt x="6283" y="25378"/>
                  </a:cubicBezTo>
                  <a:cubicBezTo>
                    <a:pt x="6588" y="25626"/>
                    <a:pt x="6930" y="25835"/>
                    <a:pt x="7292" y="25988"/>
                  </a:cubicBezTo>
                  <a:cubicBezTo>
                    <a:pt x="7483" y="26083"/>
                    <a:pt x="7654" y="26159"/>
                    <a:pt x="7844" y="26235"/>
                  </a:cubicBezTo>
                  <a:cubicBezTo>
                    <a:pt x="7978" y="26273"/>
                    <a:pt x="8092" y="26330"/>
                    <a:pt x="8206" y="26368"/>
                  </a:cubicBezTo>
                  <a:lnTo>
                    <a:pt x="8377" y="26425"/>
                  </a:lnTo>
                  <a:lnTo>
                    <a:pt x="8492" y="26483"/>
                  </a:lnTo>
                  <a:cubicBezTo>
                    <a:pt x="8682" y="26559"/>
                    <a:pt x="8891" y="26635"/>
                    <a:pt x="9101" y="26673"/>
                  </a:cubicBezTo>
                  <a:cubicBezTo>
                    <a:pt x="9253" y="26692"/>
                    <a:pt x="9386" y="26711"/>
                    <a:pt x="9539" y="26711"/>
                  </a:cubicBezTo>
                  <a:lnTo>
                    <a:pt x="9919" y="26711"/>
                  </a:lnTo>
                  <a:cubicBezTo>
                    <a:pt x="10053" y="26692"/>
                    <a:pt x="10186" y="26673"/>
                    <a:pt x="10300" y="26635"/>
                  </a:cubicBezTo>
                  <a:cubicBezTo>
                    <a:pt x="10395" y="26597"/>
                    <a:pt x="10529" y="26559"/>
                    <a:pt x="10643" y="26540"/>
                  </a:cubicBezTo>
                  <a:cubicBezTo>
                    <a:pt x="10871" y="26483"/>
                    <a:pt x="11119" y="26444"/>
                    <a:pt x="11366" y="26406"/>
                  </a:cubicBezTo>
                  <a:cubicBezTo>
                    <a:pt x="11595" y="26368"/>
                    <a:pt x="11842" y="26330"/>
                    <a:pt x="12071" y="26311"/>
                  </a:cubicBezTo>
                  <a:lnTo>
                    <a:pt x="12128" y="26311"/>
                  </a:lnTo>
                  <a:cubicBezTo>
                    <a:pt x="12337" y="26292"/>
                    <a:pt x="12528" y="26254"/>
                    <a:pt x="12718" y="26216"/>
                  </a:cubicBezTo>
                  <a:lnTo>
                    <a:pt x="12908" y="26178"/>
                  </a:lnTo>
                  <a:cubicBezTo>
                    <a:pt x="13080" y="26159"/>
                    <a:pt x="13251" y="26140"/>
                    <a:pt x="13403" y="26121"/>
                  </a:cubicBezTo>
                  <a:lnTo>
                    <a:pt x="13575" y="26083"/>
                  </a:lnTo>
                  <a:cubicBezTo>
                    <a:pt x="13765" y="26064"/>
                    <a:pt x="13993" y="26026"/>
                    <a:pt x="14279" y="25988"/>
                  </a:cubicBezTo>
                  <a:cubicBezTo>
                    <a:pt x="14641" y="25930"/>
                    <a:pt x="15002" y="25854"/>
                    <a:pt x="15307" y="25797"/>
                  </a:cubicBezTo>
                  <a:lnTo>
                    <a:pt x="15383" y="25778"/>
                  </a:lnTo>
                  <a:lnTo>
                    <a:pt x="15688" y="25721"/>
                  </a:lnTo>
                  <a:cubicBezTo>
                    <a:pt x="15878" y="25683"/>
                    <a:pt x="16069" y="25664"/>
                    <a:pt x="16259" y="25664"/>
                  </a:cubicBezTo>
                  <a:lnTo>
                    <a:pt x="16621" y="25664"/>
                  </a:lnTo>
                  <a:lnTo>
                    <a:pt x="16792" y="25702"/>
                  </a:lnTo>
                  <a:lnTo>
                    <a:pt x="16944" y="25740"/>
                  </a:lnTo>
                  <a:cubicBezTo>
                    <a:pt x="17040" y="25778"/>
                    <a:pt x="17154" y="25835"/>
                    <a:pt x="17249" y="25892"/>
                  </a:cubicBezTo>
                  <a:cubicBezTo>
                    <a:pt x="17344" y="25949"/>
                    <a:pt x="17458" y="26007"/>
                    <a:pt x="17554" y="26064"/>
                  </a:cubicBezTo>
                  <a:lnTo>
                    <a:pt x="17649" y="26159"/>
                  </a:lnTo>
                  <a:lnTo>
                    <a:pt x="17687" y="26197"/>
                  </a:lnTo>
                  <a:lnTo>
                    <a:pt x="17706" y="26216"/>
                  </a:lnTo>
                  <a:lnTo>
                    <a:pt x="17725" y="26254"/>
                  </a:lnTo>
                  <a:lnTo>
                    <a:pt x="17725" y="26292"/>
                  </a:lnTo>
                  <a:lnTo>
                    <a:pt x="17725" y="26311"/>
                  </a:lnTo>
                  <a:lnTo>
                    <a:pt x="17725" y="26349"/>
                  </a:lnTo>
                  <a:lnTo>
                    <a:pt x="17725" y="26368"/>
                  </a:lnTo>
                  <a:lnTo>
                    <a:pt x="17687" y="26444"/>
                  </a:lnTo>
                  <a:lnTo>
                    <a:pt x="17611" y="26540"/>
                  </a:lnTo>
                  <a:lnTo>
                    <a:pt x="17592" y="26559"/>
                  </a:lnTo>
                  <a:lnTo>
                    <a:pt x="17534" y="26597"/>
                  </a:lnTo>
                  <a:cubicBezTo>
                    <a:pt x="17458" y="26654"/>
                    <a:pt x="17382" y="26711"/>
                    <a:pt x="17287" y="26768"/>
                  </a:cubicBezTo>
                  <a:cubicBezTo>
                    <a:pt x="17097" y="26882"/>
                    <a:pt x="16887" y="26997"/>
                    <a:pt x="16716" y="27073"/>
                  </a:cubicBezTo>
                  <a:cubicBezTo>
                    <a:pt x="16545" y="27149"/>
                    <a:pt x="16373" y="27206"/>
                    <a:pt x="16126" y="27301"/>
                  </a:cubicBezTo>
                  <a:lnTo>
                    <a:pt x="15840" y="27396"/>
                  </a:lnTo>
                  <a:lnTo>
                    <a:pt x="15516" y="27511"/>
                  </a:lnTo>
                  <a:cubicBezTo>
                    <a:pt x="15022" y="27663"/>
                    <a:pt x="14507" y="27796"/>
                    <a:pt x="14032" y="27929"/>
                  </a:cubicBezTo>
                  <a:lnTo>
                    <a:pt x="13993" y="27929"/>
                  </a:lnTo>
                  <a:cubicBezTo>
                    <a:pt x="13537" y="28044"/>
                    <a:pt x="13080" y="28139"/>
                    <a:pt x="12528" y="28234"/>
                  </a:cubicBezTo>
                  <a:lnTo>
                    <a:pt x="12147" y="28272"/>
                  </a:lnTo>
                  <a:lnTo>
                    <a:pt x="12128" y="28272"/>
                  </a:lnTo>
                  <a:cubicBezTo>
                    <a:pt x="11956" y="28291"/>
                    <a:pt x="11804" y="28310"/>
                    <a:pt x="11652" y="28329"/>
                  </a:cubicBezTo>
                  <a:cubicBezTo>
                    <a:pt x="11557" y="28348"/>
                    <a:pt x="11480" y="28367"/>
                    <a:pt x="11385" y="28386"/>
                  </a:cubicBezTo>
                  <a:lnTo>
                    <a:pt x="11366" y="28386"/>
                  </a:lnTo>
                  <a:lnTo>
                    <a:pt x="11233" y="28424"/>
                  </a:lnTo>
                  <a:lnTo>
                    <a:pt x="11138" y="28443"/>
                  </a:lnTo>
                  <a:lnTo>
                    <a:pt x="11100" y="28443"/>
                  </a:lnTo>
                  <a:lnTo>
                    <a:pt x="10833" y="28501"/>
                  </a:lnTo>
                  <a:cubicBezTo>
                    <a:pt x="10567" y="28558"/>
                    <a:pt x="10281" y="28634"/>
                    <a:pt x="9996" y="28710"/>
                  </a:cubicBezTo>
                  <a:cubicBezTo>
                    <a:pt x="9843" y="28767"/>
                    <a:pt x="9710" y="28805"/>
                    <a:pt x="9577" y="28843"/>
                  </a:cubicBezTo>
                  <a:cubicBezTo>
                    <a:pt x="9501" y="28881"/>
                    <a:pt x="9443" y="28900"/>
                    <a:pt x="9367" y="28938"/>
                  </a:cubicBezTo>
                  <a:lnTo>
                    <a:pt x="9348" y="28938"/>
                  </a:lnTo>
                  <a:lnTo>
                    <a:pt x="9291" y="28976"/>
                  </a:lnTo>
                  <a:lnTo>
                    <a:pt x="9234" y="28976"/>
                  </a:lnTo>
                  <a:cubicBezTo>
                    <a:pt x="9253" y="28976"/>
                    <a:pt x="9253" y="28957"/>
                    <a:pt x="9253" y="28957"/>
                  </a:cubicBezTo>
                  <a:lnTo>
                    <a:pt x="9253" y="28957"/>
                  </a:lnTo>
                  <a:lnTo>
                    <a:pt x="9234" y="28976"/>
                  </a:lnTo>
                  <a:lnTo>
                    <a:pt x="9158" y="28881"/>
                  </a:lnTo>
                  <a:cubicBezTo>
                    <a:pt x="9139" y="28843"/>
                    <a:pt x="9120" y="28824"/>
                    <a:pt x="9101" y="28805"/>
                  </a:cubicBezTo>
                  <a:lnTo>
                    <a:pt x="9101" y="28824"/>
                  </a:lnTo>
                  <a:lnTo>
                    <a:pt x="9120" y="28862"/>
                  </a:lnTo>
                  <a:lnTo>
                    <a:pt x="9139" y="28900"/>
                  </a:lnTo>
                  <a:cubicBezTo>
                    <a:pt x="9177" y="28957"/>
                    <a:pt x="9215" y="29015"/>
                    <a:pt x="9234" y="29053"/>
                  </a:cubicBezTo>
                  <a:cubicBezTo>
                    <a:pt x="9348" y="29224"/>
                    <a:pt x="9462" y="29357"/>
                    <a:pt x="9577" y="29510"/>
                  </a:cubicBezTo>
                  <a:cubicBezTo>
                    <a:pt x="9710" y="29643"/>
                    <a:pt x="9824" y="29776"/>
                    <a:pt x="9957" y="29909"/>
                  </a:cubicBezTo>
                  <a:cubicBezTo>
                    <a:pt x="10243" y="30195"/>
                    <a:pt x="10586" y="30442"/>
                    <a:pt x="10928" y="30652"/>
                  </a:cubicBezTo>
                  <a:cubicBezTo>
                    <a:pt x="11290" y="30861"/>
                    <a:pt x="11652" y="31052"/>
                    <a:pt x="12014" y="31223"/>
                  </a:cubicBezTo>
                  <a:cubicBezTo>
                    <a:pt x="12185" y="31299"/>
                    <a:pt x="12413" y="31413"/>
                    <a:pt x="12585" y="31489"/>
                  </a:cubicBezTo>
                  <a:cubicBezTo>
                    <a:pt x="12775" y="31547"/>
                    <a:pt x="12965" y="31623"/>
                    <a:pt x="13137" y="31680"/>
                  </a:cubicBezTo>
                  <a:lnTo>
                    <a:pt x="13213" y="31718"/>
                  </a:lnTo>
                  <a:lnTo>
                    <a:pt x="13289" y="31756"/>
                  </a:lnTo>
                  <a:cubicBezTo>
                    <a:pt x="13537" y="31832"/>
                    <a:pt x="13746" y="31908"/>
                    <a:pt x="13955" y="31984"/>
                  </a:cubicBezTo>
                  <a:cubicBezTo>
                    <a:pt x="14184" y="32061"/>
                    <a:pt x="14412" y="32118"/>
                    <a:pt x="14641" y="32156"/>
                  </a:cubicBezTo>
                  <a:lnTo>
                    <a:pt x="15060" y="32232"/>
                  </a:lnTo>
                  <a:lnTo>
                    <a:pt x="15269" y="32289"/>
                  </a:lnTo>
                  <a:lnTo>
                    <a:pt x="15402" y="32308"/>
                  </a:lnTo>
                  <a:cubicBezTo>
                    <a:pt x="15555" y="32346"/>
                    <a:pt x="15707" y="32365"/>
                    <a:pt x="15859" y="32384"/>
                  </a:cubicBezTo>
                  <a:cubicBezTo>
                    <a:pt x="16316" y="32460"/>
                    <a:pt x="16754" y="32479"/>
                    <a:pt x="17173" y="32498"/>
                  </a:cubicBezTo>
                  <a:cubicBezTo>
                    <a:pt x="17326" y="32505"/>
                    <a:pt x="17479" y="32510"/>
                    <a:pt x="17633" y="32510"/>
                  </a:cubicBezTo>
                  <a:cubicBezTo>
                    <a:pt x="17898" y="32510"/>
                    <a:pt x="18164" y="32497"/>
                    <a:pt x="18429" y="32460"/>
                  </a:cubicBezTo>
                  <a:cubicBezTo>
                    <a:pt x="18867" y="32422"/>
                    <a:pt x="19286" y="32327"/>
                    <a:pt x="19686" y="32194"/>
                  </a:cubicBezTo>
                  <a:cubicBezTo>
                    <a:pt x="19857" y="32137"/>
                    <a:pt x="20047" y="32080"/>
                    <a:pt x="20295" y="31984"/>
                  </a:cubicBezTo>
                  <a:cubicBezTo>
                    <a:pt x="20485" y="31908"/>
                    <a:pt x="20676" y="31832"/>
                    <a:pt x="20866" y="31737"/>
                  </a:cubicBezTo>
                  <a:cubicBezTo>
                    <a:pt x="21056" y="31661"/>
                    <a:pt x="21247" y="31547"/>
                    <a:pt x="21418" y="31432"/>
                  </a:cubicBezTo>
                  <a:cubicBezTo>
                    <a:pt x="21571" y="31337"/>
                    <a:pt x="21742" y="31223"/>
                    <a:pt x="21932" y="31090"/>
                  </a:cubicBezTo>
                  <a:cubicBezTo>
                    <a:pt x="22104" y="30956"/>
                    <a:pt x="22256" y="30823"/>
                    <a:pt x="22408" y="30690"/>
                  </a:cubicBezTo>
                  <a:lnTo>
                    <a:pt x="22484" y="30614"/>
                  </a:lnTo>
                  <a:cubicBezTo>
                    <a:pt x="22618" y="30500"/>
                    <a:pt x="22732" y="30366"/>
                    <a:pt x="22846" y="30252"/>
                  </a:cubicBezTo>
                  <a:cubicBezTo>
                    <a:pt x="22979" y="30119"/>
                    <a:pt x="23113" y="29966"/>
                    <a:pt x="23227" y="29795"/>
                  </a:cubicBezTo>
                  <a:cubicBezTo>
                    <a:pt x="23284" y="29719"/>
                    <a:pt x="23322" y="29643"/>
                    <a:pt x="23379" y="29567"/>
                  </a:cubicBezTo>
                  <a:lnTo>
                    <a:pt x="23398" y="29548"/>
                  </a:lnTo>
                  <a:cubicBezTo>
                    <a:pt x="23455" y="29471"/>
                    <a:pt x="23512" y="29376"/>
                    <a:pt x="23550" y="29319"/>
                  </a:cubicBezTo>
                  <a:cubicBezTo>
                    <a:pt x="23589" y="29281"/>
                    <a:pt x="23627" y="29224"/>
                    <a:pt x="23665" y="29186"/>
                  </a:cubicBezTo>
                  <a:cubicBezTo>
                    <a:pt x="23779" y="29129"/>
                    <a:pt x="23874" y="29091"/>
                    <a:pt x="23931" y="29053"/>
                  </a:cubicBezTo>
                  <a:cubicBezTo>
                    <a:pt x="24064" y="28976"/>
                    <a:pt x="24198" y="28919"/>
                    <a:pt x="24331" y="28843"/>
                  </a:cubicBezTo>
                  <a:lnTo>
                    <a:pt x="24426" y="28786"/>
                  </a:lnTo>
                  <a:cubicBezTo>
                    <a:pt x="24769" y="28615"/>
                    <a:pt x="25073" y="28405"/>
                    <a:pt x="25359" y="28139"/>
                  </a:cubicBezTo>
                  <a:cubicBezTo>
                    <a:pt x="25473" y="28025"/>
                    <a:pt x="25587" y="27891"/>
                    <a:pt x="25702" y="27739"/>
                  </a:cubicBezTo>
                  <a:cubicBezTo>
                    <a:pt x="25740" y="27682"/>
                    <a:pt x="25778" y="27606"/>
                    <a:pt x="25797" y="27549"/>
                  </a:cubicBezTo>
                  <a:cubicBezTo>
                    <a:pt x="25854" y="27415"/>
                    <a:pt x="25892" y="27301"/>
                    <a:pt x="25911" y="27168"/>
                  </a:cubicBezTo>
                  <a:cubicBezTo>
                    <a:pt x="25930" y="26958"/>
                    <a:pt x="25930" y="26749"/>
                    <a:pt x="25873" y="26559"/>
                  </a:cubicBezTo>
                  <a:lnTo>
                    <a:pt x="25854" y="26425"/>
                  </a:lnTo>
                  <a:lnTo>
                    <a:pt x="25854" y="26406"/>
                  </a:lnTo>
                  <a:cubicBezTo>
                    <a:pt x="25835" y="26273"/>
                    <a:pt x="25835" y="26121"/>
                    <a:pt x="25797" y="25988"/>
                  </a:cubicBezTo>
                  <a:cubicBezTo>
                    <a:pt x="25759" y="25797"/>
                    <a:pt x="25702" y="25607"/>
                    <a:pt x="25626" y="25416"/>
                  </a:cubicBezTo>
                  <a:cubicBezTo>
                    <a:pt x="25568" y="25264"/>
                    <a:pt x="25492" y="25112"/>
                    <a:pt x="25435" y="24959"/>
                  </a:cubicBezTo>
                  <a:lnTo>
                    <a:pt x="25397" y="24902"/>
                  </a:lnTo>
                  <a:cubicBezTo>
                    <a:pt x="25283" y="24636"/>
                    <a:pt x="25188" y="24369"/>
                    <a:pt x="25073" y="24008"/>
                  </a:cubicBezTo>
                  <a:cubicBezTo>
                    <a:pt x="25016" y="23836"/>
                    <a:pt x="24978" y="23646"/>
                    <a:pt x="24940" y="23494"/>
                  </a:cubicBezTo>
                  <a:lnTo>
                    <a:pt x="24940" y="23455"/>
                  </a:lnTo>
                  <a:cubicBezTo>
                    <a:pt x="24902" y="23360"/>
                    <a:pt x="24883" y="23246"/>
                    <a:pt x="24864" y="23132"/>
                  </a:cubicBezTo>
                  <a:cubicBezTo>
                    <a:pt x="24788" y="22865"/>
                    <a:pt x="24731" y="22599"/>
                    <a:pt x="24674" y="22275"/>
                  </a:cubicBezTo>
                  <a:cubicBezTo>
                    <a:pt x="24655" y="22237"/>
                    <a:pt x="24655" y="22180"/>
                    <a:pt x="24655" y="22142"/>
                  </a:cubicBezTo>
                  <a:lnTo>
                    <a:pt x="24655" y="21723"/>
                  </a:lnTo>
                  <a:lnTo>
                    <a:pt x="24655" y="21399"/>
                  </a:lnTo>
                  <a:lnTo>
                    <a:pt x="24674" y="21418"/>
                  </a:lnTo>
                  <a:cubicBezTo>
                    <a:pt x="24731" y="21476"/>
                    <a:pt x="24788" y="21514"/>
                    <a:pt x="24845" y="21571"/>
                  </a:cubicBezTo>
                  <a:cubicBezTo>
                    <a:pt x="25016" y="21742"/>
                    <a:pt x="25188" y="21932"/>
                    <a:pt x="25397" y="22161"/>
                  </a:cubicBezTo>
                  <a:cubicBezTo>
                    <a:pt x="25511" y="22332"/>
                    <a:pt x="25645" y="22485"/>
                    <a:pt x="25759" y="22637"/>
                  </a:cubicBezTo>
                  <a:lnTo>
                    <a:pt x="25778" y="22675"/>
                  </a:lnTo>
                  <a:lnTo>
                    <a:pt x="25797" y="22694"/>
                  </a:lnTo>
                  <a:cubicBezTo>
                    <a:pt x="25949" y="22884"/>
                    <a:pt x="26082" y="23075"/>
                    <a:pt x="26235" y="23265"/>
                  </a:cubicBezTo>
                  <a:cubicBezTo>
                    <a:pt x="26311" y="23341"/>
                    <a:pt x="26330" y="23379"/>
                    <a:pt x="26425" y="23494"/>
                  </a:cubicBezTo>
                  <a:cubicBezTo>
                    <a:pt x="26520" y="23608"/>
                    <a:pt x="26577" y="23703"/>
                    <a:pt x="26654" y="23798"/>
                  </a:cubicBezTo>
                  <a:cubicBezTo>
                    <a:pt x="26787" y="23950"/>
                    <a:pt x="26939" y="24084"/>
                    <a:pt x="27072" y="24236"/>
                  </a:cubicBezTo>
                  <a:lnTo>
                    <a:pt x="27130" y="24293"/>
                  </a:lnTo>
                  <a:cubicBezTo>
                    <a:pt x="27263" y="24445"/>
                    <a:pt x="27415" y="24579"/>
                    <a:pt x="27586" y="24712"/>
                  </a:cubicBezTo>
                  <a:cubicBezTo>
                    <a:pt x="27739" y="24845"/>
                    <a:pt x="27910" y="24959"/>
                    <a:pt x="28081" y="25055"/>
                  </a:cubicBezTo>
                  <a:lnTo>
                    <a:pt x="28120" y="25055"/>
                  </a:lnTo>
                  <a:cubicBezTo>
                    <a:pt x="28196" y="25112"/>
                    <a:pt x="28291" y="25150"/>
                    <a:pt x="28367" y="25169"/>
                  </a:cubicBezTo>
                  <a:cubicBezTo>
                    <a:pt x="28462" y="25207"/>
                    <a:pt x="28557" y="25226"/>
                    <a:pt x="28634" y="25245"/>
                  </a:cubicBezTo>
                  <a:lnTo>
                    <a:pt x="28710" y="25245"/>
                  </a:lnTo>
                  <a:cubicBezTo>
                    <a:pt x="28881" y="25264"/>
                    <a:pt x="29052" y="25283"/>
                    <a:pt x="29205" y="25302"/>
                  </a:cubicBezTo>
                  <a:cubicBezTo>
                    <a:pt x="29395" y="25283"/>
                    <a:pt x="29585" y="25264"/>
                    <a:pt x="29757" y="25207"/>
                  </a:cubicBezTo>
                  <a:cubicBezTo>
                    <a:pt x="29947" y="25169"/>
                    <a:pt x="30138" y="25112"/>
                    <a:pt x="30328" y="25036"/>
                  </a:cubicBezTo>
                  <a:cubicBezTo>
                    <a:pt x="30518" y="24940"/>
                    <a:pt x="30709" y="24845"/>
                    <a:pt x="30880" y="24750"/>
                  </a:cubicBezTo>
                  <a:lnTo>
                    <a:pt x="31051" y="24636"/>
                  </a:lnTo>
                  <a:lnTo>
                    <a:pt x="31089" y="24598"/>
                  </a:lnTo>
                  <a:lnTo>
                    <a:pt x="31299" y="24464"/>
                  </a:lnTo>
                  <a:lnTo>
                    <a:pt x="31413" y="24407"/>
                  </a:lnTo>
                  <a:cubicBezTo>
                    <a:pt x="31489" y="24369"/>
                    <a:pt x="31546" y="24331"/>
                    <a:pt x="31661" y="24255"/>
                  </a:cubicBezTo>
                  <a:cubicBezTo>
                    <a:pt x="31756" y="24179"/>
                    <a:pt x="31870" y="24103"/>
                    <a:pt x="31965" y="24027"/>
                  </a:cubicBezTo>
                  <a:lnTo>
                    <a:pt x="32079" y="23950"/>
                  </a:lnTo>
                  <a:cubicBezTo>
                    <a:pt x="32213" y="23836"/>
                    <a:pt x="32384" y="23703"/>
                    <a:pt x="32574" y="23589"/>
                  </a:cubicBezTo>
                  <a:cubicBezTo>
                    <a:pt x="32651" y="23532"/>
                    <a:pt x="32727" y="23494"/>
                    <a:pt x="32803" y="23455"/>
                  </a:cubicBezTo>
                  <a:lnTo>
                    <a:pt x="32841" y="23436"/>
                  </a:lnTo>
                  <a:cubicBezTo>
                    <a:pt x="32974" y="23360"/>
                    <a:pt x="33126" y="23284"/>
                    <a:pt x="33260" y="23208"/>
                  </a:cubicBezTo>
                  <a:cubicBezTo>
                    <a:pt x="33374" y="23113"/>
                    <a:pt x="33488" y="23037"/>
                    <a:pt x="33602" y="22961"/>
                  </a:cubicBezTo>
                  <a:lnTo>
                    <a:pt x="33660" y="22922"/>
                  </a:lnTo>
                  <a:lnTo>
                    <a:pt x="33926" y="22732"/>
                  </a:lnTo>
                  <a:cubicBezTo>
                    <a:pt x="34059" y="22656"/>
                    <a:pt x="34174" y="22561"/>
                    <a:pt x="34288" y="22466"/>
                  </a:cubicBezTo>
                  <a:cubicBezTo>
                    <a:pt x="34402" y="22370"/>
                    <a:pt x="34497" y="22275"/>
                    <a:pt x="34611" y="22161"/>
                  </a:cubicBezTo>
                  <a:cubicBezTo>
                    <a:pt x="34669" y="22085"/>
                    <a:pt x="34726" y="22028"/>
                    <a:pt x="34783" y="21951"/>
                  </a:cubicBezTo>
                  <a:lnTo>
                    <a:pt x="34859" y="21837"/>
                  </a:lnTo>
                  <a:cubicBezTo>
                    <a:pt x="34935" y="21761"/>
                    <a:pt x="34992" y="21685"/>
                    <a:pt x="35106" y="21590"/>
                  </a:cubicBezTo>
                  <a:cubicBezTo>
                    <a:pt x="35221" y="21495"/>
                    <a:pt x="35335" y="21342"/>
                    <a:pt x="35449" y="21209"/>
                  </a:cubicBezTo>
                  <a:cubicBezTo>
                    <a:pt x="35563" y="21076"/>
                    <a:pt x="35678" y="20923"/>
                    <a:pt x="35773" y="20771"/>
                  </a:cubicBezTo>
                  <a:cubicBezTo>
                    <a:pt x="35830" y="20638"/>
                    <a:pt x="35887" y="20486"/>
                    <a:pt x="35944" y="20333"/>
                  </a:cubicBezTo>
                  <a:cubicBezTo>
                    <a:pt x="36020" y="20181"/>
                    <a:pt x="36096" y="20010"/>
                    <a:pt x="36153" y="19838"/>
                  </a:cubicBezTo>
                  <a:cubicBezTo>
                    <a:pt x="36211" y="19686"/>
                    <a:pt x="36249" y="19515"/>
                    <a:pt x="36287" y="19343"/>
                  </a:cubicBezTo>
                  <a:lnTo>
                    <a:pt x="36287" y="19324"/>
                  </a:lnTo>
                  <a:cubicBezTo>
                    <a:pt x="36306" y="19153"/>
                    <a:pt x="36325" y="19001"/>
                    <a:pt x="36325" y="18848"/>
                  </a:cubicBezTo>
                  <a:cubicBezTo>
                    <a:pt x="36325" y="18677"/>
                    <a:pt x="36306" y="18525"/>
                    <a:pt x="36287" y="18353"/>
                  </a:cubicBezTo>
                  <a:lnTo>
                    <a:pt x="36287" y="18334"/>
                  </a:lnTo>
                  <a:cubicBezTo>
                    <a:pt x="36249" y="18163"/>
                    <a:pt x="36230" y="17992"/>
                    <a:pt x="36211" y="17820"/>
                  </a:cubicBezTo>
                  <a:cubicBezTo>
                    <a:pt x="36192" y="17744"/>
                    <a:pt x="36192" y="17668"/>
                    <a:pt x="36192" y="17611"/>
                  </a:cubicBezTo>
                  <a:cubicBezTo>
                    <a:pt x="36192" y="17478"/>
                    <a:pt x="36173" y="17363"/>
                    <a:pt x="36173" y="17249"/>
                  </a:cubicBezTo>
                  <a:cubicBezTo>
                    <a:pt x="36134" y="17021"/>
                    <a:pt x="36115" y="16830"/>
                    <a:pt x="36077" y="16640"/>
                  </a:cubicBezTo>
                  <a:cubicBezTo>
                    <a:pt x="36039" y="16392"/>
                    <a:pt x="35982" y="16126"/>
                    <a:pt x="35925" y="15916"/>
                  </a:cubicBezTo>
                  <a:lnTo>
                    <a:pt x="35925" y="15897"/>
                  </a:lnTo>
                  <a:cubicBezTo>
                    <a:pt x="35906" y="15764"/>
                    <a:pt x="35868" y="15612"/>
                    <a:pt x="35830" y="15460"/>
                  </a:cubicBezTo>
                  <a:lnTo>
                    <a:pt x="35811" y="15326"/>
                  </a:lnTo>
                  <a:cubicBezTo>
                    <a:pt x="35754" y="14984"/>
                    <a:pt x="35678" y="14622"/>
                    <a:pt x="35563" y="14260"/>
                  </a:cubicBezTo>
                  <a:cubicBezTo>
                    <a:pt x="35506" y="14051"/>
                    <a:pt x="35430" y="13822"/>
                    <a:pt x="35354" y="13613"/>
                  </a:cubicBezTo>
                  <a:lnTo>
                    <a:pt x="35354" y="13594"/>
                  </a:lnTo>
                  <a:cubicBezTo>
                    <a:pt x="35297" y="13442"/>
                    <a:pt x="35240" y="13289"/>
                    <a:pt x="35202" y="13137"/>
                  </a:cubicBezTo>
                  <a:lnTo>
                    <a:pt x="35144" y="12966"/>
                  </a:lnTo>
                  <a:cubicBezTo>
                    <a:pt x="35106" y="12870"/>
                    <a:pt x="35087" y="12756"/>
                    <a:pt x="35049" y="12642"/>
                  </a:cubicBezTo>
                  <a:cubicBezTo>
                    <a:pt x="34992" y="12471"/>
                    <a:pt x="34916" y="12299"/>
                    <a:pt x="34840" y="12147"/>
                  </a:cubicBezTo>
                  <a:cubicBezTo>
                    <a:pt x="34783" y="12033"/>
                    <a:pt x="34707" y="11899"/>
                    <a:pt x="34650" y="11804"/>
                  </a:cubicBezTo>
                  <a:lnTo>
                    <a:pt x="34573" y="11671"/>
                  </a:lnTo>
                  <a:lnTo>
                    <a:pt x="34421" y="11481"/>
                  </a:lnTo>
                  <a:lnTo>
                    <a:pt x="34288" y="11252"/>
                  </a:lnTo>
                  <a:cubicBezTo>
                    <a:pt x="34155" y="11024"/>
                    <a:pt x="34002" y="10795"/>
                    <a:pt x="33869" y="10567"/>
                  </a:cubicBezTo>
                  <a:lnTo>
                    <a:pt x="33717" y="10338"/>
                  </a:lnTo>
                  <a:lnTo>
                    <a:pt x="33641" y="10224"/>
                  </a:lnTo>
                  <a:lnTo>
                    <a:pt x="33564" y="10091"/>
                  </a:lnTo>
                  <a:cubicBezTo>
                    <a:pt x="33507" y="10015"/>
                    <a:pt x="33469" y="9958"/>
                    <a:pt x="33393" y="9881"/>
                  </a:cubicBezTo>
                  <a:cubicBezTo>
                    <a:pt x="33317" y="9805"/>
                    <a:pt x="33241" y="9729"/>
                    <a:pt x="33165" y="9672"/>
                  </a:cubicBezTo>
                  <a:lnTo>
                    <a:pt x="33031" y="9539"/>
                  </a:lnTo>
                  <a:cubicBezTo>
                    <a:pt x="32955" y="9463"/>
                    <a:pt x="32879" y="9386"/>
                    <a:pt x="32784" y="9291"/>
                  </a:cubicBezTo>
                  <a:lnTo>
                    <a:pt x="32746" y="9234"/>
                  </a:lnTo>
                  <a:cubicBezTo>
                    <a:pt x="32727" y="9196"/>
                    <a:pt x="32670" y="9139"/>
                    <a:pt x="32631" y="9101"/>
                  </a:cubicBezTo>
                  <a:cubicBezTo>
                    <a:pt x="32612" y="9063"/>
                    <a:pt x="32574" y="9025"/>
                    <a:pt x="32555" y="9006"/>
                  </a:cubicBezTo>
                  <a:cubicBezTo>
                    <a:pt x="32460" y="8892"/>
                    <a:pt x="32308" y="8815"/>
                    <a:pt x="32156" y="8815"/>
                  </a:cubicBezTo>
                  <a:cubicBezTo>
                    <a:pt x="32060" y="8815"/>
                    <a:pt x="31946" y="8834"/>
                    <a:pt x="31870" y="8892"/>
                  </a:cubicBezTo>
                  <a:cubicBezTo>
                    <a:pt x="31794" y="8930"/>
                    <a:pt x="31737" y="8968"/>
                    <a:pt x="31680" y="9044"/>
                  </a:cubicBezTo>
                  <a:cubicBezTo>
                    <a:pt x="31642" y="9082"/>
                    <a:pt x="31603" y="9139"/>
                    <a:pt x="31565" y="9215"/>
                  </a:cubicBezTo>
                  <a:lnTo>
                    <a:pt x="31546" y="9234"/>
                  </a:lnTo>
                  <a:cubicBezTo>
                    <a:pt x="31489" y="9406"/>
                    <a:pt x="31451" y="9577"/>
                    <a:pt x="31413" y="9767"/>
                  </a:cubicBezTo>
                  <a:cubicBezTo>
                    <a:pt x="31375" y="9881"/>
                    <a:pt x="31356" y="10015"/>
                    <a:pt x="31337" y="10129"/>
                  </a:cubicBezTo>
                  <a:cubicBezTo>
                    <a:pt x="31318" y="10262"/>
                    <a:pt x="31318" y="10395"/>
                    <a:pt x="31280" y="10510"/>
                  </a:cubicBezTo>
                  <a:cubicBezTo>
                    <a:pt x="31242" y="10624"/>
                    <a:pt x="31223" y="10738"/>
                    <a:pt x="31166" y="10890"/>
                  </a:cubicBezTo>
                  <a:cubicBezTo>
                    <a:pt x="31128" y="10967"/>
                    <a:pt x="31108" y="11043"/>
                    <a:pt x="31070" y="11119"/>
                  </a:cubicBezTo>
                  <a:lnTo>
                    <a:pt x="31070" y="11138"/>
                  </a:lnTo>
                  <a:cubicBezTo>
                    <a:pt x="30994" y="11290"/>
                    <a:pt x="30937" y="11462"/>
                    <a:pt x="30880" y="11633"/>
                  </a:cubicBezTo>
                  <a:lnTo>
                    <a:pt x="30861" y="11728"/>
                  </a:lnTo>
                  <a:cubicBezTo>
                    <a:pt x="30785" y="11938"/>
                    <a:pt x="30728" y="12166"/>
                    <a:pt x="30633" y="12394"/>
                  </a:cubicBezTo>
                  <a:lnTo>
                    <a:pt x="30633" y="12414"/>
                  </a:lnTo>
                  <a:cubicBezTo>
                    <a:pt x="30575" y="12566"/>
                    <a:pt x="30518" y="12737"/>
                    <a:pt x="30461" y="12889"/>
                  </a:cubicBezTo>
                  <a:lnTo>
                    <a:pt x="30385" y="13061"/>
                  </a:lnTo>
                  <a:cubicBezTo>
                    <a:pt x="30366" y="13137"/>
                    <a:pt x="30328" y="13213"/>
                    <a:pt x="30290" y="13308"/>
                  </a:cubicBezTo>
                  <a:cubicBezTo>
                    <a:pt x="30214" y="13461"/>
                    <a:pt x="30138" y="13632"/>
                    <a:pt x="30061" y="13765"/>
                  </a:cubicBezTo>
                  <a:cubicBezTo>
                    <a:pt x="30042" y="13803"/>
                    <a:pt x="30004" y="13860"/>
                    <a:pt x="29966" y="13918"/>
                  </a:cubicBezTo>
                  <a:lnTo>
                    <a:pt x="29909" y="13975"/>
                  </a:lnTo>
                  <a:lnTo>
                    <a:pt x="29795" y="14089"/>
                  </a:lnTo>
                  <a:lnTo>
                    <a:pt x="29662" y="14184"/>
                  </a:lnTo>
                  <a:lnTo>
                    <a:pt x="29528" y="14260"/>
                  </a:lnTo>
                  <a:lnTo>
                    <a:pt x="29433" y="14298"/>
                  </a:lnTo>
                  <a:lnTo>
                    <a:pt x="29281" y="14336"/>
                  </a:lnTo>
                  <a:cubicBezTo>
                    <a:pt x="29167" y="14336"/>
                    <a:pt x="29071" y="14355"/>
                    <a:pt x="28995" y="14355"/>
                  </a:cubicBezTo>
                  <a:lnTo>
                    <a:pt x="28976" y="14355"/>
                  </a:lnTo>
                  <a:cubicBezTo>
                    <a:pt x="28938" y="14317"/>
                    <a:pt x="28881" y="14279"/>
                    <a:pt x="28824" y="14222"/>
                  </a:cubicBezTo>
                  <a:lnTo>
                    <a:pt x="28786" y="14184"/>
                  </a:lnTo>
                  <a:cubicBezTo>
                    <a:pt x="28767" y="14146"/>
                    <a:pt x="28767" y="14108"/>
                    <a:pt x="28748" y="14070"/>
                  </a:cubicBezTo>
                  <a:cubicBezTo>
                    <a:pt x="28710" y="13937"/>
                    <a:pt x="28691" y="13803"/>
                    <a:pt x="28653" y="13689"/>
                  </a:cubicBezTo>
                  <a:cubicBezTo>
                    <a:pt x="28653" y="13632"/>
                    <a:pt x="28634" y="13537"/>
                    <a:pt x="28634" y="13518"/>
                  </a:cubicBezTo>
                  <a:cubicBezTo>
                    <a:pt x="28634" y="13480"/>
                    <a:pt x="28634" y="13480"/>
                    <a:pt x="28634" y="13442"/>
                  </a:cubicBezTo>
                  <a:cubicBezTo>
                    <a:pt x="28653" y="13384"/>
                    <a:pt x="28653" y="13346"/>
                    <a:pt x="28672" y="13270"/>
                  </a:cubicBezTo>
                  <a:cubicBezTo>
                    <a:pt x="28691" y="13194"/>
                    <a:pt x="28710" y="13099"/>
                    <a:pt x="28748" y="13004"/>
                  </a:cubicBezTo>
                  <a:lnTo>
                    <a:pt x="28824" y="12832"/>
                  </a:lnTo>
                  <a:lnTo>
                    <a:pt x="28843" y="12794"/>
                  </a:lnTo>
                  <a:cubicBezTo>
                    <a:pt x="28862" y="12718"/>
                    <a:pt x="28900" y="12642"/>
                    <a:pt x="28938" y="12566"/>
                  </a:cubicBezTo>
                  <a:lnTo>
                    <a:pt x="28938" y="12528"/>
                  </a:lnTo>
                  <a:cubicBezTo>
                    <a:pt x="28995" y="12375"/>
                    <a:pt x="29071" y="12204"/>
                    <a:pt x="29129" y="12071"/>
                  </a:cubicBezTo>
                  <a:cubicBezTo>
                    <a:pt x="29186" y="11938"/>
                    <a:pt x="29243" y="11804"/>
                    <a:pt x="29300" y="11709"/>
                  </a:cubicBezTo>
                  <a:lnTo>
                    <a:pt x="29338" y="11633"/>
                  </a:lnTo>
                  <a:lnTo>
                    <a:pt x="29433" y="11443"/>
                  </a:lnTo>
                  <a:lnTo>
                    <a:pt x="29547" y="11233"/>
                  </a:lnTo>
                  <a:lnTo>
                    <a:pt x="29624" y="11100"/>
                  </a:lnTo>
                  <a:lnTo>
                    <a:pt x="29719" y="10986"/>
                  </a:lnTo>
                  <a:lnTo>
                    <a:pt x="29852" y="10852"/>
                  </a:lnTo>
                  <a:cubicBezTo>
                    <a:pt x="30061" y="10643"/>
                    <a:pt x="30271" y="10415"/>
                    <a:pt x="30499" y="10205"/>
                  </a:cubicBezTo>
                  <a:cubicBezTo>
                    <a:pt x="30652" y="10053"/>
                    <a:pt x="30785" y="9881"/>
                    <a:pt x="30899" y="9710"/>
                  </a:cubicBezTo>
                  <a:cubicBezTo>
                    <a:pt x="30994" y="9520"/>
                    <a:pt x="31108" y="9329"/>
                    <a:pt x="31185" y="9177"/>
                  </a:cubicBezTo>
                  <a:cubicBezTo>
                    <a:pt x="31204" y="9139"/>
                    <a:pt x="31242" y="9101"/>
                    <a:pt x="31261" y="9044"/>
                  </a:cubicBezTo>
                  <a:cubicBezTo>
                    <a:pt x="31280" y="8987"/>
                    <a:pt x="31318" y="8911"/>
                    <a:pt x="31318" y="8834"/>
                  </a:cubicBezTo>
                  <a:cubicBezTo>
                    <a:pt x="31356" y="8701"/>
                    <a:pt x="31375" y="8568"/>
                    <a:pt x="31375" y="8435"/>
                  </a:cubicBezTo>
                  <a:cubicBezTo>
                    <a:pt x="31375" y="8206"/>
                    <a:pt x="31318" y="7978"/>
                    <a:pt x="31223" y="7768"/>
                  </a:cubicBezTo>
                  <a:cubicBezTo>
                    <a:pt x="31147" y="7578"/>
                    <a:pt x="31070" y="7407"/>
                    <a:pt x="30956" y="7235"/>
                  </a:cubicBezTo>
                  <a:cubicBezTo>
                    <a:pt x="30842" y="7045"/>
                    <a:pt x="30709" y="6854"/>
                    <a:pt x="30575" y="6683"/>
                  </a:cubicBezTo>
                  <a:cubicBezTo>
                    <a:pt x="30423" y="6512"/>
                    <a:pt x="30290" y="6359"/>
                    <a:pt x="30119" y="6226"/>
                  </a:cubicBezTo>
                  <a:cubicBezTo>
                    <a:pt x="29966" y="6074"/>
                    <a:pt x="29795" y="5960"/>
                    <a:pt x="29624" y="5845"/>
                  </a:cubicBezTo>
                  <a:cubicBezTo>
                    <a:pt x="29528" y="5788"/>
                    <a:pt x="29414" y="5712"/>
                    <a:pt x="29300" y="5636"/>
                  </a:cubicBezTo>
                  <a:lnTo>
                    <a:pt x="29148" y="5522"/>
                  </a:lnTo>
                  <a:cubicBezTo>
                    <a:pt x="28957" y="5408"/>
                    <a:pt x="28767" y="5293"/>
                    <a:pt x="28576" y="5179"/>
                  </a:cubicBezTo>
                  <a:cubicBezTo>
                    <a:pt x="28405" y="5103"/>
                    <a:pt x="28234" y="5027"/>
                    <a:pt x="28062" y="4970"/>
                  </a:cubicBezTo>
                  <a:lnTo>
                    <a:pt x="28120" y="4970"/>
                  </a:lnTo>
                  <a:cubicBezTo>
                    <a:pt x="27948" y="4913"/>
                    <a:pt x="27777" y="4836"/>
                    <a:pt x="27625" y="4779"/>
                  </a:cubicBezTo>
                  <a:lnTo>
                    <a:pt x="27491" y="4722"/>
                  </a:lnTo>
                  <a:cubicBezTo>
                    <a:pt x="27282" y="4627"/>
                    <a:pt x="27072" y="4551"/>
                    <a:pt x="26844" y="4513"/>
                  </a:cubicBezTo>
                  <a:cubicBezTo>
                    <a:pt x="26730" y="4475"/>
                    <a:pt x="26635" y="4456"/>
                    <a:pt x="26539" y="4418"/>
                  </a:cubicBezTo>
                  <a:lnTo>
                    <a:pt x="26425" y="4380"/>
                  </a:lnTo>
                  <a:lnTo>
                    <a:pt x="26235" y="4322"/>
                  </a:lnTo>
                  <a:cubicBezTo>
                    <a:pt x="26044" y="4265"/>
                    <a:pt x="25835" y="4227"/>
                    <a:pt x="25645" y="4170"/>
                  </a:cubicBezTo>
                  <a:lnTo>
                    <a:pt x="25587" y="4170"/>
                  </a:lnTo>
                  <a:cubicBezTo>
                    <a:pt x="25397" y="4132"/>
                    <a:pt x="25226" y="4075"/>
                    <a:pt x="25035" y="4056"/>
                  </a:cubicBezTo>
                  <a:cubicBezTo>
                    <a:pt x="24931" y="4046"/>
                    <a:pt x="24826" y="4042"/>
                    <a:pt x="24721" y="4042"/>
                  </a:cubicBezTo>
                  <a:cubicBezTo>
                    <a:pt x="24617" y="4042"/>
                    <a:pt x="24512" y="4046"/>
                    <a:pt x="24407" y="4056"/>
                  </a:cubicBezTo>
                  <a:cubicBezTo>
                    <a:pt x="24274" y="4056"/>
                    <a:pt x="24141" y="4056"/>
                    <a:pt x="24026" y="4075"/>
                  </a:cubicBezTo>
                  <a:cubicBezTo>
                    <a:pt x="23874" y="4094"/>
                    <a:pt x="23741" y="4113"/>
                    <a:pt x="23608" y="4151"/>
                  </a:cubicBezTo>
                  <a:cubicBezTo>
                    <a:pt x="23474" y="4189"/>
                    <a:pt x="23341" y="4227"/>
                    <a:pt x="23208" y="4284"/>
                  </a:cubicBezTo>
                  <a:lnTo>
                    <a:pt x="23170" y="4303"/>
                  </a:lnTo>
                  <a:cubicBezTo>
                    <a:pt x="23055" y="4341"/>
                    <a:pt x="22941" y="4399"/>
                    <a:pt x="22827" y="4456"/>
                  </a:cubicBezTo>
                  <a:cubicBezTo>
                    <a:pt x="22675" y="4532"/>
                    <a:pt x="22560" y="4627"/>
                    <a:pt x="22446" y="4741"/>
                  </a:cubicBezTo>
                  <a:cubicBezTo>
                    <a:pt x="22313" y="4875"/>
                    <a:pt x="22218" y="5008"/>
                    <a:pt x="22142" y="5179"/>
                  </a:cubicBezTo>
                  <a:cubicBezTo>
                    <a:pt x="22123" y="5236"/>
                    <a:pt x="22085" y="5293"/>
                    <a:pt x="22085" y="5350"/>
                  </a:cubicBezTo>
                  <a:cubicBezTo>
                    <a:pt x="22027" y="5503"/>
                    <a:pt x="22008" y="5693"/>
                    <a:pt x="22008" y="5864"/>
                  </a:cubicBezTo>
                  <a:cubicBezTo>
                    <a:pt x="22008" y="5979"/>
                    <a:pt x="22027" y="6112"/>
                    <a:pt x="22027" y="6245"/>
                  </a:cubicBezTo>
                  <a:cubicBezTo>
                    <a:pt x="22046" y="6493"/>
                    <a:pt x="22085" y="6740"/>
                    <a:pt x="22123" y="6969"/>
                  </a:cubicBezTo>
                  <a:cubicBezTo>
                    <a:pt x="22142" y="7102"/>
                    <a:pt x="22161" y="7216"/>
                    <a:pt x="22180" y="7368"/>
                  </a:cubicBezTo>
                  <a:cubicBezTo>
                    <a:pt x="22199" y="7521"/>
                    <a:pt x="22218" y="7692"/>
                    <a:pt x="22237" y="7844"/>
                  </a:cubicBezTo>
                  <a:lnTo>
                    <a:pt x="22237" y="7902"/>
                  </a:lnTo>
                  <a:lnTo>
                    <a:pt x="22237" y="7921"/>
                  </a:lnTo>
                  <a:cubicBezTo>
                    <a:pt x="22275" y="8130"/>
                    <a:pt x="22294" y="8358"/>
                    <a:pt x="22332" y="8568"/>
                  </a:cubicBezTo>
                  <a:cubicBezTo>
                    <a:pt x="22389" y="8949"/>
                    <a:pt x="22427" y="9348"/>
                    <a:pt x="22465" y="9729"/>
                  </a:cubicBezTo>
                  <a:cubicBezTo>
                    <a:pt x="22484" y="9805"/>
                    <a:pt x="22484" y="9881"/>
                    <a:pt x="22484" y="9958"/>
                  </a:cubicBezTo>
                  <a:lnTo>
                    <a:pt x="22522" y="10338"/>
                  </a:lnTo>
                  <a:lnTo>
                    <a:pt x="22522" y="10472"/>
                  </a:lnTo>
                  <a:cubicBezTo>
                    <a:pt x="22541" y="10624"/>
                    <a:pt x="22580" y="10757"/>
                    <a:pt x="22580" y="10910"/>
                  </a:cubicBezTo>
                  <a:lnTo>
                    <a:pt x="22580" y="10967"/>
                  </a:lnTo>
                  <a:cubicBezTo>
                    <a:pt x="22580" y="11062"/>
                    <a:pt x="22580" y="11176"/>
                    <a:pt x="22580" y="11233"/>
                  </a:cubicBezTo>
                  <a:cubicBezTo>
                    <a:pt x="22560" y="11309"/>
                    <a:pt x="22560" y="11347"/>
                    <a:pt x="22541" y="11462"/>
                  </a:cubicBezTo>
                  <a:cubicBezTo>
                    <a:pt x="22503" y="11557"/>
                    <a:pt x="22484" y="11652"/>
                    <a:pt x="22446" y="11747"/>
                  </a:cubicBezTo>
                  <a:cubicBezTo>
                    <a:pt x="22408" y="11861"/>
                    <a:pt x="22370" y="11957"/>
                    <a:pt x="22313" y="12071"/>
                  </a:cubicBezTo>
                  <a:cubicBezTo>
                    <a:pt x="22294" y="12128"/>
                    <a:pt x="22256" y="12185"/>
                    <a:pt x="22237" y="12242"/>
                  </a:cubicBezTo>
                  <a:lnTo>
                    <a:pt x="22237" y="12261"/>
                  </a:lnTo>
                  <a:lnTo>
                    <a:pt x="22008" y="12261"/>
                  </a:lnTo>
                  <a:lnTo>
                    <a:pt x="21818" y="12223"/>
                  </a:lnTo>
                  <a:cubicBezTo>
                    <a:pt x="21723" y="12204"/>
                    <a:pt x="21647" y="12166"/>
                    <a:pt x="21551" y="12147"/>
                  </a:cubicBezTo>
                  <a:cubicBezTo>
                    <a:pt x="21380" y="12071"/>
                    <a:pt x="21228" y="12014"/>
                    <a:pt x="21076" y="11938"/>
                  </a:cubicBezTo>
                  <a:cubicBezTo>
                    <a:pt x="21018" y="11899"/>
                    <a:pt x="20942" y="11861"/>
                    <a:pt x="20866" y="11804"/>
                  </a:cubicBezTo>
                  <a:cubicBezTo>
                    <a:pt x="20790" y="11766"/>
                    <a:pt x="20714" y="11709"/>
                    <a:pt x="20657" y="11671"/>
                  </a:cubicBezTo>
                  <a:cubicBezTo>
                    <a:pt x="20581" y="11614"/>
                    <a:pt x="20542" y="11576"/>
                    <a:pt x="20485" y="11538"/>
                  </a:cubicBezTo>
                  <a:cubicBezTo>
                    <a:pt x="20447" y="11481"/>
                    <a:pt x="20390" y="11443"/>
                    <a:pt x="20352" y="11385"/>
                  </a:cubicBezTo>
                  <a:cubicBezTo>
                    <a:pt x="20314" y="11347"/>
                    <a:pt x="20295" y="11309"/>
                    <a:pt x="20257" y="11252"/>
                  </a:cubicBezTo>
                  <a:cubicBezTo>
                    <a:pt x="20219" y="11195"/>
                    <a:pt x="20181" y="11119"/>
                    <a:pt x="20162" y="11062"/>
                  </a:cubicBezTo>
                  <a:cubicBezTo>
                    <a:pt x="20105" y="10929"/>
                    <a:pt x="20047" y="10776"/>
                    <a:pt x="20009" y="10643"/>
                  </a:cubicBezTo>
                  <a:cubicBezTo>
                    <a:pt x="19971" y="10491"/>
                    <a:pt x="19933" y="10357"/>
                    <a:pt x="19895" y="10205"/>
                  </a:cubicBezTo>
                  <a:cubicBezTo>
                    <a:pt x="19895" y="10110"/>
                    <a:pt x="19876" y="9996"/>
                    <a:pt x="19876" y="9939"/>
                  </a:cubicBezTo>
                  <a:cubicBezTo>
                    <a:pt x="19876" y="9881"/>
                    <a:pt x="19876" y="9843"/>
                    <a:pt x="19876" y="9786"/>
                  </a:cubicBezTo>
                  <a:cubicBezTo>
                    <a:pt x="19895" y="9729"/>
                    <a:pt x="19914" y="9672"/>
                    <a:pt x="19914" y="9615"/>
                  </a:cubicBezTo>
                  <a:cubicBezTo>
                    <a:pt x="19933" y="9501"/>
                    <a:pt x="19971" y="9406"/>
                    <a:pt x="20009" y="9291"/>
                  </a:cubicBezTo>
                  <a:cubicBezTo>
                    <a:pt x="20028" y="9234"/>
                    <a:pt x="20067" y="9177"/>
                    <a:pt x="20086" y="9120"/>
                  </a:cubicBezTo>
                  <a:lnTo>
                    <a:pt x="20162" y="8968"/>
                  </a:lnTo>
                  <a:cubicBezTo>
                    <a:pt x="20352" y="8644"/>
                    <a:pt x="20562" y="8320"/>
                    <a:pt x="20771" y="8016"/>
                  </a:cubicBezTo>
                  <a:lnTo>
                    <a:pt x="20790" y="7978"/>
                  </a:lnTo>
                  <a:cubicBezTo>
                    <a:pt x="20885" y="7844"/>
                    <a:pt x="20980" y="7692"/>
                    <a:pt x="21114" y="7483"/>
                  </a:cubicBezTo>
                  <a:lnTo>
                    <a:pt x="21209" y="7368"/>
                  </a:lnTo>
                  <a:cubicBezTo>
                    <a:pt x="21285" y="7254"/>
                    <a:pt x="21361" y="7140"/>
                    <a:pt x="21437" y="7045"/>
                  </a:cubicBezTo>
                  <a:cubicBezTo>
                    <a:pt x="21494" y="6950"/>
                    <a:pt x="21532" y="6873"/>
                    <a:pt x="21590" y="6778"/>
                  </a:cubicBezTo>
                  <a:cubicBezTo>
                    <a:pt x="21609" y="6683"/>
                    <a:pt x="21647" y="6607"/>
                    <a:pt x="21666" y="6512"/>
                  </a:cubicBezTo>
                  <a:cubicBezTo>
                    <a:pt x="21704" y="6398"/>
                    <a:pt x="21723" y="6264"/>
                    <a:pt x="21723" y="6131"/>
                  </a:cubicBezTo>
                  <a:cubicBezTo>
                    <a:pt x="21742" y="5903"/>
                    <a:pt x="21723" y="5693"/>
                    <a:pt x="21666" y="5465"/>
                  </a:cubicBezTo>
                  <a:cubicBezTo>
                    <a:pt x="21609" y="5255"/>
                    <a:pt x="21551" y="5046"/>
                    <a:pt x="21456" y="4855"/>
                  </a:cubicBezTo>
                  <a:lnTo>
                    <a:pt x="21418" y="4798"/>
                  </a:lnTo>
                  <a:cubicBezTo>
                    <a:pt x="21399" y="4722"/>
                    <a:pt x="21380" y="4665"/>
                    <a:pt x="21304" y="4570"/>
                  </a:cubicBezTo>
                  <a:cubicBezTo>
                    <a:pt x="21247" y="4456"/>
                    <a:pt x="21190" y="4360"/>
                    <a:pt x="21133" y="4265"/>
                  </a:cubicBezTo>
                  <a:cubicBezTo>
                    <a:pt x="21056" y="4132"/>
                    <a:pt x="20961" y="3999"/>
                    <a:pt x="20866" y="3885"/>
                  </a:cubicBezTo>
                  <a:cubicBezTo>
                    <a:pt x="20752" y="3751"/>
                    <a:pt x="20619" y="3637"/>
                    <a:pt x="20504" y="3523"/>
                  </a:cubicBezTo>
                  <a:cubicBezTo>
                    <a:pt x="20238" y="3313"/>
                    <a:pt x="19952" y="3142"/>
                    <a:pt x="19667" y="2990"/>
                  </a:cubicBezTo>
                  <a:cubicBezTo>
                    <a:pt x="19286" y="2780"/>
                    <a:pt x="18905" y="2590"/>
                    <a:pt x="18486" y="2400"/>
                  </a:cubicBezTo>
                  <a:cubicBezTo>
                    <a:pt x="18277" y="2304"/>
                    <a:pt x="18068" y="2228"/>
                    <a:pt x="17839" y="2171"/>
                  </a:cubicBezTo>
                  <a:lnTo>
                    <a:pt x="17801" y="2152"/>
                  </a:lnTo>
                  <a:lnTo>
                    <a:pt x="17782" y="2152"/>
                  </a:lnTo>
                  <a:cubicBezTo>
                    <a:pt x="17592" y="2095"/>
                    <a:pt x="17420" y="2038"/>
                    <a:pt x="17249" y="1981"/>
                  </a:cubicBezTo>
                  <a:lnTo>
                    <a:pt x="17040" y="1886"/>
                  </a:lnTo>
                  <a:cubicBezTo>
                    <a:pt x="16849" y="1809"/>
                    <a:pt x="16659" y="1733"/>
                    <a:pt x="16487" y="1676"/>
                  </a:cubicBezTo>
                  <a:cubicBezTo>
                    <a:pt x="16221" y="1581"/>
                    <a:pt x="15954" y="1505"/>
                    <a:pt x="15669" y="1429"/>
                  </a:cubicBezTo>
                  <a:lnTo>
                    <a:pt x="15631" y="1429"/>
                  </a:lnTo>
                  <a:cubicBezTo>
                    <a:pt x="15459" y="1391"/>
                    <a:pt x="15326" y="1372"/>
                    <a:pt x="15193" y="1353"/>
                  </a:cubicBezTo>
                  <a:lnTo>
                    <a:pt x="15098" y="1353"/>
                  </a:lnTo>
                  <a:lnTo>
                    <a:pt x="14926" y="1333"/>
                  </a:lnTo>
                  <a:cubicBezTo>
                    <a:pt x="14812" y="1295"/>
                    <a:pt x="14698" y="1276"/>
                    <a:pt x="14603" y="1276"/>
                  </a:cubicBezTo>
                  <a:cubicBezTo>
                    <a:pt x="14558" y="1270"/>
                    <a:pt x="14516" y="1268"/>
                    <a:pt x="14475" y="1268"/>
                  </a:cubicBezTo>
                  <a:cubicBezTo>
                    <a:pt x="14393" y="1268"/>
                    <a:pt x="14317" y="1276"/>
                    <a:pt x="14241" y="1276"/>
                  </a:cubicBezTo>
                  <a:cubicBezTo>
                    <a:pt x="14165" y="1295"/>
                    <a:pt x="14089" y="1314"/>
                    <a:pt x="14012" y="1314"/>
                  </a:cubicBezTo>
                  <a:lnTo>
                    <a:pt x="13936" y="1314"/>
                  </a:lnTo>
                  <a:cubicBezTo>
                    <a:pt x="13841" y="1333"/>
                    <a:pt x="13765" y="1353"/>
                    <a:pt x="13689" y="1372"/>
                  </a:cubicBezTo>
                  <a:cubicBezTo>
                    <a:pt x="13498" y="1410"/>
                    <a:pt x="13327" y="1467"/>
                    <a:pt x="13156" y="1562"/>
                  </a:cubicBezTo>
                  <a:cubicBezTo>
                    <a:pt x="12984" y="1638"/>
                    <a:pt x="12851" y="1790"/>
                    <a:pt x="12775" y="1962"/>
                  </a:cubicBezTo>
                  <a:lnTo>
                    <a:pt x="12756" y="2000"/>
                  </a:lnTo>
                  <a:cubicBezTo>
                    <a:pt x="12718" y="2076"/>
                    <a:pt x="12699" y="2152"/>
                    <a:pt x="12680" y="2247"/>
                  </a:cubicBezTo>
                  <a:cubicBezTo>
                    <a:pt x="12661" y="2304"/>
                    <a:pt x="12661" y="2362"/>
                    <a:pt x="12661" y="2419"/>
                  </a:cubicBezTo>
                  <a:lnTo>
                    <a:pt x="12661" y="2438"/>
                  </a:lnTo>
                  <a:lnTo>
                    <a:pt x="12661" y="2495"/>
                  </a:lnTo>
                  <a:lnTo>
                    <a:pt x="12661" y="2590"/>
                  </a:lnTo>
                  <a:cubicBezTo>
                    <a:pt x="12623" y="2799"/>
                    <a:pt x="12623" y="3009"/>
                    <a:pt x="12623" y="3218"/>
                  </a:cubicBezTo>
                  <a:cubicBezTo>
                    <a:pt x="12642" y="3390"/>
                    <a:pt x="12661" y="3580"/>
                    <a:pt x="12680" y="3751"/>
                  </a:cubicBezTo>
                  <a:cubicBezTo>
                    <a:pt x="12718" y="3961"/>
                    <a:pt x="12775" y="4170"/>
                    <a:pt x="12832" y="4360"/>
                  </a:cubicBezTo>
                  <a:lnTo>
                    <a:pt x="12851" y="4418"/>
                  </a:lnTo>
                  <a:lnTo>
                    <a:pt x="12851" y="4437"/>
                  </a:lnTo>
                  <a:cubicBezTo>
                    <a:pt x="12889" y="4570"/>
                    <a:pt x="12946" y="4703"/>
                    <a:pt x="12965" y="4855"/>
                  </a:cubicBezTo>
                  <a:cubicBezTo>
                    <a:pt x="12984" y="5027"/>
                    <a:pt x="13003" y="5179"/>
                    <a:pt x="13003" y="5331"/>
                  </a:cubicBezTo>
                  <a:lnTo>
                    <a:pt x="13003" y="5369"/>
                  </a:lnTo>
                  <a:lnTo>
                    <a:pt x="13003" y="5522"/>
                  </a:lnTo>
                  <a:cubicBezTo>
                    <a:pt x="13003" y="5655"/>
                    <a:pt x="13023" y="5788"/>
                    <a:pt x="13023" y="5884"/>
                  </a:cubicBezTo>
                  <a:cubicBezTo>
                    <a:pt x="13042" y="5979"/>
                    <a:pt x="13061" y="6074"/>
                    <a:pt x="13061" y="6169"/>
                  </a:cubicBezTo>
                  <a:lnTo>
                    <a:pt x="13061" y="6226"/>
                  </a:lnTo>
                  <a:lnTo>
                    <a:pt x="13061" y="6302"/>
                  </a:lnTo>
                  <a:cubicBezTo>
                    <a:pt x="13042" y="6398"/>
                    <a:pt x="13023" y="6474"/>
                    <a:pt x="12984" y="6550"/>
                  </a:cubicBezTo>
                  <a:lnTo>
                    <a:pt x="12965" y="6588"/>
                  </a:lnTo>
                  <a:lnTo>
                    <a:pt x="12946" y="6626"/>
                  </a:lnTo>
                  <a:lnTo>
                    <a:pt x="12927" y="6664"/>
                  </a:lnTo>
                  <a:lnTo>
                    <a:pt x="12870" y="6721"/>
                  </a:lnTo>
                  <a:lnTo>
                    <a:pt x="12832" y="6759"/>
                  </a:lnTo>
                  <a:lnTo>
                    <a:pt x="12661" y="6893"/>
                  </a:lnTo>
                  <a:cubicBezTo>
                    <a:pt x="12623" y="6912"/>
                    <a:pt x="12566" y="6950"/>
                    <a:pt x="12509" y="6969"/>
                  </a:cubicBezTo>
                  <a:lnTo>
                    <a:pt x="12375" y="7026"/>
                  </a:lnTo>
                  <a:lnTo>
                    <a:pt x="12261" y="7045"/>
                  </a:lnTo>
                  <a:lnTo>
                    <a:pt x="12071" y="7064"/>
                  </a:lnTo>
                  <a:lnTo>
                    <a:pt x="12052" y="7064"/>
                  </a:lnTo>
                  <a:lnTo>
                    <a:pt x="11956" y="7045"/>
                  </a:lnTo>
                  <a:cubicBezTo>
                    <a:pt x="11899" y="7026"/>
                    <a:pt x="11823" y="7007"/>
                    <a:pt x="11747" y="6988"/>
                  </a:cubicBezTo>
                  <a:cubicBezTo>
                    <a:pt x="11690" y="6969"/>
                    <a:pt x="11633" y="6931"/>
                    <a:pt x="11576" y="6912"/>
                  </a:cubicBezTo>
                  <a:lnTo>
                    <a:pt x="11480" y="6854"/>
                  </a:lnTo>
                  <a:cubicBezTo>
                    <a:pt x="11442" y="6816"/>
                    <a:pt x="11404" y="6778"/>
                    <a:pt x="11347" y="6740"/>
                  </a:cubicBezTo>
                  <a:cubicBezTo>
                    <a:pt x="11271" y="6645"/>
                    <a:pt x="11157" y="6569"/>
                    <a:pt x="11081" y="6436"/>
                  </a:cubicBezTo>
                  <a:cubicBezTo>
                    <a:pt x="11005" y="6321"/>
                    <a:pt x="10909" y="6207"/>
                    <a:pt x="10852" y="6093"/>
                  </a:cubicBezTo>
                  <a:cubicBezTo>
                    <a:pt x="10795" y="6017"/>
                    <a:pt x="10757" y="5941"/>
                    <a:pt x="10719" y="5864"/>
                  </a:cubicBezTo>
                  <a:cubicBezTo>
                    <a:pt x="10662" y="5693"/>
                    <a:pt x="10586" y="5522"/>
                    <a:pt x="10510" y="5274"/>
                  </a:cubicBezTo>
                  <a:cubicBezTo>
                    <a:pt x="10433" y="5027"/>
                    <a:pt x="10376" y="4798"/>
                    <a:pt x="10357" y="4646"/>
                  </a:cubicBezTo>
                  <a:cubicBezTo>
                    <a:pt x="10338" y="4494"/>
                    <a:pt x="10319" y="4322"/>
                    <a:pt x="10300" y="4113"/>
                  </a:cubicBezTo>
                  <a:lnTo>
                    <a:pt x="10300" y="3942"/>
                  </a:lnTo>
                  <a:cubicBezTo>
                    <a:pt x="10300" y="3827"/>
                    <a:pt x="10300" y="3694"/>
                    <a:pt x="10281" y="3561"/>
                  </a:cubicBezTo>
                  <a:cubicBezTo>
                    <a:pt x="10262" y="3371"/>
                    <a:pt x="10224" y="3161"/>
                    <a:pt x="10167" y="2971"/>
                  </a:cubicBezTo>
                  <a:lnTo>
                    <a:pt x="10129" y="2837"/>
                  </a:lnTo>
                  <a:cubicBezTo>
                    <a:pt x="10091" y="2723"/>
                    <a:pt x="10072" y="2571"/>
                    <a:pt x="10034" y="2457"/>
                  </a:cubicBezTo>
                  <a:cubicBezTo>
                    <a:pt x="9996" y="2323"/>
                    <a:pt x="9938" y="2190"/>
                    <a:pt x="9881" y="2057"/>
                  </a:cubicBezTo>
                  <a:cubicBezTo>
                    <a:pt x="9824" y="1962"/>
                    <a:pt x="9767" y="1867"/>
                    <a:pt x="9691" y="1771"/>
                  </a:cubicBezTo>
                  <a:cubicBezTo>
                    <a:pt x="9558" y="1619"/>
                    <a:pt x="9424" y="1486"/>
                    <a:pt x="9272" y="1372"/>
                  </a:cubicBezTo>
                  <a:cubicBezTo>
                    <a:pt x="8929" y="1143"/>
                    <a:pt x="8568" y="953"/>
                    <a:pt x="8187" y="800"/>
                  </a:cubicBezTo>
                  <a:cubicBezTo>
                    <a:pt x="7997" y="724"/>
                    <a:pt x="7787" y="648"/>
                    <a:pt x="7597" y="591"/>
                  </a:cubicBezTo>
                  <a:cubicBezTo>
                    <a:pt x="7406" y="534"/>
                    <a:pt x="7197" y="496"/>
                    <a:pt x="7007" y="458"/>
                  </a:cubicBezTo>
                  <a:lnTo>
                    <a:pt x="6968" y="458"/>
                  </a:lnTo>
                  <a:cubicBezTo>
                    <a:pt x="6797" y="439"/>
                    <a:pt x="6607" y="401"/>
                    <a:pt x="6416" y="382"/>
                  </a:cubicBezTo>
                  <a:cubicBezTo>
                    <a:pt x="6302" y="363"/>
                    <a:pt x="6188" y="343"/>
                    <a:pt x="6055" y="343"/>
                  </a:cubicBezTo>
                  <a:lnTo>
                    <a:pt x="5788" y="343"/>
                  </a:lnTo>
                  <a:cubicBezTo>
                    <a:pt x="5693" y="324"/>
                    <a:pt x="5598" y="305"/>
                    <a:pt x="5484" y="305"/>
                  </a:cubicBezTo>
                  <a:lnTo>
                    <a:pt x="5217" y="305"/>
                  </a:lnTo>
                  <a:lnTo>
                    <a:pt x="5084" y="286"/>
                  </a:lnTo>
                  <a:lnTo>
                    <a:pt x="4912" y="248"/>
                  </a:lnTo>
                  <a:lnTo>
                    <a:pt x="4893" y="248"/>
                  </a:lnTo>
                  <a:lnTo>
                    <a:pt x="4722" y="191"/>
                  </a:lnTo>
                  <a:cubicBezTo>
                    <a:pt x="4608" y="172"/>
                    <a:pt x="4475" y="134"/>
                    <a:pt x="4341" y="115"/>
                  </a:cubicBezTo>
                  <a:lnTo>
                    <a:pt x="4227" y="115"/>
                  </a:lnTo>
                  <a:lnTo>
                    <a:pt x="3999" y="77"/>
                  </a:lnTo>
                  <a:lnTo>
                    <a:pt x="3865" y="58"/>
                  </a:lnTo>
                  <a:cubicBezTo>
                    <a:pt x="3808" y="39"/>
                    <a:pt x="3732" y="20"/>
                    <a:pt x="3675" y="20"/>
                  </a:cubicBezTo>
                  <a:cubicBezTo>
                    <a:pt x="3523" y="20"/>
                    <a:pt x="3370" y="1"/>
                    <a:pt x="3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7" name="Google Shape;1807;p64"/>
            <p:cNvSpPr/>
            <p:nvPr/>
          </p:nvSpPr>
          <p:spPr>
            <a:xfrm>
              <a:off x="945500" y="3776775"/>
              <a:ext cx="751550" cy="700150"/>
            </a:xfrm>
            <a:custGeom>
              <a:avLst/>
              <a:gdLst/>
              <a:ahLst/>
              <a:cxnLst/>
              <a:rect l="l" t="t" r="r" b="b"/>
              <a:pathLst>
                <a:path w="30062" h="28006" extrusionOk="0">
                  <a:moveTo>
                    <a:pt x="1" y="1"/>
                  </a:moveTo>
                  <a:lnTo>
                    <a:pt x="1" y="20"/>
                  </a:lnTo>
                  <a:lnTo>
                    <a:pt x="1" y="39"/>
                  </a:lnTo>
                  <a:lnTo>
                    <a:pt x="1" y="58"/>
                  </a:lnTo>
                  <a:cubicBezTo>
                    <a:pt x="2" y="62"/>
                    <a:pt x="3" y="66"/>
                    <a:pt x="4" y="70"/>
                  </a:cubicBezTo>
                  <a:lnTo>
                    <a:pt x="4" y="70"/>
                  </a:lnTo>
                  <a:cubicBezTo>
                    <a:pt x="2" y="47"/>
                    <a:pt x="1" y="24"/>
                    <a:pt x="1" y="1"/>
                  </a:cubicBezTo>
                  <a:close/>
                  <a:moveTo>
                    <a:pt x="22161" y="6569"/>
                  </a:moveTo>
                  <a:lnTo>
                    <a:pt x="22161" y="6569"/>
                  </a:lnTo>
                  <a:cubicBezTo>
                    <a:pt x="22167" y="6600"/>
                    <a:pt x="22174" y="6632"/>
                    <a:pt x="22180" y="6663"/>
                  </a:cubicBezTo>
                  <a:lnTo>
                    <a:pt x="22180" y="6663"/>
                  </a:lnTo>
                  <a:cubicBezTo>
                    <a:pt x="22180" y="6626"/>
                    <a:pt x="22180" y="6607"/>
                    <a:pt x="22161" y="6569"/>
                  </a:cubicBezTo>
                  <a:close/>
                  <a:moveTo>
                    <a:pt x="30062" y="16202"/>
                  </a:moveTo>
                  <a:lnTo>
                    <a:pt x="30045" y="16287"/>
                  </a:lnTo>
                  <a:lnTo>
                    <a:pt x="30045" y="16287"/>
                  </a:lnTo>
                  <a:cubicBezTo>
                    <a:pt x="30050" y="16266"/>
                    <a:pt x="30056" y="16244"/>
                    <a:pt x="30062" y="16221"/>
                  </a:cubicBezTo>
                  <a:lnTo>
                    <a:pt x="30062" y="16202"/>
                  </a:lnTo>
                  <a:close/>
                  <a:moveTo>
                    <a:pt x="30045" y="16287"/>
                  </a:moveTo>
                  <a:lnTo>
                    <a:pt x="30045" y="16287"/>
                  </a:lnTo>
                  <a:cubicBezTo>
                    <a:pt x="30037" y="16317"/>
                    <a:pt x="30031" y="16345"/>
                    <a:pt x="30027" y="16375"/>
                  </a:cubicBezTo>
                  <a:lnTo>
                    <a:pt x="30027" y="16375"/>
                  </a:lnTo>
                  <a:lnTo>
                    <a:pt x="30045" y="16287"/>
                  </a:lnTo>
                  <a:close/>
                  <a:moveTo>
                    <a:pt x="30027" y="16375"/>
                  </a:moveTo>
                  <a:lnTo>
                    <a:pt x="30023" y="16392"/>
                  </a:lnTo>
                  <a:lnTo>
                    <a:pt x="30016" y="16456"/>
                  </a:lnTo>
                  <a:lnTo>
                    <a:pt x="30016" y="16456"/>
                  </a:lnTo>
                  <a:cubicBezTo>
                    <a:pt x="30019" y="16447"/>
                    <a:pt x="30021" y="16439"/>
                    <a:pt x="30023" y="16430"/>
                  </a:cubicBezTo>
                  <a:cubicBezTo>
                    <a:pt x="30023" y="16411"/>
                    <a:pt x="30025" y="16393"/>
                    <a:pt x="30027" y="16375"/>
                  </a:cubicBezTo>
                  <a:close/>
                  <a:moveTo>
                    <a:pt x="4" y="70"/>
                  </a:moveTo>
                  <a:cubicBezTo>
                    <a:pt x="10" y="142"/>
                    <a:pt x="24" y="214"/>
                    <a:pt x="39" y="286"/>
                  </a:cubicBezTo>
                  <a:cubicBezTo>
                    <a:pt x="58" y="381"/>
                    <a:pt x="77" y="477"/>
                    <a:pt x="96" y="591"/>
                  </a:cubicBezTo>
                  <a:cubicBezTo>
                    <a:pt x="172" y="819"/>
                    <a:pt x="248" y="1048"/>
                    <a:pt x="324" y="1238"/>
                  </a:cubicBezTo>
                  <a:lnTo>
                    <a:pt x="324" y="1276"/>
                  </a:lnTo>
                  <a:cubicBezTo>
                    <a:pt x="363" y="1390"/>
                    <a:pt x="401" y="1486"/>
                    <a:pt x="458" y="1638"/>
                  </a:cubicBezTo>
                  <a:cubicBezTo>
                    <a:pt x="534" y="1790"/>
                    <a:pt x="591" y="1904"/>
                    <a:pt x="648" y="2019"/>
                  </a:cubicBezTo>
                  <a:cubicBezTo>
                    <a:pt x="781" y="2247"/>
                    <a:pt x="934" y="2533"/>
                    <a:pt x="1086" y="2780"/>
                  </a:cubicBezTo>
                  <a:lnTo>
                    <a:pt x="1219" y="2990"/>
                  </a:lnTo>
                  <a:cubicBezTo>
                    <a:pt x="1314" y="3161"/>
                    <a:pt x="1429" y="3332"/>
                    <a:pt x="1543" y="3504"/>
                  </a:cubicBezTo>
                  <a:cubicBezTo>
                    <a:pt x="1619" y="3618"/>
                    <a:pt x="1714" y="3732"/>
                    <a:pt x="1809" y="3827"/>
                  </a:cubicBezTo>
                  <a:cubicBezTo>
                    <a:pt x="1924" y="3942"/>
                    <a:pt x="2019" y="4037"/>
                    <a:pt x="2114" y="4132"/>
                  </a:cubicBezTo>
                  <a:lnTo>
                    <a:pt x="2133" y="4151"/>
                  </a:lnTo>
                  <a:cubicBezTo>
                    <a:pt x="2190" y="4208"/>
                    <a:pt x="2266" y="4284"/>
                    <a:pt x="2304" y="4322"/>
                  </a:cubicBezTo>
                  <a:cubicBezTo>
                    <a:pt x="2342" y="4360"/>
                    <a:pt x="2361" y="4398"/>
                    <a:pt x="2400" y="4437"/>
                  </a:cubicBezTo>
                  <a:lnTo>
                    <a:pt x="2438" y="4494"/>
                  </a:lnTo>
                  <a:lnTo>
                    <a:pt x="2533" y="4608"/>
                  </a:lnTo>
                  <a:lnTo>
                    <a:pt x="2628" y="4741"/>
                  </a:lnTo>
                  <a:cubicBezTo>
                    <a:pt x="2723" y="4836"/>
                    <a:pt x="2799" y="4951"/>
                    <a:pt x="2876" y="5046"/>
                  </a:cubicBezTo>
                  <a:cubicBezTo>
                    <a:pt x="2933" y="5103"/>
                    <a:pt x="2990" y="5179"/>
                    <a:pt x="3047" y="5236"/>
                  </a:cubicBezTo>
                  <a:lnTo>
                    <a:pt x="3256" y="5446"/>
                  </a:lnTo>
                  <a:lnTo>
                    <a:pt x="3390" y="5579"/>
                  </a:lnTo>
                  <a:cubicBezTo>
                    <a:pt x="3618" y="5807"/>
                    <a:pt x="3808" y="5998"/>
                    <a:pt x="3999" y="6188"/>
                  </a:cubicBezTo>
                  <a:lnTo>
                    <a:pt x="4075" y="6264"/>
                  </a:lnTo>
                  <a:cubicBezTo>
                    <a:pt x="4284" y="6474"/>
                    <a:pt x="4513" y="6683"/>
                    <a:pt x="4665" y="6835"/>
                  </a:cubicBezTo>
                  <a:cubicBezTo>
                    <a:pt x="4836" y="6988"/>
                    <a:pt x="5008" y="7121"/>
                    <a:pt x="5179" y="7273"/>
                  </a:cubicBezTo>
                  <a:lnTo>
                    <a:pt x="5198" y="7273"/>
                  </a:lnTo>
                  <a:lnTo>
                    <a:pt x="5350" y="7387"/>
                  </a:lnTo>
                  <a:lnTo>
                    <a:pt x="5446" y="7464"/>
                  </a:lnTo>
                  <a:lnTo>
                    <a:pt x="5693" y="7673"/>
                  </a:lnTo>
                  <a:cubicBezTo>
                    <a:pt x="5807" y="7768"/>
                    <a:pt x="5903" y="7844"/>
                    <a:pt x="6017" y="7939"/>
                  </a:cubicBezTo>
                  <a:cubicBezTo>
                    <a:pt x="6150" y="8016"/>
                    <a:pt x="6283" y="8130"/>
                    <a:pt x="6398" y="8187"/>
                  </a:cubicBezTo>
                  <a:cubicBezTo>
                    <a:pt x="6493" y="8263"/>
                    <a:pt x="6588" y="8339"/>
                    <a:pt x="6683" y="8415"/>
                  </a:cubicBezTo>
                  <a:lnTo>
                    <a:pt x="6721" y="8434"/>
                  </a:lnTo>
                  <a:lnTo>
                    <a:pt x="6740" y="8454"/>
                  </a:lnTo>
                  <a:lnTo>
                    <a:pt x="6778" y="8473"/>
                  </a:lnTo>
                  <a:lnTo>
                    <a:pt x="6816" y="8511"/>
                  </a:lnTo>
                  <a:lnTo>
                    <a:pt x="6854" y="8511"/>
                  </a:lnTo>
                  <a:lnTo>
                    <a:pt x="7178" y="8777"/>
                  </a:lnTo>
                  <a:lnTo>
                    <a:pt x="7349" y="8910"/>
                  </a:lnTo>
                  <a:cubicBezTo>
                    <a:pt x="7578" y="9082"/>
                    <a:pt x="7787" y="9253"/>
                    <a:pt x="7978" y="9386"/>
                  </a:cubicBezTo>
                  <a:lnTo>
                    <a:pt x="8035" y="9424"/>
                  </a:lnTo>
                  <a:lnTo>
                    <a:pt x="8073" y="9463"/>
                  </a:lnTo>
                  <a:lnTo>
                    <a:pt x="8111" y="9501"/>
                  </a:lnTo>
                  <a:lnTo>
                    <a:pt x="8206" y="9558"/>
                  </a:lnTo>
                  <a:lnTo>
                    <a:pt x="8263" y="9615"/>
                  </a:lnTo>
                  <a:lnTo>
                    <a:pt x="8377" y="9691"/>
                  </a:lnTo>
                  <a:lnTo>
                    <a:pt x="8435" y="9729"/>
                  </a:lnTo>
                  <a:lnTo>
                    <a:pt x="8530" y="9805"/>
                  </a:lnTo>
                  <a:cubicBezTo>
                    <a:pt x="8834" y="10034"/>
                    <a:pt x="9082" y="10243"/>
                    <a:pt x="9367" y="10433"/>
                  </a:cubicBezTo>
                  <a:cubicBezTo>
                    <a:pt x="9729" y="10719"/>
                    <a:pt x="10110" y="11024"/>
                    <a:pt x="10453" y="11309"/>
                  </a:cubicBezTo>
                  <a:cubicBezTo>
                    <a:pt x="10681" y="11519"/>
                    <a:pt x="10929" y="11747"/>
                    <a:pt x="11138" y="11937"/>
                  </a:cubicBezTo>
                  <a:lnTo>
                    <a:pt x="11214" y="11995"/>
                  </a:lnTo>
                  <a:lnTo>
                    <a:pt x="11481" y="12242"/>
                  </a:lnTo>
                  <a:cubicBezTo>
                    <a:pt x="11671" y="12413"/>
                    <a:pt x="11918" y="12623"/>
                    <a:pt x="12166" y="12832"/>
                  </a:cubicBezTo>
                  <a:lnTo>
                    <a:pt x="12242" y="12889"/>
                  </a:lnTo>
                  <a:cubicBezTo>
                    <a:pt x="12433" y="13042"/>
                    <a:pt x="12642" y="13213"/>
                    <a:pt x="12870" y="13365"/>
                  </a:cubicBezTo>
                  <a:lnTo>
                    <a:pt x="13080" y="13518"/>
                  </a:lnTo>
                  <a:lnTo>
                    <a:pt x="13004" y="13518"/>
                  </a:lnTo>
                  <a:cubicBezTo>
                    <a:pt x="12851" y="13518"/>
                    <a:pt x="12718" y="13537"/>
                    <a:pt x="12566" y="13575"/>
                  </a:cubicBezTo>
                  <a:lnTo>
                    <a:pt x="12528" y="13575"/>
                  </a:lnTo>
                  <a:lnTo>
                    <a:pt x="12433" y="13613"/>
                  </a:lnTo>
                  <a:cubicBezTo>
                    <a:pt x="12318" y="13651"/>
                    <a:pt x="12204" y="13708"/>
                    <a:pt x="12109" y="13746"/>
                  </a:cubicBezTo>
                  <a:lnTo>
                    <a:pt x="12014" y="13784"/>
                  </a:lnTo>
                  <a:lnTo>
                    <a:pt x="11976" y="13803"/>
                  </a:lnTo>
                  <a:lnTo>
                    <a:pt x="11804" y="13879"/>
                  </a:lnTo>
                  <a:lnTo>
                    <a:pt x="11728" y="13917"/>
                  </a:lnTo>
                  <a:cubicBezTo>
                    <a:pt x="11652" y="13936"/>
                    <a:pt x="11614" y="13955"/>
                    <a:pt x="11519" y="14013"/>
                  </a:cubicBezTo>
                  <a:cubicBezTo>
                    <a:pt x="11443" y="14051"/>
                    <a:pt x="11328" y="14108"/>
                    <a:pt x="11233" y="14165"/>
                  </a:cubicBezTo>
                  <a:lnTo>
                    <a:pt x="11214" y="14165"/>
                  </a:lnTo>
                  <a:lnTo>
                    <a:pt x="11195" y="14184"/>
                  </a:lnTo>
                  <a:lnTo>
                    <a:pt x="11081" y="14241"/>
                  </a:lnTo>
                  <a:lnTo>
                    <a:pt x="11043" y="14241"/>
                  </a:lnTo>
                  <a:lnTo>
                    <a:pt x="11024" y="14260"/>
                  </a:lnTo>
                  <a:lnTo>
                    <a:pt x="10967" y="14298"/>
                  </a:lnTo>
                  <a:lnTo>
                    <a:pt x="10719" y="14450"/>
                  </a:lnTo>
                  <a:lnTo>
                    <a:pt x="10681" y="14450"/>
                  </a:lnTo>
                  <a:lnTo>
                    <a:pt x="10662" y="14469"/>
                  </a:lnTo>
                  <a:lnTo>
                    <a:pt x="10643" y="14469"/>
                  </a:lnTo>
                  <a:cubicBezTo>
                    <a:pt x="10529" y="14527"/>
                    <a:pt x="10395" y="14603"/>
                    <a:pt x="10281" y="14679"/>
                  </a:cubicBezTo>
                  <a:cubicBezTo>
                    <a:pt x="10186" y="14755"/>
                    <a:pt x="10091" y="14831"/>
                    <a:pt x="9996" y="14926"/>
                  </a:cubicBezTo>
                  <a:lnTo>
                    <a:pt x="9881" y="15022"/>
                  </a:lnTo>
                  <a:lnTo>
                    <a:pt x="9748" y="15155"/>
                  </a:lnTo>
                  <a:cubicBezTo>
                    <a:pt x="9653" y="15250"/>
                    <a:pt x="9558" y="15326"/>
                    <a:pt x="9482" y="15383"/>
                  </a:cubicBezTo>
                  <a:lnTo>
                    <a:pt x="9444" y="15402"/>
                  </a:lnTo>
                  <a:cubicBezTo>
                    <a:pt x="9425" y="15440"/>
                    <a:pt x="9386" y="15459"/>
                    <a:pt x="9348" y="15478"/>
                  </a:cubicBezTo>
                  <a:lnTo>
                    <a:pt x="9215" y="15612"/>
                  </a:lnTo>
                  <a:lnTo>
                    <a:pt x="9139" y="15707"/>
                  </a:lnTo>
                  <a:lnTo>
                    <a:pt x="9120" y="15726"/>
                  </a:lnTo>
                  <a:lnTo>
                    <a:pt x="9063" y="15802"/>
                  </a:lnTo>
                  <a:lnTo>
                    <a:pt x="9006" y="15840"/>
                  </a:lnTo>
                  <a:lnTo>
                    <a:pt x="8987" y="15878"/>
                  </a:lnTo>
                  <a:lnTo>
                    <a:pt x="8930" y="15916"/>
                  </a:lnTo>
                  <a:lnTo>
                    <a:pt x="8891" y="15954"/>
                  </a:lnTo>
                  <a:lnTo>
                    <a:pt x="8777" y="16050"/>
                  </a:lnTo>
                  <a:cubicBezTo>
                    <a:pt x="8739" y="16088"/>
                    <a:pt x="8682" y="16126"/>
                    <a:pt x="8625" y="16145"/>
                  </a:cubicBezTo>
                  <a:lnTo>
                    <a:pt x="8606" y="16164"/>
                  </a:lnTo>
                  <a:lnTo>
                    <a:pt x="8511" y="16221"/>
                  </a:lnTo>
                  <a:lnTo>
                    <a:pt x="8492" y="16221"/>
                  </a:lnTo>
                  <a:cubicBezTo>
                    <a:pt x="8435" y="16240"/>
                    <a:pt x="8396" y="16259"/>
                    <a:pt x="8339" y="16278"/>
                  </a:cubicBezTo>
                  <a:lnTo>
                    <a:pt x="8282" y="16278"/>
                  </a:lnTo>
                  <a:lnTo>
                    <a:pt x="8225" y="16297"/>
                  </a:lnTo>
                  <a:lnTo>
                    <a:pt x="7921" y="16373"/>
                  </a:lnTo>
                  <a:lnTo>
                    <a:pt x="7730" y="16411"/>
                  </a:lnTo>
                  <a:lnTo>
                    <a:pt x="7673" y="16430"/>
                  </a:lnTo>
                  <a:lnTo>
                    <a:pt x="7292" y="16526"/>
                  </a:lnTo>
                  <a:lnTo>
                    <a:pt x="7197" y="16545"/>
                  </a:lnTo>
                  <a:cubicBezTo>
                    <a:pt x="7140" y="16564"/>
                    <a:pt x="7045" y="16583"/>
                    <a:pt x="6969" y="16602"/>
                  </a:cubicBezTo>
                  <a:lnTo>
                    <a:pt x="6607" y="16659"/>
                  </a:lnTo>
                  <a:cubicBezTo>
                    <a:pt x="6359" y="16697"/>
                    <a:pt x="6093" y="16716"/>
                    <a:pt x="5826" y="16716"/>
                  </a:cubicBezTo>
                  <a:lnTo>
                    <a:pt x="5617" y="16716"/>
                  </a:lnTo>
                  <a:cubicBezTo>
                    <a:pt x="5427" y="16716"/>
                    <a:pt x="5236" y="16716"/>
                    <a:pt x="5027" y="16697"/>
                  </a:cubicBezTo>
                  <a:lnTo>
                    <a:pt x="4779" y="16697"/>
                  </a:lnTo>
                  <a:lnTo>
                    <a:pt x="4627" y="16678"/>
                  </a:lnTo>
                  <a:lnTo>
                    <a:pt x="4646" y="16678"/>
                  </a:lnTo>
                  <a:lnTo>
                    <a:pt x="4513" y="16659"/>
                  </a:lnTo>
                  <a:lnTo>
                    <a:pt x="4399" y="16621"/>
                  </a:lnTo>
                  <a:lnTo>
                    <a:pt x="4303" y="16602"/>
                  </a:lnTo>
                  <a:lnTo>
                    <a:pt x="4246" y="16583"/>
                  </a:lnTo>
                  <a:lnTo>
                    <a:pt x="4132" y="16583"/>
                  </a:lnTo>
                  <a:lnTo>
                    <a:pt x="4056" y="16564"/>
                  </a:lnTo>
                  <a:lnTo>
                    <a:pt x="3942" y="16526"/>
                  </a:lnTo>
                  <a:lnTo>
                    <a:pt x="3904" y="16526"/>
                  </a:lnTo>
                  <a:lnTo>
                    <a:pt x="3808" y="16507"/>
                  </a:lnTo>
                  <a:lnTo>
                    <a:pt x="3713" y="16468"/>
                  </a:lnTo>
                  <a:lnTo>
                    <a:pt x="3637" y="16430"/>
                  </a:lnTo>
                  <a:lnTo>
                    <a:pt x="3599" y="16411"/>
                  </a:lnTo>
                  <a:lnTo>
                    <a:pt x="3485" y="16373"/>
                  </a:lnTo>
                  <a:lnTo>
                    <a:pt x="3332" y="16297"/>
                  </a:lnTo>
                  <a:lnTo>
                    <a:pt x="3237" y="16259"/>
                  </a:lnTo>
                  <a:lnTo>
                    <a:pt x="3047" y="16183"/>
                  </a:lnTo>
                  <a:lnTo>
                    <a:pt x="3066" y="16202"/>
                  </a:lnTo>
                  <a:lnTo>
                    <a:pt x="3142" y="16221"/>
                  </a:lnTo>
                  <a:lnTo>
                    <a:pt x="3180" y="16240"/>
                  </a:lnTo>
                  <a:lnTo>
                    <a:pt x="3294" y="16297"/>
                  </a:lnTo>
                  <a:lnTo>
                    <a:pt x="3351" y="16335"/>
                  </a:lnTo>
                  <a:lnTo>
                    <a:pt x="3447" y="16373"/>
                  </a:lnTo>
                  <a:lnTo>
                    <a:pt x="3466" y="16392"/>
                  </a:lnTo>
                  <a:lnTo>
                    <a:pt x="3561" y="16430"/>
                  </a:lnTo>
                  <a:lnTo>
                    <a:pt x="3637" y="16468"/>
                  </a:lnTo>
                  <a:lnTo>
                    <a:pt x="3694" y="16487"/>
                  </a:lnTo>
                  <a:lnTo>
                    <a:pt x="3808" y="16526"/>
                  </a:lnTo>
                  <a:lnTo>
                    <a:pt x="3885" y="16564"/>
                  </a:lnTo>
                  <a:lnTo>
                    <a:pt x="3942" y="16583"/>
                  </a:lnTo>
                  <a:lnTo>
                    <a:pt x="4075" y="16621"/>
                  </a:lnTo>
                  <a:lnTo>
                    <a:pt x="4132" y="16640"/>
                  </a:lnTo>
                  <a:lnTo>
                    <a:pt x="4170" y="16640"/>
                  </a:lnTo>
                  <a:lnTo>
                    <a:pt x="4265" y="16678"/>
                  </a:lnTo>
                  <a:lnTo>
                    <a:pt x="4380" y="16678"/>
                  </a:lnTo>
                  <a:lnTo>
                    <a:pt x="4437" y="16697"/>
                  </a:lnTo>
                  <a:cubicBezTo>
                    <a:pt x="4551" y="16716"/>
                    <a:pt x="4646" y="16735"/>
                    <a:pt x="4722" y="16754"/>
                  </a:cubicBezTo>
                  <a:lnTo>
                    <a:pt x="5103" y="16811"/>
                  </a:lnTo>
                  <a:cubicBezTo>
                    <a:pt x="5198" y="16830"/>
                    <a:pt x="5312" y="16849"/>
                    <a:pt x="5408" y="16849"/>
                  </a:cubicBezTo>
                  <a:lnTo>
                    <a:pt x="6321" y="16849"/>
                  </a:lnTo>
                  <a:lnTo>
                    <a:pt x="6683" y="16830"/>
                  </a:lnTo>
                  <a:cubicBezTo>
                    <a:pt x="6778" y="16811"/>
                    <a:pt x="6873" y="16792"/>
                    <a:pt x="6969" y="16792"/>
                  </a:cubicBezTo>
                  <a:lnTo>
                    <a:pt x="7007" y="16792"/>
                  </a:lnTo>
                  <a:cubicBezTo>
                    <a:pt x="7121" y="16773"/>
                    <a:pt x="7235" y="16735"/>
                    <a:pt x="7330" y="16716"/>
                  </a:cubicBezTo>
                  <a:lnTo>
                    <a:pt x="7654" y="16659"/>
                  </a:lnTo>
                  <a:lnTo>
                    <a:pt x="8016" y="16583"/>
                  </a:lnTo>
                  <a:lnTo>
                    <a:pt x="8339" y="16507"/>
                  </a:lnTo>
                  <a:lnTo>
                    <a:pt x="8454" y="16468"/>
                  </a:lnTo>
                  <a:lnTo>
                    <a:pt x="8511" y="16449"/>
                  </a:lnTo>
                  <a:cubicBezTo>
                    <a:pt x="8625" y="16411"/>
                    <a:pt x="8758" y="16354"/>
                    <a:pt x="8853" y="16278"/>
                  </a:cubicBezTo>
                  <a:cubicBezTo>
                    <a:pt x="8987" y="16183"/>
                    <a:pt x="9101" y="16088"/>
                    <a:pt x="9215" y="15973"/>
                  </a:cubicBezTo>
                  <a:lnTo>
                    <a:pt x="9329" y="15859"/>
                  </a:lnTo>
                  <a:lnTo>
                    <a:pt x="9348" y="15840"/>
                  </a:lnTo>
                  <a:lnTo>
                    <a:pt x="9425" y="15764"/>
                  </a:lnTo>
                  <a:lnTo>
                    <a:pt x="9444" y="15726"/>
                  </a:lnTo>
                  <a:lnTo>
                    <a:pt x="9501" y="15688"/>
                  </a:lnTo>
                  <a:lnTo>
                    <a:pt x="9520" y="15669"/>
                  </a:lnTo>
                  <a:lnTo>
                    <a:pt x="9577" y="15612"/>
                  </a:lnTo>
                  <a:lnTo>
                    <a:pt x="9691" y="15517"/>
                  </a:lnTo>
                  <a:lnTo>
                    <a:pt x="9729" y="15478"/>
                  </a:lnTo>
                  <a:lnTo>
                    <a:pt x="9881" y="15364"/>
                  </a:lnTo>
                  <a:lnTo>
                    <a:pt x="10034" y="15231"/>
                  </a:lnTo>
                  <a:lnTo>
                    <a:pt x="10053" y="15212"/>
                  </a:lnTo>
                  <a:cubicBezTo>
                    <a:pt x="10110" y="15155"/>
                    <a:pt x="10205" y="15079"/>
                    <a:pt x="10281" y="15022"/>
                  </a:cubicBezTo>
                  <a:lnTo>
                    <a:pt x="10434" y="14907"/>
                  </a:lnTo>
                  <a:cubicBezTo>
                    <a:pt x="10567" y="14812"/>
                    <a:pt x="10719" y="14717"/>
                    <a:pt x="10833" y="14641"/>
                  </a:cubicBezTo>
                  <a:lnTo>
                    <a:pt x="10871" y="14622"/>
                  </a:lnTo>
                  <a:lnTo>
                    <a:pt x="10986" y="14546"/>
                  </a:lnTo>
                  <a:lnTo>
                    <a:pt x="11233" y="14393"/>
                  </a:lnTo>
                  <a:cubicBezTo>
                    <a:pt x="11347" y="14317"/>
                    <a:pt x="11443" y="14241"/>
                    <a:pt x="11557" y="14184"/>
                  </a:cubicBezTo>
                  <a:lnTo>
                    <a:pt x="11633" y="14146"/>
                  </a:lnTo>
                  <a:lnTo>
                    <a:pt x="11652" y="14146"/>
                  </a:lnTo>
                  <a:lnTo>
                    <a:pt x="11709" y="14108"/>
                  </a:lnTo>
                  <a:lnTo>
                    <a:pt x="11880" y="14013"/>
                  </a:lnTo>
                  <a:lnTo>
                    <a:pt x="11899" y="14013"/>
                  </a:lnTo>
                  <a:lnTo>
                    <a:pt x="11995" y="13955"/>
                  </a:lnTo>
                  <a:lnTo>
                    <a:pt x="12014" y="13955"/>
                  </a:lnTo>
                  <a:lnTo>
                    <a:pt x="12090" y="13917"/>
                  </a:lnTo>
                  <a:lnTo>
                    <a:pt x="12223" y="13841"/>
                  </a:lnTo>
                  <a:cubicBezTo>
                    <a:pt x="12356" y="13765"/>
                    <a:pt x="12452" y="13708"/>
                    <a:pt x="12566" y="13651"/>
                  </a:cubicBezTo>
                  <a:cubicBezTo>
                    <a:pt x="12642" y="13632"/>
                    <a:pt x="12718" y="13613"/>
                    <a:pt x="12794" y="13575"/>
                  </a:cubicBezTo>
                  <a:lnTo>
                    <a:pt x="12813" y="13575"/>
                  </a:lnTo>
                  <a:lnTo>
                    <a:pt x="12889" y="13556"/>
                  </a:lnTo>
                  <a:lnTo>
                    <a:pt x="13004" y="13537"/>
                  </a:lnTo>
                  <a:lnTo>
                    <a:pt x="13232" y="13537"/>
                  </a:lnTo>
                  <a:lnTo>
                    <a:pt x="13289" y="13575"/>
                  </a:lnTo>
                  <a:lnTo>
                    <a:pt x="13327" y="13613"/>
                  </a:lnTo>
                  <a:lnTo>
                    <a:pt x="13346" y="13632"/>
                  </a:lnTo>
                  <a:lnTo>
                    <a:pt x="13422" y="13670"/>
                  </a:lnTo>
                  <a:lnTo>
                    <a:pt x="13461" y="13689"/>
                  </a:lnTo>
                  <a:lnTo>
                    <a:pt x="13594" y="13784"/>
                  </a:lnTo>
                  <a:lnTo>
                    <a:pt x="13727" y="13860"/>
                  </a:lnTo>
                  <a:cubicBezTo>
                    <a:pt x="13936" y="13994"/>
                    <a:pt x="14165" y="14146"/>
                    <a:pt x="14412" y="14336"/>
                  </a:cubicBezTo>
                  <a:lnTo>
                    <a:pt x="14565" y="14469"/>
                  </a:lnTo>
                  <a:lnTo>
                    <a:pt x="14641" y="14527"/>
                  </a:lnTo>
                  <a:lnTo>
                    <a:pt x="14850" y="14679"/>
                  </a:lnTo>
                  <a:lnTo>
                    <a:pt x="15041" y="14812"/>
                  </a:lnTo>
                  <a:lnTo>
                    <a:pt x="15193" y="14926"/>
                  </a:lnTo>
                  <a:lnTo>
                    <a:pt x="15326" y="15022"/>
                  </a:lnTo>
                  <a:lnTo>
                    <a:pt x="15345" y="15041"/>
                  </a:lnTo>
                  <a:lnTo>
                    <a:pt x="15479" y="15136"/>
                  </a:lnTo>
                  <a:lnTo>
                    <a:pt x="15498" y="15136"/>
                  </a:lnTo>
                  <a:lnTo>
                    <a:pt x="15517" y="15155"/>
                  </a:lnTo>
                  <a:lnTo>
                    <a:pt x="15612" y="15231"/>
                  </a:lnTo>
                  <a:lnTo>
                    <a:pt x="15631" y="15231"/>
                  </a:lnTo>
                  <a:cubicBezTo>
                    <a:pt x="15821" y="15364"/>
                    <a:pt x="16031" y="15536"/>
                    <a:pt x="16221" y="15688"/>
                  </a:cubicBezTo>
                  <a:cubicBezTo>
                    <a:pt x="16354" y="15783"/>
                    <a:pt x="16526" y="15935"/>
                    <a:pt x="16621" y="16031"/>
                  </a:cubicBezTo>
                  <a:cubicBezTo>
                    <a:pt x="16735" y="16107"/>
                    <a:pt x="16830" y="16221"/>
                    <a:pt x="16906" y="16278"/>
                  </a:cubicBezTo>
                  <a:lnTo>
                    <a:pt x="16964" y="16335"/>
                  </a:lnTo>
                  <a:lnTo>
                    <a:pt x="16983" y="16354"/>
                  </a:lnTo>
                  <a:lnTo>
                    <a:pt x="17059" y="16430"/>
                  </a:lnTo>
                  <a:lnTo>
                    <a:pt x="17116" y="16507"/>
                  </a:lnTo>
                  <a:cubicBezTo>
                    <a:pt x="17249" y="16621"/>
                    <a:pt x="17382" y="16754"/>
                    <a:pt x="17516" y="16906"/>
                  </a:cubicBezTo>
                  <a:lnTo>
                    <a:pt x="17554" y="16944"/>
                  </a:lnTo>
                  <a:cubicBezTo>
                    <a:pt x="17706" y="17097"/>
                    <a:pt x="17858" y="17249"/>
                    <a:pt x="18030" y="17420"/>
                  </a:cubicBezTo>
                  <a:lnTo>
                    <a:pt x="18163" y="17554"/>
                  </a:lnTo>
                  <a:cubicBezTo>
                    <a:pt x="18258" y="17649"/>
                    <a:pt x="18353" y="17744"/>
                    <a:pt x="18429" y="17839"/>
                  </a:cubicBezTo>
                  <a:lnTo>
                    <a:pt x="18448" y="17858"/>
                  </a:lnTo>
                  <a:cubicBezTo>
                    <a:pt x="18525" y="17915"/>
                    <a:pt x="18601" y="18011"/>
                    <a:pt x="18677" y="18068"/>
                  </a:cubicBezTo>
                  <a:cubicBezTo>
                    <a:pt x="18734" y="18144"/>
                    <a:pt x="18810" y="18220"/>
                    <a:pt x="18886" y="18315"/>
                  </a:cubicBezTo>
                  <a:lnTo>
                    <a:pt x="19045" y="18506"/>
                  </a:lnTo>
                  <a:lnTo>
                    <a:pt x="19020" y="18467"/>
                  </a:lnTo>
                  <a:lnTo>
                    <a:pt x="18962" y="18391"/>
                  </a:lnTo>
                  <a:lnTo>
                    <a:pt x="18962" y="18372"/>
                  </a:lnTo>
                  <a:lnTo>
                    <a:pt x="18943" y="18353"/>
                  </a:lnTo>
                  <a:lnTo>
                    <a:pt x="18924" y="18315"/>
                  </a:lnTo>
                  <a:lnTo>
                    <a:pt x="18905" y="18296"/>
                  </a:lnTo>
                  <a:lnTo>
                    <a:pt x="18848" y="18220"/>
                  </a:lnTo>
                  <a:lnTo>
                    <a:pt x="18791" y="18163"/>
                  </a:lnTo>
                  <a:cubicBezTo>
                    <a:pt x="18715" y="18049"/>
                    <a:pt x="18620" y="17934"/>
                    <a:pt x="18525" y="17839"/>
                  </a:cubicBezTo>
                  <a:cubicBezTo>
                    <a:pt x="18334" y="17611"/>
                    <a:pt x="18125" y="17382"/>
                    <a:pt x="17934" y="17192"/>
                  </a:cubicBezTo>
                  <a:lnTo>
                    <a:pt x="17839" y="17078"/>
                  </a:lnTo>
                  <a:cubicBezTo>
                    <a:pt x="17744" y="16982"/>
                    <a:pt x="17630" y="16849"/>
                    <a:pt x="17554" y="16754"/>
                  </a:cubicBezTo>
                  <a:cubicBezTo>
                    <a:pt x="17458" y="16659"/>
                    <a:pt x="17363" y="16545"/>
                    <a:pt x="17268" y="16430"/>
                  </a:cubicBezTo>
                  <a:cubicBezTo>
                    <a:pt x="17040" y="16202"/>
                    <a:pt x="16830" y="15993"/>
                    <a:pt x="16621" y="15783"/>
                  </a:cubicBezTo>
                  <a:cubicBezTo>
                    <a:pt x="16545" y="15707"/>
                    <a:pt x="16411" y="15593"/>
                    <a:pt x="16297" y="15498"/>
                  </a:cubicBezTo>
                  <a:cubicBezTo>
                    <a:pt x="16202" y="15402"/>
                    <a:pt x="16088" y="15307"/>
                    <a:pt x="15974" y="15212"/>
                  </a:cubicBezTo>
                  <a:cubicBezTo>
                    <a:pt x="15764" y="15060"/>
                    <a:pt x="15517" y="14850"/>
                    <a:pt x="15250" y="14660"/>
                  </a:cubicBezTo>
                  <a:lnTo>
                    <a:pt x="15193" y="14622"/>
                  </a:lnTo>
                  <a:lnTo>
                    <a:pt x="15136" y="14565"/>
                  </a:lnTo>
                  <a:lnTo>
                    <a:pt x="15098" y="14565"/>
                  </a:lnTo>
                  <a:lnTo>
                    <a:pt x="15060" y="14546"/>
                  </a:lnTo>
                  <a:lnTo>
                    <a:pt x="15041" y="14527"/>
                  </a:lnTo>
                  <a:lnTo>
                    <a:pt x="14984" y="14489"/>
                  </a:lnTo>
                  <a:lnTo>
                    <a:pt x="14660" y="14241"/>
                  </a:lnTo>
                  <a:cubicBezTo>
                    <a:pt x="14412" y="14051"/>
                    <a:pt x="14146" y="13860"/>
                    <a:pt x="13898" y="13670"/>
                  </a:cubicBezTo>
                  <a:cubicBezTo>
                    <a:pt x="13689" y="13537"/>
                    <a:pt x="13480" y="13403"/>
                    <a:pt x="13327" y="13289"/>
                  </a:cubicBezTo>
                  <a:lnTo>
                    <a:pt x="13308" y="13289"/>
                  </a:lnTo>
                  <a:cubicBezTo>
                    <a:pt x="13137" y="13194"/>
                    <a:pt x="12966" y="13061"/>
                    <a:pt x="12756" y="12908"/>
                  </a:cubicBezTo>
                  <a:lnTo>
                    <a:pt x="12642" y="12832"/>
                  </a:lnTo>
                  <a:cubicBezTo>
                    <a:pt x="12604" y="12775"/>
                    <a:pt x="12566" y="12699"/>
                    <a:pt x="12509" y="12623"/>
                  </a:cubicBezTo>
                  <a:cubicBezTo>
                    <a:pt x="12413" y="12432"/>
                    <a:pt x="12318" y="12261"/>
                    <a:pt x="12223" y="12071"/>
                  </a:cubicBezTo>
                  <a:lnTo>
                    <a:pt x="12185" y="11995"/>
                  </a:lnTo>
                  <a:lnTo>
                    <a:pt x="12166" y="11918"/>
                  </a:lnTo>
                  <a:cubicBezTo>
                    <a:pt x="12090" y="11747"/>
                    <a:pt x="12033" y="11614"/>
                    <a:pt x="11976" y="11442"/>
                  </a:cubicBezTo>
                  <a:cubicBezTo>
                    <a:pt x="11899" y="11271"/>
                    <a:pt x="11861" y="11100"/>
                    <a:pt x="11823" y="10967"/>
                  </a:cubicBezTo>
                  <a:cubicBezTo>
                    <a:pt x="11785" y="10814"/>
                    <a:pt x="11747" y="10662"/>
                    <a:pt x="11728" y="10548"/>
                  </a:cubicBezTo>
                  <a:cubicBezTo>
                    <a:pt x="11709" y="10433"/>
                    <a:pt x="11690" y="10319"/>
                    <a:pt x="11671" y="10205"/>
                  </a:cubicBezTo>
                  <a:cubicBezTo>
                    <a:pt x="11671" y="10091"/>
                    <a:pt x="11652" y="9977"/>
                    <a:pt x="11652" y="9805"/>
                  </a:cubicBezTo>
                  <a:lnTo>
                    <a:pt x="11652" y="9748"/>
                  </a:lnTo>
                  <a:lnTo>
                    <a:pt x="11652" y="9520"/>
                  </a:lnTo>
                  <a:cubicBezTo>
                    <a:pt x="11652" y="9386"/>
                    <a:pt x="11652" y="9310"/>
                    <a:pt x="11671" y="9196"/>
                  </a:cubicBezTo>
                  <a:cubicBezTo>
                    <a:pt x="11671" y="9063"/>
                    <a:pt x="11690" y="8929"/>
                    <a:pt x="11709" y="8853"/>
                  </a:cubicBezTo>
                  <a:cubicBezTo>
                    <a:pt x="11709" y="8796"/>
                    <a:pt x="11728" y="8701"/>
                    <a:pt x="11747" y="8625"/>
                  </a:cubicBezTo>
                  <a:lnTo>
                    <a:pt x="11766" y="8568"/>
                  </a:lnTo>
                  <a:lnTo>
                    <a:pt x="11766" y="8511"/>
                  </a:lnTo>
                  <a:lnTo>
                    <a:pt x="11785" y="8454"/>
                  </a:lnTo>
                  <a:cubicBezTo>
                    <a:pt x="11823" y="8339"/>
                    <a:pt x="11861" y="8206"/>
                    <a:pt x="11880" y="8130"/>
                  </a:cubicBezTo>
                  <a:lnTo>
                    <a:pt x="11957" y="7920"/>
                  </a:lnTo>
                  <a:lnTo>
                    <a:pt x="11995" y="7825"/>
                  </a:lnTo>
                  <a:cubicBezTo>
                    <a:pt x="12033" y="7730"/>
                    <a:pt x="12071" y="7616"/>
                    <a:pt x="12109" y="7521"/>
                  </a:cubicBezTo>
                  <a:cubicBezTo>
                    <a:pt x="12147" y="7311"/>
                    <a:pt x="12185" y="7102"/>
                    <a:pt x="12185" y="6892"/>
                  </a:cubicBezTo>
                  <a:lnTo>
                    <a:pt x="12185" y="6569"/>
                  </a:lnTo>
                  <a:cubicBezTo>
                    <a:pt x="12185" y="6359"/>
                    <a:pt x="12185" y="6131"/>
                    <a:pt x="12185" y="5902"/>
                  </a:cubicBezTo>
                  <a:cubicBezTo>
                    <a:pt x="12185" y="5674"/>
                    <a:pt x="12166" y="5446"/>
                    <a:pt x="12166" y="5236"/>
                  </a:cubicBezTo>
                  <a:cubicBezTo>
                    <a:pt x="12166" y="5027"/>
                    <a:pt x="12128" y="4817"/>
                    <a:pt x="12090" y="4608"/>
                  </a:cubicBezTo>
                  <a:cubicBezTo>
                    <a:pt x="12052" y="4360"/>
                    <a:pt x="12014" y="4151"/>
                    <a:pt x="11976" y="3903"/>
                  </a:cubicBezTo>
                  <a:cubicBezTo>
                    <a:pt x="11938" y="3675"/>
                    <a:pt x="11880" y="3428"/>
                    <a:pt x="11842" y="3199"/>
                  </a:cubicBezTo>
                  <a:cubicBezTo>
                    <a:pt x="11785" y="2952"/>
                    <a:pt x="11747" y="2723"/>
                    <a:pt x="11690" y="2476"/>
                  </a:cubicBezTo>
                  <a:lnTo>
                    <a:pt x="11690" y="2476"/>
                  </a:lnTo>
                  <a:lnTo>
                    <a:pt x="11709" y="2666"/>
                  </a:lnTo>
                  <a:lnTo>
                    <a:pt x="11728" y="2856"/>
                  </a:lnTo>
                  <a:cubicBezTo>
                    <a:pt x="11785" y="3561"/>
                    <a:pt x="11842" y="4284"/>
                    <a:pt x="11880" y="5027"/>
                  </a:cubicBezTo>
                  <a:lnTo>
                    <a:pt x="11880" y="5122"/>
                  </a:lnTo>
                  <a:lnTo>
                    <a:pt x="11880" y="5465"/>
                  </a:lnTo>
                  <a:cubicBezTo>
                    <a:pt x="11861" y="5541"/>
                    <a:pt x="11861" y="5617"/>
                    <a:pt x="11861" y="5693"/>
                  </a:cubicBezTo>
                  <a:lnTo>
                    <a:pt x="11861" y="5807"/>
                  </a:lnTo>
                  <a:lnTo>
                    <a:pt x="11861" y="5902"/>
                  </a:lnTo>
                  <a:cubicBezTo>
                    <a:pt x="11842" y="6169"/>
                    <a:pt x="11823" y="6455"/>
                    <a:pt x="11804" y="6664"/>
                  </a:cubicBezTo>
                  <a:lnTo>
                    <a:pt x="11804" y="6816"/>
                  </a:lnTo>
                  <a:cubicBezTo>
                    <a:pt x="11804" y="6873"/>
                    <a:pt x="11785" y="6930"/>
                    <a:pt x="11785" y="6988"/>
                  </a:cubicBezTo>
                  <a:lnTo>
                    <a:pt x="11785" y="7045"/>
                  </a:lnTo>
                  <a:lnTo>
                    <a:pt x="11785" y="7064"/>
                  </a:lnTo>
                  <a:cubicBezTo>
                    <a:pt x="11785" y="7140"/>
                    <a:pt x="11766" y="7216"/>
                    <a:pt x="11747" y="7311"/>
                  </a:cubicBezTo>
                  <a:cubicBezTo>
                    <a:pt x="11709" y="7464"/>
                    <a:pt x="11652" y="7616"/>
                    <a:pt x="11614" y="7749"/>
                  </a:cubicBezTo>
                  <a:lnTo>
                    <a:pt x="11614" y="7787"/>
                  </a:lnTo>
                  <a:cubicBezTo>
                    <a:pt x="11576" y="7882"/>
                    <a:pt x="11538" y="7978"/>
                    <a:pt x="11519" y="8073"/>
                  </a:cubicBezTo>
                  <a:cubicBezTo>
                    <a:pt x="11385" y="8511"/>
                    <a:pt x="11328" y="8948"/>
                    <a:pt x="11328" y="9405"/>
                  </a:cubicBezTo>
                  <a:lnTo>
                    <a:pt x="11328" y="9710"/>
                  </a:lnTo>
                  <a:lnTo>
                    <a:pt x="11328" y="9748"/>
                  </a:lnTo>
                  <a:lnTo>
                    <a:pt x="11328" y="9862"/>
                  </a:lnTo>
                  <a:lnTo>
                    <a:pt x="11347" y="10072"/>
                  </a:lnTo>
                  <a:cubicBezTo>
                    <a:pt x="11366" y="10167"/>
                    <a:pt x="11385" y="10262"/>
                    <a:pt x="11404" y="10357"/>
                  </a:cubicBezTo>
                  <a:cubicBezTo>
                    <a:pt x="11424" y="10472"/>
                    <a:pt x="11443" y="10586"/>
                    <a:pt x="11481" y="10681"/>
                  </a:cubicBezTo>
                  <a:lnTo>
                    <a:pt x="11481" y="10700"/>
                  </a:lnTo>
                  <a:lnTo>
                    <a:pt x="11481" y="10719"/>
                  </a:lnTo>
                  <a:lnTo>
                    <a:pt x="11481" y="10738"/>
                  </a:lnTo>
                  <a:lnTo>
                    <a:pt x="11481" y="10757"/>
                  </a:lnTo>
                  <a:lnTo>
                    <a:pt x="11481" y="10795"/>
                  </a:lnTo>
                  <a:cubicBezTo>
                    <a:pt x="11519" y="10928"/>
                    <a:pt x="11557" y="11024"/>
                    <a:pt x="11614" y="11157"/>
                  </a:cubicBezTo>
                  <a:cubicBezTo>
                    <a:pt x="11671" y="11290"/>
                    <a:pt x="11728" y="11423"/>
                    <a:pt x="11785" y="11519"/>
                  </a:cubicBezTo>
                  <a:cubicBezTo>
                    <a:pt x="11899" y="11766"/>
                    <a:pt x="12033" y="11995"/>
                    <a:pt x="12147" y="12223"/>
                  </a:cubicBezTo>
                  <a:lnTo>
                    <a:pt x="12166" y="12242"/>
                  </a:lnTo>
                  <a:lnTo>
                    <a:pt x="12185" y="12280"/>
                  </a:lnTo>
                  <a:cubicBezTo>
                    <a:pt x="12242" y="12356"/>
                    <a:pt x="12299" y="12451"/>
                    <a:pt x="12356" y="12547"/>
                  </a:cubicBezTo>
                  <a:lnTo>
                    <a:pt x="12394" y="12585"/>
                  </a:lnTo>
                  <a:lnTo>
                    <a:pt x="12413" y="12623"/>
                  </a:lnTo>
                  <a:lnTo>
                    <a:pt x="12490" y="12718"/>
                  </a:lnTo>
                  <a:lnTo>
                    <a:pt x="12490" y="12718"/>
                  </a:lnTo>
                  <a:lnTo>
                    <a:pt x="12394" y="12661"/>
                  </a:lnTo>
                  <a:lnTo>
                    <a:pt x="12375" y="12642"/>
                  </a:lnTo>
                  <a:lnTo>
                    <a:pt x="12356" y="12642"/>
                  </a:lnTo>
                  <a:lnTo>
                    <a:pt x="12356" y="12623"/>
                  </a:lnTo>
                  <a:cubicBezTo>
                    <a:pt x="12166" y="12490"/>
                    <a:pt x="11995" y="12356"/>
                    <a:pt x="11842" y="12242"/>
                  </a:cubicBezTo>
                  <a:lnTo>
                    <a:pt x="11823" y="12223"/>
                  </a:lnTo>
                  <a:lnTo>
                    <a:pt x="11804" y="12204"/>
                  </a:lnTo>
                  <a:lnTo>
                    <a:pt x="11785" y="12185"/>
                  </a:lnTo>
                  <a:lnTo>
                    <a:pt x="11766" y="12166"/>
                  </a:lnTo>
                  <a:lnTo>
                    <a:pt x="11747" y="12147"/>
                  </a:lnTo>
                  <a:cubicBezTo>
                    <a:pt x="11652" y="12052"/>
                    <a:pt x="11519" y="11956"/>
                    <a:pt x="11404" y="11842"/>
                  </a:cubicBezTo>
                  <a:lnTo>
                    <a:pt x="11100" y="11576"/>
                  </a:lnTo>
                  <a:cubicBezTo>
                    <a:pt x="10890" y="11385"/>
                    <a:pt x="10681" y="11195"/>
                    <a:pt x="10434" y="11005"/>
                  </a:cubicBezTo>
                  <a:cubicBezTo>
                    <a:pt x="10167" y="10776"/>
                    <a:pt x="9958" y="10605"/>
                    <a:pt x="9748" y="10452"/>
                  </a:cubicBezTo>
                  <a:lnTo>
                    <a:pt x="9348" y="10167"/>
                  </a:lnTo>
                  <a:lnTo>
                    <a:pt x="9329" y="10148"/>
                  </a:lnTo>
                  <a:lnTo>
                    <a:pt x="9272" y="10110"/>
                  </a:lnTo>
                  <a:lnTo>
                    <a:pt x="9044" y="9938"/>
                  </a:lnTo>
                  <a:lnTo>
                    <a:pt x="9006" y="9900"/>
                  </a:lnTo>
                  <a:lnTo>
                    <a:pt x="8796" y="9767"/>
                  </a:lnTo>
                  <a:lnTo>
                    <a:pt x="8758" y="9729"/>
                  </a:lnTo>
                  <a:lnTo>
                    <a:pt x="8720" y="9691"/>
                  </a:lnTo>
                  <a:lnTo>
                    <a:pt x="8396" y="9463"/>
                  </a:lnTo>
                  <a:lnTo>
                    <a:pt x="7940" y="9120"/>
                  </a:lnTo>
                  <a:lnTo>
                    <a:pt x="7768" y="9006"/>
                  </a:lnTo>
                  <a:cubicBezTo>
                    <a:pt x="7578" y="8853"/>
                    <a:pt x="7387" y="8701"/>
                    <a:pt x="7216" y="8549"/>
                  </a:cubicBezTo>
                  <a:lnTo>
                    <a:pt x="7007" y="8377"/>
                  </a:lnTo>
                  <a:cubicBezTo>
                    <a:pt x="6797" y="8225"/>
                    <a:pt x="6588" y="8073"/>
                    <a:pt x="6378" y="7920"/>
                  </a:cubicBezTo>
                  <a:lnTo>
                    <a:pt x="6245" y="7825"/>
                  </a:lnTo>
                  <a:cubicBezTo>
                    <a:pt x="6188" y="7768"/>
                    <a:pt x="6112" y="7730"/>
                    <a:pt x="6055" y="7673"/>
                  </a:cubicBezTo>
                  <a:lnTo>
                    <a:pt x="5864" y="7502"/>
                  </a:lnTo>
                  <a:lnTo>
                    <a:pt x="5617" y="7292"/>
                  </a:lnTo>
                  <a:lnTo>
                    <a:pt x="5484" y="7178"/>
                  </a:lnTo>
                  <a:lnTo>
                    <a:pt x="5389" y="7102"/>
                  </a:lnTo>
                  <a:lnTo>
                    <a:pt x="5350" y="7064"/>
                  </a:lnTo>
                  <a:lnTo>
                    <a:pt x="5103" y="6854"/>
                  </a:lnTo>
                  <a:cubicBezTo>
                    <a:pt x="4970" y="6721"/>
                    <a:pt x="4836" y="6607"/>
                    <a:pt x="4722" y="6493"/>
                  </a:cubicBezTo>
                  <a:lnTo>
                    <a:pt x="4513" y="6283"/>
                  </a:lnTo>
                  <a:lnTo>
                    <a:pt x="4456" y="6226"/>
                  </a:lnTo>
                  <a:lnTo>
                    <a:pt x="4360" y="6131"/>
                  </a:lnTo>
                  <a:cubicBezTo>
                    <a:pt x="4189" y="5960"/>
                    <a:pt x="4018" y="5788"/>
                    <a:pt x="3827" y="5598"/>
                  </a:cubicBezTo>
                  <a:lnTo>
                    <a:pt x="3618" y="5369"/>
                  </a:lnTo>
                  <a:lnTo>
                    <a:pt x="3370" y="5141"/>
                  </a:lnTo>
                  <a:cubicBezTo>
                    <a:pt x="3313" y="5084"/>
                    <a:pt x="3237" y="4989"/>
                    <a:pt x="3180" y="4931"/>
                  </a:cubicBezTo>
                  <a:cubicBezTo>
                    <a:pt x="3123" y="4855"/>
                    <a:pt x="3066" y="4798"/>
                    <a:pt x="3009" y="4741"/>
                  </a:cubicBezTo>
                  <a:lnTo>
                    <a:pt x="2990" y="4703"/>
                  </a:lnTo>
                  <a:lnTo>
                    <a:pt x="2971" y="4684"/>
                  </a:lnTo>
                  <a:lnTo>
                    <a:pt x="2952" y="4646"/>
                  </a:lnTo>
                  <a:lnTo>
                    <a:pt x="2914" y="4608"/>
                  </a:lnTo>
                  <a:cubicBezTo>
                    <a:pt x="2799" y="4456"/>
                    <a:pt x="2685" y="4322"/>
                    <a:pt x="2571" y="4189"/>
                  </a:cubicBezTo>
                  <a:cubicBezTo>
                    <a:pt x="2457" y="4056"/>
                    <a:pt x="2342" y="3942"/>
                    <a:pt x="2209" y="3827"/>
                  </a:cubicBezTo>
                  <a:lnTo>
                    <a:pt x="2133" y="3732"/>
                  </a:lnTo>
                  <a:lnTo>
                    <a:pt x="2114" y="3732"/>
                  </a:lnTo>
                  <a:lnTo>
                    <a:pt x="2038" y="3656"/>
                  </a:lnTo>
                  <a:cubicBezTo>
                    <a:pt x="1962" y="3561"/>
                    <a:pt x="1867" y="3466"/>
                    <a:pt x="1790" y="3370"/>
                  </a:cubicBezTo>
                  <a:cubicBezTo>
                    <a:pt x="1619" y="3142"/>
                    <a:pt x="1448" y="2894"/>
                    <a:pt x="1314" y="2685"/>
                  </a:cubicBezTo>
                  <a:lnTo>
                    <a:pt x="1295" y="2666"/>
                  </a:lnTo>
                  <a:lnTo>
                    <a:pt x="1200" y="2514"/>
                  </a:lnTo>
                  <a:cubicBezTo>
                    <a:pt x="1029" y="2266"/>
                    <a:pt x="858" y="1981"/>
                    <a:pt x="648" y="1638"/>
                  </a:cubicBezTo>
                  <a:lnTo>
                    <a:pt x="572" y="1486"/>
                  </a:lnTo>
                  <a:cubicBezTo>
                    <a:pt x="439" y="1238"/>
                    <a:pt x="324" y="972"/>
                    <a:pt x="210" y="743"/>
                  </a:cubicBezTo>
                  <a:lnTo>
                    <a:pt x="210" y="724"/>
                  </a:lnTo>
                  <a:cubicBezTo>
                    <a:pt x="153" y="591"/>
                    <a:pt x="115" y="439"/>
                    <a:pt x="58" y="286"/>
                  </a:cubicBezTo>
                  <a:cubicBezTo>
                    <a:pt x="40" y="214"/>
                    <a:pt x="22" y="142"/>
                    <a:pt x="4" y="70"/>
                  </a:cubicBezTo>
                  <a:close/>
                  <a:moveTo>
                    <a:pt x="19045" y="18506"/>
                  </a:moveTo>
                  <a:lnTo>
                    <a:pt x="19058" y="18525"/>
                  </a:lnTo>
                  <a:lnTo>
                    <a:pt x="19134" y="18620"/>
                  </a:lnTo>
                  <a:lnTo>
                    <a:pt x="19153" y="18639"/>
                  </a:lnTo>
                  <a:lnTo>
                    <a:pt x="19153" y="18639"/>
                  </a:lnTo>
                  <a:lnTo>
                    <a:pt x="19115" y="18582"/>
                  </a:lnTo>
                  <a:lnTo>
                    <a:pt x="19077" y="18544"/>
                  </a:lnTo>
                  <a:lnTo>
                    <a:pt x="19045" y="18506"/>
                  </a:lnTo>
                  <a:close/>
                  <a:moveTo>
                    <a:pt x="19172" y="18677"/>
                  </a:moveTo>
                  <a:lnTo>
                    <a:pt x="19248" y="18753"/>
                  </a:lnTo>
                  <a:lnTo>
                    <a:pt x="19286" y="18791"/>
                  </a:lnTo>
                  <a:cubicBezTo>
                    <a:pt x="19267" y="18810"/>
                    <a:pt x="19248" y="18810"/>
                    <a:pt x="19229" y="18829"/>
                  </a:cubicBezTo>
                  <a:cubicBezTo>
                    <a:pt x="19210" y="18772"/>
                    <a:pt x="19191" y="18734"/>
                    <a:pt x="19172" y="18677"/>
                  </a:cubicBezTo>
                  <a:close/>
                  <a:moveTo>
                    <a:pt x="11599" y="22536"/>
                  </a:moveTo>
                  <a:lnTo>
                    <a:pt x="11024" y="22599"/>
                  </a:lnTo>
                  <a:lnTo>
                    <a:pt x="10890" y="22618"/>
                  </a:lnTo>
                  <a:lnTo>
                    <a:pt x="11062" y="22618"/>
                  </a:lnTo>
                  <a:lnTo>
                    <a:pt x="11271" y="22580"/>
                  </a:lnTo>
                  <a:lnTo>
                    <a:pt x="11290" y="22580"/>
                  </a:lnTo>
                  <a:lnTo>
                    <a:pt x="11443" y="22561"/>
                  </a:lnTo>
                  <a:lnTo>
                    <a:pt x="11500" y="22561"/>
                  </a:lnTo>
                  <a:cubicBezTo>
                    <a:pt x="11531" y="22552"/>
                    <a:pt x="11564" y="22544"/>
                    <a:pt x="11599" y="22536"/>
                  </a:cubicBezTo>
                  <a:close/>
                  <a:moveTo>
                    <a:pt x="10757" y="22618"/>
                  </a:moveTo>
                  <a:lnTo>
                    <a:pt x="10548" y="22637"/>
                  </a:lnTo>
                  <a:lnTo>
                    <a:pt x="10510" y="22637"/>
                  </a:lnTo>
                  <a:lnTo>
                    <a:pt x="10395" y="22656"/>
                  </a:lnTo>
                  <a:lnTo>
                    <a:pt x="10376" y="22656"/>
                  </a:lnTo>
                  <a:lnTo>
                    <a:pt x="10300" y="22675"/>
                  </a:lnTo>
                  <a:lnTo>
                    <a:pt x="10167" y="22694"/>
                  </a:lnTo>
                  <a:lnTo>
                    <a:pt x="10110" y="22694"/>
                  </a:lnTo>
                  <a:cubicBezTo>
                    <a:pt x="10015" y="22713"/>
                    <a:pt x="9900" y="22751"/>
                    <a:pt x="9767" y="22789"/>
                  </a:cubicBezTo>
                  <a:lnTo>
                    <a:pt x="9958" y="22751"/>
                  </a:lnTo>
                  <a:cubicBezTo>
                    <a:pt x="10053" y="22732"/>
                    <a:pt x="10148" y="22713"/>
                    <a:pt x="10243" y="22694"/>
                  </a:cubicBezTo>
                  <a:lnTo>
                    <a:pt x="10300" y="22694"/>
                  </a:lnTo>
                  <a:cubicBezTo>
                    <a:pt x="10510" y="22656"/>
                    <a:pt x="10719" y="22637"/>
                    <a:pt x="10890" y="22618"/>
                  </a:cubicBezTo>
                  <a:close/>
                  <a:moveTo>
                    <a:pt x="22180" y="6663"/>
                  </a:moveTo>
                  <a:cubicBezTo>
                    <a:pt x="22180" y="6663"/>
                    <a:pt x="22180" y="6664"/>
                    <a:pt x="22180" y="6664"/>
                  </a:cubicBezTo>
                  <a:cubicBezTo>
                    <a:pt x="22199" y="6797"/>
                    <a:pt x="22237" y="6950"/>
                    <a:pt x="22275" y="7121"/>
                  </a:cubicBezTo>
                  <a:lnTo>
                    <a:pt x="22275" y="7140"/>
                  </a:lnTo>
                  <a:lnTo>
                    <a:pt x="22275" y="7159"/>
                  </a:lnTo>
                  <a:cubicBezTo>
                    <a:pt x="22294" y="7235"/>
                    <a:pt x="22313" y="7311"/>
                    <a:pt x="22332" y="7368"/>
                  </a:cubicBezTo>
                  <a:lnTo>
                    <a:pt x="22332" y="7406"/>
                  </a:lnTo>
                  <a:cubicBezTo>
                    <a:pt x="22332" y="7444"/>
                    <a:pt x="22332" y="7464"/>
                    <a:pt x="22332" y="7502"/>
                  </a:cubicBezTo>
                  <a:lnTo>
                    <a:pt x="22332" y="7540"/>
                  </a:lnTo>
                  <a:lnTo>
                    <a:pt x="22351" y="7635"/>
                  </a:lnTo>
                  <a:cubicBezTo>
                    <a:pt x="22370" y="7711"/>
                    <a:pt x="22370" y="7787"/>
                    <a:pt x="22370" y="7882"/>
                  </a:cubicBezTo>
                  <a:lnTo>
                    <a:pt x="22370" y="8073"/>
                  </a:lnTo>
                  <a:lnTo>
                    <a:pt x="22370" y="8111"/>
                  </a:lnTo>
                  <a:cubicBezTo>
                    <a:pt x="22351" y="8149"/>
                    <a:pt x="22351" y="8187"/>
                    <a:pt x="22351" y="8244"/>
                  </a:cubicBezTo>
                  <a:lnTo>
                    <a:pt x="22351" y="8263"/>
                  </a:lnTo>
                  <a:lnTo>
                    <a:pt x="22351" y="8301"/>
                  </a:lnTo>
                  <a:cubicBezTo>
                    <a:pt x="22351" y="8415"/>
                    <a:pt x="22313" y="8511"/>
                    <a:pt x="22313" y="8625"/>
                  </a:cubicBezTo>
                  <a:cubicBezTo>
                    <a:pt x="22313" y="8796"/>
                    <a:pt x="22313" y="8987"/>
                    <a:pt x="22313" y="9158"/>
                  </a:cubicBezTo>
                  <a:lnTo>
                    <a:pt x="22313" y="9253"/>
                  </a:lnTo>
                  <a:lnTo>
                    <a:pt x="22313" y="9329"/>
                  </a:lnTo>
                  <a:lnTo>
                    <a:pt x="22313" y="9367"/>
                  </a:lnTo>
                  <a:lnTo>
                    <a:pt x="22313" y="9463"/>
                  </a:lnTo>
                  <a:cubicBezTo>
                    <a:pt x="22313" y="9577"/>
                    <a:pt x="22313" y="9672"/>
                    <a:pt x="22294" y="9767"/>
                  </a:cubicBezTo>
                  <a:cubicBezTo>
                    <a:pt x="22275" y="9824"/>
                    <a:pt x="22275" y="9881"/>
                    <a:pt x="22275" y="9938"/>
                  </a:cubicBezTo>
                  <a:cubicBezTo>
                    <a:pt x="22275" y="10053"/>
                    <a:pt x="22256" y="10167"/>
                    <a:pt x="22256" y="10262"/>
                  </a:cubicBezTo>
                  <a:lnTo>
                    <a:pt x="22256" y="10510"/>
                  </a:lnTo>
                  <a:lnTo>
                    <a:pt x="22256" y="10548"/>
                  </a:lnTo>
                  <a:cubicBezTo>
                    <a:pt x="22256" y="10700"/>
                    <a:pt x="22256" y="10833"/>
                    <a:pt x="22256" y="10967"/>
                  </a:cubicBezTo>
                  <a:cubicBezTo>
                    <a:pt x="22256" y="11100"/>
                    <a:pt x="22256" y="11252"/>
                    <a:pt x="22275" y="11366"/>
                  </a:cubicBezTo>
                  <a:cubicBezTo>
                    <a:pt x="22275" y="11481"/>
                    <a:pt x="22294" y="11595"/>
                    <a:pt x="22313" y="11709"/>
                  </a:cubicBezTo>
                  <a:lnTo>
                    <a:pt x="22313" y="11747"/>
                  </a:lnTo>
                  <a:cubicBezTo>
                    <a:pt x="22351" y="11937"/>
                    <a:pt x="22370" y="12128"/>
                    <a:pt x="22370" y="12318"/>
                  </a:cubicBezTo>
                  <a:lnTo>
                    <a:pt x="22370" y="12547"/>
                  </a:lnTo>
                  <a:lnTo>
                    <a:pt x="22370" y="12604"/>
                  </a:lnTo>
                  <a:lnTo>
                    <a:pt x="22370" y="12661"/>
                  </a:lnTo>
                  <a:lnTo>
                    <a:pt x="22370" y="12699"/>
                  </a:lnTo>
                  <a:lnTo>
                    <a:pt x="22370" y="12737"/>
                  </a:lnTo>
                  <a:lnTo>
                    <a:pt x="22351" y="12794"/>
                  </a:lnTo>
                  <a:cubicBezTo>
                    <a:pt x="22313" y="12965"/>
                    <a:pt x="22275" y="13137"/>
                    <a:pt x="22218" y="13327"/>
                  </a:cubicBezTo>
                  <a:cubicBezTo>
                    <a:pt x="22199" y="13422"/>
                    <a:pt x="22161" y="13556"/>
                    <a:pt x="22142" y="13632"/>
                  </a:cubicBezTo>
                  <a:cubicBezTo>
                    <a:pt x="22104" y="13708"/>
                    <a:pt x="22085" y="13784"/>
                    <a:pt x="22047" y="13860"/>
                  </a:cubicBezTo>
                  <a:lnTo>
                    <a:pt x="22047" y="13879"/>
                  </a:lnTo>
                  <a:lnTo>
                    <a:pt x="22047" y="13898"/>
                  </a:lnTo>
                  <a:cubicBezTo>
                    <a:pt x="22009" y="14013"/>
                    <a:pt x="21951" y="14127"/>
                    <a:pt x="21913" y="14260"/>
                  </a:cubicBezTo>
                  <a:lnTo>
                    <a:pt x="21875" y="14298"/>
                  </a:lnTo>
                  <a:lnTo>
                    <a:pt x="21856" y="14355"/>
                  </a:lnTo>
                  <a:lnTo>
                    <a:pt x="21856" y="14374"/>
                  </a:lnTo>
                  <a:lnTo>
                    <a:pt x="21856" y="14393"/>
                  </a:lnTo>
                  <a:cubicBezTo>
                    <a:pt x="21837" y="14431"/>
                    <a:pt x="21818" y="14469"/>
                    <a:pt x="21799" y="14508"/>
                  </a:cubicBezTo>
                  <a:lnTo>
                    <a:pt x="21685" y="14717"/>
                  </a:lnTo>
                  <a:lnTo>
                    <a:pt x="21590" y="14850"/>
                  </a:lnTo>
                  <a:lnTo>
                    <a:pt x="21571" y="14888"/>
                  </a:lnTo>
                  <a:cubicBezTo>
                    <a:pt x="21552" y="14926"/>
                    <a:pt x="21533" y="14945"/>
                    <a:pt x="21514" y="14983"/>
                  </a:cubicBezTo>
                  <a:lnTo>
                    <a:pt x="21495" y="15022"/>
                  </a:lnTo>
                  <a:lnTo>
                    <a:pt x="21399" y="15155"/>
                  </a:lnTo>
                  <a:lnTo>
                    <a:pt x="21342" y="15231"/>
                  </a:lnTo>
                  <a:lnTo>
                    <a:pt x="21323" y="15269"/>
                  </a:lnTo>
                  <a:lnTo>
                    <a:pt x="21304" y="15288"/>
                  </a:lnTo>
                  <a:lnTo>
                    <a:pt x="21285" y="15326"/>
                  </a:lnTo>
                  <a:lnTo>
                    <a:pt x="21190" y="15440"/>
                  </a:lnTo>
                  <a:lnTo>
                    <a:pt x="20942" y="15745"/>
                  </a:lnTo>
                  <a:lnTo>
                    <a:pt x="20942" y="15764"/>
                  </a:lnTo>
                  <a:lnTo>
                    <a:pt x="20942" y="15783"/>
                  </a:lnTo>
                  <a:lnTo>
                    <a:pt x="20904" y="15821"/>
                  </a:lnTo>
                  <a:lnTo>
                    <a:pt x="20885" y="15878"/>
                  </a:lnTo>
                  <a:lnTo>
                    <a:pt x="20866" y="15897"/>
                  </a:lnTo>
                  <a:lnTo>
                    <a:pt x="20847" y="15916"/>
                  </a:lnTo>
                  <a:cubicBezTo>
                    <a:pt x="20828" y="15954"/>
                    <a:pt x="20809" y="15973"/>
                    <a:pt x="20790" y="16012"/>
                  </a:cubicBezTo>
                  <a:lnTo>
                    <a:pt x="20752" y="16050"/>
                  </a:lnTo>
                  <a:lnTo>
                    <a:pt x="20714" y="16107"/>
                  </a:lnTo>
                  <a:lnTo>
                    <a:pt x="20695" y="16145"/>
                  </a:lnTo>
                  <a:lnTo>
                    <a:pt x="20657" y="16202"/>
                  </a:lnTo>
                  <a:lnTo>
                    <a:pt x="20600" y="16278"/>
                  </a:lnTo>
                  <a:cubicBezTo>
                    <a:pt x="20505" y="16487"/>
                    <a:pt x="20371" y="16678"/>
                    <a:pt x="20257" y="16887"/>
                  </a:cubicBezTo>
                  <a:lnTo>
                    <a:pt x="20143" y="17097"/>
                  </a:lnTo>
                  <a:lnTo>
                    <a:pt x="20105" y="17173"/>
                  </a:lnTo>
                  <a:lnTo>
                    <a:pt x="20048" y="17287"/>
                  </a:lnTo>
                  <a:cubicBezTo>
                    <a:pt x="20010" y="17344"/>
                    <a:pt x="19971" y="17401"/>
                    <a:pt x="19933" y="17439"/>
                  </a:cubicBezTo>
                  <a:lnTo>
                    <a:pt x="19933" y="17458"/>
                  </a:lnTo>
                  <a:lnTo>
                    <a:pt x="19800" y="17668"/>
                  </a:lnTo>
                  <a:lnTo>
                    <a:pt x="19724" y="17782"/>
                  </a:lnTo>
                  <a:lnTo>
                    <a:pt x="19686" y="17839"/>
                  </a:lnTo>
                  <a:cubicBezTo>
                    <a:pt x="19629" y="17915"/>
                    <a:pt x="19572" y="17991"/>
                    <a:pt x="19515" y="18068"/>
                  </a:cubicBezTo>
                  <a:lnTo>
                    <a:pt x="19457" y="18144"/>
                  </a:lnTo>
                  <a:lnTo>
                    <a:pt x="19343" y="18315"/>
                  </a:lnTo>
                  <a:lnTo>
                    <a:pt x="19324" y="18334"/>
                  </a:lnTo>
                  <a:cubicBezTo>
                    <a:pt x="19267" y="18410"/>
                    <a:pt x="19229" y="18486"/>
                    <a:pt x="19172" y="18563"/>
                  </a:cubicBezTo>
                  <a:cubicBezTo>
                    <a:pt x="19172" y="18582"/>
                    <a:pt x="19153" y="18601"/>
                    <a:pt x="19153" y="18620"/>
                  </a:cubicBezTo>
                  <a:lnTo>
                    <a:pt x="19153" y="18639"/>
                  </a:lnTo>
                  <a:cubicBezTo>
                    <a:pt x="19153" y="18734"/>
                    <a:pt x="19191" y="18829"/>
                    <a:pt x="19210" y="18943"/>
                  </a:cubicBezTo>
                  <a:cubicBezTo>
                    <a:pt x="19210" y="18962"/>
                    <a:pt x="19229" y="19000"/>
                    <a:pt x="19229" y="19039"/>
                  </a:cubicBezTo>
                  <a:lnTo>
                    <a:pt x="19153" y="19039"/>
                  </a:lnTo>
                  <a:cubicBezTo>
                    <a:pt x="19115" y="19029"/>
                    <a:pt x="19072" y="19024"/>
                    <a:pt x="19029" y="19024"/>
                  </a:cubicBezTo>
                  <a:cubicBezTo>
                    <a:pt x="18986" y="19024"/>
                    <a:pt x="18943" y="19029"/>
                    <a:pt x="18905" y="19039"/>
                  </a:cubicBezTo>
                  <a:cubicBezTo>
                    <a:pt x="18829" y="19039"/>
                    <a:pt x="18753" y="19058"/>
                    <a:pt x="18696" y="19077"/>
                  </a:cubicBezTo>
                  <a:lnTo>
                    <a:pt x="18601" y="19115"/>
                  </a:lnTo>
                  <a:cubicBezTo>
                    <a:pt x="18467" y="19191"/>
                    <a:pt x="18334" y="19286"/>
                    <a:pt x="18220" y="19400"/>
                  </a:cubicBezTo>
                  <a:cubicBezTo>
                    <a:pt x="18144" y="19457"/>
                    <a:pt x="18049" y="19534"/>
                    <a:pt x="17973" y="19591"/>
                  </a:cubicBezTo>
                  <a:lnTo>
                    <a:pt x="17953" y="19610"/>
                  </a:lnTo>
                  <a:cubicBezTo>
                    <a:pt x="17896" y="19667"/>
                    <a:pt x="17820" y="19724"/>
                    <a:pt x="17763" y="19781"/>
                  </a:cubicBezTo>
                  <a:lnTo>
                    <a:pt x="17725" y="19800"/>
                  </a:lnTo>
                  <a:lnTo>
                    <a:pt x="17687" y="19819"/>
                  </a:lnTo>
                  <a:lnTo>
                    <a:pt x="17668" y="19838"/>
                  </a:lnTo>
                  <a:lnTo>
                    <a:pt x="17516" y="19971"/>
                  </a:lnTo>
                  <a:cubicBezTo>
                    <a:pt x="17458" y="20009"/>
                    <a:pt x="17401" y="20067"/>
                    <a:pt x="17363" y="20105"/>
                  </a:cubicBezTo>
                  <a:cubicBezTo>
                    <a:pt x="17306" y="20162"/>
                    <a:pt x="17249" y="20219"/>
                    <a:pt x="17211" y="20276"/>
                  </a:cubicBezTo>
                  <a:lnTo>
                    <a:pt x="17154" y="20352"/>
                  </a:lnTo>
                  <a:lnTo>
                    <a:pt x="17059" y="20466"/>
                  </a:lnTo>
                  <a:lnTo>
                    <a:pt x="17040" y="20504"/>
                  </a:lnTo>
                  <a:lnTo>
                    <a:pt x="17002" y="20562"/>
                  </a:lnTo>
                  <a:lnTo>
                    <a:pt x="16906" y="20657"/>
                  </a:lnTo>
                  <a:lnTo>
                    <a:pt x="16830" y="20733"/>
                  </a:lnTo>
                  <a:lnTo>
                    <a:pt x="16811" y="20752"/>
                  </a:lnTo>
                  <a:lnTo>
                    <a:pt x="16754" y="20809"/>
                  </a:lnTo>
                  <a:lnTo>
                    <a:pt x="16735" y="20828"/>
                  </a:lnTo>
                  <a:cubicBezTo>
                    <a:pt x="16678" y="20866"/>
                    <a:pt x="16621" y="20923"/>
                    <a:pt x="16564" y="20961"/>
                  </a:cubicBezTo>
                  <a:lnTo>
                    <a:pt x="16545" y="20961"/>
                  </a:lnTo>
                  <a:lnTo>
                    <a:pt x="16507" y="20999"/>
                  </a:lnTo>
                  <a:cubicBezTo>
                    <a:pt x="16430" y="21057"/>
                    <a:pt x="16335" y="21114"/>
                    <a:pt x="16240" y="21171"/>
                  </a:cubicBezTo>
                  <a:lnTo>
                    <a:pt x="16088" y="21266"/>
                  </a:lnTo>
                  <a:lnTo>
                    <a:pt x="16031" y="21304"/>
                  </a:lnTo>
                  <a:lnTo>
                    <a:pt x="16012" y="21304"/>
                  </a:lnTo>
                  <a:lnTo>
                    <a:pt x="15935" y="21361"/>
                  </a:lnTo>
                  <a:lnTo>
                    <a:pt x="15916" y="21361"/>
                  </a:lnTo>
                  <a:lnTo>
                    <a:pt x="15859" y="21399"/>
                  </a:lnTo>
                  <a:lnTo>
                    <a:pt x="15840" y="21418"/>
                  </a:lnTo>
                  <a:lnTo>
                    <a:pt x="15802" y="21437"/>
                  </a:lnTo>
                  <a:lnTo>
                    <a:pt x="15764" y="21456"/>
                  </a:lnTo>
                  <a:lnTo>
                    <a:pt x="15745" y="21456"/>
                  </a:lnTo>
                  <a:lnTo>
                    <a:pt x="15650" y="21494"/>
                  </a:lnTo>
                  <a:lnTo>
                    <a:pt x="15555" y="21552"/>
                  </a:lnTo>
                  <a:lnTo>
                    <a:pt x="15460" y="21552"/>
                  </a:lnTo>
                  <a:cubicBezTo>
                    <a:pt x="15326" y="21609"/>
                    <a:pt x="15193" y="21647"/>
                    <a:pt x="15079" y="21704"/>
                  </a:cubicBezTo>
                  <a:lnTo>
                    <a:pt x="15060" y="21704"/>
                  </a:lnTo>
                  <a:lnTo>
                    <a:pt x="14793" y="21799"/>
                  </a:lnTo>
                  <a:cubicBezTo>
                    <a:pt x="14565" y="21875"/>
                    <a:pt x="14336" y="21951"/>
                    <a:pt x="14146" y="22008"/>
                  </a:cubicBezTo>
                  <a:lnTo>
                    <a:pt x="14051" y="22028"/>
                  </a:lnTo>
                  <a:cubicBezTo>
                    <a:pt x="13860" y="22085"/>
                    <a:pt x="13613" y="22142"/>
                    <a:pt x="13384" y="22199"/>
                  </a:cubicBezTo>
                  <a:lnTo>
                    <a:pt x="12851" y="22313"/>
                  </a:lnTo>
                  <a:lnTo>
                    <a:pt x="12680" y="22351"/>
                  </a:lnTo>
                  <a:lnTo>
                    <a:pt x="12528" y="22370"/>
                  </a:lnTo>
                  <a:lnTo>
                    <a:pt x="12452" y="22370"/>
                  </a:lnTo>
                  <a:lnTo>
                    <a:pt x="11976" y="22465"/>
                  </a:lnTo>
                  <a:cubicBezTo>
                    <a:pt x="11844" y="22495"/>
                    <a:pt x="11713" y="22513"/>
                    <a:pt x="11599" y="22536"/>
                  </a:cubicBezTo>
                  <a:lnTo>
                    <a:pt x="11599" y="22536"/>
                  </a:lnTo>
                  <a:lnTo>
                    <a:pt x="11728" y="22523"/>
                  </a:lnTo>
                  <a:cubicBezTo>
                    <a:pt x="11995" y="22484"/>
                    <a:pt x="12242" y="22446"/>
                    <a:pt x="12433" y="22408"/>
                  </a:cubicBezTo>
                  <a:lnTo>
                    <a:pt x="12832" y="22408"/>
                  </a:lnTo>
                  <a:cubicBezTo>
                    <a:pt x="13042" y="22370"/>
                    <a:pt x="13251" y="22332"/>
                    <a:pt x="13480" y="22294"/>
                  </a:cubicBezTo>
                  <a:lnTo>
                    <a:pt x="13860" y="22218"/>
                  </a:lnTo>
                  <a:lnTo>
                    <a:pt x="13994" y="22180"/>
                  </a:lnTo>
                  <a:lnTo>
                    <a:pt x="14070" y="22180"/>
                  </a:lnTo>
                  <a:lnTo>
                    <a:pt x="14184" y="22142"/>
                  </a:lnTo>
                  <a:lnTo>
                    <a:pt x="14222" y="22123"/>
                  </a:lnTo>
                  <a:lnTo>
                    <a:pt x="14260" y="22123"/>
                  </a:lnTo>
                  <a:lnTo>
                    <a:pt x="14622" y="22028"/>
                  </a:lnTo>
                  <a:lnTo>
                    <a:pt x="14907" y="21932"/>
                  </a:lnTo>
                  <a:lnTo>
                    <a:pt x="14946" y="21932"/>
                  </a:lnTo>
                  <a:lnTo>
                    <a:pt x="15022" y="21894"/>
                  </a:lnTo>
                  <a:lnTo>
                    <a:pt x="15250" y="21818"/>
                  </a:lnTo>
                  <a:lnTo>
                    <a:pt x="15307" y="21799"/>
                  </a:lnTo>
                  <a:lnTo>
                    <a:pt x="15326" y="21799"/>
                  </a:lnTo>
                  <a:lnTo>
                    <a:pt x="15421" y="21780"/>
                  </a:lnTo>
                  <a:lnTo>
                    <a:pt x="15479" y="21780"/>
                  </a:lnTo>
                  <a:lnTo>
                    <a:pt x="15593" y="21742"/>
                  </a:lnTo>
                  <a:lnTo>
                    <a:pt x="15612" y="21742"/>
                  </a:lnTo>
                  <a:lnTo>
                    <a:pt x="15650" y="21723"/>
                  </a:lnTo>
                  <a:lnTo>
                    <a:pt x="15669" y="21704"/>
                  </a:lnTo>
                  <a:lnTo>
                    <a:pt x="15707" y="21685"/>
                  </a:lnTo>
                  <a:lnTo>
                    <a:pt x="15764" y="21666"/>
                  </a:lnTo>
                  <a:lnTo>
                    <a:pt x="15783" y="21666"/>
                  </a:lnTo>
                  <a:lnTo>
                    <a:pt x="15802" y="21647"/>
                  </a:lnTo>
                  <a:lnTo>
                    <a:pt x="15859" y="21628"/>
                  </a:lnTo>
                  <a:lnTo>
                    <a:pt x="15897" y="21609"/>
                  </a:lnTo>
                  <a:lnTo>
                    <a:pt x="15916" y="21590"/>
                  </a:lnTo>
                  <a:lnTo>
                    <a:pt x="16031" y="21533"/>
                  </a:lnTo>
                  <a:lnTo>
                    <a:pt x="16050" y="21513"/>
                  </a:lnTo>
                  <a:cubicBezTo>
                    <a:pt x="16145" y="21456"/>
                    <a:pt x="16259" y="21380"/>
                    <a:pt x="16373" y="21304"/>
                  </a:cubicBezTo>
                  <a:cubicBezTo>
                    <a:pt x="16564" y="21171"/>
                    <a:pt x="16735" y="21019"/>
                    <a:pt x="16906" y="20847"/>
                  </a:cubicBezTo>
                  <a:lnTo>
                    <a:pt x="16925" y="20847"/>
                  </a:lnTo>
                  <a:cubicBezTo>
                    <a:pt x="16964" y="20809"/>
                    <a:pt x="16983" y="20771"/>
                    <a:pt x="17021" y="20733"/>
                  </a:cubicBezTo>
                  <a:cubicBezTo>
                    <a:pt x="17059" y="20676"/>
                    <a:pt x="17078" y="20657"/>
                    <a:pt x="17135" y="20581"/>
                  </a:cubicBezTo>
                  <a:cubicBezTo>
                    <a:pt x="17192" y="20504"/>
                    <a:pt x="17249" y="20428"/>
                    <a:pt x="17306" y="20352"/>
                  </a:cubicBezTo>
                  <a:lnTo>
                    <a:pt x="17344" y="20314"/>
                  </a:lnTo>
                  <a:cubicBezTo>
                    <a:pt x="17382" y="20238"/>
                    <a:pt x="17439" y="20181"/>
                    <a:pt x="17497" y="20124"/>
                  </a:cubicBezTo>
                  <a:cubicBezTo>
                    <a:pt x="17573" y="20048"/>
                    <a:pt x="17649" y="19990"/>
                    <a:pt x="17725" y="19914"/>
                  </a:cubicBezTo>
                  <a:lnTo>
                    <a:pt x="17744" y="19914"/>
                  </a:lnTo>
                  <a:cubicBezTo>
                    <a:pt x="17839" y="19838"/>
                    <a:pt x="17915" y="19762"/>
                    <a:pt x="17992" y="19686"/>
                  </a:cubicBezTo>
                  <a:lnTo>
                    <a:pt x="18087" y="19610"/>
                  </a:lnTo>
                  <a:lnTo>
                    <a:pt x="18106" y="19572"/>
                  </a:lnTo>
                  <a:lnTo>
                    <a:pt x="18125" y="19572"/>
                  </a:lnTo>
                  <a:lnTo>
                    <a:pt x="18220" y="19476"/>
                  </a:lnTo>
                  <a:cubicBezTo>
                    <a:pt x="18277" y="19419"/>
                    <a:pt x="18353" y="19362"/>
                    <a:pt x="18448" y="19286"/>
                  </a:cubicBezTo>
                  <a:cubicBezTo>
                    <a:pt x="18487" y="19267"/>
                    <a:pt x="18525" y="19229"/>
                    <a:pt x="18563" y="19210"/>
                  </a:cubicBezTo>
                  <a:cubicBezTo>
                    <a:pt x="18620" y="19172"/>
                    <a:pt x="18658" y="19153"/>
                    <a:pt x="18715" y="19134"/>
                  </a:cubicBezTo>
                  <a:lnTo>
                    <a:pt x="18848" y="19096"/>
                  </a:lnTo>
                  <a:cubicBezTo>
                    <a:pt x="18905" y="19077"/>
                    <a:pt x="18982" y="19077"/>
                    <a:pt x="19039" y="19077"/>
                  </a:cubicBezTo>
                  <a:lnTo>
                    <a:pt x="19324" y="19077"/>
                  </a:lnTo>
                  <a:lnTo>
                    <a:pt x="19343" y="19115"/>
                  </a:lnTo>
                  <a:lnTo>
                    <a:pt x="19381" y="19286"/>
                  </a:lnTo>
                  <a:lnTo>
                    <a:pt x="19381" y="19324"/>
                  </a:lnTo>
                  <a:cubicBezTo>
                    <a:pt x="19400" y="19362"/>
                    <a:pt x="19419" y="19400"/>
                    <a:pt x="19419" y="19457"/>
                  </a:cubicBezTo>
                  <a:lnTo>
                    <a:pt x="19438" y="19572"/>
                  </a:lnTo>
                  <a:lnTo>
                    <a:pt x="19438" y="19629"/>
                  </a:lnTo>
                  <a:cubicBezTo>
                    <a:pt x="19438" y="19724"/>
                    <a:pt x="19457" y="19819"/>
                    <a:pt x="19457" y="19914"/>
                  </a:cubicBezTo>
                  <a:cubicBezTo>
                    <a:pt x="19477" y="20029"/>
                    <a:pt x="19477" y="20162"/>
                    <a:pt x="19477" y="20219"/>
                  </a:cubicBezTo>
                  <a:lnTo>
                    <a:pt x="19477" y="20371"/>
                  </a:lnTo>
                  <a:cubicBezTo>
                    <a:pt x="19477" y="20543"/>
                    <a:pt x="19496" y="20752"/>
                    <a:pt x="19496" y="20942"/>
                  </a:cubicBezTo>
                  <a:cubicBezTo>
                    <a:pt x="19515" y="20999"/>
                    <a:pt x="19515" y="21038"/>
                    <a:pt x="19515" y="21095"/>
                  </a:cubicBezTo>
                  <a:lnTo>
                    <a:pt x="19515" y="21152"/>
                  </a:lnTo>
                  <a:lnTo>
                    <a:pt x="19515" y="21171"/>
                  </a:lnTo>
                  <a:lnTo>
                    <a:pt x="19534" y="21304"/>
                  </a:lnTo>
                  <a:cubicBezTo>
                    <a:pt x="19553" y="21418"/>
                    <a:pt x="19553" y="21533"/>
                    <a:pt x="19553" y="21628"/>
                  </a:cubicBezTo>
                  <a:lnTo>
                    <a:pt x="19553" y="21647"/>
                  </a:lnTo>
                  <a:lnTo>
                    <a:pt x="19553" y="21704"/>
                  </a:lnTo>
                  <a:lnTo>
                    <a:pt x="19553" y="21761"/>
                  </a:lnTo>
                  <a:lnTo>
                    <a:pt x="19553" y="22066"/>
                  </a:lnTo>
                  <a:lnTo>
                    <a:pt x="19553" y="22199"/>
                  </a:lnTo>
                  <a:cubicBezTo>
                    <a:pt x="19553" y="22294"/>
                    <a:pt x="19553" y="22427"/>
                    <a:pt x="19572" y="22503"/>
                  </a:cubicBezTo>
                  <a:cubicBezTo>
                    <a:pt x="19591" y="22561"/>
                    <a:pt x="19591" y="22618"/>
                    <a:pt x="19591" y="22675"/>
                  </a:cubicBezTo>
                  <a:cubicBezTo>
                    <a:pt x="19610" y="22865"/>
                    <a:pt x="19629" y="23075"/>
                    <a:pt x="19667" y="23322"/>
                  </a:cubicBezTo>
                  <a:lnTo>
                    <a:pt x="19667" y="23360"/>
                  </a:lnTo>
                  <a:cubicBezTo>
                    <a:pt x="19686" y="23398"/>
                    <a:pt x="19686" y="23436"/>
                    <a:pt x="19686" y="23474"/>
                  </a:cubicBezTo>
                  <a:lnTo>
                    <a:pt x="19686" y="23532"/>
                  </a:lnTo>
                  <a:lnTo>
                    <a:pt x="19686" y="23646"/>
                  </a:lnTo>
                  <a:lnTo>
                    <a:pt x="19686" y="23779"/>
                  </a:lnTo>
                  <a:lnTo>
                    <a:pt x="19686" y="23874"/>
                  </a:lnTo>
                  <a:lnTo>
                    <a:pt x="19686" y="23912"/>
                  </a:lnTo>
                  <a:cubicBezTo>
                    <a:pt x="19667" y="23969"/>
                    <a:pt x="19667" y="24026"/>
                    <a:pt x="19667" y="24084"/>
                  </a:cubicBezTo>
                  <a:lnTo>
                    <a:pt x="19667" y="24160"/>
                  </a:lnTo>
                  <a:cubicBezTo>
                    <a:pt x="19648" y="24312"/>
                    <a:pt x="19629" y="24483"/>
                    <a:pt x="19629" y="24636"/>
                  </a:cubicBezTo>
                  <a:cubicBezTo>
                    <a:pt x="19610" y="24769"/>
                    <a:pt x="19591" y="24902"/>
                    <a:pt x="19572" y="25055"/>
                  </a:cubicBezTo>
                  <a:lnTo>
                    <a:pt x="19553" y="25283"/>
                  </a:lnTo>
                  <a:cubicBezTo>
                    <a:pt x="19534" y="25435"/>
                    <a:pt x="19515" y="25588"/>
                    <a:pt x="19496" y="25759"/>
                  </a:cubicBezTo>
                  <a:cubicBezTo>
                    <a:pt x="19477" y="25816"/>
                    <a:pt x="19477" y="25892"/>
                    <a:pt x="19457" y="25968"/>
                  </a:cubicBezTo>
                  <a:lnTo>
                    <a:pt x="19438" y="26045"/>
                  </a:lnTo>
                  <a:cubicBezTo>
                    <a:pt x="19419" y="26102"/>
                    <a:pt x="19419" y="26159"/>
                    <a:pt x="19400" y="26197"/>
                  </a:cubicBezTo>
                  <a:cubicBezTo>
                    <a:pt x="19381" y="26311"/>
                    <a:pt x="19343" y="26444"/>
                    <a:pt x="19324" y="26559"/>
                  </a:cubicBezTo>
                  <a:lnTo>
                    <a:pt x="19305" y="26635"/>
                  </a:lnTo>
                  <a:cubicBezTo>
                    <a:pt x="19286" y="26692"/>
                    <a:pt x="19267" y="26768"/>
                    <a:pt x="19248" y="26844"/>
                  </a:cubicBezTo>
                  <a:lnTo>
                    <a:pt x="19172" y="27054"/>
                  </a:lnTo>
                  <a:lnTo>
                    <a:pt x="19115" y="27263"/>
                  </a:lnTo>
                  <a:cubicBezTo>
                    <a:pt x="19058" y="27434"/>
                    <a:pt x="18982" y="27606"/>
                    <a:pt x="18924" y="27796"/>
                  </a:cubicBezTo>
                  <a:lnTo>
                    <a:pt x="18848" y="28005"/>
                  </a:lnTo>
                  <a:lnTo>
                    <a:pt x="18886" y="27929"/>
                  </a:lnTo>
                  <a:lnTo>
                    <a:pt x="18943" y="27834"/>
                  </a:lnTo>
                  <a:lnTo>
                    <a:pt x="18962" y="27796"/>
                  </a:lnTo>
                  <a:cubicBezTo>
                    <a:pt x="19039" y="27625"/>
                    <a:pt x="19115" y="27472"/>
                    <a:pt x="19191" y="27320"/>
                  </a:cubicBezTo>
                  <a:lnTo>
                    <a:pt x="19191" y="27301"/>
                  </a:lnTo>
                  <a:lnTo>
                    <a:pt x="19286" y="27111"/>
                  </a:lnTo>
                  <a:lnTo>
                    <a:pt x="19362" y="26939"/>
                  </a:lnTo>
                  <a:cubicBezTo>
                    <a:pt x="19381" y="26882"/>
                    <a:pt x="19419" y="26806"/>
                    <a:pt x="19438" y="26749"/>
                  </a:cubicBezTo>
                  <a:lnTo>
                    <a:pt x="19457" y="26692"/>
                  </a:lnTo>
                  <a:cubicBezTo>
                    <a:pt x="19553" y="26501"/>
                    <a:pt x="19610" y="26330"/>
                    <a:pt x="19667" y="26178"/>
                  </a:cubicBezTo>
                  <a:lnTo>
                    <a:pt x="19667" y="26140"/>
                  </a:lnTo>
                  <a:lnTo>
                    <a:pt x="19686" y="26102"/>
                  </a:lnTo>
                  <a:cubicBezTo>
                    <a:pt x="19705" y="26025"/>
                    <a:pt x="19724" y="25968"/>
                    <a:pt x="19743" y="25892"/>
                  </a:cubicBezTo>
                  <a:lnTo>
                    <a:pt x="19743" y="25854"/>
                  </a:lnTo>
                  <a:lnTo>
                    <a:pt x="19743" y="25816"/>
                  </a:lnTo>
                  <a:lnTo>
                    <a:pt x="19743" y="25797"/>
                  </a:lnTo>
                  <a:lnTo>
                    <a:pt x="19743" y="25778"/>
                  </a:lnTo>
                  <a:cubicBezTo>
                    <a:pt x="19762" y="25721"/>
                    <a:pt x="19781" y="25664"/>
                    <a:pt x="19781" y="25588"/>
                  </a:cubicBezTo>
                  <a:cubicBezTo>
                    <a:pt x="19838" y="25378"/>
                    <a:pt x="19857" y="25207"/>
                    <a:pt x="19895" y="24997"/>
                  </a:cubicBezTo>
                  <a:cubicBezTo>
                    <a:pt x="19933" y="24807"/>
                    <a:pt x="19971" y="24598"/>
                    <a:pt x="20010" y="24407"/>
                  </a:cubicBezTo>
                  <a:lnTo>
                    <a:pt x="20010" y="24369"/>
                  </a:lnTo>
                  <a:cubicBezTo>
                    <a:pt x="20010" y="24293"/>
                    <a:pt x="20029" y="24255"/>
                    <a:pt x="20048" y="24122"/>
                  </a:cubicBezTo>
                  <a:cubicBezTo>
                    <a:pt x="20048" y="24007"/>
                    <a:pt x="20067" y="23893"/>
                    <a:pt x="20067" y="23798"/>
                  </a:cubicBezTo>
                  <a:lnTo>
                    <a:pt x="20067" y="23684"/>
                  </a:lnTo>
                  <a:lnTo>
                    <a:pt x="20067" y="23646"/>
                  </a:lnTo>
                  <a:lnTo>
                    <a:pt x="20067" y="23532"/>
                  </a:lnTo>
                  <a:lnTo>
                    <a:pt x="20067" y="23493"/>
                  </a:lnTo>
                  <a:cubicBezTo>
                    <a:pt x="20067" y="23398"/>
                    <a:pt x="20048" y="23303"/>
                    <a:pt x="20029" y="23208"/>
                  </a:cubicBezTo>
                  <a:lnTo>
                    <a:pt x="20010" y="23037"/>
                  </a:lnTo>
                  <a:cubicBezTo>
                    <a:pt x="19971" y="22884"/>
                    <a:pt x="19952" y="22751"/>
                    <a:pt x="19933" y="22618"/>
                  </a:cubicBezTo>
                  <a:cubicBezTo>
                    <a:pt x="19895" y="22389"/>
                    <a:pt x="19857" y="22199"/>
                    <a:pt x="19857" y="22028"/>
                  </a:cubicBezTo>
                  <a:cubicBezTo>
                    <a:pt x="19819" y="21951"/>
                    <a:pt x="19819" y="21875"/>
                    <a:pt x="19819" y="21780"/>
                  </a:cubicBezTo>
                  <a:lnTo>
                    <a:pt x="19819" y="21723"/>
                  </a:lnTo>
                  <a:cubicBezTo>
                    <a:pt x="19819" y="21628"/>
                    <a:pt x="19800" y="21552"/>
                    <a:pt x="19800" y="21456"/>
                  </a:cubicBezTo>
                  <a:lnTo>
                    <a:pt x="19800" y="21399"/>
                  </a:lnTo>
                  <a:cubicBezTo>
                    <a:pt x="19781" y="21342"/>
                    <a:pt x="19762" y="21266"/>
                    <a:pt x="19743" y="21228"/>
                  </a:cubicBezTo>
                  <a:cubicBezTo>
                    <a:pt x="19743" y="21171"/>
                    <a:pt x="19724" y="21133"/>
                    <a:pt x="19724" y="21095"/>
                  </a:cubicBezTo>
                  <a:cubicBezTo>
                    <a:pt x="19686" y="20942"/>
                    <a:pt x="19648" y="20790"/>
                    <a:pt x="19629" y="20676"/>
                  </a:cubicBezTo>
                  <a:cubicBezTo>
                    <a:pt x="19629" y="20581"/>
                    <a:pt x="19591" y="20466"/>
                    <a:pt x="19591" y="20371"/>
                  </a:cubicBezTo>
                  <a:cubicBezTo>
                    <a:pt x="19572" y="20181"/>
                    <a:pt x="19553" y="19971"/>
                    <a:pt x="19515" y="19762"/>
                  </a:cubicBezTo>
                  <a:lnTo>
                    <a:pt x="19515" y="19724"/>
                  </a:lnTo>
                  <a:cubicBezTo>
                    <a:pt x="19515" y="19667"/>
                    <a:pt x="19496" y="19629"/>
                    <a:pt x="19477" y="19534"/>
                  </a:cubicBezTo>
                  <a:cubicBezTo>
                    <a:pt x="19457" y="19457"/>
                    <a:pt x="19438" y="19381"/>
                    <a:pt x="19419" y="19305"/>
                  </a:cubicBezTo>
                  <a:cubicBezTo>
                    <a:pt x="19381" y="19210"/>
                    <a:pt x="19362" y="19134"/>
                    <a:pt x="19343" y="19039"/>
                  </a:cubicBezTo>
                  <a:lnTo>
                    <a:pt x="19324" y="19000"/>
                  </a:lnTo>
                  <a:lnTo>
                    <a:pt x="19305" y="18943"/>
                  </a:lnTo>
                  <a:lnTo>
                    <a:pt x="19267" y="18848"/>
                  </a:lnTo>
                  <a:lnTo>
                    <a:pt x="19305" y="18829"/>
                  </a:lnTo>
                  <a:lnTo>
                    <a:pt x="19343" y="18848"/>
                  </a:lnTo>
                  <a:lnTo>
                    <a:pt x="19362" y="18886"/>
                  </a:lnTo>
                  <a:cubicBezTo>
                    <a:pt x="19362" y="18905"/>
                    <a:pt x="19362" y="18924"/>
                    <a:pt x="19362" y="18943"/>
                  </a:cubicBezTo>
                  <a:cubicBezTo>
                    <a:pt x="19362" y="18962"/>
                    <a:pt x="19362" y="19000"/>
                    <a:pt x="19381" y="19020"/>
                  </a:cubicBezTo>
                  <a:lnTo>
                    <a:pt x="19381" y="19039"/>
                  </a:lnTo>
                  <a:cubicBezTo>
                    <a:pt x="19381" y="19058"/>
                    <a:pt x="19381" y="19077"/>
                    <a:pt x="19400" y="19096"/>
                  </a:cubicBezTo>
                  <a:cubicBezTo>
                    <a:pt x="19400" y="19115"/>
                    <a:pt x="19419" y="19115"/>
                    <a:pt x="19419" y="19115"/>
                  </a:cubicBezTo>
                  <a:cubicBezTo>
                    <a:pt x="19419" y="19096"/>
                    <a:pt x="19400" y="19077"/>
                    <a:pt x="19400" y="19058"/>
                  </a:cubicBezTo>
                  <a:lnTo>
                    <a:pt x="19400" y="19000"/>
                  </a:lnTo>
                  <a:cubicBezTo>
                    <a:pt x="19400" y="18981"/>
                    <a:pt x="19400" y="18962"/>
                    <a:pt x="19400" y="18943"/>
                  </a:cubicBezTo>
                  <a:lnTo>
                    <a:pt x="19400" y="18924"/>
                  </a:lnTo>
                  <a:lnTo>
                    <a:pt x="19419" y="18962"/>
                  </a:lnTo>
                  <a:lnTo>
                    <a:pt x="19457" y="18981"/>
                  </a:lnTo>
                  <a:cubicBezTo>
                    <a:pt x="19667" y="19229"/>
                    <a:pt x="19876" y="19457"/>
                    <a:pt x="20067" y="19648"/>
                  </a:cubicBezTo>
                  <a:lnTo>
                    <a:pt x="20200" y="19781"/>
                  </a:lnTo>
                  <a:cubicBezTo>
                    <a:pt x="20352" y="19971"/>
                    <a:pt x="20505" y="20124"/>
                    <a:pt x="20676" y="20295"/>
                  </a:cubicBezTo>
                  <a:lnTo>
                    <a:pt x="20790" y="20409"/>
                  </a:lnTo>
                  <a:cubicBezTo>
                    <a:pt x="20847" y="20466"/>
                    <a:pt x="20904" y="20524"/>
                    <a:pt x="20961" y="20581"/>
                  </a:cubicBezTo>
                  <a:lnTo>
                    <a:pt x="21038" y="20657"/>
                  </a:lnTo>
                  <a:cubicBezTo>
                    <a:pt x="20942" y="20562"/>
                    <a:pt x="20847" y="20447"/>
                    <a:pt x="20752" y="20352"/>
                  </a:cubicBezTo>
                  <a:lnTo>
                    <a:pt x="20638" y="20219"/>
                  </a:lnTo>
                  <a:lnTo>
                    <a:pt x="20276" y="19819"/>
                  </a:lnTo>
                  <a:lnTo>
                    <a:pt x="20181" y="19705"/>
                  </a:lnTo>
                  <a:cubicBezTo>
                    <a:pt x="19857" y="19343"/>
                    <a:pt x="19610" y="19058"/>
                    <a:pt x="19381" y="18772"/>
                  </a:cubicBezTo>
                  <a:lnTo>
                    <a:pt x="19438" y="18753"/>
                  </a:lnTo>
                  <a:cubicBezTo>
                    <a:pt x="19496" y="18734"/>
                    <a:pt x="19553" y="18734"/>
                    <a:pt x="19610" y="18715"/>
                  </a:cubicBezTo>
                  <a:cubicBezTo>
                    <a:pt x="19667" y="18715"/>
                    <a:pt x="19724" y="18696"/>
                    <a:pt x="19781" y="18696"/>
                  </a:cubicBezTo>
                  <a:lnTo>
                    <a:pt x="19991" y="18696"/>
                  </a:lnTo>
                  <a:cubicBezTo>
                    <a:pt x="20048" y="18715"/>
                    <a:pt x="20124" y="18715"/>
                    <a:pt x="20200" y="18734"/>
                  </a:cubicBezTo>
                  <a:cubicBezTo>
                    <a:pt x="20314" y="18772"/>
                    <a:pt x="20428" y="18810"/>
                    <a:pt x="20543" y="18848"/>
                  </a:cubicBezTo>
                  <a:lnTo>
                    <a:pt x="20638" y="18886"/>
                  </a:lnTo>
                  <a:lnTo>
                    <a:pt x="20714" y="18924"/>
                  </a:lnTo>
                  <a:lnTo>
                    <a:pt x="20942" y="19020"/>
                  </a:lnTo>
                  <a:lnTo>
                    <a:pt x="21095" y="19096"/>
                  </a:lnTo>
                  <a:lnTo>
                    <a:pt x="21247" y="19172"/>
                  </a:lnTo>
                  <a:lnTo>
                    <a:pt x="21342" y="19210"/>
                  </a:lnTo>
                  <a:lnTo>
                    <a:pt x="21475" y="19286"/>
                  </a:lnTo>
                  <a:lnTo>
                    <a:pt x="21571" y="19324"/>
                  </a:lnTo>
                  <a:lnTo>
                    <a:pt x="21666" y="19362"/>
                  </a:lnTo>
                  <a:lnTo>
                    <a:pt x="21761" y="19400"/>
                  </a:lnTo>
                  <a:lnTo>
                    <a:pt x="21799" y="19438"/>
                  </a:lnTo>
                  <a:lnTo>
                    <a:pt x="21894" y="19476"/>
                  </a:lnTo>
                  <a:lnTo>
                    <a:pt x="22066" y="19534"/>
                  </a:lnTo>
                  <a:lnTo>
                    <a:pt x="22237" y="19610"/>
                  </a:lnTo>
                  <a:lnTo>
                    <a:pt x="22465" y="19705"/>
                  </a:lnTo>
                  <a:lnTo>
                    <a:pt x="22484" y="19705"/>
                  </a:lnTo>
                  <a:lnTo>
                    <a:pt x="22580" y="19743"/>
                  </a:lnTo>
                  <a:cubicBezTo>
                    <a:pt x="22713" y="19781"/>
                    <a:pt x="22846" y="19838"/>
                    <a:pt x="22979" y="19876"/>
                  </a:cubicBezTo>
                  <a:lnTo>
                    <a:pt x="23056" y="19914"/>
                  </a:lnTo>
                  <a:lnTo>
                    <a:pt x="23208" y="19971"/>
                  </a:lnTo>
                  <a:lnTo>
                    <a:pt x="23360" y="20009"/>
                  </a:lnTo>
                  <a:lnTo>
                    <a:pt x="23455" y="20029"/>
                  </a:lnTo>
                  <a:cubicBezTo>
                    <a:pt x="23532" y="20067"/>
                    <a:pt x="23608" y="20067"/>
                    <a:pt x="23665" y="20086"/>
                  </a:cubicBezTo>
                  <a:lnTo>
                    <a:pt x="23703" y="20105"/>
                  </a:lnTo>
                  <a:lnTo>
                    <a:pt x="23779" y="20124"/>
                  </a:lnTo>
                  <a:lnTo>
                    <a:pt x="23855" y="20143"/>
                  </a:lnTo>
                  <a:lnTo>
                    <a:pt x="23874" y="20143"/>
                  </a:lnTo>
                  <a:lnTo>
                    <a:pt x="23988" y="20162"/>
                  </a:lnTo>
                  <a:cubicBezTo>
                    <a:pt x="24065" y="20181"/>
                    <a:pt x="24141" y="20200"/>
                    <a:pt x="24217" y="20200"/>
                  </a:cubicBezTo>
                  <a:cubicBezTo>
                    <a:pt x="24293" y="20209"/>
                    <a:pt x="24374" y="20214"/>
                    <a:pt x="24455" y="20214"/>
                  </a:cubicBezTo>
                  <a:cubicBezTo>
                    <a:pt x="24536" y="20214"/>
                    <a:pt x="24617" y="20209"/>
                    <a:pt x="24693" y="20200"/>
                  </a:cubicBezTo>
                  <a:lnTo>
                    <a:pt x="25036" y="20162"/>
                  </a:lnTo>
                  <a:cubicBezTo>
                    <a:pt x="25169" y="20162"/>
                    <a:pt x="25302" y="20124"/>
                    <a:pt x="25435" y="20124"/>
                  </a:cubicBezTo>
                  <a:cubicBezTo>
                    <a:pt x="25645" y="20124"/>
                    <a:pt x="25911" y="20086"/>
                    <a:pt x="26159" y="20086"/>
                  </a:cubicBezTo>
                  <a:lnTo>
                    <a:pt x="26521" y="20067"/>
                  </a:lnTo>
                  <a:lnTo>
                    <a:pt x="26616" y="20067"/>
                  </a:lnTo>
                  <a:lnTo>
                    <a:pt x="26863" y="20048"/>
                  </a:lnTo>
                  <a:cubicBezTo>
                    <a:pt x="26958" y="20048"/>
                    <a:pt x="27073" y="20029"/>
                    <a:pt x="27187" y="20009"/>
                  </a:cubicBezTo>
                  <a:cubicBezTo>
                    <a:pt x="27339" y="19971"/>
                    <a:pt x="27510" y="19933"/>
                    <a:pt x="27663" y="19876"/>
                  </a:cubicBezTo>
                  <a:cubicBezTo>
                    <a:pt x="27967" y="19781"/>
                    <a:pt x="28253" y="19629"/>
                    <a:pt x="28519" y="19457"/>
                  </a:cubicBezTo>
                  <a:cubicBezTo>
                    <a:pt x="28653" y="19362"/>
                    <a:pt x="28767" y="19248"/>
                    <a:pt x="28881" y="19153"/>
                  </a:cubicBezTo>
                  <a:cubicBezTo>
                    <a:pt x="28995" y="19039"/>
                    <a:pt x="29091" y="18924"/>
                    <a:pt x="29186" y="18791"/>
                  </a:cubicBezTo>
                  <a:cubicBezTo>
                    <a:pt x="29281" y="18620"/>
                    <a:pt x="29395" y="18448"/>
                    <a:pt x="29471" y="18277"/>
                  </a:cubicBezTo>
                  <a:lnTo>
                    <a:pt x="29528" y="18182"/>
                  </a:lnTo>
                  <a:lnTo>
                    <a:pt x="29548" y="18125"/>
                  </a:lnTo>
                  <a:lnTo>
                    <a:pt x="29548" y="18106"/>
                  </a:lnTo>
                  <a:cubicBezTo>
                    <a:pt x="29586" y="18030"/>
                    <a:pt x="29624" y="17953"/>
                    <a:pt x="29643" y="17877"/>
                  </a:cubicBezTo>
                  <a:lnTo>
                    <a:pt x="29681" y="17801"/>
                  </a:lnTo>
                  <a:cubicBezTo>
                    <a:pt x="29738" y="17668"/>
                    <a:pt x="29795" y="17516"/>
                    <a:pt x="29852" y="17344"/>
                  </a:cubicBezTo>
                  <a:cubicBezTo>
                    <a:pt x="29909" y="17135"/>
                    <a:pt x="29947" y="16925"/>
                    <a:pt x="29985" y="16697"/>
                  </a:cubicBezTo>
                  <a:lnTo>
                    <a:pt x="30004" y="16564"/>
                  </a:lnTo>
                  <a:lnTo>
                    <a:pt x="30016" y="16456"/>
                  </a:lnTo>
                  <a:lnTo>
                    <a:pt x="30016" y="16456"/>
                  </a:lnTo>
                  <a:cubicBezTo>
                    <a:pt x="29983" y="16578"/>
                    <a:pt x="29964" y="16686"/>
                    <a:pt x="29928" y="16811"/>
                  </a:cubicBezTo>
                  <a:cubicBezTo>
                    <a:pt x="29890" y="17002"/>
                    <a:pt x="29833" y="17173"/>
                    <a:pt x="29776" y="17344"/>
                  </a:cubicBezTo>
                  <a:cubicBezTo>
                    <a:pt x="29719" y="17496"/>
                    <a:pt x="29662" y="17611"/>
                    <a:pt x="29605" y="17725"/>
                  </a:cubicBezTo>
                  <a:lnTo>
                    <a:pt x="29567" y="17820"/>
                  </a:lnTo>
                  <a:lnTo>
                    <a:pt x="29528" y="17896"/>
                  </a:lnTo>
                  <a:cubicBezTo>
                    <a:pt x="29509" y="17934"/>
                    <a:pt x="29490" y="17972"/>
                    <a:pt x="29471" y="18011"/>
                  </a:cubicBezTo>
                  <a:lnTo>
                    <a:pt x="29433" y="18068"/>
                  </a:lnTo>
                  <a:cubicBezTo>
                    <a:pt x="29395" y="18163"/>
                    <a:pt x="29357" y="18239"/>
                    <a:pt x="29319" y="18315"/>
                  </a:cubicBezTo>
                  <a:cubicBezTo>
                    <a:pt x="29205" y="18467"/>
                    <a:pt x="29110" y="18620"/>
                    <a:pt x="28995" y="18772"/>
                  </a:cubicBezTo>
                  <a:lnTo>
                    <a:pt x="28900" y="18867"/>
                  </a:lnTo>
                  <a:lnTo>
                    <a:pt x="28900" y="18886"/>
                  </a:lnTo>
                  <a:lnTo>
                    <a:pt x="28862" y="18924"/>
                  </a:lnTo>
                  <a:lnTo>
                    <a:pt x="28862" y="18943"/>
                  </a:lnTo>
                  <a:cubicBezTo>
                    <a:pt x="28805" y="19020"/>
                    <a:pt x="28729" y="19077"/>
                    <a:pt x="28653" y="19134"/>
                  </a:cubicBezTo>
                  <a:cubicBezTo>
                    <a:pt x="28558" y="19210"/>
                    <a:pt x="28443" y="19286"/>
                    <a:pt x="28348" y="19343"/>
                  </a:cubicBezTo>
                  <a:cubicBezTo>
                    <a:pt x="28215" y="19419"/>
                    <a:pt x="28101" y="19476"/>
                    <a:pt x="27967" y="19534"/>
                  </a:cubicBezTo>
                  <a:cubicBezTo>
                    <a:pt x="27834" y="19591"/>
                    <a:pt x="27701" y="19648"/>
                    <a:pt x="27549" y="19686"/>
                  </a:cubicBezTo>
                  <a:cubicBezTo>
                    <a:pt x="27396" y="19724"/>
                    <a:pt x="27244" y="19762"/>
                    <a:pt x="27092" y="19781"/>
                  </a:cubicBezTo>
                  <a:cubicBezTo>
                    <a:pt x="26901" y="19819"/>
                    <a:pt x="26711" y="19838"/>
                    <a:pt x="26540" y="19838"/>
                  </a:cubicBezTo>
                  <a:lnTo>
                    <a:pt x="26064" y="19857"/>
                  </a:lnTo>
                  <a:lnTo>
                    <a:pt x="25302" y="19857"/>
                  </a:lnTo>
                  <a:lnTo>
                    <a:pt x="25074" y="19876"/>
                  </a:lnTo>
                  <a:lnTo>
                    <a:pt x="24997" y="19876"/>
                  </a:lnTo>
                  <a:cubicBezTo>
                    <a:pt x="24807" y="19914"/>
                    <a:pt x="24617" y="19933"/>
                    <a:pt x="24445" y="19933"/>
                  </a:cubicBezTo>
                  <a:lnTo>
                    <a:pt x="24141" y="19933"/>
                  </a:lnTo>
                  <a:cubicBezTo>
                    <a:pt x="24046" y="19914"/>
                    <a:pt x="23950" y="19895"/>
                    <a:pt x="23855" y="19876"/>
                  </a:cubicBezTo>
                  <a:lnTo>
                    <a:pt x="23779" y="19876"/>
                  </a:lnTo>
                  <a:lnTo>
                    <a:pt x="23703" y="19857"/>
                  </a:lnTo>
                  <a:lnTo>
                    <a:pt x="23570" y="19838"/>
                  </a:lnTo>
                  <a:lnTo>
                    <a:pt x="23474" y="19800"/>
                  </a:lnTo>
                  <a:lnTo>
                    <a:pt x="23417" y="19781"/>
                  </a:lnTo>
                  <a:lnTo>
                    <a:pt x="23360" y="19781"/>
                  </a:lnTo>
                  <a:lnTo>
                    <a:pt x="23284" y="19762"/>
                  </a:lnTo>
                  <a:lnTo>
                    <a:pt x="23189" y="19743"/>
                  </a:lnTo>
                  <a:cubicBezTo>
                    <a:pt x="23018" y="19686"/>
                    <a:pt x="22827" y="19629"/>
                    <a:pt x="22637" y="19553"/>
                  </a:cubicBezTo>
                  <a:lnTo>
                    <a:pt x="22542" y="19534"/>
                  </a:lnTo>
                  <a:cubicBezTo>
                    <a:pt x="22370" y="19476"/>
                    <a:pt x="22180" y="19400"/>
                    <a:pt x="21970" y="19324"/>
                  </a:cubicBezTo>
                  <a:lnTo>
                    <a:pt x="21932" y="19305"/>
                  </a:lnTo>
                  <a:lnTo>
                    <a:pt x="21799" y="19248"/>
                  </a:lnTo>
                  <a:lnTo>
                    <a:pt x="21704" y="19210"/>
                  </a:lnTo>
                  <a:lnTo>
                    <a:pt x="21456" y="19115"/>
                  </a:lnTo>
                  <a:lnTo>
                    <a:pt x="21342" y="19077"/>
                  </a:lnTo>
                  <a:lnTo>
                    <a:pt x="21228" y="19020"/>
                  </a:lnTo>
                  <a:lnTo>
                    <a:pt x="21152" y="19000"/>
                  </a:lnTo>
                  <a:lnTo>
                    <a:pt x="20961" y="18924"/>
                  </a:lnTo>
                  <a:lnTo>
                    <a:pt x="20904" y="18886"/>
                  </a:lnTo>
                  <a:cubicBezTo>
                    <a:pt x="20676" y="18791"/>
                    <a:pt x="20428" y="18696"/>
                    <a:pt x="20162" y="18658"/>
                  </a:cubicBezTo>
                  <a:cubicBezTo>
                    <a:pt x="20089" y="18643"/>
                    <a:pt x="20014" y="18637"/>
                    <a:pt x="19936" y="18637"/>
                  </a:cubicBezTo>
                  <a:cubicBezTo>
                    <a:pt x="19812" y="18637"/>
                    <a:pt x="19682" y="18653"/>
                    <a:pt x="19553" y="18677"/>
                  </a:cubicBezTo>
                  <a:lnTo>
                    <a:pt x="19419" y="18715"/>
                  </a:lnTo>
                  <a:cubicBezTo>
                    <a:pt x="19419" y="18715"/>
                    <a:pt x="19419" y="18715"/>
                    <a:pt x="19419" y="18696"/>
                  </a:cubicBezTo>
                  <a:lnTo>
                    <a:pt x="19438" y="18658"/>
                  </a:lnTo>
                  <a:lnTo>
                    <a:pt x="19477" y="18601"/>
                  </a:lnTo>
                  <a:cubicBezTo>
                    <a:pt x="19496" y="18563"/>
                    <a:pt x="19534" y="18506"/>
                    <a:pt x="19553" y="18486"/>
                  </a:cubicBezTo>
                  <a:lnTo>
                    <a:pt x="19762" y="18201"/>
                  </a:lnTo>
                  <a:lnTo>
                    <a:pt x="19819" y="18144"/>
                  </a:lnTo>
                  <a:cubicBezTo>
                    <a:pt x="19857" y="18087"/>
                    <a:pt x="19895" y="18030"/>
                    <a:pt x="19952" y="17972"/>
                  </a:cubicBezTo>
                  <a:lnTo>
                    <a:pt x="19991" y="17915"/>
                  </a:lnTo>
                  <a:cubicBezTo>
                    <a:pt x="20029" y="17877"/>
                    <a:pt x="20067" y="17820"/>
                    <a:pt x="20086" y="17782"/>
                  </a:cubicBezTo>
                  <a:lnTo>
                    <a:pt x="20162" y="17687"/>
                  </a:lnTo>
                  <a:lnTo>
                    <a:pt x="20257" y="17554"/>
                  </a:lnTo>
                  <a:lnTo>
                    <a:pt x="20257" y="17535"/>
                  </a:lnTo>
                  <a:lnTo>
                    <a:pt x="20257" y="17516"/>
                  </a:lnTo>
                  <a:lnTo>
                    <a:pt x="20257" y="17496"/>
                  </a:lnTo>
                  <a:lnTo>
                    <a:pt x="20276" y="17477"/>
                  </a:lnTo>
                  <a:lnTo>
                    <a:pt x="20352" y="17363"/>
                  </a:lnTo>
                  <a:lnTo>
                    <a:pt x="20428" y="17230"/>
                  </a:lnTo>
                  <a:lnTo>
                    <a:pt x="20619" y="16944"/>
                  </a:lnTo>
                  <a:lnTo>
                    <a:pt x="20676" y="16849"/>
                  </a:lnTo>
                  <a:cubicBezTo>
                    <a:pt x="20752" y="16697"/>
                    <a:pt x="20828" y="16583"/>
                    <a:pt x="20904" y="16468"/>
                  </a:cubicBezTo>
                  <a:cubicBezTo>
                    <a:pt x="20961" y="16392"/>
                    <a:pt x="21000" y="16316"/>
                    <a:pt x="21057" y="16259"/>
                  </a:cubicBezTo>
                  <a:lnTo>
                    <a:pt x="21076" y="16221"/>
                  </a:lnTo>
                  <a:lnTo>
                    <a:pt x="21114" y="16164"/>
                  </a:lnTo>
                  <a:lnTo>
                    <a:pt x="21228" y="16031"/>
                  </a:lnTo>
                  <a:lnTo>
                    <a:pt x="21247" y="15993"/>
                  </a:lnTo>
                  <a:lnTo>
                    <a:pt x="21266" y="15973"/>
                  </a:lnTo>
                  <a:lnTo>
                    <a:pt x="21304" y="15916"/>
                  </a:lnTo>
                  <a:cubicBezTo>
                    <a:pt x="21342" y="15878"/>
                    <a:pt x="21380" y="15821"/>
                    <a:pt x="21418" y="15783"/>
                  </a:cubicBezTo>
                  <a:lnTo>
                    <a:pt x="21437" y="15745"/>
                  </a:lnTo>
                  <a:lnTo>
                    <a:pt x="21475" y="15707"/>
                  </a:lnTo>
                  <a:lnTo>
                    <a:pt x="21609" y="15536"/>
                  </a:lnTo>
                  <a:lnTo>
                    <a:pt x="21666" y="15498"/>
                  </a:lnTo>
                  <a:lnTo>
                    <a:pt x="21723" y="15421"/>
                  </a:lnTo>
                  <a:lnTo>
                    <a:pt x="21742" y="15383"/>
                  </a:lnTo>
                  <a:lnTo>
                    <a:pt x="21761" y="15345"/>
                  </a:lnTo>
                  <a:lnTo>
                    <a:pt x="21818" y="15288"/>
                  </a:lnTo>
                  <a:lnTo>
                    <a:pt x="21856" y="15231"/>
                  </a:lnTo>
                  <a:lnTo>
                    <a:pt x="21875" y="15212"/>
                  </a:lnTo>
                  <a:lnTo>
                    <a:pt x="21913" y="15174"/>
                  </a:lnTo>
                  <a:cubicBezTo>
                    <a:pt x="21932" y="15136"/>
                    <a:pt x="21970" y="15098"/>
                    <a:pt x="22009" y="15041"/>
                  </a:cubicBezTo>
                  <a:lnTo>
                    <a:pt x="22047" y="14983"/>
                  </a:lnTo>
                  <a:lnTo>
                    <a:pt x="22085" y="14926"/>
                  </a:lnTo>
                  <a:lnTo>
                    <a:pt x="22104" y="14907"/>
                  </a:lnTo>
                  <a:lnTo>
                    <a:pt x="22123" y="14869"/>
                  </a:lnTo>
                  <a:lnTo>
                    <a:pt x="22180" y="14774"/>
                  </a:lnTo>
                  <a:lnTo>
                    <a:pt x="22237" y="14660"/>
                  </a:lnTo>
                  <a:cubicBezTo>
                    <a:pt x="22275" y="14622"/>
                    <a:pt x="22294" y="14584"/>
                    <a:pt x="22313" y="14546"/>
                  </a:cubicBezTo>
                  <a:lnTo>
                    <a:pt x="22351" y="14469"/>
                  </a:lnTo>
                  <a:cubicBezTo>
                    <a:pt x="22389" y="14393"/>
                    <a:pt x="22446" y="14298"/>
                    <a:pt x="22484" y="14203"/>
                  </a:cubicBezTo>
                  <a:cubicBezTo>
                    <a:pt x="22561" y="14051"/>
                    <a:pt x="22618" y="13879"/>
                    <a:pt x="22675" y="13727"/>
                  </a:cubicBezTo>
                  <a:cubicBezTo>
                    <a:pt x="22770" y="13480"/>
                    <a:pt x="22865" y="13232"/>
                    <a:pt x="22941" y="12927"/>
                  </a:cubicBezTo>
                  <a:cubicBezTo>
                    <a:pt x="22979" y="12775"/>
                    <a:pt x="23018" y="12604"/>
                    <a:pt x="23018" y="12432"/>
                  </a:cubicBezTo>
                  <a:cubicBezTo>
                    <a:pt x="22903" y="12280"/>
                    <a:pt x="22770" y="12147"/>
                    <a:pt x="22618" y="12033"/>
                  </a:cubicBezTo>
                  <a:cubicBezTo>
                    <a:pt x="22599" y="11899"/>
                    <a:pt x="22580" y="11747"/>
                    <a:pt x="22561" y="11633"/>
                  </a:cubicBezTo>
                  <a:lnTo>
                    <a:pt x="22542" y="11538"/>
                  </a:lnTo>
                  <a:lnTo>
                    <a:pt x="22542" y="11481"/>
                  </a:lnTo>
                  <a:lnTo>
                    <a:pt x="22542" y="11423"/>
                  </a:lnTo>
                  <a:cubicBezTo>
                    <a:pt x="22523" y="11385"/>
                    <a:pt x="22542" y="11385"/>
                    <a:pt x="22523" y="11290"/>
                  </a:cubicBezTo>
                  <a:cubicBezTo>
                    <a:pt x="22504" y="11214"/>
                    <a:pt x="22504" y="11138"/>
                    <a:pt x="22504" y="11062"/>
                  </a:cubicBezTo>
                  <a:cubicBezTo>
                    <a:pt x="22484" y="10928"/>
                    <a:pt x="22484" y="10795"/>
                    <a:pt x="22484" y="10662"/>
                  </a:cubicBezTo>
                  <a:lnTo>
                    <a:pt x="22484" y="10376"/>
                  </a:lnTo>
                  <a:lnTo>
                    <a:pt x="22484" y="10053"/>
                  </a:lnTo>
                  <a:lnTo>
                    <a:pt x="22484" y="9977"/>
                  </a:lnTo>
                  <a:cubicBezTo>
                    <a:pt x="22504" y="9786"/>
                    <a:pt x="22504" y="9653"/>
                    <a:pt x="22504" y="9539"/>
                  </a:cubicBezTo>
                  <a:cubicBezTo>
                    <a:pt x="22504" y="9405"/>
                    <a:pt x="22504" y="9272"/>
                    <a:pt x="22484" y="9139"/>
                  </a:cubicBezTo>
                  <a:cubicBezTo>
                    <a:pt x="22465" y="9063"/>
                    <a:pt x="22446" y="8948"/>
                    <a:pt x="22446" y="8910"/>
                  </a:cubicBezTo>
                  <a:lnTo>
                    <a:pt x="22446" y="8758"/>
                  </a:lnTo>
                  <a:lnTo>
                    <a:pt x="22446" y="8720"/>
                  </a:lnTo>
                  <a:lnTo>
                    <a:pt x="22446" y="8434"/>
                  </a:lnTo>
                  <a:lnTo>
                    <a:pt x="22446" y="8320"/>
                  </a:lnTo>
                  <a:lnTo>
                    <a:pt x="22446" y="8168"/>
                  </a:lnTo>
                  <a:cubicBezTo>
                    <a:pt x="22465" y="8054"/>
                    <a:pt x="22465" y="7939"/>
                    <a:pt x="22446" y="7825"/>
                  </a:cubicBezTo>
                  <a:cubicBezTo>
                    <a:pt x="22446" y="7749"/>
                    <a:pt x="22427" y="7673"/>
                    <a:pt x="22408" y="7597"/>
                  </a:cubicBezTo>
                  <a:lnTo>
                    <a:pt x="22408" y="7559"/>
                  </a:lnTo>
                  <a:cubicBezTo>
                    <a:pt x="22408" y="7521"/>
                    <a:pt x="22389" y="7502"/>
                    <a:pt x="22389" y="7464"/>
                  </a:cubicBezTo>
                  <a:lnTo>
                    <a:pt x="22389" y="7444"/>
                  </a:lnTo>
                  <a:lnTo>
                    <a:pt x="22389" y="7425"/>
                  </a:lnTo>
                  <a:lnTo>
                    <a:pt x="22389" y="7406"/>
                  </a:lnTo>
                  <a:lnTo>
                    <a:pt x="22370" y="7368"/>
                  </a:lnTo>
                  <a:lnTo>
                    <a:pt x="22370" y="7349"/>
                  </a:lnTo>
                  <a:lnTo>
                    <a:pt x="22370" y="7330"/>
                  </a:lnTo>
                  <a:cubicBezTo>
                    <a:pt x="22351" y="7216"/>
                    <a:pt x="22313" y="7102"/>
                    <a:pt x="22275" y="7007"/>
                  </a:cubicBezTo>
                  <a:lnTo>
                    <a:pt x="22218" y="6835"/>
                  </a:lnTo>
                  <a:cubicBezTo>
                    <a:pt x="22205" y="6785"/>
                    <a:pt x="22193" y="6725"/>
                    <a:pt x="22180" y="66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808" name="Google Shape;1808;p64"/>
          <p:cNvSpPr txBox="1">
            <a:spLocks noGrp="1"/>
          </p:cNvSpPr>
          <p:nvPr>
            <p:ph type="subTitle" idx="1"/>
          </p:nvPr>
        </p:nvSpPr>
        <p:spPr>
          <a:xfrm>
            <a:off x="3848613" y="2329449"/>
            <a:ext cx="4355817" cy="1365893"/>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400000000000000" pitchFamily="2" charset="-78"/>
              </a:rPr>
              <a:t>این می تواند بخشی از ارائه باشد که در آن خود را معرفی می کنید، ایمیل خود را می نویسید…</a:t>
            </a:r>
            <a:endParaRPr dirty="0">
              <a:cs typeface="B Nazanin" panose="00000400000000000000" pitchFamily="2" charset="-78"/>
            </a:endParaRPr>
          </a:p>
        </p:txBody>
      </p:sp>
      <p:sp>
        <p:nvSpPr>
          <p:cNvPr id="1809" name="Google Shape;1809;p64"/>
          <p:cNvSpPr txBox="1">
            <a:spLocks noGrp="1"/>
          </p:cNvSpPr>
          <p:nvPr>
            <p:ph type="title"/>
          </p:nvPr>
        </p:nvSpPr>
        <p:spPr>
          <a:xfrm>
            <a:off x="5082325" y="741675"/>
            <a:ext cx="3348437" cy="1840800"/>
          </a:xfrm>
          <a:prstGeom prst="rect">
            <a:avLst/>
          </a:prstGeom>
        </p:spPr>
        <p:txBody>
          <a:bodyPr spcFirstLastPara="1" wrap="square" lIns="91425" tIns="91425" rIns="91425" bIns="91425" anchor="t" anchorCtr="0">
            <a:noAutofit/>
          </a:bodyPr>
          <a:lstStyle/>
          <a:p>
            <a:pPr lvl="0"/>
            <a:r>
              <a:rPr lang="fa-IR" sz="9600" dirty="0">
                <a:cs typeface="B Nazanin" panose="00000400000000000000" pitchFamily="2" charset="-78"/>
              </a:rPr>
              <a:t>عنوان!</a:t>
            </a:r>
            <a:endParaRPr sz="9600" dirty="0">
              <a:cs typeface="B Nazanin" panose="00000400000000000000" pitchFamily="2" charset="-78"/>
            </a:endParaRPr>
          </a:p>
        </p:txBody>
      </p:sp>
      <p:grpSp>
        <p:nvGrpSpPr>
          <p:cNvPr id="1810" name="Google Shape;1810;p64"/>
          <p:cNvGrpSpPr/>
          <p:nvPr/>
        </p:nvGrpSpPr>
        <p:grpSpPr>
          <a:xfrm rot="-460104" flipH="1">
            <a:off x="-296177" y="3824734"/>
            <a:ext cx="2019524" cy="1488278"/>
            <a:chOff x="3294300" y="3479800"/>
            <a:chExt cx="819600" cy="604000"/>
          </a:xfrm>
        </p:grpSpPr>
        <p:sp>
          <p:nvSpPr>
            <p:cNvPr id="1811" name="Google Shape;1811;p64"/>
            <p:cNvSpPr/>
            <p:nvPr/>
          </p:nvSpPr>
          <p:spPr>
            <a:xfrm>
              <a:off x="3294300" y="3480750"/>
              <a:ext cx="751075" cy="558150"/>
            </a:xfrm>
            <a:custGeom>
              <a:avLst/>
              <a:gdLst/>
              <a:ahLst/>
              <a:cxnLst/>
              <a:rect l="l" t="t" r="r" b="b"/>
              <a:pathLst>
                <a:path w="30043" h="22326" extrusionOk="0">
                  <a:moveTo>
                    <a:pt x="29909" y="18981"/>
                  </a:moveTo>
                  <a:lnTo>
                    <a:pt x="29909" y="18981"/>
                  </a:lnTo>
                  <a:cubicBezTo>
                    <a:pt x="29890" y="19019"/>
                    <a:pt x="29890" y="19038"/>
                    <a:pt x="29871" y="19076"/>
                  </a:cubicBezTo>
                  <a:lnTo>
                    <a:pt x="29857" y="19119"/>
                  </a:lnTo>
                  <a:lnTo>
                    <a:pt x="29857" y="19119"/>
                  </a:lnTo>
                  <a:cubicBezTo>
                    <a:pt x="29870" y="19073"/>
                    <a:pt x="29886" y="19027"/>
                    <a:pt x="29909" y="18981"/>
                  </a:cubicBezTo>
                  <a:close/>
                  <a:moveTo>
                    <a:pt x="29852" y="19136"/>
                  </a:moveTo>
                  <a:cubicBezTo>
                    <a:pt x="29851" y="19141"/>
                    <a:pt x="29850" y="19146"/>
                    <a:pt x="29848" y="19151"/>
                  </a:cubicBezTo>
                  <a:lnTo>
                    <a:pt x="29848" y="19151"/>
                  </a:lnTo>
                  <a:cubicBezTo>
                    <a:pt x="29849" y="19146"/>
                    <a:pt x="29850" y="19141"/>
                    <a:pt x="29852" y="19136"/>
                  </a:cubicBezTo>
                  <a:close/>
                  <a:moveTo>
                    <a:pt x="6150" y="0"/>
                  </a:moveTo>
                  <a:cubicBezTo>
                    <a:pt x="5978" y="0"/>
                    <a:pt x="5826" y="0"/>
                    <a:pt x="5636" y="19"/>
                  </a:cubicBezTo>
                  <a:cubicBezTo>
                    <a:pt x="5464" y="38"/>
                    <a:pt x="5274" y="57"/>
                    <a:pt x="5103" y="95"/>
                  </a:cubicBezTo>
                  <a:cubicBezTo>
                    <a:pt x="5027" y="114"/>
                    <a:pt x="4950" y="133"/>
                    <a:pt x="4855" y="152"/>
                  </a:cubicBezTo>
                  <a:cubicBezTo>
                    <a:pt x="4779" y="171"/>
                    <a:pt x="4684" y="210"/>
                    <a:pt x="4608" y="229"/>
                  </a:cubicBezTo>
                  <a:cubicBezTo>
                    <a:pt x="4265" y="343"/>
                    <a:pt x="3922" y="457"/>
                    <a:pt x="3561" y="571"/>
                  </a:cubicBezTo>
                  <a:lnTo>
                    <a:pt x="3066" y="724"/>
                  </a:lnTo>
                  <a:cubicBezTo>
                    <a:pt x="2913" y="781"/>
                    <a:pt x="2742" y="838"/>
                    <a:pt x="2590" y="895"/>
                  </a:cubicBezTo>
                  <a:cubicBezTo>
                    <a:pt x="2380" y="971"/>
                    <a:pt x="2171" y="1066"/>
                    <a:pt x="1980" y="1142"/>
                  </a:cubicBezTo>
                  <a:cubicBezTo>
                    <a:pt x="1771" y="1238"/>
                    <a:pt x="1581" y="1314"/>
                    <a:pt x="1390" y="1409"/>
                  </a:cubicBezTo>
                  <a:cubicBezTo>
                    <a:pt x="1276" y="1447"/>
                    <a:pt x="1200" y="1504"/>
                    <a:pt x="1105" y="1561"/>
                  </a:cubicBezTo>
                  <a:lnTo>
                    <a:pt x="800" y="1752"/>
                  </a:lnTo>
                  <a:cubicBezTo>
                    <a:pt x="648" y="1847"/>
                    <a:pt x="476" y="1942"/>
                    <a:pt x="324" y="2037"/>
                  </a:cubicBezTo>
                  <a:lnTo>
                    <a:pt x="286" y="2037"/>
                  </a:lnTo>
                  <a:cubicBezTo>
                    <a:pt x="229" y="2056"/>
                    <a:pt x="172" y="2075"/>
                    <a:pt x="115" y="2113"/>
                  </a:cubicBezTo>
                  <a:cubicBezTo>
                    <a:pt x="96" y="2132"/>
                    <a:pt x="77" y="2170"/>
                    <a:pt x="58" y="2189"/>
                  </a:cubicBezTo>
                  <a:cubicBezTo>
                    <a:pt x="1" y="2323"/>
                    <a:pt x="58" y="2475"/>
                    <a:pt x="172" y="2532"/>
                  </a:cubicBezTo>
                  <a:cubicBezTo>
                    <a:pt x="210" y="2551"/>
                    <a:pt x="248" y="2551"/>
                    <a:pt x="305" y="2570"/>
                  </a:cubicBezTo>
                  <a:lnTo>
                    <a:pt x="553" y="2570"/>
                  </a:lnTo>
                  <a:lnTo>
                    <a:pt x="705" y="2627"/>
                  </a:lnTo>
                  <a:cubicBezTo>
                    <a:pt x="800" y="2665"/>
                    <a:pt x="876" y="2703"/>
                    <a:pt x="952" y="2761"/>
                  </a:cubicBezTo>
                  <a:cubicBezTo>
                    <a:pt x="1276" y="2951"/>
                    <a:pt x="1581" y="3160"/>
                    <a:pt x="1866" y="3408"/>
                  </a:cubicBezTo>
                  <a:cubicBezTo>
                    <a:pt x="2171" y="3636"/>
                    <a:pt x="2494" y="3884"/>
                    <a:pt x="2799" y="4112"/>
                  </a:cubicBezTo>
                  <a:cubicBezTo>
                    <a:pt x="2970" y="4265"/>
                    <a:pt x="3161" y="4417"/>
                    <a:pt x="3332" y="4569"/>
                  </a:cubicBezTo>
                  <a:cubicBezTo>
                    <a:pt x="3523" y="4722"/>
                    <a:pt x="3694" y="4855"/>
                    <a:pt x="3865" y="5007"/>
                  </a:cubicBezTo>
                  <a:cubicBezTo>
                    <a:pt x="4170" y="5236"/>
                    <a:pt x="4455" y="5483"/>
                    <a:pt x="4722" y="5731"/>
                  </a:cubicBezTo>
                  <a:lnTo>
                    <a:pt x="4874" y="5750"/>
                  </a:lnTo>
                  <a:lnTo>
                    <a:pt x="4836" y="5750"/>
                  </a:lnTo>
                  <a:lnTo>
                    <a:pt x="4931" y="5769"/>
                  </a:lnTo>
                  <a:lnTo>
                    <a:pt x="4950" y="5769"/>
                  </a:lnTo>
                  <a:cubicBezTo>
                    <a:pt x="5065" y="5788"/>
                    <a:pt x="5198" y="5826"/>
                    <a:pt x="5312" y="5864"/>
                  </a:cubicBezTo>
                  <a:cubicBezTo>
                    <a:pt x="5445" y="5902"/>
                    <a:pt x="5560" y="5940"/>
                    <a:pt x="5674" y="5978"/>
                  </a:cubicBezTo>
                  <a:cubicBezTo>
                    <a:pt x="5769" y="6016"/>
                    <a:pt x="5845" y="6035"/>
                    <a:pt x="5921" y="6073"/>
                  </a:cubicBezTo>
                  <a:cubicBezTo>
                    <a:pt x="5940" y="6073"/>
                    <a:pt x="5940" y="6092"/>
                    <a:pt x="5959" y="6092"/>
                  </a:cubicBezTo>
                  <a:lnTo>
                    <a:pt x="5997" y="6111"/>
                  </a:lnTo>
                  <a:lnTo>
                    <a:pt x="6074" y="6111"/>
                  </a:lnTo>
                  <a:cubicBezTo>
                    <a:pt x="6093" y="6130"/>
                    <a:pt x="6093" y="6149"/>
                    <a:pt x="6093" y="6168"/>
                  </a:cubicBezTo>
                  <a:cubicBezTo>
                    <a:pt x="6093" y="6187"/>
                    <a:pt x="6093" y="6206"/>
                    <a:pt x="6074" y="6206"/>
                  </a:cubicBezTo>
                  <a:cubicBezTo>
                    <a:pt x="6055" y="6226"/>
                    <a:pt x="6016" y="6245"/>
                    <a:pt x="5978" y="6264"/>
                  </a:cubicBezTo>
                  <a:lnTo>
                    <a:pt x="5845" y="6302"/>
                  </a:lnTo>
                  <a:cubicBezTo>
                    <a:pt x="5769" y="6321"/>
                    <a:pt x="5693" y="6321"/>
                    <a:pt x="5617" y="6340"/>
                  </a:cubicBezTo>
                  <a:lnTo>
                    <a:pt x="5560" y="6340"/>
                  </a:lnTo>
                  <a:cubicBezTo>
                    <a:pt x="5483" y="6359"/>
                    <a:pt x="5407" y="6378"/>
                    <a:pt x="5331" y="6378"/>
                  </a:cubicBezTo>
                  <a:cubicBezTo>
                    <a:pt x="5560" y="6701"/>
                    <a:pt x="5769" y="7044"/>
                    <a:pt x="5978" y="7406"/>
                  </a:cubicBezTo>
                  <a:lnTo>
                    <a:pt x="5959" y="7368"/>
                  </a:lnTo>
                  <a:lnTo>
                    <a:pt x="5959" y="7368"/>
                  </a:lnTo>
                  <a:cubicBezTo>
                    <a:pt x="6112" y="7653"/>
                    <a:pt x="6245" y="7958"/>
                    <a:pt x="6378" y="8263"/>
                  </a:cubicBezTo>
                  <a:cubicBezTo>
                    <a:pt x="6511" y="8567"/>
                    <a:pt x="6683" y="8834"/>
                    <a:pt x="6854" y="9138"/>
                  </a:cubicBezTo>
                  <a:cubicBezTo>
                    <a:pt x="7006" y="9424"/>
                    <a:pt x="7178" y="9728"/>
                    <a:pt x="7368" y="9995"/>
                  </a:cubicBezTo>
                  <a:cubicBezTo>
                    <a:pt x="7463" y="10147"/>
                    <a:pt x="7578" y="10300"/>
                    <a:pt x="7692" y="10433"/>
                  </a:cubicBezTo>
                  <a:cubicBezTo>
                    <a:pt x="7806" y="10585"/>
                    <a:pt x="7939" y="10718"/>
                    <a:pt x="8073" y="10852"/>
                  </a:cubicBezTo>
                  <a:lnTo>
                    <a:pt x="8282" y="11061"/>
                  </a:lnTo>
                  <a:cubicBezTo>
                    <a:pt x="8472" y="11271"/>
                    <a:pt x="8663" y="11461"/>
                    <a:pt x="8872" y="11651"/>
                  </a:cubicBezTo>
                  <a:cubicBezTo>
                    <a:pt x="9082" y="11842"/>
                    <a:pt x="9310" y="12032"/>
                    <a:pt x="9558" y="12203"/>
                  </a:cubicBezTo>
                  <a:cubicBezTo>
                    <a:pt x="9786" y="12394"/>
                    <a:pt x="10033" y="12546"/>
                    <a:pt x="10281" y="12679"/>
                  </a:cubicBezTo>
                  <a:cubicBezTo>
                    <a:pt x="10547" y="12813"/>
                    <a:pt x="10776" y="12946"/>
                    <a:pt x="11023" y="13079"/>
                  </a:cubicBezTo>
                  <a:lnTo>
                    <a:pt x="11709" y="13479"/>
                  </a:lnTo>
                  <a:cubicBezTo>
                    <a:pt x="11956" y="13612"/>
                    <a:pt x="12185" y="13765"/>
                    <a:pt x="12394" y="13898"/>
                  </a:cubicBezTo>
                  <a:cubicBezTo>
                    <a:pt x="12604" y="14050"/>
                    <a:pt x="12851" y="14183"/>
                    <a:pt x="13080" y="14317"/>
                  </a:cubicBezTo>
                  <a:cubicBezTo>
                    <a:pt x="13327" y="14450"/>
                    <a:pt x="13594" y="14564"/>
                    <a:pt x="13822" y="14697"/>
                  </a:cubicBezTo>
                  <a:cubicBezTo>
                    <a:pt x="14012" y="14812"/>
                    <a:pt x="14203" y="14945"/>
                    <a:pt x="14393" y="15078"/>
                  </a:cubicBezTo>
                  <a:cubicBezTo>
                    <a:pt x="14583" y="15078"/>
                    <a:pt x="14774" y="15097"/>
                    <a:pt x="14983" y="15097"/>
                  </a:cubicBezTo>
                  <a:cubicBezTo>
                    <a:pt x="15193" y="15116"/>
                    <a:pt x="15421" y="15116"/>
                    <a:pt x="15612" y="15135"/>
                  </a:cubicBezTo>
                  <a:cubicBezTo>
                    <a:pt x="15821" y="15173"/>
                    <a:pt x="16030" y="15211"/>
                    <a:pt x="16221" y="15249"/>
                  </a:cubicBezTo>
                  <a:cubicBezTo>
                    <a:pt x="16430" y="15288"/>
                    <a:pt x="16640" y="15307"/>
                    <a:pt x="16830" y="15364"/>
                  </a:cubicBezTo>
                  <a:lnTo>
                    <a:pt x="16811" y="15364"/>
                  </a:lnTo>
                  <a:lnTo>
                    <a:pt x="16792" y="15383"/>
                  </a:lnTo>
                  <a:cubicBezTo>
                    <a:pt x="16754" y="15421"/>
                    <a:pt x="16716" y="15440"/>
                    <a:pt x="16678" y="15478"/>
                  </a:cubicBezTo>
                  <a:cubicBezTo>
                    <a:pt x="16640" y="15516"/>
                    <a:pt x="16602" y="15573"/>
                    <a:pt x="16544" y="15630"/>
                  </a:cubicBezTo>
                  <a:cubicBezTo>
                    <a:pt x="16468" y="15725"/>
                    <a:pt x="16411" y="15821"/>
                    <a:pt x="16335" y="15935"/>
                  </a:cubicBezTo>
                  <a:cubicBezTo>
                    <a:pt x="16259" y="16087"/>
                    <a:pt x="16183" y="16258"/>
                    <a:pt x="16087" y="16411"/>
                  </a:cubicBezTo>
                  <a:lnTo>
                    <a:pt x="16259" y="16582"/>
                  </a:lnTo>
                  <a:lnTo>
                    <a:pt x="16411" y="16753"/>
                  </a:lnTo>
                  <a:cubicBezTo>
                    <a:pt x="16468" y="16792"/>
                    <a:pt x="16506" y="16868"/>
                    <a:pt x="16544" y="16925"/>
                  </a:cubicBezTo>
                  <a:lnTo>
                    <a:pt x="16525" y="16887"/>
                  </a:lnTo>
                  <a:lnTo>
                    <a:pt x="16678" y="17077"/>
                  </a:lnTo>
                  <a:cubicBezTo>
                    <a:pt x="16868" y="17382"/>
                    <a:pt x="17077" y="17686"/>
                    <a:pt x="17268" y="17972"/>
                  </a:cubicBezTo>
                  <a:cubicBezTo>
                    <a:pt x="17477" y="18257"/>
                    <a:pt x="17668" y="18543"/>
                    <a:pt x="17896" y="18829"/>
                  </a:cubicBezTo>
                  <a:cubicBezTo>
                    <a:pt x="18144" y="19114"/>
                    <a:pt x="18372" y="19381"/>
                    <a:pt x="18639" y="19647"/>
                  </a:cubicBezTo>
                  <a:lnTo>
                    <a:pt x="18658" y="19685"/>
                  </a:lnTo>
                  <a:lnTo>
                    <a:pt x="18696" y="19704"/>
                  </a:lnTo>
                  <a:cubicBezTo>
                    <a:pt x="18810" y="19819"/>
                    <a:pt x="18924" y="19933"/>
                    <a:pt x="19038" y="20047"/>
                  </a:cubicBezTo>
                  <a:cubicBezTo>
                    <a:pt x="19172" y="20161"/>
                    <a:pt x="19305" y="20275"/>
                    <a:pt x="19438" y="20390"/>
                  </a:cubicBezTo>
                  <a:cubicBezTo>
                    <a:pt x="19724" y="20618"/>
                    <a:pt x="20009" y="20828"/>
                    <a:pt x="20314" y="21018"/>
                  </a:cubicBezTo>
                  <a:cubicBezTo>
                    <a:pt x="20638" y="21208"/>
                    <a:pt x="20942" y="21399"/>
                    <a:pt x="21266" y="21570"/>
                  </a:cubicBezTo>
                  <a:cubicBezTo>
                    <a:pt x="21418" y="21646"/>
                    <a:pt x="21570" y="21741"/>
                    <a:pt x="21723" y="21798"/>
                  </a:cubicBezTo>
                  <a:cubicBezTo>
                    <a:pt x="21894" y="21875"/>
                    <a:pt x="22065" y="21951"/>
                    <a:pt x="22237" y="21989"/>
                  </a:cubicBezTo>
                  <a:cubicBezTo>
                    <a:pt x="22579" y="22084"/>
                    <a:pt x="22922" y="22179"/>
                    <a:pt x="23265" y="22236"/>
                  </a:cubicBezTo>
                  <a:cubicBezTo>
                    <a:pt x="23436" y="22255"/>
                    <a:pt x="23607" y="22274"/>
                    <a:pt x="23779" y="22293"/>
                  </a:cubicBezTo>
                  <a:cubicBezTo>
                    <a:pt x="23890" y="22316"/>
                    <a:pt x="24008" y="22325"/>
                    <a:pt x="24129" y="22325"/>
                  </a:cubicBezTo>
                  <a:cubicBezTo>
                    <a:pt x="24214" y="22325"/>
                    <a:pt x="24301" y="22320"/>
                    <a:pt x="24388" y="22313"/>
                  </a:cubicBezTo>
                  <a:cubicBezTo>
                    <a:pt x="24597" y="22293"/>
                    <a:pt x="24826" y="22236"/>
                    <a:pt x="25035" y="22160"/>
                  </a:cubicBezTo>
                  <a:cubicBezTo>
                    <a:pt x="25188" y="22103"/>
                    <a:pt x="25359" y="22065"/>
                    <a:pt x="25511" y="22027"/>
                  </a:cubicBezTo>
                  <a:lnTo>
                    <a:pt x="25702" y="21989"/>
                  </a:lnTo>
                  <a:lnTo>
                    <a:pt x="25873" y="21951"/>
                  </a:lnTo>
                  <a:cubicBezTo>
                    <a:pt x="26044" y="21913"/>
                    <a:pt x="26197" y="21875"/>
                    <a:pt x="26368" y="21837"/>
                  </a:cubicBezTo>
                  <a:cubicBezTo>
                    <a:pt x="26806" y="21741"/>
                    <a:pt x="27225" y="21589"/>
                    <a:pt x="27643" y="21399"/>
                  </a:cubicBezTo>
                  <a:cubicBezTo>
                    <a:pt x="27834" y="21284"/>
                    <a:pt x="28043" y="21151"/>
                    <a:pt x="28234" y="21018"/>
                  </a:cubicBezTo>
                  <a:cubicBezTo>
                    <a:pt x="28310" y="20961"/>
                    <a:pt x="28386" y="20923"/>
                    <a:pt x="28481" y="20847"/>
                  </a:cubicBezTo>
                  <a:cubicBezTo>
                    <a:pt x="28576" y="20770"/>
                    <a:pt x="28691" y="20694"/>
                    <a:pt x="28786" y="20637"/>
                  </a:cubicBezTo>
                  <a:cubicBezTo>
                    <a:pt x="28881" y="20561"/>
                    <a:pt x="28976" y="20485"/>
                    <a:pt x="29052" y="20390"/>
                  </a:cubicBezTo>
                  <a:lnTo>
                    <a:pt x="29128" y="20314"/>
                  </a:lnTo>
                  <a:lnTo>
                    <a:pt x="29128" y="20333"/>
                  </a:lnTo>
                  <a:cubicBezTo>
                    <a:pt x="29186" y="20275"/>
                    <a:pt x="29243" y="20275"/>
                    <a:pt x="29319" y="20180"/>
                  </a:cubicBezTo>
                  <a:cubicBezTo>
                    <a:pt x="29395" y="20085"/>
                    <a:pt x="29471" y="19990"/>
                    <a:pt x="29528" y="19895"/>
                  </a:cubicBezTo>
                  <a:cubicBezTo>
                    <a:pt x="29566" y="19838"/>
                    <a:pt x="29604" y="19780"/>
                    <a:pt x="29642" y="19704"/>
                  </a:cubicBezTo>
                  <a:lnTo>
                    <a:pt x="29452" y="19533"/>
                  </a:lnTo>
                  <a:lnTo>
                    <a:pt x="29205" y="19324"/>
                  </a:lnTo>
                  <a:lnTo>
                    <a:pt x="29109" y="19209"/>
                  </a:lnTo>
                  <a:cubicBezTo>
                    <a:pt x="28995" y="19114"/>
                    <a:pt x="28900" y="19019"/>
                    <a:pt x="28805" y="18924"/>
                  </a:cubicBezTo>
                  <a:lnTo>
                    <a:pt x="28386" y="18562"/>
                  </a:lnTo>
                  <a:cubicBezTo>
                    <a:pt x="28291" y="18486"/>
                    <a:pt x="28177" y="18391"/>
                    <a:pt x="28081" y="18296"/>
                  </a:cubicBezTo>
                  <a:lnTo>
                    <a:pt x="27948" y="18181"/>
                  </a:lnTo>
                  <a:lnTo>
                    <a:pt x="27739" y="17991"/>
                  </a:lnTo>
                  <a:cubicBezTo>
                    <a:pt x="27662" y="17915"/>
                    <a:pt x="27586" y="17839"/>
                    <a:pt x="27510" y="17782"/>
                  </a:cubicBezTo>
                  <a:lnTo>
                    <a:pt x="27301" y="17591"/>
                  </a:lnTo>
                  <a:cubicBezTo>
                    <a:pt x="27244" y="17515"/>
                    <a:pt x="27168" y="17439"/>
                    <a:pt x="27110" y="17382"/>
                  </a:cubicBezTo>
                  <a:cubicBezTo>
                    <a:pt x="26863" y="17172"/>
                    <a:pt x="26558" y="16887"/>
                    <a:pt x="26216" y="16620"/>
                  </a:cubicBezTo>
                  <a:lnTo>
                    <a:pt x="25930" y="16392"/>
                  </a:lnTo>
                  <a:lnTo>
                    <a:pt x="25873" y="16354"/>
                  </a:lnTo>
                  <a:lnTo>
                    <a:pt x="25797" y="16297"/>
                  </a:lnTo>
                  <a:cubicBezTo>
                    <a:pt x="25721" y="16239"/>
                    <a:pt x="25625" y="16163"/>
                    <a:pt x="25530" y="16106"/>
                  </a:cubicBezTo>
                  <a:lnTo>
                    <a:pt x="25340" y="15954"/>
                  </a:lnTo>
                  <a:lnTo>
                    <a:pt x="25111" y="15802"/>
                  </a:lnTo>
                  <a:lnTo>
                    <a:pt x="24845" y="15630"/>
                  </a:lnTo>
                  <a:lnTo>
                    <a:pt x="24635" y="15478"/>
                  </a:lnTo>
                  <a:lnTo>
                    <a:pt x="24502" y="15383"/>
                  </a:lnTo>
                  <a:cubicBezTo>
                    <a:pt x="24388" y="15307"/>
                    <a:pt x="24274" y="15230"/>
                    <a:pt x="24179" y="15154"/>
                  </a:cubicBezTo>
                  <a:lnTo>
                    <a:pt x="24064" y="15078"/>
                  </a:lnTo>
                  <a:lnTo>
                    <a:pt x="23703" y="14850"/>
                  </a:lnTo>
                  <a:lnTo>
                    <a:pt x="23607" y="14774"/>
                  </a:lnTo>
                  <a:cubicBezTo>
                    <a:pt x="23017" y="14374"/>
                    <a:pt x="22389" y="13955"/>
                    <a:pt x="21780" y="13593"/>
                  </a:cubicBezTo>
                  <a:lnTo>
                    <a:pt x="21666" y="13517"/>
                  </a:lnTo>
                  <a:lnTo>
                    <a:pt x="21647" y="13517"/>
                  </a:lnTo>
                  <a:cubicBezTo>
                    <a:pt x="21418" y="13384"/>
                    <a:pt x="21190" y="13231"/>
                    <a:pt x="20980" y="13098"/>
                  </a:cubicBezTo>
                  <a:lnTo>
                    <a:pt x="20771" y="12965"/>
                  </a:lnTo>
                  <a:lnTo>
                    <a:pt x="20618" y="12851"/>
                  </a:lnTo>
                  <a:lnTo>
                    <a:pt x="20352" y="12698"/>
                  </a:lnTo>
                  <a:lnTo>
                    <a:pt x="20181" y="12584"/>
                  </a:lnTo>
                  <a:lnTo>
                    <a:pt x="19914" y="12413"/>
                  </a:lnTo>
                  <a:cubicBezTo>
                    <a:pt x="19781" y="12337"/>
                    <a:pt x="19629" y="12241"/>
                    <a:pt x="19457" y="12127"/>
                  </a:cubicBezTo>
                  <a:lnTo>
                    <a:pt x="19229" y="11975"/>
                  </a:lnTo>
                  <a:lnTo>
                    <a:pt x="19057" y="11880"/>
                  </a:lnTo>
                  <a:lnTo>
                    <a:pt x="18905" y="11785"/>
                  </a:lnTo>
                  <a:cubicBezTo>
                    <a:pt x="18810" y="11727"/>
                    <a:pt x="18734" y="11670"/>
                    <a:pt x="18639" y="11613"/>
                  </a:cubicBezTo>
                  <a:cubicBezTo>
                    <a:pt x="18467" y="11518"/>
                    <a:pt x="18353" y="11423"/>
                    <a:pt x="18239" y="11347"/>
                  </a:cubicBezTo>
                  <a:lnTo>
                    <a:pt x="17991" y="11213"/>
                  </a:lnTo>
                  <a:lnTo>
                    <a:pt x="17820" y="11099"/>
                  </a:lnTo>
                  <a:cubicBezTo>
                    <a:pt x="17706" y="11042"/>
                    <a:pt x="17591" y="10985"/>
                    <a:pt x="17477" y="10928"/>
                  </a:cubicBezTo>
                  <a:lnTo>
                    <a:pt x="17249" y="10795"/>
                  </a:lnTo>
                  <a:cubicBezTo>
                    <a:pt x="17077" y="10718"/>
                    <a:pt x="16925" y="10623"/>
                    <a:pt x="16773" y="10528"/>
                  </a:cubicBezTo>
                  <a:lnTo>
                    <a:pt x="16659" y="10471"/>
                  </a:lnTo>
                  <a:cubicBezTo>
                    <a:pt x="16525" y="10376"/>
                    <a:pt x="16354" y="10281"/>
                    <a:pt x="16202" y="10185"/>
                  </a:cubicBezTo>
                  <a:lnTo>
                    <a:pt x="15992" y="10052"/>
                  </a:lnTo>
                  <a:cubicBezTo>
                    <a:pt x="15916" y="10014"/>
                    <a:pt x="15821" y="9957"/>
                    <a:pt x="15726" y="9900"/>
                  </a:cubicBezTo>
                  <a:cubicBezTo>
                    <a:pt x="15573" y="9786"/>
                    <a:pt x="15421" y="9690"/>
                    <a:pt x="15269" y="9576"/>
                  </a:cubicBezTo>
                  <a:cubicBezTo>
                    <a:pt x="15136" y="9481"/>
                    <a:pt x="14964" y="9367"/>
                    <a:pt x="14850" y="9291"/>
                  </a:cubicBezTo>
                  <a:cubicBezTo>
                    <a:pt x="14736" y="9214"/>
                    <a:pt x="14603" y="9138"/>
                    <a:pt x="14488" y="9043"/>
                  </a:cubicBezTo>
                  <a:lnTo>
                    <a:pt x="14412" y="8986"/>
                  </a:lnTo>
                  <a:lnTo>
                    <a:pt x="14298" y="8910"/>
                  </a:lnTo>
                  <a:cubicBezTo>
                    <a:pt x="14184" y="8834"/>
                    <a:pt x="14069" y="8739"/>
                    <a:pt x="13955" y="8662"/>
                  </a:cubicBezTo>
                  <a:cubicBezTo>
                    <a:pt x="13860" y="8605"/>
                    <a:pt x="13803" y="8548"/>
                    <a:pt x="13708" y="8491"/>
                  </a:cubicBezTo>
                  <a:cubicBezTo>
                    <a:pt x="13632" y="8434"/>
                    <a:pt x="13555" y="8377"/>
                    <a:pt x="13479" y="8320"/>
                  </a:cubicBezTo>
                  <a:lnTo>
                    <a:pt x="13118" y="8034"/>
                  </a:lnTo>
                  <a:lnTo>
                    <a:pt x="13080" y="7996"/>
                  </a:lnTo>
                  <a:lnTo>
                    <a:pt x="12927" y="7882"/>
                  </a:lnTo>
                  <a:lnTo>
                    <a:pt x="12661" y="7672"/>
                  </a:lnTo>
                  <a:lnTo>
                    <a:pt x="12661" y="7672"/>
                  </a:lnTo>
                  <a:lnTo>
                    <a:pt x="12699" y="7710"/>
                  </a:lnTo>
                  <a:lnTo>
                    <a:pt x="12699" y="7710"/>
                  </a:lnTo>
                  <a:lnTo>
                    <a:pt x="12299" y="7406"/>
                  </a:lnTo>
                  <a:lnTo>
                    <a:pt x="12090" y="7235"/>
                  </a:lnTo>
                  <a:lnTo>
                    <a:pt x="11899" y="7120"/>
                  </a:lnTo>
                  <a:lnTo>
                    <a:pt x="11766" y="7006"/>
                  </a:lnTo>
                  <a:cubicBezTo>
                    <a:pt x="11671" y="6930"/>
                    <a:pt x="11576" y="6854"/>
                    <a:pt x="11461" y="6797"/>
                  </a:cubicBezTo>
                  <a:lnTo>
                    <a:pt x="11233" y="6625"/>
                  </a:lnTo>
                  <a:lnTo>
                    <a:pt x="11042" y="6492"/>
                  </a:lnTo>
                  <a:cubicBezTo>
                    <a:pt x="10890" y="6378"/>
                    <a:pt x="10738" y="6283"/>
                    <a:pt x="10586" y="6206"/>
                  </a:cubicBezTo>
                  <a:lnTo>
                    <a:pt x="10357" y="6054"/>
                  </a:lnTo>
                  <a:lnTo>
                    <a:pt x="10110" y="5902"/>
                  </a:lnTo>
                  <a:cubicBezTo>
                    <a:pt x="10014" y="5826"/>
                    <a:pt x="9881" y="5750"/>
                    <a:pt x="9767" y="5692"/>
                  </a:cubicBezTo>
                  <a:lnTo>
                    <a:pt x="9672" y="5616"/>
                  </a:lnTo>
                  <a:lnTo>
                    <a:pt x="9615" y="5578"/>
                  </a:lnTo>
                  <a:cubicBezTo>
                    <a:pt x="9481" y="5502"/>
                    <a:pt x="9329" y="5407"/>
                    <a:pt x="9196" y="5312"/>
                  </a:cubicBezTo>
                  <a:cubicBezTo>
                    <a:pt x="8929" y="5121"/>
                    <a:pt x="8625" y="4931"/>
                    <a:pt x="8301" y="4741"/>
                  </a:cubicBezTo>
                  <a:cubicBezTo>
                    <a:pt x="8168" y="4645"/>
                    <a:pt x="8034" y="4569"/>
                    <a:pt x="7920" y="4493"/>
                  </a:cubicBezTo>
                  <a:lnTo>
                    <a:pt x="7635" y="4341"/>
                  </a:lnTo>
                  <a:cubicBezTo>
                    <a:pt x="7444" y="4207"/>
                    <a:pt x="7216" y="4112"/>
                    <a:pt x="7006" y="3998"/>
                  </a:cubicBezTo>
                  <a:lnTo>
                    <a:pt x="6778" y="3884"/>
                  </a:lnTo>
                  <a:lnTo>
                    <a:pt x="6702" y="3846"/>
                  </a:lnTo>
                  <a:lnTo>
                    <a:pt x="6664" y="3827"/>
                  </a:lnTo>
                  <a:cubicBezTo>
                    <a:pt x="6569" y="3789"/>
                    <a:pt x="6492" y="3751"/>
                    <a:pt x="6416" y="3713"/>
                  </a:cubicBezTo>
                  <a:lnTo>
                    <a:pt x="6264" y="3655"/>
                  </a:lnTo>
                  <a:lnTo>
                    <a:pt x="6188" y="3617"/>
                  </a:lnTo>
                  <a:lnTo>
                    <a:pt x="5883" y="3503"/>
                  </a:lnTo>
                  <a:lnTo>
                    <a:pt x="5541" y="3351"/>
                  </a:lnTo>
                  <a:cubicBezTo>
                    <a:pt x="5426" y="3313"/>
                    <a:pt x="5293" y="3256"/>
                    <a:pt x="5198" y="3237"/>
                  </a:cubicBezTo>
                  <a:cubicBezTo>
                    <a:pt x="5103" y="3198"/>
                    <a:pt x="4988" y="3160"/>
                    <a:pt x="4874" y="3103"/>
                  </a:cubicBezTo>
                  <a:cubicBezTo>
                    <a:pt x="4665" y="3008"/>
                    <a:pt x="4455" y="2932"/>
                    <a:pt x="4265" y="2875"/>
                  </a:cubicBezTo>
                  <a:lnTo>
                    <a:pt x="4017" y="2780"/>
                  </a:lnTo>
                  <a:lnTo>
                    <a:pt x="3732" y="2684"/>
                  </a:lnTo>
                  <a:lnTo>
                    <a:pt x="3618" y="2646"/>
                  </a:lnTo>
                  <a:cubicBezTo>
                    <a:pt x="3561" y="2627"/>
                    <a:pt x="3484" y="2589"/>
                    <a:pt x="3408" y="2570"/>
                  </a:cubicBezTo>
                  <a:lnTo>
                    <a:pt x="3104" y="2475"/>
                  </a:lnTo>
                  <a:cubicBezTo>
                    <a:pt x="3008" y="2456"/>
                    <a:pt x="2913" y="2437"/>
                    <a:pt x="2761" y="2399"/>
                  </a:cubicBezTo>
                  <a:lnTo>
                    <a:pt x="2628" y="2380"/>
                  </a:lnTo>
                  <a:lnTo>
                    <a:pt x="2437" y="2342"/>
                  </a:lnTo>
                  <a:lnTo>
                    <a:pt x="2266" y="2304"/>
                  </a:lnTo>
                  <a:cubicBezTo>
                    <a:pt x="2209" y="2304"/>
                    <a:pt x="2133" y="2285"/>
                    <a:pt x="2057" y="2266"/>
                  </a:cubicBezTo>
                  <a:lnTo>
                    <a:pt x="2019" y="2266"/>
                  </a:lnTo>
                  <a:cubicBezTo>
                    <a:pt x="1904" y="2247"/>
                    <a:pt x="1809" y="2228"/>
                    <a:pt x="1695" y="2209"/>
                  </a:cubicBezTo>
                  <a:lnTo>
                    <a:pt x="1600" y="2209"/>
                  </a:lnTo>
                  <a:cubicBezTo>
                    <a:pt x="1333" y="2151"/>
                    <a:pt x="1067" y="2132"/>
                    <a:pt x="800" y="2132"/>
                  </a:cubicBezTo>
                  <a:lnTo>
                    <a:pt x="553" y="2132"/>
                  </a:lnTo>
                  <a:lnTo>
                    <a:pt x="381" y="2151"/>
                  </a:lnTo>
                  <a:cubicBezTo>
                    <a:pt x="515" y="2113"/>
                    <a:pt x="629" y="2094"/>
                    <a:pt x="762" y="2075"/>
                  </a:cubicBezTo>
                  <a:cubicBezTo>
                    <a:pt x="895" y="2056"/>
                    <a:pt x="1029" y="2037"/>
                    <a:pt x="1162" y="2037"/>
                  </a:cubicBezTo>
                  <a:lnTo>
                    <a:pt x="1257" y="2037"/>
                  </a:lnTo>
                  <a:lnTo>
                    <a:pt x="1619" y="2018"/>
                  </a:lnTo>
                  <a:lnTo>
                    <a:pt x="2761" y="2018"/>
                  </a:lnTo>
                  <a:lnTo>
                    <a:pt x="2951" y="2037"/>
                  </a:lnTo>
                  <a:cubicBezTo>
                    <a:pt x="3028" y="2037"/>
                    <a:pt x="3104" y="2056"/>
                    <a:pt x="3218" y="2075"/>
                  </a:cubicBezTo>
                  <a:cubicBezTo>
                    <a:pt x="3389" y="2094"/>
                    <a:pt x="3561" y="2113"/>
                    <a:pt x="3751" y="2170"/>
                  </a:cubicBezTo>
                  <a:lnTo>
                    <a:pt x="3865" y="2189"/>
                  </a:lnTo>
                  <a:lnTo>
                    <a:pt x="4017" y="2228"/>
                  </a:lnTo>
                  <a:lnTo>
                    <a:pt x="4113" y="2247"/>
                  </a:lnTo>
                  <a:lnTo>
                    <a:pt x="4170" y="2266"/>
                  </a:lnTo>
                  <a:lnTo>
                    <a:pt x="4436" y="2342"/>
                  </a:lnTo>
                  <a:lnTo>
                    <a:pt x="4722" y="2399"/>
                  </a:lnTo>
                  <a:lnTo>
                    <a:pt x="4760" y="2418"/>
                  </a:lnTo>
                  <a:cubicBezTo>
                    <a:pt x="4836" y="2437"/>
                    <a:pt x="4912" y="2456"/>
                    <a:pt x="5007" y="2494"/>
                  </a:cubicBezTo>
                  <a:lnTo>
                    <a:pt x="5274" y="2570"/>
                  </a:lnTo>
                  <a:lnTo>
                    <a:pt x="5388" y="2608"/>
                  </a:lnTo>
                  <a:cubicBezTo>
                    <a:pt x="5502" y="2627"/>
                    <a:pt x="5617" y="2665"/>
                    <a:pt x="5731" y="2703"/>
                  </a:cubicBezTo>
                  <a:lnTo>
                    <a:pt x="5959" y="2780"/>
                  </a:lnTo>
                  <a:lnTo>
                    <a:pt x="6074" y="2837"/>
                  </a:lnTo>
                  <a:lnTo>
                    <a:pt x="6188" y="2875"/>
                  </a:lnTo>
                  <a:cubicBezTo>
                    <a:pt x="6435" y="2989"/>
                    <a:pt x="6683" y="3103"/>
                    <a:pt x="6930" y="3237"/>
                  </a:cubicBezTo>
                  <a:lnTo>
                    <a:pt x="7102" y="3351"/>
                  </a:lnTo>
                  <a:lnTo>
                    <a:pt x="7254" y="3446"/>
                  </a:lnTo>
                  <a:lnTo>
                    <a:pt x="7559" y="3636"/>
                  </a:lnTo>
                  <a:lnTo>
                    <a:pt x="7635" y="3674"/>
                  </a:lnTo>
                  <a:lnTo>
                    <a:pt x="7806" y="3770"/>
                  </a:lnTo>
                  <a:cubicBezTo>
                    <a:pt x="7882" y="3808"/>
                    <a:pt x="7939" y="3865"/>
                    <a:pt x="8015" y="3903"/>
                  </a:cubicBezTo>
                  <a:lnTo>
                    <a:pt x="8034" y="3922"/>
                  </a:lnTo>
                  <a:lnTo>
                    <a:pt x="8168" y="3998"/>
                  </a:lnTo>
                  <a:lnTo>
                    <a:pt x="8282" y="4074"/>
                  </a:lnTo>
                  <a:lnTo>
                    <a:pt x="8453" y="4188"/>
                  </a:lnTo>
                  <a:lnTo>
                    <a:pt x="8529" y="4246"/>
                  </a:lnTo>
                  <a:cubicBezTo>
                    <a:pt x="8663" y="4341"/>
                    <a:pt x="8796" y="4417"/>
                    <a:pt x="8929" y="4493"/>
                  </a:cubicBezTo>
                  <a:lnTo>
                    <a:pt x="9024" y="4569"/>
                  </a:lnTo>
                  <a:cubicBezTo>
                    <a:pt x="9177" y="4664"/>
                    <a:pt x="9329" y="4779"/>
                    <a:pt x="9481" y="4874"/>
                  </a:cubicBezTo>
                  <a:lnTo>
                    <a:pt x="9558" y="4931"/>
                  </a:lnTo>
                  <a:cubicBezTo>
                    <a:pt x="9653" y="5007"/>
                    <a:pt x="9786" y="5083"/>
                    <a:pt x="9900" y="5140"/>
                  </a:cubicBezTo>
                  <a:lnTo>
                    <a:pt x="10033" y="5236"/>
                  </a:lnTo>
                  <a:cubicBezTo>
                    <a:pt x="10167" y="5331"/>
                    <a:pt x="10338" y="5426"/>
                    <a:pt x="10490" y="5521"/>
                  </a:cubicBezTo>
                  <a:lnTo>
                    <a:pt x="10719" y="5654"/>
                  </a:lnTo>
                  <a:lnTo>
                    <a:pt x="10966" y="5807"/>
                  </a:lnTo>
                  <a:cubicBezTo>
                    <a:pt x="11100" y="5883"/>
                    <a:pt x="11214" y="5978"/>
                    <a:pt x="11328" y="6054"/>
                  </a:cubicBezTo>
                  <a:lnTo>
                    <a:pt x="11423" y="6111"/>
                  </a:lnTo>
                  <a:lnTo>
                    <a:pt x="11842" y="6397"/>
                  </a:lnTo>
                  <a:lnTo>
                    <a:pt x="12051" y="6549"/>
                  </a:lnTo>
                  <a:lnTo>
                    <a:pt x="12261" y="6701"/>
                  </a:lnTo>
                  <a:cubicBezTo>
                    <a:pt x="12375" y="6778"/>
                    <a:pt x="12527" y="6911"/>
                    <a:pt x="12699" y="7025"/>
                  </a:cubicBezTo>
                  <a:lnTo>
                    <a:pt x="12851" y="7158"/>
                  </a:lnTo>
                  <a:lnTo>
                    <a:pt x="13099" y="7349"/>
                  </a:lnTo>
                  <a:lnTo>
                    <a:pt x="13156" y="7387"/>
                  </a:lnTo>
                  <a:lnTo>
                    <a:pt x="13365" y="7539"/>
                  </a:lnTo>
                  <a:lnTo>
                    <a:pt x="13479" y="7634"/>
                  </a:lnTo>
                  <a:lnTo>
                    <a:pt x="13594" y="7749"/>
                  </a:lnTo>
                  <a:lnTo>
                    <a:pt x="13632" y="7768"/>
                  </a:lnTo>
                  <a:cubicBezTo>
                    <a:pt x="13727" y="7844"/>
                    <a:pt x="13822" y="7920"/>
                    <a:pt x="13917" y="7977"/>
                  </a:cubicBezTo>
                  <a:cubicBezTo>
                    <a:pt x="14012" y="8053"/>
                    <a:pt x="14146" y="8129"/>
                    <a:pt x="14260" y="8224"/>
                  </a:cubicBezTo>
                  <a:cubicBezTo>
                    <a:pt x="14412" y="8339"/>
                    <a:pt x="14564" y="8453"/>
                    <a:pt x="14736" y="8567"/>
                  </a:cubicBezTo>
                  <a:lnTo>
                    <a:pt x="14869" y="8681"/>
                  </a:lnTo>
                  <a:cubicBezTo>
                    <a:pt x="14983" y="8758"/>
                    <a:pt x="15078" y="8834"/>
                    <a:pt x="15193" y="8891"/>
                  </a:cubicBezTo>
                  <a:lnTo>
                    <a:pt x="15497" y="9100"/>
                  </a:lnTo>
                  <a:cubicBezTo>
                    <a:pt x="15688" y="9253"/>
                    <a:pt x="15897" y="9386"/>
                    <a:pt x="16126" y="9519"/>
                  </a:cubicBezTo>
                  <a:cubicBezTo>
                    <a:pt x="16240" y="9595"/>
                    <a:pt x="16354" y="9652"/>
                    <a:pt x="16449" y="9728"/>
                  </a:cubicBezTo>
                  <a:lnTo>
                    <a:pt x="16716" y="9881"/>
                  </a:lnTo>
                  <a:lnTo>
                    <a:pt x="16887" y="9976"/>
                  </a:lnTo>
                  <a:cubicBezTo>
                    <a:pt x="17058" y="10071"/>
                    <a:pt x="17230" y="10185"/>
                    <a:pt x="17401" y="10262"/>
                  </a:cubicBezTo>
                  <a:cubicBezTo>
                    <a:pt x="17496" y="10319"/>
                    <a:pt x="17591" y="10357"/>
                    <a:pt x="17687" y="10414"/>
                  </a:cubicBezTo>
                  <a:cubicBezTo>
                    <a:pt x="17820" y="10471"/>
                    <a:pt x="17953" y="10528"/>
                    <a:pt x="18086" y="10604"/>
                  </a:cubicBezTo>
                  <a:lnTo>
                    <a:pt x="18201" y="10680"/>
                  </a:lnTo>
                  <a:lnTo>
                    <a:pt x="18353" y="10757"/>
                  </a:lnTo>
                  <a:lnTo>
                    <a:pt x="18429" y="10814"/>
                  </a:lnTo>
                  <a:lnTo>
                    <a:pt x="18600" y="10890"/>
                  </a:lnTo>
                  <a:cubicBezTo>
                    <a:pt x="18696" y="10947"/>
                    <a:pt x="18791" y="11004"/>
                    <a:pt x="18886" y="11080"/>
                  </a:cubicBezTo>
                  <a:lnTo>
                    <a:pt x="19076" y="11194"/>
                  </a:lnTo>
                  <a:cubicBezTo>
                    <a:pt x="19191" y="11252"/>
                    <a:pt x="19305" y="11328"/>
                    <a:pt x="19400" y="11404"/>
                  </a:cubicBezTo>
                  <a:lnTo>
                    <a:pt x="19533" y="11480"/>
                  </a:lnTo>
                  <a:lnTo>
                    <a:pt x="19762" y="11632"/>
                  </a:lnTo>
                  <a:lnTo>
                    <a:pt x="19971" y="11746"/>
                  </a:lnTo>
                  <a:lnTo>
                    <a:pt x="20428" y="12032"/>
                  </a:lnTo>
                  <a:cubicBezTo>
                    <a:pt x="20599" y="12127"/>
                    <a:pt x="20771" y="12241"/>
                    <a:pt x="20942" y="12356"/>
                  </a:cubicBezTo>
                  <a:lnTo>
                    <a:pt x="21037" y="12413"/>
                  </a:lnTo>
                  <a:cubicBezTo>
                    <a:pt x="21304" y="12584"/>
                    <a:pt x="21589" y="12756"/>
                    <a:pt x="21875" y="12927"/>
                  </a:cubicBezTo>
                  <a:cubicBezTo>
                    <a:pt x="22046" y="13022"/>
                    <a:pt x="22218" y="13117"/>
                    <a:pt x="22389" y="13231"/>
                  </a:cubicBezTo>
                  <a:cubicBezTo>
                    <a:pt x="22636" y="13365"/>
                    <a:pt x="22865" y="13536"/>
                    <a:pt x="23112" y="13688"/>
                  </a:cubicBezTo>
                  <a:lnTo>
                    <a:pt x="23341" y="13841"/>
                  </a:lnTo>
                  <a:lnTo>
                    <a:pt x="23855" y="14183"/>
                  </a:lnTo>
                  <a:lnTo>
                    <a:pt x="24312" y="14507"/>
                  </a:lnTo>
                  <a:cubicBezTo>
                    <a:pt x="24464" y="14602"/>
                    <a:pt x="24635" y="14716"/>
                    <a:pt x="24788" y="14831"/>
                  </a:cubicBezTo>
                  <a:lnTo>
                    <a:pt x="24902" y="14907"/>
                  </a:lnTo>
                  <a:lnTo>
                    <a:pt x="25226" y="15154"/>
                  </a:lnTo>
                  <a:cubicBezTo>
                    <a:pt x="25321" y="15211"/>
                    <a:pt x="25397" y="15288"/>
                    <a:pt x="25492" y="15345"/>
                  </a:cubicBezTo>
                  <a:lnTo>
                    <a:pt x="25664" y="15478"/>
                  </a:lnTo>
                  <a:lnTo>
                    <a:pt x="25702" y="15516"/>
                  </a:lnTo>
                  <a:lnTo>
                    <a:pt x="26101" y="15802"/>
                  </a:lnTo>
                  <a:lnTo>
                    <a:pt x="26139" y="15840"/>
                  </a:lnTo>
                  <a:cubicBezTo>
                    <a:pt x="26273" y="15954"/>
                    <a:pt x="26406" y="16068"/>
                    <a:pt x="26558" y="16182"/>
                  </a:cubicBezTo>
                  <a:cubicBezTo>
                    <a:pt x="26730" y="16297"/>
                    <a:pt x="26882" y="16430"/>
                    <a:pt x="27034" y="16601"/>
                  </a:cubicBezTo>
                  <a:lnTo>
                    <a:pt x="27168" y="16715"/>
                  </a:lnTo>
                  <a:cubicBezTo>
                    <a:pt x="27263" y="16792"/>
                    <a:pt x="27358" y="16887"/>
                    <a:pt x="27453" y="16982"/>
                  </a:cubicBezTo>
                  <a:lnTo>
                    <a:pt x="27662" y="17172"/>
                  </a:lnTo>
                  <a:lnTo>
                    <a:pt x="27853" y="17363"/>
                  </a:lnTo>
                  <a:lnTo>
                    <a:pt x="28005" y="17496"/>
                  </a:lnTo>
                  <a:cubicBezTo>
                    <a:pt x="28100" y="17591"/>
                    <a:pt x="28196" y="17686"/>
                    <a:pt x="28291" y="17782"/>
                  </a:cubicBezTo>
                  <a:cubicBezTo>
                    <a:pt x="28443" y="17934"/>
                    <a:pt x="28576" y="18067"/>
                    <a:pt x="28710" y="18200"/>
                  </a:cubicBezTo>
                  <a:cubicBezTo>
                    <a:pt x="28843" y="18334"/>
                    <a:pt x="28976" y="18467"/>
                    <a:pt x="29109" y="18600"/>
                  </a:cubicBezTo>
                  <a:lnTo>
                    <a:pt x="29414" y="18924"/>
                  </a:lnTo>
                  <a:lnTo>
                    <a:pt x="29490" y="19019"/>
                  </a:lnTo>
                  <a:lnTo>
                    <a:pt x="29604" y="19133"/>
                  </a:lnTo>
                  <a:lnTo>
                    <a:pt x="29795" y="19343"/>
                  </a:lnTo>
                  <a:cubicBezTo>
                    <a:pt x="29814" y="19305"/>
                    <a:pt x="29852" y="19285"/>
                    <a:pt x="29871" y="19247"/>
                  </a:cubicBezTo>
                  <a:cubicBezTo>
                    <a:pt x="29985" y="19000"/>
                    <a:pt x="30042" y="18733"/>
                    <a:pt x="30004" y="18467"/>
                  </a:cubicBezTo>
                  <a:lnTo>
                    <a:pt x="30004" y="18296"/>
                  </a:lnTo>
                  <a:lnTo>
                    <a:pt x="30004" y="18238"/>
                  </a:lnTo>
                  <a:lnTo>
                    <a:pt x="30004" y="18086"/>
                  </a:lnTo>
                  <a:lnTo>
                    <a:pt x="30004" y="17743"/>
                  </a:lnTo>
                  <a:cubicBezTo>
                    <a:pt x="30004" y="17629"/>
                    <a:pt x="29985" y="17515"/>
                    <a:pt x="29966" y="17401"/>
                  </a:cubicBezTo>
                  <a:cubicBezTo>
                    <a:pt x="29947" y="17287"/>
                    <a:pt x="29928" y="17191"/>
                    <a:pt x="29909" y="17077"/>
                  </a:cubicBezTo>
                  <a:lnTo>
                    <a:pt x="29909" y="17039"/>
                  </a:lnTo>
                  <a:cubicBezTo>
                    <a:pt x="29871" y="16811"/>
                    <a:pt x="29852" y="16601"/>
                    <a:pt x="29833" y="16373"/>
                  </a:cubicBezTo>
                  <a:cubicBezTo>
                    <a:pt x="29776" y="16049"/>
                    <a:pt x="29719" y="15706"/>
                    <a:pt x="29604" y="15383"/>
                  </a:cubicBezTo>
                  <a:cubicBezTo>
                    <a:pt x="29547" y="15211"/>
                    <a:pt x="29490" y="15040"/>
                    <a:pt x="29452" y="14888"/>
                  </a:cubicBezTo>
                  <a:cubicBezTo>
                    <a:pt x="29395" y="14735"/>
                    <a:pt x="29357" y="14583"/>
                    <a:pt x="29300" y="14412"/>
                  </a:cubicBezTo>
                  <a:cubicBezTo>
                    <a:pt x="29243" y="14221"/>
                    <a:pt x="29186" y="14050"/>
                    <a:pt x="29109" y="13860"/>
                  </a:cubicBezTo>
                  <a:cubicBezTo>
                    <a:pt x="29033" y="13707"/>
                    <a:pt x="28957" y="13536"/>
                    <a:pt x="28862" y="13384"/>
                  </a:cubicBezTo>
                  <a:cubicBezTo>
                    <a:pt x="28786" y="13231"/>
                    <a:pt x="28691" y="13098"/>
                    <a:pt x="28595" y="12946"/>
                  </a:cubicBezTo>
                  <a:cubicBezTo>
                    <a:pt x="28500" y="12794"/>
                    <a:pt x="28424" y="12641"/>
                    <a:pt x="28329" y="12489"/>
                  </a:cubicBezTo>
                  <a:cubicBezTo>
                    <a:pt x="28119" y="12184"/>
                    <a:pt x="27891" y="11899"/>
                    <a:pt x="27662" y="11613"/>
                  </a:cubicBezTo>
                  <a:cubicBezTo>
                    <a:pt x="27453" y="11347"/>
                    <a:pt x="27225" y="11099"/>
                    <a:pt x="26977" y="10852"/>
                  </a:cubicBezTo>
                  <a:cubicBezTo>
                    <a:pt x="26806" y="10661"/>
                    <a:pt x="26634" y="10471"/>
                    <a:pt x="26463" y="10300"/>
                  </a:cubicBezTo>
                  <a:cubicBezTo>
                    <a:pt x="26425" y="10376"/>
                    <a:pt x="26387" y="10471"/>
                    <a:pt x="26349" y="10566"/>
                  </a:cubicBezTo>
                  <a:cubicBezTo>
                    <a:pt x="26216" y="10814"/>
                    <a:pt x="26101" y="11061"/>
                    <a:pt x="25987" y="11309"/>
                  </a:cubicBezTo>
                  <a:lnTo>
                    <a:pt x="25949" y="11404"/>
                  </a:lnTo>
                  <a:cubicBezTo>
                    <a:pt x="25911" y="11499"/>
                    <a:pt x="25873" y="11594"/>
                    <a:pt x="25816" y="11708"/>
                  </a:cubicBezTo>
                  <a:cubicBezTo>
                    <a:pt x="25816" y="11727"/>
                    <a:pt x="25797" y="11766"/>
                    <a:pt x="25778" y="11804"/>
                  </a:cubicBezTo>
                  <a:cubicBezTo>
                    <a:pt x="25759" y="11842"/>
                    <a:pt x="25740" y="11861"/>
                    <a:pt x="25721" y="11899"/>
                  </a:cubicBezTo>
                  <a:lnTo>
                    <a:pt x="25721" y="11880"/>
                  </a:lnTo>
                  <a:cubicBezTo>
                    <a:pt x="25740" y="11842"/>
                    <a:pt x="25759" y="11785"/>
                    <a:pt x="25759" y="11746"/>
                  </a:cubicBezTo>
                  <a:cubicBezTo>
                    <a:pt x="25721" y="11670"/>
                    <a:pt x="25702" y="11594"/>
                    <a:pt x="25683" y="11518"/>
                  </a:cubicBezTo>
                  <a:cubicBezTo>
                    <a:pt x="25644" y="11252"/>
                    <a:pt x="25606" y="10985"/>
                    <a:pt x="25568" y="10737"/>
                  </a:cubicBezTo>
                  <a:cubicBezTo>
                    <a:pt x="25549" y="10604"/>
                    <a:pt x="25530" y="10490"/>
                    <a:pt x="25511" y="10338"/>
                  </a:cubicBezTo>
                  <a:cubicBezTo>
                    <a:pt x="25492" y="10204"/>
                    <a:pt x="25473" y="10071"/>
                    <a:pt x="25454" y="9938"/>
                  </a:cubicBezTo>
                  <a:cubicBezTo>
                    <a:pt x="25435" y="9786"/>
                    <a:pt x="25416" y="9652"/>
                    <a:pt x="25397" y="9500"/>
                  </a:cubicBezTo>
                  <a:cubicBezTo>
                    <a:pt x="25397" y="9443"/>
                    <a:pt x="25378" y="9367"/>
                    <a:pt x="25378" y="9310"/>
                  </a:cubicBezTo>
                  <a:cubicBezTo>
                    <a:pt x="25149" y="9100"/>
                    <a:pt x="24940" y="8929"/>
                    <a:pt x="24655" y="8719"/>
                  </a:cubicBezTo>
                  <a:cubicBezTo>
                    <a:pt x="24369" y="8491"/>
                    <a:pt x="24045" y="8320"/>
                    <a:pt x="23760" y="8129"/>
                  </a:cubicBezTo>
                  <a:cubicBezTo>
                    <a:pt x="23626" y="8034"/>
                    <a:pt x="23531" y="7958"/>
                    <a:pt x="23360" y="7863"/>
                  </a:cubicBezTo>
                  <a:cubicBezTo>
                    <a:pt x="23208" y="7749"/>
                    <a:pt x="23036" y="7653"/>
                    <a:pt x="22865" y="7577"/>
                  </a:cubicBezTo>
                  <a:cubicBezTo>
                    <a:pt x="22579" y="7387"/>
                    <a:pt x="22313" y="7254"/>
                    <a:pt x="21989" y="7101"/>
                  </a:cubicBezTo>
                  <a:cubicBezTo>
                    <a:pt x="21685" y="6930"/>
                    <a:pt x="21361" y="6778"/>
                    <a:pt x="21056" y="6625"/>
                  </a:cubicBezTo>
                  <a:cubicBezTo>
                    <a:pt x="20885" y="6549"/>
                    <a:pt x="20695" y="6454"/>
                    <a:pt x="20523" y="6359"/>
                  </a:cubicBezTo>
                  <a:cubicBezTo>
                    <a:pt x="20352" y="6283"/>
                    <a:pt x="20181" y="6187"/>
                    <a:pt x="20009" y="6092"/>
                  </a:cubicBezTo>
                  <a:cubicBezTo>
                    <a:pt x="19686" y="5902"/>
                    <a:pt x="19381" y="5711"/>
                    <a:pt x="19057" y="5521"/>
                  </a:cubicBezTo>
                  <a:cubicBezTo>
                    <a:pt x="18886" y="5426"/>
                    <a:pt x="18715" y="5350"/>
                    <a:pt x="18562" y="5255"/>
                  </a:cubicBezTo>
                  <a:cubicBezTo>
                    <a:pt x="18391" y="5178"/>
                    <a:pt x="18220" y="5083"/>
                    <a:pt x="18067" y="4988"/>
                  </a:cubicBezTo>
                  <a:cubicBezTo>
                    <a:pt x="18029" y="4969"/>
                    <a:pt x="18010" y="4950"/>
                    <a:pt x="17972" y="4931"/>
                  </a:cubicBezTo>
                  <a:cubicBezTo>
                    <a:pt x="17934" y="4912"/>
                    <a:pt x="17896" y="4893"/>
                    <a:pt x="17858" y="4855"/>
                  </a:cubicBezTo>
                  <a:lnTo>
                    <a:pt x="17611" y="4722"/>
                  </a:lnTo>
                  <a:lnTo>
                    <a:pt x="17211" y="4493"/>
                  </a:lnTo>
                  <a:cubicBezTo>
                    <a:pt x="16982" y="4341"/>
                    <a:pt x="16735" y="4207"/>
                    <a:pt x="16525" y="4055"/>
                  </a:cubicBezTo>
                  <a:cubicBezTo>
                    <a:pt x="16316" y="3922"/>
                    <a:pt x="16107" y="3770"/>
                    <a:pt x="15878" y="3617"/>
                  </a:cubicBezTo>
                  <a:lnTo>
                    <a:pt x="15174" y="3141"/>
                  </a:lnTo>
                  <a:lnTo>
                    <a:pt x="15078" y="3084"/>
                  </a:lnTo>
                  <a:lnTo>
                    <a:pt x="15059" y="3179"/>
                  </a:lnTo>
                  <a:cubicBezTo>
                    <a:pt x="14983" y="3313"/>
                    <a:pt x="14888" y="3465"/>
                    <a:pt x="14793" y="3579"/>
                  </a:cubicBezTo>
                  <a:cubicBezTo>
                    <a:pt x="14717" y="3713"/>
                    <a:pt x="14622" y="3846"/>
                    <a:pt x="14526" y="3960"/>
                  </a:cubicBezTo>
                  <a:cubicBezTo>
                    <a:pt x="14393" y="4150"/>
                    <a:pt x="14241" y="4322"/>
                    <a:pt x="14089" y="4493"/>
                  </a:cubicBezTo>
                  <a:lnTo>
                    <a:pt x="14012" y="4588"/>
                  </a:lnTo>
                  <a:lnTo>
                    <a:pt x="13974" y="4626"/>
                  </a:lnTo>
                  <a:cubicBezTo>
                    <a:pt x="13917" y="4683"/>
                    <a:pt x="13860" y="4741"/>
                    <a:pt x="13803" y="4798"/>
                  </a:cubicBezTo>
                  <a:lnTo>
                    <a:pt x="13784" y="4836"/>
                  </a:lnTo>
                  <a:lnTo>
                    <a:pt x="13784" y="4817"/>
                  </a:lnTo>
                  <a:lnTo>
                    <a:pt x="13746" y="4855"/>
                  </a:lnTo>
                  <a:lnTo>
                    <a:pt x="13803" y="4741"/>
                  </a:lnTo>
                  <a:cubicBezTo>
                    <a:pt x="13822" y="4626"/>
                    <a:pt x="13822" y="4512"/>
                    <a:pt x="13822" y="4417"/>
                  </a:cubicBezTo>
                  <a:cubicBezTo>
                    <a:pt x="13841" y="4150"/>
                    <a:pt x="13879" y="3884"/>
                    <a:pt x="13936" y="3636"/>
                  </a:cubicBezTo>
                  <a:cubicBezTo>
                    <a:pt x="13974" y="3351"/>
                    <a:pt x="14031" y="3084"/>
                    <a:pt x="14108" y="2799"/>
                  </a:cubicBezTo>
                  <a:lnTo>
                    <a:pt x="14146" y="2570"/>
                  </a:lnTo>
                  <a:lnTo>
                    <a:pt x="13632" y="2247"/>
                  </a:lnTo>
                  <a:cubicBezTo>
                    <a:pt x="13327" y="2056"/>
                    <a:pt x="13003" y="1847"/>
                    <a:pt x="12699" y="1675"/>
                  </a:cubicBezTo>
                  <a:cubicBezTo>
                    <a:pt x="12394" y="1504"/>
                    <a:pt x="12109" y="1333"/>
                    <a:pt x="11785" y="1180"/>
                  </a:cubicBezTo>
                  <a:cubicBezTo>
                    <a:pt x="11633" y="1085"/>
                    <a:pt x="11461" y="1009"/>
                    <a:pt x="11309" y="933"/>
                  </a:cubicBezTo>
                  <a:cubicBezTo>
                    <a:pt x="11157" y="857"/>
                    <a:pt x="10985" y="800"/>
                    <a:pt x="10833" y="743"/>
                  </a:cubicBezTo>
                  <a:cubicBezTo>
                    <a:pt x="10490" y="628"/>
                    <a:pt x="10167" y="533"/>
                    <a:pt x="9805" y="457"/>
                  </a:cubicBezTo>
                  <a:cubicBezTo>
                    <a:pt x="9462" y="362"/>
                    <a:pt x="9120" y="267"/>
                    <a:pt x="8777" y="190"/>
                  </a:cubicBezTo>
                  <a:lnTo>
                    <a:pt x="8491" y="133"/>
                  </a:lnTo>
                  <a:cubicBezTo>
                    <a:pt x="8415" y="114"/>
                    <a:pt x="8320" y="95"/>
                    <a:pt x="8244" y="95"/>
                  </a:cubicBezTo>
                  <a:cubicBezTo>
                    <a:pt x="8054" y="57"/>
                    <a:pt x="7882" y="38"/>
                    <a:pt x="7711" y="38"/>
                  </a:cubicBezTo>
                  <a:cubicBezTo>
                    <a:pt x="7368" y="19"/>
                    <a:pt x="7006" y="0"/>
                    <a:pt x="6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2" name="Google Shape;1812;p64"/>
            <p:cNvSpPr/>
            <p:nvPr/>
          </p:nvSpPr>
          <p:spPr>
            <a:xfrm>
              <a:off x="3303825" y="3530725"/>
              <a:ext cx="810075" cy="553075"/>
            </a:xfrm>
            <a:custGeom>
              <a:avLst/>
              <a:gdLst/>
              <a:ahLst/>
              <a:cxnLst/>
              <a:rect l="l" t="t" r="r" b="b"/>
              <a:pathLst>
                <a:path w="32403" h="22123" extrusionOk="0">
                  <a:moveTo>
                    <a:pt x="1238" y="0"/>
                  </a:moveTo>
                  <a:lnTo>
                    <a:pt x="876" y="19"/>
                  </a:lnTo>
                  <a:lnTo>
                    <a:pt x="781" y="19"/>
                  </a:lnTo>
                  <a:cubicBezTo>
                    <a:pt x="648" y="19"/>
                    <a:pt x="495" y="38"/>
                    <a:pt x="362" y="57"/>
                  </a:cubicBezTo>
                  <a:cubicBezTo>
                    <a:pt x="248" y="76"/>
                    <a:pt x="114" y="114"/>
                    <a:pt x="0" y="152"/>
                  </a:cubicBezTo>
                  <a:lnTo>
                    <a:pt x="172" y="133"/>
                  </a:lnTo>
                  <a:cubicBezTo>
                    <a:pt x="248" y="114"/>
                    <a:pt x="324" y="114"/>
                    <a:pt x="400" y="114"/>
                  </a:cubicBezTo>
                  <a:cubicBezTo>
                    <a:pt x="667" y="114"/>
                    <a:pt x="933" y="152"/>
                    <a:pt x="1200" y="190"/>
                  </a:cubicBezTo>
                  <a:lnTo>
                    <a:pt x="1314" y="210"/>
                  </a:lnTo>
                  <a:cubicBezTo>
                    <a:pt x="1409" y="210"/>
                    <a:pt x="1523" y="248"/>
                    <a:pt x="1638" y="267"/>
                  </a:cubicBezTo>
                  <a:lnTo>
                    <a:pt x="1676" y="267"/>
                  </a:lnTo>
                  <a:lnTo>
                    <a:pt x="1885" y="286"/>
                  </a:lnTo>
                  <a:lnTo>
                    <a:pt x="2056" y="324"/>
                  </a:lnTo>
                  <a:lnTo>
                    <a:pt x="2247" y="362"/>
                  </a:lnTo>
                  <a:lnTo>
                    <a:pt x="2380" y="400"/>
                  </a:lnTo>
                  <a:cubicBezTo>
                    <a:pt x="2513" y="419"/>
                    <a:pt x="2627" y="438"/>
                    <a:pt x="2723" y="476"/>
                  </a:cubicBezTo>
                  <a:lnTo>
                    <a:pt x="3027" y="571"/>
                  </a:lnTo>
                  <a:cubicBezTo>
                    <a:pt x="3103" y="590"/>
                    <a:pt x="3161" y="609"/>
                    <a:pt x="3237" y="628"/>
                  </a:cubicBezTo>
                  <a:lnTo>
                    <a:pt x="3351" y="685"/>
                  </a:lnTo>
                  <a:lnTo>
                    <a:pt x="3617" y="762"/>
                  </a:lnTo>
                  <a:lnTo>
                    <a:pt x="3884" y="857"/>
                  </a:lnTo>
                  <a:cubicBezTo>
                    <a:pt x="4074" y="933"/>
                    <a:pt x="4284" y="1009"/>
                    <a:pt x="4493" y="1085"/>
                  </a:cubicBezTo>
                  <a:cubicBezTo>
                    <a:pt x="4607" y="1142"/>
                    <a:pt x="4703" y="1180"/>
                    <a:pt x="4817" y="1219"/>
                  </a:cubicBezTo>
                  <a:cubicBezTo>
                    <a:pt x="4912" y="1238"/>
                    <a:pt x="5045" y="1295"/>
                    <a:pt x="5160" y="1333"/>
                  </a:cubicBezTo>
                  <a:lnTo>
                    <a:pt x="5502" y="1485"/>
                  </a:lnTo>
                  <a:lnTo>
                    <a:pt x="5807" y="1599"/>
                  </a:lnTo>
                  <a:lnTo>
                    <a:pt x="5883" y="1637"/>
                  </a:lnTo>
                  <a:lnTo>
                    <a:pt x="6035" y="1694"/>
                  </a:lnTo>
                  <a:cubicBezTo>
                    <a:pt x="6111" y="1733"/>
                    <a:pt x="6188" y="1771"/>
                    <a:pt x="6264" y="1809"/>
                  </a:cubicBezTo>
                  <a:lnTo>
                    <a:pt x="6321" y="1828"/>
                  </a:lnTo>
                  <a:lnTo>
                    <a:pt x="6378" y="1866"/>
                  </a:lnTo>
                  <a:lnTo>
                    <a:pt x="6625" y="1980"/>
                  </a:lnTo>
                  <a:cubicBezTo>
                    <a:pt x="6835" y="2094"/>
                    <a:pt x="7044" y="2208"/>
                    <a:pt x="7254" y="2323"/>
                  </a:cubicBezTo>
                  <a:lnTo>
                    <a:pt x="7520" y="2475"/>
                  </a:lnTo>
                  <a:cubicBezTo>
                    <a:pt x="7653" y="2551"/>
                    <a:pt x="7787" y="2646"/>
                    <a:pt x="7920" y="2723"/>
                  </a:cubicBezTo>
                  <a:cubicBezTo>
                    <a:pt x="8244" y="2913"/>
                    <a:pt x="8529" y="3103"/>
                    <a:pt x="8815" y="3294"/>
                  </a:cubicBezTo>
                  <a:cubicBezTo>
                    <a:pt x="8948" y="3389"/>
                    <a:pt x="9100" y="3484"/>
                    <a:pt x="9234" y="3560"/>
                  </a:cubicBezTo>
                  <a:lnTo>
                    <a:pt x="9272" y="3598"/>
                  </a:lnTo>
                  <a:lnTo>
                    <a:pt x="9386" y="3674"/>
                  </a:lnTo>
                  <a:cubicBezTo>
                    <a:pt x="9500" y="3751"/>
                    <a:pt x="9614" y="3827"/>
                    <a:pt x="9729" y="3884"/>
                  </a:cubicBezTo>
                  <a:lnTo>
                    <a:pt x="9976" y="4036"/>
                  </a:lnTo>
                  <a:lnTo>
                    <a:pt x="10205" y="4188"/>
                  </a:lnTo>
                  <a:cubicBezTo>
                    <a:pt x="10338" y="4265"/>
                    <a:pt x="10509" y="4379"/>
                    <a:pt x="10661" y="4474"/>
                  </a:cubicBezTo>
                  <a:lnTo>
                    <a:pt x="10852" y="4607"/>
                  </a:lnTo>
                  <a:lnTo>
                    <a:pt x="11080" y="4779"/>
                  </a:lnTo>
                  <a:cubicBezTo>
                    <a:pt x="11175" y="4855"/>
                    <a:pt x="11271" y="4912"/>
                    <a:pt x="11385" y="4988"/>
                  </a:cubicBezTo>
                  <a:lnTo>
                    <a:pt x="11518" y="5102"/>
                  </a:lnTo>
                  <a:lnTo>
                    <a:pt x="11690" y="5236"/>
                  </a:lnTo>
                  <a:lnTo>
                    <a:pt x="11918" y="5388"/>
                  </a:lnTo>
                  <a:lnTo>
                    <a:pt x="12318" y="5692"/>
                  </a:lnTo>
                  <a:lnTo>
                    <a:pt x="12280" y="5673"/>
                  </a:lnTo>
                  <a:lnTo>
                    <a:pt x="12527" y="5864"/>
                  </a:lnTo>
                  <a:lnTo>
                    <a:pt x="12699" y="5997"/>
                  </a:lnTo>
                  <a:lnTo>
                    <a:pt x="12718" y="6016"/>
                  </a:lnTo>
                  <a:lnTo>
                    <a:pt x="13098" y="6302"/>
                  </a:lnTo>
                  <a:cubicBezTo>
                    <a:pt x="13155" y="6359"/>
                    <a:pt x="13232" y="6416"/>
                    <a:pt x="13327" y="6473"/>
                  </a:cubicBezTo>
                  <a:cubicBezTo>
                    <a:pt x="13422" y="6530"/>
                    <a:pt x="13479" y="6587"/>
                    <a:pt x="13574" y="6644"/>
                  </a:cubicBezTo>
                  <a:cubicBezTo>
                    <a:pt x="13688" y="6720"/>
                    <a:pt x="13803" y="6816"/>
                    <a:pt x="13917" y="6892"/>
                  </a:cubicBezTo>
                  <a:lnTo>
                    <a:pt x="14031" y="6987"/>
                  </a:lnTo>
                  <a:lnTo>
                    <a:pt x="14107" y="7044"/>
                  </a:lnTo>
                  <a:cubicBezTo>
                    <a:pt x="14222" y="7120"/>
                    <a:pt x="14355" y="7196"/>
                    <a:pt x="14469" y="7273"/>
                  </a:cubicBezTo>
                  <a:cubicBezTo>
                    <a:pt x="14583" y="7349"/>
                    <a:pt x="14755" y="7463"/>
                    <a:pt x="14888" y="7577"/>
                  </a:cubicBezTo>
                  <a:cubicBezTo>
                    <a:pt x="15021" y="7672"/>
                    <a:pt x="15192" y="7787"/>
                    <a:pt x="15345" y="7882"/>
                  </a:cubicBezTo>
                  <a:cubicBezTo>
                    <a:pt x="15440" y="7939"/>
                    <a:pt x="15516" y="7996"/>
                    <a:pt x="15611" y="8053"/>
                  </a:cubicBezTo>
                  <a:lnTo>
                    <a:pt x="15821" y="8167"/>
                  </a:lnTo>
                  <a:cubicBezTo>
                    <a:pt x="15973" y="8282"/>
                    <a:pt x="16125" y="8358"/>
                    <a:pt x="16278" y="8453"/>
                  </a:cubicBezTo>
                  <a:lnTo>
                    <a:pt x="16392" y="8510"/>
                  </a:lnTo>
                  <a:cubicBezTo>
                    <a:pt x="16544" y="8605"/>
                    <a:pt x="16696" y="8700"/>
                    <a:pt x="16868" y="8796"/>
                  </a:cubicBezTo>
                  <a:lnTo>
                    <a:pt x="17096" y="8910"/>
                  </a:lnTo>
                  <a:cubicBezTo>
                    <a:pt x="17210" y="8967"/>
                    <a:pt x="17325" y="9024"/>
                    <a:pt x="17439" y="9081"/>
                  </a:cubicBezTo>
                  <a:lnTo>
                    <a:pt x="17610" y="9195"/>
                  </a:lnTo>
                  <a:lnTo>
                    <a:pt x="17858" y="9348"/>
                  </a:lnTo>
                  <a:cubicBezTo>
                    <a:pt x="17972" y="9405"/>
                    <a:pt x="18086" y="9500"/>
                    <a:pt x="18258" y="9595"/>
                  </a:cubicBezTo>
                  <a:cubicBezTo>
                    <a:pt x="18334" y="9652"/>
                    <a:pt x="18429" y="9709"/>
                    <a:pt x="18524" y="9767"/>
                  </a:cubicBezTo>
                  <a:lnTo>
                    <a:pt x="18657" y="9862"/>
                  </a:lnTo>
                  <a:lnTo>
                    <a:pt x="18848" y="9976"/>
                  </a:lnTo>
                  <a:lnTo>
                    <a:pt x="19076" y="10128"/>
                  </a:lnTo>
                  <a:lnTo>
                    <a:pt x="19514" y="10395"/>
                  </a:lnTo>
                  <a:lnTo>
                    <a:pt x="19800" y="10566"/>
                  </a:lnTo>
                  <a:lnTo>
                    <a:pt x="19971" y="10680"/>
                  </a:lnTo>
                  <a:lnTo>
                    <a:pt x="20218" y="10852"/>
                  </a:lnTo>
                  <a:lnTo>
                    <a:pt x="20390" y="10947"/>
                  </a:lnTo>
                  <a:lnTo>
                    <a:pt x="20580" y="11080"/>
                  </a:lnTo>
                  <a:cubicBezTo>
                    <a:pt x="20809" y="11232"/>
                    <a:pt x="21037" y="11366"/>
                    <a:pt x="21266" y="11518"/>
                  </a:cubicBezTo>
                  <a:lnTo>
                    <a:pt x="21285" y="11518"/>
                  </a:lnTo>
                  <a:lnTo>
                    <a:pt x="21380" y="11575"/>
                  </a:lnTo>
                  <a:cubicBezTo>
                    <a:pt x="22008" y="11937"/>
                    <a:pt x="22617" y="12356"/>
                    <a:pt x="23207" y="12755"/>
                  </a:cubicBezTo>
                  <a:lnTo>
                    <a:pt x="23322" y="12832"/>
                  </a:lnTo>
                  <a:lnTo>
                    <a:pt x="23683" y="13060"/>
                  </a:lnTo>
                  <a:lnTo>
                    <a:pt x="23779" y="13136"/>
                  </a:lnTo>
                  <a:cubicBezTo>
                    <a:pt x="23893" y="13212"/>
                    <a:pt x="24007" y="13289"/>
                    <a:pt x="24121" y="13365"/>
                  </a:cubicBezTo>
                  <a:lnTo>
                    <a:pt x="24254" y="13460"/>
                  </a:lnTo>
                  <a:lnTo>
                    <a:pt x="24464" y="13612"/>
                  </a:lnTo>
                  <a:lnTo>
                    <a:pt x="24711" y="13784"/>
                  </a:lnTo>
                  <a:lnTo>
                    <a:pt x="24959" y="13955"/>
                  </a:lnTo>
                  <a:lnTo>
                    <a:pt x="25149" y="14088"/>
                  </a:lnTo>
                  <a:cubicBezTo>
                    <a:pt x="25244" y="14145"/>
                    <a:pt x="25340" y="14221"/>
                    <a:pt x="25416" y="14279"/>
                  </a:cubicBezTo>
                  <a:lnTo>
                    <a:pt x="25492" y="14336"/>
                  </a:lnTo>
                  <a:lnTo>
                    <a:pt x="25549" y="14374"/>
                  </a:lnTo>
                  <a:lnTo>
                    <a:pt x="25835" y="14602"/>
                  </a:lnTo>
                  <a:cubicBezTo>
                    <a:pt x="26158" y="14869"/>
                    <a:pt x="26482" y="15154"/>
                    <a:pt x="26710" y="15364"/>
                  </a:cubicBezTo>
                  <a:cubicBezTo>
                    <a:pt x="26787" y="15440"/>
                    <a:pt x="26863" y="15497"/>
                    <a:pt x="26920" y="15573"/>
                  </a:cubicBezTo>
                  <a:lnTo>
                    <a:pt x="27129" y="15763"/>
                  </a:lnTo>
                  <a:cubicBezTo>
                    <a:pt x="27205" y="15840"/>
                    <a:pt x="27281" y="15897"/>
                    <a:pt x="27358" y="15973"/>
                  </a:cubicBezTo>
                  <a:lnTo>
                    <a:pt x="27567" y="16163"/>
                  </a:lnTo>
                  <a:lnTo>
                    <a:pt x="27700" y="16277"/>
                  </a:lnTo>
                  <a:cubicBezTo>
                    <a:pt x="27796" y="16373"/>
                    <a:pt x="27891" y="16468"/>
                    <a:pt x="28005" y="16563"/>
                  </a:cubicBezTo>
                  <a:lnTo>
                    <a:pt x="28405" y="16925"/>
                  </a:lnTo>
                  <a:cubicBezTo>
                    <a:pt x="28519" y="17001"/>
                    <a:pt x="28614" y="17096"/>
                    <a:pt x="28709" y="17191"/>
                  </a:cubicBezTo>
                  <a:lnTo>
                    <a:pt x="28824" y="17306"/>
                  </a:lnTo>
                  <a:lnTo>
                    <a:pt x="29071" y="17515"/>
                  </a:lnTo>
                  <a:lnTo>
                    <a:pt x="29261" y="17705"/>
                  </a:lnTo>
                  <a:cubicBezTo>
                    <a:pt x="29376" y="17801"/>
                    <a:pt x="29490" y="17915"/>
                    <a:pt x="29623" y="18048"/>
                  </a:cubicBezTo>
                  <a:lnTo>
                    <a:pt x="29623" y="18048"/>
                  </a:lnTo>
                  <a:lnTo>
                    <a:pt x="29661" y="18086"/>
                  </a:lnTo>
                  <a:cubicBezTo>
                    <a:pt x="29909" y="18353"/>
                    <a:pt x="30175" y="18638"/>
                    <a:pt x="30423" y="18924"/>
                  </a:cubicBezTo>
                  <a:cubicBezTo>
                    <a:pt x="30708" y="19266"/>
                    <a:pt x="30975" y="19609"/>
                    <a:pt x="31184" y="19895"/>
                  </a:cubicBezTo>
                  <a:cubicBezTo>
                    <a:pt x="31279" y="20028"/>
                    <a:pt x="31356" y="20142"/>
                    <a:pt x="31432" y="20275"/>
                  </a:cubicBezTo>
                  <a:lnTo>
                    <a:pt x="31584" y="20504"/>
                  </a:lnTo>
                  <a:lnTo>
                    <a:pt x="31660" y="20637"/>
                  </a:lnTo>
                  <a:lnTo>
                    <a:pt x="31793" y="20847"/>
                  </a:lnTo>
                  <a:cubicBezTo>
                    <a:pt x="31908" y="21037"/>
                    <a:pt x="32022" y="21208"/>
                    <a:pt x="32117" y="21399"/>
                  </a:cubicBezTo>
                  <a:cubicBezTo>
                    <a:pt x="32172" y="21509"/>
                    <a:pt x="32227" y="21609"/>
                    <a:pt x="32275" y="21699"/>
                  </a:cubicBezTo>
                  <a:lnTo>
                    <a:pt x="32275" y="21699"/>
                  </a:lnTo>
                  <a:cubicBezTo>
                    <a:pt x="32252" y="21642"/>
                    <a:pt x="32225" y="21577"/>
                    <a:pt x="32193" y="21513"/>
                  </a:cubicBezTo>
                  <a:cubicBezTo>
                    <a:pt x="32117" y="21323"/>
                    <a:pt x="32003" y="21132"/>
                    <a:pt x="31908" y="20961"/>
                  </a:cubicBezTo>
                  <a:lnTo>
                    <a:pt x="31870" y="20904"/>
                  </a:lnTo>
                  <a:cubicBezTo>
                    <a:pt x="31812" y="20789"/>
                    <a:pt x="31755" y="20656"/>
                    <a:pt x="31679" y="20542"/>
                  </a:cubicBezTo>
                  <a:cubicBezTo>
                    <a:pt x="31565" y="20314"/>
                    <a:pt x="31451" y="20066"/>
                    <a:pt x="31298" y="19857"/>
                  </a:cubicBezTo>
                  <a:cubicBezTo>
                    <a:pt x="31203" y="19704"/>
                    <a:pt x="31108" y="19571"/>
                    <a:pt x="31032" y="19438"/>
                  </a:cubicBezTo>
                  <a:lnTo>
                    <a:pt x="30956" y="19324"/>
                  </a:lnTo>
                  <a:cubicBezTo>
                    <a:pt x="30861" y="19190"/>
                    <a:pt x="30746" y="19038"/>
                    <a:pt x="30613" y="18829"/>
                  </a:cubicBezTo>
                  <a:cubicBezTo>
                    <a:pt x="30385" y="18524"/>
                    <a:pt x="30137" y="18219"/>
                    <a:pt x="29890" y="17915"/>
                  </a:cubicBezTo>
                  <a:cubicBezTo>
                    <a:pt x="29756" y="17762"/>
                    <a:pt x="29623" y="17591"/>
                    <a:pt x="29490" y="17439"/>
                  </a:cubicBezTo>
                  <a:lnTo>
                    <a:pt x="29204" y="17115"/>
                  </a:lnTo>
                  <a:lnTo>
                    <a:pt x="29109" y="17001"/>
                  </a:lnTo>
                  <a:lnTo>
                    <a:pt x="29033" y="16925"/>
                  </a:lnTo>
                  <a:lnTo>
                    <a:pt x="28728" y="16582"/>
                  </a:lnTo>
                  <a:cubicBezTo>
                    <a:pt x="28595" y="16449"/>
                    <a:pt x="28462" y="16316"/>
                    <a:pt x="28329" y="16182"/>
                  </a:cubicBezTo>
                  <a:cubicBezTo>
                    <a:pt x="28195" y="16068"/>
                    <a:pt x="28062" y="15935"/>
                    <a:pt x="27910" y="15783"/>
                  </a:cubicBezTo>
                  <a:cubicBezTo>
                    <a:pt x="27815" y="15668"/>
                    <a:pt x="27700" y="15573"/>
                    <a:pt x="27605" y="15497"/>
                  </a:cubicBezTo>
                  <a:lnTo>
                    <a:pt x="27472" y="15364"/>
                  </a:lnTo>
                  <a:lnTo>
                    <a:pt x="27281" y="15154"/>
                  </a:lnTo>
                  <a:lnTo>
                    <a:pt x="27072" y="14964"/>
                  </a:lnTo>
                  <a:cubicBezTo>
                    <a:pt x="26977" y="14869"/>
                    <a:pt x="26882" y="14793"/>
                    <a:pt x="26787" y="14697"/>
                  </a:cubicBezTo>
                  <a:lnTo>
                    <a:pt x="26653" y="14583"/>
                  </a:lnTo>
                  <a:cubicBezTo>
                    <a:pt x="26482" y="14431"/>
                    <a:pt x="26330" y="14298"/>
                    <a:pt x="26177" y="14164"/>
                  </a:cubicBezTo>
                  <a:cubicBezTo>
                    <a:pt x="26025" y="14050"/>
                    <a:pt x="25892" y="13936"/>
                    <a:pt x="25739" y="13822"/>
                  </a:cubicBezTo>
                  <a:lnTo>
                    <a:pt x="25701" y="13803"/>
                  </a:lnTo>
                  <a:lnTo>
                    <a:pt x="25321" y="13498"/>
                  </a:lnTo>
                  <a:lnTo>
                    <a:pt x="25283" y="13479"/>
                  </a:lnTo>
                  <a:lnTo>
                    <a:pt x="25092" y="13327"/>
                  </a:lnTo>
                  <a:cubicBezTo>
                    <a:pt x="25016" y="13270"/>
                    <a:pt x="24940" y="13193"/>
                    <a:pt x="24845" y="13136"/>
                  </a:cubicBezTo>
                  <a:lnTo>
                    <a:pt x="24502" y="12908"/>
                  </a:lnTo>
                  <a:lnTo>
                    <a:pt x="24388" y="12813"/>
                  </a:lnTo>
                  <a:cubicBezTo>
                    <a:pt x="24235" y="12717"/>
                    <a:pt x="24083" y="12603"/>
                    <a:pt x="23912" y="12489"/>
                  </a:cubicBezTo>
                  <a:lnTo>
                    <a:pt x="23474" y="12184"/>
                  </a:lnTo>
                  <a:lnTo>
                    <a:pt x="22960" y="11842"/>
                  </a:lnTo>
                  <a:lnTo>
                    <a:pt x="22712" y="11670"/>
                  </a:lnTo>
                  <a:cubicBezTo>
                    <a:pt x="22484" y="11518"/>
                    <a:pt x="22236" y="11366"/>
                    <a:pt x="22008" y="11213"/>
                  </a:cubicBezTo>
                  <a:cubicBezTo>
                    <a:pt x="21837" y="11118"/>
                    <a:pt x="21665" y="11004"/>
                    <a:pt x="21494" y="10909"/>
                  </a:cubicBezTo>
                  <a:cubicBezTo>
                    <a:pt x="21208" y="10737"/>
                    <a:pt x="20923" y="10566"/>
                    <a:pt x="20656" y="10395"/>
                  </a:cubicBezTo>
                  <a:lnTo>
                    <a:pt x="20561" y="10338"/>
                  </a:lnTo>
                  <a:cubicBezTo>
                    <a:pt x="20390" y="10223"/>
                    <a:pt x="20218" y="10128"/>
                    <a:pt x="20047" y="10014"/>
                  </a:cubicBezTo>
                  <a:lnTo>
                    <a:pt x="19590" y="9747"/>
                  </a:lnTo>
                  <a:lnTo>
                    <a:pt x="19381" y="9614"/>
                  </a:lnTo>
                  <a:lnTo>
                    <a:pt x="19133" y="9462"/>
                  </a:lnTo>
                  <a:lnTo>
                    <a:pt x="19019" y="9386"/>
                  </a:lnTo>
                  <a:cubicBezTo>
                    <a:pt x="18905" y="9310"/>
                    <a:pt x="18810" y="9253"/>
                    <a:pt x="18695" y="9176"/>
                  </a:cubicBezTo>
                  <a:lnTo>
                    <a:pt x="18505" y="9062"/>
                  </a:lnTo>
                  <a:cubicBezTo>
                    <a:pt x="18410" y="9005"/>
                    <a:pt x="18315" y="8948"/>
                    <a:pt x="18219" y="8891"/>
                  </a:cubicBezTo>
                  <a:lnTo>
                    <a:pt x="18048" y="8796"/>
                  </a:lnTo>
                  <a:lnTo>
                    <a:pt x="17953" y="8738"/>
                  </a:lnTo>
                  <a:lnTo>
                    <a:pt x="17820" y="8662"/>
                  </a:lnTo>
                  <a:lnTo>
                    <a:pt x="17686" y="8586"/>
                  </a:lnTo>
                  <a:cubicBezTo>
                    <a:pt x="17553" y="8529"/>
                    <a:pt x="17420" y="8453"/>
                    <a:pt x="17287" y="8396"/>
                  </a:cubicBezTo>
                  <a:cubicBezTo>
                    <a:pt x="17191" y="8339"/>
                    <a:pt x="17096" y="8301"/>
                    <a:pt x="17001" y="8263"/>
                  </a:cubicBezTo>
                  <a:cubicBezTo>
                    <a:pt x="16830" y="8167"/>
                    <a:pt x="16658" y="8072"/>
                    <a:pt x="16506" y="7977"/>
                  </a:cubicBezTo>
                  <a:lnTo>
                    <a:pt x="16335" y="7863"/>
                  </a:lnTo>
                  <a:lnTo>
                    <a:pt x="16068" y="7710"/>
                  </a:lnTo>
                  <a:cubicBezTo>
                    <a:pt x="15954" y="7653"/>
                    <a:pt x="15859" y="7577"/>
                    <a:pt x="15745" y="7520"/>
                  </a:cubicBezTo>
                  <a:cubicBezTo>
                    <a:pt x="15516" y="7387"/>
                    <a:pt x="15307" y="7234"/>
                    <a:pt x="15097" y="7082"/>
                  </a:cubicBezTo>
                  <a:lnTo>
                    <a:pt x="14812" y="6892"/>
                  </a:lnTo>
                  <a:cubicBezTo>
                    <a:pt x="14697" y="6816"/>
                    <a:pt x="14583" y="6740"/>
                    <a:pt x="14488" y="6663"/>
                  </a:cubicBezTo>
                  <a:lnTo>
                    <a:pt x="14355" y="6568"/>
                  </a:lnTo>
                  <a:cubicBezTo>
                    <a:pt x="14183" y="6454"/>
                    <a:pt x="14031" y="6321"/>
                    <a:pt x="13879" y="6206"/>
                  </a:cubicBezTo>
                  <a:cubicBezTo>
                    <a:pt x="13746" y="6111"/>
                    <a:pt x="13631" y="6035"/>
                    <a:pt x="13536" y="5978"/>
                  </a:cubicBezTo>
                  <a:cubicBezTo>
                    <a:pt x="13441" y="5902"/>
                    <a:pt x="13327" y="5826"/>
                    <a:pt x="13232" y="5750"/>
                  </a:cubicBezTo>
                  <a:lnTo>
                    <a:pt x="13213" y="5730"/>
                  </a:lnTo>
                  <a:lnTo>
                    <a:pt x="13098" y="5635"/>
                  </a:lnTo>
                  <a:lnTo>
                    <a:pt x="12965" y="5540"/>
                  </a:lnTo>
                  <a:lnTo>
                    <a:pt x="12775" y="5388"/>
                  </a:lnTo>
                  <a:lnTo>
                    <a:pt x="12718" y="5331"/>
                  </a:lnTo>
                  <a:lnTo>
                    <a:pt x="12470" y="5140"/>
                  </a:lnTo>
                  <a:lnTo>
                    <a:pt x="12299" y="5007"/>
                  </a:lnTo>
                  <a:cubicBezTo>
                    <a:pt x="12146" y="4893"/>
                    <a:pt x="11994" y="4779"/>
                    <a:pt x="11880" y="4702"/>
                  </a:cubicBezTo>
                  <a:lnTo>
                    <a:pt x="11670" y="4550"/>
                  </a:lnTo>
                  <a:lnTo>
                    <a:pt x="11461" y="4379"/>
                  </a:lnTo>
                  <a:lnTo>
                    <a:pt x="11042" y="4093"/>
                  </a:lnTo>
                  <a:lnTo>
                    <a:pt x="10947" y="4036"/>
                  </a:lnTo>
                  <a:cubicBezTo>
                    <a:pt x="10833" y="3960"/>
                    <a:pt x="10719" y="3865"/>
                    <a:pt x="10585" y="3808"/>
                  </a:cubicBezTo>
                  <a:lnTo>
                    <a:pt x="10319" y="3636"/>
                  </a:lnTo>
                  <a:lnTo>
                    <a:pt x="10109" y="3503"/>
                  </a:lnTo>
                  <a:cubicBezTo>
                    <a:pt x="9957" y="3408"/>
                    <a:pt x="9786" y="3313"/>
                    <a:pt x="9652" y="3217"/>
                  </a:cubicBezTo>
                  <a:lnTo>
                    <a:pt x="9500" y="3141"/>
                  </a:lnTo>
                  <a:cubicBezTo>
                    <a:pt x="9386" y="3065"/>
                    <a:pt x="9272" y="2989"/>
                    <a:pt x="9157" y="2913"/>
                  </a:cubicBezTo>
                  <a:lnTo>
                    <a:pt x="9100" y="2856"/>
                  </a:lnTo>
                  <a:cubicBezTo>
                    <a:pt x="8948" y="2761"/>
                    <a:pt x="8796" y="2646"/>
                    <a:pt x="8624" y="2551"/>
                  </a:cubicBezTo>
                  <a:lnTo>
                    <a:pt x="8529" y="2494"/>
                  </a:lnTo>
                  <a:cubicBezTo>
                    <a:pt x="8415" y="2399"/>
                    <a:pt x="8282" y="2323"/>
                    <a:pt x="8148" y="2228"/>
                  </a:cubicBezTo>
                  <a:lnTo>
                    <a:pt x="8053" y="2170"/>
                  </a:lnTo>
                  <a:lnTo>
                    <a:pt x="7901" y="2056"/>
                  </a:lnTo>
                  <a:lnTo>
                    <a:pt x="7787" y="1999"/>
                  </a:lnTo>
                  <a:lnTo>
                    <a:pt x="7653" y="1904"/>
                  </a:lnTo>
                  <a:lnTo>
                    <a:pt x="7615" y="1885"/>
                  </a:lnTo>
                  <a:cubicBezTo>
                    <a:pt x="7558" y="1847"/>
                    <a:pt x="7482" y="1809"/>
                    <a:pt x="7425" y="1752"/>
                  </a:cubicBezTo>
                  <a:lnTo>
                    <a:pt x="7254" y="1656"/>
                  </a:lnTo>
                  <a:lnTo>
                    <a:pt x="7178" y="1618"/>
                  </a:lnTo>
                  <a:lnTo>
                    <a:pt x="6873" y="1447"/>
                  </a:lnTo>
                  <a:lnTo>
                    <a:pt x="6702" y="1333"/>
                  </a:lnTo>
                  <a:lnTo>
                    <a:pt x="6530" y="1238"/>
                  </a:lnTo>
                  <a:cubicBezTo>
                    <a:pt x="6302" y="1085"/>
                    <a:pt x="6054" y="971"/>
                    <a:pt x="5807" y="857"/>
                  </a:cubicBezTo>
                  <a:lnTo>
                    <a:pt x="5674" y="819"/>
                  </a:lnTo>
                  <a:lnTo>
                    <a:pt x="5559" y="781"/>
                  </a:lnTo>
                  <a:lnTo>
                    <a:pt x="5350" y="685"/>
                  </a:lnTo>
                  <a:cubicBezTo>
                    <a:pt x="5236" y="647"/>
                    <a:pt x="5102" y="609"/>
                    <a:pt x="5007" y="590"/>
                  </a:cubicBezTo>
                  <a:lnTo>
                    <a:pt x="4893" y="552"/>
                  </a:lnTo>
                  <a:lnTo>
                    <a:pt x="4607" y="476"/>
                  </a:lnTo>
                  <a:cubicBezTo>
                    <a:pt x="4531" y="438"/>
                    <a:pt x="4455" y="419"/>
                    <a:pt x="4379" y="400"/>
                  </a:cubicBezTo>
                  <a:lnTo>
                    <a:pt x="4322" y="381"/>
                  </a:lnTo>
                  <a:lnTo>
                    <a:pt x="4055" y="324"/>
                  </a:lnTo>
                  <a:lnTo>
                    <a:pt x="3770" y="248"/>
                  </a:lnTo>
                  <a:lnTo>
                    <a:pt x="3732" y="248"/>
                  </a:lnTo>
                  <a:lnTo>
                    <a:pt x="3636" y="210"/>
                  </a:lnTo>
                  <a:lnTo>
                    <a:pt x="3484" y="171"/>
                  </a:lnTo>
                  <a:lnTo>
                    <a:pt x="3351" y="152"/>
                  </a:lnTo>
                  <a:cubicBezTo>
                    <a:pt x="3180" y="114"/>
                    <a:pt x="3008" y="76"/>
                    <a:pt x="2837" y="57"/>
                  </a:cubicBezTo>
                  <a:cubicBezTo>
                    <a:pt x="2723" y="38"/>
                    <a:pt x="2647" y="19"/>
                    <a:pt x="2570" y="19"/>
                  </a:cubicBezTo>
                  <a:lnTo>
                    <a:pt x="2380" y="0"/>
                  </a:lnTo>
                  <a:close/>
                  <a:moveTo>
                    <a:pt x="32275" y="21699"/>
                  </a:moveTo>
                  <a:lnTo>
                    <a:pt x="32275" y="21699"/>
                  </a:lnTo>
                  <a:cubicBezTo>
                    <a:pt x="32293" y="21744"/>
                    <a:pt x="32310" y="21784"/>
                    <a:pt x="32327" y="21818"/>
                  </a:cubicBezTo>
                  <a:lnTo>
                    <a:pt x="32327" y="21798"/>
                  </a:lnTo>
                  <a:cubicBezTo>
                    <a:pt x="32311" y="21767"/>
                    <a:pt x="32293" y="21734"/>
                    <a:pt x="32275" y="21699"/>
                  </a:cubicBezTo>
                  <a:close/>
                  <a:moveTo>
                    <a:pt x="32327" y="21818"/>
                  </a:moveTo>
                  <a:lnTo>
                    <a:pt x="32327" y="21856"/>
                  </a:lnTo>
                  <a:lnTo>
                    <a:pt x="32346" y="21894"/>
                  </a:lnTo>
                  <a:lnTo>
                    <a:pt x="32346" y="21932"/>
                  </a:lnTo>
                  <a:lnTo>
                    <a:pt x="32346" y="21951"/>
                  </a:lnTo>
                  <a:cubicBezTo>
                    <a:pt x="32365" y="21989"/>
                    <a:pt x="32365" y="22027"/>
                    <a:pt x="32384" y="22084"/>
                  </a:cubicBezTo>
                  <a:lnTo>
                    <a:pt x="32384" y="22103"/>
                  </a:lnTo>
                  <a:lnTo>
                    <a:pt x="32365" y="22084"/>
                  </a:lnTo>
                  <a:lnTo>
                    <a:pt x="32365" y="22084"/>
                  </a:lnTo>
                  <a:cubicBezTo>
                    <a:pt x="32365" y="22103"/>
                    <a:pt x="32384" y="22103"/>
                    <a:pt x="32384" y="22122"/>
                  </a:cubicBezTo>
                  <a:lnTo>
                    <a:pt x="32403" y="22103"/>
                  </a:lnTo>
                  <a:cubicBezTo>
                    <a:pt x="32403" y="22084"/>
                    <a:pt x="32403" y="22084"/>
                    <a:pt x="32403" y="22065"/>
                  </a:cubicBezTo>
                  <a:cubicBezTo>
                    <a:pt x="32384" y="21989"/>
                    <a:pt x="32346" y="21913"/>
                    <a:pt x="32327" y="218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3" name="Google Shape;1813;p64"/>
            <p:cNvSpPr/>
            <p:nvPr/>
          </p:nvSpPr>
          <p:spPr>
            <a:xfrm>
              <a:off x="3467550" y="3479800"/>
              <a:ext cx="66650" cy="125175"/>
            </a:xfrm>
            <a:custGeom>
              <a:avLst/>
              <a:gdLst/>
              <a:ahLst/>
              <a:cxnLst/>
              <a:rect l="l" t="t" r="r" b="b"/>
              <a:pathLst>
                <a:path w="2666" h="5007" extrusionOk="0">
                  <a:moveTo>
                    <a:pt x="0" y="0"/>
                  </a:moveTo>
                  <a:cubicBezTo>
                    <a:pt x="0" y="267"/>
                    <a:pt x="38" y="552"/>
                    <a:pt x="57" y="800"/>
                  </a:cubicBezTo>
                  <a:lnTo>
                    <a:pt x="57" y="819"/>
                  </a:lnTo>
                  <a:lnTo>
                    <a:pt x="57" y="895"/>
                  </a:lnTo>
                  <a:cubicBezTo>
                    <a:pt x="76" y="1009"/>
                    <a:pt x="95" y="1104"/>
                    <a:pt x="95" y="1199"/>
                  </a:cubicBezTo>
                  <a:cubicBezTo>
                    <a:pt x="115" y="1295"/>
                    <a:pt x="134" y="1447"/>
                    <a:pt x="153" y="1561"/>
                  </a:cubicBezTo>
                  <a:cubicBezTo>
                    <a:pt x="172" y="1809"/>
                    <a:pt x="191" y="2018"/>
                    <a:pt x="210" y="2247"/>
                  </a:cubicBezTo>
                  <a:lnTo>
                    <a:pt x="210" y="2456"/>
                  </a:lnTo>
                  <a:cubicBezTo>
                    <a:pt x="210" y="2589"/>
                    <a:pt x="210" y="2722"/>
                    <a:pt x="210" y="2856"/>
                  </a:cubicBezTo>
                  <a:lnTo>
                    <a:pt x="210" y="2989"/>
                  </a:lnTo>
                  <a:cubicBezTo>
                    <a:pt x="229" y="3141"/>
                    <a:pt x="248" y="3294"/>
                    <a:pt x="267" y="3446"/>
                  </a:cubicBezTo>
                  <a:cubicBezTo>
                    <a:pt x="267" y="3541"/>
                    <a:pt x="286" y="3636"/>
                    <a:pt x="305" y="3731"/>
                  </a:cubicBezTo>
                  <a:lnTo>
                    <a:pt x="305" y="3751"/>
                  </a:lnTo>
                  <a:lnTo>
                    <a:pt x="476" y="3827"/>
                  </a:lnTo>
                  <a:lnTo>
                    <a:pt x="495" y="3827"/>
                  </a:lnTo>
                  <a:lnTo>
                    <a:pt x="533" y="3846"/>
                  </a:lnTo>
                  <a:lnTo>
                    <a:pt x="552" y="3846"/>
                  </a:lnTo>
                  <a:lnTo>
                    <a:pt x="590" y="3865"/>
                  </a:lnTo>
                  <a:lnTo>
                    <a:pt x="724" y="3922"/>
                  </a:lnTo>
                  <a:lnTo>
                    <a:pt x="1028" y="4074"/>
                  </a:lnTo>
                  <a:lnTo>
                    <a:pt x="1295" y="4207"/>
                  </a:lnTo>
                  <a:cubicBezTo>
                    <a:pt x="1485" y="4322"/>
                    <a:pt x="1676" y="4417"/>
                    <a:pt x="1828" y="4512"/>
                  </a:cubicBezTo>
                  <a:lnTo>
                    <a:pt x="1942" y="4588"/>
                  </a:lnTo>
                  <a:lnTo>
                    <a:pt x="2190" y="4721"/>
                  </a:lnTo>
                  <a:lnTo>
                    <a:pt x="2247" y="4760"/>
                  </a:lnTo>
                  <a:lnTo>
                    <a:pt x="2475" y="4893"/>
                  </a:lnTo>
                  <a:lnTo>
                    <a:pt x="2551" y="4950"/>
                  </a:lnTo>
                  <a:lnTo>
                    <a:pt x="2628" y="5007"/>
                  </a:lnTo>
                  <a:lnTo>
                    <a:pt x="2666" y="4988"/>
                  </a:lnTo>
                  <a:lnTo>
                    <a:pt x="2647" y="4931"/>
                  </a:lnTo>
                  <a:lnTo>
                    <a:pt x="2647" y="4912"/>
                  </a:lnTo>
                  <a:cubicBezTo>
                    <a:pt x="2628" y="4836"/>
                    <a:pt x="2589" y="4760"/>
                    <a:pt x="2570" y="4664"/>
                  </a:cubicBezTo>
                  <a:lnTo>
                    <a:pt x="2532" y="4474"/>
                  </a:lnTo>
                  <a:lnTo>
                    <a:pt x="2532" y="4436"/>
                  </a:lnTo>
                  <a:lnTo>
                    <a:pt x="2532" y="4417"/>
                  </a:lnTo>
                  <a:cubicBezTo>
                    <a:pt x="2494" y="4188"/>
                    <a:pt x="2437" y="3998"/>
                    <a:pt x="2418" y="3827"/>
                  </a:cubicBezTo>
                  <a:lnTo>
                    <a:pt x="2418" y="3808"/>
                  </a:lnTo>
                  <a:cubicBezTo>
                    <a:pt x="2399" y="3712"/>
                    <a:pt x="2380" y="3598"/>
                    <a:pt x="2380" y="3503"/>
                  </a:cubicBezTo>
                  <a:cubicBezTo>
                    <a:pt x="2380" y="3427"/>
                    <a:pt x="2380" y="3332"/>
                    <a:pt x="2361" y="3198"/>
                  </a:cubicBezTo>
                  <a:cubicBezTo>
                    <a:pt x="2361" y="2970"/>
                    <a:pt x="2361" y="2722"/>
                    <a:pt x="2380" y="2532"/>
                  </a:cubicBezTo>
                  <a:lnTo>
                    <a:pt x="2380" y="2513"/>
                  </a:lnTo>
                  <a:cubicBezTo>
                    <a:pt x="2380" y="2323"/>
                    <a:pt x="2399" y="2094"/>
                    <a:pt x="2437" y="1885"/>
                  </a:cubicBezTo>
                  <a:cubicBezTo>
                    <a:pt x="2456" y="1713"/>
                    <a:pt x="2475" y="1542"/>
                    <a:pt x="2513" y="1390"/>
                  </a:cubicBezTo>
                  <a:lnTo>
                    <a:pt x="2513" y="1371"/>
                  </a:lnTo>
                  <a:lnTo>
                    <a:pt x="2513" y="1333"/>
                  </a:lnTo>
                  <a:lnTo>
                    <a:pt x="2513" y="1276"/>
                  </a:lnTo>
                  <a:lnTo>
                    <a:pt x="2513" y="1257"/>
                  </a:lnTo>
                  <a:lnTo>
                    <a:pt x="2513" y="1218"/>
                  </a:lnTo>
                  <a:cubicBezTo>
                    <a:pt x="2532" y="1047"/>
                    <a:pt x="2570" y="819"/>
                    <a:pt x="2608" y="609"/>
                  </a:cubicBezTo>
                  <a:lnTo>
                    <a:pt x="2608" y="571"/>
                  </a:lnTo>
                  <a:lnTo>
                    <a:pt x="2608" y="476"/>
                  </a:lnTo>
                  <a:lnTo>
                    <a:pt x="2608" y="419"/>
                  </a:lnTo>
                  <a:lnTo>
                    <a:pt x="2608" y="381"/>
                  </a:lnTo>
                  <a:lnTo>
                    <a:pt x="2494" y="343"/>
                  </a:lnTo>
                  <a:lnTo>
                    <a:pt x="2475" y="343"/>
                  </a:lnTo>
                  <a:cubicBezTo>
                    <a:pt x="2266" y="286"/>
                    <a:pt x="2037" y="228"/>
                    <a:pt x="1809" y="171"/>
                  </a:cubicBezTo>
                  <a:lnTo>
                    <a:pt x="1542" y="114"/>
                  </a:lnTo>
                  <a:cubicBezTo>
                    <a:pt x="1466" y="95"/>
                    <a:pt x="1390" y="95"/>
                    <a:pt x="1333" y="76"/>
                  </a:cubicBezTo>
                  <a:lnTo>
                    <a:pt x="1276" y="76"/>
                  </a:lnTo>
                  <a:cubicBezTo>
                    <a:pt x="1104" y="57"/>
                    <a:pt x="952" y="57"/>
                    <a:pt x="800" y="38"/>
                  </a:cubicBezTo>
                  <a:lnTo>
                    <a:pt x="743" y="38"/>
                  </a:lnTo>
                  <a:cubicBezTo>
                    <a:pt x="457" y="19"/>
                    <a:pt x="22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4" name="Google Shape;1814;p64"/>
            <p:cNvSpPr/>
            <p:nvPr/>
          </p:nvSpPr>
          <p:spPr>
            <a:xfrm>
              <a:off x="3449925" y="3653025"/>
              <a:ext cx="204700" cy="101875"/>
            </a:xfrm>
            <a:custGeom>
              <a:avLst/>
              <a:gdLst/>
              <a:ahLst/>
              <a:cxnLst/>
              <a:rect l="l" t="t" r="r" b="b"/>
              <a:pathLst>
                <a:path w="8188" h="4075" extrusionOk="0">
                  <a:moveTo>
                    <a:pt x="8187" y="1676"/>
                  </a:moveTo>
                  <a:lnTo>
                    <a:pt x="8143" y="1685"/>
                  </a:lnTo>
                  <a:lnTo>
                    <a:pt x="8143" y="1685"/>
                  </a:lnTo>
                  <a:lnTo>
                    <a:pt x="8187" y="1714"/>
                  </a:lnTo>
                  <a:lnTo>
                    <a:pt x="8187" y="1676"/>
                  </a:lnTo>
                  <a:close/>
                  <a:moveTo>
                    <a:pt x="5865" y="1"/>
                  </a:moveTo>
                  <a:lnTo>
                    <a:pt x="5389" y="20"/>
                  </a:lnTo>
                  <a:cubicBezTo>
                    <a:pt x="5103" y="20"/>
                    <a:pt x="4798" y="39"/>
                    <a:pt x="4513" y="77"/>
                  </a:cubicBezTo>
                  <a:cubicBezTo>
                    <a:pt x="4208" y="96"/>
                    <a:pt x="3923" y="172"/>
                    <a:pt x="3675" y="210"/>
                  </a:cubicBezTo>
                  <a:lnTo>
                    <a:pt x="3656" y="210"/>
                  </a:lnTo>
                  <a:lnTo>
                    <a:pt x="3466" y="248"/>
                  </a:lnTo>
                  <a:cubicBezTo>
                    <a:pt x="3104" y="324"/>
                    <a:pt x="2799" y="382"/>
                    <a:pt x="2476" y="458"/>
                  </a:cubicBezTo>
                  <a:lnTo>
                    <a:pt x="1733" y="610"/>
                  </a:lnTo>
                  <a:cubicBezTo>
                    <a:pt x="1353" y="686"/>
                    <a:pt x="858" y="800"/>
                    <a:pt x="363" y="915"/>
                  </a:cubicBezTo>
                  <a:lnTo>
                    <a:pt x="153" y="972"/>
                  </a:lnTo>
                  <a:lnTo>
                    <a:pt x="96" y="972"/>
                  </a:lnTo>
                  <a:lnTo>
                    <a:pt x="1" y="1010"/>
                  </a:lnTo>
                  <a:cubicBezTo>
                    <a:pt x="39" y="1124"/>
                    <a:pt x="96" y="1238"/>
                    <a:pt x="153" y="1353"/>
                  </a:cubicBezTo>
                  <a:cubicBezTo>
                    <a:pt x="248" y="1562"/>
                    <a:pt x="382" y="1771"/>
                    <a:pt x="477" y="1943"/>
                  </a:cubicBezTo>
                  <a:lnTo>
                    <a:pt x="629" y="2228"/>
                  </a:lnTo>
                  <a:lnTo>
                    <a:pt x="686" y="2323"/>
                  </a:lnTo>
                  <a:cubicBezTo>
                    <a:pt x="839" y="2590"/>
                    <a:pt x="972" y="2837"/>
                    <a:pt x="1143" y="3085"/>
                  </a:cubicBezTo>
                  <a:cubicBezTo>
                    <a:pt x="1238" y="3237"/>
                    <a:pt x="1353" y="3371"/>
                    <a:pt x="1467" y="3523"/>
                  </a:cubicBezTo>
                  <a:cubicBezTo>
                    <a:pt x="1600" y="3675"/>
                    <a:pt x="1714" y="3789"/>
                    <a:pt x="1848" y="3923"/>
                  </a:cubicBezTo>
                  <a:lnTo>
                    <a:pt x="2000" y="4075"/>
                  </a:lnTo>
                  <a:lnTo>
                    <a:pt x="2038" y="4056"/>
                  </a:lnTo>
                  <a:lnTo>
                    <a:pt x="2057" y="4056"/>
                  </a:lnTo>
                  <a:lnTo>
                    <a:pt x="2076" y="4037"/>
                  </a:lnTo>
                  <a:lnTo>
                    <a:pt x="2133" y="3999"/>
                  </a:lnTo>
                  <a:cubicBezTo>
                    <a:pt x="2324" y="3904"/>
                    <a:pt x="2495" y="3808"/>
                    <a:pt x="2685" y="3713"/>
                  </a:cubicBezTo>
                  <a:lnTo>
                    <a:pt x="3237" y="3428"/>
                  </a:lnTo>
                  <a:cubicBezTo>
                    <a:pt x="3580" y="3256"/>
                    <a:pt x="3942" y="3085"/>
                    <a:pt x="4380" y="2895"/>
                  </a:cubicBezTo>
                  <a:cubicBezTo>
                    <a:pt x="4722" y="2742"/>
                    <a:pt x="5141" y="2552"/>
                    <a:pt x="5541" y="2400"/>
                  </a:cubicBezTo>
                  <a:lnTo>
                    <a:pt x="5560" y="2400"/>
                  </a:lnTo>
                  <a:cubicBezTo>
                    <a:pt x="5693" y="2342"/>
                    <a:pt x="5826" y="2304"/>
                    <a:pt x="5998" y="2247"/>
                  </a:cubicBezTo>
                  <a:cubicBezTo>
                    <a:pt x="6455" y="2076"/>
                    <a:pt x="6835" y="1981"/>
                    <a:pt x="7178" y="1886"/>
                  </a:cubicBezTo>
                  <a:cubicBezTo>
                    <a:pt x="7388" y="1848"/>
                    <a:pt x="7597" y="1809"/>
                    <a:pt x="7787" y="1752"/>
                  </a:cubicBezTo>
                  <a:lnTo>
                    <a:pt x="7806" y="1752"/>
                  </a:lnTo>
                  <a:lnTo>
                    <a:pt x="8143" y="1685"/>
                  </a:lnTo>
                  <a:lnTo>
                    <a:pt x="8143" y="1685"/>
                  </a:lnTo>
                  <a:lnTo>
                    <a:pt x="8130" y="1676"/>
                  </a:lnTo>
                  <a:lnTo>
                    <a:pt x="8111" y="1638"/>
                  </a:lnTo>
                  <a:cubicBezTo>
                    <a:pt x="7825" y="1429"/>
                    <a:pt x="7559" y="1219"/>
                    <a:pt x="7235" y="972"/>
                  </a:cubicBezTo>
                  <a:lnTo>
                    <a:pt x="7159" y="915"/>
                  </a:lnTo>
                  <a:cubicBezTo>
                    <a:pt x="6816" y="686"/>
                    <a:pt x="6493" y="420"/>
                    <a:pt x="6245" y="210"/>
                  </a:cubicBezTo>
                  <a:lnTo>
                    <a:pt x="6226" y="191"/>
                  </a:lnTo>
                  <a:lnTo>
                    <a:pt x="6131" y="115"/>
                  </a:lnTo>
                  <a:lnTo>
                    <a:pt x="6036" y="58"/>
                  </a:lnTo>
                  <a:lnTo>
                    <a:pt x="5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5" name="Google Shape;1815;p64"/>
            <p:cNvSpPr/>
            <p:nvPr/>
          </p:nvSpPr>
          <p:spPr>
            <a:xfrm>
              <a:off x="3671250" y="3571175"/>
              <a:ext cx="78550" cy="164700"/>
            </a:xfrm>
            <a:custGeom>
              <a:avLst/>
              <a:gdLst/>
              <a:ahLst/>
              <a:cxnLst/>
              <a:rect l="l" t="t" r="r" b="b"/>
              <a:pathLst>
                <a:path w="3142" h="6588" extrusionOk="0">
                  <a:moveTo>
                    <a:pt x="800" y="0"/>
                  </a:moveTo>
                  <a:cubicBezTo>
                    <a:pt x="800" y="57"/>
                    <a:pt x="781" y="96"/>
                    <a:pt x="762" y="153"/>
                  </a:cubicBezTo>
                  <a:lnTo>
                    <a:pt x="743" y="248"/>
                  </a:lnTo>
                  <a:cubicBezTo>
                    <a:pt x="667" y="476"/>
                    <a:pt x="629" y="667"/>
                    <a:pt x="591" y="838"/>
                  </a:cubicBezTo>
                  <a:cubicBezTo>
                    <a:pt x="553" y="1085"/>
                    <a:pt x="515" y="1276"/>
                    <a:pt x="476" y="1466"/>
                  </a:cubicBezTo>
                  <a:cubicBezTo>
                    <a:pt x="476" y="1561"/>
                    <a:pt x="457" y="1676"/>
                    <a:pt x="438" y="1771"/>
                  </a:cubicBezTo>
                  <a:cubicBezTo>
                    <a:pt x="438" y="1885"/>
                    <a:pt x="419" y="2056"/>
                    <a:pt x="400" y="2190"/>
                  </a:cubicBezTo>
                  <a:cubicBezTo>
                    <a:pt x="381" y="2323"/>
                    <a:pt x="362" y="2418"/>
                    <a:pt x="343" y="2551"/>
                  </a:cubicBezTo>
                  <a:lnTo>
                    <a:pt x="305" y="2837"/>
                  </a:lnTo>
                  <a:lnTo>
                    <a:pt x="305" y="2894"/>
                  </a:lnTo>
                  <a:lnTo>
                    <a:pt x="286" y="3008"/>
                  </a:lnTo>
                  <a:lnTo>
                    <a:pt x="248" y="3275"/>
                  </a:lnTo>
                  <a:cubicBezTo>
                    <a:pt x="229" y="3408"/>
                    <a:pt x="210" y="3522"/>
                    <a:pt x="172" y="3675"/>
                  </a:cubicBezTo>
                  <a:cubicBezTo>
                    <a:pt x="134" y="3884"/>
                    <a:pt x="96" y="4132"/>
                    <a:pt x="58" y="4379"/>
                  </a:cubicBezTo>
                  <a:lnTo>
                    <a:pt x="58" y="4455"/>
                  </a:lnTo>
                  <a:lnTo>
                    <a:pt x="58" y="4512"/>
                  </a:lnTo>
                  <a:cubicBezTo>
                    <a:pt x="39" y="4703"/>
                    <a:pt x="20" y="4855"/>
                    <a:pt x="0" y="4988"/>
                  </a:cubicBezTo>
                  <a:lnTo>
                    <a:pt x="0" y="5160"/>
                  </a:lnTo>
                  <a:cubicBezTo>
                    <a:pt x="134" y="5274"/>
                    <a:pt x="248" y="5369"/>
                    <a:pt x="362" y="5445"/>
                  </a:cubicBezTo>
                  <a:lnTo>
                    <a:pt x="762" y="5750"/>
                  </a:lnTo>
                  <a:lnTo>
                    <a:pt x="1333" y="6188"/>
                  </a:lnTo>
                  <a:lnTo>
                    <a:pt x="1847" y="6560"/>
                  </a:lnTo>
                  <a:lnTo>
                    <a:pt x="1847" y="6549"/>
                  </a:lnTo>
                  <a:lnTo>
                    <a:pt x="1847" y="6378"/>
                  </a:lnTo>
                  <a:lnTo>
                    <a:pt x="1847" y="6340"/>
                  </a:lnTo>
                  <a:lnTo>
                    <a:pt x="1847" y="6207"/>
                  </a:lnTo>
                  <a:lnTo>
                    <a:pt x="1847" y="5864"/>
                  </a:lnTo>
                  <a:cubicBezTo>
                    <a:pt x="1847" y="5674"/>
                    <a:pt x="1866" y="5483"/>
                    <a:pt x="1885" y="5274"/>
                  </a:cubicBezTo>
                  <a:lnTo>
                    <a:pt x="1904" y="5064"/>
                  </a:lnTo>
                  <a:lnTo>
                    <a:pt x="1904" y="5007"/>
                  </a:lnTo>
                  <a:cubicBezTo>
                    <a:pt x="1923" y="4893"/>
                    <a:pt x="1923" y="4779"/>
                    <a:pt x="1942" y="4665"/>
                  </a:cubicBezTo>
                  <a:cubicBezTo>
                    <a:pt x="1961" y="4474"/>
                    <a:pt x="1999" y="4265"/>
                    <a:pt x="2038" y="4055"/>
                  </a:cubicBezTo>
                  <a:lnTo>
                    <a:pt x="2038" y="3998"/>
                  </a:lnTo>
                  <a:cubicBezTo>
                    <a:pt x="2057" y="3922"/>
                    <a:pt x="2057" y="3846"/>
                    <a:pt x="2076" y="3770"/>
                  </a:cubicBezTo>
                  <a:cubicBezTo>
                    <a:pt x="2095" y="3694"/>
                    <a:pt x="2133" y="3541"/>
                    <a:pt x="2171" y="3446"/>
                  </a:cubicBezTo>
                  <a:cubicBezTo>
                    <a:pt x="2228" y="3256"/>
                    <a:pt x="2304" y="3065"/>
                    <a:pt x="2399" y="2875"/>
                  </a:cubicBezTo>
                  <a:lnTo>
                    <a:pt x="2494" y="2647"/>
                  </a:lnTo>
                  <a:lnTo>
                    <a:pt x="2513" y="2609"/>
                  </a:lnTo>
                  <a:cubicBezTo>
                    <a:pt x="2571" y="2513"/>
                    <a:pt x="2609" y="2418"/>
                    <a:pt x="2666" y="2304"/>
                  </a:cubicBezTo>
                  <a:cubicBezTo>
                    <a:pt x="2723" y="2209"/>
                    <a:pt x="2799" y="2075"/>
                    <a:pt x="2856" y="1942"/>
                  </a:cubicBezTo>
                  <a:lnTo>
                    <a:pt x="2970" y="1771"/>
                  </a:lnTo>
                  <a:cubicBezTo>
                    <a:pt x="3027" y="1657"/>
                    <a:pt x="3085" y="1542"/>
                    <a:pt x="3142" y="1447"/>
                  </a:cubicBezTo>
                  <a:lnTo>
                    <a:pt x="3123" y="1447"/>
                  </a:lnTo>
                  <a:lnTo>
                    <a:pt x="3066" y="1409"/>
                  </a:lnTo>
                  <a:lnTo>
                    <a:pt x="2970" y="1352"/>
                  </a:lnTo>
                  <a:lnTo>
                    <a:pt x="2951" y="1333"/>
                  </a:lnTo>
                  <a:lnTo>
                    <a:pt x="2894" y="1295"/>
                  </a:lnTo>
                  <a:lnTo>
                    <a:pt x="2818" y="1257"/>
                  </a:lnTo>
                  <a:lnTo>
                    <a:pt x="2799" y="1257"/>
                  </a:lnTo>
                  <a:lnTo>
                    <a:pt x="2761" y="1238"/>
                  </a:lnTo>
                  <a:lnTo>
                    <a:pt x="2685" y="1181"/>
                  </a:lnTo>
                  <a:lnTo>
                    <a:pt x="2533" y="1105"/>
                  </a:lnTo>
                  <a:lnTo>
                    <a:pt x="2228" y="933"/>
                  </a:lnTo>
                  <a:lnTo>
                    <a:pt x="2133" y="876"/>
                  </a:lnTo>
                  <a:cubicBezTo>
                    <a:pt x="1866" y="705"/>
                    <a:pt x="1657" y="571"/>
                    <a:pt x="1447" y="438"/>
                  </a:cubicBezTo>
                  <a:lnTo>
                    <a:pt x="1181" y="267"/>
                  </a:lnTo>
                  <a:lnTo>
                    <a:pt x="1143" y="229"/>
                  </a:lnTo>
                  <a:lnTo>
                    <a:pt x="1124" y="210"/>
                  </a:lnTo>
                  <a:lnTo>
                    <a:pt x="800" y="0"/>
                  </a:lnTo>
                  <a:close/>
                  <a:moveTo>
                    <a:pt x="1847" y="6560"/>
                  </a:moveTo>
                  <a:lnTo>
                    <a:pt x="1847" y="6568"/>
                  </a:lnTo>
                  <a:lnTo>
                    <a:pt x="1885" y="6587"/>
                  </a:lnTo>
                  <a:lnTo>
                    <a:pt x="1847" y="65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6" name="Google Shape;1816;p64"/>
            <p:cNvSpPr/>
            <p:nvPr/>
          </p:nvSpPr>
          <p:spPr>
            <a:xfrm>
              <a:off x="3594150" y="3782975"/>
              <a:ext cx="224200" cy="60450"/>
            </a:xfrm>
            <a:custGeom>
              <a:avLst/>
              <a:gdLst/>
              <a:ahLst/>
              <a:cxnLst/>
              <a:rect l="l" t="t" r="r" b="b"/>
              <a:pathLst>
                <a:path w="8968" h="2418" extrusionOk="0">
                  <a:moveTo>
                    <a:pt x="8898" y="762"/>
                  </a:moveTo>
                  <a:lnTo>
                    <a:pt x="8898" y="762"/>
                  </a:lnTo>
                  <a:cubicBezTo>
                    <a:pt x="8921" y="774"/>
                    <a:pt x="8944" y="787"/>
                    <a:pt x="8967" y="800"/>
                  </a:cubicBezTo>
                  <a:lnTo>
                    <a:pt x="8967" y="762"/>
                  </a:lnTo>
                  <a:close/>
                  <a:moveTo>
                    <a:pt x="6645" y="0"/>
                  </a:moveTo>
                  <a:lnTo>
                    <a:pt x="6359" y="19"/>
                  </a:lnTo>
                  <a:lnTo>
                    <a:pt x="6245" y="19"/>
                  </a:lnTo>
                  <a:lnTo>
                    <a:pt x="5978" y="57"/>
                  </a:lnTo>
                  <a:lnTo>
                    <a:pt x="5788" y="95"/>
                  </a:lnTo>
                  <a:lnTo>
                    <a:pt x="5521" y="133"/>
                  </a:lnTo>
                  <a:lnTo>
                    <a:pt x="5331" y="152"/>
                  </a:lnTo>
                  <a:lnTo>
                    <a:pt x="5255" y="152"/>
                  </a:lnTo>
                  <a:cubicBezTo>
                    <a:pt x="4950" y="191"/>
                    <a:pt x="4665" y="248"/>
                    <a:pt x="4360" y="305"/>
                  </a:cubicBezTo>
                  <a:cubicBezTo>
                    <a:pt x="4132" y="362"/>
                    <a:pt x="3865" y="419"/>
                    <a:pt x="3656" y="457"/>
                  </a:cubicBezTo>
                  <a:lnTo>
                    <a:pt x="3408" y="514"/>
                  </a:lnTo>
                  <a:lnTo>
                    <a:pt x="3046" y="590"/>
                  </a:lnTo>
                  <a:lnTo>
                    <a:pt x="3027" y="590"/>
                  </a:lnTo>
                  <a:lnTo>
                    <a:pt x="2951" y="609"/>
                  </a:lnTo>
                  <a:lnTo>
                    <a:pt x="2628" y="686"/>
                  </a:lnTo>
                  <a:lnTo>
                    <a:pt x="2609" y="686"/>
                  </a:lnTo>
                  <a:lnTo>
                    <a:pt x="2475" y="705"/>
                  </a:lnTo>
                  <a:cubicBezTo>
                    <a:pt x="2171" y="781"/>
                    <a:pt x="1923" y="857"/>
                    <a:pt x="1714" y="914"/>
                  </a:cubicBezTo>
                  <a:cubicBezTo>
                    <a:pt x="1428" y="1009"/>
                    <a:pt x="1162" y="1104"/>
                    <a:pt x="914" y="1200"/>
                  </a:cubicBezTo>
                  <a:lnTo>
                    <a:pt x="457" y="1371"/>
                  </a:lnTo>
                  <a:lnTo>
                    <a:pt x="19" y="1523"/>
                  </a:lnTo>
                  <a:lnTo>
                    <a:pt x="0" y="1542"/>
                  </a:lnTo>
                  <a:lnTo>
                    <a:pt x="248" y="1714"/>
                  </a:lnTo>
                  <a:lnTo>
                    <a:pt x="400" y="1809"/>
                  </a:lnTo>
                  <a:cubicBezTo>
                    <a:pt x="591" y="1923"/>
                    <a:pt x="838" y="2075"/>
                    <a:pt x="1105" y="2209"/>
                  </a:cubicBezTo>
                  <a:lnTo>
                    <a:pt x="1257" y="2304"/>
                  </a:lnTo>
                  <a:lnTo>
                    <a:pt x="1295" y="2323"/>
                  </a:lnTo>
                  <a:lnTo>
                    <a:pt x="1485" y="2418"/>
                  </a:lnTo>
                  <a:lnTo>
                    <a:pt x="2056" y="2151"/>
                  </a:lnTo>
                  <a:cubicBezTo>
                    <a:pt x="2380" y="2018"/>
                    <a:pt x="2723" y="1885"/>
                    <a:pt x="3180" y="1733"/>
                  </a:cubicBezTo>
                  <a:cubicBezTo>
                    <a:pt x="3522" y="1618"/>
                    <a:pt x="3884" y="1523"/>
                    <a:pt x="4265" y="1428"/>
                  </a:cubicBezTo>
                  <a:cubicBezTo>
                    <a:pt x="4703" y="1333"/>
                    <a:pt x="5064" y="1257"/>
                    <a:pt x="5388" y="1200"/>
                  </a:cubicBezTo>
                  <a:cubicBezTo>
                    <a:pt x="5731" y="1142"/>
                    <a:pt x="5997" y="1085"/>
                    <a:pt x="6340" y="1009"/>
                  </a:cubicBezTo>
                  <a:lnTo>
                    <a:pt x="6530" y="990"/>
                  </a:lnTo>
                  <a:lnTo>
                    <a:pt x="6606" y="971"/>
                  </a:lnTo>
                  <a:cubicBezTo>
                    <a:pt x="6930" y="914"/>
                    <a:pt x="7311" y="838"/>
                    <a:pt x="7673" y="800"/>
                  </a:cubicBezTo>
                  <a:cubicBezTo>
                    <a:pt x="7906" y="763"/>
                    <a:pt x="8148" y="742"/>
                    <a:pt x="8387" y="742"/>
                  </a:cubicBezTo>
                  <a:cubicBezTo>
                    <a:pt x="8518" y="742"/>
                    <a:pt x="8649" y="748"/>
                    <a:pt x="8777" y="762"/>
                  </a:cubicBezTo>
                  <a:lnTo>
                    <a:pt x="8898" y="762"/>
                  </a:lnTo>
                  <a:cubicBezTo>
                    <a:pt x="8744" y="679"/>
                    <a:pt x="8575" y="594"/>
                    <a:pt x="8377" y="495"/>
                  </a:cubicBezTo>
                  <a:cubicBezTo>
                    <a:pt x="8091" y="343"/>
                    <a:pt x="7768" y="191"/>
                    <a:pt x="7463" y="19"/>
                  </a:cubicBezTo>
                  <a:cubicBezTo>
                    <a:pt x="7292" y="0"/>
                    <a:pt x="7101" y="0"/>
                    <a:pt x="6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7" name="Google Shape;1817;p64"/>
            <p:cNvSpPr/>
            <p:nvPr/>
          </p:nvSpPr>
          <p:spPr>
            <a:xfrm>
              <a:off x="3747400" y="3617325"/>
              <a:ext cx="35250" cy="148050"/>
            </a:xfrm>
            <a:custGeom>
              <a:avLst/>
              <a:gdLst/>
              <a:ahLst/>
              <a:cxnLst/>
              <a:rect l="l" t="t" r="r" b="b"/>
              <a:pathLst>
                <a:path w="1410" h="5922" extrusionOk="0">
                  <a:moveTo>
                    <a:pt x="781" y="1"/>
                  </a:moveTo>
                  <a:cubicBezTo>
                    <a:pt x="762" y="58"/>
                    <a:pt x="743" y="115"/>
                    <a:pt x="743" y="172"/>
                  </a:cubicBezTo>
                  <a:cubicBezTo>
                    <a:pt x="724" y="248"/>
                    <a:pt x="705" y="325"/>
                    <a:pt x="705" y="401"/>
                  </a:cubicBezTo>
                  <a:cubicBezTo>
                    <a:pt x="686" y="477"/>
                    <a:pt x="667" y="629"/>
                    <a:pt x="648" y="782"/>
                  </a:cubicBezTo>
                  <a:cubicBezTo>
                    <a:pt x="629" y="1048"/>
                    <a:pt x="591" y="1334"/>
                    <a:pt x="553" y="1638"/>
                  </a:cubicBezTo>
                  <a:lnTo>
                    <a:pt x="553" y="1676"/>
                  </a:lnTo>
                  <a:lnTo>
                    <a:pt x="553" y="1714"/>
                  </a:lnTo>
                  <a:cubicBezTo>
                    <a:pt x="534" y="1829"/>
                    <a:pt x="515" y="1962"/>
                    <a:pt x="496" y="2095"/>
                  </a:cubicBezTo>
                  <a:cubicBezTo>
                    <a:pt x="496" y="2209"/>
                    <a:pt x="476" y="2362"/>
                    <a:pt x="457" y="2476"/>
                  </a:cubicBezTo>
                  <a:lnTo>
                    <a:pt x="457" y="2514"/>
                  </a:lnTo>
                  <a:cubicBezTo>
                    <a:pt x="457" y="2628"/>
                    <a:pt x="438" y="2761"/>
                    <a:pt x="419" y="2895"/>
                  </a:cubicBezTo>
                  <a:cubicBezTo>
                    <a:pt x="400" y="3047"/>
                    <a:pt x="381" y="3218"/>
                    <a:pt x="381" y="3371"/>
                  </a:cubicBezTo>
                  <a:lnTo>
                    <a:pt x="381" y="3447"/>
                  </a:lnTo>
                  <a:cubicBezTo>
                    <a:pt x="381" y="3561"/>
                    <a:pt x="362" y="3694"/>
                    <a:pt x="343" y="3790"/>
                  </a:cubicBezTo>
                  <a:cubicBezTo>
                    <a:pt x="324" y="3923"/>
                    <a:pt x="305" y="4075"/>
                    <a:pt x="286" y="4208"/>
                  </a:cubicBezTo>
                  <a:cubicBezTo>
                    <a:pt x="248" y="4342"/>
                    <a:pt x="229" y="4475"/>
                    <a:pt x="191" y="4627"/>
                  </a:cubicBezTo>
                  <a:lnTo>
                    <a:pt x="153" y="4741"/>
                  </a:lnTo>
                  <a:cubicBezTo>
                    <a:pt x="134" y="4837"/>
                    <a:pt x="115" y="4913"/>
                    <a:pt x="96" y="5008"/>
                  </a:cubicBezTo>
                  <a:cubicBezTo>
                    <a:pt x="77" y="5103"/>
                    <a:pt x="58" y="5160"/>
                    <a:pt x="58" y="5236"/>
                  </a:cubicBezTo>
                  <a:lnTo>
                    <a:pt x="58" y="5255"/>
                  </a:lnTo>
                  <a:lnTo>
                    <a:pt x="58" y="5294"/>
                  </a:lnTo>
                  <a:lnTo>
                    <a:pt x="39" y="5408"/>
                  </a:lnTo>
                  <a:cubicBezTo>
                    <a:pt x="39" y="5446"/>
                    <a:pt x="20" y="5484"/>
                    <a:pt x="1" y="5522"/>
                  </a:cubicBezTo>
                  <a:lnTo>
                    <a:pt x="1" y="5560"/>
                  </a:lnTo>
                  <a:lnTo>
                    <a:pt x="248" y="5712"/>
                  </a:lnTo>
                  <a:lnTo>
                    <a:pt x="267" y="5712"/>
                  </a:lnTo>
                  <a:lnTo>
                    <a:pt x="324" y="5750"/>
                  </a:lnTo>
                  <a:lnTo>
                    <a:pt x="591" y="5903"/>
                  </a:lnTo>
                  <a:lnTo>
                    <a:pt x="610" y="5922"/>
                  </a:lnTo>
                  <a:lnTo>
                    <a:pt x="610" y="5731"/>
                  </a:lnTo>
                  <a:lnTo>
                    <a:pt x="610" y="5655"/>
                  </a:lnTo>
                  <a:lnTo>
                    <a:pt x="610" y="5636"/>
                  </a:lnTo>
                  <a:cubicBezTo>
                    <a:pt x="610" y="5446"/>
                    <a:pt x="629" y="5255"/>
                    <a:pt x="629" y="5065"/>
                  </a:cubicBezTo>
                  <a:cubicBezTo>
                    <a:pt x="629" y="4799"/>
                    <a:pt x="648" y="4589"/>
                    <a:pt x="667" y="4380"/>
                  </a:cubicBezTo>
                  <a:cubicBezTo>
                    <a:pt x="686" y="4227"/>
                    <a:pt x="724" y="4056"/>
                    <a:pt x="743" y="3904"/>
                  </a:cubicBezTo>
                  <a:cubicBezTo>
                    <a:pt x="743" y="3847"/>
                    <a:pt x="762" y="3770"/>
                    <a:pt x="781" y="3713"/>
                  </a:cubicBezTo>
                  <a:lnTo>
                    <a:pt x="781" y="3675"/>
                  </a:lnTo>
                  <a:lnTo>
                    <a:pt x="781" y="3618"/>
                  </a:lnTo>
                  <a:lnTo>
                    <a:pt x="781" y="3523"/>
                  </a:lnTo>
                  <a:cubicBezTo>
                    <a:pt x="800" y="3352"/>
                    <a:pt x="819" y="3199"/>
                    <a:pt x="838" y="3028"/>
                  </a:cubicBezTo>
                  <a:cubicBezTo>
                    <a:pt x="876" y="2876"/>
                    <a:pt x="895" y="2685"/>
                    <a:pt x="952" y="2476"/>
                  </a:cubicBezTo>
                  <a:cubicBezTo>
                    <a:pt x="1010" y="2190"/>
                    <a:pt x="1067" y="1943"/>
                    <a:pt x="1124" y="1714"/>
                  </a:cubicBezTo>
                  <a:lnTo>
                    <a:pt x="1162" y="1524"/>
                  </a:lnTo>
                  <a:lnTo>
                    <a:pt x="1162" y="1505"/>
                  </a:lnTo>
                  <a:cubicBezTo>
                    <a:pt x="1219" y="1353"/>
                    <a:pt x="1257" y="1162"/>
                    <a:pt x="1295" y="991"/>
                  </a:cubicBezTo>
                  <a:cubicBezTo>
                    <a:pt x="1314" y="896"/>
                    <a:pt x="1333" y="782"/>
                    <a:pt x="1352" y="686"/>
                  </a:cubicBezTo>
                  <a:lnTo>
                    <a:pt x="1352" y="667"/>
                  </a:lnTo>
                  <a:lnTo>
                    <a:pt x="1409" y="382"/>
                  </a:lnTo>
                  <a:cubicBezTo>
                    <a:pt x="1257" y="287"/>
                    <a:pt x="1067" y="172"/>
                    <a:pt x="857" y="58"/>
                  </a:cubicBezTo>
                  <a:lnTo>
                    <a:pt x="7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8" name="Google Shape;1818;p64"/>
            <p:cNvSpPr/>
            <p:nvPr/>
          </p:nvSpPr>
          <p:spPr>
            <a:xfrm>
              <a:off x="3833550" y="3659225"/>
              <a:ext cx="57125" cy="176600"/>
            </a:xfrm>
            <a:custGeom>
              <a:avLst/>
              <a:gdLst/>
              <a:ahLst/>
              <a:cxnLst/>
              <a:rect l="l" t="t" r="r" b="b"/>
              <a:pathLst>
                <a:path w="2285" h="7064" extrusionOk="0">
                  <a:moveTo>
                    <a:pt x="552" y="0"/>
                  </a:moveTo>
                  <a:lnTo>
                    <a:pt x="552" y="96"/>
                  </a:lnTo>
                  <a:lnTo>
                    <a:pt x="552" y="134"/>
                  </a:lnTo>
                  <a:lnTo>
                    <a:pt x="552" y="343"/>
                  </a:lnTo>
                  <a:cubicBezTo>
                    <a:pt x="552" y="400"/>
                    <a:pt x="552" y="495"/>
                    <a:pt x="552" y="590"/>
                  </a:cubicBezTo>
                  <a:cubicBezTo>
                    <a:pt x="533" y="743"/>
                    <a:pt x="514" y="914"/>
                    <a:pt x="495" y="1124"/>
                  </a:cubicBezTo>
                  <a:cubicBezTo>
                    <a:pt x="438" y="1466"/>
                    <a:pt x="419" y="1828"/>
                    <a:pt x="381" y="2171"/>
                  </a:cubicBezTo>
                  <a:lnTo>
                    <a:pt x="381" y="2190"/>
                  </a:lnTo>
                  <a:cubicBezTo>
                    <a:pt x="362" y="2380"/>
                    <a:pt x="343" y="2589"/>
                    <a:pt x="305" y="2799"/>
                  </a:cubicBezTo>
                  <a:cubicBezTo>
                    <a:pt x="305" y="2951"/>
                    <a:pt x="286" y="3084"/>
                    <a:pt x="267" y="3275"/>
                  </a:cubicBezTo>
                  <a:lnTo>
                    <a:pt x="267" y="3294"/>
                  </a:lnTo>
                  <a:cubicBezTo>
                    <a:pt x="267" y="3427"/>
                    <a:pt x="248" y="3579"/>
                    <a:pt x="229" y="3713"/>
                  </a:cubicBezTo>
                  <a:cubicBezTo>
                    <a:pt x="210" y="3846"/>
                    <a:pt x="210" y="3979"/>
                    <a:pt x="191" y="4113"/>
                  </a:cubicBezTo>
                  <a:cubicBezTo>
                    <a:pt x="172" y="4303"/>
                    <a:pt x="153" y="4474"/>
                    <a:pt x="134" y="4646"/>
                  </a:cubicBezTo>
                  <a:cubicBezTo>
                    <a:pt x="134" y="4741"/>
                    <a:pt x="115" y="4836"/>
                    <a:pt x="115" y="4912"/>
                  </a:cubicBezTo>
                  <a:lnTo>
                    <a:pt x="115" y="4988"/>
                  </a:lnTo>
                  <a:lnTo>
                    <a:pt x="96" y="5083"/>
                  </a:lnTo>
                  <a:lnTo>
                    <a:pt x="96" y="5179"/>
                  </a:lnTo>
                  <a:cubicBezTo>
                    <a:pt x="96" y="5274"/>
                    <a:pt x="77" y="5388"/>
                    <a:pt x="57" y="5483"/>
                  </a:cubicBezTo>
                  <a:cubicBezTo>
                    <a:pt x="38" y="5597"/>
                    <a:pt x="19" y="5636"/>
                    <a:pt x="0" y="5731"/>
                  </a:cubicBezTo>
                  <a:lnTo>
                    <a:pt x="0" y="5750"/>
                  </a:lnTo>
                  <a:lnTo>
                    <a:pt x="153" y="5845"/>
                  </a:lnTo>
                  <a:lnTo>
                    <a:pt x="191" y="5845"/>
                  </a:lnTo>
                  <a:cubicBezTo>
                    <a:pt x="552" y="6054"/>
                    <a:pt x="933" y="6264"/>
                    <a:pt x="1352" y="6511"/>
                  </a:cubicBezTo>
                  <a:cubicBezTo>
                    <a:pt x="1590" y="6657"/>
                    <a:pt x="1862" y="6821"/>
                    <a:pt x="2170" y="7036"/>
                  </a:cubicBezTo>
                  <a:lnTo>
                    <a:pt x="2170" y="7036"/>
                  </a:lnTo>
                  <a:cubicBezTo>
                    <a:pt x="2166" y="6965"/>
                    <a:pt x="2149" y="6883"/>
                    <a:pt x="2133" y="6816"/>
                  </a:cubicBezTo>
                  <a:cubicBezTo>
                    <a:pt x="2037" y="6416"/>
                    <a:pt x="1999" y="6016"/>
                    <a:pt x="1980" y="5617"/>
                  </a:cubicBezTo>
                  <a:lnTo>
                    <a:pt x="1980" y="5597"/>
                  </a:lnTo>
                  <a:cubicBezTo>
                    <a:pt x="1942" y="5122"/>
                    <a:pt x="1923" y="4703"/>
                    <a:pt x="1923" y="4284"/>
                  </a:cubicBezTo>
                  <a:cubicBezTo>
                    <a:pt x="1923" y="4074"/>
                    <a:pt x="1923" y="3884"/>
                    <a:pt x="1942" y="3656"/>
                  </a:cubicBezTo>
                  <a:lnTo>
                    <a:pt x="1942" y="3598"/>
                  </a:lnTo>
                  <a:cubicBezTo>
                    <a:pt x="1942" y="3427"/>
                    <a:pt x="1961" y="3237"/>
                    <a:pt x="1980" y="3046"/>
                  </a:cubicBezTo>
                  <a:cubicBezTo>
                    <a:pt x="2018" y="2570"/>
                    <a:pt x="2095" y="2094"/>
                    <a:pt x="2171" y="1638"/>
                  </a:cubicBezTo>
                  <a:cubicBezTo>
                    <a:pt x="2190" y="1485"/>
                    <a:pt x="2228" y="1314"/>
                    <a:pt x="2247" y="1162"/>
                  </a:cubicBezTo>
                  <a:lnTo>
                    <a:pt x="2285" y="1009"/>
                  </a:lnTo>
                  <a:lnTo>
                    <a:pt x="2228" y="971"/>
                  </a:lnTo>
                  <a:lnTo>
                    <a:pt x="2171" y="933"/>
                  </a:lnTo>
                  <a:lnTo>
                    <a:pt x="2018" y="819"/>
                  </a:lnTo>
                  <a:lnTo>
                    <a:pt x="1771" y="667"/>
                  </a:lnTo>
                  <a:cubicBezTo>
                    <a:pt x="1619" y="571"/>
                    <a:pt x="1447" y="476"/>
                    <a:pt x="1295" y="381"/>
                  </a:cubicBezTo>
                  <a:cubicBezTo>
                    <a:pt x="1086" y="267"/>
                    <a:pt x="876" y="153"/>
                    <a:pt x="667" y="57"/>
                  </a:cubicBezTo>
                  <a:lnTo>
                    <a:pt x="552" y="0"/>
                  </a:lnTo>
                  <a:close/>
                  <a:moveTo>
                    <a:pt x="2170" y="7036"/>
                  </a:moveTo>
                  <a:cubicBezTo>
                    <a:pt x="2170" y="7045"/>
                    <a:pt x="2171" y="7055"/>
                    <a:pt x="2171" y="7063"/>
                  </a:cubicBezTo>
                  <a:lnTo>
                    <a:pt x="2209" y="7063"/>
                  </a:lnTo>
                  <a:cubicBezTo>
                    <a:pt x="2196" y="7054"/>
                    <a:pt x="2183" y="7045"/>
                    <a:pt x="2170" y="70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9" name="Google Shape;1819;p64"/>
            <p:cNvSpPr/>
            <p:nvPr/>
          </p:nvSpPr>
          <p:spPr>
            <a:xfrm>
              <a:off x="3957775" y="3764875"/>
              <a:ext cx="32375" cy="135675"/>
            </a:xfrm>
            <a:custGeom>
              <a:avLst/>
              <a:gdLst/>
              <a:ahLst/>
              <a:cxnLst/>
              <a:rect l="l" t="t" r="r" b="b"/>
              <a:pathLst>
                <a:path w="1295" h="5427" extrusionOk="0">
                  <a:moveTo>
                    <a:pt x="914" y="1"/>
                  </a:moveTo>
                  <a:lnTo>
                    <a:pt x="914" y="39"/>
                  </a:lnTo>
                  <a:cubicBezTo>
                    <a:pt x="914" y="210"/>
                    <a:pt x="895" y="401"/>
                    <a:pt x="876" y="591"/>
                  </a:cubicBezTo>
                  <a:cubicBezTo>
                    <a:pt x="857" y="781"/>
                    <a:pt x="819" y="972"/>
                    <a:pt x="800" y="1124"/>
                  </a:cubicBezTo>
                  <a:lnTo>
                    <a:pt x="800" y="1181"/>
                  </a:lnTo>
                  <a:lnTo>
                    <a:pt x="781" y="1295"/>
                  </a:lnTo>
                  <a:lnTo>
                    <a:pt x="781" y="1314"/>
                  </a:lnTo>
                  <a:cubicBezTo>
                    <a:pt x="705" y="1885"/>
                    <a:pt x="590" y="2457"/>
                    <a:pt x="476" y="3009"/>
                  </a:cubicBezTo>
                  <a:lnTo>
                    <a:pt x="438" y="3161"/>
                  </a:lnTo>
                  <a:lnTo>
                    <a:pt x="438" y="3180"/>
                  </a:lnTo>
                  <a:cubicBezTo>
                    <a:pt x="362" y="3485"/>
                    <a:pt x="286" y="3827"/>
                    <a:pt x="191" y="4151"/>
                  </a:cubicBezTo>
                  <a:cubicBezTo>
                    <a:pt x="153" y="4360"/>
                    <a:pt x="114" y="4532"/>
                    <a:pt x="57" y="4722"/>
                  </a:cubicBezTo>
                  <a:cubicBezTo>
                    <a:pt x="38" y="4779"/>
                    <a:pt x="19" y="4836"/>
                    <a:pt x="0" y="4893"/>
                  </a:cubicBezTo>
                  <a:cubicBezTo>
                    <a:pt x="210" y="5046"/>
                    <a:pt x="419" y="5217"/>
                    <a:pt x="629" y="5388"/>
                  </a:cubicBezTo>
                  <a:lnTo>
                    <a:pt x="667" y="5407"/>
                  </a:lnTo>
                  <a:lnTo>
                    <a:pt x="667" y="5255"/>
                  </a:lnTo>
                  <a:lnTo>
                    <a:pt x="667" y="5217"/>
                  </a:lnTo>
                  <a:cubicBezTo>
                    <a:pt x="667" y="4932"/>
                    <a:pt x="667" y="4627"/>
                    <a:pt x="724" y="4265"/>
                  </a:cubicBezTo>
                  <a:cubicBezTo>
                    <a:pt x="724" y="4113"/>
                    <a:pt x="743" y="3942"/>
                    <a:pt x="762" y="3770"/>
                  </a:cubicBezTo>
                  <a:cubicBezTo>
                    <a:pt x="762" y="3675"/>
                    <a:pt x="781" y="3561"/>
                    <a:pt x="800" y="3466"/>
                  </a:cubicBezTo>
                  <a:cubicBezTo>
                    <a:pt x="800" y="3370"/>
                    <a:pt x="819" y="3332"/>
                    <a:pt x="819" y="3256"/>
                  </a:cubicBezTo>
                  <a:cubicBezTo>
                    <a:pt x="857" y="2990"/>
                    <a:pt x="895" y="2742"/>
                    <a:pt x="933" y="2495"/>
                  </a:cubicBezTo>
                  <a:lnTo>
                    <a:pt x="971" y="2247"/>
                  </a:lnTo>
                  <a:cubicBezTo>
                    <a:pt x="1009" y="2057"/>
                    <a:pt x="1047" y="1866"/>
                    <a:pt x="1085" y="1676"/>
                  </a:cubicBezTo>
                  <a:cubicBezTo>
                    <a:pt x="1104" y="1543"/>
                    <a:pt x="1143" y="1410"/>
                    <a:pt x="1162" y="1257"/>
                  </a:cubicBezTo>
                  <a:cubicBezTo>
                    <a:pt x="1181" y="1124"/>
                    <a:pt x="1219" y="953"/>
                    <a:pt x="1238" y="800"/>
                  </a:cubicBezTo>
                  <a:lnTo>
                    <a:pt x="1257" y="705"/>
                  </a:lnTo>
                  <a:lnTo>
                    <a:pt x="1295" y="477"/>
                  </a:lnTo>
                  <a:lnTo>
                    <a:pt x="1085" y="229"/>
                  </a:lnTo>
                  <a:lnTo>
                    <a:pt x="914" y="1"/>
                  </a:lnTo>
                  <a:close/>
                  <a:moveTo>
                    <a:pt x="667" y="5407"/>
                  </a:moveTo>
                  <a:lnTo>
                    <a:pt x="667" y="5427"/>
                  </a:lnTo>
                  <a:lnTo>
                    <a:pt x="686" y="5427"/>
                  </a:lnTo>
                  <a:lnTo>
                    <a:pt x="667" y="540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0" name="Google Shape;1820;p64"/>
            <p:cNvSpPr/>
            <p:nvPr/>
          </p:nvSpPr>
          <p:spPr>
            <a:xfrm>
              <a:off x="3793100" y="3919575"/>
              <a:ext cx="230375" cy="99950"/>
            </a:xfrm>
            <a:custGeom>
              <a:avLst/>
              <a:gdLst/>
              <a:ahLst/>
              <a:cxnLst/>
              <a:rect l="l" t="t" r="r" b="b"/>
              <a:pathLst>
                <a:path w="9215" h="3998" extrusionOk="0">
                  <a:moveTo>
                    <a:pt x="7844" y="0"/>
                  </a:moveTo>
                  <a:lnTo>
                    <a:pt x="7710" y="38"/>
                  </a:lnTo>
                  <a:cubicBezTo>
                    <a:pt x="7615" y="76"/>
                    <a:pt x="7520" y="95"/>
                    <a:pt x="7425" y="133"/>
                  </a:cubicBezTo>
                  <a:cubicBezTo>
                    <a:pt x="7273" y="190"/>
                    <a:pt x="7101" y="248"/>
                    <a:pt x="6930" y="305"/>
                  </a:cubicBezTo>
                  <a:lnTo>
                    <a:pt x="6454" y="476"/>
                  </a:lnTo>
                  <a:cubicBezTo>
                    <a:pt x="6283" y="533"/>
                    <a:pt x="6111" y="590"/>
                    <a:pt x="5959" y="666"/>
                  </a:cubicBezTo>
                  <a:lnTo>
                    <a:pt x="5921" y="666"/>
                  </a:lnTo>
                  <a:lnTo>
                    <a:pt x="5826" y="685"/>
                  </a:lnTo>
                  <a:lnTo>
                    <a:pt x="5712" y="743"/>
                  </a:lnTo>
                  <a:cubicBezTo>
                    <a:pt x="5597" y="781"/>
                    <a:pt x="5483" y="838"/>
                    <a:pt x="5388" y="876"/>
                  </a:cubicBezTo>
                  <a:lnTo>
                    <a:pt x="5350" y="895"/>
                  </a:lnTo>
                  <a:cubicBezTo>
                    <a:pt x="5045" y="1028"/>
                    <a:pt x="4741" y="1161"/>
                    <a:pt x="4417" y="1276"/>
                  </a:cubicBezTo>
                  <a:cubicBezTo>
                    <a:pt x="4055" y="1428"/>
                    <a:pt x="3694" y="1599"/>
                    <a:pt x="3408" y="1713"/>
                  </a:cubicBezTo>
                  <a:cubicBezTo>
                    <a:pt x="3141" y="1828"/>
                    <a:pt x="2856" y="1942"/>
                    <a:pt x="2589" y="2075"/>
                  </a:cubicBezTo>
                  <a:cubicBezTo>
                    <a:pt x="2266" y="2208"/>
                    <a:pt x="1885" y="2380"/>
                    <a:pt x="1523" y="2551"/>
                  </a:cubicBezTo>
                  <a:cubicBezTo>
                    <a:pt x="1200" y="2684"/>
                    <a:pt x="895" y="2818"/>
                    <a:pt x="552" y="2970"/>
                  </a:cubicBezTo>
                  <a:cubicBezTo>
                    <a:pt x="343" y="3065"/>
                    <a:pt x="152" y="3141"/>
                    <a:pt x="0" y="3198"/>
                  </a:cubicBezTo>
                  <a:cubicBezTo>
                    <a:pt x="133" y="3294"/>
                    <a:pt x="267" y="3370"/>
                    <a:pt x="400" y="3465"/>
                  </a:cubicBezTo>
                  <a:cubicBezTo>
                    <a:pt x="666" y="3636"/>
                    <a:pt x="971" y="3808"/>
                    <a:pt x="1314" y="3998"/>
                  </a:cubicBezTo>
                  <a:lnTo>
                    <a:pt x="1504" y="3903"/>
                  </a:lnTo>
                  <a:lnTo>
                    <a:pt x="1695" y="3808"/>
                  </a:lnTo>
                  <a:lnTo>
                    <a:pt x="1733" y="3789"/>
                  </a:lnTo>
                  <a:lnTo>
                    <a:pt x="1771" y="3770"/>
                  </a:lnTo>
                  <a:cubicBezTo>
                    <a:pt x="1904" y="3693"/>
                    <a:pt x="2037" y="3636"/>
                    <a:pt x="2170" y="3579"/>
                  </a:cubicBezTo>
                  <a:cubicBezTo>
                    <a:pt x="2380" y="3484"/>
                    <a:pt x="2608" y="3370"/>
                    <a:pt x="2856" y="3275"/>
                  </a:cubicBezTo>
                  <a:cubicBezTo>
                    <a:pt x="3084" y="3179"/>
                    <a:pt x="3351" y="3065"/>
                    <a:pt x="3636" y="2970"/>
                  </a:cubicBezTo>
                  <a:cubicBezTo>
                    <a:pt x="3865" y="2875"/>
                    <a:pt x="4112" y="2799"/>
                    <a:pt x="4322" y="2722"/>
                  </a:cubicBezTo>
                  <a:lnTo>
                    <a:pt x="4341" y="2722"/>
                  </a:lnTo>
                  <a:cubicBezTo>
                    <a:pt x="4912" y="2551"/>
                    <a:pt x="5388" y="2399"/>
                    <a:pt x="5845" y="2285"/>
                  </a:cubicBezTo>
                  <a:lnTo>
                    <a:pt x="6054" y="2227"/>
                  </a:lnTo>
                  <a:cubicBezTo>
                    <a:pt x="6206" y="2170"/>
                    <a:pt x="6378" y="2132"/>
                    <a:pt x="6549" y="2075"/>
                  </a:cubicBezTo>
                  <a:lnTo>
                    <a:pt x="6568" y="2075"/>
                  </a:lnTo>
                  <a:cubicBezTo>
                    <a:pt x="6778" y="2018"/>
                    <a:pt x="7044" y="1942"/>
                    <a:pt x="7292" y="1866"/>
                  </a:cubicBezTo>
                  <a:cubicBezTo>
                    <a:pt x="7806" y="1694"/>
                    <a:pt x="8282" y="1523"/>
                    <a:pt x="8739" y="1352"/>
                  </a:cubicBezTo>
                  <a:cubicBezTo>
                    <a:pt x="8872" y="1295"/>
                    <a:pt x="9024" y="1238"/>
                    <a:pt x="9157" y="1161"/>
                  </a:cubicBezTo>
                  <a:lnTo>
                    <a:pt x="9191" y="1139"/>
                  </a:lnTo>
                  <a:lnTo>
                    <a:pt x="9191" y="1139"/>
                  </a:lnTo>
                  <a:cubicBezTo>
                    <a:pt x="9193" y="1140"/>
                    <a:pt x="9194" y="1141"/>
                    <a:pt x="9195" y="1142"/>
                  </a:cubicBezTo>
                  <a:lnTo>
                    <a:pt x="9214" y="1123"/>
                  </a:lnTo>
                  <a:lnTo>
                    <a:pt x="9214" y="1123"/>
                  </a:lnTo>
                  <a:lnTo>
                    <a:pt x="9191" y="1139"/>
                  </a:lnTo>
                  <a:lnTo>
                    <a:pt x="9191" y="1139"/>
                  </a:lnTo>
                  <a:cubicBezTo>
                    <a:pt x="9002" y="969"/>
                    <a:pt x="8794" y="798"/>
                    <a:pt x="8605" y="628"/>
                  </a:cubicBezTo>
                  <a:cubicBezTo>
                    <a:pt x="8396" y="438"/>
                    <a:pt x="8167" y="267"/>
                    <a:pt x="7882" y="38"/>
                  </a:cubicBezTo>
                  <a:lnTo>
                    <a:pt x="7863" y="19"/>
                  </a:lnTo>
                  <a:lnTo>
                    <a:pt x="7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1" name="Google Shape;1821;p64"/>
            <p:cNvSpPr/>
            <p:nvPr/>
          </p:nvSpPr>
          <p:spPr>
            <a:xfrm>
              <a:off x="3716000" y="3861500"/>
              <a:ext cx="212275" cy="66650"/>
            </a:xfrm>
            <a:custGeom>
              <a:avLst/>
              <a:gdLst/>
              <a:ahLst/>
              <a:cxnLst/>
              <a:rect l="l" t="t" r="r" b="b"/>
              <a:pathLst>
                <a:path w="8491" h="2666" extrusionOk="0">
                  <a:moveTo>
                    <a:pt x="8419" y="419"/>
                  </a:moveTo>
                  <a:cubicBezTo>
                    <a:pt x="8443" y="439"/>
                    <a:pt x="8467" y="458"/>
                    <a:pt x="8491" y="476"/>
                  </a:cubicBezTo>
                  <a:lnTo>
                    <a:pt x="8491" y="419"/>
                  </a:lnTo>
                  <a:close/>
                  <a:moveTo>
                    <a:pt x="7748" y="0"/>
                  </a:moveTo>
                  <a:cubicBezTo>
                    <a:pt x="7634" y="0"/>
                    <a:pt x="7482" y="0"/>
                    <a:pt x="7349" y="19"/>
                  </a:cubicBezTo>
                  <a:lnTo>
                    <a:pt x="7215" y="19"/>
                  </a:lnTo>
                  <a:cubicBezTo>
                    <a:pt x="6911" y="58"/>
                    <a:pt x="6606" y="115"/>
                    <a:pt x="6302" y="191"/>
                  </a:cubicBezTo>
                  <a:lnTo>
                    <a:pt x="6244" y="210"/>
                  </a:lnTo>
                  <a:lnTo>
                    <a:pt x="6206" y="210"/>
                  </a:lnTo>
                  <a:lnTo>
                    <a:pt x="5959" y="267"/>
                  </a:lnTo>
                  <a:lnTo>
                    <a:pt x="5864" y="267"/>
                  </a:lnTo>
                  <a:lnTo>
                    <a:pt x="5788" y="286"/>
                  </a:lnTo>
                  <a:lnTo>
                    <a:pt x="5673" y="324"/>
                  </a:lnTo>
                  <a:lnTo>
                    <a:pt x="5654" y="324"/>
                  </a:lnTo>
                  <a:cubicBezTo>
                    <a:pt x="5388" y="381"/>
                    <a:pt x="5140" y="438"/>
                    <a:pt x="4950" y="514"/>
                  </a:cubicBezTo>
                  <a:lnTo>
                    <a:pt x="4474" y="648"/>
                  </a:lnTo>
                  <a:lnTo>
                    <a:pt x="4417" y="667"/>
                  </a:lnTo>
                  <a:lnTo>
                    <a:pt x="4226" y="724"/>
                  </a:lnTo>
                  <a:lnTo>
                    <a:pt x="3750" y="857"/>
                  </a:lnTo>
                  <a:lnTo>
                    <a:pt x="3693" y="857"/>
                  </a:lnTo>
                  <a:lnTo>
                    <a:pt x="3179" y="1009"/>
                  </a:lnTo>
                  <a:lnTo>
                    <a:pt x="2913" y="1086"/>
                  </a:lnTo>
                  <a:lnTo>
                    <a:pt x="2856" y="1105"/>
                  </a:lnTo>
                  <a:lnTo>
                    <a:pt x="2132" y="1333"/>
                  </a:lnTo>
                  <a:cubicBezTo>
                    <a:pt x="1961" y="1390"/>
                    <a:pt x="1790" y="1428"/>
                    <a:pt x="1580" y="1504"/>
                  </a:cubicBezTo>
                  <a:lnTo>
                    <a:pt x="1523" y="1523"/>
                  </a:lnTo>
                  <a:lnTo>
                    <a:pt x="1123" y="1657"/>
                  </a:lnTo>
                  <a:lnTo>
                    <a:pt x="933" y="1695"/>
                  </a:lnTo>
                  <a:lnTo>
                    <a:pt x="876" y="1733"/>
                  </a:lnTo>
                  <a:lnTo>
                    <a:pt x="571" y="1809"/>
                  </a:lnTo>
                  <a:cubicBezTo>
                    <a:pt x="419" y="1866"/>
                    <a:pt x="248" y="1923"/>
                    <a:pt x="95" y="1980"/>
                  </a:cubicBezTo>
                  <a:lnTo>
                    <a:pt x="0" y="2037"/>
                  </a:lnTo>
                  <a:lnTo>
                    <a:pt x="114" y="2209"/>
                  </a:lnTo>
                  <a:cubicBezTo>
                    <a:pt x="209" y="2361"/>
                    <a:pt x="305" y="2513"/>
                    <a:pt x="419" y="2666"/>
                  </a:cubicBezTo>
                  <a:lnTo>
                    <a:pt x="1180" y="2323"/>
                  </a:lnTo>
                  <a:cubicBezTo>
                    <a:pt x="1428" y="2228"/>
                    <a:pt x="1694" y="2133"/>
                    <a:pt x="1961" y="2037"/>
                  </a:cubicBezTo>
                  <a:lnTo>
                    <a:pt x="1980" y="2037"/>
                  </a:lnTo>
                  <a:lnTo>
                    <a:pt x="2189" y="1961"/>
                  </a:lnTo>
                  <a:cubicBezTo>
                    <a:pt x="2399" y="1885"/>
                    <a:pt x="2627" y="1809"/>
                    <a:pt x="2837" y="1733"/>
                  </a:cubicBezTo>
                  <a:lnTo>
                    <a:pt x="2856" y="1733"/>
                  </a:lnTo>
                  <a:lnTo>
                    <a:pt x="3217" y="1600"/>
                  </a:lnTo>
                  <a:lnTo>
                    <a:pt x="3465" y="1504"/>
                  </a:lnTo>
                  <a:cubicBezTo>
                    <a:pt x="3712" y="1409"/>
                    <a:pt x="3979" y="1314"/>
                    <a:pt x="4226" y="1238"/>
                  </a:cubicBezTo>
                  <a:cubicBezTo>
                    <a:pt x="4417" y="1181"/>
                    <a:pt x="4588" y="1124"/>
                    <a:pt x="4759" y="1067"/>
                  </a:cubicBezTo>
                  <a:lnTo>
                    <a:pt x="5064" y="1009"/>
                  </a:lnTo>
                  <a:lnTo>
                    <a:pt x="5083" y="1009"/>
                  </a:lnTo>
                  <a:lnTo>
                    <a:pt x="5312" y="952"/>
                  </a:lnTo>
                  <a:lnTo>
                    <a:pt x="5521" y="895"/>
                  </a:lnTo>
                  <a:cubicBezTo>
                    <a:pt x="5730" y="838"/>
                    <a:pt x="5959" y="781"/>
                    <a:pt x="6187" y="724"/>
                  </a:cubicBezTo>
                  <a:cubicBezTo>
                    <a:pt x="6321" y="705"/>
                    <a:pt x="6454" y="686"/>
                    <a:pt x="6606" y="648"/>
                  </a:cubicBezTo>
                  <a:cubicBezTo>
                    <a:pt x="6758" y="629"/>
                    <a:pt x="6892" y="610"/>
                    <a:pt x="7063" y="591"/>
                  </a:cubicBezTo>
                  <a:lnTo>
                    <a:pt x="7292" y="553"/>
                  </a:lnTo>
                  <a:lnTo>
                    <a:pt x="7596" y="514"/>
                  </a:lnTo>
                  <a:lnTo>
                    <a:pt x="7806" y="476"/>
                  </a:lnTo>
                  <a:cubicBezTo>
                    <a:pt x="7901" y="476"/>
                    <a:pt x="7996" y="457"/>
                    <a:pt x="8091" y="438"/>
                  </a:cubicBezTo>
                  <a:cubicBezTo>
                    <a:pt x="8186" y="438"/>
                    <a:pt x="8262" y="419"/>
                    <a:pt x="8339" y="419"/>
                  </a:cubicBezTo>
                  <a:lnTo>
                    <a:pt x="8419" y="419"/>
                  </a:lnTo>
                  <a:cubicBezTo>
                    <a:pt x="8244" y="282"/>
                    <a:pt x="8044" y="134"/>
                    <a:pt x="7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2" name="Google Shape;1822;p64"/>
            <p:cNvSpPr/>
            <p:nvPr/>
          </p:nvSpPr>
          <p:spPr>
            <a:xfrm>
              <a:off x="3739300" y="3881500"/>
              <a:ext cx="213725" cy="76175"/>
            </a:xfrm>
            <a:custGeom>
              <a:avLst/>
              <a:gdLst/>
              <a:ahLst/>
              <a:cxnLst/>
              <a:rect l="l" t="t" r="r" b="b"/>
              <a:pathLst>
                <a:path w="8549" h="3047" extrusionOk="0">
                  <a:moveTo>
                    <a:pt x="8530" y="400"/>
                  </a:moveTo>
                  <a:lnTo>
                    <a:pt x="8526" y="403"/>
                  </a:lnTo>
                  <a:lnTo>
                    <a:pt x="8549" y="419"/>
                  </a:lnTo>
                  <a:lnTo>
                    <a:pt x="8530" y="400"/>
                  </a:lnTo>
                  <a:close/>
                  <a:moveTo>
                    <a:pt x="7978" y="0"/>
                  </a:moveTo>
                  <a:cubicBezTo>
                    <a:pt x="7921" y="19"/>
                    <a:pt x="7844" y="38"/>
                    <a:pt x="7768" y="57"/>
                  </a:cubicBezTo>
                  <a:lnTo>
                    <a:pt x="7749" y="57"/>
                  </a:lnTo>
                  <a:lnTo>
                    <a:pt x="7502" y="114"/>
                  </a:lnTo>
                  <a:lnTo>
                    <a:pt x="7407" y="133"/>
                  </a:lnTo>
                  <a:cubicBezTo>
                    <a:pt x="7273" y="152"/>
                    <a:pt x="7178" y="190"/>
                    <a:pt x="7083" y="209"/>
                  </a:cubicBezTo>
                  <a:cubicBezTo>
                    <a:pt x="6893" y="267"/>
                    <a:pt x="6721" y="343"/>
                    <a:pt x="6588" y="381"/>
                  </a:cubicBezTo>
                  <a:cubicBezTo>
                    <a:pt x="6436" y="438"/>
                    <a:pt x="6245" y="495"/>
                    <a:pt x="6036" y="552"/>
                  </a:cubicBezTo>
                  <a:lnTo>
                    <a:pt x="5712" y="666"/>
                  </a:lnTo>
                  <a:lnTo>
                    <a:pt x="5674" y="685"/>
                  </a:lnTo>
                  <a:lnTo>
                    <a:pt x="5541" y="723"/>
                  </a:lnTo>
                  <a:lnTo>
                    <a:pt x="5008" y="895"/>
                  </a:lnTo>
                  <a:lnTo>
                    <a:pt x="4475" y="1047"/>
                  </a:lnTo>
                  <a:cubicBezTo>
                    <a:pt x="4322" y="1104"/>
                    <a:pt x="4170" y="1161"/>
                    <a:pt x="3961" y="1237"/>
                  </a:cubicBezTo>
                  <a:lnTo>
                    <a:pt x="3618" y="1390"/>
                  </a:lnTo>
                  <a:lnTo>
                    <a:pt x="3275" y="1523"/>
                  </a:lnTo>
                  <a:lnTo>
                    <a:pt x="3237" y="1523"/>
                  </a:lnTo>
                  <a:lnTo>
                    <a:pt x="3180" y="1542"/>
                  </a:lnTo>
                  <a:lnTo>
                    <a:pt x="3142" y="1542"/>
                  </a:lnTo>
                  <a:lnTo>
                    <a:pt x="3104" y="1561"/>
                  </a:lnTo>
                  <a:lnTo>
                    <a:pt x="3066" y="1580"/>
                  </a:lnTo>
                  <a:lnTo>
                    <a:pt x="3085" y="1580"/>
                  </a:lnTo>
                  <a:lnTo>
                    <a:pt x="2723" y="1694"/>
                  </a:lnTo>
                  <a:lnTo>
                    <a:pt x="2362" y="1847"/>
                  </a:lnTo>
                  <a:lnTo>
                    <a:pt x="2285" y="1866"/>
                  </a:lnTo>
                  <a:lnTo>
                    <a:pt x="2266" y="1866"/>
                  </a:lnTo>
                  <a:lnTo>
                    <a:pt x="2228" y="1885"/>
                  </a:lnTo>
                  <a:lnTo>
                    <a:pt x="2171" y="1904"/>
                  </a:lnTo>
                  <a:lnTo>
                    <a:pt x="1886" y="2018"/>
                  </a:lnTo>
                  <a:lnTo>
                    <a:pt x="1829" y="2037"/>
                  </a:lnTo>
                  <a:cubicBezTo>
                    <a:pt x="1486" y="2170"/>
                    <a:pt x="1143" y="2285"/>
                    <a:pt x="800" y="2399"/>
                  </a:cubicBezTo>
                  <a:lnTo>
                    <a:pt x="363" y="2513"/>
                  </a:lnTo>
                  <a:lnTo>
                    <a:pt x="344" y="2513"/>
                  </a:lnTo>
                  <a:lnTo>
                    <a:pt x="267" y="2532"/>
                  </a:lnTo>
                  <a:lnTo>
                    <a:pt x="96" y="2589"/>
                  </a:lnTo>
                  <a:lnTo>
                    <a:pt x="1" y="2608"/>
                  </a:lnTo>
                  <a:cubicBezTo>
                    <a:pt x="39" y="2665"/>
                    <a:pt x="77" y="2703"/>
                    <a:pt x="115" y="2761"/>
                  </a:cubicBezTo>
                  <a:lnTo>
                    <a:pt x="344" y="3046"/>
                  </a:lnTo>
                  <a:lnTo>
                    <a:pt x="629" y="2932"/>
                  </a:lnTo>
                  <a:cubicBezTo>
                    <a:pt x="800" y="2856"/>
                    <a:pt x="934" y="2799"/>
                    <a:pt x="1067" y="2741"/>
                  </a:cubicBezTo>
                  <a:cubicBezTo>
                    <a:pt x="1200" y="2703"/>
                    <a:pt x="1372" y="2646"/>
                    <a:pt x="1505" y="2589"/>
                  </a:cubicBezTo>
                  <a:lnTo>
                    <a:pt x="1829" y="2494"/>
                  </a:lnTo>
                  <a:cubicBezTo>
                    <a:pt x="2019" y="2437"/>
                    <a:pt x="2209" y="2380"/>
                    <a:pt x="2400" y="2304"/>
                  </a:cubicBezTo>
                  <a:cubicBezTo>
                    <a:pt x="2514" y="2266"/>
                    <a:pt x="2647" y="2208"/>
                    <a:pt x="2742" y="2151"/>
                  </a:cubicBezTo>
                  <a:lnTo>
                    <a:pt x="2761" y="2151"/>
                  </a:lnTo>
                  <a:lnTo>
                    <a:pt x="2818" y="2132"/>
                  </a:lnTo>
                  <a:lnTo>
                    <a:pt x="2952" y="2075"/>
                  </a:lnTo>
                  <a:cubicBezTo>
                    <a:pt x="3123" y="1999"/>
                    <a:pt x="3294" y="1923"/>
                    <a:pt x="3466" y="1866"/>
                  </a:cubicBezTo>
                  <a:lnTo>
                    <a:pt x="3580" y="1828"/>
                  </a:lnTo>
                  <a:lnTo>
                    <a:pt x="3637" y="1790"/>
                  </a:lnTo>
                  <a:lnTo>
                    <a:pt x="3656" y="1790"/>
                  </a:lnTo>
                  <a:cubicBezTo>
                    <a:pt x="3961" y="1675"/>
                    <a:pt x="4284" y="1561"/>
                    <a:pt x="4608" y="1447"/>
                  </a:cubicBezTo>
                  <a:cubicBezTo>
                    <a:pt x="4760" y="1390"/>
                    <a:pt x="4932" y="1352"/>
                    <a:pt x="5065" y="1314"/>
                  </a:cubicBezTo>
                  <a:cubicBezTo>
                    <a:pt x="5198" y="1276"/>
                    <a:pt x="5370" y="1237"/>
                    <a:pt x="5522" y="1180"/>
                  </a:cubicBezTo>
                  <a:lnTo>
                    <a:pt x="5807" y="1085"/>
                  </a:lnTo>
                  <a:cubicBezTo>
                    <a:pt x="6017" y="1028"/>
                    <a:pt x="6226" y="952"/>
                    <a:pt x="6455" y="895"/>
                  </a:cubicBezTo>
                  <a:cubicBezTo>
                    <a:pt x="6607" y="857"/>
                    <a:pt x="6778" y="819"/>
                    <a:pt x="6931" y="781"/>
                  </a:cubicBezTo>
                  <a:lnTo>
                    <a:pt x="7026" y="762"/>
                  </a:lnTo>
                  <a:cubicBezTo>
                    <a:pt x="7235" y="723"/>
                    <a:pt x="7407" y="685"/>
                    <a:pt x="7597" y="647"/>
                  </a:cubicBezTo>
                  <a:lnTo>
                    <a:pt x="7673" y="628"/>
                  </a:lnTo>
                  <a:lnTo>
                    <a:pt x="7768" y="609"/>
                  </a:lnTo>
                  <a:lnTo>
                    <a:pt x="7787" y="609"/>
                  </a:lnTo>
                  <a:lnTo>
                    <a:pt x="8016" y="552"/>
                  </a:lnTo>
                  <a:lnTo>
                    <a:pt x="8054" y="552"/>
                  </a:lnTo>
                  <a:lnTo>
                    <a:pt x="8301" y="495"/>
                  </a:lnTo>
                  <a:cubicBezTo>
                    <a:pt x="8358" y="476"/>
                    <a:pt x="8416" y="457"/>
                    <a:pt x="8473" y="438"/>
                  </a:cubicBezTo>
                  <a:lnTo>
                    <a:pt x="8526" y="403"/>
                  </a:lnTo>
                  <a:lnTo>
                    <a:pt x="8358" y="286"/>
                  </a:lnTo>
                  <a:lnTo>
                    <a:pt x="7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823" name="Google Shape;1823;p64"/>
          <p:cNvGrpSpPr/>
          <p:nvPr/>
        </p:nvGrpSpPr>
        <p:grpSpPr>
          <a:xfrm rot="-1462425">
            <a:off x="-596258" y="3229269"/>
            <a:ext cx="2158212" cy="1488341"/>
            <a:chOff x="583325" y="2955300"/>
            <a:chExt cx="1058050" cy="729650"/>
          </a:xfrm>
        </p:grpSpPr>
        <p:sp>
          <p:nvSpPr>
            <p:cNvPr id="1824" name="Google Shape;1824;p64"/>
            <p:cNvSpPr/>
            <p:nvPr/>
          </p:nvSpPr>
          <p:spPr>
            <a:xfrm>
              <a:off x="587125" y="2955300"/>
              <a:ext cx="1054250" cy="717275"/>
            </a:xfrm>
            <a:custGeom>
              <a:avLst/>
              <a:gdLst/>
              <a:ahLst/>
              <a:cxnLst/>
              <a:rect l="l" t="t" r="r" b="b"/>
              <a:pathLst>
                <a:path w="42170" h="28691" extrusionOk="0">
                  <a:moveTo>
                    <a:pt x="30004" y="10052"/>
                  </a:moveTo>
                  <a:cubicBezTo>
                    <a:pt x="30118" y="10071"/>
                    <a:pt x="30232" y="10071"/>
                    <a:pt x="30347" y="10071"/>
                  </a:cubicBezTo>
                  <a:lnTo>
                    <a:pt x="30708" y="10090"/>
                  </a:lnTo>
                  <a:lnTo>
                    <a:pt x="30804" y="10109"/>
                  </a:lnTo>
                  <a:lnTo>
                    <a:pt x="30765" y="10109"/>
                  </a:lnTo>
                  <a:lnTo>
                    <a:pt x="30518" y="10090"/>
                  </a:lnTo>
                  <a:lnTo>
                    <a:pt x="30194" y="10071"/>
                  </a:lnTo>
                  <a:lnTo>
                    <a:pt x="29604" y="10071"/>
                  </a:lnTo>
                  <a:lnTo>
                    <a:pt x="30004" y="10052"/>
                  </a:lnTo>
                  <a:close/>
                  <a:moveTo>
                    <a:pt x="9043" y="16316"/>
                  </a:moveTo>
                  <a:lnTo>
                    <a:pt x="9119" y="16449"/>
                  </a:lnTo>
                  <a:lnTo>
                    <a:pt x="9135" y="16468"/>
                  </a:lnTo>
                  <a:lnTo>
                    <a:pt x="9135" y="16468"/>
                  </a:lnTo>
                  <a:lnTo>
                    <a:pt x="9043" y="16316"/>
                  </a:lnTo>
                  <a:close/>
                  <a:moveTo>
                    <a:pt x="9135" y="16468"/>
                  </a:moveTo>
                  <a:lnTo>
                    <a:pt x="9135" y="16468"/>
                  </a:lnTo>
                  <a:lnTo>
                    <a:pt x="9135" y="16468"/>
                  </a:lnTo>
                  <a:close/>
                  <a:moveTo>
                    <a:pt x="9204" y="16559"/>
                  </a:moveTo>
                  <a:lnTo>
                    <a:pt x="9234" y="16601"/>
                  </a:lnTo>
                  <a:cubicBezTo>
                    <a:pt x="9245" y="16612"/>
                    <a:pt x="9256" y="16630"/>
                    <a:pt x="9263" y="16650"/>
                  </a:cubicBezTo>
                  <a:lnTo>
                    <a:pt x="9263" y="16650"/>
                  </a:lnTo>
                  <a:lnTo>
                    <a:pt x="9253" y="16639"/>
                  </a:lnTo>
                  <a:cubicBezTo>
                    <a:pt x="9236" y="16607"/>
                    <a:pt x="9220" y="16588"/>
                    <a:pt x="9204" y="16559"/>
                  </a:cubicBezTo>
                  <a:close/>
                  <a:moveTo>
                    <a:pt x="21532" y="0"/>
                  </a:moveTo>
                  <a:cubicBezTo>
                    <a:pt x="21342" y="0"/>
                    <a:pt x="21113" y="0"/>
                    <a:pt x="20885" y="19"/>
                  </a:cubicBezTo>
                  <a:cubicBezTo>
                    <a:pt x="20790" y="19"/>
                    <a:pt x="20694" y="38"/>
                    <a:pt x="20561" y="38"/>
                  </a:cubicBezTo>
                  <a:cubicBezTo>
                    <a:pt x="20485" y="57"/>
                    <a:pt x="20390" y="76"/>
                    <a:pt x="20314" y="76"/>
                  </a:cubicBezTo>
                  <a:lnTo>
                    <a:pt x="20276" y="76"/>
                  </a:lnTo>
                  <a:cubicBezTo>
                    <a:pt x="20066" y="115"/>
                    <a:pt x="19876" y="153"/>
                    <a:pt x="19666" y="210"/>
                  </a:cubicBezTo>
                  <a:cubicBezTo>
                    <a:pt x="19495" y="248"/>
                    <a:pt x="19324" y="305"/>
                    <a:pt x="19114" y="362"/>
                  </a:cubicBezTo>
                  <a:cubicBezTo>
                    <a:pt x="18924" y="419"/>
                    <a:pt x="18734" y="476"/>
                    <a:pt x="18562" y="533"/>
                  </a:cubicBezTo>
                  <a:lnTo>
                    <a:pt x="18429" y="571"/>
                  </a:lnTo>
                  <a:cubicBezTo>
                    <a:pt x="18277" y="610"/>
                    <a:pt x="18124" y="667"/>
                    <a:pt x="17972" y="724"/>
                  </a:cubicBezTo>
                  <a:lnTo>
                    <a:pt x="17877" y="762"/>
                  </a:lnTo>
                  <a:lnTo>
                    <a:pt x="17801" y="781"/>
                  </a:lnTo>
                  <a:cubicBezTo>
                    <a:pt x="17820" y="933"/>
                    <a:pt x="17820" y="1085"/>
                    <a:pt x="17820" y="1257"/>
                  </a:cubicBezTo>
                  <a:cubicBezTo>
                    <a:pt x="17839" y="1428"/>
                    <a:pt x="17839" y="1599"/>
                    <a:pt x="17839" y="1771"/>
                  </a:cubicBezTo>
                  <a:lnTo>
                    <a:pt x="17839" y="2285"/>
                  </a:lnTo>
                  <a:lnTo>
                    <a:pt x="17839" y="3351"/>
                  </a:lnTo>
                  <a:lnTo>
                    <a:pt x="17839" y="3522"/>
                  </a:lnTo>
                  <a:lnTo>
                    <a:pt x="17839" y="3713"/>
                  </a:lnTo>
                  <a:lnTo>
                    <a:pt x="17839" y="4093"/>
                  </a:lnTo>
                  <a:lnTo>
                    <a:pt x="17839" y="4227"/>
                  </a:lnTo>
                  <a:lnTo>
                    <a:pt x="17839" y="4360"/>
                  </a:lnTo>
                  <a:cubicBezTo>
                    <a:pt x="17839" y="4436"/>
                    <a:pt x="17839" y="4493"/>
                    <a:pt x="17839" y="4607"/>
                  </a:cubicBezTo>
                  <a:cubicBezTo>
                    <a:pt x="17839" y="4703"/>
                    <a:pt x="17858" y="4798"/>
                    <a:pt x="17858" y="4893"/>
                  </a:cubicBezTo>
                  <a:cubicBezTo>
                    <a:pt x="17877" y="4969"/>
                    <a:pt x="17896" y="5064"/>
                    <a:pt x="17896" y="5141"/>
                  </a:cubicBezTo>
                  <a:cubicBezTo>
                    <a:pt x="17915" y="5388"/>
                    <a:pt x="17934" y="5616"/>
                    <a:pt x="17953" y="5864"/>
                  </a:cubicBezTo>
                  <a:cubicBezTo>
                    <a:pt x="17972" y="5921"/>
                    <a:pt x="17972" y="5997"/>
                    <a:pt x="17991" y="6054"/>
                  </a:cubicBezTo>
                  <a:cubicBezTo>
                    <a:pt x="17991" y="6092"/>
                    <a:pt x="17991" y="6150"/>
                    <a:pt x="18010" y="6188"/>
                  </a:cubicBezTo>
                  <a:cubicBezTo>
                    <a:pt x="18010" y="6226"/>
                    <a:pt x="18029" y="6264"/>
                    <a:pt x="18029" y="6302"/>
                  </a:cubicBezTo>
                  <a:cubicBezTo>
                    <a:pt x="18029" y="6378"/>
                    <a:pt x="18048" y="6454"/>
                    <a:pt x="18067" y="6549"/>
                  </a:cubicBezTo>
                  <a:cubicBezTo>
                    <a:pt x="18105" y="6721"/>
                    <a:pt x="18143" y="6892"/>
                    <a:pt x="18162" y="7082"/>
                  </a:cubicBezTo>
                  <a:cubicBezTo>
                    <a:pt x="18200" y="7254"/>
                    <a:pt x="18239" y="7444"/>
                    <a:pt x="18258" y="7634"/>
                  </a:cubicBezTo>
                  <a:lnTo>
                    <a:pt x="18277" y="7749"/>
                  </a:lnTo>
                  <a:cubicBezTo>
                    <a:pt x="18277" y="7844"/>
                    <a:pt x="18315" y="7939"/>
                    <a:pt x="18315" y="8034"/>
                  </a:cubicBezTo>
                  <a:cubicBezTo>
                    <a:pt x="18315" y="8072"/>
                    <a:pt x="18315" y="8129"/>
                    <a:pt x="18315" y="8149"/>
                  </a:cubicBezTo>
                  <a:lnTo>
                    <a:pt x="18315" y="8225"/>
                  </a:lnTo>
                  <a:lnTo>
                    <a:pt x="18315" y="8263"/>
                  </a:lnTo>
                  <a:cubicBezTo>
                    <a:pt x="18315" y="8282"/>
                    <a:pt x="18315" y="8320"/>
                    <a:pt x="18315" y="8339"/>
                  </a:cubicBezTo>
                  <a:cubicBezTo>
                    <a:pt x="18315" y="8377"/>
                    <a:pt x="18277" y="8415"/>
                    <a:pt x="18258" y="8415"/>
                  </a:cubicBezTo>
                  <a:lnTo>
                    <a:pt x="18200" y="8415"/>
                  </a:lnTo>
                  <a:cubicBezTo>
                    <a:pt x="18181" y="8396"/>
                    <a:pt x="18181" y="8377"/>
                    <a:pt x="18162" y="8358"/>
                  </a:cubicBezTo>
                  <a:cubicBezTo>
                    <a:pt x="18162" y="8339"/>
                    <a:pt x="18143" y="8320"/>
                    <a:pt x="18143" y="8301"/>
                  </a:cubicBezTo>
                  <a:lnTo>
                    <a:pt x="18105" y="8244"/>
                  </a:lnTo>
                  <a:cubicBezTo>
                    <a:pt x="18067" y="8168"/>
                    <a:pt x="18048" y="8072"/>
                    <a:pt x="18010" y="7996"/>
                  </a:cubicBezTo>
                  <a:lnTo>
                    <a:pt x="17972" y="7863"/>
                  </a:lnTo>
                  <a:cubicBezTo>
                    <a:pt x="17953" y="7825"/>
                    <a:pt x="17953" y="7787"/>
                    <a:pt x="17934" y="7730"/>
                  </a:cubicBezTo>
                  <a:cubicBezTo>
                    <a:pt x="17915" y="7654"/>
                    <a:pt x="17896" y="7577"/>
                    <a:pt x="17877" y="7482"/>
                  </a:cubicBezTo>
                  <a:cubicBezTo>
                    <a:pt x="17858" y="7444"/>
                    <a:pt x="17839" y="7406"/>
                    <a:pt x="17839" y="7349"/>
                  </a:cubicBezTo>
                  <a:lnTo>
                    <a:pt x="17820" y="7216"/>
                  </a:lnTo>
                  <a:cubicBezTo>
                    <a:pt x="17801" y="7139"/>
                    <a:pt x="17782" y="7063"/>
                    <a:pt x="17763" y="6987"/>
                  </a:cubicBezTo>
                  <a:cubicBezTo>
                    <a:pt x="17725" y="6816"/>
                    <a:pt x="17686" y="6645"/>
                    <a:pt x="17648" y="6473"/>
                  </a:cubicBezTo>
                  <a:cubicBezTo>
                    <a:pt x="17591" y="6302"/>
                    <a:pt x="17553" y="6130"/>
                    <a:pt x="17515" y="5959"/>
                  </a:cubicBezTo>
                  <a:cubicBezTo>
                    <a:pt x="17439" y="5597"/>
                    <a:pt x="17344" y="5255"/>
                    <a:pt x="17268" y="4912"/>
                  </a:cubicBezTo>
                  <a:lnTo>
                    <a:pt x="17211" y="4607"/>
                  </a:lnTo>
                  <a:lnTo>
                    <a:pt x="17191" y="4512"/>
                  </a:lnTo>
                  <a:lnTo>
                    <a:pt x="17153" y="4398"/>
                  </a:lnTo>
                  <a:lnTo>
                    <a:pt x="17134" y="4341"/>
                  </a:lnTo>
                  <a:lnTo>
                    <a:pt x="17077" y="4093"/>
                  </a:lnTo>
                  <a:cubicBezTo>
                    <a:pt x="17058" y="4055"/>
                    <a:pt x="17039" y="3998"/>
                    <a:pt x="17039" y="3960"/>
                  </a:cubicBezTo>
                  <a:lnTo>
                    <a:pt x="17001" y="3865"/>
                  </a:lnTo>
                  <a:cubicBezTo>
                    <a:pt x="16982" y="3789"/>
                    <a:pt x="16944" y="3713"/>
                    <a:pt x="16925" y="3617"/>
                  </a:cubicBezTo>
                  <a:lnTo>
                    <a:pt x="16849" y="3370"/>
                  </a:lnTo>
                  <a:cubicBezTo>
                    <a:pt x="16811" y="3294"/>
                    <a:pt x="16792" y="3218"/>
                    <a:pt x="16773" y="3123"/>
                  </a:cubicBezTo>
                  <a:cubicBezTo>
                    <a:pt x="16735" y="3027"/>
                    <a:pt x="16716" y="2932"/>
                    <a:pt x="16677" y="2856"/>
                  </a:cubicBezTo>
                  <a:lnTo>
                    <a:pt x="16639" y="2685"/>
                  </a:lnTo>
                  <a:cubicBezTo>
                    <a:pt x="16620" y="2647"/>
                    <a:pt x="16601" y="2608"/>
                    <a:pt x="16601" y="2570"/>
                  </a:cubicBezTo>
                  <a:lnTo>
                    <a:pt x="16563" y="2475"/>
                  </a:lnTo>
                  <a:lnTo>
                    <a:pt x="16563" y="2456"/>
                  </a:lnTo>
                  <a:lnTo>
                    <a:pt x="16563" y="2437"/>
                  </a:lnTo>
                  <a:lnTo>
                    <a:pt x="16563" y="2418"/>
                  </a:lnTo>
                  <a:lnTo>
                    <a:pt x="16563" y="2399"/>
                  </a:lnTo>
                  <a:lnTo>
                    <a:pt x="16563" y="2380"/>
                  </a:lnTo>
                  <a:lnTo>
                    <a:pt x="16563" y="2361"/>
                  </a:lnTo>
                  <a:cubicBezTo>
                    <a:pt x="16563" y="2342"/>
                    <a:pt x="16563" y="2342"/>
                    <a:pt x="16563" y="2342"/>
                  </a:cubicBezTo>
                  <a:cubicBezTo>
                    <a:pt x="16563" y="2304"/>
                    <a:pt x="16544" y="2266"/>
                    <a:pt x="16544" y="2209"/>
                  </a:cubicBezTo>
                  <a:lnTo>
                    <a:pt x="16506" y="2094"/>
                  </a:lnTo>
                  <a:lnTo>
                    <a:pt x="16449" y="1828"/>
                  </a:lnTo>
                  <a:lnTo>
                    <a:pt x="16354" y="1428"/>
                  </a:lnTo>
                  <a:lnTo>
                    <a:pt x="15726" y="1733"/>
                  </a:lnTo>
                  <a:lnTo>
                    <a:pt x="15668" y="1771"/>
                  </a:lnTo>
                  <a:cubicBezTo>
                    <a:pt x="15516" y="1847"/>
                    <a:pt x="15345" y="1923"/>
                    <a:pt x="15193" y="2018"/>
                  </a:cubicBezTo>
                  <a:lnTo>
                    <a:pt x="15135" y="2056"/>
                  </a:lnTo>
                  <a:cubicBezTo>
                    <a:pt x="15059" y="2094"/>
                    <a:pt x="15002" y="2113"/>
                    <a:pt x="14926" y="2152"/>
                  </a:cubicBezTo>
                  <a:lnTo>
                    <a:pt x="14869" y="2190"/>
                  </a:lnTo>
                  <a:cubicBezTo>
                    <a:pt x="14793" y="2228"/>
                    <a:pt x="14736" y="2266"/>
                    <a:pt x="14678" y="2304"/>
                  </a:cubicBezTo>
                  <a:lnTo>
                    <a:pt x="14640" y="2323"/>
                  </a:lnTo>
                  <a:cubicBezTo>
                    <a:pt x="14659" y="2399"/>
                    <a:pt x="14678" y="2475"/>
                    <a:pt x="14678" y="2551"/>
                  </a:cubicBezTo>
                  <a:lnTo>
                    <a:pt x="14698" y="2647"/>
                  </a:lnTo>
                  <a:lnTo>
                    <a:pt x="14698" y="2723"/>
                  </a:lnTo>
                  <a:lnTo>
                    <a:pt x="14736" y="3065"/>
                  </a:lnTo>
                  <a:cubicBezTo>
                    <a:pt x="14755" y="3180"/>
                    <a:pt x="14774" y="3294"/>
                    <a:pt x="14793" y="3408"/>
                  </a:cubicBezTo>
                  <a:cubicBezTo>
                    <a:pt x="14831" y="3637"/>
                    <a:pt x="14869" y="3846"/>
                    <a:pt x="14907" y="4074"/>
                  </a:cubicBezTo>
                  <a:cubicBezTo>
                    <a:pt x="14945" y="4303"/>
                    <a:pt x="14983" y="4531"/>
                    <a:pt x="15021" y="4760"/>
                  </a:cubicBezTo>
                  <a:lnTo>
                    <a:pt x="15040" y="4931"/>
                  </a:lnTo>
                  <a:cubicBezTo>
                    <a:pt x="15059" y="4988"/>
                    <a:pt x="15059" y="5064"/>
                    <a:pt x="15059" y="5102"/>
                  </a:cubicBezTo>
                  <a:cubicBezTo>
                    <a:pt x="15078" y="5121"/>
                    <a:pt x="15078" y="5141"/>
                    <a:pt x="15078" y="5160"/>
                  </a:cubicBezTo>
                  <a:lnTo>
                    <a:pt x="15097" y="5255"/>
                  </a:lnTo>
                  <a:lnTo>
                    <a:pt x="15135" y="5407"/>
                  </a:lnTo>
                  <a:cubicBezTo>
                    <a:pt x="15173" y="5636"/>
                    <a:pt x="15212" y="5864"/>
                    <a:pt x="15269" y="6073"/>
                  </a:cubicBezTo>
                  <a:cubicBezTo>
                    <a:pt x="15288" y="6188"/>
                    <a:pt x="15307" y="6321"/>
                    <a:pt x="15345" y="6416"/>
                  </a:cubicBezTo>
                  <a:cubicBezTo>
                    <a:pt x="15364" y="6530"/>
                    <a:pt x="15402" y="6664"/>
                    <a:pt x="15421" y="6759"/>
                  </a:cubicBezTo>
                  <a:cubicBezTo>
                    <a:pt x="15440" y="6873"/>
                    <a:pt x="15478" y="6968"/>
                    <a:pt x="15497" y="7063"/>
                  </a:cubicBezTo>
                  <a:lnTo>
                    <a:pt x="15573" y="7425"/>
                  </a:lnTo>
                  <a:cubicBezTo>
                    <a:pt x="15630" y="7654"/>
                    <a:pt x="15687" y="7863"/>
                    <a:pt x="15726" y="8091"/>
                  </a:cubicBezTo>
                  <a:cubicBezTo>
                    <a:pt x="15783" y="8282"/>
                    <a:pt x="15821" y="8491"/>
                    <a:pt x="15878" y="8701"/>
                  </a:cubicBezTo>
                  <a:cubicBezTo>
                    <a:pt x="15897" y="8796"/>
                    <a:pt x="15916" y="8910"/>
                    <a:pt x="15935" y="9005"/>
                  </a:cubicBezTo>
                  <a:cubicBezTo>
                    <a:pt x="15973" y="9100"/>
                    <a:pt x="15992" y="9196"/>
                    <a:pt x="16011" y="9291"/>
                  </a:cubicBezTo>
                  <a:lnTo>
                    <a:pt x="16049" y="9424"/>
                  </a:lnTo>
                  <a:cubicBezTo>
                    <a:pt x="16068" y="9519"/>
                    <a:pt x="16106" y="9614"/>
                    <a:pt x="16125" y="9691"/>
                  </a:cubicBezTo>
                  <a:lnTo>
                    <a:pt x="16125" y="9710"/>
                  </a:lnTo>
                  <a:lnTo>
                    <a:pt x="16125" y="9729"/>
                  </a:lnTo>
                  <a:lnTo>
                    <a:pt x="16144" y="9786"/>
                  </a:lnTo>
                  <a:lnTo>
                    <a:pt x="16144" y="9805"/>
                  </a:lnTo>
                  <a:cubicBezTo>
                    <a:pt x="16163" y="9919"/>
                    <a:pt x="16202" y="10014"/>
                    <a:pt x="16221" y="10128"/>
                  </a:cubicBezTo>
                  <a:cubicBezTo>
                    <a:pt x="16240" y="10243"/>
                    <a:pt x="16278" y="10338"/>
                    <a:pt x="16297" y="10452"/>
                  </a:cubicBezTo>
                  <a:cubicBezTo>
                    <a:pt x="16335" y="10681"/>
                    <a:pt x="16392" y="10890"/>
                    <a:pt x="16430" y="11118"/>
                  </a:cubicBezTo>
                  <a:lnTo>
                    <a:pt x="16696" y="12432"/>
                  </a:lnTo>
                  <a:cubicBezTo>
                    <a:pt x="16696" y="12489"/>
                    <a:pt x="16716" y="12565"/>
                    <a:pt x="16716" y="12603"/>
                  </a:cubicBezTo>
                  <a:lnTo>
                    <a:pt x="16716" y="12680"/>
                  </a:lnTo>
                  <a:cubicBezTo>
                    <a:pt x="16735" y="12718"/>
                    <a:pt x="16735" y="12756"/>
                    <a:pt x="16716" y="12794"/>
                  </a:cubicBezTo>
                  <a:cubicBezTo>
                    <a:pt x="16716" y="12813"/>
                    <a:pt x="16716" y="12832"/>
                    <a:pt x="16696" y="12832"/>
                  </a:cubicBezTo>
                  <a:cubicBezTo>
                    <a:pt x="16696" y="12851"/>
                    <a:pt x="16677" y="12851"/>
                    <a:pt x="16658" y="12851"/>
                  </a:cubicBezTo>
                  <a:cubicBezTo>
                    <a:pt x="16639" y="12851"/>
                    <a:pt x="16620" y="12832"/>
                    <a:pt x="16620" y="12813"/>
                  </a:cubicBezTo>
                  <a:cubicBezTo>
                    <a:pt x="16582" y="12794"/>
                    <a:pt x="16563" y="12756"/>
                    <a:pt x="16544" y="12718"/>
                  </a:cubicBezTo>
                  <a:lnTo>
                    <a:pt x="16468" y="12584"/>
                  </a:lnTo>
                  <a:cubicBezTo>
                    <a:pt x="16449" y="12527"/>
                    <a:pt x="16430" y="12489"/>
                    <a:pt x="16411" y="12432"/>
                  </a:cubicBezTo>
                  <a:cubicBezTo>
                    <a:pt x="16354" y="12337"/>
                    <a:pt x="16316" y="12242"/>
                    <a:pt x="16278" y="12146"/>
                  </a:cubicBezTo>
                  <a:cubicBezTo>
                    <a:pt x="16221" y="12051"/>
                    <a:pt x="16182" y="11956"/>
                    <a:pt x="16144" y="11842"/>
                  </a:cubicBezTo>
                  <a:cubicBezTo>
                    <a:pt x="16087" y="11747"/>
                    <a:pt x="16049" y="11651"/>
                    <a:pt x="16011" y="11537"/>
                  </a:cubicBezTo>
                  <a:cubicBezTo>
                    <a:pt x="15973" y="11442"/>
                    <a:pt x="15935" y="11347"/>
                    <a:pt x="15878" y="11252"/>
                  </a:cubicBezTo>
                  <a:cubicBezTo>
                    <a:pt x="15840" y="11137"/>
                    <a:pt x="15802" y="11042"/>
                    <a:pt x="15764" y="10947"/>
                  </a:cubicBezTo>
                  <a:cubicBezTo>
                    <a:pt x="15687" y="10738"/>
                    <a:pt x="15611" y="10509"/>
                    <a:pt x="15535" y="10319"/>
                  </a:cubicBezTo>
                  <a:cubicBezTo>
                    <a:pt x="15459" y="10109"/>
                    <a:pt x="15383" y="9900"/>
                    <a:pt x="15288" y="9691"/>
                  </a:cubicBezTo>
                  <a:cubicBezTo>
                    <a:pt x="15193" y="9481"/>
                    <a:pt x="15116" y="9272"/>
                    <a:pt x="15059" y="9062"/>
                  </a:cubicBezTo>
                  <a:cubicBezTo>
                    <a:pt x="14983" y="8834"/>
                    <a:pt x="14907" y="8624"/>
                    <a:pt x="14831" y="8415"/>
                  </a:cubicBezTo>
                  <a:cubicBezTo>
                    <a:pt x="14793" y="8301"/>
                    <a:pt x="14755" y="8187"/>
                    <a:pt x="14717" y="8072"/>
                  </a:cubicBezTo>
                  <a:cubicBezTo>
                    <a:pt x="14678" y="7977"/>
                    <a:pt x="14640" y="7863"/>
                    <a:pt x="14602" y="7768"/>
                  </a:cubicBezTo>
                  <a:lnTo>
                    <a:pt x="14488" y="7444"/>
                  </a:lnTo>
                  <a:cubicBezTo>
                    <a:pt x="14469" y="7349"/>
                    <a:pt x="14431" y="7254"/>
                    <a:pt x="14393" y="7139"/>
                  </a:cubicBezTo>
                  <a:cubicBezTo>
                    <a:pt x="14298" y="6930"/>
                    <a:pt x="14222" y="6721"/>
                    <a:pt x="14145" y="6511"/>
                  </a:cubicBezTo>
                  <a:cubicBezTo>
                    <a:pt x="14069" y="6302"/>
                    <a:pt x="13993" y="6092"/>
                    <a:pt x="13936" y="5864"/>
                  </a:cubicBezTo>
                  <a:cubicBezTo>
                    <a:pt x="13898" y="5807"/>
                    <a:pt x="13879" y="5731"/>
                    <a:pt x="13860" y="5674"/>
                  </a:cubicBezTo>
                  <a:lnTo>
                    <a:pt x="13803" y="5445"/>
                  </a:lnTo>
                  <a:lnTo>
                    <a:pt x="13746" y="5217"/>
                  </a:lnTo>
                  <a:cubicBezTo>
                    <a:pt x="13727" y="5160"/>
                    <a:pt x="13708" y="5083"/>
                    <a:pt x="13689" y="5026"/>
                  </a:cubicBezTo>
                  <a:cubicBezTo>
                    <a:pt x="13650" y="4912"/>
                    <a:pt x="13631" y="4798"/>
                    <a:pt x="13593" y="4684"/>
                  </a:cubicBezTo>
                  <a:cubicBezTo>
                    <a:pt x="13574" y="4588"/>
                    <a:pt x="13555" y="4493"/>
                    <a:pt x="13517" y="4398"/>
                  </a:cubicBezTo>
                  <a:cubicBezTo>
                    <a:pt x="13479" y="4170"/>
                    <a:pt x="13422" y="3941"/>
                    <a:pt x="13365" y="3713"/>
                  </a:cubicBezTo>
                  <a:cubicBezTo>
                    <a:pt x="13346" y="3579"/>
                    <a:pt x="13308" y="3427"/>
                    <a:pt x="13270" y="3294"/>
                  </a:cubicBezTo>
                  <a:lnTo>
                    <a:pt x="13117" y="3408"/>
                  </a:lnTo>
                  <a:cubicBezTo>
                    <a:pt x="13003" y="3484"/>
                    <a:pt x="12889" y="3560"/>
                    <a:pt x="12775" y="3637"/>
                  </a:cubicBezTo>
                  <a:lnTo>
                    <a:pt x="12622" y="3751"/>
                  </a:lnTo>
                  <a:lnTo>
                    <a:pt x="12489" y="3846"/>
                  </a:lnTo>
                  <a:lnTo>
                    <a:pt x="12146" y="4093"/>
                  </a:lnTo>
                  <a:lnTo>
                    <a:pt x="11747" y="4360"/>
                  </a:lnTo>
                  <a:lnTo>
                    <a:pt x="11671" y="4417"/>
                  </a:lnTo>
                  <a:lnTo>
                    <a:pt x="11651" y="4436"/>
                  </a:lnTo>
                  <a:lnTo>
                    <a:pt x="11461" y="4550"/>
                  </a:lnTo>
                  <a:lnTo>
                    <a:pt x="11499" y="4741"/>
                  </a:lnTo>
                  <a:cubicBezTo>
                    <a:pt x="11537" y="4893"/>
                    <a:pt x="11575" y="5064"/>
                    <a:pt x="11613" y="5236"/>
                  </a:cubicBezTo>
                  <a:cubicBezTo>
                    <a:pt x="11651" y="5369"/>
                    <a:pt x="11709" y="5502"/>
                    <a:pt x="11747" y="5636"/>
                  </a:cubicBezTo>
                  <a:lnTo>
                    <a:pt x="11766" y="5712"/>
                  </a:lnTo>
                  <a:cubicBezTo>
                    <a:pt x="11785" y="5807"/>
                    <a:pt x="11804" y="5902"/>
                    <a:pt x="11842" y="5997"/>
                  </a:cubicBezTo>
                  <a:lnTo>
                    <a:pt x="11899" y="6302"/>
                  </a:lnTo>
                  <a:cubicBezTo>
                    <a:pt x="11956" y="6511"/>
                    <a:pt x="11994" y="6702"/>
                    <a:pt x="12051" y="6911"/>
                  </a:cubicBezTo>
                  <a:cubicBezTo>
                    <a:pt x="12070" y="6987"/>
                    <a:pt x="12089" y="7063"/>
                    <a:pt x="12108" y="7139"/>
                  </a:cubicBezTo>
                  <a:lnTo>
                    <a:pt x="12127" y="7216"/>
                  </a:lnTo>
                  <a:cubicBezTo>
                    <a:pt x="12185" y="7406"/>
                    <a:pt x="12242" y="7596"/>
                    <a:pt x="12299" y="7787"/>
                  </a:cubicBezTo>
                  <a:cubicBezTo>
                    <a:pt x="12356" y="7996"/>
                    <a:pt x="12413" y="8187"/>
                    <a:pt x="12470" y="8396"/>
                  </a:cubicBezTo>
                  <a:lnTo>
                    <a:pt x="12546" y="8682"/>
                  </a:lnTo>
                  <a:cubicBezTo>
                    <a:pt x="12584" y="8796"/>
                    <a:pt x="12622" y="8891"/>
                    <a:pt x="12641" y="9005"/>
                  </a:cubicBezTo>
                  <a:cubicBezTo>
                    <a:pt x="12699" y="9196"/>
                    <a:pt x="12756" y="9405"/>
                    <a:pt x="12813" y="9595"/>
                  </a:cubicBezTo>
                  <a:lnTo>
                    <a:pt x="12927" y="9995"/>
                  </a:lnTo>
                  <a:cubicBezTo>
                    <a:pt x="12965" y="10205"/>
                    <a:pt x="13022" y="10395"/>
                    <a:pt x="13079" y="10604"/>
                  </a:cubicBezTo>
                  <a:cubicBezTo>
                    <a:pt x="13155" y="10795"/>
                    <a:pt x="13213" y="11004"/>
                    <a:pt x="13270" y="11195"/>
                  </a:cubicBezTo>
                  <a:cubicBezTo>
                    <a:pt x="13327" y="11385"/>
                    <a:pt x="13403" y="11575"/>
                    <a:pt x="13460" y="11766"/>
                  </a:cubicBezTo>
                  <a:cubicBezTo>
                    <a:pt x="13536" y="11956"/>
                    <a:pt x="13612" y="12146"/>
                    <a:pt x="13689" y="12318"/>
                  </a:cubicBezTo>
                  <a:cubicBezTo>
                    <a:pt x="13727" y="12432"/>
                    <a:pt x="13765" y="12527"/>
                    <a:pt x="13784" y="12622"/>
                  </a:cubicBezTo>
                  <a:cubicBezTo>
                    <a:pt x="13822" y="12718"/>
                    <a:pt x="13860" y="12813"/>
                    <a:pt x="13898" y="12927"/>
                  </a:cubicBezTo>
                  <a:lnTo>
                    <a:pt x="14031" y="13213"/>
                  </a:lnTo>
                  <a:cubicBezTo>
                    <a:pt x="14069" y="13308"/>
                    <a:pt x="14107" y="13403"/>
                    <a:pt x="14126" y="13498"/>
                  </a:cubicBezTo>
                  <a:cubicBezTo>
                    <a:pt x="14145" y="13536"/>
                    <a:pt x="14145" y="13574"/>
                    <a:pt x="14164" y="13593"/>
                  </a:cubicBezTo>
                  <a:cubicBezTo>
                    <a:pt x="14183" y="13612"/>
                    <a:pt x="14183" y="13631"/>
                    <a:pt x="14183" y="13650"/>
                  </a:cubicBezTo>
                  <a:cubicBezTo>
                    <a:pt x="14183" y="13689"/>
                    <a:pt x="14183" y="13708"/>
                    <a:pt x="14183" y="13746"/>
                  </a:cubicBezTo>
                  <a:cubicBezTo>
                    <a:pt x="14183" y="13765"/>
                    <a:pt x="14164" y="13765"/>
                    <a:pt x="14145" y="13765"/>
                  </a:cubicBezTo>
                  <a:lnTo>
                    <a:pt x="14107" y="13765"/>
                  </a:lnTo>
                  <a:cubicBezTo>
                    <a:pt x="14088" y="13765"/>
                    <a:pt x="14088" y="13746"/>
                    <a:pt x="14088" y="13746"/>
                  </a:cubicBezTo>
                  <a:cubicBezTo>
                    <a:pt x="14069" y="13727"/>
                    <a:pt x="14050" y="13708"/>
                    <a:pt x="14050" y="13689"/>
                  </a:cubicBezTo>
                  <a:lnTo>
                    <a:pt x="13974" y="13555"/>
                  </a:lnTo>
                  <a:cubicBezTo>
                    <a:pt x="13917" y="13479"/>
                    <a:pt x="13860" y="13403"/>
                    <a:pt x="13822" y="13308"/>
                  </a:cubicBezTo>
                  <a:cubicBezTo>
                    <a:pt x="13765" y="13213"/>
                    <a:pt x="13727" y="13136"/>
                    <a:pt x="13689" y="13041"/>
                  </a:cubicBezTo>
                  <a:cubicBezTo>
                    <a:pt x="13631" y="12946"/>
                    <a:pt x="13612" y="12889"/>
                    <a:pt x="13555" y="12775"/>
                  </a:cubicBezTo>
                  <a:cubicBezTo>
                    <a:pt x="13498" y="12660"/>
                    <a:pt x="13441" y="12546"/>
                    <a:pt x="13384" y="12451"/>
                  </a:cubicBezTo>
                  <a:cubicBezTo>
                    <a:pt x="13327" y="12337"/>
                    <a:pt x="13270" y="12223"/>
                    <a:pt x="13213" y="12108"/>
                  </a:cubicBezTo>
                  <a:lnTo>
                    <a:pt x="13174" y="12032"/>
                  </a:lnTo>
                  <a:cubicBezTo>
                    <a:pt x="13117" y="11880"/>
                    <a:pt x="13060" y="11747"/>
                    <a:pt x="13003" y="11613"/>
                  </a:cubicBezTo>
                  <a:cubicBezTo>
                    <a:pt x="12946" y="11423"/>
                    <a:pt x="12851" y="11252"/>
                    <a:pt x="12775" y="11061"/>
                  </a:cubicBezTo>
                  <a:cubicBezTo>
                    <a:pt x="12699" y="10871"/>
                    <a:pt x="12622" y="10681"/>
                    <a:pt x="12527" y="10490"/>
                  </a:cubicBezTo>
                  <a:lnTo>
                    <a:pt x="12413" y="10186"/>
                  </a:lnTo>
                  <a:cubicBezTo>
                    <a:pt x="12375" y="10090"/>
                    <a:pt x="12337" y="9995"/>
                    <a:pt x="12299" y="9900"/>
                  </a:cubicBezTo>
                  <a:cubicBezTo>
                    <a:pt x="12223" y="9710"/>
                    <a:pt x="12146" y="9519"/>
                    <a:pt x="12070" y="9310"/>
                  </a:cubicBezTo>
                  <a:lnTo>
                    <a:pt x="11994" y="9043"/>
                  </a:lnTo>
                  <a:lnTo>
                    <a:pt x="11880" y="8758"/>
                  </a:lnTo>
                  <a:lnTo>
                    <a:pt x="11671" y="8149"/>
                  </a:lnTo>
                  <a:cubicBezTo>
                    <a:pt x="11613" y="7996"/>
                    <a:pt x="11575" y="7844"/>
                    <a:pt x="11518" y="7711"/>
                  </a:cubicBezTo>
                  <a:cubicBezTo>
                    <a:pt x="11461" y="7577"/>
                    <a:pt x="11404" y="7444"/>
                    <a:pt x="11347" y="7311"/>
                  </a:cubicBezTo>
                  <a:lnTo>
                    <a:pt x="11233" y="7044"/>
                  </a:lnTo>
                  <a:cubicBezTo>
                    <a:pt x="11195" y="6949"/>
                    <a:pt x="11176" y="6873"/>
                    <a:pt x="11137" y="6797"/>
                  </a:cubicBezTo>
                  <a:lnTo>
                    <a:pt x="11042" y="6587"/>
                  </a:lnTo>
                  <a:lnTo>
                    <a:pt x="10947" y="6359"/>
                  </a:lnTo>
                  <a:cubicBezTo>
                    <a:pt x="10928" y="6302"/>
                    <a:pt x="10909" y="6245"/>
                    <a:pt x="10890" y="6207"/>
                  </a:cubicBezTo>
                  <a:lnTo>
                    <a:pt x="10852" y="6073"/>
                  </a:lnTo>
                  <a:lnTo>
                    <a:pt x="10738" y="5788"/>
                  </a:lnTo>
                  <a:lnTo>
                    <a:pt x="10623" y="5483"/>
                  </a:lnTo>
                  <a:cubicBezTo>
                    <a:pt x="10604" y="5445"/>
                    <a:pt x="10585" y="5388"/>
                    <a:pt x="10566" y="5331"/>
                  </a:cubicBezTo>
                  <a:cubicBezTo>
                    <a:pt x="10452" y="5426"/>
                    <a:pt x="10395" y="5483"/>
                    <a:pt x="10262" y="5597"/>
                  </a:cubicBezTo>
                  <a:cubicBezTo>
                    <a:pt x="10147" y="5712"/>
                    <a:pt x="10014" y="5845"/>
                    <a:pt x="9843" y="5978"/>
                  </a:cubicBezTo>
                  <a:lnTo>
                    <a:pt x="9786" y="6035"/>
                  </a:lnTo>
                  <a:cubicBezTo>
                    <a:pt x="9672" y="6130"/>
                    <a:pt x="9557" y="6245"/>
                    <a:pt x="9424" y="6340"/>
                  </a:cubicBezTo>
                  <a:lnTo>
                    <a:pt x="9329" y="6416"/>
                  </a:lnTo>
                  <a:lnTo>
                    <a:pt x="9138" y="6587"/>
                  </a:lnTo>
                  <a:lnTo>
                    <a:pt x="9177" y="6740"/>
                  </a:lnTo>
                  <a:lnTo>
                    <a:pt x="9177" y="6778"/>
                  </a:lnTo>
                  <a:lnTo>
                    <a:pt x="9177" y="6797"/>
                  </a:lnTo>
                  <a:cubicBezTo>
                    <a:pt x="9196" y="6892"/>
                    <a:pt x="9234" y="7025"/>
                    <a:pt x="9272" y="7139"/>
                  </a:cubicBezTo>
                  <a:cubicBezTo>
                    <a:pt x="9291" y="7235"/>
                    <a:pt x="9329" y="7368"/>
                    <a:pt x="9348" y="7482"/>
                  </a:cubicBezTo>
                  <a:lnTo>
                    <a:pt x="9367" y="7539"/>
                  </a:lnTo>
                  <a:cubicBezTo>
                    <a:pt x="9405" y="7634"/>
                    <a:pt x="9424" y="7730"/>
                    <a:pt x="9443" y="7806"/>
                  </a:cubicBezTo>
                  <a:cubicBezTo>
                    <a:pt x="9481" y="7901"/>
                    <a:pt x="9500" y="7996"/>
                    <a:pt x="9519" y="8072"/>
                  </a:cubicBezTo>
                  <a:cubicBezTo>
                    <a:pt x="9576" y="8263"/>
                    <a:pt x="9633" y="8453"/>
                    <a:pt x="9691" y="8624"/>
                  </a:cubicBezTo>
                  <a:lnTo>
                    <a:pt x="9786" y="8891"/>
                  </a:lnTo>
                  <a:cubicBezTo>
                    <a:pt x="9805" y="8986"/>
                    <a:pt x="9843" y="9062"/>
                    <a:pt x="9862" y="9158"/>
                  </a:cubicBezTo>
                  <a:cubicBezTo>
                    <a:pt x="9919" y="9329"/>
                    <a:pt x="9957" y="9500"/>
                    <a:pt x="10014" y="9691"/>
                  </a:cubicBezTo>
                  <a:lnTo>
                    <a:pt x="10071" y="9824"/>
                  </a:lnTo>
                  <a:lnTo>
                    <a:pt x="10128" y="9976"/>
                  </a:lnTo>
                  <a:cubicBezTo>
                    <a:pt x="10147" y="10052"/>
                    <a:pt x="10186" y="10147"/>
                    <a:pt x="10224" y="10224"/>
                  </a:cubicBezTo>
                  <a:cubicBezTo>
                    <a:pt x="10243" y="10300"/>
                    <a:pt x="10281" y="10395"/>
                    <a:pt x="10300" y="10471"/>
                  </a:cubicBezTo>
                  <a:lnTo>
                    <a:pt x="10395" y="10757"/>
                  </a:lnTo>
                  <a:cubicBezTo>
                    <a:pt x="10414" y="10852"/>
                    <a:pt x="10452" y="10928"/>
                    <a:pt x="10471" y="11023"/>
                  </a:cubicBezTo>
                  <a:cubicBezTo>
                    <a:pt x="10509" y="11118"/>
                    <a:pt x="10528" y="11195"/>
                    <a:pt x="10566" y="11290"/>
                  </a:cubicBezTo>
                  <a:cubicBezTo>
                    <a:pt x="10623" y="11461"/>
                    <a:pt x="10681" y="11651"/>
                    <a:pt x="10757" y="11823"/>
                  </a:cubicBezTo>
                  <a:cubicBezTo>
                    <a:pt x="10776" y="11899"/>
                    <a:pt x="10814" y="11994"/>
                    <a:pt x="10852" y="12089"/>
                  </a:cubicBezTo>
                  <a:lnTo>
                    <a:pt x="10947" y="12356"/>
                  </a:lnTo>
                  <a:cubicBezTo>
                    <a:pt x="11023" y="12527"/>
                    <a:pt x="11080" y="12699"/>
                    <a:pt x="11137" y="12870"/>
                  </a:cubicBezTo>
                  <a:cubicBezTo>
                    <a:pt x="11195" y="13003"/>
                    <a:pt x="11233" y="13155"/>
                    <a:pt x="11271" y="13270"/>
                  </a:cubicBezTo>
                  <a:cubicBezTo>
                    <a:pt x="11328" y="13403"/>
                    <a:pt x="11366" y="13536"/>
                    <a:pt x="11423" y="13650"/>
                  </a:cubicBezTo>
                  <a:lnTo>
                    <a:pt x="11499" y="13841"/>
                  </a:lnTo>
                  <a:lnTo>
                    <a:pt x="11556" y="13993"/>
                  </a:lnTo>
                  <a:cubicBezTo>
                    <a:pt x="11613" y="14107"/>
                    <a:pt x="11671" y="14222"/>
                    <a:pt x="11709" y="14336"/>
                  </a:cubicBezTo>
                  <a:lnTo>
                    <a:pt x="11823" y="14602"/>
                  </a:lnTo>
                  <a:lnTo>
                    <a:pt x="11880" y="14736"/>
                  </a:lnTo>
                  <a:lnTo>
                    <a:pt x="11899" y="14793"/>
                  </a:lnTo>
                  <a:cubicBezTo>
                    <a:pt x="11918" y="14831"/>
                    <a:pt x="11918" y="14869"/>
                    <a:pt x="11937" y="14907"/>
                  </a:cubicBezTo>
                  <a:cubicBezTo>
                    <a:pt x="11937" y="14945"/>
                    <a:pt x="11918" y="14964"/>
                    <a:pt x="11899" y="14964"/>
                  </a:cubicBezTo>
                  <a:lnTo>
                    <a:pt x="11880" y="14964"/>
                  </a:lnTo>
                  <a:cubicBezTo>
                    <a:pt x="11861" y="14964"/>
                    <a:pt x="11842" y="14964"/>
                    <a:pt x="11823" y="14945"/>
                  </a:cubicBezTo>
                  <a:cubicBezTo>
                    <a:pt x="11804" y="14926"/>
                    <a:pt x="11785" y="14888"/>
                    <a:pt x="11766" y="14850"/>
                  </a:cubicBezTo>
                  <a:lnTo>
                    <a:pt x="11651" y="14621"/>
                  </a:lnTo>
                  <a:cubicBezTo>
                    <a:pt x="11575" y="14469"/>
                    <a:pt x="11499" y="14298"/>
                    <a:pt x="11423" y="14145"/>
                  </a:cubicBezTo>
                  <a:cubicBezTo>
                    <a:pt x="11328" y="13974"/>
                    <a:pt x="11252" y="13803"/>
                    <a:pt x="11176" y="13631"/>
                  </a:cubicBezTo>
                  <a:cubicBezTo>
                    <a:pt x="11137" y="13517"/>
                    <a:pt x="11080" y="13422"/>
                    <a:pt x="11042" y="13308"/>
                  </a:cubicBezTo>
                  <a:cubicBezTo>
                    <a:pt x="10985" y="13213"/>
                    <a:pt x="10947" y="13079"/>
                    <a:pt x="10890" y="12965"/>
                  </a:cubicBezTo>
                  <a:lnTo>
                    <a:pt x="10776" y="12718"/>
                  </a:lnTo>
                  <a:cubicBezTo>
                    <a:pt x="10757" y="12622"/>
                    <a:pt x="10719" y="12546"/>
                    <a:pt x="10681" y="12451"/>
                  </a:cubicBezTo>
                  <a:cubicBezTo>
                    <a:pt x="10642" y="12375"/>
                    <a:pt x="10604" y="12280"/>
                    <a:pt x="10566" y="12204"/>
                  </a:cubicBezTo>
                  <a:lnTo>
                    <a:pt x="10471" y="11956"/>
                  </a:lnTo>
                  <a:cubicBezTo>
                    <a:pt x="10433" y="11880"/>
                    <a:pt x="10395" y="11785"/>
                    <a:pt x="10357" y="11709"/>
                  </a:cubicBezTo>
                  <a:cubicBezTo>
                    <a:pt x="10319" y="11613"/>
                    <a:pt x="10281" y="11537"/>
                    <a:pt x="10243" y="11442"/>
                  </a:cubicBezTo>
                  <a:lnTo>
                    <a:pt x="10186" y="11328"/>
                  </a:lnTo>
                  <a:lnTo>
                    <a:pt x="10109" y="11118"/>
                  </a:lnTo>
                  <a:cubicBezTo>
                    <a:pt x="10071" y="11061"/>
                    <a:pt x="10052" y="11004"/>
                    <a:pt x="10014" y="10928"/>
                  </a:cubicBezTo>
                  <a:lnTo>
                    <a:pt x="9938" y="10738"/>
                  </a:lnTo>
                  <a:lnTo>
                    <a:pt x="9881" y="10585"/>
                  </a:lnTo>
                  <a:cubicBezTo>
                    <a:pt x="9824" y="10452"/>
                    <a:pt x="9786" y="10338"/>
                    <a:pt x="9729" y="10224"/>
                  </a:cubicBezTo>
                  <a:cubicBezTo>
                    <a:pt x="9691" y="10128"/>
                    <a:pt x="9652" y="10052"/>
                    <a:pt x="9614" y="9957"/>
                  </a:cubicBezTo>
                  <a:lnTo>
                    <a:pt x="9500" y="9710"/>
                  </a:lnTo>
                  <a:cubicBezTo>
                    <a:pt x="9462" y="9614"/>
                    <a:pt x="9424" y="9538"/>
                    <a:pt x="9386" y="9462"/>
                  </a:cubicBezTo>
                  <a:cubicBezTo>
                    <a:pt x="9348" y="9367"/>
                    <a:pt x="9329" y="9291"/>
                    <a:pt x="9291" y="9196"/>
                  </a:cubicBezTo>
                  <a:lnTo>
                    <a:pt x="9100" y="8643"/>
                  </a:lnTo>
                  <a:cubicBezTo>
                    <a:pt x="9062" y="8567"/>
                    <a:pt x="9043" y="8491"/>
                    <a:pt x="9005" y="8415"/>
                  </a:cubicBezTo>
                  <a:cubicBezTo>
                    <a:pt x="8967" y="8320"/>
                    <a:pt x="8929" y="8206"/>
                    <a:pt x="8891" y="8129"/>
                  </a:cubicBezTo>
                  <a:cubicBezTo>
                    <a:pt x="8872" y="8053"/>
                    <a:pt x="8834" y="7977"/>
                    <a:pt x="8815" y="7882"/>
                  </a:cubicBezTo>
                  <a:lnTo>
                    <a:pt x="8720" y="7615"/>
                  </a:lnTo>
                  <a:cubicBezTo>
                    <a:pt x="8663" y="7444"/>
                    <a:pt x="8605" y="7254"/>
                    <a:pt x="8567" y="7082"/>
                  </a:cubicBezTo>
                  <a:cubicBezTo>
                    <a:pt x="8396" y="7235"/>
                    <a:pt x="8244" y="7349"/>
                    <a:pt x="8110" y="7463"/>
                  </a:cubicBezTo>
                  <a:cubicBezTo>
                    <a:pt x="7806" y="7749"/>
                    <a:pt x="7558" y="7996"/>
                    <a:pt x="7330" y="8244"/>
                  </a:cubicBezTo>
                  <a:lnTo>
                    <a:pt x="7330" y="8301"/>
                  </a:lnTo>
                  <a:cubicBezTo>
                    <a:pt x="7368" y="8396"/>
                    <a:pt x="7387" y="8491"/>
                    <a:pt x="7406" y="8586"/>
                  </a:cubicBezTo>
                  <a:cubicBezTo>
                    <a:pt x="7425" y="8682"/>
                    <a:pt x="7444" y="8777"/>
                    <a:pt x="7482" y="8872"/>
                  </a:cubicBezTo>
                  <a:cubicBezTo>
                    <a:pt x="7501" y="8948"/>
                    <a:pt x="7520" y="9043"/>
                    <a:pt x="7558" y="9119"/>
                  </a:cubicBezTo>
                  <a:lnTo>
                    <a:pt x="7615" y="9367"/>
                  </a:lnTo>
                  <a:lnTo>
                    <a:pt x="7692" y="9633"/>
                  </a:lnTo>
                  <a:cubicBezTo>
                    <a:pt x="7730" y="9710"/>
                    <a:pt x="7749" y="9786"/>
                    <a:pt x="7768" y="9862"/>
                  </a:cubicBezTo>
                  <a:cubicBezTo>
                    <a:pt x="7787" y="9957"/>
                    <a:pt x="7825" y="10052"/>
                    <a:pt x="7844" y="10128"/>
                  </a:cubicBezTo>
                  <a:cubicBezTo>
                    <a:pt x="7863" y="10224"/>
                    <a:pt x="7901" y="10300"/>
                    <a:pt x="7920" y="10395"/>
                  </a:cubicBezTo>
                  <a:cubicBezTo>
                    <a:pt x="7977" y="10547"/>
                    <a:pt x="8015" y="10719"/>
                    <a:pt x="8072" y="10871"/>
                  </a:cubicBezTo>
                  <a:cubicBezTo>
                    <a:pt x="8091" y="10966"/>
                    <a:pt x="8129" y="11061"/>
                    <a:pt x="8149" y="11137"/>
                  </a:cubicBezTo>
                  <a:lnTo>
                    <a:pt x="8225" y="11385"/>
                  </a:lnTo>
                  <a:cubicBezTo>
                    <a:pt x="8282" y="11537"/>
                    <a:pt x="8339" y="11709"/>
                    <a:pt x="8396" y="11880"/>
                  </a:cubicBezTo>
                  <a:lnTo>
                    <a:pt x="8472" y="12089"/>
                  </a:lnTo>
                  <a:lnTo>
                    <a:pt x="8529" y="12299"/>
                  </a:lnTo>
                  <a:cubicBezTo>
                    <a:pt x="8567" y="12375"/>
                    <a:pt x="8586" y="12451"/>
                    <a:pt x="8624" y="12527"/>
                  </a:cubicBezTo>
                  <a:cubicBezTo>
                    <a:pt x="8643" y="12603"/>
                    <a:pt x="8682" y="12660"/>
                    <a:pt x="8701" y="12737"/>
                  </a:cubicBezTo>
                  <a:lnTo>
                    <a:pt x="8701" y="12756"/>
                  </a:lnTo>
                  <a:lnTo>
                    <a:pt x="8720" y="12794"/>
                  </a:lnTo>
                  <a:lnTo>
                    <a:pt x="8758" y="12851"/>
                  </a:lnTo>
                  <a:lnTo>
                    <a:pt x="8815" y="13003"/>
                  </a:lnTo>
                  <a:cubicBezTo>
                    <a:pt x="8853" y="13117"/>
                    <a:pt x="8910" y="13251"/>
                    <a:pt x="8967" y="13346"/>
                  </a:cubicBezTo>
                  <a:cubicBezTo>
                    <a:pt x="9024" y="13460"/>
                    <a:pt x="9062" y="13574"/>
                    <a:pt x="9119" y="13689"/>
                  </a:cubicBezTo>
                  <a:lnTo>
                    <a:pt x="9234" y="13955"/>
                  </a:lnTo>
                  <a:lnTo>
                    <a:pt x="9348" y="14222"/>
                  </a:lnTo>
                  <a:lnTo>
                    <a:pt x="9367" y="14298"/>
                  </a:lnTo>
                  <a:cubicBezTo>
                    <a:pt x="9405" y="14355"/>
                    <a:pt x="9424" y="14412"/>
                    <a:pt x="9443" y="14488"/>
                  </a:cubicBezTo>
                  <a:lnTo>
                    <a:pt x="9519" y="14679"/>
                  </a:lnTo>
                  <a:lnTo>
                    <a:pt x="9538" y="14717"/>
                  </a:lnTo>
                  <a:cubicBezTo>
                    <a:pt x="9576" y="14774"/>
                    <a:pt x="9595" y="14831"/>
                    <a:pt x="9633" y="14907"/>
                  </a:cubicBezTo>
                  <a:lnTo>
                    <a:pt x="9710" y="15097"/>
                  </a:lnTo>
                  <a:cubicBezTo>
                    <a:pt x="9786" y="15212"/>
                    <a:pt x="9824" y="15345"/>
                    <a:pt x="9881" y="15459"/>
                  </a:cubicBezTo>
                  <a:lnTo>
                    <a:pt x="9881" y="15478"/>
                  </a:lnTo>
                  <a:lnTo>
                    <a:pt x="9881" y="15497"/>
                  </a:lnTo>
                  <a:lnTo>
                    <a:pt x="9976" y="15707"/>
                  </a:lnTo>
                  <a:lnTo>
                    <a:pt x="10014" y="15821"/>
                  </a:lnTo>
                  <a:lnTo>
                    <a:pt x="10033" y="15878"/>
                  </a:lnTo>
                  <a:cubicBezTo>
                    <a:pt x="10052" y="15916"/>
                    <a:pt x="10052" y="15935"/>
                    <a:pt x="10052" y="15954"/>
                  </a:cubicBezTo>
                  <a:cubicBezTo>
                    <a:pt x="10052" y="15973"/>
                    <a:pt x="10033" y="15992"/>
                    <a:pt x="10014" y="15992"/>
                  </a:cubicBezTo>
                  <a:cubicBezTo>
                    <a:pt x="9995" y="15992"/>
                    <a:pt x="9995" y="15973"/>
                    <a:pt x="9995" y="15954"/>
                  </a:cubicBezTo>
                  <a:lnTo>
                    <a:pt x="9976" y="15916"/>
                  </a:lnTo>
                  <a:lnTo>
                    <a:pt x="9957" y="15897"/>
                  </a:lnTo>
                  <a:lnTo>
                    <a:pt x="9957" y="15859"/>
                  </a:lnTo>
                  <a:lnTo>
                    <a:pt x="9957" y="15840"/>
                  </a:lnTo>
                  <a:lnTo>
                    <a:pt x="9938" y="15802"/>
                  </a:lnTo>
                  <a:cubicBezTo>
                    <a:pt x="9900" y="15745"/>
                    <a:pt x="9862" y="15668"/>
                    <a:pt x="9824" y="15611"/>
                  </a:cubicBezTo>
                  <a:cubicBezTo>
                    <a:pt x="9786" y="15535"/>
                    <a:pt x="9767" y="15459"/>
                    <a:pt x="9729" y="15383"/>
                  </a:cubicBezTo>
                  <a:cubicBezTo>
                    <a:pt x="9652" y="15231"/>
                    <a:pt x="9595" y="15078"/>
                    <a:pt x="9519" y="14926"/>
                  </a:cubicBezTo>
                  <a:lnTo>
                    <a:pt x="9519" y="14907"/>
                  </a:lnTo>
                  <a:lnTo>
                    <a:pt x="9519" y="14888"/>
                  </a:lnTo>
                  <a:cubicBezTo>
                    <a:pt x="9481" y="14774"/>
                    <a:pt x="9424" y="14659"/>
                    <a:pt x="9386" y="14545"/>
                  </a:cubicBezTo>
                  <a:lnTo>
                    <a:pt x="9291" y="14374"/>
                  </a:lnTo>
                  <a:cubicBezTo>
                    <a:pt x="9272" y="14317"/>
                    <a:pt x="9253" y="14260"/>
                    <a:pt x="9215" y="14203"/>
                  </a:cubicBezTo>
                  <a:lnTo>
                    <a:pt x="9119" y="13974"/>
                  </a:lnTo>
                  <a:lnTo>
                    <a:pt x="9024" y="13727"/>
                  </a:lnTo>
                  <a:lnTo>
                    <a:pt x="8910" y="13498"/>
                  </a:lnTo>
                  <a:cubicBezTo>
                    <a:pt x="8891" y="13403"/>
                    <a:pt x="8834" y="13327"/>
                    <a:pt x="8815" y="13232"/>
                  </a:cubicBezTo>
                  <a:cubicBezTo>
                    <a:pt x="8777" y="13155"/>
                    <a:pt x="8739" y="13079"/>
                    <a:pt x="8701" y="13003"/>
                  </a:cubicBezTo>
                  <a:cubicBezTo>
                    <a:pt x="8624" y="12851"/>
                    <a:pt x="8548" y="12699"/>
                    <a:pt x="8472" y="12546"/>
                  </a:cubicBezTo>
                  <a:cubicBezTo>
                    <a:pt x="8396" y="12394"/>
                    <a:pt x="8339" y="12223"/>
                    <a:pt x="8263" y="12070"/>
                  </a:cubicBezTo>
                  <a:cubicBezTo>
                    <a:pt x="8187" y="11899"/>
                    <a:pt x="8110" y="11728"/>
                    <a:pt x="8053" y="11575"/>
                  </a:cubicBezTo>
                  <a:lnTo>
                    <a:pt x="7863" y="11042"/>
                  </a:lnTo>
                  <a:cubicBezTo>
                    <a:pt x="7787" y="10890"/>
                    <a:pt x="7730" y="10719"/>
                    <a:pt x="7673" y="10547"/>
                  </a:cubicBezTo>
                  <a:lnTo>
                    <a:pt x="7482" y="10071"/>
                  </a:lnTo>
                  <a:cubicBezTo>
                    <a:pt x="7425" y="9900"/>
                    <a:pt x="7368" y="9729"/>
                    <a:pt x="7311" y="9557"/>
                  </a:cubicBezTo>
                  <a:cubicBezTo>
                    <a:pt x="7254" y="9386"/>
                    <a:pt x="7197" y="9196"/>
                    <a:pt x="7159" y="9043"/>
                  </a:cubicBezTo>
                  <a:cubicBezTo>
                    <a:pt x="7101" y="8910"/>
                    <a:pt x="7063" y="8777"/>
                    <a:pt x="7025" y="8624"/>
                  </a:cubicBezTo>
                  <a:lnTo>
                    <a:pt x="6606" y="9062"/>
                  </a:lnTo>
                  <a:lnTo>
                    <a:pt x="6645" y="9158"/>
                  </a:lnTo>
                  <a:cubicBezTo>
                    <a:pt x="6683" y="9253"/>
                    <a:pt x="6702" y="9329"/>
                    <a:pt x="6721" y="9424"/>
                  </a:cubicBezTo>
                  <a:cubicBezTo>
                    <a:pt x="6740" y="9519"/>
                    <a:pt x="6759" y="9614"/>
                    <a:pt x="6797" y="9691"/>
                  </a:cubicBezTo>
                  <a:cubicBezTo>
                    <a:pt x="6816" y="9786"/>
                    <a:pt x="6835" y="9900"/>
                    <a:pt x="6854" y="9976"/>
                  </a:cubicBezTo>
                  <a:cubicBezTo>
                    <a:pt x="6873" y="10052"/>
                    <a:pt x="6892" y="10109"/>
                    <a:pt x="6911" y="10186"/>
                  </a:cubicBezTo>
                  <a:cubicBezTo>
                    <a:pt x="6930" y="10281"/>
                    <a:pt x="6968" y="10376"/>
                    <a:pt x="6987" y="10452"/>
                  </a:cubicBezTo>
                  <a:cubicBezTo>
                    <a:pt x="7006" y="10547"/>
                    <a:pt x="7044" y="10642"/>
                    <a:pt x="7063" y="10719"/>
                  </a:cubicBezTo>
                  <a:cubicBezTo>
                    <a:pt x="7120" y="10909"/>
                    <a:pt x="7197" y="11061"/>
                    <a:pt x="7254" y="11252"/>
                  </a:cubicBezTo>
                  <a:cubicBezTo>
                    <a:pt x="7273" y="11309"/>
                    <a:pt x="7311" y="11385"/>
                    <a:pt x="7330" y="11480"/>
                  </a:cubicBezTo>
                  <a:cubicBezTo>
                    <a:pt x="7368" y="11575"/>
                    <a:pt x="7387" y="11671"/>
                    <a:pt x="7425" y="11747"/>
                  </a:cubicBezTo>
                  <a:cubicBezTo>
                    <a:pt x="7463" y="11918"/>
                    <a:pt x="7520" y="12108"/>
                    <a:pt x="7577" y="12280"/>
                  </a:cubicBezTo>
                  <a:cubicBezTo>
                    <a:pt x="7615" y="12451"/>
                    <a:pt x="7673" y="12622"/>
                    <a:pt x="7730" y="12794"/>
                  </a:cubicBezTo>
                  <a:cubicBezTo>
                    <a:pt x="7787" y="12965"/>
                    <a:pt x="7825" y="13155"/>
                    <a:pt x="7901" y="13308"/>
                  </a:cubicBezTo>
                  <a:cubicBezTo>
                    <a:pt x="7958" y="13479"/>
                    <a:pt x="8015" y="13650"/>
                    <a:pt x="8072" y="13822"/>
                  </a:cubicBezTo>
                  <a:cubicBezTo>
                    <a:pt x="8149" y="13993"/>
                    <a:pt x="8206" y="14164"/>
                    <a:pt x="8263" y="14317"/>
                  </a:cubicBezTo>
                  <a:cubicBezTo>
                    <a:pt x="8301" y="14412"/>
                    <a:pt x="8339" y="14488"/>
                    <a:pt x="8377" y="14583"/>
                  </a:cubicBezTo>
                  <a:cubicBezTo>
                    <a:pt x="8415" y="14659"/>
                    <a:pt x="8434" y="14736"/>
                    <a:pt x="8472" y="14831"/>
                  </a:cubicBezTo>
                  <a:cubicBezTo>
                    <a:pt x="8529" y="15002"/>
                    <a:pt x="8605" y="15173"/>
                    <a:pt x="8663" y="15345"/>
                  </a:cubicBezTo>
                  <a:lnTo>
                    <a:pt x="8682" y="15383"/>
                  </a:lnTo>
                  <a:lnTo>
                    <a:pt x="8720" y="15440"/>
                  </a:lnTo>
                  <a:cubicBezTo>
                    <a:pt x="8758" y="15573"/>
                    <a:pt x="8815" y="15707"/>
                    <a:pt x="8872" y="15840"/>
                  </a:cubicBezTo>
                  <a:lnTo>
                    <a:pt x="8948" y="16030"/>
                  </a:lnTo>
                  <a:cubicBezTo>
                    <a:pt x="8986" y="16087"/>
                    <a:pt x="9005" y="16163"/>
                    <a:pt x="9024" y="16221"/>
                  </a:cubicBezTo>
                  <a:cubicBezTo>
                    <a:pt x="9062" y="16297"/>
                    <a:pt x="9100" y="16373"/>
                    <a:pt x="9138" y="16468"/>
                  </a:cubicBezTo>
                  <a:lnTo>
                    <a:pt x="9170" y="16512"/>
                  </a:lnTo>
                  <a:lnTo>
                    <a:pt x="9170" y="16512"/>
                  </a:lnTo>
                  <a:lnTo>
                    <a:pt x="9135" y="16468"/>
                  </a:lnTo>
                  <a:lnTo>
                    <a:pt x="9158" y="16506"/>
                  </a:lnTo>
                  <a:lnTo>
                    <a:pt x="9253" y="16697"/>
                  </a:lnTo>
                  <a:cubicBezTo>
                    <a:pt x="9138" y="16563"/>
                    <a:pt x="9024" y="16411"/>
                    <a:pt x="8929" y="16278"/>
                  </a:cubicBezTo>
                  <a:cubicBezTo>
                    <a:pt x="8834" y="16144"/>
                    <a:pt x="8739" y="15992"/>
                    <a:pt x="8643" y="15859"/>
                  </a:cubicBezTo>
                  <a:cubicBezTo>
                    <a:pt x="8567" y="15707"/>
                    <a:pt x="8472" y="15573"/>
                    <a:pt x="8396" y="15440"/>
                  </a:cubicBezTo>
                  <a:cubicBezTo>
                    <a:pt x="8301" y="15307"/>
                    <a:pt x="8225" y="15173"/>
                    <a:pt x="8149" y="15059"/>
                  </a:cubicBezTo>
                  <a:cubicBezTo>
                    <a:pt x="8072" y="14907"/>
                    <a:pt x="7996" y="14755"/>
                    <a:pt x="7920" y="14621"/>
                  </a:cubicBezTo>
                  <a:lnTo>
                    <a:pt x="7673" y="14184"/>
                  </a:lnTo>
                  <a:lnTo>
                    <a:pt x="7197" y="13289"/>
                  </a:lnTo>
                  <a:cubicBezTo>
                    <a:pt x="7044" y="12984"/>
                    <a:pt x="6854" y="12680"/>
                    <a:pt x="6702" y="12394"/>
                  </a:cubicBezTo>
                  <a:cubicBezTo>
                    <a:pt x="6549" y="12089"/>
                    <a:pt x="6416" y="11804"/>
                    <a:pt x="6264" y="11499"/>
                  </a:cubicBezTo>
                  <a:cubicBezTo>
                    <a:pt x="6130" y="11195"/>
                    <a:pt x="5978" y="10890"/>
                    <a:pt x="5845" y="10585"/>
                  </a:cubicBezTo>
                  <a:lnTo>
                    <a:pt x="5750" y="10414"/>
                  </a:lnTo>
                  <a:cubicBezTo>
                    <a:pt x="5731" y="10376"/>
                    <a:pt x="5712" y="10338"/>
                    <a:pt x="5693" y="10281"/>
                  </a:cubicBezTo>
                  <a:lnTo>
                    <a:pt x="5636" y="10147"/>
                  </a:lnTo>
                  <a:lnTo>
                    <a:pt x="5502" y="10338"/>
                  </a:lnTo>
                  <a:lnTo>
                    <a:pt x="5445" y="10414"/>
                  </a:lnTo>
                  <a:lnTo>
                    <a:pt x="5426" y="10452"/>
                  </a:lnTo>
                  <a:cubicBezTo>
                    <a:pt x="5331" y="10604"/>
                    <a:pt x="5217" y="10757"/>
                    <a:pt x="5102" y="10890"/>
                  </a:cubicBezTo>
                  <a:lnTo>
                    <a:pt x="4950" y="11080"/>
                  </a:lnTo>
                  <a:lnTo>
                    <a:pt x="4741" y="11347"/>
                  </a:lnTo>
                  <a:cubicBezTo>
                    <a:pt x="4607" y="11518"/>
                    <a:pt x="4493" y="11671"/>
                    <a:pt x="4379" y="11823"/>
                  </a:cubicBezTo>
                  <a:lnTo>
                    <a:pt x="4455" y="11994"/>
                  </a:lnTo>
                  <a:lnTo>
                    <a:pt x="4493" y="12070"/>
                  </a:lnTo>
                  <a:cubicBezTo>
                    <a:pt x="4531" y="12165"/>
                    <a:pt x="4569" y="12261"/>
                    <a:pt x="4607" y="12356"/>
                  </a:cubicBezTo>
                  <a:lnTo>
                    <a:pt x="4665" y="12527"/>
                  </a:lnTo>
                  <a:cubicBezTo>
                    <a:pt x="4684" y="12584"/>
                    <a:pt x="4703" y="12622"/>
                    <a:pt x="4722" y="12680"/>
                  </a:cubicBezTo>
                  <a:cubicBezTo>
                    <a:pt x="4817" y="12851"/>
                    <a:pt x="4893" y="13022"/>
                    <a:pt x="4969" y="13194"/>
                  </a:cubicBezTo>
                  <a:lnTo>
                    <a:pt x="4969" y="13213"/>
                  </a:lnTo>
                  <a:cubicBezTo>
                    <a:pt x="5007" y="13327"/>
                    <a:pt x="5045" y="13441"/>
                    <a:pt x="5102" y="13536"/>
                  </a:cubicBezTo>
                  <a:lnTo>
                    <a:pt x="5141" y="13631"/>
                  </a:lnTo>
                  <a:lnTo>
                    <a:pt x="5255" y="13898"/>
                  </a:lnTo>
                  <a:cubicBezTo>
                    <a:pt x="5293" y="13993"/>
                    <a:pt x="5331" y="14088"/>
                    <a:pt x="5369" y="14184"/>
                  </a:cubicBezTo>
                  <a:lnTo>
                    <a:pt x="5369" y="14203"/>
                  </a:lnTo>
                  <a:lnTo>
                    <a:pt x="5369" y="14222"/>
                  </a:lnTo>
                  <a:lnTo>
                    <a:pt x="5369" y="14241"/>
                  </a:lnTo>
                  <a:lnTo>
                    <a:pt x="5369" y="14260"/>
                  </a:lnTo>
                  <a:lnTo>
                    <a:pt x="5388" y="14298"/>
                  </a:lnTo>
                  <a:cubicBezTo>
                    <a:pt x="5483" y="14545"/>
                    <a:pt x="5616" y="14812"/>
                    <a:pt x="5731" y="15040"/>
                  </a:cubicBezTo>
                  <a:cubicBezTo>
                    <a:pt x="5788" y="15173"/>
                    <a:pt x="5845" y="15307"/>
                    <a:pt x="5902" y="15421"/>
                  </a:cubicBezTo>
                  <a:cubicBezTo>
                    <a:pt x="5959" y="15554"/>
                    <a:pt x="6016" y="15688"/>
                    <a:pt x="6073" y="15802"/>
                  </a:cubicBezTo>
                  <a:cubicBezTo>
                    <a:pt x="6188" y="16049"/>
                    <a:pt x="6321" y="16278"/>
                    <a:pt x="6454" y="16525"/>
                  </a:cubicBezTo>
                  <a:lnTo>
                    <a:pt x="6511" y="16658"/>
                  </a:lnTo>
                  <a:lnTo>
                    <a:pt x="6549" y="16735"/>
                  </a:lnTo>
                  <a:cubicBezTo>
                    <a:pt x="6568" y="16754"/>
                    <a:pt x="6568" y="16773"/>
                    <a:pt x="6568" y="16792"/>
                  </a:cubicBezTo>
                  <a:cubicBezTo>
                    <a:pt x="6568" y="16811"/>
                    <a:pt x="6568" y="16811"/>
                    <a:pt x="6568" y="16830"/>
                  </a:cubicBezTo>
                  <a:cubicBezTo>
                    <a:pt x="6568" y="16849"/>
                    <a:pt x="6568" y="16849"/>
                    <a:pt x="6568" y="16868"/>
                  </a:cubicBezTo>
                  <a:cubicBezTo>
                    <a:pt x="6568" y="16868"/>
                    <a:pt x="6549" y="16887"/>
                    <a:pt x="6530" y="16887"/>
                  </a:cubicBezTo>
                  <a:lnTo>
                    <a:pt x="6511" y="16887"/>
                  </a:lnTo>
                  <a:lnTo>
                    <a:pt x="6492" y="16868"/>
                  </a:lnTo>
                  <a:lnTo>
                    <a:pt x="6473" y="16849"/>
                  </a:lnTo>
                  <a:lnTo>
                    <a:pt x="6454" y="16811"/>
                  </a:lnTo>
                  <a:lnTo>
                    <a:pt x="6397" y="16754"/>
                  </a:lnTo>
                  <a:cubicBezTo>
                    <a:pt x="6378" y="16697"/>
                    <a:pt x="6340" y="16658"/>
                    <a:pt x="6302" y="16601"/>
                  </a:cubicBezTo>
                  <a:lnTo>
                    <a:pt x="6226" y="16468"/>
                  </a:lnTo>
                  <a:lnTo>
                    <a:pt x="6188" y="16411"/>
                  </a:lnTo>
                  <a:lnTo>
                    <a:pt x="6130" y="16335"/>
                  </a:lnTo>
                  <a:lnTo>
                    <a:pt x="6016" y="16144"/>
                  </a:lnTo>
                  <a:lnTo>
                    <a:pt x="5921" y="15973"/>
                  </a:lnTo>
                  <a:lnTo>
                    <a:pt x="5864" y="15859"/>
                  </a:lnTo>
                  <a:lnTo>
                    <a:pt x="5826" y="15783"/>
                  </a:lnTo>
                  <a:lnTo>
                    <a:pt x="5731" y="15611"/>
                  </a:lnTo>
                  <a:lnTo>
                    <a:pt x="5559" y="15269"/>
                  </a:lnTo>
                  <a:lnTo>
                    <a:pt x="5464" y="15078"/>
                  </a:lnTo>
                  <a:lnTo>
                    <a:pt x="5350" y="14888"/>
                  </a:lnTo>
                  <a:lnTo>
                    <a:pt x="5312" y="14812"/>
                  </a:lnTo>
                  <a:lnTo>
                    <a:pt x="5236" y="14679"/>
                  </a:lnTo>
                  <a:cubicBezTo>
                    <a:pt x="5198" y="14621"/>
                    <a:pt x="5160" y="14564"/>
                    <a:pt x="5121" y="14488"/>
                  </a:cubicBezTo>
                  <a:lnTo>
                    <a:pt x="5026" y="14336"/>
                  </a:lnTo>
                  <a:cubicBezTo>
                    <a:pt x="4969" y="14203"/>
                    <a:pt x="4912" y="14088"/>
                    <a:pt x="4836" y="13974"/>
                  </a:cubicBezTo>
                  <a:cubicBezTo>
                    <a:pt x="4722" y="13727"/>
                    <a:pt x="4607" y="13479"/>
                    <a:pt x="4493" y="13232"/>
                  </a:cubicBezTo>
                  <a:cubicBezTo>
                    <a:pt x="4360" y="12965"/>
                    <a:pt x="4265" y="12718"/>
                    <a:pt x="4151" y="12451"/>
                  </a:cubicBezTo>
                  <a:lnTo>
                    <a:pt x="4036" y="12223"/>
                  </a:lnTo>
                  <a:lnTo>
                    <a:pt x="4017" y="12280"/>
                  </a:lnTo>
                  <a:lnTo>
                    <a:pt x="3770" y="12641"/>
                  </a:lnTo>
                  <a:lnTo>
                    <a:pt x="3694" y="12775"/>
                  </a:lnTo>
                  <a:cubicBezTo>
                    <a:pt x="3598" y="12927"/>
                    <a:pt x="3522" y="13079"/>
                    <a:pt x="3446" y="13251"/>
                  </a:cubicBezTo>
                  <a:cubicBezTo>
                    <a:pt x="3408" y="13327"/>
                    <a:pt x="3351" y="13422"/>
                    <a:pt x="3313" y="13517"/>
                  </a:cubicBezTo>
                  <a:cubicBezTo>
                    <a:pt x="3294" y="13593"/>
                    <a:pt x="3256" y="13669"/>
                    <a:pt x="3256" y="13746"/>
                  </a:cubicBezTo>
                  <a:cubicBezTo>
                    <a:pt x="3237" y="13841"/>
                    <a:pt x="3237" y="13936"/>
                    <a:pt x="3237" y="14031"/>
                  </a:cubicBezTo>
                  <a:cubicBezTo>
                    <a:pt x="3237" y="14107"/>
                    <a:pt x="3256" y="14184"/>
                    <a:pt x="3256" y="14241"/>
                  </a:cubicBezTo>
                  <a:cubicBezTo>
                    <a:pt x="3275" y="14298"/>
                    <a:pt x="3294" y="14355"/>
                    <a:pt x="3294" y="14393"/>
                  </a:cubicBezTo>
                  <a:cubicBezTo>
                    <a:pt x="3332" y="14488"/>
                    <a:pt x="3370" y="14583"/>
                    <a:pt x="3408" y="14659"/>
                  </a:cubicBezTo>
                  <a:lnTo>
                    <a:pt x="3408" y="14679"/>
                  </a:lnTo>
                  <a:lnTo>
                    <a:pt x="3427" y="14717"/>
                  </a:lnTo>
                  <a:cubicBezTo>
                    <a:pt x="3446" y="14793"/>
                    <a:pt x="3484" y="14869"/>
                    <a:pt x="3522" y="14926"/>
                  </a:cubicBezTo>
                  <a:cubicBezTo>
                    <a:pt x="3637" y="15193"/>
                    <a:pt x="3789" y="15459"/>
                    <a:pt x="3922" y="15707"/>
                  </a:cubicBezTo>
                  <a:lnTo>
                    <a:pt x="4074" y="15973"/>
                  </a:lnTo>
                  <a:lnTo>
                    <a:pt x="4132" y="16106"/>
                  </a:lnTo>
                  <a:cubicBezTo>
                    <a:pt x="4208" y="16240"/>
                    <a:pt x="4265" y="16373"/>
                    <a:pt x="4360" y="16506"/>
                  </a:cubicBezTo>
                  <a:lnTo>
                    <a:pt x="4417" y="16620"/>
                  </a:lnTo>
                  <a:cubicBezTo>
                    <a:pt x="4493" y="16754"/>
                    <a:pt x="4569" y="16887"/>
                    <a:pt x="4627" y="17020"/>
                  </a:cubicBezTo>
                  <a:lnTo>
                    <a:pt x="4703" y="17153"/>
                  </a:lnTo>
                  <a:lnTo>
                    <a:pt x="4817" y="17382"/>
                  </a:lnTo>
                  <a:lnTo>
                    <a:pt x="4912" y="17591"/>
                  </a:lnTo>
                  <a:lnTo>
                    <a:pt x="5007" y="17744"/>
                  </a:lnTo>
                  <a:cubicBezTo>
                    <a:pt x="5045" y="17839"/>
                    <a:pt x="5083" y="17934"/>
                    <a:pt x="5121" y="18029"/>
                  </a:cubicBezTo>
                  <a:lnTo>
                    <a:pt x="5141" y="18105"/>
                  </a:lnTo>
                  <a:lnTo>
                    <a:pt x="5217" y="18353"/>
                  </a:lnTo>
                  <a:lnTo>
                    <a:pt x="5274" y="18543"/>
                  </a:lnTo>
                  <a:lnTo>
                    <a:pt x="5350" y="18734"/>
                  </a:lnTo>
                  <a:cubicBezTo>
                    <a:pt x="5369" y="18810"/>
                    <a:pt x="5388" y="18867"/>
                    <a:pt x="5407" y="18962"/>
                  </a:cubicBezTo>
                  <a:cubicBezTo>
                    <a:pt x="5445" y="19057"/>
                    <a:pt x="5464" y="19152"/>
                    <a:pt x="5502" y="19248"/>
                  </a:cubicBezTo>
                  <a:lnTo>
                    <a:pt x="5521" y="19343"/>
                  </a:lnTo>
                  <a:lnTo>
                    <a:pt x="5578" y="19514"/>
                  </a:lnTo>
                  <a:lnTo>
                    <a:pt x="5636" y="19705"/>
                  </a:lnTo>
                  <a:cubicBezTo>
                    <a:pt x="5655" y="19762"/>
                    <a:pt x="5674" y="19838"/>
                    <a:pt x="5693" y="19895"/>
                  </a:cubicBezTo>
                  <a:cubicBezTo>
                    <a:pt x="5712" y="19952"/>
                    <a:pt x="5712" y="20009"/>
                    <a:pt x="5731" y="20066"/>
                  </a:cubicBezTo>
                  <a:cubicBezTo>
                    <a:pt x="5769" y="20180"/>
                    <a:pt x="5807" y="20276"/>
                    <a:pt x="5826" y="20390"/>
                  </a:cubicBezTo>
                  <a:lnTo>
                    <a:pt x="5845" y="20428"/>
                  </a:lnTo>
                  <a:cubicBezTo>
                    <a:pt x="5864" y="20504"/>
                    <a:pt x="5902" y="20561"/>
                    <a:pt x="5921" y="20637"/>
                  </a:cubicBezTo>
                  <a:lnTo>
                    <a:pt x="5864" y="20694"/>
                  </a:lnTo>
                  <a:lnTo>
                    <a:pt x="5826" y="20714"/>
                  </a:lnTo>
                  <a:cubicBezTo>
                    <a:pt x="5788" y="20752"/>
                    <a:pt x="5750" y="20809"/>
                    <a:pt x="5731" y="20847"/>
                  </a:cubicBezTo>
                  <a:lnTo>
                    <a:pt x="5693" y="20885"/>
                  </a:lnTo>
                  <a:lnTo>
                    <a:pt x="5521" y="21056"/>
                  </a:lnTo>
                  <a:lnTo>
                    <a:pt x="5464" y="21113"/>
                  </a:lnTo>
                  <a:cubicBezTo>
                    <a:pt x="5388" y="21208"/>
                    <a:pt x="5293" y="21304"/>
                    <a:pt x="5217" y="21399"/>
                  </a:cubicBezTo>
                  <a:lnTo>
                    <a:pt x="5102" y="21532"/>
                  </a:lnTo>
                  <a:cubicBezTo>
                    <a:pt x="4874" y="21799"/>
                    <a:pt x="4646" y="22065"/>
                    <a:pt x="4398" y="22332"/>
                  </a:cubicBezTo>
                  <a:lnTo>
                    <a:pt x="4036" y="22732"/>
                  </a:lnTo>
                  <a:cubicBezTo>
                    <a:pt x="3808" y="22998"/>
                    <a:pt x="3560" y="23265"/>
                    <a:pt x="3332" y="23550"/>
                  </a:cubicBezTo>
                  <a:lnTo>
                    <a:pt x="3256" y="23626"/>
                  </a:lnTo>
                  <a:cubicBezTo>
                    <a:pt x="3180" y="23702"/>
                    <a:pt x="3123" y="23779"/>
                    <a:pt x="3046" y="23874"/>
                  </a:cubicBezTo>
                  <a:lnTo>
                    <a:pt x="2970" y="23969"/>
                  </a:lnTo>
                  <a:cubicBezTo>
                    <a:pt x="2913" y="24064"/>
                    <a:pt x="2837" y="24140"/>
                    <a:pt x="2780" y="24216"/>
                  </a:cubicBezTo>
                  <a:cubicBezTo>
                    <a:pt x="2589" y="24464"/>
                    <a:pt x="2418" y="24692"/>
                    <a:pt x="2266" y="24921"/>
                  </a:cubicBezTo>
                  <a:lnTo>
                    <a:pt x="2190" y="25035"/>
                  </a:lnTo>
                  <a:cubicBezTo>
                    <a:pt x="1999" y="25283"/>
                    <a:pt x="1790" y="25568"/>
                    <a:pt x="1599" y="25835"/>
                  </a:cubicBezTo>
                  <a:cubicBezTo>
                    <a:pt x="1485" y="25987"/>
                    <a:pt x="1409" y="26120"/>
                    <a:pt x="1333" y="26234"/>
                  </a:cubicBezTo>
                  <a:lnTo>
                    <a:pt x="1295" y="26292"/>
                  </a:lnTo>
                  <a:cubicBezTo>
                    <a:pt x="1257" y="26349"/>
                    <a:pt x="1219" y="26406"/>
                    <a:pt x="1181" y="26463"/>
                  </a:cubicBezTo>
                  <a:lnTo>
                    <a:pt x="1124" y="26558"/>
                  </a:lnTo>
                  <a:lnTo>
                    <a:pt x="1028" y="26729"/>
                  </a:lnTo>
                  <a:cubicBezTo>
                    <a:pt x="952" y="26844"/>
                    <a:pt x="895" y="26958"/>
                    <a:pt x="838" y="27072"/>
                  </a:cubicBezTo>
                  <a:lnTo>
                    <a:pt x="762" y="27186"/>
                  </a:lnTo>
                  <a:lnTo>
                    <a:pt x="705" y="27320"/>
                  </a:lnTo>
                  <a:lnTo>
                    <a:pt x="495" y="27681"/>
                  </a:lnTo>
                  <a:lnTo>
                    <a:pt x="476" y="27700"/>
                  </a:lnTo>
                  <a:lnTo>
                    <a:pt x="248" y="28157"/>
                  </a:lnTo>
                  <a:cubicBezTo>
                    <a:pt x="191" y="28233"/>
                    <a:pt x="153" y="28348"/>
                    <a:pt x="115" y="28405"/>
                  </a:cubicBezTo>
                  <a:cubicBezTo>
                    <a:pt x="76" y="28481"/>
                    <a:pt x="57" y="28557"/>
                    <a:pt x="19" y="28614"/>
                  </a:cubicBezTo>
                  <a:lnTo>
                    <a:pt x="0" y="28690"/>
                  </a:lnTo>
                  <a:lnTo>
                    <a:pt x="19" y="28690"/>
                  </a:lnTo>
                  <a:lnTo>
                    <a:pt x="115" y="28500"/>
                  </a:lnTo>
                  <a:lnTo>
                    <a:pt x="153" y="28424"/>
                  </a:lnTo>
                  <a:cubicBezTo>
                    <a:pt x="191" y="28348"/>
                    <a:pt x="248" y="28253"/>
                    <a:pt x="286" y="28176"/>
                  </a:cubicBezTo>
                  <a:lnTo>
                    <a:pt x="362" y="28043"/>
                  </a:lnTo>
                  <a:lnTo>
                    <a:pt x="419" y="27948"/>
                  </a:lnTo>
                  <a:lnTo>
                    <a:pt x="724" y="27453"/>
                  </a:lnTo>
                  <a:lnTo>
                    <a:pt x="1009" y="26977"/>
                  </a:lnTo>
                  <a:cubicBezTo>
                    <a:pt x="1105" y="26844"/>
                    <a:pt x="1200" y="26691"/>
                    <a:pt x="1276" y="26558"/>
                  </a:cubicBezTo>
                  <a:lnTo>
                    <a:pt x="1314" y="26520"/>
                  </a:lnTo>
                  <a:lnTo>
                    <a:pt x="1371" y="26425"/>
                  </a:lnTo>
                  <a:cubicBezTo>
                    <a:pt x="1428" y="26330"/>
                    <a:pt x="1504" y="26234"/>
                    <a:pt x="1561" y="26158"/>
                  </a:cubicBezTo>
                  <a:lnTo>
                    <a:pt x="1866" y="25759"/>
                  </a:lnTo>
                  <a:lnTo>
                    <a:pt x="2228" y="25302"/>
                  </a:lnTo>
                  <a:lnTo>
                    <a:pt x="2437" y="25054"/>
                  </a:lnTo>
                  <a:lnTo>
                    <a:pt x="2532" y="24921"/>
                  </a:lnTo>
                  <a:lnTo>
                    <a:pt x="2704" y="24692"/>
                  </a:lnTo>
                  <a:lnTo>
                    <a:pt x="2799" y="24578"/>
                  </a:lnTo>
                  <a:cubicBezTo>
                    <a:pt x="2875" y="24502"/>
                    <a:pt x="2932" y="24426"/>
                    <a:pt x="3008" y="24350"/>
                  </a:cubicBezTo>
                  <a:lnTo>
                    <a:pt x="3103" y="24216"/>
                  </a:lnTo>
                  <a:cubicBezTo>
                    <a:pt x="3161" y="24140"/>
                    <a:pt x="3237" y="24064"/>
                    <a:pt x="3313" y="23988"/>
                  </a:cubicBezTo>
                  <a:lnTo>
                    <a:pt x="3617" y="23645"/>
                  </a:lnTo>
                  <a:lnTo>
                    <a:pt x="4036" y="23188"/>
                  </a:lnTo>
                  <a:cubicBezTo>
                    <a:pt x="4341" y="22846"/>
                    <a:pt x="4684" y="22503"/>
                    <a:pt x="5007" y="22141"/>
                  </a:cubicBezTo>
                  <a:lnTo>
                    <a:pt x="5217" y="21894"/>
                  </a:lnTo>
                  <a:lnTo>
                    <a:pt x="5350" y="21761"/>
                  </a:lnTo>
                  <a:lnTo>
                    <a:pt x="5540" y="21551"/>
                  </a:lnTo>
                  <a:lnTo>
                    <a:pt x="5597" y="21494"/>
                  </a:lnTo>
                  <a:lnTo>
                    <a:pt x="5712" y="21361"/>
                  </a:lnTo>
                  <a:lnTo>
                    <a:pt x="5921" y="21132"/>
                  </a:lnTo>
                  <a:lnTo>
                    <a:pt x="5978" y="21075"/>
                  </a:lnTo>
                  <a:cubicBezTo>
                    <a:pt x="5997" y="21037"/>
                    <a:pt x="6035" y="20999"/>
                    <a:pt x="6073" y="20961"/>
                  </a:cubicBezTo>
                  <a:lnTo>
                    <a:pt x="6321" y="20752"/>
                  </a:lnTo>
                  <a:lnTo>
                    <a:pt x="6359" y="20694"/>
                  </a:lnTo>
                  <a:lnTo>
                    <a:pt x="6473" y="20580"/>
                  </a:lnTo>
                  <a:lnTo>
                    <a:pt x="6873" y="20219"/>
                  </a:lnTo>
                  <a:lnTo>
                    <a:pt x="7311" y="19838"/>
                  </a:lnTo>
                  <a:lnTo>
                    <a:pt x="7596" y="19571"/>
                  </a:lnTo>
                  <a:lnTo>
                    <a:pt x="7730" y="19457"/>
                  </a:lnTo>
                  <a:cubicBezTo>
                    <a:pt x="7825" y="19381"/>
                    <a:pt x="7920" y="19286"/>
                    <a:pt x="8015" y="19210"/>
                  </a:cubicBezTo>
                  <a:lnTo>
                    <a:pt x="8110" y="19133"/>
                  </a:lnTo>
                  <a:lnTo>
                    <a:pt x="8129" y="19114"/>
                  </a:lnTo>
                  <a:lnTo>
                    <a:pt x="8396" y="18886"/>
                  </a:lnTo>
                  <a:lnTo>
                    <a:pt x="8491" y="18810"/>
                  </a:lnTo>
                  <a:cubicBezTo>
                    <a:pt x="8567" y="18734"/>
                    <a:pt x="8663" y="18657"/>
                    <a:pt x="8758" y="18600"/>
                  </a:cubicBezTo>
                  <a:lnTo>
                    <a:pt x="8891" y="18505"/>
                  </a:lnTo>
                  <a:cubicBezTo>
                    <a:pt x="8929" y="18448"/>
                    <a:pt x="8986" y="18429"/>
                    <a:pt x="9043" y="18391"/>
                  </a:cubicBezTo>
                  <a:lnTo>
                    <a:pt x="9119" y="18334"/>
                  </a:lnTo>
                  <a:lnTo>
                    <a:pt x="9158" y="18296"/>
                  </a:lnTo>
                  <a:lnTo>
                    <a:pt x="9291" y="18201"/>
                  </a:lnTo>
                  <a:lnTo>
                    <a:pt x="9614" y="17972"/>
                  </a:lnTo>
                  <a:lnTo>
                    <a:pt x="10186" y="17572"/>
                  </a:lnTo>
                  <a:cubicBezTo>
                    <a:pt x="10452" y="17382"/>
                    <a:pt x="10719" y="17172"/>
                    <a:pt x="10985" y="16982"/>
                  </a:cubicBezTo>
                  <a:lnTo>
                    <a:pt x="11137" y="16887"/>
                  </a:lnTo>
                  <a:cubicBezTo>
                    <a:pt x="11442" y="16658"/>
                    <a:pt x="11728" y="16449"/>
                    <a:pt x="12013" y="16259"/>
                  </a:cubicBezTo>
                  <a:lnTo>
                    <a:pt x="12032" y="16240"/>
                  </a:lnTo>
                  <a:cubicBezTo>
                    <a:pt x="12299" y="16068"/>
                    <a:pt x="12565" y="15897"/>
                    <a:pt x="12832" y="15726"/>
                  </a:cubicBezTo>
                  <a:cubicBezTo>
                    <a:pt x="13098" y="15573"/>
                    <a:pt x="13384" y="15421"/>
                    <a:pt x="13727" y="15231"/>
                  </a:cubicBezTo>
                  <a:lnTo>
                    <a:pt x="14678" y="14698"/>
                  </a:lnTo>
                  <a:lnTo>
                    <a:pt x="15059" y="14488"/>
                  </a:lnTo>
                  <a:lnTo>
                    <a:pt x="15116" y="14450"/>
                  </a:lnTo>
                  <a:cubicBezTo>
                    <a:pt x="15212" y="14412"/>
                    <a:pt x="15307" y="14355"/>
                    <a:pt x="15383" y="14317"/>
                  </a:cubicBezTo>
                  <a:lnTo>
                    <a:pt x="15516" y="14241"/>
                  </a:lnTo>
                  <a:lnTo>
                    <a:pt x="15649" y="14184"/>
                  </a:lnTo>
                  <a:lnTo>
                    <a:pt x="16049" y="13993"/>
                  </a:lnTo>
                  <a:lnTo>
                    <a:pt x="16658" y="13708"/>
                  </a:lnTo>
                  <a:cubicBezTo>
                    <a:pt x="17382" y="13403"/>
                    <a:pt x="18029" y="13136"/>
                    <a:pt x="18619" y="12889"/>
                  </a:cubicBezTo>
                  <a:cubicBezTo>
                    <a:pt x="18943" y="12775"/>
                    <a:pt x="19324" y="12622"/>
                    <a:pt x="19704" y="12489"/>
                  </a:cubicBezTo>
                  <a:cubicBezTo>
                    <a:pt x="19971" y="12394"/>
                    <a:pt x="20238" y="12299"/>
                    <a:pt x="20504" y="12204"/>
                  </a:cubicBezTo>
                  <a:lnTo>
                    <a:pt x="20694" y="12127"/>
                  </a:lnTo>
                  <a:lnTo>
                    <a:pt x="20752" y="12108"/>
                  </a:lnTo>
                  <a:lnTo>
                    <a:pt x="20942" y="12051"/>
                  </a:lnTo>
                  <a:lnTo>
                    <a:pt x="21018" y="12032"/>
                  </a:lnTo>
                  <a:lnTo>
                    <a:pt x="21151" y="11975"/>
                  </a:lnTo>
                  <a:lnTo>
                    <a:pt x="21627" y="11842"/>
                  </a:lnTo>
                  <a:cubicBezTo>
                    <a:pt x="21722" y="11804"/>
                    <a:pt x="21837" y="11785"/>
                    <a:pt x="21951" y="11747"/>
                  </a:cubicBezTo>
                  <a:lnTo>
                    <a:pt x="22103" y="11709"/>
                  </a:lnTo>
                  <a:cubicBezTo>
                    <a:pt x="22217" y="11690"/>
                    <a:pt x="22332" y="11671"/>
                    <a:pt x="22427" y="11632"/>
                  </a:cubicBezTo>
                  <a:lnTo>
                    <a:pt x="22579" y="11613"/>
                  </a:lnTo>
                  <a:cubicBezTo>
                    <a:pt x="22789" y="11556"/>
                    <a:pt x="22998" y="11518"/>
                    <a:pt x="23207" y="11480"/>
                  </a:cubicBezTo>
                  <a:lnTo>
                    <a:pt x="23493" y="11404"/>
                  </a:lnTo>
                  <a:lnTo>
                    <a:pt x="24007" y="11290"/>
                  </a:lnTo>
                  <a:lnTo>
                    <a:pt x="24369" y="11214"/>
                  </a:lnTo>
                  <a:cubicBezTo>
                    <a:pt x="24711" y="11156"/>
                    <a:pt x="25016" y="11099"/>
                    <a:pt x="25283" y="11042"/>
                  </a:cubicBezTo>
                  <a:lnTo>
                    <a:pt x="26234" y="10871"/>
                  </a:lnTo>
                  <a:lnTo>
                    <a:pt x="26729" y="10795"/>
                  </a:lnTo>
                  <a:lnTo>
                    <a:pt x="27224" y="10719"/>
                  </a:lnTo>
                  <a:cubicBezTo>
                    <a:pt x="27529" y="10681"/>
                    <a:pt x="27834" y="10642"/>
                    <a:pt x="28119" y="10623"/>
                  </a:cubicBezTo>
                  <a:lnTo>
                    <a:pt x="28138" y="10623"/>
                  </a:lnTo>
                  <a:lnTo>
                    <a:pt x="28805" y="10585"/>
                  </a:lnTo>
                  <a:lnTo>
                    <a:pt x="29109" y="10585"/>
                  </a:lnTo>
                  <a:lnTo>
                    <a:pt x="29471" y="10566"/>
                  </a:lnTo>
                  <a:lnTo>
                    <a:pt x="30899" y="10566"/>
                  </a:lnTo>
                  <a:cubicBezTo>
                    <a:pt x="31165" y="10585"/>
                    <a:pt x="31508" y="10604"/>
                    <a:pt x="31851" y="10642"/>
                  </a:cubicBezTo>
                  <a:lnTo>
                    <a:pt x="31965" y="10662"/>
                  </a:lnTo>
                  <a:lnTo>
                    <a:pt x="32841" y="10757"/>
                  </a:lnTo>
                  <a:lnTo>
                    <a:pt x="33031" y="10776"/>
                  </a:lnTo>
                  <a:lnTo>
                    <a:pt x="33297" y="10814"/>
                  </a:lnTo>
                  <a:lnTo>
                    <a:pt x="33336" y="10814"/>
                  </a:lnTo>
                  <a:cubicBezTo>
                    <a:pt x="33469" y="10833"/>
                    <a:pt x="33621" y="10852"/>
                    <a:pt x="33754" y="10890"/>
                  </a:cubicBezTo>
                  <a:lnTo>
                    <a:pt x="34249" y="10985"/>
                  </a:lnTo>
                  <a:cubicBezTo>
                    <a:pt x="34421" y="11023"/>
                    <a:pt x="34611" y="11080"/>
                    <a:pt x="34782" y="11118"/>
                  </a:cubicBezTo>
                  <a:cubicBezTo>
                    <a:pt x="34878" y="11137"/>
                    <a:pt x="34992" y="11156"/>
                    <a:pt x="35106" y="11176"/>
                  </a:cubicBezTo>
                  <a:lnTo>
                    <a:pt x="35239" y="11195"/>
                  </a:lnTo>
                  <a:lnTo>
                    <a:pt x="35373" y="11214"/>
                  </a:lnTo>
                  <a:lnTo>
                    <a:pt x="35544" y="11252"/>
                  </a:lnTo>
                  <a:lnTo>
                    <a:pt x="35887" y="11328"/>
                  </a:lnTo>
                  <a:lnTo>
                    <a:pt x="36001" y="11347"/>
                  </a:lnTo>
                  <a:cubicBezTo>
                    <a:pt x="36134" y="11385"/>
                    <a:pt x="36267" y="11423"/>
                    <a:pt x="36382" y="11461"/>
                  </a:cubicBezTo>
                  <a:lnTo>
                    <a:pt x="36420" y="11480"/>
                  </a:lnTo>
                  <a:lnTo>
                    <a:pt x="36439" y="11480"/>
                  </a:lnTo>
                  <a:lnTo>
                    <a:pt x="36401" y="11461"/>
                  </a:lnTo>
                  <a:lnTo>
                    <a:pt x="36401" y="11461"/>
                  </a:lnTo>
                  <a:lnTo>
                    <a:pt x="36648" y="11537"/>
                  </a:lnTo>
                  <a:cubicBezTo>
                    <a:pt x="36877" y="11613"/>
                    <a:pt x="37124" y="11671"/>
                    <a:pt x="37353" y="11728"/>
                  </a:cubicBezTo>
                  <a:cubicBezTo>
                    <a:pt x="37543" y="11766"/>
                    <a:pt x="37733" y="11823"/>
                    <a:pt x="37924" y="11861"/>
                  </a:cubicBezTo>
                  <a:cubicBezTo>
                    <a:pt x="38038" y="11899"/>
                    <a:pt x="38152" y="11918"/>
                    <a:pt x="38247" y="11937"/>
                  </a:cubicBezTo>
                  <a:lnTo>
                    <a:pt x="38457" y="12051"/>
                  </a:lnTo>
                  <a:lnTo>
                    <a:pt x="38647" y="12146"/>
                  </a:lnTo>
                  <a:lnTo>
                    <a:pt x="38857" y="12242"/>
                  </a:lnTo>
                  <a:lnTo>
                    <a:pt x="39466" y="12546"/>
                  </a:lnTo>
                  <a:lnTo>
                    <a:pt x="39713" y="12660"/>
                  </a:lnTo>
                  <a:cubicBezTo>
                    <a:pt x="40018" y="12813"/>
                    <a:pt x="40322" y="12984"/>
                    <a:pt x="40627" y="13117"/>
                  </a:cubicBezTo>
                  <a:cubicBezTo>
                    <a:pt x="40836" y="13194"/>
                    <a:pt x="41027" y="13270"/>
                    <a:pt x="41217" y="13327"/>
                  </a:cubicBezTo>
                  <a:lnTo>
                    <a:pt x="41446" y="13384"/>
                  </a:lnTo>
                  <a:lnTo>
                    <a:pt x="41617" y="13422"/>
                  </a:lnTo>
                  <a:cubicBezTo>
                    <a:pt x="41655" y="13441"/>
                    <a:pt x="41693" y="13460"/>
                    <a:pt x="41750" y="13460"/>
                  </a:cubicBezTo>
                  <a:cubicBezTo>
                    <a:pt x="41826" y="13460"/>
                    <a:pt x="41903" y="13441"/>
                    <a:pt x="41979" y="13403"/>
                  </a:cubicBezTo>
                  <a:cubicBezTo>
                    <a:pt x="42112" y="13232"/>
                    <a:pt x="42169" y="13022"/>
                    <a:pt x="42112" y="12813"/>
                  </a:cubicBezTo>
                  <a:cubicBezTo>
                    <a:pt x="42093" y="12718"/>
                    <a:pt x="42093" y="12641"/>
                    <a:pt x="42074" y="12546"/>
                  </a:cubicBezTo>
                  <a:cubicBezTo>
                    <a:pt x="42055" y="12508"/>
                    <a:pt x="42036" y="12451"/>
                    <a:pt x="42036" y="12413"/>
                  </a:cubicBezTo>
                  <a:cubicBezTo>
                    <a:pt x="42017" y="12318"/>
                    <a:pt x="41998" y="12204"/>
                    <a:pt x="41960" y="12070"/>
                  </a:cubicBezTo>
                  <a:cubicBezTo>
                    <a:pt x="41941" y="11994"/>
                    <a:pt x="41903" y="11880"/>
                    <a:pt x="41865" y="11785"/>
                  </a:cubicBezTo>
                  <a:lnTo>
                    <a:pt x="41845" y="11709"/>
                  </a:lnTo>
                  <a:cubicBezTo>
                    <a:pt x="41826" y="11651"/>
                    <a:pt x="41807" y="11594"/>
                    <a:pt x="41788" y="11537"/>
                  </a:cubicBezTo>
                  <a:cubicBezTo>
                    <a:pt x="41693" y="11347"/>
                    <a:pt x="41617" y="11156"/>
                    <a:pt x="41522" y="10985"/>
                  </a:cubicBezTo>
                  <a:lnTo>
                    <a:pt x="41484" y="10928"/>
                  </a:lnTo>
                  <a:cubicBezTo>
                    <a:pt x="41465" y="10890"/>
                    <a:pt x="41446" y="10852"/>
                    <a:pt x="41427" y="10814"/>
                  </a:cubicBezTo>
                  <a:lnTo>
                    <a:pt x="41370" y="10738"/>
                  </a:lnTo>
                  <a:lnTo>
                    <a:pt x="41350" y="10700"/>
                  </a:lnTo>
                  <a:cubicBezTo>
                    <a:pt x="41293" y="10623"/>
                    <a:pt x="41236" y="10528"/>
                    <a:pt x="41179" y="10433"/>
                  </a:cubicBezTo>
                  <a:cubicBezTo>
                    <a:pt x="41046" y="10262"/>
                    <a:pt x="40913" y="10090"/>
                    <a:pt x="40798" y="9938"/>
                  </a:cubicBezTo>
                  <a:lnTo>
                    <a:pt x="40532" y="9595"/>
                  </a:lnTo>
                  <a:lnTo>
                    <a:pt x="40418" y="9462"/>
                  </a:lnTo>
                  <a:lnTo>
                    <a:pt x="40361" y="9386"/>
                  </a:lnTo>
                  <a:lnTo>
                    <a:pt x="40227" y="9215"/>
                  </a:lnTo>
                  <a:lnTo>
                    <a:pt x="40170" y="9158"/>
                  </a:lnTo>
                  <a:cubicBezTo>
                    <a:pt x="40132" y="9100"/>
                    <a:pt x="40094" y="9043"/>
                    <a:pt x="40037" y="8986"/>
                  </a:cubicBezTo>
                  <a:lnTo>
                    <a:pt x="39942" y="8872"/>
                  </a:lnTo>
                  <a:lnTo>
                    <a:pt x="39846" y="8758"/>
                  </a:lnTo>
                  <a:lnTo>
                    <a:pt x="39789" y="8815"/>
                  </a:lnTo>
                  <a:cubicBezTo>
                    <a:pt x="39770" y="8853"/>
                    <a:pt x="39751" y="8872"/>
                    <a:pt x="39732" y="8891"/>
                  </a:cubicBezTo>
                  <a:lnTo>
                    <a:pt x="39694" y="8948"/>
                  </a:lnTo>
                  <a:lnTo>
                    <a:pt x="39580" y="9119"/>
                  </a:lnTo>
                  <a:cubicBezTo>
                    <a:pt x="39485" y="9253"/>
                    <a:pt x="39409" y="9367"/>
                    <a:pt x="39294" y="9538"/>
                  </a:cubicBezTo>
                  <a:cubicBezTo>
                    <a:pt x="39180" y="9691"/>
                    <a:pt x="39066" y="9843"/>
                    <a:pt x="38933" y="9995"/>
                  </a:cubicBezTo>
                  <a:lnTo>
                    <a:pt x="38761" y="10224"/>
                  </a:lnTo>
                  <a:cubicBezTo>
                    <a:pt x="38685" y="10300"/>
                    <a:pt x="38628" y="10376"/>
                    <a:pt x="38571" y="10471"/>
                  </a:cubicBezTo>
                  <a:lnTo>
                    <a:pt x="38514" y="10547"/>
                  </a:lnTo>
                  <a:lnTo>
                    <a:pt x="38476" y="10604"/>
                  </a:lnTo>
                  <a:cubicBezTo>
                    <a:pt x="38476" y="10604"/>
                    <a:pt x="38457" y="10623"/>
                    <a:pt x="38457" y="10623"/>
                  </a:cubicBezTo>
                  <a:lnTo>
                    <a:pt x="38438" y="10642"/>
                  </a:lnTo>
                  <a:lnTo>
                    <a:pt x="38362" y="10642"/>
                  </a:lnTo>
                  <a:cubicBezTo>
                    <a:pt x="38362" y="10642"/>
                    <a:pt x="38343" y="10642"/>
                    <a:pt x="38323" y="10623"/>
                  </a:cubicBezTo>
                  <a:cubicBezTo>
                    <a:pt x="38304" y="10604"/>
                    <a:pt x="38304" y="10585"/>
                    <a:pt x="38304" y="10547"/>
                  </a:cubicBezTo>
                  <a:cubicBezTo>
                    <a:pt x="38323" y="10509"/>
                    <a:pt x="38343" y="10471"/>
                    <a:pt x="38343" y="10414"/>
                  </a:cubicBezTo>
                  <a:lnTo>
                    <a:pt x="38381" y="10300"/>
                  </a:lnTo>
                  <a:cubicBezTo>
                    <a:pt x="38400" y="10205"/>
                    <a:pt x="38419" y="10128"/>
                    <a:pt x="38438" y="10033"/>
                  </a:cubicBezTo>
                  <a:cubicBezTo>
                    <a:pt x="38495" y="9862"/>
                    <a:pt x="38533" y="9691"/>
                    <a:pt x="38590" y="9519"/>
                  </a:cubicBezTo>
                  <a:cubicBezTo>
                    <a:pt x="38609" y="9424"/>
                    <a:pt x="38647" y="9329"/>
                    <a:pt x="38666" y="9253"/>
                  </a:cubicBezTo>
                  <a:cubicBezTo>
                    <a:pt x="38685" y="9158"/>
                    <a:pt x="38704" y="9081"/>
                    <a:pt x="38723" y="8986"/>
                  </a:cubicBezTo>
                  <a:cubicBezTo>
                    <a:pt x="38742" y="8910"/>
                    <a:pt x="38761" y="8853"/>
                    <a:pt x="38780" y="8758"/>
                  </a:cubicBezTo>
                  <a:cubicBezTo>
                    <a:pt x="38799" y="8663"/>
                    <a:pt x="38818" y="8567"/>
                    <a:pt x="38837" y="8472"/>
                  </a:cubicBezTo>
                  <a:cubicBezTo>
                    <a:pt x="38876" y="8301"/>
                    <a:pt x="38895" y="8110"/>
                    <a:pt x="38933" y="7939"/>
                  </a:cubicBezTo>
                  <a:lnTo>
                    <a:pt x="38952" y="7749"/>
                  </a:lnTo>
                  <a:lnTo>
                    <a:pt x="38952" y="7730"/>
                  </a:lnTo>
                  <a:cubicBezTo>
                    <a:pt x="38857" y="7615"/>
                    <a:pt x="38761" y="7501"/>
                    <a:pt x="38666" y="7387"/>
                  </a:cubicBezTo>
                  <a:cubicBezTo>
                    <a:pt x="38457" y="7139"/>
                    <a:pt x="38266" y="6911"/>
                    <a:pt x="38076" y="6702"/>
                  </a:cubicBezTo>
                  <a:lnTo>
                    <a:pt x="38038" y="6664"/>
                  </a:lnTo>
                  <a:lnTo>
                    <a:pt x="37943" y="6549"/>
                  </a:lnTo>
                  <a:lnTo>
                    <a:pt x="37828" y="6454"/>
                  </a:lnTo>
                  <a:lnTo>
                    <a:pt x="37733" y="6340"/>
                  </a:lnTo>
                  <a:cubicBezTo>
                    <a:pt x="37657" y="6264"/>
                    <a:pt x="37581" y="6188"/>
                    <a:pt x="37505" y="6130"/>
                  </a:cubicBezTo>
                  <a:lnTo>
                    <a:pt x="37410" y="6054"/>
                  </a:lnTo>
                  <a:cubicBezTo>
                    <a:pt x="37372" y="6016"/>
                    <a:pt x="37314" y="5959"/>
                    <a:pt x="37276" y="5921"/>
                  </a:cubicBezTo>
                  <a:lnTo>
                    <a:pt x="37200" y="5883"/>
                  </a:lnTo>
                  <a:lnTo>
                    <a:pt x="37181" y="5864"/>
                  </a:lnTo>
                  <a:lnTo>
                    <a:pt x="37067" y="5769"/>
                  </a:lnTo>
                  <a:lnTo>
                    <a:pt x="36705" y="5502"/>
                  </a:lnTo>
                  <a:lnTo>
                    <a:pt x="36591" y="5407"/>
                  </a:lnTo>
                  <a:lnTo>
                    <a:pt x="36248" y="5141"/>
                  </a:lnTo>
                  <a:lnTo>
                    <a:pt x="36096" y="5026"/>
                  </a:lnTo>
                  <a:cubicBezTo>
                    <a:pt x="35963" y="4931"/>
                    <a:pt x="35887" y="4855"/>
                    <a:pt x="35734" y="4760"/>
                  </a:cubicBezTo>
                  <a:cubicBezTo>
                    <a:pt x="35582" y="4646"/>
                    <a:pt x="35392" y="4493"/>
                    <a:pt x="35220" y="4398"/>
                  </a:cubicBezTo>
                  <a:cubicBezTo>
                    <a:pt x="35068" y="4284"/>
                    <a:pt x="34916" y="4189"/>
                    <a:pt x="34763" y="4093"/>
                  </a:cubicBezTo>
                  <a:lnTo>
                    <a:pt x="34687" y="4036"/>
                  </a:lnTo>
                  <a:lnTo>
                    <a:pt x="34497" y="3922"/>
                  </a:lnTo>
                  <a:lnTo>
                    <a:pt x="34192" y="3751"/>
                  </a:lnTo>
                  <a:lnTo>
                    <a:pt x="34002" y="3656"/>
                  </a:lnTo>
                  <a:cubicBezTo>
                    <a:pt x="33907" y="3846"/>
                    <a:pt x="33812" y="4055"/>
                    <a:pt x="33716" y="4265"/>
                  </a:cubicBezTo>
                  <a:lnTo>
                    <a:pt x="33640" y="4417"/>
                  </a:lnTo>
                  <a:cubicBezTo>
                    <a:pt x="33621" y="4474"/>
                    <a:pt x="33583" y="4531"/>
                    <a:pt x="33564" y="4588"/>
                  </a:cubicBezTo>
                  <a:cubicBezTo>
                    <a:pt x="33507" y="4741"/>
                    <a:pt x="33431" y="4912"/>
                    <a:pt x="33393" y="5026"/>
                  </a:cubicBezTo>
                  <a:cubicBezTo>
                    <a:pt x="33336" y="5141"/>
                    <a:pt x="33297" y="5255"/>
                    <a:pt x="33240" y="5369"/>
                  </a:cubicBezTo>
                  <a:cubicBezTo>
                    <a:pt x="33202" y="5502"/>
                    <a:pt x="33145" y="5616"/>
                    <a:pt x="33107" y="5750"/>
                  </a:cubicBezTo>
                  <a:lnTo>
                    <a:pt x="33012" y="5978"/>
                  </a:lnTo>
                  <a:cubicBezTo>
                    <a:pt x="33012" y="5997"/>
                    <a:pt x="32993" y="6016"/>
                    <a:pt x="32993" y="6035"/>
                  </a:cubicBezTo>
                  <a:lnTo>
                    <a:pt x="32936" y="6150"/>
                  </a:lnTo>
                  <a:lnTo>
                    <a:pt x="32879" y="6283"/>
                  </a:lnTo>
                  <a:lnTo>
                    <a:pt x="32822" y="6454"/>
                  </a:lnTo>
                  <a:lnTo>
                    <a:pt x="32764" y="6568"/>
                  </a:lnTo>
                  <a:lnTo>
                    <a:pt x="32745" y="6625"/>
                  </a:lnTo>
                  <a:cubicBezTo>
                    <a:pt x="32726" y="6702"/>
                    <a:pt x="32688" y="6759"/>
                    <a:pt x="32669" y="6816"/>
                  </a:cubicBezTo>
                  <a:cubicBezTo>
                    <a:pt x="32631" y="6949"/>
                    <a:pt x="32593" y="7082"/>
                    <a:pt x="32536" y="7197"/>
                  </a:cubicBezTo>
                  <a:lnTo>
                    <a:pt x="32479" y="7387"/>
                  </a:lnTo>
                  <a:lnTo>
                    <a:pt x="32441" y="7501"/>
                  </a:lnTo>
                  <a:cubicBezTo>
                    <a:pt x="32441" y="7539"/>
                    <a:pt x="32422" y="7577"/>
                    <a:pt x="32403" y="7596"/>
                  </a:cubicBezTo>
                  <a:cubicBezTo>
                    <a:pt x="32403" y="7634"/>
                    <a:pt x="32384" y="7634"/>
                    <a:pt x="32346" y="7634"/>
                  </a:cubicBezTo>
                  <a:cubicBezTo>
                    <a:pt x="32308" y="7634"/>
                    <a:pt x="32308" y="7596"/>
                    <a:pt x="32308" y="7577"/>
                  </a:cubicBezTo>
                  <a:cubicBezTo>
                    <a:pt x="32308" y="7558"/>
                    <a:pt x="32327" y="7520"/>
                    <a:pt x="32327" y="7501"/>
                  </a:cubicBezTo>
                  <a:cubicBezTo>
                    <a:pt x="32346" y="7444"/>
                    <a:pt x="32346" y="7406"/>
                    <a:pt x="32346" y="7349"/>
                  </a:cubicBezTo>
                  <a:lnTo>
                    <a:pt x="32346" y="7330"/>
                  </a:lnTo>
                  <a:lnTo>
                    <a:pt x="32346" y="7273"/>
                  </a:lnTo>
                  <a:cubicBezTo>
                    <a:pt x="32365" y="7006"/>
                    <a:pt x="32384" y="6740"/>
                    <a:pt x="32403" y="6473"/>
                  </a:cubicBezTo>
                  <a:cubicBezTo>
                    <a:pt x="32403" y="6416"/>
                    <a:pt x="32403" y="6340"/>
                    <a:pt x="32403" y="6264"/>
                  </a:cubicBezTo>
                  <a:lnTo>
                    <a:pt x="32422" y="6035"/>
                  </a:lnTo>
                  <a:cubicBezTo>
                    <a:pt x="32422" y="5902"/>
                    <a:pt x="32441" y="5769"/>
                    <a:pt x="32441" y="5616"/>
                  </a:cubicBezTo>
                  <a:cubicBezTo>
                    <a:pt x="32460" y="5369"/>
                    <a:pt x="32479" y="5102"/>
                    <a:pt x="32498" y="4836"/>
                  </a:cubicBezTo>
                  <a:cubicBezTo>
                    <a:pt x="32498" y="4569"/>
                    <a:pt x="32517" y="4284"/>
                    <a:pt x="32517" y="4017"/>
                  </a:cubicBezTo>
                  <a:cubicBezTo>
                    <a:pt x="32517" y="3713"/>
                    <a:pt x="32536" y="3427"/>
                    <a:pt x="32555" y="3142"/>
                  </a:cubicBezTo>
                  <a:lnTo>
                    <a:pt x="32555" y="2818"/>
                  </a:lnTo>
                  <a:lnTo>
                    <a:pt x="32441" y="2742"/>
                  </a:lnTo>
                  <a:cubicBezTo>
                    <a:pt x="32288" y="2647"/>
                    <a:pt x="32136" y="2532"/>
                    <a:pt x="31984" y="2437"/>
                  </a:cubicBezTo>
                  <a:lnTo>
                    <a:pt x="31908" y="2380"/>
                  </a:lnTo>
                  <a:cubicBezTo>
                    <a:pt x="31851" y="2342"/>
                    <a:pt x="31793" y="2304"/>
                    <a:pt x="31736" y="2266"/>
                  </a:cubicBezTo>
                  <a:lnTo>
                    <a:pt x="31641" y="2209"/>
                  </a:lnTo>
                  <a:lnTo>
                    <a:pt x="31565" y="2152"/>
                  </a:lnTo>
                  <a:lnTo>
                    <a:pt x="31527" y="2133"/>
                  </a:lnTo>
                  <a:lnTo>
                    <a:pt x="31451" y="2094"/>
                  </a:lnTo>
                  <a:lnTo>
                    <a:pt x="31299" y="2018"/>
                  </a:lnTo>
                  <a:lnTo>
                    <a:pt x="31146" y="1923"/>
                  </a:lnTo>
                  <a:cubicBezTo>
                    <a:pt x="31089" y="1904"/>
                    <a:pt x="31032" y="1866"/>
                    <a:pt x="30956" y="1828"/>
                  </a:cubicBezTo>
                  <a:lnTo>
                    <a:pt x="30899" y="1809"/>
                  </a:lnTo>
                  <a:cubicBezTo>
                    <a:pt x="30689" y="1714"/>
                    <a:pt x="30499" y="1619"/>
                    <a:pt x="30347" y="1561"/>
                  </a:cubicBezTo>
                  <a:cubicBezTo>
                    <a:pt x="30194" y="1504"/>
                    <a:pt x="30042" y="1447"/>
                    <a:pt x="29890" y="1390"/>
                  </a:cubicBezTo>
                  <a:lnTo>
                    <a:pt x="29795" y="1352"/>
                  </a:lnTo>
                  <a:cubicBezTo>
                    <a:pt x="29585" y="1295"/>
                    <a:pt x="29395" y="1238"/>
                    <a:pt x="29204" y="1162"/>
                  </a:cubicBezTo>
                  <a:lnTo>
                    <a:pt x="28919" y="1085"/>
                  </a:lnTo>
                  <a:lnTo>
                    <a:pt x="28805" y="1047"/>
                  </a:lnTo>
                  <a:lnTo>
                    <a:pt x="28595" y="990"/>
                  </a:lnTo>
                  <a:lnTo>
                    <a:pt x="28481" y="971"/>
                  </a:lnTo>
                  <a:lnTo>
                    <a:pt x="28024" y="857"/>
                  </a:lnTo>
                  <a:lnTo>
                    <a:pt x="27377" y="705"/>
                  </a:lnTo>
                  <a:cubicBezTo>
                    <a:pt x="26996" y="629"/>
                    <a:pt x="26615" y="552"/>
                    <a:pt x="26177" y="476"/>
                  </a:cubicBezTo>
                  <a:lnTo>
                    <a:pt x="25835" y="419"/>
                  </a:lnTo>
                  <a:lnTo>
                    <a:pt x="25644" y="381"/>
                  </a:lnTo>
                  <a:lnTo>
                    <a:pt x="25511" y="362"/>
                  </a:lnTo>
                  <a:cubicBezTo>
                    <a:pt x="25359" y="324"/>
                    <a:pt x="25187" y="305"/>
                    <a:pt x="25035" y="267"/>
                  </a:cubicBezTo>
                  <a:lnTo>
                    <a:pt x="24559" y="210"/>
                  </a:lnTo>
                  <a:cubicBezTo>
                    <a:pt x="24559" y="267"/>
                    <a:pt x="24540" y="305"/>
                    <a:pt x="24540" y="362"/>
                  </a:cubicBezTo>
                  <a:cubicBezTo>
                    <a:pt x="24502" y="552"/>
                    <a:pt x="24464" y="724"/>
                    <a:pt x="24426" y="914"/>
                  </a:cubicBezTo>
                  <a:cubicBezTo>
                    <a:pt x="24407" y="1104"/>
                    <a:pt x="24369" y="1276"/>
                    <a:pt x="24350" y="1466"/>
                  </a:cubicBezTo>
                  <a:cubicBezTo>
                    <a:pt x="24331" y="1561"/>
                    <a:pt x="24312" y="1657"/>
                    <a:pt x="24293" y="1752"/>
                  </a:cubicBezTo>
                  <a:cubicBezTo>
                    <a:pt x="24274" y="1847"/>
                    <a:pt x="24255" y="1942"/>
                    <a:pt x="24235" y="2037"/>
                  </a:cubicBezTo>
                  <a:lnTo>
                    <a:pt x="24197" y="2342"/>
                  </a:lnTo>
                  <a:lnTo>
                    <a:pt x="24140" y="2608"/>
                  </a:lnTo>
                  <a:cubicBezTo>
                    <a:pt x="24121" y="2799"/>
                    <a:pt x="24083" y="2989"/>
                    <a:pt x="24064" y="3180"/>
                  </a:cubicBezTo>
                  <a:cubicBezTo>
                    <a:pt x="24045" y="3370"/>
                    <a:pt x="24007" y="3579"/>
                    <a:pt x="23988" y="3770"/>
                  </a:cubicBezTo>
                  <a:cubicBezTo>
                    <a:pt x="23969" y="3941"/>
                    <a:pt x="23931" y="4093"/>
                    <a:pt x="23912" y="4284"/>
                  </a:cubicBezTo>
                  <a:cubicBezTo>
                    <a:pt x="23874" y="4474"/>
                    <a:pt x="23855" y="4665"/>
                    <a:pt x="23836" y="4855"/>
                  </a:cubicBezTo>
                  <a:cubicBezTo>
                    <a:pt x="23817" y="4969"/>
                    <a:pt x="23798" y="5064"/>
                    <a:pt x="23798" y="5179"/>
                  </a:cubicBezTo>
                  <a:cubicBezTo>
                    <a:pt x="23779" y="5274"/>
                    <a:pt x="23760" y="5369"/>
                    <a:pt x="23760" y="5483"/>
                  </a:cubicBezTo>
                  <a:lnTo>
                    <a:pt x="23760" y="5502"/>
                  </a:lnTo>
                  <a:lnTo>
                    <a:pt x="23760" y="5597"/>
                  </a:lnTo>
                  <a:lnTo>
                    <a:pt x="23760" y="5655"/>
                  </a:lnTo>
                  <a:cubicBezTo>
                    <a:pt x="23740" y="5712"/>
                    <a:pt x="23740" y="5769"/>
                    <a:pt x="23740" y="5826"/>
                  </a:cubicBezTo>
                  <a:cubicBezTo>
                    <a:pt x="23740" y="6016"/>
                    <a:pt x="23721" y="6226"/>
                    <a:pt x="23702" y="6397"/>
                  </a:cubicBezTo>
                  <a:cubicBezTo>
                    <a:pt x="23702" y="6587"/>
                    <a:pt x="23683" y="6778"/>
                    <a:pt x="23683" y="6949"/>
                  </a:cubicBezTo>
                  <a:cubicBezTo>
                    <a:pt x="23664" y="7063"/>
                    <a:pt x="23645" y="7159"/>
                    <a:pt x="23645" y="7254"/>
                  </a:cubicBezTo>
                  <a:cubicBezTo>
                    <a:pt x="23626" y="7349"/>
                    <a:pt x="23626" y="7444"/>
                    <a:pt x="23607" y="7539"/>
                  </a:cubicBezTo>
                  <a:lnTo>
                    <a:pt x="23588" y="7692"/>
                  </a:lnTo>
                  <a:lnTo>
                    <a:pt x="23588" y="7749"/>
                  </a:lnTo>
                  <a:lnTo>
                    <a:pt x="23588" y="7806"/>
                  </a:lnTo>
                  <a:cubicBezTo>
                    <a:pt x="23588" y="7844"/>
                    <a:pt x="23588" y="7863"/>
                    <a:pt x="23569" y="7882"/>
                  </a:cubicBezTo>
                  <a:cubicBezTo>
                    <a:pt x="23569" y="7901"/>
                    <a:pt x="23550" y="7901"/>
                    <a:pt x="23531" y="7920"/>
                  </a:cubicBezTo>
                  <a:lnTo>
                    <a:pt x="23493" y="7920"/>
                  </a:lnTo>
                  <a:cubicBezTo>
                    <a:pt x="23455" y="7901"/>
                    <a:pt x="23436" y="7882"/>
                    <a:pt x="23436" y="7844"/>
                  </a:cubicBezTo>
                  <a:cubicBezTo>
                    <a:pt x="23436" y="7825"/>
                    <a:pt x="23436" y="7806"/>
                    <a:pt x="23436" y="7787"/>
                  </a:cubicBezTo>
                  <a:lnTo>
                    <a:pt x="23436" y="7730"/>
                  </a:lnTo>
                  <a:cubicBezTo>
                    <a:pt x="23398" y="7539"/>
                    <a:pt x="23379" y="7368"/>
                    <a:pt x="23360" y="7178"/>
                  </a:cubicBezTo>
                  <a:cubicBezTo>
                    <a:pt x="23341" y="6987"/>
                    <a:pt x="23303" y="6778"/>
                    <a:pt x="23284" y="6587"/>
                  </a:cubicBezTo>
                  <a:cubicBezTo>
                    <a:pt x="23284" y="6397"/>
                    <a:pt x="23265" y="6207"/>
                    <a:pt x="23246" y="6016"/>
                  </a:cubicBezTo>
                  <a:lnTo>
                    <a:pt x="23188" y="5445"/>
                  </a:lnTo>
                  <a:cubicBezTo>
                    <a:pt x="23169" y="5255"/>
                    <a:pt x="23150" y="5064"/>
                    <a:pt x="23131" y="4874"/>
                  </a:cubicBezTo>
                  <a:cubicBezTo>
                    <a:pt x="23112" y="4684"/>
                    <a:pt x="23093" y="4493"/>
                    <a:pt x="23074" y="4303"/>
                  </a:cubicBezTo>
                  <a:cubicBezTo>
                    <a:pt x="23055" y="3922"/>
                    <a:pt x="22998" y="3541"/>
                    <a:pt x="22960" y="3161"/>
                  </a:cubicBezTo>
                  <a:cubicBezTo>
                    <a:pt x="22941" y="2970"/>
                    <a:pt x="22922" y="2780"/>
                    <a:pt x="22903" y="2589"/>
                  </a:cubicBezTo>
                  <a:cubicBezTo>
                    <a:pt x="22884" y="2399"/>
                    <a:pt x="22865" y="2247"/>
                    <a:pt x="22865" y="2037"/>
                  </a:cubicBezTo>
                  <a:cubicBezTo>
                    <a:pt x="22846" y="1847"/>
                    <a:pt x="22808" y="1657"/>
                    <a:pt x="22808" y="1447"/>
                  </a:cubicBezTo>
                  <a:lnTo>
                    <a:pt x="22808" y="1257"/>
                  </a:lnTo>
                  <a:lnTo>
                    <a:pt x="22808" y="1047"/>
                  </a:lnTo>
                  <a:lnTo>
                    <a:pt x="22808" y="1028"/>
                  </a:lnTo>
                  <a:lnTo>
                    <a:pt x="22808" y="857"/>
                  </a:lnTo>
                  <a:lnTo>
                    <a:pt x="22808" y="648"/>
                  </a:lnTo>
                  <a:lnTo>
                    <a:pt x="22808" y="419"/>
                  </a:lnTo>
                  <a:lnTo>
                    <a:pt x="22808" y="115"/>
                  </a:lnTo>
                  <a:lnTo>
                    <a:pt x="228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5" name="Google Shape;1825;p64"/>
            <p:cNvSpPr/>
            <p:nvPr/>
          </p:nvSpPr>
          <p:spPr>
            <a:xfrm>
              <a:off x="827950" y="3331300"/>
              <a:ext cx="5250" cy="11925"/>
            </a:xfrm>
            <a:custGeom>
              <a:avLst/>
              <a:gdLst/>
              <a:ahLst/>
              <a:cxnLst/>
              <a:rect l="l" t="t" r="r" b="b"/>
              <a:pathLst>
                <a:path w="210" h="477" extrusionOk="0">
                  <a:moveTo>
                    <a:pt x="0" y="0"/>
                  </a:moveTo>
                  <a:lnTo>
                    <a:pt x="44" y="101"/>
                  </a:lnTo>
                  <a:lnTo>
                    <a:pt x="44" y="101"/>
                  </a:lnTo>
                  <a:cubicBezTo>
                    <a:pt x="31" y="69"/>
                    <a:pt x="18" y="34"/>
                    <a:pt x="0" y="0"/>
                  </a:cubicBezTo>
                  <a:close/>
                  <a:moveTo>
                    <a:pt x="44" y="101"/>
                  </a:moveTo>
                  <a:cubicBezTo>
                    <a:pt x="53" y="125"/>
                    <a:pt x="63" y="149"/>
                    <a:pt x="74" y="171"/>
                  </a:cubicBezTo>
                  <a:lnTo>
                    <a:pt x="74" y="171"/>
                  </a:lnTo>
                  <a:lnTo>
                    <a:pt x="44" y="101"/>
                  </a:lnTo>
                  <a:close/>
                  <a:moveTo>
                    <a:pt x="74" y="171"/>
                  </a:moveTo>
                  <a:lnTo>
                    <a:pt x="115" y="267"/>
                  </a:lnTo>
                  <a:cubicBezTo>
                    <a:pt x="138" y="301"/>
                    <a:pt x="154" y="343"/>
                    <a:pt x="171" y="383"/>
                  </a:cubicBezTo>
                  <a:lnTo>
                    <a:pt x="171" y="383"/>
                  </a:lnTo>
                  <a:cubicBezTo>
                    <a:pt x="151" y="320"/>
                    <a:pt x="123" y="265"/>
                    <a:pt x="96" y="210"/>
                  </a:cubicBezTo>
                  <a:cubicBezTo>
                    <a:pt x="88" y="197"/>
                    <a:pt x="80" y="184"/>
                    <a:pt x="74" y="171"/>
                  </a:cubicBezTo>
                  <a:close/>
                  <a:moveTo>
                    <a:pt x="171" y="383"/>
                  </a:moveTo>
                  <a:cubicBezTo>
                    <a:pt x="179" y="407"/>
                    <a:pt x="186" y="431"/>
                    <a:pt x="191" y="457"/>
                  </a:cubicBezTo>
                  <a:lnTo>
                    <a:pt x="191" y="476"/>
                  </a:lnTo>
                  <a:lnTo>
                    <a:pt x="210" y="457"/>
                  </a:lnTo>
                  <a:cubicBezTo>
                    <a:pt x="195" y="435"/>
                    <a:pt x="183" y="409"/>
                    <a:pt x="171" y="383"/>
                  </a:cubicBezTo>
                  <a:close/>
                </a:path>
              </a:pathLst>
            </a:custGeom>
            <a:solidFill>
              <a:srgbClr val="4A4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6" name="Google Shape;1826;p64"/>
            <p:cNvSpPr/>
            <p:nvPr/>
          </p:nvSpPr>
          <p:spPr>
            <a:xfrm>
              <a:off x="774650" y="3192800"/>
              <a:ext cx="860050" cy="250375"/>
            </a:xfrm>
            <a:custGeom>
              <a:avLst/>
              <a:gdLst/>
              <a:ahLst/>
              <a:cxnLst/>
              <a:rect l="l" t="t" r="r" b="b"/>
              <a:pathLst>
                <a:path w="34402" h="10015" extrusionOk="0">
                  <a:moveTo>
                    <a:pt x="20542" y="0"/>
                  </a:moveTo>
                  <a:cubicBezTo>
                    <a:pt x="20218" y="0"/>
                    <a:pt x="19895" y="19"/>
                    <a:pt x="19533" y="19"/>
                  </a:cubicBezTo>
                  <a:cubicBezTo>
                    <a:pt x="18886" y="57"/>
                    <a:pt x="18200" y="133"/>
                    <a:pt x="17553" y="210"/>
                  </a:cubicBezTo>
                  <a:lnTo>
                    <a:pt x="17496" y="210"/>
                  </a:lnTo>
                  <a:lnTo>
                    <a:pt x="17210" y="248"/>
                  </a:lnTo>
                  <a:cubicBezTo>
                    <a:pt x="17001" y="267"/>
                    <a:pt x="16792" y="286"/>
                    <a:pt x="16525" y="324"/>
                  </a:cubicBezTo>
                  <a:cubicBezTo>
                    <a:pt x="16259" y="362"/>
                    <a:pt x="15992" y="419"/>
                    <a:pt x="15745" y="457"/>
                  </a:cubicBezTo>
                  <a:lnTo>
                    <a:pt x="15497" y="514"/>
                  </a:lnTo>
                  <a:cubicBezTo>
                    <a:pt x="15154" y="571"/>
                    <a:pt x="14831" y="647"/>
                    <a:pt x="14507" y="724"/>
                  </a:cubicBezTo>
                  <a:cubicBezTo>
                    <a:pt x="14126" y="800"/>
                    <a:pt x="13784" y="895"/>
                    <a:pt x="13498" y="971"/>
                  </a:cubicBezTo>
                  <a:cubicBezTo>
                    <a:pt x="13193" y="1066"/>
                    <a:pt x="12889" y="1162"/>
                    <a:pt x="12584" y="1276"/>
                  </a:cubicBezTo>
                  <a:lnTo>
                    <a:pt x="12546" y="1276"/>
                  </a:lnTo>
                  <a:cubicBezTo>
                    <a:pt x="12184" y="1409"/>
                    <a:pt x="11861" y="1523"/>
                    <a:pt x="11556" y="1656"/>
                  </a:cubicBezTo>
                  <a:lnTo>
                    <a:pt x="11499" y="1676"/>
                  </a:lnTo>
                  <a:cubicBezTo>
                    <a:pt x="10909" y="1923"/>
                    <a:pt x="10281" y="2190"/>
                    <a:pt x="9690" y="2475"/>
                  </a:cubicBezTo>
                  <a:cubicBezTo>
                    <a:pt x="9386" y="2608"/>
                    <a:pt x="9100" y="2761"/>
                    <a:pt x="8796" y="2913"/>
                  </a:cubicBezTo>
                  <a:lnTo>
                    <a:pt x="8624" y="3008"/>
                  </a:lnTo>
                  <a:cubicBezTo>
                    <a:pt x="8377" y="3141"/>
                    <a:pt x="8129" y="3256"/>
                    <a:pt x="7882" y="3389"/>
                  </a:cubicBezTo>
                  <a:lnTo>
                    <a:pt x="7692" y="3503"/>
                  </a:lnTo>
                  <a:cubicBezTo>
                    <a:pt x="7463" y="3636"/>
                    <a:pt x="7216" y="3770"/>
                    <a:pt x="6968" y="3903"/>
                  </a:cubicBezTo>
                  <a:lnTo>
                    <a:pt x="6911" y="3941"/>
                  </a:lnTo>
                  <a:cubicBezTo>
                    <a:pt x="6644" y="4093"/>
                    <a:pt x="6359" y="4246"/>
                    <a:pt x="6092" y="4417"/>
                  </a:cubicBezTo>
                  <a:lnTo>
                    <a:pt x="5940" y="4512"/>
                  </a:lnTo>
                  <a:lnTo>
                    <a:pt x="5635" y="4684"/>
                  </a:lnTo>
                  <a:lnTo>
                    <a:pt x="5597" y="4722"/>
                  </a:lnTo>
                  <a:cubicBezTo>
                    <a:pt x="5464" y="4798"/>
                    <a:pt x="5331" y="4874"/>
                    <a:pt x="5217" y="4950"/>
                  </a:cubicBezTo>
                  <a:cubicBezTo>
                    <a:pt x="4969" y="5102"/>
                    <a:pt x="4741" y="5274"/>
                    <a:pt x="4512" y="5426"/>
                  </a:cubicBezTo>
                  <a:lnTo>
                    <a:pt x="4341" y="5559"/>
                  </a:lnTo>
                  <a:lnTo>
                    <a:pt x="4208" y="5654"/>
                  </a:lnTo>
                  <a:cubicBezTo>
                    <a:pt x="3979" y="5807"/>
                    <a:pt x="3751" y="5978"/>
                    <a:pt x="3541" y="6149"/>
                  </a:cubicBezTo>
                  <a:cubicBezTo>
                    <a:pt x="3275" y="6397"/>
                    <a:pt x="3008" y="6644"/>
                    <a:pt x="2780" y="6873"/>
                  </a:cubicBezTo>
                  <a:lnTo>
                    <a:pt x="2627" y="7006"/>
                  </a:lnTo>
                  <a:cubicBezTo>
                    <a:pt x="2551" y="7082"/>
                    <a:pt x="2475" y="7139"/>
                    <a:pt x="2399" y="7216"/>
                  </a:cubicBezTo>
                  <a:cubicBezTo>
                    <a:pt x="2285" y="7330"/>
                    <a:pt x="2190" y="7444"/>
                    <a:pt x="2075" y="7558"/>
                  </a:cubicBezTo>
                  <a:lnTo>
                    <a:pt x="1942" y="7730"/>
                  </a:lnTo>
                  <a:cubicBezTo>
                    <a:pt x="1828" y="7844"/>
                    <a:pt x="1714" y="7958"/>
                    <a:pt x="1618" y="8072"/>
                  </a:cubicBezTo>
                  <a:cubicBezTo>
                    <a:pt x="1466" y="8225"/>
                    <a:pt x="1333" y="8396"/>
                    <a:pt x="1200" y="8548"/>
                  </a:cubicBezTo>
                  <a:lnTo>
                    <a:pt x="1162" y="8605"/>
                  </a:lnTo>
                  <a:lnTo>
                    <a:pt x="1142" y="8643"/>
                  </a:lnTo>
                  <a:lnTo>
                    <a:pt x="1104" y="8662"/>
                  </a:lnTo>
                  <a:lnTo>
                    <a:pt x="1028" y="8758"/>
                  </a:lnTo>
                  <a:lnTo>
                    <a:pt x="1009" y="8777"/>
                  </a:lnTo>
                  <a:lnTo>
                    <a:pt x="971" y="8815"/>
                  </a:lnTo>
                  <a:lnTo>
                    <a:pt x="933" y="8834"/>
                  </a:lnTo>
                  <a:lnTo>
                    <a:pt x="914" y="8853"/>
                  </a:lnTo>
                  <a:lnTo>
                    <a:pt x="895" y="8872"/>
                  </a:lnTo>
                  <a:cubicBezTo>
                    <a:pt x="857" y="8910"/>
                    <a:pt x="800" y="8967"/>
                    <a:pt x="762" y="9005"/>
                  </a:cubicBezTo>
                  <a:lnTo>
                    <a:pt x="724" y="9062"/>
                  </a:lnTo>
                  <a:lnTo>
                    <a:pt x="628" y="9176"/>
                  </a:lnTo>
                  <a:lnTo>
                    <a:pt x="476" y="9329"/>
                  </a:lnTo>
                  <a:lnTo>
                    <a:pt x="438" y="9367"/>
                  </a:lnTo>
                  <a:lnTo>
                    <a:pt x="419" y="9405"/>
                  </a:lnTo>
                  <a:lnTo>
                    <a:pt x="343" y="9481"/>
                  </a:lnTo>
                  <a:lnTo>
                    <a:pt x="324" y="9500"/>
                  </a:lnTo>
                  <a:cubicBezTo>
                    <a:pt x="305" y="9519"/>
                    <a:pt x="286" y="9538"/>
                    <a:pt x="286" y="9557"/>
                  </a:cubicBezTo>
                  <a:lnTo>
                    <a:pt x="286" y="9576"/>
                  </a:lnTo>
                  <a:lnTo>
                    <a:pt x="248" y="9595"/>
                  </a:lnTo>
                  <a:cubicBezTo>
                    <a:pt x="229" y="9614"/>
                    <a:pt x="210" y="9633"/>
                    <a:pt x="191" y="9671"/>
                  </a:cubicBezTo>
                  <a:lnTo>
                    <a:pt x="153" y="9710"/>
                  </a:lnTo>
                  <a:cubicBezTo>
                    <a:pt x="114" y="9767"/>
                    <a:pt x="76" y="9824"/>
                    <a:pt x="38" y="9900"/>
                  </a:cubicBezTo>
                  <a:lnTo>
                    <a:pt x="38" y="9919"/>
                  </a:lnTo>
                  <a:cubicBezTo>
                    <a:pt x="19" y="9938"/>
                    <a:pt x="0" y="9957"/>
                    <a:pt x="0" y="9976"/>
                  </a:cubicBezTo>
                  <a:cubicBezTo>
                    <a:pt x="19" y="9995"/>
                    <a:pt x="38" y="10014"/>
                    <a:pt x="38" y="10014"/>
                  </a:cubicBezTo>
                  <a:lnTo>
                    <a:pt x="95" y="9995"/>
                  </a:lnTo>
                  <a:cubicBezTo>
                    <a:pt x="133" y="9995"/>
                    <a:pt x="153" y="9976"/>
                    <a:pt x="172" y="9957"/>
                  </a:cubicBezTo>
                  <a:lnTo>
                    <a:pt x="191" y="9957"/>
                  </a:lnTo>
                  <a:cubicBezTo>
                    <a:pt x="229" y="9938"/>
                    <a:pt x="248" y="9900"/>
                    <a:pt x="286" y="9881"/>
                  </a:cubicBezTo>
                  <a:lnTo>
                    <a:pt x="305" y="9862"/>
                  </a:lnTo>
                  <a:cubicBezTo>
                    <a:pt x="362" y="9805"/>
                    <a:pt x="419" y="9767"/>
                    <a:pt x="476" y="9729"/>
                  </a:cubicBezTo>
                  <a:lnTo>
                    <a:pt x="590" y="9633"/>
                  </a:lnTo>
                  <a:lnTo>
                    <a:pt x="648" y="9576"/>
                  </a:lnTo>
                  <a:lnTo>
                    <a:pt x="743" y="9500"/>
                  </a:lnTo>
                  <a:lnTo>
                    <a:pt x="838" y="9424"/>
                  </a:lnTo>
                  <a:lnTo>
                    <a:pt x="895" y="9367"/>
                  </a:lnTo>
                  <a:lnTo>
                    <a:pt x="990" y="9272"/>
                  </a:lnTo>
                  <a:lnTo>
                    <a:pt x="1047" y="9234"/>
                  </a:lnTo>
                  <a:cubicBezTo>
                    <a:pt x="1104" y="9176"/>
                    <a:pt x="1142" y="9138"/>
                    <a:pt x="1181" y="9100"/>
                  </a:cubicBezTo>
                  <a:lnTo>
                    <a:pt x="1200" y="9081"/>
                  </a:lnTo>
                  <a:lnTo>
                    <a:pt x="1447" y="8853"/>
                  </a:lnTo>
                  <a:lnTo>
                    <a:pt x="1676" y="8662"/>
                  </a:lnTo>
                  <a:cubicBezTo>
                    <a:pt x="1790" y="8605"/>
                    <a:pt x="1885" y="8529"/>
                    <a:pt x="1980" y="8472"/>
                  </a:cubicBezTo>
                  <a:lnTo>
                    <a:pt x="2209" y="8301"/>
                  </a:lnTo>
                  <a:lnTo>
                    <a:pt x="2361" y="8186"/>
                  </a:lnTo>
                  <a:cubicBezTo>
                    <a:pt x="2513" y="8091"/>
                    <a:pt x="2646" y="7977"/>
                    <a:pt x="2799" y="7882"/>
                  </a:cubicBezTo>
                  <a:cubicBezTo>
                    <a:pt x="3027" y="7749"/>
                    <a:pt x="3237" y="7615"/>
                    <a:pt x="3446" y="7482"/>
                  </a:cubicBezTo>
                  <a:lnTo>
                    <a:pt x="3503" y="7444"/>
                  </a:lnTo>
                  <a:lnTo>
                    <a:pt x="3732" y="7311"/>
                  </a:lnTo>
                  <a:cubicBezTo>
                    <a:pt x="3827" y="7254"/>
                    <a:pt x="3903" y="7216"/>
                    <a:pt x="3979" y="7158"/>
                  </a:cubicBezTo>
                  <a:cubicBezTo>
                    <a:pt x="4093" y="7082"/>
                    <a:pt x="4227" y="7025"/>
                    <a:pt x="4341" y="6949"/>
                  </a:cubicBezTo>
                  <a:lnTo>
                    <a:pt x="4436" y="6892"/>
                  </a:lnTo>
                  <a:lnTo>
                    <a:pt x="4684" y="6721"/>
                  </a:lnTo>
                  <a:lnTo>
                    <a:pt x="4855" y="6625"/>
                  </a:lnTo>
                  <a:lnTo>
                    <a:pt x="4988" y="6530"/>
                  </a:lnTo>
                  <a:cubicBezTo>
                    <a:pt x="5083" y="6473"/>
                    <a:pt x="5236" y="6378"/>
                    <a:pt x="5312" y="6321"/>
                  </a:cubicBezTo>
                  <a:cubicBezTo>
                    <a:pt x="5388" y="6264"/>
                    <a:pt x="5464" y="6207"/>
                    <a:pt x="5540" y="6149"/>
                  </a:cubicBezTo>
                  <a:lnTo>
                    <a:pt x="5712" y="6054"/>
                  </a:lnTo>
                  <a:cubicBezTo>
                    <a:pt x="5826" y="5959"/>
                    <a:pt x="5959" y="5883"/>
                    <a:pt x="6092" y="5807"/>
                  </a:cubicBezTo>
                  <a:cubicBezTo>
                    <a:pt x="6207" y="5731"/>
                    <a:pt x="6340" y="5654"/>
                    <a:pt x="6454" y="5578"/>
                  </a:cubicBezTo>
                  <a:cubicBezTo>
                    <a:pt x="6625" y="5464"/>
                    <a:pt x="6816" y="5350"/>
                    <a:pt x="6968" y="5255"/>
                  </a:cubicBezTo>
                  <a:lnTo>
                    <a:pt x="7311" y="5045"/>
                  </a:lnTo>
                  <a:lnTo>
                    <a:pt x="7463" y="4950"/>
                  </a:lnTo>
                  <a:lnTo>
                    <a:pt x="7711" y="4798"/>
                  </a:lnTo>
                  <a:cubicBezTo>
                    <a:pt x="7844" y="4722"/>
                    <a:pt x="7977" y="4645"/>
                    <a:pt x="8110" y="4588"/>
                  </a:cubicBezTo>
                  <a:lnTo>
                    <a:pt x="8891" y="4189"/>
                  </a:lnTo>
                  <a:cubicBezTo>
                    <a:pt x="9119" y="4074"/>
                    <a:pt x="9348" y="3979"/>
                    <a:pt x="9557" y="3884"/>
                  </a:cubicBezTo>
                  <a:lnTo>
                    <a:pt x="9805" y="3789"/>
                  </a:lnTo>
                  <a:lnTo>
                    <a:pt x="10014" y="3694"/>
                  </a:lnTo>
                  <a:lnTo>
                    <a:pt x="10661" y="3408"/>
                  </a:lnTo>
                  <a:lnTo>
                    <a:pt x="10757" y="3370"/>
                  </a:lnTo>
                  <a:cubicBezTo>
                    <a:pt x="10852" y="3332"/>
                    <a:pt x="10985" y="3275"/>
                    <a:pt x="11099" y="3237"/>
                  </a:cubicBezTo>
                  <a:lnTo>
                    <a:pt x="11328" y="3141"/>
                  </a:lnTo>
                  <a:lnTo>
                    <a:pt x="11499" y="3084"/>
                  </a:lnTo>
                  <a:cubicBezTo>
                    <a:pt x="11766" y="2970"/>
                    <a:pt x="12051" y="2875"/>
                    <a:pt x="12337" y="2780"/>
                  </a:cubicBezTo>
                  <a:cubicBezTo>
                    <a:pt x="12470" y="2742"/>
                    <a:pt x="12603" y="2704"/>
                    <a:pt x="12737" y="2665"/>
                  </a:cubicBezTo>
                  <a:lnTo>
                    <a:pt x="12908" y="2627"/>
                  </a:lnTo>
                  <a:lnTo>
                    <a:pt x="13117" y="2551"/>
                  </a:lnTo>
                  <a:lnTo>
                    <a:pt x="13365" y="2494"/>
                  </a:lnTo>
                  <a:lnTo>
                    <a:pt x="13498" y="2475"/>
                  </a:lnTo>
                  <a:cubicBezTo>
                    <a:pt x="13593" y="2456"/>
                    <a:pt x="13688" y="2418"/>
                    <a:pt x="13784" y="2399"/>
                  </a:cubicBezTo>
                  <a:lnTo>
                    <a:pt x="13879" y="2361"/>
                  </a:lnTo>
                  <a:cubicBezTo>
                    <a:pt x="14145" y="2285"/>
                    <a:pt x="14412" y="2228"/>
                    <a:pt x="14678" y="2151"/>
                  </a:cubicBezTo>
                  <a:cubicBezTo>
                    <a:pt x="14926" y="2094"/>
                    <a:pt x="15192" y="2037"/>
                    <a:pt x="15440" y="1999"/>
                  </a:cubicBezTo>
                  <a:lnTo>
                    <a:pt x="15611" y="1999"/>
                  </a:lnTo>
                  <a:lnTo>
                    <a:pt x="16087" y="1923"/>
                  </a:lnTo>
                  <a:cubicBezTo>
                    <a:pt x="16201" y="1904"/>
                    <a:pt x="16335" y="1904"/>
                    <a:pt x="16449" y="1885"/>
                  </a:cubicBezTo>
                  <a:lnTo>
                    <a:pt x="16563" y="1866"/>
                  </a:lnTo>
                  <a:lnTo>
                    <a:pt x="16734" y="1847"/>
                  </a:lnTo>
                  <a:cubicBezTo>
                    <a:pt x="17001" y="1809"/>
                    <a:pt x="17287" y="1771"/>
                    <a:pt x="17553" y="1752"/>
                  </a:cubicBezTo>
                  <a:lnTo>
                    <a:pt x="17743" y="1733"/>
                  </a:lnTo>
                  <a:lnTo>
                    <a:pt x="18029" y="1714"/>
                  </a:lnTo>
                  <a:lnTo>
                    <a:pt x="18334" y="1695"/>
                  </a:lnTo>
                  <a:lnTo>
                    <a:pt x="18505" y="1695"/>
                  </a:lnTo>
                  <a:lnTo>
                    <a:pt x="18714" y="1676"/>
                  </a:lnTo>
                  <a:lnTo>
                    <a:pt x="18943" y="1656"/>
                  </a:lnTo>
                  <a:lnTo>
                    <a:pt x="19267" y="1637"/>
                  </a:lnTo>
                  <a:lnTo>
                    <a:pt x="19419" y="1637"/>
                  </a:lnTo>
                  <a:cubicBezTo>
                    <a:pt x="19628" y="1618"/>
                    <a:pt x="19838" y="1618"/>
                    <a:pt x="20028" y="1618"/>
                  </a:cubicBezTo>
                  <a:lnTo>
                    <a:pt x="23721" y="1618"/>
                  </a:lnTo>
                  <a:cubicBezTo>
                    <a:pt x="23893" y="1637"/>
                    <a:pt x="24045" y="1656"/>
                    <a:pt x="24197" y="1656"/>
                  </a:cubicBezTo>
                  <a:lnTo>
                    <a:pt x="24711" y="1656"/>
                  </a:lnTo>
                  <a:lnTo>
                    <a:pt x="24921" y="1695"/>
                  </a:lnTo>
                  <a:lnTo>
                    <a:pt x="25130" y="1714"/>
                  </a:lnTo>
                  <a:lnTo>
                    <a:pt x="25263" y="1752"/>
                  </a:lnTo>
                  <a:lnTo>
                    <a:pt x="25568" y="1809"/>
                  </a:lnTo>
                  <a:lnTo>
                    <a:pt x="25777" y="1828"/>
                  </a:lnTo>
                  <a:lnTo>
                    <a:pt x="26025" y="1885"/>
                  </a:lnTo>
                  <a:lnTo>
                    <a:pt x="26215" y="1904"/>
                  </a:lnTo>
                  <a:lnTo>
                    <a:pt x="26444" y="1961"/>
                  </a:lnTo>
                  <a:lnTo>
                    <a:pt x="26863" y="2018"/>
                  </a:lnTo>
                  <a:lnTo>
                    <a:pt x="27320" y="2094"/>
                  </a:lnTo>
                  <a:lnTo>
                    <a:pt x="27586" y="2151"/>
                  </a:lnTo>
                  <a:lnTo>
                    <a:pt x="27776" y="2190"/>
                  </a:lnTo>
                  <a:cubicBezTo>
                    <a:pt x="27910" y="2209"/>
                    <a:pt x="28043" y="2228"/>
                    <a:pt x="28176" y="2266"/>
                  </a:cubicBezTo>
                  <a:lnTo>
                    <a:pt x="28309" y="2304"/>
                  </a:lnTo>
                  <a:lnTo>
                    <a:pt x="28519" y="2342"/>
                  </a:lnTo>
                  <a:lnTo>
                    <a:pt x="28633" y="2361"/>
                  </a:lnTo>
                  <a:cubicBezTo>
                    <a:pt x="28747" y="2399"/>
                    <a:pt x="28862" y="2418"/>
                    <a:pt x="28995" y="2456"/>
                  </a:cubicBezTo>
                  <a:cubicBezTo>
                    <a:pt x="29147" y="2494"/>
                    <a:pt x="29318" y="2532"/>
                    <a:pt x="29471" y="2589"/>
                  </a:cubicBezTo>
                  <a:lnTo>
                    <a:pt x="29547" y="2608"/>
                  </a:lnTo>
                  <a:cubicBezTo>
                    <a:pt x="29680" y="2646"/>
                    <a:pt x="29794" y="2685"/>
                    <a:pt x="29928" y="2704"/>
                  </a:cubicBezTo>
                  <a:lnTo>
                    <a:pt x="30327" y="2799"/>
                  </a:lnTo>
                  <a:lnTo>
                    <a:pt x="30366" y="2818"/>
                  </a:lnTo>
                  <a:cubicBezTo>
                    <a:pt x="30537" y="2856"/>
                    <a:pt x="30689" y="2894"/>
                    <a:pt x="30842" y="2932"/>
                  </a:cubicBezTo>
                  <a:lnTo>
                    <a:pt x="31032" y="2970"/>
                  </a:lnTo>
                  <a:lnTo>
                    <a:pt x="31317" y="3027"/>
                  </a:lnTo>
                  <a:lnTo>
                    <a:pt x="31432" y="3046"/>
                  </a:lnTo>
                  <a:cubicBezTo>
                    <a:pt x="31546" y="3065"/>
                    <a:pt x="31660" y="3084"/>
                    <a:pt x="31774" y="3103"/>
                  </a:cubicBezTo>
                  <a:lnTo>
                    <a:pt x="31870" y="3122"/>
                  </a:lnTo>
                  <a:lnTo>
                    <a:pt x="32098" y="3199"/>
                  </a:lnTo>
                  <a:lnTo>
                    <a:pt x="32174" y="3256"/>
                  </a:lnTo>
                  <a:cubicBezTo>
                    <a:pt x="32288" y="3294"/>
                    <a:pt x="32403" y="3332"/>
                    <a:pt x="32536" y="3370"/>
                  </a:cubicBezTo>
                  <a:cubicBezTo>
                    <a:pt x="32669" y="3408"/>
                    <a:pt x="32783" y="3446"/>
                    <a:pt x="32898" y="3484"/>
                  </a:cubicBezTo>
                  <a:lnTo>
                    <a:pt x="32936" y="3484"/>
                  </a:lnTo>
                  <a:cubicBezTo>
                    <a:pt x="33012" y="3522"/>
                    <a:pt x="33088" y="3541"/>
                    <a:pt x="33183" y="3560"/>
                  </a:cubicBezTo>
                  <a:cubicBezTo>
                    <a:pt x="33259" y="3579"/>
                    <a:pt x="33316" y="3617"/>
                    <a:pt x="33412" y="3636"/>
                  </a:cubicBezTo>
                  <a:lnTo>
                    <a:pt x="33583" y="3694"/>
                  </a:lnTo>
                  <a:lnTo>
                    <a:pt x="33659" y="3713"/>
                  </a:lnTo>
                  <a:lnTo>
                    <a:pt x="33678" y="3713"/>
                  </a:lnTo>
                  <a:lnTo>
                    <a:pt x="33773" y="3751"/>
                  </a:lnTo>
                  <a:lnTo>
                    <a:pt x="33830" y="3827"/>
                  </a:lnTo>
                  <a:lnTo>
                    <a:pt x="33849" y="3827"/>
                  </a:lnTo>
                  <a:lnTo>
                    <a:pt x="33926" y="3846"/>
                  </a:lnTo>
                  <a:cubicBezTo>
                    <a:pt x="33983" y="3865"/>
                    <a:pt x="34040" y="3884"/>
                    <a:pt x="34097" y="3903"/>
                  </a:cubicBezTo>
                  <a:lnTo>
                    <a:pt x="34135" y="3903"/>
                  </a:lnTo>
                  <a:lnTo>
                    <a:pt x="34268" y="3941"/>
                  </a:lnTo>
                  <a:lnTo>
                    <a:pt x="34383" y="3941"/>
                  </a:lnTo>
                  <a:cubicBezTo>
                    <a:pt x="34383" y="3922"/>
                    <a:pt x="34383" y="3922"/>
                    <a:pt x="34402" y="3922"/>
                  </a:cubicBezTo>
                  <a:cubicBezTo>
                    <a:pt x="34402" y="3922"/>
                    <a:pt x="34402" y="3903"/>
                    <a:pt x="34402" y="3903"/>
                  </a:cubicBezTo>
                  <a:lnTo>
                    <a:pt x="34402" y="3903"/>
                  </a:lnTo>
                  <a:lnTo>
                    <a:pt x="34383" y="3884"/>
                  </a:lnTo>
                  <a:cubicBezTo>
                    <a:pt x="34383" y="3865"/>
                    <a:pt x="34383" y="3865"/>
                    <a:pt x="34383" y="3865"/>
                  </a:cubicBezTo>
                  <a:cubicBezTo>
                    <a:pt x="34383" y="3846"/>
                    <a:pt x="34364" y="3846"/>
                    <a:pt x="34364" y="3846"/>
                  </a:cubicBezTo>
                  <a:lnTo>
                    <a:pt x="34364" y="3865"/>
                  </a:lnTo>
                  <a:lnTo>
                    <a:pt x="34344" y="3846"/>
                  </a:lnTo>
                  <a:lnTo>
                    <a:pt x="34230" y="3732"/>
                  </a:lnTo>
                  <a:cubicBezTo>
                    <a:pt x="34097" y="3636"/>
                    <a:pt x="34002" y="3541"/>
                    <a:pt x="33869" y="3427"/>
                  </a:cubicBezTo>
                  <a:cubicBezTo>
                    <a:pt x="33735" y="3332"/>
                    <a:pt x="33583" y="3237"/>
                    <a:pt x="33450" y="3141"/>
                  </a:cubicBezTo>
                  <a:cubicBezTo>
                    <a:pt x="33335" y="3046"/>
                    <a:pt x="33202" y="2970"/>
                    <a:pt x="33050" y="2875"/>
                  </a:cubicBezTo>
                  <a:cubicBezTo>
                    <a:pt x="32764" y="2704"/>
                    <a:pt x="32460" y="2551"/>
                    <a:pt x="32136" y="2380"/>
                  </a:cubicBezTo>
                  <a:cubicBezTo>
                    <a:pt x="31812" y="2209"/>
                    <a:pt x="31470" y="2037"/>
                    <a:pt x="31184" y="1904"/>
                  </a:cubicBezTo>
                  <a:cubicBezTo>
                    <a:pt x="30899" y="1771"/>
                    <a:pt x="30594" y="1656"/>
                    <a:pt x="30213" y="1504"/>
                  </a:cubicBezTo>
                  <a:cubicBezTo>
                    <a:pt x="30118" y="1466"/>
                    <a:pt x="30023" y="1447"/>
                    <a:pt x="29909" y="1409"/>
                  </a:cubicBezTo>
                  <a:lnTo>
                    <a:pt x="29756" y="1352"/>
                  </a:lnTo>
                  <a:lnTo>
                    <a:pt x="29623" y="1314"/>
                  </a:lnTo>
                  <a:lnTo>
                    <a:pt x="29261" y="1181"/>
                  </a:lnTo>
                  <a:lnTo>
                    <a:pt x="29147" y="1142"/>
                  </a:lnTo>
                  <a:lnTo>
                    <a:pt x="29052" y="1123"/>
                  </a:lnTo>
                  <a:lnTo>
                    <a:pt x="28976" y="1085"/>
                  </a:lnTo>
                  <a:lnTo>
                    <a:pt x="28919" y="1066"/>
                  </a:lnTo>
                  <a:lnTo>
                    <a:pt x="28785" y="1009"/>
                  </a:lnTo>
                  <a:cubicBezTo>
                    <a:pt x="28671" y="971"/>
                    <a:pt x="28576" y="952"/>
                    <a:pt x="28481" y="914"/>
                  </a:cubicBezTo>
                  <a:lnTo>
                    <a:pt x="28367" y="895"/>
                  </a:lnTo>
                  <a:cubicBezTo>
                    <a:pt x="28176" y="838"/>
                    <a:pt x="27967" y="781"/>
                    <a:pt x="27757" y="724"/>
                  </a:cubicBezTo>
                  <a:lnTo>
                    <a:pt x="27738" y="724"/>
                  </a:lnTo>
                  <a:cubicBezTo>
                    <a:pt x="27586" y="667"/>
                    <a:pt x="27396" y="609"/>
                    <a:pt x="27262" y="590"/>
                  </a:cubicBezTo>
                  <a:cubicBezTo>
                    <a:pt x="27148" y="552"/>
                    <a:pt x="27015" y="514"/>
                    <a:pt x="26882" y="495"/>
                  </a:cubicBezTo>
                  <a:lnTo>
                    <a:pt x="26767" y="476"/>
                  </a:lnTo>
                  <a:cubicBezTo>
                    <a:pt x="26444" y="400"/>
                    <a:pt x="26082" y="324"/>
                    <a:pt x="25739" y="286"/>
                  </a:cubicBezTo>
                  <a:lnTo>
                    <a:pt x="25568" y="248"/>
                  </a:lnTo>
                  <a:lnTo>
                    <a:pt x="25378" y="229"/>
                  </a:lnTo>
                  <a:lnTo>
                    <a:pt x="25244" y="210"/>
                  </a:lnTo>
                  <a:lnTo>
                    <a:pt x="25206" y="210"/>
                  </a:lnTo>
                  <a:lnTo>
                    <a:pt x="24978" y="172"/>
                  </a:lnTo>
                  <a:lnTo>
                    <a:pt x="24940" y="172"/>
                  </a:lnTo>
                  <a:lnTo>
                    <a:pt x="24749" y="152"/>
                  </a:lnTo>
                  <a:lnTo>
                    <a:pt x="24654" y="152"/>
                  </a:lnTo>
                  <a:cubicBezTo>
                    <a:pt x="24521" y="133"/>
                    <a:pt x="24350" y="95"/>
                    <a:pt x="24178" y="95"/>
                  </a:cubicBezTo>
                  <a:lnTo>
                    <a:pt x="23702" y="57"/>
                  </a:lnTo>
                  <a:lnTo>
                    <a:pt x="23683" y="57"/>
                  </a:lnTo>
                  <a:cubicBezTo>
                    <a:pt x="23341" y="38"/>
                    <a:pt x="22979" y="0"/>
                    <a:pt x="22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7" name="Google Shape;1827;p64"/>
            <p:cNvSpPr/>
            <p:nvPr/>
          </p:nvSpPr>
          <p:spPr>
            <a:xfrm>
              <a:off x="1483325" y="3240875"/>
              <a:ext cx="149000" cy="49500"/>
            </a:xfrm>
            <a:custGeom>
              <a:avLst/>
              <a:gdLst/>
              <a:ahLst/>
              <a:cxnLst/>
              <a:rect l="l" t="t" r="r" b="b"/>
              <a:pathLst>
                <a:path w="5960" h="1980" extrusionOk="0">
                  <a:moveTo>
                    <a:pt x="1" y="0"/>
                  </a:moveTo>
                  <a:lnTo>
                    <a:pt x="1" y="0"/>
                  </a:lnTo>
                  <a:cubicBezTo>
                    <a:pt x="229" y="57"/>
                    <a:pt x="476" y="114"/>
                    <a:pt x="705" y="171"/>
                  </a:cubicBezTo>
                  <a:cubicBezTo>
                    <a:pt x="857" y="209"/>
                    <a:pt x="1010" y="267"/>
                    <a:pt x="1143" y="305"/>
                  </a:cubicBezTo>
                  <a:cubicBezTo>
                    <a:pt x="1276" y="362"/>
                    <a:pt x="1409" y="419"/>
                    <a:pt x="1543" y="476"/>
                  </a:cubicBezTo>
                  <a:lnTo>
                    <a:pt x="1847" y="609"/>
                  </a:lnTo>
                  <a:cubicBezTo>
                    <a:pt x="2038" y="704"/>
                    <a:pt x="2228" y="800"/>
                    <a:pt x="2418" y="895"/>
                  </a:cubicBezTo>
                  <a:cubicBezTo>
                    <a:pt x="2495" y="933"/>
                    <a:pt x="2590" y="971"/>
                    <a:pt x="2685" y="1009"/>
                  </a:cubicBezTo>
                  <a:lnTo>
                    <a:pt x="2970" y="1104"/>
                  </a:lnTo>
                  <a:cubicBezTo>
                    <a:pt x="3161" y="1161"/>
                    <a:pt x="3351" y="1218"/>
                    <a:pt x="3542" y="1295"/>
                  </a:cubicBezTo>
                  <a:cubicBezTo>
                    <a:pt x="3618" y="1314"/>
                    <a:pt x="3713" y="1352"/>
                    <a:pt x="3789" y="1390"/>
                  </a:cubicBezTo>
                  <a:cubicBezTo>
                    <a:pt x="3884" y="1428"/>
                    <a:pt x="3979" y="1447"/>
                    <a:pt x="4075" y="1485"/>
                  </a:cubicBezTo>
                  <a:lnTo>
                    <a:pt x="4360" y="1580"/>
                  </a:lnTo>
                  <a:lnTo>
                    <a:pt x="4646" y="1656"/>
                  </a:lnTo>
                  <a:cubicBezTo>
                    <a:pt x="4741" y="1675"/>
                    <a:pt x="4855" y="1713"/>
                    <a:pt x="4988" y="1752"/>
                  </a:cubicBezTo>
                  <a:cubicBezTo>
                    <a:pt x="5103" y="1790"/>
                    <a:pt x="5217" y="1828"/>
                    <a:pt x="5369" y="1847"/>
                  </a:cubicBezTo>
                  <a:cubicBezTo>
                    <a:pt x="5502" y="1885"/>
                    <a:pt x="5617" y="1923"/>
                    <a:pt x="5731" y="1942"/>
                  </a:cubicBezTo>
                  <a:lnTo>
                    <a:pt x="5921" y="1980"/>
                  </a:lnTo>
                  <a:lnTo>
                    <a:pt x="5959" y="1980"/>
                  </a:lnTo>
                  <a:cubicBezTo>
                    <a:pt x="5921" y="1961"/>
                    <a:pt x="5883" y="1961"/>
                    <a:pt x="5845" y="1942"/>
                  </a:cubicBezTo>
                  <a:cubicBezTo>
                    <a:pt x="5636" y="1866"/>
                    <a:pt x="5407" y="1790"/>
                    <a:pt x="5198" y="1675"/>
                  </a:cubicBezTo>
                  <a:cubicBezTo>
                    <a:pt x="5103" y="1637"/>
                    <a:pt x="5008" y="1599"/>
                    <a:pt x="4912" y="1542"/>
                  </a:cubicBezTo>
                  <a:cubicBezTo>
                    <a:pt x="4836" y="1504"/>
                    <a:pt x="4741" y="1447"/>
                    <a:pt x="4665" y="1409"/>
                  </a:cubicBezTo>
                  <a:cubicBezTo>
                    <a:pt x="4455" y="1314"/>
                    <a:pt x="4265" y="1218"/>
                    <a:pt x="4075" y="1123"/>
                  </a:cubicBezTo>
                  <a:cubicBezTo>
                    <a:pt x="3960" y="1085"/>
                    <a:pt x="3865" y="1028"/>
                    <a:pt x="3732" y="971"/>
                  </a:cubicBezTo>
                  <a:cubicBezTo>
                    <a:pt x="3618" y="914"/>
                    <a:pt x="3484" y="857"/>
                    <a:pt x="3370" y="800"/>
                  </a:cubicBezTo>
                  <a:cubicBezTo>
                    <a:pt x="3104" y="685"/>
                    <a:pt x="2837" y="590"/>
                    <a:pt x="2590" y="495"/>
                  </a:cubicBezTo>
                  <a:cubicBezTo>
                    <a:pt x="2399" y="438"/>
                    <a:pt x="2190" y="362"/>
                    <a:pt x="2000" y="305"/>
                  </a:cubicBezTo>
                  <a:cubicBezTo>
                    <a:pt x="1790" y="248"/>
                    <a:pt x="1581" y="190"/>
                    <a:pt x="1371" y="152"/>
                  </a:cubicBezTo>
                  <a:cubicBezTo>
                    <a:pt x="914" y="76"/>
                    <a:pt x="457" y="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8" name="Google Shape;1828;p64"/>
            <p:cNvSpPr/>
            <p:nvPr/>
          </p:nvSpPr>
          <p:spPr>
            <a:xfrm>
              <a:off x="892675" y="3239900"/>
              <a:ext cx="250850" cy="108075"/>
            </a:xfrm>
            <a:custGeom>
              <a:avLst/>
              <a:gdLst/>
              <a:ahLst/>
              <a:cxnLst/>
              <a:rect l="l" t="t" r="r" b="b"/>
              <a:pathLst>
                <a:path w="10034" h="4323" extrusionOk="0">
                  <a:moveTo>
                    <a:pt x="9957" y="1"/>
                  </a:moveTo>
                  <a:cubicBezTo>
                    <a:pt x="9863" y="14"/>
                    <a:pt x="9769" y="37"/>
                    <a:pt x="9681" y="63"/>
                  </a:cubicBezTo>
                  <a:lnTo>
                    <a:pt x="9681" y="63"/>
                  </a:lnTo>
                  <a:lnTo>
                    <a:pt x="9786" y="39"/>
                  </a:lnTo>
                  <a:lnTo>
                    <a:pt x="9881" y="20"/>
                  </a:lnTo>
                  <a:cubicBezTo>
                    <a:pt x="9938" y="20"/>
                    <a:pt x="9976" y="1"/>
                    <a:pt x="10034" y="1"/>
                  </a:cubicBezTo>
                  <a:close/>
                  <a:moveTo>
                    <a:pt x="9681" y="63"/>
                  </a:moveTo>
                  <a:lnTo>
                    <a:pt x="9539" y="96"/>
                  </a:lnTo>
                  <a:cubicBezTo>
                    <a:pt x="9386" y="134"/>
                    <a:pt x="9234" y="172"/>
                    <a:pt x="9063" y="210"/>
                  </a:cubicBezTo>
                  <a:cubicBezTo>
                    <a:pt x="8910" y="248"/>
                    <a:pt x="8758" y="306"/>
                    <a:pt x="8606" y="344"/>
                  </a:cubicBezTo>
                  <a:cubicBezTo>
                    <a:pt x="8472" y="382"/>
                    <a:pt x="8320" y="439"/>
                    <a:pt x="8187" y="477"/>
                  </a:cubicBezTo>
                  <a:cubicBezTo>
                    <a:pt x="7996" y="534"/>
                    <a:pt x="7806" y="591"/>
                    <a:pt x="7654" y="629"/>
                  </a:cubicBezTo>
                  <a:cubicBezTo>
                    <a:pt x="7482" y="667"/>
                    <a:pt x="7311" y="724"/>
                    <a:pt x="7140" y="781"/>
                  </a:cubicBezTo>
                  <a:cubicBezTo>
                    <a:pt x="6892" y="858"/>
                    <a:pt x="6645" y="896"/>
                    <a:pt x="6397" y="991"/>
                  </a:cubicBezTo>
                  <a:lnTo>
                    <a:pt x="6017" y="1105"/>
                  </a:lnTo>
                  <a:cubicBezTo>
                    <a:pt x="5902" y="1143"/>
                    <a:pt x="5788" y="1181"/>
                    <a:pt x="5655" y="1238"/>
                  </a:cubicBezTo>
                  <a:lnTo>
                    <a:pt x="5179" y="1410"/>
                  </a:lnTo>
                  <a:cubicBezTo>
                    <a:pt x="5008" y="1486"/>
                    <a:pt x="4836" y="1543"/>
                    <a:pt x="4665" y="1619"/>
                  </a:cubicBezTo>
                  <a:lnTo>
                    <a:pt x="4170" y="1829"/>
                  </a:lnTo>
                  <a:cubicBezTo>
                    <a:pt x="3999" y="1905"/>
                    <a:pt x="3827" y="2000"/>
                    <a:pt x="3675" y="2057"/>
                  </a:cubicBezTo>
                  <a:cubicBezTo>
                    <a:pt x="3523" y="2133"/>
                    <a:pt x="3370" y="2190"/>
                    <a:pt x="3218" y="2285"/>
                  </a:cubicBezTo>
                  <a:cubicBezTo>
                    <a:pt x="3066" y="2362"/>
                    <a:pt x="2913" y="2438"/>
                    <a:pt x="2761" y="2514"/>
                  </a:cubicBezTo>
                  <a:lnTo>
                    <a:pt x="2533" y="2628"/>
                  </a:lnTo>
                  <a:cubicBezTo>
                    <a:pt x="2476" y="2666"/>
                    <a:pt x="2399" y="2704"/>
                    <a:pt x="2342" y="2742"/>
                  </a:cubicBezTo>
                  <a:cubicBezTo>
                    <a:pt x="2190" y="2819"/>
                    <a:pt x="2057" y="2895"/>
                    <a:pt x="1923" y="2971"/>
                  </a:cubicBezTo>
                  <a:cubicBezTo>
                    <a:pt x="1828" y="3028"/>
                    <a:pt x="1733" y="3085"/>
                    <a:pt x="1657" y="3142"/>
                  </a:cubicBezTo>
                  <a:lnTo>
                    <a:pt x="1447" y="3295"/>
                  </a:lnTo>
                  <a:cubicBezTo>
                    <a:pt x="1276" y="3409"/>
                    <a:pt x="1124" y="3523"/>
                    <a:pt x="972" y="3618"/>
                  </a:cubicBezTo>
                  <a:cubicBezTo>
                    <a:pt x="819" y="3732"/>
                    <a:pt x="667" y="3828"/>
                    <a:pt x="496" y="3942"/>
                  </a:cubicBezTo>
                  <a:cubicBezTo>
                    <a:pt x="324" y="4056"/>
                    <a:pt x="172" y="4189"/>
                    <a:pt x="1" y="4323"/>
                  </a:cubicBezTo>
                  <a:lnTo>
                    <a:pt x="39" y="4304"/>
                  </a:lnTo>
                  <a:cubicBezTo>
                    <a:pt x="210" y="4208"/>
                    <a:pt x="400" y="4094"/>
                    <a:pt x="553" y="4037"/>
                  </a:cubicBezTo>
                  <a:cubicBezTo>
                    <a:pt x="705" y="3961"/>
                    <a:pt x="838" y="3904"/>
                    <a:pt x="991" y="3809"/>
                  </a:cubicBezTo>
                  <a:cubicBezTo>
                    <a:pt x="1143" y="3732"/>
                    <a:pt x="1314" y="3656"/>
                    <a:pt x="1467" y="3580"/>
                  </a:cubicBezTo>
                  <a:cubicBezTo>
                    <a:pt x="1619" y="3504"/>
                    <a:pt x="1752" y="3428"/>
                    <a:pt x="1904" y="3352"/>
                  </a:cubicBezTo>
                  <a:lnTo>
                    <a:pt x="2095" y="3275"/>
                  </a:lnTo>
                  <a:lnTo>
                    <a:pt x="2285" y="3199"/>
                  </a:lnTo>
                  <a:cubicBezTo>
                    <a:pt x="2418" y="3142"/>
                    <a:pt x="2495" y="3085"/>
                    <a:pt x="2647" y="3028"/>
                  </a:cubicBezTo>
                  <a:cubicBezTo>
                    <a:pt x="2799" y="2952"/>
                    <a:pt x="2932" y="2895"/>
                    <a:pt x="3085" y="2838"/>
                  </a:cubicBezTo>
                  <a:lnTo>
                    <a:pt x="3332" y="2723"/>
                  </a:lnTo>
                  <a:lnTo>
                    <a:pt x="3580" y="2628"/>
                  </a:lnTo>
                  <a:cubicBezTo>
                    <a:pt x="3751" y="2552"/>
                    <a:pt x="3903" y="2495"/>
                    <a:pt x="4075" y="2419"/>
                  </a:cubicBezTo>
                  <a:cubicBezTo>
                    <a:pt x="4246" y="2343"/>
                    <a:pt x="4417" y="2266"/>
                    <a:pt x="4589" y="2209"/>
                  </a:cubicBezTo>
                  <a:cubicBezTo>
                    <a:pt x="4760" y="2133"/>
                    <a:pt x="4931" y="2057"/>
                    <a:pt x="5065" y="1981"/>
                  </a:cubicBezTo>
                  <a:cubicBezTo>
                    <a:pt x="5217" y="1924"/>
                    <a:pt x="5350" y="1867"/>
                    <a:pt x="5483" y="1791"/>
                  </a:cubicBezTo>
                  <a:cubicBezTo>
                    <a:pt x="5617" y="1714"/>
                    <a:pt x="5750" y="1657"/>
                    <a:pt x="5902" y="1581"/>
                  </a:cubicBezTo>
                  <a:cubicBezTo>
                    <a:pt x="6036" y="1524"/>
                    <a:pt x="6188" y="1448"/>
                    <a:pt x="6321" y="1391"/>
                  </a:cubicBezTo>
                  <a:cubicBezTo>
                    <a:pt x="6454" y="1315"/>
                    <a:pt x="6588" y="1238"/>
                    <a:pt x="6740" y="1162"/>
                  </a:cubicBezTo>
                  <a:lnTo>
                    <a:pt x="6721" y="1162"/>
                  </a:lnTo>
                  <a:cubicBezTo>
                    <a:pt x="6835" y="1124"/>
                    <a:pt x="6949" y="1067"/>
                    <a:pt x="7064" y="1010"/>
                  </a:cubicBezTo>
                  <a:lnTo>
                    <a:pt x="7102" y="991"/>
                  </a:lnTo>
                  <a:lnTo>
                    <a:pt x="7216" y="934"/>
                  </a:lnTo>
                  <a:cubicBezTo>
                    <a:pt x="7387" y="877"/>
                    <a:pt x="7521" y="801"/>
                    <a:pt x="7692" y="743"/>
                  </a:cubicBezTo>
                  <a:cubicBezTo>
                    <a:pt x="7863" y="686"/>
                    <a:pt x="8035" y="629"/>
                    <a:pt x="8187" y="572"/>
                  </a:cubicBezTo>
                  <a:cubicBezTo>
                    <a:pt x="8358" y="515"/>
                    <a:pt x="8491" y="439"/>
                    <a:pt x="8663" y="382"/>
                  </a:cubicBezTo>
                  <a:cubicBezTo>
                    <a:pt x="8853" y="306"/>
                    <a:pt x="9025" y="267"/>
                    <a:pt x="9196" y="210"/>
                  </a:cubicBezTo>
                  <a:lnTo>
                    <a:pt x="9234" y="191"/>
                  </a:lnTo>
                  <a:cubicBezTo>
                    <a:pt x="9348" y="153"/>
                    <a:pt x="9443" y="134"/>
                    <a:pt x="9577" y="96"/>
                  </a:cubicBezTo>
                  <a:cubicBezTo>
                    <a:pt x="9610" y="85"/>
                    <a:pt x="9645" y="74"/>
                    <a:pt x="9681" y="63"/>
                  </a:cubicBezTo>
                  <a:close/>
                </a:path>
              </a:pathLst>
            </a:custGeom>
            <a:solidFill>
              <a:srgbClr val="254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9" name="Google Shape;1829;p64"/>
            <p:cNvSpPr/>
            <p:nvPr/>
          </p:nvSpPr>
          <p:spPr>
            <a:xfrm>
              <a:off x="856500" y="3244200"/>
              <a:ext cx="271800" cy="128050"/>
            </a:xfrm>
            <a:custGeom>
              <a:avLst/>
              <a:gdLst/>
              <a:ahLst/>
              <a:cxnLst/>
              <a:rect l="l" t="t" r="r" b="b"/>
              <a:pathLst>
                <a:path w="10872" h="5122" extrusionOk="0">
                  <a:moveTo>
                    <a:pt x="10871" y="0"/>
                  </a:moveTo>
                  <a:lnTo>
                    <a:pt x="10871" y="0"/>
                  </a:lnTo>
                  <a:cubicBezTo>
                    <a:pt x="10811" y="19"/>
                    <a:pt x="10750" y="37"/>
                    <a:pt x="10688" y="56"/>
                  </a:cubicBezTo>
                  <a:lnTo>
                    <a:pt x="10688" y="56"/>
                  </a:lnTo>
                  <a:cubicBezTo>
                    <a:pt x="10751" y="38"/>
                    <a:pt x="10812" y="20"/>
                    <a:pt x="10871" y="0"/>
                  </a:cubicBezTo>
                  <a:close/>
                  <a:moveTo>
                    <a:pt x="10688" y="56"/>
                  </a:moveTo>
                  <a:cubicBezTo>
                    <a:pt x="10509" y="106"/>
                    <a:pt x="10322" y="148"/>
                    <a:pt x="10167" y="191"/>
                  </a:cubicBezTo>
                  <a:cubicBezTo>
                    <a:pt x="9938" y="248"/>
                    <a:pt x="9729" y="343"/>
                    <a:pt x="9520" y="400"/>
                  </a:cubicBezTo>
                  <a:cubicBezTo>
                    <a:pt x="9348" y="457"/>
                    <a:pt x="9177" y="495"/>
                    <a:pt x="9025" y="552"/>
                  </a:cubicBezTo>
                  <a:cubicBezTo>
                    <a:pt x="8720" y="648"/>
                    <a:pt x="8434" y="762"/>
                    <a:pt x="8130" y="876"/>
                  </a:cubicBezTo>
                  <a:cubicBezTo>
                    <a:pt x="7978" y="933"/>
                    <a:pt x="7806" y="990"/>
                    <a:pt x="7654" y="1047"/>
                  </a:cubicBezTo>
                  <a:cubicBezTo>
                    <a:pt x="7521" y="1085"/>
                    <a:pt x="7368" y="1143"/>
                    <a:pt x="7235" y="1200"/>
                  </a:cubicBezTo>
                  <a:cubicBezTo>
                    <a:pt x="7083" y="1257"/>
                    <a:pt x="6950" y="1314"/>
                    <a:pt x="6797" y="1371"/>
                  </a:cubicBezTo>
                  <a:cubicBezTo>
                    <a:pt x="6645" y="1428"/>
                    <a:pt x="6493" y="1485"/>
                    <a:pt x="6340" y="1542"/>
                  </a:cubicBezTo>
                  <a:cubicBezTo>
                    <a:pt x="6207" y="1619"/>
                    <a:pt x="6055" y="1676"/>
                    <a:pt x="5902" y="1733"/>
                  </a:cubicBezTo>
                  <a:cubicBezTo>
                    <a:pt x="5769" y="1790"/>
                    <a:pt x="5617" y="1847"/>
                    <a:pt x="5465" y="1904"/>
                  </a:cubicBezTo>
                  <a:lnTo>
                    <a:pt x="5027" y="2094"/>
                  </a:lnTo>
                  <a:cubicBezTo>
                    <a:pt x="4874" y="2171"/>
                    <a:pt x="4722" y="2228"/>
                    <a:pt x="4589" y="2304"/>
                  </a:cubicBezTo>
                  <a:cubicBezTo>
                    <a:pt x="4437" y="2361"/>
                    <a:pt x="4303" y="2437"/>
                    <a:pt x="4170" y="2513"/>
                  </a:cubicBezTo>
                  <a:lnTo>
                    <a:pt x="3751" y="2704"/>
                  </a:lnTo>
                  <a:cubicBezTo>
                    <a:pt x="3599" y="2780"/>
                    <a:pt x="3466" y="2856"/>
                    <a:pt x="3332" y="2932"/>
                  </a:cubicBezTo>
                  <a:lnTo>
                    <a:pt x="2914" y="3180"/>
                  </a:lnTo>
                  <a:cubicBezTo>
                    <a:pt x="2780" y="3256"/>
                    <a:pt x="2647" y="3332"/>
                    <a:pt x="2514" y="3408"/>
                  </a:cubicBezTo>
                  <a:lnTo>
                    <a:pt x="2095" y="3675"/>
                  </a:lnTo>
                  <a:cubicBezTo>
                    <a:pt x="1943" y="3770"/>
                    <a:pt x="1771" y="3884"/>
                    <a:pt x="1600" y="3998"/>
                  </a:cubicBezTo>
                  <a:cubicBezTo>
                    <a:pt x="1352" y="4170"/>
                    <a:pt x="1086" y="4341"/>
                    <a:pt x="819" y="4531"/>
                  </a:cubicBezTo>
                  <a:lnTo>
                    <a:pt x="401" y="4817"/>
                  </a:lnTo>
                  <a:cubicBezTo>
                    <a:pt x="343" y="4874"/>
                    <a:pt x="286" y="4912"/>
                    <a:pt x="210" y="4950"/>
                  </a:cubicBezTo>
                  <a:lnTo>
                    <a:pt x="1" y="5121"/>
                  </a:lnTo>
                  <a:cubicBezTo>
                    <a:pt x="96" y="5064"/>
                    <a:pt x="191" y="4988"/>
                    <a:pt x="305" y="4931"/>
                  </a:cubicBezTo>
                  <a:lnTo>
                    <a:pt x="610" y="4779"/>
                  </a:lnTo>
                  <a:lnTo>
                    <a:pt x="1048" y="4550"/>
                  </a:lnTo>
                  <a:cubicBezTo>
                    <a:pt x="1181" y="4474"/>
                    <a:pt x="1314" y="4398"/>
                    <a:pt x="1448" y="4341"/>
                  </a:cubicBezTo>
                  <a:lnTo>
                    <a:pt x="1866" y="4112"/>
                  </a:lnTo>
                  <a:cubicBezTo>
                    <a:pt x="2000" y="4055"/>
                    <a:pt x="2152" y="3979"/>
                    <a:pt x="2285" y="3903"/>
                  </a:cubicBezTo>
                  <a:cubicBezTo>
                    <a:pt x="2419" y="3808"/>
                    <a:pt x="2571" y="3732"/>
                    <a:pt x="2704" y="3656"/>
                  </a:cubicBezTo>
                  <a:lnTo>
                    <a:pt x="3142" y="3446"/>
                  </a:lnTo>
                  <a:cubicBezTo>
                    <a:pt x="3408" y="3294"/>
                    <a:pt x="3694" y="3161"/>
                    <a:pt x="3961" y="3027"/>
                  </a:cubicBezTo>
                  <a:cubicBezTo>
                    <a:pt x="4113" y="2951"/>
                    <a:pt x="4265" y="2875"/>
                    <a:pt x="4418" y="2799"/>
                  </a:cubicBezTo>
                  <a:lnTo>
                    <a:pt x="4836" y="2608"/>
                  </a:lnTo>
                  <a:lnTo>
                    <a:pt x="5274" y="2399"/>
                  </a:lnTo>
                  <a:cubicBezTo>
                    <a:pt x="5407" y="2323"/>
                    <a:pt x="5560" y="2247"/>
                    <a:pt x="5693" y="2190"/>
                  </a:cubicBezTo>
                  <a:cubicBezTo>
                    <a:pt x="5826" y="2113"/>
                    <a:pt x="5979" y="2037"/>
                    <a:pt x="6112" y="1980"/>
                  </a:cubicBezTo>
                  <a:cubicBezTo>
                    <a:pt x="6207" y="1923"/>
                    <a:pt x="6321" y="1885"/>
                    <a:pt x="6416" y="1828"/>
                  </a:cubicBezTo>
                  <a:cubicBezTo>
                    <a:pt x="6512" y="1790"/>
                    <a:pt x="6607" y="1733"/>
                    <a:pt x="6702" y="1695"/>
                  </a:cubicBezTo>
                  <a:lnTo>
                    <a:pt x="6740" y="1695"/>
                  </a:lnTo>
                  <a:lnTo>
                    <a:pt x="6778" y="1657"/>
                  </a:lnTo>
                  <a:lnTo>
                    <a:pt x="6816" y="1638"/>
                  </a:lnTo>
                  <a:cubicBezTo>
                    <a:pt x="6930" y="1599"/>
                    <a:pt x="7045" y="1542"/>
                    <a:pt x="7159" y="1485"/>
                  </a:cubicBezTo>
                  <a:cubicBezTo>
                    <a:pt x="7273" y="1428"/>
                    <a:pt x="7368" y="1371"/>
                    <a:pt x="7483" y="1314"/>
                  </a:cubicBezTo>
                  <a:lnTo>
                    <a:pt x="7920" y="1143"/>
                  </a:lnTo>
                  <a:lnTo>
                    <a:pt x="8339" y="952"/>
                  </a:lnTo>
                  <a:lnTo>
                    <a:pt x="8796" y="743"/>
                  </a:lnTo>
                  <a:cubicBezTo>
                    <a:pt x="8949" y="667"/>
                    <a:pt x="9101" y="609"/>
                    <a:pt x="9234" y="552"/>
                  </a:cubicBezTo>
                  <a:cubicBezTo>
                    <a:pt x="9386" y="514"/>
                    <a:pt x="9520" y="457"/>
                    <a:pt x="9672" y="400"/>
                  </a:cubicBezTo>
                  <a:cubicBezTo>
                    <a:pt x="9824" y="343"/>
                    <a:pt x="9977" y="286"/>
                    <a:pt x="10129" y="229"/>
                  </a:cubicBezTo>
                  <a:cubicBezTo>
                    <a:pt x="10302" y="171"/>
                    <a:pt x="10496" y="113"/>
                    <a:pt x="10688" y="56"/>
                  </a:cubicBezTo>
                  <a:close/>
                </a:path>
              </a:pathLst>
            </a:custGeom>
            <a:solidFill>
              <a:srgbClr val="254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0" name="Google Shape;1830;p64"/>
            <p:cNvSpPr/>
            <p:nvPr/>
          </p:nvSpPr>
          <p:spPr>
            <a:xfrm>
              <a:off x="890775" y="3248475"/>
              <a:ext cx="235625" cy="98550"/>
            </a:xfrm>
            <a:custGeom>
              <a:avLst/>
              <a:gdLst/>
              <a:ahLst/>
              <a:cxnLst/>
              <a:rect l="l" t="t" r="r" b="b"/>
              <a:pathLst>
                <a:path w="9425" h="3942" extrusionOk="0">
                  <a:moveTo>
                    <a:pt x="9386" y="1"/>
                  </a:moveTo>
                  <a:cubicBezTo>
                    <a:pt x="9329" y="20"/>
                    <a:pt x="9272" y="39"/>
                    <a:pt x="9196" y="58"/>
                  </a:cubicBezTo>
                  <a:lnTo>
                    <a:pt x="9081" y="115"/>
                  </a:lnTo>
                  <a:lnTo>
                    <a:pt x="8796" y="191"/>
                  </a:lnTo>
                  <a:lnTo>
                    <a:pt x="8415" y="305"/>
                  </a:lnTo>
                  <a:lnTo>
                    <a:pt x="8015" y="400"/>
                  </a:lnTo>
                  <a:cubicBezTo>
                    <a:pt x="7768" y="477"/>
                    <a:pt x="7520" y="553"/>
                    <a:pt x="7292" y="610"/>
                  </a:cubicBezTo>
                  <a:cubicBezTo>
                    <a:pt x="7140" y="648"/>
                    <a:pt x="6987" y="667"/>
                    <a:pt x="6835" y="705"/>
                  </a:cubicBezTo>
                  <a:cubicBezTo>
                    <a:pt x="6683" y="743"/>
                    <a:pt x="6549" y="800"/>
                    <a:pt x="6397" y="838"/>
                  </a:cubicBezTo>
                  <a:cubicBezTo>
                    <a:pt x="6226" y="876"/>
                    <a:pt x="6074" y="933"/>
                    <a:pt x="5921" y="972"/>
                  </a:cubicBezTo>
                  <a:cubicBezTo>
                    <a:pt x="5769" y="1010"/>
                    <a:pt x="5617" y="1067"/>
                    <a:pt x="5464" y="1105"/>
                  </a:cubicBezTo>
                  <a:cubicBezTo>
                    <a:pt x="5160" y="1200"/>
                    <a:pt x="4874" y="1314"/>
                    <a:pt x="4570" y="1428"/>
                  </a:cubicBezTo>
                  <a:cubicBezTo>
                    <a:pt x="4436" y="1486"/>
                    <a:pt x="4303" y="1524"/>
                    <a:pt x="4151" y="1600"/>
                  </a:cubicBezTo>
                  <a:cubicBezTo>
                    <a:pt x="4017" y="1657"/>
                    <a:pt x="3865" y="1733"/>
                    <a:pt x="3713" y="1809"/>
                  </a:cubicBezTo>
                  <a:lnTo>
                    <a:pt x="3618" y="1847"/>
                  </a:lnTo>
                  <a:lnTo>
                    <a:pt x="3637" y="1847"/>
                  </a:lnTo>
                  <a:cubicBezTo>
                    <a:pt x="3427" y="1942"/>
                    <a:pt x="3218" y="2038"/>
                    <a:pt x="2989" y="2152"/>
                  </a:cubicBezTo>
                  <a:cubicBezTo>
                    <a:pt x="2894" y="2190"/>
                    <a:pt x="2761" y="2247"/>
                    <a:pt x="2647" y="2304"/>
                  </a:cubicBezTo>
                  <a:cubicBezTo>
                    <a:pt x="2532" y="2361"/>
                    <a:pt x="2418" y="2418"/>
                    <a:pt x="2323" y="2476"/>
                  </a:cubicBezTo>
                  <a:cubicBezTo>
                    <a:pt x="2114" y="2590"/>
                    <a:pt x="1885" y="2685"/>
                    <a:pt x="1676" y="2799"/>
                  </a:cubicBezTo>
                  <a:cubicBezTo>
                    <a:pt x="1543" y="2875"/>
                    <a:pt x="1390" y="2971"/>
                    <a:pt x="1257" y="3047"/>
                  </a:cubicBezTo>
                  <a:cubicBezTo>
                    <a:pt x="1124" y="3104"/>
                    <a:pt x="990" y="3199"/>
                    <a:pt x="857" y="3275"/>
                  </a:cubicBezTo>
                  <a:cubicBezTo>
                    <a:pt x="743" y="3370"/>
                    <a:pt x="610" y="3446"/>
                    <a:pt x="476" y="3542"/>
                  </a:cubicBezTo>
                  <a:lnTo>
                    <a:pt x="0" y="3884"/>
                  </a:lnTo>
                  <a:lnTo>
                    <a:pt x="0" y="3941"/>
                  </a:lnTo>
                  <a:cubicBezTo>
                    <a:pt x="210" y="3827"/>
                    <a:pt x="438" y="3694"/>
                    <a:pt x="629" y="3599"/>
                  </a:cubicBezTo>
                  <a:cubicBezTo>
                    <a:pt x="819" y="3485"/>
                    <a:pt x="1028" y="3408"/>
                    <a:pt x="1219" y="3313"/>
                  </a:cubicBezTo>
                  <a:lnTo>
                    <a:pt x="1771" y="3066"/>
                  </a:lnTo>
                  <a:lnTo>
                    <a:pt x="2190" y="2894"/>
                  </a:lnTo>
                  <a:cubicBezTo>
                    <a:pt x="2342" y="2837"/>
                    <a:pt x="2494" y="2780"/>
                    <a:pt x="2628" y="2723"/>
                  </a:cubicBezTo>
                  <a:cubicBezTo>
                    <a:pt x="2780" y="2666"/>
                    <a:pt x="2913" y="2609"/>
                    <a:pt x="3066" y="2552"/>
                  </a:cubicBezTo>
                  <a:cubicBezTo>
                    <a:pt x="3199" y="2495"/>
                    <a:pt x="3351" y="2437"/>
                    <a:pt x="3484" y="2380"/>
                  </a:cubicBezTo>
                  <a:cubicBezTo>
                    <a:pt x="3637" y="2323"/>
                    <a:pt x="3789" y="2266"/>
                    <a:pt x="3922" y="2190"/>
                  </a:cubicBezTo>
                  <a:lnTo>
                    <a:pt x="4341" y="2000"/>
                  </a:lnTo>
                  <a:lnTo>
                    <a:pt x="4798" y="1828"/>
                  </a:lnTo>
                  <a:cubicBezTo>
                    <a:pt x="4931" y="1771"/>
                    <a:pt x="5084" y="1695"/>
                    <a:pt x="5217" y="1638"/>
                  </a:cubicBezTo>
                  <a:lnTo>
                    <a:pt x="5198" y="1638"/>
                  </a:lnTo>
                  <a:cubicBezTo>
                    <a:pt x="5350" y="1562"/>
                    <a:pt x="5521" y="1486"/>
                    <a:pt x="5693" y="1409"/>
                  </a:cubicBezTo>
                  <a:cubicBezTo>
                    <a:pt x="5845" y="1352"/>
                    <a:pt x="6035" y="1276"/>
                    <a:pt x="6188" y="1219"/>
                  </a:cubicBezTo>
                  <a:cubicBezTo>
                    <a:pt x="6340" y="1162"/>
                    <a:pt x="6511" y="1086"/>
                    <a:pt x="6645" y="1029"/>
                  </a:cubicBezTo>
                  <a:cubicBezTo>
                    <a:pt x="6797" y="972"/>
                    <a:pt x="6930" y="933"/>
                    <a:pt x="7063" y="876"/>
                  </a:cubicBezTo>
                  <a:lnTo>
                    <a:pt x="7520" y="724"/>
                  </a:lnTo>
                  <a:cubicBezTo>
                    <a:pt x="7654" y="667"/>
                    <a:pt x="7787" y="610"/>
                    <a:pt x="7939" y="553"/>
                  </a:cubicBezTo>
                  <a:cubicBezTo>
                    <a:pt x="8225" y="458"/>
                    <a:pt x="8529" y="362"/>
                    <a:pt x="8815" y="248"/>
                  </a:cubicBezTo>
                  <a:cubicBezTo>
                    <a:pt x="8967" y="191"/>
                    <a:pt x="9120" y="134"/>
                    <a:pt x="9272" y="77"/>
                  </a:cubicBezTo>
                  <a:cubicBezTo>
                    <a:pt x="9291" y="77"/>
                    <a:pt x="9424" y="1"/>
                    <a:pt x="9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1" name="Google Shape;1831;p64"/>
            <p:cNvSpPr/>
            <p:nvPr/>
          </p:nvSpPr>
          <p:spPr>
            <a:xfrm>
              <a:off x="747050" y="3153750"/>
              <a:ext cx="880525" cy="312250"/>
            </a:xfrm>
            <a:custGeom>
              <a:avLst/>
              <a:gdLst/>
              <a:ahLst/>
              <a:cxnLst/>
              <a:rect l="l" t="t" r="r" b="b"/>
              <a:pathLst>
                <a:path w="35221" h="12490" extrusionOk="0">
                  <a:moveTo>
                    <a:pt x="19305" y="0"/>
                  </a:moveTo>
                  <a:cubicBezTo>
                    <a:pt x="19059" y="0"/>
                    <a:pt x="18811" y="7"/>
                    <a:pt x="18562" y="20"/>
                  </a:cubicBezTo>
                  <a:cubicBezTo>
                    <a:pt x="17800" y="39"/>
                    <a:pt x="17039" y="115"/>
                    <a:pt x="16277" y="211"/>
                  </a:cubicBezTo>
                  <a:cubicBezTo>
                    <a:pt x="15935" y="249"/>
                    <a:pt x="15630" y="306"/>
                    <a:pt x="15249" y="363"/>
                  </a:cubicBezTo>
                  <a:cubicBezTo>
                    <a:pt x="14869" y="401"/>
                    <a:pt x="14526" y="439"/>
                    <a:pt x="14164" y="496"/>
                  </a:cubicBezTo>
                  <a:cubicBezTo>
                    <a:pt x="13403" y="610"/>
                    <a:pt x="12660" y="782"/>
                    <a:pt x="11918" y="1010"/>
                  </a:cubicBezTo>
                  <a:cubicBezTo>
                    <a:pt x="11575" y="1124"/>
                    <a:pt x="11251" y="1239"/>
                    <a:pt x="10909" y="1391"/>
                  </a:cubicBezTo>
                  <a:cubicBezTo>
                    <a:pt x="10547" y="1543"/>
                    <a:pt x="10185" y="1714"/>
                    <a:pt x="9843" y="1867"/>
                  </a:cubicBezTo>
                  <a:cubicBezTo>
                    <a:pt x="9500" y="2019"/>
                    <a:pt x="9138" y="2209"/>
                    <a:pt x="8834" y="2381"/>
                  </a:cubicBezTo>
                  <a:cubicBezTo>
                    <a:pt x="8529" y="2552"/>
                    <a:pt x="8224" y="2724"/>
                    <a:pt x="7920" y="2914"/>
                  </a:cubicBezTo>
                  <a:lnTo>
                    <a:pt x="7882" y="2933"/>
                  </a:lnTo>
                  <a:lnTo>
                    <a:pt x="7901" y="2914"/>
                  </a:lnTo>
                  <a:lnTo>
                    <a:pt x="7901" y="2914"/>
                  </a:lnTo>
                  <a:lnTo>
                    <a:pt x="7767" y="3009"/>
                  </a:lnTo>
                  <a:cubicBezTo>
                    <a:pt x="7272" y="3314"/>
                    <a:pt x="6816" y="3675"/>
                    <a:pt x="6397" y="4094"/>
                  </a:cubicBezTo>
                  <a:cubicBezTo>
                    <a:pt x="5864" y="4570"/>
                    <a:pt x="5350" y="5084"/>
                    <a:pt x="4817" y="5579"/>
                  </a:cubicBezTo>
                  <a:cubicBezTo>
                    <a:pt x="4531" y="5846"/>
                    <a:pt x="4284" y="6112"/>
                    <a:pt x="4036" y="6417"/>
                  </a:cubicBezTo>
                  <a:cubicBezTo>
                    <a:pt x="3808" y="6683"/>
                    <a:pt x="3617" y="6950"/>
                    <a:pt x="3370" y="7216"/>
                  </a:cubicBezTo>
                  <a:cubicBezTo>
                    <a:pt x="3255" y="7331"/>
                    <a:pt x="3141" y="7445"/>
                    <a:pt x="3027" y="7578"/>
                  </a:cubicBezTo>
                  <a:cubicBezTo>
                    <a:pt x="2894" y="7730"/>
                    <a:pt x="2780" y="7883"/>
                    <a:pt x="2665" y="8054"/>
                  </a:cubicBezTo>
                  <a:cubicBezTo>
                    <a:pt x="2475" y="8302"/>
                    <a:pt x="2323" y="8568"/>
                    <a:pt x="2151" y="8816"/>
                  </a:cubicBezTo>
                  <a:cubicBezTo>
                    <a:pt x="2018" y="8987"/>
                    <a:pt x="1885" y="9158"/>
                    <a:pt x="1771" y="9330"/>
                  </a:cubicBezTo>
                  <a:cubicBezTo>
                    <a:pt x="1656" y="9501"/>
                    <a:pt x="1561" y="9691"/>
                    <a:pt x="1466" y="9882"/>
                  </a:cubicBezTo>
                  <a:lnTo>
                    <a:pt x="1443" y="9939"/>
                  </a:lnTo>
                  <a:lnTo>
                    <a:pt x="1443" y="9939"/>
                  </a:lnTo>
                  <a:cubicBezTo>
                    <a:pt x="1339" y="10115"/>
                    <a:pt x="1247" y="10275"/>
                    <a:pt x="1123" y="10453"/>
                  </a:cubicBezTo>
                  <a:cubicBezTo>
                    <a:pt x="1066" y="10529"/>
                    <a:pt x="1009" y="10624"/>
                    <a:pt x="952" y="10719"/>
                  </a:cubicBezTo>
                  <a:cubicBezTo>
                    <a:pt x="895" y="10815"/>
                    <a:pt x="838" y="10910"/>
                    <a:pt x="781" y="11005"/>
                  </a:cubicBezTo>
                  <a:cubicBezTo>
                    <a:pt x="685" y="11176"/>
                    <a:pt x="590" y="11348"/>
                    <a:pt x="514" y="11538"/>
                  </a:cubicBezTo>
                  <a:cubicBezTo>
                    <a:pt x="476" y="11614"/>
                    <a:pt x="438" y="11728"/>
                    <a:pt x="400" y="11805"/>
                  </a:cubicBezTo>
                  <a:lnTo>
                    <a:pt x="286" y="12033"/>
                  </a:lnTo>
                  <a:lnTo>
                    <a:pt x="286" y="12052"/>
                  </a:lnTo>
                  <a:lnTo>
                    <a:pt x="286" y="12071"/>
                  </a:lnTo>
                  <a:cubicBezTo>
                    <a:pt x="228" y="12166"/>
                    <a:pt x="171" y="12261"/>
                    <a:pt x="114" y="12357"/>
                  </a:cubicBezTo>
                  <a:lnTo>
                    <a:pt x="57" y="12433"/>
                  </a:lnTo>
                  <a:lnTo>
                    <a:pt x="19" y="12471"/>
                  </a:lnTo>
                  <a:lnTo>
                    <a:pt x="0" y="12490"/>
                  </a:lnTo>
                  <a:cubicBezTo>
                    <a:pt x="133" y="12433"/>
                    <a:pt x="267" y="12376"/>
                    <a:pt x="381" y="12281"/>
                  </a:cubicBezTo>
                  <a:cubicBezTo>
                    <a:pt x="495" y="12204"/>
                    <a:pt x="609" y="12109"/>
                    <a:pt x="723" y="12033"/>
                  </a:cubicBezTo>
                  <a:cubicBezTo>
                    <a:pt x="838" y="11919"/>
                    <a:pt x="952" y="11805"/>
                    <a:pt x="1066" y="11709"/>
                  </a:cubicBezTo>
                  <a:cubicBezTo>
                    <a:pt x="1180" y="11614"/>
                    <a:pt x="1276" y="11500"/>
                    <a:pt x="1390" y="11405"/>
                  </a:cubicBezTo>
                  <a:lnTo>
                    <a:pt x="1466" y="11348"/>
                  </a:lnTo>
                  <a:cubicBezTo>
                    <a:pt x="1656" y="11214"/>
                    <a:pt x="1847" y="11081"/>
                    <a:pt x="2037" y="10929"/>
                  </a:cubicBezTo>
                  <a:cubicBezTo>
                    <a:pt x="2189" y="10777"/>
                    <a:pt x="2323" y="10605"/>
                    <a:pt x="2456" y="10415"/>
                  </a:cubicBezTo>
                  <a:cubicBezTo>
                    <a:pt x="2551" y="10282"/>
                    <a:pt x="2646" y="10167"/>
                    <a:pt x="2761" y="10053"/>
                  </a:cubicBezTo>
                  <a:cubicBezTo>
                    <a:pt x="2913" y="9882"/>
                    <a:pt x="3084" y="9729"/>
                    <a:pt x="3236" y="9577"/>
                  </a:cubicBezTo>
                  <a:cubicBezTo>
                    <a:pt x="3351" y="9425"/>
                    <a:pt x="3465" y="9254"/>
                    <a:pt x="3579" y="9101"/>
                  </a:cubicBezTo>
                  <a:cubicBezTo>
                    <a:pt x="3655" y="9006"/>
                    <a:pt x="3731" y="8911"/>
                    <a:pt x="3808" y="8816"/>
                  </a:cubicBezTo>
                  <a:cubicBezTo>
                    <a:pt x="4036" y="8587"/>
                    <a:pt x="4264" y="8378"/>
                    <a:pt x="4512" y="8149"/>
                  </a:cubicBezTo>
                  <a:cubicBezTo>
                    <a:pt x="4759" y="7921"/>
                    <a:pt x="4969" y="7654"/>
                    <a:pt x="5216" y="7426"/>
                  </a:cubicBezTo>
                  <a:lnTo>
                    <a:pt x="5274" y="7350"/>
                  </a:lnTo>
                  <a:cubicBezTo>
                    <a:pt x="5692" y="6931"/>
                    <a:pt x="6111" y="6531"/>
                    <a:pt x="6530" y="6131"/>
                  </a:cubicBezTo>
                  <a:cubicBezTo>
                    <a:pt x="6949" y="5731"/>
                    <a:pt x="7368" y="5351"/>
                    <a:pt x="7806" y="4989"/>
                  </a:cubicBezTo>
                  <a:cubicBezTo>
                    <a:pt x="8015" y="4799"/>
                    <a:pt x="8224" y="4646"/>
                    <a:pt x="8453" y="4513"/>
                  </a:cubicBezTo>
                  <a:cubicBezTo>
                    <a:pt x="9119" y="4113"/>
                    <a:pt x="9785" y="3752"/>
                    <a:pt x="10490" y="3428"/>
                  </a:cubicBezTo>
                  <a:cubicBezTo>
                    <a:pt x="11080" y="3180"/>
                    <a:pt x="11670" y="2914"/>
                    <a:pt x="12279" y="2724"/>
                  </a:cubicBezTo>
                  <a:cubicBezTo>
                    <a:pt x="12908" y="2533"/>
                    <a:pt x="13555" y="2362"/>
                    <a:pt x="14202" y="2248"/>
                  </a:cubicBezTo>
                  <a:lnTo>
                    <a:pt x="14964" y="2133"/>
                  </a:lnTo>
                  <a:cubicBezTo>
                    <a:pt x="15687" y="2019"/>
                    <a:pt x="16411" y="1886"/>
                    <a:pt x="17115" y="1810"/>
                  </a:cubicBezTo>
                  <a:cubicBezTo>
                    <a:pt x="17800" y="1714"/>
                    <a:pt x="18524" y="1657"/>
                    <a:pt x="19190" y="1619"/>
                  </a:cubicBezTo>
                  <a:cubicBezTo>
                    <a:pt x="19564" y="1608"/>
                    <a:pt x="19944" y="1597"/>
                    <a:pt x="20323" y="1597"/>
                  </a:cubicBezTo>
                  <a:cubicBezTo>
                    <a:pt x="20601" y="1597"/>
                    <a:pt x="20877" y="1603"/>
                    <a:pt x="21151" y="1619"/>
                  </a:cubicBezTo>
                  <a:cubicBezTo>
                    <a:pt x="21513" y="1638"/>
                    <a:pt x="21855" y="1676"/>
                    <a:pt x="22198" y="1695"/>
                  </a:cubicBezTo>
                  <a:cubicBezTo>
                    <a:pt x="22522" y="1695"/>
                    <a:pt x="22864" y="1714"/>
                    <a:pt x="23188" y="1734"/>
                  </a:cubicBezTo>
                  <a:lnTo>
                    <a:pt x="24502" y="1867"/>
                  </a:lnTo>
                  <a:cubicBezTo>
                    <a:pt x="24711" y="1886"/>
                    <a:pt x="24940" y="1924"/>
                    <a:pt x="25130" y="1943"/>
                  </a:cubicBezTo>
                  <a:cubicBezTo>
                    <a:pt x="25320" y="1981"/>
                    <a:pt x="25511" y="2019"/>
                    <a:pt x="25701" y="2057"/>
                  </a:cubicBezTo>
                  <a:cubicBezTo>
                    <a:pt x="26177" y="2190"/>
                    <a:pt x="26653" y="2286"/>
                    <a:pt x="27129" y="2419"/>
                  </a:cubicBezTo>
                  <a:cubicBezTo>
                    <a:pt x="27605" y="2552"/>
                    <a:pt x="28081" y="2647"/>
                    <a:pt x="28557" y="2781"/>
                  </a:cubicBezTo>
                  <a:cubicBezTo>
                    <a:pt x="29242" y="2971"/>
                    <a:pt x="29927" y="3180"/>
                    <a:pt x="30613" y="3409"/>
                  </a:cubicBezTo>
                  <a:cubicBezTo>
                    <a:pt x="30956" y="3504"/>
                    <a:pt x="31317" y="3656"/>
                    <a:pt x="31660" y="3752"/>
                  </a:cubicBezTo>
                  <a:cubicBezTo>
                    <a:pt x="32003" y="3847"/>
                    <a:pt x="32345" y="3961"/>
                    <a:pt x="32688" y="4075"/>
                  </a:cubicBezTo>
                  <a:cubicBezTo>
                    <a:pt x="33202" y="4285"/>
                    <a:pt x="33716" y="4532"/>
                    <a:pt x="34211" y="4799"/>
                  </a:cubicBezTo>
                  <a:cubicBezTo>
                    <a:pt x="34363" y="4875"/>
                    <a:pt x="34497" y="4951"/>
                    <a:pt x="34630" y="5046"/>
                  </a:cubicBezTo>
                  <a:cubicBezTo>
                    <a:pt x="34706" y="5103"/>
                    <a:pt x="34782" y="5160"/>
                    <a:pt x="34839" y="5217"/>
                  </a:cubicBezTo>
                  <a:cubicBezTo>
                    <a:pt x="34896" y="5275"/>
                    <a:pt x="34973" y="5351"/>
                    <a:pt x="35030" y="5427"/>
                  </a:cubicBezTo>
                  <a:cubicBezTo>
                    <a:pt x="35049" y="5446"/>
                    <a:pt x="35049" y="5465"/>
                    <a:pt x="35068" y="5484"/>
                  </a:cubicBezTo>
                  <a:cubicBezTo>
                    <a:pt x="35106" y="5541"/>
                    <a:pt x="35163" y="5579"/>
                    <a:pt x="35220" y="5617"/>
                  </a:cubicBezTo>
                  <a:lnTo>
                    <a:pt x="35144" y="5560"/>
                  </a:lnTo>
                  <a:lnTo>
                    <a:pt x="35125" y="5541"/>
                  </a:lnTo>
                  <a:lnTo>
                    <a:pt x="35106" y="5522"/>
                  </a:lnTo>
                  <a:cubicBezTo>
                    <a:pt x="35011" y="5370"/>
                    <a:pt x="34915" y="5237"/>
                    <a:pt x="34801" y="5122"/>
                  </a:cubicBezTo>
                  <a:cubicBezTo>
                    <a:pt x="34554" y="4894"/>
                    <a:pt x="34287" y="4684"/>
                    <a:pt x="34002" y="4494"/>
                  </a:cubicBezTo>
                  <a:cubicBezTo>
                    <a:pt x="33697" y="4304"/>
                    <a:pt x="33411" y="4094"/>
                    <a:pt x="33088" y="3904"/>
                  </a:cubicBezTo>
                  <a:cubicBezTo>
                    <a:pt x="32802" y="3733"/>
                    <a:pt x="32479" y="3561"/>
                    <a:pt x="32174" y="3409"/>
                  </a:cubicBezTo>
                  <a:lnTo>
                    <a:pt x="31165" y="2933"/>
                  </a:lnTo>
                  <a:cubicBezTo>
                    <a:pt x="30841" y="2781"/>
                    <a:pt x="30499" y="2628"/>
                    <a:pt x="30175" y="2476"/>
                  </a:cubicBezTo>
                  <a:cubicBezTo>
                    <a:pt x="29851" y="2343"/>
                    <a:pt x="29528" y="2190"/>
                    <a:pt x="29204" y="2057"/>
                  </a:cubicBezTo>
                  <a:cubicBezTo>
                    <a:pt x="28519" y="1791"/>
                    <a:pt x="27814" y="1543"/>
                    <a:pt x="27110" y="1296"/>
                  </a:cubicBezTo>
                  <a:cubicBezTo>
                    <a:pt x="26405" y="1029"/>
                    <a:pt x="25682" y="820"/>
                    <a:pt x="24959" y="629"/>
                  </a:cubicBezTo>
                  <a:cubicBezTo>
                    <a:pt x="24730" y="591"/>
                    <a:pt x="24483" y="553"/>
                    <a:pt x="24254" y="515"/>
                  </a:cubicBezTo>
                  <a:lnTo>
                    <a:pt x="23950" y="477"/>
                  </a:lnTo>
                  <a:cubicBezTo>
                    <a:pt x="23588" y="420"/>
                    <a:pt x="23226" y="363"/>
                    <a:pt x="22864" y="325"/>
                  </a:cubicBezTo>
                  <a:cubicBezTo>
                    <a:pt x="22503" y="268"/>
                    <a:pt x="22160" y="249"/>
                    <a:pt x="21779" y="191"/>
                  </a:cubicBezTo>
                  <a:cubicBezTo>
                    <a:pt x="21418" y="153"/>
                    <a:pt x="21037" y="96"/>
                    <a:pt x="20656" y="58"/>
                  </a:cubicBezTo>
                  <a:cubicBezTo>
                    <a:pt x="20201" y="21"/>
                    <a:pt x="19754" y="0"/>
                    <a:pt x="19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2" name="Google Shape;1832;p64"/>
            <p:cNvSpPr/>
            <p:nvPr/>
          </p:nvSpPr>
          <p:spPr>
            <a:xfrm>
              <a:off x="844275" y="3179775"/>
              <a:ext cx="501050" cy="180200"/>
            </a:xfrm>
            <a:custGeom>
              <a:avLst/>
              <a:gdLst/>
              <a:ahLst/>
              <a:cxnLst/>
              <a:rect l="l" t="t" r="r" b="b"/>
              <a:pathLst>
                <a:path w="20042" h="7208" extrusionOk="0">
                  <a:moveTo>
                    <a:pt x="15306" y="0"/>
                  </a:moveTo>
                  <a:cubicBezTo>
                    <a:pt x="15215" y="0"/>
                    <a:pt x="15125" y="2"/>
                    <a:pt x="15035" y="7"/>
                  </a:cubicBezTo>
                  <a:cubicBezTo>
                    <a:pt x="14692" y="26"/>
                    <a:pt x="14387" y="83"/>
                    <a:pt x="14007" y="102"/>
                  </a:cubicBezTo>
                  <a:cubicBezTo>
                    <a:pt x="13645" y="140"/>
                    <a:pt x="13264" y="179"/>
                    <a:pt x="12902" y="236"/>
                  </a:cubicBezTo>
                  <a:cubicBezTo>
                    <a:pt x="12750" y="274"/>
                    <a:pt x="12579" y="293"/>
                    <a:pt x="12426" y="350"/>
                  </a:cubicBezTo>
                  <a:cubicBezTo>
                    <a:pt x="12274" y="388"/>
                    <a:pt x="12122" y="426"/>
                    <a:pt x="11951" y="464"/>
                  </a:cubicBezTo>
                  <a:cubicBezTo>
                    <a:pt x="11627" y="540"/>
                    <a:pt x="11322" y="597"/>
                    <a:pt x="10999" y="673"/>
                  </a:cubicBezTo>
                  <a:cubicBezTo>
                    <a:pt x="10637" y="769"/>
                    <a:pt x="10275" y="883"/>
                    <a:pt x="9913" y="997"/>
                  </a:cubicBezTo>
                  <a:cubicBezTo>
                    <a:pt x="9285" y="1207"/>
                    <a:pt x="8657" y="1397"/>
                    <a:pt x="8048" y="1644"/>
                  </a:cubicBezTo>
                  <a:cubicBezTo>
                    <a:pt x="7400" y="1911"/>
                    <a:pt x="6753" y="2216"/>
                    <a:pt x="6125" y="2539"/>
                  </a:cubicBezTo>
                  <a:cubicBezTo>
                    <a:pt x="5839" y="2692"/>
                    <a:pt x="5535" y="2844"/>
                    <a:pt x="5249" y="3015"/>
                  </a:cubicBezTo>
                  <a:cubicBezTo>
                    <a:pt x="5097" y="3091"/>
                    <a:pt x="4926" y="3206"/>
                    <a:pt x="4792" y="3301"/>
                  </a:cubicBezTo>
                  <a:cubicBezTo>
                    <a:pt x="4640" y="3415"/>
                    <a:pt x="4507" y="3529"/>
                    <a:pt x="4373" y="3643"/>
                  </a:cubicBezTo>
                  <a:lnTo>
                    <a:pt x="4412" y="3605"/>
                  </a:lnTo>
                  <a:lnTo>
                    <a:pt x="4412" y="3605"/>
                  </a:lnTo>
                  <a:cubicBezTo>
                    <a:pt x="4069" y="3872"/>
                    <a:pt x="3707" y="4138"/>
                    <a:pt x="3383" y="4386"/>
                  </a:cubicBezTo>
                  <a:cubicBezTo>
                    <a:pt x="3079" y="4614"/>
                    <a:pt x="2793" y="4900"/>
                    <a:pt x="2489" y="5128"/>
                  </a:cubicBezTo>
                  <a:cubicBezTo>
                    <a:pt x="2241" y="5338"/>
                    <a:pt x="1975" y="5528"/>
                    <a:pt x="1727" y="5738"/>
                  </a:cubicBezTo>
                  <a:cubicBezTo>
                    <a:pt x="1613" y="5833"/>
                    <a:pt x="1499" y="5928"/>
                    <a:pt x="1365" y="6023"/>
                  </a:cubicBezTo>
                  <a:lnTo>
                    <a:pt x="1327" y="6061"/>
                  </a:lnTo>
                  <a:cubicBezTo>
                    <a:pt x="1308" y="6080"/>
                    <a:pt x="1289" y="6099"/>
                    <a:pt x="1270" y="6118"/>
                  </a:cubicBezTo>
                  <a:lnTo>
                    <a:pt x="1099" y="6252"/>
                  </a:lnTo>
                  <a:cubicBezTo>
                    <a:pt x="870" y="6442"/>
                    <a:pt x="661" y="6651"/>
                    <a:pt x="414" y="6842"/>
                  </a:cubicBezTo>
                  <a:cubicBezTo>
                    <a:pt x="299" y="6937"/>
                    <a:pt x="166" y="7051"/>
                    <a:pt x="33" y="7146"/>
                  </a:cubicBezTo>
                  <a:cubicBezTo>
                    <a:pt x="0" y="7163"/>
                    <a:pt x="24" y="7207"/>
                    <a:pt x="55" y="7207"/>
                  </a:cubicBezTo>
                  <a:cubicBezTo>
                    <a:pt x="60" y="7207"/>
                    <a:pt x="66" y="7206"/>
                    <a:pt x="71" y="7203"/>
                  </a:cubicBezTo>
                  <a:lnTo>
                    <a:pt x="90" y="7184"/>
                  </a:lnTo>
                  <a:lnTo>
                    <a:pt x="185" y="7108"/>
                  </a:lnTo>
                  <a:lnTo>
                    <a:pt x="680" y="6823"/>
                  </a:lnTo>
                  <a:lnTo>
                    <a:pt x="356" y="6994"/>
                  </a:lnTo>
                  <a:cubicBezTo>
                    <a:pt x="775" y="6689"/>
                    <a:pt x="1194" y="6385"/>
                    <a:pt x="1651" y="6099"/>
                  </a:cubicBezTo>
                  <a:lnTo>
                    <a:pt x="2013" y="5871"/>
                  </a:lnTo>
                  <a:cubicBezTo>
                    <a:pt x="2298" y="5719"/>
                    <a:pt x="2584" y="5547"/>
                    <a:pt x="2869" y="5376"/>
                  </a:cubicBezTo>
                  <a:cubicBezTo>
                    <a:pt x="3155" y="5224"/>
                    <a:pt x="3422" y="5052"/>
                    <a:pt x="3707" y="4881"/>
                  </a:cubicBezTo>
                  <a:cubicBezTo>
                    <a:pt x="4012" y="4729"/>
                    <a:pt x="4316" y="4576"/>
                    <a:pt x="4621" y="4405"/>
                  </a:cubicBezTo>
                  <a:lnTo>
                    <a:pt x="5040" y="4176"/>
                  </a:lnTo>
                  <a:cubicBezTo>
                    <a:pt x="5192" y="4100"/>
                    <a:pt x="5325" y="4024"/>
                    <a:pt x="5478" y="3948"/>
                  </a:cubicBezTo>
                  <a:cubicBezTo>
                    <a:pt x="5973" y="3739"/>
                    <a:pt x="6449" y="3548"/>
                    <a:pt x="6963" y="3358"/>
                  </a:cubicBezTo>
                  <a:cubicBezTo>
                    <a:pt x="7477" y="3186"/>
                    <a:pt x="8010" y="3015"/>
                    <a:pt x="8543" y="2844"/>
                  </a:cubicBezTo>
                  <a:cubicBezTo>
                    <a:pt x="9000" y="2711"/>
                    <a:pt x="9476" y="2577"/>
                    <a:pt x="9952" y="2463"/>
                  </a:cubicBezTo>
                  <a:cubicBezTo>
                    <a:pt x="10408" y="2368"/>
                    <a:pt x="10903" y="2273"/>
                    <a:pt x="11360" y="2177"/>
                  </a:cubicBezTo>
                  <a:cubicBezTo>
                    <a:pt x="11836" y="2082"/>
                    <a:pt x="12293" y="2025"/>
                    <a:pt x="12769" y="1949"/>
                  </a:cubicBezTo>
                  <a:lnTo>
                    <a:pt x="12731" y="1949"/>
                  </a:lnTo>
                  <a:lnTo>
                    <a:pt x="12960" y="1911"/>
                  </a:lnTo>
                  <a:cubicBezTo>
                    <a:pt x="13340" y="1835"/>
                    <a:pt x="13740" y="1778"/>
                    <a:pt x="14121" y="1702"/>
                  </a:cubicBezTo>
                  <a:cubicBezTo>
                    <a:pt x="14425" y="1648"/>
                    <a:pt x="14747" y="1594"/>
                    <a:pt x="15069" y="1524"/>
                  </a:cubicBezTo>
                  <a:lnTo>
                    <a:pt x="15069" y="1524"/>
                  </a:lnTo>
                  <a:lnTo>
                    <a:pt x="15263" y="1492"/>
                  </a:lnTo>
                  <a:lnTo>
                    <a:pt x="15434" y="1454"/>
                  </a:lnTo>
                  <a:cubicBezTo>
                    <a:pt x="15758" y="1416"/>
                    <a:pt x="16082" y="1378"/>
                    <a:pt x="16386" y="1340"/>
                  </a:cubicBezTo>
                  <a:lnTo>
                    <a:pt x="17319" y="1226"/>
                  </a:lnTo>
                  <a:lnTo>
                    <a:pt x="18271" y="1130"/>
                  </a:lnTo>
                  <a:lnTo>
                    <a:pt x="18785" y="1073"/>
                  </a:lnTo>
                  <a:cubicBezTo>
                    <a:pt x="18937" y="1054"/>
                    <a:pt x="19090" y="1016"/>
                    <a:pt x="19242" y="1016"/>
                  </a:cubicBezTo>
                  <a:lnTo>
                    <a:pt x="19528" y="1016"/>
                  </a:lnTo>
                  <a:cubicBezTo>
                    <a:pt x="19680" y="1035"/>
                    <a:pt x="19813" y="1054"/>
                    <a:pt x="19965" y="1092"/>
                  </a:cubicBezTo>
                  <a:lnTo>
                    <a:pt x="20042" y="1111"/>
                  </a:lnTo>
                  <a:cubicBezTo>
                    <a:pt x="19889" y="997"/>
                    <a:pt x="19737" y="902"/>
                    <a:pt x="19566" y="807"/>
                  </a:cubicBezTo>
                  <a:cubicBezTo>
                    <a:pt x="19432" y="731"/>
                    <a:pt x="19280" y="673"/>
                    <a:pt x="19128" y="635"/>
                  </a:cubicBezTo>
                  <a:lnTo>
                    <a:pt x="18937" y="578"/>
                  </a:lnTo>
                  <a:cubicBezTo>
                    <a:pt x="18633" y="502"/>
                    <a:pt x="18328" y="407"/>
                    <a:pt x="18005" y="331"/>
                  </a:cubicBezTo>
                  <a:cubicBezTo>
                    <a:pt x="17700" y="274"/>
                    <a:pt x="17376" y="217"/>
                    <a:pt x="17053" y="179"/>
                  </a:cubicBezTo>
                  <a:lnTo>
                    <a:pt x="16120" y="64"/>
                  </a:lnTo>
                  <a:cubicBezTo>
                    <a:pt x="15848" y="21"/>
                    <a:pt x="15577" y="0"/>
                    <a:pt x="15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3" name="Google Shape;1833;p64"/>
            <p:cNvSpPr/>
            <p:nvPr/>
          </p:nvSpPr>
          <p:spPr>
            <a:xfrm>
              <a:off x="896475" y="3262275"/>
              <a:ext cx="70000" cy="61900"/>
            </a:xfrm>
            <a:custGeom>
              <a:avLst/>
              <a:gdLst/>
              <a:ahLst/>
              <a:cxnLst/>
              <a:rect l="l" t="t" r="r" b="b"/>
              <a:pathLst>
                <a:path w="2800" h="2476" extrusionOk="0">
                  <a:moveTo>
                    <a:pt x="2324" y="1"/>
                  </a:moveTo>
                  <a:cubicBezTo>
                    <a:pt x="2266" y="20"/>
                    <a:pt x="2209" y="39"/>
                    <a:pt x="2152" y="58"/>
                  </a:cubicBezTo>
                  <a:cubicBezTo>
                    <a:pt x="2076" y="96"/>
                    <a:pt x="2019" y="153"/>
                    <a:pt x="1943" y="191"/>
                  </a:cubicBezTo>
                  <a:cubicBezTo>
                    <a:pt x="1886" y="229"/>
                    <a:pt x="1829" y="267"/>
                    <a:pt x="1771" y="305"/>
                  </a:cubicBezTo>
                  <a:cubicBezTo>
                    <a:pt x="1676" y="401"/>
                    <a:pt x="1562" y="477"/>
                    <a:pt x="1467" y="553"/>
                  </a:cubicBezTo>
                  <a:cubicBezTo>
                    <a:pt x="1200" y="762"/>
                    <a:pt x="934" y="991"/>
                    <a:pt x="667" y="1219"/>
                  </a:cubicBezTo>
                  <a:cubicBezTo>
                    <a:pt x="591" y="1276"/>
                    <a:pt x="515" y="1352"/>
                    <a:pt x="458" y="1410"/>
                  </a:cubicBezTo>
                  <a:cubicBezTo>
                    <a:pt x="363" y="1505"/>
                    <a:pt x="267" y="1600"/>
                    <a:pt x="172" y="1714"/>
                  </a:cubicBezTo>
                  <a:cubicBezTo>
                    <a:pt x="96" y="1790"/>
                    <a:pt x="39" y="1885"/>
                    <a:pt x="1" y="2000"/>
                  </a:cubicBezTo>
                  <a:cubicBezTo>
                    <a:pt x="1" y="2076"/>
                    <a:pt x="1" y="2152"/>
                    <a:pt x="1" y="2209"/>
                  </a:cubicBezTo>
                  <a:cubicBezTo>
                    <a:pt x="58" y="2361"/>
                    <a:pt x="191" y="2457"/>
                    <a:pt x="325" y="2476"/>
                  </a:cubicBezTo>
                  <a:lnTo>
                    <a:pt x="344" y="2476"/>
                  </a:lnTo>
                  <a:cubicBezTo>
                    <a:pt x="534" y="2476"/>
                    <a:pt x="724" y="2419"/>
                    <a:pt x="896" y="2304"/>
                  </a:cubicBezTo>
                  <a:cubicBezTo>
                    <a:pt x="1086" y="2209"/>
                    <a:pt x="1257" y="2095"/>
                    <a:pt x="1429" y="1962"/>
                  </a:cubicBezTo>
                  <a:cubicBezTo>
                    <a:pt x="1657" y="1790"/>
                    <a:pt x="1867" y="1581"/>
                    <a:pt x="2076" y="1390"/>
                  </a:cubicBezTo>
                  <a:cubicBezTo>
                    <a:pt x="2171" y="1276"/>
                    <a:pt x="2304" y="1181"/>
                    <a:pt x="2419" y="1067"/>
                  </a:cubicBezTo>
                  <a:lnTo>
                    <a:pt x="2628" y="838"/>
                  </a:lnTo>
                  <a:cubicBezTo>
                    <a:pt x="2647" y="819"/>
                    <a:pt x="2685" y="781"/>
                    <a:pt x="2723" y="743"/>
                  </a:cubicBezTo>
                  <a:cubicBezTo>
                    <a:pt x="2742" y="724"/>
                    <a:pt x="2761" y="686"/>
                    <a:pt x="2780" y="667"/>
                  </a:cubicBezTo>
                  <a:cubicBezTo>
                    <a:pt x="2799" y="610"/>
                    <a:pt x="2799" y="553"/>
                    <a:pt x="2799" y="496"/>
                  </a:cubicBezTo>
                  <a:cubicBezTo>
                    <a:pt x="2799" y="381"/>
                    <a:pt x="2704" y="305"/>
                    <a:pt x="2590" y="305"/>
                  </a:cubicBezTo>
                  <a:lnTo>
                    <a:pt x="2419" y="305"/>
                  </a:lnTo>
                  <a:lnTo>
                    <a:pt x="2362" y="324"/>
                  </a:lnTo>
                  <a:lnTo>
                    <a:pt x="2438" y="267"/>
                  </a:lnTo>
                  <a:cubicBezTo>
                    <a:pt x="2476" y="229"/>
                    <a:pt x="2495" y="153"/>
                    <a:pt x="2476" y="96"/>
                  </a:cubicBezTo>
                  <a:cubicBezTo>
                    <a:pt x="2438" y="39"/>
                    <a:pt x="2381" y="1"/>
                    <a:pt x="23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4" name="Google Shape;1834;p64"/>
            <p:cNvSpPr/>
            <p:nvPr/>
          </p:nvSpPr>
          <p:spPr>
            <a:xfrm>
              <a:off x="1055450" y="2975750"/>
              <a:ext cx="15250" cy="225150"/>
            </a:xfrm>
            <a:custGeom>
              <a:avLst/>
              <a:gdLst/>
              <a:ahLst/>
              <a:cxnLst/>
              <a:rect l="l" t="t" r="r" b="b"/>
              <a:pathLst>
                <a:path w="610" h="9006" extrusionOk="0">
                  <a:moveTo>
                    <a:pt x="134" y="1"/>
                  </a:moveTo>
                  <a:cubicBezTo>
                    <a:pt x="115" y="20"/>
                    <a:pt x="115" y="20"/>
                    <a:pt x="115" y="39"/>
                  </a:cubicBezTo>
                  <a:cubicBezTo>
                    <a:pt x="115" y="77"/>
                    <a:pt x="134" y="58"/>
                    <a:pt x="115" y="115"/>
                  </a:cubicBezTo>
                  <a:cubicBezTo>
                    <a:pt x="115" y="172"/>
                    <a:pt x="96" y="229"/>
                    <a:pt x="96" y="286"/>
                  </a:cubicBezTo>
                  <a:cubicBezTo>
                    <a:pt x="96" y="382"/>
                    <a:pt x="77" y="496"/>
                    <a:pt x="77" y="591"/>
                  </a:cubicBezTo>
                  <a:cubicBezTo>
                    <a:pt x="58" y="820"/>
                    <a:pt x="39" y="1029"/>
                    <a:pt x="39" y="1238"/>
                  </a:cubicBezTo>
                  <a:cubicBezTo>
                    <a:pt x="1" y="1981"/>
                    <a:pt x="1" y="2723"/>
                    <a:pt x="20" y="3485"/>
                  </a:cubicBezTo>
                  <a:cubicBezTo>
                    <a:pt x="20" y="3866"/>
                    <a:pt x="39" y="4265"/>
                    <a:pt x="58" y="4627"/>
                  </a:cubicBezTo>
                  <a:cubicBezTo>
                    <a:pt x="96" y="5008"/>
                    <a:pt x="115" y="5370"/>
                    <a:pt x="153" y="5731"/>
                  </a:cubicBezTo>
                  <a:lnTo>
                    <a:pt x="153" y="5712"/>
                  </a:lnTo>
                  <a:cubicBezTo>
                    <a:pt x="153" y="5827"/>
                    <a:pt x="191" y="5922"/>
                    <a:pt x="191" y="6036"/>
                  </a:cubicBezTo>
                  <a:lnTo>
                    <a:pt x="191" y="6169"/>
                  </a:lnTo>
                  <a:cubicBezTo>
                    <a:pt x="210" y="6379"/>
                    <a:pt x="248" y="6588"/>
                    <a:pt x="267" y="6797"/>
                  </a:cubicBezTo>
                  <a:cubicBezTo>
                    <a:pt x="343" y="7540"/>
                    <a:pt x="457" y="8282"/>
                    <a:pt x="591" y="9006"/>
                  </a:cubicBezTo>
                  <a:lnTo>
                    <a:pt x="610" y="8987"/>
                  </a:lnTo>
                  <a:cubicBezTo>
                    <a:pt x="591" y="8644"/>
                    <a:pt x="572" y="8301"/>
                    <a:pt x="553" y="7959"/>
                  </a:cubicBezTo>
                  <a:cubicBezTo>
                    <a:pt x="534" y="7616"/>
                    <a:pt x="496" y="7254"/>
                    <a:pt x="476" y="6912"/>
                  </a:cubicBezTo>
                  <a:cubicBezTo>
                    <a:pt x="457" y="6512"/>
                    <a:pt x="438" y="6112"/>
                    <a:pt x="419" y="5712"/>
                  </a:cubicBezTo>
                  <a:cubicBezTo>
                    <a:pt x="400" y="5370"/>
                    <a:pt x="381" y="5027"/>
                    <a:pt x="362" y="4684"/>
                  </a:cubicBezTo>
                  <a:cubicBezTo>
                    <a:pt x="343" y="4494"/>
                    <a:pt x="324" y="4303"/>
                    <a:pt x="324" y="4113"/>
                  </a:cubicBezTo>
                  <a:cubicBezTo>
                    <a:pt x="305" y="3923"/>
                    <a:pt x="286" y="3732"/>
                    <a:pt x="286" y="3542"/>
                  </a:cubicBezTo>
                  <a:cubicBezTo>
                    <a:pt x="267" y="3142"/>
                    <a:pt x="229" y="2742"/>
                    <a:pt x="210" y="2362"/>
                  </a:cubicBezTo>
                  <a:cubicBezTo>
                    <a:pt x="191" y="2000"/>
                    <a:pt x="172" y="1638"/>
                    <a:pt x="153" y="1257"/>
                  </a:cubicBezTo>
                  <a:cubicBezTo>
                    <a:pt x="134" y="877"/>
                    <a:pt x="134" y="515"/>
                    <a:pt x="134" y="134"/>
                  </a:cubicBezTo>
                  <a:lnTo>
                    <a:pt x="134" y="20"/>
                  </a:lnTo>
                  <a:lnTo>
                    <a:pt x="1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5" name="Google Shape;1835;p64"/>
            <p:cNvSpPr/>
            <p:nvPr/>
          </p:nvSpPr>
          <p:spPr>
            <a:xfrm>
              <a:off x="1069725" y="2971950"/>
              <a:ext cx="15725" cy="288450"/>
            </a:xfrm>
            <a:custGeom>
              <a:avLst/>
              <a:gdLst/>
              <a:ahLst/>
              <a:cxnLst/>
              <a:rect l="l" t="t" r="r" b="b"/>
              <a:pathLst>
                <a:path w="629" h="11538" extrusionOk="0">
                  <a:moveTo>
                    <a:pt x="210" y="1"/>
                  </a:moveTo>
                  <a:cubicBezTo>
                    <a:pt x="210" y="20"/>
                    <a:pt x="191" y="58"/>
                    <a:pt x="191" y="96"/>
                  </a:cubicBezTo>
                  <a:cubicBezTo>
                    <a:pt x="153" y="172"/>
                    <a:pt x="172" y="286"/>
                    <a:pt x="153" y="343"/>
                  </a:cubicBezTo>
                  <a:cubicBezTo>
                    <a:pt x="153" y="419"/>
                    <a:pt x="153" y="496"/>
                    <a:pt x="153" y="553"/>
                  </a:cubicBezTo>
                  <a:cubicBezTo>
                    <a:pt x="134" y="686"/>
                    <a:pt x="115" y="838"/>
                    <a:pt x="115" y="972"/>
                  </a:cubicBezTo>
                  <a:cubicBezTo>
                    <a:pt x="96" y="1067"/>
                    <a:pt x="96" y="1181"/>
                    <a:pt x="77" y="1276"/>
                  </a:cubicBezTo>
                  <a:lnTo>
                    <a:pt x="58" y="1543"/>
                  </a:lnTo>
                  <a:lnTo>
                    <a:pt x="58" y="1657"/>
                  </a:lnTo>
                  <a:lnTo>
                    <a:pt x="39" y="2057"/>
                  </a:lnTo>
                  <a:lnTo>
                    <a:pt x="20" y="2304"/>
                  </a:lnTo>
                  <a:lnTo>
                    <a:pt x="20" y="2399"/>
                  </a:lnTo>
                  <a:lnTo>
                    <a:pt x="20" y="2437"/>
                  </a:lnTo>
                  <a:lnTo>
                    <a:pt x="20" y="2476"/>
                  </a:lnTo>
                  <a:lnTo>
                    <a:pt x="20" y="2533"/>
                  </a:lnTo>
                  <a:lnTo>
                    <a:pt x="20" y="2552"/>
                  </a:lnTo>
                  <a:lnTo>
                    <a:pt x="20" y="2609"/>
                  </a:lnTo>
                  <a:lnTo>
                    <a:pt x="20" y="2647"/>
                  </a:lnTo>
                  <a:lnTo>
                    <a:pt x="20" y="2685"/>
                  </a:lnTo>
                  <a:lnTo>
                    <a:pt x="20" y="2704"/>
                  </a:lnTo>
                  <a:lnTo>
                    <a:pt x="20" y="2742"/>
                  </a:lnTo>
                  <a:lnTo>
                    <a:pt x="20" y="2818"/>
                  </a:lnTo>
                  <a:lnTo>
                    <a:pt x="20" y="3104"/>
                  </a:lnTo>
                  <a:lnTo>
                    <a:pt x="20" y="3142"/>
                  </a:lnTo>
                  <a:lnTo>
                    <a:pt x="20" y="3161"/>
                  </a:lnTo>
                  <a:lnTo>
                    <a:pt x="20" y="3218"/>
                  </a:lnTo>
                  <a:lnTo>
                    <a:pt x="20" y="3370"/>
                  </a:lnTo>
                  <a:lnTo>
                    <a:pt x="20" y="3770"/>
                  </a:lnTo>
                  <a:lnTo>
                    <a:pt x="20" y="4189"/>
                  </a:lnTo>
                  <a:cubicBezTo>
                    <a:pt x="20" y="4436"/>
                    <a:pt x="1" y="4684"/>
                    <a:pt x="20" y="4950"/>
                  </a:cubicBezTo>
                  <a:cubicBezTo>
                    <a:pt x="39" y="5217"/>
                    <a:pt x="39" y="5484"/>
                    <a:pt x="39" y="5750"/>
                  </a:cubicBezTo>
                  <a:cubicBezTo>
                    <a:pt x="39" y="6017"/>
                    <a:pt x="58" y="6283"/>
                    <a:pt x="58" y="6550"/>
                  </a:cubicBezTo>
                  <a:cubicBezTo>
                    <a:pt x="58" y="6664"/>
                    <a:pt x="77" y="6778"/>
                    <a:pt x="77" y="6911"/>
                  </a:cubicBezTo>
                  <a:cubicBezTo>
                    <a:pt x="96" y="6988"/>
                    <a:pt x="96" y="7083"/>
                    <a:pt x="96" y="7159"/>
                  </a:cubicBezTo>
                  <a:lnTo>
                    <a:pt x="96" y="7273"/>
                  </a:lnTo>
                  <a:cubicBezTo>
                    <a:pt x="96" y="7368"/>
                    <a:pt x="115" y="7502"/>
                    <a:pt x="115" y="7616"/>
                  </a:cubicBezTo>
                  <a:cubicBezTo>
                    <a:pt x="134" y="7711"/>
                    <a:pt x="153" y="7825"/>
                    <a:pt x="153" y="7939"/>
                  </a:cubicBezTo>
                  <a:cubicBezTo>
                    <a:pt x="172" y="8130"/>
                    <a:pt x="191" y="8339"/>
                    <a:pt x="210" y="8549"/>
                  </a:cubicBezTo>
                  <a:cubicBezTo>
                    <a:pt x="210" y="8758"/>
                    <a:pt x="229" y="8948"/>
                    <a:pt x="267" y="9139"/>
                  </a:cubicBezTo>
                  <a:cubicBezTo>
                    <a:pt x="267" y="9196"/>
                    <a:pt x="267" y="9234"/>
                    <a:pt x="267" y="9291"/>
                  </a:cubicBezTo>
                  <a:lnTo>
                    <a:pt x="305" y="9558"/>
                  </a:lnTo>
                  <a:cubicBezTo>
                    <a:pt x="324" y="9653"/>
                    <a:pt x="324" y="9767"/>
                    <a:pt x="343" y="9862"/>
                  </a:cubicBezTo>
                  <a:cubicBezTo>
                    <a:pt x="381" y="10110"/>
                    <a:pt x="420" y="10338"/>
                    <a:pt x="458" y="10586"/>
                  </a:cubicBezTo>
                  <a:cubicBezTo>
                    <a:pt x="515" y="10890"/>
                    <a:pt x="572" y="11176"/>
                    <a:pt x="610" y="11480"/>
                  </a:cubicBezTo>
                  <a:lnTo>
                    <a:pt x="629" y="11538"/>
                  </a:lnTo>
                  <a:cubicBezTo>
                    <a:pt x="610" y="11423"/>
                    <a:pt x="610" y="11309"/>
                    <a:pt x="591" y="11214"/>
                  </a:cubicBezTo>
                  <a:cubicBezTo>
                    <a:pt x="553" y="10947"/>
                    <a:pt x="534" y="10719"/>
                    <a:pt x="515" y="10471"/>
                  </a:cubicBezTo>
                  <a:cubicBezTo>
                    <a:pt x="496" y="10357"/>
                    <a:pt x="458" y="10224"/>
                    <a:pt x="458" y="10110"/>
                  </a:cubicBezTo>
                  <a:cubicBezTo>
                    <a:pt x="458" y="9976"/>
                    <a:pt x="439" y="9824"/>
                    <a:pt x="420" y="9691"/>
                  </a:cubicBezTo>
                  <a:cubicBezTo>
                    <a:pt x="420" y="9520"/>
                    <a:pt x="400" y="9310"/>
                    <a:pt x="381" y="9177"/>
                  </a:cubicBezTo>
                  <a:cubicBezTo>
                    <a:pt x="362" y="9025"/>
                    <a:pt x="343" y="8891"/>
                    <a:pt x="343" y="8758"/>
                  </a:cubicBezTo>
                  <a:cubicBezTo>
                    <a:pt x="343" y="8663"/>
                    <a:pt x="324" y="8568"/>
                    <a:pt x="324" y="8472"/>
                  </a:cubicBezTo>
                  <a:cubicBezTo>
                    <a:pt x="305" y="8206"/>
                    <a:pt x="286" y="7939"/>
                    <a:pt x="286" y="7692"/>
                  </a:cubicBezTo>
                  <a:cubicBezTo>
                    <a:pt x="267" y="7559"/>
                    <a:pt x="267" y="7425"/>
                    <a:pt x="248" y="7292"/>
                  </a:cubicBezTo>
                  <a:cubicBezTo>
                    <a:pt x="229" y="7159"/>
                    <a:pt x="248" y="7007"/>
                    <a:pt x="229" y="6911"/>
                  </a:cubicBezTo>
                  <a:cubicBezTo>
                    <a:pt x="210" y="6797"/>
                    <a:pt x="210" y="6683"/>
                    <a:pt x="210" y="6569"/>
                  </a:cubicBezTo>
                  <a:cubicBezTo>
                    <a:pt x="210" y="6435"/>
                    <a:pt x="210" y="6283"/>
                    <a:pt x="210" y="6150"/>
                  </a:cubicBezTo>
                  <a:lnTo>
                    <a:pt x="191" y="5426"/>
                  </a:lnTo>
                  <a:cubicBezTo>
                    <a:pt x="172" y="5198"/>
                    <a:pt x="172" y="4970"/>
                    <a:pt x="172" y="4722"/>
                  </a:cubicBezTo>
                  <a:cubicBezTo>
                    <a:pt x="153" y="4475"/>
                    <a:pt x="134" y="4208"/>
                    <a:pt x="134" y="3980"/>
                  </a:cubicBezTo>
                  <a:lnTo>
                    <a:pt x="134" y="3485"/>
                  </a:lnTo>
                  <a:lnTo>
                    <a:pt x="134" y="3180"/>
                  </a:lnTo>
                  <a:lnTo>
                    <a:pt x="134" y="2761"/>
                  </a:lnTo>
                  <a:lnTo>
                    <a:pt x="134" y="2514"/>
                  </a:lnTo>
                  <a:lnTo>
                    <a:pt x="134" y="2418"/>
                  </a:lnTo>
                  <a:cubicBezTo>
                    <a:pt x="153" y="2285"/>
                    <a:pt x="153" y="2171"/>
                    <a:pt x="153" y="2057"/>
                  </a:cubicBezTo>
                  <a:cubicBezTo>
                    <a:pt x="153" y="1923"/>
                    <a:pt x="172" y="1809"/>
                    <a:pt x="172" y="1676"/>
                  </a:cubicBezTo>
                  <a:cubicBezTo>
                    <a:pt x="172" y="1581"/>
                    <a:pt x="172" y="1467"/>
                    <a:pt x="172" y="1371"/>
                  </a:cubicBezTo>
                  <a:lnTo>
                    <a:pt x="172" y="1143"/>
                  </a:lnTo>
                  <a:lnTo>
                    <a:pt x="172" y="1048"/>
                  </a:lnTo>
                  <a:cubicBezTo>
                    <a:pt x="172" y="895"/>
                    <a:pt x="191" y="724"/>
                    <a:pt x="191" y="572"/>
                  </a:cubicBezTo>
                  <a:lnTo>
                    <a:pt x="191" y="362"/>
                  </a:lnTo>
                  <a:lnTo>
                    <a:pt x="191" y="267"/>
                  </a:lnTo>
                  <a:cubicBezTo>
                    <a:pt x="191" y="210"/>
                    <a:pt x="210" y="153"/>
                    <a:pt x="210" y="77"/>
                  </a:cubicBezTo>
                  <a:lnTo>
                    <a:pt x="210" y="58"/>
                  </a:lnTo>
                  <a:lnTo>
                    <a:pt x="210" y="39"/>
                  </a:lnTo>
                  <a:lnTo>
                    <a:pt x="229" y="20"/>
                  </a:lnTo>
                  <a:lnTo>
                    <a:pt x="248" y="20"/>
                  </a:lnTo>
                  <a:cubicBezTo>
                    <a:pt x="229" y="1"/>
                    <a:pt x="229"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6" name="Google Shape;1836;p64"/>
            <p:cNvSpPr/>
            <p:nvPr/>
          </p:nvSpPr>
          <p:spPr>
            <a:xfrm>
              <a:off x="1088300" y="2979575"/>
              <a:ext cx="10000" cy="261325"/>
            </a:xfrm>
            <a:custGeom>
              <a:avLst/>
              <a:gdLst/>
              <a:ahLst/>
              <a:cxnLst/>
              <a:rect l="l" t="t" r="r" b="b"/>
              <a:pathLst>
                <a:path w="400" h="10453" extrusionOk="0">
                  <a:moveTo>
                    <a:pt x="324" y="0"/>
                  </a:moveTo>
                  <a:cubicBezTo>
                    <a:pt x="324" y="0"/>
                    <a:pt x="305" y="19"/>
                    <a:pt x="305" y="19"/>
                  </a:cubicBezTo>
                  <a:cubicBezTo>
                    <a:pt x="305" y="38"/>
                    <a:pt x="286" y="57"/>
                    <a:pt x="286" y="95"/>
                  </a:cubicBezTo>
                  <a:cubicBezTo>
                    <a:pt x="267" y="153"/>
                    <a:pt x="267" y="210"/>
                    <a:pt x="248" y="305"/>
                  </a:cubicBezTo>
                  <a:cubicBezTo>
                    <a:pt x="248" y="400"/>
                    <a:pt x="210" y="495"/>
                    <a:pt x="210" y="590"/>
                  </a:cubicBezTo>
                  <a:cubicBezTo>
                    <a:pt x="191" y="800"/>
                    <a:pt x="171" y="1028"/>
                    <a:pt x="171" y="1238"/>
                  </a:cubicBezTo>
                  <a:cubicBezTo>
                    <a:pt x="133" y="1695"/>
                    <a:pt x="95" y="2152"/>
                    <a:pt x="76" y="2608"/>
                  </a:cubicBezTo>
                  <a:cubicBezTo>
                    <a:pt x="57" y="2875"/>
                    <a:pt x="38" y="3141"/>
                    <a:pt x="19" y="3427"/>
                  </a:cubicBezTo>
                  <a:lnTo>
                    <a:pt x="19" y="3655"/>
                  </a:lnTo>
                  <a:cubicBezTo>
                    <a:pt x="0" y="3827"/>
                    <a:pt x="0" y="3960"/>
                    <a:pt x="0" y="4170"/>
                  </a:cubicBezTo>
                  <a:lnTo>
                    <a:pt x="0" y="4741"/>
                  </a:lnTo>
                  <a:lnTo>
                    <a:pt x="0" y="5407"/>
                  </a:lnTo>
                  <a:lnTo>
                    <a:pt x="0" y="6264"/>
                  </a:lnTo>
                  <a:cubicBezTo>
                    <a:pt x="0" y="6511"/>
                    <a:pt x="19" y="6759"/>
                    <a:pt x="19" y="6987"/>
                  </a:cubicBezTo>
                  <a:cubicBezTo>
                    <a:pt x="19" y="7216"/>
                    <a:pt x="38" y="7425"/>
                    <a:pt x="38" y="7653"/>
                  </a:cubicBezTo>
                  <a:cubicBezTo>
                    <a:pt x="57" y="7749"/>
                    <a:pt x="57" y="7825"/>
                    <a:pt x="57" y="7901"/>
                  </a:cubicBezTo>
                  <a:cubicBezTo>
                    <a:pt x="76" y="8072"/>
                    <a:pt x="95" y="8225"/>
                    <a:pt x="95" y="8377"/>
                  </a:cubicBezTo>
                  <a:lnTo>
                    <a:pt x="95" y="8434"/>
                  </a:lnTo>
                  <a:lnTo>
                    <a:pt x="95" y="8453"/>
                  </a:lnTo>
                  <a:lnTo>
                    <a:pt x="95" y="8491"/>
                  </a:lnTo>
                  <a:lnTo>
                    <a:pt x="95" y="8529"/>
                  </a:lnTo>
                  <a:cubicBezTo>
                    <a:pt x="114" y="8586"/>
                    <a:pt x="114" y="8624"/>
                    <a:pt x="114" y="8681"/>
                  </a:cubicBezTo>
                  <a:cubicBezTo>
                    <a:pt x="133" y="8777"/>
                    <a:pt x="133" y="8872"/>
                    <a:pt x="152" y="8967"/>
                  </a:cubicBezTo>
                  <a:cubicBezTo>
                    <a:pt x="210" y="9462"/>
                    <a:pt x="286" y="9957"/>
                    <a:pt x="362" y="10452"/>
                  </a:cubicBezTo>
                  <a:lnTo>
                    <a:pt x="400" y="10433"/>
                  </a:lnTo>
                  <a:cubicBezTo>
                    <a:pt x="381" y="10224"/>
                    <a:pt x="381" y="10014"/>
                    <a:pt x="362" y="9824"/>
                  </a:cubicBezTo>
                  <a:cubicBezTo>
                    <a:pt x="343" y="9691"/>
                    <a:pt x="324" y="9557"/>
                    <a:pt x="324" y="9424"/>
                  </a:cubicBezTo>
                  <a:lnTo>
                    <a:pt x="324" y="9405"/>
                  </a:lnTo>
                  <a:cubicBezTo>
                    <a:pt x="305" y="9272"/>
                    <a:pt x="286" y="9157"/>
                    <a:pt x="286" y="9043"/>
                  </a:cubicBezTo>
                  <a:cubicBezTo>
                    <a:pt x="286" y="8853"/>
                    <a:pt x="267" y="8643"/>
                    <a:pt x="248" y="8491"/>
                  </a:cubicBezTo>
                  <a:cubicBezTo>
                    <a:pt x="248" y="8339"/>
                    <a:pt x="229" y="8187"/>
                    <a:pt x="229" y="8015"/>
                  </a:cubicBezTo>
                  <a:lnTo>
                    <a:pt x="229" y="7863"/>
                  </a:lnTo>
                  <a:lnTo>
                    <a:pt x="229" y="7711"/>
                  </a:lnTo>
                  <a:lnTo>
                    <a:pt x="229" y="7025"/>
                  </a:lnTo>
                  <a:lnTo>
                    <a:pt x="229" y="6283"/>
                  </a:lnTo>
                  <a:lnTo>
                    <a:pt x="229" y="4817"/>
                  </a:lnTo>
                  <a:lnTo>
                    <a:pt x="229" y="4208"/>
                  </a:lnTo>
                  <a:lnTo>
                    <a:pt x="229" y="3713"/>
                  </a:lnTo>
                  <a:lnTo>
                    <a:pt x="229" y="3427"/>
                  </a:lnTo>
                  <a:cubicBezTo>
                    <a:pt x="248" y="3294"/>
                    <a:pt x="248" y="3141"/>
                    <a:pt x="248" y="2989"/>
                  </a:cubicBezTo>
                  <a:cubicBezTo>
                    <a:pt x="248" y="2837"/>
                    <a:pt x="248" y="2685"/>
                    <a:pt x="248" y="2532"/>
                  </a:cubicBezTo>
                  <a:lnTo>
                    <a:pt x="248" y="2132"/>
                  </a:lnTo>
                  <a:lnTo>
                    <a:pt x="248" y="1714"/>
                  </a:lnTo>
                  <a:lnTo>
                    <a:pt x="248" y="1447"/>
                  </a:lnTo>
                  <a:lnTo>
                    <a:pt x="248" y="1066"/>
                  </a:lnTo>
                  <a:cubicBezTo>
                    <a:pt x="248" y="895"/>
                    <a:pt x="267" y="724"/>
                    <a:pt x="267" y="533"/>
                  </a:cubicBezTo>
                  <a:cubicBezTo>
                    <a:pt x="286" y="400"/>
                    <a:pt x="286" y="248"/>
                    <a:pt x="305" y="95"/>
                  </a:cubicBezTo>
                  <a:cubicBezTo>
                    <a:pt x="324" y="76"/>
                    <a:pt x="324" y="38"/>
                    <a:pt x="324" y="19"/>
                  </a:cubicBezTo>
                  <a:lnTo>
                    <a:pt x="3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7" name="Google Shape;1837;p64"/>
            <p:cNvSpPr/>
            <p:nvPr/>
          </p:nvSpPr>
          <p:spPr>
            <a:xfrm>
              <a:off x="1139700" y="2961950"/>
              <a:ext cx="9050" cy="256100"/>
            </a:xfrm>
            <a:custGeom>
              <a:avLst/>
              <a:gdLst/>
              <a:ahLst/>
              <a:cxnLst/>
              <a:rect l="l" t="t" r="r" b="b"/>
              <a:pathLst>
                <a:path w="362" h="10244" extrusionOk="0">
                  <a:moveTo>
                    <a:pt x="229" y="1"/>
                  </a:moveTo>
                  <a:cubicBezTo>
                    <a:pt x="191" y="286"/>
                    <a:pt x="172" y="572"/>
                    <a:pt x="153" y="858"/>
                  </a:cubicBezTo>
                  <a:cubicBezTo>
                    <a:pt x="134" y="1219"/>
                    <a:pt x="114" y="1581"/>
                    <a:pt x="95" y="1943"/>
                  </a:cubicBezTo>
                  <a:cubicBezTo>
                    <a:pt x="76" y="2057"/>
                    <a:pt x="76" y="2152"/>
                    <a:pt x="57" y="2323"/>
                  </a:cubicBezTo>
                  <a:cubicBezTo>
                    <a:pt x="57" y="2495"/>
                    <a:pt x="38" y="2666"/>
                    <a:pt x="38" y="2818"/>
                  </a:cubicBezTo>
                  <a:cubicBezTo>
                    <a:pt x="19" y="2933"/>
                    <a:pt x="19" y="3047"/>
                    <a:pt x="19" y="3161"/>
                  </a:cubicBezTo>
                  <a:lnTo>
                    <a:pt x="19" y="3142"/>
                  </a:lnTo>
                  <a:cubicBezTo>
                    <a:pt x="0" y="3351"/>
                    <a:pt x="0" y="3561"/>
                    <a:pt x="0" y="3751"/>
                  </a:cubicBezTo>
                  <a:lnTo>
                    <a:pt x="0" y="4113"/>
                  </a:lnTo>
                  <a:lnTo>
                    <a:pt x="0" y="5065"/>
                  </a:lnTo>
                  <a:cubicBezTo>
                    <a:pt x="0" y="5389"/>
                    <a:pt x="19" y="5731"/>
                    <a:pt x="38" y="6036"/>
                  </a:cubicBezTo>
                  <a:cubicBezTo>
                    <a:pt x="38" y="6245"/>
                    <a:pt x="57" y="6455"/>
                    <a:pt x="57" y="6683"/>
                  </a:cubicBezTo>
                  <a:cubicBezTo>
                    <a:pt x="57" y="6797"/>
                    <a:pt x="76" y="6931"/>
                    <a:pt x="76" y="7064"/>
                  </a:cubicBezTo>
                  <a:lnTo>
                    <a:pt x="114" y="7616"/>
                  </a:lnTo>
                  <a:lnTo>
                    <a:pt x="134" y="7940"/>
                  </a:lnTo>
                  <a:lnTo>
                    <a:pt x="134" y="8073"/>
                  </a:lnTo>
                  <a:cubicBezTo>
                    <a:pt x="153" y="8263"/>
                    <a:pt x="172" y="8473"/>
                    <a:pt x="172" y="8625"/>
                  </a:cubicBezTo>
                  <a:cubicBezTo>
                    <a:pt x="191" y="8796"/>
                    <a:pt x="210" y="8949"/>
                    <a:pt x="229" y="9101"/>
                  </a:cubicBezTo>
                  <a:cubicBezTo>
                    <a:pt x="257" y="9384"/>
                    <a:pt x="296" y="9668"/>
                    <a:pt x="330" y="9951"/>
                  </a:cubicBezTo>
                  <a:lnTo>
                    <a:pt x="330" y="9951"/>
                  </a:lnTo>
                  <a:lnTo>
                    <a:pt x="324" y="9824"/>
                  </a:lnTo>
                  <a:cubicBezTo>
                    <a:pt x="286" y="9196"/>
                    <a:pt x="267" y="8568"/>
                    <a:pt x="267" y="7921"/>
                  </a:cubicBezTo>
                  <a:lnTo>
                    <a:pt x="267" y="6950"/>
                  </a:lnTo>
                  <a:cubicBezTo>
                    <a:pt x="267" y="6626"/>
                    <a:pt x="267" y="6321"/>
                    <a:pt x="267" y="5941"/>
                  </a:cubicBezTo>
                  <a:cubicBezTo>
                    <a:pt x="248" y="5579"/>
                    <a:pt x="248" y="5217"/>
                    <a:pt x="248" y="4855"/>
                  </a:cubicBezTo>
                  <a:lnTo>
                    <a:pt x="248" y="4456"/>
                  </a:lnTo>
                  <a:lnTo>
                    <a:pt x="248" y="3827"/>
                  </a:lnTo>
                  <a:lnTo>
                    <a:pt x="248" y="3504"/>
                  </a:lnTo>
                  <a:lnTo>
                    <a:pt x="248" y="2876"/>
                  </a:lnTo>
                  <a:lnTo>
                    <a:pt x="248" y="2019"/>
                  </a:lnTo>
                  <a:cubicBezTo>
                    <a:pt x="229" y="1657"/>
                    <a:pt x="229" y="1314"/>
                    <a:pt x="229" y="953"/>
                  </a:cubicBezTo>
                  <a:lnTo>
                    <a:pt x="229" y="1"/>
                  </a:lnTo>
                  <a:close/>
                  <a:moveTo>
                    <a:pt x="330" y="9951"/>
                  </a:moveTo>
                  <a:lnTo>
                    <a:pt x="343" y="10243"/>
                  </a:lnTo>
                  <a:lnTo>
                    <a:pt x="362" y="10243"/>
                  </a:lnTo>
                  <a:cubicBezTo>
                    <a:pt x="352" y="10146"/>
                    <a:pt x="341" y="10048"/>
                    <a:pt x="330" y="99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8" name="Google Shape;1838;p64"/>
            <p:cNvSpPr/>
            <p:nvPr/>
          </p:nvSpPr>
          <p:spPr>
            <a:xfrm>
              <a:off x="1214900" y="2995275"/>
              <a:ext cx="17625" cy="197075"/>
            </a:xfrm>
            <a:custGeom>
              <a:avLst/>
              <a:gdLst/>
              <a:ahLst/>
              <a:cxnLst/>
              <a:rect l="l" t="t" r="r" b="b"/>
              <a:pathLst>
                <a:path w="705" h="7883" extrusionOk="0">
                  <a:moveTo>
                    <a:pt x="686" y="0"/>
                  </a:moveTo>
                  <a:lnTo>
                    <a:pt x="686" y="39"/>
                  </a:lnTo>
                  <a:cubicBezTo>
                    <a:pt x="686" y="172"/>
                    <a:pt x="667" y="286"/>
                    <a:pt x="667" y="400"/>
                  </a:cubicBezTo>
                  <a:cubicBezTo>
                    <a:pt x="648" y="476"/>
                    <a:pt x="648" y="534"/>
                    <a:pt x="648" y="591"/>
                  </a:cubicBezTo>
                  <a:cubicBezTo>
                    <a:pt x="609" y="762"/>
                    <a:pt x="590" y="933"/>
                    <a:pt x="571" y="1105"/>
                  </a:cubicBezTo>
                  <a:cubicBezTo>
                    <a:pt x="552" y="1390"/>
                    <a:pt x="514" y="1676"/>
                    <a:pt x="476" y="1961"/>
                  </a:cubicBezTo>
                  <a:cubicBezTo>
                    <a:pt x="457" y="2247"/>
                    <a:pt x="419" y="2533"/>
                    <a:pt x="400" y="2799"/>
                  </a:cubicBezTo>
                  <a:cubicBezTo>
                    <a:pt x="362" y="3085"/>
                    <a:pt x="324" y="3351"/>
                    <a:pt x="305" y="3656"/>
                  </a:cubicBezTo>
                  <a:cubicBezTo>
                    <a:pt x="267" y="3941"/>
                    <a:pt x="248" y="4227"/>
                    <a:pt x="210" y="4512"/>
                  </a:cubicBezTo>
                  <a:cubicBezTo>
                    <a:pt x="191" y="4817"/>
                    <a:pt x="172" y="5122"/>
                    <a:pt x="153" y="5426"/>
                  </a:cubicBezTo>
                  <a:cubicBezTo>
                    <a:pt x="133" y="5731"/>
                    <a:pt x="114" y="6035"/>
                    <a:pt x="114" y="6340"/>
                  </a:cubicBezTo>
                  <a:cubicBezTo>
                    <a:pt x="95" y="6473"/>
                    <a:pt x="95" y="6607"/>
                    <a:pt x="95" y="6740"/>
                  </a:cubicBezTo>
                  <a:cubicBezTo>
                    <a:pt x="76" y="6835"/>
                    <a:pt x="76" y="6930"/>
                    <a:pt x="76" y="7025"/>
                  </a:cubicBezTo>
                  <a:cubicBezTo>
                    <a:pt x="76" y="7121"/>
                    <a:pt x="57" y="7216"/>
                    <a:pt x="57" y="7311"/>
                  </a:cubicBezTo>
                  <a:cubicBezTo>
                    <a:pt x="38" y="7501"/>
                    <a:pt x="19" y="7692"/>
                    <a:pt x="0" y="7882"/>
                  </a:cubicBezTo>
                  <a:cubicBezTo>
                    <a:pt x="57" y="7578"/>
                    <a:pt x="133" y="7235"/>
                    <a:pt x="153" y="6949"/>
                  </a:cubicBezTo>
                  <a:cubicBezTo>
                    <a:pt x="191" y="6645"/>
                    <a:pt x="210" y="6359"/>
                    <a:pt x="248" y="6074"/>
                  </a:cubicBezTo>
                  <a:cubicBezTo>
                    <a:pt x="267" y="5788"/>
                    <a:pt x="305" y="5502"/>
                    <a:pt x="324" y="5198"/>
                  </a:cubicBezTo>
                  <a:cubicBezTo>
                    <a:pt x="343" y="5065"/>
                    <a:pt x="362" y="4874"/>
                    <a:pt x="381" y="4779"/>
                  </a:cubicBezTo>
                  <a:cubicBezTo>
                    <a:pt x="381" y="4665"/>
                    <a:pt x="400" y="4551"/>
                    <a:pt x="400" y="4436"/>
                  </a:cubicBezTo>
                  <a:cubicBezTo>
                    <a:pt x="438" y="4132"/>
                    <a:pt x="476" y="3846"/>
                    <a:pt x="495" y="3522"/>
                  </a:cubicBezTo>
                  <a:cubicBezTo>
                    <a:pt x="533" y="3218"/>
                    <a:pt x="552" y="2913"/>
                    <a:pt x="571" y="2609"/>
                  </a:cubicBezTo>
                  <a:cubicBezTo>
                    <a:pt x="609" y="2494"/>
                    <a:pt x="609" y="2361"/>
                    <a:pt x="609" y="2247"/>
                  </a:cubicBezTo>
                  <a:cubicBezTo>
                    <a:pt x="609" y="2076"/>
                    <a:pt x="628" y="1904"/>
                    <a:pt x="628" y="1752"/>
                  </a:cubicBezTo>
                  <a:cubicBezTo>
                    <a:pt x="648" y="1485"/>
                    <a:pt x="648" y="1219"/>
                    <a:pt x="667" y="971"/>
                  </a:cubicBezTo>
                  <a:cubicBezTo>
                    <a:pt x="686" y="819"/>
                    <a:pt x="686" y="648"/>
                    <a:pt x="686" y="495"/>
                  </a:cubicBezTo>
                  <a:lnTo>
                    <a:pt x="686" y="286"/>
                  </a:lnTo>
                  <a:cubicBezTo>
                    <a:pt x="705" y="191"/>
                    <a:pt x="705" y="77"/>
                    <a:pt x="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9" name="Google Shape;1839;p64"/>
            <p:cNvSpPr/>
            <p:nvPr/>
          </p:nvSpPr>
          <p:spPr>
            <a:xfrm>
              <a:off x="1231550" y="2992900"/>
              <a:ext cx="28575" cy="217525"/>
            </a:xfrm>
            <a:custGeom>
              <a:avLst/>
              <a:gdLst/>
              <a:ahLst/>
              <a:cxnLst/>
              <a:rect l="l" t="t" r="r" b="b"/>
              <a:pathLst>
                <a:path w="1143" h="8701" extrusionOk="0">
                  <a:moveTo>
                    <a:pt x="1143" y="0"/>
                  </a:moveTo>
                  <a:lnTo>
                    <a:pt x="1143" y="0"/>
                  </a:lnTo>
                  <a:cubicBezTo>
                    <a:pt x="1105" y="134"/>
                    <a:pt x="1067" y="248"/>
                    <a:pt x="1048" y="381"/>
                  </a:cubicBezTo>
                  <a:cubicBezTo>
                    <a:pt x="1029" y="438"/>
                    <a:pt x="1010" y="514"/>
                    <a:pt x="991" y="571"/>
                  </a:cubicBezTo>
                  <a:cubicBezTo>
                    <a:pt x="971" y="686"/>
                    <a:pt x="952" y="800"/>
                    <a:pt x="933" y="914"/>
                  </a:cubicBezTo>
                  <a:cubicBezTo>
                    <a:pt x="914" y="1104"/>
                    <a:pt x="876" y="1276"/>
                    <a:pt x="838" y="1466"/>
                  </a:cubicBezTo>
                  <a:cubicBezTo>
                    <a:pt x="800" y="1695"/>
                    <a:pt x="762" y="1904"/>
                    <a:pt x="743" y="2133"/>
                  </a:cubicBezTo>
                  <a:lnTo>
                    <a:pt x="705" y="2209"/>
                  </a:lnTo>
                  <a:cubicBezTo>
                    <a:pt x="686" y="2342"/>
                    <a:pt x="667" y="2475"/>
                    <a:pt x="648" y="2608"/>
                  </a:cubicBezTo>
                  <a:lnTo>
                    <a:pt x="648" y="2666"/>
                  </a:lnTo>
                  <a:lnTo>
                    <a:pt x="572" y="3065"/>
                  </a:lnTo>
                  <a:cubicBezTo>
                    <a:pt x="534" y="3370"/>
                    <a:pt x="476" y="3694"/>
                    <a:pt x="438" y="3998"/>
                  </a:cubicBezTo>
                  <a:cubicBezTo>
                    <a:pt x="381" y="4303"/>
                    <a:pt x="343" y="4646"/>
                    <a:pt x="305" y="4931"/>
                  </a:cubicBezTo>
                  <a:cubicBezTo>
                    <a:pt x="248" y="5236"/>
                    <a:pt x="229" y="5540"/>
                    <a:pt x="191" y="5826"/>
                  </a:cubicBezTo>
                  <a:cubicBezTo>
                    <a:pt x="153" y="5978"/>
                    <a:pt x="153" y="6150"/>
                    <a:pt x="134" y="6283"/>
                  </a:cubicBezTo>
                  <a:cubicBezTo>
                    <a:pt x="115" y="6416"/>
                    <a:pt x="115" y="6549"/>
                    <a:pt x="96" y="6683"/>
                  </a:cubicBezTo>
                  <a:cubicBezTo>
                    <a:pt x="58" y="6987"/>
                    <a:pt x="39" y="7311"/>
                    <a:pt x="20" y="7634"/>
                  </a:cubicBezTo>
                  <a:cubicBezTo>
                    <a:pt x="1" y="7711"/>
                    <a:pt x="1" y="7768"/>
                    <a:pt x="1" y="7863"/>
                  </a:cubicBezTo>
                  <a:lnTo>
                    <a:pt x="1" y="8129"/>
                  </a:lnTo>
                  <a:lnTo>
                    <a:pt x="1" y="8682"/>
                  </a:lnTo>
                  <a:lnTo>
                    <a:pt x="20" y="8701"/>
                  </a:lnTo>
                  <a:cubicBezTo>
                    <a:pt x="39" y="8377"/>
                    <a:pt x="58" y="8034"/>
                    <a:pt x="96" y="7711"/>
                  </a:cubicBezTo>
                  <a:cubicBezTo>
                    <a:pt x="115" y="7558"/>
                    <a:pt x="134" y="7368"/>
                    <a:pt x="153" y="7216"/>
                  </a:cubicBezTo>
                  <a:cubicBezTo>
                    <a:pt x="172" y="7063"/>
                    <a:pt x="210" y="6911"/>
                    <a:pt x="229" y="6778"/>
                  </a:cubicBezTo>
                  <a:cubicBezTo>
                    <a:pt x="267" y="6473"/>
                    <a:pt x="305" y="6169"/>
                    <a:pt x="362" y="5883"/>
                  </a:cubicBezTo>
                  <a:cubicBezTo>
                    <a:pt x="400" y="5674"/>
                    <a:pt x="419" y="5483"/>
                    <a:pt x="457" y="5274"/>
                  </a:cubicBezTo>
                  <a:lnTo>
                    <a:pt x="457" y="5236"/>
                  </a:lnTo>
                  <a:lnTo>
                    <a:pt x="457" y="5217"/>
                  </a:lnTo>
                  <a:lnTo>
                    <a:pt x="457" y="5160"/>
                  </a:lnTo>
                  <a:lnTo>
                    <a:pt x="496" y="4988"/>
                  </a:lnTo>
                  <a:lnTo>
                    <a:pt x="496" y="4931"/>
                  </a:lnTo>
                  <a:lnTo>
                    <a:pt x="515" y="4855"/>
                  </a:lnTo>
                  <a:cubicBezTo>
                    <a:pt x="553" y="4588"/>
                    <a:pt x="591" y="4341"/>
                    <a:pt x="629" y="4074"/>
                  </a:cubicBezTo>
                  <a:cubicBezTo>
                    <a:pt x="686" y="3770"/>
                    <a:pt x="724" y="3446"/>
                    <a:pt x="762" y="3142"/>
                  </a:cubicBezTo>
                  <a:cubicBezTo>
                    <a:pt x="800" y="2856"/>
                    <a:pt x="857" y="2551"/>
                    <a:pt x="895" y="2247"/>
                  </a:cubicBezTo>
                  <a:cubicBezTo>
                    <a:pt x="914" y="2113"/>
                    <a:pt x="914" y="1942"/>
                    <a:pt x="933" y="1809"/>
                  </a:cubicBezTo>
                  <a:cubicBezTo>
                    <a:pt x="952" y="1676"/>
                    <a:pt x="971" y="1580"/>
                    <a:pt x="971" y="1409"/>
                  </a:cubicBezTo>
                  <a:cubicBezTo>
                    <a:pt x="991" y="1257"/>
                    <a:pt x="1010" y="1085"/>
                    <a:pt x="1029" y="914"/>
                  </a:cubicBezTo>
                  <a:cubicBezTo>
                    <a:pt x="1048" y="705"/>
                    <a:pt x="1048" y="495"/>
                    <a:pt x="1086" y="267"/>
                  </a:cubicBezTo>
                  <a:cubicBezTo>
                    <a:pt x="1105" y="191"/>
                    <a:pt x="1124" y="95"/>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0" name="Google Shape;1840;p64"/>
            <p:cNvSpPr/>
            <p:nvPr/>
          </p:nvSpPr>
          <p:spPr>
            <a:xfrm>
              <a:off x="1301525" y="2990525"/>
              <a:ext cx="32850" cy="220850"/>
            </a:xfrm>
            <a:custGeom>
              <a:avLst/>
              <a:gdLst/>
              <a:ahLst/>
              <a:cxnLst/>
              <a:rect l="l" t="t" r="r" b="b"/>
              <a:pathLst>
                <a:path w="1314" h="8834" extrusionOk="0">
                  <a:moveTo>
                    <a:pt x="1314" y="0"/>
                  </a:moveTo>
                  <a:cubicBezTo>
                    <a:pt x="1295" y="57"/>
                    <a:pt x="1276" y="95"/>
                    <a:pt x="1257" y="133"/>
                  </a:cubicBezTo>
                  <a:lnTo>
                    <a:pt x="1219" y="267"/>
                  </a:lnTo>
                  <a:cubicBezTo>
                    <a:pt x="1199" y="324"/>
                    <a:pt x="1199" y="362"/>
                    <a:pt x="1180" y="419"/>
                  </a:cubicBezTo>
                  <a:cubicBezTo>
                    <a:pt x="1161" y="495"/>
                    <a:pt x="1142" y="552"/>
                    <a:pt x="1123" y="609"/>
                  </a:cubicBezTo>
                  <a:lnTo>
                    <a:pt x="1066" y="819"/>
                  </a:lnTo>
                  <a:cubicBezTo>
                    <a:pt x="1047" y="895"/>
                    <a:pt x="1028" y="990"/>
                    <a:pt x="1009" y="1047"/>
                  </a:cubicBezTo>
                  <a:cubicBezTo>
                    <a:pt x="990" y="1104"/>
                    <a:pt x="990" y="1180"/>
                    <a:pt x="971" y="1238"/>
                  </a:cubicBezTo>
                  <a:lnTo>
                    <a:pt x="895" y="1637"/>
                  </a:lnTo>
                  <a:cubicBezTo>
                    <a:pt x="819" y="1942"/>
                    <a:pt x="762" y="2247"/>
                    <a:pt x="705" y="2551"/>
                  </a:cubicBezTo>
                  <a:lnTo>
                    <a:pt x="590" y="3065"/>
                  </a:lnTo>
                  <a:cubicBezTo>
                    <a:pt x="571" y="3198"/>
                    <a:pt x="533" y="3370"/>
                    <a:pt x="514" y="3484"/>
                  </a:cubicBezTo>
                  <a:cubicBezTo>
                    <a:pt x="495" y="3617"/>
                    <a:pt x="476" y="3751"/>
                    <a:pt x="457" y="3884"/>
                  </a:cubicBezTo>
                  <a:cubicBezTo>
                    <a:pt x="419" y="4055"/>
                    <a:pt x="400" y="4246"/>
                    <a:pt x="381" y="4436"/>
                  </a:cubicBezTo>
                  <a:cubicBezTo>
                    <a:pt x="324" y="4741"/>
                    <a:pt x="286" y="5045"/>
                    <a:pt x="248" y="5350"/>
                  </a:cubicBezTo>
                  <a:lnTo>
                    <a:pt x="210" y="5673"/>
                  </a:lnTo>
                  <a:cubicBezTo>
                    <a:pt x="190" y="5845"/>
                    <a:pt x="171" y="6016"/>
                    <a:pt x="152" y="6187"/>
                  </a:cubicBezTo>
                  <a:cubicBezTo>
                    <a:pt x="133" y="6340"/>
                    <a:pt x="114" y="6549"/>
                    <a:pt x="114" y="6682"/>
                  </a:cubicBezTo>
                  <a:cubicBezTo>
                    <a:pt x="95" y="6816"/>
                    <a:pt x="76" y="6949"/>
                    <a:pt x="76" y="7082"/>
                  </a:cubicBezTo>
                  <a:cubicBezTo>
                    <a:pt x="57" y="7387"/>
                    <a:pt x="38" y="7691"/>
                    <a:pt x="19" y="7996"/>
                  </a:cubicBezTo>
                  <a:lnTo>
                    <a:pt x="19" y="8015"/>
                  </a:lnTo>
                  <a:cubicBezTo>
                    <a:pt x="19" y="8282"/>
                    <a:pt x="0" y="8529"/>
                    <a:pt x="0" y="8796"/>
                  </a:cubicBezTo>
                  <a:lnTo>
                    <a:pt x="19" y="8834"/>
                  </a:lnTo>
                  <a:lnTo>
                    <a:pt x="38" y="8681"/>
                  </a:lnTo>
                  <a:cubicBezTo>
                    <a:pt x="76" y="8358"/>
                    <a:pt x="133" y="8034"/>
                    <a:pt x="171" y="7729"/>
                  </a:cubicBezTo>
                  <a:cubicBezTo>
                    <a:pt x="210" y="7444"/>
                    <a:pt x="248" y="7139"/>
                    <a:pt x="286" y="6854"/>
                  </a:cubicBezTo>
                  <a:cubicBezTo>
                    <a:pt x="324" y="6644"/>
                    <a:pt x="343" y="6435"/>
                    <a:pt x="381" y="6225"/>
                  </a:cubicBezTo>
                  <a:cubicBezTo>
                    <a:pt x="419" y="6073"/>
                    <a:pt x="438" y="5902"/>
                    <a:pt x="457" y="5750"/>
                  </a:cubicBezTo>
                  <a:cubicBezTo>
                    <a:pt x="552" y="5236"/>
                    <a:pt x="628" y="4702"/>
                    <a:pt x="705" y="4169"/>
                  </a:cubicBezTo>
                  <a:cubicBezTo>
                    <a:pt x="724" y="4055"/>
                    <a:pt x="724" y="3960"/>
                    <a:pt x="743" y="3846"/>
                  </a:cubicBezTo>
                  <a:cubicBezTo>
                    <a:pt x="781" y="3636"/>
                    <a:pt x="800" y="3446"/>
                    <a:pt x="838" y="3256"/>
                  </a:cubicBezTo>
                  <a:cubicBezTo>
                    <a:pt x="876" y="2951"/>
                    <a:pt x="933" y="2627"/>
                    <a:pt x="971" y="2361"/>
                  </a:cubicBezTo>
                  <a:cubicBezTo>
                    <a:pt x="1009" y="2113"/>
                    <a:pt x="1028" y="1847"/>
                    <a:pt x="1066" y="1580"/>
                  </a:cubicBezTo>
                  <a:cubicBezTo>
                    <a:pt x="1085" y="1409"/>
                    <a:pt x="1104" y="1219"/>
                    <a:pt x="1123" y="1066"/>
                  </a:cubicBezTo>
                  <a:cubicBezTo>
                    <a:pt x="1142" y="933"/>
                    <a:pt x="1180" y="781"/>
                    <a:pt x="1199" y="628"/>
                  </a:cubicBezTo>
                  <a:cubicBezTo>
                    <a:pt x="1238" y="438"/>
                    <a:pt x="1257" y="248"/>
                    <a:pt x="1314" y="57"/>
                  </a:cubicBezTo>
                  <a:lnTo>
                    <a:pt x="1314" y="38"/>
                  </a:lnTo>
                  <a:lnTo>
                    <a:pt x="1314" y="19"/>
                  </a:lnTo>
                  <a:cubicBezTo>
                    <a:pt x="1314" y="19"/>
                    <a:pt x="1314" y="19"/>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1" name="Google Shape;1841;p64"/>
            <p:cNvSpPr/>
            <p:nvPr/>
          </p:nvSpPr>
          <p:spPr>
            <a:xfrm>
              <a:off x="1312450" y="3001950"/>
              <a:ext cx="44300" cy="220850"/>
            </a:xfrm>
            <a:custGeom>
              <a:avLst/>
              <a:gdLst/>
              <a:ahLst/>
              <a:cxnLst/>
              <a:rect l="l" t="t" r="r" b="b"/>
              <a:pathLst>
                <a:path w="1772" h="8834" extrusionOk="0">
                  <a:moveTo>
                    <a:pt x="1771" y="0"/>
                  </a:moveTo>
                  <a:cubicBezTo>
                    <a:pt x="1733" y="95"/>
                    <a:pt x="1714" y="190"/>
                    <a:pt x="1695" y="286"/>
                  </a:cubicBezTo>
                  <a:cubicBezTo>
                    <a:pt x="1695" y="324"/>
                    <a:pt x="1676" y="362"/>
                    <a:pt x="1676" y="381"/>
                  </a:cubicBezTo>
                  <a:lnTo>
                    <a:pt x="1619" y="590"/>
                  </a:lnTo>
                  <a:cubicBezTo>
                    <a:pt x="1600" y="666"/>
                    <a:pt x="1600" y="742"/>
                    <a:pt x="1581" y="838"/>
                  </a:cubicBezTo>
                  <a:cubicBezTo>
                    <a:pt x="1543" y="1028"/>
                    <a:pt x="1505" y="1237"/>
                    <a:pt x="1448" y="1447"/>
                  </a:cubicBezTo>
                  <a:cubicBezTo>
                    <a:pt x="1391" y="1809"/>
                    <a:pt x="1315" y="2170"/>
                    <a:pt x="1238" y="2551"/>
                  </a:cubicBezTo>
                  <a:cubicBezTo>
                    <a:pt x="1200" y="2741"/>
                    <a:pt x="1162" y="2932"/>
                    <a:pt x="1124" y="3160"/>
                  </a:cubicBezTo>
                  <a:cubicBezTo>
                    <a:pt x="1067" y="3389"/>
                    <a:pt x="1029" y="3617"/>
                    <a:pt x="972" y="3846"/>
                  </a:cubicBezTo>
                  <a:cubicBezTo>
                    <a:pt x="934" y="3998"/>
                    <a:pt x="915" y="4150"/>
                    <a:pt x="877" y="4303"/>
                  </a:cubicBezTo>
                  <a:lnTo>
                    <a:pt x="801" y="4721"/>
                  </a:lnTo>
                  <a:lnTo>
                    <a:pt x="762" y="4874"/>
                  </a:lnTo>
                  <a:cubicBezTo>
                    <a:pt x="762" y="4893"/>
                    <a:pt x="782" y="4893"/>
                    <a:pt x="762" y="4931"/>
                  </a:cubicBezTo>
                  <a:cubicBezTo>
                    <a:pt x="762" y="4988"/>
                    <a:pt x="743" y="5026"/>
                    <a:pt x="743" y="5064"/>
                  </a:cubicBezTo>
                  <a:lnTo>
                    <a:pt x="705" y="5350"/>
                  </a:lnTo>
                  <a:cubicBezTo>
                    <a:pt x="667" y="5521"/>
                    <a:pt x="629" y="5692"/>
                    <a:pt x="610" y="5864"/>
                  </a:cubicBezTo>
                  <a:lnTo>
                    <a:pt x="591" y="5940"/>
                  </a:lnTo>
                  <a:lnTo>
                    <a:pt x="515" y="6340"/>
                  </a:lnTo>
                  <a:cubicBezTo>
                    <a:pt x="515" y="6416"/>
                    <a:pt x="496" y="6492"/>
                    <a:pt x="477" y="6568"/>
                  </a:cubicBezTo>
                  <a:lnTo>
                    <a:pt x="344" y="7253"/>
                  </a:lnTo>
                  <a:lnTo>
                    <a:pt x="248" y="7710"/>
                  </a:lnTo>
                  <a:lnTo>
                    <a:pt x="153" y="8129"/>
                  </a:lnTo>
                  <a:lnTo>
                    <a:pt x="115" y="8301"/>
                  </a:lnTo>
                  <a:cubicBezTo>
                    <a:pt x="115" y="8301"/>
                    <a:pt x="115" y="8339"/>
                    <a:pt x="115" y="8358"/>
                  </a:cubicBezTo>
                  <a:lnTo>
                    <a:pt x="30" y="8715"/>
                  </a:lnTo>
                  <a:lnTo>
                    <a:pt x="153" y="8281"/>
                  </a:lnTo>
                  <a:cubicBezTo>
                    <a:pt x="248" y="7882"/>
                    <a:pt x="363" y="7463"/>
                    <a:pt x="458" y="7063"/>
                  </a:cubicBezTo>
                  <a:lnTo>
                    <a:pt x="553" y="6682"/>
                  </a:lnTo>
                  <a:cubicBezTo>
                    <a:pt x="572" y="6625"/>
                    <a:pt x="591" y="6587"/>
                    <a:pt x="591" y="6530"/>
                  </a:cubicBezTo>
                  <a:lnTo>
                    <a:pt x="667" y="6149"/>
                  </a:lnTo>
                  <a:lnTo>
                    <a:pt x="705" y="5978"/>
                  </a:lnTo>
                  <a:cubicBezTo>
                    <a:pt x="724" y="5959"/>
                    <a:pt x="705" y="5959"/>
                    <a:pt x="724" y="5902"/>
                  </a:cubicBezTo>
                  <a:cubicBezTo>
                    <a:pt x="743" y="5864"/>
                    <a:pt x="762" y="5807"/>
                    <a:pt x="762" y="5749"/>
                  </a:cubicBezTo>
                  <a:lnTo>
                    <a:pt x="820" y="5426"/>
                  </a:lnTo>
                  <a:lnTo>
                    <a:pt x="877" y="5102"/>
                  </a:lnTo>
                  <a:lnTo>
                    <a:pt x="896" y="5007"/>
                  </a:lnTo>
                  <a:lnTo>
                    <a:pt x="896" y="4969"/>
                  </a:lnTo>
                  <a:lnTo>
                    <a:pt x="934" y="4836"/>
                  </a:lnTo>
                  <a:cubicBezTo>
                    <a:pt x="1010" y="4417"/>
                    <a:pt x="1086" y="3979"/>
                    <a:pt x="1162" y="3560"/>
                  </a:cubicBezTo>
                  <a:cubicBezTo>
                    <a:pt x="1200" y="3389"/>
                    <a:pt x="1238" y="3236"/>
                    <a:pt x="1257" y="3065"/>
                  </a:cubicBezTo>
                  <a:lnTo>
                    <a:pt x="1334" y="2646"/>
                  </a:lnTo>
                  <a:cubicBezTo>
                    <a:pt x="1353" y="2570"/>
                    <a:pt x="1372" y="2494"/>
                    <a:pt x="1372" y="2418"/>
                  </a:cubicBezTo>
                  <a:cubicBezTo>
                    <a:pt x="1391" y="2285"/>
                    <a:pt x="1410" y="2170"/>
                    <a:pt x="1429" y="2056"/>
                  </a:cubicBezTo>
                  <a:cubicBezTo>
                    <a:pt x="1448" y="1942"/>
                    <a:pt x="1467" y="1828"/>
                    <a:pt x="1486" y="1732"/>
                  </a:cubicBezTo>
                  <a:cubicBezTo>
                    <a:pt x="1505" y="1694"/>
                    <a:pt x="1505" y="1675"/>
                    <a:pt x="1505" y="1637"/>
                  </a:cubicBezTo>
                  <a:lnTo>
                    <a:pt x="1524" y="1447"/>
                  </a:lnTo>
                  <a:lnTo>
                    <a:pt x="1581" y="1142"/>
                  </a:lnTo>
                  <a:cubicBezTo>
                    <a:pt x="1581" y="1066"/>
                    <a:pt x="1600" y="990"/>
                    <a:pt x="1600" y="914"/>
                  </a:cubicBezTo>
                  <a:cubicBezTo>
                    <a:pt x="1619" y="838"/>
                    <a:pt x="1638" y="762"/>
                    <a:pt x="1638" y="666"/>
                  </a:cubicBezTo>
                  <a:cubicBezTo>
                    <a:pt x="1657" y="552"/>
                    <a:pt x="1676" y="438"/>
                    <a:pt x="1714" y="305"/>
                  </a:cubicBezTo>
                  <a:cubicBezTo>
                    <a:pt x="1714" y="209"/>
                    <a:pt x="1752" y="114"/>
                    <a:pt x="1771" y="0"/>
                  </a:cubicBezTo>
                  <a:close/>
                  <a:moveTo>
                    <a:pt x="30" y="8715"/>
                  </a:moveTo>
                  <a:lnTo>
                    <a:pt x="1" y="8815"/>
                  </a:lnTo>
                  <a:lnTo>
                    <a:pt x="1" y="8834"/>
                  </a:lnTo>
                  <a:lnTo>
                    <a:pt x="30" y="87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2" name="Google Shape;1842;p64"/>
            <p:cNvSpPr/>
            <p:nvPr/>
          </p:nvSpPr>
          <p:spPr>
            <a:xfrm>
              <a:off x="1410500" y="3080475"/>
              <a:ext cx="51900" cy="145650"/>
            </a:xfrm>
            <a:custGeom>
              <a:avLst/>
              <a:gdLst/>
              <a:ahLst/>
              <a:cxnLst/>
              <a:rect l="l" t="t" r="r" b="b"/>
              <a:pathLst>
                <a:path w="2076" h="5826" extrusionOk="0">
                  <a:moveTo>
                    <a:pt x="2076" y="0"/>
                  </a:moveTo>
                  <a:cubicBezTo>
                    <a:pt x="2019" y="114"/>
                    <a:pt x="1962" y="210"/>
                    <a:pt x="1905" y="324"/>
                  </a:cubicBezTo>
                  <a:cubicBezTo>
                    <a:pt x="1847" y="419"/>
                    <a:pt x="1790" y="552"/>
                    <a:pt x="1733" y="667"/>
                  </a:cubicBezTo>
                  <a:cubicBezTo>
                    <a:pt x="1695" y="781"/>
                    <a:pt x="1638" y="876"/>
                    <a:pt x="1600" y="990"/>
                  </a:cubicBezTo>
                  <a:lnTo>
                    <a:pt x="1410" y="1428"/>
                  </a:lnTo>
                  <a:cubicBezTo>
                    <a:pt x="1333" y="1618"/>
                    <a:pt x="1257" y="1790"/>
                    <a:pt x="1200" y="1961"/>
                  </a:cubicBezTo>
                  <a:cubicBezTo>
                    <a:pt x="1124" y="2152"/>
                    <a:pt x="1067" y="2323"/>
                    <a:pt x="991" y="2513"/>
                  </a:cubicBezTo>
                  <a:cubicBezTo>
                    <a:pt x="857" y="2856"/>
                    <a:pt x="724" y="3237"/>
                    <a:pt x="610" y="3560"/>
                  </a:cubicBezTo>
                  <a:cubicBezTo>
                    <a:pt x="496" y="3903"/>
                    <a:pt x="401" y="4227"/>
                    <a:pt x="305" y="4569"/>
                  </a:cubicBezTo>
                  <a:cubicBezTo>
                    <a:pt x="191" y="4988"/>
                    <a:pt x="96" y="5407"/>
                    <a:pt x="1" y="5826"/>
                  </a:cubicBezTo>
                  <a:cubicBezTo>
                    <a:pt x="77" y="5559"/>
                    <a:pt x="172" y="5293"/>
                    <a:pt x="267" y="5007"/>
                  </a:cubicBezTo>
                  <a:cubicBezTo>
                    <a:pt x="343" y="4798"/>
                    <a:pt x="439" y="4550"/>
                    <a:pt x="515" y="4360"/>
                  </a:cubicBezTo>
                  <a:cubicBezTo>
                    <a:pt x="572" y="4170"/>
                    <a:pt x="648" y="3960"/>
                    <a:pt x="724" y="3789"/>
                  </a:cubicBezTo>
                  <a:lnTo>
                    <a:pt x="934" y="3256"/>
                  </a:lnTo>
                  <a:cubicBezTo>
                    <a:pt x="1067" y="2894"/>
                    <a:pt x="1181" y="2532"/>
                    <a:pt x="1314" y="2171"/>
                  </a:cubicBezTo>
                  <a:cubicBezTo>
                    <a:pt x="1371" y="1999"/>
                    <a:pt x="1429" y="1828"/>
                    <a:pt x="1486" y="1638"/>
                  </a:cubicBezTo>
                  <a:cubicBezTo>
                    <a:pt x="1543" y="1466"/>
                    <a:pt x="1619" y="1276"/>
                    <a:pt x="1676" y="1104"/>
                  </a:cubicBezTo>
                  <a:cubicBezTo>
                    <a:pt x="1733" y="933"/>
                    <a:pt x="1809" y="743"/>
                    <a:pt x="1866" y="590"/>
                  </a:cubicBezTo>
                  <a:cubicBezTo>
                    <a:pt x="1924" y="419"/>
                    <a:pt x="1981" y="248"/>
                    <a:pt x="2038" y="95"/>
                  </a:cubicBezTo>
                  <a:cubicBezTo>
                    <a:pt x="2057" y="57"/>
                    <a:pt x="2076" y="38"/>
                    <a:pt x="20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3" name="Google Shape;1843;p64"/>
            <p:cNvSpPr/>
            <p:nvPr/>
          </p:nvSpPr>
          <p:spPr>
            <a:xfrm>
              <a:off x="1423350" y="3100925"/>
              <a:ext cx="53350" cy="131875"/>
            </a:xfrm>
            <a:custGeom>
              <a:avLst/>
              <a:gdLst/>
              <a:ahLst/>
              <a:cxnLst/>
              <a:rect l="l" t="t" r="r" b="b"/>
              <a:pathLst>
                <a:path w="2134" h="5275" extrusionOk="0">
                  <a:moveTo>
                    <a:pt x="2133" y="1"/>
                  </a:moveTo>
                  <a:lnTo>
                    <a:pt x="2133" y="1"/>
                  </a:lnTo>
                  <a:cubicBezTo>
                    <a:pt x="2000" y="229"/>
                    <a:pt x="1866" y="458"/>
                    <a:pt x="1771" y="686"/>
                  </a:cubicBezTo>
                  <a:cubicBezTo>
                    <a:pt x="1657" y="896"/>
                    <a:pt x="1562" y="1105"/>
                    <a:pt x="1467" y="1334"/>
                  </a:cubicBezTo>
                  <a:lnTo>
                    <a:pt x="1467" y="1353"/>
                  </a:lnTo>
                  <a:cubicBezTo>
                    <a:pt x="1200" y="1962"/>
                    <a:pt x="934" y="2571"/>
                    <a:pt x="705" y="3199"/>
                  </a:cubicBezTo>
                  <a:cubicBezTo>
                    <a:pt x="591" y="3523"/>
                    <a:pt x="477" y="3827"/>
                    <a:pt x="363" y="4151"/>
                  </a:cubicBezTo>
                  <a:cubicBezTo>
                    <a:pt x="248" y="4532"/>
                    <a:pt x="115" y="4894"/>
                    <a:pt x="1" y="5274"/>
                  </a:cubicBezTo>
                  <a:cubicBezTo>
                    <a:pt x="210" y="4741"/>
                    <a:pt x="439" y="4227"/>
                    <a:pt x="648" y="3694"/>
                  </a:cubicBezTo>
                  <a:cubicBezTo>
                    <a:pt x="781" y="3390"/>
                    <a:pt x="915" y="3085"/>
                    <a:pt x="1029" y="2799"/>
                  </a:cubicBezTo>
                  <a:cubicBezTo>
                    <a:pt x="1143" y="2514"/>
                    <a:pt x="1257" y="2209"/>
                    <a:pt x="1372" y="1924"/>
                  </a:cubicBezTo>
                  <a:cubicBezTo>
                    <a:pt x="1505" y="1600"/>
                    <a:pt x="1638" y="1257"/>
                    <a:pt x="1771" y="934"/>
                  </a:cubicBezTo>
                  <a:cubicBezTo>
                    <a:pt x="1809" y="800"/>
                    <a:pt x="1866" y="686"/>
                    <a:pt x="1924" y="515"/>
                  </a:cubicBezTo>
                  <a:cubicBezTo>
                    <a:pt x="1981" y="363"/>
                    <a:pt x="2038" y="191"/>
                    <a:pt x="2114" y="39"/>
                  </a:cubicBezTo>
                  <a:lnTo>
                    <a:pt x="2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4" name="Google Shape;1844;p64"/>
            <p:cNvSpPr/>
            <p:nvPr/>
          </p:nvSpPr>
          <p:spPr>
            <a:xfrm>
              <a:off x="1469050" y="3114725"/>
              <a:ext cx="48575" cy="122350"/>
            </a:xfrm>
            <a:custGeom>
              <a:avLst/>
              <a:gdLst/>
              <a:ahLst/>
              <a:cxnLst/>
              <a:rect l="l" t="t" r="r" b="b"/>
              <a:pathLst>
                <a:path w="1943" h="4894" extrusionOk="0">
                  <a:moveTo>
                    <a:pt x="1942" y="1"/>
                  </a:moveTo>
                  <a:cubicBezTo>
                    <a:pt x="1904" y="20"/>
                    <a:pt x="1885" y="58"/>
                    <a:pt x="1866" y="77"/>
                  </a:cubicBezTo>
                  <a:cubicBezTo>
                    <a:pt x="1847" y="134"/>
                    <a:pt x="1828" y="153"/>
                    <a:pt x="1790" y="229"/>
                  </a:cubicBezTo>
                  <a:cubicBezTo>
                    <a:pt x="1752" y="306"/>
                    <a:pt x="1714" y="382"/>
                    <a:pt x="1676" y="458"/>
                  </a:cubicBezTo>
                  <a:cubicBezTo>
                    <a:pt x="1600" y="629"/>
                    <a:pt x="1504" y="839"/>
                    <a:pt x="1447" y="1010"/>
                  </a:cubicBezTo>
                  <a:cubicBezTo>
                    <a:pt x="1371" y="1181"/>
                    <a:pt x="1295" y="1372"/>
                    <a:pt x="1238" y="1524"/>
                  </a:cubicBezTo>
                  <a:cubicBezTo>
                    <a:pt x="1181" y="1676"/>
                    <a:pt x="1105" y="1829"/>
                    <a:pt x="1028" y="2000"/>
                  </a:cubicBezTo>
                  <a:cubicBezTo>
                    <a:pt x="952" y="2209"/>
                    <a:pt x="857" y="2400"/>
                    <a:pt x="762" y="2647"/>
                  </a:cubicBezTo>
                  <a:cubicBezTo>
                    <a:pt x="667" y="2876"/>
                    <a:pt x="572" y="3104"/>
                    <a:pt x="495" y="3333"/>
                  </a:cubicBezTo>
                  <a:cubicBezTo>
                    <a:pt x="400" y="3561"/>
                    <a:pt x="324" y="3770"/>
                    <a:pt x="248" y="4018"/>
                  </a:cubicBezTo>
                  <a:cubicBezTo>
                    <a:pt x="172" y="4304"/>
                    <a:pt x="77" y="4589"/>
                    <a:pt x="0" y="4875"/>
                  </a:cubicBezTo>
                  <a:lnTo>
                    <a:pt x="0" y="4894"/>
                  </a:lnTo>
                  <a:cubicBezTo>
                    <a:pt x="77" y="4703"/>
                    <a:pt x="153" y="4532"/>
                    <a:pt x="248" y="4361"/>
                  </a:cubicBezTo>
                  <a:lnTo>
                    <a:pt x="248" y="4323"/>
                  </a:lnTo>
                  <a:cubicBezTo>
                    <a:pt x="324" y="4208"/>
                    <a:pt x="381" y="4075"/>
                    <a:pt x="419" y="3942"/>
                  </a:cubicBezTo>
                  <a:cubicBezTo>
                    <a:pt x="629" y="3561"/>
                    <a:pt x="819" y="3161"/>
                    <a:pt x="990" y="2761"/>
                  </a:cubicBezTo>
                  <a:cubicBezTo>
                    <a:pt x="1047" y="2666"/>
                    <a:pt x="1067" y="2590"/>
                    <a:pt x="1124" y="2495"/>
                  </a:cubicBezTo>
                  <a:cubicBezTo>
                    <a:pt x="1162" y="2400"/>
                    <a:pt x="1200" y="2305"/>
                    <a:pt x="1238" y="2190"/>
                  </a:cubicBezTo>
                  <a:cubicBezTo>
                    <a:pt x="1295" y="2076"/>
                    <a:pt x="1333" y="1943"/>
                    <a:pt x="1371" y="1867"/>
                  </a:cubicBezTo>
                  <a:cubicBezTo>
                    <a:pt x="1390" y="1791"/>
                    <a:pt x="1428" y="1714"/>
                    <a:pt x="1447" y="1619"/>
                  </a:cubicBezTo>
                  <a:lnTo>
                    <a:pt x="1447" y="1600"/>
                  </a:lnTo>
                  <a:cubicBezTo>
                    <a:pt x="1562" y="1219"/>
                    <a:pt x="1676" y="820"/>
                    <a:pt x="1790" y="420"/>
                  </a:cubicBezTo>
                  <a:cubicBezTo>
                    <a:pt x="1828" y="306"/>
                    <a:pt x="1847" y="191"/>
                    <a:pt x="1904" y="77"/>
                  </a:cubicBezTo>
                  <a:cubicBezTo>
                    <a:pt x="1904" y="58"/>
                    <a:pt x="1923" y="39"/>
                    <a:pt x="1923" y="20"/>
                  </a:cubicBezTo>
                  <a:lnTo>
                    <a:pt x="19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5" name="Google Shape;1845;p64"/>
            <p:cNvSpPr/>
            <p:nvPr/>
          </p:nvSpPr>
          <p:spPr>
            <a:xfrm>
              <a:off x="1480475" y="3124525"/>
              <a:ext cx="50000" cy="119700"/>
            </a:xfrm>
            <a:custGeom>
              <a:avLst/>
              <a:gdLst/>
              <a:ahLst/>
              <a:cxnLst/>
              <a:rect l="l" t="t" r="r" b="b"/>
              <a:pathLst>
                <a:path w="2000" h="4788" extrusionOk="0">
                  <a:moveTo>
                    <a:pt x="1981" y="0"/>
                  </a:moveTo>
                  <a:cubicBezTo>
                    <a:pt x="1970" y="0"/>
                    <a:pt x="1961" y="9"/>
                    <a:pt x="1961" y="9"/>
                  </a:cubicBezTo>
                  <a:cubicBezTo>
                    <a:pt x="1923" y="28"/>
                    <a:pt x="1904" y="66"/>
                    <a:pt x="1885" y="104"/>
                  </a:cubicBezTo>
                  <a:cubicBezTo>
                    <a:pt x="1847" y="142"/>
                    <a:pt x="1828" y="199"/>
                    <a:pt x="1809" y="237"/>
                  </a:cubicBezTo>
                  <a:cubicBezTo>
                    <a:pt x="1771" y="294"/>
                    <a:pt x="1771" y="313"/>
                    <a:pt x="1733" y="409"/>
                  </a:cubicBezTo>
                  <a:cubicBezTo>
                    <a:pt x="1695" y="504"/>
                    <a:pt x="1657" y="580"/>
                    <a:pt x="1619" y="675"/>
                  </a:cubicBezTo>
                  <a:lnTo>
                    <a:pt x="1390" y="1227"/>
                  </a:lnTo>
                  <a:cubicBezTo>
                    <a:pt x="1352" y="1322"/>
                    <a:pt x="1333" y="1399"/>
                    <a:pt x="1295" y="1494"/>
                  </a:cubicBezTo>
                  <a:lnTo>
                    <a:pt x="1162" y="1817"/>
                  </a:lnTo>
                  <a:cubicBezTo>
                    <a:pt x="1085" y="1989"/>
                    <a:pt x="990" y="2179"/>
                    <a:pt x="914" y="2350"/>
                  </a:cubicBezTo>
                  <a:cubicBezTo>
                    <a:pt x="762" y="2731"/>
                    <a:pt x="629" y="3093"/>
                    <a:pt x="476" y="3474"/>
                  </a:cubicBezTo>
                  <a:cubicBezTo>
                    <a:pt x="324" y="3912"/>
                    <a:pt x="153" y="4349"/>
                    <a:pt x="0" y="4787"/>
                  </a:cubicBezTo>
                  <a:cubicBezTo>
                    <a:pt x="172" y="4426"/>
                    <a:pt x="343" y="4083"/>
                    <a:pt x="514" y="3740"/>
                  </a:cubicBezTo>
                  <a:cubicBezTo>
                    <a:pt x="610" y="3493"/>
                    <a:pt x="724" y="3264"/>
                    <a:pt x="819" y="3017"/>
                  </a:cubicBezTo>
                  <a:lnTo>
                    <a:pt x="990" y="2655"/>
                  </a:lnTo>
                  <a:lnTo>
                    <a:pt x="1009" y="2617"/>
                  </a:lnTo>
                  <a:cubicBezTo>
                    <a:pt x="1162" y="2274"/>
                    <a:pt x="1295" y="1951"/>
                    <a:pt x="1409" y="1608"/>
                  </a:cubicBezTo>
                  <a:cubicBezTo>
                    <a:pt x="1523" y="1303"/>
                    <a:pt x="1619" y="980"/>
                    <a:pt x="1695" y="675"/>
                  </a:cubicBezTo>
                  <a:lnTo>
                    <a:pt x="1809" y="390"/>
                  </a:lnTo>
                  <a:cubicBezTo>
                    <a:pt x="1828" y="294"/>
                    <a:pt x="1866" y="199"/>
                    <a:pt x="1904" y="123"/>
                  </a:cubicBezTo>
                  <a:cubicBezTo>
                    <a:pt x="1923" y="85"/>
                    <a:pt x="1923" y="66"/>
                    <a:pt x="1942" y="66"/>
                  </a:cubicBezTo>
                  <a:lnTo>
                    <a:pt x="1961" y="28"/>
                  </a:lnTo>
                  <a:lnTo>
                    <a:pt x="1980" y="9"/>
                  </a:lnTo>
                  <a:lnTo>
                    <a:pt x="1999" y="9"/>
                  </a:lnTo>
                  <a:cubicBezTo>
                    <a:pt x="1993" y="2"/>
                    <a:pt x="1987" y="0"/>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6" name="Google Shape;1846;p64"/>
            <p:cNvSpPr/>
            <p:nvPr/>
          </p:nvSpPr>
          <p:spPr>
            <a:xfrm>
              <a:off x="1499025" y="3133775"/>
              <a:ext cx="40975" cy="104250"/>
            </a:xfrm>
            <a:custGeom>
              <a:avLst/>
              <a:gdLst/>
              <a:ahLst/>
              <a:cxnLst/>
              <a:rect l="l" t="t" r="r" b="b"/>
              <a:pathLst>
                <a:path w="1639" h="4170" extrusionOk="0">
                  <a:moveTo>
                    <a:pt x="1638" y="0"/>
                  </a:moveTo>
                  <a:lnTo>
                    <a:pt x="1638" y="0"/>
                  </a:lnTo>
                  <a:cubicBezTo>
                    <a:pt x="1600" y="20"/>
                    <a:pt x="1581" y="58"/>
                    <a:pt x="1562" y="77"/>
                  </a:cubicBezTo>
                  <a:cubicBezTo>
                    <a:pt x="1543" y="115"/>
                    <a:pt x="1524" y="153"/>
                    <a:pt x="1505" y="191"/>
                  </a:cubicBezTo>
                  <a:lnTo>
                    <a:pt x="1448" y="343"/>
                  </a:lnTo>
                  <a:cubicBezTo>
                    <a:pt x="1410" y="400"/>
                    <a:pt x="1391" y="476"/>
                    <a:pt x="1352" y="553"/>
                  </a:cubicBezTo>
                  <a:lnTo>
                    <a:pt x="1219" y="857"/>
                  </a:lnTo>
                  <a:cubicBezTo>
                    <a:pt x="1200" y="933"/>
                    <a:pt x="1181" y="990"/>
                    <a:pt x="1143" y="1086"/>
                  </a:cubicBezTo>
                  <a:cubicBezTo>
                    <a:pt x="1105" y="1181"/>
                    <a:pt x="1067" y="1276"/>
                    <a:pt x="1048" y="1371"/>
                  </a:cubicBezTo>
                  <a:lnTo>
                    <a:pt x="896" y="1771"/>
                  </a:lnTo>
                  <a:lnTo>
                    <a:pt x="819" y="2019"/>
                  </a:lnTo>
                  <a:lnTo>
                    <a:pt x="743" y="2247"/>
                  </a:lnTo>
                  <a:cubicBezTo>
                    <a:pt x="743" y="2285"/>
                    <a:pt x="705" y="2323"/>
                    <a:pt x="705" y="2361"/>
                  </a:cubicBezTo>
                  <a:lnTo>
                    <a:pt x="553" y="2799"/>
                  </a:lnTo>
                  <a:cubicBezTo>
                    <a:pt x="534" y="2875"/>
                    <a:pt x="496" y="2951"/>
                    <a:pt x="458" y="3028"/>
                  </a:cubicBezTo>
                  <a:lnTo>
                    <a:pt x="305" y="3408"/>
                  </a:lnTo>
                  <a:cubicBezTo>
                    <a:pt x="267" y="3503"/>
                    <a:pt x="229" y="3599"/>
                    <a:pt x="191" y="3694"/>
                  </a:cubicBezTo>
                  <a:lnTo>
                    <a:pt x="77" y="3979"/>
                  </a:lnTo>
                  <a:lnTo>
                    <a:pt x="77" y="3979"/>
                  </a:lnTo>
                  <a:lnTo>
                    <a:pt x="210" y="3713"/>
                  </a:lnTo>
                  <a:cubicBezTo>
                    <a:pt x="267" y="3618"/>
                    <a:pt x="324" y="3523"/>
                    <a:pt x="363" y="3408"/>
                  </a:cubicBezTo>
                  <a:cubicBezTo>
                    <a:pt x="458" y="3237"/>
                    <a:pt x="534" y="3047"/>
                    <a:pt x="629" y="2856"/>
                  </a:cubicBezTo>
                  <a:cubicBezTo>
                    <a:pt x="629" y="2837"/>
                    <a:pt x="648" y="2818"/>
                    <a:pt x="648" y="2799"/>
                  </a:cubicBezTo>
                  <a:lnTo>
                    <a:pt x="705" y="2666"/>
                  </a:lnTo>
                  <a:lnTo>
                    <a:pt x="781" y="2456"/>
                  </a:lnTo>
                  <a:cubicBezTo>
                    <a:pt x="800" y="2418"/>
                    <a:pt x="819" y="2399"/>
                    <a:pt x="819" y="2361"/>
                  </a:cubicBezTo>
                  <a:cubicBezTo>
                    <a:pt x="858" y="2228"/>
                    <a:pt x="896" y="2114"/>
                    <a:pt x="953" y="1980"/>
                  </a:cubicBezTo>
                  <a:cubicBezTo>
                    <a:pt x="1010" y="1771"/>
                    <a:pt x="1086" y="1562"/>
                    <a:pt x="1143" y="1352"/>
                  </a:cubicBezTo>
                  <a:cubicBezTo>
                    <a:pt x="1200" y="1162"/>
                    <a:pt x="1257" y="971"/>
                    <a:pt x="1333" y="781"/>
                  </a:cubicBezTo>
                  <a:lnTo>
                    <a:pt x="1391" y="572"/>
                  </a:lnTo>
                  <a:cubicBezTo>
                    <a:pt x="1410" y="534"/>
                    <a:pt x="1429" y="515"/>
                    <a:pt x="1429" y="476"/>
                  </a:cubicBezTo>
                  <a:cubicBezTo>
                    <a:pt x="1486" y="343"/>
                    <a:pt x="1524" y="229"/>
                    <a:pt x="1581" y="96"/>
                  </a:cubicBezTo>
                  <a:cubicBezTo>
                    <a:pt x="1581" y="77"/>
                    <a:pt x="1600" y="58"/>
                    <a:pt x="1619" y="20"/>
                  </a:cubicBezTo>
                  <a:lnTo>
                    <a:pt x="1638" y="0"/>
                  </a:lnTo>
                  <a:close/>
                  <a:moveTo>
                    <a:pt x="77" y="3979"/>
                  </a:moveTo>
                  <a:lnTo>
                    <a:pt x="1" y="4132"/>
                  </a:lnTo>
                  <a:lnTo>
                    <a:pt x="1" y="4170"/>
                  </a:lnTo>
                  <a:lnTo>
                    <a:pt x="77" y="397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7" name="Google Shape;1847;p64"/>
            <p:cNvSpPr/>
            <p:nvPr/>
          </p:nvSpPr>
          <p:spPr>
            <a:xfrm>
              <a:off x="1572325" y="3219225"/>
              <a:ext cx="33825" cy="50700"/>
            </a:xfrm>
            <a:custGeom>
              <a:avLst/>
              <a:gdLst/>
              <a:ahLst/>
              <a:cxnLst/>
              <a:rect l="l" t="t" r="r" b="b"/>
              <a:pathLst>
                <a:path w="1353" h="2028" extrusionOk="0">
                  <a:moveTo>
                    <a:pt x="1347" y="1"/>
                  </a:moveTo>
                  <a:cubicBezTo>
                    <a:pt x="1342" y="1"/>
                    <a:pt x="1333" y="9"/>
                    <a:pt x="1333" y="9"/>
                  </a:cubicBezTo>
                  <a:lnTo>
                    <a:pt x="1333" y="28"/>
                  </a:lnTo>
                  <a:cubicBezTo>
                    <a:pt x="1333" y="47"/>
                    <a:pt x="1314" y="66"/>
                    <a:pt x="1295" y="85"/>
                  </a:cubicBezTo>
                  <a:lnTo>
                    <a:pt x="1257" y="162"/>
                  </a:lnTo>
                  <a:lnTo>
                    <a:pt x="1181" y="295"/>
                  </a:lnTo>
                  <a:lnTo>
                    <a:pt x="1086" y="447"/>
                  </a:lnTo>
                  <a:cubicBezTo>
                    <a:pt x="1048" y="504"/>
                    <a:pt x="1010" y="542"/>
                    <a:pt x="972" y="599"/>
                  </a:cubicBezTo>
                  <a:cubicBezTo>
                    <a:pt x="914" y="695"/>
                    <a:pt x="838" y="790"/>
                    <a:pt x="762" y="866"/>
                  </a:cubicBezTo>
                  <a:cubicBezTo>
                    <a:pt x="629" y="1056"/>
                    <a:pt x="477" y="1228"/>
                    <a:pt x="362" y="1418"/>
                  </a:cubicBezTo>
                  <a:cubicBezTo>
                    <a:pt x="286" y="1513"/>
                    <a:pt x="229" y="1589"/>
                    <a:pt x="172" y="1685"/>
                  </a:cubicBezTo>
                  <a:cubicBezTo>
                    <a:pt x="119" y="1790"/>
                    <a:pt x="67" y="1895"/>
                    <a:pt x="29" y="1986"/>
                  </a:cubicBezTo>
                  <a:lnTo>
                    <a:pt x="29" y="1986"/>
                  </a:lnTo>
                  <a:cubicBezTo>
                    <a:pt x="96" y="1890"/>
                    <a:pt x="162" y="1806"/>
                    <a:pt x="229" y="1723"/>
                  </a:cubicBezTo>
                  <a:lnTo>
                    <a:pt x="534" y="1361"/>
                  </a:lnTo>
                  <a:lnTo>
                    <a:pt x="705" y="1171"/>
                  </a:lnTo>
                  <a:cubicBezTo>
                    <a:pt x="762" y="1094"/>
                    <a:pt x="819" y="1037"/>
                    <a:pt x="876" y="961"/>
                  </a:cubicBezTo>
                  <a:lnTo>
                    <a:pt x="1029" y="714"/>
                  </a:lnTo>
                  <a:cubicBezTo>
                    <a:pt x="1067" y="657"/>
                    <a:pt x="1105" y="580"/>
                    <a:pt x="1143" y="504"/>
                  </a:cubicBezTo>
                  <a:cubicBezTo>
                    <a:pt x="1219" y="352"/>
                    <a:pt x="1276" y="219"/>
                    <a:pt x="1333" y="66"/>
                  </a:cubicBezTo>
                  <a:lnTo>
                    <a:pt x="1352" y="47"/>
                  </a:lnTo>
                  <a:lnTo>
                    <a:pt x="1352" y="9"/>
                  </a:lnTo>
                  <a:cubicBezTo>
                    <a:pt x="1352" y="3"/>
                    <a:pt x="1350" y="1"/>
                    <a:pt x="1347" y="1"/>
                  </a:cubicBezTo>
                  <a:close/>
                  <a:moveTo>
                    <a:pt x="29" y="1986"/>
                  </a:moveTo>
                  <a:lnTo>
                    <a:pt x="29" y="1986"/>
                  </a:lnTo>
                  <a:cubicBezTo>
                    <a:pt x="19" y="1999"/>
                    <a:pt x="10" y="2013"/>
                    <a:pt x="1" y="2027"/>
                  </a:cubicBezTo>
                  <a:lnTo>
                    <a:pt x="20" y="2008"/>
                  </a:lnTo>
                  <a:cubicBezTo>
                    <a:pt x="23" y="2001"/>
                    <a:pt x="26" y="1993"/>
                    <a:pt x="29" y="19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8" name="Google Shape;1848;p64"/>
            <p:cNvSpPr/>
            <p:nvPr/>
          </p:nvSpPr>
          <p:spPr>
            <a:xfrm>
              <a:off x="1585650" y="3243725"/>
              <a:ext cx="27150" cy="31425"/>
            </a:xfrm>
            <a:custGeom>
              <a:avLst/>
              <a:gdLst/>
              <a:ahLst/>
              <a:cxnLst/>
              <a:rect l="l" t="t" r="r" b="b"/>
              <a:pathLst>
                <a:path w="1086" h="1257" extrusionOk="0">
                  <a:moveTo>
                    <a:pt x="1086" y="0"/>
                  </a:moveTo>
                  <a:cubicBezTo>
                    <a:pt x="1048" y="19"/>
                    <a:pt x="1029" y="57"/>
                    <a:pt x="1010" y="76"/>
                  </a:cubicBezTo>
                  <a:lnTo>
                    <a:pt x="953" y="153"/>
                  </a:lnTo>
                  <a:lnTo>
                    <a:pt x="857" y="267"/>
                  </a:lnTo>
                  <a:lnTo>
                    <a:pt x="439" y="743"/>
                  </a:lnTo>
                  <a:cubicBezTo>
                    <a:pt x="286" y="914"/>
                    <a:pt x="134" y="1085"/>
                    <a:pt x="1" y="1257"/>
                  </a:cubicBezTo>
                  <a:lnTo>
                    <a:pt x="115" y="1143"/>
                  </a:lnTo>
                  <a:cubicBezTo>
                    <a:pt x="305" y="971"/>
                    <a:pt x="477" y="800"/>
                    <a:pt x="648" y="609"/>
                  </a:cubicBezTo>
                  <a:cubicBezTo>
                    <a:pt x="724" y="533"/>
                    <a:pt x="781" y="438"/>
                    <a:pt x="857" y="343"/>
                  </a:cubicBezTo>
                  <a:cubicBezTo>
                    <a:pt x="895" y="305"/>
                    <a:pt x="915" y="248"/>
                    <a:pt x="953" y="191"/>
                  </a:cubicBezTo>
                  <a:cubicBezTo>
                    <a:pt x="991" y="134"/>
                    <a:pt x="1029" y="76"/>
                    <a:pt x="1067" y="38"/>
                  </a:cubicBezTo>
                  <a:lnTo>
                    <a:pt x="10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9" name="Google Shape;1849;p64"/>
            <p:cNvSpPr/>
            <p:nvPr/>
          </p:nvSpPr>
          <p:spPr>
            <a:xfrm>
              <a:off x="1546625" y="3207550"/>
              <a:ext cx="36675" cy="47625"/>
            </a:xfrm>
            <a:custGeom>
              <a:avLst/>
              <a:gdLst/>
              <a:ahLst/>
              <a:cxnLst/>
              <a:rect l="l" t="t" r="r" b="b"/>
              <a:pathLst>
                <a:path w="1467" h="1905" extrusionOk="0">
                  <a:moveTo>
                    <a:pt x="1466" y="0"/>
                  </a:moveTo>
                  <a:lnTo>
                    <a:pt x="1314" y="172"/>
                  </a:lnTo>
                  <a:cubicBezTo>
                    <a:pt x="1200" y="305"/>
                    <a:pt x="1086" y="438"/>
                    <a:pt x="972" y="572"/>
                  </a:cubicBezTo>
                  <a:cubicBezTo>
                    <a:pt x="914" y="629"/>
                    <a:pt x="876" y="686"/>
                    <a:pt x="819" y="762"/>
                  </a:cubicBezTo>
                  <a:lnTo>
                    <a:pt x="667" y="990"/>
                  </a:lnTo>
                  <a:cubicBezTo>
                    <a:pt x="572" y="1143"/>
                    <a:pt x="457" y="1276"/>
                    <a:pt x="381" y="1428"/>
                  </a:cubicBezTo>
                  <a:cubicBezTo>
                    <a:pt x="286" y="1561"/>
                    <a:pt x="191" y="1695"/>
                    <a:pt x="77" y="1809"/>
                  </a:cubicBezTo>
                  <a:lnTo>
                    <a:pt x="1" y="1904"/>
                  </a:lnTo>
                  <a:cubicBezTo>
                    <a:pt x="77" y="1847"/>
                    <a:pt x="134" y="1790"/>
                    <a:pt x="172" y="1733"/>
                  </a:cubicBezTo>
                  <a:cubicBezTo>
                    <a:pt x="400" y="1466"/>
                    <a:pt x="610" y="1200"/>
                    <a:pt x="819" y="914"/>
                  </a:cubicBezTo>
                  <a:cubicBezTo>
                    <a:pt x="914" y="781"/>
                    <a:pt x="972" y="667"/>
                    <a:pt x="1105" y="514"/>
                  </a:cubicBezTo>
                  <a:cubicBezTo>
                    <a:pt x="1238" y="343"/>
                    <a:pt x="1352" y="172"/>
                    <a:pt x="1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0" name="Google Shape;1850;p64"/>
            <p:cNvSpPr/>
            <p:nvPr/>
          </p:nvSpPr>
          <p:spPr>
            <a:xfrm>
              <a:off x="984050" y="2995275"/>
              <a:ext cx="40975" cy="231325"/>
            </a:xfrm>
            <a:custGeom>
              <a:avLst/>
              <a:gdLst/>
              <a:ahLst/>
              <a:cxnLst/>
              <a:rect l="l" t="t" r="r" b="b"/>
              <a:pathLst>
                <a:path w="1639" h="9253" extrusionOk="0">
                  <a:moveTo>
                    <a:pt x="1" y="0"/>
                  </a:moveTo>
                  <a:lnTo>
                    <a:pt x="1" y="0"/>
                  </a:lnTo>
                  <a:cubicBezTo>
                    <a:pt x="39" y="229"/>
                    <a:pt x="96" y="438"/>
                    <a:pt x="153" y="648"/>
                  </a:cubicBezTo>
                  <a:cubicBezTo>
                    <a:pt x="191" y="800"/>
                    <a:pt x="210" y="933"/>
                    <a:pt x="248" y="1105"/>
                  </a:cubicBezTo>
                  <a:cubicBezTo>
                    <a:pt x="286" y="1257"/>
                    <a:pt x="305" y="1428"/>
                    <a:pt x="344" y="1600"/>
                  </a:cubicBezTo>
                  <a:cubicBezTo>
                    <a:pt x="382" y="1904"/>
                    <a:pt x="439" y="2190"/>
                    <a:pt x="477" y="2494"/>
                  </a:cubicBezTo>
                  <a:cubicBezTo>
                    <a:pt x="534" y="2856"/>
                    <a:pt x="572" y="3218"/>
                    <a:pt x="629" y="3580"/>
                  </a:cubicBezTo>
                  <a:cubicBezTo>
                    <a:pt x="667" y="3979"/>
                    <a:pt x="724" y="4398"/>
                    <a:pt x="762" y="4779"/>
                  </a:cubicBezTo>
                  <a:cubicBezTo>
                    <a:pt x="819" y="5179"/>
                    <a:pt x="896" y="5560"/>
                    <a:pt x="972" y="5959"/>
                  </a:cubicBezTo>
                  <a:cubicBezTo>
                    <a:pt x="1029" y="6302"/>
                    <a:pt x="1086" y="6664"/>
                    <a:pt x="1162" y="7006"/>
                  </a:cubicBezTo>
                  <a:cubicBezTo>
                    <a:pt x="1238" y="7406"/>
                    <a:pt x="1334" y="7825"/>
                    <a:pt x="1391" y="8168"/>
                  </a:cubicBezTo>
                  <a:cubicBezTo>
                    <a:pt x="1467" y="8529"/>
                    <a:pt x="1543" y="8891"/>
                    <a:pt x="1638" y="9253"/>
                  </a:cubicBezTo>
                  <a:cubicBezTo>
                    <a:pt x="1619" y="9063"/>
                    <a:pt x="1581" y="8891"/>
                    <a:pt x="1562" y="8720"/>
                  </a:cubicBezTo>
                  <a:cubicBezTo>
                    <a:pt x="1524" y="8339"/>
                    <a:pt x="1467" y="7958"/>
                    <a:pt x="1429" y="7578"/>
                  </a:cubicBezTo>
                  <a:cubicBezTo>
                    <a:pt x="1372" y="7216"/>
                    <a:pt x="1334" y="6854"/>
                    <a:pt x="1276" y="6492"/>
                  </a:cubicBezTo>
                  <a:cubicBezTo>
                    <a:pt x="1238" y="6112"/>
                    <a:pt x="1181" y="5750"/>
                    <a:pt x="1124" y="5388"/>
                  </a:cubicBezTo>
                  <a:cubicBezTo>
                    <a:pt x="1105" y="5179"/>
                    <a:pt x="1067" y="4950"/>
                    <a:pt x="1029" y="4741"/>
                  </a:cubicBezTo>
                  <a:cubicBezTo>
                    <a:pt x="1010" y="4551"/>
                    <a:pt x="972" y="4322"/>
                    <a:pt x="953" y="4132"/>
                  </a:cubicBezTo>
                  <a:cubicBezTo>
                    <a:pt x="915" y="3941"/>
                    <a:pt x="896" y="3751"/>
                    <a:pt x="858" y="3580"/>
                  </a:cubicBezTo>
                  <a:cubicBezTo>
                    <a:pt x="839" y="3389"/>
                    <a:pt x="800" y="3218"/>
                    <a:pt x="762" y="3047"/>
                  </a:cubicBezTo>
                  <a:cubicBezTo>
                    <a:pt x="686" y="2666"/>
                    <a:pt x="610" y="2285"/>
                    <a:pt x="534" y="1904"/>
                  </a:cubicBezTo>
                  <a:lnTo>
                    <a:pt x="496" y="1752"/>
                  </a:lnTo>
                  <a:lnTo>
                    <a:pt x="496" y="1733"/>
                  </a:lnTo>
                  <a:cubicBezTo>
                    <a:pt x="458" y="1581"/>
                    <a:pt x="420" y="1428"/>
                    <a:pt x="401" y="1276"/>
                  </a:cubicBezTo>
                  <a:cubicBezTo>
                    <a:pt x="382" y="1219"/>
                    <a:pt x="344" y="1124"/>
                    <a:pt x="325" y="1067"/>
                  </a:cubicBezTo>
                  <a:cubicBezTo>
                    <a:pt x="325" y="1009"/>
                    <a:pt x="305" y="952"/>
                    <a:pt x="286" y="895"/>
                  </a:cubicBezTo>
                  <a:cubicBezTo>
                    <a:pt x="248" y="743"/>
                    <a:pt x="191" y="572"/>
                    <a:pt x="153" y="438"/>
                  </a:cubicBezTo>
                  <a:cubicBezTo>
                    <a:pt x="96" y="286"/>
                    <a:pt x="39" y="1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1" name="Google Shape;1851;p64"/>
            <p:cNvSpPr/>
            <p:nvPr/>
          </p:nvSpPr>
          <p:spPr>
            <a:xfrm>
              <a:off x="973100" y="3011450"/>
              <a:ext cx="48100" cy="236100"/>
            </a:xfrm>
            <a:custGeom>
              <a:avLst/>
              <a:gdLst/>
              <a:ahLst/>
              <a:cxnLst/>
              <a:rect l="l" t="t" r="r" b="b"/>
              <a:pathLst>
                <a:path w="1924" h="9444" extrusionOk="0">
                  <a:moveTo>
                    <a:pt x="1" y="1"/>
                  </a:moveTo>
                  <a:lnTo>
                    <a:pt x="1" y="1"/>
                  </a:lnTo>
                  <a:cubicBezTo>
                    <a:pt x="58" y="458"/>
                    <a:pt x="134" y="934"/>
                    <a:pt x="210" y="1352"/>
                  </a:cubicBezTo>
                  <a:cubicBezTo>
                    <a:pt x="268" y="1771"/>
                    <a:pt x="325" y="2190"/>
                    <a:pt x="382" y="2590"/>
                  </a:cubicBezTo>
                  <a:cubicBezTo>
                    <a:pt x="439" y="2990"/>
                    <a:pt x="496" y="3390"/>
                    <a:pt x="572" y="3789"/>
                  </a:cubicBezTo>
                  <a:cubicBezTo>
                    <a:pt x="610" y="3980"/>
                    <a:pt x="629" y="4170"/>
                    <a:pt x="667" y="4341"/>
                  </a:cubicBezTo>
                  <a:cubicBezTo>
                    <a:pt x="724" y="4570"/>
                    <a:pt x="763" y="4798"/>
                    <a:pt x="820" y="5027"/>
                  </a:cubicBezTo>
                  <a:lnTo>
                    <a:pt x="820" y="5046"/>
                  </a:lnTo>
                  <a:cubicBezTo>
                    <a:pt x="953" y="5655"/>
                    <a:pt x="1086" y="6264"/>
                    <a:pt x="1238" y="6854"/>
                  </a:cubicBezTo>
                  <a:cubicBezTo>
                    <a:pt x="1353" y="7273"/>
                    <a:pt x="1467" y="7673"/>
                    <a:pt x="1562" y="8073"/>
                  </a:cubicBezTo>
                  <a:cubicBezTo>
                    <a:pt x="1676" y="8530"/>
                    <a:pt x="1810" y="8987"/>
                    <a:pt x="1924" y="9444"/>
                  </a:cubicBezTo>
                  <a:cubicBezTo>
                    <a:pt x="1867" y="9082"/>
                    <a:pt x="1791" y="8701"/>
                    <a:pt x="1733" y="8339"/>
                  </a:cubicBezTo>
                  <a:cubicBezTo>
                    <a:pt x="1695" y="8054"/>
                    <a:pt x="1638" y="7768"/>
                    <a:pt x="1581" y="7464"/>
                  </a:cubicBezTo>
                  <a:cubicBezTo>
                    <a:pt x="1410" y="6645"/>
                    <a:pt x="1257" y="5807"/>
                    <a:pt x="1105" y="4970"/>
                  </a:cubicBezTo>
                  <a:cubicBezTo>
                    <a:pt x="934" y="4189"/>
                    <a:pt x="763" y="3409"/>
                    <a:pt x="629" y="2628"/>
                  </a:cubicBezTo>
                  <a:cubicBezTo>
                    <a:pt x="534" y="2209"/>
                    <a:pt x="477" y="1809"/>
                    <a:pt x="363" y="1352"/>
                  </a:cubicBezTo>
                  <a:cubicBezTo>
                    <a:pt x="248" y="896"/>
                    <a:pt x="134" y="45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2" name="Google Shape;1852;p64"/>
            <p:cNvSpPr/>
            <p:nvPr/>
          </p:nvSpPr>
          <p:spPr>
            <a:xfrm>
              <a:off x="967400" y="3011450"/>
              <a:ext cx="34300" cy="220875"/>
            </a:xfrm>
            <a:custGeom>
              <a:avLst/>
              <a:gdLst/>
              <a:ahLst/>
              <a:cxnLst/>
              <a:rect l="l" t="t" r="r" b="b"/>
              <a:pathLst>
                <a:path w="1372" h="8835" extrusionOk="0">
                  <a:moveTo>
                    <a:pt x="39" y="1"/>
                  </a:moveTo>
                  <a:cubicBezTo>
                    <a:pt x="20" y="20"/>
                    <a:pt x="1" y="39"/>
                    <a:pt x="1" y="58"/>
                  </a:cubicBezTo>
                  <a:cubicBezTo>
                    <a:pt x="1" y="96"/>
                    <a:pt x="1" y="153"/>
                    <a:pt x="1" y="191"/>
                  </a:cubicBezTo>
                  <a:lnTo>
                    <a:pt x="1" y="305"/>
                  </a:lnTo>
                  <a:lnTo>
                    <a:pt x="1" y="382"/>
                  </a:lnTo>
                  <a:cubicBezTo>
                    <a:pt x="20" y="477"/>
                    <a:pt x="20" y="572"/>
                    <a:pt x="39" y="686"/>
                  </a:cubicBezTo>
                  <a:lnTo>
                    <a:pt x="96" y="1048"/>
                  </a:lnTo>
                  <a:cubicBezTo>
                    <a:pt x="115" y="1238"/>
                    <a:pt x="134" y="1391"/>
                    <a:pt x="172" y="1600"/>
                  </a:cubicBezTo>
                  <a:cubicBezTo>
                    <a:pt x="191" y="1809"/>
                    <a:pt x="229" y="2000"/>
                    <a:pt x="267" y="2228"/>
                  </a:cubicBezTo>
                  <a:cubicBezTo>
                    <a:pt x="286" y="2438"/>
                    <a:pt x="324" y="2628"/>
                    <a:pt x="362" y="2875"/>
                  </a:cubicBezTo>
                  <a:cubicBezTo>
                    <a:pt x="419" y="3142"/>
                    <a:pt x="457" y="3370"/>
                    <a:pt x="496" y="3618"/>
                  </a:cubicBezTo>
                  <a:cubicBezTo>
                    <a:pt x="515" y="3675"/>
                    <a:pt x="534" y="3751"/>
                    <a:pt x="534" y="3827"/>
                  </a:cubicBezTo>
                  <a:cubicBezTo>
                    <a:pt x="553" y="3961"/>
                    <a:pt x="572" y="4113"/>
                    <a:pt x="591" y="4265"/>
                  </a:cubicBezTo>
                  <a:cubicBezTo>
                    <a:pt x="629" y="4475"/>
                    <a:pt x="667" y="4665"/>
                    <a:pt x="686" y="4874"/>
                  </a:cubicBezTo>
                  <a:cubicBezTo>
                    <a:pt x="724" y="5084"/>
                    <a:pt x="762" y="5274"/>
                    <a:pt x="781" y="5484"/>
                  </a:cubicBezTo>
                  <a:cubicBezTo>
                    <a:pt x="838" y="5903"/>
                    <a:pt x="914" y="6340"/>
                    <a:pt x="971" y="6759"/>
                  </a:cubicBezTo>
                  <a:cubicBezTo>
                    <a:pt x="991" y="6969"/>
                    <a:pt x="1029" y="7178"/>
                    <a:pt x="1067" y="7387"/>
                  </a:cubicBezTo>
                  <a:cubicBezTo>
                    <a:pt x="1086" y="7483"/>
                    <a:pt x="1105" y="7578"/>
                    <a:pt x="1124" y="7673"/>
                  </a:cubicBezTo>
                  <a:lnTo>
                    <a:pt x="1162" y="7901"/>
                  </a:lnTo>
                  <a:cubicBezTo>
                    <a:pt x="1162" y="7921"/>
                    <a:pt x="1181" y="7959"/>
                    <a:pt x="1181" y="7997"/>
                  </a:cubicBezTo>
                  <a:cubicBezTo>
                    <a:pt x="1200" y="8092"/>
                    <a:pt x="1219" y="8187"/>
                    <a:pt x="1238" y="8282"/>
                  </a:cubicBezTo>
                  <a:cubicBezTo>
                    <a:pt x="1257" y="8377"/>
                    <a:pt x="1276" y="8454"/>
                    <a:pt x="1295" y="8549"/>
                  </a:cubicBezTo>
                  <a:lnTo>
                    <a:pt x="1352" y="8834"/>
                  </a:lnTo>
                  <a:lnTo>
                    <a:pt x="1371" y="8815"/>
                  </a:lnTo>
                  <a:lnTo>
                    <a:pt x="1219" y="7597"/>
                  </a:lnTo>
                  <a:cubicBezTo>
                    <a:pt x="1181" y="7368"/>
                    <a:pt x="1162" y="7159"/>
                    <a:pt x="1143" y="6950"/>
                  </a:cubicBezTo>
                  <a:cubicBezTo>
                    <a:pt x="1124" y="6854"/>
                    <a:pt x="1124" y="6778"/>
                    <a:pt x="1105" y="6664"/>
                  </a:cubicBezTo>
                  <a:cubicBezTo>
                    <a:pt x="1105" y="6550"/>
                    <a:pt x="1086" y="6436"/>
                    <a:pt x="1067" y="6340"/>
                  </a:cubicBezTo>
                  <a:cubicBezTo>
                    <a:pt x="1067" y="6264"/>
                    <a:pt x="1048" y="6207"/>
                    <a:pt x="1048" y="6131"/>
                  </a:cubicBezTo>
                  <a:lnTo>
                    <a:pt x="1010" y="5788"/>
                  </a:lnTo>
                  <a:cubicBezTo>
                    <a:pt x="991" y="5655"/>
                    <a:pt x="971" y="5503"/>
                    <a:pt x="971" y="5369"/>
                  </a:cubicBezTo>
                  <a:cubicBezTo>
                    <a:pt x="914" y="4970"/>
                    <a:pt x="857" y="4551"/>
                    <a:pt x="800" y="4151"/>
                  </a:cubicBezTo>
                  <a:cubicBezTo>
                    <a:pt x="762" y="4018"/>
                    <a:pt x="743" y="3865"/>
                    <a:pt x="724" y="3713"/>
                  </a:cubicBezTo>
                  <a:cubicBezTo>
                    <a:pt x="705" y="3656"/>
                    <a:pt x="686" y="3580"/>
                    <a:pt x="686" y="3523"/>
                  </a:cubicBezTo>
                  <a:lnTo>
                    <a:pt x="591" y="3104"/>
                  </a:lnTo>
                  <a:cubicBezTo>
                    <a:pt x="572" y="3009"/>
                    <a:pt x="553" y="2914"/>
                    <a:pt x="534" y="2818"/>
                  </a:cubicBezTo>
                  <a:lnTo>
                    <a:pt x="534" y="2761"/>
                  </a:lnTo>
                  <a:cubicBezTo>
                    <a:pt x="476" y="2533"/>
                    <a:pt x="438" y="2323"/>
                    <a:pt x="381" y="2095"/>
                  </a:cubicBezTo>
                  <a:lnTo>
                    <a:pt x="267" y="1467"/>
                  </a:lnTo>
                  <a:cubicBezTo>
                    <a:pt x="229" y="1257"/>
                    <a:pt x="172" y="1010"/>
                    <a:pt x="134" y="781"/>
                  </a:cubicBezTo>
                  <a:cubicBezTo>
                    <a:pt x="115" y="667"/>
                    <a:pt x="96" y="572"/>
                    <a:pt x="77" y="477"/>
                  </a:cubicBezTo>
                  <a:cubicBezTo>
                    <a:pt x="58" y="362"/>
                    <a:pt x="39" y="267"/>
                    <a:pt x="39" y="153"/>
                  </a:cubicBezTo>
                  <a:cubicBezTo>
                    <a:pt x="39" y="115"/>
                    <a:pt x="39" y="77"/>
                    <a:pt x="39" y="58"/>
                  </a:cubicBezTo>
                  <a:cubicBezTo>
                    <a:pt x="39" y="39"/>
                    <a:pt x="39" y="20"/>
                    <a:pt x="39" y="20"/>
                  </a:cubicBez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3" name="Google Shape;1853;p64"/>
            <p:cNvSpPr/>
            <p:nvPr/>
          </p:nvSpPr>
          <p:spPr>
            <a:xfrm>
              <a:off x="888875" y="3071900"/>
              <a:ext cx="43325" cy="189450"/>
            </a:xfrm>
            <a:custGeom>
              <a:avLst/>
              <a:gdLst/>
              <a:ahLst/>
              <a:cxnLst/>
              <a:rect l="l" t="t" r="r" b="b"/>
              <a:pathLst>
                <a:path w="1733" h="7578" extrusionOk="0">
                  <a:moveTo>
                    <a:pt x="19" y="1"/>
                  </a:moveTo>
                  <a:cubicBezTo>
                    <a:pt x="19" y="20"/>
                    <a:pt x="0" y="1"/>
                    <a:pt x="19" y="39"/>
                  </a:cubicBezTo>
                  <a:cubicBezTo>
                    <a:pt x="19" y="69"/>
                    <a:pt x="19" y="87"/>
                    <a:pt x="29" y="122"/>
                  </a:cubicBezTo>
                  <a:lnTo>
                    <a:pt x="29" y="122"/>
                  </a:lnTo>
                  <a:cubicBezTo>
                    <a:pt x="24" y="91"/>
                    <a:pt x="19" y="58"/>
                    <a:pt x="19" y="20"/>
                  </a:cubicBezTo>
                  <a:lnTo>
                    <a:pt x="19" y="1"/>
                  </a:lnTo>
                  <a:close/>
                  <a:moveTo>
                    <a:pt x="29" y="122"/>
                  </a:moveTo>
                  <a:cubicBezTo>
                    <a:pt x="34" y="153"/>
                    <a:pt x="38" y="181"/>
                    <a:pt x="38" y="210"/>
                  </a:cubicBezTo>
                  <a:cubicBezTo>
                    <a:pt x="42" y="220"/>
                    <a:pt x="45" y="230"/>
                    <a:pt x="48" y="240"/>
                  </a:cubicBezTo>
                  <a:lnTo>
                    <a:pt x="48" y="240"/>
                  </a:lnTo>
                  <a:cubicBezTo>
                    <a:pt x="43" y="211"/>
                    <a:pt x="38" y="182"/>
                    <a:pt x="38" y="153"/>
                  </a:cubicBezTo>
                  <a:cubicBezTo>
                    <a:pt x="34" y="141"/>
                    <a:pt x="31" y="131"/>
                    <a:pt x="29" y="122"/>
                  </a:cubicBezTo>
                  <a:close/>
                  <a:moveTo>
                    <a:pt x="48" y="240"/>
                  </a:moveTo>
                  <a:cubicBezTo>
                    <a:pt x="53" y="268"/>
                    <a:pt x="57" y="296"/>
                    <a:pt x="57" y="324"/>
                  </a:cubicBezTo>
                  <a:lnTo>
                    <a:pt x="95" y="477"/>
                  </a:lnTo>
                  <a:cubicBezTo>
                    <a:pt x="95" y="534"/>
                    <a:pt x="115" y="591"/>
                    <a:pt x="134" y="648"/>
                  </a:cubicBezTo>
                  <a:cubicBezTo>
                    <a:pt x="172" y="857"/>
                    <a:pt x="210" y="1086"/>
                    <a:pt x="248" y="1276"/>
                  </a:cubicBezTo>
                  <a:cubicBezTo>
                    <a:pt x="286" y="1447"/>
                    <a:pt x="324" y="1619"/>
                    <a:pt x="362" y="1790"/>
                  </a:cubicBezTo>
                  <a:cubicBezTo>
                    <a:pt x="400" y="1981"/>
                    <a:pt x="438" y="2152"/>
                    <a:pt x="476" y="2323"/>
                  </a:cubicBezTo>
                  <a:lnTo>
                    <a:pt x="476" y="2342"/>
                  </a:lnTo>
                  <a:lnTo>
                    <a:pt x="476" y="2361"/>
                  </a:lnTo>
                  <a:lnTo>
                    <a:pt x="476" y="2380"/>
                  </a:lnTo>
                  <a:lnTo>
                    <a:pt x="590" y="2875"/>
                  </a:lnTo>
                  <a:lnTo>
                    <a:pt x="590" y="2913"/>
                  </a:lnTo>
                  <a:lnTo>
                    <a:pt x="590" y="2970"/>
                  </a:lnTo>
                  <a:lnTo>
                    <a:pt x="590" y="3009"/>
                  </a:lnTo>
                  <a:lnTo>
                    <a:pt x="610" y="3066"/>
                  </a:lnTo>
                  <a:cubicBezTo>
                    <a:pt x="610" y="3085"/>
                    <a:pt x="610" y="3085"/>
                    <a:pt x="610" y="3104"/>
                  </a:cubicBezTo>
                  <a:lnTo>
                    <a:pt x="610" y="3123"/>
                  </a:lnTo>
                  <a:lnTo>
                    <a:pt x="610" y="3161"/>
                  </a:lnTo>
                  <a:cubicBezTo>
                    <a:pt x="629" y="3256"/>
                    <a:pt x="667" y="3389"/>
                    <a:pt x="686" y="3504"/>
                  </a:cubicBezTo>
                  <a:lnTo>
                    <a:pt x="819" y="4094"/>
                  </a:lnTo>
                  <a:cubicBezTo>
                    <a:pt x="838" y="4189"/>
                    <a:pt x="838" y="4284"/>
                    <a:pt x="876" y="4379"/>
                  </a:cubicBezTo>
                  <a:cubicBezTo>
                    <a:pt x="895" y="4474"/>
                    <a:pt x="914" y="4551"/>
                    <a:pt x="933" y="4646"/>
                  </a:cubicBezTo>
                  <a:cubicBezTo>
                    <a:pt x="933" y="4741"/>
                    <a:pt x="952" y="4817"/>
                    <a:pt x="971" y="4893"/>
                  </a:cubicBezTo>
                  <a:lnTo>
                    <a:pt x="1028" y="5160"/>
                  </a:lnTo>
                  <a:cubicBezTo>
                    <a:pt x="1066" y="5331"/>
                    <a:pt x="1085" y="5483"/>
                    <a:pt x="1124" y="5636"/>
                  </a:cubicBezTo>
                  <a:cubicBezTo>
                    <a:pt x="1162" y="5769"/>
                    <a:pt x="1200" y="5921"/>
                    <a:pt x="1219" y="6055"/>
                  </a:cubicBezTo>
                  <a:cubicBezTo>
                    <a:pt x="1238" y="6112"/>
                    <a:pt x="1257" y="6188"/>
                    <a:pt x="1276" y="6245"/>
                  </a:cubicBezTo>
                  <a:cubicBezTo>
                    <a:pt x="1295" y="6302"/>
                    <a:pt x="1314" y="6359"/>
                    <a:pt x="1314" y="6416"/>
                  </a:cubicBezTo>
                  <a:cubicBezTo>
                    <a:pt x="1371" y="6607"/>
                    <a:pt x="1428" y="6778"/>
                    <a:pt x="1485" y="6968"/>
                  </a:cubicBezTo>
                  <a:cubicBezTo>
                    <a:pt x="1542" y="7159"/>
                    <a:pt x="1599" y="7368"/>
                    <a:pt x="1676" y="7559"/>
                  </a:cubicBezTo>
                  <a:lnTo>
                    <a:pt x="1733" y="7578"/>
                  </a:lnTo>
                  <a:cubicBezTo>
                    <a:pt x="1657" y="7292"/>
                    <a:pt x="1599" y="7007"/>
                    <a:pt x="1523" y="6702"/>
                  </a:cubicBezTo>
                  <a:cubicBezTo>
                    <a:pt x="1504" y="6607"/>
                    <a:pt x="1485" y="6512"/>
                    <a:pt x="1447" y="6397"/>
                  </a:cubicBezTo>
                  <a:lnTo>
                    <a:pt x="1428" y="6245"/>
                  </a:lnTo>
                  <a:cubicBezTo>
                    <a:pt x="1352" y="5883"/>
                    <a:pt x="1276" y="5503"/>
                    <a:pt x="1219" y="5141"/>
                  </a:cubicBezTo>
                  <a:cubicBezTo>
                    <a:pt x="1181" y="4969"/>
                    <a:pt x="1143" y="4798"/>
                    <a:pt x="1104" y="4608"/>
                  </a:cubicBezTo>
                  <a:cubicBezTo>
                    <a:pt x="1085" y="4417"/>
                    <a:pt x="1047" y="4246"/>
                    <a:pt x="1009" y="4056"/>
                  </a:cubicBezTo>
                  <a:lnTo>
                    <a:pt x="933" y="3694"/>
                  </a:lnTo>
                  <a:cubicBezTo>
                    <a:pt x="914" y="3618"/>
                    <a:pt x="895" y="3542"/>
                    <a:pt x="876" y="3485"/>
                  </a:cubicBezTo>
                  <a:lnTo>
                    <a:pt x="800" y="3161"/>
                  </a:lnTo>
                  <a:cubicBezTo>
                    <a:pt x="781" y="3066"/>
                    <a:pt x="762" y="2970"/>
                    <a:pt x="743" y="2894"/>
                  </a:cubicBezTo>
                  <a:cubicBezTo>
                    <a:pt x="724" y="2818"/>
                    <a:pt x="705" y="2742"/>
                    <a:pt x="686" y="2666"/>
                  </a:cubicBezTo>
                  <a:lnTo>
                    <a:pt x="590" y="2342"/>
                  </a:lnTo>
                  <a:cubicBezTo>
                    <a:pt x="514" y="2000"/>
                    <a:pt x="419" y="1657"/>
                    <a:pt x="324" y="1314"/>
                  </a:cubicBezTo>
                  <a:cubicBezTo>
                    <a:pt x="286" y="1124"/>
                    <a:pt x="229" y="895"/>
                    <a:pt x="172" y="724"/>
                  </a:cubicBezTo>
                  <a:cubicBezTo>
                    <a:pt x="136" y="563"/>
                    <a:pt x="100" y="401"/>
                    <a:pt x="48" y="2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4" name="Google Shape;1854;p64"/>
            <p:cNvSpPr/>
            <p:nvPr/>
          </p:nvSpPr>
          <p:spPr>
            <a:xfrm>
              <a:off x="897925" y="3051900"/>
              <a:ext cx="44275" cy="205175"/>
            </a:xfrm>
            <a:custGeom>
              <a:avLst/>
              <a:gdLst/>
              <a:ahLst/>
              <a:cxnLst/>
              <a:rect l="l" t="t" r="r" b="b"/>
              <a:pathLst>
                <a:path w="1771" h="8207" extrusionOk="0">
                  <a:moveTo>
                    <a:pt x="0" y="1"/>
                  </a:moveTo>
                  <a:lnTo>
                    <a:pt x="0" y="1"/>
                  </a:lnTo>
                  <a:cubicBezTo>
                    <a:pt x="19" y="172"/>
                    <a:pt x="19" y="344"/>
                    <a:pt x="57" y="534"/>
                  </a:cubicBezTo>
                  <a:cubicBezTo>
                    <a:pt x="57" y="610"/>
                    <a:pt x="76" y="667"/>
                    <a:pt x="95" y="743"/>
                  </a:cubicBezTo>
                  <a:lnTo>
                    <a:pt x="114" y="934"/>
                  </a:lnTo>
                  <a:cubicBezTo>
                    <a:pt x="133" y="953"/>
                    <a:pt x="133" y="972"/>
                    <a:pt x="133" y="1010"/>
                  </a:cubicBezTo>
                  <a:cubicBezTo>
                    <a:pt x="171" y="1143"/>
                    <a:pt x="209" y="1277"/>
                    <a:pt x="228" y="1429"/>
                  </a:cubicBezTo>
                  <a:lnTo>
                    <a:pt x="286" y="1714"/>
                  </a:lnTo>
                  <a:cubicBezTo>
                    <a:pt x="305" y="1772"/>
                    <a:pt x="324" y="1848"/>
                    <a:pt x="324" y="1905"/>
                  </a:cubicBezTo>
                  <a:cubicBezTo>
                    <a:pt x="362" y="2095"/>
                    <a:pt x="400" y="2305"/>
                    <a:pt x="438" y="2457"/>
                  </a:cubicBezTo>
                  <a:cubicBezTo>
                    <a:pt x="457" y="2609"/>
                    <a:pt x="495" y="2761"/>
                    <a:pt x="514" y="2914"/>
                  </a:cubicBezTo>
                  <a:cubicBezTo>
                    <a:pt x="590" y="3352"/>
                    <a:pt x="666" y="3809"/>
                    <a:pt x="742" y="4246"/>
                  </a:cubicBezTo>
                  <a:cubicBezTo>
                    <a:pt x="781" y="4475"/>
                    <a:pt x="838" y="4684"/>
                    <a:pt x="876" y="4913"/>
                  </a:cubicBezTo>
                  <a:cubicBezTo>
                    <a:pt x="895" y="4989"/>
                    <a:pt x="914" y="5084"/>
                    <a:pt x="933" y="5160"/>
                  </a:cubicBezTo>
                  <a:lnTo>
                    <a:pt x="971" y="5389"/>
                  </a:lnTo>
                  <a:cubicBezTo>
                    <a:pt x="971" y="5427"/>
                    <a:pt x="990" y="5465"/>
                    <a:pt x="990" y="5503"/>
                  </a:cubicBezTo>
                  <a:cubicBezTo>
                    <a:pt x="1028" y="5655"/>
                    <a:pt x="1066" y="5788"/>
                    <a:pt x="1085" y="5941"/>
                  </a:cubicBezTo>
                  <a:lnTo>
                    <a:pt x="1085" y="5979"/>
                  </a:lnTo>
                  <a:lnTo>
                    <a:pt x="1085" y="6017"/>
                  </a:lnTo>
                  <a:cubicBezTo>
                    <a:pt x="1142" y="6264"/>
                    <a:pt x="1199" y="6512"/>
                    <a:pt x="1276" y="6759"/>
                  </a:cubicBezTo>
                  <a:cubicBezTo>
                    <a:pt x="1295" y="6855"/>
                    <a:pt x="1333" y="6969"/>
                    <a:pt x="1352" y="7064"/>
                  </a:cubicBezTo>
                  <a:cubicBezTo>
                    <a:pt x="1371" y="7102"/>
                    <a:pt x="1390" y="7140"/>
                    <a:pt x="1390" y="7178"/>
                  </a:cubicBezTo>
                  <a:lnTo>
                    <a:pt x="1447" y="7350"/>
                  </a:lnTo>
                  <a:cubicBezTo>
                    <a:pt x="1523" y="7559"/>
                    <a:pt x="1618" y="7787"/>
                    <a:pt x="1694" y="7997"/>
                  </a:cubicBezTo>
                  <a:cubicBezTo>
                    <a:pt x="1709" y="8040"/>
                    <a:pt x="1734" y="8094"/>
                    <a:pt x="1754" y="8151"/>
                  </a:cubicBezTo>
                  <a:lnTo>
                    <a:pt x="1754" y="8151"/>
                  </a:lnTo>
                  <a:cubicBezTo>
                    <a:pt x="1686" y="7922"/>
                    <a:pt x="1632" y="7693"/>
                    <a:pt x="1561" y="7464"/>
                  </a:cubicBezTo>
                  <a:lnTo>
                    <a:pt x="1504" y="7235"/>
                  </a:lnTo>
                  <a:cubicBezTo>
                    <a:pt x="1485" y="7197"/>
                    <a:pt x="1466" y="7159"/>
                    <a:pt x="1466" y="7121"/>
                  </a:cubicBezTo>
                  <a:cubicBezTo>
                    <a:pt x="1447" y="7026"/>
                    <a:pt x="1428" y="6912"/>
                    <a:pt x="1390" y="6798"/>
                  </a:cubicBezTo>
                  <a:lnTo>
                    <a:pt x="1333" y="6493"/>
                  </a:lnTo>
                  <a:lnTo>
                    <a:pt x="1314" y="6436"/>
                  </a:lnTo>
                  <a:lnTo>
                    <a:pt x="1314" y="6417"/>
                  </a:lnTo>
                  <a:cubicBezTo>
                    <a:pt x="1276" y="6264"/>
                    <a:pt x="1257" y="6112"/>
                    <a:pt x="1218" y="5960"/>
                  </a:cubicBezTo>
                  <a:cubicBezTo>
                    <a:pt x="1218" y="5884"/>
                    <a:pt x="1199" y="5827"/>
                    <a:pt x="1180" y="5750"/>
                  </a:cubicBezTo>
                  <a:lnTo>
                    <a:pt x="1047" y="5027"/>
                  </a:lnTo>
                  <a:cubicBezTo>
                    <a:pt x="990" y="4818"/>
                    <a:pt x="952" y="4589"/>
                    <a:pt x="914" y="4380"/>
                  </a:cubicBezTo>
                  <a:cubicBezTo>
                    <a:pt x="895" y="4285"/>
                    <a:pt x="895" y="4227"/>
                    <a:pt x="876" y="4113"/>
                  </a:cubicBezTo>
                  <a:cubicBezTo>
                    <a:pt x="838" y="3999"/>
                    <a:pt x="819" y="3866"/>
                    <a:pt x="800" y="3751"/>
                  </a:cubicBezTo>
                  <a:cubicBezTo>
                    <a:pt x="781" y="3637"/>
                    <a:pt x="762" y="3542"/>
                    <a:pt x="742" y="3428"/>
                  </a:cubicBezTo>
                  <a:lnTo>
                    <a:pt x="685" y="3199"/>
                  </a:lnTo>
                  <a:cubicBezTo>
                    <a:pt x="685" y="3180"/>
                    <a:pt x="666" y="3142"/>
                    <a:pt x="666" y="3104"/>
                  </a:cubicBezTo>
                  <a:cubicBezTo>
                    <a:pt x="628" y="2895"/>
                    <a:pt x="590" y="2685"/>
                    <a:pt x="533" y="2476"/>
                  </a:cubicBezTo>
                  <a:cubicBezTo>
                    <a:pt x="495" y="2286"/>
                    <a:pt x="457" y="2095"/>
                    <a:pt x="400" y="1886"/>
                  </a:cubicBezTo>
                  <a:cubicBezTo>
                    <a:pt x="400" y="1867"/>
                    <a:pt x="381" y="1829"/>
                    <a:pt x="381" y="1791"/>
                  </a:cubicBezTo>
                  <a:lnTo>
                    <a:pt x="324" y="1562"/>
                  </a:lnTo>
                  <a:lnTo>
                    <a:pt x="267" y="1334"/>
                  </a:lnTo>
                  <a:cubicBezTo>
                    <a:pt x="209" y="1105"/>
                    <a:pt x="152" y="896"/>
                    <a:pt x="95" y="686"/>
                  </a:cubicBezTo>
                  <a:cubicBezTo>
                    <a:pt x="76" y="572"/>
                    <a:pt x="57" y="515"/>
                    <a:pt x="38" y="382"/>
                  </a:cubicBezTo>
                  <a:cubicBezTo>
                    <a:pt x="19" y="229"/>
                    <a:pt x="19" y="115"/>
                    <a:pt x="0" y="1"/>
                  </a:cubicBezTo>
                  <a:close/>
                  <a:moveTo>
                    <a:pt x="1754" y="8151"/>
                  </a:moveTo>
                  <a:cubicBezTo>
                    <a:pt x="1759" y="8170"/>
                    <a:pt x="1765" y="8188"/>
                    <a:pt x="1771" y="8206"/>
                  </a:cubicBezTo>
                  <a:cubicBezTo>
                    <a:pt x="1766" y="8188"/>
                    <a:pt x="1760" y="8169"/>
                    <a:pt x="1754" y="8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5" name="Google Shape;1855;p64"/>
            <p:cNvSpPr/>
            <p:nvPr/>
          </p:nvSpPr>
          <p:spPr>
            <a:xfrm>
              <a:off x="906950" y="3048100"/>
              <a:ext cx="48100" cy="210875"/>
            </a:xfrm>
            <a:custGeom>
              <a:avLst/>
              <a:gdLst/>
              <a:ahLst/>
              <a:cxnLst/>
              <a:rect l="l" t="t" r="r" b="b"/>
              <a:pathLst>
                <a:path w="1924" h="8435" extrusionOk="0">
                  <a:moveTo>
                    <a:pt x="1" y="1"/>
                  </a:moveTo>
                  <a:lnTo>
                    <a:pt x="1" y="1"/>
                  </a:lnTo>
                  <a:cubicBezTo>
                    <a:pt x="39" y="191"/>
                    <a:pt x="77" y="381"/>
                    <a:pt x="96" y="591"/>
                  </a:cubicBezTo>
                  <a:cubicBezTo>
                    <a:pt x="115" y="648"/>
                    <a:pt x="134" y="724"/>
                    <a:pt x="134" y="781"/>
                  </a:cubicBezTo>
                  <a:cubicBezTo>
                    <a:pt x="153" y="838"/>
                    <a:pt x="172" y="914"/>
                    <a:pt x="191" y="972"/>
                  </a:cubicBezTo>
                  <a:cubicBezTo>
                    <a:pt x="210" y="1124"/>
                    <a:pt x="248" y="1276"/>
                    <a:pt x="286" y="1448"/>
                  </a:cubicBezTo>
                  <a:cubicBezTo>
                    <a:pt x="343" y="1695"/>
                    <a:pt x="401" y="1962"/>
                    <a:pt x="458" y="2228"/>
                  </a:cubicBezTo>
                  <a:cubicBezTo>
                    <a:pt x="477" y="2361"/>
                    <a:pt x="496" y="2476"/>
                    <a:pt x="515" y="2609"/>
                  </a:cubicBezTo>
                  <a:cubicBezTo>
                    <a:pt x="553" y="2780"/>
                    <a:pt x="591" y="2933"/>
                    <a:pt x="610" y="3104"/>
                  </a:cubicBezTo>
                  <a:cubicBezTo>
                    <a:pt x="724" y="3675"/>
                    <a:pt x="800" y="4227"/>
                    <a:pt x="896" y="4798"/>
                  </a:cubicBezTo>
                  <a:cubicBezTo>
                    <a:pt x="934" y="4951"/>
                    <a:pt x="953" y="5103"/>
                    <a:pt x="991" y="5255"/>
                  </a:cubicBezTo>
                  <a:lnTo>
                    <a:pt x="1086" y="5788"/>
                  </a:lnTo>
                  <a:cubicBezTo>
                    <a:pt x="1143" y="6055"/>
                    <a:pt x="1219" y="6321"/>
                    <a:pt x="1295" y="6607"/>
                  </a:cubicBezTo>
                  <a:cubicBezTo>
                    <a:pt x="1371" y="6911"/>
                    <a:pt x="1448" y="7197"/>
                    <a:pt x="1543" y="7483"/>
                  </a:cubicBezTo>
                  <a:cubicBezTo>
                    <a:pt x="1562" y="7559"/>
                    <a:pt x="1581" y="7597"/>
                    <a:pt x="1600" y="7673"/>
                  </a:cubicBezTo>
                  <a:cubicBezTo>
                    <a:pt x="1638" y="7730"/>
                    <a:pt x="1657" y="7806"/>
                    <a:pt x="1676" y="7882"/>
                  </a:cubicBezTo>
                  <a:lnTo>
                    <a:pt x="1924" y="8434"/>
                  </a:lnTo>
                  <a:lnTo>
                    <a:pt x="1733" y="7882"/>
                  </a:lnTo>
                  <a:cubicBezTo>
                    <a:pt x="1695" y="7749"/>
                    <a:pt x="1657" y="7635"/>
                    <a:pt x="1619" y="7521"/>
                  </a:cubicBezTo>
                  <a:cubicBezTo>
                    <a:pt x="1619" y="7464"/>
                    <a:pt x="1600" y="7444"/>
                    <a:pt x="1581" y="7368"/>
                  </a:cubicBezTo>
                  <a:cubicBezTo>
                    <a:pt x="1581" y="7311"/>
                    <a:pt x="1562" y="7254"/>
                    <a:pt x="1543" y="7197"/>
                  </a:cubicBezTo>
                  <a:cubicBezTo>
                    <a:pt x="1505" y="7064"/>
                    <a:pt x="1486" y="6930"/>
                    <a:pt x="1448" y="6797"/>
                  </a:cubicBezTo>
                  <a:cubicBezTo>
                    <a:pt x="1410" y="6569"/>
                    <a:pt x="1352" y="6359"/>
                    <a:pt x="1314" y="6131"/>
                  </a:cubicBezTo>
                  <a:cubicBezTo>
                    <a:pt x="1295" y="6017"/>
                    <a:pt x="1276" y="5902"/>
                    <a:pt x="1257" y="5807"/>
                  </a:cubicBezTo>
                  <a:lnTo>
                    <a:pt x="1181" y="5407"/>
                  </a:lnTo>
                  <a:cubicBezTo>
                    <a:pt x="1086" y="4836"/>
                    <a:pt x="1010" y="4265"/>
                    <a:pt x="915" y="3694"/>
                  </a:cubicBezTo>
                  <a:cubicBezTo>
                    <a:pt x="876" y="3523"/>
                    <a:pt x="857" y="3389"/>
                    <a:pt x="819" y="3218"/>
                  </a:cubicBezTo>
                  <a:cubicBezTo>
                    <a:pt x="781" y="3047"/>
                    <a:pt x="743" y="2875"/>
                    <a:pt x="705" y="2704"/>
                  </a:cubicBezTo>
                  <a:cubicBezTo>
                    <a:pt x="686" y="2571"/>
                    <a:pt x="667" y="2476"/>
                    <a:pt x="629" y="2342"/>
                  </a:cubicBezTo>
                  <a:cubicBezTo>
                    <a:pt x="610" y="2190"/>
                    <a:pt x="572" y="2057"/>
                    <a:pt x="534" y="1924"/>
                  </a:cubicBezTo>
                  <a:lnTo>
                    <a:pt x="401" y="1409"/>
                  </a:lnTo>
                  <a:cubicBezTo>
                    <a:pt x="362" y="1257"/>
                    <a:pt x="305" y="1105"/>
                    <a:pt x="267" y="972"/>
                  </a:cubicBezTo>
                  <a:lnTo>
                    <a:pt x="210" y="800"/>
                  </a:lnTo>
                  <a:cubicBezTo>
                    <a:pt x="191" y="724"/>
                    <a:pt x="172" y="648"/>
                    <a:pt x="153" y="572"/>
                  </a:cubicBezTo>
                  <a:cubicBezTo>
                    <a:pt x="115" y="381"/>
                    <a:pt x="58"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6" name="Google Shape;1856;p64"/>
            <p:cNvSpPr/>
            <p:nvPr/>
          </p:nvSpPr>
          <p:spPr>
            <a:xfrm>
              <a:off x="942175" y="3166150"/>
              <a:ext cx="21450" cy="76175"/>
            </a:xfrm>
            <a:custGeom>
              <a:avLst/>
              <a:gdLst/>
              <a:ahLst/>
              <a:cxnLst/>
              <a:rect l="l" t="t" r="r" b="b"/>
              <a:pathLst>
                <a:path w="858" h="3047" extrusionOk="0">
                  <a:moveTo>
                    <a:pt x="1" y="0"/>
                  </a:moveTo>
                  <a:lnTo>
                    <a:pt x="96" y="305"/>
                  </a:lnTo>
                  <a:cubicBezTo>
                    <a:pt x="172" y="628"/>
                    <a:pt x="267" y="971"/>
                    <a:pt x="362" y="1295"/>
                  </a:cubicBezTo>
                  <a:cubicBezTo>
                    <a:pt x="438" y="1561"/>
                    <a:pt x="534" y="1828"/>
                    <a:pt x="610" y="2094"/>
                  </a:cubicBezTo>
                  <a:cubicBezTo>
                    <a:pt x="629" y="2170"/>
                    <a:pt x="648" y="2247"/>
                    <a:pt x="667" y="2323"/>
                  </a:cubicBezTo>
                  <a:lnTo>
                    <a:pt x="724" y="2551"/>
                  </a:lnTo>
                  <a:cubicBezTo>
                    <a:pt x="743" y="2627"/>
                    <a:pt x="743" y="2703"/>
                    <a:pt x="762" y="2761"/>
                  </a:cubicBezTo>
                  <a:cubicBezTo>
                    <a:pt x="781" y="2837"/>
                    <a:pt x="800" y="2913"/>
                    <a:pt x="838" y="2989"/>
                  </a:cubicBezTo>
                  <a:lnTo>
                    <a:pt x="841" y="2996"/>
                  </a:lnTo>
                  <a:lnTo>
                    <a:pt x="841" y="2996"/>
                  </a:lnTo>
                  <a:cubicBezTo>
                    <a:pt x="838" y="2984"/>
                    <a:pt x="838" y="2970"/>
                    <a:pt x="838" y="2951"/>
                  </a:cubicBezTo>
                  <a:lnTo>
                    <a:pt x="819" y="2894"/>
                  </a:lnTo>
                  <a:cubicBezTo>
                    <a:pt x="800" y="2837"/>
                    <a:pt x="781" y="2799"/>
                    <a:pt x="781" y="2742"/>
                  </a:cubicBezTo>
                  <a:lnTo>
                    <a:pt x="743" y="2570"/>
                  </a:lnTo>
                  <a:cubicBezTo>
                    <a:pt x="724" y="2475"/>
                    <a:pt x="705" y="2380"/>
                    <a:pt x="686" y="2285"/>
                  </a:cubicBezTo>
                  <a:cubicBezTo>
                    <a:pt x="667" y="2228"/>
                    <a:pt x="648" y="2151"/>
                    <a:pt x="648" y="2094"/>
                  </a:cubicBezTo>
                  <a:cubicBezTo>
                    <a:pt x="629" y="2056"/>
                    <a:pt x="610" y="2018"/>
                    <a:pt x="610" y="1961"/>
                  </a:cubicBezTo>
                  <a:cubicBezTo>
                    <a:pt x="572" y="1809"/>
                    <a:pt x="515" y="1637"/>
                    <a:pt x="476" y="1485"/>
                  </a:cubicBezTo>
                  <a:cubicBezTo>
                    <a:pt x="438" y="1352"/>
                    <a:pt x="381" y="1199"/>
                    <a:pt x="343" y="1047"/>
                  </a:cubicBezTo>
                  <a:cubicBezTo>
                    <a:pt x="229" y="685"/>
                    <a:pt x="115" y="343"/>
                    <a:pt x="1" y="0"/>
                  </a:cubicBezTo>
                  <a:close/>
                  <a:moveTo>
                    <a:pt x="841" y="2996"/>
                  </a:moveTo>
                  <a:cubicBezTo>
                    <a:pt x="842" y="3002"/>
                    <a:pt x="843" y="3007"/>
                    <a:pt x="846" y="3011"/>
                  </a:cubicBezTo>
                  <a:lnTo>
                    <a:pt x="846" y="3011"/>
                  </a:lnTo>
                  <a:lnTo>
                    <a:pt x="841" y="2996"/>
                  </a:lnTo>
                  <a:close/>
                  <a:moveTo>
                    <a:pt x="846" y="3011"/>
                  </a:moveTo>
                  <a:lnTo>
                    <a:pt x="857" y="3046"/>
                  </a:lnTo>
                  <a:lnTo>
                    <a:pt x="857" y="3027"/>
                  </a:lnTo>
                  <a:cubicBezTo>
                    <a:pt x="852" y="3022"/>
                    <a:pt x="848" y="3017"/>
                    <a:pt x="846" y="30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7" name="Google Shape;1857;p64"/>
            <p:cNvSpPr/>
            <p:nvPr/>
          </p:nvSpPr>
          <p:spPr>
            <a:xfrm>
              <a:off x="822250" y="3130925"/>
              <a:ext cx="61875" cy="180400"/>
            </a:xfrm>
            <a:custGeom>
              <a:avLst/>
              <a:gdLst/>
              <a:ahLst/>
              <a:cxnLst/>
              <a:rect l="l" t="t" r="r" b="b"/>
              <a:pathLst>
                <a:path w="2475" h="7216" extrusionOk="0">
                  <a:moveTo>
                    <a:pt x="0" y="0"/>
                  </a:moveTo>
                  <a:lnTo>
                    <a:pt x="0" y="0"/>
                  </a:lnTo>
                  <a:cubicBezTo>
                    <a:pt x="19" y="76"/>
                    <a:pt x="38" y="153"/>
                    <a:pt x="57" y="229"/>
                  </a:cubicBezTo>
                  <a:cubicBezTo>
                    <a:pt x="57" y="248"/>
                    <a:pt x="76" y="267"/>
                    <a:pt x="76" y="286"/>
                  </a:cubicBezTo>
                  <a:lnTo>
                    <a:pt x="114" y="400"/>
                  </a:lnTo>
                  <a:cubicBezTo>
                    <a:pt x="152" y="495"/>
                    <a:pt x="190" y="590"/>
                    <a:pt x="228" y="686"/>
                  </a:cubicBezTo>
                  <a:lnTo>
                    <a:pt x="362" y="1028"/>
                  </a:lnTo>
                  <a:cubicBezTo>
                    <a:pt x="381" y="1124"/>
                    <a:pt x="419" y="1238"/>
                    <a:pt x="438" y="1314"/>
                  </a:cubicBezTo>
                  <a:cubicBezTo>
                    <a:pt x="457" y="1371"/>
                    <a:pt x="495" y="1447"/>
                    <a:pt x="514" y="1504"/>
                  </a:cubicBezTo>
                  <a:cubicBezTo>
                    <a:pt x="571" y="1695"/>
                    <a:pt x="628" y="1866"/>
                    <a:pt x="666" y="2037"/>
                  </a:cubicBezTo>
                  <a:cubicBezTo>
                    <a:pt x="742" y="2304"/>
                    <a:pt x="838" y="2551"/>
                    <a:pt x="914" y="2837"/>
                  </a:cubicBezTo>
                  <a:cubicBezTo>
                    <a:pt x="990" y="3103"/>
                    <a:pt x="1066" y="3370"/>
                    <a:pt x="1161" y="3637"/>
                  </a:cubicBezTo>
                  <a:cubicBezTo>
                    <a:pt x="1256" y="3922"/>
                    <a:pt x="1352" y="4208"/>
                    <a:pt x="1447" y="4455"/>
                  </a:cubicBezTo>
                  <a:cubicBezTo>
                    <a:pt x="1523" y="4684"/>
                    <a:pt x="1599" y="4931"/>
                    <a:pt x="1694" y="5160"/>
                  </a:cubicBezTo>
                  <a:lnTo>
                    <a:pt x="1713" y="5236"/>
                  </a:lnTo>
                  <a:lnTo>
                    <a:pt x="1866" y="5635"/>
                  </a:lnTo>
                  <a:lnTo>
                    <a:pt x="2018" y="6035"/>
                  </a:lnTo>
                  <a:lnTo>
                    <a:pt x="2113" y="6321"/>
                  </a:lnTo>
                  <a:lnTo>
                    <a:pt x="2113" y="6340"/>
                  </a:lnTo>
                  <a:lnTo>
                    <a:pt x="2113" y="6378"/>
                  </a:lnTo>
                  <a:cubicBezTo>
                    <a:pt x="2170" y="6511"/>
                    <a:pt x="2227" y="6644"/>
                    <a:pt x="2285" y="6797"/>
                  </a:cubicBezTo>
                  <a:cubicBezTo>
                    <a:pt x="2342" y="6949"/>
                    <a:pt x="2399" y="7082"/>
                    <a:pt x="2475" y="7216"/>
                  </a:cubicBezTo>
                  <a:cubicBezTo>
                    <a:pt x="2380" y="6911"/>
                    <a:pt x="2285" y="6625"/>
                    <a:pt x="2189" y="6321"/>
                  </a:cubicBezTo>
                  <a:cubicBezTo>
                    <a:pt x="2037" y="5807"/>
                    <a:pt x="1866" y="5274"/>
                    <a:pt x="1694" y="4760"/>
                  </a:cubicBezTo>
                  <a:cubicBezTo>
                    <a:pt x="1618" y="4493"/>
                    <a:pt x="1523" y="4227"/>
                    <a:pt x="1447" y="3960"/>
                  </a:cubicBezTo>
                  <a:cubicBezTo>
                    <a:pt x="1409" y="3846"/>
                    <a:pt x="1390" y="3789"/>
                    <a:pt x="1352" y="3656"/>
                  </a:cubicBezTo>
                  <a:cubicBezTo>
                    <a:pt x="1314" y="3522"/>
                    <a:pt x="1256" y="3389"/>
                    <a:pt x="1218" y="3237"/>
                  </a:cubicBezTo>
                  <a:cubicBezTo>
                    <a:pt x="1180" y="3103"/>
                    <a:pt x="1123" y="2970"/>
                    <a:pt x="1085" y="2837"/>
                  </a:cubicBezTo>
                  <a:lnTo>
                    <a:pt x="990" y="2532"/>
                  </a:lnTo>
                  <a:cubicBezTo>
                    <a:pt x="895" y="2247"/>
                    <a:pt x="800" y="1980"/>
                    <a:pt x="704" y="1714"/>
                  </a:cubicBezTo>
                  <a:cubicBezTo>
                    <a:pt x="666" y="1599"/>
                    <a:pt x="609" y="1485"/>
                    <a:pt x="571" y="1352"/>
                  </a:cubicBezTo>
                  <a:lnTo>
                    <a:pt x="476" y="1085"/>
                  </a:lnTo>
                  <a:lnTo>
                    <a:pt x="419" y="971"/>
                  </a:lnTo>
                  <a:cubicBezTo>
                    <a:pt x="362" y="838"/>
                    <a:pt x="305" y="724"/>
                    <a:pt x="247" y="590"/>
                  </a:cubicBezTo>
                  <a:lnTo>
                    <a:pt x="76" y="229"/>
                  </a:lnTo>
                  <a:lnTo>
                    <a:pt x="19" y="5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8" name="Google Shape;1858;p64"/>
            <p:cNvSpPr/>
            <p:nvPr/>
          </p:nvSpPr>
          <p:spPr>
            <a:xfrm>
              <a:off x="829850" y="3119975"/>
              <a:ext cx="60475" cy="180400"/>
            </a:xfrm>
            <a:custGeom>
              <a:avLst/>
              <a:gdLst/>
              <a:ahLst/>
              <a:cxnLst/>
              <a:rect l="l" t="t" r="r" b="b"/>
              <a:pathLst>
                <a:path w="2419" h="7216" extrusionOk="0">
                  <a:moveTo>
                    <a:pt x="1" y="0"/>
                  </a:moveTo>
                  <a:lnTo>
                    <a:pt x="1" y="0"/>
                  </a:lnTo>
                  <a:cubicBezTo>
                    <a:pt x="39" y="191"/>
                    <a:pt x="77" y="381"/>
                    <a:pt x="115" y="552"/>
                  </a:cubicBezTo>
                  <a:cubicBezTo>
                    <a:pt x="153" y="686"/>
                    <a:pt x="191" y="800"/>
                    <a:pt x="229" y="933"/>
                  </a:cubicBezTo>
                  <a:cubicBezTo>
                    <a:pt x="324" y="1257"/>
                    <a:pt x="438" y="1581"/>
                    <a:pt x="553" y="1904"/>
                  </a:cubicBezTo>
                  <a:cubicBezTo>
                    <a:pt x="610" y="2095"/>
                    <a:pt x="667" y="2266"/>
                    <a:pt x="724" y="2456"/>
                  </a:cubicBezTo>
                  <a:cubicBezTo>
                    <a:pt x="781" y="2666"/>
                    <a:pt x="857" y="2875"/>
                    <a:pt x="914" y="3046"/>
                  </a:cubicBezTo>
                  <a:cubicBezTo>
                    <a:pt x="972" y="3237"/>
                    <a:pt x="1029" y="3427"/>
                    <a:pt x="1086" y="3599"/>
                  </a:cubicBezTo>
                  <a:cubicBezTo>
                    <a:pt x="1143" y="3770"/>
                    <a:pt x="1200" y="3941"/>
                    <a:pt x="1257" y="4094"/>
                  </a:cubicBezTo>
                  <a:cubicBezTo>
                    <a:pt x="1352" y="4436"/>
                    <a:pt x="1467" y="4760"/>
                    <a:pt x="1581" y="5084"/>
                  </a:cubicBezTo>
                  <a:cubicBezTo>
                    <a:pt x="1714" y="5464"/>
                    <a:pt x="1847" y="5845"/>
                    <a:pt x="1981" y="6188"/>
                  </a:cubicBezTo>
                  <a:cubicBezTo>
                    <a:pt x="2109" y="6518"/>
                    <a:pt x="2255" y="6848"/>
                    <a:pt x="2402" y="7161"/>
                  </a:cubicBezTo>
                  <a:lnTo>
                    <a:pt x="2402" y="7161"/>
                  </a:lnTo>
                  <a:cubicBezTo>
                    <a:pt x="2347" y="6986"/>
                    <a:pt x="2278" y="6798"/>
                    <a:pt x="2209" y="6626"/>
                  </a:cubicBezTo>
                  <a:cubicBezTo>
                    <a:pt x="1962" y="5921"/>
                    <a:pt x="1790" y="5198"/>
                    <a:pt x="1581" y="4474"/>
                  </a:cubicBezTo>
                  <a:cubicBezTo>
                    <a:pt x="1486" y="4151"/>
                    <a:pt x="1390" y="3827"/>
                    <a:pt x="1276" y="3503"/>
                  </a:cubicBezTo>
                  <a:cubicBezTo>
                    <a:pt x="1219" y="3332"/>
                    <a:pt x="1162" y="3161"/>
                    <a:pt x="1105" y="2970"/>
                  </a:cubicBezTo>
                  <a:lnTo>
                    <a:pt x="991" y="2628"/>
                  </a:lnTo>
                  <a:cubicBezTo>
                    <a:pt x="972" y="2551"/>
                    <a:pt x="952" y="2475"/>
                    <a:pt x="914" y="2418"/>
                  </a:cubicBezTo>
                  <a:lnTo>
                    <a:pt x="914" y="2399"/>
                  </a:lnTo>
                  <a:lnTo>
                    <a:pt x="895" y="2361"/>
                  </a:lnTo>
                  <a:cubicBezTo>
                    <a:pt x="838" y="2190"/>
                    <a:pt x="781" y="1999"/>
                    <a:pt x="724" y="1847"/>
                  </a:cubicBezTo>
                  <a:cubicBezTo>
                    <a:pt x="648" y="1695"/>
                    <a:pt x="591" y="1542"/>
                    <a:pt x="534" y="1390"/>
                  </a:cubicBezTo>
                  <a:lnTo>
                    <a:pt x="362" y="990"/>
                  </a:lnTo>
                  <a:cubicBezTo>
                    <a:pt x="305" y="857"/>
                    <a:pt x="267" y="724"/>
                    <a:pt x="210" y="591"/>
                  </a:cubicBezTo>
                  <a:lnTo>
                    <a:pt x="1" y="0"/>
                  </a:lnTo>
                  <a:close/>
                  <a:moveTo>
                    <a:pt x="2402" y="7161"/>
                  </a:moveTo>
                  <a:cubicBezTo>
                    <a:pt x="2407" y="7179"/>
                    <a:pt x="2413" y="7198"/>
                    <a:pt x="2418" y="7216"/>
                  </a:cubicBezTo>
                  <a:lnTo>
                    <a:pt x="2418" y="7197"/>
                  </a:lnTo>
                  <a:cubicBezTo>
                    <a:pt x="2413" y="7185"/>
                    <a:pt x="2407" y="7173"/>
                    <a:pt x="2402" y="71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9" name="Google Shape;1859;p64"/>
            <p:cNvSpPr/>
            <p:nvPr/>
          </p:nvSpPr>
          <p:spPr>
            <a:xfrm>
              <a:off x="840800" y="3109025"/>
              <a:ext cx="57150" cy="172325"/>
            </a:xfrm>
            <a:custGeom>
              <a:avLst/>
              <a:gdLst/>
              <a:ahLst/>
              <a:cxnLst/>
              <a:rect l="l" t="t" r="r" b="b"/>
              <a:pathLst>
                <a:path w="2286" h="6893" extrusionOk="0">
                  <a:moveTo>
                    <a:pt x="0" y="1"/>
                  </a:moveTo>
                  <a:lnTo>
                    <a:pt x="0" y="1"/>
                  </a:lnTo>
                  <a:cubicBezTo>
                    <a:pt x="20" y="115"/>
                    <a:pt x="39" y="248"/>
                    <a:pt x="58" y="324"/>
                  </a:cubicBezTo>
                  <a:cubicBezTo>
                    <a:pt x="77" y="381"/>
                    <a:pt x="96" y="457"/>
                    <a:pt x="134" y="534"/>
                  </a:cubicBezTo>
                  <a:cubicBezTo>
                    <a:pt x="172" y="686"/>
                    <a:pt x="210" y="819"/>
                    <a:pt x="267" y="971"/>
                  </a:cubicBezTo>
                  <a:cubicBezTo>
                    <a:pt x="362" y="1238"/>
                    <a:pt x="457" y="1524"/>
                    <a:pt x="553" y="1790"/>
                  </a:cubicBezTo>
                  <a:lnTo>
                    <a:pt x="667" y="2114"/>
                  </a:lnTo>
                  <a:cubicBezTo>
                    <a:pt x="724" y="2266"/>
                    <a:pt x="762" y="2418"/>
                    <a:pt x="819" y="2552"/>
                  </a:cubicBezTo>
                  <a:cubicBezTo>
                    <a:pt x="914" y="2761"/>
                    <a:pt x="990" y="2989"/>
                    <a:pt x="1067" y="3199"/>
                  </a:cubicBezTo>
                  <a:lnTo>
                    <a:pt x="1200" y="3580"/>
                  </a:lnTo>
                  <a:cubicBezTo>
                    <a:pt x="1371" y="4094"/>
                    <a:pt x="1543" y="4589"/>
                    <a:pt x="1714" y="5103"/>
                  </a:cubicBezTo>
                  <a:cubicBezTo>
                    <a:pt x="1904" y="5693"/>
                    <a:pt x="2095" y="6302"/>
                    <a:pt x="2285" y="6892"/>
                  </a:cubicBezTo>
                  <a:lnTo>
                    <a:pt x="2266" y="6759"/>
                  </a:lnTo>
                  <a:cubicBezTo>
                    <a:pt x="2114" y="6188"/>
                    <a:pt x="1961" y="5617"/>
                    <a:pt x="1809" y="5046"/>
                  </a:cubicBezTo>
                  <a:cubicBezTo>
                    <a:pt x="1752" y="4798"/>
                    <a:pt x="1676" y="4551"/>
                    <a:pt x="1600" y="4322"/>
                  </a:cubicBezTo>
                  <a:cubicBezTo>
                    <a:pt x="1524" y="4037"/>
                    <a:pt x="1428" y="3751"/>
                    <a:pt x="1333" y="3465"/>
                  </a:cubicBezTo>
                  <a:cubicBezTo>
                    <a:pt x="1295" y="3351"/>
                    <a:pt x="1257" y="3218"/>
                    <a:pt x="1200" y="3104"/>
                  </a:cubicBezTo>
                  <a:lnTo>
                    <a:pt x="1029" y="2609"/>
                  </a:lnTo>
                  <a:cubicBezTo>
                    <a:pt x="933" y="2380"/>
                    <a:pt x="838" y="2171"/>
                    <a:pt x="743" y="1904"/>
                  </a:cubicBezTo>
                  <a:cubicBezTo>
                    <a:pt x="629" y="1638"/>
                    <a:pt x="534" y="1371"/>
                    <a:pt x="419" y="1105"/>
                  </a:cubicBezTo>
                  <a:lnTo>
                    <a:pt x="248" y="705"/>
                  </a:lnTo>
                  <a:cubicBezTo>
                    <a:pt x="191" y="572"/>
                    <a:pt x="134" y="457"/>
                    <a:pt x="96" y="343"/>
                  </a:cubicBezTo>
                  <a:cubicBezTo>
                    <a:pt x="77" y="229"/>
                    <a:pt x="39" y="1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0" name="Google Shape;1860;p64"/>
            <p:cNvSpPr/>
            <p:nvPr/>
          </p:nvSpPr>
          <p:spPr>
            <a:xfrm>
              <a:off x="787025" y="3160425"/>
              <a:ext cx="48100" cy="174225"/>
            </a:xfrm>
            <a:custGeom>
              <a:avLst/>
              <a:gdLst/>
              <a:ahLst/>
              <a:cxnLst/>
              <a:rect l="l" t="t" r="r" b="b"/>
              <a:pathLst>
                <a:path w="1924" h="6969" extrusionOk="0">
                  <a:moveTo>
                    <a:pt x="19" y="1"/>
                  </a:moveTo>
                  <a:cubicBezTo>
                    <a:pt x="19" y="1"/>
                    <a:pt x="19" y="1"/>
                    <a:pt x="0" y="20"/>
                  </a:cubicBezTo>
                  <a:cubicBezTo>
                    <a:pt x="0" y="39"/>
                    <a:pt x="0" y="58"/>
                    <a:pt x="0" y="58"/>
                  </a:cubicBezTo>
                  <a:cubicBezTo>
                    <a:pt x="0" y="115"/>
                    <a:pt x="0" y="172"/>
                    <a:pt x="0" y="229"/>
                  </a:cubicBezTo>
                  <a:cubicBezTo>
                    <a:pt x="19" y="286"/>
                    <a:pt x="38" y="362"/>
                    <a:pt x="38" y="419"/>
                  </a:cubicBezTo>
                  <a:cubicBezTo>
                    <a:pt x="57" y="477"/>
                    <a:pt x="57" y="515"/>
                    <a:pt x="76" y="591"/>
                  </a:cubicBezTo>
                  <a:cubicBezTo>
                    <a:pt x="95" y="667"/>
                    <a:pt x="114" y="743"/>
                    <a:pt x="133" y="819"/>
                  </a:cubicBezTo>
                  <a:lnTo>
                    <a:pt x="210" y="1086"/>
                  </a:lnTo>
                  <a:lnTo>
                    <a:pt x="324" y="1505"/>
                  </a:lnTo>
                  <a:lnTo>
                    <a:pt x="571" y="2380"/>
                  </a:lnTo>
                  <a:lnTo>
                    <a:pt x="667" y="2742"/>
                  </a:lnTo>
                  <a:lnTo>
                    <a:pt x="800" y="3180"/>
                  </a:lnTo>
                  <a:lnTo>
                    <a:pt x="800" y="3218"/>
                  </a:lnTo>
                  <a:lnTo>
                    <a:pt x="819" y="3275"/>
                  </a:lnTo>
                  <a:lnTo>
                    <a:pt x="895" y="3523"/>
                  </a:lnTo>
                  <a:lnTo>
                    <a:pt x="1162" y="4417"/>
                  </a:lnTo>
                  <a:cubicBezTo>
                    <a:pt x="1181" y="4532"/>
                    <a:pt x="1219" y="4646"/>
                    <a:pt x="1257" y="4760"/>
                  </a:cubicBezTo>
                  <a:cubicBezTo>
                    <a:pt x="1295" y="4931"/>
                    <a:pt x="1352" y="5084"/>
                    <a:pt x="1390" y="5255"/>
                  </a:cubicBezTo>
                  <a:cubicBezTo>
                    <a:pt x="1409" y="5312"/>
                    <a:pt x="1428" y="5369"/>
                    <a:pt x="1447" y="5426"/>
                  </a:cubicBezTo>
                  <a:lnTo>
                    <a:pt x="1523" y="5712"/>
                  </a:lnTo>
                  <a:lnTo>
                    <a:pt x="1637" y="6112"/>
                  </a:lnTo>
                  <a:cubicBezTo>
                    <a:pt x="1656" y="6245"/>
                    <a:pt x="1695" y="6378"/>
                    <a:pt x="1733" y="6493"/>
                  </a:cubicBezTo>
                  <a:cubicBezTo>
                    <a:pt x="1790" y="6645"/>
                    <a:pt x="1847" y="6816"/>
                    <a:pt x="1885" y="6968"/>
                  </a:cubicBezTo>
                  <a:lnTo>
                    <a:pt x="1923" y="6930"/>
                  </a:lnTo>
                  <a:cubicBezTo>
                    <a:pt x="1866" y="6778"/>
                    <a:pt x="1828" y="6626"/>
                    <a:pt x="1771" y="6454"/>
                  </a:cubicBezTo>
                  <a:cubicBezTo>
                    <a:pt x="1714" y="6188"/>
                    <a:pt x="1637" y="5921"/>
                    <a:pt x="1580" y="5655"/>
                  </a:cubicBezTo>
                  <a:cubicBezTo>
                    <a:pt x="1542" y="5503"/>
                    <a:pt x="1504" y="5369"/>
                    <a:pt x="1466" y="5217"/>
                  </a:cubicBezTo>
                  <a:lnTo>
                    <a:pt x="1333" y="4703"/>
                  </a:lnTo>
                  <a:cubicBezTo>
                    <a:pt x="1295" y="4589"/>
                    <a:pt x="1257" y="4494"/>
                    <a:pt x="1238" y="4379"/>
                  </a:cubicBezTo>
                  <a:lnTo>
                    <a:pt x="1142" y="4075"/>
                  </a:lnTo>
                  <a:cubicBezTo>
                    <a:pt x="1123" y="4018"/>
                    <a:pt x="1123" y="3980"/>
                    <a:pt x="1104" y="3922"/>
                  </a:cubicBezTo>
                  <a:cubicBezTo>
                    <a:pt x="1085" y="3865"/>
                    <a:pt x="1066" y="3827"/>
                    <a:pt x="1066" y="3770"/>
                  </a:cubicBezTo>
                  <a:lnTo>
                    <a:pt x="971" y="3466"/>
                  </a:lnTo>
                  <a:lnTo>
                    <a:pt x="857" y="3123"/>
                  </a:lnTo>
                  <a:cubicBezTo>
                    <a:pt x="800" y="2837"/>
                    <a:pt x="705" y="2571"/>
                    <a:pt x="628" y="2285"/>
                  </a:cubicBezTo>
                  <a:cubicBezTo>
                    <a:pt x="533" y="1981"/>
                    <a:pt x="438" y="1676"/>
                    <a:pt x="343" y="1371"/>
                  </a:cubicBezTo>
                  <a:cubicBezTo>
                    <a:pt x="305" y="1238"/>
                    <a:pt x="267" y="1105"/>
                    <a:pt x="229" y="991"/>
                  </a:cubicBezTo>
                  <a:lnTo>
                    <a:pt x="153" y="686"/>
                  </a:lnTo>
                  <a:cubicBezTo>
                    <a:pt x="114" y="572"/>
                    <a:pt x="76" y="477"/>
                    <a:pt x="57" y="362"/>
                  </a:cubicBezTo>
                  <a:cubicBezTo>
                    <a:pt x="38" y="286"/>
                    <a:pt x="38" y="210"/>
                    <a:pt x="19" y="153"/>
                  </a:cubicBezTo>
                  <a:cubicBezTo>
                    <a:pt x="19" y="115"/>
                    <a:pt x="19" y="77"/>
                    <a:pt x="19" y="58"/>
                  </a:cubicBezTo>
                  <a:cubicBezTo>
                    <a:pt x="19" y="39"/>
                    <a:pt x="19" y="20"/>
                    <a:pt x="19" y="20"/>
                  </a:cubicBezTo>
                  <a:lnTo>
                    <a:pt x="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1" name="Google Shape;1861;p64"/>
            <p:cNvSpPr/>
            <p:nvPr/>
          </p:nvSpPr>
          <p:spPr>
            <a:xfrm>
              <a:off x="789875" y="3145675"/>
              <a:ext cx="70475" cy="226100"/>
            </a:xfrm>
            <a:custGeom>
              <a:avLst/>
              <a:gdLst/>
              <a:ahLst/>
              <a:cxnLst/>
              <a:rect l="l" t="t" r="r" b="b"/>
              <a:pathLst>
                <a:path w="2819" h="9044" extrusionOk="0">
                  <a:moveTo>
                    <a:pt x="0" y="0"/>
                  </a:moveTo>
                  <a:cubicBezTo>
                    <a:pt x="0" y="58"/>
                    <a:pt x="19" y="96"/>
                    <a:pt x="39" y="153"/>
                  </a:cubicBezTo>
                  <a:lnTo>
                    <a:pt x="58" y="267"/>
                  </a:lnTo>
                  <a:cubicBezTo>
                    <a:pt x="96" y="381"/>
                    <a:pt x="115" y="476"/>
                    <a:pt x="153" y="572"/>
                  </a:cubicBezTo>
                  <a:lnTo>
                    <a:pt x="343" y="1200"/>
                  </a:lnTo>
                  <a:cubicBezTo>
                    <a:pt x="476" y="1600"/>
                    <a:pt x="591" y="1999"/>
                    <a:pt x="724" y="2399"/>
                  </a:cubicBezTo>
                  <a:lnTo>
                    <a:pt x="838" y="2818"/>
                  </a:lnTo>
                  <a:cubicBezTo>
                    <a:pt x="876" y="2913"/>
                    <a:pt x="895" y="3008"/>
                    <a:pt x="933" y="3104"/>
                  </a:cubicBezTo>
                  <a:cubicBezTo>
                    <a:pt x="933" y="3123"/>
                    <a:pt x="952" y="3142"/>
                    <a:pt x="952" y="3180"/>
                  </a:cubicBezTo>
                  <a:lnTo>
                    <a:pt x="1009" y="3351"/>
                  </a:lnTo>
                  <a:lnTo>
                    <a:pt x="1143" y="3789"/>
                  </a:lnTo>
                  <a:cubicBezTo>
                    <a:pt x="1238" y="4170"/>
                    <a:pt x="1352" y="4531"/>
                    <a:pt x="1466" y="4893"/>
                  </a:cubicBezTo>
                  <a:cubicBezTo>
                    <a:pt x="1600" y="5350"/>
                    <a:pt x="1752" y="5788"/>
                    <a:pt x="1885" y="6226"/>
                  </a:cubicBezTo>
                  <a:cubicBezTo>
                    <a:pt x="2037" y="6683"/>
                    <a:pt x="2171" y="7121"/>
                    <a:pt x="2323" y="7558"/>
                  </a:cubicBezTo>
                  <a:cubicBezTo>
                    <a:pt x="2397" y="7764"/>
                    <a:pt x="2468" y="7974"/>
                    <a:pt x="2538" y="8185"/>
                  </a:cubicBezTo>
                  <a:lnTo>
                    <a:pt x="2538" y="8185"/>
                  </a:lnTo>
                  <a:lnTo>
                    <a:pt x="2513" y="8092"/>
                  </a:lnTo>
                  <a:cubicBezTo>
                    <a:pt x="2380" y="7635"/>
                    <a:pt x="2247" y="7178"/>
                    <a:pt x="2114" y="6740"/>
                  </a:cubicBezTo>
                  <a:lnTo>
                    <a:pt x="1809" y="5655"/>
                  </a:lnTo>
                  <a:cubicBezTo>
                    <a:pt x="1695" y="5198"/>
                    <a:pt x="1562" y="4741"/>
                    <a:pt x="1409" y="4284"/>
                  </a:cubicBezTo>
                  <a:cubicBezTo>
                    <a:pt x="1371" y="4113"/>
                    <a:pt x="1314" y="3941"/>
                    <a:pt x="1257" y="3770"/>
                  </a:cubicBezTo>
                  <a:lnTo>
                    <a:pt x="1105" y="3332"/>
                  </a:lnTo>
                  <a:lnTo>
                    <a:pt x="1048" y="3161"/>
                  </a:lnTo>
                  <a:cubicBezTo>
                    <a:pt x="1048" y="3123"/>
                    <a:pt x="1028" y="3104"/>
                    <a:pt x="1028" y="3066"/>
                  </a:cubicBezTo>
                  <a:cubicBezTo>
                    <a:pt x="1009" y="3008"/>
                    <a:pt x="971" y="2932"/>
                    <a:pt x="952" y="2856"/>
                  </a:cubicBezTo>
                  <a:cubicBezTo>
                    <a:pt x="819" y="2418"/>
                    <a:pt x="667" y="1999"/>
                    <a:pt x="514" y="1581"/>
                  </a:cubicBezTo>
                  <a:lnTo>
                    <a:pt x="362" y="1200"/>
                  </a:lnTo>
                  <a:lnTo>
                    <a:pt x="362" y="1162"/>
                  </a:lnTo>
                  <a:lnTo>
                    <a:pt x="343" y="1105"/>
                  </a:lnTo>
                  <a:lnTo>
                    <a:pt x="343" y="1086"/>
                  </a:lnTo>
                  <a:lnTo>
                    <a:pt x="324" y="1048"/>
                  </a:lnTo>
                  <a:lnTo>
                    <a:pt x="324" y="1028"/>
                  </a:lnTo>
                  <a:lnTo>
                    <a:pt x="324" y="1009"/>
                  </a:lnTo>
                  <a:lnTo>
                    <a:pt x="324" y="990"/>
                  </a:lnTo>
                  <a:lnTo>
                    <a:pt x="324" y="952"/>
                  </a:lnTo>
                  <a:lnTo>
                    <a:pt x="305" y="895"/>
                  </a:lnTo>
                  <a:lnTo>
                    <a:pt x="267" y="819"/>
                  </a:lnTo>
                  <a:lnTo>
                    <a:pt x="248" y="781"/>
                  </a:lnTo>
                  <a:lnTo>
                    <a:pt x="248" y="724"/>
                  </a:lnTo>
                  <a:lnTo>
                    <a:pt x="210" y="648"/>
                  </a:lnTo>
                  <a:lnTo>
                    <a:pt x="172" y="553"/>
                  </a:lnTo>
                  <a:lnTo>
                    <a:pt x="172" y="534"/>
                  </a:lnTo>
                  <a:lnTo>
                    <a:pt x="77" y="248"/>
                  </a:lnTo>
                  <a:cubicBezTo>
                    <a:pt x="58" y="210"/>
                    <a:pt x="39" y="172"/>
                    <a:pt x="39" y="134"/>
                  </a:cubicBezTo>
                  <a:cubicBezTo>
                    <a:pt x="19" y="77"/>
                    <a:pt x="0" y="39"/>
                    <a:pt x="0" y="0"/>
                  </a:cubicBezTo>
                  <a:close/>
                  <a:moveTo>
                    <a:pt x="2538" y="8185"/>
                  </a:moveTo>
                  <a:lnTo>
                    <a:pt x="2761" y="9043"/>
                  </a:lnTo>
                  <a:lnTo>
                    <a:pt x="2818" y="9024"/>
                  </a:lnTo>
                  <a:cubicBezTo>
                    <a:pt x="2721" y="8744"/>
                    <a:pt x="2630" y="8463"/>
                    <a:pt x="2538" y="8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2" name="Google Shape;1862;p64"/>
            <p:cNvSpPr/>
            <p:nvPr/>
          </p:nvSpPr>
          <p:spPr>
            <a:xfrm>
              <a:off x="712300" y="3240875"/>
              <a:ext cx="79975" cy="168025"/>
            </a:xfrm>
            <a:custGeom>
              <a:avLst/>
              <a:gdLst/>
              <a:ahLst/>
              <a:cxnLst/>
              <a:rect l="l" t="t" r="r" b="b"/>
              <a:pathLst>
                <a:path w="3199" h="6721" extrusionOk="0">
                  <a:moveTo>
                    <a:pt x="0" y="0"/>
                  </a:moveTo>
                  <a:cubicBezTo>
                    <a:pt x="38" y="76"/>
                    <a:pt x="76" y="171"/>
                    <a:pt x="134" y="267"/>
                  </a:cubicBezTo>
                  <a:cubicBezTo>
                    <a:pt x="267" y="590"/>
                    <a:pt x="419" y="914"/>
                    <a:pt x="571" y="1237"/>
                  </a:cubicBezTo>
                  <a:lnTo>
                    <a:pt x="800" y="1752"/>
                  </a:lnTo>
                  <a:cubicBezTo>
                    <a:pt x="895" y="1942"/>
                    <a:pt x="971" y="2132"/>
                    <a:pt x="1066" y="2323"/>
                  </a:cubicBezTo>
                  <a:cubicBezTo>
                    <a:pt x="1143" y="2532"/>
                    <a:pt x="1257" y="2761"/>
                    <a:pt x="1333" y="2913"/>
                  </a:cubicBezTo>
                  <a:cubicBezTo>
                    <a:pt x="1409" y="3065"/>
                    <a:pt x="1485" y="3236"/>
                    <a:pt x="1542" y="3389"/>
                  </a:cubicBezTo>
                  <a:cubicBezTo>
                    <a:pt x="1695" y="3712"/>
                    <a:pt x="1847" y="4036"/>
                    <a:pt x="2018" y="4360"/>
                  </a:cubicBezTo>
                  <a:cubicBezTo>
                    <a:pt x="2342" y="5064"/>
                    <a:pt x="2704" y="5769"/>
                    <a:pt x="3065" y="6473"/>
                  </a:cubicBezTo>
                  <a:lnTo>
                    <a:pt x="3084" y="6492"/>
                  </a:lnTo>
                  <a:lnTo>
                    <a:pt x="3199" y="6720"/>
                  </a:lnTo>
                  <a:cubicBezTo>
                    <a:pt x="3084" y="6454"/>
                    <a:pt x="2970" y="6206"/>
                    <a:pt x="2875" y="5940"/>
                  </a:cubicBezTo>
                  <a:cubicBezTo>
                    <a:pt x="2723" y="5559"/>
                    <a:pt x="2551" y="5159"/>
                    <a:pt x="2418" y="4817"/>
                  </a:cubicBezTo>
                  <a:cubicBezTo>
                    <a:pt x="2266" y="4474"/>
                    <a:pt x="2113" y="4093"/>
                    <a:pt x="1980" y="3770"/>
                  </a:cubicBezTo>
                  <a:cubicBezTo>
                    <a:pt x="1828" y="3446"/>
                    <a:pt x="1695" y="3122"/>
                    <a:pt x="1542" y="2818"/>
                  </a:cubicBezTo>
                  <a:cubicBezTo>
                    <a:pt x="1352" y="2437"/>
                    <a:pt x="1162" y="2056"/>
                    <a:pt x="952" y="1675"/>
                  </a:cubicBezTo>
                  <a:lnTo>
                    <a:pt x="952" y="1637"/>
                  </a:lnTo>
                  <a:cubicBezTo>
                    <a:pt x="800" y="1352"/>
                    <a:pt x="629" y="1066"/>
                    <a:pt x="476" y="800"/>
                  </a:cubicBezTo>
                  <a:cubicBezTo>
                    <a:pt x="400" y="647"/>
                    <a:pt x="324" y="495"/>
                    <a:pt x="229" y="381"/>
                  </a:cubicBezTo>
                  <a:cubicBezTo>
                    <a:pt x="153" y="248"/>
                    <a:pt x="76" y="11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3" name="Google Shape;1863;p64"/>
            <p:cNvSpPr/>
            <p:nvPr/>
          </p:nvSpPr>
          <p:spPr>
            <a:xfrm>
              <a:off x="686600" y="3296550"/>
              <a:ext cx="80925" cy="162325"/>
            </a:xfrm>
            <a:custGeom>
              <a:avLst/>
              <a:gdLst/>
              <a:ahLst/>
              <a:cxnLst/>
              <a:rect l="l" t="t" r="r" b="b"/>
              <a:pathLst>
                <a:path w="3237" h="6493" extrusionOk="0">
                  <a:moveTo>
                    <a:pt x="0" y="0"/>
                  </a:moveTo>
                  <a:cubicBezTo>
                    <a:pt x="57" y="153"/>
                    <a:pt x="114" y="286"/>
                    <a:pt x="172" y="438"/>
                  </a:cubicBezTo>
                  <a:cubicBezTo>
                    <a:pt x="362" y="876"/>
                    <a:pt x="552" y="1295"/>
                    <a:pt x="743" y="1714"/>
                  </a:cubicBezTo>
                  <a:cubicBezTo>
                    <a:pt x="838" y="1923"/>
                    <a:pt x="933" y="2114"/>
                    <a:pt x="1028" y="2304"/>
                  </a:cubicBezTo>
                  <a:cubicBezTo>
                    <a:pt x="1123" y="2513"/>
                    <a:pt x="1219" y="2723"/>
                    <a:pt x="1314" y="2932"/>
                  </a:cubicBezTo>
                  <a:cubicBezTo>
                    <a:pt x="1504" y="3332"/>
                    <a:pt x="1714" y="3732"/>
                    <a:pt x="1923" y="4132"/>
                  </a:cubicBezTo>
                  <a:cubicBezTo>
                    <a:pt x="1942" y="4170"/>
                    <a:pt x="1961" y="4208"/>
                    <a:pt x="1980" y="4246"/>
                  </a:cubicBezTo>
                  <a:lnTo>
                    <a:pt x="2094" y="4474"/>
                  </a:lnTo>
                  <a:lnTo>
                    <a:pt x="2132" y="4551"/>
                  </a:lnTo>
                  <a:lnTo>
                    <a:pt x="2171" y="4608"/>
                  </a:lnTo>
                  <a:lnTo>
                    <a:pt x="2209" y="4684"/>
                  </a:lnTo>
                  <a:cubicBezTo>
                    <a:pt x="2304" y="4855"/>
                    <a:pt x="2380" y="5007"/>
                    <a:pt x="2456" y="5160"/>
                  </a:cubicBezTo>
                  <a:cubicBezTo>
                    <a:pt x="2513" y="5236"/>
                    <a:pt x="2570" y="5331"/>
                    <a:pt x="2608" y="5426"/>
                  </a:cubicBezTo>
                  <a:lnTo>
                    <a:pt x="2799" y="5731"/>
                  </a:lnTo>
                  <a:cubicBezTo>
                    <a:pt x="2932" y="5997"/>
                    <a:pt x="3084" y="6245"/>
                    <a:pt x="3237" y="6492"/>
                  </a:cubicBezTo>
                  <a:lnTo>
                    <a:pt x="3218" y="6454"/>
                  </a:lnTo>
                  <a:lnTo>
                    <a:pt x="3065" y="6150"/>
                  </a:lnTo>
                  <a:cubicBezTo>
                    <a:pt x="2856" y="5731"/>
                    <a:pt x="2646" y="5312"/>
                    <a:pt x="2437" y="4893"/>
                  </a:cubicBezTo>
                  <a:cubicBezTo>
                    <a:pt x="2228" y="4474"/>
                    <a:pt x="2018" y="4036"/>
                    <a:pt x="1809" y="3618"/>
                  </a:cubicBezTo>
                  <a:lnTo>
                    <a:pt x="1200" y="2380"/>
                  </a:lnTo>
                  <a:cubicBezTo>
                    <a:pt x="1009" y="1999"/>
                    <a:pt x="800" y="1600"/>
                    <a:pt x="590" y="1200"/>
                  </a:cubicBezTo>
                  <a:lnTo>
                    <a:pt x="324" y="648"/>
                  </a:lnTo>
                  <a:cubicBezTo>
                    <a:pt x="267" y="553"/>
                    <a:pt x="210" y="438"/>
                    <a:pt x="172" y="343"/>
                  </a:cubicBezTo>
                  <a:cubicBezTo>
                    <a:pt x="114" y="229"/>
                    <a:pt x="57" y="1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4" name="Google Shape;1864;p64"/>
            <p:cNvSpPr/>
            <p:nvPr/>
          </p:nvSpPr>
          <p:spPr>
            <a:xfrm>
              <a:off x="583325" y="3223725"/>
              <a:ext cx="619700" cy="461225"/>
            </a:xfrm>
            <a:custGeom>
              <a:avLst/>
              <a:gdLst/>
              <a:ahLst/>
              <a:cxnLst/>
              <a:rect l="l" t="t" r="r" b="b"/>
              <a:pathLst>
                <a:path w="24788" h="18449" extrusionOk="0">
                  <a:moveTo>
                    <a:pt x="95" y="18182"/>
                  </a:moveTo>
                  <a:cubicBezTo>
                    <a:pt x="82" y="18201"/>
                    <a:pt x="72" y="18220"/>
                    <a:pt x="62" y="18240"/>
                  </a:cubicBezTo>
                  <a:lnTo>
                    <a:pt x="62" y="18240"/>
                  </a:lnTo>
                  <a:cubicBezTo>
                    <a:pt x="75" y="18219"/>
                    <a:pt x="87" y="18198"/>
                    <a:pt x="95" y="18182"/>
                  </a:cubicBezTo>
                  <a:close/>
                  <a:moveTo>
                    <a:pt x="62" y="18240"/>
                  </a:moveTo>
                  <a:lnTo>
                    <a:pt x="62" y="18240"/>
                  </a:lnTo>
                  <a:cubicBezTo>
                    <a:pt x="47" y="18266"/>
                    <a:pt x="30" y="18294"/>
                    <a:pt x="19" y="18315"/>
                  </a:cubicBezTo>
                  <a:cubicBezTo>
                    <a:pt x="3" y="18347"/>
                    <a:pt x="0" y="18393"/>
                    <a:pt x="0" y="18429"/>
                  </a:cubicBezTo>
                  <a:lnTo>
                    <a:pt x="0" y="18429"/>
                  </a:lnTo>
                  <a:cubicBezTo>
                    <a:pt x="19" y="18391"/>
                    <a:pt x="19" y="18372"/>
                    <a:pt x="19" y="18353"/>
                  </a:cubicBezTo>
                  <a:cubicBezTo>
                    <a:pt x="32" y="18315"/>
                    <a:pt x="44" y="18277"/>
                    <a:pt x="62" y="18240"/>
                  </a:cubicBezTo>
                  <a:close/>
                  <a:moveTo>
                    <a:pt x="0" y="18429"/>
                  </a:moveTo>
                  <a:cubicBezTo>
                    <a:pt x="0" y="18429"/>
                    <a:pt x="0" y="18429"/>
                    <a:pt x="0" y="18429"/>
                  </a:cubicBezTo>
                  <a:lnTo>
                    <a:pt x="0" y="18448"/>
                  </a:lnTo>
                  <a:cubicBezTo>
                    <a:pt x="0" y="18442"/>
                    <a:pt x="0" y="18436"/>
                    <a:pt x="0" y="18429"/>
                  </a:cubicBezTo>
                  <a:close/>
                  <a:moveTo>
                    <a:pt x="24787" y="1"/>
                  </a:moveTo>
                  <a:lnTo>
                    <a:pt x="24445" y="20"/>
                  </a:lnTo>
                  <a:lnTo>
                    <a:pt x="24235" y="39"/>
                  </a:lnTo>
                  <a:cubicBezTo>
                    <a:pt x="24026" y="77"/>
                    <a:pt x="23797" y="115"/>
                    <a:pt x="23588" y="153"/>
                  </a:cubicBezTo>
                  <a:cubicBezTo>
                    <a:pt x="23359" y="191"/>
                    <a:pt x="23150" y="229"/>
                    <a:pt x="22922" y="267"/>
                  </a:cubicBezTo>
                  <a:cubicBezTo>
                    <a:pt x="22674" y="324"/>
                    <a:pt x="22446" y="362"/>
                    <a:pt x="22217" y="400"/>
                  </a:cubicBezTo>
                  <a:cubicBezTo>
                    <a:pt x="22008" y="458"/>
                    <a:pt x="21779" y="515"/>
                    <a:pt x="21570" y="572"/>
                  </a:cubicBezTo>
                  <a:lnTo>
                    <a:pt x="21532" y="572"/>
                  </a:lnTo>
                  <a:lnTo>
                    <a:pt x="21189" y="629"/>
                  </a:lnTo>
                  <a:cubicBezTo>
                    <a:pt x="21075" y="667"/>
                    <a:pt x="20961" y="686"/>
                    <a:pt x="20846" y="724"/>
                  </a:cubicBezTo>
                  <a:cubicBezTo>
                    <a:pt x="20637" y="781"/>
                    <a:pt x="20409" y="838"/>
                    <a:pt x="20199" y="895"/>
                  </a:cubicBezTo>
                  <a:cubicBezTo>
                    <a:pt x="19971" y="972"/>
                    <a:pt x="19761" y="1048"/>
                    <a:pt x="19533" y="1124"/>
                  </a:cubicBezTo>
                  <a:cubicBezTo>
                    <a:pt x="19323" y="1200"/>
                    <a:pt x="19114" y="1276"/>
                    <a:pt x="18905" y="1333"/>
                  </a:cubicBezTo>
                  <a:cubicBezTo>
                    <a:pt x="18448" y="1467"/>
                    <a:pt x="18029" y="1638"/>
                    <a:pt x="17610" y="1847"/>
                  </a:cubicBezTo>
                  <a:cubicBezTo>
                    <a:pt x="17382" y="1943"/>
                    <a:pt x="17172" y="2057"/>
                    <a:pt x="16963" y="2171"/>
                  </a:cubicBezTo>
                  <a:cubicBezTo>
                    <a:pt x="16753" y="2285"/>
                    <a:pt x="16563" y="2399"/>
                    <a:pt x="16354" y="2514"/>
                  </a:cubicBezTo>
                  <a:lnTo>
                    <a:pt x="16373" y="2495"/>
                  </a:lnTo>
                  <a:lnTo>
                    <a:pt x="16373" y="2495"/>
                  </a:lnTo>
                  <a:lnTo>
                    <a:pt x="16334" y="2514"/>
                  </a:lnTo>
                  <a:lnTo>
                    <a:pt x="16239" y="2571"/>
                  </a:lnTo>
                  <a:cubicBezTo>
                    <a:pt x="16068" y="2666"/>
                    <a:pt x="15897" y="2761"/>
                    <a:pt x="15725" y="2856"/>
                  </a:cubicBezTo>
                  <a:cubicBezTo>
                    <a:pt x="15554" y="2952"/>
                    <a:pt x="15421" y="3028"/>
                    <a:pt x="15230" y="3142"/>
                  </a:cubicBezTo>
                  <a:cubicBezTo>
                    <a:pt x="15040" y="3256"/>
                    <a:pt x="14850" y="3389"/>
                    <a:pt x="14659" y="3504"/>
                  </a:cubicBezTo>
                  <a:lnTo>
                    <a:pt x="14050" y="3884"/>
                  </a:lnTo>
                  <a:cubicBezTo>
                    <a:pt x="13860" y="3999"/>
                    <a:pt x="13669" y="4113"/>
                    <a:pt x="13479" y="4246"/>
                  </a:cubicBezTo>
                  <a:cubicBezTo>
                    <a:pt x="13288" y="4360"/>
                    <a:pt x="13098" y="4494"/>
                    <a:pt x="12927" y="4627"/>
                  </a:cubicBezTo>
                  <a:lnTo>
                    <a:pt x="12603" y="4836"/>
                  </a:lnTo>
                  <a:cubicBezTo>
                    <a:pt x="12413" y="4970"/>
                    <a:pt x="12222" y="5103"/>
                    <a:pt x="12032" y="5236"/>
                  </a:cubicBezTo>
                  <a:cubicBezTo>
                    <a:pt x="11842" y="5388"/>
                    <a:pt x="11651" y="5522"/>
                    <a:pt x="11480" y="5674"/>
                  </a:cubicBezTo>
                  <a:lnTo>
                    <a:pt x="10928" y="6093"/>
                  </a:lnTo>
                  <a:cubicBezTo>
                    <a:pt x="10833" y="6169"/>
                    <a:pt x="10756" y="6245"/>
                    <a:pt x="10661" y="6321"/>
                  </a:cubicBezTo>
                  <a:cubicBezTo>
                    <a:pt x="10566" y="6378"/>
                    <a:pt x="10471" y="6435"/>
                    <a:pt x="10376" y="6512"/>
                  </a:cubicBezTo>
                  <a:cubicBezTo>
                    <a:pt x="10280" y="6607"/>
                    <a:pt x="10166" y="6683"/>
                    <a:pt x="10090" y="6759"/>
                  </a:cubicBezTo>
                  <a:cubicBezTo>
                    <a:pt x="10014" y="6835"/>
                    <a:pt x="9919" y="6892"/>
                    <a:pt x="9843" y="6969"/>
                  </a:cubicBezTo>
                  <a:cubicBezTo>
                    <a:pt x="9652" y="7102"/>
                    <a:pt x="9462" y="7235"/>
                    <a:pt x="9271" y="7387"/>
                  </a:cubicBezTo>
                  <a:lnTo>
                    <a:pt x="8986" y="7616"/>
                  </a:lnTo>
                  <a:lnTo>
                    <a:pt x="8719" y="7844"/>
                  </a:lnTo>
                  <a:cubicBezTo>
                    <a:pt x="8548" y="7978"/>
                    <a:pt x="8358" y="8111"/>
                    <a:pt x="8186" y="8244"/>
                  </a:cubicBezTo>
                  <a:lnTo>
                    <a:pt x="8148" y="8263"/>
                  </a:lnTo>
                  <a:lnTo>
                    <a:pt x="8167" y="8263"/>
                  </a:lnTo>
                  <a:cubicBezTo>
                    <a:pt x="8034" y="8358"/>
                    <a:pt x="7901" y="8453"/>
                    <a:pt x="7767" y="8568"/>
                  </a:cubicBezTo>
                  <a:cubicBezTo>
                    <a:pt x="7577" y="8701"/>
                    <a:pt x="7425" y="8834"/>
                    <a:pt x="7234" y="8987"/>
                  </a:cubicBezTo>
                  <a:cubicBezTo>
                    <a:pt x="7044" y="9158"/>
                    <a:pt x="6873" y="9310"/>
                    <a:pt x="6682" y="9462"/>
                  </a:cubicBezTo>
                  <a:cubicBezTo>
                    <a:pt x="6511" y="9615"/>
                    <a:pt x="6340" y="9786"/>
                    <a:pt x="6168" y="9938"/>
                  </a:cubicBezTo>
                  <a:lnTo>
                    <a:pt x="5635" y="10414"/>
                  </a:lnTo>
                  <a:cubicBezTo>
                    <a:pt x="5293" y="10738"/>
                    <a:pt x="4950" y="11062"/>
                    <a:pt x="4626" y="11404"/>
                  </a:cubicBezTo>
                  <a:cubicBezTo>
                    <a:pt x="4303" y="11728"/>
                    <a:pt x="4017" y="12071"/>
                    <a:pt x="3750" y="12432"/>
                  </a:cubicBezTo>
                  <a:cubicBezTo>
                    <a:pt x="3541" y="12680"/>
                    <a:pt x="3313" y="12908"/>
                    <a:pt x="3122" y="13175"/>
                  </a:cubicBezTo>
                  <a:cubicBezTo>
                    <a:pt x="2932" y="13422"/>
                    <a:pt x="2760" y="13689"/>
                    <a:pt x="2589" y="13974"/>
                  </a:cubicBezTo>
                  <a:lnTo>
                    <a:pt x="2608" y="13955"/>
                  </a:lnTo>
                  <a:lnTo>
                    <a:pt x="2608" y="13955"/>
                  </a:lnTo>
                  <a:cubicBezTo>
                    <a:pt x="2494" y="14127"/>
                    <a:pt x="2380" y="14317"/>
                    <a:pt x="2285" y="14469"/>
                  </a:cubicBezTo>
                  <a:cubicBezTo>
                    <a:pt x="2189" y="14622"/>
                    <a:pt x="2094" y="14755"/>
                    <a:pt x="1980" y="14926"/>
                  </a:cubicBezTo>
                  <a:cubicBezTo>
                    <a:pt x="1885" y="15098"/>
                    <a:pt x="1771" y="15269"/>
                    <a:pt x="1675" y="15440"/>
                  </a:cubicBezTo>
                  <a:lnTo>
                    <a:pt x="1409" y="15916"/>
                  </a:lnTo>
                  <a:cubicBezTo>
                    <a:pt x="1161" y="16316"/>
                    <a:pt x="914" y="16716"/>
                    <a:pt x="685" y="17135"/>
                  </a:cubicBezTo>
                  <a:cubicBezTo>
                    <a:pt x="590" y="17344"/>
                    <a:pt x="457" y="17592"/>
                    <a:pt x="343" y="17782"/>
                  </a:cubicBezTo>
                  <a:cubicBezTo>
                    <a:pt x="248" y="17991"/>
                    <a:pt x="152" y="18201"/>
                    <a:pt x="38" y="18410"/>
                  </a:cubicBezTo>
                  <a:lnTo>
                    <a:pt x="0" y="18448"/>
                  </a:lnTo>
                  <a:lnTo>
                    <a:pt x="57" y="18429"/>
                  </a:lnTo>
                  <a:cubicBezTo>
                    <a:pt x="57" y="18410"/>
                    <a:pt x="76" y="18391"/>
                    <a:pt x="95" y="18372"/>
                  </a:cubicBezTo>
                  <a:lnTo>
                    <a:pt x="133" y="18296"/>
                  </a:lnTo>
                  <a:lnTo>
                    <a:pt x="209" y="18182"/>
                  </a:lnTo>
                  <a:lnTo>
                    <a:pt x="324" y="17953"/>
                  </a:lnTo>
                  <a:cubicBezTo>
                    <a:pt x="419" y="17782"/>
                    <a:pt x="514" y="17611"/>
                    <a:pt x="628" y="17458"/>
                  </a:cubicBezTo>
                  <a:lnTo>
                    <a:pt x="685" y="17344"/>
                  </a:lnTo>
                  <a:cubicBezTo>
                    <a:pt x="876" y="17059"/>
                    <a:pt x="1047" y="16792"/>
                    <a:pt x="1237" y="16526"/>
                  </a:cubicBezTo>
                  <a:lnTo>
                    <a:pt x="1751" y="15764"/>
                  </a:lnTo>
                  <a:cubicBezTo>
                    <a:pt x="1885" y="15555"/>
                    <a:pt x="2018" y="15364"/>
                    <a:pt x="2170" y="15174"/>
                  </a:cubicBezTo>
                  <a:cubicBezTo>
                    <a:pt x="2304" y="14983"/>
                    <a:pt x="2475" y="14774"/>
                    <a:pt x="2608" y="14584"/>
                  </a:cubicBezTo>
                  <a:cubicBezTo>
                    <a:pt x="2760" y="14393"/>
                    <a:pt x="2894" y="14203"/>
                    <a:pt x="3046" y="13994"/>
                  </a:cubicBezTo>
                  <a:cubicBezTo>
                    <a:pt x="3103" y="13917"/>
                    <a:pt x="3160" y="13822"/>
                    <a:pt x="3236" y="13727"/>
                  </a:cubicBezTo>
                  <a:cubicBezTo>
                    <a:pt x="3294" y="13632"/>
                    <a:pt x="3408" y="13499"/>
                    <a:pt x="3446" y="13441"/>
                  </a:cubicBezTo>
                  <a:cubicBezTo>
                    <a:pt x="3503" y="13365"/>
                    <a:pt x="3560" y="13308"/>
                    <a:pt x="3617" y="13251"/>
                  </a:cubicBezTo>
                  <a:lnTo>
                    <a:pt x="3827" y="13004"/>
                  </a:lnTo>
                  <a:cubicBezTo>
                    <a:pt x="3979" y="12851"/>
                    <a:pt x="4112" y="12680"/>
                    <a:pt x="4264" y="12509"/>
                  </a:cubicBezTo>
                  <a:cubicBezTo>
                    <a:pt x="4398" y="12337"/>
                    <a:pt x="4550" y="12166"/>
                    <a:pt x="4702" y="11995"/>
                  </a:cubicBezTo>
                  <a:cubicBezTo>
                    <a:pt x="4798" y="11899"/>
                    <a:pt x="4893" y="11804"/>
                    <a:pt x="4969" y="11709"/>
                  </a:cubicBezTo>
                  <a:cubicBezTo>
                    <a:pt x="5045" y="11633"/>
                    <a:pt x="5121" y="11557"/>
                    <a:pt x="5197" y="11481"/>
                  </a:cubicBezTo>
                  <a:lnTo>
                    <a:pt x="5673" y="11024"/>
                  </a:lnTo>
                  <a:lnTo>
                    <a:pt x="5940" y="10776"/>
                  </a:lnTo>
                  <a:lnTo>
                    <a:pt x="6454" y="10300"/>
                  </a:lnTo>
                  <a:cubicBezTo>
                    <a:pt x="6625" y="10148"/>
                    <a:pt x="6816" y="9977"/>
                    <a:pt x="6987" y="9824"/>
                  </a:cubicBezTo>
                  <a:cubicBezTo>
                    <a:pt x="7158" y="9672"/>
                    <a:pt x="7330" y="9539"/>
                    <a:pt x="7520" y="9386"/>
                  </a:cubicBezTo>
                  <a:cubicBezTo>
                    <a:pt x="7691" y="9234"/>
                    <a:pt x="7863" y="9082"/>
                    <a:pt x="8053" y="8929"/>
                  </a:cubicBezTo>
                  <a:cubicBezTo>
                    <a:pt x="8148" y="8872"/>
                    <a:pt x="8224" y="8796"/>
                    <a:pt x="8320" y="8720"/>
                  </a:cubicBezTo>
                  <a:lnTo>
                    <a:pt x="8605" y="8511"/>
                  </a:lnTo>
                  <a:cubicBezTo>
                    <a:pt x="8795" y="8377"/>
                    <a:pt x="8986" y="8225"/>
                    <a:pt x="9157" y="8073"/>
                  </a:cubicBezTo>
                  <a:cubicBezTo>
                    <a:pt x="9329" y="7920"/>
                    <a:pt x="9500" y="7787"/>
                    <a:pt x="9690" y="7635"/>
                  </a:cubicBezTo>
                  <a:cubicBezTo>
                    <a:pt x="9862" y="7502"/>
                    <a:pt x="10052" y="7368"/>
                    <a:pt x="10242" y="7216"/>
                  </a:cubicBezTo>
                  <a:cubicBezTo>
                    <a:pt x="10433" y="7064"/>
                    <a:pt x="10604" y="6911"/>
                    <a:pt x="10794" y="6778"/>
                  </a:cubicBezTo>
                  <a:cubicBezTo>
                    <a:pt x="10985" y="6626"/>
                    <a:pt x="11175" y="6493"/>
                    <a:pt x="11347" y="6340"/>
                  </a:cubicBezTo>
                  <a:cubicBezTo>
                    <a:pt x="11708" y="6036"/>
                    <a:pt x="12051" y="5750"/>
                    <a:pt x="12432" y="5484"/>
                  </a:cubicBezTo>
                  <a:lnTo>
                    <a:pt x="12908" y="5160"/>
                  </a:lnTo>
                  <a:cubicBezTo>
                    <a:pt x="13060" y="5046"/>
                    <a:pt x="13212" y="4931"/>
                    <a:pt x="13384" y="4817"/>
                  </a:cubicBezTo>
                  <a:cubicBezTo>
                    <a:pt x="13574" y="4684"/>
                    <a:pt x="13783" y="4551"/>
                    <a:pt x="13974" y="4436"/>
                  </a:cubicBezTo>
                  <a:cubicBezTo>
                    <a:pt x="14374" y="4189"/>
                    <a:pt x="14754" y="3942"/>
                    <a:pt x="15154" y="3713"/>
                  </a:cubicBezTo>
                  <a:cubicBezTo>
                    <a:pt x="15364" y="3599"/>
                    <a:pt x="15573" y="3466"/>
                    <a:pt x="15782" y="3351"/>
                  </a:cubicBezTo>
                  <a:cubicBezTo>
                    <a:pt x="15973" y="3256"/>
                    <a:pt x="16125" y="3142"/>
                    <a:pt x="16354" y="3028"/>
                  </a:cubicBezTo>
                  <a:cubicBezTo>
                    <a:pt x="16569" y="2920"/>
                    <a:pt x="16785" y="2812"/>
                    <a:pt x="17001" y="2704"/>
                  </a:cubicBezTo>
                  <a:lnTo>
                    <a:pt x="17001" y="2704"/>
                  </a:lnTo>
                  <a:lnTo>
                    <a:pt x="17324" y="2533"/>
                  </a:lnTo>
                  <a:cubicBezTo>
                    <a:pt x="17572" y="2399"/>
                    <a:pt x="17819" y="2266"/>
                    <a:pt x="18086" y="2171"/>
                  </a:cubicBezTo>
                  <a:cubicBezTo>
                    <a:pt x="18314" y="2076"/>
                    <a:pt x="18562" y="1962"/>
                    <a:pt x="18790" y="1885"/>
                  </a:cubicBezTo>
                  <a:cubicBezTo>
                    <a:pt x="18943" y="1828"/>
                    <a:pt x="19114" y="1752"/>
                    <a:pt x="19247" y="1714"/>
                  </a:cubicBezTo>
                  <a:cubicBezTo>
                    <a:pt x="19381" y="1657"/>
                    <a:pt x="19514" y="1600"/>
                    <a:pt x="19628" y="1543"/>
                  </a:cubicBezTo>
                  <a:cubicBezTo>
                    <a:pt x="19914" y="1448"/>
                    <a:pt x="20180" y="1314"/>
                    <a:pt x="20447" y="1219"/>
                  </a:cubicBezTo>
                  <a:lnTo>
                    <a:pt x="20732" y="1124"/>
                  </a:lnTo>
                  <a:lnTo>
                    <a:pt x="21018" y="1029"/>
                  </a:lnTo>
                  <a:lnTo>
                    <a:pt x="21303" y="934"/>
                  </a:lnTo>
                  <a:cubicBezTo>
                    <a:pt x="21399" y="895"/>
                    <a:pt x="21475" y="876"/>
                    <a:pt x="21570" y="857"/>
                  </a:cubicBezTo>
                  <a:cubicBezTo>
                    <a:pt x="21779" y="800"/>
                    <a:pt x="21989" y="724"/>
                    <a:pt x="22217" y="648"/>
                  </a:cubicBezTo>
                  <a:lnTo>
                    <a:pt x="22579" y="553"/>
                  </a:lnTo>
                  <a:lnTo>
                    <a:pt x="22883" y="458"/>
                  </a:lnTo>
                  <a:cubicBezTo>
                    <a:pt x="23112" y="400"/>
                    <a:pt x="23340" y="324"/>
                    <a:pt x="23550" y="267"/>
                  </a:cubicBezTo>
                  <a:cubicBezTo>
                    <a:pt x="23778" y="210"/>
                    <a:pt x="23988" y="153"/>
                    <a:pt x="24197" y="96"/>
                  </a:cubicBezTo>
                  <a:lnTo>
                    <a:pt x="24483" y="58"/>
                  </a:lnTo>
                  <a:lnTo>
                    <a:pt x="24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865" name="Google Shape;1865;p64"/>
          <p:cNvSpPr/>
          <p:nvPr/>
        </p:nvSpPr>
        <p:spPr>
          <a:xfrm>
            <a:off x="713214" y="3983311"/>
            <a:ext cx="1178647" cy="1913995"/>
          </a:xfrm>
          <a:custGeom>
            <a:avLst/>
            <a:gdLst/>
            <a:ahLst/>
            <a:cxnLst/>
            <a:rect l="l" t="t" r="r" b="b"/>
            <a:pathLst>
              <a:path w="23113" h="37533" extrusionOk="0">
                <a:moveTo>
                  <a:pt x="20676" y="1737"/>
                </a:moveTo>
                <a:lnTo>
                  <a:pt x="20676" y="1756"/>
                </a:lnTo>
                <a:lnTo>
                  <a:pt x="20676" y="1794"/>
                </a:lnTo>
                <a:lnTo>
                  <a:pt x="20676" y="1813"/>
                </a:lnTo>
                <a:lnTo>
                  <a:pt x="20676" y="1832"/>
                </a:lnTo>
                <a:lnTo>
                  <a:pt x="20676" y="1870"/>
                </a:lnTo>
                <a:lnTo>
                  <a:pt x="20676" y="1889"/>
                </a:lnTo>
                <a:lnTo>
                  <a:pt x="20676" y="1908"/>
                </a:lnTo>
                <a:lnTo>
                  <a:pt x="20676" y="1927"/>
                </a:lnTo>
                <a:lnTo>
                  <a:pt x="20676" y="1946"/>
                </a:lnTo>
                <a:lnTo>
                  <a:pt x="20676" y="1965"/>
                </a:lnTo>
                <a:lnTo>
                  <a:pt x="20676" y="1984"/>
                </a:lnTo>
                <a:lnTo>
                  <a:pt x="20676" y="2003"/>
                </a:lnTo>
                <a:lnTo>
                  <a:pt x="20676" y="2022"/>
                </a:lnTo>
                <a:lnTo>
                  <a:pt x="20676" y="2041"/>
                </a:lnTo>
                <a:lnTo>
                  <a:pt x="20676" y="2060"/>
                </a:lnTo>
                <a:lnTo>
                  <a:pt x="20676" y="2555"/>
                </a:lnTo>
                <a:lnTo>
                  <a:pt x="20676" y="2574"/>
                </a:lnTo>
                <a:lnTo>
                  <a:pt x="20676" y="2612"/>
                </a:lnTo>
                <a:lnTo>
                  <a:pt x="20657" y="2650"/>
                </a:lnTo>
                <a:lnTo>
                  <a:pt x="20657" y="2669"/>
                </a:lnTo>
                <a:lnTo>
                  <a:pt x="20657" y="2689"/>
                </a:lnTo>
                <a:lnTo>
                  <a:pt x="20638" y="2746"/>
                </a:lnTo>
                <a:lnTo>
                  <a:pt x="20600" y="2803"/>
                </a:lnTo>
                <a:lnTo>
                  <a:pt x="20581" y="2822"/>
                </a:lnTo>
                <a:lnTo>
                  <a:pt x="20581" y="2841"/>
                </a:lnTo>
                <a:lnTo>
                  <a:pt x="20600" y="2822"/>
                </a:lnTo>
                <a:lnTo>
                  <a:pt x="20600" y="2822"/>
                </a:lnTo>
                <a:lnTo>
                  <a:pt x="20581" y="2860"/>
                </a:lnTo>
                <a:cubicBezTo>
                  <a:pt x="20447" y="3050"/>
                  <a:pt x="20295" y="3241"/>
                  <a:pt x="20143" y="3412"/>
                </a:cubicBezTo>
                <a:lnTo>
                  <a:pt x="19914" y="3659"/>
                </a:lnTo>
                <a:lnTo>
                  <a:pt x="19800" y="3793"/>
                </a:lnTo>
                <a:cubicBezTo>
                  <a:pt x="19781" y="3831"/>
                  <a:pt x="19762" y="3850"/>
                  <a:pt x="19743" y="3850"/>
                </a:cubicBezTo>
                <a:cubicBezTo>
                  <a:pt x="19743" y="3850"/>
                  <a:pt x="19743" y="3831"/>
                  <a:pt x="19743" y="3831"/>
                </a:cubicBezTo>
                <a:lnTo>
                  <a:pt x="19362" y="3983"/>
                </a:lnTo>
                <a:cubicBezTo>
                  <a:pt x="19381" y="3907"/>
                  <a:pt x="19419" y="3831"/>
                  <a:pt x="19438" y="3755"/>
                </a:cubicBezTo>
                <a:lnTo>
                  <a:pt x="19457" y="3717"/>
                </a:lnTo>
                <a:cubicBezTo>
                  <a:pt x="19476" y="3640"/>
                  <a:pt x="19496" y="3564"/>
                  <a:pt x="19534" y="3488"/>
                </a:cubicBezTo>
                <a:cubicBezTo>
                  <a:pt x="19553" y="3412"/>
                  <a:pt x="19591" y="3317"/>
                  <a:pt x="19629" y="3241"/>
                </a:cubicBezTo>
                <a:cubicBezTo>
                  <a:pt x="19667" y="3145"/>
                  <a:pt x="19705" y="3069"/>
                  <a:pt x="19743" y="2974"/>
                </a:cubicBezTo>
                <a:lnTo>
                  <a:pt x="19743" y="2955"/>
                </a:lnTo>
                <a:lnTo>
                  <a:pt x="19743" y="2917"/>
                </a:lnTo>
                <a:lnTo>
                  <a:pt x="19743" y="2898"/>
                </a:lnTo>
                <a:lnTo>
                  <a:pt x="19781" y="2860"/>
                </a:lnTo>
                <a:lnTo>
                  <a:pt x="19781" y="2841"/>
                </a:lnTo>
                <a:lnTo>
                  <a:pt x="19781" y="2822"/>
                </a:lnTo>
                <a:lnTo>
                  <a:pt x="19781" y="2803"/>
                </a:lnTo>
                <a:lnTo>
                  <a:pt x="19781" y="2784"/>
                </a:lnTo>
                <a:lnTo>
                  <a:pt x="19838" y="2689"/>
                </a:lnTo>
                <a:lnTo>
                  <a:pt x="19838" y="2669"/>
                </a:lnTo>
                <a:lnTo>
                  <a:pt x="19857" y="2650"/>
                </a:lnTo>
                <a:lnTo>
                  <a:pt x="19876" y="2612"/>
                </a:lnTo>
                <a:lnTo>
                  <a:pt x="19876" y="2593"/>
                </a:lnTo>
                <a:lnTo>
                  <a:pt x="19876" y="2574"/>
                </a:lnTo>
                <a:lnTo>
                  <a:pt x="19895" y="2555"/>
                </a:lnTo>
                <a:lnTo>
                  <a:pt x="19914" y="2555"/>
                </a:lnTo>
                <a:lnTo>
                  <a:pt x="19914" y="2536"/>
                </a:lnTo>
                <a:lnTo>
                  <a:pt x="19952" y="2498"/>
                </a:lnTo>
                <a:lnTo>
                  <a:pt x="19952" y="2498"/>
                </a:lnTo>
                <a:lnTo>
                  <a:pt x="19933" y="2536"/>
                </a:lnTo>
                <a:lnTo>
                  <a:pt x="19933" y="2536"/>
                </a:lnTo>
                <a:lnTo>
                  <a:pt x="19952" y="2517"/>
                </a:lnTo>
                <a:lnTo>
                  <a:pt x="19971" y="2479"/>
                </a:lnTo>
                <a:lnTo>
                  <a:pt x="19971" y="2460"/>
                </a:lnTo>
                <a:lnTo>
                  <a:pt x="20352" y="2460"/>
                </a:lnTo>
                <a:lnTo>
                  <a:pt x="20371" y="2441"/>
                </a:lnTo>
                <a:lnTo>
                  <a:pt x="20390" y="2422"/>
                </a:lnTo>
                <a:lnTo>
                  <a:pt x="20409" y="2384"/>
                </a:lnTo>
                <a:lnTo>
                  <a:pt x="20505" y="2289"/>
                </a:lnTo>
                <a:lnTo>
                  <a:pt x="20581" y="1832"/>
                </a:lnTo>
                <a:lnTo>
                  <a:pt x="20619" y="1794"/>
                </a:lnTo>
                <a:lnTo>
                  <a:pt x="20676" y="1737"/>
                </a:lnTo>
                <a:close/>
                <a:moveTo>
                  <a:pt x="20733" y="4573"/>
                </a:moveTo>
                <a:lnTo>
                  <a:pt x="20733" y="4592"/>
                </a:lnTo>
                <a:lnTo>
                  <a:pt x="20733" y="4630"/>
                </a:lnTo>
                <a:lnTo>
                  <a:pt x="20733" y="4688"/>
                </a:lnTo>
                <a:lnTo>
                  <a:pt x="20733" y="4707"/>
                </a:lnTo>
                <a:lnTo>
                  <a:pt x="20733" y="4745"/>
                </a:lnTo>
                <a:lnTo>
                  <a:pt x="20733" y="4764"/>
                </a:lnTo>
                <a:lnTo>
                  <a:pt x="20733" y="4783"/>
                </a:lnTo>
                <a:cubicBezTo>
                  <a:pt x="20714" y="4859"/>
                  <a:pt x="20676" y="4935"/>
                  <a:pt x="20657" y="4992"/>
                </a:cubicBezTo>
                <a:lnTo>
                  <a:pt x="20657" y="5011"/>
                </a:lnTo>
                <a:lnTo>
                  <a:pt x="20657" y="5030"/>
                </a:lnTo>
                <a:lnTo>
                  <a:pt x="20638" y="5068"/>
                </a:lnTo>
                <a:lnTo>
                  <a:pt x="20638" y="5087"/>
                </a:lnTo>
                <a:lnTo>
                  <a:pt x="20638" y="5106"/>
                </a:lnTo>
                <a:cubicBezTo>
                  <a:pt x="20600" y="5163"/>
                  <a:pt x="20562" y="5240"/>
                  <a:pt x="20524" y="5297"/>
                </a:cubicBezTo>
                <a:cubicBezTo>
                  <a:pt x="20409" y="5468"/>
                  <a:pt x="20276" y="5620"/>
                  <a:pt x="20143" y="5773"/>
                </a:cubicBezTo>
                <a:cubicBezTo>
                  <a:pt x="19952" y="6001"/>
                  <a:pt x="19762" y="6191"/>
                  <a:pt x="19553" y="6363"/>
                </a:cubicBezTo>
                <a:cubicBezTo>
                  <a:pt x="19438" y="6439"/>
                  <a:pt x="19343" y="6515"/>
                  <a:pt x="19229" y="6591"/>
                </a:cubicBezTo>
                <a:cubicBezTo>
                  <a:pt x="19134" y="6686"/>
                  <a:pt x="19039" y="6744"/>
                  <a:pt x="18924" y="6839"/>
                </a:cubicBezTo>
                <a:lnTo>
                  <a:pt x="18848" y="6915"/>
                </a:lnTo>
                <a:cubicBezTo>
                  <a:pt x="18772" y="6972"/>
                  <a:pt x="18715" y="7048"/>
                  <a:pt x="18639" y="7105"/>
                </a:cubicBezTo>
                <a:lnTo>
                  <a:pt x="18563" y="7220"/>
                </a:lnTo>
                <a:lnTo>
                  <a:pt x="18544" y="7239"/>
                </a:lnTo>
                <a:lnTo>
                  <a:pt x="18544" y="7258"/>
                </a:lnTo>
                <a:lnTo>
                  <a:pt x="18525" y="7296"/>
                </a:lnTo>
                <a:lnTo>
                  <a:pt x="18506" y="7315"/>
                </a:lnTo>
                <a:lnTo>
                  <a:pt x="18487" y="7372"/>
                </a:lnTo>
                <a:lnTo>
                  <a:pt x="18487" y="7391"/>
                </a:lnTo>
                <a:lnTo>
                  <a:pt x="18487" y="7429"/>
                </a:lnTo>
                <a:lnTo>
                  <a:pt x="18487" y="7448"/>
                </a:lnTo>
                <a:lnTo>
                  <a:pt x="18506" y="7467"/>
                </a:lnTo>
                <a:lnTo>
                  <a:pt x="18487" y="7467"/>
                </a:lnTo>
                <a:cubicBezTo>
                  <a:pt x="18410" y="7429"/>
                  <a:pt x="18410" y="7334"/>
                  <a:pt x="18429" y="7239"/>
                </a:cubicBezTo>
                <a:lnTo>
                  <a:pt x="18429" y="7239"/>
                </a:lnTo>
                <a:cubicBezTo>
                  <a:pt x="18371" y="7331"/>
                  <a:pt x="18349" y="7361"/>
                  <a:pt x="18340" y="7361"/>
                </a:cubicBezTo>
                <a:cubicBezTo>
                  <a:pt x="18334" y="7361"/>
                  <a:pt x="18334" y="7349"/>
                  <a:pt x="18334" y="7334"/>
                </a:cubicBezTo>
                <a:lnTo>
                  <a:pt x="18353" y="7334"/>
                </a:lnTo>
                <a:cubicBezTo>
                  <a:pt x="18391" y="7201"/>
                  <a:pt x="18448" y="7086"/>
                  <a:pt x="18525" y="6953"/>
                </a:cubicBezTo>
                <a:lnTo>
                  <a:pt x="18582" y="6820"/>
                </a:lnTo>
                <a:cubicBezTo>
                  <a:pt x="18658" y="6667"/>
                  <a:pt x="18734" y="6515"/>
                  <a:pt x="18810" y="6344"/>
                </a:cubicBezTo>
                <a:cubicBezTo>
                  <a:pt x="18867" y="6249"/>
                  <a:pt x="18924" y="6153"/>
                  <a:pt x="18981" y="6039"/>
                </a:cubicBezTo>
                <a:lnTo>
                  <a:pt x="18981" y="6020"/>
                </a:lnTo>
                <a:lnTo>
                  <a:pt x="19039" y="5944"/>
                </a:lnTo>
                <a:cubicBezTo>
                  <a:pt x="19115" y="5830"/>
                  <a:pt x="19191" y="5716"/>
                  <a:pt x="19286" y="5620"/>
                </a:cubicBezTo>
                <a:cubicBezTo>
                  <a:pt x="19438" y="5430"/>
                  <a:pt x="19610" y="5278"/>
                  <a:pt x="19800" y="5144"/>
                </a:cubicBezTo>
                <a:cubicBezTo>
                  <a:pt x="20105" y="4935"/>
                  <a:pt x="20428" y="4745"/>
                  <a:pt x="20733" y="4573"/>
                </a:cubicBezTo>
                <a:close/>
                <a:moveTo>
                  <a:pt x="18525" y="3774"/>
                </a:moveTo>
                <a:cubicBezTo>
                  <a:pt x="18544" y="3907"/>
                  <a:pt x="18563" y="4021"/>
                  <a:pt x="18582" y="4154"/>
                </a:cubicBezTo>
                <a:cubicBezTo>
                  <a:pt x="18582" y="4288"/>
                  <a:pt x="18601" y="4421"/>
                  <a:pt x="18620" y="4554"/>
                </a:cubicBezTo>
                <a:cubicBezTo>
                  <a:pt x="18620" y="4707"/>
                  <a:pt x="18620" y="4840"/>
                  <a:pt x="18620" y="4973"/>
                </a:cubicBezTo>
                <a:cubicBezTo>
                  <a:pt x="18601" y="5106"/>
                  <a:pt x="18582" y="5259"/>
                  <a:pt x="18563" y="5392"/>
                </a:cubicBezTo>
                <a:cubicBezTo>
                  <a:pt x="18544" y="5468"/>
                  <a:pt x="18525" y="5525"/>
                  <a:pt x="18506" y="5601"/>
                </a:cubicBezTo>
                <a:cubicBezTo>
                  <a:pt x="18487" y="5677"/>
                  <a:pt x="18467" y="5754"/>
                  <a:pt x="18448" y="5811"/>
                </a:cubicBezTo>
                <a:cubicBezTo>
                  <a:pt x="18391" y="5963"/>
                  <a:pt x="18315" y="6096"/>
                  <a:pt x="18239" y="6230"/>
                </a:cubicBezTo>
                <a:lnTo>
                  <a:pt x="18220" y="6268"/>
                </a:lnTo>
                <a:cubicBezTo>
                  <a:pt x="18182" y="6344"/>
                  <a:pt x="18144" y="6401"/>
                  <a:pt x="18106" y="6477"/>
                </a:cubicBezTo>
                <a:cubicBezTo>
                  <a:pt x="17972" y="6686"/>
                  <a:pt x="17839" y="6877"/>
                  <a:pt x="17725" y="7086"/>
                </a:cubicBezTo>
                <a:lnTo>
                  <a:pt x="17706" y="7124"/>
                </a:lnTo>
                <a:cubicBezTo>
                  <a:pt x="17554" y="7410"/>
                  <a:pt x="17420" y="7695"/>
                  <a:pt x="17268" y="7981"/>
                </a:cubicBezTo>
                <a:cubicBezTo>
                  <a:pt x="17249" y="7810"/>
                  <a:pt x="17230" y="7638"/>
                  <a:pt x="17211" y="7486"/>
                </a:cubicBezTo>
                <a:cubicBezTo>
                  <a:pt x="17192" y="7258"/>
                  <a:pt x="17192" y="7029"/>
                  <a:pt x="17211" y="6801"/>
                </a:cubicBezTo>
                <a:cubicBezTo>
                  <a:pt x="17230" y="6667"/>
                  <a:pt x="17249" y="6515"/>
                  <a:pt x="17287" y="6382"/>
                </a:cubicBezTo>
                <a:cubicBezTo>
                  <a:pt x="17382" y="6134"/>
                  <a:pt x="17516" y="5925"/>
                  <a:pt x="17668" y="5716"/>
                </a:cubicBezTo>
                <a:lnTo>
                  <a:pt x="17706" y="5658"/>
                </a:lnTo>
                <a:lnTo>
                  <a:pt x="17706" y="5639"/>
                </a:lnTo>
                <a:lnTo>
                  <a:pt x="17706" y="5620"/>
                </a:lnTo>
                <a:lnTo>
                  <a:pt x="17706" y="5601"/>
                </a:lnTo>
                <a:lnTo>
                  <a:pt x="17706" y="5582"/>
                </a:lnTo>
                <a:lnTo>
                  <a:pt x="17706" y="5563"/>
                </a:lnTo>
                <a:lnTo>
                  <a:pt x="17706" y="5544"/>
                </a:lnTo>
                <a:lnTo>
                  <a:pt x="17706" y="5506"/>
                </a:lnTo>
                <a:lnTo>
                  <a:pt x="17763" y="5373"/>
                </a:lnTo>
                <a:lnTo>
                  <a:pt x="17763" y="5354"/>
                </a:lnTo>
                <a:lnTo>
                  <a:pt x="17763" y="5335"/>
                </a:lnTo>
                <a:lnTo>
                  <a:pt x="17782" y="5297"/>
                </a:lnTo>
                <a:lnTo>
                  <a:pt x="17801" y="5259"/>
                </a:lnTo>
                <a:lnTo>
                  <a:pt x="17839" y="5202"/>
                </a:lnTo>
                <a:lnTo>
                  <a:pt x="17839" y="5182"/>
                </a:lnTo>
                <a:lnTo>
                  <a:pt x="17858" y="5163"/>
                </a:lnTo>
                <a:lnTo>
                  <a:pt x="17896" y="5106"/>
                </a:lnTo>
                <a:lnTo>
                  <a:pt x="18106" y="4745"/>
                </a:lnTo>
                <a:lnTo>
                  <a:pt x="18144" y="4688"/>
                </a:lnTo>
                <a:cubicBezTo>
                  <a:pt x="18258" y="4440"/>
                  <a:pt x="18372" y="4173"/>
                  <a:pt x="18487" y="3926"/>
                </a:cubicBezTo>
                <a:lnTo>
                  <a:pt x="18525" y="3774"/>
                </a:lnTo>
                <a:close/>
                <a:moveTo>
                  <a:pt x="16678" y="5335"/>
                </a:moveTo>
                <a:lnTo>
                  <a:pt x="16678" y="5354"/>
                </a:lnTo>
                <a:lnTo>
                  <a:pt x="16678" y="5392"/>
                </a:lnTo>
                <a:lnTo>
                  <a:pt x="16659" y="5430"/>
                </a:lnTo>
                <a:cubicBezTo>
                  <a:pt x="16659" y="5487"/>
                  <a:pt x="16659" y="5525"/>
                  <a:pt x="16640" y="5563"/>
                </a:cubicBezTo>
                <a:cubicBezTo>
                  <a:pt x="16640" y="5620"/>
                  <a:pt x="16640" y="5677"/>
                  <a:pt x="16640" y="5735"/>
                </a:cubicBezTo>
                <a:lnTo>
                  <a:pt x="16640" y="5773"/>
                </a:lnTo>
                <a:cubicBezTo>
                  <a:pt x="16659" y="5963"/>
                  <a:pt x="16678" y="6153"/>
                  <a:pt x="16716" y="6363"/>
                </a:cubicBezTo>
                <a:cubicBezTo>
                  <a:pt x="16773" y="6706"/>
                  <a:pt x="16849" y="7048"/>
                  <a:pt x="16944" y="7410"/>
                </a:cubicBezTo>
                <a:cubicBezTo>
                  <a:pt x="16983" y="7600"/>
                  <a:pt x="17021" y="7810"/>
                  <a:pt x="17040" y="8000"/>
                </a:cubicBezTo>
                <a:cubicBezTo>
                  <a:pt x="17040" y="8210"/>
                  <a:pt x="17059" y="8400"/>
                  <a:pt x="17040" y="8609"/>
                </a:cubicBezTo>
                <a:cubicBezTo>
                  <a:pt x="17040" y="8724"/>
                  <a:pt x="17040" y="8819"/>
                  <a:pt x="17021" y="8933"/>
                </a:cubicBezTo>
                <a:cubicBezTo>
                  <a:pt x="17002" y="9123"/>
                  <a:pt x="16944" y="9333"/>
                  <a:pt x="16887" y="9523"/>
                </a:cubicBezTo>
                <a:cubicBezTo>
                  <a:pt x="16849" y="9618"/>
                  <a:pt x="16811" y="9714"/>
                  <a:pt x="16773" y="9809"/>
                </a:cubicBezTo>
                <a:lnTo>
                  <a:pt x="16754" y="9828"/>
                </a:lnTo>
                <a:lnTo>
                  <a:pt x="16754" y="9847"/>
                </a:lnTo>
                <a:lnTo>
                  <a:pt x="16754" y="9866"/>
                </a:lnTo>
                <a:lnTo>
                  <a:pt x="16754" y="9885"/>
                </a:lnTo>
                <a:lnTo>
                  <a:pt x="16716" y="9942"/>
                </a:lnTo>
                <a:lnTo>
                  <a:pt x="16697" y="9980"/>
                </a:lnTo>
                <a:lnTo>
                  <a:pt x="16697" y="9999"/>
                </a:lnTo>
                <a:lnTo>
                  <a:pt x="16640" y="10094"/>
                </a:lnTo>
                <a:lnTo>
                  <a:pt x="16621" y="10113"/>
                </a:lnTo>
                <a:lnTo>
                  <a:pt x="16602" y="10151"/>
                </a:lnTo>
                <a:lnTo>
                  <a:pt x="16602" y="10170"/>
                </a:lnTo>
                <a:cubicBezTo>
                  <a:pt x="16545" y="10266"/>
                  <a:pt x="16488" y="10342"/>
                  <a:pt x="16430" y="10437"/>
                </a:cubicBezTo>
                <a:lnTo>
                  <a:pt x="16411" y="10456"/>
                </a:lnTo>
                <a:lnTo>
                  <a:pt x="16411" y="10475"/>
                </a:lnTo>
                <a:lnTo>
                  <a:pt x="16259" y="10684"/>
                </a:lnTo>
                <a:cubicBezTo>
                  <a:pt x="16240" y="10589"/>
                  <a:pt x="16240" y="10494"/>
                  <a:pt x="16221" y="10399"/>
                </a:cubicBezTo>
                <a:lnTo>
                  <a:pt x="16164" y="10113"/>
                </a:lnTo>
                <a:lnTo>
                  <a:pt x="16145" y="9942"/>
                </a:lnTo>
                <a:lnTo>
                  <a:pt x="16145" y="9885"/>
                </a:lnTo>
                <a:lnTo>
                  <a:pt x="16145" y="9828"/>
                </a:lnTo>
                <a:lnTo>
                  <a:pt x="16145" y="9809"/>
                </a:lnTo>
                <a:lnTo>
                  <a:pt x="16145" y="9790"/>
                </a:lnTo>
                <a:lnTo>
                  <a:pt x="16145" y="9752"/>
                </a:lnTo>
                <a:lnTo>
                  <a:pt x="16145" y="9733"/>
                </a:lnTo>
                <a:lnTo>
                  <a:pt x="16126" y="9637"/>
                </a:lnTo>
                <a:lnTo>
                  <a:pt x="16126" y="9618"/>
                </a:lnTo>
                <a:lnTo>
                  <a:pt x="16088" y="9352"/>
                </a:lnTo>
                <a:cubicBezTo>
                  <a:pt x="16069" y="9257"/>
                  <a:pt x="16050" y="9180"/>
                  <a:pt x="16050" y="9085"/>
                </a:cubicBezTo>
                <a:cubicBezTo>
                  <a:pt x="16031" y="8895"/>
                  <a:pt x="16012" y="8724"/>
                  <a:pt x="16012" y="8533"/>
                </a:cubicBezTo>
                <a:cubicBezTo>
                  <a:pt x="16012" y="8133"/>
                  <a:pt x="16069" y="7734"/>
                  <a:pt x="16164" y="7334"/>
                </a:cubicBezTo>
                <a:lnTo>
                  <a:pt x="16164" y="7334"/>
                </a:lnTo>
                <a:lnTo>
                  <a:pt x="16145" y="7410"/>
                </a:lnTo>
                <a:lnTo>
                  <a:pt x="16164" y="7315"/>
                </a:lnTo>
                <a:lnTo>
                  <a:pt x="16183" y="7201"/>
                </a:lnTo>
                <a:cubicBezTo>
                  <a:pt x="16164" y="6953"/>
                  <a:pt x="16164" y="6706"/>
                  <a:pt x="16164" y="6439"/>
                </a:cubicBezTo>
                <a:lnTo>
                  <a:pt x="16183" y="6439"/>
                </a:lnTo>
                <a:cubicBezTo>
                  <a:pt x="16240" y="6287"/>
                  <a:pt x="16316" y="6134"/>
                  <a:pt x="16373" y="5963"/>
                </a:cubicBezTo>
                <a:cubicBezTo>
                  <a:pt x="16392" y="5887"/>
                  <a:pt x="16430" y="5830"/>
                  <a:pt x="16449" y="5754"/>
                </a:cubicBezTo>
                <a:cubicBezTo>
                  <a:pt x="16488" y="5677"/>
                  <a:pt x="16526" y="5620"/>
                  <a:pt x="16545" y="5544"/>
                </a:cubicBezTo>
                <a:lnTo>
                  <a:pt x="16583" y="5468"/>
                </a:lnTo>
                <a:cubicBezTo>
                  <a:pt x="16602" y="5430"/>
                  <a:pt x="16640" y="5392"/>
                  <a:pt x="16659" y="5354"/>
                </a:cubicBezTo>
                <a:cubicBezTo>
                  <a:pt x="16659" y="5354"/>
                  <a:pt x="16678" y="5354"/>
                  <a:pt x="16678" y="5335"/>
                </a:cubicBezTo>
                <a:close/>
                <a:moveTo>
                  <a:pt x="20942" y="7201"/>
                </a:moveTo>
                <a:lnTo>
                  <a:pt x="20923" y="7239"/>
                </a:lnTo>
                <a:lnTo>
                  <a:pt x="20923" y="7277"/>
                </a:lnTo>
                <a:lnTo>
                  <a:pt x="20923" y="7296"/>
                </a:lnTo>
                <a:lnTo>
                  <a:pt x="20904" y="7353"/>
                </a:lnTo>
                <a:lnTo>
                  <a:pt x="20866" y="7429"/>
                </a:lnTo>
                <a:lnTo>
                  <a:pt x="20866" y="7467"/>
                </a:lnTo>
                <a:lnTo>
                  <a:pt x="20866" y="7486"/>
                </a:lnTo>
                <a:lnTo>
                  <a:pt x="20828" y="7543"/>
                </a:lnTo>
                <a:lnTo>
                  <a:pt x="20809" y="7600"/>
                </a:lnTo>
                <a:lnTo>
                  <a:pt x="20809" y="7619"/>
                </a:lnTo>
                <a:lnTo>
                  <a:pt x="20809" y="7638"/>
                </a:lnTo>
                <a:lnTo>
                  <a:pt x="20752" y="7715"/>
                </a:lnTo>
                <a:lnTo>
                  <a:pt x="20752" y="7734"/>
                </a:lnTo>
                <a:lnTo>
                  <a:pt x="20695" y="7848"/>
                </a:lnTo>
                <a:lnTo>
                  <a:pt x="20676" y="7886"/>
                </a:lnTo>
                <a:lnTo>
                  <a:pt x="20638" y="7962"/>
                </a:lnTo>
                <a:lnTo>
                  <a:pt x="20619" y="8000"/>
                </a:lnTo>
                <a:lnTo>
                  <a:pt x="20619" y="8019"/>
                </a:lnTo>
                <a:cubicBezTo>
                  <a:pt x="20409" y="8362"/>
                  <a:pt x="20162" y="8666"/>
                  <a:pt x="19876" y="8933"/>
                </a:cubicBezTo>
                <a:cubicBezTo>
                  <a:pt x="19724" y="9066"/>
                  <a:pt x="19591" y="9219"/>
                  <a:pt x="19419" y="9333"/>
                </a:cubicBezTo>
                <a:cubicBezTo>
                  <a:pt x="19267" y="9466"/>
                  <a:pt x="19096" y="9580"/>
                  <a:pt x="18924" y="9694"/>
                </a:cubicBezTo>
                <a:cubicBezTo>
                  <a:pt x="18620" y="9866"/>
                  <a:pt x="18315" y="10018"/>
                  <a:pt x="18011" y="10208"/>
                </a:cubicBezTo>
                <a:cubicBezTo>
                  <a:pt x="17858" y="10304"/>
                  <a:pt x="17706" y="10418"/>
                  <a:pt x="17554" y="10532"/>
                </a:cubicBezTo>
                <a:cubicBezTo>
                  <a:pt x="17478" y="10608"/>
                  <a:pt x="17382" y="10684"/>
                  <a:pt x="17325" y="10761"/>
                </a:cubicBezTo>
                <a:cubicBezTo>
                  <a:pt x="17287" y="10799"/>
                  <a:pt x="17268" y="10818"/>
                  <a:pt x="17249" y="10856"/>
                </a:cubicBezTo>
                <a:lnTo>
                  <a:pt x="17230" y="10875"/>
                </a:lnTo>
                <a:lnTo>
                  <a:pt x="17211" y="10932"/>
                </a:lnTo>
                <a:lnTo>
                  <a:pt x="17211" y="10951"/>
                </a:lnTo>
                <a:lnTo>
                  <a:pt x="17192" y="10951"/>
                </a:lnTo>
                <a:cubicBezTo>
                  <a:pt x="17173" y="10932"/>
                  <a:pt x="17173" y="10932"/>
                  <a:pt x="17173" y="10913"/>
                </a:cubicBezTo>
                <a:cubicBezTo>
                  <a:pt x="17173" y="10894"/>
                  <a:pt x="17173" y="10875"/>
                  <a:pt x="17173" y="10875"/>
                </a:cubicBezTo>
                <a:cubicBezTo>
                  <a:pt x="17173" y="10856"/>
                  <a:pt x="17173" y="10856"/>
                  <a:pt x="17173" y="10837"/>
                </a:cubicBezTo>
                <a:lnTo>
                  <a:pt x="17192" y="10780"/>
                </a:lnTo>
                <a:cubicBezTo>
                  <a:pt x="17211" y="10723"/>
                  <a:pt x="17249" y="10665"/>
                  <a:pt x="17268" y="10608"/>
                </a:cubicBezTo>
                <a:cubicBezTo>
                  <a:pt x="17344" y="10456"/>
                  <a:pt x="17401" y="10285"/>
                  <a:pt x="17478" y="10132"/>
                </a:cubicBezTo>
                <a:cubicBezTo>
                  <a:pt x="17611" y="9866"/>
                  <a:pt x="17725" y="9580"/>
                  <a:pt x="17858" y="9314"/>
                </a:cubicBezTo>
                <a:cubicBezTo>
                  <a:pt x="17896" y="9238"/>
                  <a:pt x="17934" y="9180"/>
                  <a:pt x="17972" y="9104"/>
                </a:cubicBezTo>
                <a:cubicBezTo>
                  <a:pt x="18011" y="9028"/>
                  <a:pt x="18068" y="8952"/>
                  <a:pt x="18106" y="8876"/>
                </a:cubicBezTo>
                <a:lnTo>
                  <a:pt x="18125" y="8876"/>
                </a:lnTo>
                <a:cubicBezTo>
                  <a:pt x="18182" y="8800"/>
                  <a:pt x="18239" y="8724"/>
                  <a:pt x="18315" y="8647"/>
                </a:cubicBezTo>
                <a:cubicBezTo>
                  <a:pt x="18410" y="8533"/>
                  <a:pt x="18525" y="8419"/>
                  <a:pt x="18620" y="8324"/>
                </a:cubicBezTo>
                <a:cubicBezTo>
                  <a:pt x="18772" y="8190"/>
                  <a:pt x="18924" y="8057"/>
                  <a:pt x="19077" y="7962"/>
                </a:cubicBezTo>
                <a:cubicBezTo>
                  <a:pt x="19229" y="7829"/>
                  <a:pt x="19400" y="7734"/>
                  <a:pt x="19572" y="7657"/>
                </a:cubicBezTo>
                <a:cubicBezTo>
                  <a:pt x="19686" y="7600"/>
                  <a:pt x="19800" y="7543"/>
                  <a:pt x="19914" y="7505"/>
                </a:cubicBezTo>
                <a:cubicBezTo>
                  <a:pt x="20010" y="7448"/>
                  <a:pt x="20143" y="7410"/>
                  <a:pt x="20257" y="7372"/>
                </a:cubicBezTo>
                <a:lnTo>
                  <a:pt x="20428" y="7334"/>
                </a:lnTo>
                <a:cubicBezTo>
                  <a:pt x="20543" y="7296"/>
                  <a:pt x="20657" y="7277"/>
                  <a:pt x="20771" y="7258"/>
                </a:cubicBezTo>
                <a:lnTo>
                  <a:pt x="20942" y="7201"/>
                </a:lnTo>
                <a:close/>
                <a:moveTo>
                  <a:pt x="21647" y="9276"/>
                </a:moveTo>
                <a:lnTo>
                  <a:pt x="21609" y="9371"/>
                </a:lnTo>
                <a:lnTo>
                  <a:pt x="21609" y="9409"/>
                </a:lnTo>
                <a:lnTo>
                  <a:pt x="21609" y="9447"/>
                </a:lnTo>
                <a:lnTo>
                  <a:pt x="21609" y="9466"/>
                </a:lnTo>
                <a:lnTo>
                  <a:pt x="21609" y="9485"/>
                </a:lnTo>
                <a:lnTo>
                  <a:pt x="21609" y="9504"/>
                </a:lnTo>
                <a:lnTo>
                  <a:pt x="21609" y="9523"/>
                </a:lnTo>
                <a:lnTo>
                  <a:pt x="21609" y="9542"/>
                </a:lnTo>
                <a:lnTo>
                  <a:pt x="21609" y="9561"/>
                </a:lnTo>
                <a:lnTo>
                  <a:pt x="21609" y="9580"/>
                </a:lnTo>
                <a:lnTo>
                  <a:pt x="21552" y="9694"/>
                </a:lnTo>
                <a:lnTo>
                  <a:pt x="21514" y="9733"/>
                </a:lnTo>
                <a:lnTo>
                  <a:pt x="21514" y="9752"/>
                </a:lnTo>
                <a:lnTo>
                  <a:pt x="21514" y="9771"/>
                </a:lnTo>
                <a:lnTo>
                  <a:pt x="21514" y="9790"/>
                </a:lnTo>
                <a:lnTo>
                  <a:pt x="21514" y="9809"/>
                </a:lnTo>
                <a:cubicBezTo>
                  <a:pt x="21456" y="9904"/>
                  <a:pt x="21399" y="9999"/>
                  <a:pt x="21342" y="10094"/>
                </a:cubicBezTo>
                <a:cubicBezTo>
                  <a:pt x="21266" y="10189"/>
                  <a:pt x="21209" y="10285"/>
                  <a:pt x="21133" y="10380"/>
                </a:cubicBezTo>
                <a:cubicBezTo>
                  <a:pt x="20847" y="10780"/>
                  <a:pt x="20505" y="11141"/>
                  <a:pt x="20124" y="11465"/>
                </a:cubicBezTo>
                <a:cubicBezTo>
                  <a:pt x="19724" y="11789"/>
                  <a:pt x="19324" y="12112"/>
                  <a:pt x="18886" y="12398"/>
                </a:cubicBezTo>
                <a:cubicBezTo>
                  <a:pt x="18715" y="12512"/>
                  <a:pt x="18544" y="12626"/>
                  <a:pt x="18372" y="12721"/>
                </a:cubicBezTo>
                <a:lnTo>
                  <a:pt x="17877" y="13007"/>
                </a:lnTo>
                <a:cubicBezTo>
                  <a:pt x="17744" y="13083"/>
                  <a:pt x="17611" y="13140"/>
                  <a:pt x="17497" y="13216"/>
                </a:cubicBezTo>
                <a:cubicBezTo>
                  <a:pt x="17382" y="13293"/>
                  <a:pt x="17249" y="13388"/>
                  <a:pt x="17116" y="13483"/>
                </a:cubicBezTo>
                <a:cubicBezTo>
                  <a:pt x="17002" y="13578"/>
                  <a:pt x="16944" y="13616"/>
                  <a:pt x="16849" y="13673"/>
                </a:cubicBezTo>
                <a:lnTo>
                  <a:pt x="16545" y="13978"/>
                </a:lnTo>
                <a:lnTo>
                  <a:pt x="16373" y="14111"/>
                </a:lnTo>
                <a:cubicBezTo>
                  <a:pt x="16392" y="13997"/>
                  <a:pt x="16411" y="13864"/>
                  <a:pt x="16449" y="13750"/>
                </a:cubicBezTo>
                <a:cubicBezTo>
                  <a:pt x="16449" y="13711"/>
                  <a:pt x="16468" y="13654"/>
                  <a:pt x="16468" y="13616"/>
                </a:cubicBezTo>
                <a:cubicBezTo>
                  <a:pt x="16526" y="13445"/>
                  <a:pt x="16602" y="13274"/>
                  <a:pt x="16697" y="13121"/>
                </a:cubicBezTo>
                <a:lnTo>
                  <a:pt x="16716" y="13064"/>
                </a:lnTo>
                <a:lnTo>
                  <a:pt x="16735" y="13026"/>
                </a:lnTo>
                <a:lnTo>
                  <a:pt x="16735" y="13007"/>
                </a:lnTo>
                <a:lnTo>
                  <a:pt x="16811" y="12874"/>
                </a:lnTo>
                <a:lnTo>
                  <a:pt x="16830" y="12836"/>
                </a:lnTo>
                <a:lnTo>
                  <a:pt x="16830" y="12855"/>
                </a:lnTo>
                <a:lnTo>
                  <a:pt x="16887" y="12779"/>
                </a:lnTo>
                <a:lnTo>
                  <a:pt x="16944" y="12683"/>
                </a:lnTo>
                <a:lnTo>
                  <a:pt x="17002" y="12607"/>
                </a:lnTo>
                <a:lnTo>
                  <a:pt x="17012" y="12596"/>
                </a:lnTo>
                <a:lnTo>
                  <a:pt x="17012" y="12596"/>
                </a:lnTo>
                <a:cubicBezTo>
                  <a:pt x="16996" y="12619"/>
                  <a:pt x="16979" y="12642"/>
                  <a:pt x="16963" y="12664"/>
                </a:cubicBezTo>
                <a:lnTo>
                  <a:pt x="17021" y="12588"/>
                </a:lnTo>
                <a:lnTo>
                  <a:pt x="17012" y="12596"/>
                </a:lnTo>
                <a:lnTo>
                  <a:pt x="17012" y="12596"/>
                </a:lnTo>
                <a:cubicBezTo>
                  <a:pt x="17096" y="12481"/>
                  <a:pt x="17189" y="12357"/>
                  <a:pt x="17268" y="12246"/>
                </a:cubicBezTo>
                <a:lnTo>
                  <a:pt x="17287" y="12227"/>
                </a:lnTo>
                <a:lnTo>
                  <a:pt x="17592" y="11827"/>
                </a:lnTo>
                <a:lnTo>
                  <a:pt x="17725" y="11655"/>
                </a:lnTo>
                <a:cubicBezTo>
                  <a:pt x="18049" y="11198"/>
                  <a:pt x="18429" y="10818"/>
                  <a:pt x="18867" y="10494"/>
                </a:cubicBezTo>
                <a:cubicBezTo>
                  <a:pt x="19248" y="10247"/>
                  <a:pt x="19667" y="10037"/>
                  <a:pt x="20086" y="9847"/>
                </a:cubicBezTo>
                <a:cubicBezTo>
                  <a:pt x="20181" y="9809"/>
                  <a:pt x="20276" y="9790"/>
                  <a:pt x="20371" y="9752"/>
                </a:cubicBezTo>
                <a:cubicBezTo>
                  <a:pt x="20714" y="9599"/>
                  <a:pt x="21000" y="9523"/>
                  <a:pt x="21304" y="9428"/>
                </a:cubicBezTo>
                <a:lnTo>
                  <a:pt x="21437" y="9390"/>
                </a:lnTo>
                <a:cubicBezTo>
                  <a:pt x="21494" y="9352"/>
                  <a:pt x="21571" y="9314"/>
                  <a:pt x="21647" y="9276"/>
                </a:cubicBezTo>
                <a:close/>
                <a:moveTo>
                  <a:pt x="13860" y="7029"/>
                </a:moveTo>
                <a:lnTo>
                  <a:pt x="13860" y="7201"/>
                </a:lnTo>
                <a:cubicBezTo>
                  <a:pt x="13860" y="7258"/>
                  <a:pt x="13860" y="7296"/>
                  <a:pt x="13860" y="7353"/>
                </a:cubicBezTo>
                <a:cubicBezTo>
                  <a:pt x="13917" y="7600"/>
                  <a:pt x="13994" y="7867"/>
                  <a:pt x="14051" y="8114"/>
                </a:cubicBezTo>
                <a:cubicBezTo>
                  <a:pt x="14089" y="8229"/>
                  <a:pt x="14127" y="8343"/>
                  <a:pt x="14146" y="8457"/>
                </a:cubicBezTo>
                <a:cubicBezTo>
                  <a:pt x="14184" y="8571"/>
                  <a:pt x="14222" y="8704"/>
                  <a:pt x="14260" y="8819"/>
                </a:cubicBezTo>
                <a:cubicBezTo>
                  <a:pt x="14279" y="8933"/>
                  <a:pt x="14317" y="8990"/>
                  <a:pt x="14355" y="9085"/>
                </a:cubicBezTo>
                <a:cubicBezTo>
                  <a:pt x="14489" y="9352"/>
                  <a:pt x="14641" y="9599"/>
                  <a:pt x="14793" y="9847"/>
                </a:cubicBezTo>
                <a:cubicBezTo>
                  <a:pt x="15041" y="10266"/>
                  <a:pt x="15212" y="10723"/>
                  <a:pt x="15326" y="11198"/>
                </a:cubicBezTo>
                <a:cubicBezTo>
                  <a:pt x="15421" y="11751"/>
                  <a:pt x="15421" y="12322"/>
                  <a:pt x="15345" y="12874"/>
                </a:cubicBezTo>
                <a:cubicBezTo>
                  <a:pt x="15326" y="12969"/>
                  <a:pt x="15307" y="13083"/>
                  <a:pt x="15288" y="13197"/>
                </a:cubicBezTo>
                <a:cubicBezTo>
                  <a:pt x="15250" y="13407"/>
                  <a:pt x="15193" y="13635"/>
                  <a:pt x="15117" y="13845"/>
                </a:cubicBezTo>
                <a:cubicBezTo>
                  <a:pt x="15060" y="13997"/>
                  <a:pt x="15003" y="14168"/>
                  <a:pt x="14926" y="14321"/>
                </a:cubicBezTo>
                <a:cubicBezTo>
                  <a:pt x="14850" y="14473"/>
                  <a:pt x="14774" y="14625"/>
                  <a:pt x="14698" y="14797"/>
                </a:cubicBezTo>
                <a:cubicBezTo>
                  <a:pt x="14622" y="14968"/>
                  <a:pt x="14527" y="15158"/>
                  <a:pt x="14431" y="15330"/>
                </a:cubicBezTo>
                <a:cubicBezTo>
                  <a:pt x="14355" y="15501"/>
                  <a:pt x="14260" y="15691"/>
                  <a:pt x="14165" y="15863"/>
                </a:cubicBezTo>
                <a:cubicBezTo>
                  <a:pt x="13956" y="15082"/>
                  <a:pt x="13803" y="14321"/>
                  <a:pt x="13708" y="13521"/>
                </a:cubicBezTo>
                <a:lnTo>
                  <a:pt x="13708" y="13426"/>
                </a:lnTo>
                <a:lnTo>
                  <a:pt x="13689" y="13274"/>
                </a:lnTo>
                <a:lnTo>
                  <a:pt x="13689" y="13236"/>
                </a:lnTo>
                <a:lnTo>
                  <a:pt x="13689" y="13121"/>
                </a:lnTo>
                <a:cubicBezTo>
                  <a:pt x="13651" y="12931"/>
                  <a:pt x="13632" y="12741"/>
                  <a:pt x="13613" y="12569"/>
                </a:cubicBezTo>
                <a:lnTo>
                  <a:pt x="13613" y="12550"/>
                </a:lnTo>
                <a:lnTo>
                  <a:pt x="13613" y="12512"/>
                </a:lnTo>
                <a:lnTo>
                  <a:pt x="13613" y="12493"/>
                </a:lnTo>
                <a:lnTo>
                  <a:pt x="13613" y="12417"/>
                </a:lnTo>
                <a:lnTo>
                  <a:pt x="13613" y="12341"/>
                </a:lnTo>
                <a:lnTo>
                  <a:pt x="13613" y="12303"/>
                </a:lnTo>
                <a:lnTo>
                  <a:pt x="13613" y="12150"/>
                </a:lnTo>
                <a:lnTo>
                  <a:pt x="13613" y="12112"/>
                </a:lnTo>
                <a:lnTo>
                  <a:pt x="13613" y="12093"/>
                </a:lnTo>
                <a:lnTo>
                  <a:pt x="13613" y="12055"/>
                </a:lnTo>
                <a:lnTo>
                  <a:pt x="13613" y="11998"/>
                </a:lnTo>
                <a:lnTo>
                  <a:pt x="13613" y="11941"/>
                </a:lnTo>
                <a:lnTo>
                  <a:pt x="13613" y="11903"/>
                </a:lnTo>
                <a:lnTo>
                  <a:pt x="13613" y="11846"/>
                </a:lnTo>
                <a:lnTo>
                  <a:pt x="13613" y="11770"/>
                </a:lnTo>
                <a:lnTo>
                  <a:pt x="13613" y="11617"/>
                </a:lnTo>
                <a:lnTo>
                  <a:pt x="13613" y="11560"/>
                </a:lnTo>
                <a:lnTo>
                  <a:pt x="13613" y="11541"/>
                </a:lnTo>
                <a:lnTo>
                  <a:pt x="13613" y="11522"/>
                </a:lnTo>
                <a:lnTo>
                  <a:pt x="13613" y="11465"/>
                </a:lnTo>
                <a:lnTo>
                  <a:pt x="13613" y="11427"/>
                </a:lnTo>
                <a:lnTo>
                  <a:pt x="13613" y="11408"/>
                </a:lnTo>
                <a:lnTo>
                  <a:pt x="13613" y="11389"/>
                </a:lnTo>
                <a:lnTo>
                  <a:pt x="13613" y="11351"/>
                </a:lnTo>
                <a:lnTo>
                  <a:pt x="13613" y="11122"/>
                </a:lnTo>
                <a:lnTo>
                  <a:pt x="13613" y="11084"/>
                </a:lnTo>
                <a:cubicBezTo>
                  <a:pt x="13594" y="10532"/>
                  <a:pt x="13613" y="9961"/>
                  <a:pt x="13670" y="9409"/>
                </a:cubicBezTo>
                <a:cubicBezTo>
                  <a:pt x="13670" y="9238"/>
                  <a:pt x="13708" y="9085"/>
                  <a:pt x="13727" y="8914"/>
                </a:cubicBezTo>
                <a:cubicBezTo>
                  <a:pt x="13765" y="8743"/>
                  <a:pt x="13784" y="8571"/>
                  <a:pt x="13803" y="8400"/>
                </a:cubicBezTo>
                <a:cubicBezTo>
                  <a:pt x="13803" y="8305"/>
                  <a:pt x="13822" y="8210"/>
                  <a:pt x="13822" y="8114"/>
                </a:cubicBezTo>
                <a:cubicBezTo>
                  <a:pt x="13841" y="8019"/>
                  <a:pt x="13822" y="7924"/>
                  <a:pt x="13841" y="7829"/>
                </a:cubicBezTo>
                <a:cubicBezTo>
                  <a:pt x="13803" y="7562"/>
                  <a:pt x="13803" y="7296"/>
                  <a:pt x="13841" y="7048"/>
                </a:cubicBezTo>
                <a:lnTo>
                  <a:pt x="13860" y="7029"/>
                </a:lnTo>
                <a:close/>
                <a:moveTo>
                  <a:pt x="19496" y="18281"/>
                </a:moveTo>
                <a:lnTo>
                  <a:pt x="19496" y="18281"/>
                </a:lnTo>
                <a:cubicBezTo>
                  <a:pt x="19438" y="18357"/>
                  <a:pt x="19381" y="18433"/>
                  <a:pt x="19324" y="18509"/>
                </a:cubicBezTo>
                <a:cubicBezTo>
                  <a:pt x="19381" y="18433"/>
                  <a:pt x="19438" y="18338"/>
                  <a:pt x="19496" y="18281"/>
                </a:cubicBezTo>
                <a:close/>
                <a:moveTo>
                  <a:pt x="19305" y="13654"/>
                </a:moveTo>
                <a:lnTo>
                  <a:pt x="19305" y="13654"/>
                </a:lnTo>
                <a:cubicBezTo>
                  <a:pt x="19248" y="13807"/>
                  <a:pt x="19191" y="13959"/>
                  <a:pt x="19134" y="14111"/>
                </a:cubicBezTo>
                <a:lnTo>
                  <a:pt x="19134" y="14073"/>
                </a:lnTo>
                <a:cubicBezTo>
                  <a:pt x="19077" y="14225"/>
                  <a:pt x="19020" y="14359"/>
                  <a:pt x="18943" y="14492"/>
                </a:cubicBezTo>
                <a:cubicBezTo>
                  <a:pt x="18867" y="14644"/>
                  <a:pt x="18772" y="14778"/>
                  <a:pt x="18696" y="14911"/>
                </a:cubicBezTo>
                <a:cubicBezTo>
                  <a:pt x="18639" y="15044"/>
                  <a:pt x="18544" y="15215"/>
                  <a:pt x="18448" y="15349"/>
                </a:cubicBezTo>
                <a:cubicBezTo>
                  <a:pt x="18239" y="15653"/>
                  <a:pt x="18011" y="15939"/>
                  <a:pt x="17763" y="16224"/>
                </a:cubicBezTo>
                <a:cubicBezTo>
                  <a:pt x="17211" y="16796"/>
                  <a:pt x="16564" y="17291"/>
                  <a:pt x="15840" y="17671"/>
                </a:cubicBezTo>
                <a:cubicBezTo>
                  <a:pt x="15688" y="17767"/>
                  <a:pt x="15517" y="17862"/>
                  <a:pt x="15345" y="17938"/>
                </a:cubicBezTo>
                <a:lnTo>
                  <a:pt x="14812" y="18185"/>
                </a:lnTo>
                <a:cubicBezTo>
                  <a:pt x="14641" y="18262"/>
                  <a:pt x="14489" y="18338"/>
                  <a:pt x="14336" y="18433"/>
                </a:cubicBezTo>
                <a:cubicBezTo>
                  <a:pt x="14222" y="18509"/>
                  <a:pt x="14108" y="18585"/>
                  <a:pt x="14013" y="18680"/>
                </a:cubicBezTo>
                <a:cubicBezTo>
                  <a:pt x="13936" y="18737"/>
                  <a:pt x="13860" y="18795"/>
                  <a:pt x="13803" y="18871"/>
                </a:cubicBezTo>
                <a:cubicBezTo>
                  <a:pt x="13765" y="18928"/>
                  <a:pt x="13708" y="18985"/>
                  <a:pt x="13670" y="19042"/>
                </a:cubicBezTo>
                <a:cubicBezTo>
                  <a:pt x="13632" y="19099"/>
                  <a:pt x="13594" y="19156"/>
                  <a:pt x="13556" y="19232"/>
                </a:cubicBezTo>
                <a:cubicBezTo>
                  <a:pt x="13537" y="19251"/>
                  <a:pt x="13537" y="19271"/>
                  <a:pt x="13518" y="19309"/>
                </a:cubicBezTo>
                <a:cubicBezTo>
                  <a:pt x="13518" y="19328"/>
                  <a:pt x="13499" y="19347"/>
                  <a:pt x="13499" y="19366"/>
                </a:cubicBezTo>
                <a:lnTo>
                  <a:pt x="13499" y="19423"/>
                </a:lnTo>
                <a:lnTo>
                  <a:pt x="13499" y="19442"/>
                </a:lnTo>
                <a:lnTo>
                  <a:pt x="13518" y="19442"/>
                </a:lnTo>
                <a:lnTo>
                  <a:pt x="13553" y="19433"/>
                </a:lnTo>
                <a:lnTo>
                  <a:pt x="13553" y="19433"/>
                </a:lnTo>
                <a:cubicBezTo>
                  <a:pt x="13536" y="19440"/>
                  <a:pt x="13519" y="19447"/>
                  <a:pt x="13502" y="19447"/>
                </a:cubicBezTo>
                <a:cubicBezTo>
                  <a:pt x="13495" y="19447"/>
                  <a:pt x="13487" y="19446"/>
                  <a:pt x="13480" y="19442"/>
                </a:cubicBezTo>
                <a:cubicBezTo>
                  <a:pt x="13480" y="19442"/>
                  <a:pt x="13461" y="19423"/>
                  <a:pt x="13461" y="19423"/>
                </a:cubicBezTo>
                <a:cubicBezTo>
                  <a:pt x="13461" y="19366"/>
                  <a:pt x="13461" y="19328"/>
                  <a:pt x="13461" y="19290"/>
                </a:cubicBezTo>
                <a:cubicBezTo>
                  <a:pt x="13480" y="19232"/>
                  <a:pt x="13499" y="19156"/>
                  <a:pt x="13518" y="19099"/>
                </a:cubicBezTo>
                <a:cubicBezTo>
                  <a:pt x="13537" y="19023"/>
                  <a:pt x="13556" y="18947"/>
                  <a:pt x="13594" y="18871"/>
                </a:cubicBezTo>
                <a:lnTo>
                  <a:pt x="13613" y="18852"/>
                </a:lnTo>
                <a:cubicBezTo>
                  <a:pt x="13708" y="18642"/>
                  <a:pt x="13803" y="18433"/>
                  <a:pt x="13898" y="18223"/>
                </a:cubicBezTo>
                <a:cubicBezTo>
                  <a:pt x="13994" y="18014"/>
                  <a:pt x="14070" y="17824"/>
                  <a:pt x="14184" y="17633"/>
                </a:cubicBezTo>
                <a:cubicBezTo>
                  <a:pt x="14336" y="17329"/>
                  <a:pt x="14508" y="17024"/>
                  <a:pt x="14679" y="16719"/>
                </a:cubicBezTo>
                <a:cubicBezTo>
                  <a:pt x="14793" y="16548"/>
                  <a:pt x="14907" y="16377"/>
                  <a:pt x="15041" y="16224"/>
                </a:cubicBezTo>
                <a:cubicBezTo>
                  <a:pt x="15174" y="16053"/>
                  <a:pt x="15326" y="15901"/>
                  <a:pt x="15479" y="15749"/>
                </a:cubicBezTo>
                <a:cubicBezTo>
                  <a:pt x="16031" y="15177"/>
                  <a:pt x="16678" y="14740"/>
                  <a:pt x="17401" y="14397"/>
                </a:cubicBezTo>
                <a:cubicBezTo>
                  <a:pt x="17592" y="14321"/>
                  <a:pt x="17782" y="14245"/>
                  <a:pt x="17972" y="14168"/>
                </a:cubicBezTo>
                <a:cubicBezTo>
                  <a:pt x="18163" y="14092"/>
                  <a:pt x="18410" y="14016"/>
                  <a:pt x="18639" y="13940"/>
                </a:cubicBezTo>
                <a:cubicBezTo>
                  <a:pt x="18848" y="13883"/>
                  <a:pt x="19058" y="13788"/>
                  <a:pt x="19248" y="13692"/>
                </a:cubicBezTo>
                <a:lnTo>
                  <a:pt x="19305" y="13654"/>
                </a:lnTo>
                <a:close/>
                <a:moveTo>
                  <a:pt x="11157" y="11294"/>
                </a:moveTo>
                <a:lnTo>
                  <a:pt x="11157" y="11351"/>
                </a:lnTo>
                <a:lnTo>
                  <a:pt x="11157" y="11427"/>
                </a:lnTo>
                <a:lnTo>
                  <a:pt x="11157" y="11522"/>
                </a:lnTo>
                <a:cubicBezTo>
                  <a:pt x="11157" y="11674"/>
                  <a:pt x="11195" y="11846"/>
                  <a:pt x="11214" y="11998"/>
                </a:cubicBezTo>
                <a:cubicBezTo>
                  <a:pt x="11233" y="12150"/>
                  <a:pt x="11252" y="12322"/>
                  <a:pt x="11290" y="12474"/>
                </a:cubicBezTo>
                <a:cubicBezTo>
                  <a:pt x="11328" y="12760"/>
                  <a:pt x="11385" y="13064"/>
                  <a:pt x="11462" y="13350"/>
                </a:cubicBezTo>
                <a:cubicBezTo>
                  <a:pt x="11538" y="13635"/>
                  <a:pt x="11614" y="13940"/>
                  <a:pt x="11709" y="14225"/>
                </a:cubicBezTo>
                <a:cubicBezTo>
                  <a:pt x="11823" y="14587"/>
                  <a:pt x="11937" y="14949"/>
                  <a:pt x="12071" y="15311"/>
                </a:cubicBezTo>
                <a:cubicBezTo>
                  <a:pt x="12204" y="15672"/>
                  <a:pt x="12318" y="16053"/>
                  <a:pt x="12413" y="16415"/>
                </a:cubicBezTo>
                <a:cubicBezTo>
                  <a:pt x="12471" y="16605"/>
                  <a:pt x="12528" y="16777"/>
                  <a:pt x="12566" y="16967"/>
                </a:cubicBezTo>
                <a:cubicBezTo>
                  <a:pt x="12623" y="17176"/>
                  <a:pt x="12661" y="17405"/>
                  <a:pt x="12699" y="17633"/>
                </a:cubicBezTo>
                <a:cubicBezTo>
                  <a:pt x="12718" y="17786"/>
                  <a:pt x="12718" y="17957"/>
                  <a:pt x="12699" y="18128"/>
                </a:cubicBezTo>
                <a:cubicBezTo>
                  <a:pt x="12680" y="18357"/>
                  <a:pt x="12642" y="18585"/>
                  <a:pt x="12585" y="18814"/>
                </a:cubicBezTo>
                <a:cubicBezTo>
                  <a:pt x="12585" y="18871"/>
                  <a:pt x="12566" y="18928"/>
                  <a:pt x="12547" y="18985"/>
                </a:cubicBezTo>
                <a:cubicBezTo>
                  <a:pt x="12509" y="19137"/>
                  <a:pt x="12471" y="19290"/>
                  <a:pt x="12413" y="19423"/>
                </a:cubicBezTo>
                <a:lnTo>
                  <a:pt x="12356" y="19575"/>
                </a:lnTo>
                <a:cubicBezTo>
                  <a:pt x="12318" y="19670"/>
                  <a:pt x="12280" y="19746"/>
                  <a:pt x="12261" y="19842"/>
                </a:cubicBezTo>
                <a:cubicBezTo>
                  <a:pt x="12242" y="19880"/>
                  <a:pt x="12204" y="19918"/>
                  <a:pt x="12185" y="19975"/>
                </a:cubicBezTo>
                <a:lnTo>
                  <a:pt x="12166" y="20013"/>
                </a:lnTo>
                <a:lnTo>
                  <a:pt x="12166" y="20032"/>
                </a:lnTo>
                <a:lnTo>
                  <a:pt x="12128" y="20089"/>
                </a:lnTo>
                <a:lnTo>
                  <a:pt x="12128" y="20108"/>
                </a:lnTo>
                <a:lnTo>
                  <a:pt x="12128" y="20127"/>
                </a:lnTo>
                <a:lnTo>
                  <a:pt x="12109" y="20146"/>
                </a:lnTo>
                <a:lnTo>
                  <a:pt x="12071" y="20222"/>
                </a:lnTo>
                <a:lnTo>
                  <a:pt x="12071" y="20241"/>
                </a:lnTo>
                <a:lnTo>
                  <a:pt x="12033" y="20318"/>
                </a:lnTo>
                <a:lnTo>
                  <a:pt x="11976" y="20394"/>
                </a:lnTo>
                <a:lnTo>
                  <a:pt x="11957" y="20451"/>
                </a:lnTo>
                <a:lnTo>
                  <a:pt x="11937" y="20470"/>
                </a:lnTo>
                <a:lnTo>
                  <a:pt x="11937" y="20489"/>
                </a:lnTo>
                <a:lnTo>
                  <a:pt x="11899" y="20546"/>
                </a:lnTo>
                <a:lnTo>
                  <a:pt x="11823" y="20717"/>
                </a:lnTo>
                <a:lnTo>
                  <a:pt x="11804" y="20755"/>
                </a:lnTo>
                <a:lnTo>
                  <a:pt x="11671" y="20984"/>
                </a:lnTo>
                <a:lnTo>
                  <a:pt x="11557" y="20280"/>
                </a:lnTo>
                <a:cubicBezTo>
                  <a:pt x="11538" y="20127"/>
                  <a:pt x="11519" y="19975"/>
                  <a:pt x="11481" y="19823"/>
                </a:cubicBezTo>
                <a:cubicBezTo>
                  <a:pt x="11423" y="19594"/>
                  <a:pt x="11366" y="19347"/>
                  <a:pt x="11309" y="19099"/>
                </a:cubicBezTo>
                <a:cubicBezTo>
                  <a:pt x="11290" y="18966"/>
                  <a:pt x="11252" y="18852"/>
                  <a:pt x="11233" y="18737"/>
                </a:cubicBezTo>
                <a:cubicBezTo>
                  <a:pt x="11176" y="18547"/>
                  <a:pt x="11138" y="18376"/>
                  <a:pt x="11100" y="18204"/>
                </a:cubicBezTo>
                <a:cubicBezTo>
                  <a:pt x="11062" y="18014"/>
                  <a:pt x="11024" y="17843"/>
                  <a:pt x="10986" y="17671"/>
                </a:cubicBezTo>
                <a:cubicBezTo>
                  <a:pt x="10967" y="17576"/>
                  <a:pt x="10928" y="17462"/>
                  <a:pt x="10909" y="17367"/>
                </a:cubicBezTo>
                <a:cubicBezTo>
                  <a:pt x="10871" y="17176"/>
                  <a:pt x="10852" y="16967"/>
                  <a:pt x="10833" y="16758"/>
                </a:cubicBezTo>
                <a:cubicBezTo>
                  <a:pt x="10833" y="16662"/>
                  <a:pt x="10814" y="16567"/>
                  <a:pt x="10795" y="16453"/>
                </a:cubicBezTo>
                <a:lnTo>
                  <a:pt x="10795" y="15863"/>
                </a:lnTo>
                <a:cubicBezTo>
                  <a:pt x="10795" y="15672"/>
                  <a:pt x="10833" y="15482"/>
                  <a:pt x="10852" y="15273"/>
                </a:cubicBezTo>
                <a:cubicBezTo>
                  <a:pt x="10852" y="15082"/>
                  <a:pt x="10871" y="14949"/>
                  <a:pt x="10890" y="14778"/>
                </a:cubicBezTo>
                <a:lnTo>
                  <a:pt x="10890" y="14759"/>
                </a:lnTo>
                <a:lnTo>
                  <a:pt x="10890" y="14644"/>
                </a:lnTo>
                <a:lnTo>
                  <a:pt x="10890" y="14625"/>
                </a:lnTo>
                <a:lnTo>
                  <a:pt x="10890" y="14549"/>
                </a:lnTo>
                <a:lnTo>
                  <a:pt x="10890" y="14530"/>
                </a:lnTo>
                <a:lnTo>
                  <a:pt x="10890" y="14435"/>
                </a:lnTo>
                <a:lnTo>
                  <a:pt x="10909" y="14283"/>
                </a:lnTo>
                <a:lnTo>
                  <a:pt x="10909" y="14225"/>
                </a:lnTo>
                <a:lnTo>
                  <a:pt x="10909" y="14149"/>
                </a:lnTo>
                <a:lnTo>
                  <a:pt x="10909" y="14111"/>
                </a:lnTo>
                <a:lnTo>
                  <a:pt x="10909" y="13997"/>
                </a:lnTo>
                <a:lnTo>
                  <a:pt x="10967" y="13597"/>
                </a:lnTo>
                <a:cubicBezTo>
                  <a:pt x="10986" y="13388"/>
                  <a:pt x="11005" y="13197"/>
                  <a:pt x="11005" y="13007"/>
                </a:cubicBezTo>
                <a:cubicBezTo>
                  <a:pt x="11024" y="12798"/>
                  <a:pt x="11043" y="12588"/>
                  <a:pt x="11043" y="12398"/>
                </a:cubicBezTo>
                <a:cubicBezTo>
                  <a:pt x="11062" y="12188"/>
                  <a:pt x="11081" y="11998"/>
                  <a:pt x="11081" y="11808"/>
                </a:cubicBezTo>
                <a:cubicBezTo>
                  <a:pt x="11081" y="11732"/>
                  <a:pt x="11100" y="11636"/>
                  <a:pt x="11100" y="11541"/>
                </a:cubicBezTo>
                <a:lnTo>
                  <a:pt x="11100" y="11484"/>
                </a:lnTo>
                <a:lnTo>
                  <a:pt x="11100" y="11351"/>
                </a:lnTo>
                <a:lnTo>
                  <a:pt x="11157" y="11294"/>
                </a:lnTo>
                <a:close/>
                <a:moveTo>
                  <a:pt x="7959" y="14720"/>
                </a:moveTo>
                <a:lnTo>
                  <a:pt x="7959" y="14759"/>
                </a:lnTo>
                <a:lnTo>
                  <a:pt x="7959" y="14778"/>
                </a:lnTo>
                <a:lnTo>
                  <a:pt x="7959" y="14854"/>
                </a:lnTo>
                <a:lnTo>
                  <a:pt x="7959" y="14873"/>
                </a:lnTo>
                <a:cubicBezTo>
                  <a:pt x="7959" y="14949"/>
                  <a:pt x="7978" y="15006"/>
                  <a:pt x="7997" y="15082"/>
                </a:cubicBezTo>
                <a:cubicBezTo>
                  <a:pt x="8016" y="15139"/>
                  <a:pt x="8035" y="15215"/>
                  <a:pt x="8054" y="15273"/>
                </a:cubicBezTo>
                <a:cubicBezTo>
                  <a:pt x="8073" y="15330"/>
                  <a:pt x="8130" y="15463"/>
                  <a:pt x="8149" y="15558"/>
                </a:cubicBezTo>
                <a:cubicBezTo>
                  <a:pt x="8187" y="15653"/>
                  <a:pt x="8225" y="15749"/>
                  <a:pt x="8263" y="15844"/>
                </a:cubicBezTo>
                <a:cubicBezTo>
                  <a:pt x="8358" y="15977"/>
                  <a:pt x="8435" y="16110"/>
                  <a:pt x="8511" y="16263"/>
                </a:cubicBezTo>
                <a:lnTo>
                  <a:pt x="8606" y="16396"/>
                </a:lnTo>
                <a:lnTo>
                  <a:pt x="8625" y="16415"/>
                </a:lnTo>
                <a:lnTo>
                  <a:pt x="8682" y="16510"/>
                </a:lnTo>
                <a:lnTo>
                  <a:pt x="8739" y="16605"/>
                </a:lnTo>
                <a:lnTo>
                  <a:pt x="8758" y="16643"/>
                </a:lnTo>
                <a:lnTo>
                  <a:pt x="8777" y="16662"/>
                </a:lnTo>
                <a:lnTo>
                  <a:pt x="8777" y="16681"/>
                </a:lnTo>
                <a:lnTo>
                  <a:pt x="8796" y="16700"/>
                </a:lnTo>
                <a:lnTo>
                  <a:pt x="8796" y="16738"/>
                </a:lnTo>
                <a:lnTo>
                  <a:pt x="8815" y="16758"/>
                </a:lnTo>
                <a:lnTo>
                  <a:pt x="8853" y="16796"/>
                </a:lnTo>
                <a:lnTo>
                  <a:pt x="8853" y="16815"/>
                </a:lnTo>
                <a:lnTo>
                  <a:pt x="8872" y="16834"/>
                </a:lnTo>
                <a:lnTo>
                  <a:pt x="8872" y="16853"/>
                </a:lnTo>
                <a:lnTo>
                  <a:pt x="8872" y="16872"/>
                </a:lnTo>
                <a:lnTo>
                  <a:pt x="8910" y="16910"/>
                </a:lnTo>
                <a:lnTo>
                  <a:pt x="8949" y="16986"/>
                </a:lnTo>
                <a:lnTo>
                  <a:pt x="8987" y="17043"/>
                </a:lnTo>
                <a:lnTo>
                  <a:pt x="8987" y="17062"/>
                </a:lnTo>
                <a:cubicBezTo>
                  <a:pt x="9082" y="17214"/>
                  <a:pt x="9177" y="17386"/>
                  <a:pt x="9272" y="17557"/>
                </a:cubicBezTo>
                <a:cubicBezTo>
                  <a:pt x="9367" y="17747"/>
                  <a:pt x="9444" y="17900"/>
                  <a:pt x="9539" y="18071"/>
                </a:cubicBezTo>
                <a:lnTo>
                  <a:pt x="9691" y="18357"/>
                </a:lnTo>
                <a:cubicBezTo>
                  <a:pt x="9824" y="18623"/>
                  <a:pt x="9958" y="18909"/>
                  <a:pt x="10072" y="19213"/>
                </a:cubicBezTo>
                <a:cubicBezTo>
                  <a:pt x="10148" y="19404"/>
                  <a:pt x="10205" y="19613"/>
                  <a:pt x="10262" y="19804"/>
                </a:cubicBezTo>
                <a:cubicBezTo>
                  <a:pt x="10281" y="19861"/>
                  <a:pt x="10300" y="19918"/>
                  <a:pt x="10319" y="19975"/>
                </a:cubicBezTo>
                <a:cubicBezTo>
                  <a:pt x="10319" y="20032"/>
                  <a:pt x="10338" y="20089"/>
                  <a:pt x="10338" y="20146"/>
                </a:cubicBezTo>
                <a:cubicBezTo>
                  <a:pt x="10357" y="20241"/>
                  <a:pt x="10376" y="20356"/>
                  <a:pt x="10395" y="20470"/>
                </a:cubicBezTo>
                <a:lnTo>
                  <a:pt x="10395" y="20508"/>
                </a:lnTo>
                <a:cubicBezTo>
                  <a:pt x="10395" y="20794"/>
                  <a:pt x="10395" y="21079"/>
                  <a:pt x="10338" y="21346"/>
                </a:cubicBezTo>
                <a:cubicBezTo>
                  <a:pt x="10338" y="21403"/>
                  <a:pt x="10319" y="21479"/>
                  <a:pt x="10300" y="21536"/>
                </a:cubicBezTo>
                <a:cubicBezTo>
                  <a:pt x="10300" y="21593"/>
                  <a:pt x="10281" y="21650"/>
                  <a:pt x="10262" y="21726"/>
                </a:cubicBezTo>
                <a:cubicBezTo>
                  <a:pt x="10224" y="21822"/>
                  <a:pt x="10205" y="21917"/>
                  <a:pt x="10167" y="22031"/>
                </a:cubicBezTo>
                <a:cubicBezTo>
                  <a:pt x="10053" y="22355"/>
                  <a:pt x="9939" y="22678"/>
                  <a:pt x="9805" y="23002"/>
                </a:cubicBezTo>
                <a:lnTo>
                  <a:pt x="9786" y="23497"/>
                </a:lnTo>
                <a:cubicBezTo>
                  <a:pt x="9748" y="23630"/>
                  <a:pt x="9691" y="23763"/>
                  <a:pt x="9653" y="23916"/>
                </a:cubicBezTo>
                <a:cubicBezTo>
                  <a:pt x="9596" y="24049"/>
                  <a:pt x="9558" y="24182"/>
                  <a:pt x="9520" y="24335"/>
                </a:cubicBezTo>
                <a:cubicBezTo>
                  <a:pt x="9463" y="24182"/>
                  <a:pt x="9405" y="24030"/>
                  <a:pt x="9348" y="23878"/>
                </a:cubicBezTo>
                <a:cubicBezTo>
                  <a:pt x="9310" y="23725"/>
                  <a:pt x="9253" y="23573"/>
                  <a:pt x="9215" y="23421"/>
                </a:cubicBezTo>
                <a:cubicBezTo>
                  <a:pt x="9139" y="23116"/>
                  <a:pt x="9082" y="22812"/>
                  <a:pt x="9025" y="22507"/>
                </a:cubicBezTo>
                <a:cubicBezTo>
                  <a:pt x="8987" y="22202"/>
                  <a:pt x="8949" y="21917"/>
                  <a:pt x="8930" y="21612"/>
                </a:cubicBezTo>
                <a:cubicBezTo>
                  <a:pt x="8930" y="21555"/>
                  <a:pt x="8930" y="21479"/>
                  <a:pt x="8910" y="21403"/>
                </a:cubicBezTo>
                <a:cubicBezTo>
                  <a:pt x="8891" y="21327"/>
                  <a:pt x="8910" y="21250"/>
                  <a:pt x="8891" y="21174"/>
                </a:cubicBezTo>
                <a:cubicBezTo>
                  <a:pt x="8872" y="21022"/>
                  <a:pt x="8853" y="20889"/>
                  <a:pt x="8853" y="20755"/>
                </a:cubicBezTo>
                <a:cubicBezTo>
                  <a:pt x="8834" y="20603"/>
                  <a:pt x="8796" y="20470"/>
                  <a:pt x="8758" y="20318"/>
                </a:cubicBezTo>
                <a:cubicBezTo>
                  <a:pt x="8701" y="20051"/>
                  <a:pt x="8644" y="19766"/>
                  <a:pt x="8587" y="19480"/>
                </a:cubicBezTo>
                <a:cubicBezTo>
                  <a:pt x="8568" y="19328"/>
                  <a:pt x="8549" y="19194"/>
                  <a:pt x="8530" y="19042"/>
                </a:cubicBezTo>
                <a:cubicBezTo>
                  <a:pt x="8492" y="18776"/>
                  <a:pt x="8454" y="18509"/>
                  <a:pt x="8415" y="18223"/>
                </a:cubicBezTo>
                <a:cubicBezTo>
                  <a:pt x="8396" y="17957"/>
                  <a:pt x="8358" y="17690"/>
                  <a:pt x="8320" y="17405"/>
                </a:cubicBezTo>
                <a:cubicBezTo>
                  <a:pt x="8301" y="17291"/>
                  <a:pt x="8263" y="17176"/>
                  <a:pt x="8244" y="17043"/>
                </a:cubicBezTo>
                <a:cubicBezTo>
                  <a:pt x="8225" y="16910"/>
                  <a:pt x="8187" y="16796"/>
                  <a:pt x="8168" y="16681"/>
                </a:cubicBezTo>
                <a:cubicBezTo>
                  <a:pt x="8111" y="16415"/>
                  <a:pt x="8035" y="16148"/>
                  <a:pt x="7997" y="15882"/>
                </a:cubicBezTo>
                <a:cubicBezTo>
                  <a:pt x="7978" y="15749"/>
                  <a:pt x="7959" y="15615"/>
                  <a:pt x="7940" y="15482"/>
                </a:cubicBezTo>
                <a:cubicBezTo>
                  <a:pt x="7940" y="15406"/>
                  <a:pt x="7940" y="15349"/>
                  <a:pt x="7921" y="15273"/>
                </a:cubicBezTo>
                <a:cubicBezTo>
                  <a:pt x="7921" y="15215"/>
                  <a:pt x="7921" y="15139"/>
                  <a:pt x="7921" y="15063"/>
                </a:cubicBezTo>
                <a:lnTo>
                  <a:pt x="7921" y="15006"/>
                </a:lnTo>
                <a:cubicBezTo>
                  <a:pt x="7921" y="14949"/>
                  <a:pt x="7940" y="14873"/>
                  <a:pt x="7940" y="14816"/>
                </a:cubicBezTo>
                <a:lnTo>
                  <a:pt x="7940" y="14778"/>
                </a:lnTo>
                <a:cubicBezTo>
                  <a:pt x="7940" y="14759"/>
                  <a:pt x="7940" y="14759"/>
                  <a:pt x="7940" y="14740"/>
                </a:cubicBezTo>
                <a:cubicBezTo>
                  <a:pt x="7940" y="14740"/>
                  <a:pt x="7959" y="14720"/>
                  <a:pt x="7959" y="14720"/>
                </a:cubicBezTo>
                <a:close/>
                <a:moveTo>
                  <a:pt x="19362" y="16758"/>
                </a:moveTo>
                <a:cubicBezTo>
                  <a:pt x="19343" y="16929"/>
                  <a:pt x="19305" y="17100"/>
                  <a:pt x="19267" y="17272"/>
                </a:cubicBezTo>
                <a:cubicBezTo>
                  <a:pt x="19229" y="17443"/>
                  <a:pt x="19191" y="17614"/>
                  <a:pt x="19153" y="17786"/>
                </a:cubicBezTo>
                <a:cubicBezTo>
                  <a:pt x="19096" y="17938"/>
                  <a:pt x="19039" y="18071"/>
                  <a:pt x="18962" y="18204"/>
                </a:cubicBezTo>
                <a:cubicBezTo>
                  <a:pt x="18867" y="18357"/>
                  <a:pt x="18791" y="18528"/>
                  <a:pt x="18696" y="18680"/>
                </a:cubicBezTo>
                <a:cubicBezTo>
                  <a:pt x="18601" y="18814"/>
                  <a:pt x="18544" y="18947"/>
                  <a:pt x="18467" y="19080"/>
                </a:cubicBezTo>
                <a:cubicBezTo>
                  <a:pt x="18334" y="19271"/>
                  <a:pt x="18182" y="19442"/>
                  <a:pt x="18011" y="19613"/>
                </a:cubicBezTo>
                <a:cubicBezTo>
                  <a:pt x="17763" y="19880"/>
                  <a:pt x="17497" y="20108"/>
                  <a:pt x="17230" y="20356"/>
                </a:cubicBezTo>
                <a:cubicBezTo>
                  <a:pt x="16963" y="20584"/>
                  <a:pt x="16678" y="20813"/>
                  <a:pt x="16373" y="21022"/>
                </a:cubicBezTo>
                <a:cubicBezTo>
                  <a:pt x="16031" y="21250"/>
                  <a:pt x="15688" y="21441"/>
                  <a:pt x="15326" y="21612"/>
                </a:cubicBezTo>
                <a:lnTo>
                  <a:pt x="15345" y="21612"/>
                </a:lnTo>
                <a:cubicBezTo>
                  <a:pt x="15022" y="21764"/>
                  <a:pt x="14698" y="21917"/>
                  <a:pt x="14355" y="22031"/>
                </a:cubicBezTo>
                <a:cubicBezTo>
                  <a:pt x="14051" y="22145"/>
                  <a:pt x="13746" y="22259"/>
                  <a:pt x="13441" y="22393"/>
                </a:cubicBezTo>
                <a:cubicBezTo>
                  <a:pt x="13118" y="22545"/>
                  <a:pt x="12813" y="22697"/>
                  <a:pt x="12490" y="22888"/>
                </a:cubicBezTo>
                <a:cubicBezTo>
                  <a:pt x="12242" y="23059"/>
                  <a:pt x="11976" y="23249"/>
                  <a:pt x="11728" y="23440"/>
                </a:cubicBezTo>
                <a:cubicBezTo>
                  <a:pt x="11614" y="23535"/>
                  <a:pt x="11519" y="23649"/>
                  <a:pt x="11404" y="23744"/>
                </a:cubicBezTo>
                <a:cubicBezTo>
                  <a:pt x="11347" y="23821"/>
                  <a:pt x="11290" y="23878"/>
                  <a:pt x="11252" y="23954"/>
                </a:cubicBezTo>
                <a:cubicBezTo>
                  <a:pt x="11214" y="24011"/>
                  <a:pt x="11176" y="24068"/>
                  <a:pt x="11138" y="24125"/>
                </a:cubicBezTo>
                <a:lnTo>
                  <a:pt x="11100" y="24182"/>
                </a:lnTo>
                <a:cubicBezTo>
                  <a:pt x="11100" y="24220"/>
                  <a:pt x="11081" y="24239"/>
                  <a:pt x="11081" y="24258"/>
                </a:cubicBezTo>
                <a:lnTo>
                  <a:pt x="11081" y="24335"/>
                </a:lnTo>
                <a:lnTo>
                  <a:pt x="11081" y="24373"/>
                </a:lnTo>
                <a:lnTo>
                  <a:pt x="11100" y="24373"/>
                </a:lnTo>
                <a:cubicBezTo>
                  <a:pt x="11090" y="24382"/>
                  <a:pt x="11086" y="24387"/>
                  <a:pt x="11081" y="24387"/>
                </a:cubicBezTo>
                <a:cubicBezTo>
                  <a:pt x="11076" y="24387"/>
                  <a:pt x="11071" y="24382"/>
                  <a:pt x="11062" y="24373"/>
                </a:cubicBezTo>
                <a:cubicBezTo>
                  <a:pt x="11005" y="24354"/>
                  <a:pt x="11062" y="24125"/>
                  <a:pt x="11062" y="24106"/>
                </a:cubicBezTo>
                <a:cubicBezTo>
                  <a:pt x="11157" y="23840"/>
                  <a:pt x="11290" y="23611"/>
                  <a:pt x="11443" y="23402"/>
                </a:cubicBezTo>
                <a:cubicBezTo>
                  <a:pt x="11595" y="23192"/>
                  <a:pt x="11747" y="22983"/>
                  <a:pt x="11899" y="22773"/>
                </a:cubicBezTo>
                <a:lnTo>
                  <a:pt x="11899" y="22773"/>
                </a:lnTo>
                <a:lnTo>
                  <a:pt x="11880" y="22793"/>
                </a:lnTo>
                <a:cubicBezTo>
                  <a:pt x="11995" y="22640"/>
                  <a:pt x="12128" y="22450"/>
                  <a:pt x="12242" y="22298"/>
                </a:cubicBezTo>
                <a:cubicBezTo>
                  <a:pt x="12356" y="22126"/>
                  <a:pt x="12528" y="21917"/>
                  <a:pt x="12661" y="21726"/>
                </a:cubicBezTo>
                <a:lnTo>
                  <a:pt x="12966" y="21327"/>
                </a:lnTo>
                <a:lnTo>
                  <a:pt x="12966" y="21327"/>
                </a:lnTo>
                <a:lnTo>
                  <a:pt x="12946" y="21365"/>
                </a:lnTo>
                <a:cubicBezTo>
                  <a:pt x="13194" y="21022"/>
                  <a:pt x="13422" y="20660"/>
                  <a:pt x="13689" y="20356"/>
                </a:cubicBezTo>
                <a:cubicBezTo>
                  <a:pt x="13860" y="20165"/>
                  <a:pt x="14013" y="19975"/>
                  <a:pt x="14165" y="19804"/>
                </a:cubicBezTo>
                <a:cubicBezTo>
                  <a:pt x="14317" y="19670"/>
                  <a:pt x="14450" y="19537"/>
                  <a:pt x="14603" y="19404"/>
                </a:cubicBezTo>
                <a:lnTo>
                  <a:pt x="14622" y="19404"/>
                </a:lnTo>
                <a:lnTo>
                  <a:pt x="14660" y="19366"/>
                </a:lnTo>
                <a:lnTo>
                  <a:pt x="14907" y="19175"/>
                </a:lnTo>
                <a:lnTo>
                  <a:pt x="14945" y="19118"/>
                </a:lnTo>
                <a:lnTo>
                  <a:pt x="15060" y="19042"/>
                </a:lnTo>
                <a:lnTo>
                  <a:pt x="15117" y="18985"/>
                </a:lnTo>
                <a:cubicBezTo>
                  <a:pt x="15212" y="18909"/>
                  <a:pt x="15288" y="18833"/>
                  <a:pt x="15402" y="18756"/>
                </a:cubicBezTo>
                <a:cubicBezTo>
                  <a:pt x="15498" y="18699"/>
                  <a:pt x="15650" y="18585"/>
                  <a:pt x="15783" y="18509"/>
                </a:cubicBezTo>
                <a:cubicBezTo>
                  <a:pt x="16012" y="18376"/>
                  <a:pt x="16240" y="18262"/>
                  <a:pt x="16468" y="18166"/>
                </a:cubicBezTo>
                <a:cubicBezTo>
                  <a:pt x="16811" y="17995"/>
                  <a:pt x="17154" y="17824"/>
                  <a:pt x="17497" y="17652"/>
                </a:cubicBezTo>
                <a:cubicBezTo>
                  <a:pt x="17687" y="17557"/>
                  <a:pt x="17896" y="17462"/>
                  <a:pt x="18087" y="17386"/>
                </a:cubicBezTo>
                <a:cubicBezTo>
                  <a:pt x="18258" y="17329"/>
                  <a:pt x="18410" y="17291"/>
                  <a:pt x="18563" y="17233"/>
                </a:cubicBezTo>
                <a:cubicBezTo>
                  <a:pt x="18791" y="17119"/>
                  <a:pt x="19001" y="16986"/>
                  <a:pt x="19210" y="16872"/>
                </a:cubicBezTo>
                <a:cubicBezTo>
                  <a:pt x="19267" y="16834"/>
                  <a:pt x="19305" y="16796"/>
                  <a:pt x="19362" y="16758"/>
                </a:cubicBezTo>
                <a:close/>
                <a:moveTo>
                  <a:pt x="7300" y="24490"/>
                </a:moveTo>
                <a:cubicBezTo>
                  <a:pt x="7303" y="24508"/>
                  <a:pt x="7307" y="24526"/>
                  <a:pt x="7311" y="24544"/>
                </a:cubicBezTo>
                <a:lnTo>
                  <a:pt x="7300" y="24490"/>
                </a:lnTo>
                <a:close/>
                <a:moveTo>
                  <a:pt x="6321" y="17005"/>
                </a:moveTo>
                <a:lnTo>
                  <a:pt x="6321" y="17043"/>
                </a:lnTo>
                <a:cubicBezTo>
                  <a:pt x="6340" y="17157"/>
                  <a:pt x="6359" y="17272"/>
                  <a:pt x="6397" y="17386"/>
                </a:cubicBezTo>
                <a:cubicBezTo>
                  <a:pt x="6417" y="17500"/>
                  <a:pt x="6455" y="17633"/>
                  <a:pt x="6474" y="17747"/>
                </a:cubicBezTo>
                <a:cubicBezTo>
                  <a:pt x="6493" y="17843"/>
                  <a:pt x="6531" y="17976"/>
                  <a:pt x="6569" y="18109"/>
                </a:cubicBezTo>
                <a:cubicBezTo>
                  <a:pt x="6607" y="18223"/>
                  <a:pt x="6626" y="18338"/>
                  <a:pt x="6664" y="18452"/>
                </a:cubicBezTo>
                <a:cubicBezTo>
                  <a:pt x="6778" y="18795"/>
                  <a:pt x="6892" y="19118"/>
                  <a:pt x="7007" y="19442"/>
                </a:cubicBezTo>
                <a:cubicBezTo>
                  <a:pt x="7140" y="19766"/>
                  <a:pt x="7254" y="20089"/>
                  <a:pt x="7349" y="20394"/>
                </a:cubicBezTo>
                <a:lnTo>
                  <a:pt x="7406" y="20527"/>
                </a:lnTo>
                <a:lnTo>
                  <a:pt x="7464" y="20660"/>
                </a:lnTo>
                <a:cubicBezTo>
                  <a:pt x="7673" y="21079"/>
                  <a:pt x="7901" y="21479"/>
                  <a:pt x="8092" y="21898"/>
                </a:cubicBezTo>
                <a:lnTo>
                  <a:pt x="8092" y="21917"/>
                </a:lnTo>
                <a:lnTo>
                  <a:pt x="8092" y="21936"/>
                </a:lnTo>
                <a:lnTo>
                  <a:pt x="8092" y="21974"/>
                </a:lnTo>
                <a:lnTo>
                  <a:pt x="8092" y="21993"/>
                </a:lnTo>
                <a:lnTo>
                  <a:pt x="8111" y="22031"/>
                </a:lnTo>
                <a:lnTo>
                  <a:pt x="8130" y="22050"/>
                </a:lnTo>
                <a:lnTo>
                  <a:pt x="8130" y="22069"/>
                </a:lnTo>
                <a:lnTo>
                  <a:pt x="8149" y="22107"/>
                </a:lnTo>
                <a:lnTo>
                  <a:pt x="8149" y="22145"/>
                </a:lnTo>
                <a:lnTo>
                  <a:pt x="8149" y="22164"/>
                </a:lnTo>
                <a:lnTo>
                  <a:pt x="8149" y="22183"/>
                </a:lnTo>
                <a:lnTo>
                  <a:pt x="8149" y="22221"/>
                </a:lnTo>
                <a:lnTo>
                  <a:pt x="8149" y="22259"/>
                </a:lnTo>
                <a:lnTo>
                  <a:pt x="8149" y="22279"/>
                </a:lnTo>
                <a:lnTo>
                  <a:pt x="8149" y="22317"/>
                </a:lnTo>
                <a:lnTo>
                  <a:pt x="8149" y="22336"/>
                </a:lnTo>
                <a:lnTo>
                  <a:pt x="8149" y="22355"/>
                </a:lnTo>
                <a:lnTo>
                  <a:pt x="8149" y="22374"/>
                </a:lnTo>
                <a:lnTo>
                  <a:pt x="8225" y="22564"/>
                </a:lnTo>
                <a:lnTo>
                  <a:pt x="8244" y="22640"/>
                </a:lnTo>
                <a:lnTo>
                  <a:pt x="8263" y="22697"/>
                </a:lnTo>
                <a:lnTo>
                  <a:pt x="8263" y="22716"/>
                </a:lnTo>
                <a:lnTo>
                  <a:pt x="8282" y="22793"/>
                </a:lnTo>
                <a:lnTo>
                  <a:pt x="8301" y="22850"/>
                </a:lnTo>
                <a:lnTo>
                  <a:pt x="8301" y="22869"/>
                </a:lnTo>
                <a:lnTo>
                  <a:pt x="8320" y="22945"/>
                </a:lnTo>
                <a:lnTo>
                  <a:pt x="8377" y="23116"/>
                </a:lnTo>
                <a:cubicBezTo>
                  <a:pt x="8396" y="23211"/>
                  <a:pt x="8415" y="23307"/>
                  <a:pt x="8454" y="23402"/>
                </a:cubicBezTo>
                <a:lnTo>
                  <a:pt x="8454" y="23440"/>
                </a:lnTo>
                <a:lnTo>
                  <a:pt x="8454" y="23459"/>
                </a:lnTo>
                <a:lnTo>
                  <a:pt x="8454" y="23497"/>
                </a:lnTo>
                <a:lnTo>
                  <a:pt x="8454" y="23535"/>
                </a:lnTo>
                <a:lnTo>
                  <a:pt x="8454" y="23554"/>
                </a:lnTo>
                <a:lnTo>
                  <a:pt x="8454" y="23687"/>
                </a:lnTo>
                <a:cubicBezTo>
                  <a:pt x="8473" y="23973"/>
                  <a:pt x="8492" y="24258"/>
                  <a:pt x="8473" y="24544"/>
                </a:cubicBezTo>
                <a:lnTo>
                  <a:pt x="8473" y="24563"/>
                </a:lnTo>
                <a:lnTo>
                  <a:pt x="8473" y="24620"/>
                </a:lnTo>
                <a:lnTo>
                  <a:pt x="8473" y="24696"/>
                </a:lnTo>
                <a:cubicBezTo>
                  <a:pt x="8473" y="24734"/>
                  <a:pt x="8473" y="24772"/>
                  <a:pt x="8473" y="24792"/>
                </a:cubicBezTo>
                <a:lnTo>
                  <a:pt x="8473" y="24830"/>
                </a:lnTo>
                <a:lnTo>
                  <a:pt x="8473" y="24906"/>
                </a:lnTo>
                <a:cubicBezTo>
                  <a:pt x="8454" y="24963"/>
                  <a:pt x="8454" y="25020"/>
                  <a:pt x="8435" y="25077"/>
                </a:cubicBezTo>
                <a:lnTo>
                  <a:pt x="8435" y="25096"/>
                </a:lnTo>
                <a:lnTo>
                  <a:pt x="8435" y="25115"/>
                </a:lnTo>
                <a:lnTo>
                  <a:pt x="8435" y="25134"/>
                </a:lnTo>
                <a:lnTo>
                  <a:pt x="8435" y="25153"/>
                </a:lnTo>
                <a:lnTo>
                  <a:pt x="8435" y="25629"/>
                </a:lnTo>
                <a:lnTo>
                  <a:pt x="8435" y="25648"/>
                </a:lnTo>
                <a:lnTo>
                  <a:pt x="8435" y="25667"/>
                </a:lnTo>
                <a:lnTo>
                  <a:pt x="8435" y="25686"/>
                </a:lnTo>
                <a:lnTo>
                  <a:pt x="8435" y="25705"/>
                </a:lnTo>
                <a:lnTo>
                  <a:pt x="8415" y="25743"/>
                </a:lnTo>
                <a:lnTo>
                  <a:pt x="8415" y="25781"/>
                </a:lnTo>
                <a:lnTo>
                  <a:pt x="8415" y="25820"/>
                </a:lnTo>
                <a:lnTo>
                  <a:pt x="8415" y="25839"/>
                </a:lnTo>
                <a:lnTo>
                  <a:pt x="8415" y="25858"/>
                </a:lnTo>
                <a:lnTo>
                  <a:pt x="8396" y="25915"/>
                </a:lnTo>
                <a:lnTo>
                  <a:pt x="8396" y="25953"/>
                </a:lnTo>
                <a:lnTo>
                  <a:pt x="8358" y="26086"/>
                </a:lnTo>
                <a:lnTo>
                  <a:pt x="8339" y="26124"/>
                </a:lnTo>
                <a:lnTo>
                  <a:pt x="8320" y="26181"/>
                </a:lnTo>
                <a:lnTo>
                  <a:pt x="8320" y="26219"/>
                </a:lnTo>
                <a:lnTo>
                  <a:pt x="8320" y="26257"/>
                </a:lnTo>
                <a:lnTo>
                  <a:pt x="8320" y="26276"/>
                </a:lnTo>
                <a:lnTo>
                  <a:pt x="8320" y="26296"/>
                </a:lnTo>
                <a:lnTo>
                  <a:pt x="8301" y="26334"/>
                </a:lnTo>
                <a:lnTo>
                  <a:pt x="8301" y="26372"/>
                </a:lnTo>
                <a:cubicBezTo>
                  <a:pt x="8206" y="26600"/>
                  <a:pt x="8130" y="26848"/>
                  <a:pt x="8054" y="27114"/>
                </a:cubicBezTo>
                <a:lnTo>
                  <a:pt x="8035" y="27228"/>
                </a:lnTo>
                <a:cubicBezTo>
                  <a:pt x="7901" y="27019"/>
                  <a:pt x="7806" y="26810"/>
                  <a:pt x="7711" y="26581"/>
                </a:cubicBezTo>
                <a:cubicBezTo>
                  <a:pt x="7616" y="26257"/>
                  <a:pt x="7540" y="25915"/>
                  <a:pt x="7502" y="25572"/>
                </a:cubicBezTo>
                <a:lnTo>
                  <a:pt x="7483" y="25458"/>
                </a:lnTo>
                <a:cubicBezTo>
                  <a:pt x="7406" y="25115"/>
                  <a:pt x="7349" y="24792"/>
                  <a:pt x="7292" y="24449"/>
                </a:cubicBezTo>
                <a:lnTo>
                  <a:pt x="7292" y="24449"/>
                </a:lnTo>
                <a:lnTo>
                  <a:pt x="7300" y="24490"/>
                </a:lnTo>
                <a:lnTo>
                  <a:pt x="7300" y="24490"/>
                </a:lnTo>
                <a:cubicBezTo>
                  <a:pt x="7291" y="24432"/>
                  <a:pt x="7288" y="24374"/>
                  <a:pt x="7273" y="24316"/>
                </a:cubicBezTo>
                <a:lnTo>
                  <a:pt x="7254" y="24182"/>
                </a:lnTo>
                <a:lnTo>
                  <a:pt x="7235" y="24049"/>
                </a:lnTo>
                <a:lnTo>
                  <a:pt x="7197" y="23897"/>
                </a:lnTo>
                <a:lnTo>
                  <a:pt x="7197" y="23859"/>
                </a:lnTo>
                <a:lnTo>
                  <a:pt x="7197" y="23840"/>
                </a:lnTo>
                <a:lnTo>
                  <a:pt x="7197" y="23821"/>
                </a:lnTo>
                <a:lnTo>
                  <a:pt x="7197" y="23725"/>
                </a:lnTo>
                <a:lnTo>
                  <a:pt x="7197" y="23706"/>
                </a:lnTo>
                <a:lnTo>
                  <a:pt x="7197" y="23687"/>
                </a:lnTo>
                <a:lnTo>
                  <a:pt x="7159" y="23440"/>
                </a:lnTo>
                <a:lnTo>
                  <a:pt x="7121" y="23249"/>
                </a:lnTo>
                <a:cubicBezTo>
                  <a:pt x="7083" y="23059"/>
                  <a:pt x="7045" y="22869"/>
                  <a:pt x="7007" y="22678"/>
                </a:cubicBezTo>
                <a:cubicBezTo>
                  <a:pt x="6969" y="22488"/>
                  <a:pt x="6931" y="22298"/>
                  <a:pt x="6892" y="22107"/>
                </a:cubicBezTo>
                <a:cubicBezTo>
                  <a:pt x="6835" y="21822"/>
                  <a:pt x="6759" y="21517"/>
                  <a:pt x="6721" y="21231"/>
                </a:cubicBezTo>
                <a:cubicBezTo>
                  <a:pt x="6702" y="21155"/>
                  <a:pt x="6683" y="21079"/>
                  <a:pt x="6664" y="21003"/>
                </a:cubicBezTo>
                <a:cubicBezTo>
                  <a:pt x="6626" y="20813"/>
                  <a:pt x="6607" y="20622"/>
                  <a:pt x="6569" y="20432"/>
                </a:cubicBezTo>
                <a:cubicBezTo>
                  <a:pt x="6550" y="20241"/>
                  <a:pt x="6531" y="20051"/>
                  <a:pt x="6512" y="19842"/>
                </a:cubicBezTo>
                <a:cubicBezTo>
                  <a:pt x="6455" y="19461"/>
                  <a:pt x="6417" y="19080"/>
                  <a:pt x="6378" y="18680"/>
                </a:cubicBezTo>
                <a:cubicBezTo>
                  <a:pt x="6340" y="18185"/>
                  <a:pt x="6321" y="17671"/>
                  <a:pt x="6302" y="17176"/>
                </a:cubicBezTo>
                <a:lnTo>
                  <a:pt x="6302" y="17062"/>
                </a:lnTo>
                <a:cubicBezTo>
                  <a:pt x="6302" y="17043"/>
                  <a:pt x="6302" y="17043"/>
                  <a:pt x="6302" y="17024"/>
                </a:cubicBezTo>
                <a:cubicBezTo>
                  <a:pt x="6302" y="17024"/>
                  <a:pt x="6302" y="17005"/>
                  <a:pt x="6302" y="17005"/>
                </a:cubicBezTo>
                <a:close/>
                <a:moveTo>
                  <a:pt x="18981" y="21384"/>
                </a:moveTo>
                <a:lnTo>
                  <a:pt x="18981" y="21384"/>
                </a:lnTo>
                <a:cubicBezTo>
                  <a:pt x="18810" y="21669"/>
                  <a:pt x="18620" y="21974"/>
                  <a:pt x="18410" y="22259"/>
                </a:cubicBezTo>
                <a:cubicBezTo>
                  <a:pt x="18220" y="22507"/>
                  <a:pt x="18030" y="22735"/>
                  <a:pt x="17820" y="22945"/>
                </a:cubicBezTo>
                <a:cubicBezTo>
                  <a:pt x="17611" y="23154"/>
                  <a:pt x="17401" y="23364"/>
                  <a:pt x="17192" y="23554"/>
                </a:cubicBezTo>
                <a:cubicBezTo>
                  <a:pt x="16925" y="23763"/>
                  <a:pt x="16659" y="23954"/>
                  <a:pt x="16373" y="24125"/>
                </a:cubicBezTo>
                <a:cubicBezTo>
                  <a:pt x="16202" y="24239"/>
                  <a:pt x="16012" y="24354"/>
                  <a:pt x="15840" y="24449"/>
                </a:cubicBezTo>
                <a:cubicBezTo>
                  <a:pt x="15631" y="24563"/>
                  <a:pt x="15440" y="24658"/>
                  <a:pt x="15231" y="24753"/>
                </a:cubicBezTo>
                <a:cubicBezTo>
                  <a:pt x="14888" y="24906"/>
                  <a:pt x="14546" y="25039"/>
                  <a:pt x="14184" y="25153"/>
                </a:cubicBezTo>
                <a:lnTo>
                  <a:pt x="14222" y="25153"/>
                </a:lnTo>
                <a:cubicBezTo>
                  <a:pt x="14051" y="25210"/>
                  <a:pt x="13879" y="25286"/>
                  <a:pt x="13727" y="25344"/>
                </a:cubicBezTo>
                <a:cubicBezTo>
                  <a:pt x="13556" y="25401"/>
                  <a:pt x="13346" y="25477"/>
                  <a:pt x="13156" y="25534"/>
                </a:cubicBezTo>
                <a:cubicBezTo>
                  <a:pt x="12813" y="25629"/>
                  <a:pt x="12471" y="25743"/>
                  <a:pt x="12128" y="25839"/>
                </a:cubicBezTo>
                <a:cubicBezTo>
                  <a:pt x="11880" y="25915"/>
                  <a:pt x="11652" y="26010"/>
                  <a:pt x="11423" y="26105"/>
                </a:cubicBezTo>
                <a:lnTo>
                  <a:pt x="11176" y="26238"/>
                </a:lnTo>
                <a:cubicBezTo>
                  <a:pt x="10719" y="26448"/>
                  <a:pt x="10300" y="26695"/>
                  <a:pt x="9881" y="26943"/>
                </a:cubicBezTo>
                <a:cubicBezTo>
                  <a:pt x="9691" y="27057"/>
                  <a:pt x="9520" y="27190"/>
                  <a:pt x="9348" y="27343"/>
                </a:cubicBezTo>
                <a:cubicBezTo>
                  <a:pt x="9234" y="27438"/>
                  <a:pt x="9101" y="27552"/>
                  <a:pt x="9006" y="27666"/>
                </a:cubicBezTo>
                <a:cubicBezTo>
                  <a:pt x="8930" y="27742"/>
                  <a:pt x="8872" y="27799"/>
                  <a:pt x="8834" y="27876"/>
                </a:cubicBezTo>
                <a:lnTo>
                  <a:pt x="8796" y="27914"/>
                </a:lnTo>
                <a:cubicBezTo>
                  <a:pt x="8853" y="27819"/>
                  <a:pt x="8910" y="27742"/>
                  <a:pt x="8968" y="27647"/>
                </a:cubicBezTo>
                <a:cubicBezTo>
                  <a:pt x="9082" y="27495"/>
                  <a:pt x="9215" y="27343"/>
                  <a:pt x="9348" y="27190"/>
                </a:cubicBezTo>
                <a:cubicBezTo>
                  <a:pt x="9482" y="27057"/>
                  <a:pt x="9596" y="26924"/>
                  <a:pt x="9729" y="26810"/>
                </a:cubicBezTo>
                <a:cubicBezTo>
                  <a:pt x="9862" y="26676"/>
                  <a:pt x="10015" y="26562"/>
                  <a:pt x="10148" y="26429"/>
                </a:cubicBezTo>
                <a:cubicBezTo>
                  <a:pt x="10414" y="26200"/>
                  <a:pt x="10681" y="25953"/>
                  <a:pt x="10928" y="25686"/>
                </a:cubicBezTo>
                <a:cubicBezTo>
                  <a:pt x="11176" y="25439"/>
                  <a:pt x="11404" y="25210"/>
                  <a:pt x="11652" y="24944"/>
                </a:cubicBezTo>
                <a:cubicBezTo>
                  <a:pt x="11899" y="24696"/>
                  <a:pt x="12185" y="24468"/>
                  <a:pt x="12471" y="24258"/>
                </a:cubicBezTo>
                <a:cubicBezTo>
                  <a:pt x="12547" y="24220"/>
                  <a:pt x="12604" y="24163"/>
                  <a:pt x="12680" y="24106"/>
                </a:cubicBezTo>
                <a:cubicBezTo>
                  <a:pt x="12756" y="24049"/>
                  <a:pt x="12851" y="23973"/>
                  <a:pt x="12966" y="23916"/>
                </a:cubicBezTo>
                <a:cubicBezTo>
                  <a:pt x="13118" y="23821"/>
                  <a:pt x="13270" y="23725"/>
                  <a:pt x="13441" y="23630"/>
                </a:cubicBezTo>
                <a:cubicBezTo>
                  <a:pt x="13594" y="23535"/>
                  <a:pt x="13727" y="23459"/>
                  <a:pt x="13879" y="23383"/>
                </a:cubicBezTo>
                <a:cubicBezTo>
                  <a:pt x="14032" y="23307"/>
                  <a:pt x="14260" y="23211"/>
                  <a:pt x="14450" y="23135"/>
                </a:cubicBezTo>
                <a:cubicBezTo>
                  <a:pt x="14812" y="23002"/>
                  <a:pt x="15193" y="22907"/>
                  <a:pt x="15574" y="22793"/>
                </a:cubicBezTo>
                <a:cubicBezTo>
                  <a:pt x="15935" y="22678"/>
                  <a:pt x="16259" y="22621"/>
                  <a:pt x="16602" y="22526"/>
                </a:cubicBezTo>
                <a:lnTo>
                  <a:pt x="16849" y="22450"/>
                </a:lnTo>
                <a:cubicBezTo>
                  <a:pt x="17040" y="22393"/>
                  <a:pt x="17230" y="22336"/>
                  <a:pt x="17420" y="22259"/>
                </a:cubicBezTo>
                <a:cubicBezTo>
                  <a:pt x="17611" y="22202"/>
                  <a:pt x="17820" y="22107"/>
                  <a:pt x="18011" y="22012"/>
                </a:cubicBezTo>
                <a:cubicBezTo>
                  <a:pt x="18087" y="21974"/>
                  <a:pt x="18182" y="21936"/>
                  <a:pt x="18239" y="21898"/>
                </a:cubicBezTo>
                <a:cubicBezTo>
                  <a:pt x="18506" y="21726"/>
                  <a:pt x="18753" y="21555"/>
                  <a:pt x="18981" y="21384"/>
                </a:cubicBezTo>
                <a:close/>
                <a:moveTo>
                  <a:pt x="15536" y="26010"/>
                </a:moveTo>
                <a:lnTo>
                  <a:pt x="15536" y="26010"/>
                </a:lnTo>
                <a:cubicBezTo>
                  <a:pt x="15212" y="26657"/>
                  <a:pt x="14641" y="27133"/>
                  <a:pt x="14070" y="27552"/>
                </a:cubicBezTo>
                <a:cubicBezTo>
                  <a:pt x="13898" y="27685"/>
                  <a:pt x="13727" y="27799"/>
                  <a:pt x="13556" y="27895"/>
                </a:cubicBezTo>
                <a:cubicBezTo>
                  <a:pt x="13384" y="27990"/>
                  <a:pt x="13251" y="28066"/>
                  <a:pt x="13099" y="28161"/>
                </a:cubicBezTo>
                <a:cubicBezTo>
                  <a:pt x="12775" y="28333"/>
                  <a:pt x="12452" y="28485"/>
                  <a:pt x="12128" y="28656"/>
                </a:cubicBezTo>
                <a:cubicBezTo>
                  <a:pt x="11918" y="28751"/>
                  <a:pt x="11709" y="28866"/>
                  <a:pt x="11481" y="28961"/>
                </a:cubicBezTo>
                <a:cubicBezTo>
                  <a:pt x="11271" y="29037"/>
                  <a:pt x="11081" y="29094"/>
                  <a:pt x="10871" y="29151"/>
                </a:cubicBezTo>
                <a:cubicBezTo>
                  <a:pt x="10662" y="29208"/>
                  <a:pt x="10395" y="29303"/>
                  <a:pt x="10129" y="29361"/>
                </a:cubicBezTo>
                <a:cubicBezTo>
                  <a:pt x="9881" y="29437"/>
                  <a:pt x="9672" y="29475"/>
                  <a:pt x="9444" y="29551"/>
                </a:cubicBezTo>
                <a:cubicBezTo>
                  <a:pt x="9006" y="29703"/>
                  <a:pt x="8568" y="29875"/>
                  <a:pt x="8149" y="30065"/>
                </a:cubicBezTo>
                <a:cubicBezTo>
                  <a:pt x="7921" y="30160"/>
                  <a:pt x="7711" y="30274"/>
                  <a:pt x="7483" y="30408"/>
                </a:cubicBezTo>
                <a:cubicBezTo>
                  <a:pt x="7254" y="30560"/>
                  <a:pt x="7026" y="30731"/>
                  <a:pt x="6816" y="30903"/>
                </a:cubicBezTo>
                <a:cubicBezTo>
                  <a:pt x="6740" y="30960"/>
                  <a:pt x="6683" y="31017"/>
                  <a:pt x="6607" y="31093"/>
                </a:cubicBezTo>
                <a:lnTo>
                  <a:pt x="6588" y="31112"/>
                </a:lnTo>
                <a:cubicBezTo>
                  <a:pt x="6588" y="31036"/>
                  <a:pt x="6664" y="30979"/>
                  <a:pt x="6702" y="30941"/>
                </a:cubicBezTo>
                <a:cubicBezTo>
                  <a:pt x="6797" y="30788"/>
                  <a:pt x="6912" y="30636"/>
                  <a:pt x="7026" y="30484"/>
                </a:cubicBezTo>
                <a:cubicBezTo>
                  <a:pt x="7254" y="30198"/>
                  <a:pt x="7483" y="29894"/>
                  <a:pt x="7730" y="29627"/>
                </a:cubicBezTo>
                <a:cubicBezTo>
                  <a:pt x="7997" y="29342"/>
                  <a:pt x="8206" y="29075"/>
                  <a:pt x="8435" y="28809"/>
                </a:cubicBezTo>
                <a:cubicBezTo>
                  <a:pt x="8663" y="28523"/>
                  <a:pt x="8910" y="28256"/>
                  <a:pt x="9158" y="28009"/>
                </a:cubicBezTo>
                <a:cubicBezTo>
                  <a:pt x="9786" y="27457"/>
                  <a:pt x="10510" y="27057"/>
                  <a:pt x="11290" y="26790"/>
                </a:cubicBezTo>
                <a:cubicBezTo>
                  <a:pt x="11500" y="26714"/>
                  <a:pt x="11728" y="26657"/>
                  <a:pt x="11937" y="26600"/>
                </a:cubicBezTo>
                <a:cubicBezTo>
                  <a:pt x="12166" y="26543"/>
                  <a:pt x="12375" y="26505"/>
                  <a:pt x="12585" y="26467"/>
                </a:cubicBezTo>
                <a:cubicBezTo>
                  <a:pt x="12927" y="26410"/>
                  <a:pt x="13289" y="26391"/>
                  <a:pt x="13651" y="26372"/>
                </a:cubicBezTo>
                <a:cubicBezTo>
                  <a:pt x="13841" y="26353"/>
                  <a:pt x="14051" y="26353"/>
                  <a:pt x="14241" y="26334"/>
                </a:cubicBezTo>
                <a:cubicBezTo>
                  <a:pt x="14450" y="26334"/>
                  <a:pt x="14584" y="26296"/>
                  <a:pt x="14755" y="26276"/>
                </a:cubicBezTo>
                <a:cubicBezTo>
                  <a:pt x="14926" y="26257"/>
                  <a:pt x="15079" y="26200"/>
                  <a:pt x="15231" y="26162"/>
                </a:cubicBezTo>
                <a:lnTo>
                  <a:pt x="15364" y="26124"/>
                </a:lnTo>
                <a:cubicBezTo>
                  <a:pt x="15402" y="26067"/>
                  <a:pt x="15479" y="26048"/>
                  <a:pt x="15536" y="26010"/>
                </a:cubicBezTo>
                <a:close/>
                <a:moveTo>
                  <a:pt x="5217" y="21607"/>
                </a:moveTo>
                <a:lnTo>
                  <a:pt x="5217" y="21607"/>
                </a:lnTo>
                <a:cubicBezTo>
                  <a:pt x="5230" y="21663"/>
                  <a:pt x="5243" y="21714"/>
                  <a:pt x="5255" y="21764"/>
                </a:cubicBezTo>
                <a:cubicBezTo>
                  <a:pt x="5274" y="21841"/>
                  <a:pt x="5293" y="21917"/>
                  <a:pt x="5312" y="21993"/>
                </a:cubicBezTo>
                <a:cubicBezTo>
                  <a:pt x="5331" y="22088"/>
                  <a:pt x="5350" y="22183"/>
                  <a:pt x="5369" y="22259"/>
                </a:cubicBezTo>
                <a:cubicBezTo>
                  <a:pt x="5388" y="22355"/>
                  <a:pt x="5408" y="22431"/>
                  <a:pt x="5427" y="22526"/>
                </a:cubicBezTo>
                <a:cubicBezTo>
                  <a:pt x="5522" y="22869"/>
                  <a:pt x="5636" y="23211"/>
                  <a:pt x="5712" y="23554"/>
                </a:cubicBezTo>
                <a:cubicBezTo>
                  <a:pt x="5788" y="23897"/>
                  <a:pt x="5864" y="24220"/>
                  <a:pt x="5941" y="24563"/>
                </a:cubicBezTo>
                <a:cubicBezTo>
                  <a:pt x="5979" y="24696"/>
                  <a:pt x="5998" y="24849"/>
                  <a:pt x="6036" y="24982"/>
                </a:cubicBezTo>
                <a:cubicBezTo>
                  <a:pt x="6036" y="25020"/>
                  <a:pt x="6036" y="25039"/>
                  <a:pt x="6055" y="25058"/>
                </a:cubicBezTo>
                <a:cubicBezTo>
                  <a:pt x="6074" y="25096"/>
                  <a:pt x="6055" y="25115"/>
                  <a:pt x="6055" y="25153"/>
                </a:cubicBezTo>
                <a:cubicBezTo>
                  <a:pt x="6093" y="25325"/>
                  <a:pt x="6112" y="25477"/>
                  <a:pt x="6131" y="25648"/>
                </a:cubicBezTo>
                <a:cubicBezTo>
                  <a:pt x="6169" y="25820"/>
                  <a:pt x="6188" y="25991"/>
                  <a:pt x="6207" y="26162"/>
                </a:cubicBezTo>
                <a:cubicBezTo>
                  <a:pt x="6226" y="26372"/>
                  <a:pt x="6226" y="26581"/>
                  <a:pt x="6207" y="26790"/>
                </a:cubicBezTo>
                <a:cubicBezTo>
                  <a:pt x="6207" y="27152"/>
                  <a:pt x="6188" y="27514"/>
                  <a:pt x="6150" y="27876"/>
                </a:cubicBezTo>
                <a:cubicBezTo>
                  <a:pt x="6131" y="28123"/>
                  <a:pt x="6093" y="28333"/>
                  <a:pt x="6074" y="28561"/>
                </a:cubicBezTo>
                <a:lnTo>
                  <a:pt x="6074" y="28675"/>
                </a:lnTo>
                <a:lnTo>
                  <a:pt x="6074" y="28751"/>
                </a:lnTo>
                <a:cubicBezTo>
                  <a:pt x="6055" y="29170"/>
                  <a:pt x="5979" y="29570"/>
                  <a:pt x="5883" y="29989"/>
                </a:cubicBezTo>
                <a:cubicBezTo>
                  <a:pt x="5826" y="30179"/>
                  <a:pt x="5769" y="30389"/>
                  <a:pt x="5674" y="30579"/>
                </a:cubicBezTo>
                <a:cubicBezTo>
                  <a:pt x="5598" y="30769"/>
                  <a:pt x="5522" y="30960"/>
                  <a:pt x="5427" y="31169"/>
                </a:cubicBezTo>
                <a:cubicBezTo>
                  <a:pt x="5427" y="31055"/>
                  <a:pt x="5408" y="30941"/>
                  <a:pt x="5408" y="30827"/>
                </a:cubicBezTo>
                <a:cubicBezTo>
                  <a:pt x="5388" y="30731"/>
                  <a:pt x="5369" y="30617"/>
                  <a:pt x="5350" y="30503"/>
                </a:cubicBezTo>
                <a:cubicBezTo>
                  <a:pt x="5331" y="30408"/>
                  <a:pt x="5293" y="30255"/>
                  <a:pt x="5274" y="30122"/>
                </a:cubicBezTo>
                <a:cubicBezTo>
                  <a:pt x="5236" y="30008"/>
                  <a:pt x="5198" y="29875"/>
                  <a:pt x="5160" y="29741"/>
                </a:cubicBezTo>
                <a:cubicBezTo>
                  <a:pt x="5084" y="29513"/>
                  <a:pt x="5008" y="29284"/>
                  <a:pt x="4932" y="29056"/>
                </a:cubicBezTo>
                <a:cubicBezTo>
                  <a:pt x="4836" y="28789"/>
                  <a:pt x="4779" y="28523"/>
                  <a:pt x="4722" y="28256"/>
                </a:cubicBezTo>
                <a:cubicBezTo>
                  <a:pt x="4665" y="27971"/>
                  <a:pt x="4608" y="27704"/>
                  <a:pt x="4570" y="27419"/>
                </a:cubicBezTo>
                <a:cubicBezTo>
                  <a:pt x="4551" y="27343"/>
                  <a:pt x="4551" y="27266"/>
                  <a:pt x="4532" y="27209"/>
                </a:cubicBezTo>
                <a:cubicBezTo>
                  <a:pt x="4532" y="27057"/>
                  <a:pt x="4513" y="26924"/>
                  <a:pt x="4513" y="26771"/>
                </a:cubicBezTo>
                <a:lnTo>
                  <a:pt x="4513" y="26562"/>
                </a:lnTo>
                <a:lnTo>
                  <a:pt x="4513" y="26448"/>
                </a:lnTo>
                <a:lnTo>
                  <a:pt x="4513" y="26067"/>
                </a:lnTo>
                <a:cubicBezTo>
                  <a:pt x="4513" y="25934"/>
                  <a:pt x="4513" y="25801"/>
                  <a:pt x="4532" y="25667"/>
                </a:cubicBezTo>
                <a:cubicBezTo>
                  <a:pt x="4551" y="25382"/>
                  <a:pt x="4608" y="25096"/>
                  <a:pt x="4646" y="24811"/>
                </a:cubicBezTo>
                <a:cubicBezTo>
                  <a:pt x="4684" y="24563"/>
                  <a:pt x="4741" y="24316"/>
                  <a:pt x="4817" y="24068"/>
                </a:cubicBezTo>
                <a:cubicBezTo>
                  <a:pt x="4893" y="23840"/>
                  <a:pt x="4970" y="23592"/>
                  <a:pt x="5027" y="23345"/>
                </a:cubicBezTo>
                <a:cubicBezTo>
                  <a:pt x="5046" y="23249"/>
                  <a:pt x="5065" y="23135"/>
                  <a:pt x="5084" y="23040"/>
                </a:cubicBezTo>
                <a:cubicBezTo>
                  <a:pt x="5103" y="22945"/>
                  <a:pt x="5122" y="22850"/>
                  <a:pt x="5122" y="22754"/>
                </a:cubicBezTo>
                <a:cubicBezTo>
                  <a:pt x="5160" y="22564"/>
                  <a:pt x="5179" y="22355"/>
                  <a:pt x="5198" y="22164"/>
                </a:cubicBezTo>
                <a:cubicBezTo>
                  <a:pt x="5198" y="22088"/>
                  <a:pt x="5217" y="22012"/>
                  <a:pt x="5217" y="21936"/>
                </a:cubicBezTo>
                <a:cubicBezTo>
                  <a:pt x="5217" y="21860"/>
                  <a:pt x="5217" y="21784"/>
                  <a:pt x="5217" y="21707"/>
                </a:cubicBezTo>
                <a:lnTo>
                  <a:pt x="5217" y="21607"/>
                </a:lnTo>
                <a:close/>
                <a:moveTo>
                  <a:pt x="15060" y="28904"/>
                </a:moveTo>
                <a:lnTo>
                  <a:pt x="15060" y="28904"/>
                </a:lnTo>
                <a:cubicBezTo>
                  <a:pt x="14926" y="29094"/>
                  <a:pt x="14793" y="29303"/>
                  <a:pt x="14660" y="29513"/>
                </a:cubicBezTo>
                <a:cubicBezTo>
                  <a:pt x="14508" y="29741"/>
                  <a:pt x="14355" y="29951"/>
                  <a:pt x="14165" y="30160"/>
                </a:cubicBezTo>
                <a:cubicBezTo>
                  <a:pt x="13956" y="30351"/>
                  <a:pt x="13708" y="30541"/>
                  <a:pt x="13441" y="30693"/>
                </a:cubicBezTo>
                <a:cubicBezTo>
                  <a:pt x="13213" y="30827"/>
                  <a:pt x="12966" y="30960"/>
                  <a:pt x="12718" y="31074"/>
                </a:cubicBezTo>
                <a:cubicBezTo>
                  <a:pt x="12413" y="31226"/>
                  <a:pt x="12109" y="31379"/>
                  <a:pt x="11785" y="31512"/>
                </a:cubicBezTo>
                <a:lnTo>
                  <a:pt x="11709" y="31569"/>
                </a:lnTo>
                <a:cubicBezTo>
                  <a:pt x="11404" y="31702"/>
                  <a:pt x="11081" y="31836"/>
                  <a:pt x="10776" y="31931"/>
                </a:cubicBezTo>
                <a:cubicBezTo>
                  <a:pt x="10548" y="32007"/>
                  <a:pt x="10319" y="32064"/>
                  <a:pt x="10091" y="32102"/>
                </a:cubicBezTo>
                <a:cubicBezTo>
                  <a:pt x="9939" y="32121"/>
                  <a:pt x="9767" y="32140"/>
                  <a:pt x="9615" y="32159"/>
                </a:cubicBezTo>
                <a:cubicBezTo>
                  <a:pt x="9310" y="32178"/>
                  <a:pt x="9025" y="32235"/>
                  <a:pt x="8739" y="32254"/>
                </a:cubicBezTo>
                <a:cubicBezTo>
                  <a:pt x="8435" y="32273"/>
                  <a:pt x="8206" y="32311"/>
                  <a:pt x="7940" y="32350"/>
                </a:cubicBezTo>
                <a:cubicBezTo>
                  <a:pt x="7673" y="32407"/>
                  <a:pt x="7426" y="32464"/>
                  <a:pt x="7178" y="32540"/>
                </a:cubicBezTo>
                <a:lnTo>
                  <a:pt x="6912" y="32635"/>
                </a:lnTo>
                <a:cubicBezTo>
                  <a:pt x="6740" y="32692"/>
                  <a:pt x="6550" y="32749"/>
                  <a:pt x="6378" y="32845"/>
                </a:cubicBezTo>
                <a:cubicBezTo>
                  <a:pt x="6264" y="32883"/>
                  <a:pt x="6150" y="32959"/>
                  <a:pt x="6036" y="33016"/>
                </a:cubicBezTo>
                <a:cubicBezTo>
                  <a:pt x="5960" y="33054"/>
                  <a:pt x="5864" y="33111"/>
                  <a:pt x="5788" y="33187"/>
                </a:cubicBezTo>
                <a:lnTo>
                  <a:pt x="5731" y="33244"/>
                </a:lnTo>
                <a:lnTo>
                  <a:pt x="5693" y="33282"/>
                </a:lnTo>
                <a:cubicBezTo>
                  <a:pt x="5674" y="33301"/>
                  <a:pt x="5655" y="33340"/>
                  <a:pt x="5655" y="33359"/>
                </a:cubicBezTo>
                <a:lnTo>
                  <a:pt x="5636" y="33397"/>
                </a:lnTo>
                <a:lnTo>
                  <a:pt x="5636" y="33359"/>
                </a:lnTo>
                <a:cubicBezTo>
                  <a:pt x="5636" y="33327"/>
                  <a:pt x="5649" y="33296"/>
                  <a:pt x="5653" y="33296"/>
                </a:cubicBezTo>
                <a:cubicBezTo>
                  <a:pt x="5654" y="33296"/>
                  <a:pt x="5655" y="33298"/>
                  <a:pt x="5655" y="33301"/>
                </a:cubicBezTo>
                <a:cubicBezTo>
                  <a:pt x="5769" y="33092"/>
                  <a:pt x="5922" y="32902"/>
                  <a:pt x="6093" y="32768"/>
                </a:cubicBezTo>
                <a:lnTo>
                  <a:pt x="6512" y="32407"/>
                </a:lnTo>
                <a:cubicBezTo>
                  <a:pt x="6645" y="32273"/>
                  <a:pt x="6759" y="32140"/>
                  <a:pt x="6912" y="32026"/>
                </a:cubicBezTo>
                <a:cubicBezTo>
                  <a:pt x="7178" y="31797"/>
                  <a:pt x="7445" y="31550"/>
                  <a:pt x="7711" y="31322"/>
                </a:cubicBezTo>
                <a:cubicBezTo>
                  <a:pt x="7844" y="31188"/>
                  <a:pt x="7997" y="31055"/>
                  <a:pt x="8149" y="30941"/>
                </a:cubicBezTo>
                <a:cubicBezTo>
                  <a:pt x="8301" y="30807"/>
                  <a:pt x="8473" y="30693"/>
                  <a:pt x="8644" y="30598"/>
                </a:cubicBezTo>
                <a:cubicBezTo>
                  <a:pt x="9006" y="30389"/>
                  <a:pt x="9386" y="30179"/>
                  <a:pt x="9767" y="30008"/>
                </a:cubicBezTo>
                <a:cubicBezTo>
                  <a:pt x="10110" y="29856"/>
                  <a:pt x="10472" y="29722"/>
                  <a:pt x="10833" y="29608"/>
                </a:cubicBezTo>
                <a:cubicBezTo>
                  <a:pt x="11195" y="29475"/>
                  <a:pt x="11576" y="29361"/>
                  <a:pt x="11957" y="29265"/>
                </a:cubicBezTo>
                <a:cubicBezTo>
                  <a:pt x="12204" y="29208"/>
                  <a:pt x="12471" y="29189"/>
                  <a:pt x="12718" y="29189"/>
                </a:cubicBezTo>
                <a:lnTo>
                  <a:pt x="13327" y="29189"/>
                </a:lnTo>
                <a:cubicBezTo>
                  <a:pt x="13422" y="29189"/>
                  <a:pt x="13537" y="29170"/>
                  <a:pt x="13632" y="29151"/>
                </a:cubicBezTo>
                <a:lnTo>
                  <a:pt x="13670" y="29151"/>
                </a:lnTo>
                <a:cubicBezTo>
                  <a:pt x="13879" y="29113"/>
                  <a:pt x="14089" y="29075"/>
                  <a:pt x="14317" y="29018"/>
                </a:cubicBezTo>
                <a:cubicBezTo>
                  <a:pt x="14527" y="28980"/>
                  <a:pt x="14755" y="28942"/>
                  <a:pt x="14965" y="28923"/>
                </a:cubicBezTo>
                <a:lnTo>
                  <a:pt x="15060" y="28904"/>
                </a:lnTo>
                <a:close/>
                <a:moveTo>
                  <a:pt x="2448" y="25701"/>
                </a:moveTo>
                <a:cubicBezTo>
                  <a:pt x="2458" y="25798"/>
                  <a:pt x="2461" y="25889"/>
                  <a:pt x="2476" y="25991"/>
                </a:cubicBezTo>
                <a:cubicBezTo>
                  <a:pt x="2552" y="26410"/>
                  <a:pt x="2647" y="26810"/>
                  <a:pt x="2761" y="27228"/>
                </a:cubicBezTo>
                <a:cubicBezTo>
                  <a:pt x="2875" y="27533"/>
                  <a:pt x="2990" y="27819"/>
                  <a:pt x="3123" y="28123"/>
                </a:cubicBezTo>
                <a:lnTo>
                  <a:pt x="3409" y="28732"/>
                </a:lnTo>
                <a:cubicBezTo>
                  <a:pt x="3466" y="28866"/>
                  <a:pt x="3523" y="28999"/>
                  <a:pt x="3599" y="29132"/>
                </a:cubicBezTo>
                <a:lnTo>
                  <a:pt x="3808" y="29532"/>
                </a:lnTo>
                <a:cubicBezTo>
                  <a:pt x="3942" y="29818"/>
                  <a:pt x="4075" y="30084"/>
                  <a:pt x="4208" y="30351"/>
                </a:cubicBezTo>
                <a:lnTo>
                  <a:pt x="4227" y="30408"/>
                </a:lnTo>
                <a:lnTo>
                  <a:pt x="4265" y="30465"/>
                </a:lnTo>
                <a:lnTo>
                  <a:pt x="4265" y="30484"/>
                </a:lnTo>
                <a:cubicBezTo>
                  <a:pt x="4418" y="30846"/>
                  <a:pt x="4608" y="31207"/>
                  <a:pt x="4741" y="31569"/>
                </a:cubicBezTo>
                <a:cubicBezTo>
                  <a:pt x="4874" y="31988"/>
                  <a:pt x="4970" y="32407"/>
                  <a:pt x="5008" y="32845"/>
                </a:cubicBezTo>
                <a:cubicBezTo>
                  <a:pt x="5027" y="33035"/>
                  <a:pt x="5046" y="33225"/>
                  <a:pt x="5046" y="33416"/>
                </a:cubicBezTo>
                <a:cubicBezTo>
                  <a:pt x="5046" y="33606"/>
                  <a:pt x="5046" y="33796"/>
                  <a:pt x="5046" y="33987"/>
                </a:cubicBezTo>
                <a:cubicBezTo>
                  <a:pt x="5046" y="34082"/>
                  <a:pt x="5046" y="34177"/>
                  <a:pt x="5027" y="34272"/>
                </a:cubicBezTo>
                <a:cubicBezTo>
                  <a:pt x="5008" y="34558"/>
                  <a:pt x="4951" y="34824"/>
                  <a:pt x="4836" y="35091"/>
                </a:cubicBezTo>
                <a:lnTo>
                  <a:pt x="4855" y="35110"/>
                </a:lnTo>
                <a:cubicBezTo>
                  <a:pt x="4760" y="35262"/>
                  <a:pt x="4684" y="35434"/>
                  <a:pt x="4608" y="35586"/>
                </a:cubicBezTo>
                <a:cubicBezTo>
                  <a:pt x="4608" y="35529"/>
                  <a:pt x="4589" y="35472"/>
                  <a:pt x="4589" y="35415"/>
                </a:cubicBezTo>
                <a:cubicBezTo>
                  <a:pt x="4570" y="35358"/>
                  <a:pt x="4551" y="35243"/>
                  <a:pt x="4532" y="35167"/>
                </a:cubicBezTo>
                <a:cubicBezTo>
                  <a:pt x="4513" y="35072"/>
                  <a:pt x="4494" y="34996"/>
                  <a:pt x="4475" y="34901"/>
                </a:cubicBezTo>
                <a:cubicBezTo>
                  <a:pt x="4456" y="34805"/>
                  <a:pt x="4418" y="34748"/>
                  <a:pt x="4399" y="34691"/>
                </a:cubicBezTo>
                <a:cubicBezTo>
                  <a:pt x="4360" y="34615"/>
                  <a:pt x="4341" y="34539"/>
                  <a:pt x="4303" y="34463"/>
                </a:cubicBezTo>
                <a:cubicBezTo>
                  <a:pt x="4151" y="34158"/>
                  <a:pt x="3980" y="33854"/>
                  <a:pt x="3827" y="33549"/>
                </a:cubicBezTo>
                <a:cubicBezTo>
                  <a:pt x="3656" y="33187"/>
                  <a:pt x="3485" y="32806"/>
                  <a:pt x="3332" y="32445"/>
                </a:cubicBezTo>
                <a:cubicBezTo>
                  <a:pt x="3180" y="32064"/>
                  <a:pt x="3028" y="31702"/>
                  <a:pt x="2914" y="31302"/>
                </a:cubicBezTo>
                <a:cubicBezTo>
                  <a:pt x="2799" y="30922"/>
                  <a:pt x="2704" y="30541"/>
                  <a:pt x="2647" y="30160"/>
                </a:cubicBezTo>
                <a:cubicBezTo>
                  <a:pt x="2628" y="30046"/>
                  <a:pt x="2609" y="29951"/>
                  <a:pt x="2609" y="29837"/>
                </a:cubicBezTo>
                <a:cubicBezTo>
                  <a:pt x="2590" y="29627"/>
                  <a:pt x="2571" y="29418"/>
                  <a:pt x="2552" y="29208"/>
                </a:cubicBezTo>
                <a:cubicBezTo>
                  <a:pt x="2552" y="29113"/>
                  <a:pt x="2552" y="28999"/>
                  <a:pt x="2533" y="28904"/>
                </a:cubicBezTo>
                <a:cubicBezTo>
                  <a:pt x="2495" y="28466"/>
                  <a:pt x="2476" y="28047"/>
                  <a:pt x="2457" y="27609"/>
                </a:cubicBezTo>
                <a:lnTo>
                  <a:pt x="2457" y="27628"/>
                </a:lnTo>
                <a:cubicBezTo>
                  <a:pt x="2438" y="27171"/>
                  <a:pt x="2438" y="26733"/>
                  <a:pt x="2438" y="26296"/>
                </a:cubicBezTo>
                <a:cubicBezTo>
                  <a:pt x="2438" y="26091"/>
                  <a:pt x="2438" y="25900"/>
                  <a:pt x="2448" y="25701"/>
                </a:cubicBezTo>
                <a:close/>
                <a:moveTo>
                  <a:pt x="14698" y="31550"/>
                </a:moveTo>
                <a:lnTo>
                  <a:pt x="14698" y="31550"/>
                </a:lnTo>
                <a:cubicBezTo>
                  <a:pt x="14527" y="31988"/>
                  <a:pt x="14374" y="32426"/>
                  <a:pt x="14184" y="32825"/>
                </a:cubicBezTo>
                <a:cubicBezTo>
                  <a:pt x="13994" y="33340"/>
                  <a:pt x="13670" y="33815"/>
                  <a:pt x="13289" y="34215"/>
                </a:cubicBezTo>
                <a:cubicBezTo>
                  <a:pt x="13099" y="34387"/>
                  <a:pt x="12908" y="34520"/>
                  <a:pt x="12699" y="34634"/>
                </a:cubicBezTo>
                <a:cubicBezTo>
                  <a:pt x="12509" y="34710"/>
                  <a:pt x="12318" y="34786"/>
                  <a:pt x="12128" y="34863"/>
                </a:cubicBezTo>
                <a:cubicBezTo>
                  <a:pt x="11747" y="35015"/>
                  <a:pt x="11366" y="35129"/>
                  <a:pt x="10967" y="35205"/>
                </a:cubicBezTo>
                <a:cubicBezTo>
                  <a:pt x="10700" y="35243"/>
                  <a:pt x="10414" y="35281"/>
                  <a:pt x="10129" y="35300"/>
                </a:cubicBezTo>
                <a:cubicBezTo>
                  <a:pt x="9862" y="35300"/>
                  <a:pt x="9596" y="35319"/>
                  <a:pt x="9329" y="35319"/>
                </a:cubicBezTo>
                <a:cubicBezTo>
                  <a:pt x="9082" y="35319"/>
                  <a:pt x="8815" y="35281"/>
                  <a:pt x="8568" y="35262"/>
                </a:cubicBezTo>
                <a:cubicBezTo>
                  <a:pt x="8396" y="35243"/>
                  <a:pt x="8206" y="35224"/>
                  <a:pt x="8035" y="35224"/>
                </a:cubicBezTo>
                <a:cubicBezTo>
                  <a:pt x="7882" y="35224"/>
                  <a:pt x="7749" y="35243"/>
                  <a:pt x="7616" y="35281"/>
                </a:cubicBezTo>
                <a:cubicBezTo>
                  <a:pt x="7502" y="35300"/>
                  <a:pt x="7387" y="35319"/>
                  <a:pt x="7292" y="35358"/>
                </a:cubicBezTo>
                <a:cubicBezTo>
                  <a:pt x="7102" y="35415"/>
                  <a:pt x="6912" y="35491"/>
                  <a:pt x="6740" y="35567"/>
                </a:cubicBezTo>
                <a:cubicBezTo>
                  <a:pt x="6569" y="35643"/>
                  <a:pt x="6397" y="35757"/>
                  <a:pt x="6226" y="35872"/>
                </a:cubicBezTo>
                <a:cubicBezTo>
                  <a:pt x="6150" y="35910"/>
                  <a:pt x="6074" y="35967"/>
                  <a:pt x="5998" y="36024"/>
                </a:cubicBezTo>
                <a:lnTo>
                  <a:pt x="5979" y="36043"/>
                </a:lnTo>
                <a:lnTo>
                  <a:pt x="5960" y="36043"/>
                </a:lnTo>
                <a:cubicBezTo>
                  <a:pt x="5998" y="35986"/>
                  <a:pt x="6055" y="35929"/>
                  <a:pt x="6093" y="35891"/>
                </a:cubicBezTo>
                <a:cubicBezTo>
                  <a:pt x="6169" y="35814"/>
                  <a:pt x="6245" y="35757"/>
                  <a:pt x="6321" y="35681"/>
                </a:cubicBezTo>
                <a:cubicBezTo>
                  <a:pt x="6474" y="35548"/>
                  <a:pt x="6626" y="35415"/>
                  <a:pt x="6778" y="35281"/>
                </a:cubicBezTo>
                <a:lnTo>
                  <a:pt x="6797" y="35281"/>
                </a:lnTo>
                <a:cubicBezTo>
                  <a:pt x="7083" y="35034"/>
                  <a:pt x="7387" y="34805"/>
                  <a:pt x="7711" y="34596"/>
                </a:cubicBezTo>
                <a:cubicBezTo>
                  <a:pt x="7851" y="34509"/>
                  <a:pt x="7990" y="34422"/>
                  <a:pt x="8130" y="34334"/>
                </a:cubicBezTo>
                <a:lnTo>
                  <a:pt x="8130" y="34334"/>
                </a:lnTo>
                <a:cubicBezTo>
                  <a:pt x="8124" y="34339"/>
                  <a:pt x="8117" y="34344"/>
                  <a:pt x="8111" y="34349"/>
                </a:cubicBezTo>
                <a:lnTo>
                  <a:pt x="8168" y="34310"/>
                </a:lnTo>
                <a:lnTo>
                  <a:pt x="8168" y="34310"/>
                </a:lnTo>
                <a:cubicBezTo>
                  <a:pt x="8155" y="34318"/>
                  <a:pt x="8143" y="34326"/>
                  <a:pt x="8130" y="34334"/>
                </a:cubicBezTo>
                <a:lnTo>
                  <a:pt x="8130" y="34334"/>
                </a:lnTo>
                <a:cubicBezTo>
                  <a:pt x="8353" y="34167"/>
                  <a:pt x="8593" y="33983"/>
                  <a:pt x="8815" y="33835"/>
                </a:cubicBezTo>
                <a:cubicBezTo>
                  <a:pt x="9101" y="33682"/>
                  <a:pt x="9386" y="33549"/>
                  <a:pt x="9672" y="33435"/>
                </a:cubicBezTo>
                <a:cubicBezTo>
                  <a:pt x="10015" y="33263"/>
                  <a:pt x="10376" y="33130"/>
                  <a:pt x="10738" y="33035"/>
                </a:cubicBezTo>
                <a:lnTo>
                  <a:pt x="10738" y="33035"/>
                </a:lnTo>
                <a:lnTo>
                  <a:pt x="10643" y="33073"/>
                </a:lnTo>
                <a:cubicBezTo>
                  <a:pt x="10948" y="32978"/>
                  <a:pt x="11252" y="32902"/>
                  <a:pt x="11557" y="32825"/>
                </a:cubicBezTo>
                <a:cubicBezTo>
                  <a:pt x="11823" y="32768"/>
                  <a:pt x="12109" y="32730"/>
                  <a:pt x="12394" y="32692"/>
                </a:cubicBezTo>
                <a:lnTo>
                  <a:pt x="12585" y="32654"/>
                </a:lnTo>
                <a:cubicBezTo>
                  <a:pt x="12737" y="32597"/>
                  <a:pt x="12889" y="32540"/>
                  <a:pt x="13042" y="32483"/>
                </a:cubicBezTo>
                <a:lnTo>
                  <a:pt x="13518" y="32235"/>
                </a:lnTo>
                <a:cubicBezTo>
                  <a:pt x="13632" y="32178"/>
                  <a:pt x="13746" y="32102"/>
                  <a:pt x="13879" y="32026"/>
                </a:cubicBezTo>
                <a:cubicBezTo>
                  <a:pt x="14146" y="31874"/>
                  <a:pt x="14431" y="31721"/>
                  <a:pt x="14698" y="31550"/>
                </a:cubicBezTo>
                <a:close/>
                <a:moveTo>
                  <a:pt x="21297" y="0"/>
                </a:moveTo>
                <a:cubicBezTo>
                  <a:pt x="21191" y="0"/>
                  <a:pt x="21086" y="35"/>
                  <a:pt x="21000" y="99"/>
                </a:cubicBezTo>
                <a:cubicBezTo>
                  <a:pt x="20942" y="156"/>
                  <a:pt x="20904" y="195"/>
                  <a:pt x="20847" y="252"/>
                </a:cubicBezTo>
                <a:lnTo>
                  <a:pt x="20828" y="290"/>
                </a:lnTo>
                <a:lnTo>
                  <a:pt x="20790" y="328"/>
                </a:lnTo>
                <a:cubicBezTo>
                  <a:pt x="20752" y="385"/>
                  <a:pt x="20695" y="461"/>
                  <a:pt x="20638" y="518"/>
                </a:cubicBezTo>
                <a:cubicBezTo>
                  <a:pt x="20314" y="861"/>
                  <a:pt x="19971" y="1204"/>
                  <a:pt x="19648" y="1508"/>
                </a:cubicBezTo>
                <a:lnTo>
                  <a:pt x="19286" y="1832"/>
                </a:lnTo>
                <a:lnTo>
                  <a:pt x="18734" y="2346"/>
                </a:lnTo>
                <a:cubicBezTo>
                  <a:pt x="18525" y="2536"/>
                  <a:pt x="18315" y="2746"/>
                  <a:pt x="18125" y="2936"/>
                </a:cubicBezTo>
                <a:lnTo>
                  <a:pt x="17858" y="3203"/>
                </a:lnTo>
                <a:lnTo>
                  <a:pt x="17439" y="3583"/>
                </a:lnTo>
                <a:lnTo>
                  <a:pt x="16963" y="4021"/>
                </a:lnTo>
                <a:cubicBezTo>
                  <a:pt x="16678" y="4307"/>
                  <a:pt x="16373" y="4592"/>
                  <a:pt x="16069" y="4878"/>
                </a:cubicBezTo>
                <a:cubicBezTo>
                  <a:pt x="15745" y="5144"/>
                  <a:pt x="15402" y="5392"/>
                  <a:pt x="15060" y="5620"/>
                </a:cubicBezTo>
                <a:cubicBezTo>
                  <a:pt x="14926" y="5697"/>
                  <a:pt x="14774" y="5773"/>
                  <a:pt x="14622" y="5849"/>
                </a:cubicBezTo>
                <a:cubicBezTo>
                  <a:pt x="14489" y="5925"/>
                  <a:pt x="14317" y="5982"/>
                  <a:pt x="14146" y="6058"/>
                </a:cubicBezTo>
                <a:cubicBezTo>
                  <a:pt x="13727" y="6191"/>
                  <a:pt x="13327" y="6401"/>
                  <a:pt x="12966" y="6648"/>
                </a:cubicBezTo>
                <a:cubicBezTo>
                  <a:pt x="12699" y="6839"/>
                  <a:pt x="12471" y="7086"/>
                  <a:pt x="12242" y="7334"/>
                </a:cubicBezTo>
                <a:cubicBezTo>
                  <a:pt x="12052" y="7581"/>
                  <a:pt x="11861" y="7848"/>
                  <a:pt x="11690" y="8114"/>
                </a:cubicBezTo>
                <a:lnTo>
                  <a:pt x="11614" y="8229"/>
                </a:lnTo>
                <a:cubicBezTo>
                  <a:pt x="11519" y="8343"/>
                  <a:pt x="11443" y="8457"/>
                  <a:pt x="11366" y="8590"/>
                </a:cubicBezTo>
                <a:cubicBezTo>
                  <a:pt x="11252" y="8781"/>
                  <a:pt x="11157" y="8990"/>
                  <a:pt x="11062" y="9199"/>
                </a:cubicBezTo>
                <a:cubicBezTo>
                  <a:pt x="10909" y="9523"/>
                  <a:pt x="10757" y="9904"/>
                  <a:pt x="10586" y="10323"/>
                </a:cubicBezTo>
                <a:cubicBezTo>
                  <a:pt x="10510" y="10494"/>
                  <a:pt x="10434" y="10684"/>
                  <a:pt x="10357" y="10875"/>
                </a:cubicBezTo>
                <a:cubicBezTo>
                  <a:pt x="10319" y="10951"/>
                  <a:pt x="10281" y="11027"/>
                  <a:pt x="10224" y="11103"/>
                </a:cubicBezTo>
                <a:cubicBezTo>
                  <a:pt x="10186" y="11179"/>
                  <a:pt x="10129" y="11294"/>
                  <a:pt x="10091" y="11408"/>
                </a:cubicBezTo>
                <a:cubicBezTo>
                  <a:pt x="10034" y="11503"/>
                  <a:pt x="9977" y="11617"/>
                  <a:pt x="9939" y="11732"/>
                </a:cubicBezTo>
                <a:cubicBezTo>
                  <a:pt x="9900" y="11827"/>
                  <a:pt x="9881" y="11903"/>
                  <a:pt x="9862" y="11998"/>
                </a:cubicBezTo>
                <a:lnTo>
                  <a:pt x="9862" y="12036"/>
                </a:lnTo>
                <a:cubicBezTo>
                  <a:pt x="9805" y="12227"/>
                  <a:pt x="9748" y="12379"/>
                  <a:pt x="9710" y="12531"/>
                </a:cubicBezTo>
                <a:cubicBezTo>
                  <a:pt x="9672" y="12588"/>
                  <a:pt x="9634" y="12664"/>
                  <a:pt x="9615" y="12741"/>
                </a:cubicBezTo>
                <a:cubicBezTo>
                  <a:pt x="9577" y="12817"/>
                  <a:pt x="9558" y="12836"/>
                  <a:pt x="9520" y="12893"/>
                </a:cubicBezTo>
                <a:lnTo>
                  <a:pt x="9463" y="12950"/>
                </a:lnTo>
                <a:lnTo>
                  <a:pt x="9425" y="12988"/>
                </a:lnTo>
                <a:lnTo>
                  <a:pt x="9386" y="13026"/>
                </a:lnTo>
                <a:lnTo>
                  <a:pt x="9272" y="13083"/>
                </a:lnTo>
                <a:lnTo>
                  <a:pt x="9158" y="13121"/>
                </a:lnTo>
                <a:cubicBezTo>
                  <a:pt x="9006" y="13178"/>
                  <a:pt x="8853" y="13216"/>
                  <a:pt x="8682" y="13255"/>
                </a:cubicBezTo>
                <a:cubicBezTo>
                  <a:pt x="8530" y="13274"/>
                  <a:pt x="8358" y="13331"/>
                  <a:pt x="8206" y="13369"/>
                </a:cubicBezTo>
                <a:lnTo>
                  <a:pt x="8187" y="13369"/>
                </a:lnTo>
                <a:cubicBezTo>
                  <a:pt x="7863" y="13445"/>
                  <a:pt x="7540" y="13559"/>
                  <a:pt x="7216" y="13692"/>
                </a:cubicBezTo>
                <a:cubicBezTo>
                  <a:pt x="6892" y="13864"/>
                  <a:pt x="6588" y="14073"/>
                  <a:pt x="6321" y="14340"/>
                </a:cubicBezTo>
                <a:cubicBezTo>
                  <a:pt x="6074" y="14587"/>
                  <a:pt x="5845" y="14873"/>
                  <a:pt x="5636" y="15158"/>
                </a:cubicBezTo>
                <a:cubicBezTo>
                  <a:pt x="5408" y="15482"/>
                  <a:pt x="5198" y="15844"/>
                  <a:pt x="5027" y="16224"/>
                </a:cubicBezTo>
                <a:cubicBezTo>
                  <a:pt x="4855" y="16586"/>
                  <a:pt x="4703" y="16967"/>
                  <a:pt x="4608" y="17348"/>
                </a:cubicBezTo>
                <a:cubicBezTo>
                  <a:pt x="4494" y="17747"/>
                  <a:pt x="4437" y="18166"/>
                  <a:pt x="4399" y="18585"/>
                </a:cubicBezTo>
                <a:cubicBezTo>
                  <a:pt x="4399" y="18718"/>
                  <a:pt x="4379" y="18871"/>
                  <a:pt x="4379" y="19004"/>
                </a:cubicBezTo>
                <a:cubicBezTo>
                  <a:pt x="4379" y="19251"/>
                  <a:pt x="4360" y="19518"/>
                  <a:pt x="4341" y="19766"/>
                </a:cubicBezTo>
                <a:cubicBezTo>
                  <a:pt x="4284" y="20165"/>
                  <a:pt x="4227" y="20565"/>
                  <a:pt x="4151" y="20965"/>
                </a:cubicBezTo>
                <a:cubicBezTo>
                  <a:pt x="4094" y="21174"/>
                  <a:pt x="4037" y="21384"/>
                  <a:pt x="3942" y="21593"/>
                </a:cubicBezTo>
                <a:cubicBezTo>
                  <a:pt x="3884" y="21784"/>
                  <a:pt x="3808" y="21974"/>
                  <a:pt x="3732" y="22183"/>
                </a:cubicBezTo>
                <a:cubicBezTo>
                  <a:pt x="3675" y="22317"/>
                  <a:pt x="3618" y="22431"/>
                  <a:pt x="3561" y="22564"/>
                </a:cubicBezTo>
                <a:cubicBezTo>
                  <a:pt x="3523" y="22621"/>
                  <a:pt x="3485" y="22697"/>
                  <a:pt x="3447" y="22754"/>
                </a:cubicBezTo>
                <a:cubicBezTo>
                  <a:pt x="3390" y="22831"/>
                  <a:pt x="3351" y="22888"/>
                  <a:pt x="3294" y="22945"/>
                </a:cubicBezTo>
                <a:cubicBezTo>
                  <a:pt x="3199" y="23040"/>
                  <a:pt x="3104" y="23135"/>
                  <a:pt x="3009" y="23211"/>
                </a:cubicBezTo>
                <a:cubicBezTo>
                  <a:pt x="2914" y="23307"/>
                  <a:pt x="2837" y="23364"/>
                  <a:pt x="2723" y="23421"/>
                </a:cubicBezTo>
                <a:cubicBezTo>
                  <a:pt x="2609" y="23497"/>
                  <a:pt x="2476" y="23573"/>
                  <a:pt x="2342" y="23630"/>
                </a:cubicBezTo>
                <a:lnTo>
                  <a:pt x="2133" y="23725"/>
                </a:lnTo>
                <a:cubicBezTo>
                  <a:pt x="1905" y="23802"/>
                  <a:pt x="1695" y="23916"/>
                  <a:pt x="1486" y="24030"/>
                </a:cubicBezTo>
                <a:cubicBezTo>
                  <a:pt x="1314" y="24125"/>
                  <a:pt x="1162" y="24258"/>
                  <a:pt x="1029" y="24392"/>
                </a:cubicBezTo>
                <a:cubicBezTo>
                  <a:pt x="915" y="24525"/>
                  <a:pt x="838" y="24658"/>
                  <a:pt x="762" y="24792"/>
                </a:cubicBezTo>
                <a:cubicBezTo>
                  <a:pt x="629" y="25077"/>
                  <a:pt x="515" y="25382"/>
                  <a:pt x="458" y="25686"/>
                </a:cubicBezTo>
                <a:cubicBezTo>
                  <a:pt x="420" y="25858"/>
                  <a:pt x="401" y="26048"/>
                  <a:pt x="362" y="26219"/>
                </a:cubicBezTo>
                <a:cubicBezTo>
                  <a:pt x="343" y="26353"/>
                  <a:pt x="324" y="26467"/>
                  <a:pt x="286" y="26600"/>
                </a:cubicBezTo>
                <a:lnTo>
                  <a:pt x="229" y="26886"/>
                </a:lnTo>
                <a:cubicBezTo>
                  <a:pt x="58" y="27590"/>
                  <a:pt x="1" y="28314"/>
                  <a:pt x="39" y="29037"/>
                </a:cubicBezTo>
                <a:cubicBezTo>
                  <a:pt x="58" y="29361"/>
                  <a:pt x="96" y="29703"/>
                  <a:pt x="153" y="30027"/>
                </a:cubicBezTo>
                <a:lnTo>
                  <a:pt x="172" y="30236"/>
                </a:lnTo>
                <a:cubicBezTo>
                  <a:pt x="229" y="30655"/>
                  <a:pt x="305" y="31055"/>
                  <a:pt x="401" y="31455"/>
                </a:cubicBezTo>
                <a:cubicBezTo>
                  <a:pt x="515" y="31931"/>
                  <a:pt x="610" y="32311"/>
                  <a:pt x="724" y="32654"/>
                </a:cubicBezTo>
                <a:cubicBezTo>
                  <a:pt x="838" y="32940"/>
                  <a:pt x="972" y="33225"/>
                  <a:pt x="1124" y="33492"/>
                </a:cubicBezTo>
                <a:lnTo>
                  <a:pt x="1124" y="33530"/>
                </a:lnTo>
                <a:cubicBezTo>
                  <a:pt x="1162" y="33701"/>
                  <a:pt x="1219" y="33873"/>
                  <a:pt x="1295" y="34044"/>
                </a:cubicBezTo>
                <a:cubicBezTo>
                  <a:pt x="1371" y="34177"/>
                  <a:pt x="1448" y="34310"/>
                  <a:pt x="1543" y="34444"/>
                </a:cubicBezTo>
                <a:cubicBezTo>
                  <a:pt x="1638" y="34558"/>
                  <a:pt x="1752" y="34691"/>
                  <a:pt x="1886" y="34844"/>
                </a:cubicBezTo>
                <a:cubicBezTo>
                  <a:pt x="1981" y="34958"/>
                  <a:pt x="2076" y="35072"/>
                  <a:pt x="2190" y="35186"/>
                </a:cubicBezTo>
                <a:cubicBezTo>
                  <a:pt x="2285" y="35281"/>
                  <a:pt x="2400" y="35358"/>
                  <a:pt x="2514" y="35453"/>
                </a:cubicBezTo>
                <a:lnTo>
                  <a:pt x="2666" y="35567"/>
                </a:lnTo>
                <a:cubicBezTo>
                  <a:pt x="2742" y="35643"/>
                  <a:pt x="2837" y="35700"/>
                  <a:pt x="2914" y="35776"/>
                </a:cubicBezTo>
                <a:lnTo>
                  <a:pt x="3104" y="35948"/>
                </a:lnTo>
                <a:cubicBezTo>
                  <a:pt x="3256" y="36081"/>
                  <a:pt x="3409" y="36195"/>
                  <a:pt x="3580" y="36309"/>
                </a:cubicBezTo>
                <a:cubicBezTo>
                  <a:pt x="3656" y="36367"/>
                  <a:pt x="3751" y="36405"/>
                  <a:pt x="3846" y="36462"/>
                </a:cubicBezTo>
                <a:cubicBezTo>
                  <a:pt x="3923" y="36519"/>
                  <a:pt x="4018" y="36557"/>
                  <a:pt x="4113" y="36614"/>
                </a:cubicBezTo>
                <a:cubicBezTo>
                  <a:pt x="4475" y="36804"/>
                  <a:pt x="4874" y="36938"/>
                  <a:pt x="5274" y="37052"/>
                </a:cubicBezTo>
                <a:cubicBezTo>
                  <a:pt x="5465" y="37109"/>
                  <a:pt x="5674" y="37147"/>
                  <a:pt x="5864" y="37166"/>
                </a:cubicBezTo>
                <a:cubicBezTo>
                  <a:pt x="6055" y="37204"/>
                  <a:pt x="6245" y="37204"/>
                  <a:pt x="6417" y="37223"/>
                </a:cubicBezTo>
                <a:lnTo>
                  <a:pt x="6474" y="37223"/>
                </a:lnTo>
                <a:cubicBezTo>
                  <a:pt x="6626" y="37242"/>
                  <a:pt x="6759" y="37261"/>
                  <a:pt x="6892" y="37280"/>
                </a:cubicBezTo>
                <a:lnTo>
                  <a:pt x="7140" y="37318"/>
                </a:lnTo>
                <a:cubicBezTo>
                  <a:pt x="7406" y="37357"/>
                  <a:pt x="7654" y="37395"/>
                  <a:pt x="7901" y="37414"/>
                </a:cubicBezTo>
                <a:lnTo>
                  <a:pt x="8282" y="37452"/>
                </a:lnTo>
                <a:cubicBezTo>
                  <a:pt x="8530" y="37490"/>
                  <a:pt x="8777" y="37528"/>
                  <a:pt x="9025" y="37528"/>
                </a:cubicBezTo>
                <a:cubicBezTo>
                  <a:pt x="9093" y="37531"/>
                  <a:pt x="9162" y="37533"/>
                  <a:pt x="9232" y="37533"/>
                </a:cubicBezTo>
                <a:cubicBezTo>
                  <a:pt x="9568" y="37533"/>
                  <a:pt x="9912" y="37496"/>
                  <a:pt x="10243" y="37433"/>
                </a:cubicBezTo>
                <a:cubicBezTo>
                  <a:pt x="10510" y="37376"/>
                  <a:pt x="10757" y="37318"/>
                  <a:pt x="11005" y="37242"/>
                </a:cubicBezTo>
                <a:lnTo>
                  <a:pt x="11309" y="37166"/>
                </a:lnTo>
                <a:cubicBezTo>
                  <a:pt x="11690" y="37071"/>
                  <a:pt x="12071" y="36957"/>
                  <a:pt x="12432" y="36823"/>
                </a:cubicBezTo>
                <a:cubicBezTo>
                  <a:pt x="12832" y="36652"/>
                  <a:pt x="13213" y="36462"/>
                  <a:pt x="13575" y="36233"/>
                </a:cubicBezTo>
                <a:cubicBezTo>
                  <a:pt x="13765" y="36119"/>
                  <a:pt x="13936" y="35986"/>
                  <a:pt x="14108" y="35833"/>
                </a:cubicBezTo>
                <a:cubicBezTo>
                  <a:pt x="14279" y="35681"/>
                  <a:pt x="14431" y="35510"/>
                  <a:pt x="14565" y="35319"/>
                </a:cubicBezTo>
                <a:cubicBezTo>
                  <a:pt x="14831" y="34958"/>
                  <a:pt x="15060" y="34596"/>
                  <a:pt x="15250" y="34196"/>
                </a:cubicBezTo>
                <a:cubicBezTo>
                  <a:pt x="15421" y="33873"/>
                  <a:pt x="15612" y="33511"/>
                  <a:pt x="15802" y="33130"/>
                </a:cubicBezTo>
                <a:cubicBezTo>
                  <a:pt x="15974" y="32749"/>
                  <a:pt x="16164" y="32311"/>
                  <a:pt x="16316" y="31893"/>
                </a:cubicBezTo>
                <a:cubicBezTo>
                  <a:pt x="16468" y="31512"/>
                  <a:pt x="16583" y="31112"/>
                  <a:pt x="16678" y="30731"/>
                </a:cubicBezTo>
                <a:cubicBezTo>
                  <a:pt x="16716" y="30503"/>
                  <a:pt x="16773" y="30293"/>
                  <a:pt x="16792" y="30084"/>
                </a:cubicBezTo>
                <a:cubicBezTo>
                  <a:pt x="16830" y="29856"/>
                  <a:pt x="16849" y="29627"/>
                  <a:pt x="16868" y="29418"/>
                </a:cubicBezTo>
                <a:cubicBezTo>
                  <a:pt x="16887" y="29208"/>
                  <a:pt x="16887" y="29056"/>
                  <a:pt x="16906" y="28885"/>
                </a:cubicBezTo>
                <a:cubicBezTo>
                  <a:pt x="16906" y="28694"/>
                  <a:pt x="16925" y="28447"/>
                  <a:pt x="16944" y="28237"/>
                </a:cubicBezTo>
                <a:cubicBezTo>
                  <a:pt x="16963" y="28104"/>
                  <a:pt x="16983" y="27952"/>
                  <a:pt x="17002" y="27819"/>
                </a:cubicBezTo>
                <a:cubicBezTo>
                  <a:pt x="17040" y="27742"/>
                  <a:pt x="17059" y="27647"/>
                  <a:pt x="17097" y="27571"/>
                </a:cubicBezTo>
                <a:cubicBezTo>
                  <a:pt x="17116" y="27476"/>
                  <a:pt x="17173" y="27381"/>
                  <a:pt x="17211" y="27305"/>
                </a:cubicBezTo>
                <a:cubicBezTo>
                  <a:pt x="17268" y="27209"/>
                  <a:pt x="17363" y="27057"/>
                  <a:pt x="17439" y="26924"/>
                </a:cubicBezTo>
                <a:cubicBezTo>
                  <a:pt x="17516" y="26790"/>
                  <a:pt x="17630" y="26695"/>
                  <a:pt x="17725" y="26562"/>
                </a:cubicBezTo>
                <a:cubicBezTo>
                  <a:pt x="17915" y="26372"/>
                  <a:pt x="18144" y="26162"/>
                  <a:pt x="18391" y="25953"/>
                </a:cubicBezTo>
                <a:cubicBezTo>
                  <a:pt x="18620" y="25743"/>
                  <a:pt x="18867" y="25553"/>
                  <a:pt x="19115" y="25363"/>
                </a:cubicBezTo>
                <a:cubicBezTo>
                  <a:pt x="19362" y="25153"/>
                  <a:pt x="19610" y="24944"/>
                  <a:pt x="19838" y="24734"/>
                </a:cubicBezTo>
                <a:cubicBezTo>
                  <a:pt x="20162" y="24430"/>
                  <a:pt x="20428" y="24068"/>
                  <a:pt x="20638" y="23687"/>
                </a:cubicBezTo>
                <a:cubicBezTo>
                  <a:pt x="20847" y="23268"/>
                  <a:pt x="21019" y="22850"/>
                  <a:pt x="21152" y="22431"/>
                </a:cubicBezTo>
                <a:cubicBezTo>
                  <a:pt x="21285" y="22012"/>
                  <a:pt x="21380" y="21612"/>
                  <a:pt x="21456" y="21193"/>
                </a:cubicBezTo>
                <a:cubicBezTo>
                  <a:pt x="21533" y="20775"/>
                  <a:pt x="21571" y="20356"/>
                  <a:pt x="21571" y="19937"/>
                </a:cubicBezTo>
                <a:cubicBezTo>
                  <a:pt x="21571" y="19518"/>
                  <a:pt x="21552" y="19099"/>
                  <a:pt x="21514" y="18680"/>
                </a:cubicBezTo>
                <a:cubicBezTo>
                  <a:pt x="21456" y="18281"/>
                  <a:pt x="21361" y="17862"/>
                  <a:pt x="21285" y="17481"/>
                </a:cubicBezTo>
                <a:lnTo>
                  <a:pt x="21266" y="17405"/>
                </a:lnTo>
                <a:cubicBezTo>
                  <a:pt x="21209" y="17043"/>
                  <a:pt x="21114" y="16700"/>
                  <a:pt x="21019" y="16339"/>
                </a:cubicBezTo>
                <a:cubicBezTo>
                  <a:pt x="20904" y="15939"/>
                  <a:pt x="20790" y="15501"/>
                  <a:pt x="20714" y="15082"/>
                </a:cubicBezTo>
                <a:cubicBezTo>
                  <a:pt x="20695" y="14968"/>
                  <a:pt x="20695" y="14854"/>
                  <a:pt x="20676" y="14740"/>
                </a:cubicBezTo>
                <a:cubicBezTo>
                  <a:pt x="20676" y="14606"/>
                  <a:pt x="20676" y="14530"/>
                  <a:pt x="20676" y="14416"/>
                </a:cubicBezTo>
                <a:cubicBezTo>
                  <a:pt x="20676" y="14340"/>
                  <a:pt x="20695" y="14283"/>
                  <a:pt x="20714" y="14245"/>
                </a:cubicBezTo>
                <a:cubicBezTo>
                  <a:pt x="20714" y="14187"/>
                  <a:pt x="20733" y="14130"/>
                  <a:pt x="20752" y="14092"/>
                </a:cubicBezTo>
                <a:cubicBezTo>
                  <a:pt x="20771" y="14054"/>
                  <a:pt x="20809" y="13978"/>
                  <a:pt x="20828" y="13940"/>
                </a:cubicBezTo>
                <a:cubicBezTo>
                  <a:pt x="20885" y="13864"/>
                  <a:pt x="20942" y="13769"/>
                  <a:pt x="21019" y="13654"/>
                </a:cubicBezTo>
                <a:lnTo>
                  <a:pt x="21171" y="13426"/>
                </a:lnTo>
                <a:cubicBezTo>
                  <a:pt x="21285" y="13274"/>
                  <a:pt x="21418" y="13102"/>
                  <a:pt x="21533" y="12931"/>
                </a:cubicBezTo>
                <a:cubicBezTo>
                  <a:pt x="21723" y="12664"/>
                  <a:pt x="21875" y="12436"/>
                  <a:pt x="22009" y="12207"/>
                </a:cubicBezTo>
                <a:cubicBezTo>
                  <a:pt x="22180" y="11960"/>
                  <a:pt x="22313" y="11712"/>
                  <a:pt x="22465" y="11446"/>
                </a:cubicBezTo>
                <a:cubicBezTo>
                  <a:pt x="22580" y="11179"/>
                  <a:pt x="22694" y="10913"/>
                  <a:pt x="22789" y="10646"/>
                </a:cubicBezTo>
                <a:cubicBezTo>
                  <a:pt x="22941" y="10247"/>
                  <a:pt x="23018" y="9847"/>
                  <a:pt x="23056" y="9428"/>
                </a:cubicBezTo>
                <a:cubicBezTo>
                  <a:pt x="23113" y="9009"/>
                  <a:pt x="23094" y="8571"/>
                  <a:pt x="22998" y="8152"/>
                </a:cubicBezTo>
                <a:cubicBezTo>
                  <a:pt x="22941" y="7962"/>
                  <a:pt x="22884" y="7753"/>
                  <a:pt x="22808" y="7562"/>
                </a:cubicBezTo>
                <a:cubicBezTo>
                  <a:pt x="22732" y="7372"/>
                  <a:pt x="22656" y="7181"/>
                  <a:pt x="22599" y="7010"/>
                </a:cubicBezTo>
                <a:lnTo>
                  <a:pt x="22599" y="6972"/>
                </a:lnTo>
                <a:cubicBezTo>
                  <a:pt x="22523" y="6782"/>
                  <a:pt x="22446" y="6591"/>
                  <a:pt x="22370" y="6420"/>
                </a:cubicBezTo>
                <a:lnTo>
                  <a:pt x="22332" y="6325"/>
                </a:lnTo>
                <a:cubicBezTo>
                  <a:pt x="22256" y="6172"/>
                  <a:pt x="22199" y="6001"/>
                  <a:pt x="22142" y="5830"/>
                </a:cubicBezTo>
                <a:cubicBezTo>
                  <a:pt x="22047" y="5563"/>
                  <a:pt x="21989" y="5297"/>
                  <a:pt x="21932" y="5049"/>
                </a:cubicBezTo>
                <a:cubicBezTo>
                  <a:pt x="21875" y="4783"/>
                  <a:pt x="21818" y="4497"/>
                  <a:pt x="21780" y="4250"/>
                </a:cubicBezTo>
                <a:cubicBezTo>
                  <a:pt x="21723" y="3926"/>
                  <a:pt x="21666" y="3602"/>
                  <a:pt x="21628" y="3298"/>
                </a:cubicBezTo>
                <a:cubicBezTo>
                  <a:pt x="21590" y="3126"/>
                  <a:pt x="21571" y="2955"/>
                  <a:pt x="21571" y="2784"/>
                </a:cubicBezTo>
                <a:cubicBezTo>
                  <a:pt x="21571" y="2479"/>
                  <a:pt x="21609" y="2155"/>
                  <a:pt x="21628" y="1870"/>
                </a:cubicBezTo>
                <a:cubicBezTo>
                  <a:pt x="21628" y="1794"/>
                  <a:pt x="21647" y="1718"/>
                  <a:pt x="21666" y="1622"/>
                </a:cubicBezTo>
                <a:lnTo>
                  <a:pt x="21685" y="1394"/>
                </a:lnTo>
                <a:cubicBezTo>
                  <a:pt x="21685" y="1299"/>
                  <a:pt x="21704" y="1204"/>
                  <a:pt x="21723" y="1089"/>
                </a:cubicBezTo>
                <a:cubicBezTo>
                  <a:pt x="21723" y="1051"/>
                  <a:pt x="21723" y="994"/>
                  <a:pt x="21723" y="956"/>
                </a:cubicBezTo>
                <a:cubicBezTo>
                  <a:pt x="21742" y="823"/>
                  <a:pt x="21761" y="671"/>
                  <a:pt x="21761" y="537"/>
                </a:cubicBezTo>
                <a:cubicBezTo>
                  <a:pt x="21761" y="423"/>
                  <a:pt x="21742" y="328"/>
                  <a:pt x="21704" y="233"/>
                </a:cubicBezTo>
                <a:cubicBezTo>
                  <a:pt x="21666" y="176"/>
                  <a:pt x="21609" y="99"/>
                  <a:pt x="21552" y="61"/>
                </a:cubicBezTo>
                <a:lnTo>
                  <a:pt x="21533" y="61"/>
                </a:lnTo>
                <a:cubicBezTo>
                  <a:pt x="21459" y="20"/>
                  <a:pt x="21377" y="0"/>
                  <a:pt x="2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866" name="Google Shape;1866;p64"/>
          <p:cNvGrpSpPr/>
          <p:nvPr/>
        </p:nvGrpSpPr>
        <p:grpSpPr>
          <a:xfrm rot="5643723" flipH="1">
            <a:off x="45613" y="429556"/>
            <a:ext cx="2056656" cy="3020937"/>
            <a:chOff x="3240525" y="4011425"/>
            <a:chExt cx="872900" cy="1282225"/>
          </a:xfrm>
        </p:grpSpPr>
        <p:sp>
          <p:nvSpPr>
            <p:cNvPr id="1867" name="Google Shape;1867;p64"/>
            <p:cNvSpPr/>
            <p:nvPr/>
          </p:nvSpPr>
          <p:spPr>
            <a:xfrm>
              <a:off x="4037725" y="4984725"/>
              <a:ext cx="64275" cy="163275"/>
            </a:xfrm>
            <a:custGeom>
              <a:avLst/>
              <a:gdLst/>
              <a:ahLst/>
              <a:cxnLst/>
              <a:rect l="l" t="t" r="r" b="b"/>
              <a:pathLst>
                <a:path w="2571" h="6531" extrusionOk="0">
                  <a:moveTo>
                    <a:pt x="2514" y="1"/>
                  </a:moveTo>
                  <a:cubicBezTo>
                    <a:pt x="2342" y="382"/>
                    <a:pt x="2171" y="724"/>
                    <a:pt x="1962" y="1067"/>
                  </a:cubicBezTo>
                  <a:cubicBezTo>
                    <a:pt x="1752" y="1429"/>
                    <a:pt x="1581" y="1790"/>
                    <a:pt x="1428" y="2152"/>
                  </a:cubicBezTo>
                  <a:lnTo>
                    <a:pt x="1371" y="2247"/>
                  </a:lnTo>
                  <a:lnTo>
                    <a:pt x="1333" y="2342"/>
                  </a:lnTo>
                  <a:lnTo>
                    <a:pt x="1276" y="2419"/>
                  </a:lnTo>
                  <a:lnTo>
                    <a:pt x="1238" y="2533"/>
                  </a:lnTo>
                  <a:lnTo>
                    <a:pt x="1238" y="2533"/>
                  </a:lnTo>
                  <a:cubicBezTo>
                    <a:pt x="1162" y="2685"/>
                    <a:pt x="1086" y="2857"/>
                    <a:pt x="1010" y="3028"/>
                  </a:cubicBezTo>
                  <a:cubicBezTo>
                    <a:pt x="953" y="3161"/>
                    <a:pt x="914" y="3313"/>
                    <a:pt x="857" y="3466"/>
                  </a:cubicBezTo>
                  <a:cubicBezTo>
                    <a:pt x="781" y="3732"/>
                    <a:pt x="686" y="3999"/>
                    <a:pt x="610" y="4265"/>
                  </a:cubicBezTo>
                  <a:cubicBezTo>
                    <a:pt x="534" y="4532"/>
                    <a:pt x="458" y="4836"/>
                    <a:pt x="381" y="5103"/>
                  </a:cubicBezTo>
                  <a:lnTo>
                    <a:pt x="381" y="5084"/>
                  </a:lnTo>
                  <a:cubicBezTo>
                    <a:pt x="305" y="5312"/>
                    <a:pt x="248" y="5522"/>
                    <a:pt x="191" y="5750"/>
                  </a:cubicBezTo>
                  <a:cubicBezTo>
                    <a:pt x="115" y="5960"/>
                    <a:pt x="58" y="6188"/>
                    <a:pt x="20" y="6398"/>
                  </a:cubicBezTo>
                  <a:cubicBezTo>
                    <a:pt x="20" y="6417"/>
                    <a:pt x="1" y="6512"/>
                    <a:pt x="20" y="6531"/>
                  </a:cubicBezTo>
                  <a:lnTo>
                    <a:pt x="20" y="6512"/>
                  </a:lnTo>
                  <a:cubicBezTo>
                    <a:pt x="20" y="6493"/>
                    <a:pt x="39" y="6455"/>
                    <a:pt x="39" y="6436"/>
                  </a:cubicBezTo>
                  <a:cubicBezTo>
                    <a:pt x="58" y="6379"/>
                    <a:pt x="77" y="6321"/>
                    <a:pt x="96" y="6283"/>
                  </a:cubicBezTo>
                  <a:cubicBezTo>
                    <a:pt x="248" y="5979"/>
                    <a:pt x="400" y="5693"/>
                    <a:pt x="572" y="5427"/>
                  </a:cubicBezTo>
                  <a:cubicBezTo>
                    <a:pt x="819" y="5046"/>
                    <a:pt x="1048" y="4703"/>
                    <a:pt x="1295" y="4341"/>
                  </a:cubicBezTo>
                  <a:cubicBezTo>
                    <a:pt x="1409" y="4170"/>
                    <a:pt x="1524" y="4018"/>
                    <a:pt x="1657" y="3846"/>
                  </a:cubicBezTo>
                  <a:cubicBezTo>
                    <a:pt x="1790" y="3656"/>
                    <a:pt x="1904" y="3466"/>
                    <a:pt x="2000" y="3256"/>
                  </a:cubicBezTo>
                  <a:cubicBezTo>
                    <a:pt x="2228" y="2837"/>
                    <a:pt x="2361" y="2381"/>
                    <a:pt x="2456" y="1924"/>
                  </a:cubicBezTo>
                  <a:cubicBezTo>
                    <a:pt x="2533" y="1486"/>
                    <a:pt x="2571" y="1048"/>
                    <a:pt x="2552" y="610"/>
                  </a:cubicBezTo>
                  <a:cubicBezTo>
                    <a:pt x="2552" y="420"/>
                    <a:pt x="2533" y="210"/>
                    <a:pt x="2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8" name="Google Shape;1868;p64"/>
            <p:cNvSpPr/>
            <p:nvPr/>
          </p:nvSpPr>
          <p:spPr>
            <a:xfrm>
              <a:off x="4020600" y="4756750"/>
              <a:ext cx="92825" cy="326050"/>
            </a:xfrm>
            <a:custGeom>
              <a:avLst/>
              <a:gdLst/>
              <a:ahLst/>
              <a:cxnLst/>
              <a:rect l="l" t="t" r="r" b="b"/>
              <a:pathLst>
                <a:path w="3713" h="13042" extrusionOk="0">
                  <a:moveTo>
                    <a:pt x="3541" y="1"/>
                  </a:moveTo>
                  <a:cubicBezTo>
                    <a:pt x="3503" y="400"/>
                    <a:pt x="3446" y="781"/>
                    <a:pt x="3389" y="1162"/>
                  </a:cubicBezTo>
                  <a:cubicBezTo>
                    <a:pt x="3332" y="1505"/>
                    <a:pt x="3237" y="1866"/>
                    <a:pt x="3122" y="2209"/>
                  </a:cubicBezTo>
                  <a:cubicBezTo>
                    <a:pt x="2913" y="2856"/>
                    <a:pt x="2723" y="3523"/>
                    <a:pt x="2513" y="4170"/>
                  </a:cubicBezTo>
                  <a:lnTo>
                    <a:pt x="2551" y="4113"/>
                  </a:lnTo>
                  <a:lnTo>
                    <a:pt x="2551" y="4113"/>
                  </a:lnTo>
                  <a:lnTo>
                    <a:pt x="2456" y="4417"/>
                  </a:lnTo>
                  <a:lnTo>
                    <a:pt x="2475" y="4341"/>
                  </a:lnTo>
                  <a:lnTo>
                    <a:pt x="2475" y="4341"/>
                  </a:lnTo>
                  <a:cubicBezTo>
                    <a:pt x="2380" y="4646"/>
                    <a:pt x="2266" y="4932"/>
                    <a:pt x="2171" y="5236"/>
                  </a:cubicBezTo>
                  <a:cubicBezTo>
                    <a:pt x="2075" y="5522"/>
                    <a:pt x="1999" y="5845"/>
                    <a:pt x="1904" y="6150"/>
                  </a:cubicBezTo>
                  <a:cubicBezTo>
                    <a:pt x="1847" y="6378"/>
                    <a:pt x="1771" y="6607"/>
                    <a:pt x="1714" y="6835"/>
                  </a:cubicBezTo>
                  <a:cubicBezTo>
                    <a:pt x="1657" y="7064"/>
                    <a:pt x="1599" y="7235"/>
                    <a:pt x="1561" y="7445"/>
                  </a:cubicBezTo>
                  <a:cubicBezTo>
                    <a:pt x="1447" y="7882"/>
                    <a:pt x="1333" y="8320"/>
                    <a:pt x="1238" y="8758"/>
                  </a:cubicBezTo>
                  <a:cubicBezTo>
                    <a:pt x="1143" y="9196"/>
                    <a:pt x="1028" y="9634"/>
                    <a:pt x="914" y="10053"/>
                  </a:cubicBezTo>
                  <a:cubicBezTo>
                    <a:pt x="819" y="10491"/>
                    <a:pt x="705" y="10890"/>
                    <a:pt x="590" y="11309"/>
                  </a:cubicBezTo>
                  <a:cubicBezTo>
                    <a:pt x="514" y="11614"/>
                    <a:pt x="438" y="11899"/>
                    <a:pt x="362" y="12204"/>
                  </a:cubicBezTo>
                  <a:cubicBezTo>
                    <a:pt x="305" y="12356"/>
                    <a:pt x="267" y="12509"/>
                    <a:pt x="191" y="12661"/>
                  </a:cubicBezTo>
                  <a:cubicBezTo>
                    <a:pt x="153" y="12756"/>
                    <a:pt x="95" y="12851"/>
                    <a:pt x="38" y="12946"/>
                  </a:cubicBezTo>
                  <a:lnTo>
                    <a:pt x="19" y="13004"/>
                  </a:lnTo>
                  <a:lnTo>
                    <a:pt x="0" y="13023"/>
                  </a:lnTo>
                  <a:lnTo>
                    <a:pt x="0" y="13042"/>
                  </a:lnTo>
                  <a:cubicBezTo>
                    <a:pt x="19" y="13023"/>
                    <a:pt x="57" y="13004"/>
                    <a:pt x="57" y="12965"/>
                  </a:cubicBezTo>
                  <a:cubicBezTo>
                    <a:pt x="95" y="12927"/>
                    <a:pt x="134" y="12889"/>
                    <a:pt x="153" y="12851"/>
                  </a:cubicBezTo>
                  <a:cubicBezTo>
                    <a:pt x="210" y="12756"/>
                    <a:pt x="286" y="12661"/>
                    <a:pt x="343" y="12566"/>
                  </a:cubicBezTo>
                  <a:cubicBezTo>
                    <a:pt x="457" y="12375"/>
                    <a:pt x="552" y="12166"/>
                    <a:pt x="648" y="11976"/>
                  </a:cubicBezTo>
                  <a:cubicBezTo>
                    <a:pt x="857" y="11557"/>
                    <a:pt x="1066" y="11157"/>
                    <a:pt x="1314" y="10757"/>
                  </a:cubicBezTo>
                  <a:cubicBezTo>
                    <a:pt x="1542" y="10357"/>
                    <a:pt x="1733" y="10015"/>
                    <a:pt x="1923" y="9653"/>
                  </a:cubicBezTo>
                  <a:cubicBezTo>
                    <a:pt x="2171" y="9234"/>
                    <a:pt x="2380" y="8815"/>
                    <a:pt x="2570" y="8377"/>
                  </a:cubicBezTo>
                  <a:cubicBezTo>
                    <a:pt x="2742" y="7939"/>
                    <a:pt x="2894" y="7578"/>
                    <a:pt x="3046" y="7159"/>
                  </a:cubicBezTo>
                  <a:cubicBezTo>
                    <a:pt x="3199" y="6721"/>
                    <a:pt x="3313" y="6245"/>
                    <a:pt x="3408" y="5788"/>
                  </a:cubicBezTo>
                  <a:cubicBezTo>
                    <a:pt x="3503" y="5312"/>
                    <a:pt x="3560" y="4836"/>
                    <a:pt x="3598" y="4360"/>
                  </a:cubicBezTo>
                  <a:cubicBezTo>
                    <a:pt x="3636" y="3884"/>
                    <a:pt x="3656" y="3370"/>
                    <a:pt x="3675" y="2894"/>
                  </a:cubicBezTo>
                  <a:cubicBezTo>
                    <a:pt x="3694" y="2533"/>
                    <a:pt x="3713" y="2171"/>
                    <a:pt x="3713" y="1809"/>
                  </a:cubicBezTo>
                  <a:cubicBezTo>
                    <a:pt x="3694" y="1200"/>
                    <a:pt x="3636" y="610"/>
                    <a:pt x="3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9" name="Google Shape;1869;p64"/>
            <p:cNvSpPr/>
            <p:nvPr/>
          </p:nvSpPr>
          <p:spPr>
            <a:xfrm>
              <a:off x="4006850" y="4575900"/>
              <a:ext cx="74225" cy="437425"/>
            </a:xfrm>
            <a:custGeom>
              <a:avLst/>
              <a:gdLst/>
              <a:ahLst/>
              <a:cxnLst/>
              <a:rect l="l" t="t" r="r" b="b"/>
              <a:pathLst>
                <a:path w="2969" h="17497" extrusionOk="0">
                  <a:moveTo>
                    <a:pt x="2568" y="0"/>
                  </a:moveTo>
                  <a:cubicBezTo>
                    <a:pt x="2473" y="552"/>
                    <a:pt x="2359" y="1124"/>
                    <a:pt x="2245" y="1676"/>
                  </a:cubicBezTo>
                  <a:cubicBezTo>
                    <a:pt x="2149" y="2113"/>
                    <a:pt x="2054" y="2551"/>
                    <a:pt x="1959" y="3008"/>
                  </a:cubicBezTo>
                  <a:cubicBezTo>
                    <a:pt x="1883" y="3446"/>
                    <a:pt x="1807" y="3960"/>
                    <a:pt x="1712" y="4436"/>
                  </a:cubicBezTo>
                  <a:cubicBezTo>
                    <a:pt x="1616" y="4912"/>
                    <a:pt x="1502" y="5350"/>
                    <a:pt x="1407" y="5807"/>
                  </a:cubicBezTo>
                  <a:cubicBezTo>
                    <a:pt x="1312" y="6264"/>
                    <a:pt x="1236" y="6759"/>
                    <a:pt x="1159" y="7235"/>
                  </a:cubicBezTo>
                  <a:cubicBezTo>
                    <a:pt x="1102" y="7711"/>
                    <a:pt x="1026" y="8129"/>
                    <a:pt x="969" y="8586"/>
                  </a:cubicBezTo>
                  <a:cubicBezTo>
                    <a:pt x="931" y="9043"/>
                    <a:pt x="874" y="9519"/>
                    <a:pt x="836" y="9976"/>
                  </a:cubicBezTo>
                  <a:cubicBezTo>
                    <a:pt x="798" y="10452"/>
                    <a:pt x="760" y="10909"/>
                    <a:pt x="722" y="11385"/>
                  </a:cubicBezTo>
                  <a:cubicBezTo>
                    <a:pt x="684" y="11975"/>
                    <a:pt x="607" y="12565"/>
                    <a:pt x="550" y="13155"/>
                  </a:cubicBezTo>
                  <a:cubicBezTo>
                    <a:pt x="531" y="13460"/>
                    <a:pt x="493" y="13765"/>
                    <a:pt x="474" y="14069"/>
                  </a:cubicBezTo>
                  <a:cubicBezTo>
                    <a:pt x="455" y="14374"/>
                    <a:pt x="398" y="14679"/>
                    <a:pt x="360" y="14983"/>
                  </a:cubicBezTo>
                  <a:lnTo>
                    <a:pt x="360" y="14964"/>
                  </a:lnTo>
                  <a:cubicBezTo>
                    <a:pt x="284" y="15383"/>
                    <a:pt x="208" y="15821"/>
                    <a:pt x="150" y="16240"/>
                  </a:cubicBezTo>
                  <a:cubicBezTo>
                    <a:pt x="131" y="16468"/>
                    <a:pt x="93" y="16697"/>
                    <a:pt x="55" y="16925"/>
                  </a:cubicBezTo>
                  <a:cubicBezTo>
                    <a:pt x="36" y="17020"/>
                    <a:pt x="36" y="17134"/>
                    <a:pt x="17" y="17230"/>
                  </a:cubicBezTo>
                  <a:cubicBezTo>
                    <a:pt x="5" y="17289"/>
                    <a:pt x="1" y="17349"/>
                    <a:pt x="4" y="17404"/>
                  </a:cubicBezTo>
                  <a:lnTo>
                    <a:pt x="4" y="17404"/>
                  </a:lnTo>
                  <a:cubicBezTo>
                    <a:pt x="6" y="17391"/>
                    <a:pt x="10" y="17377"/>
                    <a:pt x="17" y="17363"/>
                  </a:cubicBezTo>
                  <a:cubicBezTo>
                    <a:pt x="36" y="17230"/>
                    <a:pt x="74" y="17115"/>
                    <a:pt x="112" y="16982"/>
                  </a:cubicBezTo>
                  <a:cubicBezTo>
                    <a:pt x="246" y="16544"/>
                    <a:pt x="379" y="16106"/>
                    <a:pt x="550" y="15668"/>
                  </a:cubicBezTo>
                  <a:cubicBezTo>
                    <a:pt x="626" y="15478"/>
                    <a:pt x="722" y="15269"/>
                    <a:pt x="798" y="15078"/>
                  </a:cubicBezTo>
                  <a:cubicBezTo>
                    <a:pt x="893" y="14869"/>
                    <a:pt x="988" y="14659"/>
                    <a:pt x="1064" y="14431"/>
                  </a:cubicBezTo>
                  <a:cubicBezTo>
                    <a:pt x="1236" y="14012"/>
                    <a:pt x="1369" y="13593"/>
                    <a:pt x="1521" y="13175"/>
                  </a:cubicBezTo>
                  <a:cubicBezTo>
                    <a:pt x="1673" y="12756"/>
                    <a:pt x="1845" y="12318"/>
                    <a:pt x="1997" y="11899"/>
                  </a:cubicBezTo>
                  <a:cubicBezTo>
                    <a:pt x="2149" y="11461"/>
                    <a:pt x="2283" y="11004"/>
                    <a:pt x="2416" y="10566"/>
                  </a:cubicBezTo>
                  <a:cubicBezTo>
                    <a:pt x="2549" y="10090"/>
                    <a:pt x="2663" y="9595"/>
                    <a:pt x="2759" y="9119"/>
                  </a:cubicBezTo>
                  <a:cubicBezTo>
                    <a:pt x="2835" y="8663"/>
                    <a:pt x="2892" y="8187"/>
                    <a:pt x="2930" y="7730"/>
                  </a:cubicBezTo>
                  <a:cubicBezTo>
                    <a:pt x="2968" y="7235"/>
                    <a:pt x="2968" y="6740"/>
                    <a:pt x="2968" y="6245"/>
                  </a:cubicBezTo>
                  <a:cubicBezTo>
                    <a:pt x="2968" y="5807"/>
                    <a:pt x="2968" y="5350"/>
                    <a:pt x="2949" y="4912"/>
                  </a:cubicBezTo>
                  <a:cubicBezTo>
                    <a:pt x="2911" y="4417"/>
                    <a:pt x="2873" y="3941"/>
                    <a:pt x="2816" y="3446"/>
                  </a:cubicBezTo>
                  <a:lnTo>
                    <a:pt x="2816" y="3503"/>
                  </a:lnTo>
                  <a:cubicBezTo>
                    <a:pt x="2702" y="2342"/>
                    <a:pt x="2625" y="1181"/>
                    <a:pt x="2568" y="0"/>
                  </a:cubicBezTo>
                  <a:close/>
                  <a:moveTo>
                    <a:pt x="4" y="17404"/>
                  </a:moveTo>
                  <a:cubicBezTo>
                    <a:pt x="2" y="17419"/>
                    <a:pt x="3" y="17432"/>
                    <a:pt x="7" y="17443"/>
                  </a:cubicBezTo>
                  <a:lnTo>
                    <a:pt x="7" y="17443"/>
                  </a:lnTo>
                  <a:cubicBezTo>
                    <a:pt x="6" y="17430"/>
                    <a:pt x="5" y="17417"/>
                    <a:pt x="4" y="17404"/>
                  </a:cubicBezTo>
                  <a:close/>
                  <a:moveTo>
                    <a:pt x="7" y="17443"/>
                  </a:moveTo>
                  <a:cubicBezTo>
                    <a:pt x="10" y="17461"/>
                    <a:pt x="13" y="17479"/>
                    <a:pt x="17" y="17496"/>
                  </a:cubicBezTo>
                  <a:lnTo>
                    <a:pt x="17" y="17477"/>
                  </a:lnTo>
                  <a:lnTo>
                    <a:pt x="17" y="17458"/>
                  </a:lnTo>
                  <a:cubicBezTo>
                    <a:pt x="13" y="17454"/>
                    <a:pt x="10" y="17449"/>
                    <a:pt x="7" y="1744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0" name="Google Shape;1870;p64"/>
            <p:cNvSpPr/>
            <p:nvPr/>
          </p:nvSpPr>
          <p:spPr>
            <a:xfrm>
              <a:off x="3975850" y="4454050"/>
              <a:ext cx="41425" cy="470750"/>
            </a:xfrm>
            <a:custGeom>
              <a:avLst/>
              <a:gdLst/>
              <a:ahLst/>
              <a:cxnLst/>
              <a:rect l="l" t="t" r="r" b="b"/>
              <a:pathLst>
                <a:path w="1657" h="18830" extrusionOk="0">
                  <a:moveTo>
                    <a:pt x="343" y="1"/>
                  </a:moveTo>
                  <a:lnTo>
                    <a:pt x="343" y="1"/>
                  </a:lnTo>
                  <a:cubicBezTo>
                    <a:pt x="496" y="1276"/>
                    <a:pt x="572" y="2571"/>
                    <a:pt x="591" y="3865"/>
                  </a:cubicBezTo>
                  <a:cubicBezTo>
                    <a:pt x="572" y="4303"/>
                    <a:pt x="553" y="4741"/>
                    <a:pt x="515" y="5179"/>
                  </a:cubicBezTo>
                  <a:cubicBezTo>
                    <a:pt x="477" y="5617"/>
                    <a:pt x="439" y="6112"/>
                    <a:pt x="420" y="6569"/>
                  </a:cubicBezTo>
                  <a:cubicBezTo>
                    <a:pt x="381" y="7045"/>
                    <a:pt x="362" y="7521"/>
                    <a:pt x="343" y="7997"/>
                  </a:cubicBezTo>
                  <a:cubicBezTo>
                    <a:pt x="324" y="8472"/>
                    <a:pt x="286" y="8891"/>
                    <a:pt x="267" y="9348"/>
                  </a:cubicBezTo>
                  <a:cubicBezTo>
                    <a:pt x="229" y="9995"/>
                    <a:pt x="248" y="10643"/>
                    <a:pt x="229" y="11271"/>
                  </a:cubicBezTo>
                  <a:cubicBezTo>
                    <a:pt x="229" y="11918"/>
                    <a:pt x="267" y="12528"/>
                    <a:pt x="248" y="13156"/>
                  </a:cubicBezTo>
                  <a:lnTo>
                    <a:pt x="248" y="13270"/>
                  </a:lnTo>
                  <a:lnTo>
                    <a:pt x="248" y="13327"/>
                  </a:lnTo>
                  <a:cubicBezTo>
                    <a:pt x="229" y="13860"/>
                    <a:pt x="229" y="14393"/>
                    <a:pt x="210" y="14926"/>
                  </a:cubicBezTo>
                  <a:cubicBezTo>
                    <a:pt x="210" y="15421"/>
                    <a:pt x="229" y="15935"/>
                    <a:pt x="210" y="16430"/>
                  </a:cubicBezTo>
                  <a:cubicBezTo>
                    <a:pt x="210" y="16640"/>
                    <a:pt x="191" y="16849"/>
                    <a:pt x="191" y="17059"/>
                  </a:cubicBezTo>
                  <a:cubicBezTo>
                    <a:pt x="172" y="17268"/>
                    <a:pt x="134" y="17477"/>
                    <a:pt x="134" y="17668"/>
                  </a:cubicBezTo>
                  <a:cubicBezTo>
                    <a:pt x="96" y="17877"/>
                    <a:pt x="77" y="18106"/>
                    <a:pt x="58" y="18334"/>
                  </a:cubicBezTo>
                  <a:cubicBezTo>
                    <a:pt x="39" y="18486"/>
                    <a:pt x="1" y="18658"/>
                    <a:pt x="1" y="18829"/>
                  </a:cubicBezTo>
                  <a:cubicBezTo>
                    <a:pt x="20" y="18810"/>
                    <a:pt x="20" y="18753"/>
                    <a:pt x="20" y="18753"/>
                  </a:cubicBezTo>
                  <a:cubicBezTo>
                    <a:pt x="115" y="18182"/>
                    <a:pt x="267" y="17630"/>
                    <a:pt x="400" y="17078"/>
                  </a:cubicBezTo>
                  <a:cubicBezTo>
                    <a:pt x="534" y="16525"/>
                    <a:pt x="629" y="15897"/>
                    <a:pt x="724" y="15307"/>
                  </a:cubicBezTo>
                  <a:lnTo>
                    <a:pt x="724" y="15288"/>
                  </a:lnTo>
                  <a:cubicBezTo>
                    <a:pt x="800" y="14850"/>
                    <a:pt x="876" y="14431"/>
                    <a:pt x="953" y="13993"/>
                  </a:cubicBezTo>
                  <a:cubicBezTo>
                    <a:pt x="1048" y="13517"/>
                    <a:pt x="1143" y="13042"/>
                    <a:pt x="1200" y="12547"/>
                  </a:cubicBezTo>
                  <a:cubicBezTo>
                    <a:pt x="1314" y="11633"/>
                    <a:pt x="1429" y="10738"/>
                    <a:pt x="1524" y="9843"/>
                  </a:cubicBezTo>
                  <a:cubicBezTo>
                    <a:pt x="1581" y="9367"/>
                    <a:pt x="1619" y="8910"/>
                    <a:pt x="1638" y="8434"/>
                  </a:cubicBezTo>
                  <a:cubicBezTo>
                    <a:pt x="1657" y="7958"/>
                    <a:pt x="1657" y="7502"/>
                    <a:pt x="1657" y="7045"/>
                  </a:cubicBezTo>
                  <a:cubicBezTo>
                    <a:pt x="1638" y="6074"/>
                    <a:pt x="1581" y="5122"/>
                    <a:pt x="1448" y="4170"/>
                  </a:cubicBezTo>
                  <a:cubicBezTo>
                    <a:pt x="1352" y="3523"/>
                    <a:pt x="1219" y="2875"/>
                    <a:pt x="1029" y="2266"/>
                  </a:cubicBezTo>
                  <a:cubicBezTo>
                    <a:pt x="800" y="1505"/>
                    <a:pt x="572" y="743"/>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1" name="Google Shape;1871;p64"/>
            <p:cNvSpPr/>
            <p:nvPr/>
          </p:nvSpPr>
          <p:spPr>
            <a:xfrm>
              <a:off x="3922075" y="4289375"/>
              <a:ext cx="40950" cy="514525"/>
            </a:xfrm>
            <a:custGeom>
              <a:avLst/>
              <a:gdLst/>
              <a:ahLst/>
              <a:cxnLst/>
              <a:rect l="l" t="t" r="r" b="b"/>
              <a:pathLst>
                <a:path w="1638" h="20581" extrusionOk="0">
                  <a:moveTo>
                    <a:pt x="0" y="0"/>
                  </a:moveTo>
                  <a:lnTo>
                    <a:pt x="0" y="0"/>
                  </a:lnTo>
                  <a:cubicBezTo>
                    <a:pt x="58" y="515"/>
                    <a:pt x="134" y="1009"/>
                    <a:pt x="191" y="1524"/>
                  </a:cubicBezTo>
                  <a:cubicBezTo>
                    <a:pt x="229" y="1942"/>
                    <a:pt x="248" y="2380"/>
                    <a:pt x="286" y="2799"/>
                  </a:cubicBezTo>
                  <a:cubicBezTo>
                    <a:pt x="305" y="3218"/>
                    <a:pt x="362" y="3637"/>
                    <a:pt x="400" y="4056"/>
                  </a:cubicBezTo>
                  <a:cubicBezTo>
                    <a:pt x="438" y="4455"/>
                    <a:pt x="457" y="4893"/>
                    <a:pt x="476" y="5312"/>
                  </a:cubicBezTo>
                  <a:cubicBezTo>
                    <a:pt x="495" y="5750"/>
                    <a:pt x="514" y="6150"/>
                    <a:pt x="514" y="6569"/>
                  </a:cubicBezTo>
                  <a:lnTo>
                    <a:pt x="514" y="7197"/>
                  </a:lnTo>
                  <a:lnTo>
                    <a:pt x="514" y="7425"/>
                  </a:lnTo>
                  <a:cubicBezTo>
                    <a:pt x="495" y="7844"/>
                    <a:pt x="495" y="8282"/>
                    <a:pt x="476" y="8720"/>
                  </a:cubicBezTo>
                  <a:cubicBezTo>
                    <a:pt x="476" y="9158"/>
                    <a:pt x="476" y="9577"/>
                    <a:pt x="495" y="9995"/>
                  </a:cubicBezTo>
                  <a:cubicBezTo>
                    <a:pt x="533" y="10414"/>
                    <a:pt x="572" y="10833"/>
                    <a:pt x="591" y="11252"/>
                  </a:cubicBezTo>
                  <a:cubicBezTo>
                    <a:pt x="610" y="11671"/>
                    <a:pt x="610" y="12128"/>
                    <a:pt x="610" y="12565"/>
                  </a:cubicBezTo>
                  <a:cubicBezTo>
                    <a:pt x="610" y="13175"/>
                    <a:pt x="648" y="13784"/>
                    <a:pt x="667" y="14393"/>
                  </a:cubicBezTo>
                  <a:cubicBezTo>
                    <a:pt x="686" y="15040"/>
                    <a:pt x="686" y="15688"/>
                    <a:pt x="667" y="16316"/>
                  </a:cubicBezTo>
                  <a:cubicBezTo>
                    <a:pt x="648" y="16659"/>
                    <a:pt x="648" y="17001"/>
                    <a:pt x="629" y="17344"/>
                  </a:cubicBezTo>
                  <a:cubicBezTo>
                    <a:pt x="629" y="17687"/>
                    <a:pt x="629" y="18010"/>
                    <a:pt x="629" y="18334"/>
                  </a:cubicBezTo>
                  <a:cubicBezTo>
                    <a:pt x="629" y="18984"/>
                    <a:pt x="647" y="19615"/>
                    <a:pt x="648" y="20264"/>
                  </a:cubicBezTo>
                  <a:lnTo>
                    <a:pt x="648" y="20264"/>
                  </a:lnTo>
                  <a:cubicBezTo>
                    <a:pt x="648" y="20262"/>
                    <a:pt x="648" y="20259"/>
                    <a:pt x="648" y="20257"/>
                  </a:cubicBezTo>
                  <a:cubicBezTo>
                    <a:pt x="667" y="20047"/>
                    <a:pt x="686" y="19819"/>
                    <a:pt x="705" y="19610"/>
                  </a:cubicBezTo>
                  <a:cubicBezTo>
                    <a:pt x="743" y="19191"/>
                    <a:pt x="781" y="18772"/>
                    <a:pt x="819" y="18353"/>
                  </a:cubicBezTo>
                  <a:cubicBezTo>
                    <a:pt x="857" y="17934"/>
                    <a:pt x="895" y="17477"/>
                    <a:pt x="952" y="17058"/>
                  </a:cubicBezTo>
                  <a:cubicBezTo>
                    <a:pt x="990" y="16811"/>
                    <a:pt x="1009" y="16602"/>
                    <a:pt x="1047" y="16373"/>
                  </a:cubicBezTo>
                  <a:cubicBezTo>
                    <a:pt x="1086" y="16145"/>
                    <a:pt x="1105" y="15954"/>
                    <a:pt x="1124" y="15745"/>
                  </a:cubicBezTo>
                  <a:cubicBezTo>
                    <a:pt x="1219" y="14907"/>
                    <a:pt x="1333" y="14069"/>
                    <a:pt x="1428" y="13232"/>
                  </a:cubicBezTo>
                  <a:cubicBezTo>
                    <a:pt x="1466" y="12813"/>
                    <a:pt x="1504" y="12394"/>
                    <a:pt x="1562" y="11994"/>
                  </a:cubicBezTo>
                  <a:cubicBezTo>
                    <a:pt x="1600" y="11556"/>
                    <a:pt x="1638" y="11100"/>
                    <a:pt x="1619" y="10662"/>
                  </a:cubicBezTo>
                  <a:cubicBezTo>
                    <a:pt x="1619" y="10224"/>
                    <a:pt x="1581" y="9805"/>
                    <a:pt x="1581" y="9367"/>
                  </a:cubicBezTo>
                  <a:cubicBezTo>
                    <a:pt x="1562" y="8929"/>
                    <a:pt x="1562" y="8529"/>
                    <a:pt x="1542" y="8130"/>
                  </a:cubicBezTo>
                  <a:cubicBezTo>
                    <a:pt x="1523" y="7711"/>
                    <a:pt x="1504" y="7235"/>
                    <a:pt x="1466" y="6778"/>
                  </a:cubicBezTo>
                  <a:cubicBezTo>
                    <a:pt x="1428" y="6340"/>
                    <a:pt x="1371" y="5921"/>
                    <a:pt x="1314" y="5502"/>
                  </a:cubicBezTo>
                  <a:cubicBezTo>
                    <a:pt x="1219" y="4817"/>
                    <a:pt x="1086" y="4151"/>
                    <a:pt x="914" y="3465"/>
                  </a:cubicBezTo>
                  <a:lnTo>
                    <a:pt x="914" y="3446"/>
                  </a:lnTo>
                  <a:cubicBezTo>
                    <a:pt x="857" y="3237"/>
                    <a:pt x="819" y="3008"/>
                    <a:pt x="762" y="2780"/>
                  </a:cubicBezTo>
                  <a:cubicBezTo>
                    <a:pt x="648" y="2342"/>
                    <a:pt x="553" y="1923"/>
                    <a:pt x="438" y="1485"/>
                  </a:cubicBezTo>
                  <a:cubicBezTo>
                    <a:pt x="305" y="990"/>
                    <a:pt x="153" y="495"/>
                    <a:pt x="0" y="0"/>
                  </a:cubicBezTo>
                  <a:close/>
                  <a:moveTo>
                    <a:pt x="648" y="20264"/>
                  </a:moveTo>
                  <a:cubicBezTo>
                    <a:pt x="647" y="20357"/>
                    <a:pt x="628" y="20450"/>
                    <a:pt x="610" y="20542"/>
                  </a:cubicBezTo>
                  <a:cubicBezTo>
                    <a:pt x="610" y="20542"/>
                    <a:pt x="629" y="20580"/>
                    <a:pt x="629" y="20580"/>
                  </a:cubicBezTo>
                  <a:cubicBezTo>
                    <a:pt x="648" y="20485"/>
                    <a:pt x="648" y="20409"/>
                    <a:pt x="648" y="20314"/>
                  </a:cubicBezTo>
                  <a:cubicBezTo>
                    <a:pt x="648" y="20297"/>
                    <a:pt x="648" y="20281"/>
                    <a:pt x="648" y="202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2" name="Google Shape;1872;p64"/>
            <p:cNvSpPr/>
            <p:nvPr/>
          </p:nvSpPr>
          <p:spPr>
            <a:xfrm>
              <a:off x="3827350" y="4230350"/>
              <a:ext cx="78100" cy="469800"/>
            </a:xfrm>
            <a:custGeom>
              <a:avLst/>
              <a:gdLst/>
              <a:ahLst/>
              <a:cxnLst/>
              <a:rect l="l" t="t" r="r" b="b"/>
              <a:pathLst>
                <a:path w="3124" h="18792" extrusionOk="0">
                  <a:moveTo>
                    <a:pt x="2362" y="18564"/>
                  </a:moveTo>
                  <a:lnTo>
                    <a:pt x="2381" y="18601"/>
                  </a:lnTo>
                  <a:lnTo>
                    <a:pt x="2383" y="18604"/>
                  </a:lnTo>
                  <a:lnTo>
                    <a:pt x="2383" y="18604"/>
                  </a:lnTo>
                  <a:cubicBezTo>
                    <a:pt x="2376" y="18591"/>
                    <a:pt x="2369" y="18577"/>
                    <a:pt x="2362" y="18564"/>
                  </a:cubicBezTo>
                  <a:close/>
                  <a:moveTo>
                    <a:pt x="1" y="1"/>
                  </a:moveTo>
                  <a:lnTo>
                    <a:pt x="477" y="1200"/>
                  </a:lnTo>
                  <a:lnTo>
                    <a:pt x="496" y="1238"/>
                  </a:lnTo>
                  <a:lnTo>
                    <a:pt x="496" y="1219"/>
                  </a:lnTo>
                  <a:cubicBezTo>
                    <a:pt x="648" y="1638"/>
                    <a:pt x="800" y="2076"/>
                    <a:pt x="915" y="2514"/>
                  </a:cubicBezTo>
                  <a:cubicBezTo>
                    <a:pt x="953" y="2647"/>
                    <a:pt x="972" y="2799"/>
                    <a:pt x="991" y="2952"/>
                  </a:cubicBezTo>
                  <a:cubicBezTo>
                    <a:pt x="1010" y="3085"/>
                    <a:pt x="1048" y="3275"/>
                    <a:pt x="1067" y="3447"/>
                  </a:cubicBezTo>
                  <a:cubicBezTo>
                    <a:pt x="1105" y="3770"/>
                    <a:pt x="1143" y="4075"/>
                    <a:pt x="1181" y="4399"/>
                  </a:cubicBezTo>
                  <a:cubicBezTo>
                    <a:pt x="1219" y="4817"/>
                    <a:pt x="1257" y="5255"/>
                    <a:pt x="1257" y="5674"/>
                  </a:cubicBezTo>
                  <a:cubicBezTo>
                    <a:pt x="1276" y="6112"/>
                    <a:pt x="1334" y="6588"/>
                    <a:pt x="1353" y="7045"/>
                  </a:cubicBezTo>
                  <a:cubicBezTo>
                    <a:pt x="1372" y="7254"/>
                    <a:pt x="1372" y="7464"/>
                    <a:pt x="1372" y="7692"/>
                  </a:cubicBezTo>
                  <a:cubicBezTo>
                    <a:pt x="1372" y="7902"/>
                    <a:pt x="1391" y="8149"/>
                    <a:pt x="1391" y="8377"/>
                  </a:cubicBezTo>
                  <a:cubicBezTo>
                    <a:pt x="1410" y="8834"/>
                    <a:pt x="1391" y="9291"/>
                    <a:pt x="1429" y="9748"/>
                  </a:cubicBezTo>
                  <a:cubicBezTo>
                    <a:pt x="1448" y="10091"/>
                    <a:pt x="1467" y="10453"/>
                    <a:pt x="1486" y="10814"/>
                  </a:cubicBezTo>
                  <a:cubicBezTo>
                    <a:pt x="1505" y="11157"/>
                    <a:pt x="1524" y="11557"/>
                    <a:pt x="1581" y="11938"/>
                  </a:cubicBezTo>
                  <a:cubicBezTo>
                    <a:pt x="1600" y="12128"/>
                    <a:pt x="1619" y="12318"/>
                    <a:pt x="1657" y="12509"/>
                  </a:cubicBezTo>
                  <a:cubicBezTo>
                    <a:pt x="1676" y="12699"/>
                    <a:pt x="1733" y="12870"/>
                    <a:pt x="1771" y="13042"/>
                  </a:cubicBezTo>
                  <a:cubicBezTo>
                    <a:pt x="1848" y="13403"/>
                    <a:pt x="1943" y="13746"/>
                    <a:pt x="2019" y="14108"/>
                  </a:cubicBezTo>
                  <a:lnTo>
                    <a:pt x="2019" y="14051"/>
                  </a:lnTo>
                  <a:cubicBezTo>
                    <a:pt x="2095" y="14432"/>
                    <a:pt x="2190" y="14793"/>
                    <a:pt x="2266" y="15174"/>
                  </a:cubicBezTo>
                  <a:cubicBezTo>
                    <a:pt x="2343" y="15555"/>
                    <a:pt x="2419" y="15935"/>
                    <a:pt x="2495" y="16316"/>
                  </a:cubicBezTo>
                  <a:cubicBezTo>
                    <a:pt x="2571" y="16697"/>
                    <a:pt x="2647" y="17097"/>
                    <a:pt x="2723" y="17497"/>
                  </a:cubicBezTo>
                  <a:cubicBezTo>
                    <a:pt x="2799" y="17896"/>
                    <a:pt x="2914" y="18296"/>
                    <a:pt x="2952" y="18696"/>
                  </a:cubicBezTo>
                  <a:lnTo>
                    <a:pt x="2952" y="18753"/>
                  </a:lnTo>
                  <a:lnTo>
                    <a:pt x="2933" y="18753"/>
                  </a:lnTo>
                  <a:cubicBezTo>
                    <a:pt x="2818" y="18734"/>
                    <a:pt x="2685" y="18715"/>
                    <a:pt x="2571" y="18696"/>
                  </a:cubicBezTo>
                  <a:lnTo>
                    <a:pt x="2495" y="18677"/>
                  </a:lnTo>
                  <a:lnTo>
                    <a:pt x="2457" y="18658"/>
                  </a:lnTo>
                  <a:lnTo>
                    <a:pt x="2419" y="18639"/>
                  </a:lnTo>
                  <a:lnTo>
                    <a:pt x="2383" y="18604"/>
                  </a:lnTo>
                  <a:lnTo>
                    <a:pt x="2383" y="18604"/>
                  </a:lnTo>
                  <a:cubicBezTo>
                    <a:pt x="2397" y="18626"/>
                    <a:pt x="2414" y="18646"/>
                    <a:pt x="2438" y="18658"/>
                  </a:cubicBezTo>
                  <a:cubicBezTo>
                    <a:pt x="2533" y="18696"/>
                    <a:pt x="2609" y="18715"/>
                    <a:pt x="2704" y="18734"/>
                  </a:cubicBezTo>
                  <a:lnTo>
                    <a:pt x="2857" y="18753"/>
                  </a:lnTo>
                  <a:cubicBezTo>
                    <a:pt x="2895" y="18753"/>
                    <a:pt x="2933" y="18791"/>
                    <a:pt x="2952" y="18791"/>
                  </a:cubicBezTo>
                  <a:cubicBezTo>
                    <a:pt x="2990" y="18772"/>
                    <a:pt x="2990" y="18715"/>
                    <a:pt x="2990" y="18696"/>
                  </a:cubicBezTo>
                  <a:cubicBezTo>
                    <a:pt x="2990" y="18639"/>
                    <a:pt x="2971" y="18563"/>
                    <a:pt x="2971" y="18506"/>
                  </a:cubicBezTo>
                  <a:cubicBezTo>
                    <a:pt x="2971" y="18429"/>
                    <a:pt x="2952" y="18372"/>
                    <a:pt x="2933" y="18296"/>
                  </a:cubicBezTo>
                  <a:lnTo>
                    <a:pt x="2895" y="17915"/>
                  </a:lnTo>
                  <a:cubicBezTo>
                    <a:pt x="2838" y="17078"/>
                    <a:pt x="2838" y="16221"/>
                    <a:pt x="2876" y="15383"/>
                  </a:cubicBezTo>
                  <a:cubicBezTo>
                    <a:pt x="2876" y="15079"/>
                    <a:pt x="2914" y="14774"/>
                    <a:pt x="2914" y="14451"/>
                  </a:cubicBezTo>
                  <a:lnTo>
                    <a:pt x="2914" y="14508"/>
                  </a:lnTo>
                  <a:cubicBezTo>
                    <a:pt x="2933" y="14089"/>
                    <a:pt x="2933" y="13651"/>
                    <a:pt x="2952" y="13232"/>
                  </a:cubicBezTo>
                  <a:cubicBezTo>
                    <a:pt x="2952" y="12813"/>
                    <a:pt x="2990" y="12318"/>
                    <a:pt x="3028" y="11861"/>
                  </a:cubicBezTo>
                  <a:cubicBezTo>
                    <a:pt x="3066" y="11404"/>
                    <a:pt x="3123" y="10890"/>
                    <a:pt x="3123" y="10395"/>
                  </a:cubicBezTo>
                  <a:cubicBezTo>
                    <a:pt x="3123" y="9939"/>
                    <a:pt x="3085" y="9501"/>
                    <a:pt x="3047" y="9044"/>
                  </a:cubicBezTo>
                  <a:cubicBezTo>
                    <a:pt x="3028" y="8796"/>
                    <a:pt x="3009" y="8549"/>
                    <a:pt x="2971" y="8282"/>
                  </a:cubicBezTo>
                  <a:cubicBezTo>
                    <a:pt x="2933" y="8035"/>
                    <a:pt x="2895" y="7844"/>
                    <a:pt x="2857" y="7616"/>
                  </a:cubicBezTo>
                  <a:cubicBezTo>
                    <a:pt x="2799" y="7311"/>
                    <a:pt x="2761" y="7007"/>
                    <a:pt x="2685" y="6702"/>
                  </a:cubicBezTo>
                  <a:cubicBezTo>
                    <a:pt x="2628" y="6417"/>
                    <a:pt x="2552" y="6112"/>
                    <a:pt x="2476" y="5807"/>
                  </a:cubicBezTo>
                  <a:cubicBezTo>
                    <a:pt x="2381" y="5389"/>
                    <a:pt x="2266" y="4951"/>
                    <a:pt x="2152" y="4532"/>
                  </a:cubicBezTo>
                  <a:cubicBezTo>
                    <a:pt x="2038" y="4094"/>
                    <a:pt x="1867" y="3618"/>
                    <a:pt x="1714" y="3161"/>
                  </a:cubicBezTo>
                  <a:cubicBezTo>
                    <a:pt x="1657" y="2952"/>
                    <a:pt x="1562" y="2742"/>
                    <a:pt x="1486" y="2533"/>
                  </a:cubicBezTo>
                  <a:cubicBezTo>
                    <a:pt x="1391" y="2304"/>
                    <a:pt x="1276" y="2095"/>
                    <a:pt x="1162" y="1905"/>
                  </a:cubicBezTo>
                  <a:cubicBezTo>
                    <a:pt x="915" y="1486"/>
                    <a:pt x="667" y="1086"/>
                    <a:pt x="401" y="667"/>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3" name="Google Shape;1873;p64"/>
            <p:cNvSpPr/>
            <p:nvPr/>
          </p:nvSpPr>
          <p:spPr>
            <a:xfrm>
              <a:off x="3706950" y="4137550"/>
              <a:ext cx="94250" cy="419800"/>
            </a:xfrm>
            <a:custGeom>
              <a:avLst/>
              <a:gdLst/>
              <a:ahLst/>
              <a:cxnLst/>
              <a:rect l="l" t="t" r="r" b="b"/>
              <a:pathLst>
                <a:path w="3770" h="16792" extrusionOk="0">
                  <a:moveTo>
                    <a:pt x="0" y="0"/>
                  </a:moveTo>
                  <a:lnTo>
                    <a:pt x="0" y="0"/>
                  </a:lnTo>
                  <a:cubicBezTo>
                    <a:pt x="229" y="362"/>
                    <a:pt x="476" y="724"/>
                    <a:pt x="686" y="1105"/>
                  </a:cubicBezTo>
                  <a:cubicBezTo>
                    <a:pt x="914" y="1562"/>
                    <a:pt x="1124" y="2018"/>
                    <a:pt x="1295" y="2494"/>
                  </a:cubicBezTo>
                  <a:lnTo>
                    <a:pt x="1295" y="2475"/>
                  </a:lnTo>
                  <a:cubicBezTo>
                    <a:pt x="1409" y="2780"/>
                    <a:pt x="1504" y="3085"/>
                    <a:pt x="1619" y="3389"/>
                  </a:cubicBezTo>
                  <a:cubicBezTo>
                    <a:pt x="1676" y="3522"/>
                    <a:pt x="1733" y="3675"/>
                    <a:pt x="1771" y="3827"/>
                  </a:cubicBezTo>
                  <a:cubicBezTo>
                    <a:pt x="1828" y="3979"/>
                    <a:pt x="1866" y="4132"/>
                    <a:pt x="1904" y="4284"/>
                  </a:cubicBezTo>
                  <a:cubicBezTo>
                    <a:pt x="1980" y="4646"/>
                    <a:pt x="2056" y="4988"/>
                    <a:pt x="2114" y="5350"/>
                  </a:cubicBezTo>
                  <a:cubicBezTo>
                    <a:pt x="2133" y="5540"/>
                    <a:pt x="2133" y="5712"/>
                    <a:pt x="2171" y="5883"/>
                  </a:cubicBezTo>
                  <a:cubicBezTo>
                    <a:pt x="2190" y="6054"/>
                    <a:pt x="2209" y="6245"/>
                    <a:pt x="2228" y="6435"/>
                  </a:cubicBezTo>
                  <a:cubicBezTo>
                    <a:pt x="2323" y="7140"/>
                    <a:pt x="2418" y="7863"/>
                    <a:pt x="2513" y="8586"/>
                  </a:cubicBezTo>
                  <a:lnTo>
                    <a:pt x="2513" y="8529"/>
                  </a:lnTo>
                  <a:lnTo>
                    <a:pt x="2532" y="8739"/>
                  </a:lnTo>
                  <a:cubicBezTo>
                    <a:pt x="2570" y="9158"/>
                    <a:pt x="2609" y="9576"/>
                    <a:pt x="2666" y="9995"/>
                  </a:cubicBezTo>
                  <a:cubicBezTo>
                    <a:pt x="2723" y="10433"/>
                    <a:pt x="2799" y="10871"/>
                    <a:pt x="2837" y="11309"/>
                  </a:cubicBezTo>
                  <a:lnTo>
                    <a:pt x="2837" y="11252"/>
                  </a:lnTo>
                  <a:lnTo>
                    <a:pt x="2875" y="11480"/>
                  </a:lnTo>
                  <a:lnTo>
                    <a:pt x="2875" y="11461"/>
                  </a:lnTo>
                  <a:cubicBezTo>
                    <a:pt x="2894" y="11671"/>
                    <a:pt x="2913" y="11880"/>
                    <a:pt x="2932" y="12089"/>
                  </a:cubicBezTo>
                  <a:cubicBezTo>
                    <a:pt x="2970" y="12318"/>
                    <a:pt x="3008" y="12527"/>
                    <a:pt x="3046" y="12737"/>
                  </a:cubicBezTo>
                  <a:cubicBezTo>
                    <a:pt x="3084" y="12946"/>
                    <a:pt x="3142" y="13156"/>
                    <a:pt x="3180" y="13365"/>
                  </a:cubicBezTo>
                  <a:cubicBezTo>
                    <a:pt x="3218" y="13574"/>
                    <a:pt x="3256" y="13784"/>
                    <a:pt x="3294" y="13993"/>
                  </a:cubicBezTo>
                  <a:cubicBezTo>
                    <a:pt x="3370" y="14431"/>
                    <a:pt x="3465" y="14869"/>
                    <a:pt x="3560" y="15288"/>
                  </a:cubicBezTo>
                  <a:cubicBezTo>
                    <a:pt x="3656" y="15726"/>
                    <a:pt x="3713" y="16125"/>
                    <a:pt x="3770" y="16544"/>
                  </a:cubicBezTo>
                  <a:cubicBezTo>
                    <a:pt x="3770" y="16538"/>
                    <a:pt x="3770" y="16532"/>
                    <a:pt x="3770" y="16525"/>
                  </a:cubicBezTo>
                  <a:lnTo>
                    <a:pt x="3770" y="16335"/>
                  </a:lnTo>
                  <a:lnTo>
                    <a:pt x="3770" y="15688"/>
                  </a:lnTo>
                  <a:cubicBezTo>
                    <a:pt x="3770" y="15459"/>
                    <a:pt x="3751" y="15269"/>
                    <a:pt x="3751" y="15078"/>
                  </a:cubicBezTo>
                  <a:cubicBezTo>
                    <a:pt x="3732" y="14869"/>
                    <a:pt x="3732" y="14621"/>
                    <a:pt x="3732" y="14393"/>
                  </a:cubicBezTo>
                  <a:cubicBezTo>
                    <a:pt x="3732" y="14165"/>
                    <a:pt x="3732" y="13974"/>
                    <a:pt x="3732" y="13746"/>
                  </a:cubicBezTo>
                  <a:lnTo>
                    <a:pt x="3732" y="13098"/>
                  </a:lnTo>
                  <a:cubicBezTo>
                    <a:pt x="3713" y="12680"/>
                    <a:pt x="3713" y="12261"/>
                    <a:pt x="3713" y="11842"/>
                  </a:cubicBezTo>
                  <a:lnTo>
                    <a:pt x="3713" y="11747"/>
                  </a:lnTo>
                  <a:cubicBezTo>
                    <a:pt x="3732" y="11271"/>
                    <a:pt x="3751" y="10814"/>
                    <a:pt x="3713" y="10357"/>
                  </a:cubicBezTo>
                  <a:cubicBezTo>
                    <a:pt x="3694" y="9938"/>
                    <a:pt x="3656" y="9519"/>
                    <a:pt x="3637" y="9101"/>
                  </a:cubicBezTo>
                  <a:cubicBezTo>
                    <a:pt x="3618" y="8644"/>
                    <a:pt x="3560" y="8206"/>
                    <a:pt x="3484" y="7768"/>
                  </a:cubicBezTo>
                  <a:cubicBezTo>
                    <a:pt x="3408" y="7311"/>
                    <a:pt x="3313" y="6873"/>
                    <a:pt x="3218" y="6435"/>
                  </a:cubicBezTo>
                  <a:cubicBezTo>
                    <a:pt x="3103" y="5845"/>
                    <a:pt x="2951" y="5255"/>
                    <a:pt x="2761" y="4684"/>
                  </a:cubicBezTo>
                  <a:cubicBezTo>
                    <a:pt x="2666" y="4398"/>
                    <a:pt x="2551" y="4094"/>
                    <a:pt x="2437" y="3808"/>
                  </a:cubicBezTo>
                  <a:cubicBezTo>
                    <a:pt x="2323" y="3541"/>
                    <a:pt x="2190" y="3294"/>
                    <a:pt x="2037" y="3046"/>
                  </a:cubicBezTo>
                  <a:cubicBezTo>
                    <a:pt x="1904" y="2799"/>
                    <a:pt x="1771" y="2532"/>
                    <a:pt x="1619" y="2285"/>
                  </a:cubicBezTo>
                  <a:lnTo>
                    <a:pt x="1162" y="1504"/>
                  </a:lnTo>
                  <a:cubicBezTo>
                    <a:pt x="819" y="971"/>
                    <a:pt x="419" y="476"/>
                    <a:pt x="0" y="0"/>
                  </a:cubicBezTo>
                  <a:close/>
                  <a:moveTo>
                    <a:pt x="3770" y="16678"/>
                  </a:moveTo>
                  <a:cubicBezTo>
                    <a:pt x="3770" y="16716"/>
                    <a:pt x="3751" y="16754"/>
                    <a:pt x="3732" y="16792"/>
                  </a:cubicBezTo>
                  <a:lnTo>
                    <a:pt x="3751" y="16792"/>
                  </a:lnTo>
                  <a:cubicBezTo>
                    <a:pt x="3751" y="16773"/>
                    <a:pt x="3770" y="16754"/>
                    <a:pt x="3770" y="16754"/>
                  </a:cubicBezTo>
                  <a:lnTo>
                    <a:pt x="3770" y="16735"/>
                  </a:lnTo>
                  <a:lnTo>
                    <a:pt x="3770" y="16716"/>
                  </a:lnTo>
                  <a:lnTo>
                    <a:pt x="3770" y="16697"/>
                  </a:lnTo>
                  <a:lnTo>
                    <a:pt x="3770" y="16678"/>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4" name="Google Shape;1874;p64"/>
            <p:cNvSpPr/>
            <p:nvPr/>
          </p:nvSpPr>
          <p:spPr>
            <a:xfrm>
              <a:off x="3761200" y="4162300"/>
              <a:ext cx="80950" cy="448375"/>
            </a:xfrm>
            <a:custGeom>
              <a:avLst/>
              <a:gdLst/>
              <a:ahLst/>
              <a:cxnLst/>
              <a:rect l="l" t="t" r="r" b="b"/>
              <a:pathLst>
                <a:path w="3238" h="17935" extrusionOk="0">
                  <a:moveTo>
                    <a:pt x="1" y="0"/>
                  </a:moveTo>
                  <a:lnTo>
                    <a:pt x="267" y="648"/>
                  </a:lnTo>
                  <a:lnTo>
                    <a:pt x="419" y="1066"/>
                  </a:lnTo>
                  <a:cubicBezTo>
                    <a:pt x="458" y="1162"/>
                    <a:pt x="477" y="1276"/>
                    <a:pt x="515" y="1390"/>
                  </a:cubicBezTo>
                  <a:cubicBezTo>
                    <a:pt x="553" y="1542"/>
                    <a:pt x="591" y="1676"/>
                    <a:pt x="610" y="1809"/>
                  </a:cubicBezTo>
                  <a:cubicBezTo>
                    <a:pt x="629" y="1942"/>
                    <a:pt x="648" y="2114"/>
                    <a:pt x="667" y="2247"/>
                  </a:cubicBezTo>
                  <a:cubicBezTo>
                    <a:pt x="705" y="2570"/>
                    <a:pt x="724" y="2894"/>
                    <a:pt x="762" y="3199"/>
                  </a:cubicBezTo>
                  <a:cubicBezTo>
                    <a:pt x="781" y="3522"/>
                    <a:pt x="838" y="3865"/>
                    <a:pt x="876" y="4189"/>
                  </a:cubicBezTo>
                  <a:cubicBezTo>
                    <a:pt x="914" y="4512"/>
                    <a:pt x="953" y="4836"/>
                    <a:pt x="1010" y="5179"/>
                  </a:cubicBezTo>
                  <a:cubicBezTo>
                    <a:pt x="1048" y="5502"/>
                    <a:pt x="1086" y="5769"/>
                    <a:pt x="1124" y="6092"/>
                  </a:cubicBezTo>
                  <a:cubicBezTo>
                    <a:pt x="1219" y="7006"/>
                    <a:pt x="1333" y="7939"/>
                    <a:pt x="1486" y="8853"/>
                  </a:cubicBezTo>
                  <a:cubicBezTo>
                    <a:pt x="1638" y="9786"/>
                    <a:pt x="1809" y="10719"/>
                    <a:pt x="2000" y="11633"/>
                  </a:cubicBezTo>
                  <a:cubicBezTo>
                    <a:pt x="2114" y="12185"/>
                    <a:pt x="2247" y="12737"/>
                    <a:pt x="2380" y="13289"/>
                  </a:cubicBezTo>
                  <a:cubicBezTo>
                    <a:pt x="2476" y="13651"/>
                    <a:pt x="2552" y="14012"/>
                    <a:pt x="2628" y="14374"/>
                  </a:cubicBezTo>
                  <a:cubicBezTo>
                    <a:pt x="2704" y="14755"/>
                    <a:pt x="2761" y="15155"/>
                    <a:pt x="2837" y="15535"/>
                  </a:cubicBezTo>
                  <a:cubicBezTo>
                    <a:pt x="2894" y="15916"/>
                    <a:pt x="2971" y="16278"/>
                    <a:pt x="3028" y="16659"/>
                  </a:cubicBezTo>
                  <a:cubicBezTo>
                    <a:pt x="3084" y="17034"/>
                    <a:pt x="3177" y="17390"/>
                    <a:pt x="3235" y="17765"/>
                  </a:cubicBezTo>
                  <a:lnTo>
                    <a:pt x="3235" y="17765"/>
                  </a:lnTo>
                  <a:cubicBezTo>
                    <a:pt x="3228" y="17555"/>
                    <a:pt x="3210" y="17345"/>
                    <a:pt x="3180" y="17134"/>
                  </a:cubicBezTo>
                  <a:cubicBezTo>
                    <a:pt x="3142" y="16697"/>
                    <a:pt x="3123" y="16240"/>
                    <a:pt x="3104" y="15783"/>
                  </a:cubicBezTo>
                  <a:cubicBezTo>
                    <a:pt x="3066" y="15326"/>
                    <a:pt x="3047" y="14850"/>
                    <a:pt x="3028" y="14374"/>
                  </a:cubicBezTo>
                  <a:cubicBezTo>
                    <a:pt x="3009" y="13441"/>
                    <a:pt x="2913" y="12508"/>
                    <a:pt x="2875" y="11575"/>
                  </a:cubicBezTo>
                  <a:lnTo>
                    <a:pt x="2799" y="10148"/>
                  </a:lnTo>
                  <a:cubicBezTo>
                    <a:pt x="2780" y="9672"/>
                    <a:pt x="2742" y="9196"/>
                    <a:pt x="2685" y="8720"/>
                  </a:cubicBezTo>
                  <a:cubicBezTo>
                    <a:pt x="2552" y="7768"/>
                    <a:pt x="2342" y="6835"/>
                    <a:pt x="2095" y="5902"/>
                  </a:cubicBezTo>
                  <a:cubicBezTo>
                    <a:pt x="2038" y="5674"/>
                    <a:pt x="1981" y="5445"/>
                    <a:pt x="1923" y="5236"/>
                  </a:cubicBezTo>
                  <a:cubicBezTo>
                    <a:pt x="1847" y="5007"/>
                    <a:pt x="1771" y="4817"/>
                    <a:pt x="1714" y="4608"/>
                  </a:cubicBezTo>
                  <a:cubicBezTo>
                    <a:pt x="1581" y="4170"/>
                    <a:pt x="1428" y="3713"/>
                    <a:pt x="1295" y="3275"/>
                  </a:cubicBezTo>
                  <a:cubicBezTo>
                    <a:pt x="1181" y="2818"/>
                    <a:pt x="1067" y="2342"/>
                    <a:pt x="933" y="1885"/>
                  </a:cubicBezTo>
                  <a:cubicBezTo>
                    <a:pt x="895" y="1790"/>
                    <a:pt x="857" y="1695"/>
                    <a:pt x="819" y="1600"/>
                  </a:cubicBezTo>
                  <a:cubicBezTo>
                    <a:pt x="781" y="1485"/>
                    <a:pt x="743" y="1390"/>
                    <a:pt x="705" y="1295"/>
                  </a:cubicBezTo>
                  <a:cubicBezTo>
                    <a:pt x="648" y="1181"/>
                    <a:pt x="610" y="1086"/>
                    <a:pt x="553" y="990"/>
                  </a:cubicBezTo>
                  <a:lnTo>
                    <a:pt x="343" y="610"/>
                  </a:lnTo>
                  <a:cubicBezTo>
                    <a:pt x="248" y="400"/>
                    <a:pt x="115" y="210"/>
                    <a:pt x="1" y="0"/>
                  </a:cubicBezTo>
                  <a:close/>
                  <a:moveTo>
                    <a:pt x="3235" y="17765"/>
                  </a:moveTo>
                  <a:cubicBezTo>
                    <a:pt x="3236" y="17821"/>
                    <a:pt x="3237" y="17878"/>
                    <a:pt x="3237" y="17934"/>
                  </a:cubicBezTo>
                  <a:lnTo>
                    <a:pt x="3237" y="17782"/>
                  </a:lnTo>
                  <a:cubicBezTo>
                    <a:pt x="3236" y="17776"/>
                    <a:pt x="3235" y="17771"/>
                    <a:pt x="3235" y="177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5" name="Google Shape;1875;p64"/>
            <p:cNvSpPr/>
            <p:nvPr/>
          </p:nvSpPr>
          <p:spPr>
            <a:xfrm>
              <a:off x="3656975" y="4119450"/>
              <a:ext cx="84750" cy="351275"/>
            </a:xfrm>
            <a:custGeom>
              <a:avLst/>
              <a:gdLst/>
              <a:ahLst/>
              <a:cxnLst/>
              <a:rect l="l" t="t" r="r" b="b"/>
              <a:pathLst>
                <a:path w="3390" h="14051" extrusionOk="0">
                  <a:moveTo>
                    <a:pt x="0" y="1"/>
                  </a:moveTo>
                  <a:lnTo>
                    <a:pt x="191" y="877"/>
                  </a:lnTo>
                  <a:cubicBezTo>
                    <a:pt x="248" y="1105"/>
                    <a:pt x="305" y="1334"/>
                    <a:pt x="381" y="1543"/>
                  </a:cubicBezTo>
                  <a:cubicBezTo>
                    <a:pt x="514" y="2000"/>
                    <a:pt x="648" y="2457"/>
                    <a:pt x="762" y="2933"/>
                  </a:cubicBezTo>
                  <a:cubicBezTo>
                    <a:pt x="895" y="3390"/>
                    <a:pt x="933" y="3809"/>
                    <a:pt x="1009" y="4246"/>
                  </a:cubicBezTo>
                  <a:cubicBezTo>
                    <a:pt x="1066" y="4703"/>
                    <a:pt x="1162" y="5160"/>
                    <a:pt x="1219" y="5598"/>
                  </a:cubicBezTo>
                  <a:cubicBezTo>
                    <a:pt x="1295" y="6055"/>
                    <a:pt x="1390" y="6455"/>
                    <a:pt x="1485" y="6893"/>
                  </a:cubicBezTo>
                  <a:cubicBezTo>
                    <a:pt x="1542" y="7121"/>
                    <a:pt x="1600" y="7369"/>
                    <a:pt x="1657" y="7616"/>
                  </a:cubicBezTo>
                  <a:cubicBezTo>
                    <a:pt x="1733" y="7864"/>
                    <a:pt x="1790" y="8092"/>
                    <a:pt x="1847" y="8321"/>
                  </a:cubicBezTo>
                  <a:cubicBezTo>
                    <a:pt x="1961" y="8720"/>
                    <a:pt x="2056" y="9139"/>
                    <a:pt x="2171" y="9539"/>
                  </a:cubicBezTo>
                  <a:cubicBezTo>
                    <a:pt x="2266" y="9939"/>
                    <a:pt x="2380" y="10339"/>
                    <a:pt x="2475" y="10738"/>
                  </a:cubicBezTo>
                  <a:cubicBezTo>
                    <a:pt x="2589" y="11138"/>
                    <a:pt x="2723" y="11576"/>
                    <a:pt x="2856" y="11995"/>
                  </a:cubicBezTo>
                  <a:cubicBezTo>
                    <a:pt x="2989" y="12395"/>
                    <a:pt x="3084" y="12813"/>
                    <a:pt x="3180" y="13232"/>
                  </a:cubicBezTo>
                  <a:cubicBezTo>
                    <a:pt x="3218" y="13366"/>
                    <a:pt x="3237" y="13499"/>
                    <a:pt x="3275" y="13632"/>
                  </a:cubicBezTo>
                  <a:cubicBezTo>
                    <a:pt x="3313" y="13765"/>
                    <a:pt x="3351" y="13918"/>
                    <a:pt x="3370" y="14051"/>
                  </a:cubicBezTo>
                  <a:lnTo>
                    <a:pt x="3389" y="14051"/>
                  </a:lnTo>
                  <a:cubicBezTo>
                    <a:pt x="3389" y="13994"/>
                    <a:pt x="3389" y="13937"/>
                    <a:pt x="3389" y="13899"/>
                  </a:cubicBezTo>
                  <a:cubicBezTo>
                    <a:pt x="3389" y="13842"/>
                    <a:pt x="3389" y="13784"/>
                    <a:pt x="3370" y="13727"/>
                  </a:cubicBezTo>
                  <a:cubicBezTo>
                    <a:pt x="3351" y="13594"/>
                    <a:pt x="3332" y="13442"/>
                    <a:pt x="3313" y="13308"/>
                  </a:cubicBezTo>
                  <a:cubicBezTo>
                    <a:pt x="3294" y="13042"/>
                    <a:pt x="3275" y="12775"/>
                    <a:pt x="3237" y="12509"/>
                  </a:cubicBezTo>
                  <a:cubicBezTo>
                    <a:pt x="3180" y="11957"/>
                    <a:pt x="3084" y="11424"/>
                    <a:pt x="3027" y="10872"/>
                  </a:cubicBezTo>
                  <a:cubicBezTo>
                    <a:pt x="2932" y="10053"/>
                    <a:pt x="2894" y="9215"/>
                    <a:pt x="2780" y="8397"/>
                  </a:cubicBezTo>
                  <a:cubicBezTo>
                    <a:pt x="2742" y="7978"/>
                    <a:pt x="2666" y="7559"/>
                    <a:pt x="2589" y="7140"/>
                  </a:cubicBezTo>
                  <a:cubicBezTo>
                    <a:pt x="2532" y="6721"/>
                    <a:pt x="2437" y="6341"/>
                    <a:pt x="2323" y="5941"/>
                  </a:cubicBezTo>
                  <a:cubicBezTo>
                    <a:pt x="2247" y="5617"/>
                    <a:pt x="2190" y="5293"/>
                    <a:pt x="2114" y="4989"/>
                  </a:cubicBezTo>
                  <a:cubicBezTo>
                    <a:pt x="2018" y="4684"/>
                    <a:pt x="1923" y="4304"/>
                    <a:pt x="1828" y="3980"/>
                  </a:cubicBezTo>
                  <a:cubicBezTo>
                    <a:pt x="1733" y="3637"/>
                    <a:pt x="1619" y="3314"/>
                    <a:pt x="1485" y="2971"/>
                  </a:cubicBezTo>
                  <a:cubicBezTo>
                    <a:pt x="1352" y="2628"/>
                    <a:pt x="1200" y="2305"/>
                    <a:pt x="1009" y="1981"/>
                  </a:cubicBezTo>
                  <a:lnTo>
                    <a:pt x="1009" y="1981"/>
                  </a:lnTo>
                  <a:lnTo>
                    <a:pt x="1028" y="2019"/>
                  </a:lnTo>
                  <a:cubicBezTo>
                    <a:pt x="914" y="1791"/>
                    <a:pt x="800" y="1581"/>
                    <a:pt x="667" y="1353"/>
                  </a:cubicBezTo>
                  <a:lnTo>
                    <a:pt x="667" y="1391"/>
                  </a:lnTo>
                  <a:cubicBezTo>
                    <a:pt x="438" y="915"/>
                    <a:pt x="210" y="45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6" name="Google Shape;1876;p64"/>
            <p:cNvSpPr/>
            <p:nvPr/>
          </p:nvSpPr>
          <p:spPr>
            <a:xfrm>
              <a:off x="3586050" y="4076625"/>
              <a:ext cx="80000" cy="313675"/>
            </a:xfrm>
            <a:custGeom>
              <a:avLst/>
              <a:gdLst/>
              <a:ahLst/>
              <a:cxnLst/>
              <a:rect l="l" t="t" r="r" b="b"/>
              <a:pathLst>
                <a:path w="3200" h="12547" extrusionOk="0">
                  <a:moveTo>
                    <a:pt x="1" y="1"/>
                  </a:moveTo>
                  <a:lnTo>
                    <a:pt x="1" y="1"/>
                  </a:lnTo>
                  <a:cubicBezTo>
                    <a:pt x="96" y="515"/>
                    <a:pt x="172" y="1029"/>
                    <a:pt x="248" y="1543"/>
                  </a:cubicBezTo>
                  <a:cubicBezTo>
                    <a:pt x="324" y="2076"/>
                    <a:pt x="439" y="2514"/>
                    <a:pt x="572" y="2989"/>
                  </a:cubicBezTo>
                  <a:cubicBezTo>
                    <a:pt x="629" y="3237"/>
                    <a:pt x="667" y="3484"/>
                    <a:pt x="724" y="3732"/>
                  </a:cubicBezTo>
                  <a:cubicBezTo>
                    <a:pt x="762" y="3979"/>
                    <a:pt x="819" y="4227"/>
                    <a:pt x="876" y="4474"/>
                  </a:cubicBezTo>
                  <a:cubicBezTo>
                    <a:pt x="970" y="4996"/>
                    <a:pt x="1081" y="5499"/>
                    <a:pt x="1210" y="6019"/>
                  </a:cubicBezTo>
                  <a:lnTo>
                    <a:pt x="1210" y="6019"/>
                  </a:lnTo>
                  <a:cubicBezTo>
                    <a:pt x="1207" y="6006"/>
                    <a:pt x="1204" y="5993"/>
                    <a:pt x="1200" y="5980"/>
                  </a:cubicBezTo>
                  <a:lnTo>
                    <a:pt x="1200" y="5980"/>
                  </a:lnTo>
                  <a:lnTo>
                    <a:pt x="1219" y="6055"/>
                  </a:lnTo>
                  <a:cubicBezTo>
                    <a:pt x="1216" y="6043"/>
                    <a:pt x="1213" y="6031"/>
                    <a:pt x="1210" y="6019"/>
                  </a:cubicBezTo>
                  <a:lnTo>
                    <a:pt x="1210" y="6019"/>
                  </a:lnTo>
                  <a:cubicBezTo>
                    <a:pt x="1360" y="6616"/>
                    <a:pt x="1527" y="7230"/>
                    <a:pt x="1676" y="7844"/>
                  </a:cubicBezTo>
                  <a:cubicBezTo>
                    <a:pt x="1771" y="8244"/>
                    <a:pt x="1885" y="8625"/>
                    <a:pt x="2000" y="9025"/>
                  </a:cubicBezTo>
                  <a:cubicBezTo>
                    <a:pt x="2057" y="9215"/>
                    <a:pt x="2133" y="9405"/>
                    <a:pt x="2190" y="9615"/>
                  </a:cubicBezTo>
                  <a:cubicBezTo>
                    <a:pt x="2247" y="9805"/>
                    <a:pt x="2304" y="9995"/>
                    <a:pt x="2361" y="10186"/>
                  </a:cubicBezTo>
                  <a:cubicBezTo>
                    <a:pt x="2476" y="10586"/>
                    <a:pt x="2628" y="10966"/>
                    <a:pt x="2761" y="11347"/>
                  </a:cubicBezTo>
                  <a:cubicBezTo>
                    <a:pt x="2856" y="11671"/>
                    <a:pt x="2971" y="11994"/>
                    <a:pt x="3085" y="12299"/>
                  </a:cubicBezTo>
                  <a:cubicBezTo>
                    <a:pt x="3085" y="12318"/>
                    <a:pt x="3123" y="12356"/>
                    <a:pt x="3123" y="12375"/>
                  </a:cubicBezTo>
                  <a:cubicBezTo>
                    <a:pt x="3142" y="12432"/>
                    <a:pt x="3161" y="12489"/>
                    <a:pt x="3180" y="12547"/>
                  </a:cubicBezTo>
                  <a:cubicBezTo>
                    <a:pt x="3180" y="12496"/>
                    <a:pt x="3180" y="12443"/>
                    <a:pt x="3180" y="12375"/>
                  </a:cubicBezTo>
                  <a:lnTo>
                    <a:pt x="3180" y="12318"/>
                  </a:lnTo>
                  <a:cubicBezTo>
                    <a:pt x="3199" y="12185"/>
                    <a:pt x="3199" y="12052"/>
                    <a:pt x="3199" y="11937"/>
                  </a:cubicBezTo>
                  <a:lnTo>
                    <a:pt x="3199" y="11271"/>
                  </a:lnTo>
                  <a:cubicBezTo>
                    <a:pt x="3199" y="10833"/>
                    <a:pt x="3180" y="10376"/>
                    <a:pt x="3161" y="9938"/>
                  </a:cubicBezTo>
                  <a:cubicBezTo>
                    <a:pt x="3123" y="9462"/>
                    <a:pt x="3066" y="8986"/>
                    <a:pt x="2971" y="8510"/>
                  </a:cubicBezTo>
                  <a:cubicBezTo>
                    <a:pt x="2894" y="8054"/>
                    <a:pt x="2837" y="7597"/>
                    <a:pt x="2742" y="7159"/>
                  </a:cubicBezTo>
                  <a:cubicBezTo>
                    <a:pt x="2628" y="6683"/>
                    <a:pt x="2495" y="6226"/>
                    <a:pt x="2323" y="5769"/>
                  </a:cubicBezTo>
                  <a:cubicBezTo>
                    <a:pt x="2171" y="5331"/>
                    <a:pt x="1981" y="4893"/>
                    <a:pt x="1809" y="4455"/>
                  </a:cubicBezTo>
                  <a:cubicBezTo>
                    <a:pt x="1619" y="4037"/>
                    <a:pt x="1448" y="3656"/>
                    <a:pt x="1295" y="3256"/>
                  </a:cubicBezTo>
                  <a:cubicBezTo>
                    <a:pt x="1124" y="2856"/>
                    <a:pt x="895" y="2418"/>
                    <a:pt x="705" y="1980"/>
                  </a:cubicBezTo>
                  <a:cubicBezTo>
                    <a:pt x="667" y="1904"/>
                    <a:pt x="629" y="1809"/>
                    <a:pt x="591" y="1733"/>
                  </a:cubicBezTo>
                  <a:cubicBezTo>
                    <a:pt x="381" y="1162"/>
                    <a:pt x="191" y="57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7" name="Google Shape;1877;p64"/>
            <p:cNvSpPr/>
            <p:nvPr/>
          </p:nvSpPr>
          <p:spPr>
            <a:xfrm>
              <a:off x="3477550" y="4011425"/>
              <a:ext cx="141375" cy="335100"/>
            </a:xfrm>
            <a:custGeom>
              <a:avLst/>
              <a:gdLst/>
              <a:ahLst/>
              <a:cxnLst/>
              <a:rect l="l" t="t" r="r" b="b"/>
              <a:pathLst>
                <a:path w="5655" h="13404" extrusionOk="0">
                  <a:moveTo>
                    <a:pt x="0" y="0"/>
                  </a:moveTo>
                  <a:lnTo>
                    <a:pt x="0" y="0"/>
                  </a:lnTo>
                  <a:cubicBezTo>
                    <a:pt x="209" y="400"/>
                    <a:pt x="419" y="800"/>
                    <a:pt x="628" y="1219"/>
                  </a:cubicBezTo>
                  <a:cubicBezTo>
                    <a:pt x="743" y="1428"/>
                    <a:pt x="838" y="1638"/>
                    <a:pt x="952" y="1847"/>
                  </a:cubicBezTo>
                  <a:cubicBezTo>
                    <a:pt x="1066" y="2037"/>
                    <a:pt x="1199" y="2247"/>
                    <a:pt x="1314" y="2437"/>
                  </a:cubicBezTo>
                  <a:cubicBezTo>
                    <a:pt x="1447" y="2704"/>
                    <a:pt x="1580" y="2989"/>
                    <a:pt x="1713" y="3256"/>
                  </a:cubicBezTo>
                  <a:cubicBezTo>
                    <a:pt x="1847" y="3541"/>
                    <a:pt x="1980" y="3789"/>
                    <a:pt x="2094" y="4074"/>
                  </a:cubicBezTo>
                  <a:cubicBezTo>
                    <a:pt x="2228" y="4436"/>
                    <a:pt x="2323" y="4817"/>
                    <a:pt x="2456" y="5198"/>
                  </a:cubicBezTo>
                  <a:cubicBezTo>
                    <a:pt x="2608" y="5559"/>
                    <a:pt x="2761" y="5978"/>
                    <a:pt x="2913" y="6359"/>
                  </a:cubicBezTo>
                  <a:cubicBezTo>
                    <a:pt x="3084" y="6816"/>
                    <a:pt x="3237" y="7273"/>
                    <a:pt x="3389" y="7711"/>
                  </a:cubicBezTo>
                  <a:cubicBezTo>
                    <a:pt x="3560" y="8168"/>
                    <a:pt x="3770" y="8644"/>
                    <a:pt x="3960" y="9120"/>
                  </a:cubicBezTo>
                  <a:cubicBezTo>
                    <a:pt x="4093" y="9462"/>
                    <a:pt x="4226" y="9786"/>
                    <a:pt x="4360" y="10129"/>
                  </a:cubicBezTo>
                  <a:cubicBezTo>
                    <a:pt x="4493" y="10471"/>
                    <a:pt x="4626" y="10776"/>
                    <a:pt x="4760" y="11099"/>
                  </a:cubicBezTo>
                  <a:cubicBezTo>
                    <a:pt x="4893" y="11423"/>
                    <a:pt x="5007" y="11728"/>
                    <a:pt x="5140" y="12032"/>
                  </a:cubicBezTo>
                  <a:cubicBezTo>
                    <a:pt x="5197" y="12204"/>
                    <a:pt x="5255" y="12356"/>
                    <a:pt x="5331" y="12527"/>
                  </a:cubicBezTo>
                  <a:cubicBezTo>
                    <a:pt x="5407" y="12680"/>
                    <a:pt x="5464" y="12851"/>
                    <a:pt x="5540" y="13003"/>
                  </a:cubicBezTo>
                  <a:cubicBezTo>
                    <a:pt x="5578" y="13098"/>
                    <a:pt x="5597" y="13194"/>
                    <a:pt x="5635" y="13270"/>
                  </a:cubicBezTo>
                  <a:cubicBezTo>
                    <a:pt x="5635" y="13308"/>
                    <a:pt x="5635" y="13346"/>
                    <a:pt x="5654" y="13384"/>
                  </a:cubicBezTo>
                  <a:cubicBezTo>
                    <a:pt x="5654" y="13379"/>
                    <a:pt x="5654" y="13374"/>
                    <a:pt x="5654" y="13365"/>
                  </a:cubicBezTo>
                  <a:cubicBezTo>
                    <a:pt x="5654" y="13327"/>
                    <a:pt x="5654" y="13289"/>
                    <a:pt x="5654" y="13251"/>
                  </a:cubicBezTo>
                  <a:cubicBezTo>
                    <a:pt x="5616" y="13022"/>
                    <a:pt x="5578" y="12813"/>
                    <a:pt x="5540" y="12603"/>
                  </a:cubicBezTo>
                  <a:cubicBezTo>
                    <a:pt x="5483" y="12375"/>
                    <a:pt x="5445" y="12166"/>
                    <a:pt x="5407" y="11937"/>
                  </a:cubicBezTo>
                  <a:cubicBezTo>
                    <a:pt x="5331" y="11499"/>
                    <a:pt x="5255" y="11080"/>
                    <a:pt x="5159" y="10643"/>
                  </a:cubicBezTo>
                  <a:cubicBezTo>
                    <a:pt x="5045" y="10205"/>
                    <a:pt x="4950" y="9748"/>
                    <a:pt x="4855" y="9291"/>
                  </a:cubicBezTo>
                  <a:cubicBezTo>
                    <a:pt x="4817" y="9062"/>
                    <a:pt x="4760" y="8834"/>
                    <a:pt x="4702" y="8605"/>
                  </a:cubicBezTo>
                  <a:cubicBezTo>
                    <a:pt x="4645" y="8377"/>
                    <a:pt x="4588" y="8187"/>
                    <a:pt x="4531" y="7977"/>
                  </a:cubicBezTo>
                  <a:cubicBezTo>
                    <a:pt x="4379" y="7520"/>
                    <a:pt x="4284" y="7044"/>
                    <a:pt x="4150" y="6587"/>
                  </a:cubicBezTo>
                  <a:cubicBezTo>
                    <a:pt x="3998" y="6131"/>
                    <a:pt x="3827" y="5693"/>
                    <a:pt x="3636" y="5255"/>
                  </a:cubicBezTo>
                  <a:cubicBezTo>
                    <a:pt x="3465" y="4817"/>
                    <a:pt x="3294" y="4417"/>
                    <a:pt x="3103" y="3998"/>
                  </a:cubicBezTo>
                  <a:cubicBezTo>
                    <a:pt x="2894" y="3579"/>
                    <a:pt x="2627" y="3199"/>
                    <a:pt x="2323" y="2818"/>
                  </a:cubicBezTo>
                  <a:cubicBezTo>
                    <a:pt x="2151" y="2590"/>
                    <a:pt x="1980" y="2361"/>
                    <a:pt x="1790" y="2152"/>
                  </a:cubicBezTo>
                  <a:cubicBezTo>
                    <a:pt x="1599" y="1923"/>
                    <a:pt x="1390" y="1714"/>
                    <a:pt x="1199" y="1485"/>
                  </a:cubicBezTo>
                  <a:cubicBezTo>
                    <a:pt x="781" y="1009"/>
                    <a:pt x="381" y="495"/>
                    <a:pt x="0" y="0"/>
                  </a:cubicBezTo>
                  <a:close/>
                  <a:moveTo>
                    <a:pt x="5597" y="13346"/>
                  </a:moveTo>
                  <a:lnTo>
                    <a:pt x="5597" y="13346"/>
                  </a:lnTo>
                  <a:cubicBezTo>
                    <a:pt x="5597" y="13346"/>
                    <a:pt x="5635" y="13403"/>
                    <a:pt x="5654" y="13403"/>
                  </a:cubicBezTo>
                  <a:cubicBezTo>
                    <a:pt x="5654" y="13394"/>
                    <a:pt x="5654" y="13389"/>
                    <a:pt x="5654" y="13384"/>
                  </a:cubicBezTo>
                  <a:lnTo>
                    <a:pt x="5597" y="1334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8" name="Google Shape;1878;p64"/>
            <p:cNvSpPr/>
            <p:nvPr/>
          </p:nvSpPr>
          <p:spPr>
            <a:xfrm>
              <a:off x="3430425" y="4030925"/>
              <a:ext cx="139000" cy="264175"/>
            </a:xfrm>
            <a:custGeom>
              <a:avLst/>
              <a:gdLst/>
              <a:ahLst/>
              <a:cxnLst/>
              <a:rect l="l" t="t" r="r" b="b"/>
              <a:pathLst>
                <a:path w="5560" h="10567" extrusionOk="0">
                  <a:moveTo>
                    <a:pt x="0" y="1"/>
                  </a:moveTo>
                  <a:cubicBezTo>
                    <a:pt x="267" y="401"/>
                    <a:pt x="514" y="801"/>
                    <a:pt x="762" y="1238"/>
                  </a:cubicBezTo>
                  <a:cubicBezTo>
                    <a:pt x="952" y="1619"/>
                    <a:pt x="1124" y="2000"/>
                    <a:pt x="1314" y="2381"/>
                  </a:cubicBezTo>
                  <a:cubicBezTo>
                    <a:pt x="1409" y="2552"/>
                    <a:pt x="1504" y="2742"/>
                    <a:pt x="1600" y="2914"/>
                  </a:cubicBezTo>
                  <a:cubicBezTo>
                    <a:pt x="1714" y="3104"/>
                    <a:pt x="1790" y="3256"/>
                    <a:pt x="1866" y="3447"/>
                  </a:cubicBezTo>
                  <a:cubicBezTo>
                    <a:pt x="2228" y="4208"/>
                    <a:pt x="2609" y="4951"/>
                    <a:pt x="2970" y="5712"/>
                  </a:cubicBezTo>
                  <a:cubicBezTo>
                    <a:pt x="3294" y="6379"/>
                    <a:pt x="3656" y="7026"/>
                    <a:pt x="3979" y="7692"/>
                  </a:cubicBezTo>
                  <a:cubicBezTo>
                    <a:pt x="4170" y="8016"/>
                    <a:pt x="4341" y="8359"/>
                    <a:pt x="4531" y="8682"/>
                  </a:cubicBezTo>
                  <a:cubicBezTo>
                    <a:pt x="4741" y="9006"/>
                    <a:pt x="4912" y="9291"/>
                    <a:pt x="5083" y="9596"/>
                  </a:cubicBezTo>
                  <a:cubicBezTo>
                    <a:pt x="5217" y="9863"/>
                    <a:pt x="5369" y="10129"/>
                    <a:pt x="5483" y="10396"/>
                  </a:cubicBezTo>
                  <a:cubicBezTo>
                    <a:pt x="5502" y="10434"/>
                    <a:pt x="5521" y="10491"/>
                    <a:pt x="5521" y="10529"/>
                  </a:cubicBezTo>
                  <a:lnTo>
                    <a:pt x="5521" y="10548"/>
                  </a:lnTo>
                  <a:lnTo>
                    <a:pt x="5521" y="10567"/>
                  </a:lnTo>
                  <a:cubicBezTo>
                    <a:pt x="5559" y="10548"/>
                    <a:pt x="5540" y="10491"/>
                    <a:pt x="5540" y="10472"/>
                  </a:cubicBezTo>
                  <a:cubicBezTo>
                    <a:pt x="5521" y="10300"/>
                    <a:pt x="5464" y="10110"/>
                    <a:pt x="5407" y="9920"/>
                  </a:cubicBezTo>
                  <a:cubicBezTo>
                    <a:pt x="5350" y="9710"/>
                    <a:pt x="5293" y="9520"/>
                    <a:pt x="5236" y="9310"/>
                  </a:cubicBezTo>
                  <a:cubicBezTo>
                    <a:pt x="5160" y="9101"/>
                    <a:pt x="5083" y="8911"/>
                    <a:pt x="5026" y="8720"/>
                  </a:cubicBezTo>
                  <a:cubicBezTo>
                    <a:pt x="4950" y="8530"/>
                    <a:pt x="4874" y="8320"/>
                    <a:pt x="4798" y="8130"/>
                  </a:cubicBezTo>
                  <a:cubicBezTo>
                    <a:pt x="4665" y="7730"/>
                    <a:pt x="4531" y="7311"/>
                    <a:pt x="4398" y="6912"/>
                  </a:cubicBezTo>
                  <a:cubicBezTo>
                    <a:pt x="4265" y="6512"/>
                    <a:pt x="4093" y="6112"/>
                    <a:pt x="3922" y="5712"/>
                  </a:cubicBezTo>
                  <a:cubicBezTo>
                    <a:pt x="3751" y="5312"/>
                    <a:pt x="3560" y="4951"/>
                    <a:pt x="3351" y="4570"/>
                  </a:cubicBezTo>
                  <a:cubicBezTo>
                    <a:pt x="3161" y="4208"/>
                    <a:pt x="2932" y="3828"/>
                    <a:pt x="2704" y="3466"/>
                  </a:cubicBezTo>
                  <a:cubicBezTo>
                    <a:pt x="2475" y="3104"/>
                    <a:pt x="2247" y="2761"/>
                    <a:pt x="1999" y="2419"/>
                  </a:cubicBezTo>
                  <a:cubicBezTo>
                    <a:pt x="1752" y="2095"/>
                    <a:pt x="1523" y="1790"/>
                    <a:pt x="1295" y="1467"/>
                  </a:cubicBezTo>
                  <a:cubicBezTo>
                    <a:pt x="971" y="1067"/>
                    <a:pt x="629" y="667"/>
                    <a:pt x="267" y="286"/>
                  </a:cubicBezTo>
                  <a:lnTo>
                    <a:pt x="134" y="13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9" name="Google Shape;1879;p64"/>
            <p:cNvSpPr/>
            <p:nvPr/>
          </p:nvSpPr>
          <p:spPr>
            <a:xfrm>
              <a:off x="3384250" y="4060450"/>
              <a:ext cx="118550" cy="175175"/>
            </a:xfrm>
            <a:custGeom>
              <a:avLst/>
              <a:gdLst/>
              <a:ahLst/>
              <a:cxnLst/>
              <a:rect l="l" t="t" r="r" b="b"/>
              <a:pathLst>
                <a:path w="4742" h="7007" extrusionOk="0">
                  <a:moveTo>
                    <a:pt x="1" y="0"/>
                  </a:moveTo>
                  <a:cubicBezTo>
                    <a:pt x="210" y="267"/>
                    <a:pt x="381" y="552"/>
                    <a:pt x="591" y="838"/>
                  </a:cubicBezTo>
                  <a:cubicBezTo>
                    <a:pt x="781" y="1104"/>
                    <a:pt x="972" y="1409"/>
                    <a:pt x="1143" y="1695"/>
                  </a:cubicBezTo>
                  <a:cubicBezTo>
                    <a:pt x="1238" y="1885"/>
                    <a:pt x="1333" y="2056"/>
                    <a:pt x="1429" y="2228"/>
                  </a:cubicBezTo>
                  <a:cubicBezTo>
                    <a:pt x="1524" y="2399"/>
                    <a:pt x="1619" y="2627"/>
                    <a:pt x="1733" y="2799"/>
                  </a:cubicBezTo>
                  <a:cubicBezTo>
                    <a:pt x="1828" y="2989"/>
                    <a:pt x="1962" y="3161"/>
                    <a:pt x="2076" y="3351"/>
                  </a:cubicBezTo>
                  <a:cubicBezTo>
                    <a:pt x="2190" y="3522"/>
                    <a:pt x="2323" y="3713"/>
                    <a:pt x="2457" y="3903"/>
                  </a:cubicBezTo>
                  <a:cubicBezTo>
                    <a:pt x="2723" y="4246"/>
                    <a:pt x="2990" y="4588"/>
                    <a:pt x="3256" y="4950"/>
                  </a:cubicBezTo>
                  <a:cubicBezTo>
                    <a:pt x="3523" y="5293"/>
                    <a:pt x="3789" y="5635"/>
                    <a:pt x="4075" y="5978"/>
                  </a:cubicBezTo>
                  <a:cubicBezTo>
                    <a:pt x="4189" y="6111"/>
                    <a:pt x="4303" y="6264"/>
                    <a:pt x="4417" y="6416"/>
                  </a:cubicBezTo>
                  <a:cubicBezTo>
                    <a:pt x="4494" y="6549"/>
                    <a:pt x="4589" y="6683"/>
                    <a:pt x="4665" y="6816"/>
                  </a:cubicBezTo>
                  <a:cubicBezTo>
                    <a:pt x="4684" y="6835"/>
                    <a:pt x="4703" y="6873"/>
                    <a:pt x="4703" y="6892"/>
                  </a:cubicBezTo>
                  <a:cubicBezTo>
                    <a:pt x="4712" y="6911"/>
                    <a:pt x="4722" y="6930"/>
                    <a:pt x="4729" y="6948"/>
                  </a:cubicBezTo>
                  <a:lnTo>
                    <a:pt x="4729" y="6948"/>
                  </a:lnTo>
                  <a:cubicBezTo>
                    <a:pt x="4713" y="6878"/>
                    <a:pt x="4695" y="6815"/>
                    <a:pt x="4665" y="6740"/>
                  </a:cubicBezTo>
                  <a:cubicBezTo>
                    <a:pt x="4532" y="6397"/>
                    <a:pt x="4360" y="6054"/>
                    <a:pt x="4189" y="5731"/>
                  </a:cubicBezTo>
                  <a:cubicBezTo>
                    <a:pt x="4037" y="5388"/>
                    <a:pt x="3865" y="5045"/>
                    <a:pt x="3713" y="4703"/>
                  </a:cubicBezTo>
                  <a:cubicBezTo>
                    <a:pt x="3561" y="4341"/>
                    <a:pt x="3370" y="3979"/>
                    <a:pt x="3180" y="3617"/>
                  </a:cubicBezTo>
                  <a:cubicBezTo>
                    <a:pt x="3104" y="3465"/>
                    <a:pt x="3009" y="3294"/>
                    <a:pt x="2913" y="3122"/>
                  </a:cubicBezTo>
                  <a:cubicBezTo>
                    <a:pt x="2818" y="2951"/>
                    <a:pt x="2723" y="2799"/>
                    <a:pt x="2609" y="2647"/>
                  </a:cubicBezTo>
                  <a:cubicBezTo>
                    <a:pt x="2438" y="2418"/>
                    <a:pt x="2285" y="2171"/>
                    <a:pt x="2133" y="1942"/>
                  </a:cubicBezTo>
                  <a:cubicBezTo>
                    <a:pt x="1943" y="1676"/>
                    <a:pt x="1752" y="1447"/>
                    <a:pt x="1524" y="1219"/>
                  </a:cubicBezTo>
                  <a:cubicBezTo>
                    <a:pt x="1295" y="990"/>
                    <a:pt x="1048" y="781"/>
                    <a:pt x="800" y="590"/>
                  </a:cubicBezTo>
                  <a:cubicBezTo>
                    <a:pt x="534" y="400"/>
                    <a:pt x="267" y="191"/>
                    <a:pt x="1" y="0"/>
                  </a:cubicBezTo>
                  <a:close/>
                  <a:moveTo>
                    <a:pt x="4729" y="6948"/>
                  </a:moveTo>
                  <a:cubicBezTo>
                    <a:pt x="4733" y="6967"/>
                    <a:pt x="4737" y="6986"/>
                    <a:pt x="4741" y="7006"/>
                  </a:cubicBezTo>
                  <a:cubicBezTo>
                    <a:pt x="4741" y="6987"/>
                    <a:pt x="4736" y="6968"/>
                    <a:pt x="4729" y="69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0" name="Google Shape;1880;p64"/>
            <p:cNvSpPr/>
            <p:nvPr/>
          </p:nvSpPr>
          <p:spPr>
            <a:xfrm>
              <a:off x="3305250" y="4060925"/>
              <a:ext cx="123300" cy="119475"/>
            </a:xfrm>
            <a:custGeom>
              <a:avLst/>
              <a:gdLst/>
              <a:ahLst/>
              <a:cxnLst/>
              <a:rect l="l" t="t" r="r" b="b"/>
              <a:pathLst>
                <a:path w="4932" h="4779" extrusionOk="0">
                  <a:moveTo>
                    <a:pt x="0" y="0"/>
                  </a:moveTo>
                  <a:lnTo>
                    <a:pt x="0" y="0"/>
                  </a:lnTo>
                  <a:cubicBezTo>
                    <a:pt x="267" y="248"/>
                    <a:pt x="533" y="514"/>
                    <a:pt x="781" y="781"/>
                  </a:cubicBezTo>
                  <a:lnTo>
                    <a:pt x="971" y="971"/>
                  </a:lnTo>
                  <a:cubicBezTo>
                    <a:pt x="1257" y="1276"/>
                    <a:pt x="1542" y="1580"/>
                    <a:pt x="1828" y="1885"/>
                  </a:cubicBezTo>
                  <a:cubicBezTo>
                    <a:pt x="2114" y="2171"/>
                    <a:pt x="2418" y="2456"/>
                    <a:pt x="2723" y="2723"/>
                  </a:cubicBezTo>
                  <a:cubicBezTo>
                    <a:pt x="2894" y="2875"/>
                    <a:pt x="3065" y="3027"/>
                    <a:pt x="3237" y="3180"/>
                  </a:cubicBezTo>
                  <a:cubicBezTo>
                    <a:pt x="3408" y="3332"/>
                    <a:pt x="3541" y="3465"/>
                    <a:pt x="3694" y="3598"/>
                  </a:cubicBezTo>
                  <a:cubicBezTo>
                    <a:pt x="3998" y="3884"/>
                    <a:pt x="4322" y="4170"/>
                    <a:pt x="4627" y="4455"/>
                  </a:cubicBezTo>
                  <a:lnTo>
                    <a:pt x="4798" y="4627"/>
                  </a:lnTo>
                  <a:cubicBezTo>
                    <a:pt x="4836" y="4684"/>
                    <a:pt x="4893" y="4741"/>
                    <a:pt x="4931" y="4779"/>
                  </a:cubicBezTo>
                  <a:cubicBezTo>
                    <a:pt x="4760" y="4512"/>
                    <a:pt x="4569" y="4227"/>
                    <a:pt x="4360" y="3960"/>
                  </a:cubicBezTo>
                  <a:lnTo>
                    <a:pt x="4284" y="3846"/>
                  </a:lnTo>
                  <a:cubicBezTo>
                    <a:pt x="4055" y="3522"/>
                    <a:pt x="3808" y="3180"/>
                    <a:pt x="3541" y="2894"/>
                  </a:cubicBezTo>
                  <a:cubicBezTo>
                    <a:pt x="3256" y="2551"/>
                    <a:pt x="2951" y="2228"/>
                    <a:pt x="2647" y="1923"/>
                  </a:cubicBezTo>
                  <a:cubicBezTo>
                    <a:pt x="2323" y="1638"/>
                    <a:pt x="1999" y="1352"/>
                    <a:pt x="1695" y="1085"/>
                  </a:cubicBezTo>
                  <a:cubicBezTo>
                    <a:pt x="1371" y="838"/>
                    <a:pt x="1047" y="610"/>
                    <a:pt x="724" y="400"/>
                  </a:cubicBezTo>
                  <a:cubicBezTo>
                    <a:pt x="476" y="267"/>
                    <a:pt x="248" y="13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1" name="Google Shape;1881;p64"/>
            <p:cNvSpPr/>
            <p:nvPr/>
          </p:nvSpPr>
          <p:spPr>
            <a:xfrm>
              <a:off x="3912075" y="5041375"/>
              <a:ext cx="128050" cy="104250"/>
            </a:xfrm>
            <a:custGeom>
              <a:avLst/>
              <a:gdLst/>
              <a:ahLst/>
              <a:cxnLst/>
              <a:rect l="l" t="t" r="r" b="b"/>
              <a:pathLst>
                <a:path w="5122" h="4170" extrusionOk="0">
                  <a:moveTo>
                    <a:pt x="5084" y="3789"/>
                  </a:moveTo>
                  <a:cubicBezTo>
                    <a:pt x="5084" y="3826"/>
                    <a:pt x="5084" y="3882"/>
                    <a:pt x="5102" y="3920"/>
                  </a:cubicBezTo>
                  <a:lnTo>
                    <a:pt x="5102" y="3920"/>
                  </a:lnTo>
                  <a:cubicBezTo>
                    <a:pt x="5098" y="3874"/>
                    <a:pt x="5084" y="3839"/>
                    <a:pt x="5084" y="3789"/>
                  </a:cubicBezTo>
                  <a:close/>
                  <a:moveTo>
                    <a:pt x="5102" y="3920"/>
                  </a:moveTo>
                  <a:cubicBezTo>
                    <a:pt x="5102" y="3927"/>
                    <a:pt x="5103" y="3934"/>
                    <a:pt x="5103" y="3941"/>
                  </a:cubicBezTo>
                  <a:lnTo>
                    <a:pt x="5103" y="3922"/>
                  </a:lnTo>
                  <a:cubicBezTo>
                    <a:pt x="5102" y="3922"/>
                    <a:pt x="5102" y="3921"/>
                    <a:pt x="5102" y="3920"/>
                  </a:cubicBezTo>
                  <a:close/>
                  <a:moveTo>
                    <a:pt x="1" y="0"/>
                  </a:moveTo>
                  <a:lnTo>
                    <a:pt x="591" y="533"/>
                  </a:lnTo>
                  <a:cubicBezTo>
                    <a:pt x="778" y="702"/>
                    <a:pt x="947" y="870"/>
                    <a:pt x="1133" y="1039"/>
                  </a:cubicBezTo>
                  <a:lnTo>
                    <a:pt x="1133" y="1039"/>
                  </a:lnTo>
                  <a:lnTo>
                    <a:pt x="1314" y="1238"/>
                  </a:lnTo>
                  <a:cubicBezTo>
                    <a:pt x="1581" y="1523"/>
                    <a:pt x="1847" y="1809"/>
                    <a:pt x="2133" y="2056"/>
                  </a:cubicBezTo>
                  <a:cubicBezTo>
                    <a:pt x="2285" y="2190"/>
                    <a:pt x="2437" y="2323"/>
                    <a:pt x="2609" y="2437"/>
                  </a:cubicBezTo>
                  <a:cubicBezTo>
                    <a:pt x="2780" y="2570"/>
                    <a:pt x="2894" y="2647"/>
                    <a:pt x="3047" y="2761"/>
                  </a:cubicBezTo>
                  <a:cubicBezTo>
                    <a:pt x="3351" y="2989"/>
                    <a:pt x="3637" y="3218"/>
                    <a:pt x="3960" y="3446"/>
                  </a:cubicBezTo>
                  <a:cubicBezTo>
                    <a:pt x="4246" y="3675"/>
                    <a:pt x="4570" y="3903"/>
                    <a:pt x="4912" y="4093"/>
                  </a:cubicBezTo>
                  <a:cubicBezTo>
                    <a:pt x="4950" y="4113"/>
                    <a:pt x="4989" y="4113"/>
                    <a:pt x="5027" y="4132"/>
                  </a:cubicBezTo>
                  <a:lnTo>
                    <a:pt x="5065" y="4132"/>
                  </a:lnTo>
                  <a:lnTo>
                    <a:pt x="5065" y="4170"/>
                  </a:lnTo>
                  <a:cubicBezTo>
                    <a:pt x="5084" y="4170"/>
                    <a:pt x="5103" y="4170"/>
                    <a:pt x="5103" y="4151"/>
                  </a:cubicBezTo>
                  <a:cubicBezTo>
                    <a:pt x="5122" y="4132"/>
                    <a:pt x="5122" y="4074"/>
                    <a:pt x="5103" y="4036"/>
                  </a:cubicBezTo>
                  <a:lnTo>
                    <a:pt x="5103" y="4093"/>
                  </a:lnTo>
                  <a:cubicBezTo>
                    <a:pt x="5103" y="4093"/>
                    <a:pt x="5103" y="4113"/>
                    <a:pt x="5103" y="4113"/>
                  </a:cubicBezTo>
                  <a:lnTo>
                    <a:pt x="5046" y="4113"/>
                  </a:lnTo>
                  <a:lnTo>
                    <a:pt x="5008" y="4093"/>
                  </a:lnTo>
                  <a:cubicBezTo>
                    <a:pt x="4969" y="4074"/>
                    <a:pt x="4912" y="4055"/>
                    <a:pt x="4874" y="4036"/>
                  </a:cubicBezTo>
                  <a:cubicBezTo>
                    <a:pt x="4817" y="3979"/>
                    <a:pt x="4741" y="3941"/>
                    <a:pt x="4684" y="3884"/>
                  </a:cubicBezTo>
                  <a:cubicBezTo>
                    <a:pt x="4551" y="3789"/>
                    <a:pt x="4436" y="3675"/>
                    <a:pt x="4341" y="3560"/>
                  </a:cubicBezTo>
                  <a:cubicBezTo>
                    <a:pt x="4075" y="3294"/>
                    <a:pt x="3846" y="3008"/>
                    <a:pt x="3599" y="2723"/>
                  </a:cubicBezTo>
                  <a:cubicBezTo>
                    <a:pt x="3351" y="2437"/>
                    <a:pt x="3085" y="2171"/>
                    <a:pt x="2818" y="1904"/>
                  </a:cubicBezTo>
                  <a:cubicBezTo>
                    <a:pt x="2533" y="1657"/>
                    <a:pt x="2228" y="1371"/>
                    <a:pt x="1923" y="1124"/>
                  </a:cubicBezTo>
                  <a:cubicBezTo>
                    <a:pt x="1619" y="876"/>
                    <a:pt x="1295" y="648"/>
                    <a:pt x="953" y="457"/>
                  </a:cubicBezTo>
                  <a:cubicBezTo>
                    <a:pt x="648" y="286"/>
                    <a:pt x="324" y="15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2" name="Google Shape;1882;p64"/>
            <p:cNvSpPr/>
            <p:nvPr/>
          </p:nvSpPr>
          <p:spPr>
            <a:xfrm>
              <a:off x="3850675" y="4931425"/>
              <a:ext cx="168825" cy="169975"/>
            </a:xfrm>
            <a:custGeom>
              <a:avLst/>
              <a:gdLst/>
              <a:ahLst/>
              <a:cxnLst/>
              <a:rect l="l" t="t" r="r" b="b"/>
              <a:pathLst>
                <a:path w="6753" h="6799" extrusionOk="0">
                  <a:moveTo>
                    <a:pt x="1" y="1"/>
                  </a:moveTo>
                  <a:lnTo>
                    <a:pt x="1" y="1"/>
                  </a:lnTo>
                  <a:cubicBezTo>
                    <a:pt x="267" y="286"/>
                    <a:pt x="515" y="572"/>
                    <a:pt x="781" y="838"/>
                  </a:cubicBezTo>
                  <a:cubicBezTo>
                    <a:pt x="934" y="972"/>
                    <a:pt x="1067" y="1105"/>
                    <a:pt x="1219" y="1219"/>
                  </a:cubicBezTo>
                  <a:cubicBezTo>
                    <a:pt x="1371" y="1352"/>
                    <a:pt x="1505" y="1467"/>
                    <a:pt x="1638" y="1600"/>
                  </a:cubicBezTo>
                  <a:cubicBezTo>
                    <a:pt x="1924" y="1866"/>
                    <a:pt x="2190" y="2152"/>
                    <a:pt x="2457" y="2418"/>
                  </a:cubicBezTo>
                  <a:cubicBezTo>
                    <a:pt x="2609" y="2552"/>
                    <a:pt x="2742" y="2685"/>
                    <a:pt x="2894" y="2818"/>
                  </a:cubicBezTo>
                  <a:cubicBezTo>
                    <a:pt x="3047" y="2932"/>
                    <a:pt x="3180" y="3047"/>
                    <a:pt x="3332" y="3161"/>
                  </a:cubicBezTo>
                  <a:lnTo>
                    <a:pt x="3428" y="3237"/>
                  </a:lnTo>
                  <a:lnTo>
                    <a:pt x="3428" y="3237"/>
                  </a:lnTo>
                  <a:lnTo>
                    <a:pt x="3409" y="3218"/>
                  </a:lnTo>
                  <a:lnTo>
                    <a:pt x="3409" y="3218"/>
                  </a:lnTo>
                  <a:cubicBezTo>
                    <a:pt x="3770" y="3523"/>
                    <a:pt x="4132" y="3827"/>
                    <a:pt x="4475" y="4151"/>
                  </a:cubicBezTo>
                  <a:lnTo>
                    <a:pt x="4970" y="4570"/>
                  </a:lnTo>
                  <a:cubicBezTo>
                    <a:pt x="5141" y="4741"/>
                    <a:pt x="5312" y="4893"/>
                    <a:pt x="5465" y="5046"/>
                  </a:cubicBezTo>
                  <a:cubicBezTo>
                    <a:pt x="5769" y="5369"/>
                    <a:pt x="6074" y="5712"/>
                    <a:pt x="6340" y="6074"/>
                  </a:cubicBezTo>
                  <a:cubicBezTo>
                    <a:pt x="6436" y="6207"/>
                    <a:pt x="6531" y="6340"/>
                    <a:pt x="6626" y="6493"/>
                  </a:cubicBezTo>
                  <a:cubicBezTo>
                    <a:pt x="6645" y="6531"/>
                    <a:pt x="6664" y="6588"/>
                    <a:pt x="6683" y="6626"/>
                  </a:cubicBezTo>
                  <a:cubicBezTo>
                    <a:pt x="6702" y="6664"/>
                    <a:pt x="6702" y="6683"/>
                    <a:pt x="6721" y="6721"/>
                  </a:cubicBezTo>
                  <a:lnTo>
                    <a:pt x="6721" y="6759"/>
                  </a:lnTo>
                  <a:lnTo>
                    <a:pt x="6721" y="6797"/>
                  </a:lnTo>
                  <a:cubicBezTo>
                    <a:pt x="6723" y="6798"/>
                    <a:pt x="6725" y="6799"/>
                    <a:pt x="6727" y="6799"/>
                  </a:cubicBezTo>
                  <a:cubicBezTo>
                    <a:pt x="6753" y="6799"/>
                    <a:pt x="6702" y="6663"/>
                    <a:pt x="6702" y="6645"/>
                  </a:cubicBezTo>
                  <a:cubicBezTo>
                    <a:pt x="6664" y="6531"/>
                    <a:pt x="6626" y="6435"/>
                    <a:pt x="6569" y="6359"/>
                  </a:cubicBezTo>
                  <a:cubicBezTo>
                    <a:pt x="6512" y="6245"/>
                    <a:pt x="6455" y="6150"/>
                    <a:pt x="6397" y="6055"/>
                  </a:cubicBezTo>
                  <a:cubicBezTo>
                    <a:pt x="6169" y="5693"/>
                    <a:pt x="5922" y="5331"/>
                    <a:pt x="5674" y="4989"/>
                  </a:cubicBezTo>
                  <a:cubicBezTo>
                    <a:pt x="5446" y="4627"/>
                    <a:pt x="5198" y="4322"/>
                    <a:pt x="4951" y="3999"/>
                  </a:cubicBezTo>
                  <a:cubicBezTo>
                    <a:pt x="4703" y="3656"/>
                    <a:pt x="4456" y="3332"/>
                    <a:pt x="4189" y="3028"/>
                  </a:cubicBezTo>
                  <a:cubicBezTo>
                    <a:pt x="4056" y="2837"/>
                    <a:pt x="3884" y="2666"/>
                    <a:pt x="3713" y="2514"/>
                  </a:cubicBezTo>
                  <a:cubicBezTo>
                    <a:pt x="3561" y="2380"/>
                    <a:pt x="3409" y="2247"/>
                    <a:pt x="3256" y="2114"/>
                  </a:cubicBezTo>
                  <a:cubicBezTo>
                    <a:pt x="2933" y="1847"/>
                    <a:pt x="2609" y="1562"/>
                    <a:pt x="2247" y="1314"/>
                  </a:cubicBezTo>
                  <a:cubicBezTo>
                    <a:pt x="2076" y="1181"/>
                    <a:pt x="1905" y="1067"/>
                    <a:pt x="1733" y="972"/>
                  </a:cubicBezTo>
                  <a:cubicBezTo>
                    <a:pt x="1543" y="857"/>
                    <a:pt x="1333" y="762"/>
                    <a:pt x="1143" y="667"/>
                  </a:cubicBezTo>
                  <a:cubicBezTo>
                    <a:pt x="953" y="553"/>
                    <a:pt x="762" y="458"/>
                    <a:pt x="572" y="343"/>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3" name="Google Shape;1883;p64"/>
            <p:cNvSpPr/>
            <p:nvPr/>
          </p:nvSpPr>
          <p:spPr>
            <a:xfrm>
              <a:off x="3821650" y="4830525"/>
              <a:ext cx="170900" cy="170425"/>
            </a:xfrm>
            <a:custGeom>
              <a:avLst/>
              <a:gdLst/>
              <a:ahLst/>
              <a:cxnLst/>
              <a:rect l="l" t="t" r="r" b="b"/>
              <a:pathLst>
                <a:path w="6836" h="6817" extrusionOk="0">
                  <a:moveTo>
                    <a:pt x="0" y="1"/>
                  </a:moveTo>
                  <a:lnTo>
                    <a:pt x="0" y="1"/>
                  </a:lnTo>
                  <a:cubicBezTo>
                    <a:pt x="324" y="343"/>
                    <a:pt x="629" y="686"/>
                    <a:pt x="952" y="1010"/>
                  </a:cubicBezTo>
                  <a:cubicBezTo>
                    <a:pt x="1105" y="1162"/>
                    <a:pt x="1276" y="1314"/>
                    <a:pt x="1428" y="1466"/>
                  </a:cubicBezTo>
                  <a:cubicBezTo>
                    <a:pt x="1600" y="1619"/>
                    <a:pt x="1752" y="1771"/>
                    <a:pt x="1904" y="1942"/>
                  </a:cubicBezTo>
                  <a:lnTo>
                    <a:pt x="1885" y="1904"/>
                  </a:lnTo>
                  <a:lnTo>
                    <a:pt x="1885" y="1904"/>
                  </a:lnTo>
                  <a:cubicBezTo>
                    <a:pt x="1999" y="2038"/>
                    <a:pt x="2133" y="2190"/>
                    <a:pt x="2266" y="2304"/>
                  </a:cubicBezTo>
                  <a:cubicBezTo>
                    <a:pt x="2399" y="2437"/>
                    <a:pt x="2513" y="2514"/>
                    <a:pt x="2628" y="2609"/>
                  </a:cubicBezTo>
                  <a:cubicBezTo>
                    <a:pt x="2932" y="2856"/>
                    <a:pt x="3218" y="3142"/>
                    <a:pt x="3522" y="3408"/>
                  </a:cubicBezTo>
                  <a:cubicBezTo>
                    <a:pt x="3675" y="3561"/>
                    <a:pt x="3846" y="3694"/>
                    <a:pt x="3998" y="3846"/>
                  </a:cubicBezTo>
                  <a:cubicBezTo>
                    <a:pt x="4151" y="3979"/>
                    <a:pt x="4322" y="4094"/>
                    <a:pt x="4474" y="4227"/>
                  </a:cubicBezTo>
                  <a:cubicBezTo>
                    <a:pt x="4684" y="4379"/>
                    <a:pt x="4874" y="4551"/>
                    <a:pt x="5084" y="4722"/>
                  </a:cubicBezTo>
                  <a:cubicBezTo>
                    <a:pt x="5274" y="4893"/>
                    <a:pt x="5502" y="5084"/>
                    <a:pt x="5693" y="5274"/>
                  </a:cubicBezTo>
                  <a:cubicBezTo>
                    <a:pt x="5883" y="5503"/>
                    <a:pt x="6074" y="5731"/>
                    <a:pt x="6264" y="5959"/>
                  </a:cubicBezTo>
                  <a:cubicBezTo>
                    <a:pt x="6435" y="6207"/>
                    <a:pt x="6626" y="6473"/>
                    <a:pt x="6778" y="6721"/>
                  </a:cubicBezTo>
                  <a:lnTo>
                    <a:pt x="6797" y="6778"/>
                  </a:lnTo>
                  <a:lnTo>
                    <a:pt x="6797" y="6797"/>
                  </a:lnTo>
                  <a:cubicBezTo>
                    <a:pt x="6797" y="6816"/>
                    <a:pt x="6816" y="6816"/>
                    <a:pt x="6816" y="6816"/>
                  </a:cubicBezTo>
                  <a:lnTo>
                    <a:pt x="6816" y="6797"/>
                  </a:lnTo>
                  <a:cubicBezTo>
                    <a:pt x="6835" y="6759"/>
                    <a:pt x="6778" y="6683"/>
                    <a:pt x="6759" y="6645"/>
                  </a:cubicBezTo>
                  <a:cubicBezTo>
                    <a:pt x="6740" y="6588"/>
                    <a:pt x="6702" y="6492"/>
                    <a:pt x="6645" y="6416"/>
                  </a:cubicBezTo>
                  <a:cubicBezTo>
                    <a:pt x="6568" y="6264"/>
                    <a:pt x="6492" y="6112"/>
                    <a:pt x="6397" y="5959"/>
                  </a:cubicBezTo>
                  <a:cubicBezTo>
                    <a:pt x="6226" y="5636"/>
                    <a:pt x="6035" y="5312"/>
                    <a:pt x="5826" y="5008"/>
                  </a:cubicBezTo>
                  <a:lnTo>
                    <a:pt x="5826" y="5027"/>
                  </a:lnTo>
                  <a:cubicBezTo>
                    <a:pt x="5693" y="4855"/>
                    <a:pt x="5559" y="4703"/>
                    <a:pt x="5445" y="4551"/>
                  </a:cubicBezTo>
                  <a:cubicBezTo>
                    <a:pt x="5312" y="4398"/>
                    <a:pt x="5160" y="4189"/>
                    <a:pt x="5026" y="4018"/>
                  </a:cubicBezTo>
                  <a:cubicBezTo>
                    <a:pt x="4893" y="3846"/>
                    <a:pt x="4741" y="3694"/>
                    <a:pt x="4608" y="3542"/>
                  </a:cubicBezTo>
                  <a:cubicBezTo>
                    <a:pt x="4474" y="3389"/>
                    <a:pt x="4322" y="3218"/>
                    <a:pt x="4170" y="3047"/>
                  </a:cubicBezTo>
                  <a:cubicBezTo>
                    <a:pt x="3865" y="2723"/>
                    <a:pt x="3541" y="2399"/>
                    <a:pt x="3180" y="2133"/>
                  </a:cubicBezTo>
                  <a:cubicBezTo>
                    <a:pt x="3027" y="2000"/>
                    <a:pt x="2837" y="1885"/>
                    <a:pt x="2666" y="1752"/>
                  </a:cubicBezTo>
                  <a:cubicBezTo>
                    <a:pt x="2494" y="1638"/>
                    <a:pt x="2323" y="1486"/>
                    <a:pt x="2152" y="1371"/>
                  </a:cubicBezTo>
                  <a:cubicBezTo>
                    <a:pt x="1980" y="1238"/>
                    <a:pt x="1809" y="1124"/>
                    <a:pt x="1638" y="991"/>
                  </a:cubicBezTo>
                  <a:cubicBezTo>
                    <a:pt x="1447" y="876"/>
                    <a:pt x="1238" y="762"/>
                    <a:pt x="1048" y="648"/>
                  </a:cubicBezTo>
                  <a:lnTo>
                    <a:pt x="1067" y="648"/>
                  </a:lnTo>
                  <a:lnTo>
                    <a:pt x="667" y="400"/>
                  </a:lnTo>
                  <a:lnTo>
                    <a:pt x="495" y="305"/>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4" name="Google Shape;1884;p64"/>
            <p:cNvSpPr/>
            <p:nvPr/>
          </p:nvSpPr>
          <p:spPr>
            <a:xfrm>
              <a:off x="3808800" y="4756275"/>
              <a:ext cx="164225" cy="178025"/>
            </a:xfrm>
            <a:custGeom>
              <a:avLst/>
              <a:gdLst/>
              <a:ahLst/>
              <a:cxnLst/>
              <a:rect l="l" t="t" r="r" b="b"/>
              <a:pathLst>
                <a:path w="6569" h="7121" extrusionOk="0">
                  <a:moveTo>
                    <a:pt x="0" y="1"/>
                  </a:moveTo>
                  <a:lnTo>
                    <a:pt x="0" y="1"/>
                  </a:lnTo>
                  <a:cubicBezTo>
                    <a:pt x="115" y="210"/>
                    <a:pt x="229" y="400"/>
                    <a:pt x="362" y="591"/>
                  </a:cubicBezTo>
                  <a:cubicBezTo>
                    <a:pt x="476" y="762"/>
                    <a:pt x="610" y="914"/>
                    <a:pt x="743" y="1067"/>
                  </a:cubicBezTo>
                  <a:cubicBezTo>
                    <a:pt x="895" y="1219"/>
                    <a:pt x="1047" y="1352"/>
                    <a:pt x="1200" y="1505"/>
                  </a:cubicBezTo>
                  <a:lnTo>
                    <a:pt x="1638" y="1962"/>
                  </a:lnTo>
                  <a:cubicBezTo>
                    <a:pt x="1923" y="2266"/>
                    <a:pt x="2228" y="2552"/>
                    <a:pt x="2532" y="2818"/>
                  </a:cubicBezTo>
                  <a:cubicBezTo>
                    <a:pt x="2856" y="3104"/>
                    <a:pt x="3161" y="3389"/>
                    <a:pt x="3503" y="3656"/>
                  </a:cubicBezTo>
                  <a:lnTo>
                    <a:pt x="3884" y="3922"/>
                  </a:lnTo>
                  <a:cubicBezTo>
                    <a:pt x="3998" y="4018"/>
                    <a:pt x="4132" y="4113"/>
                    <a:pt x="4227" y="4227"/>
                  </a:cubicBezTo>
                  <a:cubicBezTo>
                    <a:pt x="4341" y="4322"/>
                    <a:pt x="4493" y="4456"/>
                    <a:pt x="4608" y="4589"/>
                  </a:cubicBezTo>
                  <a:lnTo>
                    <a:pt x="4608" y="4570"/>
                  </a:lnTo>
                  <a:lnTo>
                    <a:pt x="4665" y="4646"/>
                  </a:lnTo>
                  <a:lnTo>
                    <a:pt x="4798" y="4779"/>
                  </a:lnTo>
                  <a:cubicBezTo>
                    <a:pt x="4988" y="4989"/>
                    <a:pt x="5179" y="5198"/>
                    <a:pt x="5369" y="5426"/>
                  </a:cubicBezTo>
                  <a:cubicBezTo>
                    <a:pt x="5540" y="5636"/>
                    <a:pt x="5750" y="5902"/>
                    <a:pt x="5921" y="6131"/>
                  </a:cubicBezTo>
                  <a:cubicBezTo>
                    <a:pt x="6150" y="6435"/>
                    <a:pt x="6340" y="6740"/>
                    <a:pt x="6530" y="7045"/>
                  </a:cubicBezTo>
                  <a:lnTo>
                    <a:pt x="6568" y="7121"/>
                  </a:lnTo>
                  <a:lnTo>
                    <a:pt x="6568" y="7102"/>
                  </a:lnTo>
                  <a:cubicBezTo>
                    <a:pt x="6492" y="6930"/>
                    <a:pt x="6416" y="6759"/>
                    <a:pt x="6302" y="6588"/>
                  </a:cubicBezTo>
                  <a:cubicBezTo>
                    <a:pt x="6207" y="6416"/>
                    <a:pt x="6112" y="6245"/>
                    <a:pt x="6016" y="6055"/>
                  </a:cubicBezTo>
                  <a:cubicBezTo>
                    <a:pt x="5902" y="5883"/>
                    <a:pt x="5769" y="5693"/>
                    <a:pt x="5655" y="5522"/>
                  </a:cubicBezTo>
                  <a:cubicBezTo>
                    <a:pt x="5521" y="5331"/>
                    <a:pt x="5426" y="5179"/>
                    <a:pt x="5312" y="5027"/>
                  </a:cubicBezTo>
                  <a:cubicBezTo>
                    <a:pt x="5045" y="4665"/>
                    <a:pt x="4779" y="4303"/>
                    <a:pt x="4493" y="3961"/>
                  </a:cubicBezTo>
                  <a:cubicBezTo>
                    <a:pt x="4189" y="3637"/>
                    <a:pt x="3903" y="3370"/>
                    <a:pt x="3618" y="3066"/>
                  </a:cubicBezTo>
                  <a:lnTo>
                    <a:pt x="3503" y="2952"/>
                  </a:lnTo>
                  <a:lnTo>
                    <a:pt x="3503" y="2952"/>
                  </a:lnTo>
                  <a:cubicBezTo>
                    <a:pt x="3066" y="2495"/>
                    <a:pt x="2609" y="2057"/>
                    <a:pt x="2114" y="1657"/>
                  </a:cubicBezTo>
                  <a:cubicBezTo>
                    <a:pt x="1866" y="1467"/>
                    <a:pt x="1638" y="1276"/>
                    <a:pt x="1371" y="1105"/>
                  </a:cubicBezTo>
                  <a:cubicBezTo>
                    <a:pt x="1105" y="914"/>
                    <a:pt x="838" y="724"/>
                    <a:pt x="572" y="515"/>
                  </a:cubicBezTo>
                  <a:cubicBezTo>
                    <a:pt x="362" y="362"/>
                    <a:pt x="172" y="19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5" name="Google Shape;1885;p64"/>
            <p:cNvSpPr/>
            <p:nvPr/>
          </p:nvSpPr>
          <p:spPr>
            <a:xfrm>
              <a:off x="3750250" y="4677750"/>
              <a:ext cx="188500" cy="145650"/>
            </a:xfrm>
            <a:custGeom>
              <a:avLst/>
              <a:gdLst/>
              <a:ahLst/>
              <a:cxnLst/>
              <a:rect l="l" t="t" r="r" b="b"/>
              <a:pathLst>
                <a:path w="7540" h="5826" extrusionOk="0">
                  <a:moveTo>
                    <a:pt x="1" y="0"/>
                  </a:moveTo>
                  <a:cubicBezTo>
                    <a:pt x="191" y="115"/>
                    <a:pt x="362" y="248"/>
                    <a:pt x="534" y="362"/>
                  </a:cubicBezTo>
                  <a:lnTo>
                    <a:pt x="515" y="343"/>
                  </a:lnTo>
                  <a:lnTo>
                    <a:pt x="515" y="343"/>
                  </a:lnTo>
                  <a:lnTo>
                    <a:pt x="705" y="495"/>
                  </a:lnTo>
                  <a:cubicBezTo>
                    <a:pt x="953" y="724"/>
                    <a:pt x="1200" y="952"/>
                    <a:pt x="1448" y="1181"/>
                  </a:cubicBezTo>
                  <a:cubicBezTo>
                    <a:pt x="1695" y="1409"/>
                    <a:pt x="1962" y="1619"/>
                    <a:pt x="2228" y="1809"/>
                  </a:cubicBezTo>
                  <a:cubicBezTo>
                    <a:pt x="2495" y="2018"/>
                    <a:pt x="2742" y="2209"/>
                    <a:pt x="3028" y="2380"/>
                  </a:cubicBezTo>
                  <a:cubicBezTo>
                    <a:pt x="3294" y="2551"/>
                    <a:pt x="3618" y="2723"/>
                    <a:pt x="3923" y="2894"/>
                  </a:cubicBezTo>
                  <a:cubicBezTo>
                    <a:pt x="4303" y="3161"/>
                    <a:pt x="4684" y="3408"/>
                    <a:pt x="5065" y="3675"/>
                  </a:cubicBezTo>
                  <a:cubicBezTo>
                    <a:pt x="5446" y="3941"/>
                    <a:pt x="5826" y="4151"/>
                    <a:pt x="6169" y="4436"/>
                  </a:cubicBezTo>
                  <a:cubicBezTo>
                    <a:pt x="6359" y="4608"/>
                    <a:pt x="6531" y="4779"/>
                    <a:pt x="6702" y="4950"/>
                  </a:cubicBezTo>
                  <a:lnTo>
                    <a:pt x="6778" y="5026"/>
                  </a:lnTo>
                  <a:cubicBezTo>
                    <a:pt x="7026" y="5274"/>
                    <a:pt x="7254" y="5540"/>
                    <a:pt x="7521" y="5807"/>
                  </a:cubicBezTo>
                  <a:cubicBezTo>
                    <a:pt x="7464" y="5731"/>
                    <a:pt x="7426" y="5674"/>
                    <a:pt x="7368" y="5598"/>
                  </a:cubicBezTo>
                  <a:cubicBezTo>
                    <a:pt x="7102" y="5236"/>
                    <a:pt x="6854" y="4874"/>
                    <a:pt x="6569" y="4512"/>
                  </a:cubicBezTo>
                  <a:cubicBezTo>
                    <a:pt x="6302" y="4170"/>
                    <a:pt x="6017" y="3846"/>
                    <a:pt x="5712" y="3503"/>
                  </a:cubicBezTo>
                  <a:cubicBezTo>
                    <a:pt x="5408" y="3180"/>
                    <a:pt x="5103" y="2818"/>
                    <a:pt x="4779" y="2475"/>
                  </a:cubicBezTo>
                  <a:cubicBezTo>
                    <a:pt x="4456" y="2133"/>
                    <a:pt x="4094" y="1828"/>
                    <a:pt x="3675" y="1581"/>
                  </a:cubicBezTo>
                  <a:cubicBezTo>
                    <a:pt x="3104" y="1219"/>
                    <a:pt x="2495" y="876"/>
                    <a:pt x="1886" y="591"/>
                  </a:cubicBezTo>
                  <a:cubicBezTo>
                    <a:pt x="1581" y="438"/>
                    <a:pt x="1276" y="305"/>
                    <a:pt x="953" y="191"/>
                  </a:cubicBezTo>
                  <a:cubicBezTo>
                    <a:pt x="648" y="96"/>
                    <a:pt x="324" y="19"/>
                    <a:pt x="1" y="0"/>
                  </a:cubicBezTo>
                  <a:close/>
                  <a:moveTo>
                    <a:pt x="7502" y="5807"/>
                  </a:moveTo>
                  <a:cubicBezTo>
                    <a:pt x="7521" y="5807"/>
                    <a:pt x="7521" y="5807"/>
                    <a:pt x="7540" y="5826"/>
                  </a:cubicBezTo>
                  <a:lnTo>
                    <a:pt x="7521" y="580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6" name="Google Shape;1886;p64"/>
            <p:cNvSpPr/>
            <p:nvPr/>
          </p:nvSpPr>
          <p:spPr>
            <a:xfrm>
              <a:off x="3689325" y="4565425"/>
              <a:ext cx="192325" cy="141850"/>
            </a:xfrm>
            <a:custGeom>
              <a:avLst/>
              <a:gdLst/>
              <a:ahLst/>
              <a:cxnLst/>
              <a:rect l="l" t="t" r="r" b="b"/>
              <a:pathLst>
                <a:path w="7693" h="5674" extrusionOk="0">
                  <a:moveTo>
                    <a:pt x="1" y="0"/>
                  </a:moveTo>
                  <a:lnTo>
                    <a:pt x="1" y="0"/>
                  </a:lnTo>
                  <a:cubicBezTo>
                    <a:pt x="267" y="248"/>
                    <a:pt x="515" y="476"/>
                    <a:pt x="781" y="686"/>
                  </a:cubicBezTo>
                  <a:lnTo>
                    <a:pt x="877" y="762"/>
                  </a:lnTo>
                  <a:cubicBezTo>
                    <a:pt x="1600" y="1352"/>
                    <a:pt x="2324" y="1904"/>
                    <a:pt x="3047" y="2475"/>
                  </a:cubicBezTo>
                  <a:lnTo>
                    <a:pt x="3123" y="2532"/>
                  </a:lnTo>
                  <a:lnTo>
                    <a:pt x="3504" y="2837"/>
                  </a:lnTo>
                  <a:cubicBezTo>
                    <a:pt x="3694" y="3008"/>
                    <a:pt x="3904" y="3161"/>
                    <a:pt x="4113" y="3294"/>
                  </a:cubicBezTo>
                  <a:cubicBezTo>
                    <a:pt x="4342" y="3446"/>
                    <a:pt x="4570" y="3561"/>
                    <a:pt x="4798" y="3694"/>
                  </a:cubicBezTo>
                  <a:cubicBezTo>
                    <a:pt x="5236" y="3941"/>
                    <a:pt x="5693" y="4151"/>
                    <a:pt x="6112" y="4417"/>
                  </a:cubicBezTo>
                  <a:cubicBezTo>
                    <a:pt x="6550" y="4665"/>
                    <a:pt x="7026" y="5007"/>
                    <a:pt x="7445" y="5350"/>
                  </a:cubicBezTo>
                  <a:lnTo>
                    <a:pt x="7521" y="5407"/>
                  </a:lnTo>
                  <a:lnTo>
                    <a:pt x="7578" y="5464"/>
                  </a:lnTo>
                  <a:lnTo>
                    <a:pt x="7597" y="5521"/>
                  </a:lnTo>
                  <a:lnTo>
                    <a:pt x="7635" y="5560"/>
                  </a:lnTo>
                  <a:lnTo>
                    <a:pt x="7635" y="5598"/>
                  </a:lnTo>
                  <a:lnTo>
                    <a:pt x="7635" y="5636"/>
                  </a:lnTo>
                  <a:lnTo>
                    <a:pt x="7635" y="5655"/>
                  </a:lnTo>
                  <a:lnTo>
                    <a:pt x="7635" y="5674"/>
                  </a:lnTo>
                  <a:cubicBezTo>
                    <a:pt x="7654" y="5674"/>
                    <a:pt x="7654" y="5655"/>
                    <a:pt x="7654" y="5655"/>
                  </a:cubicBezTo>
                  <a:cubicBezTo>
                    <a:pt x="7692" y="5579"/>
                    <a:pt x="7597" y="5445"/>
                    <a:pt x="7559" y="5388"/>
                  </a:cubicBezTo>
                  <a:cubicBezTo>
                    <a:pt x="7369" y="5179"/>
                    <a:pt x="7178" y="4988"/>
                    <a:pt x="6969" y="4817"/>
                  </a:cubicBezTo>
                  <a:cubicBezTo>
                    <a:pt x="6607" y="4474"/>
                    <a:pt x="6245" y="4113"/>
                    <a:pt x="5846" y="3808"/>
                  </a:cubicBezTo>
                  <a:lnTo>
                    <a:pt x="5846" y="3808"/>
                  </a:lnTo>
                  <a:lnTo>
                    <a:pt x="5865" y="3827"/>
                  </a:lnTo>
                  <a:lnTo>
                    <a:pt x="5427" y="3465"/>
                  </a:lnTo>
                  <a:lnTo>
                    <a:pt x="5446" y="3484"/>
                  </a:lnTo>
                  <a:cubicBezTo>
                    <a:pt x="5103" y="3218"/>
                    <a:pt x="4779" y="2913"/>
                    <a:pt x="4456" y="2609"/>
                  </a:cubicBezTo>
                  <a:cubicBezTo>
                    <a:pt x="4132" y="2304"/>
                    <a:pt x="3828" y="2018"/>
                    <a:pt x="3485" y="1733"/>
                  </a:cubicBezTo>
                  <a:cubicBezTo>
                    <a:pt x="2799" y="1162"/>
                    <a:pt x="2019" y="724"/>
                    <a:pt x="1181" y="438"/>
                  </a:cubicBezTo>
                  <a:cubicBezTo>
                    <a:pt x="991" y="362"/>
                    <a:pt x="801" y="305"/>
                    <a:pt x="610" y="229"/>
                  </a:cubicBezTo>
                  <a:cubicBezTo>
                    <a:pt x="420" y="153"/>
                    <a:pt x="210" y="7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7" name="Google Shape;1887;p64"/>
            <p:cNvSpPr/>
            <p:nvPr/>
          </p:nvSpPr>
          <p:spPr>
            <a:xfrm>
              <a:off x="3489925" y="4334600"/>
              <a:ext cx="186575" cy="77600"/>
            </a:xfrm>
            <a:custGeom>
              <a:avLst/>
              <a:gdLst/>
              <a:ahLst/>
              <a:cxnLst/>
              <a:rect l="l" t="t" r="r" b="b"/>
              <a:pathLst>
                <a:path w="7463" h="3104" extrusionOk="0">
                  <a:moveTo>
                    <a:pt x="0" y="0"/>
                  </a:moveTo>
                  <a:lnTo>
                    <a:pt x="0" y="0"/>
                  </a:lnTo>
                  <a:cubicBezTo>
                    <a:pt x="381" y="248"/>
                    <a:pt x="781" y="514"/>
                    <a:pt x="1180" y="724"/>
                  </a:cubicBezTo>
                  <a:cubicBezTo>
                    <a:pt x="1599" y="933"/>
                    <a:pt x="2018" y="1104"/>
                    <a:pt x="2456" y="1276"/>
                  </a:cubicBezTo>
                  <a:cubicBezTo>
                    <a:pt x="2894" y="1428"/>
                    <a:pt x="3332" y="1580"/>
                    <a:pt x="3789" y="1713"/>
                  </a:cubicBezTo>
                  <a:cubicBezTo>
                    <a:pt x="3998" y="1771"/>
                    <a:pt x="4207" y="1828"/>
                    <a:pt x="4417" y="1885"/>
                  </a:cubicBezTo>
                  <a:cubicBezTo>
                    <a:pt x="4626" y="1942"/>
                    <a:pt x="4836" y="1999"/>
                    <a:pt x="5045" y="2037"/>
                  </a:cubicBezTo>
                  <a:cubicBezTo>
                    <a:pt x="5255" y="2075"/>
                    <a:pt x="5445" y="2132"/>
                    <a:pt x="5654" y="2189"/>
                  </a:cubicBezTo>
                  <a:cubicBezTo>
                    <a:pt x="5902" y="2266"/>
                    <a:pt x="6130" y="2361"/>
                    <a:pt x="6359" y="2456"/>
                  </a:cubicBezTo>
                  <a:cubicBezTo>
                    <a:pt x="6606" y="2570"/>
                    <a:pt x="6854" y="2684"/>
                    <a:pt x="7082" y="2837"/>
                  </a:cubicBezTo>
                  <a:cubicBezTo>
                    <a:pt x="7196" y="2894"/>
                    <a:pt x="7311" y="2989"/>
                    <a:pt x="7425" y="3065"/>
                  </a:cubicBezTo>
                  <a:lnTo>
                    <a:pt x="7431" y="3068"/>
                  </a:lnTo>
                  <a:lnTo>
                    <a:pt x="7431" y="3068"/>
                  </a:lnTo>
                  <a:cubicBezTo>
                    <a:pt x="7357" y="2980"/>
                    <a:pt x="7267" y="2909"/>
                    <a:pt x="7177" y="2837"/>
                  </a:cubicBezTo>
                  <a:cubicBezTo>
                    <a:pt x="7006" y="2703"/>
                    <a:pt x="6835" y="2570"/>
                    <a:pt x="6663" y="2456"/>
                  </a:cubicBezTo>
                  <a:cubicBezTo>
                    <a:pt x="6302" y="2189"/>
                    <a:pt x="5940" y="1961"/>
                    <a:pt x="5559" y="1733"/>
                  </a:cubicBezTo>
                  <a:cubicBezTo>
                    <a:pt x="5159" y="1523"/>
                    <a:pt x="4760" y="1333"/>
                    <a:pt x="4360" y="1161"/>
                  </a:cubicBezTo>
                  <a:cubicBezTo>
                    <a:pt x="4150" y="1066"/>
                    <a:pt x="3922" y="971"/>
                    <a:pt x="3693" y="895"/>
                  </a:cubicBezTo>
                  <a:cubicBezTo>
                    <a:pt x="3465" y="819"/>
                    <a:pt x="3275" y="743"/>
                    <a:pt x="3046" y="685"/>
                  </a:cubicBezTo>
                  <a:cubicBezTo>
                    <a:pt x="2837" y="609"/>
                    <a:pt x="2551" y="533"/>
                    <a:pt x="2304" y="476"/>
                  </a:cubicBezTo>
                  <a:cubicBezTo>
                    <a:pt x="2056" y="419"/>
                    <a:pt x="1790" y="381"/>
                    <a:pt x="1542" y="343"/>
                  </a:cubicBezTo>
                  <a:cubicBezTo>
                    <a:pt x="1028" y="248"/>
                    <a:pt x="514" y="114"/>
                    <a:pt x="0" y="0"/>
                  </a:cubicBezTo>
                  <a:close/>
                  <a:moveTo>
                    <a:pt x="7431" y="3068"/>
                  </a:moveTo>
                  <a:lnTo>
                    <a:pt x="7431" y="3068"/>
                  </a:lnTo>
                  <a:cubicBezTo>
                    <a:pt x="7435" y="3073"/>
                    <a:pt x="7440" y="3079"/>
                    <a:pt x="7444" y="3084"/>
                  </a:cubicBezTo>
                  <a:cubicBezTo>
                    <a:pt x="7463" y="3084"/>
                    <a:pt x="7463" y="3084"/>
                    <a:pt x="7444" y="3103"/>
                  </a:cubicBezTo>
                  <a:lnTo>
                    <a:pt x="7463" y="3084"/>
                  </a:lnTo>
                  <a:lnTo>
                    <a:pt x="7431" y="3068"/>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8" name="Google Shape;1888;p64"/>
            <p:cNvSpPr/>
            <p:nvPr/>
          </p:nvSpPr>
          <p:spPr>
            <a:xfrm>
              <a:off x="3444700" y="4281275"/>
              <a:ext cx="159475" cy="45725"/>
            </a:xfrm>
            <a:custGeom>
              <a:avLst/>
              <a:gdLst/>
              <a:ahLst/>
              <a:cxnLst/>
              <a:rect l="l" t="t" r="r" b="b"/>
              <a:pathLst>
                <a:path w="6379" h="1829" extrusionOk="0">
                  <a:moveTo>
                    <a:pt x="0" y="1"/>
                  </a:moveTo>
                  <a:lnTo>
                    <a:pt x="553" y="229"/>
                  </a:lnTo>
                  <a:cubicBezTo>
                    <a:pt x="1200" y="534"/>
                    <a:pt x="1885" y="800"/>
                    <a:pt x="2552" y="1048"/>
                  </a:cubicBezTo>
                  <a:cubicBezTo>
                    <a:pt x="2913" y="1143"/>
                    <a:pt x="3275" y="1238"/>
                    <a:pt x="3637" y="1276"/>
                  </a:cubicBezTo>
                  <a:cubicBezTo>
                    <a:pt x="3998" y="1333"/>
                    <a:pt x="4360" y="1333"/>
                    <a:pt x="4722" y="1391"/>
                  </a:cubicBezTo>
                  <a:cubicBezTo>
                    <a:pt x="5103" y="1448"/>
                    <a:pt x="5426" y="1543"/>
                    <a:pt x="5769" y="1619"/>
                  </a:cubicBezTo>
                  <a:cubicBezTo>
                    <a:pt x="5897" y="1656"/>
                    <a:pt x="6026" y="1710"/>
                    <a:pt x="6154" y="1765"/>
                  </a:cubicBezTo>
                  <a:lnTo>
                    <a:pt x="6154" y="1765"/>
                  </a:lnTo>
                  <a:cubicBezTo>
                    <a:pt x="5966" y="1667"/>
                    <a:pt x="5804" y="1560"/>
                    <a:pt x="5617" y="1467"/>
                  </a:cubicBezTo>
                  <a:cubicBezTo>
                    <a:pt x="5388" y="1333"/>
                    <a:pt x="5217" y="1257"/>
                    <a:pt x="5007" y="1162"/>
                  </a:cubicBezTo>
                  <a:cubicBezTo>
                    <a:pt x="4912" y="1105"/>
                    <a:pt x="4798" y="1067"/>
                    <a:pt x="4684" y="1029"/>
                  </a:cubicBezTo>
                  <a:cubicBezTo>
                    <a:pt x="4570" y="991"/>
                    <a:pt x="4436" y="953"/>
                    <a:pt x="4303" y="915"/>
                  </a:cubicBezTo>
                  <a:cubicBezTo>
                    <a:pt x="4075" y="858"/>
                    <a:pt x="3827" y="800"/>
                    <a:pt x="3599" y="724"/>
                  </a:cubicBezTo>
                  <a:lnTo>
                    <a:pt x="3446" y="686"/>
                  </a:lnTo>
                  <a:lnTo>
                    <a:pt x="3484" y="686"/>
                  </a:lnTo>
                  <a:cubicBezTo>
                    <a:pt x="3218" y="591"/>
                    <a:pt x="2951" y="496"/>
                    <a:pt x="2685" y="401"/>
                  </a:cubicBezTo>
                  <a:cubicBezTo>
                    <a:pt x="2418" y="305"/>
                    <a:pt x="2133" y="210"/>
                    <a:pt x="1847" y="153"/>
                  </a:cubicBezTo>
                  <a:cubicBezTo>
                    <a:pt x="1562" y="96"/>
                    <a:pt x="1257" y="58"/>
                    <a:pt x="952" y="39"/>
                  </a:cubicBezTo>
                  <a:cubicBezTo>
                    <a:pt x="648" y="1"/>
                    <a:pt x="324" y="1"/>
                    <a:pt x="0" y="1"/>
                  </a:cubicBezTo>
                  <a:close/>
                  <a:moveTo>
                    <a:pt x="6154" y="1765"/>
                  </a:moveTo>
                  <a:cubicBezTo>
                    <a:pt x="6196" y="1787"/>
                    <a:pt x="6238" y="1808"/>
                    <a:pt x="6283" y="1828"/>
                  </a:cubicBezTo>
                  <a:lnTo>
                    <a:pt x="6378" y="1828"/>
                  </a:lnTo>
                  <a:lnTo>
                    <a:pt x="6378" y="1809"/>
                  </a:lnTo>
                  <a:cubicBezTo>
                    <a:pt x="6302" y="1809"/>
                    <a:pt x="6226" y="1790"/>
                    <a:pt x="6169" y="1771"/>
                  </a:cubicBezTo>
                  <a:cubicBezTo>
                    <a:pt x="6164" y="1769"/>
                    <a:pt x="6159" y="1767"/>
                    <a:pt x="6154" y="17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9" name="Google Shape;1889;p64"/>
            <p:cNvSpPr/>
            <p:nvPr/>
          </p:nvSpPr>
          <p:spPr>
            <a:xfrm>
              <a:off x="3401400" y="4243875"/>
              <a:ext cx="135650" cy="26475"/>
            </a:xfrm>
            <a:custGeom>
              <a:avLst/>
              <a:gdLst/>
              <a:ahLst/>
              <a:cxnLst/>
              <a:rect l="l" t="t" r="r" b="b"/>
              <a:pathLst>
                <a:path w="5426" h="1059" extrusionOk="0">
                  <a:moveTo>
                    <a:pt x="996" y="0"/>
                  </a:moveTo>
                  <a:cubicBezTo>
                    <a:pt x="659" y="0"/>
                    <a:pt x="326" y="14"/>
                    <a:pt x="0" y="50"/>
                  </a:cubicBezTo>
                  <a:cubicBezTo>
                    <a:pt x="666" y="278"/>
                    <a:pt x="1352" y="469"/>
                    <a:pt x="2037" y="659"/>
                  </a:cubicBezTo>
                  <a:cubicBezTo>
                    <a:pt x="2380" y="773"/>
                    <a:pt x="2722" y="831"/>
                    <a:pt x="3065" y="850"/>
                  </a:cubicBezTo>
                  <a:cubicBezTo>
                    <a:pt x="3236" y="850"/>
                    <a:pt x="3408" y="850"/>
                    <a:pt x="3579" y="831"/>
                  </a:cubicBezTo>
                  <a:cubicBezTo>
                    <a:pt x="3750" y="811"/>
                    <a:pt x="3922" y="811"/>
                    <a:pt x="4093" y="811"/>
                  </a:cubicBezTo>
                  <a:cubicBezTo>
                    <a:pt x="4303" y="831"/>
                    <a:pt x="4493" y="850"/>
                    <a:pt x="4702" y="869"/>
                  </a:cubicBezTo>
                  <a:cubicBezTo>
                    <a:pt x="4912" y="907"/>
                    <a:pt x="5102" y="945"/>
                    <a:pt x="5312" y="983"/>
                  </a:cubicBezTo>
                  <a:lnTo>
                    <a:pt x="5388" y="1002"/>
                  </a:lnTo>
                  <a:lnTo>
                    <a:pt x="5407" y="1002"/>
                  </a:lnTo>
                  <a:lnTo>
                    <a:pt x="5369" y="1040"/>
                  </a:lnTo>
                  <a:lnTo>
                    <a:pt x="5337" y="1056"/>
                  </a:lnTo>
                  <a:lnTo>
                    <a:pt x="5337" y="1056"/>
                  </a:lnTo>
                  <a:cubicBezTo>
                    <a:pt x="5360" y="1049"/>
                    <a:pt x="5378" y="1035"/>
                    <a:pt x="5407" y="1021"/>
                  </a:cubicBezTo>
                  <a:lnTo>
                    <a:pt x="5426" y="1002"/>
                  </a:lnTo>
                  <a:cubicBezTo>
                    <a:pt x="5426" y="983"/>
                    <a:pt x="5407" y="983"/>
                    <a:pt x="5388" y="964"/>
                  </a:cubicBezTo>
                  <a:cubicBezTo>
                    <a:pt x="5312" y="945"/>
                    <a:pt x="5235" y="907"/>
                    <a:pt x="5159" y="888"/>
                  </a:cubicBezTo>
                  <a:cubicBezTo>
                    <a:pt x="5007" y="811"/>
                    <a:pt x="4836" y="716"/>
                    <a:pt x="4664" y="640"/>
                  </a:cubicBezTo>
                  <a:cubicBezTo>
                    <a:pt x="4512" y="564"/>
                    <a:pt x="4341" y="507"/>
                    <a:pt x="4169" y="450"/>
                  </a:cubicBezTo>
                  <a:cubicBezTo>
                    <a:pt x="3846" y="355"/>
                    <a:pt x="3522" y="297"/>
                    <a:pt x="3179" y="259"/>
                  </a:cubicBezTo>
                  <a:lnTo>
                    <a:pt x="3103" y="240"/>
                  </a:lnTo>
                  <a:cubicBezTo>
                    <a:pt x="2608" y="145"/>
                    <a:pt x="2094" y="69"/>
                    <a:pt x="1580" y="12"/>
                  </a:cubicBezTo>
                  <a:cubicBezTo>
                    <a:pt x="1385" y="5"/>
                    <a:pt x="1190" y="0"/>
                    <a:pt x="996" y="0"/>
                  </a:cubicBezTo>
                  <a:close/>
                  <a:moveTo>
                    <a:pt x="5337" y="1056"/>
                  </a:moveTo>
                  <a:cubicBezTo>
                    <a:pt x="5329" y="1058"/>
                    <a:pt x="5321" y="1059"/>
                    <a:pt x="5312" y="1059"/>
                  </a:cubicBezTo>
                  <a:lnTo>
                    <a:pt x="5331" y="1059"/>
                  </a:lnTo>
                  <a:lnTo>
                    <a:pt x="5337" y="105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0" name="Google Shape;1890;p64"/>
            <p:cNvSpPr/>
            <p:nvPr/>
          </p:nvSpPr>
          <p:spPr>
            <a:xfrm>
              <a:off x="3320000" y="4179075"/>
              <a:ext cx="140425" cy="30250"/>
            </a:xfrm>
            <a:custGeom>
              <a:avLst/>
              <a:gdLst/>
              <a:ahLst/>
              <a:cxnLst/>
              <a:rect l="l" t="t" r="r" b="b"/>
              <a:pathLst>
                <a:path w="5617" h="1210" extrusionOk="0">
                  <a:moveTo>
                    <a:pt x="372" y="0"/>
                  </a:moveTo>
                  <a:cubicBezTo>
                    <a:pt x="248" y="0"/>
                    <a:pt x="124" y="5"/>
                    <a:pt x="1" y="15"/>
                  </a:cubicBezTo>
                  <a:cubicBezTo>
                    <a:pt x="229" y="91"/>
                    <a:pt x="438" y="167"/>
                    <a:pt x="648" y="262"/>
                  </a:cubicBezTo>
                  <a:cubicBezTo>
                    <a:pt x="857" y="338"/>
                    <a:pt x="1067" y="453"/>
                    <a:pt x="1295" y="529"/>
                  </a:cubicBezTo>
                  <a:cubicBezTo>
                    <a:pt x="1714" y="681"/>
                    <a:pt x="2152" y="795"/>
                    <a:pt x="2590" y="852"/>
                  </a:cubicBezTo>
                  <a:cubicBezTo>
                    <a:pt x="3009" y="929"/>
                    <a:pt x="3446" y="929"/>
                    <a:pt x="3884" y="948"/>
                  </a:cubicBezTo>
                  <a:cubicBezTo>
                    <a:pt x="4322" y="986"/>
                    <a:pt x="4760" y="1043"/>
                    <a:pt x="5198" y="1119"/>
                  </a:cubicBezTo>
                  <a:cubicBezTo>
                    <a:pt x="5331" y="1138"/>
                    <a:pt x="5445" y="1157"/>
                    <a:pt x="5560" y="1195"/>
                  </a:cubicBezTo>
                  <a:lnTo>
                    <a:pt x="5407" y="1195"/>
                  </a:lnTo>
                  <a:cubicBezTo>
                    <a:pt x="5436" y="1205"/>
                    <a:pt x="5469" y="1209"/>
                    <a:pt x="5505" y="1209"/>
                  </a:cubicBezTo>
                  <a:cubicBezTo>
                    <a:pt x="5541" y="1209"/>
                    <a:pt x="5579" y="1205"/>
                    <a:pt x="5617" y="1195"/>
                  </a:cubicBezTo>
                  <a:cubicBezTo>
                    <a:pt x="5579" y="1176"/>
                    <a:pt x="5541" y="1157"/>
                    <a:pt x="5502" y="1157"/>
                  </a:cubicBezTo>
                  <a:lnTo>
                    <a:pt x="5331" y="1081"/>
                  </a:lnTo>
                  <a:lnTo>
                    <a:pt x="5027" y="967"/>
                  </a:lnTo>
                  <a:cubicBezTo>
                    <a:pt x="4798" y="890"/>
                    <a:pt x="4570" y="814"/>
                    <a:pt x="4341" y="738"/>
                  </a:cubicBezTo>
                  <a:cubicBezTo>
                    <a:pt x="3884" y="567"/>
                    <a:pt x="3427" y="453"/>
                    <a:pt x="2951" y="376"/>
                  </a:cubicBezTo>
                  <a:lnTo>
                    <a:pt x="2780" y="338"/>
                  </a:lnTo>
                  <a:cubicBezTo>
                    <a:pt x="2323" y="262"/>
                    <a:pt x="1866" y="167"/>
                    <a:pt x="1409" y="110"/>
                  </a:cubicBezTo>
                  <a:cubicBezTo>
                    <a:pt x="1200" y="72"/>
                    <a:pt x="971" y="34"/>
                    <a:pt x="743" y="15"/>
                  </a:cubicBezTo>
                  <a:cubicBezTo>
                    <a:pt x="619" y="5"/>
                    <a:pt x="496" y="0"/>
                    <a:pt x="3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1" name="Google Shape;1891;p64"/>
            <p:cNvSpPr/>
            <p:nvPr/>
          </p:nvSpPr>
          <p:spPr>
            <a:xfrm>
              <a:off x="3240525" y="4117675"/>
              <a:ext cx="133750" cy="26450"/>
            </a:xfrm>
            <a:custGeom>
              <a:avLst/>
              <a:gdLst/>
              <a:ahLst/>
              <a:cxnLst/>
              <a:rect l="l" t="t" r="r" b="b"/>
              <a:pathLst>
                <a:path w="5350" h="1058" extrusionOk="0">
                  <a:moveTo>
                    <a:pt x="476" y="1"/>
                  </a:moveTo>
                  <a:cubicBezTo>
                    <a:pt x="319" y="1"/>
                    <a:pt x="162" y="5"/>
                    <a:pt x="0" y="15"/>
                  </a:cubicBezTo>
                  <a:lnTo>
                    <a:pt x="362" y="167"/>
                  </a:lnTo>
                  <a:lnTo>
                    <a:pt x="571" y="262"/>
                  </a:lnTo>
                  <a:lnTo>
                    <a:pt x="552" y="262"/>
                  </a:lnTo>
                  <a:cubicBezTo>
                    <a:pt x="952" y="453"/>
                    <a:pt x="1371" y="624"/>
                    <a:pt x="1790" y="776"/>
                  </a:cubicBezTo>
                  <a:cubicBezTo>
                    <a:pt x="2018" y="833"/>
                    <a:pt x="2228" y="891"/>
                    <a:pt x="2456" y="910"/>
                  </a:cubicBezTo>
                  <a:cubicBezTo>
                    <a:pt x="2685" y="948"/>
                    <a:pt x="2951" y="948"/>
                    <a:pt x="3199" y="948"/>
                  </a:cubicBezTo>
                  <a:lnTo>
                    <a:pt x="3351" y="948"/>
                  </a:lnTo>
                  <a:cubicBezTo>
                    <a:pt x="3960" y="967"/>
                    <a:pt x="4550" y="1024"/>
                    <a:pt x="5159" y="1043"/>
                  </a:cubicBezTo>
                  <a:lnTo>
                    <a:pt x="5255" y="1043"/>
                  </a:lnTo>
                  <a:cubicBezTo>
                    <a:pt x="5264" y="1052"/>
                    <a:pt x="5274" y="1057"/>
                    <a:pt x="5286" y="1057"/>
                  </a:cubicBezTo>
                  <a:cubicBezTo>
                    <a:pt x="5298" y="1057"/>
                    <a:pt x="5312" y="1052"/>
                    <a:pt x="5331" y="1043"/>
                  </a:cubicBezTo>
                  <a:cubicBezTo>
                    <a:pt x="5331" y="1043"/>
                    <a:pt x="5350" y="1024"/>
                    <a:pt x="5331" y="1024"/>
                  </a:cubicBezTo>
                  <a:cubicBezTo>
                    <a:pt x="5179" y="1005"/>
                    <a:pt x="5045" y="967"/>
                    <a:pt x="4912" y="910"/>
                  </a:cubicBezTo>
                  <a:lnTo>
                    <a:pt x="4455" y="795"/>
                  </a:lnTo>
                  <a:cubicBezTo>
                    <a:pt x="4150" y="700"/>
                    <a:pt x="3827" y="586"/>
                    <a:pt x="3522" y="472"/>
                  </a:cubicBezTo>
                  <a:cubicBezTo>
                    <a:pt x="3199" y="377"/>
                    <a:pt x="2875" y="300"/>
                    <a:pt x="2551" y="243"/>
                  </a:cubicBezTo>
                  <a:cubicBezTo>
                    <a:pt x="2304" y="205"/>
                    <a:pt x="2056" y="167"/>
                    <a:pt x="1809" y="110"/>
                  </a:cubicBezTo>
                  <a:cubicBezTo>
                    <a:pt x="1523" y="72"/>
                    <a:pt x="1238" y="34"/>
                    <a:pt x="952" y="15"/>
                  </a:cubicBezTo>
                  <a:cubicBezTo>
                    <a:pt x="790" y="5"/>
                    <a:pt x="633"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2" name="Google Shape;1892;p64"/>
            <p:cNvSpPr/>
            <p:nvPr/>
          </p:nvSpPr>
          <p:spPr>
            <a:xfrm>
              <a:off x="3257650" y="4081850"/>
              <a:ext cx="787250" cy="1211800"/>
            </a:xfrm>
            <a:custGeom>
              <a:avLst/>
              <a:gdLst/>
              <a:ahLst/>
              <a:cxnLst/>
              <a:rect l="l" t="t" r="r" b="b"/>
              <a:pathLst>
                <a:path w="31490" h="48472" extrusionOk="0">
                  <a:moveTo>
                    <a:pt x="1" y="1"/>
                  </a:moveTo>
                  <a:cubicBezTo>
                    <a:pt x="705" y="382"/>
                    <a:pt x="1428" y="782"/>
                    <a:pt x="2152" y="1143"/>
                  </a:cubicBezTo>
                  <a:cubicBezTo>
                    <a:pt x="2476" y="1315"/>
                    <a:pt x="2799" y="1486"/>
                    <a:pt x="3123" y="1638"/>
                  </a:cubicBezTo>
                  <a:cubicBezTo>
                    <a:pt x="3446" y="1810"/>
                    <a:pt x="3770" y="2000"/>
                    <a:pt x="4075" y="2190"/>
                  </a:cubicBezTo>
                  <a:cubicBezTo>
                    <a:pt x="4551" y="2495"/>
                    <a:pt x="5027" y="2819"/>
                    <a:pt x="5503" y="3142"/>
                  </a:cubicBezTo>
                  <a:cubicBezTo>
                    <a:pt x="5731" y="3275"/>
                    <a:pt x="5940" y="3428"/>
                    <a:pt x="6150" y="3561"/>
                  </a:cubicBezTo>
                  <a:cubicBezTo>
                    <a:pt x="6264" y="3637"/>
                    <a:pt x="6378" y="3713"/>
                    <a:pt x="6473" y="3770"/>
                  </a:cubicBezTo>
                  <a:cubicBezTo>
                    <a:pt x="6588" y="3847"/>
                    <a:pt x="6740" y="3961"/>
                    <a:pt x="6854" y="4056"/>
                  </a:cubicBezTo>
                  <a:cubicBezTo>
                    <a:pt x="7102" y="4227"/>
                    <a:pt x="7330" y="4418"/>
                    <a:pt x="7559" y="4589"/>
                  </a:cubicBezTo>
                  <a:cubicBezTo>
                    <a:pt x="7787" y="4779"/>
                    <a:pt x="7996" y="4932"/>
                    <a:pt x="8225" y="5103"/>
                  </a:cubicBezTo>
                  <a:cubicBezTo>
                    <a:pt x="8663" y="5446"/>
                    <a:pt x="9120" y="5769"/>
                    <a:pt x="9558" y="6093"/>
                  </a:cubicBezTo>
                  <a:lnTo>
                    <a:pt x="10129" y="6569"/>
                  </a:lnTo>
                  <a:cubicBezTo>
                    <a:pt x="10452" y="6836"/>
                    <a:pt x="10795" y="7121"/>
                    <a:pt x="11119" y="7407"/>
                  </a:cubicBezTo>
                  <a:cubicBezTo>
                    <a:pt x="11442" y="7692"/>
                    <a:pt x="11842" y="8035"/>
                    <a:pt x="12166" y="8359"/>
                  </a:cubicBezTo>
                  <a:cubicBezTo>
                    <a:pt x="12508" y="8663"/>
                    <a:pt x="12813" y="8949"/>
                    <a:pt x="13118" y="9253"/>
                  </a:cubicBezTo>
                  <a:cubicBezTo>
                    <a:pt x="13441" y="9558"/>
                    <a:pt x="13746" y="9882"/>
                    <a:pt x="14051" y="10205"/>
                  </a:cubicBezTo>
                  <a:lnTo>
                    <a:pt x="14031" y="10186"/>
                  </a:lnTo>
                  <a:lnTo>
                    <a:pt x="14660" y="10834"/>
                  </a:lnTo>
                  <a:cubicBezTo>
                    <a:pt x="14850" y="11043"/>
                    <a:pt x="15040" y="11252"/>
                    <a:pt x="15231" y="11462"/>
                  </a:cubicBezTo>
                  <a:cubicBezTo>
                    <a:pt x="15631" y="11862"/>
                    <a:pt x="16030" y="12299"/>
                    <a:pt x="16411" y="12718"/>
                  </a:cubicBezTo>
                  <a:lnTo>
                    <a:pt x="16982" y="13308"/>
                  </a:lnTo>
                  <a:cubicBezTo>
                    <a:pt x="17154" y="13518"/>
                    <a:pt x="17325" y="13708"/>
                    <a:pt x="17515" y="13918"/>
                  </a:cubicBezTo>
                  <a:cubicBezTo>
                    <a:pt x="17915" y="14336"/>
                    <a:pt x="18315" y="14774"/>
                    <a:pt x="18696" y="15212"/>
                  </a:cubicBezTo>
                  <a:cubicBezTo>
                    <a:pt x="18943" y="15517"/>
                    <a:pt x="19191" y="15802"/>
                    <a:pt x="19438" y="16107"/>
                  </a:cubicBezTo>
                  <a:cubicBezTo>
                    <a:pt x="19571" y="16259"/>
                    <a:pt x="19686" y="16412"/>
                    <a:pt x="19819" y="16583"/>
                  </a:cubicBezTo>
                  <a:cubicBezTo>
                    <a:pt x="19933" y="16716"/>
                    <a:pt x="20066" y="16869"/>
                    <a:pt x="20162" y="17021"/>
                  </a:cubicBezTo>
                  <a:cubicBezTo>
                    <a:pt x="20314" y="17249"/>
                    <a:pt x="20466" y="17459"/>
                    <a:pt x="20619" y="17687"/>
                  </a:cubicBezTo>
                  <a:lnTo>
                    <a:pt x="21018" y="18277"/>
                  </a:lnTo>
                  <a:cubicBezTo>
                    <a:pt x="21323" y="18734"/>
                    <a:pt x="21628" y="19172"/>
                    <a:pt x="21932" y="19610"/>
                  </a:cubicBezTo>
                  <a:cubicBezTo>
                    <a:pt x="22237" y="20048"/>
                    <a:pt x="22503" y="20467"/>
                    <a:pt x="22770" y="20886"/>
                  </a:cubicBezTo>
                  <a:cubicBezTo>
                    <a:pt x="22922" y="21114"/>
                    <a:pt x="23055" y="21323"/>
                    <a:pt x="23208" y="21552"/>
                  </a:cubicBezTo>
                  <a:cubicBezTo>
                    <a:pt x="23322" y="21780"/>
                    <a:pt x="23474" y="22028"/>
                    <a:pt x="23608" y="22256"/>
                  </a:cubicBezTo>
                  <a:cubicBezTo>
                    <a:pt x="23779" y="22561"/>
                    <a:pt x="23950" y="22885"/>
                    <a:pt x="24102" y="23208"/>
                  </a:cubicBezTo>
                  <a:cubicBezTo>
                    <a:pt x="24198" y="23379"/>
                    <a:pt x="24274" y="23570"/>
                    <a:pt x="24369" y="23760"/>
                  </a:cubicBezTo>
                  <a:cubicBezTo>
                    <a:pt x="24445" y="23951"/>
                    <a:pt x="24521" y="24103"/>
                    <a:pt x="24597" y="24274"/>
                  </a:cubicBezTo>
                  <a:cubicBezTo>
                    <a:pt x="24693" y="24446"/>
                    <a:pt x="24769" y="24636"/>
                    <a:pt x="24845" y="24826"/>
                  </a:cubicBezTo>
                  <a:cubicBezTo>
                    <a:pt x="24921" y="25017"/>
                    <a:pt x="24997" y="25169"/>
                    <a:pt x="25073" y="25340"/>
                  </a:cubicBezTo>
                  <a:cubicBezTo>
                    <a:pt x="25150" y="25512"/>
                    <a:pt x="25283" y="25740"/>
                    <a:pt x="25397" y="25912"/>
                  </a:cubicBezTo>
                  <a:lnTo>
                    <a:pt x="25702" y="26445"/>
                  </a:lnTo>
                  <a:lnTo>
                    <a:pt x="25892" y="26825"/>
                  </a:lnTo>
                  <a:cubicBezTo>
                    <a:pt x="25968" y="26959"/>
                    <a:pt x="26025" y="27092"/>
                    <a:pt x="26082" y="27225"/>
                  </a:cubicBezTo>
                  <a:cubicBezTo>
                    <a:pt x="26140" y="27358"/>
                    <a:pt x="26197" y="27473"/>
                    <a:pt x="26254" y="27606"/>
                  </a:cubicBezTo>
                  <a:cubicBezTo>
                    <a:pt x="26311" y="27739"/>
                    <a:pt x="26349" y="27853"/>
                    <a:pt x="26387" y="27949"/>
                  </a:cubicBezTo>
                  <a:cubicBezTo>
                    <a:pt x="26577" y="28444"/>
                    <a:pt x="26749" y="28939"/>
                    <a:pt x="26958" y="29414"/>
                  </a:cubicBezTo>
                  <a:cubicBezTo>
                    <a:pt x="27149" y="29909"/>
                    <a:pt x="27358" y="30404"/>
                    <a:pt x="27567" y="30899"/>
                  </a:cubicBezTo>
                  <a:cubicBezTo>
                    <a:pt x="27758" y="31394"/>
                    <a:pt x="27967" y="31928"/>
                    <a:pt x="28139" y="32442"/>
                  </a:cubicBezTo>
                  <a:cubicBezTo>
                    <a:pt x="28310" y="32975"/>
                    <a:pt x="28500" y="33565"/>
                    <a:pt x="28672" y="34117"/>
                  </a:cubicBezTo>
                  <a:cubicBezTo>
                    <a:pt x="28767" y="34383"/>
                    <a:pt x="28862" y="34669"/>
                    <a:pt x="28938" y="34955"/>
                  </a:cubicBezTo>
                  <a:cubicBezTo>
                    <a:pt x="29014" y="35221"/>
                    <a:pt x="29090" y="35488"/>
                    <a:pt x="29186" y="35773"/>
                  </a:cubicBezTo>
                  <a:cubicBezTo>
                    <a:pt x="29262" y="36040"/>
                    <a:pt x="29300" y="36268"/>
                    <a:pt x="29376" y="36516"/>
                  </a:cubicBezTo>
                  <a:lnTo>
                    <a:pt x="29604" y="37391"/>
                  </a:lnTo>
                  <a:cubicBezTo>
                    <a:pt x="29643" y="37544"/>
                    <a:pt x="29681" y="37696"/>
                    <a:pt x="29719" y="37829"/>
                  </a:cubicBezTo>
                  <a:lnTo>
                    <a:pt x="29719" y="37791"/>
                  </a:lnTo>
                  <a:cubicBezTo>
                    <a:pt x="29776" y="38039"/>
                    <a:pt x="29833" y="38286"/>
                    <a:pt x="29909" y="38534"/>
                  </a:cubicBezTo>
                  <a:cubicBezTo>
                    <a:pt x="29966" y="38819"/>
                    <a:pt x="30061" y="39124"/>
                    <a:pt x="30137" y="39409"/>
                  </a:cubicBezTo>
                  <a:cubicBezTo>
                    <a:pt x="30214" y="39695"/>
                    <a:pt x="30309" y="39961"/>
                    <a:pt x="30385" y="40247"/>
                  </a:cubicBezTo>
                  <a:cubicBezTo>
                    <a:pt x="30442" y="40533"/>
                    <a:pt x="30518" y="40761"/>
                    <a:pt x="30575" y="41028"/>
                  </a:cubicBezTo>
                  <a:cubicBezTo>
                    <a:pt x="30652" y="41351"/>
                    <a:pt x="30728" y="41656"/>
                    <a:pt x="30785" y="41980"/>
                  </a:cubicBezTo>
                  <a:cubicBezTo>
                    <a:pt x="30861" y="42284"/>
                    <a:pt x="30918" y="42608"/>
                    <a:pt x="30975" y="42912"/>
                  </a:cubicBezTo>
                  <a:cubicBezTo>
                    <a:pt x="31032" y="43217"/>
                    <a:pt x="31089" y="43579"/>
                    <a:pt x="31146" y="43921"/>
                  </a:cubicBezTo>
                  <a:cubicBezTo>
                    <a:pt x="31185" y="44264"/>
                    <a:pt x="31223" y="44588"/>
                    <a:pt x="31261" y="44911"/>
                  </a:cubicBezTo>
                  <a:cubicBezTo>
                    <a:pt x="31299" y="45406"/>
                    <a:pt x="31337" y="45901"/>
                    <a:pt x="31375" y="46396"/>
                  </a:cubicBezTo>
                  <a:cubicBezTo>
                    <a:pt x="31375" y="46663"/>
                    <a:pt x="31394" y="46910"/>
                    <a:pt x="31413" y="47177"/>
                  </a:cubicBezTo>
                  <a:cubicBezTo>
                    <a:pt x="31413" y="47424"/>
                    <a:pt x="31451" y="47710"/>
                    <a:pt x="31451" y="47995"/>
                  </a:cubicBezTo>
                  <a:cubicBezTo>
                    <a:pt x="31451" y="48053"/>
                    <a:pt x="31451" y="48129"/>
                    <a:pt x="31451" y="48186"/>
                  </a:cubicBezTo>
                  <a:lnTo>
                    <a:pt x="31451" y="48205"/>
                  </a:lnTo>
                  <a:cubicBezTo>
                    <a:pt x="31470" y="48167"/>
                    <a:pt x="31470" y="48110"/>
                    <a:pt x="31470" y="48072"/>
                  </a:cubicBezTo>
                  <a:cubicBezTo>
                    <a:pt x="31489" y="47957"/>
                    <a:pt x="31489" y="47843"/>
                    <a:pt x="31470" y="47748"/>
                  </a:cubicBezTo>
                  <a:cubicBezTo>
                    <a:pt x="31470" y="47481"/>
                    <a:pt x="31451" y="47215"/>
                    <a:pt x="31432" y="46929"/>
                  </a:cubicBezTo>
                  <a:cubicBezTo>
                    <a:pt x="31432" y="46663"/>
                    <a:pt x="31432" y="46396"/>
                    <a:pt x="31432" y="46130"/>
                  </a:cubicBezTo>
                  <a:cubicBezTo>
                    <a:pt x="31413" y="45844"/>
                    <a:pt x="31432" y="45540"/>
                    <a:pt x="31413" y="45254"/>
                  </a:cubicBezTo>
                  <a:cubicBezTo>
                    <a:pt x="31394" y="44968"/>
                    <a:pt x="31394" y="44721"/>
                    <a:pt x="31356" y="44454"/>
                  </a:cubicBezTo>
                  <a:cubicBezTo>
                    <a:pt x="31337" y="44188"/>
                    <a:pt x="31337" y="43902"/>
                    <a:pt x="31299" y="43636"/>
                  </a:cubicBezTo>
                  <a:cubicBezTo>
                    <a:pt x="31261" y="43369"/>
                    <a:pt x="31242" y="43065"/>
                    <a:pt x="31204" y="42779"/>
                  </a:cubicBezTo>
                  <a:cubicBezTo>
                    <a:pt x="31146" y="42513"/>
                    <a:pt x="31108" y="42189"/>
                    <a:pt x="31070" y="41884"/>
                  </a:cubicBezTo>
                  <a:cubicBezTo>
                    <a:pt x="31032" y="41580"/>
                    <a:pt x="30994" y="41332"/>
                    <a:pt x="30937" y="41066"/>
                  </a:cubicBezTo>
                  <a:cubicBezTo>
                    <a:pt x="30899" y="40780"/>
                    <a:pt x="30842" y="40533"/>
                    <a:pt x="30785" y="40247"/>
                  </a:cubicBezTo>
                  <a:cubicBezTo>
                    <a:pt x="30728" y="39981"/>
                    <a:pt x="30652" y="39714"/>
                    <a:pt x="30594" y="39447"/>
                  </a:cubicBezTo>
                  <a:cubicBezTo>
                    <a:pt x="30518" y="39181"/>
                    <a:pt x="30461" y="38933"/>
                    <a:pt x="30385" y="38686"/>
                  </a:cubicBezTo>
                  <a:cubicBezTo>
                    <a:pt x="30271" y="38153"/>
                    <a:pt x="30157" y="37601"/>
                    <a:pt x="30042" y="37068"/>
                  </a:cubicBezTo>
                  <a:cubicBezTo>
                    <a:pt x="29928" y="36535"/>
                    <a:pt x="29795" y="35944"/>
                    <a:pt x="29643" y="35392"/>
                  </a:cubicBezTo>
                  <a:cubicBezTo>
                    <a:pt x="29490" y="34821"/>
                    <a:pt x="29338" y="34288"/>
                    <a:pt x="29167" y="33736"/>
                  </a:cubicBezTo>
                  <a:cubicBezTo>
                    <a:pt x="28995" y="33184"/>
                    <a:pt x="28843" y="32708"/>
                    <a:pt x="28691" y="32194"/>
                  </a:cubicBezTo>
                  <a:cubicBezTo>
                    <a:pt x="28500" y="31585"/>
                    <a:pt x="28272" y="30995"/>
                    <a:pt x="28043" y="30404"/>
                  </a:cubicBezTo>
                  <a:cubicBezTo>
                    <a:pt x="27834" y="29871"/>
                    <a:pt x="27624" y="29338"/>
                    <a:pt x="27415" y="28805"/>
                  </a:cubicBezTo>
                  <a:cubicBezTo>
                    <a:pt x="27301" y="28520"/>
                    <a:pt x="27206" y="28234"/>
                    <a:pt x="27091" y="27949"/>
                  </a:cubicBezTo>
                  <a:cubicBezTo>
                    <a:pt x="27034" y="27796"/>
                    <a:pt x="26977" y="27625"/>
                    <a:pt x="26920" y="27473"/>
                  </a:cubicBezTo>
                  <a:cubicBezTo>
                    <a:pt x="26863" y="27320"/>
                    <a:pt x="26787" y="27168"/>
                    <a:pt x="26730" y="27016"/>
                  </a:cubicBezTo>
                  <a:cubicBezTo>
                    <a:pt x="26673" y="26863"/>
                    <a:pt x="26596" y="26730"/>
                    <a:pt x="26520" y="26597"/>
                  </a:cubicBezTo>
                  <a:cubicBezTo>
                    <a:pt x="26501" y="26540"/>
                    <a:pt x="26482" y="26483"/>
                    <a:pt x="26444" y="26445"/>
                  </a:cubicBezTo>
                  <a:lnTo>
                    <a:pt x="26292" y="26159"/>
                  </a:lnTo>
                  <a:cubicBezTo>
                    <a:pt x="26216" y="26007"/>
                    <a:pt x="26140" y="25873"/>
                    <a:pt x="26063" y="25721"/>
                  </a:cubicBezTo>
                  <a:lnTo>
                    <a:pt x="25854" y="25340"/>
                  </a:lnTo>
                  <a:cubicBezTo>
                    <a:pt x="25721" y="25112"/>
                    <a:pt x="25587" y="24864"/>
                    <a:pt x="25492" y="24636"/>
                  </a:cubicBezTo>
                  <a:cubicBezTo>
                    <a:pt x="25378" y="24388"/>
                    <a:pt x="25245" y="24103"/>
                    <a:pt x="25131" y="23836"/>
                  </a:cubicBezTo>
                  <a:cubicBezTo>
                    <a:pt x="25016" y="23570"/>
                    <a:pt x="24902" y="23322"/>
                    <a:pt x="24769" y="23056"/>
                  </a:cubicBezTo>
                  <a:cubicBezTo>
                    <a:pt x="24655" y="22808"/>
                    <a:pt x="24521" y="22561"/>
                    <a:pt x="24388" y="22294"/>
                  </a:cubicBezTo>
                  <a:cubicBezTo>
                    <a:pt x="24255" y="22047"/>
                    <a:pt x="24122" y="21818"/>
                    <a:pt x="23988" y="21571"/>
                  </a:cubicBezTo>
                  <a:cubicBezTo>
                    <a:pt x="23855" y="21323"/>
                    <a:pt x="23684" y="21076"/>
                    <a:pt x="23531" y="20828"/>
                  </a:cubicBezTo>
                  <a:cubicBezTo>
                    <a:pt x="23379" y="20581"/>
                    <a:pt x="23208" y="20352"/>
                    <a:pt x="23055" y="20105"/>
                  </a:cubicBezTo>
                  <a:cubicBezTo>
                    <a:pt x="22884" y="19877"/>
                    <a:pt x="22751" y="19667"/>
                    <a:pt x="22579" y="19439"/>
                  </a:cubicBezTo>
                  <a:cubicBezTo>
                    <a:pt x="22256" y="18963"/>
                    <a:pt x="21913" y="18506"/>
                    <a:pt x="21590" y="18049"/>
                  </a:cubicBezTo>
                  <a:lnTo>
                    <a:pt x="21133" y="17383"/>
                  </a:lnTo>
                  <a:cubicBezTo>
                    <a:pt x="21037" y="17268"/>
                    <a:pt x="20980" y="17154"/>
                    <a:pt x="20885" y="17059"/>
                  </a:cubicBezTo>
                  <a:cubicBezTo>
                    <a:pt x="20790" y="16945"/>
                    <a:pt x="20714" y="16811"/>
                    <a:pt x="20619" y="16678"/>
                  </a:cubicBezTo>
                  <a:lnTo>
                    <a:pt x="20352" y="16335"/>
                  </a:lnTo>
                  <a:cubicBezTo>
                    <a:pt x="20314" y="16278"/>
                    <a:pt x="20276" y="16240"/>
                    <a:pt x="20238" y="16183"/>
                  </a:cubicBezTo>
                  <a:lnTo>
                    <a:pt x="20066" y="15993"/>
                  </a:lnTo>
                  <a:cubicBezTo>
                    <a:pt x="19895" y="15783"/>
                    <a:pt x="19705" y="15574"/>
                    <a:pt x="19514" y="15346"/>
                  </a:cubicBezTo>
                  <a:cubicBezTo>
                    <a:pt x="19134" y="14908"/>
                    <a:pt x="18734" y="14489"/>
                    <a:pt x="18334" y="14051"/>
                  </a:cubicBezTo>
                  <a:lnTo>
                    <a:pt x="17858" y="13556"/>
                  </a:lnTo>
                  <a:lnTo>
                    <a:pt x="16678" y="12318"/>
                  </a:lnTo>
                  <a:cubicBezTo>
                    <a:pt x="16297" y="11919"/>
                    <a:pt x="15897" y="11519"/>
                    <a:pt x="15497" y="11119"/>
                  </a:cubicBezTo>
                  <a:cubicBezTo>
                    <a:pt x="15288" y="10910"/>
                    <a:pt x="15098" y="10719"/>
                    <a:pt x="14907" y="10529"/>
                  </a:cubicBezTo>
                  <a:cubicBezTo>
                    <a:pt x="14717" y="10320"/>
                    <a:pt x="14507" y="10110"/>
                    <a:pt x="14298" y="9901"/>
                  </a:cubicBezTo>
                  <a:cubicBezTo>
                    <a:pt x="13898" y="9501"/>
                    <a:pt x="13479" y="9101"/>
                    <a:pt x="13080" y="8720"/>
                  </a:cubicBezTo>
                  <a:cubicBezTo>
                    <a:pt x="12661" y="8340"/>
                    <a:pt x="12242" y="7978"/>
                    <a:pt x="11823" y="7597"/>
                  </a:cubicBezTo>
                  <a:cubicBezTo>
                    <a:pt x="11614" y="7407"/>
                    <a:pt x="11385" y="7216"/>
                    <a:pt x="11157" y="7026"/>
                  </a:cubicBezTo>
                  <a:cubicBezTo>
                    <a:pt x="10928" y="6836"/>
                    <a:pt x="10719" y="6664"/>
                    <a:pt x="10490" y="6493"/>
                  </a:cubicBezTo>
                  <a:cubicBezTo>
                    <a:pt x="10034" y="6131"/>
                    <a:pt x="9577" y="5788"/>
                    <a:pt x="9120" y="5446"/>
                  </a:cubicBezTo>
                  <a:cubicBezTo>
                    <a:pt x="8644" y="5084"/>
                    <a:pt x="8187" y="4760"/>
                    <a:pt x="7730" y="4437"/>
                  </a:cubicBezTo>
                  <a:cubicBezTo>
                    <a:pt x="7521" y="4265"/>
                    <a:pt x="7311" y="4113"/>
                    <a:pt x="7102" y="3961"/>
                  </a:cubicBezTo>
                  <a:cubicBezTo>
                    <a:pt x="6987" y="3866"/>
                    <a:pt x="6873" y="3790"/>
                    <a:pt x="6759" y="3713"/>
                  </a:cubicBezTo>
                  <a:cubicBezTo>
                    <a:pt x="6664" y="3637"/>
                    <a:pt x="6512" y="3542"/>
                    <a:pt x="6378" y="3447"/>
                  </a:cubicBezTo>
                  <a:cubicBezTo>
                    <a:pt x="6131" y="3295"/>
                    <a:pt x="5902" y="3142"/>
                    <a:pt x="5655" y="3009"/>
                  </a:cubicBezTo>
                  <a:cubicBezTo>
                    <a:pt x="5426" y="2857"/>
                    <a:pt x="5236" y="2723"/>
                    <a:pt x="5008" y="2590"/>
                  </a:cubicBezTo>
                  <a:cubicBezTo>
                    <a:pt x="4760" y="2438"/>
                    <a:pt x="4513" y="2266"/>
                    <a:pt x="4246" y="2114"/>
                  </a:cubicBezTo>
                  <a:cubicBezTo>
                    <a:pt x="3999" y="1962"/>
                    <a:pt x="3770" y="1848"/>
                    <a:pt x="3523" y="1714"/>
                  </a:cubicBezTo>
                  <a:cubicBezTo>
                    <a:pt x="3408" y="1657"/>
                    <a:pt x="3294" y="1600"/>
                    <a:pt x="3180" y="1543"/>
                  </a:cubicBezTo>
                  <a:cubicBezTo>
                    <a:pt x="3066" y="1486"/>
                    <a:pt x="2951" y="1429"/>
                    <a:pt x="2799" y="1372"/>
                  </a:cubicBezTo>
                  <a:lnTo>
                    <a:pt x="1981" y="991"/>
                  </a:lnTo>
                  <a:cubicBezTo>
                    <a:pt x="1657" y="839"/>
                    <a:pt x="1352" y="686"/>
                    <a:pt x="1048" y="534"/>
                  </a:cubicBezTo>
                  <a:cubicBezTo>
                    <a:pt x="686" y="344"/>
                    <a:pt x="343" y="172"/>
                    <a:pt x="1" y="1"/>
                  </a:cubicBezTo>
                  <a:close/>
                  <a:moveTo>
                    <a:pt x="31451" y="48205"/>
                  </a:moveTo>
                  <a:cubicBezTo>
                    <a:pt x="31451" y="48225"/>
                    <a:pt x="31446" y="48251"/>
                    <a:pt x="31438" y="48277"/>
                  </a:cubicBezTo>
                  <a:lnTo>
                    <a:pt x="31438" y="48277"/>
                  </a:lnTo>
                  <a:lnTo>
                    <a:pt x="31451" y="48243"/>
                  </a:lnTo>
                  <a:lnTo>
                    <a:pt x="31451" y="48205"/>
                  </a:lnTo>
                  <a:close/>
                  <a:moveTo>
                    <a:pt x="31438" y="48277"/>
                  </a:moveTo>
                  <a:lnTo>
                    <a:pt x="31413" y="48338"/>
                  </a:lnTo>
                  <a:cubicBezTo>
                    <a:pt x="31422" y="48320"/>
                    <a:pt x="31431" y="48299"/>
                    <a:pt x="31438" y="48277"/>
                  </a:cubicBezTo>
                  <a:close/>
                  <a:moveTo>
                    <a:pt x="31413" y="48338"/>
                  </a:moveTo>
                  <a:lnTo>
                    <a:pt x="31413" y="48338"/>
                  </a:lnTo>
                  <a:cubicBezTo>
                    <a:pt x="31403" y="48367"/>
                    <a:pt x="31389" y="48395"/>
                    <a:pt x="31370" y="48419"/>
                  </a:cubicBezTo>
                  <a:lnTo>
                    <a:pt x="31370" y="48419"/>
                  </a:lnTo>
                  <a:lnTo>
                    <a:pt x="31394" y="48395"/>
                  </a:lnTo>
                  <a:lnTo>
                    <a:pt x="31413" y="48338"/>
                  </a:lnTo>
                  <a:close/>
                  <a:moveTo>
                    <a:pt x="31370" y="48419"/>
                  </a:moveTo>
                  <a:lnTo>
                    <a:pt x="31356" y="48433"/>
                  </a:lnTo>
                  <a:lnTo>
                    <a:pt x="31341" y="48449"/>
                  </a:lnTo>
                  <a:lnTo>
                    <a:pt x="31341" y="48449"/>
                  </a:lnTo>
                  <a:cubicBezTo>
                    <a:pt x="31351" y="48440"/>
                    <a:pt x="31361" y="48430"/>
                    <a:pt x="31370" y="48419"/>
                  </a:cubicBezTo>
                  <a:close/>
                  <a:moveTo>
                    <a:pt x="31341" y="48449"/>
                  </a:moveTo>
                  <a:lnTo>
                    <a:pt x="31341" y="48449"/>
                  </a:lnTo>
                  <a:cubicBezTo>
                    <a:pt x="31339" y="48450"/>
                    <a:pt x="31337" y="48451"/>
                    <a:pt x="31336" y="48452"/>
                  </a:cubicBezTo>
                  <a:lnTo>
                    <a:pt x="31337" y="48452"/>
                  </a:lnTo>
                  <a:lnTo>
                    <a:pt x="31341" y="48449"/>
                  </a:lnTo>
                  <a:close/>
                  <a:moveTo>
                    <a:pt x="31299" y="48452"/>
                  </a:moveTo>
                  <a:lnTo>
                    <a:pt x="31299" y="48471"/>
                  </a:lnTo>
                  <a:cubicBezTo>
                    <a:pt x="31312" y="48467"/>
                    <a:pt x="31324" y="48460"/>
                    <a:pt x="31336" y="4845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3" name="Google Shape;1893;p64"/>
            <p:cNvSpPr/>
            <p:nvPr/>
          </p:nvSpPr>
          <p:spPr>
            <a:xfrm>
              <a:off x="3644125" y="4487850"/>
              <a:ext cx="191825" cy="126150"/>
            </a:xfrm>
            <a:custGeom>
              <a:avLst/>
              <a:gdLst/>
              <a:ahLst/>
              <a:cxnLst/>
              <a:rect l="l" t="t" r="r" b="b"/>
              <a:pathLst>
                <a:path w="7673" h="5046" extrusionOk="0">
                  <a:moveTo>
                    <a:pt x="0" y="0"/>
                  </a:moveTo>
                  <a:lnTo>
                    <a:pt x="96" y="76"/>
                  </a:lnTo>
                  <a:cubicBezTo>
                    <a:pt x="248" y="210"/>
                    <a:pt x="400" y="324"/>
                    <a:pt x="571" y="457"/>
                  </a:cubicBezTo>
                  <a:cubicBezTo>
                    <a:pt x="743" y="571"/>
                    <a:pt x="914" y="686"/>
                    <a:pt x="1066" y="800"/>
                  </a:cubicBezTo>
                  <a:cubicBezTo>
                    <a:pt x="1238" y="914"/>
                    <a:pt x="1428" y="1066"/>
                    <a:pt x="1600" y="1200"/>
                  </a:cubicBezTo>
                  <a:cubicBezTo>
                    <a:pt x="1771" y="1333"/>
                    <a:pt x="1961" y="1466"/>
                    <a:pt x="2133" y="1599"/>
                  </a:cubicBezTo>
                  <a:cubicBezTo>
                    <a:pt x="2856" y="2133"/>
                    <a:pt x="3637" y="2570"/>
                    <a:pt x="4455" y="2894"/>
                  </a:cubicBezTo>
                  <a:cubicBezTo>
                    <a:pt x="5160" y="3199"/>
                    <a:pt x="5845" y="3560"/>
                    <a:pt x="6492" y="3941"/>
                  </a:cubicBezTo>
                  <a:cubicBezTo>
                    <a:pt x="6625" y="4036"/>
                    <a:pt x="6740" y="4112"/>
                    <a:pt x="6854" y="4208"/>
                  </a:cubicBezTo>
                  <a:cubicBezTo>
                    <a:pt x="7025" y="4341"/>
                    <a:pt x="7159" y="4474"/>
                    <a:pt x="7311" y="4607"/>
                  </a:cubicBezTo>
                  <a:cubicBezTo>
                    <a:pt x="7387" y="4703"/>
                    <a:pt x="7463" y="4779"/>
                    <a:pt x="7539" y="4874"/>
                  </a:cubicBezTo>
                  <a:cubicBezTo>
                    <a:pt x="7558" y="4893"/>
                    <a:pt x="7577" y="4931"/>
                    <a:pt x="7596" y="4969"/>
                  </a:cubicBezTo>
                  <a:lnTo>
                    <a:pt x="7615" y="5026"/>
                  </a:lnTo>
                  <a:lnTo>
                    <a:pt x="7615" y="5045"/>
                  </a:lnTo>
                  <a:cubicBezTo>
                    <a:pt x="7673" y="5045"/>
                    <a:pt x="7520" y="4836"/>
                    <a:pt x="7501" y="4817"/>
                  </a:cubicBezTo>
                  <a:cubicBezTo>
                    <a:pt x="7387" y="4646"/>
                    <a:pt x="7235" y="4474"/>
                    <a:pt x="7101" y="4303"/>
                  </a:cubicBezTo>
                  <a:cubicBezTo>
                    <a:pt x="6797" y="3979"/>
                    <a:pt x="6454" y="3694"/>
                    <a:pt x="6111" y="3446"/>
                  </a:cubicBezTo>
                  <a:cubicBezTo>
                    <a:pt x="5750" y="3161"/>
                    <a:pt x="5388" y="2894"/>
                    <a:pt x="5026" y="2628"/>
                  </a:cubicBezTo>
                  <a:cubicBezTo>
                    <a:pt x="4684" y="2361"/>
                    <a:pt x="4246" y="2094"/>
                    <a:pt x="3865" y="1828"/>
                  </a:cubicBezTo>
                  <a:cubicBezTo>
                    <a:pt x="3579" y="1638"/>
                    <a:pt x="3313" y="1428"/>
                    <a:pt x="3027" y="1238"/>
                  </a:cubicBezTo>
                  <a:cubicBezTo>
                    <a:pt x="2704" y="1009"/>
                    <a:pt x="2361" y="800"/>
                    <a:pt x="2018" y="629"/>
                  </a:cubicBezTo>
                  <a:cubicBezTo>
                    <a:pt x="1714" y="457"/>
                    <a:pt x="1390" y="324"/>
                    <a:pt x="1047" y="229"/>
                  </a:cubicBezTo>
                  <a:cubicBezTo>
                    <a:pt x="705" y="134"/>
                    <a:pt x="343" y="7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4" name="Google Shape;1894;p64"/>
            <p:cNvSpPr/>
            <p:nvPr/>
          </p:nvSpPr>
          <p:spPr>
            <a:xfrm>
              <a:off x="3597000" y="4420725"/>
              <a:ext cx="160425" cy="84750"/>
            </a:xfrm>
            <a:custGeom>
              <a:avLst/>
              <a:gdLst/>
              <a:ahLst/>
              <a:cxnLst/>
              <a:rect l="l" t="t" r="r" b="b"/>
              <a:pathLst>
                <a:path w="6417" h="3390" extrusionOk="0">
                  <a:moveTo>
                    <a:pt x="1" y="1"/>
                  </a:moveTo>
                  <a:lnTo>
                    <a:pt x="248" y="210"/>
                  </a:lnTo>
                  <a:cubicBezTo>
                    <a:pt x="419" y="344"/>
                    <a:pt x="572" y="477"/>
                    <a:pt x="762" y="610"/>
                  </a:cubicBezTo>
                  <a:cubicBezTo>
                    <a:pt x="933" y="724"/>
                    <a:pt x="1124" y="839"/>
                    <a:pt x="1333" y="934"/>
                  </a:cubicBezTo>
                  <a:cubicBezTo>
                    <a:pt x="1733" y="1143"/>
                    <a:pt x="2133" y="1353"/>
                    <a:pt x="2552" y="1524"/>
                  </a:cubicBezTo>
                  <a:cubicBezTo>
                    <a:pt x="2742" y="1619"/>
                    <a:pt x="2951" y="1714"/>
                    <a:pt x="3142" y="1771"/>
                  </a:cubicBezTo>
                  <a:cubicBezTo>
                    <a:pt x="3351" y="1829"/>
                    <a:pt x="3561" y="1905"/>
                    <a:pt x="3770" y="1981"/>
                  </a:cubicBezTo>
                  <a:cubicBezTo>
                    <a:pt x="4189" y="2114"/>
                    <a:pt x="4608" y="2247"/>
                    <a:pt x="5008" y="2419"/>
                  </a:cubicBezTo>
                  <a:lnTo>
                    <a:pt x="5160" y="2495"/>
                  </a:lnTo>
                  <a:cubicBezTo>
                    <a:pt x="5388" y="2590"/>
                    <a:pt x="5617" y="2723"/>
                    <a:pt x="5826" y="2857"/>
                  </a:cubicBezTo>
                  <a:cubicBezTo>
                    <a:pt x="5940" y="2933"/>
                    <a:pt x="6055" y="3009"/>
                    <a:pt x="6150" y="3085"/>
                  </a:cubicBezTo>
                  <a:cubicBezTo>
                    <a:pt x="6207" y="3123"/>
                    <a:pt x="6264" y="3180"/>
                    <a:pt x="6302" y="3218"/>
                  </a:cubicBezTo>
                  <a:lnTo>
                    <a:pt x="6391" y="3307"/>
                  </a:lnTo>
                  <a:lnTo>
                    <a:pt x="6391" y="3307"/>
                  </a:lnTo>
                  <a:cubicBezTo>
                    <a:pt x="6373" y="3272"/>
                    <a:pt x="6351" y="3239"/>
                    <a:pt x="6340" y="3218"/>
                  </a:cubicBezTo>
                  <a:cubicBezTo>
                    <a:pt x="6264" y="3123"/>
                    <a:pt x="6207" y="3047"/>
                    <a:pt x="6150" y="2971"/>
                  </a:cubicBezTo>
                  <a:cubicBezTo>
                    <a:pt x="5845" y="2647"/>
                    <a:pt x="5503" y="2362"/>
                    <a:pt x="5160" y="2114"/>
                  </a:cubicBezTo>
                  <a:cubicBezTo>
                    <a:pt x="4436" y="1562"/>
                    <a:pt x="3656" y="1105"/>
                    <a:pt x="2837" y="743"/>
                  </a:cubicBezTo>
                  <a:cubicBezTo>
                    <a:pt x="2628" y="648"/>
                    <a:pt x="2399" y="572"/>
                    <a:pt x="2171" y="496"/>
                  </a:cubicBezTo>
                  <a:cubicBezTo>
                    <a:pt x="1923" y="439"/>
                    <a:pt x="1676" y="401"/>
                    <a:pt x="1428" y="344"/>
                  </a:cubicBezTo>
                  <a:cubicBezTo>
                    <a:pt x="1181" y="306"/>
                    <a:pt x="952" y="267"/>
                    <a:pt x="724" y="210"/>
                  </a:cubicBezTo>
                  <a:cubicBezTo>
                    <a:pt x="515" y="153"/>
                    <a:pt x="248" y="77"/>
                    <a:pt x="1" y="1"/>
                  </a:cubicBezTo>
                  <a:close/>
                  <a:moveTo>
                    <a:pt x="6391" y="3307"/>
                  </a:moveTo>
                  <a:cubicBezTo>
                    <a:pt x="6405" y="3335"/>
                    <a:pt x="6416" y="3364"/>
                    <a:pt x="6416" y="3390"/>
                  </a:cubicBezTo>
                  <a:lnTo>
                    <a:pt x="6416" y="3371"/>
                  </a:lnTo>
                  <a:lnTo>
                    <a:pt x="6416" y="3352"/>
                  </a:lnTo>
                  <a:lnTo>
                    <a:pt x="6397" y="3314"/>
                  </a:lnTo>
                  <a:lnTo>
                    <a:pt x="6391" y="330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895" name="Google Shape;1895;p64"/>
          <p:cNvGrpSpPr/>
          <p:nvPr/>
        </p:nvGrpSpPr>
        <p:grpSpPr>
          <a:xfrm>
            <a:off x="1254866" y="1410203"/>
            <a:ext cx="2580135" cy="3382203"/>
            <a:chOff x="4826375" y="678375"/>
            <a:chExt cx="1194175" cy="1565400"/>
          </a:xfrm>
        </p:grpSpPr>
        <p:sp>
          <p:nvSpPr>
            <p:cNvPr id="1896" name="Google Shape;1896;p64"/>
            <p:cNvSpPr/>
            <p:nvPr/>
          </p:nvSpPr>
          <p:spPr>
            <a:xfrm>
              <a:off x="4976300" y="775450"/>
              <a:ext cx="18575" cy="14775"/>
            </a:xfrm>
            <a:custGeom>
              <a:avLst/>
              <a:gdLst/>
              <a:ahLst/>
              <a:cxnLst/>
              <a:rect l="l" t="t" r="r" b="b"/>
              <a:pathLst>
                <a:path w="743" h="591" extrusionOk="0">
                  <a:moveTo>
                    <a:pt x="648" y="1"/>
                  </a:moveTo>
                  <a:lnTo>
                    <a:pt x="609" y="20"/>
                  </a:lnTo>
                  <a:lnTo>
                    <a:pt x="495" y="96"/>
                  </a:lnTo>
                  <a:lnTo>
                    <a:pt x="248" y="248"/>
                  </a:lnTo>
                  <a:lnTo>
                    <a:pt x="133" y="324"/>
                  </a:lnTo>
                  <a:lnTo>
                    <a:pt x="19" y="420"/>
                  </a:lnTo>
                  <a:cubicBezTo>
                    <a:pt x="0" y="439"/>
                    <a:pt x="0" y="477"/>
                    <a:pt x="0" y="515"/>
                  </a:cubicBezTo>
                  <a:lnTo>
                    <a:pt x="0" y="591"/>
                  </a:lnTo>
                  <a:lnTo>
                    <a:pt x="19" y="591"/>
                  </a:lnTo>
                  <a:lnTo>
                    <a:pt x="19" y="572"/>
                  </a:lnTo>
                  <a:lnTo>
                    <a:pt x="95" y="572"/>
                  </a:lnTo>
                  <a:lnTo>
                    <a:pt x="191" y="515"/>
                  </a:lnTo>
                  <a:cubicBezTo>
                    <a:pt x="248" y="496"/>
                    <a:pt x="324" y="458"/>
                    <a:pt x="400" y="401"/>
                  </a:cubicBezTo>
                  <a:cubicBezTo>
                    <a:pt x="457" y="362"/>
                    <a:pt x="514" y="324"/>
                    <a:pt x="571" y="286"/>
                  </a:cubicBezTo>
                  <a:lnTo>
                    <a:pt x="648" y="210"/>
                  </a:lnTo>
                  <a:lnTo>
                    <a:pt x="705" y="134"/>
                  </a:lnTo>
                  <a:lnTo>
                    <a:pt x="724" y="115"/>
                  </a:lnTo>
                  <a:lnTo>
                    <a:pt x="724" y="96"/>
                  </a:lnTo>
                  <a:cubicBezTo>
                    <a:pt x="724" y="58"/>
                    <a:pt x="743" y="39"/>
                    <a:pt x="743" y="1"/>
                  </a:cubicBezTo>
                  <a:close/>
                </a:path>
              </a:pathLst>
            </a:custGeom>
            <a:solidFill>
              <a:srgbClr val="65B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7" name="Google Shape;1897;p64"/>
            <p:cNvSpPr/>
            <p:nvPr/>
          </p:nvSpPr>
          <p:spPr>
            <a:xfrm>
              <a:off x="4962975" y="764025"/>
              <a:ext cx="40950" cy="37675"/>
            </a:xfrm>
            <a:custGeom>
              <a:avLst/>
              <a:gdLst/>
              <a:ahLst/>
              <a:cxnLst/>
              <a:rect l="l" t="t" r="r" b="b"/>
              <a:pathLst>
                <a:path w="1638" h="1507" extrusionOk="0">
                  <a:moveTo>
                    <a:pt x="1276" y="439"/>
                  </a:moveTo>
                  <a:cubicBezTo>
                    <a:pt x="1276" y="477"/>
                    <a:pt x="1276" y="515"/>
                    <a:pt x="1257" y="534"/>
                  </a:cubicBezTo>
                  <a:lnTo>
                    <a:pt x="1257" y="553"/>
                  </a:lnTo>
                  <a:lnTo>
                    <a:pt x="1238" y="572"/>
                  </a:lnTo>
                  <a:lnTo>
                    <a:pt x="1200" y="648"/>
                  </a:lnTo>
                  <a:lnTo>
                    <a:pt x="1104" y="724"/>
                  </a:lnTo>
                  <a:cubicBezTo>
                    <a:pt x="1047" y="762"/>
                    <a:pt x="990" y="819"/>
                    <a:pt x="933" y="858"/>
                  </a:cubicBezTo>
                  <a:cubicBezTo>
                    <a:pt x="857" y="896"/>
                    <a:pt x="800" y="934"/>
                    <a:pt x="743" y="972"/>
                  </a:cubicBezTo>
                  <a:lnTo>
                    <a:pt x="647" y="1010"/>
                  </a:lnTo>
                  <a:lnTo>
                    <a:pt x="590" y="1029"/>
                  </a:lnTo>
                  <a:lnTo>
                    <a:pt x="533" y="1029"/>
                  </a:lnTo>
                  <a:lnTo>
                    <a:pt x="533" y="953"/>
                  </a:lnTo>
                  <a:cubicBezTo>
                    <a:pt x="533" y="915"/>
                    <a:pt x="552" y="896"/>
                    <a:pt x="552" y="858"/>
                  </a:cubicBezTo>
                  <a:lnTo>
                    <a:pt x="666" y="781"/>
                  </a:lnTo>
                  <a:lnTo>
                    <a:pt x="800" y="686"/>
                  </a:lnTo>
                  <a:lnTo>
                    <a:pt x="1028" y="534"/>
                  </a:lnTo>
                  <a:lnTo>
                    <a:pt x="1161" y="477"/>
                  </a:lnTo>
                  <a:lnTo>
                    <a:pt x="1200" y="458"/>
                  </a:lnTo>
                  <a:lnTo>
                    <a:pt x="1257" y="458"/>
                  </a:lnTo>
                  <a:lnTo>
                    <a:pt x="1276" y="439"/>
                  </a:lnTo>
                  <a:close/>
                  <a:moveTo>
                    <a:pt x="1181" y="1"/>
                  </a:moveTo>
                  <a:cubicBezTo>
                    <a:pt x="1047" y="1"/>
                    <a:pt x="895" y="58"/>
                    <a:pt x="781" y="172"/>
                  </a:cubicBezTo>
                  <a:cubicBezTo>
                    <a:pt x="724" y="210"/>
                    <a:pt x="647" y="267"/>
                    <a:pt x="609" y="305"/>
                  </a:cubicBezTo>
                  <a:cubicBezTo>
                    <a:pt x="495" y="344"/>
                    <a:pt x="400" y="401"/>
                    <a:pt x="305" y="477"/>
                  </a:cubicBezTo>
                  <a:cubicBezTo>
                    <a:pt x="191" y="553"/>
                    <a:pt x="114" y="686"/>
                    <a:pt x="57" y="819"/>
                  </a:cubicBezTo>
                  <a:cubicBezTo>
                    <a:pt x="19" y="896"/>
                    <a:pt x="0" y="991"/>
                    <a:pt x="0" y="1086"/>
                  </a:cubicBezTo>
                  <a:cubicBezTo>
                    <a:pt x="0" y="1143"/>
                    <a:pt x="19" y="1200"/>
                    <a:pt x="38" y="1238"/>
                  </a:cubicBezTo>
                  <a:cubicBezTo>
                    <a:pt x="91" y="1397"/>
                    <a:pt x="259" y="1507"/>
                    <a:pt x="434" y="1507"/>
                  </a:cubicBezTo>
                  <a:cubicBezTo>
                    <a:pt x="448" y="1507"/>
                    <a:pt x="462" y="1506"/>
                    <a:pt x="476" y="1505"/>
                  </a:cubicBezTo>
                  <a:cubicBezTo>
                    <a:pt x="590" y="1505"/>
                    <a:pt x="705" y="1467"/>
                    <a:pt x="819" y="1429"/>
                  </a:cubicBezTo>
                  <a:cubicBezTo>
                    <a:pt x="1028" y="1334"/>
                    <a:pt x="1219" y="1219"/>
                    <a:pt x="1371" y="1067"/>
                  </a:cubicBezTo>
                  <a:cubicBezTo>
                    <a:pt x="1523" y="934"/>
                    <a:pt x="1599" y="743"/>
                    <a:pt x="1637" y="553"/>
                  </a:cubicBezTo>
                  <a:lnTo>
                    <a:pt x="1637" y="477"/>
                  </a:lnTo>
                  <a:cubicBezTo>
                    <a:pt x="1637" y="382"/>
                    <a:pt x="1618" y="305"/>
                    <a:pt x="1580" y="229"/>
                  </a:cubicBezTo>
                  <a:cubicBezTo>
                    <a:pt x="1542" y="172"/>
                    <a:pt x="1485" y="134"/>
                    <a:pt x="1447" y="96"/>
                  </a:cubicBezTo>
                  <a:cubicBezTo>
                    <a:pt x="1390" y="58"/>
                    <a:pt x="1352" y="20"/>
                    <a:pt x="1295" y="20"/>
                  </a:cubicBezTo>
                  <a:cubicBezTo>
                    <a:pt x="1257" y="1"/>
                    <a:pt x="1219" y="1"/>
                    <a:pt x="1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8" name="Google Shape;1898;p64"/>
            <p:cNvSpPr/>
            <p:nvPr/>
          </p:nvSpPr>
          <p:spPr>
            <a:xfrm>
              <a:off x="4829700" y="678375"/>
              <a:ext cx="1189425" cy="1565400"/>
            </a:xfrm>
            <a:custGeom>
              <a:avLst/>
              <a:gdLst/>
              <a:ahLst/>
              <a:cxnLst/>
              <a:rect l="l" t="t" r="r" b="b"/>
              <a:pathLst>
                <a:path w="47577" h="62616" extrusionOk="0">
                  <a:moveTo>
                    <a:pt x="6626" y="3427"/>
                  </a:moveTo>
                  <a:cubicBezTo>
                    <a:pt x="6683" y="3446"/>
                    <a:pt x="6721" y="3484"/>
                    <a:pt x="6778" y="3503"/>
                  </a:cubicBezTo>
                  <a:cubicBezTo>
                    <a:pt x="6816" y="3560"/>
                    <a:pt x="6873" y="3598"/>
                    <a:pt x="6911" y="3655"/>
                  </a:cubicBezTo>
                  <a:cubicBezTo>
                    <a:pt x="6949" y="3731"/>
                    <a:pt x="6968" y="3808"/>
                    <a:pt x="6968" y="3903"/>
                  </a:cubicBezTo>
                  <a:lnTo>
                    <a:pt x="6968" y="3979"/>
                  </a:lnTo>
                  <a:cubicBezTo>
                    <a:pt x="6930" y="4169"/>
                    <a:pt x="6854" y="4360"/>
                    <a:pt x="6702" y="4493"/>
                  </a:cubicBezTo>
                  <a:cubicBezTo>
                    <a:pt x="6550" y="4645"/>
                    <a:pt x="6359" y="4760"/>
                    <a:pt x="6150" y="4855"/>
                  </a:cubicBezTo>
                  <a:cubicBezTo>
                    <a:pt x="6036" y="4893"/>
                    <a:pt x="5921" y="4931"/>
                    <a:pt x="5807" y="4931"/>
                  </a:cubicBezTo>
                  <a:cubicBezTo>
                    <a:pt x="5617" y="4931"/>
                    <a:pt x="5445" y="4836"/>
                    <a:pt x="5369" y="4664"/>
                  </a:cubicBezTo>
                  <a:cubicBezTo>
                    <a:pt x="5350" y="4626"/>
                    <a:pt x="5331" y="4569"/>
                    <a:pt x="5331" y="4512"/>
                  </a:cubicBezTo>
                  <a:cubicBezTo>
                    <a:pt x="5331" y="4417"/>
                    <a:pt x="5350" y="4322"/>
                    <a:pt x="5388" y="4245"/>
                  </a:cubicBezTo>
                  <a:cubicBezTo>
                    <a:pt x="5445" y="4112"/>
                    <a:pt x="5522" y="3979"/>
                    <a:pt x="5636" y="3903"/>
                  </a:cubicBezTo>
                  <a:cubicBezTo>
                    <a:pt x="5731" y="3827"/>
                    <a:pt x="5826" y="3770"/>
                    <a:pt x="5940" y="3731"/>
                  </a:cubicBezTo>
                  <a:cubicBezTo>
                    <a:pt x="5997" y="3693"/>
                    <a:pt x="6055" y="3636"/>
                    <a:pt x="6131" y="3598"/>
                  </a:cubicBezTo>
                  <a:lnTo>
                    <a:pt x="6112" y="3579"/>
                  </a:lnTo>
                  <a:cubicBezTo>
                    <a:pt x="6226" y="3484"/>
                    <a:pt x="6378" y="3427"/>
                    <a:pt x="6512" y="3427"/>
                  </a:cubicBezTo>
                  <a:close/>
                  <a:moveTo>
                    <a:pt x="12508" y="0"/>
                  </a:moveTo>
                  <a:cubicBezTo>
                    <a:pt x="12337" y="19"/>
                    <a:pt x="12166" y="76"/>
                    <a:pt x="11994" y="152"/>
                  </a:cubicBezTo>
                  <a:cubicBezTo>
                    <a:pt x="11861" y="190"/>
                    <a:pt x="11728" y="248"/>
                    <a:pt x="11595" y="324"/>
                  </a:cubicBezTo>
                  <a:cubicBezTo>
                    <a:pt x="11499" y="381"/>
                    <a:pt x="11423" y="457"/>
                    <a:pt x="11328" y="533"/>
                  </a:cubicBezTo>
                  <a:cubicBezTo>
                    <a:pt x="11290" y="590"/>
                    <a:pt x="11252" y="628"/>
                    <a:pt x="11195" y="685"/>
                  </a:cubicBezTo>
                  <a:cubicBezTo>
                    <a:pt x="11138" y="762"/>
                    <a:pt x="11081" y="838"/>
                    <a:pt x="11043" y="895"/>
                  </a:cubicBezTo>
                  <a:lnTo>
                    <a:pt x="11023" y="914"/>
                  </a:lnTo>
                  <a:cubicBezTo>
                    <a:pt x="10947" y="1047"/>
                    <a:pt x="10871" y="1161"/>
                    <a:pt x="10814" y="1295"/>
                  </a:cubicBezTo>
                  <a:lnTo>
                    <a:pt x="10757" y="1390"/>
                  </a:lnTo>
                  <a:cubicBezTo>
                    <a:pt x="10681" y="1523"/>
                    <a:pt x="10586" y="1675"/>
                    <a:pt x="10490" y="1828"/>
                  </a:cubicBezTo>
                  <a:lnTo>
                    <a:pt x="10243" y="1809"/>
                  </a:lnTo>
                  <a:lnTo>
                    <a:pt x="10110" y="1809"/>
                  </a:lnTo>
                  <a:cubicBezTo>
                    <a:pt x="9976" y="1809"/>
                    <a:pt x="9824" y="1828"/>
                    <a:pt x="9691" y="1828"/>
                  </a:cubicBezTo>
                  <a:lnTo>
                    <a:pt x="9481" y="1828"/>
                  </a:lnTo>
                  <a:cubicBezTo>
                    <a:pt x="9329" y="1828"/>
                    <a:pt x="9158" y="1847"/>
                    <a:pt x="9005" y="1866"/>
                  </a:cubicBezTo>
                  <a:cubicBezTo>
                    <a:pt x="8948" y="1885"/>
                    <a:pt x="8872" y="1904"/>
                    <a:pt x="8815" y="1923"/>
                  </a:cubicBezTo>
                  <a:lnTo>
                    <a:pt x="8758" y="1923"/>
                  </a:lnTo>
                  <a:lnTo>
                    <a:pt x="8491" y="1999"/>
                  </a:lnTo>
                  <a:lnTo>
                    <a:pt x="8377" y="2037"/>
                  </a:lnTo>
                  <a:lnTo>
                    <a:pt x="8263" y="2056"/>
                  </a:lnTo>
                  <a:lnTo>
                    <a:pt x="7387" y="2056"/>
                  </a:lnTo>
                  <a:cubicBezTo>
                    <a:pt x="7235" y="2075"/>
                    <a:pt x="7083" y="2113"/>
                    <a:pt x="6949" y="2189"/>
                  </a:cubicBezTo>
                  <a:cubicBezTo>
                    <a:pt x="6721" y="2304"/>
                    <a:pt x="6512" y="2475"/>
                    <a:pt x="6340" y="2665"/>
                  </a:cubicBezTo>
                  <a:cubicBezTo>
                    <a:pt x="6207" y="2799"/>
                    <a:pt x="6112" y="2913"/>
                    <a:pt x="5978" y="3065"/>
                  </a:cubicBezTo>
                  <a:cubicBezTo>
                    <a:pt x="5826" y="3217"/>
                    <a:pt x="5712" y="3389"/>
                    <a:pt x="5579" y="3541"/>
                  </a:cubicBezTo>
                  <a:lnTo>
                    <a:pt x="5350" y="3827"/>
                  </a:lnTo>
                  <a:lnTo>
                    <a:pt x="5312" y="3884"/>
                  </a:lnTo>
                  <a:lnTo>
                    <a:pt x="5274" y="3922"/>
                  </a:lnTo>
                  <a:cubicBezTo>
                    <a:pt x="5198" y="4017"/>
                    <a:pt x="5103" y="4112"/>
                    <a:pt x="5008" y="4207"/>
                  </a:cubicBezTo>
                  <a:cubicBezTo>
                    <a:pt x="4912" y="4303"/>
                    <a:pt x="4798" y="4398"/>
                    <a:pt x="4703" y="4493"/>
                  </a:cubicBezTo>
                  <a:cubicBezTo>
                    <a:pt x="4608" y="4588"/>
                    <a:pt x="4493" y="4664"/>
                    <a:pt x="4360" y="4760"/>
                  </a:cubicBezTo>
                  <a:lnTo>
                    <a:pt x="4227" y="4836"/>
                  </a:lnTo>
                  <a:lnTo>
                    <a:pt x="4094" y="4912"/>
                  </a:lnTo>
                  <a:lnTo>
                    <a:pt x="3922" y="4988"/>
                  </a:lnTo>
                  <a:cubicBezTo>
                    <a:pt x="3865" y="5007"/>
                    <a:pt x="3789" y="5045"/>
                    <a:pt x="3713" y="5064"/>
                  </a:cubicBezTo>
                  <a:lnTo>
                    <a:pt x="3484" y="5102"/>
                  </a:lnTo>
                  <a:cubicBezTo>
                    <a:pt x="3389" y="5121"/>
                    <a:pt x="3256" y="5159"/>
                    <a:pt x="3104" y="5178"/>
                  </a:cubicBezTo>
                  <a:cubicBezTo>
                    <a:pt x="2913" y="5197"/>
                    <a:pt x="2723" y="5235"/>
                    <a:pt x="2533" y="5293"/>
                  </a:cubicBezTo>
                  <a:cubicBezTo>
                    <a:pt x="2342" y="5350"/>
                    <a:pt x="2152" y="5426"/>
                    <a:pt x="2000" y="5521"/>
                  </a:cubicBezTo>
                  <a:cubicBezTo>
                    <a:pt x="1657" y="5692"/>
                    <a:pt x="1333" y="5902"/>
                    <a:pt x="1048" y="6130"/>
                  </a:cubicBezTo>
                  <a:cubicBezTo>
                    <a:pt x="895" y="6244"/>
                    <a:pt x="743" y="6359"/>
                    <a:pt x="610" y="6492"/>
                  </a:cubicBezTo>
                  <a:cubicBezTo>
                    <a:pt x="534" y="6549"/>
                    <a:pt x="477" y="6625"/>
                    <a:pt x="419" y="6682"/>
                  </a:cubicBezTo>
                  <a:cubicBezTo>
                    <a:pt x="362" y="6758"/>
                    <a:pt x="305" y="6835"/>
                    <a:pt x="248" y="6930"/>
                  </a:cubicBezTo>
                  <a:cubicBezTo>
                    <a:pt x="210" y="7006"/>
                    <a:pt x="172" y="7082"/>
                    <a:pt x="134" y="7177"/>
                  </a:cubicBezTo>
                  <a:cubicBezTo>
                    <a:pt x="96" y="7273"/>
                    <a:pt x="77" y="7349"/>
                    <a:pt x="58" y="7444"/>
                  </a:cubicBezTo>
                  <a:cubicBezTo>
                    <a:pt x="20" y="7634"/>
                    <a:pt x="1" y="7825"/>
                    <a:pt x="20" y="8015"/>
                  </a:cubicBezTo>
                  <a:cubicBezTo>
                    <a:pt x="1" y="8377"/>
                    <a:pt x="20" y="8738"/>
                    <a:pt x="58" y="9100"/>
                  </a:cubicBezTo>
                  <a:cubicBezTo>
                    <a:pt x="77" y="9462"/>
                    <a:pt x="115" y="9805"/>
                    <a:pt x="153" y="10147"/>
                  </a:cubicBezTo>
                  <a:cubicBezTo>
                    <a:pt x="153" y="10242"/>
                    <a:pt x="172" y="10319"/>
                    <a:pt x="191" y="10414"/>
                  </a:cubicBezTo>
                  <a:cubicBezTo>
                    <a:pt x="210" y="10509"/>
                    <a:pt x="229" y="10585"/>
                    <a:pt x="248" y="10680"/>
                  </a:cubicBezTo>
                  <a:cubicBezTo>
                    <a:pt x="305" y="10852"/>
                    <a:pt x="381" y="11023"/>
                    <a:pt x="477" y="11175"/>
                  </a:cubicBezTo>
                  <a:cubicBezTo>
                    <a:pt x="572" y="11328"/>
                    <a:pt x="667" y="11461"/>
                    <a:pt x="762" y="11613"/>
                  </a:cubicBezTo>
                  <a:cubicBezTo>
                    <a:pt x="819" y="11689"/>
                    <a:pt x="857" y="11746"/>
                    <a:pt x="914" y="11804"/>
                  </a:cubicBezTo>
                  <a:cubicBezTo>
                    <a:pt x="971" y="11880"/>
                    <a:pt x="1029" y="11956"/>
                    <a:pt x="1086" y="12032"/>
                  </a:cubicBezTo>
                  <a:lnTo>
                    <a:pt x="1105" y="12070"/>
                  </a:lnTo>
                  <a:cubicBezTo>
                    <a:pt x="1143" y="12146"/>
                    <a:pt x="1200" y="12222"/>
                    <a:pt x="1257" y="12299"/>
                  </a:cubicBezTo>
                  <a:cubicBezTo>
                    <a:pt x="1295" y="12318"/>
                    <a:pt x="1314" y="12356"/>
                    <a:pt x="1352" y="12394"/>
                  </a:cubicBezTo>
                  <a:cubicBezTo>
                    <a:pt x="1409" y="12432"/>
                    <a:pt x="1486" y="12470"/>
                    <a:pt x="1562" y="12489"/>
                  </a:cubicBezTo>
                  <a:lnTo>
                    <a:pt x="1828" y="12489"/>
                  </a:lnTo>
                  <a:cubicBezTo>
                    <a:pt x="2019" y="12470"/>
                    <a:pt x="2190" y="12451"/>
                    <a:pt x="2380" y="12432"/>
                  </a:cubicBezTo>
                  <a:lnTo>
                    <a:pt x="2399" y="12432"/>
                  </a:lnTo>
                  <a:lnTo>
                    <a:pt x="2932" y="12337"/>
                  </a:lnTo>
                  <a:cubicBezTo>
                    <a:pt x="3085" y="12318"/>
                    <a:pt x="3256" y="12299"/>
                    <a:pt x="3446" y="12279"/>
                  </a:cubicBezTo>
                  <a:cubicBezTo>
                    <a:pt x="3580" y="12260"/>
                    <a:pt x="3732" y="12260"/>
                    <a:pt x="3884" y="12260"/>
                  </a:cubicBezTo>
                  <a:lnTo>
                    <a:pt x="3865" y="12260"/>
                  </a:lnTo>
                  <a:cubicBezTo>
                    <a:pt x="4018" y="12260"/>
                    <a:pt x="4189" y="12260"/>
                    <a:pt x="4341" y="12222"/>
                  </a:cubicBezTo>
                  <a:cubicBezTo>
                    <a:pt x="4493" y="12203"/>
                    <a:pt x="4665" y="12165"/>
                    <a:pt x="4817" y="12108"/>
                  </a:cubicBezTo>
                  <a:lnTo>
                    <a:pt x="5179" y="11994"/>
                  </a:lnTo>
                  <a:lnTo>
                    <a:pt x="5255" y="11956"/>
                  </a:lnTo>
                  <a:cubicBezTo>
                    <a:pt x="5464" y="11899"/>
                    <a:pt x="5617" y="11842"/>
                    <a:pt x="5769" y="11804"/>
                  </a:cubicBezTo>
                  <a:lnTo>
                    <a:pt x="5807" y="11784"/>
                  </a:lnTo>
                  <a:cubicBezTo>
                    <a:pt x="5978" y="11746"/>
                    <a:pt x="6150" y="11689"/>
                    <a:pt x="6302" y="11632"/>
                  </a:cubicBezTo>
                  <a:lnTo>
                    <a:pt x="6512" y="11556"/>
                  </a:lnTo>
                  <a:lnTo>
                    <a:pt x="6835" y="11461"/>
                  </a:lnTo>
                  <a:lnTo>
                    <a:pt x="6949" y="11423"/>
                  </a:lnTo>
                  <a:lnTo>
                    <a:pt x="7064" y="11385"/>
                  </a:lnTo>
                  <a:lnTo>
                    <a:pt x="7216" y="11328"/>
                  </a:lnTo>
                  <a:lnTo>
                    <a:pt x="7349" y="11404"/>
                  </a:lnTo>
                  <a:cubicBezTo>
                    <a:pt x="7444" y="11442"/>
                    <a:pt x="7559" y="11480"/>
                    <a:pt x="7654" y="11537"/>
                  </a:cubicBezTo>
                  <a:lnTo>
                    <a:pt x="7673" y="11537"/>
                  </a:lnTo>
                  <a:cubicBezTo>
                    <a:pt x="7787" y="11575"/>
                    <a:pt x="7901" y="11613"/>
                    <a:pt x="7996" y="11670"/>
                  </a:cubicBezTo>
                  <a:cubicBezTo>
                    <a:pt x="8263" y="11823"/>
                    <a:pt x="8530" y="11975"/>
                    <a:pt x="8796" y="12146"/>
                  </a:cubicBezTo>
                  <a:cubicBezTo>
                    <a:pt x="8891" y="12222"/>
                    <a:pt x="9005" y="12318"/>
                    <a:pt x="9101" y="12375"/>
                  </a:cubicBezTo>
                  <a:cubicBezTo>
                    <a:pt x="9177" y="12451"/>
                    <a:pt x="9253" y="12527"/>
                    <a:pt x="9310" y="12603"/>
                  </a:cubicBezTo>
                  <a:lnTo>
                    <a:pt x="9348" y="12641"/>
                  </a:lnTo>
                  <a:lnTo>
                    <a:pt x="9367" y="12660"/>
                  </a:lnTo>
                  <a:lnTo>
                    <a:pt x="9443" y="12755"/>
                  </a:lnTo>
                  <a:lnTo>
                    <a:pt x="9462" y="12794"/>
                  </a:lnTo>
                  <a:lnTo>
                    <a:pt x="9462" y="12813"/>
                  </a:lnTo>
                  <a:lnTo>
                    <a:pt x="9462" y="12832"/>
                  </a:lnTo>
                  <a:cubicBezTo>
                    <a:pt x="9481" y="12946"/>
                    <a:pt x="9500" y="13079"/>
                    <a:pt x="9500" y="13193"/>
                  </a:cubicBezTo>
                  <a:cubicBezTo>
                    <a:pt x="9519" y="13441"/>
                    <a:pt x="9519" y="13707"/>
                    <a:pt x="9500" y="13974"/>
                  </a:cubicBezTo>
                  <a:cubicBezTo>
                    <a:pt x="9500" y="14088"/>
                    <a:pt x="9481" y="14202"/>
                    <a:pt x="9462" y="14317"/>
                  </a:cubicBezTo>
                  <a:cubicBezTo>
                    <a:pt x="9443" y="14393"/>
                    <a:pt x="9424" y="14450"/>
                    <a:pt x="9405" y="14526"/>
                  </a:cubicBezTo>
                  <a:cubicBezTo>
                    <a:pt x="9329" y="14716"/>
                    <a:pt x="9253" y="14907"/>
                    <a:pt x="9158" y="15097"/>
                  </a:cubicBezTo>
                  <a:cubicBezTo>
                    <a:pt x="9120" y="15192"/>
                    <a:pt x="9063" y="15268"/>
                    <a:pt x="9024" y="15345"/>
                  </a:cubicBezTo>
                  <a:lnTo>
                    <a:pt x="9005" y="15383"/>
                  </a:lnTo>
                  <a:cubicBezTo>
                    <a:pt x="8929" y="15478"/>
                    <a:pt x="8853" y="15573"/>
                    <a:pt x="8777" y="15687"/>
                  </a:cubicBezTo>
                  <a:lnTo>
                    <a:pt x="8701" y="15763"/>
                  </a:lnTo>
                  <a:lnTo>
                    <a:pt x="8663" y="15821"/>
                  </a:lnTo>
                  <a:lnTo>
                    <a:pt x="8606" y="15878"/>
                  </a:lnTo>
                  <a:lnTo>
                    <a:pt x="8549" y="15954"/>
                  </a:lnTo>
                  <a:lnTo>
                    <a:pt x="8510" y="15992"/>
                  </a:lnTo>
                  <a:cubicBezTo>
                    <a:pt x="8472" y="16030"/>
                    <a:pt x="8434" y="16087"/>
                    <a:pt x="8396" y="16144"/>
                  </a:cubicBezTo>
                  <a:cubicBezTo>
                    <a:pt x="8339" y="16220"/>
                    <a:pt x="8282" y="16296"/>
                    <a:pt x="8225" y="16373"/>
                  </a:cubicBezTo>
                  <a:cubicBezTo>
                    <a:pt x="8130" y="16544"/>
                    <a:pt x="8054" y="16696"/>
                    <a:pt x="7977" y="16868"/>
                  </a:cubicBezTo>
                  <a:lnTo>
                    <a:pt x="7863" y="17077"/>
                  </a:lnTo>
                  <a:cubicBezTo>
                    <a:pt x="7825" y="17191"/>
                    <a:pt x="7768" y="17286"/>
                    <a:pt x="7730" y="17382"/>
                  </a:cubicBezTo>
                  <a:cubicBezTo>
                    <a:pt x="7673" y="17477"/>
                    <a:pt x="7635" y="17610"/>
                    <a:pt x="7597" y="17686"/>
                  </a:cubicBezTo>
                  <a:cubicBezTo>
                    <a:pt x="7578" y="17743"/>
                    <a:pt x="7559" y="17820"/>
                    <a:pt x="7521" y="17896"/>
                  </a:cubicBezTo>
                  <a:cubicBezTo>
                    <a:pt x="7463" y="18029"/>
                    <a:pt x="7425" y="18162"/>
                    <a:pt x="7368" y="18295"/>
                  </a:cubicBezTo>
                  <a:lnTo>
                    <a:pt x="7349" y="18391"/>
                  </a:lnTo>
                  <a:cubicBezTo>
                    <a:pt x="7292" y="18524"/>
                    <a:pt x="7235" y="18676"/>
                    <a:pt x="7178" y="18867"/>
                  </a:cubicBezTo>
                  <a:cubicBezTo>
                    <a:pt x="7159" y="18943"/>
                    <a:pt x="7140" y="19000"/>
                    <a:pt x="7121" y="19095"/>
                  </a:cubicBezTo>
                  <a:cubicBezTo>
                    <a:pt x="7102" y="19171"/>
                    <a:pt x="7083" y="19247"/>
                    <a:pt x="7045" y="19323"/>
                  </a:cubicBezTo>
                  <a:cubicBezTo>
                    <a:pt x="7026" y="19400"/>
                    <a:pt x="6987" y="19476"/>
                    <a:pt x="6949" y="19552"/>
                  </a:cubicBezTo>
                  <a:lnTo>
                    <a:pt x="6930" y="19609"/>
                  </a:lnTo>
                  <a:lnTo>
                    <a:pt x="6816" y="19857"/>
                  </a:lnTo>
                  <a:lnTo>
                    <a:pt x="6797" y="19895"/>
                  </a:lnTo>
                  <a:cubicBezTo>
                    <a:pt x="6778" y="19952"/>
                    <a:pt x="6740" y="20009"/>
                    <a:pt x="6702" y="20085"/>
                  </a:cubicBezTo>
                  <a:lnTo>
                    <a:pt x="6645" y="20180"/>
                  </a:lnTo>
                  <a:cubicBezTo>
                    <a:pt x="6550" y="20371"/>
                    <a:pt x="6454" y="20542"/>
                    <a:pt x="6378" y="20713"/>
                  </a:cubicBezTo>
                  <a:cubicBezTo>
                    <a:pt x="6321" y="20827"/>
                    <a:pt x="6283" y="20942"/>
                    <a:pt x="6245" y="21056"/>
                  </a:cubicBezTo>
                  <a:lnTo>
                    <a:pt x="6169" y="21246"/>
                  </a:lnTo>
                  <a:lnTo>
                    <a:pt x="6112" y="21342"/>
                  </a:lnTo>
                  <a:cubicBezTo>
                    <a:pt x="6055" y="21475"/>
                    <a:pt x="5997" y="21627"/>
                    <a:pt x="5959" y="21760"/>
                  </a:cubicBezTo>
                  <a:cubicBezTo>
                    <a:pt x="5883" y="21951"/>
                    <a:pt x="5826" y="22160"/>
                    <a:pt x="5769" y="22312"/>
                  </a:cubicBezTo>
                  <a:lnTo>
                    <a:pt x="5769" y="22331"/>
                  </a:lnTo>
                  <a:cubicBezTo>
                    <a:pt x="5731" y="22522"/>
                    <a:pt x="5655" y="22712"/>
                    <a:pt x="5636" y="22884"/>
                  </a:cubicBezTo>
                  <a:cubicBezTo>
                    <a:pt x="5598" y="23055"/>
                    <a:pt x="5560" y="23245"/>
                    <a:pt x="5522" y="23474"/>
                  </a:cubicBezTo>
                  <a:cubicBezTo>
                    <a:pt x="5502" y="23645"/>
                    <a:pt x="5483" y="23816"/>
                    <a:pt x="5464" y="24045"/>
                  </a:cubicBezTo>
                  <a:lnTo>
                    <a:pt x="5464" y="24102"/>
                  </a:lnTo>
                  <a:cubicBezTo>
                    <a:pt x="5464" y="24273"/>
                    <a:pt x="5445" y="24426"/>
                    <a:pt x="5445" y="24616"/>
                  </a:cubicBezTo>
                  <a:lnTo>
                    <a:pt x="5445" y="25187"/>
                  </a:lnTo>
                  <a:lnTo>
                    <a:pt x="5445" y="25282"/>
                  </a:lnTo>
                  <a:cubicBezTo>
                    <a:pt x="5445" y="25454"/>
                    <a:pt x="5445" y="25606"/>
                    <a:pt x="5464" y="25758"/>
                  </a:cubicBezTo>
                  <a:lnTo>
                    <a:pt x="5464" y="25873"/>
                  </a:lnTo>
                  <a:cubicBezTo>
                    <a:pt x="5464" y="25949"/>
                    <a:pt x="5483" y="26044"/>
                    <a:pt x="5483" y="26139"/>
                  </a:cubicBezTo>
                  <a:cubicBezTo>
                    <a:pt x="5522" y="26368"/>
                    <a:pt x="5560" y="26615"/>
                    <a:pt x="5617" y="26843"/>
                  </a:cubicBezTo>
                  <a:lnTo>
                    <a:pt x="5655" y="26958"/>
                  </a:lnTo>
                  <a:cubicBezTo>
                    <a:pt x="5674" y="27072"/>
                    <a:pt x="5712" y="27186"/>
                    <a:pt x="5750" y="27300"/>
                  </a:cubicBezTo>
                  <a:lnTo>
                    <a:pt x="5807" y="27510"/>
                  </a:lnTo>
                  <a:cubicBezTo>
                    <a:pt x="5769" y="27357"/>
                    <a:pt x="5750" y="27205"/>
                    <a:pt x="5731" y="27072"/>
                  </a:cubicBezTo>
                  <a:lnTo>
                    <a:pt x="5731" y="27034"/>
                  </a:lnTo>
                  <a:cubicBezTo>
                    <a:pt x="5674" y="26805"/>
                    <a:pt x="5636" y="26558"/>
                    <a:pt x="5617" y="26329"/>
                  </a:cubicBezTo>
                  <a:lnTo>
                    <a:pt x="5617" y="25930"/>
                  </a:lnTo>
                  <a:lnTo>
                    <a:pt x="5617" y="25873"/>
                  </a:lnTo>
                  <a:cubicBezTo>
                    <a:pt x="5655" y="26006"/>
                    <a:pt x="5674" y="26158"/>
                    <a:pt x="5693" y="26291"/>
                  </a:cubicBezTo>
                  <a:cubicBezTo>
                    <a:pt x="5712" y="26368"/>
                    <a:pt x="5731" y="26444"/>
                    <a:pt x="5750" y="26520"/>
                  </a:cubicBezTo>
                  <a:cubicBezTo>
                    <a:pt x="5788" y="26729"/>
                    <a:pt x="5826" y="26958"/>
                    <a:pt x="5864" y="27186"/>
                  </a:cubicBezTo>
                  <a:lnTo>
                    <a:pt x="5940" y="27415"/>
                  </a:lnTo>
                  <a:cubicBezTo>
                    <a:pt x="5959" y="27567"/>
                    <a:pt x="5997" y="27700"/>
                    <a:pt x="6036" y="27852"/>
                  </a:cubicBezTo>
                  <a:cubicBezTo>
                    <a:pt x="6131" y="28366"/>
                    <a:pt x="6207" y="28900"/>
                    <a:pt x="6264" y="29395"/>
                  </a:cubicBezTo>
                  <a:lnTo>
                    <a:pt x="6283" y="29680"/>
                  </a:lnTo>
                  <a:cubicBezTo>
                    <a:pt x="6340" y="30004"/>
                    <a:pt x="6359" y="30346"/>
                    <a:pt x="6378" y="30575"/>
                  </a:cubicBezTo>
                  <a:cubicBezTo>
                    <a:pt x="6416" y="30822"/>
                    <a:pt x="6416" y="31051"/>
                    <a:pt x="6435" y="31298"/>
                  </a:cubicBezTo>
                  <a:lnTo>
                    <a:pt x="6435" y="31374"/>
                  </a:lnTo>
                  <a:lnTo>
                    <a:pt x="6435" y="31451"/>
                  </a:lnTo>
                  <a:cubicBezTo>
                    <a:pt x="6473" y="31869"/>
                    <a:pt x="6473" y="32193"/>
                    <a:pt x="6473" y="32517"/>
                  </a:cubicBezTo>
                  <a:cubicBezTo>
                    <a:pt x="6492" y="32840"/>
                    <a:pt x="6492" y="33183"/>
                    <a:pt x="6473" y="33545"/>
                  </a:cubicBezTo>
                  <a:lnTo>
                    <a:pt x="6473" y="33621"/>
                  </a:lnTo>
                  <a:cubicBezTo>
                    <a:pt x="6454" y="33659"/>
                    <a:pt x="6454" y="33716"/>
                    <a:pt x="6454" y="33754"/>
                  </a:cubicBezTo>
                  <a:lnTo>
                    <a:pt x="6435" y="33849"/>
                  </a:lnTo>
                  <a:lnTo>
                    <a:pt x="6416" y="33945"/>
                  </a:lnTo>
                  <a:cubicBezTo>
                    <a:pt x="6378" y="34173"/>
                    <a:pt x="6302" y="34402"/>
                    <a:pt x="6245" y="34630"/>
                  </a:cubicBezTo>
                  <a:lnTo>
                    <a:pt x="6169" y="34839"/>
                  </a:lnTo>
                  <a:lnTo>
                    <a:pt x="5997" y="35334"/>
                  </a:lnTo>
                  <a:cubicBezTo>
                    <a:pt x="5959" y="35468"/>
                    <a:pt x="5902" y="35639"/>
                    <a:pt x="5845" y="35753"/>
                  </a:cubicBezTo>
                  <a:cubicBezTo>
                    <a:pt x="5807" y="35867"/>
                    <a:pt x="5750" y="36001"/>
                    <a:pt x="5693" y="36115"/>
                  </a:cubicBezTo>
                  <a:lnTo>
                    <a:pt x="5674" y="36153"/>
                  </a:lnTo>
                  <a:cubicBezTo>
                    <a:pt x="5617" y="36248"/>
                    <a:pt x="5560" y="36343"/>
                    <a:pt x="5522" y="36420"/>
                  </a:cubicBezTo>
                  <a:cubicBezTo>
                    <a:pt x="5483" y="36477"/>
                    <a:pt x="5426" y="36553"/>
                    <a:pt x="5388" y="36629"/>
                  </a:cubicBezTo>
                  <a:lnTo>
                    <a:pt x="5293" y="36743"/>
                  </a:lnTo>
                  <a:cubicBezTo>
                    <a:pt x="5255" y="36819"/>
                    <a:pt x="5198" y="36876"/>
                    <a:pt x="5160" y="36953"/>
                  </a:cubicBezTo>
                  <a:lnTo>
                    <a:pt x="4912" y="37295"/>
                  </a:lnTo>
                  <a:lnTo>
                    <a:pt x="4703" y="37638"/>
                  </a:lnTo>
                  <a:cubicBezTo>
                    <a:pt x="4646" y="37733"/>
                    <a:pt x="4570" y="37847"/>
                    <a:pt x="4493" y="37962"/>
                  </a:cubicBezTo>
                  <a:lnTo>
                    <a:pt x="4398" y="38114"/>
                  </a:lnTo>
                  <a:cubicBezTo>
                    <a:pt x="4341" y="38209"/>
                    <a:pt x="4284" y="38285"/>
                    <a:pt x="4246" y="38361"/>
                  </a:cubicBezTo>
                  <a:cubicBezTo>
                    <a:pt x="4151" y="38495"/>
                    <a:pt x="4056" y="38647"/>
                    <a:pt x="3979" y="38799"/>
                  </a:cubicBezTo>
                  <a:cubicBezTo>
                    <a:pt x="3903" y="38913"/>
                    <a:pt x="3846" y="39047"/>
                    <a:pt x="3789" y="39161"/>
                  </a:cubicBezTo>
                  <a:lnTo>
                    <a:pt x="3732" y="39256"/>
                  </a:lnTo>
                  <a:lnTo>
                    <a:pt x="3675" y="39370"/>
                  </a:lnTo>
                  <a:cubicBezTo>
                    <a:pt x="3637" y="39466"/>
                    <a:pt x="3580" y="39561"/>
                    <a:pt x="3542" y="39675"/>
                  </a:cubicBezTo>
                  <a:cubicBezTo>
                    <a:pt x="3465" y="39827"/>
                    <a:pt x="3408" y="39999"/>
                    <a:pt x="3370" y="40151"/>
                  </a:cubicBezTo>
                  <a:cubicBezTo>
                    <a:pt x="3332" y="40322"/>
                    <a:pt x="3275" y="40494"/>
                    <a:pt x="3237" y="40703"/>
                  </a:cubicBezTo>
                  <a:lnTo>
                    <a:pt x="3218" y="40817"/>
                  </a:lnTo>
                  <a:cubicBezTo>
                    <a:pt x="3199" y="40932"/>
                    <a:pt x="3180" y="41027"/>
                    <a:pt x="3142" y="41160"/>
                  </a:cubicBezTo>
                  <a:cubicBezTo>
                    <a:pt x="3104" y="41312"/>
                    <a:pt x="3047" y="41465"/>
                    <a:pt x="3009" y="41636"/>
                  </a:cubicBezTo>
                  <a:cubicBezTo>
                    <a:pt x="2951" y="41769"/>
                    <a:pt x="2913" y="41883"/>
                    <a:pt x="2875" y="42017"/>
                  </a:cubicBezTo>
                  <a:lnTo>
                    <a:pt x="2837" y="42112"/>
                  </a:lnTo>
                  <a:cubicBezTo>
                    <a:pt x="2799" y="42226"/>
                    <a:pt x="2761" y="42321"/>
                    <a:pt x="2723" y="42435"/>
                  </a:cubicBezTo>
                  <a:lnTo>
                    <a:pt x="2685" y="42512"/>
                  </a:lnTo>
                  <a:cubicBezTo>
                    <a:pt x="2685" y="42569"/>
                    <a:pt x="2666" y="42607"/>
                    <a:pt x="2647" y="42664"/>
                  </a:cubicBezTo>
                  <a:lnTo>
                    <a:pt x="2609" y="42797"/>
                  </a:lnTo>
                  <a:lnTo>
                    <a:pt x="2590" y="42892"/>
                  </a:lnTo>
                  <a:cubicBezTo>
                    <a:pt x="2571" y="42911"/>
                    <a:pt x="2571" y="42950"/>
                    <a:pt x="2571" y="42969"/>
                  </a:cubicBezTo>
                  <a:lnTo>
                    <a:pt x="2571" y="43007"/>
                  </a:lnTo>
                  <a:lnTo>
                    <a:pt x="2571" y="43045"/>
                  </a:lnTo>
                  <a:cubicBezTo>
                    <a:pt x="2552" y="43064"/>
                    <a:pt x="2552" y="43083"/>
                    <a:pt x="2552" y="43102"/>
                  </a:cubicBezTo>
                  <a:lnTo>
                    <a:pt x="2552" y="43140"/>
                  </a:lnTo>
                  <a:cubicBezTo>
                    <a:pt x="2552" y="43197"/>
                    <a:pt x="2533" y="43254"/>
                    <a:pt x="2533" y="43311"/>
                  </a:cubicBezTo>
                  <a:cubicBezTo>
                    <a:pt x="2514" y="43521"/>
                    <a:pt x="2514" y="43749"/>
                    <a:pt x="2533" y="43959"/>
                  </a:cubicBezTo>
                  <a:cubicBezTo>
                    <a:pt x="2552" y="44149"/>
                    <a:pt x="2590" y="44339"/>
                    <a:pt x="2628" y="44511"/>
                  </a:cubicBezTo>
                  <a:lnTo>
                    <a:pt x="2628" y="44530"/>
                  </a:lnTo>
                  <a:cubicBezTo>
                    <a:pt x="2666" y="44682"/>
                    <a:pt x="2704" y="44834"/>
                    <a:pt x="2761" y="44968"/>
                  </a:cubicBezTo>
                  <a:cubicBezTo>
                    <a:pt x="2799" y="45120"/>
                    <a:pt x="2837" y="45253"/>
                    <a:pt x="2894" y="45405"/>
                  </a:cubicBezTo>
                  <a:cubicBezTo>
                    <a:pt x="2932" y="45539"/>
                    <a:pt x="2990" y="45672"/>
                    <a:pt x="3066" y="45843"/>
                  </a:cubicBezTo>
                  <a:lnTo>
                    <a:pt x="3180" y="46110"/>
                  </a:lnTo>
                  <a:cubicBezTo>
                    <a:pt x="3218" y="46167"/>
                    <a:pt x="3237" y="46224"/>
                    <a:pt x="3275" y="46262"/>
                  </a:cubicBezTo>
                  <a:lnTo>
                    <a:pt x="3294" y="46338"/>
                  </a:lnTo>
                  <a:cubicBezTo>
                    <a:pt x="3370" y="46452"/>
                    <a:pt x="3446" y="46586"/>
                    <a:pt x="3504" y="46700"/>
                  </a:cubicBezTo>
                  <a:lnTo>
                    <a:pt x="3561" y="46776"/>
                  </a:lnTo>
                  <a:cubicBezTo>
                    <a:pt x="3637" y="46909"/>
                    <a:pt x="3732" y="47043"/>
                    <a:pt x="3808" y="47176"/>
                  </a:cubicBezTo>
                  <a:lnTo>
                    <a:pt x="4037" y="47519"/>
                  </a:lnTo>
                  <a:cubicBezTo>
                    <a:pt x="4151" y="47690"/>
                    <a:pt x="4265" y="47861"/>
                    <a:pt x="4379" y="48014"/>
                  </a:cubicBezTo>
                  <a:lnTo>
                    <a:pt x="4589" y="48337"/>
                  </a:lnTo>
                  <a:cubicBezTo>
                    <a:pt x="4703" y="48528"/>
                    <a:pt x="4817" y="48718"/>
                    <a:pt x="4950" y="48908"/>
                  </a:cubicBezTo>
                  <a:lnTo>
                    <a:pt x="5084" y="49099"/>
                  </a:lnTo>
                  <a:lnTo>
                    <a:pt x="5502" y="49746"/>
                  </a:lnTo>
                  <a:lnTo>
                    <a:pt x="5636" y="49917"/>
                  </a:lnTo>
                  <a:cubicBezTo>
                    <a:pt x="5788" y="50146"/>
                    <a:pt x="5959" y="50374"/>
                    <a:pt x="6112" y="50603"/>
                  </a:cubicBezTo>
                  <a:lnTo>
                    <a:pt x="6169" y="50679"/>
                  </a:lnTo>
                  <a:cubicBezTo>
                    <a:pt x="6245" y="50793"/>
                    <a:pt x="6302" y="50907"/>
                    <a:pt x="6416" y="51022"/>
                  </a:cubicBezTo>
                  <a:cubicBezTo>
                    <a:pt x="6531" y="51155"/>
                    <a:pt x="6626" y="51288"/>
                    <a:pt x="6759" y="51440"/>
                  </a:cubicBezTo>
                  <a:cubicBezTo>
                    <a:pt x="6968" y="51669"/>
                    <a:pt x="7197" y="51916"/>
                    <a:pt x="7406" y="52126"/>
                  </a:cubicBezTo>
                  <a:lnTo>
                    <a:pt x="7463" y="52183"/>
                  </a:lnTo>
                  <a:cubicBezTo>
                    <a:pt x="7673" y="52411"/>
                    <a:pt x="7901" y="52640"/>
                    <a:pt x="8168" y="52887"/>
                  </a:cubicBezTo>
                  <a:lnTo>
                    <a:pt x="8282" y="52982"/>
                  </a:lnTo>
                  <a:lnTo>
                    <a:pt x="8549" y="53230"/>
                  </a:lnTo>
                  <a:lnTo>
                    <a:pt x="8644" y="53306"/>
                  </a:lnTo>
                  <a:cubicBezTo>
                    <a:pt x="8739" y="53401"/>
                    <a:pt x="8853" y="53497"/>
                    <a:pt x="8948" y="53592"/>
                  </a:cubicBezTo>
                  <a:lnTo>
                    <a:pt x="9196" y="53782"/>
                  </a:lnTo>
                  <a:cubicBezTo>
                    <a:pt x="9234" y="53820"/>
                    <a:pt x="9272" y="53839"/>
                    <a:pt x="9310" y="53877"/>
                  </a:cubicBezTo>
                  <a:lnTo>
                    <a:pt x="9367" y="53915"/>
                  </a:lnTo>
                  <a:cubicBezTo>
                    <a:pt x="9424" y="53972"/>
                    <a:pt x="9481" y="54011"/>
                    <a:pt x="9558" y="54049"/>
                  </a:cubicBezTo>
                  <a:lnTo>
                    <a:pt x="9615" y="54106"/>
                  </a:lnTo>
                  <a:cubicBezTo>
                    <a:pt x="9672" y="54144"/>
                    <a:pt x="9710" y="54182"/>
                    <a:pt x="9767" y="54201"/>
                  </a:cubicBezTo>
                  <a:cubicBezTo>
                    <a:pt x="9957" y="54315"/>
                    <a:pt x="10110" y="54410"/>
                    <a:pt x="10243" y="54486"/>
                  </a:cubicBezTo>
                  <a:lnTo>
                    <a:pt x="10490" y="54639"/>
                  </a:lnTo>
                  <a:lnTo>
                    <a:pt x="10643" y="54734"/>
                  </a:lnTo>
                  <a:cubicBezTo>
                    <a:pt x="10909" y="54886"/>
                    <a:pt x="11233" y="55077"/>
                    <a:pt x="11557" y="55286"/>
                  </a:cubicBezTo>
                  <a:cubicBezTo>
                    <a:pt x="11709" y="55381"/>
                    <a:pt x="11861" y="55476"/>
                    <a:pt x="11994" y="55553"/>
                  </a:cubicBezTo>
                  <a:cubicBezTo>
                    <a:pt x="12128" y="55629"/>
                    <a:pt x="12261" y="55705"/>
                    <a:pt x="12394" y="55762"/>
                  </a:cubicBezTo>
                  <a:lnTo>
                    <a:pt x="12451" y="55781"/>
                  </a:lnTo>
                  <a:cubicBezTo>
                    <a:pt x="12566" y="55857"/>
                    <a:pt x="12718" y="55914"/>
                    <a:pt x="12851" y="55971"/>
                  </a:cubicBezTo>
                  <a:lnTo>
                    <a:pt x="12927" y="55990"/>
                  </a:lnTo>
                  <a:cubicBezTo>
                    <a:pt x="13080" y="56048"/>
                    <a:pt x="13213" y="56105"/>
                    <a:pt x="13365" y="56162"/>
                  </a:cubicBezTo>
                  <a:lnTo>
                    <a:pt x="13479" y="56200"/>
                  </a:lnTo>
                  <a:cubicBezTo>
                    <a:pt x="13594" y="56257"/>
                    <a:pt x="13708" y="56295"/>
                    <a:pt x="13860" y="56352"/>
                  </a:cubicBezTo>
                  <a:cubicBezTo>
                    <a:pt x="14012" y="56409"/>
                    <a:pt x="14165" y="56485"/>
                    <a:pt x="14317" y="56543"/>
                  </a:cubicBezTo>
                  <a:lnTo>
                    <a:pt x="14450" y="56600"/>
                  </a:lnTo>
                  <a:cubicBezTo>
                    <a:pt x="14698" y="56733"/>
                    <a:pt x="14964" y="56828"/>
                    <a:pt x="15250" y="56923"/>
                  </a:cubicBezTo>
                  <a:cubicBezTo>
                    <a:pt x="15421" y="56961"/>
                    <a:pt x="15593" y="57019"/>
                    <a:pt x="15764" y="57057"/>
                  </a:cubicBezTo>
                  <a:lnTo>
                    <a:pt x="16049" y="57114"/>
                  </a:lnTo>
                  <a:lnTo>
                    <a:pt x="16221" y="57133"/>
                  </a:lnTo>
                  <a:lnTo>
                    <a:pt x="16278" y="57133"/>
                  </a:lnTo>
                  <a:lnTo>
                    <a:pt x="16354" y="57152"/>
                  </a:lnTo>
                  <a:cubicBezTo>
                    <a:pt x="16697" y="57228"/>
                    <a:pt x="17020" y="57285"/>
                    <a:pt x="17325" y="57304"/>
                  </a:cubicBezTo>
                  <a:cubicBezTo>
                    <a:pt x="17477" y="57323"/>
                    <a:pt x="17630" y="57323"/>
                    <a:pt x="17782" y="57323"/>
                  </a:cubicBezTo>
                  <a:lnTo>
                    <a:pt x="17820" y="57323"/>
                  </a:lnTo>
                  <a:cubicBezTo>
                    <a:pt x="17934" y="57361"/>
                    <a:pt x="18067" y="57380"/>
                    <a:pt x="18182" y="57399"/>
                  </a:cubicBezTo>
                  <a:lnTo>
                    <a:pt x="18353" y="57418"/>
                  </a:lnTo>
                  <a:cubicBezTo>
                    <a:pt x="18429" y="57437"/>
                    <a:pt x="18524" y="57475"/>
                    <a:pt x="18620" y="57494"/>
                  </a:cubicBezTo>
                  <a:lnTo>
                    <a:pt x="18753" y="57533"/>
                  </a:lnTo>
                  <a:cubicBezTo>
                    <a:pt x="18829" y="57552"/>
                    <a:pt x="18924" y="57552"/>
                    <a:pt x="19019" y="57571"/>
                  </a:cubicBezTo>
                  <a:lnTo>
                    <a:pt x="19057" y="57666"/>
                  </a:lnTo>
                  <a:cubicBezTo>
                    <a:pt x="19134" y="57780"/>
                    <a:pt x="19191" y="57913"/>
                    <a:pt x="19267" y="58008"/>
                  </a:cubicBezTo>
                  <a:lnTo>
                    <a:pt x="19419" y="58256"/>
                  </a:lnTo>
                  <a:cubicBezTo>
                    <a:pt x="19457" y="58332"/>
                    <a:pt x="19514" y="58389"/>
                    <a:pt x="19552" y="58446"/>
                  </a:cubicBezTo>
                  <a:cubicBezTo>
                    <a:pt x="19590" y="58523"/>
                    <a:pt x="19629" y="58561"/>
                    <a:pt x="19686" y="58618"/>
                  </a:cubicBezTo>
                  <a:cubicBezTo>
                    <a:pt x="19724" y="58675"/>
                    <a:pt x="19762" y="58751"/>
                    <a:pt x="19819" y="58789"/>
                  </a:cubicBezTo>
                  <a:cubicBezTo>
                    <a:pt x="19914" y="58922"/>
                    <a:pt x="20009" y="59037"/>
                    <a:pt x="20143" y="59151"/>
                  </a:cubicBezTo>
                  <a:cubicBezTo>
                    <a:pt x="20257" y="59265"/>
                    <a:pt x="20390" y="59398"/>
                    <a:pt x="20504" y="59493"/>
                  </a:cubicBezTo>
                  <a:cubicBezTo>
                    <a:pt x="20600" y="59589"/>
                    <a:pt x="20695" y="59684"/>
                    <a:pt x="20809" y="59760"/>
                  </a:cubicBezTo>
                  <a:cubicBezTo>
                    <a:pt x="20866" y="59817"/>
                    <a:pt x="20942" y="59874"/>
                    <a:pt x="20999" y="59912"/>
                  </a:cubicBezTo>
                  <a:lnTo>
                    <a:pt x="21209" y="60065"/>
                  </a:lnTo>
                  <a:cubicBezTo>
                    <a:pt x="21323" y="60160"/>
                    <a:pt x="21437" y="60217"/>
                    <a:pt x="21570" y="60312"/>
                  </a:cubicBezTo>
                  <a:cubicBezTo>
                    <a:pt x="21723" y="60388"/>
                    <a:pt x="21875" y="60464"/>
                    <a:pt x="22008" y="60541"/>
                  </a:cubicBezTo>
                  <a:cubicBezTo>
                    <a:pt x="22579" y="60845"/>
                    <a:pt x="23170" y="61074"/>
                    <a:pt x="23741" y="61321"/>
                  </a:cubicBezTo>
                  <a:cubicBezTo>
                    <a:pt x="24026" y="61435"/>
                    <a:pt x="24312" y="61569"/>
                    <a:pt x="24597" y="61664"/>
                  </a:cubicBezTo>
                  <a:cubicBezTo>
                    <a:pt x="24883" y="61778"/>
                    <a:pt x="25169" y="61873"/>
                    <a:pt x="25473" y="61949"/>
                  </a:cubicBezTo>
                  <a:cubicBezTo>
                    <a:pt x="25778" y="62025"/>
                    <a:pt x="26063" y="62083"/>
                    <a:pt x="26387" y="62159"/>
                  </a:cubicBezTo>
                  <a:cubicBezTo>
                    <a:pt x="26692" y="62235"/>
                    <a:pt x="27015" y="62311"/>
                    <a:pt x="27339" y="62349"/>
                  </a:cubicBezTo>
                  <a:cubicBezTo>
                    <a:pt x="27663" y="62406"/>
                    <a:pt x="28005" y="62463"/>
                    <a:pt x="28310" y="62501"/>
                  </a:cubicBezTo>
                  <a:cubicBezTo>
                    <a:pt x="28614" y="62539"/>
                    <a:pt x="28900" y="62539"/>
                    <a:pt x="29205" y="62578"/>
                  </a:cubicBezTo>
                  <a:cubicBezTo>
                    <a:pt x="29528" y="62616"/>
                    <a:pt x="29833" y="62616"/>
                    <a:pt x="30156" y="62616"/>
                  </a:cubicBezTo>
                  <a:lnTo>
                    <a:pt x="30118" y="62578"/>
                  </a:lnTo>
                  <a:lnTo>
                    <a:pt x="31032" y="62578"/>
                  </a:lnTo>
                  <a:cubicBezTo>
                    <a:pt x="31660" y="62578"/>
                    <a:pt x="32270" y="62501"/>
                    <a:pt x="32879" y="62463"/>
                  </a:cubicBezTo>
                  <a:cubicBezTo>
                    <a:pt x="33241" y="62444"/>
                    <a:pt x="33621" y="62425"/>
                    <a:pt x="33964" y="62406"/>
                  </a:cubicBezTo>
                  <a:cubicBezTo>
                    <a:pt x="34307" y="62368"/>
                    <a:pt x="34630" y="62330"/>
                    <a:pt x="34973" y="62292"/>
                  </a:cubicBezTo>
                  <a:cubicBezTo>
                    <a:pt x="35601" y="62216"/>
                    <a:pt x="36211" y="62102"/>
                    <a:pt x="36839" y="62045"/>
                  </a:cubicBezTo>
                  <a:cubicBezTo>
                    <a:pt x="37124" y="62006"/>
                    <a:pt x="37429" y="61987"/>
                    <a:pt x="37734" y="61949"/>
                  </a:cubicBezTo>
                  <a:cubicBezTo>
                    <a:pt x="37905" y="61911"/>
                    <a:pt x="38038" y="61892"/>
                    <a:pt x="38209" y="61854"/>
                  </a:cubicBezTo>
                  <a:cubicBezTo>
                    <a:pt x="38381" y="61816"/>
                    <a:pt x="38571" y="61778"/>
                    <a:pt x="38704" y="61740"/>
                  </a:cubicBezTo>
                  <a:cubicBezTo>
                    <a:pt x="38838" y="61702"/>
                    <a:pt x="38971" y="61645"/>
                    <a:pt x="39104" y="61607"/>
                  </a:cubicBezTo>
                  <a:cubicBezTo>
                    <a:pt x="39257" y="61550"/>
                    <a:pt x="39409" y="61511"/>
                    <a:pt x="39580" y="61454"/>
                  </a:cubicBezTo>
                  <a:cubicBezTo>
                    <a:pt x="39866" y="61378"/>
                    <a:pt x="40132" y="61302"/>
                    <a:pt x="40437" y="61226"/>
                  </a:cubicBezTo>
                  <a:cubicBezTo>
                    <a:pt x="40742" y="61131"/>
                    <a:pt x="41027" y="61055"/>
                    <a:pt x="41332" y="60940"/>
                  </a:cubicBezTo>
                  <a:cubicBezTo>
                    <a:pt x="41636" y="60845"/>
                    <a:pt x="41960" y="60731"/>
                    <a:pt x="42246" y="60655"/>
                  </a:cubicBezTo>
                  <a:cubicBezTo>
                    <a:pt x="42531" y="60560"/>
                    <a:pt x="42836" y="60464"/>
                    <a:pt x="43121" y="60350"/>
                  </a:cubicBezTo>
                  <a:cubicBezTo>
                    <a:pt x="43388" y="60236"/>
                    <a:pt x="43654" y="60103"/>
                    <a:pt x="43921" y="59969"/>
                  </a:cubicBezTo>
                  <a:cubicBezTo>
                    <a:pt x="44054" y="59893"/>
                    <a:pt x="44206" y="59817"/>
                    <a:pt x="44340" y="59722"/>
                  </a:cubicBezTo>
                  <a:cubicBezTo>
                    <a:pt x="44473" y="59646"/>
                    <a:pt x="44625" y="59532"/>
                    <a:pt x="44739" y="59455"/>
                  </a:cubicBezTo>
                  <a:cubicBezTo>
                    <a:pt x="44854" y="59360"/>
                    <a:pt x="44968" y="59284"/>
                    <a:pt x="45101" y="59189"/>
                  </a:cubicBezTo>
                  <a:cubicBezTo>
                    <a:pt x="45234" y="59094"/>
                    <a:pt x="45349" y="58998"/>
                    <a:pt x="45463" y="58884"/>
                  </a:cubicBezTo>
                  <a:cubicBezTo>
                    <a:pt x="45577" y="58789"/>
                    <a:pt x="45710" y="58675"/>
                    <a:pt x="45825" y="58580"/>
                  </a:cubicBezTo>
                  <a:cubicBezTo>
                    <a:pt x="45920" y="58484"/>
                    <a:pt x="46034" y="58370"/>
                    <a:pt x="46129" y="58256"/>
                  </a:cubicBezTo>
                  <a:cubicBezTo>
                    <a:pt x="46320" y="58028"/>
                    <a:pt x="46510" y="57780"/>
                    <a:pt x="46700" y="57533"/>
                  </a:cubicBezTo>
                  <a:cubicBezTo>
                    <a:pt x="46872" y="57285"/>
                    <a:pt x="47043" y="57019"/>
                    <a:pt x="47195" y="56752"/>
                  </a:cubicBezTo>
                  <a:cubicBezTo>
                    <a:pt x="47233" y="56676"/>
                    <a:pt x="47272" y="56619"/>
                    <a:pt x="47310" y="56543"/>
                  </a:cubicBezTo>
                  <a:cubicBezTo>
                    <a:pt x="47329" y="56447"/>
                    <a:pt x="47367" y="56371"/>
                    <a:pt x="47386" y="56295"/>
                  </a:cubicBezTo>
                  <a:cubicBezTo>
                    <a:pt x="47424" y="56162"/>
                    <a:pt x="47462" y="56010"/>
                    <a:pt x="47500" y="55857"/>
                  </a:cubicBezTo>
                  <a:cubicBezTo>
                    <a:pt x="47519" y="55705"/>
                    <a:pt x="47538" y="55572"/>
                    <a:pt x="47557" y="55419"/>
                  </a:cubicBezTo>
                  <a:cubicBezTo>
                    <a:pt x="47576" y="55286"/>
                    <a:pt x="47576" y="55172"/>
                    <a:pt x="47576" y="55039"/>
                  </a:cubicBezTo>
                  <a:cubicBezTo>
                    <a:pt x="47557" y="54905"/>
                    <a:pt x="47538" y="54791"/>
                    <a:pt x="47481" y="54658"/>
                  </a:cubicBezTo>
                  <a:cubicBezTo>
                    <a:pt x="47443" y="54506"/>
                    <a:pt x="47386" y="54372"/>
                    <a:pt x="47348" y="54220"/>
                  </a:cubicBezTo>
                  <a:cubicBezTo>
                    <a:pt x="47310" y="54087"/>
                    <a:pt x="47252" y="53934"/>
                    <a:pt x="47214" y="53801"/>
                  </a:cubicBezTo>
                  <a:cubicBezTo>
                    <a:pt x="47157" y="53668"/>
                    <a:pt x="47081" y="53554"/>
                    <a:pt x="46986" y="53439"/>
                  </a:cubicBezTo>
                  <a:cubicBezTo>
                    <a:pt x="46891" y="53325"/>
                    <a:pt x="46777" y="53230"/>
                    <a:pt x="46662" y="53154"/>
                  </a:cubicBezTo>
                  <a:cubicBezTo>
                    <a:pt x="46548" y="53078"/>
                    <a:pt x="46415" y="52982"/>
                    <a:pt x="46282" y="52925"/>
                  </a:cubicBezTo>
                  <a:cubicBezTo>
                    <a:pt x="46148" y="52849"/>
                    <a:pt x="45996" y="52792"/>
                    <a:pt x="45863" y="52754"/>
                  </a:cubicBezTo>
                  <a:cubicBezTo>
                    <a:pt x="45710" y="52716"/>
                    <a:pt x="45558" y="52678"/>
                    <a:pt x="45406" y="52640"/>
                  </a:cubicBezTo>
                  <a:cubicBezTo>
                    <a:pt x="45253" y="52621"/>
                    <a:pt x="45101" y="52602"/>
                    <a:pt x="44949" y="52583"/>
                  </a:cubicBezTo>
                  <a:cubicBezTo>
                    <a:pt x="44816" y="52564"/>
                    <a:pt x="44663" y="52564"/>
                    <a:pt x="44511" y="52564"/>
                  </a:cubicBezTo>
                  <a:cubicBezTo>
                    <a:pt x="44435" y="52564"/>
                    <a:pt x="44359" y="52564"/>
                    <a:pt x="44283" y="52583"/>
                  </a:cubicBezTo>
                  <a:cubicBezTo>
                    <a:pt x="44130" y="52602"/>
                    <a:pt x="44016" y="52640"/>
                    <a:pt x="43883" y="52716"/>
                  </a:cubicBezTo>
                  <a:cubicBezTo>
                    <a:pt x="43750" y="52792"/>
                    <a:pt x="43597" y="52906"/>
                    <a:pt x="43483" y="53040"/>
                  </a:cubicBezTo>
                  <a:cubicBezTo>
                    <a:pt x="43407" y="53116"/>
                    <a:pt x="43350" y="53211"/>
                    <a:pt x="43293" y="53325"/>
                  </a:cubicBezTo>
                  <a:cubicBezTo>
                    <a:pt x="43235" y="53401"/>
                    <a:pt x="43197" y="53497"/>
                    <a:pt x="43178" y="53592"/>
                  </a:cubicBezTo>
                  <a:cubicBezTo>
                    <a:pt x="43121" y="53725"/>
                    <a:pt x="43102" y="53877"/>
                    <a:pt x="43083" y="54011"/>
                  </a:cubicBezTo>
                  <a:cubicBezTo>
                    <a:pt x="43083" y="54163"/>
                    <a:pt x="43064" y="54315"/>
                    <a:pt x="43064" y="54448"/>
                  </a:cubicBezTo>
                  <a:lnTo>
                    <a:pt x="43064" y="54905"/>
                  </a:lnTo>
                  <a:cubicBezTo>
                    <a:pt x="43045" y="54981"/>
                    <a:pt x="43045" y="55077"/>
                    <a:pt x="43026" y="55115"/>
                  </a:cubicBezTo>
                  <a:cubicBezTo>
                    <a:pt x="43007" y="55172"/>
                    <a:pt x="43007" y="55229"/>
                    <a:pt x="42988" y="55267"/>
                  </a:cubicBezTo>
                  <a:cubicBezTo>
                    <a:pt x="42969" y="55324"/>
                    <a:pt x="42969" y="55343"/>
                    <a:pt x="42931" y="55438"/>
                  </a:cubicBezTo>
                  <a:cubicBezTo>
                    <a:pt x="42874" y="55515"/>
                    <a:pt x="42836" y="55610"/>
                    <a:pt x="42779" y="55667"/>
                  </a:cubicBezTo>
                  <a:cubicBezTo>
                    <a:pt x="42741" y="55743"/>
                    <a:pt x="42721" y="55762"/>
                    <a:pt x="42626" y="55876"/>
                  </a:cubicBezTo>
                  <a:cubicBezTo>
                    <a:pt x="42531" y="55971"/>
                    <a:pt x="42436" y="56067"/>
                    <a:pt x="42341" y="56143"/>
                  </a:cubicBezTo>
                  <a:cubicBezTo>
                    <a:pt x="42246" y="56238"/>
                    <a:pt x="42150" y="56314"/>
                    <a:pt x="42036" y="56390"/>
                  </a:cubicBezTo>
                  <a:cubicBezTo>
                    <a:pt x="41922" y="56466"/>
                    <a:pt x="41808" y="56524"/>
                    <a:pt x="41674" y="56600"/>
                  </a:cubicBezTo>
                  <a:cubicBezTo>
                    <a:pt x="41465" y="56695"/>
                    <a:pt x="41237" y="56790"/>
                    <a:pt x="41008" y="56885"/>
                  </a:cubicBezTo>
                  <a:cubicBezTo>
                    <a:pt x="40780" y="56961"/>
                    <a:pt x="40513" y="57038"/>
                    <a:pt x="40323" y="57114"/>
                  </a:cubicBezTo>
                  <a:cubicBezTo>
                    <a:pt x="40113" y="57190"/>
                    <a:pt x="39942" y="57266"/>
                    <a:pt x="39733" y="57361"/>
                  </a:cubicBezTo>
                  <a:cubicBezTo>
                    <a:pt x="39523" y="57437"/>
                    <a:pt x="39314" y="57513"/>
                    <a:pt x="39104" y="57609"/>
                  </a:cubicBezTo>
                  <a:cubicBezTo>
                    <a:pt x="38895" y="57704"/>
                    <a:pt x="38685" y="57799"/>
                    <a:pt x="38476" y="57875"/>
                  </a:cubicBezTo>
                  <a:cubicBezTo>
                    <a:pt x="38171" y="57970"/>
                    <a:pt x="37905" y="58066"/>
                    <a:pt x="37581" y="58142"/>
                  </a:cubicBezTo>
                  <a:cubicBezTo>
                    <a:pt x="37258" y="58237"/>
                    <a:pt x="36953" y="58313"/>
                    <a:pt x="36629" y="58389"/>
                  </a:cubicBezTo>
                  <a:lnTo>
                    <a:pt x="36667" y="58389"/>
                  </a:lnTo>
                  <a:cubicBezTo>
                    <a:pt x="36420" y="58427"/>
                    <a:pt x="36153" y="58484"/>
                    <a:pt x="35887" y="58523"/>
                  </a:cubicBezTo>
                  <a:cubicBezTo>
                    <a:pt x="35639" y="58561"/>
                    <a:pt x="35392" y="58599"/>
                    <a:pt x="35144" y="58637"/>
                  </a:cubicBezTo>
                  <a:lnTo>
                    <a:pt x="34764" y="58675"/>
                  </a:lnTo>
                  <a:cubicBezTo>
                    <a:pt x="34630" y="58694"/>
                    <a:pt x="34497" y="58713"/>
                    <a:pt x="34364" y="58751"/>
                  </a:cubicBezTo>
                  <a:cubicBezTo>
                    <a:pt x="34116" y="58789"/>
                    <a:pt x="33869" y="58865"/>
                    <a:pt x="33602" y="58922"/>
                  </a:cubicBezTo>
                  <a:cubicBezTo>
                    <a:pt x="33298" y="58979"/>
                    <a:pt x="32993" y="59037"/>
                    <a:pt x="32689" y="59075"/>
                  </a:cubicBezTo>
                  <a:cubicBezTo>
                    <a:pt x="32384" y="59132"/>
                    <a:pt x="32060" y="59170"/>
                    <a:pt x="31737" y="59189"/>
                  </a:cubicBezTo>
                  <a:cubicBezTo>
                    <a:pt x="31584" y="59208"/>
                    <a:pt x="31432" y="59208"/>
                    <a:pt x="31299" y="59208"/>
                  </a:cubicBezTo>
                  <a:lnTo>
                    <a:pt x="29243" y="59208"/>
                  </a:lnTo>
                  <a:lnTo>
                    <a:pt x="28595" y="59189"/>
                  </a:lnTo>
                  <a:cubicBezTo>
                    <a:pt x="28291" y="59189"/>
                    <a:pt x="27986" y="59189"/>
                    <a:pt x="27701" y="59170"/>
                  </a:cubicBezTo>
                  <a:cubicBezTo>
                    <a:pt x="27453" y="59151"/>
                    <a:pt x="27225" y="59113"/>
                    <a:pt x="26977" y="59075"/>
                  </a:cubicBezTo>
                  <a:cubicBezTo>
                    <a:pt x="26806" y="59037"/>
                    <a:pt x="26634" y="58979"/>
                    <a:pt x="26463" y="58922"/>
                  </a:cubicBezTo>
                  <a:lnTo>
                    <a:pt x="26463" y="58922"/>
                  </a:lnTo>
                  <a:lnTo>
                    <a:pt x="26501" y="58941"/>
                  </a:lnTo>
                  <a:cubicBezTo>
                    <a:pt x="26330" y="58884"/>
                    <a:pt x="26140" y="58808"/>
                    <a:pt x="25968" y="58751"/>
                  </a:cubicBezTo>
                  <a:cubicBezTo>
                    <a:pt x="25816" y="58675"/>
                    <a:pt x="25645" y="58599"/>
                    <a:pt x="25492" y="58523"/>
                  </a:cubicBezTo>
                  <a:lnTo>
                    <a:pt x="25473" y="58523"/>
                  </a:lnTo>
                  <a:cubicBezTo>
                    <a:pt x="25111" y="58351"/>
                    <a:pt x="24769" y="58180"/>
                    <a:pt x="24407" y="58008"/>
                  </a:cubicBezTo>
                  <a:cubicBezTo>
                    <a:pt x="24255" y="57913"/>
                    <a:pt x="24083" y="57837"/>
                    <a:pt x="23931" y="57742"/>
                  </a:cubicBezTo>
                  <a:cubicBezTo>
                    <a:pt x="23760" y="57666"/>
                    <a:pt x="23607" y="57571"/>
                    <a:pt x="23455" y="57475"/>
                  </a:cubicBezTo>
                  <a:cubicBezTo>
                    <a:pt x="23379" y="57418"/>
                    <a:pt x="23303" y="57361"/>
                    <a:pt x="23227" y="57304"/>
                  </a:cubicBezTo>
                  <a:lnTo>
                    <a:pt x="23093" y="57190"/>
                  </a:lnTo>
                  <a:lnTo>
                    <a:pt x="23112" y="57190"/>
                  </a:lnTo>
                  <a:cubicBezTo>
                    <a:pt x="23303" y="57114"/>
                    <a:pt x="23455" y="57057"/>
                    <a:pt x="23588" y="56999"/>
                  </a:cubicBezTo>
                  <a:lnTo>
                    <a:pt x="23703" y="56942"/>
                  </a:lnTo>
                  <a:cubicBezTo>
                    <a:pt x="23988" y="56828"/>
                    <a:pt x="24274" y="56695"/>
                    <a:pt x="24540" y="56524"/>
                  </a:cubicBezTo>
                  <a:lnTo>
                    <a:pt x="24597" y="56485"/>
                  </a:lnTo>
                  <a:cubicBezTo>
                    <a:pt x="24731" y="56409"/>
                    <a:pt x="24864" y="56333"/>
                    <a:pt x="24997" y="56257"/>
                  </a:cubicBezTo>
                  <a:cubicBezTo>
                    <a:pt x="25150" y="56162"/>
                    <a:pt x="25283" y="56105"/>
                    <a:pt x="25435" y="56010"/>
                  </a:cubicBezTo>
                  <a:lnTo>
                    <a:pt x="26006" y="55743"/>
                  </a:lnTo>
                  <a:cubicBezTo>
                    <a:pt x="26311" y="55591"/>
                    <a:pt x="26615" y="55419"/>
                    <a:pt x="26920" y="55210"/>
                  </a:cubicBezTo>
                  <a:cubicBezTo>
                    <a:pt x="27244" y="55020"/>
                    <a:pt x="27529" y="54791"/>
                    <a:pt x="27815" y="54544"/>
                  </a:cubicBezTo>
                  <a:cubicBezTo>
                    <a:pt x="27929" y="54429"/>
                    <a:pt x="28043" y="54315"/>
                    <a:pt x="28158" y="54220"/>
                  </a:cubicBezTo>
                  <a:lnTo>
                    <a:pt x="28196" y="54163"/>
                  </a:lnTo>
                  <a:lnTo>
                    <a:pt x="28291" y="54068"/>
                  </a:lnTo>
                  <a:lnTo>
                    <a:pt x="28557" y="53801"/>
                  </a:lnTo>
                  <a:cubicBezTo>
                    <a:pt x="28843" y="53497"/>
                    <a:pt x="29090" y="53230"/>
                    <a:pt x="29319" y="53002"/>
                  </a:cubicBezTo>
                  <a:lnTo>
                    <a:pt x="29700" y="52602"/>
                  </a:lnTo>
                  <a:lnTo>
                    <a:pt x="30004" y="52183"/>
                  </a:lnTo>
                  <a:cubicBezTo>
                    <a:pt x="30233" y="51954"/>
                    <a:pt x="30480" y="51669"/>
                    <a:pt x="30709" y="51383"/>
                  </a:cubicBezTo>
                  <a:cubicBezTo>
                    <a:pt x="30842" y="51193"/>
                    <a:pt x="30994" y="51003"/>
                    <a:pt x="31127" y="50812"/>
                  </a:cubicBezTo>
                  <a:lnTo>
                    <a:pt x="31356" y="50508"/>
                  </a:lnTo>
                  <a:lnTo>
                    <a:pt x="31546" y="50241"/>
                  </a:lnTo>
                  <a:cubicBezTo>
                    <a:pt x="31680" y="50051"/>
                    <a:pt x="31832" y="49879"/>
                    <a:pt x="31946" y="49689"/>
                  </a:cubicBezTo>
                  <a:cubicBezTo>
                    <a:pt x="32175" y="49384"/>
                    <a:pt x="32365" y="49080"/>
                    <a:pt x="32555" y="48756"/>
                  </a:cubicBezTo>
                  <a:lnTo>
                    <a:pt x="32574" y="48699"/>
                  </a:lnTo>
                  <a:cubicBezTo>
                    <a:pt x="32612" y="48623"/>
                    <a:pt x="32650" y="48566"/>
                    <a:pt x="32689" y="48490"/>
                  </a:cubicBezTo>
                  <a:lnTo>
                    <a:pt x="32727" y="48413"/>
                  </a:lnTo>
                  <a:cubicBezTo>
                    <a:pt x="32746" y="48356"/>
                    <a:pt x="32784" y="48299"/>
                    <a:pt x="32803" y="48242"/>
                  </a:cubicBezTo>
                  <a:lnTo>
                    <a:pt x="32822" y="48166"/>
                  </a:lnTo>
                  <a:lnTo>
                    <a:pt x="32917" y="47956"/>
                  </a:lnTo>
                  <a:cubicBezTo>
                    <a:pt x="32936" y="47880"/>
                    <a:pt x="32955" y="47823"/>
                    <a:pt x="32974" y="47766"/>
                  </a:cubicBezTo>
                  <a:lnTo>
                    <a:pt x="32993" y="47690"/>
                  </a:lnTo>
                  <a:cubicBezTo>
                    <a:pt x="33031" y="47557"/>
                    <a:pt x="33069" y="47442"/>
                    <a:pt x="33107" y="47309"/>
                  </a:cubicBezTo>
                  <a:lnTo>
                    <a:pt x="33145" y="47176"/>
                  </a:lnTo>
                  <a:cubicBezTo>
                    <a:pt x="33203" y="47005"/>
                    <a:pt x="33260" y="46814"/>
                    <a:pt x="33298" y="46662"/>
                  </a:cubicBezTo>
                  <a:cubicBezTo>
                    <a:pt x="33393" y="46300"/>
                    <a:pt x="33469" y="45938"/>
                    <a:pt x="33526" y="45577"/>
                  </a:cubicBezTo>
                  <a:cubicBezTo>
                    <a:pt x="33583" y="45234"/>
                    <a:pt x="33621" y="44872"/>
                    <a:pt x="33621" y="44492"/>
                  </a:cubicBezTo>
                  <a:lnTo>
                    <a:pt x="33621" y="44130"/>
                  </a:lnTo>
                  <a:lnTo>
                    <a:pt x="33621" y="43997"/>
                  </a:lnTo>
                  <a:lnTo>
                    <a:pt x="33621" y="43445"/>
                  </a:lnTo>
                  <a:cubicBezTo>
                    <a:pt x="33602" y="43064"/>
                    <a:pt x="33583" y="42721"/>
                    <a:pt x="33545" y="42397"/>
                  </a:cubicBezTo>
                  <a:cubicBezTo>
                    <a:pt x="33526" y="42169"/>
                    <a:pt x="33488" y="41960"/>
                    <a:pt x="33469" y="41807"/>
                  </a:cubicBezTo>
                  <a:cubicBezTo>
                    <a:pt x="33450" y="41617"/>
                    <a:pt x="33412" y="41446"/>
                    <a:pt x="33355" y="41255"/>
                  </a:cubicBezTo>
                  <a:cubicBezTo>
                    <a:pt x="33317" y="41084"/>
                    <a:pt x="33241" y="40912"/>
                    <a:pt x="33184" y="40741"/>
                  </a:cubicBezTo>
                  <a:cubicBezTo>
                    <a:pt x="33107" y="40570"/>
                    <a:pt x="33050" y="40417"/>
                    <a:pt x="32974" y="40265"/>
                  </a:cubicBezTo>
                  <a:lnTo>
                    <a:pt x="32936" y="40189"/>
                  </a:lnTo>
                  <a:cubicBezTo>
                    <a:pt x="32898" y="40132"/>
                    <a:pt x="32879" y="40075"/>
                    <a:pt x="32841" y="40018"/>
                  </a:cubicBezTo>
                  <a:lnTo>
                    <a:pt x="32765" y="39884"/>
                  </a:lnTo>
                  <a:lnTo>
                    <a:pt x="32689" y="39770"/>
                  </a:lnTo>
                  <a:cubicBezTo>
                    <a:pt x="32669" y="39713"/>
                    <a:pt x="32631" y="39656"/>
                    <a:pt x="32593" y="39599"/>
                  </a:cubicBezTo>
                  <a:lnTo>
                    <a:pt x="32536" y="39523"/>
                  </a:lnTo>
                  <a:cubicBezTo>
                    <a:pt x="32498" y="39466"/>
                    <a:pt x="32460" y="39408"/>
                    <a:pt x="32422" y="39370"/>
                  </a:cubicBezTo>
                  <a:lnTo>
                    <a:pt x="32365" y="39313"/>
                  </a:lnTo>
                  <a:cubicBezTo>
                    <a:pt x="32270" y="39180"/>
                    <a:pt x="32136" y="39047"/>
                    <a:pt x="32003" y="38933"/>
                  </a:cubicBezTo>
                  <a:cubicBezTo>
                    <a:pt x="31851" y="38799"/>
                    <a:pt x="31718" y="38685"/>
                    <a:pt x="31584" y="38571"/>
                  </a:cubicBezTo>
                  <a:lnTo>
                    <a:pt x="31546" y="38552"/>
                  </a:lnTo>
                  <a:cubicBezTo>
                    <a:pt x="31280" y="38342"/>
                    <a:pt x="31013" y="38133"/>
                    <a:pt x="30747" y="37904"/>
                  </a:cubicBezTo>
                  <a:cubicBezTo>
                    <a:pt x="30556" y="37752"/>
                    <a:pt x="30347" y="37543"/>
                    <a:pt x="30195" y="37409"/>
                  </a:cubicBezTo>
                  <a:cubicBezTo>
                    <a:pt x="30061" y="37276"/>
                    <a:pt x="29909" y="37143"/>
                    <a:pt x="29757" y="37010"/>
                  </a:cubicBezTo>
                  <a:lnTo>
                    <a:pt x="29662" y="36915"/>
                  </a:lnTo>
                  <a:lnTo>
                    <a:pt x="29566" y="36819"/>
                  </a:lnTo>
                  <a:cubicBezTo>
                    <a:pt x="29414" y="36686"/>
                    <a:pt x="29224" y="36496"/>
                    <a:pt x="29090" y="36381"/>
                  </a:cubicBezTo>
                  <a:cubicBezTo>
                    <a:pt x="28976" y="36267"/>
                    <a:pt x="28843" y="36134"/>
                    <a:pt x="28786" y="36077"/>
                  </a:cubicBezTo>
                  <a:cubicBezTo>
                    <a:pt x="28729" y="36020"/>
                    <a:pt x="28653" y="35944"/>
                    <a:pt x="28595" y="35886"/>
                  </a:cubicBezTo>
                  <a:lnTo>
                    <a:pt x="28576" y="35848"/>
                  </a:lnTo>
                  <a:lnTo>
                    <a:pt x="28519" y="35791"/>
                  </a:lnTo>
                  <a:cubicBezTo>
                    <a:pt x="28462" y="35734"/>
                    <a:pt x="28405" y="35658"/>
                    <a:pt x="28348" y="35601"/>
                  </a:cubicBezTo>
                  <a:lnTo>
                    <a:pt x="28310" y="35544"/>
                  </a:lnTo>
                  <a:cubicBezTo>
                    <a:pt x="28291" y="35506"/>
                    <a:pt x="28253" y="35487"/>
                    <a:pt x="28234" y="35449"/>
                  </a:cubicBezTo>
                  <a:lnTo>
                    <a:pt x="28196" y="35391"/>
                  </a:lnTo>
                  <a:lnTo>
                    <a:pt x="28138" y="35296"/>
                  </a:lnTo>
                  <a:cubicBezTo>
                    <a:pt x="28005" y="35106"/>
                    <a:pt x="27891" y="34896"/>
                    <a:pt x="27777" y="34687"/>
                  </a:cubicBezTo>
                  <a:lnTo>
                    <a:pt x="27548" y="34230"/>
                  </a:lnTo>
                  <a:lnTo>
                    <a:pt x="27358" y="33849"/>
                  </a:lnTo>
                  <a:cubicBezTo>
                    <a:pt x="27263" y="33659"/>
                    <a:pt x="27168" y="33469"/>
                    <a:pt x="27072" y="33297"/>
                  </a:cubicBezTo>
                  <a:lnTo>
                    <a:pt x="26920" y="33031"/>
                  </a:lnTo>
                  <a:cubicBezTo>
                    <a:pt x="26882" y="32936"/>
                    <a:pt x="26825" y="32840"/>
                    <a:pt x="26806" y="32783"/>
                  </a:cubicBezTo>
                  <a:cubicBezTo>
                    <a:pt x="26768" y="32707"/>
                    <a:pt x="26749" y="32631"/>
                    <a:pt x="26730" y="32574"/>
                  </a:cubicBezTo>
                  <a:lnTo>
                    <a:pt x="26692" y="32498"/>
                  </a:lnTo>
                  <a:cubicBezTo>
                    <a:pt x="26444" y="31736"/>
                    <a:pt x="26254" y="30937"/>
                    <a:pt x="26101" y="30137"/>
                  </a:cubicBezTo>
                  <a:cubicBezTo>
                    <a:pt x="26044" y="29870"/>
                    <a:pt x="25968" y="29585"/>
                    <a:pt x="25911" y="29318"/>
                  </a:cubicBezTo>
                  <a:cubicBezTo>
                    <a:pt x="25854" y="29128"/>
                    <a:pt x="25816" y="28957"/>
                    <a:pt x="25778" y="28747"/>
                  </a:cubicBezTo>
                  <a:cubicBezTo>
                    <a:pt x="25740" y="28557"/>
                    <a:pt x="25702" y="28366"/>
                    <a:pt x="25664" y="28195"/>
                  </a:cubicBezTo>
                  <a:lnTo>
                    <a:pt x="25645" y="28043"/>
                  </a:lnTo>
                  <a:cubicBezTo>
                    <a:pt x="25625" y="27929"/>
                    <a:pt x="25606" y="27776"/>
                    <a:pt x="25587" y="27681"/>
                  </a:cubicBezTo>
                  <a:cubicBezTo>
                    <a:pt x="25568" y="27586"/>
                    <a:pt x="25549" y="27472"/>
                    <a:pt x="25549" y="27396"/>
                  </a:cubicBezTo>
                  <a:cubicBezTo>
                    <a:pt x="25530" y="27338"/>
                    <a:pt x="25511" y="27262"/>
                    <a:pt x="25511" y="27186"/>
                  </a:cubicBezTo>
                  <a:cubicBezTo>
                    <a:pt x="25473" y="26977"/>
                    <a:pt x="25435" y="26767"/>
                    <a:pt x="25416" y="26634"/>
                  </a:cubicBezTo>
                  <a:cubicBezTo>
                    <a:pt x="25397" y="26482"/>
                    <a:pt x="25378" y="26329"/>
                    <a:pt x="25378" y="26196"/>
                  </a:cubicBezTo>
                  <a:lnTo>
                    <a:pt x="25378" y="25644"/>
                  </a:lnTo>
                  <a:cubicBezTo>
                    <a:pt x="25359" y="25359"/>
                    <a:pt x="25359" y="25054"/>
                    <a:pt x="25321" y="24749"/>
                  </a:cubicBezTo>
                  <a:cubicBezTo>
                    <a:pt x="25302" y="24502"/>
                    <a:pt x="25264" y="24235"/>
                    <a:pt x="25207" y="23893"/>
                  </a:cubicBezTo>
                  <a:lnTo>
                    <a:pt x="25169" y="23759"/>
                  </a:lnTo>
                  <a:cubicBezTo>
                    <a:pt x="25169" y="23664"/>
                    <a:pt x="25150" y="23607"/>
                    <a:pt x="25131" y="23493"/>
                  </a:cubicBezTo>
                  <a:cubicBezTo>
                    <a:pt x="25131" y="23398"/>
                    <a:pt x="25111" y="23302"/>
                    <a:pt x="25092" y="23207"/>
                  </a:cubicBezTo>
                  <a:lnTo>
                    <a:pt x="25073" y="23074"/>
                  </a:lnTo>
                  <a:cubicBezTo>
                    <a:pt x="25035" y="22750"/>
                    <a:pt x="24978" y="22408"/>
                    <a:pt x="24921" y="22179"/>
                  </a:cubicBezTo>
                  <a:cubicBezTo>
                    <a:pt x="24902" y="22084"/>
                    <a:pt x="24883" y="21989"/>
                    <a:pt x="24864" y="21875"/>
                  </a:cubicBezTo>
                  <a:cubicBezTo>
                    <a:pt x="24826" y="21703"/>
                    <a:pt x="24807" y="21513"/>
                    <a:pt x="24750" y="21322"/>
                  </a:cubicBezTo>
                  <a:cubicBezTo>
                    <a:pt x="24712" y="21132"/>
                    <a:pt x="24655" y="20942"/>
                    <a:pt x="24597" y="20770"/>
                  </a:cubicBezTo>
                  <a:cubicBezTo>
                    <a:pt x="24578" y="20675"/>
                    <a:pt x="24540" y="20599"/>
                    <a:pt x="24521" y="20504"/>
                  </a:cubicBezTo>
                  <a:cubicBezTo>
                    <a:pt x="24445" y="20237"/>
                    <a:pt x="24369" y="19971"/>
                    <a:pt x="24255" y="19723"/>
                  </a:cubicBezTo>
                  <a:cubicBezTo>
                    <a:pt x="24179" y="19495"/>
                    <a:pt x="24064" y="19247"/>
                    <a:pt x="23950" y="18962"/>
                  </a:cubicBezTo>
                  <a:cubicBezTo>
                    <a:pt x="23836" y="18695"/>
                    <a:pt x="23703" y="18429"/>
                    <a:pt x="23569" y="18181"/>
                  </a:cubicBezTo>
                  <a:cubicBezTo>
                    <a:pt x="23474" y="18029"/>
                    <a:pt x="23360" y="17858"/>
                    <a:pt x="23227" y="17705"/>
                  </a:cubicBezTo>
                  <a:cubicBezTo>
                    <a:pt x="23170" y="17648"/>
                    <a:pt x="23132" y="17572"/>
                    <a:pt x="23074" y="17515"/>
                  </a:cubicBezTo>
                  <a:cubicBezTo>
                    <a:pt x="22865" y="17248"/>
                    <a:pt x="22732" y="17058"/>
                    <a:pt x="22541" y="16830"/>
                  </a:cubicBezTo>
                  <a:cubicBezTo>
                    <a:pt x="22351" y="16601"/>
                    <a:pt x="22142" y="16392"/>
                    <a:pt x="21970" y="16201"/>
                  </a:cubicBezTo>
                  <a:lnTo>
                    <a:pt x="21818" y="16049"/>
                  </a:lnTo>
                  <a:cubicBezTo>
                    <a:pt x="21666" y="15897"/>
                    <a:pt x="21532" y="15744"/>
                    <a:pt x="21380" y="15592"/>
                  </a:cubicBezTo>
                  <a:cubicBezTo>
                    <a:pt x="21285" y="15497"/>
                    <a:pt x="21171" y="15402"/>
                    <a:pt x="21056" y="15307"/>
                  </a:cubicBezTo>
                  <a:lnTo>
                    <a:pt x="20961" y="15230"/>
                  </a:lnTo>
                  <a:lnTo>
                    <a:pt x="20733" y="15040"/>
                  </a:lnTo>
                  <a:cubicBezTo>
                    <a:pt x="20657" y="14964"/>
                    <a:pt x="20600" y="14907"/>
                    <a:pt x="20542" y="14850"/>
                  </a:cubicBezTo>
                  <a:lnTo>
                    <a:pt x="20542" y="14831"/>
                  </a:lnTo>
                  <a:cubicBezTo>
                    <a:pt x="20466" y="14659"/>
                    <a:pt x="20390" y="14469"/>
                    <a:pt x="20314" y="14278"/>
                  </a:cubicBezTo>
                  <a:cubicBezTo>
                    <a:pt x="20276" y="14183"/>
                    <a:pt x="20238" y="14088"/>
                    <a:pt x="20200" y="13974"/>
                  </a:cubicBezTo>
                  <a:cubicBezTo>
                    <a:pt x="20143" y="13841"/>
                    <a:pt x="20085" y="13707"/>
                    <a:pt x="20047" y="13593"/>
                  </a:cubicBezTo>
                  <a:cubicBezTo>
                    <a:pt x="19990" y="13460"/>
                    <a:pt x="19952" y="13346"/>
                    <a:pt x="19895" y="13212"/>
                  </a:cubicBezTo>
                  <a:cubicBezTo>
                    <a:pt x="19857" y="13098"/>
                    <a:pt x="19800" y="12965"/>
                    <a:pt x="19743" y="12832"/>
                  </a:cubicBezTo>
                  <a:lnTo>
                    <a:pt x="19705" y="12717"/>
                  </a:lnTo>
                  <a:cubicBezTo>
                    <a:pt x="19667" y="12584"/>
                    <a:pt x="19629" y="12470"/>
                    <a:pt x="19571" y="12356"/>
                  </a:cubicBezTo>
                  <a:lnTo>
                    <a:pt x="19495" y="12165"/>
                  </a:lnTo>
                  <a:cubicBezTo>
                    <a:pt x="19457" y="12070"/>
                    <a:pt x="19419" y="11994"/>
                    <a:pt x="19400" y="11899"/>
                  </a:cubicBezTo>
                  <a:cubicBezTo>
                    <a:pt x="19400" y="11842"/>
                    <a:pt x="19400" y="11804"/>
                    <a:pt x="19419" y="11765"/>
                  </a:cubicBezTo>
                  <a:cubicBezTo>
                    <a:pt x="19419" y="11746"/>
                    <a:pt x="19419" y="11727"/>
                    <a:pt x="19419" y="11689"/>
                  </a:cubicBezTo>
                  <a:lnTo>
                    <a:pt x="19438" y="11651"/>
                  </a:lnTo>
                  <a:lnTo>
                    <a:pt x="19438" y="11651"/>
                  </a:lnTo>
                  <a:cubicBezTo>
                    <a:pt x="19400" y="11708"/>
                    <a:pt x="19381" y="11765"/>
                    <a:pt x="19381" y="11842"/>
                  </a:cubicBezTo>
                  <a:lnTo>
                    <a:pt x="19381" y="11880"/>
                  </a:lnTo>
                  <a:cubicBezTo>
                    <a:pt x="19343" y="11804"/>
                    <a:pt x="19324" y="11746"/>
                    <a:pt x="19305" y="11670"/>
                  </a:cubicBezTo>
                  <a:lnTo>
                    <a:pt x="19229" y="11461"/>
                  </a:lnTo>
                  <a:lnTo>
                    <a:pt x="19191" y="11366"/>
                  </a:lnTo>
                  <a:lnTo>
                    <a:pt x="19076" y="11061"/>
                  </a:lnTo>
                  <a:lnTo>
                    <a:pt x="19057" y="10985"/>
                  </a:lnTo>
                  <a:lnTo>
                    <a:pt x="18943" y="10699"/>
                  </a:lnTo>
                  <a:lnTo>
                    <a:pt x="18848" y="10414"/>
                  </a:lnTo>
                  <a:cubicBezTo>
                    <a:pt x="18829" y="10261"/>
                    <a:pt x="18810" y="10071"/>
                    <a:pt x="18791" y="9900"/>
                  </a:cubicBezTo>
                  <a:cubicBezTo>
                    <a:pt x="18753" y="9614"/>
                    <a:pt x="18696" y="9386"/>
                    <a:pt x="18658" y="9138"/>
                  </a:cubicBezTo>
                  <a:cubicBezTo>
                    <a:pt x="18562" y="8815"/>
                    <a:pt x="18486" y="8472"/>
                    <a:pt x="18391" y="8148"/>
                  </a:cubicBezTo>
                  <a:lnTo>
                    <a:pt x="18277" y="7729"/>
                  </a:lnTo>
                  <a:cubicBezTo>
                    <a:pt x="18220" y="7482"/>
                    <a:pt x="18144" y="7234"/>
                    <a:pt x="18067" y="7006"/>
                  </a:cubicBezTo>
                  <a:cubicBezTo>
                    <a:pt x="18010" y="6892"/>
                    <a:pt x="17972" y="6758"/>
                    <a:pt x="17915" y="6644"/>
                  </a:cubicBezTo>
                  <a:cubicBezTo>
                    <a:pt x="17858" y="6530"/>
                    <a:pt x="17801" y="6416"/>
                    <a:pt x="17725" y="6283"/>
                  </a:cubicBezTo>
                  <a:cubicBezTo>
                    <a:pt x="17611" y="6092"/>
                    <a:pt x="17477" y="5883"/>
                    <a:pt x="17325" y="5673"/>
                  </a:cubicBezTo>
                  <a:cubicBezTo>
                    <a:pt x="17192" y="5464"/>
                    <a:pt x="17039" y="5274"/>
                    <a:pt x="16906" y="5064"/>
                  </a:cubicBezTo>
                  <a:lnTo>
                    <a:pt x="16849" y="5007"/>
                  </a:lnTo>
                  <a:cubicBezTo>
                    <a:pt x="16716" y="4817"/>
                    <a:pt x="16563" y="4626"/>
                    <a:pt x="16411" y="4455"/>
                  </a:cubicBezTo>
                  <a:lnTo>
                    <a:pt x="16164" y="4188"/>
                  </a:lnTo>
                  <a:lnTo>
                    <a:pt x="15916" y="3922"/>
                  </a:lnTo>
                  <a:lnTo>
                    <a:pt x="15878" y="3865"/>
                  </a:lnTo>
                  <a:cubicBezTo>
                    <a:pt x="15745" y="3731"/>
                    <a:pt x="15631" y="3579"/>
                    <a:pt x="15497" y="3446"/>
                  </a:cubicBezTo>
                  <a:cubicBezTo>
                    <a:pt x="15421" y="3351"/>
                    <a:pt x="15326" y="3256"/>
                    <a:pt x="15250" y="3179"/>
                  </a:cubicBezTo>
                  <a:lnTo>
                    <a:pt x="15079" y="2989"/>
                  </a:lnTo>
                  <a:cubicBezTo>
                    <a:pt x="15021" y="2932"/>
                    <a:pt x="14964" y="2894"/>
                    <a:pt x="14907" y="2799"/>
                  </a:cubicBezTo>
                  <a:cubicBezTo>
                    <a:pt x="14831" y="2703"/>
                    <a:pt x="14755" y="2608"/>
                    <a:pt x="14660" y="2532"/>
                  </a:cubicBezTo>
                  <a:cubicBezTo>
                    <a:pt x="14603" y="2456"/>
                    <a:pt x="14507" y="2380"/>
                    <a:pt x="14431" y="2323"/>
                  </a:cubicBezTo>
                  <a:cubicBezTo>
                    <a:pt x="14393" y="2304"/>
                    <a:pt x="14336" y="2285"/>
                    <a:pt x="14298" y="2285"/>
                  </a:cubicBezTo>
                  <a:lnTo>
                    <a:pt x="14260" y="2285"/>
                  </a:lnTo>
                  <a:cubicBezTo>
                    <a:pt x="14279" y="2266"/>
                    <a:pt x="14298" y="2247"/>
                    <a:pt x="14298" y="2208"/>
                  </a:cubicBezTo>
                  <a:cubicBezTo>
                    <a:pt x="14336" y="2075"/>
                    <a:pt x="14355" y="1942"/>
                    <a:pt x="14355" y="1809"/>
                  </a:cubicBezTo>
                  <a:cubicBezTo>
                    <a:pt x="14336" y="1675"/>
                    <a:pt x="14336" y="1561"/>
                    <a:pt x="14298" y="1428"/>
                  </a:cubicBezTo>
                  <a:cubicBezTo>
                    <a:pt x="14241" y="1218"/>
                    <a:pt x="14165" y="1028"/>
                    <a:pt x="14050" y="857"/>
                  </a:cubicBezTo>
                  <a:cubicBezTo>
                    <a:pt x="13936" y="666"/>
                    <a:pt x="13784" y="495"/>
                    <a:pt x="13613" y="381"/>
                  </a:cubicBezTo>
                  <a:cubicBezTo>
                    <a:pt x="13479" y="286"/>
                    <a:pt x="13365" y="228"/>
                    <a:pt x="13232" y="171"/>
                  </a:cubicBezTo>
                  <a:cubicBezTo>
                    <a:pt x="13118" y="133"/>
                    <a:pt x="13003" y="95"/>
                    <a:pt x="12908" y="57"/>
                  </a:cubicBezTo>
                  <a:cubicBezTo>
                    <a:pt x="12794" y="19"/>
                    <a:pt x="12680" y="0"/>
                    <a:pt x="125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9" name="Google Shape;1899;p64"/>
            <p:cNvSpPr/>
            <p:nvPr/>
          </p:nvSpPr>
          <p:spPr>
            <a:xfrm>
              <a:off x="4831125" y="856850"/>
              <a:ext cx="21925" cy="10975"/>
            </a:xfrm>
            <a:custGeom>
              <a:avLst/>
              <a:gdLst/>
              <a:ahLst/>
              <a:cxnLst/>
              <a:rect l="l" t="t" r="r" b="b"/>
              <a:pathLst>
                <a:path w="877" h="439" extrusionOk="0">
                  <a:moveTo>
                    <a:pt x="96" y="0"/>
                  </a:moveTo>
                  <a:lnTo>
                    <a:pt x="96" y="19"/>
                  </a:lnTo>
                  <a:cubicBezTo>
                    <a:pt x="58" y="114"/>
                    <a:pt x="20" y="210"/>
                    <a:pt x="20" y="305"/>
                  </a:cubicBezTo>
                  <a:cubicBezTo>
                    <a:pt x="20" y="343"/>
                    <a:pt x="1" y="400"/>
                    <a:pt x="1" y="438"/>
                  </a:cubicBezTo>
                  <a:lnTo>
                    <a:pt x="39" y="419"/>
                  </a:lnTo>
                  <a:cubicBezTo>
                    <a:pt x="115" y="381"/>
                    <a:pt x="191" y="343"/>
                    <a:pt x="267" y="305"/>
                  </a:cubicBezTo>
                  <a:cubicBezTo>
                    <a:pt x="343" y="267"/>
                    <a:pt x="420" y="248"/>
                    <a:pt x="515" y="229"/>
                  </a:cubicBezTo>
                  <a:lnTo>
                    <a:pt x="743" y="191"/>
                  </a:lnTo>
                  <a:lnTo>
                    <a:pt x="876" y="172"/>
                  </a:lnTo>
                  <a:cubicBezTo>
                    <a:pt x="838" y="153"/>
                    <a:pt x="800" y="153"/>
                    <a:pt x="762" y="134"/>
                  </a:cubicBezTo>
                  <a:cubicBezTo>
                    <a:pt x="705" y="114"/>
                    <a:pt x="648" y="114"/>
                    <a:pt x="572" y="95"/>
                  </a:cubicBezTo>
                  <a:lnTo>
                    <a:pt x="343" y="95"/>
                  </a:lnTo>
                  <a:cubicBezTo>
                    <a:pt x="286" y="95"/>
                    <a:pt x="229" y="95"/>
                    <a:pt x="191" y="76"/>
                  </a:cubicBezTo>
                  <a:cubicBezTo>
                    <a:pt x="153" y="57"/>
                    <a:pt x="115" y="38"/>
                    <a:pt x="96" y="0"/>
                  </a:cubicBezTo>
                  <a:close/>
                </a:path>
              </a:pathLst>
            </a:custGeom>
            <a:solidFill>
              <a:srgbClr val="65B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0" name="Google Shape;1900;p64"/>
            <p:cNvSpPr/>
            <p:nvPr/>
          </p:nvSpPr>
          <p:spPr>
            <a:xfrm>
              <a:off x="5094325" y="678375"/>
              <a:ext cx="67125" cy="92825"/>
            </a:xfrm>
            <a:custGeom>
              <a:avLst/>
              <a:gdLst/>
              <a:ahLst/>
              <a:cxnLst/>
              <a:rect l="l" t="t" r="r" b="b"/>
              <a:pathLst>
                <a:path w="2685" h="3713" extrusionOk="0">
                  <a:moveTo>
                    <a:pt x="1923" y="0"/>
                  </a:moveTo>
                  <a:cubicBezTo>
                    <a:pt x="1752" y="19"/>
                    <a:pt x="1600" y="57"/>
                    <a:pt x="1428" y="114"/>
                  </a:cubicBezTo>
                  <a:cubicBezTo>
                    <a:pt x="1295" y="152"/>
                    <a:pt x="1162" y="209"/>
                    <a:pt x="1048" y="286"/>
                  </a:cubicBezTo>
                  <a:cubicBezTo>
                    <a:pt x="952" y="343"/>
                    <a:pt x="857" y="419"/>
                    <a:pt x="781" y="495"/>
                  </a:cubicBezTo>
                  <a:cubicBezTo>
                    <a:pt x="724" y="552"/>
                    <a:pt x="705" y="590"/>
                    <a:pt x="648" y="647"/>
                  </a:cubicBezTo>
                  <a:cubicBezTo>
                    <a:pt x="591" y="723"/>
                    <a:pt x="534" y="800"/>
                    <a:pt x="477" y="857"/>
                  </a:cubicBezTo>
                  <a:lnTo>
                    <a:pt x="458" y="876"/>
                  </a:lnTo>
                  <a:cubicBezTo>
                    <a:pt x="381" y="1009"/>
                    <a:pt x="305" y="1123"/>
                    <a:pt x="248" y="1257"/>
                  </a:cubicBezTo>
                  <a:lnTo>
                    <a:pt x="191" y="1352"/>
                  </a:lnTo>
                  <a:cubicBezTo>
                    <a:pt x="134" y="1466"/>
                    <a:pt x="58" y="1580"/>
                    <a:pt x="1" y="1713"/>
                  </a:cubicBezTo>
                  <a:lnTo>
                    <a:pt x="1" y="1732"/>
                  </a:lnTo>
                  <a:lnTo>
                    <a:pt x="20" y="1771"/>
                  </a:lnTo>
                  <a:cubicBezTo>
                    <a:pt x="58" y="1828"/>
                    <a:pt x="96" y="1866"/>
                    <a:pt x="134" y="1923"/>
                  </a:cubicBezTo>
                  <a:lnTo>
                    <a:pt x="172" y="1980"/>
                  </a:lnTo>
                  <a:lnTo>
                    <a:pt x="191" y="2018"/>
                  </a:lnTo>
                  <a:lnTo>
                    <a:pt x="267" y="2094"/>
                  </a:lnTo>
                  <a:cubicBezTo>
                    <a:pt x="305" y="2151"/>
                    <a:pt x="343" y="2189"/>
                    <a:pt x="362" y="2247"/>
                  </a:cubicBezTo>
                  <a:cubicBezTo>
                    <a:pt x="381" y="2285"/>
                    <a:pt x="400" y="2323"/>
                    <a:pt x="400" y="2342"/>
                  </a:cubicBezTo>
                  <a:cubicBezTo>
                    <a:pt x="419" y="2380"/>
                    <a:pt x="438" y="2399"/>
                    <a:pt x="438" y="2418"/>
                  </a:cubicBezTo>
                  <a:lnTo>
                    <a:pt x="438" y="2456"/>
                  </a:lnTo>
                  <a:cubicBezTo>
                    <a:pt x="458" y="2513"/>
                    <a:pt x="477" y="2570"/>
                    <a:pt x="496" y="2627"/>
                  </a:cubicBezTo>
                  <a:lnTo>
                    <a:pt x="591" y="2722"/>
                  </a:lnTo>
                  <a:lnTo>
                    <a:pt x="610" y="2761"/>
                  </a:lnTo>
                  <a:cubicBezTo>
                    <a:pt x="629" y="2818"/>
                    <a:pt x="648" y="2856"/>
                    <a:pt x="667" y="2894"/>
                  </a:cubicBezTo>
                  <a:cubicBezTo>
                    <a:pt x="686" y="2932"/>
                    <a:pt x="705" y="2970"/>
                    <a:pt x="724" y="3008"/>
                  </a:cubicBezTo>
                  <a:lnTo>
                    <a:pt x="724" y="3027"/>
                  </a:lnTo>
                  <a:cubicBezTo>
                    <a:pt x="724" y="3065"/>
                    <a:pt x="762" y="3084"/>
                    <a:pt x="762" y="3103"/>
                  </a:cubicBezTo>
                  <a:lnTo>
                    <a:pt x="800" y="3198"/>
                  </a:lnTo>
                  <a:lnTo>
                    <a:pt x="819" y="3236"/>
                  </a:lnTo>
                  <a:lnTo>
                    <a:pt x="857" y="3294"/>
                  </a:lnTo>
                  <a:lnTo>
                    <a:pt x="895" y="3351"/>
                  </a:lnTo>
                  <a:cubicBezTo>
                    <a:pt x="914" y="3389"/>
                    <a:pt x="933" y="3446"/>
                    <a:pt x="952" y="3484"/>
                  </a:cubicBezTo>
                  <a:lnTo>
                    <a:pt x="972" y="3522"/>
                  </a:lnTo>
                  <a:cubicBezTo>
                    <a:pt x="972" y="3560"/>
                    <a:pt x="991" y="3579"/>
                    <a:pt x="991" y="3598"/>
                  </a:cubicBezTo>
                  <a:cubicBezTo>
                    <a:pt x="1010" y="3617"/>
                    <a:pt x="1029" y="3655"/>
                    <a:pt x="1029" y="3674"/>
                  </a:cubicBezTo>
                  <a:lnTo>
                    <a:pt x="1067" y="3693"/>
                  </a:lnTo>
                  <a:lnTo>
                    <a:pt x="1105" y="3712"/>
                  </a:lnTo>
                  <a:lnTo>
                    <a:pt x="1162" y="3712"/>
                  </a:lnTo>
                  <a:lnTo>
                    <a:pt x="1162" y="3693"/>
                  </a:lnTo>
                  <a:lnTo>
                    <a:pt x="1181" y="3674"/>
                  </a:lnTo>
                  <a:cubicBezTo>
                    <a:pt x="1276" y="3598"/>
                    <a:pt x="1352" y="3522"/>
                    <a:pt x="1428" y="3446"/>
                  </a:cubicBezTo>
                  <a:lnTo>
                    <a:pt x="1562" y="3294"/>
                  </a:lnTo>
                  <a:cubicBezTo>
                    <a:pt x="1600" y="3236"/>
                    <a:pt x="1619" y="3217"/>
                    <a:pt x="1676" y="3122"/>
                  </a:cubicBezTo>
                  <a:cubicBezTo>
                    <a:pt x="1733" y="3046"/>
                    <a:pt x="1771" y="2970"/>
                    <a:pt x="1809" y="2913"/>
                  </a:cubicBezTo>
                  <a:cubicBezTo>
                    <a:pt x="1866" y="2837"/>
                    <a:pt x="1904" y="2742"/>
                    <a:pt x="1961" y="2665"/>
                  </a:cubicBezTo>
                  <a:lnTo>
                    <a:pt x="1961" y="2646"/>
                  </a:lnTo>
                  <a:cubicBezTo>
                    <a:pt x="1981" y="2608"/>
                    <a:pt x="2000" y="2589"/>
                    <a:pt x="2019" y="2551"/>
                  </a:cubicBezTo>
                  <a:cubicBezTo>
                    <a:pt x="2038" y="2513"/>
                    <a:pt x="2057" y="2456"/>
                    <a:pt x="2076" y="2418"/>
                  </a:cubicBezTo>
                  <a:lnTo>
                    <a:pt x="2114" y="2304"/>
                  </a:lnTo>
                  <a:cubicBezTo>
                    <a:pt x="2133" y="2266"/>
                    <a:pt x="2152" y="2208"/>
                    <a:pt x="2171" y="2151"/>
                  </a:cubicBezTo>
                  <a:lnTo>
                    <a:pt x="2190" y="2094"/>
                  </a:lnTo>
                  <a:cubicBezTo>
                    <a:pt x="2228" y="2037"/>
                    <a:pt x="2247" y="1961"/>
                    <a:pt x="2266" y="1904"/>
                  </a:cubicBezTo>
                  <a:lnTo>
                    <a:pt x="2380" y="1637"/>
                  </a:lnTo>
                  <a:lnTo>
                    <a:pt x="2476" y="1352"/>
                  </a:lnTo>
                  <a:cubicBezTo>
                    <a:pt x="2533" y="1180"/>
                    <a:pt x="2590" y="990"/>
                    <a:pt x="2628" y="781"/>
                  </a:cubicBezTo>
                  <a:cubicBezTo>
                    <a:pt x="2666" y="666"/>
                    <a:pt x="2685" y="552"/>
                    <a:pt x="2685" y="419"/>
                  </a:cubicBezTo>
                  <a:lnTo>
                    <a:pt x="2685" y="190"/>
                  </a:lnTo>
                  <a:lnTo>
                    <a:pt x="2647" y="171"/>
                  </a:lnTo>
                  <a:cubicBezTo>
                    <a:pt x="2533" y="133"/>
                    <a:pt x="2418" y="95"/>
                    <a:pt x="2323" y="57"/>
                  </a:cubicBezTo>
                  <a:cubicBezTo>
                    <a:pt x="2209" y="19"/>
                    <a:pt x="2095" y="0"/>
                    <a:pt x="19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1" name="Google Shape;1901;p64"/>
            <p:cNvSpPr/>
            <p:nvPr/>
          </p:nvSpPr>
          <p:spPr>
            <a:xfrm>
              <a:off x="4830175" y="871125"/>
              <a:ext cx="179450" cy="119475"/>
            </a:xfrm>
            <a:custGeom>
              <a:avLst/>
              <a:gdLst/>
              <a:ahLst/>
              <a:cxnLst/>
              <a:rect l="l" t="t" r="r" b="b"/>
              <a:pathLst>
                <a:path w="7178" h="4779" extrusionOk="0">
                  <a:moveTo>
                    <a:pt x="1276" y="0"/>
                  </a:moveTo>
                  <a:lnTo>
                    <a:pt x="1181" y="19"/>
                  </a:lnTo>
                  <a:cubicBezTo>
                    <a:pt x="1067" y="38"/>
                    <a:pt x="952" y="77"/>
                    <a:pt x="838" y="115"/>
                  </a:cubicBezTo>
                  <a:lnTo>
                    <a:pt x="724" y="172"/>
                  </a:lnTo>
                  <a:lnTo>
                    <a:pt x="629" y="210"/>
                  </a:lnTo>
                  <a:cubicBezTo>
                    <a:pt x="553" y="248"/>
                    <a:pt x="477" y="267"/>
                    <a:pt x="419" y="305"/>
                  </a:cubicBezTo>
                  <a:cubicBezTo>
                    <a:pt x="362" y="324"/>
                    <a:pt x="305" y="362"/>
                    <a:pt x="267" y="400"/>
                  </a:cubicBezTo>
                  <a:cubicBezTo>
                    <a:pt x="229" y="419"/>
                    <a:pt x="210" y="419"/>
                    <a:pt x="153" y="476"/>
                  </a:cubicBezTo>
                  <a:cubicBezTo>
                    <a:pt x="96" y="533"/>
                    <a:pt x="39" y="591"/>
                    <a:pt x="1" y="629"/>
                  </a:cubicBezTo>
                  <a:cubicBezTo>
                    <a:pt x="1" y="876"/>
                    <a:pt x="20" y="1143"/>
                    <a:pt x="39" y="1390"/>
                  </a:cubicBezTo>
                  <a:cubicBezTo>
                    <a:pt x="77" y="1733"/>
                    <a:pt x="96" y="2076"/>
                    <a:pt x="134" y="2437"/>
                  </a:cubicBezTo>
                  <a:cubicBezTo>
                    <a:pt x="153" y="2513"/>
                    <a:pt x="153" y="2609"/>
                    <a:pt x="172" y="2704"/>
                  </a:cubicBezTo>
                  <a:cubicBezTo>
                    <a:pt x="191" y="2780"/>
                    <a:pt x="210" y="2875"/>
                    <a:pt x="229" y="2951"/>
                  </a:cubicBezTo>
                  <a:cubicBezTo>
                    <a:pt x="286" y="3123"/>
                    <a:pt x="362" y="3294"/>
                    <a:pt x="477" y="3446"/>
                  </a:cubicBezTo>
                  <a:cubicBezTo>
                    <a:pt x="553" y="3599"/>
                    <a:pt x="648" y="3751"/>
                    <a:pt x="743" y="3884"/>
                  </a:cubicBezTo>
                  <a:cubicBezTo>
                    <a:pt x="800" y="3960"/>
                    <a:pt x="838" y="4017"/>
                    <a:pt x="895" y="4094"/>
                  </a:cubicBezTo>
                  <a:cubicBezTo>
                    <a:pt x="952" y="4170"/>
                    <a:pt x="1010" y="4246"/>
                    <a:pt x="1067" y="4322"/>
                  </a:cubicBezTo>
                  <a:lnTo>
                    <a:pt x="1086" y="4360"/>
                  </a:lnTo>
                  <a:cubicBezTo>
                    <a:pt x="1143" y="4436"/>
                    <a:pt x="1181" y="4512"/>
                    <a:pt x="1238" y="4569"/>
                  </a:cubicBezTo>
                  <a:cubicBezTo>
                    <a:pt x="1276" y="4608"/>
                    <a:pt x="1314" y="4646"/>
                    <a:pt x="1333" y="4665"/>
                  </a:cubicBezTo>
                  <a:cubicBezTo>
                    <a:pt x="1390" y="4722"/>
                    <a:pt x="1467" y="4741"/>
                    <a:pt x="1543" y="4760"/>
                  </a:cubicBezTo>
                  <a:cubicBezTo>
                    <a:pt x="1600" y="4760"/>
                    <a:pt x="1657" y="4779"/>
                    <a:pt x="1695" y="4779"/>
                  </a:cubicBezTo>
                  <a:lnTo>
                    <a:pt x="1809" y="4779"/>
                  </a:lnTo>
                  <a:cubicBezTo>
                    <a:pt x="2000" y="4760"/>
                    <a:pt x="2171" y="4722"/>
                    <a:pt x="2361" y="4703"/>
                  </a:cubicBezTo>
                  <a:lnTo>
                    <a:pt x="2380" y="4703"/>
                  </a:lnTo>
                  <a:lnTo>
                    <a:pt x="2913" y="4627"/>
                  </a:lnTo>
                  <a:cubicBezTo>
                    <a:pt x="3066" y="4589"/>
                    <a:pt x="3237" y="4569"/>
                    <a:pt x="3427" y="4550"/>
                  </a:cubicBezTo>
                  <a:lnTo>
                    <a:pt x="3865" y="4550"/>
                  </a:lnTo>
                  <a:cubicBezTo>
                    <a:pt x="4037" y="4550"/>
                    <a:pt x="4189" y="4531"/>
                    <a:pt x="4341" y="4512"/>
                  </a:cubicBezTo>
                  <a:cubicBezTo>
                    <a:pt x="4513" y="4474"/>
                    <a:pt x="4665" y="4436"/>
                    <a:pt x="4817" y="4398"/>
                  </a:cubicBezTo>
                  <a:lnTo>
                    <a:pt x="5179" y="4265"/>
                  </a:lnTo>
                  <a:lnTo>
                    <a:pt x="5255" y="4246"/>
                  </a:lnTo>
                  <a:cubicBezTo>
                    <a:pt x="5464" y="4170"/>
                    <a:pt x="5636" y="4132"/>
                    <a:pt x="5788" y="4074"/>
                  </a:cubicBezTo>
                  <a:lnTo>
                    <a:pt x="5826" y="4074"/>
                  </a:lnTo>
                  <a:cubicBezTo>
                    <a:pt x="5978" y="4017"/>
                    <a:pt x="6150" y="3960"/>
                    <a:pt x="6321" y="3922"/>
                  </a:cubicBezTo>
                  <a:lnTo>
                    <a:pt x="6531" y="3846"/>
                  </a:lnTo>
                  <a:lnTo>
                    <a:pt x="6835" y="3732"/>
                  </a:lnTo>
                  <a:lnTo>
                    <a:pt x="6968" y="3694"/>
                  </a:lnTo>
                  <a:lnTo>
                    <a:pt x="7083" y="3675"/>
                  </a:lnTo>
                  <a:lnTo>
                    <a:pt x="7178" y="3637"/>
                  </a:lnTo>
                  <a:lnTo>
                    <a:pt x="7178" y="3580"/>
                  </a:lnTo>
                  <a:lnTo>
                    <a:pt x="7178" y="3541"/>
                  </a:lnTo>
                  <a:cubicBezTo>
                    <a:pt x="7178" y="3446"/>
                    <a:pt x="7159" y="3351"/>
                    <a:pt x="7140" y="3256"/>
                  </a:cubicBezTo>
                  <a:lnTo>
                    <a:pt x="7140" y="3218"/>
                  </a:lnTo>
                  <a:lnTo>
                    <a:pt x="7140" y="3180"/>
                  </a:lnTo>
                  <a:cubicBezTo>
                    <a:pt x="7140" y="3085"/>
                    <a:pt x="7121" y="2989"/>
                    <a:pt x="7102" y="2875"/>
                  </a:cubicBezTo>
                  <a:cubicBezTo>
                    <a:pt x="7083" y="2818"/>
                    <a:pt x="7064" y="2780"/>
                    <a:pt x="7064" y="2723"/>
                  </a:cubicBezTo>
                  <a:cubicBezTo>
                    <a:pt x="7026" y="2628"/>
                    <a:pt x="6987" y="2532"/>
                    <a:pt x="6930" y="2437"/>
                  </a:cubicBezTo>
                  <a:cubicBezTo>
                    <a:pt x="6911" y="2380"/>
                    <a:pt x="6873" y="2304"/>
                    <a:pt x="6816" y="2247"/>
                  </a:cubicBezTo>
                  <a:cubicBezTo>
                    <a:pt x="6778" y="2190"/>
                    <a:pt x="6740" y="2133"/>
                    <a:pt x="6702" y="2095"/>
                  </a:cubicBezTo>
                  <a:cubicBezTo>
                    <a:pt x="6664" y="2037"/>
                    <a:pt x="6607" y="1980"/>
                    <a:pt x="6569" y="1942"/>
                  </a:cubicBezTo>
                  <a:lnTo>
                    <a:pt x="6473" y="1885"/>
                  </a:lnTo>
                  <a:cubicBezTo>
                    <a:pt x="6416" y="1847"/>
                    <a:pt x="6340" y="1809"/>
                    <a:pt x="6264" y="1771"/>
                  </a:cubicBezTo>
                  <a:cubicBezTo>
                    <a:pt x="6207" y="1733"/>
                    <a:pt x="6150" y="1714"/>
                    <a:pt x="6074" y="1676"/>
                  </a:cubicBezTo>
                  <a:cubicBezTo>
                    <a:pt x="6036" y="1657"/>
                    <a:pt x="5978" y="1657"/>
                    <a:pt x="5921" y="1638"/>
                  </a:cubicBezTo>
                  <a:lnTo>
                    <a:pt x="5769" y="1619"/>
                  </a:lnTo>
                  <a:lnTo>
                    <a:pt x="5598" y="1619"/>
                  </a:lnTo>
                  <a:cubicBezTo>
                    <a:pt x="5426" y="1619"/>
                    <a:pt x="5255" y="1638"/>
                    <a:pt x="5103" y="1638"/>
                  </a:cubicBezTo>
                  <a:lnTo>
                    <a:pt x="4893" y="1657"/>
                  </a:lnTo>
                  <a:cubicBezTo>
                    <a:pt x="4836" y="1657"/>
                    <a:pt x="4779" y="1676"/>
                    <a:pt x="4703" y="1676"/>
                  </a:cubicBezTo>
                  <a:lnTo>
                    <a:pt x="4684" y="1676"/>
                  </a:lnTo>
                  <a:cubicBezTo>
                    <a:pt x="4608" y="1695"/>
                    <a:pt x="4532" y="1714"/>
                    <a:pt x="4436" y="1733"/>
                  </a:cubicBezTo>
                  <a:cubicBezTo>
                    <a:pt x="4341" y="1752"/>
                    <a:pt x="4265" y="1752"/>
                    <a:pt x="4151" y="1771"/>
                  </a:cubicBezTo>
                  <a:cubicBezTo>
                    <a:pt x="4018" y="1809"/>
                    <a:pt x="3903" y="1828"/>
                    <a:pt x="3770" y="1847"/>
                  </a:cubicBezTo>
                  <a:lnTo>
                    <a:pt x="3675" y="1866"/>
                  </a:lnTo>
                  <a:lnTo>
                    <a:pt x="3408" y="1923"/>
                  </a:lnTo>
                  <a:lnTo>
                    <a:pt x="3313" y="1923"/>
                  </a:lnTo>
                  <a:cubicBezTo>
                    <a:pt x="3256" y="1942"/>
                    <a:pt x="3180" y="1961"/>
                    <a:pt x="3123" y="1961"/>
                  </a:cubicBezTo>
                  <a:cubicBezTo>
                    <a:pt x="3009" y="1980"/>
                    <a:pt x="2913" y="1999"/>
                    <a:pt x="2818" y="1999"/>
                  </a:cubicBezTo>
                  <a:lnTo>
                    <a:pt x="2666" y="1999"/>
                  </a:lnTo>
                  <a:cubicBezTo>
                    <a:pt x="2628" y="1999"/>
                    <a:pt x="2571" y="1980"/>
                    <a:pt x="2533" y="1980"/>
                  </a:cubicBezTo>
                  <a:cubicBezTo>
                    <a:pt x="2476" y="1961"/>
                    <a:pt x="2437" y="1923"/>
                    <a:pt x="2399" y="1866"/>
                  </a:cubicBezTo>
                  <a:cubicBezTo>
                    <a:pt x="2380" y="1828"/>
                    <a:pt x="2380" y="1771"/>
                    <a:pt x="2380" y="1733"/>
                  </a:cubicBezTo>
                  <a:cubicBezTo>
                    <a:pt x="2380" y="1714"/>
                    <a:pt x="2380" y="1676"/>
                    <a:pt x="2380" y="1657"/>
                  </a:cubicBezTo>
                  <a:cubicBezTo>
                    <a:pt x="2380" y="1638"/>
                    <a:pt x="2399" y="1619"/>
                    <a:pt x="2399" y="1581"/>
                  </a:cubicBezTo>
                  <a:lnTo>
                    <a:pt x="2399" y="1523"/>
                  </a:lnTo>
                  <a:lnTo>
                    <a:pt x="2399" y="1504"/>
                  </a:lnTo>
                  <a:lnTo>
                    <a:pt x="2399" y="1466"/>
                  </a:lnTo>
                  <a:cubicBezTo>
                    <a:pt x="2399" y="1390"/>
                    <a:pt x="2418" y="1314"/>
                    <a:pt x="2437" y="1238"/>
                  </a:cubicBezTo>
                  <a:cubicBezTo>
                    <a:pt x="2437" y="1162"/>
                    <a:pt x="2437" y="1047"/>
                    <a:pt x="2437" y="990"/>
                  </a:cubicBezTo>
                  <a:cubicBezTo>
                    <a:pt x="2418" y="933"/>
                    <a:pt x="2418" y="876"/>
                    <a:pt x="2399" y="838"/>
                  </a:cubicBezTo>
                  <a:cubicBezTo>
                    <a:pt x="2399" y="800"/>
                    <a:pt x="2380" y="762"/>
                    <a:pt x="2380" y="724"/>
                  </a:cubicBezTo>
                  <a:lnTo>
                    <a:pt x="2342" y="629"/>
                  </a:lnTo>
                  <a:lnTo>
                    <a:pt x="2304" y="552"/>
                  </a:lnTo>
                  <a:cubicBezTo>
                    <a:pt x="2285" y="533"/>
                    <a:pt x="2285" y="514"/>
                    <a:pt x="2266" y="495"/>
                  </a:cubicBezTo>
                  <a:cubicBezTo>
                    <a:pt x="2247" y="457"/>
                    <a:pt x="2228" y="438"/>
                    <a:pt x="2209" y="419"/>
                  </a:cubicBezTo>
                  <a:lnTo>
                    <a:pt x="2171" y="381"/>
                  </a:lnTo>
                  <a:cubicBezTo>
                    <a:pt x="2095" y="324"/>
                    <a:pt x="2019" y="267"/>
                    <a:pt x="1962" y="210"/>
                  </a:cubicBezTo>
                  <a:lnTo>
                    <a:pt x="1904" y="191"/>
                  </a:lnTo>
                  <a:lnTo>
                    <a:pt x="1885" y="172"/>
                  </a:lnTo>
                  <a:lnTo>
                    <a:pt x="1809" y="134"/>
                  </a:lnTo>
                  <a:lnTo>
                    <a:pt x="1790" y="115"/>
                  </a:lnTo>
                  <a:lnTo>
                    <a:pt x="1714" y="58"/>
                  </a:lnTo>
                  <a:lnTo>
                    <a:pt x="1733" y="58"/>
                  </a:lnTo>
                  <a:cubicBezTo>
                    <a:pt x="1695" y="38"/>
                    <a:pt x="1638" y="19"/>
                    <a:pt x="1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2" name="Google Shape;1902;p64"/>
            <p:cNvSpPr/>
            <p:nvPr/>
          </p:nvSpPr>
          <p:spPr>
            <a:xfrm>
              <a:off x="4835425" y="834475"/>
              <a:ext cx="38575" cy="24775"/>
            </a:xfrm>
            <a:custGeom>
              <a:avLst/>
              <a:gdLst/>
              <a:ahLst/>
              <a:cxnLst/>
              <a:rect l="l" t="t" r="r" b="b"/>
              <a:pathLst>
                <a:path w="1543" h="991" extrusionOk="0">
                  <a:moveTo>
                    <a:pt x="723" y="0"/>
                  </a:moveTo>
                  <a:lnTo>
                    <a:pt x="704" y="20"/>
                  </a:lnTo>
                  <a:cubicBezTo>
                    <a:pt x="609" y="96"/>
                    <a:pt x="514" y="191"/>
                    <a:pt x="400" y="286"/>
                  </a:cubicBezTo>
                  <a:cubicBezTo>
                    <a:pt x="324" y="362"/>
                    <a:pt x="267" y="419"/>
                    <a:pt x="209" y="476"/>
                  </a:cubicBezTo>
                  <a:cubicBezTo>
                    <a:pt x="152" y="553"/>
                    <a:pt x="95" y="629"/>
                    <a:pt x="38" y="724"/>
                  </a:cubicBezTo>
                  <a:cubicBezTo>
                    <a:pt x="19" y="762"/>
                    <a:pt x="0" y="781"/>
                    <a:pt x="0" y="819"/>
                  </a:cubicBezTo>
                  <a:lnTo>
                    <a:pt x="0" y="838"/>
                  </a:lnTo>
                  <a:lnTo>
                    <a:pt x="38" y="876"/>
                  </a:lnTo>
                  <a:lnTo>
                    <a:pt x="228" y="876"/>
                  </a:lnTo>
                  <a:cubicBezTo>
                    <a:pt x="257" y="867"/>
                    <a:pt x="286" y="862"/>
                    <a:pt x="314" y="862"/>
                  </a:cubicBezTo>
                  <a:cubicBezTo>
                    <a:pt x="343" y="862"/>
                    <a:pt x="371" y="867"/>
                    <a:pt x="400" y="876"/>
                  </a:cubicBezTo>
                  <a:cubicBezTo>
                    <a:pt x="457" y="876"/>
                    <a:pt x="514" y="895"/>
                    <a:pt x="571" y="914"/>
                  </a:cubicBezTo>
                  <a:lnTo>
                    <a:pt x="666" y="933"/>
                  </a:lnTo>
                  <a:lnTo>
                    <a:pt x="762" y="952"/>
                  </a:lnTo>
                  <a:lnTo>
                    <a:pt x="895" y="990"/>
                  </a:lnTo>
                  <a:lnTo>
                    <a:pt x="1123" y="990"/>
                  </a:lnTo>
                  <a:cubicBezTo>
                    <a:pt x="1180" y="990"/>
                    <a:pt x="1257" y="971"/>
                    <a:pt x="1314" y="971"/>
                  </a:cubicBezTo>
                  <a:lnTo>
                    <a:pt x="1390" y="952"/>
                  </a:lnTo>
                  <a:lnTo>
                    <a:pt x="1409" y="933"/>
                  </a:lnTo>
                  <a:lnTo>
                    <a:pt x="1447" y="914"/>
                  </a:lnTo>
                  <a:lnTo>
                    <a:pt x="1485" y="895"/>
                  </a:lnTo>
                  <a:lnTo>
                    <a:pt x="1504" y="876"/>
                  </a:lnTo>
                  <a:lnTo>
                    <a:pt x="1504" y="857"/>
                  </a:lnTo>
                  <a:lnTo>
                    <a:pt x="1523" y="819"/>
                  </a:lnTo>
                  <a:lnTo>
                    <a:pt x="1542" y="781"/>
                  </a:lnTo>
                  <a:lnTo>
                    <a:pt x="1542" y="724"/>
                  </a:lnTo>
                  <a:lnTo>
                    <a:pt x="1542" y="686"/>
                  </a:lnTo>
                  <a:cubicBezTo>
                    <a:pt x="1542" y="648"/>
                    <a:pt x="1542" y="610"/>
                    <a:pt x="1542" y="610"/>
                  </a:cubicBezTo>
                  <a:cubicBezTo>
                    <a:pt x="1523" y="591"/>
                    <a:pt x="1523" y="572"/>
                    <a:pt x="1523" y="553"/>
                  </a:cubicBezTo>
                  <a:lnTo>
                    <a:pt x="1504" y="514"/>
                  </a:lnTo>
                  <a:cubicBezTo>
                    <a:pt x="1504" y="495"/>
                    <a:pt x="1485" y="476"/>
                    <a:pt x="1466" y="438"/>
                  </a:cubicBezTo>
                  <a:lnTo>
                    <a:pt x="1409" y="381"/>
                  </a:lnTo>
                  <a:cubicBezTo>
                    <a:pt x="1371" y="343"/>
                    <a:pt x="1333" y="305"/>
                    <a:pt x="1295" y="267"/>
                  </a:cubicBezTo>
                  <a:cubicBezTo>
                    <a:pt x="1276" y="248"/>
                    <a:pt x="1237" y="229"/>
                    <a:pt x="1199" y="191"/>
                  </a:cubicBezTo>
                  <a:cubicBezTo>
                    <a:pt x="1161" y="172"/>
                    <a:pt x="1123" y="153"/>
                    <a:pt x="1066" y="134"/>
                  </a:cubicBezTo>
                  <a:cubicBezTo>
                    <a:pt x="990" y="96"/>
                    <a:pt x="914" y="58"/>
                    <a:pt x="838" y="20"/>
                  </a:cubicBezTo>
                  <a:lnTo>
                    <a:pt x="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3" name="Google Shape;1903;p64"/>
            <p:cNvSpPr/>
            <p:nvPr/>
          </p:nvSpPr>
          <p:spPr>
            <a:xfrm>
              <a:off x="4959150" y="1431300"/>
              <a:ext cx="86175" cy="171375"/>
            </a:xfrm>
            <a:custGeom>
              <a:avLst/>
              <a:gdLst/>
              <a:ahLst/>
              <a:cxnLst/>
              <a:rect l="l" t="t" r="r" b="b"/>
              <a:pathLst>
                <a:path w="3447" h="6855" extrusionOk="0">
                  <a:moveTo>
                    <a:pt x="1181" y="1"/>
                  </a:moveTo>
                  <a:lnTo>
                    <a:pt x="1181" y="1"/>
                  </a:lnTo>
                  <a:cubicBezTo>
                    <a:pt x="1200" y="153"/>
                    <a:pt x="1200" y="325"/>
                    <a:pt x="1219" y="477"/>
                  </a:cubicBezTo>
                  <a:cubicBezTo>
                    <a:pt x="1238" y="724"/>
                    <a:pt x="1257" y="953"/>
                    <a:pt x="1276" y="1200"/>
                  </a:cubicBezTo>
                  <a:lnTo>
                    <a:pt x="1295" y="1353"/>
                  </a:lnTo>
                  <a:cubicBezTo>
                    <a:pt x="1314" y="1772"/>
                    <a:pt x="1334" y="2095"/>
                    <a:pt x="1334" y="2419"/>
                  </a:cubicBezTo>
                  <a:cubicBezTo>
                    <a:pt x="1334" y="2742"/>
                    <a:pt x="1334" y="3085"/>
                    <a:pt x="1314" y="3447"/>
                  </a:cubicBezTo>
                  <a:lnTo>
                    <a:pt x="1314" y="3523"/>
                  </a:lnTo>
                  <a:cubicBezTo>
                    <a:pt x="1295" y="3561"/>
                    <a:pt x="1295" y="3618"/>
                    <a:pt x="1295" y="3656"/>
                  </a:cubicBezTo>
                  <a:lnTo>
                    <a:pt x="1276" y="3751"/>
                  </a:lnTo>
                  <a:lnTo>
                    <a:pt x="1257" y="3847"/>
                  </a:lnTo>
                  <a:cubicBezTo>
                    <a:pt x="1219" y="4075"/>
                    <a:pt x="1162" y="4304"/>
                    <a:pt x="1086" y="4532"/>
                  </a:cubicBezTo>
                  <a:lnTo>
                    <a:pt x="1010" y="4741"/>
                  </a:lnTo>
                  <a:lnTo>
                    <a:pt x="858" y="5236"/>
                  </a:lnTo>
                  <a:cubicBezTo>
                    <a:pt x="800" y="5370"/>
                    <a:pt x="743" y="5541"/>
                    <a:pt x="705" y="5655"/>
                  </a:cubicBezTo>
                  <a:cubicBezTo>
                    <a:pt x="648" y="5788"/>
                    <a:pt x="591" y="5903"/>
                    <a:pt x="534" y="6017"/>
                  </a:cubicBezTo>
                  <a:lnTo>
                    <a:pt x="515" y="6055"/>
                  </a:lnTo>
                  <a:cubicBezTo>
                    <a:pt x="477" y="6150"/>
                    <a:pt x="420" y="6245"/>
                    <a:pt x="382" y="6322"/>
                  </a:cubicBezTo>
                  <a:cubicBezTo>
                    <a:pt x="324" y="6379"/>
                    <a:pt x="286" y="6455"/>
                    <a:pt x="229" y="6531"/>
                  </a:cubicBezTo>
                  <a:lnTo>
                    <a:pt x="153" y="6645"/>
                  </a:lnTo>
                  <a:cubicBezTo>
                    <a:pt x="96" y="6721"/>
                    <a:pt x="58" y="6778"/>
                    <a:pt x="1" y="6855"/>
                  </a:cubicBezTo>
                  <a:cubicBezTo>
                    <a:pt x="134" y="6721"/>
                    <a:pt x="267" y="6588"/>
                    <a:pt x="401" y="6455"/>
                  </a:cubicBezTo>
                  <a:lnTo>
                    <a:pt x="572" y="6303"/>
                  </a:lnTo>
                  <a:lnTo>
                    <a:pt x="648" y="6264"/>
                  </a:lnTo>
                  <a:lnTo>
                    <a:pt x="896" y="6036"/>
                  </a:lnTo>
                  <a:cubicBezTo>
                    <a:pt x="991" y="5960"/>
                    <a:pt x="1105" y="5884"/>
                    <a:pt x="1200" y="5808"/>
                  </a:cubicBezTo>
                  <a:lnTo>
                    <a:pt x="1391" y="5655"/>
                  </a:lnTo>
                  <a:lnTo>
                    <a:pt x="1600" y="5484"/>
                  </a:lnTo>
                  <a:lnTo>
                    <a:pt x="1733" y="5389"/>
                  </a:lnTo>
                  <a:cubicBezTo>
                    <a:pt x="1848" y="5274"/>
                    <a:pt x="1962" y="5198"/>
                    <a:pt x="2038" y="5122"/>
                  </a:cubicBezTo>
                  <a:lnTo>
                    <a:pt x="2114" y="5046"/>
                  </a:lnTo>
                  <a:lnTo>
                    <a:pt x="2266" y="4932"/>
                  </a:lnTo>
                  <a:lnTo>
                    <a:pt x="2362" y="4837"/>
                  </a:lnTo>
                  <a:lnTo>
                    <a:pt x="2495" y="4741"/>
                  </a:lnTo>
                  <a:lnTo>
                    <a:pt x="2647" y="4589"/>
                  </a:lnTo>
                  <a:lnTo>
                    <a:pt x="2818" y="4437"/>
                  </a:lnTo>
                  <a:lnTo>
                    <a:pt x="2895" y="4380"/>
                  </a:lnTo>
                  <a:lnTo>
                    <a:pt x="2914" y="4342"/>
                  </a:lnTo>
                  <a:cubicBezTo>
                    <a:pt x="2952" y="4304"/>
                    <a:pt x="2990" y="4285"/>
                    <a:pt x="3028" y="4246"/>
                  </a:cubicBezTo>
                  <a:cubicBezTo>
                    <a:pt x="3047" y="4208"/>
                    <a:pt x="3085" y="4189"/>
                    <a:pt x="3123" y="4151"/>
                  </a:cubicBezTo>
                  <a:lnTo>
                    <a:pt x="3180" y="4056"/>
                  </a:lnTo>
                  <a:lnTo>
                    <a:pt x="3237" y="3980"/>
                  </a:lnTo>
                  <a:cubicBezTo>
                    <a:pt x="3237" y="3961"/>
                    <a:pt x="3256" y="3923"/>
                    <a:pt x="3275" y="3904"/>
                  </a:cubicBezTo>
                  <a:lnTo>
                    <a:pt x="3332" y="3751"/>
                  </a:lnTo>
                  <a:cubicBezTo>
                    <a:pt x="3352" y="3713"/>
                    <a:pt x="3371" y="3675"/>
                    <a:pt x="3390" y="3637"/>
                  </a:cubicBezTo>
                  <a:lnTo>
                    <a:pt x="3390" y="3618"/>
                  </a:lnTo>
                  <a:cubicBezTo>
                    <a:pt x="3390" y="3599"/>
                    <a:pt x="3390" y="3561"/>
                    <a:pt x="3409" y="3523"/>
                  </a:cubicBezTo>
                  <a:cubicBezTo>
                    <a:pt x="3409" y="3485"/>
                    <a:pt x="3409" y="3447"/>
                    <a:pt x="3428" y="3409"/>
                  </a:cubicBezTo>
                  <a:cubicBezTo>
                    <a:pt x="3447" y="3371"/>
                    <a:pt x="3447" y="3333"/>
                    <a:pt x="3447" y="3295"/>
                  </a:cubicBezTo>
                  <a:cubicBezTo>
                    <a:pt x="3447" y="3256"/>
                    <a:pt x="3447" y="3237"/>
                    <a:pt x="3447" y="3218"/>
                  </a:cubicBezTo>
                  <a:cubicBezTo>
                    <a:pt x="3447" y="3199"/>
                    <a:pt x="3447" y="3180"/>
                    <a:pt x="3447" y="3161"/>
                  </a:cubicBezTo>
                  <a:cubicBezTo>
                    <a:pt x="3447" y="3142"/>
                    <a:pt x="3447" y="3123"/>
                    <a:pt x="3447" y="3104"/>
                  </a:cubicBezTo>
                  <a:cubicBezTo>
                    <a:pt x="3428" y="3066"/>
                    <a:pt x="3409" y="3047"/>
                    <a:pt x="3409" y="3009"/>
                  </a:cubicBezTo>
                  <a:cubicBezTo>
                    <a:pt x="3390" y="2971"/>
                    <a:pt x="3352" y="2933"/>
                    <a:pt x="3332" y="2895"/>
                  </a:cubicBezTo>
                  <a:lnTo>
                    <a:pt x="3313" y="2857"/>
                  </a:lnTo>
                  <a:lnTo>
                    <a:pt x="3256" y="2781"/>
                  </a:lnTo>
                  <a:cubicBezTo>
                    <a:pt x="3218" y="2704"/>
                    <a:pt x="3142" y="2628"/>
                    <a:pt x="3104" y="2571"/>
                  </a:cubicBezTo>
                  <a:cubicBezTo>
                    <a:pt x="3047" y="2495"/>
                    <a:pt x="2990" y="2438"/>
                    <a:pt x="2933" y="2362"/>
                  </a:cubicBezTo>
                  <a:lnTo>
                    <a:pt x="2914" y="2343"/>
                  </a:lnTo>
                  <a:lnTo>
                    <a:pt x="2837" y="2247"/>
                  </a:lnTo>
                  <a:lnTo>
                    <a:pt x="2818" y="2228"/>
                  </a:lnTo>
                  <a:lnTo>
                    <a:pt x="2723" y="2133"/>
                  </a:lnTo>
                  <a:cubicBezTo>
                    <a:pt x="2590" y="1981"/>
                    <a:pt x="2457" y="1829"/>
                    <a:pt x="2362" y="1676"/>
                  </a:cubicBezTo>
                  <a:lnTo>
                    <a:pt x="2171" y="1391"/>
                  </a:lnTo>
                  <a:lnTo>
                    <a:pt x="2019" y="1162"/>
                  </a:lnTo>
                  <a:lnTo>
                    <a:pt x="2000" y="1143"/>
                  </a:lnTo>
                  <a:lnTo>
                    <a:pt x="1962" y="1086"/>
                  </a:lnTo>
                  <a:cubicBezTo>
                    <a:pt x="1886" y="972"/>
                    <a:pt x="1828" y="896"/>
                    <a:pt x="1771" y="820"/>
                  </a:cubicBezTo>
                  <a:lnTo>
                    <a:pt x="1695" y="705"/>
                  </a:lnTo>
                  <a:lnTo>
                    <a:pt x="1581" y="572"/>
                  </a:lnTo>
                  <a:lnTo>
                    <a:pt x="1505" y="439"/>
                  </a:lnTo>
                  <a:cubicBezTo>
                    <a:pt x="1410" y="325"/>
                    <a:pt x="1295" y="172"/>
                    <a:pt x="1219" y="39"/>
                  </a:cubicBezTo>
                  <a:lnTo>
                    <a:pt x="11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4" name="Google Shape;1904;p64"/>
            <p:cNvSpPr/>
            <p:nvPr/>
          </p:nvSpPr>
          <p:spPr>
            <a:xfrm>
              <a:off x="5455575" y="1358500"/>
              <a:ext cx="70925" cy="191350"/>
            </a:xfrm>
            <a:custGeom>
              <a:avLst/>
              <a:gdLst/>
              <a:ahLst/>
              <a:cxnLst/>
              <a:rect l="l" t="t" r="r" b="b"/>
              <a:pathLst>
                <a:path w="2837" h="7654" extrusionOk="0">
                  <a:moveTo>
                    <a:pt x="476" y="0"/>
                  </a:moveTo>
                  <a:lnTo>
                    <a:pt x="457" y="76"/>
                  </a:lnTo>
                  <a:cubicBezTo>
                    <a:pt x="381" y="324"/>
                    <a:pt x="324" y="552"/>
                    <a:pt x="267" y="800"/>
                  </a:cubicBezTo>
                  <a:lnTo>
                    <a:pt x="229" y="990"/>
                  </a:lnTo>
                  <a:lnTo>
                    <a:pt x="172" y="1181"/>
                  </a:lnTo>
                  <a:lnTo>
                    <a:pt x="134" y="1333"/>
                  </a:lnTo>
                  <a:cubicBezTo>
                    <a:pt x="115" y="1409"/>
                    <a:pt x="96" y="1485"/>
                    <a:pt x="96" y="1561"/>
                  </a:cubicBezTo>
                  <a:cubicBezTo>
                    <a:pt x="76" y="1637"/>
                    <a:pt x="57" y="1714"/>
                    <a:pt x="57" y="1790"/>
                  </a:cubicBezTo>
                  <a:cubicBezTo>
                    <a:pt x="38" y="1847"/>
                    <a:pt x="19" y="1923"/>
                    <a:pt x="19" y="2018"/>
                  </a:cubicBezTo>
                  <a:cubicBezTo>
                    <a:pt x="0" y="2228"/>
                    <a:pt x="0" y="2437"/>
                    <a:pt x="19" y="2646"/>
                  </a:cubicBezTo>
                  <a:lnTo>
                    <a:pt x="19" y="2665"/>
                  </a:lnTo>
                  <a:cubicBezTo>
                    <a:pt x="38" y="2799"/>
                    <a:pt x="38" y="2913"/>
                    <a:pt x="57" y="3046"/>
                  </a:cubicBezTo>
                  <a:cubicBezTo>
                    <a:pt x="76" y="3180"/>
                    <a:pt x="96" y="3332"/>
                    <a:pt x="134" y="3465"/>
                  </a:cubicBezTo>
                  <a:lnTo>
                    <a:pt x="134" y="3522"/>
                  </a:lnTo>
                  <a:lnTo>
                    <a:pt x="191" y="3713"/>
                  </a:lnTo>
                  <a:cubicBezTo>
                    <a:pt x="210" y="3808"/>
                    <a:pt x="229" y="3884"/>
                    <a:pt x="248" y="3998"/>
                  </a:cubicBezTo>
                  <a:cubicBezTo>
                    <a:pt x="267" y="4055"/>
                    <a:pt x="286" y="4131"/>
                    <a:pt x="305" y="4189"/>
                  </a:cubicBezTo>
                  <a:cubicBezTo>
                    <a:pt x="324" y="4303"/>
                    <a:pt x="362" y="4436"/>
                    <a:pt x="400" y="4531"/>
                  </a:cubicBezTo>
                  <a:lnTo>
                    <a:pt x="400" y="4569"/>
                  </a:lnTo>
                  <a:cubicBezTo>
                    <a:pt x="419" y="4626"/>
                    <a:pt x="438" y="4684"/>
                    <a:pt x="476" y="4779"/>
                  </a:cubicBezTo>
                  <a:cubicBezTo>
                    <a:pt x="495" y="4855"/>
                    <a:pt x="533" y="4931"/>
                    <a:pt x="590" y="5026"/>
                  </a:cubicBezTo>
                  <a:cubicBezTo>
                    <a:pt x="667" y="5178"/>
                    <a:pt x="762" y="5331"/>
                    <a:pt x="838" y="5445"/>
                  </a:cubicBezTo>
                  <a:cubicBezTo>
                    <a:pt x="914" y="5559"/>
                    <a:pt x="990" y="5673"/>
                    <a:pt x="1066" y="5769"/>
                  </a:cubicBezTo>
                  <a:lnTo>
                    <a:pt x="1085" y="5807"/>
                  </a:lnTo>
                  <a:cubicBezTo>
                    <a:pt x="1162" y="5902"/>
                    <a:pt x="1257" y="6016"/>
                    <a:pt x="1371" y="6149"/>
                  </a:cubicBezTo>
                  <a:lnTo>
                    <a:pt x="1447" y="6245"/>
                  </a:lnTo>
                  <a:lnTo>
                    <a:pt x="1561" y="6378"/>
                  </a:lnTo>
                  <a:cubicBezTo>
                    <a:pt x="1638" y="6454"/>
                    <a:pt x="1695" y="6530"/>
                    <a:pt x="1771" y="6606"/>
                  </a:cubicBezTo>
                  <a:lnTo>
                    <a:pt x="1923" y="6816"/>
                  </a:lnTo>
                  <a:cubicBezTo>
                    <a:pt x="1999" y="6911"/>
                    <a:pt x="2075" y="6987"/>
                    <a:pt x="2152" y="7082"/>
                  </a:cubicBezTo>
                  <a:cubicBezTo>
                    <a:pt x="2209" y="7139"/>
                    <a:pt x="2266" y="7216"/>
                    <a:pt x="2323" y="7273"/>
                  </a:cubicBezTo>
                  <a:cubicBezTo>
                    <a:pt x="2418" y="7330"/>
                    <a:pt x="2513" y="7425"/>
                    <a:pt x="2628" y="7501"/>
                  </a:cubicBezTo>
                  <a:lnTo>
                    <a:pt x="2666" y="7539"/>
                  </a:lnTo>
                  <a:lnTo>
                    <a:pt x="2818" y="7653"/>
                  </a:lnTo>
                  <a:lnTo>
                    <a:pt x="2837" y="7634"/>
                  </a:lnTo>
                  <a:lnTo>
                    <a:pt x="2742" y="7463"/>
                  </a:lnTo>
                  <a:lnTo>
                    <a:pt x="2513" y="7006"/>
                  </a:lnTo>
                  <a:lnTo>
                    <a:pt x="2323" y="6625"/>
                  </a:lnTo>
                  <a:cubicBezTo>
                    <a:pt x="2228" y="6454"/>
                    <a:pt x="2133" y="6264"/>
                    <a:pt x="2037" y="6092"/>
                  </a:cubicBezTo>
                  <a:lnTo>
                    <a:pt x="1885" y="5807"/>
                  </a:lnTo>
                  <a:cubicBezTo>
                    <a:pt x="1847" y="5712"/>
                    <a:pt x="1790" y="5635"/>
                    <a:pt x="1771" y="5559"/>
                  </a:cubicBezTo>
                  <a:cubicBezTo>
                    <a:pt x="1733" y="5502"/>
                    <a:pt x="1714" y="5426"/>
                    <a:pt x="1695" y="5350"/>
                  </a:cubicBezTo>
                  <a:lnTo>
                    <a:pt x="1657" y="5293"/>
                  </a:lnTo>
                  <a:cubicBezTo>
                    <a:pt x="1409" y="4512"/>
                    <a:pt x="1219" y="3732"/>
                    <a:pt x="1066" y="2932"/>
                  </a:cubicBezTo>
                  <a:cubicBezTo>
                    <a:pt x="1009" y="2646"/>
                    <a:pt x="933" y="2380"/>
                    <a:pt x="876" y="2113"/>
                  </a:cubicBezTo>
                  <a:cubicBezTo>
                    <a:pt x="819" y="1923"/>
                    <a:pt x="781" y="1752"/>
                    <a:pt x="743" y="1542"/>
                  </a:cubicBezTo>
                  <a:cubicBezTo>
                    <a:pt x="705" y="1333"/>
                    <a:pt x="667" y="1142"/>
                    <a:pt x="629" y="971"/>
                  </a:cubicBezTo>
                  <a:lnTo>
                    <a:pt x="610" y="819"/>
                  </a:lnTo>
                  <a:cubicBezTo>
                    <a:pt x="590" y="705"/>
                    <a:pt x="571" y="552"/>
                    <a:pt x="552" y="476"/>
                  </a:cubicBezTo>
                  <a:cubicBezTo>
                    <a:pt x="552" y="381"/>
                    <a:pt x="514" y="267"/>
                    <a:pt x="514" y="191"/>
                  </a:cubicBezTo>
                  <a:lnTo>
                    <a:pt x="4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5" name="Google Shape;1905;p64"/>
            <p:cNvSpPr/>
            <p:nvPr/>
          </p:nvSpPr>
          <p:spPr>
            <a:xfrm>
              <a:off x="4969625" y="763550"/>
              <a:ext cx="27625" cy="27650"/>
            </a:xfrm>
            <a:custGeom>
              <a:avLst/>
              <a:gdLst/>
              <a:ahLst/>
              <a:cxnLst/>
              <a:rect l="l" t="t" r="r" b="b"/>
              <a:pathLst>
                <a:path w="1105" h="1106" extrusionOk="0">
                  <a:moveTo>
                    <a:pt x="857" y="1"/>
                  </a:moveTo>
                  <a:cubicBezTo>
                    <a:pt x="819" y="1"/>
                    <a:pt x="781" y="1"/>
                    <a:pt x="743" y="20"/>
                  </a:cubicBezTo>
                  <a:cubicBezTo>
                    <a:pt x="648" y="77"/>
                    <a:pt x="553" y="134"/>
                    <a:pt x="477" y="229"/>
                  </a:cubicBezTo>
                  <a:lnTo>
                    <a:pt x="381" y="324"/>
                  </a:lnTo>
                  <a:cubicBezTo>
                    <a:pt x="343" y="363"/>
                    <a:pt x="305" y="401"/>
                    <a:pt x="267" y="458"/>
                  </a:cubicBezTo>
                  <a:cubicBezTo>
                    <a:pt x="191" y="534"/>
                    <a:pt x="115" y="629"/>
                    <a:pt x="58" y="724"/>
                  </a:cubicBezTo>
                  <a:cubicBezTo>
                    <a:pt x="20" y="762"/>
                    <a:pt x="1" y="800"/>
                    <a:pt x="1" y="858"/>
                  </a:cubicBezTo>
                  <a:cubicBezTo>
                    <a:pt x="1" y="877"/>
                    <a:pt x="1" y="877"/>
                    <a:pt x="1" y="896"/>
                  </a:cubicBezTo>
                  <a:cubicBezTo>
                    <a:pt x="1" y="972"/>
                    <a:pt x="39" y="1048"/>
                    <a:pt x="115" y="1067"/>
                  </a:cubicBezTo>
                  <a:cubicBezTo>
                    <a:pt x="153" y="1086"/>
                    <a:pt x="191" y="1105"/>
                    <a:pt x="229" y="1105"/>
                  </a:cubicBezTo>
                  <a:cubicBezTo>
                    <a:pt x="248" y="1105"/>
                    <a:pt x="286" y="1086"/>
                    <a:pt x="324" y="1067"/>
                  </a:cubicBezTo>
                  <a:cubicBezTo>
                    <a:pt x="400" y="1029"/>
                    <a:pt x="496" y="991"/>
                    <a:pt x="553" y="915"/>
                  </a:cubicBezTo>
                  <a:cubicBezTo>
                    <a:pt x="629" y="858"/>
                    <a:pt x="705" y="800"/>
                    <a:pt x="762" y="724"/>
                  </a:cubicBezTo>
                  <a:cubicBezTo>
                    <a:pt x="819" y="667"/>
                    <a:pt x="876" y="610"/>
                    <a:pt x="915" y="534"/>
                  </a:cubicBezTo>
                  <a:cubicBezTo>
                    <a:pt x="953" y="496"/>
                    <a:pt x="972" y="439"/>
                    <a:pt x="991" y="401"/>
                  </a:cubicBezTo>
                  <a:cubicBezTo>
                    <a:pt x="1029" y="344"/>
                    <a:pt x="1067" y="286"/>
                    <a:pt x="1105" y="229"/>
                  </a:cubicBezTo>
                  <a:cubicBezTo>
                    <a:pt x="1105" y="191"/>
                    <a:pt x="1105" y="153"/>
                    <a:pt x="1105" y="115"/>
                  </a:cubicBezTo>
                  <a:cubicBezTo>
                    <a:pt x="1086" y="96"/>
                    <a:pt x="1067" y="58"/>
                    <a:pt x="1029" y="39"/>
                  </a:cubicBezTo>
                  <a:lnTo>
                    <a:pt x="972" y="39"/>
                  </a:lnTo>
                  <a:cubicBezTo>
                    <a:pt x="934" y="20"/>
                    <a:pt x="895"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6" name="Google Shape;1906;p64"/>
            <p:cNvSpPr/>
            <p:nvPr/>
          </p:nvSpPr>
          <p:spPr>
            <a:xfrm>
              <a:off x="5057200" y="947275"/>
              <a:ext cx="13825" cy="100925"/>
            </a:xfrm>
            <a:custGeom>
              <a:avLst/>
              <a:gdLst/>
              <a:ahLst/>
              <a:cxnLst/>
              <a:rect l="l" t="t" r="r" b="b"/>
              <a:pathLst>
                <a:path w="553" h="4037" extrusionOk="0">
                  <a:moveTo>
                    <a:pt x="1" y="1"/>
                  </a:moveTo>
                  <a:cubicBezTo>
                    <a:pt x="1" y="20"/>
                    <a:pt x="1" y="39"/>
                    <a:pt x="20" y="77"/>
                  </a:cubicBezTo>
                  <a:cubicBezTo>
                    <a:pt x="20" y="115"/>
                    <a:pt x="39" y="153"/>
                    <a:pt x="39" y="191"/>
                  </a:cubicBezTo>
                  <a:cubicBezTo>
                    <a:pt x="77" y="381"/>
                    <a:pt x="115" y="572"/>
                    <a:pt x="153" y="781"/>
                  </a:cubicBezTo>
                  <a:cubicBezTo>
                    <a:pt x="191" y="971"/>
                    <a:pt x="229" y="1181"/>
                    <a:pt x="248" y="1390"/>
                  </a:cubicBezTo>
                  <a:cubicBezTo>
                    <a:pt x="248" y="1657"/>
                    <a:pt x="286" y="1942"/>
                    <a:pt x="305" y="2209"/>
                  </a:cubicBezTo>
                  <a:cubicBezTo>
                    <a:pt x="343" y="2494"/>
                    <a:pt x="381" y="2761"/>
                    <a:pt x="400" y="3047"/>
                  </a:cubicBezTo>
                  <a:lnTo>
                    <a:pt x="400" y="3123"/>
                  </a:lnTo>
                  <a:cubicBezTo>
                    <a:pt x="400" y="3256"/>
                    <a:pt x="400" y="3389"/>
                    <a:pt x="400" y="3561"/>
                  </a:cubicBezTo>
                  <a:cubicBezTo>
                    <a:pt x="400" y="3713"/>
                    <a:pt x="381" y="3865"/>
                    <a:pt x="381" y="4017"/>
                  </a:cubicBezTo>
                  <a:lnTo>
                    <a:pt x="400" y="4036"/>
                  </a:lnTo>
                  <a:cubicBezTo>
                    <a:pt x="458" y="3808"/>
                    <a:pt x="496" y="3599"/>
                    <a:pt x="534" y="3370"/>
                  </a:cubicBezTo>
                  <a:cubicBezTo>
                    <a:pt x="553" y="3180"/>
                    <a:pt x="553" y="2970"/>
                    <a:pt x="534" y="2761"/>
                  </a:cubicBezTo>
                  <a:cubicBezTo>
                    <a:pt x="534" y="2647"/>
                    <a:pt x="515" y="2513"/>
                    <a:pt x="496" y="2418"/>
                  </a:cubicBezTo>
                  <a:cubicBezTo>
                    <a:pt x="496" y="2304"/>
                    <a:pt x="458" y="2190"/>
                    <a:pt x="458" y="2057"/>
                  </a:cubicBezTo>
                  <a:lnTo>
                    <a:pt x="400" y="1714"/>
                  </a:lnTo>
                  <a:cubicBezTo>
                    <a:pt x="400" y="1619"/>
                    <a:pt x="381" y="1485"/>
                    <a:pt x="362" y="1371"/>
                  </a:cubicBezTo>
                  <a:cubicBezTo>
                    <a:pt x="343" y="1257"/>
                    <a:pt x="305" y="1143"/>
                    <a:pt x="286" y="1028"/>
                  </a:cubicBezTo>
                  <a:cubicBezTo>
                    <a:pt x="248" y="895"/>
                    <a:pt x="210" y="781"/>
                    <a:pt x="191" y="667"/>
                  </a:cubicBezTo>
                  <a:cubicBezTo>
                    <a:pt x="153" y="553"/>
                    <a:pt x="115" y="419"/>
                    <a:pt x="96" y="305"/>
                  </a:cubicBezTo>
                  <a:cubicBezTo>
                    <a:pt x="77" y="248"/>
                    <a:pt x="58" y="172"/>
                    <a:pt x="39" y="115"/>
                  </a:cubicBezTo>
                  <a:cubicBezTo>
                    <a:pt x="20" y="77"/>
                    <a:pt x="1" y="39"/>
                    <a:pt x="1" y="1"/>
                  </a:cubicBezTo>
                  <a:close/>
                </a:path>
              </a:pathLst>
            </a:custGeom>
            <a:solidFill>
              <a:srgbClr val="2A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7" name="Google Shape;1907;p64"/>
            <p:cNvSpPr/>
            <p:nvPr/>
          </p:nvSpPr>
          <p:spPr>
            <a:xfrm>
              <a:off x="5102900" y="704075"/>
              <a:ext cx="29050" cy="27150"/>
            </a:xfrm>
            <a:custGeom>
              <a:avLst/>
              <a:gdLst/>
              <a:ahLst/>
              <a:cxnLst/>
              <a:rect l="l" t="t" r="r" b="b"/>
              <a:pathLst>
                <a:path w="1162" h="1086" extrusionOk="0">
                  <a:moveTo>
                    <a:pt x="1162" y="0"/>
                  </a:moveTo>
                  <a:cubicBezTo>
                    <a:pt x="971" y="133"/>
                    <a:pt x="781" y="267"/>
                    <a:pt x="609" y="438"/>
                  </a:cubicBezTo>
                  <a:cubicBezTo>
                    <a:pt x="533" y="514"/>
                    <a:pt x="457" y="609"/>
                    <a:pt x="400" y="704"/>
                  </a:cubicBezTo>
                  <a:cubicBezTo>
                    <a:pt x="343" y="781"/>
                    <a:pt x="286" y="857"/>
                    <a:pt x="210" y="914"/>
                  </a:cubicBezTo>
                  <a:cubicBezTo>
                    <a:pt x="191" y="952"/>
                    <a:pt x="172" y="971"/>
                    <a:pt x="153" y="990"/>
                  </a:cubicBezTo>
                  <a:lnTo>
                    <a:pt x="95" y="1028"/>
                  </a:lnTo>
                  <a:lnTo>
                    <a:pt x="57" y="1047"/>
                  </a:lnTo>
                  <a:lnTo>
                    <a:pt x="19" y="1066"/>
                  </a:lnTo>
                  <a:lnTo>
                    <a:pt x="0" y="1066"/>
                  </a:lnTo>
                  <a:lnTo>
                    <a:pt x="0" y="1085"/>
                  </a:lnTo>
                  <a:cubicBezTo>
                    <a:pt x="38" y="1066"/>
                    <a:pt x="76" y="1066"/>
                    <a:pt x="95" y="1066"/>
                  </a:cubicBezTo>
                  <a:cubicBezTo>
                    <a:pt x="153" y="1047"/>
                    <a:pt x="229" y="1028"/>
                    <a:pt x="286" y="1009"/>
                  </a:cubicBezTo>
                  <a:cubicBezTo>
                    <a:pt x="400" y="952"/>
                    <a:pt x="533" y="895"/>
                    <a:pt x="648" y="838"/>
                  </a:cubicBezTo>
                  <a:cubicBezTo>
                    <a:pt x="933" y="647"/>
                    <a:pt x="1124" y="324"/>
                    <a:pt x="1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8" name="Google Shape;1908;p64"/>
            <p:cNvSpPr/>
            <p:nvPr/>
          </p:nvSpPr>
          <p:spPr>
            <a:xfrm>
              <a:off x="5101000" y="711200"/>
              <a:ext cx="41425" cy="22400"/>
            </a:xfrm>
            <a:custGeom>
              <a:avLst/>
              <a:gdLst/>
              <a:ahLst/>
              <a:cxnLst/>
              <a:rect l="l" t="t" r="r" b="b"/>
              <a:pathLst>
                <a:path w="1657" h="896" extrusionOk="0">
                  <a:moveTo>
                    <a:pt x="1656" y="1"/>
                  </a:moveTo>
                  <a:cubicBezTo>
                    <a:pt x="1238" y="172"/>
                    <a:pt x="819" y="400"/>
                    <a:pt x="438" y="667"/>
                  </a:cubicBezTo>
                  <a:cubicBezTo>
                    <a:pt x="400" y="705"/>
                    <a:pt x="362" y="724"/>
                    <a:pt x="305" y="743"/>
                  </a:cubicBezTo>
                  <a:cubicBezTo>
                    <a:pt x="267" y="762"/>
                    <a:pt x="229" y="781"/>
                    <a:pt x="171" y="800"/>
                  </a:cubicBezTo>
                  <a:cubicBezTo>
                    <a:pt x="133" y="819"/>
                    <a:pt x="76" y="838"/>
                    <a:pt x="38" y="838"/>
                  </a:cubicBezTo>
                  <a:lnTo>
                    <a:pt x="0" y="838"/>
                  </a:lnTo>
                  <a:cubicBezTo>
                    <a:pt x="95" y="857"/>
                    <a:pt x="210" y="857"/>
                    <a:pt x="305" y="895"/>
                  </a:cubicBezTo>
                  <a:cubicBezTo>
                    <a:pt x="457" y="895"/>
                    <a:pt x="590" y="876"/>
                    <a:pt x="724" y="838"/>
                  </a:cubicBezTo>
                  <a:cubicBezTo>
                    <a:pt x="857" y="800"/>
                    <a:pt x="1009" y="743"/>
                    <a:pt x="1123" y="667"/>
                  </a:cubicBezTo>
                  <a:cubicBezTo>
                    <a:pt x="1276" y="534"/>
                    <a:pt x="1409" y="381"/>
                    <a:pt x="1523" y="210"/>
                  </a:cubicBezTo>
                  <a:lnTo>
                    <a:pt x="1561" y="134"/>
                  </a:lnTo>
                  <a:lnTo>
                    <a:pt x="1599" y="77"/>
                  </a:lnTo>
                  <a:lnTo>
                    <a:pt x="16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9" name="Google Shape;1909;p64"/>
            <p:cNvSpPr/>
            <p:nvPr/>
          </p:nvSpPr>
          <p:spPr>
            <a:xfrm>
              <a:off x="5102425" y="734050"/>
              <a:ext cx="37150" cy="7175"/>
            </a:xfrm>
            <a:custGeom>
              <a:avLst/>
              <a:gdLst/>
              <a:ahLst/>
              <a:cxnLst/>
              <a:rect l="l" t="t" r="r" b="b"/>
              <a:pathLst>
                <a:path w="1486" h="287" extrusionOk="0">
                  <a:moveTo>
                    <a:pt x="1485" y="0"/>
                  </a:moveTo>
                  <a:lnTo>
                    <a:pt x="1409" y="20"/>
                  </a:lnTo>
                  <a:lnTo>
                    <a:pt x="1333" y="20"/>
                  </a:lnTo>
                  <a:cubicBezTo>
                    <a:pt x="1257" y="39"/>
                    <a:pt x="1162" y="58"/>
                    <a:pt x="1085" y="58"/>
                  </a:cubicBezTo>
                  <a:lnTo>
                    <a:pt x="686" y="58"/>
                  </a:lnTo>
                  <a:cubicBezTo>
                    <a:pt x="552" y="58"/>
                    <a:pt x="419" y="96"/>
                    <a:pt x="286" y="96"/>
                  </a:cubicBezTo>
                  <a:lnTo>
                    <a:pt x="153" y="96"/>
                  </a:lnTo>
                  <a:lnTo>
                    <a:pt x="76" y="77"/>
                  </a:lnTo>
                  <a:lnTo>
                    <a:pt x="19" y="58"/>
                  </a:lnTo>
                  <a:lnTo>
                    <a:pt x="0" y="58"/>
                  </a:lnTo>
                  <a:cubicBezTo>
                    <a:pt x="19" y="77"/>
                    <a:pt x="38" y="77"/>
                    <a:pt x="57" y="96"/>
                  </a:cubicBezTo>
                  <a:cubicBezTo>
                    <a:pt x="95" y="134"/>
                    <a:pt x="134" y="153"/>
                    <a:pt x="191" y="172"/>
                  </a:cubicBezTo>
                  <a:cubicBezTo>
                    <a:pt x="248" y="191"/>
                    <a:pt x="305" y="210"/>
                    <a:pt x="381" y="229"/>
                  </a:cubicBezTo>
                  <a:cubicBezTo>
                    <a:pt x="476" y="248"/>
                    <a:pt x="571" y="267"/>
                    <a:pt x="686" y="286"/>
                  </a:cubicBezTo>
                  <a:lnTo>
                    <a:pt x="857" y="286"/>
                  </a:lnTo>
                  <a:cubicBezTo>
                    <a:pt x="952" y="286"/>
                    <a:pt x="1028" y="267"/>
                    <a:pt x="1123" y="248"/>
                  </a:cubicBezTo>
                  <a:cubicBezTo>
                    <a:pt x="1276" y="191"/>
                    <a:pt x="1390" y="115"/>
                    <a:pt x="14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0" name="Google Shape;1910;p64"/>
            <p:cNvSpPr/>
            <p:nvPr/>
          </p:nvSpPr>
          <p:spPr>
            <a:xfrm>
              <a:off x="5160475" y="913950"/>
              <a:ext cx="90475" cy="108275"/>
            </a:xfrm>
            <a:custGeom>
              <a:avLst/>
              <a:gdLst/>
              <a:ahLst/>
              <a:cxnLst/>
              <a:rect l="l" t="t" r="r" b="b"/>
              <a:pathLst>
                <a:path w="3619" h="4331" extrusionOk="0">
                  <a:moveTo>
                    <a:pt x="1638" y="420"/>
                  </a:moveTo>
                  <a:lnTo>
                    <a:pt x="1790" y="439"/>
                  </a:lnTo>
                  <a:lnTo>
                    <a:pt x="1867" y="458"/>
                  </a:lnTo>
                  <a:lnTo>
                    <a:pt x="1962" y="496"/>
                  </a:lnTo>
                  <a:lnTo>
                    <a:pt x="2057" y="553"/>
                  </a:lnTo>
                  <a:cubicBezTo>
                    <a:pt x="2152" y="629"/>
                    <a:pt x="2266" y="705"/>
                    <a:pt x="2362" y="781"/>
                  </a:cubicBezTo>
                  <a:lnTo>
                    <a:pt x="2381" y="800"/>
                  </a:lnTo>
                  <a:lnTo>
                    <a:pt x="2400" y="819"/>
                  </a:lnTo>
                  <a:lnTo>
                    <a:pt x="2419" y="877"/>
                  </a:lnTo>
                  <a:cubicBezTo>
                    <a:pt x="2476" y="991"/>
                    <a:pt x="2533" y="1143"/>
                    <a:pt x="2571" y="1257"/>
                  </a:cubicBezTo>
                  <a:cubicBezTo>
                    <a:pt x="2628" y="1372"/>
                    <a:pt x="2666" y="1486"/>
                    <a:pt x="2704" y="1600"/>
                  </a:cubicBezTo>
                  <a:cubicBezTo>
                    <a:pt x="2742" y="1714"/>
                    <a:pt x="2780" y="1828"/>
                    <a:pt x="2837" y="1962"/>
                  </a:cubicBezTo>
                  <a:cubicBezTo>
                    <a:pt x="2895" y="2095"/>
                    <a:pt x="2952" y="2209"/>
                    <a:pt x="3009" y="2342"/>
                  </a:cubicBezTo>
                  <a:lnTo>
                    <a:pt x="3009" y="2381"/>
                  </a:lnTo>
                  <a:lnTo>
                    <a:pt x="3009" y="2438"/>
                  </a:lnTo>
                  <a:lnTo>
                    <a:pt x="3009" y="2457"/>
                  </a:lnTo>
                  <a:lnTo>
                    <a:pt x="2990" y="2476"/>
                  </a:lnTo>
                  <a:lnTo>
                    <a:pt x="2914" y="2552"/>
                  </a:lnTo>
                  <a:lnTo>
                    <a:pt x="2895" y="2571"/>
                  </a:lnTo>
                  <a:lnTo>
                    <a:pt x="2837" y="2609"/>
                  </a:lnTo>
                  <a:lnTo>
                    <a:pt x="2761" y="2609"/>
                  </a:lnTo>
                  <a:cubicBezTo>
                    <a:pt x="2685" y="2609"/>
                    <a:pt x="2628" y="2609"/>
                    <a:pt x="2552" y="2628"/>
                  </a:cubicBezTo>
                  <a:cubicBezTo>
                    <a:pt x="2438" y="2647"/>
                    <a:pt x="2323" y="2685"/>
                    <a:pt x="2247" y="2742"/>
                  </a:cubicBezTo>
                  <a:cubicBezTo>
                    <a:pt x="2114" y="2837"/>
                    <a:pt x="2000" y="2933"/>
                    <a:pt x="1905" y="3028"/>
                  </a:cubicBezTo>
                  <a:cubicBezTo>
                    <a:pt x="1809" y="3104"/>
                    <a:pt x="1714" y="3199"/>
                    <a:pt x="1638" y="3313"/>
                  </a:cubicBezTo>
                  <a:cubicBezTo>
                    <a:pt x="1562" y="3390"/>
                    <a:pt x="1505" y="3485"/>
                    <a:pt x="1429" y="3580"/>
                  </a:cubicBezTo>
                  <a:cubicBezTo>
                    <a:pt x="1410" y="3618"/>
                    <a:pt x="1391" y="3656"/>
                    <a:pt x="1353" y="3694"/>
                  </a:cubicBezTo>
                  <a:lnTo>
                    <a:pt x="1334" y="3713"/>
                  </a:lnTo>
                  <a:lnTo>
                    <a:pt x="1314" y="3732"/>
                  </a:lnTo>
                  <a:lnTo>
                    <a:pt x="1276" y="3751"/>
                  </a:lnTo>
                  <a:lnTo>
                    <a:pt x="1257" y="3751"/>
                  </a:lnTo>
                  <a:lnTo>
                    <a:pt x="1143" y="3789"/>
                  </a:lnTo>
                  <a:lnTo>
                    <a:pt x="1086" y="3789"/>
                  </a:lnTo>
                  <a:lnTo>
                    <a:pt x="1029" y="3770"/>
                  </a:lnTo>
                  <a:lnTo>
                    <a:pt x="972" y="3751"/>
                  </a:lnTo>
                  <a:lnTo>
                    <a:pt x="934" y="3732"/>
                  </a:lnTo>
                  <a:lnTo>
                    <a:pt x="858" y="3675"/>
                  </a:lnTo>
                  <a:cubicBezTo>
                    <a:pt x="762" y="3561"/>
                    <a:pt x="648" y="3466"/>
                    <a:pt x="515" y="3351"/>
                  </a:cubicBezTo>
                  <a:lnTo>
                    <a:pt x="515" y="3351"/>
                  </a:lnTo>
                  <a:lnTo>
                    <a:pt x="534" y="3371"/>
                  </a:lnTo>
                  <a:cubicBezTo>
                    <a:pt x="496" y="3332"/>
                    <a:pt x="439" y="3294"/>
                    <a:pt x="420" y="3256"/>
                  </a:cubicBezTo>
                  <a:cubicBezTo>
                    <a:pt x="401" y="3218"/>
                    <a:pt x="363" y="3199"/>
                    <a:pt x="344" y="3161"/>
                  </a:cubicBezTo>
                  <a:lnTo>
                    <a:pt x="325" y="3123"/>
                  </a:lnTo>
                  <a:lnTo>
                    <a:pt x="305" y="3066"/>
                  </a:lnTo>
                  <a:lnTo>
                    <a:pt x="305" y="3047"/>
                  </a:lnTo>
                  <a:cubicBezTo>
                    <a:pt x="286" y="2990"/>
                    <a:pt x="286" y="2914"/>
                    <a:pt x="286" y="2856"/>
                  </a:cubicBezTo>
                  <a:lnTo>
                    <a:pt x="286" y="2457"/>
                  </a:lnTo>
                  <a:lnTo>
                    <a:pt x="286" y="2438"/>
                  </a:lnTo>
                  <a:cubicBezTo>
                    <a:pt x="305" y="2323"/>
                    <a:pt x="344" y="2228"/>
                    <a:pt x="382" y="2133"/>
                  </a:cubicBezTo>
                  <a:cubicBezTo>
                    <a:pt x="382" y="2095"/>
                    <a:pt x="401" y="2057"/>
                    <a:pt x="420" y="2019"/>
                  </a:cubicBezTo>
                  <a:cubicBezTo>
                    <a:pt x="458" y="1962"/>
                    <a:pt x="477" y="1905"/>
                    <a:pt x="515" y="1867"/>
                  </a:cubicBezTo>
                  <a:cubicBezTo>
                    <a:pt x="534" y="1828"/>
                    <a:pt x="572" y="1790"/>
                    <a:pt x="591" y="1771"/>
                  </a:cubicBezTo>
                  <a:cubicBezTo>
                    <a:pt x="686" y="1676"/>
                    <a:pt x="781" y="1581"/>
                    <a:pt x="877" y="1486"/>
                  </a:cubicBezTo>
                  <a:cubicBezTo>
                    <a:pt x="953" y="1391"/>
                    <a:pt x="991" y="1276"/>
                    <a:pt x="1029" y="1162"/>
                  </a:cubicBezTo>
                  <a:lnTo>
                    <a:pt x="1029" y="1181"/>
                  </a:lnTo>
                  <a:cubicBezTo>
                    <a:pt x="1048" y="1143"/>
                    <a:pt x="1067" y="1086"/>
                    <a:pt x="1086" y="1048"/>
                  </a:cubicBezTo>
                  <a:cubicBezTo>
                    <a:pt x="1086" y="1029"/>
                    <a:pt x="1086" y="1010"/>
                    <a:pt x="1124" y="972"/>
                  </a:cubicBezTo>
                  <a:cubicBezTo>
                    <a:pt x="1162" y="915"/>
                    <a:pt x="1219" y="858"/>
                    <a:pt x="1257" y="800"/>
                  </a:cubicBezTo>
                  <a:cubicBezTo>
                    <a:pt x="1334" y="705"/>
                    <a:pt x="1391" y="610"/>
                    <a:pt x="1486" y="515"/>
                  </a:cubicBezTo>
                  <a:lnTo>
                    <a:pt x="1543" y="458"/>
                  </a:lnTo>
                  <a:lnTo>
                    <a:pt x="1600" y="420"/>
                  </a:lnTo>
                  <a:close/>
                  <a:moveTo>
                    <a:pt x="1809" y="1"/>
                  </a:moveTo>
                  <a:cubicBezTo>
                    <a:pt x="1714" y="1"/>
                    <a:pt x="1638" y="1"/>
                    <a:pt x="1562" y="20"/>
                  </a:cubicBezTo>
                  <a:cubicBezTo>
                    <a:pt x="1505" y="39"/>
                    <a:pt x="1448" y="58"/>
                    <a:pt x="1410" y="96"/>
                  </a:cubicBezTo>
                  <a:cubicBezTo>
                    <a:pt x="1372" y="134"/>
                    <a:pt x="1334" y="172"/>
                    <a:pt x="1295" y="210"/>
                  </a:cubicBezTo>
                  <a:cubicBezTo>
                    <a:pt x="1238" y="305"/>
                    <a:pt x="1181" y="401"/>
                    <a:pt x="1124" y="515"/>
                  </a:cubicBezTo>
                  <a:lnTo>
                    <a:pt x="1086" y="553"/>
                  </a:lnTo>
                  <a:cubicBezTo>
                    <a:pt x="1029" y="610"/>
                    <a:pt x="972" y="667"/>
                    <a:pt x="915" y="743"/>
                  </a:cubicBezTo>
                  <a:cubicBezTo>
                    <a:pt x="819" y="858"/>
                    <a:pt x="762" y="1029"/>
                    <a:pt x="743" y="1181"/>
                  </a:cubicBezTo>
                  <a:cubicBezTo>
                    <a:pt x="743" y="1200"/>
                    <a:pt x="724" y="1219"/>
                    <a:pt x="724" y="1238"/>
                  </a:cubicBezTo>
                  <a:lnTo>
                    <a:pt x="724" y="1276"/>
                  </a:lnTo>
                  <a:cubicBezTo>
                    <a:pt x="705" y="1314"/>
                    <a:pt x="686" y="1333"/>
                    <a:pt x="667" y="1372"/>
                  </a:cubicBezTo>
                  <a:lnTo>
                    <a:pt x="667" y="1352"/>
                  </a:lnTo>
                  <a:lnTo>
                    <a:pt x="648" y="1372"/>
                  </a:lnTo>
                  <a:lnTo>
                    <a:pt x="629" y="1391"/>
                  </a:lnTo>
                  <a:cubicBezTo>
                    <a:pt x="534" y="1505"/>
                    <a:pt x="458" y="1619"/>
                    <a:pt x="382" y="1733"/>
                  </a:cubicBezTo>
                  <a:cubicBezTo>
                    <a:pt x="305" y="1847"/>
                    <a:pt x="248" y="1981"/>
                    <a:pt x="191" y="2095"/>
                  </a:cubicBezTo>
                  <a:cubicBezTo>
                    <a:pt x="134" y="2228"/>
                    <a:pt x="96" y="2361"/>
                    <a:pt x="77" y="2495"/>
                  </a:cubicBezTo>
                  <a:cubicBezTo>
                    <a:pt x="58" y="2628"/>
                    <a:pt x="39" y="2761"/>
                    <a:pt x="20" y="2895"/>
                  </a:cubicBezTo>
                  <a:cubicBezTo>
                    <a:pt x="1" y="3028"/>
                    <a:pt x="20" y="3180"/>
                    <a:pt x="58" y="3294"/>
                  </a:cubicBezTo>
                  <a:cubicBezTo>
                    <a:pt x="96" y="3409"/>
                    <a:pt x="153" y="3504"/>
                    <a:pt x="229" y="3580"/>
                  </a:cubicBezTo>
                  <a:cubicBezTo>
                    <a:pt x="305" y="3694"/>
                    <a:pt x="401" y="3808"/>
                    <a:pt x="496" y="3923"/>
                  </a:cubicBezTo>
                  <a:cubicBezTo>
                    <a:pt x="553" y="4018"/>
                    <a:pt x="648" y="4094"/>
                    <a:pt x="724" y="4151"/>
                  </a:cubicBezTo>
                  <a:cubicBezTo>
                    <a:pt x="819" y="4208"/>
                    <a:pt x="915" y="4265"/>
                    <a:pt x="1010" y="4303"/>
                  </a:cubicBezTo>
                  <a:cubicBezTo>
                    <a:pt x="1064" y="4317"/>
                    <a:pt x="1127" y="4330"/>
                    <a:pt x="1187" y="4330"/>
                  </a:cubicBezTo>
                  <a:cubicBezTo>
                    <a:pt x="1211" y="4330"/>
                    <a:pt x="1235" y="4328"/>
                    <a:pt x="1257" y="4322"/>
                  </a:cubicBezTo>
                  <a:lnTo>
                    <a:pt x="1276" y="4322"/>
                  </a:lnTo>
                  <a:cubicBezTo>
                    <a:pt x="1410" y="4322"/>
                    <a:pt x="1543" y="4284"/>
                    <a:pt x="1657" y="4208"/>
                  </a:cubicBezTo>
                  <a:cubicBezTo>
                    <a:pt x="1771" y="4113"/>
                    <a:pt x="1867" y="4018"/>
                    <a:pt x="1924" y="3904"/>
                  </a:cubicBezTo>
                  <a:lnTo>
                    <a:pt x="2038" y="3751"/>
                  </a:lnTo>
                  <a:lnTo>
                    <a:pt x="2076" y="3694"/>
                  </a:lnTo>
                  <a:cubicBezTo>
                    <a:pt x="2133" y="3618"/>
                    <a:pt x="2171" y="3542"/>
                    <a:pt x="2247" y="3466"/>
                  </a:cubicBezTo>
                  <a:cubicBezTo>
                    <a:pt x="2323" y="3390"/>
                    <a:pt x="2400" y="3313"/>
                    <a:pt x="2495" y="3218"/>
                  </a:cubicBezTo>
                  <a:lnTo>
                    <a:pt x="2571" y="3161"/>
                  </a:lnTo>
                  <a:lnTo>
                    <a:pt x="2590" y="3142"/>
                  </a:lnTo>
                  <a:lnTo>
                    <a:pt x="2647" y="3142"/>
                  </a:lnTo>
                  <a:lnTo>
                    <a:pt x="2761" y="3123"/>
                  </a:lnTo>
                  <a:cubicBezTo>
                    <a:pt x="2837" y="3123"/>
                    <a:pt x="2895" y="3104"/>
                    <a:pt x="2971" y="3085"/>
                  </a:cubicBezTo>
                  <a:cubicBezTo>
                    <a:pt x="3028" y="3066"/>
                    <a:pt x="3104" y="3047"/>
                    <a:pt x="3161" y="3009"/>
                  </a:cubicBezTo>
                  <a:cubicBezTo>
                    <a:pt x="3256" y="2952"/>
                    <a:pt x="3332" y="2876"/>
                    <a:pt x="3409" y="2799"/>
                  </a:cubicBezTo>
                  <a:cubicBezTo>
                    <a:pt x="3542" y="2666"/>
                    <a:pt x="3618" y="2476"/>
                    <a:pt x="3599" y="2285"/>
                  </a:cubicBezTo>
                  <a:cubicBezTo>
                    <a:pt x="3580" y="2152"/>
                    <a:pt x="3542" y="2038"/>
                    <a:pt x="3485" y="1924"/>
                  </a:cubicBezTo>
                  <a:cubicBezTo>
                    <a:pt x="3428" y="1790"/>
                    <a:pt x="3371" y="1657"/>
                    <a:pt x="3313" y="1524"/>
                  </a:cubicBezTo>
                  <a:cubicBezTo>
                    <a:pt x="3256" y="1410"/>
                    <a:pt x="3218" y="1295"/>
                    <a:pt x="3161" y="1143"/>
                  </a:cubicBezTo>
                  <a:cubicBezTo>
                    <a:pt x="3085" y="1010"/>
                    <a:pt x="3028" y="877"/>
                    <a:pt x="2971" y="724"/>
                  </a:cubicBezTo>
                  <a:cubicBezTo>
                    <a:pt x="2933" y="648"/>
                    <a:pt x="2895" y="572"/>
                    <a:pt x="2837" y="515"/>
                  </a:cubicBezTo>
                  <a:cubicBezTo>
                    <a:pt x="2761" y="420"/>
                    <a:pt x="2666" y="343"/>
                    <a:pt x="2571" y="286"/>
                  </a:cubicBezTo>
                  <a:cubicBezTo>
                    <a:pt x="2457" y="210"/>
                    <a:pt x="2343" y="153"/>
                    <a:pt x="2209" y="96"/>
                  </a:cubicBezTo>
                  <a:cubicBezTo>
                    <a:pt x="2076" y="39"/>
                    <a:pt x="1943" y="1"/>
                    <a:pt x="1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1" name="Google Shape;1911;p64"/>
            <p:cNvSpPr/>
            <p:nvPr/>
          </p:nvSpPr>
          <p:spPr>
            <a:xfrm>
              <a:off x="5062925" y="1075275"/>
              <a:ext cx="101400" cy="117125"/>
            </a:xfrm>
            <a:custGeom>
              <a:avLst/>
              <a:gdLst/>
              <a:ahLst/>
              <a:cxnLst/>
              <a:rect l="l" t="t" r="r" b="b"/>
              <a:pathLst>
                <a:path w="4056" h="4685" extrusionOk="0">
                  <a:moveTo>
                    <a:pt x="971" y="1385"/>
                  </a:moveTo>
                  <a:lnTo>
                    <a:pt x="971" y="1391"/>
                  </a:lnTo>
                  <a:lnTo>
                    <a:pt x="1009" y="1391"/>
                  </a:lnTo>
                  <a:cubicBezTo>
                    <a:pt x="996" y="1391"/>
                    <a:pt x="983" y="1389"/>
                    <a:pt x="971" y="1385"/>
                  </a:cubicBezTo>
                  <a:close/>
                  <a:moveTo>
                    <a:pt x="2094" y="325"/>
                  </a:moveTo>
                  <a:lnTo>
                    <a:pt x="2113" y="363"/>
                  </a:lnTo>
                  <a:cubicBezTo>
                    <a:pt x="2132" y="382"/>
                    <a:pt x="2132" y="382"/>
                    <a:pt x="2151" y="440"/>
                  </a:cubicBezTo>
                  <a:cubicBezTo>
                    <a:pt x="2170" y="497"/>
                    <a:pt x="2189" y="573"/>
                    <a:pt x="2189" y="611"/>
                  </a:cubicBezTo>
                  <a:cubicBezTo>
                    <a:pt x="2208" y="649"/>
                    <a:pt x="2208" y="687"/>
                    <a:pt x="2208" y="725"/>
                  </a:cubicBezTo>
                  <a:cubicBezTo>
                    <a:pt x="2208" y="858"/>
                    <a:pt x="2228" y="992"/>
                    <a:pt x="2247" y="1125"/>
                  </a:cubicBezTo>
                  <a:cubicBezTo>
                    <a:pt x="2285" y="1277"/>
                    <a:pt x="2342" y="1410"/>
                    <a:pt x="2418" y="1544"/>
                  </a:cubicBezTo>
                  <a:cubicBezTo>
                    <a:pt x="2551" y="1810"/>
                    <a:pt x="2723" y="2077"/>
                    <a:pt x="2875" y="2343"/>
                  </a:cubicBezTo>
                  <a:cubicBezTo>
                    <a:pt x="2913" y="2419"/>
                    <a:pt x="2951" y="2496"/>
                    <a:pt x="2970" y="2572"/>
                  </a:cubicBezTo>
                  <a:lnTo>
                    <a:pt x="2989" y="2648"/>
                  </a:lnTo>
                  <a:lnTo>
                    <a:pt x="2989" y="2743"/>
                  </a:lnTo>
                  <a:cubicBezTo>
                    <a:pt x="2989" y="2781"/>
                    <a:pt x="3008" y="2857"/>
                    <a:pt x="2989" y="2876"/>
                  </a:cubicBezTo>
                  <a:cubicBezTo>
                    <a:pt x="2970" y="2914"/>
                    <a:pt x="2989" y="2953"/>
                    <a:pt x="2970" y="2972"/>
                  </a:cubicBezTo>
                  <a:cubicBezTo>
                    <a:pt x="2970" y="3010"/>
                    <a:pt x="2951" y="3048"/>
                    <a:pt x="2951" y="3086"/>
                  </a:cubicBezTo>
                  <a:lnTo>
                    <a:pt x="2913" y="3162"/>
                  </a:lnTo>
                  <a:lnTo>
                    <a:pt x="2875" y="3238"/>
                  </a:lnTo>
                  <a:lnTo>
                    <a:pt x="2856" y="3276"/>
                  </a:lnTo>
                  <a:lnTo>
                    <a:pt x="2780" y="3352"/>
                  </a:lnTo>
                  <a:lnTo>
                    <a:pt x="2684" y="3447"/>
                  </a:lnTo>
                  <a:lnTo>
                    <a:pt x="2646" y="3505"/>
                  </a:lnTo>
                  <a:lnTo>
                    <a:pt x="2494" y="3619"/>
                  </a:lnTo>
                  <a:lnTo>
                    <a:pt x="2418" y="3657"/>
                  </a:lnTo>
                  <a:lnTo>
                    <a:pt x="2399" y="3657"/>
                  </a:lnTo>
                  <a:lnTo>
                    <a:pt x="2323" y="3676"/>
                  </a:lnTo>
                  <a:lnTo>
                    <a:pt x="2170" y="3695"/>
                  </a:lnTo>
                  <a:lnTo>
                    <a:pt x="2132" y="3676"/>
                  </a:lnTo>
                  <a:lnTo>
                    <a:pt x="2056" y="3600"/>
                  </a:lnTo>
                  <a:cubicBezTo>
                    <a:pt x="1980" y="3524"/>
                    <a:pt x="1885" y="3467"/>
                    <a:pt x="1790" y="3409"/>
                  </a:cubicBezTo>
                  <a:cubicBezTo>
                    <a:pt x="1694" y="3371"/>
                    <a:pt x="1599" y="3314"/>
                    <a:pt x="1504" y="3295"/>
                  </a:cubicBezTo>
                  <a:cubicBezTo>
                    <a:pt x="1409" y="3257"/>
                    <a:pt x="1295" y="3219"/>
                    <a:pt x="1180" y="3200"/>
                  </a:cubicBezTo>
                  <a:cubicBezTo>
                    <a:pt x="1085" y="3181"/>
                    <a:pt x="990" y="3162"/>
                    <a:pt x="895" y="3143"/>
                  </a:cubicBezTo>
                  <a:lnTo>
                    <a:pt x="857" y="3143"/>
                  </a:lnTo>
                  <a:lnTo>
                    <a:pt x="800" y="3124"/>
                  </a:lnTo>
                  <a:lnTo>
                    <a:pt x="743" y="3086"/>
                  </a:lnTo>
                  <a:lnTo>
                    <a:pt x="724" y="3048"/>
                  </a:lnTo>
                  <a:lnTo>
                    <a:pt x="685" y="3010"/>
                  </a:lnTo>
                  <a:lnTo>
                    <a:pt x="666" y="2953"/>
                  </a:lnTo>
                  <a:cubicBezTo>
                    <a:pt x="647" y="2914"/>
                    <a:pt x="628" y="2876"/>
                    <a:pt x="609" y="2838"/>
                  </a:cubicBezTo>
                  <a:lnTo>
                    <a:pt x="590" y="2762"/>
                  </a:lnTo>
                  <a:cubicBezTo>
                    <a:pt x="571" y="2743"/>
                    <a:pt x="571" y="2705"/>
                    <a:pt x="571" y="2667"/>
                  </a:cubicBezTo>
                  <a:cubicBezTo>
                    <a:pt x="571" y="2648"/>
                    <a:pt x="571" y="2629"/>
                    <a:pt x="571" y="2610"/>
                  </a:cubicBezTo>
                  <a:cubicBezTo>
                    <a:pt x="590" y="2553"/>
                    <a:pt x="609" y="2496"/>
                    <a:pt x="609" y="2438"/>
                  </a:cubicBezTo>
                  <a:cubicBezTo>
                    <a:pt x="628" y="2343"/>
                    <a:pt x="647" y="2229"/>
                    <a:pt x="685" y="2134"/>
                  </a:cubicBezTo>
                  <a:cubicBezTo>
                    <a:pt x="705" y="2039"/>
                    <a:pt x="724" y="1944"/>
                    <a:pt x="743" y="1848"/>
                  </a:cubicBezTo>
                  <a:cubicBezTo>
                    <a:pt x="800" y="1696"/>
                    <a:pt x="838" y="1544"/>
                    <a:pt x="895" y="1391"/>
                  </a:cubicBezTo>
                  <a:cubicBezTo>
                    <a:pt x="895" y="1372"/>
                    <a:pt x="914" y="1334"/>
                    <a:pt x="933" y="1315"/>
                  </a:cubicBezTo>
                  <a:cubicBezTo>
                    <a:pt x="933" y="1315"/>
                    <a:pt x="933" y="1334"/>
                    <a:pt x="933" y="1334"/>
                  </a:cubicBezTo>
                  <a:cubicBezTo>
                    <a:pt x="933" y="1359"/>
                    <a:pt x="949" y="1376"/>
                    <a:pt x="971" y="1385"/>
                  </a:cubicBezTo>
                  <a:lnTo>
                    <a:pt x="971" y="1385"/>
                  </a:lnTo>
                  <a:lnTo>
                    <a:pt x="971" y="1372"/>
                  </a:lnTo>
                  <a:lnTo>
                    <a:pt x="971" y="1353"/>
                  </a:lnTo>
                  <a:lnTo>
                    <a:pt x="971" y="1315"/>
                  </a:lnTo>
                  <a:cubicBezTo>
                    <a:pt x="1009" y="1239"/>
                    <a:pt x="1047" y="1182"/>
                    <a:pt x="1085" y="1125"/>
                  </a:cubicBezTo>
                  <a:cubicBezTo>
                    <a:pt x="1142" y="1049"/>
                    <a:pt x="1199" y="973"/>
                    <a:pt x="1257" y="896"/>
                  </a:cubicBezTo>
                  <a:lnTo>
                    <a:pt x="1314" y="839"/>
                  </a:lnTo>
                  <a:cubicBezTo>
                    <a:pt x="1371" y="782"/>
                    <a:pt x="1466" y="725"/>
                    <a:pt x="1542" y="649"/>
                  </a:cubicBezTo>
                  <a:lnTo>
                    <a:pt x="1542" y="649"/>
                  </a:lnTo>
                  <a:cubicBezTo>
                    <a:pt x="1466" y="687"/>
                    <a:pt x="1371" y="725"/>
                    <a:pt x="1295" y="763"/>
                  </a:cubicBezTo>
                  <a:lnTo>
                    <a:pt x="1390" y="668"/>
                  </a:lnTo>
                  <a:cubicBezTo>
                    <a:pt x="1485" y="592"/>
                    <a:pt x="1561" y="535"/>
                    <a:pt x="1656" y="478"/>
                  </a:cubicBezTo>
                  <a:lnTo>
                    <a:pt x="1790" y="382"/>
                  </a:lnTo>
                  <a:lnTo>
                    <a:pt x="1904" y="344"/>
                  </a:lnTo>
                  <a:lnTo>
                    <a:pt x="1942" y="325"/>
                  </a:lnTo>
                  <a:close/>
                  <a:moveTo>
                    <a:pt x="2144" y="1"/>
                  </a:moveTo>
                  <a:cubicBezTo>
                    <a:pt x="1935" y="1"/>
                    <a:pt x="1721" y="180"/>
                    <a:pt x="1580" y="306"/>
                  </a:cubicBezTo>
                  <a:cubicBezTo>
                    <a:pt x="1390" y="478"/>
                    <a:pt x="1238" y="668"/>
                    <a:pt x="1104" y="877"/>
                  </a:cubicBezTo>
                  <a:cubicBezTo>
                    <a:pt x="1028" y="934"/>
                    <a:pt x="933" y="1011"/>
                    <a:pt x="876" y="1068"/>
                  </a:cubicBezTo>
                  <a:cubicBezTo>
                    <a:pt x="800" y="1125"/>
                    <a:pt x="762" y="1201"/>
                    <a:pt x="705" y="1258"/>
                  </a:cubicBezTo>
                  <a:cubicBezTo>
                    <a:pt x="685" y="1315"/>
                    <a:pt x="666" y="1334"/>
                    <a:pt x="628" y="1410"/>
                  </a:cubicBezTo>
                  <a:cubicBezTo>
                    <a:pt x="590" y="1487"/>
                    <a:pt x="533" y="1563"/>
                    <a:pt x="495" y="1620"/>
                  </a:cubicBezTo>
                  <a:cubicBezTo>
                    <a:pt x="438" y="1696"/>
                    <a:pt x="400" y="1772"/>
                    <a:pt x="381" y="1848"/>
                  </a:cubicBezTo>
                  <a:cubicBezTo>
                    <a:pt x="286" y="2001"/>
                    <a:pt x="190" y="2172"/>
                    <a:pt x="114" y="2324"/>
                  </a:cubicBezTo>
                  <a:cubicBezTo>
                    <a:pt x="38" y="2515"/>
                    <a:pt x="0" y="2724"/>
                    <a:pt x="0" y="2933"/>
                  </a:cubicBezTo>
                  <a:cubicBezTo>
                    <a:pt x="0" y="3219"/>
                    <a:pt x="114" y="3486"/>
                    <a:pt x="324" y="3676"/>
                  </a:cubicBezTo>
                  <a:cubicBezTo>
                    <a:pt x="438" y="3790"/>
                    <a:pt x="571" y="3866"/>
                    <a:pt x="724" y="3923"/>
                  </a:cubicBezTo>
                  <a:lnTo>
                    <a:pt x="971" y="4000"/>
                  </a:lnTo>
                  <a:lnTo>
                    <a:pt x="1066" y="4038"/>
                  </a:lnTo>
                  <a:cubicBezTo>
                    <a:pt x="1161" y="4095"/>
                    <a:pt x="1238" y="4133"/>
                    <a:pt x="1333" y="4190"/>
                  </a:cubicBezTo>
                  <a:lnTo>
                    <a:pt x="1371" y="4228"/>
                  </a:lnTo>
                  <a:lnTo>
                    <a:pt x="1390" y="4247"/>
                  </a:lnTo>
                  <a:cubicBezTo>
                    <a:pt x="1485" y="4380"/>
                    <a:pt x="1580" y="4495"/>
                    <a:pt x="1714" y="4571"/>
                  </a:cubicBezTo>
                  <a:cubicBezTo>
                    <a:pt x="1771" y="4609"/>
                    <a:pt x="1828" y="4628"/>
                    <a:pt x="1885" y="4647"/>
                  </a:cubicBezTo>
                  <a:cubicBezTo>
                    <a:pt x="1942" y="4666"/>
                    <a:pt x="2018" y="4685"/>
                    <a:pt x="2075" y="4685"/>
                  </a:cubicBezTo>
                  <a:lnTo>
                    <a:pt x="2266" y="4685"/>
                  </a:lnTo>
                  <a:cubicBezTo>
                    <a:pt x="2551" y="4666"/>
                    <a:pt x="2818" y="4590"/>
                    <a:pt x="3065" y="4457"/>
                  </a:cubicBezTo>
                  <a:cubicBezTo>
                    <a:pt x="3313" y="4323"/>
                    <a:pt x="3541" y="4152"/>
                    <a:pt x="3712" y="3923"/>
                  </a:cubicBezTo>
                  <a:cubicBezTo>
                    <a:pt x="3941" y="3638"/>
                    <a:pt x="4055" y="3276"/>
                    <a:pt x="4036" y="2914"/>
                  </a:cubicBezTo>
                  <a:cubicBezTo>
                    <a:pt x="4017" y="2667"/>
                    <a:pt x="3960" y="2438"/>
                    <a:pt x="3846" y="2229"/>
                  </a:cubicBezTo>
                  <a:cubicBezTo>
                    <a:pt x="3751" y="2058"/>
                    <a:pt x="3636" y="1886"/>
                    <a:pt x="3503" y="1734"/>
                  </a:cubicBezTo>
                  <a:cubicBezTo>
                    <a:pt x="3408" y="1601"/>
                    <a:pt x="3275" y="1468"/>
                    <a:pt x="3160" y="1334"/>
                  </a:cubicBezTo>
                  <a:cubicBezTo>
                    <a:pt x="3046" y="1201"/>
                    <a:pt x="2932" y="1068"/>
                    <a:pt x="2837" y="915"/>
                  </a:cubicBezTo>
                  <a:lnTo>
                    <a:pt x="2780" y="839"/>
                  </a:lnTo>
                  <a:lnTo>
                    <a:pt x="2742" y="763"/>
                  </a:lnTo>
                  <a:cubicBezTo>
                    <a:pt x="2723" y="649"/>
                    <a:pt x="2665" y="535"/>
                    <a:pt x="2627" y="420"/>
                  </a:cubicBezTo>
                  <a:cubicBezTo>
                    <a:pt x="2551" y="287"/>
                    <a:pt x="2475" y="173"/>
                    <a:pt x="2361" y="78"/>
                  </a:cubicBezTo>
                  <a:cubicBezTo>
                    <a:pt x="2291" y="23"/>
                    <a:pt x="2218" y="1"/>
                    <a:pt x="2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2" name="Google Shape;1912;p64"/>
            <p:cNvSpPr/>
            <p:nvPr/>
          </p:nvSpPr>
          <p:spPr>
            <a:xfrm>
              <a:off x="5223775" y="1044675"/>
              <a:ext cx="69525" cy="96800"/>
            </a:xfrm>
            <a:custGeom>
              <a:avLst/>
              <a:gdLst/>
              <a:ahLst/>
              <a:cxnLst/>
              <a:rect l="l" t="t" r="r" b="b"/>
              <a:pathLst>
                <a:path w="2781" h="3872" extrusionOk="0">
                  <a:moveTo>
                    <a:pt x="1353" y="445"/>
                  </a:moveTo>
                  <a:lnTo>
                    <a:pt x="1429" y="483"/>
                  </a:lnTo>
                  <a:lnTo>
                    <a:pt x="1486" y="521"/>
                  </a:lnTo>
                  <a:lnTo>
                    <a:pt x="1524" y="540"/>
                  </a:lnTo>
                  <a:lnTo>
                    <a:pt x="1524" y="559"/>
                  </a:lnTo>
                  <a:lnTo>
                    <a:pt x="1543" y="559"/>
                  </a:lnTo>
                  <a:lnTo>
                    <a:pt x="1543" y="597"/>
                  </a:lnTo>
                  <a:cubicBezTo>
                    <a:pt x="1562" y="750"/>
                    <a:pt x="1581" y="883"/>
                    <a:pt x="1619" y="1035"/>
                  </a:cubicBezTo>
                  <a:cubicBezTo>
                    <a:pt x="1638" y="1169"/>
                    <a:pt x="1657" y="1302"/>
                    <a:pt x="1714" y="1435"/>
                  </a:cubicBezTo>
                  <a:cubicBezTo>
                    <a:pt x="1829" y="1664"/>
                    <a:pt x="1943" y="1873"/>
                    <a:pt x="2076" y="2082"/>
                  </a:cubicBezTo>
                  <a:lnTo>
                    <a:pt x="2095" y="2120"/>
                  </a:lnTo>
                  <a:lnTo>
                    <a:pt x="2095" y="2158"/>
                  </a:lnTo>
                  <a:lnTo>
                    <a:pt x="2095" y="2197"/>
                  </a:lnTo>
                  <a:lnTo>
                    <a:pt x="2095" y="2292"/>
                  </a:lnTo>
                  <a:lnTo>
                    <a:pt x="2095" y="2330"/>
                  </a:lnTo>
                  <a:lnTo>
                    <a:pt x="2076" y="2368"/>
                  </a:lnTo>
                  <a:lnTo>
                    <a:pt x="2038" y="2444"/>
                  </a:lnTo>
                  <a:cubicBezTo>
                    <a:pt x="1981" y="2558"/>
                    <a:pt x="1943" y="2653"/>
                    <a:pt x="1848" y="2787"/>
                  </a:cubicBezTo>
                  <a:cubicBezTo>
                    <a:pt x="1752" y="2920"/>
                    <a:pt x="1657" y="3053"/>
                    <a:pt x="1543" y="3168"/>
                  </a:cubicBezTo>
                  <a:lnTo>
                    <a:pt x="1448" y="3282"/>
                  </a:lnTo>
                  <a:lnTo>
                    <a:pt x="1353" y="3339"/>
                  </a:lnTo>
                  <a:cubicBezTo>
                    <a:pt x="1315" y="3282"/>
                    <a:pt x="1295" y="3225"/>
                    <a:pt x="1257" y="3168"/>
                  </a:cubicBezTo>
                  <a:cubicBezTo>
                    <a:pt x="1219" y="3091"/>
                    <a:pt x="1162" y="3034"/>
                    <a:pt x="1124" y="2977"/>
                  </a:cubicBezTo>
                  <a:cubicBezTo>
                    <a:pt x="1010" y="2863"/>
                    <a:pt x="877" y="2768"/>
                    <a:pt x="705" y="2749"/>
                  </a:cubicBezTo>
                  <a:cubicBezTo>
                    <a:pt x="629" y="2730"/>
                    <a:pt x="553" y="2730"/>
                    <a:pt x="496" y="2730"/>
                  </a:cubicBezTo>
                  <a:lnTo>
                    <a:pt x="401" y="2692"/>
                  </a:lnTo>
                  <a:lnTo>
                    <a:pt x="325" y="2653"/>
                  </a:lnTo>
                  <a:lnTo>
                    <a:pt x="305" y="2634"/>
                  </a:lnTo>
                  <a:lnTo>
                    <a:pt x="286" y="2615"/>
                  </a:lnTo>
                  <a:lnTo>
                    <a:pt x="267" y="2615"/>
                  </a:lnTo>
                  <a:lnTo>
                    <a:pt x="248" y="2596"/>
                  </a:lnTo>
                  <a:lnTo>
                    <a:pt x="248" y="2558"/>
                  </a:lnTo>
                  <a:lnTo>
                    <a:pt x="248" y="2520"/>
                  </a:lnTo>
                  <a:cubicBezTo>
                    <a:pt x="248" y="2444"/>
                    <a:pt x="229" y="2368"/>
                    <a:pt x="229" y="2311"/>
                  </a:cubicBezTo>
                  <a:cubicBezTo>
                    <a:pt x="305" y="2197"/>
                    <a:pt x="363" y="2101"/>
                    <a:pt x="401" y="1987"/>
                  </a:cubicBezTo>
                  <a:cubicBezTo>
                    <a:pt x="439" y="1854"/>
                    <a:pt x="458" y="1740"/>
                    <a:pt x="477" y="1606"/>
                  </a:cubicBezTo>
                  <a:cubicBezTo>
                    <a:pt x="477" y="1568"/>
                    <a:pt x="496" y="1511"/>
                    <a:pt x="515" y="1454"/>
                  </a:cubicBezTo>
                  <a:lnTo>
                    <a:pt x="553" y="1321"/>
                  </a:lnTo>
                  <a:cubicBezTo>
                    <a:pt x="572" y="1302"/>
                    <a:pt x="553" y="1302"/>
                    <a:pt x="591" y="1245"/>
                  </a:cubicBezTo>
                  <a:cubicBezTo>
                    <a:pt x="629" y="1188"/>
                    <a:pt x="667" y="1130"/>
                    <a:pt x="686" y="1073"/>
                  </a:cubicBezTo>
                  <a:cubicBezTo>
                    <a:pt x="705" y="1035"/>
                    <a:pt x="724" y="978"/>
                    <a:pt x="743" y="940"/>
                  </a:cubicBezTo>
                  <a:cubicBezTo>
                    <a:pt x="781" y="845"/>
                    <a:pt x="800" y="750"/>
                    <a:pt x="820" y="655"/>
                  </a:cubicBezTo>
                  <a:lnTo>
                    <a:pt x="820" y="635"/>
                  </a:lnTo>
                  <a:lnTo>
                    <a:pt x="839" y="597"/>
                  </a:lnTo>
                  <a:cubicBezTo>
                    <a:pt x="896" y="578"/>
                    <a:pt x="934" y="540"/>
                    <a:pt x="972" y="502"/>
                  </a:cubicBezTo>
                  <a:lnTo>
                    <a:pt x="1010" y="483"/>
                  </a:lnTo>
                  <a:lnTo>
                    <a:pt x="1048" y="464"/>
                  </a:lnTo>
                  <a:lnTo>
                    <a:pt x="1029" y="464"/>
                  </a:lnTo>
                  <a:cubicBezTo>
                    <a:pt x="1067" y="464"/>
                    <a:pt x="1105" y="445"/>
                    <a:pt x="1143" y="445"/>
                  </a:cubicBezTo>
                  <a:close/>
                  <a:moveTo>
                    <a:pt x="1250" y="0"/>
                  </a:moveTo>
                  <a:cubicBezTo>
                    <a:pt x="1119" y="0"/>
                    <a:pt x="988" y="25"/>
                    <a:pt x="858" y="83"/>
                  </a:cubicBezTo>
                  <a:cubicBezTo>
                    <a:pt x="762" y="160"/>
                    <a:pt x="667" y="236"/>
                    <a:pt x="572" y="331"/>
                  </a:cubicBezTo>
                  <a:cubicBezTo>
                    <a:pt x="515" y="388"/>
                    <a:pt x="458" y="464"/>
                    <a:pt x="439" y="559"/>
                  </a:cubicBezTo>
                  <a:cubicBezTo>
                    <a:pt x="420" y="616"/>
                    <a:pt x="401" y="674"/>
                    <a:pt x="401" y="712"/>
                  </a:cubicBezTo>
                  <a:lnTo>
                    <a:pt x="382" y="750"/>
                  </a:lnTo>
                  <a:lnTo>
                    <a:pt x="325" y="864"/>
                  </a:lnTo>
                  <a:lnTo>
                    <a:pt x="305" y="902"/>
                  </a:lnTo>
                  <a:cubicBezTo>
                    <a:pt x="229" y="978"/>
                    <a:pt x="191" y="1073"/>
                    <a:pt x="153" y="1169"/>
                  </a:cubicBezTo>
                  <a:cubicBezTo>
                    <a:pt x="134" y="1264"/>
                    <a:pt x="115" y="1359"/>
                    <a:pt x="96" y="1454"/>
                  </a:cubicBezTo>
                  <a:cubicBezTo>
                    <a:pt x="96" y="1606"/>
                    <a:pt x="96" y="1740"/>
                    <a:pt x="134" y="1892"/>
                  </a:cubicBezTo>
                  <a:cubicBezTo>
                    <a:pt x="115" y="1949"/>
                    <a:pt x="96" y="1987"/>
                    <a:pt x="77" y="2025"/>
                  </a:cubicBezTo>
                  <a:cubicBezTo>
                    <a:pt x="58" y="2158"/>
                    <a:pt x="39" y="2292"/>
                    <a:pt x="20" y="2425"/>
                  </a:cubicBezTo>
                  <a:cubicBezTo>
                    <a:pt x="1" y="2501"/>
                    <a:pt x="1" y="2577"/>
                    <a:pt x="20" y="2653"/>
                  </a:cubicBezTo>
                  <a:cubicBezTo>
                    <a:pt x="58" y="2749"/>
                    <a:pt x="115" y="2844"/>
                    <a:pt x="191" y="2901"/>
                  </a:cubicBezTo>
                  <a:cubicBezTo>
                    <a:pt x="325" y="2977"/>
                    <a:pt x="477" y="3034"/>
                    <a:pt x="629" y="3072"/>
                  </a:cubicBezTo>
                  <a:lnTo>
                    <a:pt x="667" y="3091"/>
                  </a:lnTo>
                  <a:lnTo>
                    <a:pt x="705" y="3110"/>
                  </a:lnTo>
                  <a:lnTo>
                    <a:pt x="743" y="3129"/>
                  </a:lnTo>
                  <a:lnTo>
                    <a:pt x="781" y="3168"/>
                  </a:lnTo>
                  <a:lnTo>
                    <a:pt x="820" y="3206"/>
                  </a:lnTo>
                  <a:lnTo>
                    <a:pt x="877" y="3301"/>
                  </a:lnTo>
                  <a:lnTo>
                    <a:pt x="915" y="3396"/>
                  </a:lnTo>
                  <a:cubicBezTo>
                    <a:pt x="934" y="3529"/>
                    <a:pt x="991" y="3643"/>
                    <a:pt x="1067" y="3739"/>
                  </a:cubicBezTo>
                  <a:cubicBezTo>
                    <a:pt x="1143" y="3815"/>
                    <a:pt x="1238" y="3872"/>
                    <a:pt x="1372" y="3872"/>
                  </a:cubicBezTo>
                  <a:cubicBezTo>
                    <a:pt x="1410" y="3872"/>
                    <a:pt x="1467" y="3853"/>
                    <a:pt x="1505" y="3853"/>
                  </a:cubicBezTo>
                  <a:cubicBezTo>
                    <a:pt x="1752" y="3720"/>
                    <a:pt x="1962" y="3548"/>
                    <a:pt x="2133" y="3320"/>
                  </a:cubicBezTo>
                  <a:cubicBezTo>
                    <a:pt x="2247" y="3206"/>
                    <a:pt x="2343" y="3072"/>
                    <a:pt x="2438" y="2939"/>
                  </a:cubicBezTo>
                  <a:cubicBezTo>
                    <a:pt x="2552" y="2787"/>
                    <a:pt x="2628" y="2634"/>
                    <a:pt x="2704" y="2463"/>
                  </a:cubicBezTo>
                  <a:cubicBezTo>
                    <a:pt x="2780" y="2216"/>
                    <a:pt x="2742" y="1968"/>
                    <a:pt x="2628" y="1740"/>
                  </a:cubicBezTo>
                  <a:cubicBezTo>
                    <a:pt x="2552" y="1606"/>
                    <a:pt x="2457" y="1454"/>
                    <a:pt x="2362" y="1321"/>
                  </a:cubicBezTo>
                  <a:cubicBezTo>
                    <a:pt x="2324" y="1283"/>
                    <a:pt x="2304" y="1245"/>
                    <a:pt x="2285" y="1188"/>
                  </a:cubicBezTo>
                  <a:cubicBezTo>
                    <a:pt x="2247" y="1111"/>
                    <a:pt x="2228" y="1054"/>
                    <a:pt x="2190" y="997"/>
                  </a:cubicBezTo>
                  <a:cubicBezTo>
                    <a:pt x="2133" y="807"/>
                    <a:pt x="2095" y="616"/>
                    <a:pt x="2038" y="426"/>
                  </a:cubicBezTo>
                  <a:cubicBezTo>
                    <a:pt x="1905" y="179"/>
                    <a:pt x="1657" y="7"/>
                    <a:pt x="1372" y="7"/>
                  </a:cubicBezTo>
                  <a:cubicBezTo>
                    <a:pt x="1331" y="3"/>
                    <a:pt x="1291"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3" name="Google Shape;1913;p64"/>
            <p:cNvSpPr/>
            <p:nvPr/>
          </p:nvSpPr>
          <p:spPr>
            <a:xfrm>
              <a:off x="5197125" y="1215175"/>
              <a:ext cx="106175" cy="117175"/>
            </a:xfrm>
            <a:custGeom>
              <a:avLst/>
              <a:gdLst/>
              <a:ahLst/>
              <a:cxnLst/>
              <a:rect l="l" t="t" r="r" b="b"/>
              <a:pathLst>
                <a:path w="4247" h="4687" extrusionOk="0">
                  <a:moveTo>
                    <a:pt x="1752" y="460"/>
                  </a:moveTo>
                  <a:lnTo>
                    <a:pt x="1771" y="479"/>
                  </a:lnTo>
                  <a:lnTo>
                    <a:pt x="1790" y="498"/>
                  </a:lnTo>
                  <a:lnTo>
                    <a:pt x="1840" y="531"/>
                  </a:lnTo>
                  <a:lnTo>
                    <a:pt x="1840" y="531"/>
                  </a:lnTo>
                  <a:cubicBezTo>
                    <a:pt x="1912" y="619"/>
                    <a:pt x="1984" y="693"/>
                    <a:pt x="2057" y="783"/>
                  </a:cubicBezTo>
                  <a:lnTo>
                    <a:pt x="2076" y="802"/>
                  </a:lnTo>
                  <a:cubicBezTo>
                    <a:pt x="2076" y="840"/>
                    <a:pt x="2076" y="859"/>
                    <a:pt x="2076" y="898"/>
                  </a:cubicBezTo>
                  <a:lnTo>
                    <a:pt x="2076" y="1145"/>
                  </a:lnTo>
                  <a:cubicBezTo>
                    <a:pt x="2076" y="1316"/>
                    <a:pt x="2114" y="1469"/>
                    <a:pt x="2152" y="1621"/>
                  </a:cubicBezTo>
                  <a:cubicBezTo>
                    <a:pt x="2266" y="1907"/>
                    <a:pt x="2438" y="2135"/>
                    <a:pt x="2647" y="2344"/>
                  </a:cubicBezTo>
                  <a:cubicBezTo>
                    <a:pt x="2704" y="2402"/>
                    <a:pt x="2742" y="2459"/>
                    <a:pt x="2799" y="2516"/>
                  </a:cubicBezTo>
                  <a:lnTo>
                    <a:pt x="2837" y="2592"/>
                  </a:lnTo>
                  <a:lnTo>
                    <a:pt x="2837" y="2630"/>
                  </a:lnTo>
                  <a:lnTo>
                    <a:pt x="2837" y="2668"/>
                  </a:lnTo>
                  <a:lnTo>
                    <a:pt x="2818" y="2725"/>
                  </a:lnTo>
                  <a:lnTo>
                    <a:pt x="2780" y="2801"/>
                  </a:lnTo>
                  <a:lnTo>
                    <a:pt x="2742" y="2878"/>
                  </a:lnTo>
                  <a:cubicBezTo>
                    <a:pt x="2704" y="2916"/>
                    <a:pt x="2666" y="2954"/>
                    <a:pt x="2647" y="2992"/>
                  </a:cubicBezTo>
                  <a:lnTo>
                    <a:pt x="2495" y="3144"/>
                  </a:lnTo>
                  <a:cubicBezTo>
                    <a:pt x="2438" y="3201"/>
                    <a:pt x="2381" y="3239"/>
                    <a:pt x="2323" y="3277"/>
                  </a:cubicBezTo>
                  <a:lnTo>
                    <a:pt x="2228" y="3334"/>
                  </a:lnTo>
                  <a:lnTo>
                    <a:pt x="2133" y="3372"/>
                  </a:lnTo>
                  <a:lnTo>
                    <a:pt x="2095" y="3392"/>
                  </a:lnTo>
                  <a:cubicBezTo>
                    <a:pt x="1905" y="3430"/>
                    <a:pt x="1714" y="3487"/>
                    <a:pt x="1524" y="3544"/>
                  </a:cubicBezTo>
                  <a:lnTo>
                    <a:pt x="1448" y="3544"/>
                  </a:lnTo>
                  <a:lnTo>
                    <a:pt x="1429" y="3563"/>
                  </a:lnTo>
                  <a:cubicBezTo>
                    <a:pt x="1276" y="3563"/>
                    <a:pt x="1143" y="3544"/>
                    <a:pt x="1010" y="3525"/>
                  </a:cubicBezTo>
                  <a:lnTo>
                    <a:pt x="991" y="3525"/>
                  </a:lnTo>
                  <a:lnTo>
                    <a:pt x="972" y="3487"/>
                  </a:lnTo>
                  <a:cubicBezTo>
                    <a:pt x="934" y="3430"/>
                    <a:pt x="915" y="3392"/>
                    <a:pt x="877" y="3334"/>
                  </a:cubicBezTo>
                  <a:cubicBezTo>
                    <a:pt x="819" y="3201"/>
                    <a:pt x="762" y="3087"/>
                    <a:pt x="705" y="2954"/>
                  </a:cubicBezTo>
                  <a:cubicBezTo>
                    <a:pt x="686" y="2878"/>
                    <a:pt x="667" y="2820"/>
                    <a:pt x="648" y="2763"/>
                  </a:cubicBezTo>
                  <a:cubicBezTo>
                    <a:pt x="629" y="2649"/>
                    <a:pt x="629" y="2554"/>
                    <a:pt x="591" y="2421"/>
                  </a:cubicBezTo>
                  <a:cubicBezTo>
                    <a:pt x="572" y="2287"/>
                    <a:pt x="553" y="2135"/>
                    <a:pt x="534" y="2002"/>
                  </a:cubicBezTo>
                  <a:cubicBezTo>
                    <a:pt x="534" y="1951"/>
                    <a:pt x="534" y="1916"/>
                    <a:pt x="534" y="1868"/>
                  </a:cubicBezTo>
                  <a:cubicBezTo>
                    <a:pt x="534" y="1811"/>
                    <a:pt x="553" y="1754"/>
                    <a:pt x="553" y="1697"/>
                  </a:cubicBezTo>
                  <a:lnTo>
                    <a:pt x="553" y="1640"/>
                  </a:lnTo>
                  <a:cubicBezTo>
                    <a:pt x="610" y="1545"/>
                    <a:pt x="686" y="1450"/>
                    <a:pt x="743" y="1354"/>
                  </a:cubicBezTo>
                  <a:cubicBezTo>
                    <a:pt x="819" y="1221"/>
                    <a:pt x="896" y="1088"/>
                    <a:pt x="991" y="955"/>
                  </a:cubicBezTo>
                  <a:cubicBezTo>
                    <a:pt x="1029" y="898"/>
                    <a:pt x="1067" y="840"/>
                    <a:pt x="1124" y="802"/>
                  </a:cubicBezTo>
                  <a:cubicBezTo>
                    <a:pt x="1162" y="745"/>
                    <a:pt x="1200" y="707"/>
                    <a:pt x="1257" y="669"/>
                  </a:cubicBezTo>
                  <a:lnTo>
                    <a:pt x="1352" y="574"/>
                  </a:lnTo>
                  <a:lnTo>
                    <a:pt x="1429" y="536"/>
                  </a:lnTo>
                  <a:lnTo>
                    <a:pt x="1410" y="536"/>
                  </a:lnTo>
                  <a:cubicBezTo>
                    <a:pt x="1448" y="517"/>
                    <a:pt x="1486" y="498"/>
                    <a:pt x="1543" y="479"/>
                  </a:cubicBezTo>
                  <a:lnTo>
                    <a:pt x="1524" y="479"/>
                  </a:lnTo>
                  <a:lnTo>
                    <a:pt x="1581" y="460"/>
                  </a:lnTo>
                  <a:close/>
                  <a:moveTo>
                    <a:pt x="1805" y="0"/>
                  </a:moveTo>
                  <a:cubicBezTo>
                    <a:pt x="1581" y="0"/>
                    <a:pt x="1376" y="95"/>
                    <a:pt x="1219" y="269"/>
                  </a:cubicBezTo>
                  <a:cubicBezTo>
                    <a:pt x="1067" y="441"/>
                    <a:pt x="934" y="631"/>
                    <a:pt x="838" y="859"/>
                  </a:cubicBezTo>
                  <a:lnTo>
                    <a:pt x="705" y="1183"/>
                  </a:lnTo>
                  <a:cubicBezTo>
                    <a:pt x="572" y="1316"/>
                    <a:pt x="439" y="1450"/>
                    <a:pt x="343" y="1602"/>
                  </a:cubicBezTo>
                  <a:cubicBezTo>
                    <a:pt x="229" y="1754"/>
                    <a:pt x="172" y="1926"/>
                    <a:pt x="134" y="2097"/>
                  </a:cubicBezTo>
                  <a:cubicBezTo>
                    <a:pt x="96" y="2230"/>
                    <a:pt x="77" y="2363"/>
                    <a:pt x="58" y="2497"/>
                  </a:cubicBezTo>
                  <a:cubicBezTo>
                    <a:pt x="20" y="2763"/>
                    <a:pt x="1" y="3030"/>
                    <a:pt x="20" y="3296"/>
                  </a:cubicBezTo>
                  <a:cubicBezTo>
                    <a:pt x="39" y="3601"/>
                    <a:pt x="134" y="3887"/>
                    <a:pt x="286" y="4134"/>
                  </a:cubicBezTo>
                  <a:cubicBezTo>
                    <a:pt x="515" y="4381"/>
                    <a:pt x="781" y="4553"/>
                    <a:pt x="1105" y="4610"/>
                  </a:cubicBezTo>
                  <a:cubicBezTo>
                    <a:pt x="1181" y="4648"/>
                    <a:pt x="1257" y="4667"/>
                    <a:pt x="1333" y="4686"/>
                  </a:cubicBezTo>
                  <a:lnTo>
                    <a:pt x="1695" y="4686"/>
                  </a:lnTo>
                  <a:cubicBezTo>
                    <a:pt x="1790" y="4667"/>
                    <a:pt x="1905" y="4648"/>
                    <a:pt x="2000" y="4629"/>
                  </a:cubicBezTo>
                  <a:cubicBezTo>
                    <a:pt x="2304" y="4629"/>
                    <a:pt x="2590" y="4553"/>
                    <a:pt x="2875" y="4458"/>
                  </a:cubicBezTo>
                  <a:cubicBezTo>
                    <a:pt x="3180" y="4343"/>
                    <a:pt x="3447" y="4172"/>
                    <a:pt x="3675" y="3963"/>
                  </a:cubicBezTo>
                  <a:cubicBezTo>
                    <a:pt x="3846" y="3791"/>
                    <a:pt x="3980" y="3620"/>
                    <a:pt x="4075" y="3411"/>
                  </a:cubicBezTo>
                  <a:cubicBezTo>
                    <a:pt x="4189" y="3182"/>
                    <a:pt x="4246" y="2954"/>
                    <a:pt x="4246" y="2706"/>
                  </a:cubicBezTo>
                  <a:cubicBezTo>
                    <a:pt x="4246" y="2268"/>
                    <a:pt x="4056" y="1849"/>
                    <a:pt x="3732" y="1545"/>
                  </a:cubicBezTo>
                  <a:cubicBezTo>
                    <a:pt x="3618" y="1450"/>
                    <a:pt x="3504" y="1354"/>
                    <a:pt x="3370" y="1278"/>
                  </a:cubicBezTo>
                  <a:cubicBezTo>
                    <a:pt x="3275" y="1221"/>
                    <a:pt x="3180" y="1164"/>
                    <a:pt x="3085" y="1107"/>
                  </a:cubicBezTo>
                  <a:lnTo>
                    <a:pt x="3066" y="1107"/>
                  </a:lnTo>
                  <a:lnTo>
                    <a:pt x="3047" y="1069"/>
                  </a:lnTo>
                  <a:lnTo>
                    <a:pt x="2971" y="974"/>
                  </a:lnTo>
                  <a:cubicBezTo>
                    <a:pt x="2914" y="821"/>
                    <a:pt x="2856" y="669"/>
                    <a:pt x="2780" y="536"/>
                  </a:cubicBezTo>
                  <a:cubicBezTo>
                    <a:pt x="2704" y="441"/>
                    <a:pt x="2590" y="345"/>
                    <a:pt x="2476" y="269"/>
                  </a:cubicBezTo>
                  <a:cubicBezTo>
                    <a:pt x="2419" y="250"/>
                    <a:pt x="2381" y="231"/>
                    <a:pt x="2323" y="193"/>
                  </a:cubicBezTo>
                  <a:cubicBezTo>
                    <a:pt x="2190" y="98"/>
                    <a:pt x="2038" y="41"/>
                    <a:pt x="1866" y="3"/>
                  </a:cubicBezTo>
                  <a:cubicBezTo>
                    <a:pt x="1846" y="1"/>
                    <a:pt x="1825"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4" name="Google Shape;1914;p64"/>
            <p:cNvSpPr/>
            <p:nvPr/>
          </p:nvSpPr>
          <p:spPr>
            <a:xfrm>
              <a:off x="5327075" y="1107675"/>
              <a:ext cx="63800" cy="106150"/>
            </a:xfrm>
            <a:custGeom>
              <a:avLst/>
              <a:gdLst/>
              <a:ahLst/>
              <a:cxnLst/>
              <a:rect l="l" t="t" r="r" b="b"/>
              <a:pathLst>
                <a:path w="2552" h="4246" extrusionOk="0">
                  <a:moveTo>
                    <a:pt x="1009" y="628"/>
                  </a:moveTo>
                  <a:lnTo>
                    <a:pt x="1066" y="667"/>
                  </a:lnTo>
                  <a:cubicBezTo>
                    <a:pt x="1180" y="762"/>
                    <a:pt x="1276" y="838"/>
                    <a:pt x="1390" y="895"/>
                  </a:cubicBezTo>
                  <a:lnTo>
                    <a:pt x="1352" y="876"/>
                  </a:lnTo>
                  <a:lnTo>
                    <a:pt x="1352" y="876"/>
                  </a:lnTo>
                  <a:cubicBezTo>
                    <a:pt x="1409" y="914"/>
                    <a:pt x="1447" y="952"/>
                    <a:pt x="1523" y="1009"/>
                  </a:cubicBezTo>
                  <a:cubicBezTo>
                    <a:pt x="1580" y="1066"/>
                    <a:pt x="1637" y="1123"/>
                    <a:pt x="1694" y="1200"/>
                  </a:cubicBezTo>
                  <a:cubicBezTo>
                    <a:pt x="1704" y="1209"/>
                    <a:pt x="1718" y="1223"/>
                    <a:pt x="1733" y="1238"/>
                  </a:cubicBezTo>
                  <a:lnTo>
                    <a:pt x="1733" y="1238"/>
                  </a:lnTo>
                  <a:lnTo>
                    <a:pt x="1733" y="1257"/>
                  </a:lnTo>
                  <a:lnTo>
                    <a:pt x="1733" y="1276"/>
                  </a:lnTo>
                  <a:cubicBezTo>
                    <a:pt x="1752" y="1428"/>
                    <a:pt x="1771" y="1599"/>
                    <a:pt x="1771" y="1714"/>
                  </a:cubicBezTo>
                  <a:lnTo>
                    <a:pt x="1771" y="2037"/>
                  </a:lnTo>
                  <a:cubicBezTo>
                    <a:pt x="1771" y="2113"/>
                    <a:pt x="1752" y="2171"/>
                    <a:pt x="1752" y="2228"/>
                  </a:cubicBezTo>
                  <a:cubicBezTo>
                    <a:pt x="1714" y="2361"/>
                    <a:pt x="1675" y="2494"/>
                    <a:pt x="1656" y="2608"/>
                  </a:cubicBezTo>
                  <a:cubicBezTo>
                    <a:pt x="1618" y="2742"/>
                    <a:pt x="1599" y="2875"/>
                    <a:pt x="1561" y="2989"/>
                  </a:cubicBezTo>
                  <a:cubicBezTo>
                    <a:pt x="1523" y="3046"/>
                    <a:pt x="1504" y="3103"/>
                    <a:pt x="1485" y="3141"/>
                  </a:cubicBezTo>
                  <a:cubicBezTo>
                    <a:pt x="1390" y="2951"/>
                    <a:pt x="1238" y="2761"/>
                    <a:pt x="1047" y="2646"/>
                  </a:cubicBezTo>
                  <a:lnTo>
                    <a:pt x="743" y="2399"/>
                  </a:lnTo>
                  <a:cubicBezTo>
                    <a:pt x="609" y="2304"/>
                    <a:pt x="457" y="2209"/>
                    <a:pt x="381" y="2151"/>
                  </a:cubicBezTo>
                  <a:cubicBezTo>
                    <a:pt x="362" y="2132"/>
                    <a:pt x="343" y="2094"/>
                    <a:pt x="324" y="2075"/>
                  </a:cubicBezTo>
                  <a:cubicBezTo>
                    <a:pt x="286" y="2056"/>
                    <a:pt x="267" y="2037"/>
                    <a:pt x="267" y="1999"/>
                  </a:cubicBezTo>
                  <a:lnTo>
                    <a:pt x="248" y="1961"/>
                  </a:lnTo>
                  <a:lnTo>
                    <a:pt x="229" y="1942"/>
                  </a:lnTo>
                  <a:lnTo>
                    <a:pt x="210" y="1885"/>
                  </a:lnTo>
                  <a:cubicBezTo>
                    <a:pt x="210" y="1866"/>
                    <a:pt x="210" y="1828"/>
                    <a:pt x="210" y="1809"/>
                  </a:cubicBezTo>
                  <a:lnTo>
                    <a:pt x="210" y="1580"/>
                  </a:lnTo>
                  <a:cubicBezTo>
                    <a:pt x="210" y="1542"/>
                    <a:pt x="210" y="1504"/>
                    <a:pt x="210" y="1466"/>
                  </a:cubicBezTo>
                  <a:cubicBezTo>
                    <a:pt x="229" y="1542"/>
                    <a:pt x="248" y="1599"/>
                    <a:pt x="267" y="1657"/>
                  </a:cubicBezTo>
                  <a:lnTo>
                    <a:pt x="267" y="1523"/>
                  </a:lnTo>
                  <a:cubicBezTo>
                    <a:pt x="267" y="1466"/>
                    <a:pt x="267" y="1447"/>
                    <a:pt x="286" y="1390"/>
                  </a:cubicBezTo>
                  <a:cubicBezTo>
                    <a:pt x="305" y="1314"/>
                    <a:pt x="324" y="1238"/>
                    <a:pt x="343" y="1162"/>
                  </a:cubicBezTo>
                  <a:lnTo>
                    <a:pt x="343" y="1181"/>
                  </a:lnTo>
                  <a:cubicBezTo>
                    <a:pt x="362" y="1123"/>
                    <a:pt x="381" y="1066"/>
                    <a:pt x="400" y="1028"/>
                  </a:cubicBezTo>
                  <a:lnTo>
                    <a:pt x="457" y="952"/>
                  </a:lnTo>
                  <a:lnTo>
                    <a:pt x="476" y="914"/>
                  </a:lnTo>
                  <a:lnTo>
                    <a:pt x="514" y="876"/>
                  </a:lnTo>
                  <a:lnTo>
                    <a:pt x="533" y="838"/>
                  </a:lnTo>
                  <a:lnTo>
                    <a:pt x="552" y="819"/>
                  </a:lnTo>
                  <a:cubicBezTo>
                    <a:pt x="590" y="800"/>
                    <a:pt x="628" y="781"/>
                    <a:pt x="666" y="762"/>
                  </a:cubicBezTo>
                  <a:lnTo>
                    <a:pt x="647" y="762"/>
                  </a:lnTo>
                  <a:cubicBezTo>
                    <a:pt x="743" y="724"/>
                    <a:pt x="819" y="686"/>
                    <a:pt x="914" y="648"/>
                  </a:cubicBezTo>
                  <a:lnTo>
                    <a:pt x="971" y="628"/>
                  </a:lnTo>
                  <a:close/>
                  <a:moveTo>
                    <a:pt x="1061" y="0"/>
                  </a:moveTo>
                  <a:cubicBezTo>
                    <a:pt x="967" y="0"/>
                    <a:pt x="869" y="26"/>
                    <a:pt x="781" y="76"/>
                  </a:cubicBezTo>
                  <a:cubicBezTo>
                    <a:pt x="685" y="133"/>
                    <a:pt x="590" y="210"/>
                    <a:pt x="495" y="286"/>
                  </a:cubicBezTo>
                  <a:cubicBezTo>
                    <a:pt x="419" y="362"/>
                    <a:pt x="343" y="438"/>
                    <a:pt x="286" y="514"/>
                  </a:cubicBezTo>
                  <a:cubicBezTo>
                    <a:pt x="210" y="628"/>
                    <a:pt x="152" y="762"/>
                    <a:pt x="133" y="876"/>
                  </a:cubicBezTo>
                  <a:cubicBezTo>
                    <a:pt x="114" y="1009"/>
                    <a:pt x="114" y="1162"/>
                    <a:pt x="133" y="1295"/>
                  </a:cubicBezTo>
                  <a:cubicBezTo>
                    <a:pt x="114" y="1352"/>
                    <a:pt x="95" y="1428"/>
                    <a:pt x="76" y="1504"/>
                  </a:cubicBezTo>
                  <a:cubicBezTo>
                    <a:pt x="19" y="1657"/>
                    <a:pt x="0" y="1828"/>
                    <a:pt x="38" y="1999"/>
                  </a:cubicBezTo>
                  <a:cubicBezTo>
                    <a:pt x="95" y="2190"/>
                    <a:pt x="210" y="2342"/>
                    <a:pt x="343" y="2475"/>
                  </a:cubicBezTo>
                  <a:cubicBezTo>
                    <a:pt x="495" y="2646"/>
                    <a:pt x="647" y="2818"/>
                    <a:pt x="781" y="3008"/>
                  </a:cubicBezTo>
                  <a:cubicBezTo>
                    <a:pt x="819" y="3046"/>
                    <a:pt x="857" y="3103"/>
                    <a:pt x="857" y="3141"/>
                  </a:cubicBezTo>
                  <a:cubicBezTo>
                    <a:pt x="876" y="3161"/>
                    <a:pt x="876" y="3161"/>
                    <a:pt x="895" y="3199"/>
                  </a:cubicBezTo>
                  <a:cubicBezTo>
                    <a:pt x="895" y="3237"/>
                    <a:pt x="895" y="3275"/>
                    <a:pt x="914" y="3332"/>
                  </a:cubicBezTo>
                  <a:cubicBezTo>
                    <a:pt x="952" y="3370"/>
                    <a:pt x="952" y="3427"/>
                    <a:pt x="952" y="3484"/>
                  </a:cubicBezTo>
                  <a:lnTo>
                    <a:pt x="952" y="3655"/>
                  </a:lnTo>
                  <a:lnTo>
                    <a:pt x="952" y="3675"/>
                  </a:lnTo>
                  <a:cubicBezTo>
                    <a:pt x="914" y="3808"/>
                    <a:pt x="933" y="3960"/>
                    <a:pt x="1009" y="4074"/>
                  </a:cubicBezTo>
                  <a:cubicBezTo>
                    <a:pt x="1104" y="4189"/>
                    <a:pt x="1257" y="4246"/>
                    <a:pt x="1390" y="4246"/>
                  </a:cubicBezTo>
                  <a:lnTo>
                    <a:pt x="1466" y="4246"/>
                  </a:lnTo>
                  <a:cubicBezTo>
                    <a:pt x="1771" y="4170"/>
                    <a:pt x="2018" y="3960"/>
                    <a:pt x="2151" y="3675"/>
                  </a:cubicBezTo>
                  <a:cubicBezTo>
                    <a:pt x="2247" y="3503"/>
                    <a:pt x="2323" y="3332"/>
                    <a:pt x="2380" y="3141"/>
                  </a:cubicBezTo>
                  <a:cubicBezTo>
                    <a:pt x="2418" y="2970"/>
                    <a:pt x="2437" y="2799"/>
                    <a:pt x="2475" y="2627"/>
                  </a:cubicBezTo>
                  <a:cubicBezTo>
                    <a:pt x="2494" y="2532"/>
                    <a:pt x="2513" y="2437"/>
                    <a:pt x="2532" y="2342"/>
                  </a:cubicBezTo>
                  <a:cubicBezTo>
                    <a:pt x="2551" y="2228"/>
                    <a:pt x="2551" y="2113"/>
                    <a:pt x="2551" y="1999"/>
                  </a:cubicBezTo>
                  <a:cubicBezTo>
                    <a:pt x="2551" y="1790"/>
                    <a:pt x="2551" y="1599"/>
                    <a:pt x="2532" y="1390"/>
                  </a:cubicBezTo>
                  <a:cubicBezTo>
                    <a:pt x="2513" y="1238"/>
                    <a:pt x="2475" y="1066"/>
                    <a:pt x="2437" y="914"/>
                  </a:cubicBezTo>
                  <a:cubicBezTo>
                    <a:pt x="2342" y="762"/>
                    <a:pt x="2228" y="628"/>
                    <a:pt x="2075" y="514"/>
                  </a:cubicBezTo>
                  <a:cubicBezTo>
                    <a:pt x="1923" y="381"/>
                    <a:pt x="1771" y="286"/>
                    <a:pt x="1580" y="210"/>
                  </a:cubicBezTo>
                  <a:cubicBezTo>
                    <a:pt x="1466" y="133"/>
                    <a:pt x="1333" y="76"/>
                    <a:pt x="1199" y="19"/>
                  </a:cubicBezTo>
                  <a:cubicBezTo>
                    <a:pt x="1155" y="7"/>
                    <a:pt x="1109"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5" name="Google Shape;1915;p64"/>
            <p:cNvSpPr/>
            <p:nvPr/>
          </p:nvSpPr>
          <p:spPr>
            <a:xfrm>
              <a:off x="5069100" y="1328625"/>
              <a:ext cx="83800" cy="133675"/>
            </a:xfrm>
            <a:custGeom>
              <a:avLst/>
              <a:gdLst/>
              <a:ahLst/>
              <a:cxnLst/>
              <a:rect l="l" t="t" r="r" b="b"/>
              <a:pathLst>
                <a:path w="3352" h="5347" extrusionOk="0">
                  <a:moveTo>
                    <a:pt x="1490" y="1"/>
                  </a:moveTo>
                  <a:cubicBezTo>
                    <a:pt x="1438" y="1"/>
                    <a:pt x="1386" y="5"/>
                    <a:pt x="1333" y="15"/>
                  </a:cubicBezTo>
                  <a:cubicBezTo>
                    <a:pt x="1143" y="72"/>
                    <a:pt x="972" y="148"/>
                    <a:pt x="819" y="281"/>
                  </a:cubicBezTo>
                  <a:cubicBezTo>
                    <a:pt x="686" y="358"/>
                    <a:pt x="572" y="491"/>
                    <a:pt x="477" y="624"/>
                  </a:cubicBezTo>
                  <a:cubicBezTo>
                    <a:pt x="400" y="719"/>
                    <a:pt x="362" y="853"/>
                    <a:pt x="362" y="967"/>
                  </a:cubicBezTo>
                  <a:cubicBezTo>
                    <a:pt x="356" y="979"/>
                    <a:pt x="350" y="994"/>
                    <a:pt x="343" y="1010"/>
                  </a:cubicBezTo>
                  <a:lnTo>
                    <a:pt x="343" y="1010"/>
                  </a:lnTo>
                  <a:lnTo>
                    <a:pt x="343" y="1005"/>
                  </a:lnTo>
                  <a:cubicBezTo>
                    <a:pt x="337" y="1020"/>
                    <a:pt x="332" y="1035"/>
                    <a:pt x="327" y="1051"/>
                  </a:cubicBezTo>
                  <a:lnTo>
                    <a:pt x="327" y="1051"/>
                  </a:lnTo>
                  <a:cubicBezTo>
                    <a:pt x="332" y="1038"/>
                    <a:pt x="338" y="1023"/>
                    <a:pt x="343" y="1010"/>
                  </a:cubicBezTo>
                  <a:lnTo>
                    <a:pt x="343" y="1010"/>
                  </a:lnTo>
                  <a:lnTo>
                    <a:pt x="343" y="1138"/>
                  </a:lnTo>
                  <a:cubicBezTo>
                    <a:pt x="343" y="1271"/>
                    <a:pt x="343" y="1424"/>
                    <a:pt x="362" y="1557"/>
                  </a:cubicBezTo>
                  <a:cubicBezTo>
                    <a:pt x="381" y="1519"/>
                    <a:pt x="381" y="1481"/>
                    <a:pt x="381" y="1443"/>
                  </a:cubicBezTo>
                  <a:cubicBezTo>
                    <a:pt x="400" y="1347"/>
                    <a:pt x="419" y="1252"/>
                    <a:pt x="458" y="1157"/>
                  </a:cubicBezTo>
                  <a:cubicBezTo>
                    <a:pt x="496" y="1081"/>
                    <a:pt x="515" y="1005"/>
                    <a:pt x="553" y="929"/>
                  </a:cubicBezTo>
                  <a:cubicBezTo>
                    <a:pt x="572" y="891"/>
                    <a:pt x="591" y="872"/>
                    <a:pt x="610" y="833"/>
                  </a:cubicBezTo>
                  <a:lnTo>
                    <a:pt x="648" y="795"/>
                  </a:lnTo>
                  <a:cubicBezTo>
                    <a:pt x="686" y="757"/>
                    <a:pt x="724" y="719"/>
                    <a:pt x="762" y="700"/>
                  </a:cubicBezTo>
                  <a:lnTo>
                    <a:pt x="743" y="700"/>
                  </a:lnTo>
                  <a:lnTo>
                    <a:pt x="876" y="643"/>
                  </a:lnTo>
                  <a:lnTo>
                    <a:pt x="1029" y="567"/>
                  </a:lnTo>
                  <a:lnTo>
                    <a:pt x="1219" y="510"/>
                  </a:lnTo>
                  <a:lnTo>
                    <a:pt x="1333" y="491"/>
                  </a:lnTo>
                  <a:lnTo>
                    <a:pt x="1371" y="491"/>
                  </a:lnTo>
                  <a:cubicBezTo>
                    <a:pt x="1409" y="510"/>
                    <a:pt x="1447" y="510"/>
                    <a:pt x="1486" y="529"/>
                  </a:cubicBezTo>
                  <a:lnTo>
                    <a:pt x="1467" y="529"/>
                  </a:lnTo>
                  <a:lnTo>
                    <a:pt x="1486" y="548"/>
                  </a:lnTo>
                  <a:lnTo>
                    <a:pt x="1562" y="586"/>
                  </a:lnTo>
                  <a:lnTo>
                    <a:pt x="1657" y="662"/>
                  </a:lnTo>
                  <a:lnTo>
                    <a:pt x="1695" y="700"/>
                  </a:lnTo>
                  <a:lnTo>
                    <a:pt x="1714" y="719"/>
                  </a:lnTo>
                  <a:lnTo>
                    <a:pt x="1733" y="757"/>
                  </a:lnTo>
                  <a:lnTo>
                    <a:pt x="1752" y="833"/>
                  </a:lnTo>
                  <a:cubicBezTo>
                    <a:pt x="1790" y="891"/>
                    <a:pt x="1809" y="967"/>
                    <a:pt x="1828" y="1043"/>
                  </a:cubicBezTo>
                  <a:cubicBezTo>
                    <a:pt x="1866" y="1252"/>
                    <a:pt x="1847" y="1443"/>
                    <a:pt x="1923" y="1671"/>
                  </a:cubicBezTo>
                  <a:cubicBezTo>
                    <a:pt x="1981" y="1900"/>
                    <a:pt x="2076" y="2109"/>
                    <a:pt x="2152" y="2337"/>
                  </a:cubicBezTo>
                  <a:lnTo>
                    <a:pt x="2152" y="2318"/>
                  </a:lnTo>
                  <a:lnTo>
                    <a:pt x="2171" y="2395"/>
                  </a:lnTo>
                  <a:cubicBezTo>
                    <a:pt x="2228" y="2528"/>
                    <a:pt x="2266" y="2642"/>
                    <a:pt x="2304" y="2775"/>
                  </a:cubicBezTo>
                  <a:lnTo>
                    <a:pt x="2350" y="2928"/>
                  </a:lnTo>
                  <a:lnTo>
                    <a:pt x="2350" y="2928"/>
                  </a:lnTo>
                  <a:cubicBezTo>
                    <a:pt x="2347" y="2921"/>
                    <a:pt x="2345" y="2915"/>
                    <a:pt x="2342" y="2909"/>
                  </a:cubicBezTo>
                  <a:lnTo>
                    <a:pt x="2342" y="2909"/>
                  </a:lnTo>
                  <a:lnTo>
                    <a:pt x="2361" y="2966"/>
                  </a:lnTo>
                  <a:lnTo>
                    <a:pt x="2350" y="2928"/>
                  </a:lnTo>
                  <a:lnTo>
                    <a:pt x="2350" y="2928"/>
                  </a:lnTo>
                  <a:cubicBezTo>
                    <a:pt x="2385" y="3017"/>
                    <a:pt x="2420" y="3107"/>
                    <a:pt x="2437" y="3213"/>
                  </a:cubicBezTo>
                  <a:lnTo>
                    <a:pt x="2437" y="3270"/>
                  </a:lnTo>
                  <a:cubicBezTo>
                    <a:pt x="2437" y="3308"/>
                    <a:pt x="2437" y="3327"/>
                    <a:pt x="2437" y="3385"/>
                  </a:cubicBezTo>
                  <a:cubicBezTo>
                    <a:pt x="2437" y="3442"/>
                    <a:pt x="2437" y="3499"/>
                    <a:pt x="2418" y="3556"/>
                  </a:cubicBezTo>
                  <a:cubicBezTo>
                    <a:pt x="2399" y="3613"/>
                    <a:pt x="2380" y="3651"/>
                    <a:pt x="2361" y="3708"/>
                  </a:cubicBezTo>
                  <a:lnTo>
                    <a:pt x="2342" y="3803"/>
                  </a:lnTo>
                  <a:lnTo>
                    <a:pt x="2304" y="3860"/>
                  </a:lnTo>
                  <a:lnTo>
                    <a:pt x="2228" y="3956"/>
                  </a:lnTo>
                  <a:lnTo>
                    <a:pt x="2114" y="4070"/>
                  </a:lnTo>
                  <a:cubicBezTo>
                    <a:pt x="2057" y="4108"/>
                    <a:pt x="2019" y="4146"/>
                    <a:pt x="1961" y="4184"/>
                  </a:cubicBezTo>
                  <a:lnTo>
                    <a:pt x="1866" y="4222"/>
                  </a:lnTo>
                  <a:cubicBezTo>
                    <a:pt x="1809" y="4260"/>
                    <a:pt x="1733" y="4279"/>
                    <a:pt x="1676" y="4317"/>
                  </a:cubicBezTo>
                  <a:cubicBezTo>
                    <a:pt x="1543" y="4355"/>
                    <a:pt x="1409" y="4394"/>
                    <a:pt x="1276" y="4432"/>
                  </a:cubicBezTo>
                  <a:lnTo>
                    <a:pt x="1124" y="4451"/>
                  </a:lnTo>
                  <a:lnTo>
                    <a:pt x="914" y="4432"/>
                  </a:lnTo>
                  <a:lnTo>
                    <a:pt x="800" y="4413"/>
                  </a:lnTo>
                  <a:lnTo>
                    <a:pt x="781" y="4413"/>
                  </a:lnTo>
                  <a:lnTo>
                    <a:pt x="762" y="4394"/>
                  </a:lnTo>
                  <a:lnTo>
                    <a:pt x="743" y="4355"/>
                  </a:lnTo>
                  <a:lnTo>
                    <a:pt x="724" y="4336"/>
                  </a:lnTo>
                  <a:cubicBezTo>
                    <a:pt x="724" y="4298"/>
                    <a:pt x="705" y="4260"/>
                    <a:pt x="705" y="4222"/>
                  </a:cubicBezTo>
                  <a:cubicBezTo>
                    <a:pt x="648" y="3956"/>
                    <a:pt x="648" y="3670"/>
                    <a:pt x="591" y="3404"/>
                  </a:cubicBezTo>
                  <a:cubicBezTo>
                    <a:pt x="591" y="3327"/>
                    <a:pt x="572" y="3251"/>
                    <a:pt x="553" y="3175"/>
                  </a:cubicBezTo>
                  <a:cubicBezTo>
                    <a:pt x="534" y="3099"/>
                    <a:pt x="534" y="3023"/>
                    <a:pt x="496" y="2947"/>
                  </a:cubicBezTo>
                  <a:cubicBezTo>
                    <a:pt x="477" y="2813"/>
                    <a:pt x="438" y="2680"/>
                    <a:pt x="400" y="2547"/>
                  </a:cubicBezTo>
                  <a:cubicBezTo>
                    <a:pt x="343" y="2376"/>
                    <a:pt x="286" y="2204"/>
                    <a:pt x="248" y="2033"/>
                  </a:cubicBezTo>
                  <a:cubicBezTo>
                    <a:pt x="229" y="1976"/>
                    <a:pt x="210" y="1919"/>
                    <a:pt x="210" y="1862"/>
                  </a:cubicBezTo>
                  <a:cubicBezTo>
                    <a:pt x="210" y="1785"/>
                    <a:pt x="210" y="1709"/>
                    <a:pt x="210" y="1652"/>
                  </a:cubicBezTo>
                  <a:cubicBezTo>
                    <a:pt x="229" y="1538"/>
                    <a:pt x="248" y="1424"/>
                    <a:pt x="267" y="1309"/>
                  </a:cubicBezTo>
                  <a:cubicBezTo>
                    <a:pt x="283" y="1229"/>
                    <a:pt x="299" y="1136"/>
                    <a:pt x="327" y="1051"/>
                  </a:cubicBezTo>
                  <a:lnTo>
                    <a:pt x="327" y="1051"/>
                  </a:lnTo>
                  <a:cubicBezTo>
                    <a:pt x="319" y="1069"/>
                    <a:pt x="312" y="1086"/>
                    <a:pt x="305" y="1100"/>
                  </a:cubicBezTo>
                  <a:cubicBezTo>
                    <a:pt x="286" y="1138"/>
                    <a:pt x="286" y="1138"/>
                    <a:pt x="248" y="1214"/>
                  </a:cubicBezTo>
                  <a:cubicBezTo>
                    <a:pt x="229" y="1290"/>
                    <a:pt x="210" y="1347"/>
                    <a:pt x="172" y="1424"/>
                  </a:cubicBezTo>
                  <a:cubicBezTo>
                    <a:pt x="96" y="1633"/>
                    <a:pt x="58" y="1842"/>
                    <a:pt x="39" y="2071"/>
                  </a:cubicBezTo>
                  <a:cubicBezTo>
                    <a:pt x="58" y="2280"/>
                    <a:pt x="77" y="2509"/>
                    <a:pt x="96" y="2718"/>
                  </a:cubicBezTo>
                  <a:cubicBezTo>
                    <a:pt x="115" y="2947"/>
                    <a:pt x="115" y="3194"/>
                    <a:pt x="96" y="3442"/>
                  </a:cubicBezTo>
                  <a:cubicBezTo>
                    <a:pt x="77" y="3575"/>
                    <a:pt x="58" y="3765"/>
                    <a:pt x="58" y="3880"/>
                  </a:cubicBezTo>
                  <a:cubicBezTo>
                    <a:pt x="39" y="4013"/>
                    <a:pt x="20" y="4127"/>
                    <a:pt x="20" y="4260"/>
                  </a:cubicBezTo>
                  <a:cubicBezTo>
                    <a:pt x="1" y="4451"/>
                    <a:pt x="39" y="4660"/>
                    <a:pt x="115" y="4850"/>
                  </a:cubicBezTo>
                  <a:lnTo>
                    <a:pt x="115" y="4831"/>
                  </a:lnTo>
                  <a:cubicBezTo>
                    <a:pt x="296" y="5158"/>
                    <a:pt x="652" y="5347"/>
                    <a:pt x="1014" y="5347"/>
                  </a:cubicBezTo>
                  <a:cubicBezTo>
                    <a:pt x="1032" y="5347"/>
                    <a:pt x="1049" y="5346"/>
                    <a:pt x="1067" y="5345"/>
                  </a:cubicBezTo>
                  <a:cubicBezTo>
                    <a:pt x="1181" y="5326"/>
                    <a:pt x="1314" y="5326"/>
                    <a:pt x="1428" y="5307"/>
                  </a:cubicBezTo>
                  <a:cubicBezTo>
                    <a:pt x="1657" y="5250"/>
                    <a:pt x="1866" y="5174"/>
                    <a:pt x="2095" y="5098"/>
                  </a:cubicBezTo>
                  <a:cubicBezTo>
                    <a:pt x="2266" y="5022"/>
                    <a:pt x="2437" y="4927"/>
                    <a:pt x="2571" y="4812"/>
                  </a:cubicBezTo>
                  <a:cubicBezTo>
                    <a:pt x="2666" y="4736"/>
                    <a:pt x="2761" y="4660"/>
                    <a:pt x="2837" y="4584"/>
                  </a:cubicBezTo>
                  <a:cubicBezTo>
                    <a:pt x="2951" y="4451"/>
                    <a:pt x="3066" y="4317"/>
                    <a:pt x="3142" y="4165"/>
                  </a:cubicBezTo>
                  <a:cubicBezTo>
                    <a:pt x="3199" y="4032"/>
                    <a:pt x="3256" y="3899"/>
                    <a:pt x="3294" y="3765"/>
                  </a:cubicBezTo>
                  <a:cubicBezTo>
                    <a:pt x="3332" y="3594"/>
                    <a:pt x="3351" y="3423"/>
                    <a:pt x="3332" y="3251"/>
                  </a:cubicBezTo>
                  <a:cubicBezTo>
                    <a:pt x="3313" y="3023"/>
                    <a:pt x="3275" y="2813"/>
                    <a:pt x="3180" y="2623"/>
                  </a:cubicBezTo>
                  <a:cubicBezTo>
                    <a:pt x="3123" y="2414"/>
                    <a:pt x="3028" y="2223"/>
                    <a:pt x="2951" y="2014"/>
                  </a:cubicBezTo>
                  <a:cubicBezTo>
                    <a:pt x="2856" y="1823"/>
                    <a:pt x="2761" y="1614"/>
                    <a:pt x="2685" y="1424"/>
                  </a:cubicBezTo>
                  <a:cubicBezTo>
                    <a:pt x="2628" y="1138"/>
                    <a:pt x="2533" y="872"/>
                    <a:pt x="2418" y="605"/>
                  </a:cubicBezTo>
                  <a:cubicBezTo>
                    <a:pt x="2361" y="529"/>
                    <a:pt x="2323" y="434"/>
                    <a:pt x="2247" y="377"/>
                  </a:cubicBezTo>
                  <a:cubicBezTo>
                    <a:pt x="2171" y="262"/>
                    <a:pt x="2057" y="186"/>
                    <a:pt x="1942" y="129"/>
                  </a:cubicBezTo>
                  <a:cubicBezTo>
                    <a:pt x="1800" y="43"/>
                    <a:pt x="1646" y="1"/>
                    <a:pt x="1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6" name="Google Shape;1916;p64"/>
            <p:cNvSpPr/>
            <p:nvPr/>
          </p:nvSpPr>
          <p:spPr>
            <a:xfrm>
              <a:off x="5272800" y="1367075"/>
              <a:ext cx="76175" cy="726300"/>
            </a:xfrm>
            <a:custGeom>
              <a:avLst/>
              <a:gdLst/>
              <a:ahLst/>
              <a:cxnLst/>
              <a:rect l="l" t="t" r="r" b="b"/>
              <a:pathLst>
                <a:path w="3047" h="29052" extrusionOk="0">
                  <a:moveTo>
                    <a:pt x="77" y="0"/>
                  </a:moveTo>
                  <a:cubicBezTo>
                    <a:pt x="59" y="144"/>
                    <a:pt x="24" y="289"/>
                    <a:pt x="20" y="417"/>
                  </a:cubicBezTo>
                  <a:lnTo>
                    <a:pt x="20" y="417"/>
                  </a:lnTo>
                  <a:cubicBezTo>
                    <a:pt x="39" y="284"/>
                    <a:pt x="58" y="152"/>
                    <a:pt x="77" y="0"/>
                  </a:cubicBezTo>
                  <a:close/>
                  <a:moveTo>
                    <a:pt x="20" y="417"/>
                  </a:moveTo>
                  <a:cubicBezTo>
                    <a:pt x="20" y="417"/>
                    <a:pt x="20" y="418"/>
                    <a:pt x="20" y="419"/>
                  </a:cubicBezTo>
                  <a:lnTo>
                    <a:pt x="20" y="438"/>
                  </a:lnTo>
                  <a:cubicBezTo>
                    <a:pt x="20" y="431"/>
                    <a:pt x="20" y="424"/>
                    <a:pt x="20" y="417"/>
                  </a:cubicBezTo>
                  <a:close/>
                  <a:moveTo>
                    <a:pt x="20" y="438"/>
                  </a:moveTo>
                  <a:cubicBezTo>
                    <a:pt x="1" y="514"/>
                    <a:pt x="1" y="590"/>
                    <a:pt x="1" y="647"/>
                  </a:cubicBezTo>
                  <a:lnTo>
                    <a:pt x="1" y="857"/>
                  </a:lnTo>
                  <a:lnTo>
                    <a:pt x="1" y="1294"/>
                  </a:lnTo>
                  <a:cubicBezTo>
                    <a:pt x="20" y="1428"/>
                    <a:pt x="20" y="1561"/>
                    <a:pt x="20" y="1694"/>
                  </a:cubicBezTo>
                  <a:cubicBezTo>
                    <a:pt x="39" y="1789"/>
                    <a:pt x="39" y="1866"/>
                    <a:pt x="39" y="1961"/>
                  </a:cubicBezTo>
                  <a:lnTo>
                    <a:pt x="39" y="2208"/>
                  </a:lnTo>
                  <a:lnTo>
                    <a:pt x="39" y="2665"/>
                  </a:lnTo>
                  <a:lnTo>
                    <a:pt x="39" y="3122"/>
                  </a:lnTo>
                  <a:lnTo>
                    <a:pt x="39" y="3408"/>
                  </a:lnTo>
                  <a:lnTo>
                    <a:pt x="39" y="3636"/>
                  </a:lnTo>
                  <a:cubicBezTo>
                    <a:pt x="20" y="3941"/>
                    <a:pt x="20" y="4264"/>
                    <a:pt x="20" y="4569"/>
                  </a:cubicBezTo>
                  <a:lnTo>
                    <a:pt x="20" y="5026"/>
                  </a:lnTo>
                  <a:lnTo>
                    <a:pt x="20" y="5464"/>
                  </a:lnTo>
                  <a:lnTo>
                    <a:pt x="20" y="5711"/>
                  </a:lnTo>
                  <a:lnTo>
                    <a:pt x="39" y="5940"/>
                  </a:lnTo>
                  <a:cubicBezTo>
                    <a:pt x="39" y="6111"/>
                    <a:pt x="77" y="6263"/>
                    <a:pt x="77" y="6416"/>
                  </a:cubicBezTo>
                  <a:cubicBezTo>
                    <a:pt x="77" y="6644"/>
                    <a:pt x="96" y="6892"/>
                    <a:pt x="115" y="7082"/>
                  </a:cubicBezTo>
                  <a:cubicBezTo>
                    <a:pt x="115" y="7291"/>
                    <a:pt x="134" y="7482"/>
                    <a:pt x="153" y="7672"/>
                  </a:cubicBezTo>
                  <a:cubicBezTo>
                    <a:pt x="172" y="8091"/>
                    <a:pt x="210" y="8491"/>
                    <a:pt x="267" y="8891"/>
                  </a:cubicBezTo>
                  <a:cubicBezTo>
                    <a:pt x="305" y="9214"/>
                    <a:pt x="363" y="9519"/>
                    <a:pt x="401" y="9823"/>
                  </a:cubicBezTo>
                  <a:cubicBezTo>
                    <a:pt x="439" y="9995"/>
                    <a:pt x="458" y="10147"/>
                    <a:pt x="496" y="10299"/>
                  </a:cubicBezTo>
                  <a:cubicBezTo>
                    <a:pt x="515" y="10452"/>
                    <a:pt x="553" y="10585"/>
                    <a:pt x="572" y="10737"/>
                  </a:cubicBezTo>
                  <a:cubicBezTo>
                    <a:pt x="629" y="11061"/>
                    <a:pt x="686" y="11385"/>
                    <a:pt x="743" y="11689"/>
                  </a:cubicBezTo>
                  <a:cubicBezTo>
                    <a:pt x="781" y="11994"/>
                    <a:pt x="819" y="12298"/>
                    <a:pt x="857" y="12603"/>
                  </a:cubicBezTo>
                  <a:cubicBezTo>
                    <a:pt x="896" y="12908"/>
                    <a:pt x="953" y="13193"/>
                    <a:pt x="991" y="13498"/>
                  </a:cubicBezTo>
                  <a:cubicBezTo>
                    <a:pt x="1029" y="13650"/>
                    <a:pt x="1048" y="13802"/>
                    <a:pt x="1067" y="13955"/>
                  </a:cubicBezTo>
                  <a:cubicBezTo>
                    <a:pt x="1086" y="14107"/>
                    <a:pt x="1105" y="14259"/>
                    <a:pt x="1124" y="14412"/>
                  </a:cubicBezTo>
                  <a:cubicBezTo>
                    <a:pt x="1162" y="14716"/>
                    <a:pt x="1200" y="15021"/>
                    <a:pt x="1219" y="15306"/>
                  </a:cubicBezTo>
                  <a:cubicBezTo>
                    <a:pt x="1257" y="15611"/>
                    <a:pt x="1314" y="15916"/>
                    <a:pt x="1352" y="16201"/>
                  </a:cubicBezTo>
                  <a:cubicBezTo>
                    <a:pt x="1410" y="16525"/>
                    <a:pt x="1448" y="16848"/>
                    <a:pt x="1505" y="17153"/>
                  </a:cubicBezTo>
                  <a:cubicBezTo>
                    <a:pt x="1543" y="17305"/>
                    <a:pt x="1562" y="17458"/>
                    <a:pt x="1581" y="17610"/>
                  </a:cubicBezTo>
                  <a:cubicBezTo>
                    <a:pt x="1600" y="17762"/>
                    <a:pt x="1619" y="17915"/>
                    <a:pt x="1638" y="18048"/>
                  </a:cubicBezTo>
                  <a:cubicBezTo>
                    <a:pt x="1657" y="18200"/>
                    <a:pt x="1676" y="18333"/>
                    <a:pt x="1676" y="18486"/>
                  </a:cubicBezTo>
                  <a:cubicBezTo>
                    <a:pt x="1695" y="18619"/>
                    <a:pt x="1714" y="18752"/>
                    <a:pt x="1714" y="18904"/>
                  </a:cubicBezTo>
                  <a:cubicBezTo>
                    <a:pt x="1733" y="19057"/>
                    <a:pt x="1752" y="19209"/>
                    <a:pt x="1771" y="19361"/>
                  </a:cubicBezTo>
                  <a:cubicBezTo>
                    <a:pt x="1771" y="19514"/>
                    <a:pt x="1790" y="19685"/>
                    <a:pt x="1809" y="19818"/>
                  </a:cubicBezTo>
                  <a:cubicBezTo>
                    <a:pt x="1828" y="19952"/>
                    <a:pt x="1828" y="20066"/>
                    <a:pt x="1828" y="20199"/>
                  </a:cubicBezTo>
                  <a:lnTo>
                    <a:pt x="1828" y="20580"/>
                  </a:lnTo>
                  <a:cubicBezTo>
                    <a:pt x="1828" y="20846"/>
                    <a:pt x="1866" y="21094"/>
                    <a:pt x="1866" y="21360"/>
                  </a:cubicBezTo>
                  <a:cubicBezTo>
                    <a:pt x="1866" y="21475"/>
                    <a:pt x="1847" y="21589"/>
                    <a:pt x="1866" y="21703"/>
                  </a:cubicBezTo>
                  <a:cubicBezTo>
                    <a:pt x="1866" y="21836"/>
                    <a:pt x="1866" y="21970"/>
                    <a:pt x="1866" y="22103"/>
                  </a:cubicBezTo>
                  <a:cubicBezTo>
                    <a:pt x="1886" y="22179"/>
                    <a:pt x="1866" y="22236"/>
                    <a:pt x="1886" y="22312"/>
                  </a:cubicBezTo>
                  <a:cubicBezTo>
                    <a:pt x="1905" y="22369"/>
                    <a:pt x="1905" y="22426"/>
                    <a:pt x="1905" y="22503"/>
                  </a:cubicBezTo>
                  <a:cubicBezTo>
                    <a:pt x="1924" y="22617"/>
                    <a:pt x="1943" y="22731"/>
                    <a:pt x="1943" y="22845"/>
                  </a:cubicBezTo>
                  <a:cubicBezTo>
                    <a:pt x="1943" y="23036"/>
                    <a:pt x="1962" y="23207"/>
                    <a:pt x="1962" y="23397"/>
                  </a:cubicBezTo>
                  <a:cubicBezTo>
                    <a:pt x="1981" y="23588"/>
                    <a:pt x="1981" y="23797"/>
                    <a:pt x="2000" y="23988"/>
                  </a:cubicBezTo>
                  <a:cubicBezTo>
                    <a:pt x="2000" y="24178"/>
                    <a:pt x="2000" y="24368"/>
                    <a:pt x="2019" y="24540"/>
                  </a:cubicBezTo>
                  <a:cubicBezTo>
                    <a:pt x="2019" y="24711"/>
                    <a:pt x="2038" y="24882"/>
                    <a:pt x="2057" y="25054"/>
                  </a:cubicBezTo>
                  <a:cubicBezTo>
                    <a:pt x="2076" y="25168"/>
                    <a:pt x="2076" y="25282"/>
                    <a:pt x="2076" y="25415"/>
                  </a:cubicBezTo>
                  <a:lnTo>
                    <a:pt x="2076" y="25796"/>
                  </a:lnTo>
                  <a:cubicBezTo>
                    <a:pt x="2076" y="26063"/>
                    <a:pt x="2114" y="26348"/>
                    <a:pt x="2171" y="26615"/>
                  </a:cubicBezTo>
                  <a:cubicBezTo>
                    <a:pt x="2209" y="26748"/>
                    <a:pt x="2247" y="26881"/>
                    <a:pt x="2285" y="27034"/>
                  </a:cubicBezTo>
                  <a:cubicBezTo>
                    <a:pt x="2304" y="27091"/>
                    <a:pt x="2323" y="27167"/>
                    <a:pt x="2342" y="27243"/>
                  </a:cubicBezTo>
                  <a:cubicBezTo>
                    <a:pt x="2361" y="27300"/>
                    <a:pt x="2381" y="27357"/>
                    <a:pt x="2400" y="27433"/>
                  </a:cubicBezTo>
                  <a:cubicBezTo>
                    <a:pt x="2438" y="27567"/>
                    <a:pt x="2495" y="27681"/>
                    <a:pt x="2571" y="27814"/>
                  </a:cubicBezTo>
                  <a:cubicBezTo>
                    <a:pt x="2628" y="27947"/>
                    <a:pt x="2666" y="28081"/>
                    <a:pt x="2723" y="28214"/>
                  </a:cubicBezTo>
                  <a:lnTo>
                    <a:pt x="2920" y="28723"/>
                  </a:lnTo>
                  <a:lnTo>
                    <a:pt x="2920" y="28723"/>
                  </a:lnTo>
                  <a:cubicBezTo>
                    <a:pt x="2882" y="28600"/>
                    <a:pt x="2831" y="28464"/>
                    <a:pt x="2780" y="28328"/>
                  </a:cubicBezTo>
                  <a:cubicBezTo>
                    <a:pt x="2742" y="28195"/>
                    <a:pt x="2685" y="28043"/>
                    <a:pt x="2628" y="27909"/>
                  </a:cubicBezTo>
                  <a:cubicBezTo>
                    <a:pt x="2609" y="27833"/>
                    <a:pt x="2571" y="27757"/>
                    <a:pt x="2552" y="27681"/>
                  </a:cubicBezTo>
                  <a:cubicBezTo>
                    <a:pt x="2514" y="27605"/>
                    <a:pt x="2495" y="27548"/>
                    <a:pt x="2457" y="27472"/>
                  </a:cubicBezTo>
                  <a:cubicBezTo>
                    <a:pt x="2419" y="27319"/>
                    <a:pt x="2381" y="27186"/>
                    <a:pt x="2342" y="27053"/>
                  </a:cubicBezTo>
                  <a:cubicBezTo>
                    <a:pt x="2304" y="26900"/>
                    <a:pt x="2285" y="26767"/>
                    <a:pt x="2247" y="26634"/>
                  </a:cubicBezTo>
                  <a:cubicBezTo>
                    <a:pt x="2228" y="26520"/>
                    <a:pt x="2209" y="26405"/>
                    <a:pt x="2190" y="26310"/>
                  </a:cubicBezTo>
                  <a:cubicBezTo>
                    <a:pt x="2190" y="26196"/>
                    <a:pt x="2171" y="26101"/>
                    <a:pt x="2171" y="25987"/>
                  </a:cubicBezTo>
                  <a:lnTo>
                    <a:pt x="2171" y="25777"/>
                  </a:lnTo>
                  <a:lnTo>
                    <a:pt x="2171" y="25549"/>
                  </a:lnTo>
                  <a:cubicBezTo>
                    <a:pt x="2171" y="25396"/>
                    <a:pt x="2171" y="25244"/>
                    <a:pt x="2171" y="25092"/>
                  </a:cubicBezTo>
                  <a:cubicBezTo>
                    <a:pt x="2152" y="24959"/>
                    <a:pt x="2152" y="24806"/>
                    <a:pt x="2152" y="24673"/>
                  </a:cubicBezTo>
                  <a:lnTo>
                    <a:pt x="2152" y="24235"/>
                  </a:lnTo>
                  <a:lnTo>
                    <a:pt x="2152" y="23797"/>
                  </a:lnTo>
                  <a:cubicBezTo>
                    <a:pt x="2152" y="23474"/>
                    <a:pt x="2133" y="23150"/>
                    <a:pt x="2133" y="22845"/>
                  </a:cubicBezTo>
                  <a:cubicBezTo>
                    <a:pt x="2114" y="22693"/>
                    <a:pt x="2133" y="22579"/>
                    <a:pt x="2095" y="22426"/>
                  </a:cubicBezTo>
                  <a:cubicBezTo>
                    <a:pt x="2076" y="22274"/>
                    <a:pt x="2076" y="22084"/>
                    <a:pt x="2076" y="21951"/>
                  </a:cubicBezTo>
                  <a:cubicBezTo>
                    <a:pt x="2076" y="21798"/>
                    <a:pt x="2095" y="21665"/>
                    <a:pt x="2076" y="21513"/>
                  </a:cubicBezTo>
                  <a:cubicBezTo>
                    <a:pt x="2076" y="21360"/>
                    <a:pt x="2076" y="21189"/>
                    <a:pt x="2076" y="21037"/>
                  </a:cubicBezTo>
                  <a:cubicBezTo>
                    <a:pt x="2057" y="20884"/>
                    <a:pt x="2057" y="20732"/>
                    <a:pt x="2057" y="20580"/>
                  </a:cubicBezTo>
                  <a:cubicBezTo>
                    <a:pt x="2057" y="20408"/>
                    <a:pt x="2057" y="20256"/>
                    <a:pt x="2057" y="20104"/>
                  </a:cubicBezTo>
                  <a:cubicBezTo>
                    <a:pt x="2038" y="19952"/>
                    <a:pt x="2038" y="19780"/>
                    <a:pt x="2019" y="19647"/>
                  </a:cubicBezTo>
                  <a:cubicBezTo>
                    <a:pt x="2019" y="19495"/>
                    <a:pt x="2000" y="19342"/>
                    <a:pt x="1981" y="19209"/>
                  </a:cubicBezTo>
                  <a:cubicBezTo>
                    <a:pt x="1943" y="18904"/>
                    <a:pt x="1924" y="18600"/>
                    <a:pt x="1886" y="18314"/>
                  </a:cubicBezTo>
                  <a:cubicBezTo>
                    <a:pt x="1866" y="18162"/>
                    <a:pt x="1847" y="18010"/>
                    <a:pt x="1828" y="17857"/>
                  </a:cubicBezTo>
                  <a:cubicBezTo>
                    <a:pt x="1809" y="17724"/>
                    <a:pt x="1790" y="17572"/>
                    <a:pt x="1752" y="17420"/>
                  </a:cubicBezTo>
                  <a:cubicBezTo>
                    <a:pt x="1733" y="17267"/>
                    <a:pt x="1695" y="17134"/>
                    <a:pt x="1676" y="16982"/>
                  </a:cubicBezTo>
                  <a:cubicBezTo>
                    <a:pt x="1638" y="16810"/>
                    <a:pt x="1619" y="16658"/>
                    <a:pt x="1581" y="16506"/>
                  </a:cubicBezTo>
                  <a:cubicBezTo>
                    <a:pt x="1486" y="15897"/>
                    <a:pt x="1410" y="15287"/>
                    <a:pt x="1333" y="14697"/>
                  </a:cubicBezTo>
                  <a:cubicBezTo>
                    <a:pt x="1314" y="14545"/>
                    <a:pt x="1295" y="14412"/>
                    <a:pt x="1276" y="14259"/>
                  </a:cubicBezTo>
                  <a:cubicBezTo>
                    <a:pt x="1257" y="14107"/>
                    <a:pt x="1238" y="13955"/>
                    <a:pt x="1200" y="13802"/>
                  </a:cubicBezTo>
                  <a:cubicBezTo>
                    <a:pt x="1162" y="13498"/>
                    <a:pt x="1105" y="13231"/>
                    <a:pt x="1048" y="12908"/>
                  </a:cubicBezTo>
                  <a:cubicBezTo>
                    <a:pt x="1010" y="12584"/>
                    <a:pt x="953" y="12260"/>
                    <a:pt x="915" y="11956"/>
                  </a:cubicBezTo>
                  <a:cubicBezTo>
                    <a:pt x="877" y="11651"/>
                    <a:pt x="819" y="11385"/>
                    <a:pt x="762" y="11061"/>
                  </a:cubicBezTo>
                  <a:cubicBezTo>
                    <a:pt x="705" y="10756"/>
                    <a:pt x="629" y="10395"/>
                    <a:pt x="572" y="10109"/>
                  </a:cubicBezTo>
                  <a:cubicBezTo>
                    <a:pt x="534" y="9823"/>
                    <a:pt x="477" y="9538"/>
                    <a:pt x="420" y="9233"/>
                  </a:cubicBezTo>
                  <a:cubicBezTo>
                    <a:pt x="382" y="8929"/>
                    <a:pt x="343" y="8624"/>
                    <a:pt x="305" y="8319"/>
                  </a:cubicBezTo>
                  <a:cubicBezTo>
                    <a:pt x="267" y="8015"/>
                    <a:pt x="248" y="7710"/>
                    <a:pt x="229" y="7406"/>
                  </a:cubicBezTo>
                  <a:lnTo>
                    <a:pt x="191" y="6892"/>
                  </a:lnTo>
                  <a:cubicBezTo>
                    <a:pt x="172" y="6701"/>
                    <a:pt x="172" y="6511"/>
                    <a:pt x="153" y="6320"/>
                  </a:cubicBezTo>
                  <a:cubicBezTo>
                    <a:pt x="134" y="6111"/>
                    <a:pt x="115" y="5921"/>
                    <a:pt x="96" y="5711"/>
                  </a:cubicBezTo>
                  <a:cubicBezTo>
                    <a:pt x="96" y="5616"/>
                    <a:pt x="96" y="5502"/>
                    <a:pt x="96" y="5388"/>
                  </a:cubicBezTo>
                  <a:lnTo>
                    <a:pt x="96" y="5007"/>
                  </a:lnTo>
                  <a:lnTo>
                    <a:pt x="96" y="4055"/>
                  </a:lnTo>
                  <a:lnTo>
                    <a:pt x="96" y="3636"/>
                  </a:lnTo>
                  <a:lnTo>
                    <a:pt x="96" y="3122"/>
                  </a:lnTo>
                  <a:lnTo>
                    <a:pt x="96" y="2646"/>
                  </a:lnTo>
                  <a:lnTo>
                    <a:pt x="96" y="2227"/>
                  </a:lnTo>
                  <a:cubicBezTo>
                    <a:pt x="77" y="2132"/>
                    <a:pt x="96" y="2056"/>
                    <a:pt x="77" y="1961"/>
                  </a:cubicBezTo>
                  <a:cubicBezTo>
                    <a:pt x="77" y="1885"/>
                    <a:pt x="58" y="1808"/>
                    <a:pt x="58" y="1732"/>
                  </a:cubicBezTo>
                  <a:cubicBezTo>
                    <a:pt x="58" y="1580"/>
                    <a:pt x="20" y="1428"/>
                    <a:pt x="20" y="1294"/>
                  </a:cubicBezTo>
                  <a:lnTo>
                    <a:pt x="20" y="1104"/>
                  </a:lnTo>
                  <a:lnTo>
                    <a:pt x="20" y="857"/>
                  </a:lnTo>
                  <a:lnTo>
                    <a:pt x="20" y="628"/>
                  </a:lnTo>
                  <a:lnTo>
                    <a:pt x="20" y="438"/>
                  </a:lnTo>
                  <a:close/>
                  <a:moveTo>
                    <a:pt x="2920" y="28723"/>
                  </a:moveTo>
                  <a:cubicBezTo>
                    <a:pt x="2924" y="28738"/>
                    <a:pt x="2929" y="28752"/>
                    <a:pt x="2933" y="28766"/>
                  </a:cubicBezTo>
                  <a:lnTo>
                    <a:pt x="3028" y="29033"/>
                  </a:lnTo>
                  <a:lnTo>
                    <a:pt x="3047" y="29052"/>
                  </a:lnTo>
                  <a:lnTo>
                    <a:pt x="2920" y="287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7" name="Google Shape;1917;p64"/>
            <p:cNvSpPr/>
            <p:nvPr/>
          </p:nvSpPr>
          <p:spPr>
            <a:xfrm>
              <a:off x="4960100" y="1530775"/>
              <a:ext cx="94275" cy="80000"/>
            </a:xfrm>
            <a:custGeom>
              <a:avLst/>
              <a:gdLst/>
              <a:ahLst/>
              <a:cxnLst/>
              <a:rect l="l" t="t" r="r" b="b"/>
              <a:pathLst>
                <a:path w="3771" h="3200" extrusionOk="0">
                  <a:moveTo>
                    <a:pt x="3770" y="1"/>
                  </a:moveTo>
                  <a:lnTo>
                    <a:pt x="3371" y="229"/>
                  </a:lnTo>
                  <a:cubicBezTo>
                    <a:pt x="3256" y="286"/>
                    <a:pt x="3123" y="325"/>
                    <a:pt x="2971" y="401"/>
                  </a:cubicBezTo>
                  <a:cubicBezTo>
                    <a:pt x="2838" y="458"/>
                    <a:pt x="2704" y="515"/>
                    <a:pt x="2552" y="591"/>
                  </a:cubicBezTo>
                  <a:cubicBezTo>
                    <a:pt x="2438" y="667"/>
                    <a:pt x="2305" y="743"/>
                    <a:pt x="2190" y="820"/>
                  </a:cubicBezTo>
                  <a:cubicBezTo>
                    <a:pt x="2038" y="915"/>
                    <a:pt x="1924" y="1010"/>
                    <a:pt x="1810" y="1105"/>
                  </a:cubicBezTo>
                  <a:cubicBezTo>
                    <a:pt x="1600" y="1276"/>
                    <a:pt x="1429" y="1448"/>
                    <a:pt x="1238" y="1619"/>
                  </a:cubicBezTo>
                  <a:cubicBezTo>
                    <a:pt x="1048" y="1809"/>
                    <a:pt x="839" y="1981"/>
                    <a:pt x="667" y="2171"/>
                  </a:cubicBezTo>
                  <a:cubicBezTo>
                    <a:pt x="572" y="2266"/>
                    <a:pt x="496" y="2343"/>
                    <a:pt x="420" y="2457"/>
                  </a:cubicBezTo>
                  <a:cubicBezTo>
                    <a:pt x="344" y="2552"/>
                    <a:pt x="267" y="2647"/>
                    <a:pt x="191" y="2761"/>
                  </a:cubicBezTo>
                  <a:cubicBezTo>
                    <a:pt x="153" y="2819"/>
                    <a:pt x="115" y="2876"/>
                    <a:pt x="77" y="2952"/>
                  </a:cubicBezTo>
                  <a:cubicBezTo>
                    <a:pt x="39" y="2990"/>
                    <a:pt x="20" y="3047"/>
                    <a:pt x="1" y="3104"/>
                  </a:cubicBezTo>
                  <a:cubicBezTo>
                    <a:pt x="1" y="3123"/>
                    <a:pt x="1" y="3161"/>
                    <a:pt x="20" y="3180"/>
                  </a:cubicBezTo>
                  <a:cubicBezTo>
                    <a:pt x="39" y="3180"/>
                    <a:pt x="39" y="3199"/>
                    <a:pt x="58" y="3199"/>
                  </a:cubicBezTo>
                  <a:lnTo>
                    <a:pt x="58" y="3142"/>
                  </a:lnTo>
                  <a:lnTo>
                    <a:pt x="20" y="3142"/>
                  </a:lnTo>
                  <a:lnTo>
                    <a:pt x="20" y="3123"/>
                  </a:lnTo>
                  <a:lnTo>
                    <a:pt x="20" y="3104"/>
                  </a:lnTo>
                  <a:lnTo>
                    <a:pt x="39" y="3066"/>
                  </a:lnTo>
                  <a:cubicBezTo>
                    <a:pt x="58" y="2990"/>
                    <a:pt x="96" y="2933"/>
                    <a:pt x="134" y="2876"/>
                  </a:cubicBezTo>
                  <a:cubicBezTo>
                    <a:pt x="210" y="2780"/>
                    <a:pt x="286" y="2685"/>
                    <a:pt x="363" y="2609"/>
                  </a:cubicBezTo>
                  <a:cubicBezTo>
                    <a:pt x="439" y="2514"/>
                    <a:pt x="515" y="2438"/>
                    <a:pt x="591" y="2362"/>
                  </a:cubicBezTo>
                  <a:cubicBezTo>
                    <a:pt x="743" y="2228"/>
                    <a:pt x="915" y="2076"/>
                    <a:pt x="1067" y="1981"/>
                  </a:cubicBezTo>
                  <a:cubicBezTo>
                    <a:pt x="1219" y="1886"/>
                    <a:pt x="1372" y="1752"/>
                    <a:pt x="1524" y="1638"/>
                  </a:cubicBezTo>
                  <a:cubicBezTo>
                    <a:pt x="1848" y="1391"/>
                    <a:pt x="2171" y="1143"/>
                    <a:pt x="2514" y="896"/>
                  </a:cubicBezTo>
                  <a:cubicBezTo>
                    <a:pt x="2723" y="762"/>
                    <a:pt x="2933" y="629"/>
                    <a:pt x="3161" y="496"/>
                  </a:cubicBezTo>
                  <a:cubicBezTo>
                    <a:pt x="3275" y="420"/>
                    <a:pt x="3371" y="363"/>
                    <a:pt x="3485" y="267"/>
                  </a:cubicBezTo>
                  <a:cubicBezTo>
                    <a:pt x="3580" y="191"/>
                    <a:pt x="3675" y="96"/>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8" name="Google Shape;1918;p64"/>
            <p:cNvSpPr/>
            <p:nvPr/>
          </p:nvSpPr>
          <p:spPr>
            <a:xfrm>
              <a:off x="5445575" y="1460350"/>
              <a:ext cx="107600" cy="132800"/>
            </a:xfrm>
            <a:custGeom>
              <a:avLst/>
              <a:gdLst/>
              <a:ahLst/>
              <a:cxnLst/>
              <a:rect l="l" t="t" r="r" b="b"/>
              <a:pathLst>
                <a:path w="4304" h="5312" extrusionOk="0">
                  <a:moveTo>
                    <a:pt x="1" y="0"/>
                  </a:moveTo>
                  <a:lnTo>
                    <a:pt x="1" y="0"/>
                  </a:lnTo>
                  <a:cubicBezTo>
                    <a:pt x="20" y="38"/>
                    <a:pt x="39" y="95"/>
                    <a:pt x="58" y="134"/>
                  </a:cubicBezTo>
                  <a:cubicBezTo>
                    <a:pt x="191" y="400"/>
                    <a:pt x="286" y="667"/>
                    <a:pt x="438" y="933"/>
                  </a:cubicBezTo>
                  <a:cubicBezTo>
                    <a:pt x="591" y="1200"/>
                    <a:pt x="743" y="1447"/>
                    <a:pt x="933" y="1695"/>
                  </a:cubicBezTo>
                  <a:cubicBezTo>
                    <a:pt x="1105" y="1942"/>
                    <a:pt x="1314" y="2171"/>
                    <a:pt x="1505" y="2418"/>
                  </a:cubicBezTo>
                  <a:cubicBezTo>
                    <a:pt x="1600" y="2532"/>
                    <a:pt x="1695" y="2647"/>
                    <a:pt x="1790" y="2761"/>
                  </a:cubicBezTo>
                  <a:cubicBezTo>
                    <a:pt x="1885" y="2875"/>
                    <a:pt x="1999" y="2989"/>
                    <a:pt x="2095" y="3084"/>
                  </a:cubicBezTo>
                  <a:cubicBezTo>
                    <a:pt x="2323" y="3351"/>
                    <a:pt x="2533" y="3637"/>
                    <a:pt x="2780" y="3884"/>
                  </a:cubicBezTo>
                  <a:cubicBezTo>
                    <a:pt x="2894" y="3998"/>
                    <a:pt x="3028" y="4132"/>
                    <a:pt x="3161" y="4265"/>
                  </a:cubicBezTo>
                  <a:cubicBezTo>
                    <a:pt x="3294" y="4379"/>
                    <a:pt x="3465" y="4493"/>
                    <a:pt x="3580" y="4626"/>
                  </a:cubicBezTo>
                  <a:cubicBezTo>
                    <a:pt x="3694" y="4741"/>
                    <a:pt x="3827" y="4855"/>
                    <a:pt x="3941" y="4988"/>
                  </a:cubicBezTo>
                  <a:cubicBezTo>
                    <a:pt x="4056" y="5102"/>
                    <a:pt x="4170" y="5217"/>
                    <a:pt x="4303" y="5312"/>
                  </a:cubicBezTo>
                  <a:lnTo>
                    <a:pt x="4284" y="5293"/>
                  </a:lnTo>
                  <a:cubicBezTo>
                    <a:pt x="4246" y="5236"/>
                    <a:pt x="4208" y="5179"/>
                    <a:pt x="4170" y="5121"/>
                  </a:cubicBezTo>
                  <a:cubicBezTo>
                    <a:pt x="4056" y="4950"/>
                    <a:pt x="3960" y="4779"/>
                    <a:pt x="3846" y="4607"/>
                  </a:cubicBezTo>
                  <a:cubicBezTo>
                    <a:pt x="3751" y="4455"/>
                    <a:pt x="3637" y="4303"/>
                    <a:pt x="3503" y="4170"/>
                  </a:cubicBezTo>
                  <a:cubicBezTo>
                    <a:pt x="3389" y="4036"/>
                    <a:pt x="3275" y="3903"/>
                    <a:pt x="3180" y="3789"/>
                  </a:cubicBezTo>
                  <a:cubicBezTo>
                    <a:pt x="3085" y="3675"/>
                    <a:pt x="2989" y="3560"/>
                    <a:pt x="2894" y="3446"/>
                  </a:cubicBezTo>
                  <a:cubicBezTo>
                    <a:pt x="2742" y="3275"/>
                    <a:pt x="2628" y="3123"/>
                    <a:pt x="2456" y="2951"/>
                  </a:cubicBezTo>
                  <a:cubicBezTo>
                    <a:pt x="2285" y="2780"/>
                    <a:pt x="2095" y="2608"/>
                    <a:pt x="1923" y="2456"/>
                  </a:cubicBezTo>
                  <a:cubicBezTo>
                    <a:pt x="1752" y="2304"/>
                    <a:pt x="1600" y="2152"/>
                    <a:pt x="1409" y="1980"/>
                  </a:cubicBezTo>
                  <a:cubicBezTo>
                    <a:pt x="1238" y="1809"/>
                    <a:pt x="1067" y="1619"/>
                    <a:pt x="895" y="1447"/>
                  </a:cubicBezTo>
                  <a:cubicBezTo>
                    <a:pt x="762" y="1257"/>
                    <a:pt x="610" y="1085"/>
                    <a:pt x="476" y="895"/>
                  </a:cubicBezTo>
                  <a:cubicBezTo>
                    <a:pt x="400" y="743"/>
                    <a:pt x="305" y="610"/>
                    <a:pt x="229" y="457"/>
                  </a:cubicBezTo>
                  <a:lnTo>
                    <a:pt x="20" y="19"/>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9" name="Google Shape;1919;p64"/>
            <p:cNvSpPr/>
            <p:nvPr/>
          </p:nvSpPr>
          <p:spPr>
            <a:xfrm>
              <a:off x="5337050" y="1337525"/>
              <a:ext cx="88075" cy="117125"/>
            </a:xfrm>
            <a:custGeom>
              <a:avLst/>
              <a:gdLst/>
              <a:ahLst/>
              <a:cxnLst/>
              <a:rect l="l" t="t" r="r" b="b"/>
              <a:pathLst>
                <a:path w="3523" h="4685" extrusionOk="0">
                  <a:moveTo>
                    <a:pt x="1505" y="763"/>
                  </a:moveTo>
                  <a:lnTo>
                    <a:pt x="1619" y="782"/>
                  </a:lnTo>
                  <a:lnTo>
                    <a:pt x="1733" y="820"/>
                  </a:lnTo>
                  <a:lnTo>
                    <a:pt x="1790" y="839"/>
                  </a:lnTo>
                  <a:lnTo>
                    <a:pt x="1886" y="896"/>
                  </a:lnTo>
                  <a:lnTo>
                    <a:pt x="1962" y="953"/>
                  </a:lnTo>
                  <a:cubicBezTo>
                    <a:pt x="2000" y="991"/>
                    <a:pt x="2038" y="1030"/>
                    <a:pt x="2076" y="1068"/>
                  </a:cubicBezTo>
                  <a:cubicBezTo>
                    <a:pt x="2152" y="1163"/>
                    <a:pt x="2247" y="1277"/>
                    <a:pt x="2324" y="1391"/>
                  </a:cubicBezTo>
                  <a:cubicBezTo>
                    <a:pt x="2419" y="1506"/>
                    <a:pt x="2514" y="1601"/>
                    <a:pt x="2628" y="1715"/>
                  </a:cubicBezTo>
                  <a:lnTo>
                    <a:pt x="2628" y="1772"/>
                  </a:lnTo>
                  <a:lnTo>
                    <a:pt x="2647" y="1791"/>
                  </a:lnTo>
                  <a:lnTo>
                    <a:pt x="2647" y="1810"/>
                  </a:lnTo>
                  <a:lnTo>
                    <a:pt x="2647" y="1867"/>
                  </a:lnTo>
                  <a:cubicBezTo>
                    <a:pt x="2647" y="1924"/>
                    <a:pt x="2628" y="1981"/>
                    <a:pt x="2628" y="2039"/>
                  </a:cubicBezTo>
                  <a:lnTo>
                    <a:pt x="2590" y="2115"/>
                  </a:lnTo>
                  <a:lnTo>
                    <a:pt x="2571" y="2153"/>
                  </a:lnTo>
                  <a:lnTo>
                    <a:pt x="2514" y="2248"/>
                  </a:lnTo>
                  <a:cubicBezTo>
                    <a:pt x="2419" y="2381"/>
                    <a:pt x="2304" y="2515"/>
                    <a:pt x="2209" y="2648"/>
                  </a:cubicBezTo>
                  <a:cubicBezTo>
                    <a:pt x="2114" y="2781"/>
                    <a:pt x="2038" y="2876"/>
                    <a:pt x="1943" y="3010"/>
                  </a:cubicBezTo>
                  <a:cubicBezTo>
                    <a:pt x="1829" y="3162"/>
                    <a:pt x="1695" y="3314"/>
                    <a:pt x="1619" y="3447"/>
                  </a:cubicBezTo>
                  <a:cubicBezTo>
                    <a:pt x="1562" y="3581"/>
                    <a:pt x="1467" y="3714"/>
                    <a:pt x="1391" y="3847"/>
                  </a:cubicBezTo>
                  <a:cubicBezTo>
                    <a:pt x="1372" y="3885"/>
                    <a:pt x="1334" y="3923"/>
                    <a:pt x="1315" y="3961"/>
                  </a:cubicBezTo>
                  <a:lnTo>
                    <a:pt x="1238" y="4019"/>
                  </a:lnTo>
                  <a:lnTo>
                    <a:pt x="1200" y="4038"/>
                  </a:lnTo>
                  <a:lnTo>
                    <a:pt x="1181" y="4057"/>
                  </a:lnTo>
                  <a:lnTo>
                    <a:pt x="1143" y="4057"/>
                  </a:lnTo>
                  <a:lnTo>
                    <a:pt x="1067" y="4019"/>
                  </a:lnTo>
                  <a:lnTo>
                    <a:pt x="991" y="4019"/>
                  </a:lnTo>
                  <a:lnTo>
                    <a:pt x="953" y="3980"/>
                  </a:lnTo>
                  <a:cubicBezTo>
                    <a:pt x="877" y="3866"/>
                    <a:pt x="800" y="3771"/>
                    <a:pt x="705" y="3676"/>
                  </a:cubicBezTo>
                  <a:cubicBezTo>
                    <a:pt x="629" y="3562"/>
                    <a:pt x="534" y="3466"/>
                    <a:pt x="458" y="3352"/>
                  </a:cubicBezTo>
                  <a:lnTo>
                    <a:pt x="420" y="3295"/>
                  </a:lnTo>
                  <a:lnTo>
                    <a:pt x="420" y="3219"/>
                  </a:lnTo>
                  <a:lnTo>
                    <a:pt x="420" y="3124"/>
                  </a:lnTo>
                  <a:cubicBezTo>
                    <a:pt x="439" y="2952"/>
                    <a:pt x="458" y="2781"/>
                    <a:pt x="458" y="2610"/>
                  </a:cubicBezTo>
                  <a:cubicBezTo>
                    <a:pt x="477" y="2457"/>
                    <a:pt x="496" y="2286"/>
                    <a:pt x="496" y="2134"/>
                  </a:cubicBezTo>
                  <a:lnTo>
                    <a:pt x="496" y="2153"/>
                  </a:lnTo>
                  <a:cubicBezTo>
                    <a:pt x="496" y="2020"/>
                    <a:pt x="515" y="1905"/>
                    <a:pt x="534" y="1772"/>
                  </a:cubicBezTo>
                  <a:lnTo>
                    <a:pt x="534" y="1753"/>
                  </a:lnTo>
                  <a:cubicBezTo>
                    <a:pt x="553" y="1734"/>
                    <a:pt x="572" y="1715"/>
                    <a:pt x="572" y="1677"/>
                  </a:cubicBezTo>
                  <a:lnTo>
                    <a:pt x="591" y="1620"/>
                  </a:lnTo>
                  <a:cubicBezTo>
                    <a:pt x="648" y="1506"/>
                    <a:pt x="724" y="1391"/>
                    <a:pt x="781" y="1277"/>
                  </a:cubicBezTo>
                  <a:cubicBezTo>
                    <a:pt x="820" y="1239"/>
                    <a:pt x="839" y="1201"/>
                    <a:pt x="896" y="1144"/>
                  </a:cubicBezTo>
                  <a:cubicBezTo>
                    <a:pt x="934" y="1087"/>
                    <a:pt x="972" y="1049"/>
                    <a:pt x="1029" y="991"/>
                  </a:cubicBezTo>
                  <a:cubicBezTo>
                    <a:pt x="1086" y="953"/>
                    <a:pt x="1143" y="915"/>
                    <a:pt x="1181" y="877"/>
                  </a:cubicBezTo>
                  <a:lnTo>
                    <a:pt x="1257" y="839"/>
                  </a:lnTo>
                  <a:lnTo>
                    <a:pt x="1372" y="782"/>
                  </a:lnTo>
                  <a:lnTo>
                    <a:pt x="1448" y="763"/>
                  </a:lnTo>
                  <a:close/>
                  <a:moveTo>
                    <a:pt x="1491" y="1"/>
                  </a:moveTo>
                  <a:cubicBezTo>
                    <a:pt x="1434" y="1"/>
                    <a:pt x="1375" y="7"/>
                    <a:pt x="1315" y="21"/>
                  </a:cubicBezTo>
                  <a:cubicBezTo>
                    <a:pt x="1086" y="78"/>
                    <a:pt x="896" y="192"/>
                    <a:pt x="724" y="344"/>
                  </a:cubicBezTo>
                  <a:cubicBezTo>
                    <a:pt x="572" y="458"/>
                    <a:pt x="458" y="611"/>
                    <a:pt x="344" y="782"/>
                  </a:cubicBezTo>
                  <a:cubicBezTo>
                    <a:pt x="267" y="934"/>
                    <a:pt x="191" y="1087"/>
                    <a:pt x="115" y="1258"/>
                  </a:cubicBezTo>
                  <a:cubicBezTo>
                    <a:pt x="58" y="1391"/>
                    <a:pt x="20" y="1544"/>
                    <a:pt x="1" y="1696"/>
                  </a:cubicBezTo>
                  <a:cubicBezTo>
                    <a:pt x="20" y="2000"/>
                    <a:pt x="58" y="2324"/>
                    <a:pt x="134" y="2629"/>
                  </a:cubicBezTo>
                  <a:cubicBezTo>
                    <a:pt x="115" y="2667"/>
                    <a:pt x="115" y="2724"/>
                    <a:pt x="115" y="2762"/>
                  </a:cubicBezTo>
                  <a:cubicBezTo>
                    <a:pt x="115" y="2895"/>
                    <a:pt x="134" y="3029"/>
                    <a:pt x="153" y="3162"/>
                  </a:cubicBezTo>
                  <a:cubicBezTo>
                    <a:pt x="210" y="3390"/>
                    <a:pt x="306" y="3619"/>
                    <a:pt x="420" y="3828"/>
                  </a:cubicBezTo>
                  <a:cubicBezTo>
                    <a:pt x="458" y="3904"/>
                    <a:pt x="496" y="3999"/>
                    <a:pt x="534" y="4076"/>
                  </a:cubicBezTo>
                  <a:cubicBezTo>
                    <a:pt x="572" y="4190"/>
                    <a:pt x="610" y="4285"/>
                    <a:pt x="667" y="4380"/>
                  </a:cubicBezTo>
                  <a:cubicBezTo>
                    <a:pt x="705" y="4456"/>
                    <a:pt x="781" y="4533"/>
                    <a:pt x="858" y="4571"/>
                  </a:cubicBezTo>
                  <a:cubicBezTo>
                    <a:pt x="915" y="4590"/>
                    <a:pt x="953" y="4609"/>
                    <a:pt x="1010" y="4628"/>
                  </a:cubicBezTo>
                  <a:cubicBezTo>
                    <a:pt x="1048" y="4647"/>
                    <a:pt x="1105" y="4647"/>
                    <a:pt x="1143" y="4666"/>
                  </a:cubicBezTo>
                  <a:cubicBezTo>
                    <a:pt x="1162" y="4666"/>
                    <a:pt x="1200" y="4666"/>
                    <a:pt x="1219" y="4685"/>
                  </a:cubicBezTo>
                  <a:cubicBezTo>
                    <a:pt x="1276" y="4666"/>
                    <a:pt x="1334" y="4666"/>
                    <a:pt x="1391" y="4647"/>
                  </a:cubicBezTo>
                  <a:cubicBezTo>
                    <a:pt x="1467" y="4628"/>
                    <a:pt x="1562" y="4590"/>
                    <a:pt x="1619" y="4552"/>
                  </a:cubicBezTo>
                  <a:cubicBezTo>
                    <a:pt x="1752" y="4456"/>
                    <a:pt x="1867" y="4361"/>
                    <a:pt x="1962" y="4247"/>
                  </a:cubicBezTo>
                  <a:cubicBezTo>
                    <a:pt x="2019" y="4190"/>
                    <a:pt x="2076" y="4114"/>
                    <a:pt x="2133" y="4038"/>
                  </a:cubicBezTo>
                  <a:cubicBezTo>
                    <a:pt x="2247" y="3904"/>
                    <a:pt x="2324" y="3790"/>
                    <a:pt x="2457" y="3638"/>
                  </a:cubicBezTo>
                  <a:cubicBezTo>
                    <a:pt x="2571" y="3504"/>
                    <a:pt x="2704" y="3352"/>
                    <a:pt x="2838" y="3219"/>
                  </a:cubicBezTo>
                  <a:cubicBezTo>
                    <a:pt x="2990" y="3086"/>
                    <a:pt x="3123" y="2933"/>
                    <a:pt x="3237" y="2762"/>
                  </a:cubicBezTo>
                  <a:cubicBezTo>
                    <a:pt x="3352" y="2610"/>
                    <a:pt x="3428" y="2457"/>
                    <a:pt x="3485" y="2267"/>
                  </a:cubicBezTo>
                  <a:cubicBezTo>
                    <a:pt x="3523" y="2134"/>
                    <a:pt x="3523" y="1981"/>
                    <a:pt x="3523" y="1829"/>
                  </a:cubicBezTo>
                  <a:cubicBezTo>
                    <a:pt x="3523" y="1601"/>
                    <a:pt x="3428" y="1372"/>
                    <a:pt x="3275" y="1201"/>
                  </a:cubicBezTo>
                  <a:cubicBezTo>
                    <a:pt x="3199" y="1106"/>
                    <a:pt x="3085" y="1030"/>
                    <a:pt x="3028" y="972"/>
                  </a:cubicBezTo>
                  <a:cubicBezTo>
                    <a:pt x="2952" y="896"/>
                    <a:pt x="2914" y="858"/>
                    <a:pt x="2838" y="782"/>
                  </a:cubicBezTo>
                  <a:cubicBezTo>
                    <a:pt x="2761" y="687"/>
                    <a:pt x="2685" y="592"/>
                    <a:pt x="2609" y="516"/>
                  </a:cubicBezTo>
                  <a:cubicBezTo>
                    <a:pt x="2457" y="363"/>
                    <a:pt x="2266" y="230"/>
                    <a:pt x="2057" y="135"/>
                  </a:cubicBezTo>
                  <a:cubicBezTo>
                    <a:pt x="1981" y="97"/>
                    <a:pt x="1886" y="78"/>
                    <a:pt x="1809" y="59"/>
                  </a:cubicBezTo>
                  <a:cubicBezTo>
                    <a:pt x="1699" y="22"/>
                    <a:pt x="1596" y="1"/>
                    <a:pt x="1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0" name="Google Shape;1920;p64"/>
            <p:cNvSpPr/>
            <p:nvPr/>
          </p:nvSpPr>
          <p:spPr>
            <a:xfrm>
              <a:off x="5151450" y="1481200"/>
              <a:ext cx="82825" cy="100050"/>
            </a:xfrm>
            <a:custGeom>
              <a:avLst/>
              <a:gdLst/>
              <a:ahLst/>
              <a:cxnLst/>
              <a:rect l="l" t="t" r="r" b="b"/>
              <a:pathLst>
                <a:path w="3313" h="4002" extrusionOk="0">
                  <a:moveTo>
                    <a:pt x="1599" y="232"/>
                  </a:moveTo>
                  <a:lnTo>
                    <a:pt x="1618" y="251"/>
                  </a:lnTo>
                  <a:lnTo>
                    <a:pt x="1637" y="270"/>
                  </a:lnTo>
                  <a:lnTo>
                    <a:pt x="1656" y="309"/>
                  </a:lnTo>
                  <a:lnTo>
                    <a:pt x="1656" y="347"/>
                  </a:lnTo>
                  <a:lnTo>
                    <a:pt x="1656" y="423"/>
                  </a:lnTo>
                  <a:cubicBezTo>
                    <a:pt x="1637" y="537"/>
                    <a:pt x="1637" y="651"/>
                    <a:pt x="1656" y="765"/>
                  </a:cubicBezTo>
                  <a:cubicBezTo>
                    <a:pt x="1675" y="842"/>
                    <a:pt x="1695" y="899"/>
                    <a:pt x="1733" y="975"/>
                  </a:cubicBezTo>
                  <a:cubicBezTo>
                    <a:pt x="1771" y="1032"/>
                    <a:pt x="1828" y="1089"/>
                    <a:pt x="1885" y="1127"/>
                  </a:cubicBezTo>
                  <a:cubicBezTo>
                    <a:pt x="1980" y="1222"/>
                    <a:pt x="2094" y="1299"/>
                    <a:pt x="2189" y="1375"/>
                  </a:cubicBezTo>
                  <a:lnTo>
                    <a:pt x="2228" y="1413"/>
                  </a:lnTo>
                  <a:lnTo>
                    <a:pt x="2266" y="1451"/>
                  </a:lnTo>
                  <a:lnTo>
                    <a:pt x="2266" y="1489"/>
                  </a:lnTo>
                  <a:lnTo>
                    <a:pt x="2285" y="1527"/>
                  </a:lnTo>
                  <a:lnTo>
                    <a:pt x="2304" y="1565"/>
                  </a:lnTo>
                  <a:cubicBezTo>
                    <a:pt x="2323" y="1660"/>
                    <a:pt x="2323" y="1755"/>
                    <a:pt x="2323" y="1851"/>
                  </a:cubicBezTo>
                  <a:cubicBezTo>
                    <a:pt x="2342" y="2003"/>
                    <a:pt x="2342" y="2155"/>
                    <a:pt x="2323" y="2308"/>
                  </a:cubicBezTo>
                  <a:lnTo>
                    <a:pt x="2323" y="2403"/>
                  </a:lnTo>
                  <a:lnTo>
                    <a:pt x="2304" y="2479"/>
                  </a:lnTo>
                  <a:lnTo>
                    <a:pt x="2285" y="2517"/>
                  </a:lnTo>
                  <a:lnTo>
                    <a:pt x="2228" y="2631"/>
                  </a:lnTo>
                  <a:cubicBezTo>
                    <a:pt x="2189" y="2688"/>
                    <a:pt x="2170" y="2726"/>
                    <a:pt x="2132" y="2764"/>
                  </a:cubicBezTo>
                  <a:lnTo>
                    <a:pt x="2037" y="2860"/>
                  </a:lnTo>
                  <a:cubicBezTo>
                    <a:pt x="1942" y="2936"/>
                    <a:pt x="1847" y="3012"/>
                    <a:pt x="1733" y="3088"/>
                  </a:cubicBezTo>
                  <a:lnTo>
                    <a:pt x="1695" y="3107"/>
                  </a:lnTo>
                  <a:lnTo>
                    <a:pt x="1618" y="3107"/>
                  </a:lnTo>
                  <a:lnTo>
                    <a:pt x="1561" y="3088"/>
                  </a:lnTo>
                  <a:lnTo>
                    <a:pt x="1428" y="3069"/>
                  </a:lnTo>
                  <a:cubicBezTo>
                    <a:pt x="1314" y="3050"/>
                    <a:pt x="1180" y="3012"/>
                    <a:pt x="1104" y="2974"/>
                  </a:cubicBezTo>
                  <a:cubicBezTo>
                    <a:pt x="1009" y="2955"/>
                    <a:pt x="914" y="2917"/>
                    <a:pt x="819" y="2879"/>
                  </a:cubicBezTo>
                  <a:lnTo>
                    <a:pt x="800" y="2879"/>
                  </a:lnTo>
                  <a:lnTo>
                    <a:pt x="781" y="2860"/>
                  </a:lnTo>
                  <a:cubicBezTo>
                    <a:pt x="781" y="2822"/>
                    <a:pt x="762" y="2803"/>
                    <a:pt x="762" y="2764"/>
                  </a:cubicBezTo>
                  <a:lnTo>
                    <a:pt x="762" y="2764"/>
                  </a:lnTo>
                  <a:lnTo>
                    <a:pt x="781" y="2822"/>
                  </a:lnTo>
                  <a:cubicBezTo>
                    <a:pt x="762" y="2745"/>
                    <a:pt x="743" y="2688"/>
                    <a:pt x="724" y="2631"/>
                  </a:cubicBezTo>
                  <a:cubicBezTo>
                    <a:pt x="705" y="2574"/>
                    <a:pt x="705" y="2517"/>
                    <a:pt x="705" y="2479"/>
                  </a:cubicBezTo>
                  <a:cubicBezTo>
                    <a:pt x="705" y="2460"/>
                    <a:pt x="686" y="2460"/>
                    <a:pt x="705" y="2441"/>
                  </a:cubicBezTo>
                  <a:cubicBezTo>
                    <a:pt x="705" y="2403"/>
                    <a:pt x="705" y="2384"/>
                    <a:pt x="705" y="2365"/>
                  </a:cubicBezTo>
                  <a:cubicBezTo>
                    <a:pt x="743" y="2269"/>
                    <a:pt x="762" y="2174"/>
                    <a:pt x="800" y="2079"/>
                  </a:cubicBezTo>
                  <a:cubicBezTo>
                    <a:pt x="800" y="2022"/>
                    <a:pt x="819" y="1965"/>
                    <a:pt x="838" y="1927"/>
                  </a:cubicBezTo>
                  <a:cubicBezTo>
                    <a:pt x="838" y="1813"/>
                    <a:pt x="819" y="1679"/>
                    <a:pt x="800" y="1584"/>
                  </a:cubicBezTo>
                  <a:lnTo>
                    <a:pt x="800" y="1508"/>
                  </a:lnTo>
                  <a:lnTo>
                    <a:pt x="800" y="1432"/>
                  </a:lnTo>
                  <a:cubicBezTo>
                    <a:pt x="819" y="1318"/>
                    <a:pt x="838" y="1222"/>
                    <a:pt x="857" y="1108"/>
                  </a:cubicBezTo>
                  <a:cubicBezTo>
                    <a:pt x="857" y="1070"/>
                    <a:pt x="857" y="1070"/>
                    <a:pt x="876" y="1032"/>
                  </a:cubicBezTo>
                  <a:cubicBezTo>
                    <a:pt x="895" y="975"/>
                    <a:pt x="914" y="937"/>
                    <a:pt x="933" y="899"/>
                  </a:cubicBezTo>
                  <a:cubicBezTo>
                    <a:pt x="990" y="785"/>
                    <a:pt x="1047" y="689"/>
                    <a:pt x="1104" y="594"/>
                  </a:cubicBezTo>
                  <a:cubicBezTo>
                    <a:pt x="1180" y="499"/>
                    <a:pt x="1257" y="385"/>
                    <a:pt x="1352" y="290"/>
                  </a:cubicBezTo>
                  <a:lnTo>
                    <a:pt x="1352" y="270"/>
                  </a:lnTo>
                  <a:lnTo>
                    <a:pt x="1428" y="232"/>
                  </a:lnTo>
                  <a:close/>
                  <a:moveTo>
                    <a:pt x="1624" y="0"/>
                  </a:moveTo>
                  <a:cubicBezTo>
                    <a:pt x="1610" y="0"/>
                    <a:pt x="1595" y="1"/>
                    <a:pt x="1580" y="4"/>
                  </a:cubicBezTo>
                  <a:cubicBezTo>
                    <a:pt x="1523" y="4"/>
                    <a:pt x="1466" y="4"/>
                    <a:pt x="1409" y="23"/>
                  </a:cubicBezTo>
                  <a:cubicBezTo>
                    <a:pt x="1333" y="61"/>
                    <a:pt x="1257" y="80"/>
                    <a:pt x="1200" y="137"/>
                  </a:cubicBezTo>
                  <a:cubicBezTo>
                    <a:pt x="1104" y="194"/>
                    <a:pt x="1009" y="270"/>
                    <a:pt x="952" y="366"/>
                  </a:cubicBezTo>
                  <a:cubicBezTo>
                    <a:pt x="895" y="404"/>
                    <a:pt x="819" y="461"/>
                    <a:pt x="762" y="518"/>
                  </a:cubicBezTo>
                  <a:cubicBezTo>
                    <a:pt x="628" y="613"/>
                    <a:pt x="533" y="727"/>
                    <a:pt x="457" y="861"/>
                  </a:cubicBezTo>
                  <a:cubicBezTo>
                    <a:pt x="400" y="956"/>
                    <a:pt x="362" y="1070"/>
                    <a:pt x="362" y="1165"/>
                  </a:cubicBezTo>
                  <a:lnTo>
                    <a:pt x="362" y="1222"/>
                  </a:lnTo>
                  <a:cubicBezTo>
                    <a:pt x="343" y="1318"/>
                    <a:pt x="305" y="1394"/>
                    <a:pt x="286" y="1489"/>
                  </a:cubicBezTo>
                  <a:cubicBezTo>
                    <a:pt x="286" y="1603"/>
                    <a:pt x="286" y="1698"/>
                    <a:pt x="286" y="1813"/>
                  </a:cubicBezTo>
                  <a:lnTo>
                    <a:pt x="286" y="1832"/>
                  </a:lnTo>
                  <a:lnTo>
                    <a:pt x="267" y="1870"/>
                  </a:lnTo>
                  <a:cubicBezTo>
                    <a:pt x="229" y="1946"/>
                    <a:pt x="171" y="2022"/>
                    <a:pt x="133" y="2117"/>
                  </a:cubicBezTo>
                  <a:cubicBezTo>
                    <a:pt x="57" y="2269"/>
                    <a:pt x="19" y="2441"/>
                    <a:pt x="0" y="2612"/>
                  </a:cubicBezTo>
                  <a:cubicBezTo>
                    <a:pt x="0" y="2726"/>
                    <a:pt x="0" y="2841"/>
                    <a:pt x="0" y="2955"/>
                  </a:cubicBezTo>
                  <a:cubicBezTo>
                    <a:pt x="38" y="3183"/>
                    <a:pt x="152" y="3412"/>
                    <a:pt x="343" y="3564"/>
                  </a:cubicBezTo>
                  <a:cubicBezTo>
                    <a:pt x="552" y="3697"/>
                    <a:pt x="800" y="3792"/>
                    <a:pt x="1028" y="3869"/>
                  </a:cubicBezTo>
                  <a:cubicBezTo>
                    <a:pt x="1219" y="3945"/>
                    <a:pt x="1428" y="4002"/>
                    <a:pt x="1637" y="4002"/>
                  </a:cubicBezTo>
                  <a:lnTo>
                    <a:pt x="1695" y="4002"/>
                  </a:lnTo>
                  <a:cubicBezTo>
                    <a:pt x="1847" y="4002"/>
                    <a:pt x="1980" y="3964"/>
                    <a:pt x="2113" y="3907"/>
                  </a:cubicBezTo>
                  <a:cubicBezTo>
                    <a:pt x="2209" y="3869"/>
                    <a:pt x="2285" y="3812"/>
                    <a:pt x="2380" y="3773"/>
                  </a:cubicBezTo>
                  <a:cubicBezTo>
                    <a:pt x="2570" y="3659"/>
                    <a:pt x="2742" y="3526"/>
                    <a:pt x="2894" y="3374"/>
                  </a:cubicBezTo>
                  <a:cubicBezTo>
                    <a:pt x="3122" y="3126"/>
                    <a:pt x="3256" y="2822"/>
                    <a:pt x="3294" y="2498"/>
                  </a:cubicBezTo>
                  <a:cubicBezTo>
                    <a:pt x="3313" y="2269"/>
                    <a:pt x="3294" y="2041"/>
                    <a:pt x="3237" y="1813"/>
                  </a:cubicBezTo>
                  <a:cubicBezTo>
                    <a:pt x="3179" y="1584"/>
                    <a:pt x="3103" y="1375"/>
                    <a:pt x="2989" y="1165"/>
                  </a:cubicBezTo>
                  <a:cubicBezTo>
                    <a:pt x="2875" y="975"/>
                    <a:pt x="2704" y="842"/>
                    <a:pt x="2494" y="765"/>
                  </a:cubicBezTo>
                  <a:lnTo>
                    <a:pt x="2247" y="689"/>
                  </a:lnTo>
                  <a:lnTo>
                    <a:pt x="2151" y="632"/>
                  </a:lnTo>
                  <a:lnTo>
                    <a:pt x="2113" y="613"/>
                  </a:lnTo>
                  <a:lnTo>
                    <a:pt x="2094" y="594"/>
                  </a:lnTo>
                  <a:lnTo>
                    <a:pt x="2094" y="575"/>
                  </a:lnTo>
                  <a:lnTo>
                    <a:pt x="2075" y="556"/>
                  </a:lnTo>
                  <a:cubicBezTo>
                    <a:pt x="2056" y="518"/>
                    <a:pt x="2037" y="480"/>
                    <a:pt x="2018" y="442"/>
                  </a:cubicBezTo>
                  <a:lnTo>
                    <a:pt x="2018" y="461"/>
                  </a:lnTo>
                  <a:cubicBezTo>
                    <a:pt x="1980" y="328"/>
                    <a:pt x="1923" y="213"/>
                    <a:pt x="1847" y="118"/>
                  </a:cubicBezTo>
                  <a:cubicBezTo>
                    <a:pt x="1797" y="52"/>
                    <a:pt x="1719"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1" name="Google Shape;1921;p64"/>
            <p:cNvSpPr/>
            <p:nvPr/>
          </p:nvSpPr>
          <p:spPr>
            <a:xfrm>
              <a:off x="5311350" y="1490925"/>
              <a:ext cx="122350" cy="153625"/>
            </a:xfrm>
            <a:custGeom>
              <a:avLst/>
              <a:gdLst/>
              <a:ahLst/>
              <a:cxnLst/>
              <a:rect l="l" t="t" r="r" b="b"/>
              <a:pathLst>
                <a:path w="4894" h="6145" extrusionOk="0">
                  <a:moveTo>
                    <a:pt x="1219" y="719"/>
                  </a:moveTo>
                  <a:lnTo>
                    <a:pt x="1257" y="757"/>
                  </a:lnTo>
                  <a:lnTo>
                    <a:pt x="1295" y="795"/>
                  </a:lnTo>
                  <a:cubicBezTo>
                    <a:pt x="1314" y="814"/>
                    <a:pt x="1334" y="852"/>
                    <a:pt x="1372" y="890"/>
                  </a:cubicBezTo>
                  <a:cubicBezTo>
                    <a:pt x="1391" y="929"/>
                    <a:pt x="1410" y="948"/>
                    <a:pt x="1429" y="1005"/>
                  </a:cubicBezTo>
                  <a:cubicBezTo>
                    <a:pt x="1448" y="1043"/>
                    <a:pt x="1467" y="1062"/>
                    <a:pt x="1486" y="1138"/>
                  </a:cubicBezTo>
                  <a:cubicBezTo>
                    <a:pt x="1505" y="1214"/>
                    <a:pt x="1524" y="1290"/>
                    <a:pt x="1543" y="1385"/>
                  </a:cubicBezTo>
                  <a:cubicBezTo>
                    <a:pt x="1581" y="1709"/>
                    <a:pt x="1676" y="2033"/>
                    <a:pt x="1848" y="2337"/>
                  </a:cubicBezTo>
                  <a:cubicBezTo>
                    <a:pt x="1981" y="2547"/>
                    <a:pt x="2152" y="2737"/>
                    <a:pt x="2343" y="2889"/>
                  </a:cubicBezTo>
                  <a:cubicBezTo>
                    <a:pt x="2476" y="2985"/>
                    <a:pt x="2609" y="3061"/>
                    <a:pt x="2742" y="3156"/>
                  </a:cubicBezTo>
                  <a:lnTo>
                    <a:pt x="2876" y="3251"/>
                  </a:lnTo>
                  <a:lnTo>
                    <a:pt x="2952" y="3327"/>
                  </a:lnTo>
                  <a:lnTo>
                    <a:pt x="3047" y="3442"/>
                  </a:lnTo>
                  <a:lnTo>
                    <a:pt x="3104" y="3537"/>
                  </a:lnTo>
                  <a:cubicBezTo>
                    <a:pt x="3123" y="3575"/>
                    <a:pt x="3123" y="3613"/>
                    <a:pt x="3142" y="3632"/>
                  </a:cubicBezTo>
                  <a:lnTo>
                    <a:pt x="3161" y="3708"/>
                  </a:lnTo>
                  <a:cubicBezTo>
                    <a:pt x="3180" y="3803"/>
                    <a:pt x="3199" y="3898"/>
                    <a:pt x="3199" y="3994"/>
                  </a:cubicBezTo>
                  <a:lnTo>
                    <a:pt x="3199" y="4089"/>
                  </a:lnTo>
                  <a:lnTo>
                    <a:pt x="3199" y="4127"/>
                  </a:lnTo>
                  <a:lnTo>
                    <a:pt x="3180" y="4184"/>
                  </a:lnTo>
                  <a:lnTo>
                    <a:pt x="3142" y="4260"/>
                  </a:lnTo>
                  <a:lnTo>
                    <a:pt x="3047" y="4355"/>
                  </a:lnTo>
                  <a:cubicBezTo>
                    <a:pt x="2971" y="4451"/>
                    <a:pt x="2895" y="4527"/>
                    <a:pt x="2818" y="4603"/>
                  </a:cubicBezTo>
                  <a:lnTo>
                    <a:pt x="2647" y="4717"/>
                  </a:lnTo>
                  <a:lnTo>
                    <a:pt x="2476" y="4812"/>
                  </a:lnTo>
                  <a:lnTo>
                    <a:pt x="2228" y="4907"/>
                  </a:lnTo>
                  <a:cubicBezTo>
                    <a:pt x="2095" y="4965"/>
                    <a:pt x="1943" y="5003"/>
                    <a:pt x="1790" y="5041"/>
                  </a:cubicBezTo>
                  <a:cubicBezTo>
                    <a:pt x="1714" y="5060"/>
                    <a:pt x="1619" y="5079"/>
                    <a:pt x="1524" y="5079"/>
                  </a:cubicBezTo>
                  <a:lnTo>
                    <a:pt x="1448" y="5079"/>
                  </a:lnTo>
                  <a:lnTo>
                    <a:pt x="1391" y="5060"/>
                  </a:lnTo>
                  <a:cubicBezTo>
                    <a:pt x="1353" y="5022"/>
                    <a:pt x="1295" y="4984"/>
                    <a:pt x="1257" y="4946"/>
                  </a:cubicBezTo>
                  <a:cubicBezTo>
                    <a:pt x="1200" y="4888"/>
                    <a:pt x="1143" y="4850"/>
                    <a:pt x="1105" y="4793"/>
                  </a:cubicBezTo>
                  <a:cubicBezTo>
                    <a:pt x="1048" y="4736"/>
                    <a:pt x="1010" y="4679"/>
                    <a:pt x="953" y="4603"/>
                  </a:cubicBezTo>
                  <a:cubicBezTo>
                    <a:pt x="896" y="4527"/>
                    <a:pt x="858" y="4451"/>
                    <a:pt x="800" y="4355"/>
                  </a:cubicBezTo>
                  <a:lnTo>
                    <a:pt x="762" y="4279"/>
                  </a:lnTo>
                  <a:cubicBezTo>
                    <a:pt x="762" y="4241"/>
                    <a:pt x="743" y="4184"/>
                    <a:pt x="743" y="4165"/>
                  </a:cubicBezTo>
                  <a:lnTo>
                    <a:pt x="743" y="4127"/>
                  </a:lnTo>
                  <a:cubicBezTo>
                    <a:pt x="743" y="4108"/>
                    <a:pt x="724" y="4127"/>
                    <a:pt x="743" y="4089"/>
                  </a:cubicBezTo>
                  <a:cubicBezTo>
                    <a:pt x="762" y="4051"/>
                    <a:pt x="762" y="4013"/>
                    <a:pt x="762" y="3975"/>
                  </a:cubicBezTo>
                  <a:cubicBezTo>
                    <a:pt x="781" y="3841"/>
                    <a:pt x="819" y="3727"/>
                    <a:pt x="839" y="3594"/>
                  </a:cubicBezTo>
                  <a:cubicBezTo>
                    <a:pt x="877" y="3499"/>
                    <a:pt x="915" y="3384"/>
                    <a:pt x="915" y="3270"/>
                  </a:cubicBezTo>
                  <a:cubicBezTo>
                    <a:pt x="915" y="2966"/>
                    <a:pt x="686" y="2718"/>
                    <a:pt x="534" y="2471"/>
                  </a:cubicBezTo>
                  <a:lnTo>
                    <a:pt x="534" y="2490"/>
                  </a:lnTo>
                  <a:lnTo>
                    <a:pt x="515" y="2452"/>
                  </a:lnTo>
                  <a:cubicBezTo>
                    <a:pt x="534" y="2242"/>
                    <a:pt x="553" y="2052"/>
                    <a:pt x="572" y="1823"/>
                  </a:cubicBezTo>
                  <a:cubicBezTo>
                    <a:pt x="610" y="1595"/>
                    <a:pt x="629" y="1366"/>
                    <a:pt x="667" y="1157"/>
                  </a:cubicBezTo>
                  <a:cubicBezTo>
                    <a:pt x="667" y="1119"/>
                    <a:pt x="686" y="1081"/>
                    <a:pt x="686" y="1043"/>
                  </a:cubicBezTo>
                  <a:lnTo>
                    <a:pt x="705" y="1005"/>
                  </a:lnTo>
                  <a:lnTo>
                    <a:pt x="724" y="967"/>
                  </a:lnTo>
                  <a:lnTo>
                    <a:pt x="743" y="929"/>
                  </a:lnTo>
                  <a:lnTo>
                    <a:pt x="819" y="852"/>
                  </a:lnTo>
                  <a:lnTo>
                    <a:pt x="896" y="814"/>
                  </a:lnTo>
                  <a:lnTo>
                    <a:pt x="991" y="757"/>
                  </a:lnTo>
                  <a:lnTo>
                    <a:pt x="1029" y="738"/>
                  </a:lnTo>
                  <a:lnTo>
                    <a:pt x="1010" y="738"/>
                  </a:lnTo>
                  <a:lnTo>
                    <a:pt x="1067" y="719"/>
                  </a:lnTo>
                  <a:close/>
                  <a:moveTo>
                    <a:pt x="1305" y="1"/>
                  </a:moveTo>
                  <a:cubicBezTo>
                    <a:pt x="1178" y="1"/>
                    <a:pt x="1049" y="26"/>
                    <a:pt x="934" y="72"/>
                  </a:cubicBezTo>
                  <a:cubicBezTo>
                    <a:pt x="743" y="167"/>
                    <a:pt x="591" y="300"/>
                    <a:pt x="477" y="491"/>
                  </a:cubicBezTo>
                  <a:cubicBezTo>
                    <a:pt x="382" y="643"/>
                    <a:pt x="344" y="814"/>
                    <a:pt x="363" y="986"/>
                  </a:cubicBezTo>
                  <a:cubicBezTo>
                    <a:pt x="420" y="1214"/>
                    <a:pt x="439" y="1424"/>
                    <a:pt x="458" y="1652"/>
                  </a:cubicBezTo>
                  <a:lnTo>
                    <a:pt x="458" y="1804"/>
                  </a:lnTo>
                  <a:lnTo>
                    <a:pt x="382" y="1957"/>
                  </a:lnTo>
                  <a:cubicBezTo>
                    <a:pt x="286" y="2090"/>
                    <a:pt x="248" y="2242"/>
                    <a:pt x="229" y="2394"/>
                  </a:cubicBezTo>
                  <a:cubicBezTo>
                    <a:pt x="248" y="2547"/>
                    <a:pt x="286" y="2680"/>
                    <a:pt x="344" y="2813"/>
                  </a:cubicBezTo>
                  <a:cubicBezTo>
                    <a:pt x="363" y="2909"/>
                    <a:pt x="401" y="3023"/>
                    <a:pt x="439" y="3118"/>
                  </a:cubicBezTo>
                  <a:lnTo>
                    <a:pt x="439" y="3194"/>
                  </a:lnTo>
                  <a:cubicBezTo>
                    <a:pt x="420" y="3213"/>
                    <a:pt x="420" y="3232"/>
                    <a:pt x="420" y="3251"/>
                  </a:cubicBezTo>
                  <a:lnTo>
                    <a:pt x="420" y="3270"/>
                  </a:lnTo>
                  <a:cubicBezTo>
                    <a:pt x="267" y="3480"/>
                    <a:pt x="153" y="3708"/>
                    <a:pt x="77" y="3937"/>
                  </a:cubicBezTo>
                  <a:cubicBezTo>
                    <a:pt x="1" y="4279"/>
                    <a:pt x="39" y="4641"/>
                    <a:pt x="210" y="4965"/>
                  </a:cubicBezTo>
                  <a:cubicBezTo>
                    <a:pt x="305" y="5193"/>
                    <a:pt x="439" y="5422"/>
                    <a:pt x="610" y="5612"/>
                  </a:cubicBezTo>
                  <a:cubicBezTo>
                    <a:pt x="743" y="5783"/>
                    <a:pt x="896" y="5916"/>
                    <a:pt x="1067" y="6012"/>
                  </a:cubicBezTo>
                  <a:cubicBezTo>
                    <a:pt x="1257" y="6107"/>
                    <a:pt x="1448" y="6145"/>
                    <a:pt x="1657" y="6145"/>
                  </a:cubicBezTo>
                  <a:lnTo>
                    <a:pt x="1714" y="6145"/>
                  </a:lnTo>
                  <a:cubicBezTo>
                    <a:pt x="1905" y="6145"/>
                    <a:pt x="2095" y="6126"/>
                    <a:pt x="2304" y="6107"/>
                  </a:cubicBezTo>
                  <a:cubicBezTo>
                    <a:pt x="2552" y="6088"/>
                    <a:pt x="2799" y="6050"/>
                    <a:pt x="3047" y="5993"/>
                  </a:cubicBezTo>
                  <a:cubicBezTo>
                    <a:pt x="3161" y="5955"/>
                    <a:pt x="3294" y="5916"/>
                    <a:pt x="3409" y="5859"/>
                  </a:cubicBezTo>
                  <a:cubicBezTo>
                    <a:pt x="3523" y="5802"/>
                    <a:pt x="3637" y="5745"/>
                    <a:pt x="3751" y="5688"/>
                  </a:cubicBezTo>
                  <a:cubicBezTo>
                    <a:pt x="4113" y="5479"/>
                    <a:pt x="4399" y="5193"/>
                    <a:pt x="4608" y="4831"/>
                  </a:cubicBezTo>
                  <a:cubicBezTo>
                    <a:pt x="4817" y="4432"/>
                    <a:pt x="4894" y="3975"/>
                    <a:pt x="4798" y="3518"/>
                  </a:cubicBezTo>
                  <a:cubicBezTo>
                    <a:pt x="4722" y="3156"/>
                    <a:pt x="4570" y="2813"/>
                    <a:pt x="4322" y="2528"/>
                  </a:cubicBezTo>
                  <a:cubicBezTo>
                    <a:pt x="4151" y="2299"/>
                    <a:pt x="3923" y="2109"/>
                    <a:pt x="3675" y="1976"/>
                  </a:cubicBezTo>
                  <a:cubicBezTo>
                    <a:pt x="3561" y="1919"/>
                    <a:pt x="3447" y="1861"/>
                    <a:pt x="3332" y="1804"/>
                  </a:cubicBezTo>
                  <a:cubicBezTo>
                    <a:pt x="3237" y="1766"/>
                    <a:pt x="3142" y="1728"/>
                    <a:pt x="3047" y="1690"/>
                  </a:cubicBezTo>
                  <a:lnTo>
                    <a:pt x="2971" y="1652"/>
                  </a:lnTo>
                  <a:cubicBezTo>
                    <a:pt x="2914" y="1614"/>
                    <a:pt x="2876" y="1576"/>
                    <a:pt x="2818" y="1538"/>
                  </a:cubicBezTo>
                  <a:lnTo>
                    <a:pt x="2723" y="1443"/>
                  </a:lnTo>
                  <a:lnTo>
                    <a:pt x="2666" y="1366"/>
                  </a:lnTo>
                  <a:lnTo>
                    <a:pt x="2628" y="1252"/>
                  </a:lnTo>
                  <a:cubicBezTo>
                    <a:pt x="2514" y="986"/>
                    <a:pt x="2362" y="719"/>
                    <a:pt x="2171" y="472"/>
                  </a:cubicBezTo>
                  <a:cubicBezTo>
                    <a:pt x="2000" y="281"/>
                    <a:pt x="1790" y="129"/>
                    <a:pt x="1543" y="34"/>
                  </a:cubicBezTo>
                  <a:cubicBezTo>
                    <a:pt x="1468" y="11"/>
                    <a:pt x="1387" y="1"/>
                    <a:pt x="1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2" name="Google Shape;1922;p64"/>
            <p:cNvSpPr/>
            <p:nvPr/>
          </p:nvSpPr>
          <p:spPr>
            <a:xfrm>
              <a:off x="5150975" y="1617225"/>
              <a:ext cx="121375" cy="161900"/>
            </a:xfrm>
            <a:custGeom>
              <a:avLst/>
              <a:gdLst/>
              <a:ahLst/>
              <a:cxnLst/>
              <a:rect l="l" t="t" r="r" b="b"/>
              <a:pathLst>
                <a:path w="4855" h="6476" extrusionOk="0">
                  <a:moveTo>
                    <a:pt x="2037" y="1055"/>
                  </a:moveTo>
                  <a:cubicBezTo>
                    <a:pt x="2113" y="1074"/>
                    <a:pt x="2170" y="1093"/>
                    <a:pt x="2247" y="1112"/>
                  </a:cubicBezTo>
                  <a:cubicBezTo>
                    <a:pt x="2342" y="1150"/>
                    <a:pt x="2437" y="1188"/>
                    <a:pt x="2551" y="1226"/>
                  </a:cubicBezTo>
                  <a:lnTo>
                    <a:pt x="2570" y="1264"/>
                  </a:lnTo>
                  <a:cubicBezTo>
                    <a:pt x="2665" y="1321"/>
                    <a:pt x="2761" y="1398"/>
                    <a:pt x="2837" y="1474"/>
                  </a:cubicBezTo>
                  <a:lnTo>
                    <a:pt x="2913" y="1531"/>
                  </a:lnTo>
                  <a:lnTo>
                    <a:pt x="2913" y="1874"/>
                  </a:lnTo>
                  <a:cubicBezTo>
                    <a:pt x="2913" y="2064"/>
                    <a:pt x="2951" y="2235"/>
                    <a:pt x="2989" y="2426"/>
                  </a:cubicBezTo>
                  <a:cubicBezTo>
                    <a:pt x="3065" y="2654"/>
                    <a:pt x="3122" y="2902"/>
                    <a:pt x="3198" y="3130"/>
                  </a:cubicBezTo>
                  <a:lnTo>
                    <a:pt x="3198" y="3206"/>
                  </a:lnTo>
                  <a:lnTo>
                    <a:pt x="3198" y="3282"/>
                  </a:lnTo>
                  <a:cubicBezTo>
                    <a:pt x="3179" y="3397"/>
                    <a:pt x="3160" y="3511"/>
                    <a:pt x="3141" y="3625"/>
                  </a:cubicBezTo>
                  <a:cubicBezTo>
                    <a:pt x="3122" y="3682"/>
                    <a:pt x="3122" y="3720"/>
                    <a:pt x="3103" y="3758"/>
                  </a:cubicBezTo>
                  <a:lnTo>
                    <a:pt x="3103" y="3777"/>
                  </a:lnTo>
                  <a:cubicBezTo>
                    <a:pt x="3027" y="3930"/>
                    <a:pt x="2913" y="4063"/>
                    <a:pt x="2837" y="4215"/>
                  </a:cubicBezTo>
                  <a:cubicBezTo>
                    <a:pt x="2761" y="4348"/>
                    <a:pt x="2684" y="4482"/>
                    <a:pt x="2589" y="4615"/>
                  </a:cubicBezTo>
                  <a:lnTo>
                    <a:pt x="2513" y="4710"/>
                  </a:lnTo>
                  <a:lnTo>
                    <a:pt x="2475" y="4748"/>
                  </a:lnTo>
                  <a:lnTo>
                    <a:pt x="2437" y="4729"/>
                  </a:lnTo>
                  <a:cubicBezTo>
                    <a:pt x="2323" y="4653"/>
                    <a:pt x="2208" y="4615"/>
                    <a:pt x="2075" y="4577"/>
                  </a:cubicBezTo>
                  <a:cubicBezTo>
                    <a:pt x="1828" y="4482"/>
                    <a:pt x="1561" y="4425"/>
                    <a:pt x="1276" y="4387"/>
                  </a:cubicBezTo>
                  <a:cubicBezTo>
                    <a:pt x="1199" y="4367"/>
                    <a:pt x="1123" y="4348"/>
                    <a:pt x="1047" y="4329"/>
                  </a:cubicBezTo>
                  <a:lnTo>
                    <a:pt x="971" y="4291"/>
                  </a:lnTo>
                  <a:lnTo>
                    <a:pt x="895" y="4253"/>
                  </a:lnTo>
                  <a:lnTo>
                    <a:pt x="857" y="4234"/>
                  </a:lnTo>
                  <a:lnTo>
                    <a:pt x="838" y="4215"/>
                  </a:lnTo>
                  <a:cubicBezTo>
                    <a:pt x="819" y="4177"/>
                    <a:pt x="800" y="4158"/>
                    <a:pt x="781" y="4139"/>
                  </a:cubicBezTo>
                  <a:lnTo>
                    <a:pt x="724" y="4063"/>
                  </a:lnTo>
                  <a:cubicBezTo>
                    <a:pt x="705" y="4006"/>
                    <a:pt x="685" y="3949"/>
                    <a:pt x="666" y="3892"/>
                  </a:cubicBezTo>
                  <a:cubicBezTo>
                    <a:pt x="628" y="3777"/>
                    <a:pt x="609" y="3682"/>
                    <a:pt x="571" y="3587"/>
                  </a:cubicBezTo>
                  <a:cubicBezTo>
                    <a:pt x="533" y="3358"/>
                    <a:pt x="495" y="3111"/>
                    <a:pt x="495" y="2883"/>
                  </a:cubicBezTo>
                  <a:cubicBezTo>
                    <a:pt x="495" y="2787"/>
                    <a:pt x="476" y="2673"/>
                    <a:pt x="495" y="2597"/>
                  </a:cubicBezTo>
                  <a:cubicBezTo>
                    <a:pt x="495" y="2540"/>
                    <a:pt x="514" y="2464"/>
                    <a:pt x="514" y="2407"/>
                  </a:cubicBezTo>
                  <a:lnTo>
                    <a:pt x="514" y="2368"/>
                  </a:lnTo>
                  <a:lnTo>
                    <a:pt x="533" y="2368"/>
                  </a:lnTo>
                  <a:cubicBezTo>
                    <a:pt x="628" y="2292"/>
                    <a:pt x="762" y="2216"/>
                    <a:pt x="876" y="2140"/>
                  </a:cubicBezTo>
                  <a:cubicBezTo>
                    <a:pt x="971" y="2102"/>
                    <a:pt x="1085" y="2026"/>
                    <a:pt x="1180" y="1950"/>
                  </a:cubicBezTo>
                  <a:cubicBezTo>
                    <a:pt x="1257" y="1874"/>
                    <a:pt x="1314" y="1797"/>
                    <a:pt x="1371" y="1702"/>
                  </a:cubicBezTo>
                  <a:cubicBezTo>
                    <a:pt x="1428" y="1626"/>
                    <a:pt x="1466" y="1531"/>
                    <a:pt x="1504" y="1417"/>
                  </a:cubicBezTo>
                  <a:lnTo>
                    <a:pt x="1561" y="1321"/>
                  </a:lnTo>
                  <a:lnTo>
                    <a:pt x="1618" y="1245"/>
                  </a:lnTo>
                  <a:lnTo>
                    <a:pt x="1675" y="1188"/>
                  </a:lnTo>
                  <a:lnTo>
                    <a:pt x="1714" y="1169"/>
                  </a:lnTo>
                  <a:lnTo>
                    <a:pt x="1752" y="1150"/>
                  </a:lnTo>
                  <a:lnTo>
                    <a:pt x="1885" y="1093"/>
                  </a:lnTo>
                  <a:lnTo>
                    <a:pt x="2018" y="1055"/>
                  </a:lnTo>
                  <a:close/>
                  <a:moveTo>
                    <a:pt x="2323" y="1"/>
                  </a:moveTo>
                  <a:cubicBezTo>
                    <a:pt x="2153" y="1"/>
                    <a:pt x="1985" y="22"/>
                    <a:pt x="1828" y="65"/>
                  </a:cubicBezTo>
                  <a:cubicBezTo>
                    <a:pt x="1637" y="160"/>
                    <a:pt x="1485" y="274"/>
                    <a:pt x="1333" y="427"/>
                  </a:cubicBezTo>
                  <a:cubicBezTo>
                    <a:pt x="1161" y="598"/>
                    <a:pt x="1028" y="807"/>
                    <a:pt x="971" y="1055"/>
                  </a:cubicBezTo>
                  <a:cubicBezTo>
                    <a:pt x="952" y="1188"/>
                    <a:pt x="933" y="1321"/>
                    <a:pt x="914" y="1474"/>
                  </a:cubicBezTo>
                  <a:cubicBezTo>
                    <a:pt x="914" y="1512"/>
                    <a:pt x="895" y="1531"/>
                    <a:pt x="895" y="1569"/>
                  </a:cubicBezTo>
                  <a:lnTo>
                    <a:pt x="857" y="1607"/>
                  </a:lnTo>
                  <a:cubicBezTo>
                    <a:pt x="724" y="1702"/>
                    <a:pt x="609" y="1835"/>
                    <a:pt x="514" y="1988"/>
                  </a:cubicBezTo>
                  <a:cubicBezTo>
                    <a:pt x="343" y="2254"/>
                    <a:pt x="210" y="2559"/>
                    <a:pt x="152" y="2883"/>
                  </a:cubicBezTo>
                  <a:cubicBezTo>
                    <a:pt x="114" y="3054"/>
                    <a:pt x="76" y="3225"/>
                    <a:pt x="57" y="3416"/>
                  </a:cubicBezTo>
                  <a:cubicBezTo>
                    <a:pt x="19" y="3625"/>
                    <a:pt x="0" y="3853"/>
                    <a:pt x="0" y="4082"/>
                  </a:cubicBezTo>
                  <a:cubicBezTo>
                    <a:pt x="0" y="4329"/>
                    <a:pt x="57" y="4558"/>
                    <a:pt x="171" y="4767"/>
                  </a:cubicBezTo>
                  <a:cubicBezTo>
                    <a:pt x="305" y="4977"/>
                    <a:pt x="476" y="5167"/>
                    <a:pt x="685" y="5300"/>
                  </a:cubicBezTo>
                  <a:cubicBezTo>
                    <a:pt x="857" y="5415"/>
                    <a:pt x="1047" y="5510"/>
                    <a:pt x="1219" y="5586"/>
                  </a:cubicBezTo>
                  <a:cubicBezTo>
                    <a:pt x="1314" y="5643"/>
                    <a:pt x="1390" y="5681"/>
                    <a:pt x="1485" y="5738"/>
                  </a:cubicBezTo>
                  <a:lnTo>
                    <a:pt x="1599" y="5833"/>
                  </a:lnTo>
                  <a:lnTo>
                    <a:pt x="1618" y="5852"/>
                  </a:lnTo>
                  <a:cubicBezTo>
                    <a:pt x="1694" y="5986"/>
                    <a:pt x="1790" y="6100"/>
                    <a:pt x="1885" y="6214"/>
                  </a:cubicBezTo>
                  <a:cubicBezTo>
                    <a:pt x="1980" y="6309"/>
                    <a:pt x="2094" y="6385"/>
                    <a:pt x="2208" y="6443"/>
                  </a:cubicBezTo>
                  <a:lnTo>
                    <a:pt x="2208" y="6424"/>
                  </a:lnTo>
                  <a:cubicBezTo>
                    <a:pt x="2292" y="6451"/>
                    <a:pt x="2386" y="6469"/>
                    <a:pt x="2475" y="6469"/>
                  </a:cubicBezTo>
                  <a:cubicBezTo>
                    <a:pt x="2508" y="6469"/>
                    <a:pt x="2540" y="6467"/>
                    <a:pt x="2570" y="6462"/>
                  </a:cubicBezTo>
                  <a:cubicBezTo>
                    <a:pt x="2589" y="6471"/>
                    <a:pt x="2613" y="6476"/>
                    <a:pt x="2637" y="6476"/>
                  </a:cubicBezTo>
                  <a:cubicBezTo>
                    <a:pt x="2661" y="6476"/>
                    <a:pt x="2684" y="6471"/>
                    <a:pt x="2703" y="6462"/>
                  </a:cubicBezTo>
                  <a:cubicBezTo>
                    <a:pt x="3122" y="6405"/>
                    <a:pt x="3427" y="6062"/>
                    <a:pt x="3674" y="5757"/>
                  </a:cubicBezTo>
                  <a:cubicBezTo>
                    <a:pt x="3941" y="5396"/>
                    <a:pt x="4169" y="5034"/>
                    <a:pt x="4379" y="4653"/>
                  </a:cubicBezTo>
                  <a:cubicBezTo>
                    <a:pt x="4436" y="4577"/>
                    <a:pt x="4512" y="4501"/>
                    <a:pt x="4550" y="4406"/>
                  </a:cubicBezTo>
                  <a:cubicBezTo>
                    <a:pt x="4645" y="4272"/>
                    <a:pt x="4702" y="4101"/>
                    <a:pt x="4760" y="3930"/>
                  </a:cubicBezTo>
                  <a:cubicBezTo>
                    <a:pt x="4798" y="3720"/>
                    <a:pt x="4836" y="3473"/>
                    <a:pt x="4836" y="3244"/>
                  </a:cubicBezTo>
                  <a:cubicBezTo>
                    <a:pt x="4855" y="2749"/>
                    <a:pt x="4607" y="2349"/>
                    <a:pt x="4436" y="1912"/>
                  </a:cubicBezTo>
                  <a:cubicBezTo>
                    <a:pt x="4417" y="1854"/>
                    <a:pt x="4398" y="1797"/>
                    <a:pt x="4379" y="1721"/>
                  </a:cubicBezTo>
                  <a:lnTo>
                    <a:pt x="4366" y="1645"/>
                  </a:lnTo>
                  <a:lnTo>
                    <a:pt x="4366" y="1645"/>
                  </a:lnTo>
                  <a:cubicBezTo>
                    <a:pt x="4370" y="1664"/>
                    <a:pt x="4375" y="1683"/>
                    <a:pt x="4379" y="1702"/>
                  </a:cubicBezTo>
                  <a:lnTo>
                    <a:pt x="4360" y="1607"/>
                  </a:lnTo>
                  <a:lnTo>
                    <a:pt x="4366" y="1645"/>
                  </a:lnTo>
                  <a:lnTo>
                    <a:pt x="4366" y="1645"/>
                  </a:lnTo>
                  <a:cubicBezTo>
                    <a:pt x="4332" y="1493"/>
                    <a:pt x="4298" y="1340"/>
                    <a:pt x="4265" y="1188"/>
                  </a:cubicBezTo>
                  <a:cubicBezTo>
                    <a:pt x="4227" y="1074"/>
                    <a:pt x="4188" y="960"/>
                    <a:pt x="4131" y="845"/>
                  </a:cubicBezTo>
                  <a:cubicBezTo>
                    <a:pt x="4074" y="769"/>
                    <a:pt x="3998" y="674"/>
                    <a:pt x="3922" y="617"/>
                  </a:cubicBezTo>
                  <a:cubicBezTo>
                    <a:pt x="3846" y="522"/>
                    <a:pt x="3751" y="465"/>
                    <a:pt x="3636" y="408"/>
                  </a:cubicBezTo>
                  <a:cubicBezTo>
                    <a:pt x="3484" y="293"/>
                    <a:pt x="3313" y="198"/>
                    <a:pt x="3122" y="122"/>
                  </a:cubicBezTo>
                  <a:cubicBezTo>
                    <a:pt x="2913" y="65"/>
                    <a:pt x="2703" y="27"/>
                    <a:pt x="2494" y="8"/>
                  </a:cubicBezTo>
                  <a:cubicBezTo>
                    <a:pt x="2437" y="3"/>
                    <a:pt x="2380" y="1"/>
                    <a:pt x="2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3" name="Google Shape;1923;p64"/>
            <p:cNvSpPr/>
            <p:nvPr/>
          </p:nvSpPr>
          <p:spPr>
            <a:xfrm>
              <a:off x="5397975" y="1701100"/>
              <a:ext cx="133775" cy="153350"/>
            </a:xfrm>
            <a:custGeom>
              <a:avLst/>
              <a:gdLst/>
              <a:ahLst/>
              <a:cxnLst/>
              <a:rect l="l" t="t" r="r" b="b"/>
              <a:pathLst>
                <a:path w="5351" h="6134" extrusionOk="0">
                  <a:moveTo>
                    <a:pt x="876" y="1184"/>
                  </a:moveTo>
                  <a:cubicBezTo>
                    <a:pt x="819" y="1374"/>
                    <a:pt x="800" y="1584"/>
                    <a:pt x="762" y="1793"/>
                  </a:cubicBezTo>
                  <a:lnTo>
                    <a:pt x="762" y="1812"/>
                  </a:lnTo>
                  <a:cubicBezTo>
                    <a:pt x="762" y="1755"/>
                    <a:pt x="743" y="1717"/>
                    <a:pt x="743" y="1679"/>
                  </a:cubicBezTo>
                  <a:cubicBezTo>
                    <a:pt x="743" y="1663"/>
                    <a:pt x="743" y="1648"/>
                    <a:pt x="743" y="1622"/>
                  </a:cubicBezTo>
                  <a:lnTo>
                    <a:pt x="743" y="1584"/>
                  </a:lnTo>
                  <a:lnTo>
                    <a:pt x="762" y="1526"/>
                  </a:lnTo>
                  <a:cubicBezTo>
                    <a:pt x="781" y="1469"/>
                    <a:pt x="781" y="1469"/>
                    <a:pt x="800" y="1393"/>
                  </a:cubicBezTo>
                  <a:cubicBezTo>
                    <a:pt x="819" y="1317"/>
                    <a:pt x="857" y="1241"/>
                    <a:pt x="876" y="1184"/>
                  </a:cubicBezTo>
                  <a:close/>
                  <a:moveTo>
                    <a:pt x="1619" y="708"/>
                  </a:moveTo>
                  <a:lnTo>
                    <a:pt x="1676" y="727"/>
                  </a:lnTo>
                  <a:lnTo>
                    <a:pt x="1790" y="784"/>
                  </a:lnTo>
                  <a:lnTo>
                    <a:pt x="1924" y="860"/>
                  </a:lnTo>
                  <a:cubicBezTo>
                    <a:pt x="2076" y="974"/>
                    <a:pt x="2228" y="1089"/>
                    <a:pt x="2400" y="1203"/>
                  </a:cubicBezTo>
                  <a:cubicBezTo>
                    <a:pt x="2552" y="1317"/>
                    <a:pt x="2723" y="1393"/>
                    <a:pt x="2894" y="1412"/>
                  </a:cubicBezTo>
                  <a:cubicBezTo>
                    <a:pt x="2933" y="1422"/>
                    <a:pt x="2971" y="1427"/>
                    <a:pt x="3006" y="1427"/>
                  </a:cubicBezTo>
                  <a:cubicBezTo>
                    <a:pt x="3042" y="1427"/>
                    <a:pt x="3075" y="1422"/>
                    <a:pt x="3104" y="1412"/>
                  </a:cubicBezTo>
                  <a:cubicBezTo>
                    <a:pt x="3199" y="1546"/>
                    <a:pt x="3294" y="1660"/>
                    <a:pt x="3389" y="1793"/>
                  </a:cubicBezTo>
                  <a:cubicBezTo>
                    <a:pt x="3409" y="1831"/>
                    <a:pt x="3447" y="1869"/>
                    <a:pt x="3466" y="1926"/>
                  </a:cubicBezTo>
                  <a:cubicBezTo>
                    <a:pt x="3466" y="1945"/>
                    <a:pt x="3485" y="1964"/>
                    <a:pt x="3466" y="1983"/>
                  </a:cubicBezTo>
                  <a:cubicBezTo>
                    <a:pt x="3447" y="2021"/>
                    <a:pt x="3447" y="2060"/>
                    <a:pt x="3447" y="2079"/>
                  </a:cubicBezTo>
                  <a:lnTo>
                    <a:pt x="3447" y="2117"/>
                  </a:lnTo>
                  <a:cubicBezTo>
                    <a:pt x="3428" y="2155"/>
                    <a:pt x="3428" y="2193"/>
                    <a:pt x="3409" y="2231"/>
                  </a:cubicBezTo>
                  <a:cubicBezTo>
                    <a:pt x="3351" y="2307"/>
                    <a:pt x="3313" y="2402"/>
                    <a:pt x="3256" y="2478"/>
                  </a:cubicBezTo>
                  <a:cubicBezTo>
                    <a:pt x="3123" y="2669"/>
                    <a:pt x="2971" y="2859"/>
                    <a:pt x="2818" y="3050"/>
                  </a:cubicBezTo>
                  <a:lnTo>
                    <a:pt x="2704" y="3164"/>
                  </a:lnTo>
                  <a:lnTo>
                    <a:pt x="2685" y="3164"/>
                  </a:lnTo>
                  <a:cubicBezTo>
                    <a:pt x="2552" y="3240"/>
                    <a:pt x="2400" y="3335"/>
                    <a:pt x="2266" y="3430"/>
                  </a:cubicBezTo>
                  <a:cubicBezTo>
                    <a:pt x="2095" y="3564"/>
                    <a:pt x="1943" y="3716"/>
                    <a:pt x="1809" y="3887"/>
                  </a:cubicBezTo>
                  <a:cubicBezTo>
                    <a:pt x="1695" y="4020"/>
                    <a:pt x="1581" y="4192"/>
                    <a:pt x="1505" y="4363"/>
                  </a:cubicBezTo>
                  <a:cubicBezTo>
                    <a:pt x="1467" y="4458"/>
                    <a:pt x="1410" y="4534"/>
                    <a:pt x="1371" y="4630"/>
                  </a:cubicBezTo>
                  <a:lnTo>
                    <a:pt x="1238" y="4515"/>
                  </a:lnTo>
                  <a:cubicBezTo>
                    <a:pt x="1181" y="4439"/>
                    <a:pt x="1105" y="4382"/>
                    <a:pt x="1029" y="4306"/>
                  </a:cubicBezTo>
                  <a:lnTo>
                    <a:pt x="991" y="4230"/>
                  </a:lnTo>
                  <a:lnTo>
                    <a:pt x="953" y="4135"/>
                  </a:lnTo>
                  <a:cubicBezTo>
                    <a:pt x="934" y="4078"/>
                    <a:pt x="915" y="4001"/>
                    <a:pt x="896" y="3944"/>
                  </a:cubicBezTo>
                  <a:cubicBezTo>
                    <a:pt x="896" y="3887"/>
                    <a:pt x="876" y="3830"/>
                    <a:pt x="876" y="3792"/>
                  </a:cubicBezTo>
                  <a:cubicBezTo>
                    <a:pt x="876" y="3564"/>
                    <a:pt x="876" y="3354"/>
                    <a:pt x="896" y="3145"/>
                  </a:cubicBezTo>
                  <a:lnTo>
                    <a:pt x="896" y="3126"/>
                  </a:lnTo>
                  <a:cubicBezTo>
                    <a:pt x="896" y="3069"/>
                    <a:pt x="915" y="3030"/>
                    <a:pt x="915" y="2973"/>
                  </a:cubicBezTo>
                  <a:cubicBezTo>
                    <a:pt x="953" y="2859"/>
                    <a:pt x="972" y="2745"/>
                    <a:pt x="972" y="2631"/>
                  </a:cubicBezTo>
                  <a:cubicBezTo>
                    <a:pt x="991" y="2555"/>
                    <a:pt x="972" y="2478"/>
                    <a:pt x="953" y="2421"/>
                  </a:cubicBezTo>
                  <a:cubicBezTo>
                    <a:pt x="934" y="2364"/>
                    <a:pt x="915" y="2307"/>
                    <a:pt x="896" y="2250"/>
                  </a:cubicBezTo>
                  <a:cubicBezTo>
                    <a:pt x="896" y="2212"/>
                    <a:pt x="876" y="2155"/>
                    <a:pt x="857" y="2117"/>
                  </a:cubicBezTo>
                  <a:cubicBezTo>
                    <a:pt x="953" y="1831"/>
                    <a:pt x="1067" y="1546"/>
                    <a:pt x="1181" y="1260"/>
                  </a:cubicBezTo>
                  <a:cubicBezTo>
                    <a:pt x="1219" y="1203"/>
                    <a:pt x="1257" y="1146"/>
                    <a:pt x="1314" y="1070"/>
                  </a:cubicBezTo>
                  <a:cubicBezTo>
                    <a:pt x="1352" y="1012"/>
                    <a:pt x="1410" y="936"/>
                    <a:pt x="1448" y="879"/>
                  </a:cubicBezTo>
                  <a:cubicBezTo>
                    <a:pt x="1505" y="822"/>
                    <a:pt x="1562" y="765"/>
                    <a:pt x="1619" y="708"/>
                  </a:cubicBezTo>
                  <a:close/>
                  <a:moveTo>
                    <a:pt x="1752" y="1"/>
                  </a:moveTo>
                  <a:cubicBezTo>
                    <a:pt x="1585" y="1"/>
                    <a:pt x="1436" y="76"/>
                    <a:pt x="1333" y="213"/>
                  </a:cubicBezTo>
                  <a:cubicBezTo>
                    <a:pt x="1276" y="289"/>
                    <a:pt x="1238" y="384"/>
                    <a:pt x="1200" y="460"/>
                  </a:cubicBezTo>
                  <a:cubicBezTo>
                    <a:pt x="1124" y="613"/>
                    <a:pt x="1048" y="746"/>
                    <a:pt x="991" y="898"/>
                  </a:cubicBezTo>
                  <a:cubicBezTo>
                    <a:pt x="896" y="974"/>
                    <a:pt x="800" y="1070"/>
                    <a:pt x="724" y="1165"/>
                  </a:cubicBezTo>
                  <a:cubicBezTo>
                    <a:pt x="610" y="1298"/>
                    <a:pt x="534" y="1431"/>
                    <a:pt x="477" y="1584"/>
                  </a:cubicBezTo>
                  <a:cubicBezTo>
                    <a:pt x="420" y="1736"/>
                    <a:pt x="420" y="1888"/>
                    <a:pt x="420" y="2041"/>
                  </a:cubicBezTo>
                  <a:cubicBezTo>
                    <a:pt x="420" y="2117"/>
                    <a:pt x="420" y="2231"/>
                    <a:pt x="420" y="2288"/>
                  </a:cubicBezTo>
                  <a:cubicBezTo>
                    <a:pt x="420" y="2364"/>
                    <a:pt x="439" y="2421"/>
                    <a:pt x="439" y="2497"/>
                  </a:cubicBezTo>
                  <a:lnTo>
                    <a:pt x="439" y="2516"/>
                  </a:lnTo>
                  <a:cubicBezTo>
                    <a:pt x="439" y="2536"/>
                    <a:pt x="420" y="2555"/>
                    <a:pt x="420" y="2574"/>
                  </a:cubicBezTo>
                  <a:cubicBezTo>
                    <a:pt x="381" y="2688"/>
                    <a:pt x="324" y="2802"/>
                    <a:pt x="305" y="2916"/>
                  </a:cubicBezTo>
                  <a:cubicBezTo>
                    <a:pt x="267" y="3069"/>
                    <a:pt x="210" y="3202"/>
                    <a:pt x="172" y="3354"/>
                  </a:cubicBezTo>
                  <a:cubicBezTo>
                    <a:pt x="39" y="3773"/>
                    <a:pt x="1" y="4211"/>
                    <a:pt x="96" y="4649"/>
                  </a:cubicBezTo>
                  <a:cubicBezTo>
                    <a:pt x="134" y="4877"/>
                    <a:pt x="229" y="5106"/>
                    <a:pt x="362" y="5315"/>
                  </a:cubicBezTo>
                  <a:cubicBezTo>
                    <a:pt x="439" y="5410"/>
                    <a:pt x="496" y="5505"/>
                    <a:pt x="572" y="5601"/>
                  </a:cubicBezTo>
                  <a:cubicBezTo>
                    <a:pt x="686" y="5753"/>
                    <a:pt x="838" y="5905"/>
                    <a:pt x="1010" y="6000"/>
                  </a:cubicBezTo>
                  <a:cubicBezTo>
                    <a:pt x="1124" y="6077"/>
                    <a:pt x="1257" y="6115"/>
                    <a:pt x="1410" y="6134"/>
                  </a:cubicBezTo>
                  <a:lnTo>
                    <a:pt x="1600" y="6134"/>
                  </a:lnTo>
                  <a:cubicBezTo>
                    <a:pt x="1676" y="6134"/>
                    <a:pt x="1752" y="6134"/>
                    <a:pt x="1809" y="6115"/>
                  </a:cubicBezTo>
                  <a:cubicBezTo>
                    <a:pt x="2057" y="6096"/>
                    <a:pt x="2266" y="5981"/>
                    <a:pt x="2438" y="5829"/>
                  </a:cubicBezTo>
                  <a:cubicBezTo>
                    <a:pt x="2571" y="5696"/>
                    <a:pt x="2685" y="5543"/>
                    <a:pt x="2799" y="5410"/>
                  </a:cubicBezTo>
                  <a:cubicBezTo>
                    <a:pt x="2837" y="5353"/>
                    <a:pt x="2894" y="5315"/>
                    <a:pt x="2952" y="5258"/>
                  </a:cubicBezTo>
                  <a:lnTo>
                    <a:pt x="3028" y="5182"/>
                  </a:lnTo>
                  <a:lnTo>
                    <a:pt x="3161" y="5125"/>
                  </a:lnTo>
                  <a:cubicBezTo>
                    <a:pt x="3370" y="5029"/>
                    <a:pt x="3580" y="4953"/>
                    <a:pt x="3770" y="4839"/>
                  </a:cubicBezTo>
                  <a:cubicBezTo>
                    <a:pt x="3999" y="4725"/>
                    <a:pt x="4208" y="4573"/>
                    <a:pt x="4379" y="4363"/>
                  </a:cubicBezTo>
                  <a:cubicBezTo>
                    <a:pt x="4570" y="4173"/>
                    <a:pt x="4722" y="3944"/>
                    <a:pt x="4874" y="3716"/>
                  </a:cubicBezTo>
                  <a:cubicBezTo>
                    <a:pt x="5027" y="3468"/>
                    <a:pt x="5160" y="3202"/>
                    <a:pt x="5255" y="2935"/>
                  </a:cubicBezTo>
                  <a:cubicBezTo>
                    <a:pt x="5312" y="2707"/>
                    <a:pt x="5350" y="2459"/>
                    <a:pt x="5350" y="2212"/>
                  </a:cubicBezTo>
                  <a:cubicBezTo>
                    <a:pt x="5350" y="1926"/>
                    <a:pt x="5274" y="1622"/>
                    <a:pt x="5122" y="1355"/>
                  </a:cubicBezTo>
                  <a:cubicBezTo>
                    <a:pt x="5008" y="1184"/>
                    <a:pt x="4874" y="1032"/>
                    <a:pt x="4703" y="898"/>
                  </a:cubicBezTo>
                  <a:cubicBezTo>
                    <a:pt x="4627" y="822"/>
                    <a:pt x="4532" y="746"/>
                    <a:pt x="4437" y="651"/>
                  </a:cubicBezTo>
                  <a:cubicBezTo>
                    <a:pt x="4303" y="537"/>
                    <a:pt x="4132" y="422"/>
                    <a:pt x="3980" y="308"/>
                  </a:cubicBezTo>
                  <a:cubicBezTo>
                    <a:pt x="3846" y="213"/>
                    <a:pt x="3713" y="137"/>
                    <a:pt x="3542" y="99"/>
                  </a:cubicBezTo>
                  <a:cubicBezTo>
                    <a:pt x="3486" y="92"/>
                    <a:pt x="3428" y="87"/>
                    <a:pt x="3369" y="87"/>
                  </a:cubicBezTo>
                  <a:cubicBezTo>
                    <a:pt x="3267" y="87"/>
                    <a:pt x="3162" y="101"/>
                    <a:pt x="3066" y="137"/>
                  </a:cubicBezTo>
                  <a:cubicBezTo>
                    <a:pt x="2990" y="175"/>
                    <a:pt x="2894" y="213"/>
                    <a:pt x="2818" y="270"/>
                  </a:cubicBezTo>
                  <a:lnTo>
                    <a:pt x="2799" y="270"/>
                  </a:lnTo>
                  <a:lnTo>
                    <a:pt x="2704" y="232"/>
                  </a:lnTo>
                  <a:cubicBezTo>
                    <a:pt x="2438" y="80"/>
                    <a:pt x="2114" y="3"/>
                    <a:pt x="1809" y="3"/>
                  </a:cubicBezTo>
                  <a:cubicBezTo>
                    <a:pt x="1790" y="2"/>
                    <a:pt x="1771" y="1"/>
                    <a:pt x="1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4" name="Google Shape;1924;p64"/>
            <p:cNvSpPr/>
            <p:nvPr/>
          </p:nvSpPr>
          <p:spPr>
            <a:xfrm>
              <a:off x="5413200" y="1725800"/>
              <a:ext cx="9425" cy="26800"/>
            </a:xfrm>
            <a:custGeom>
              <a:avLst/>
              <a:gdLst/>
              <a:ahLst/>
              <a:cxnLst/>
              <a:rect l="l" t="t" r="r" b="b"/>
              <a:pathLst>
                <a:path w="377" h="1072" extrusionOk="0">
                  <a:moveTo>
                    <a:pt x="307" y="1"/>
                  </a:moveTo>
                  <a:cubicBezTo>
                    <a:pt x="293" y="1"/>
                    <a:pt x="279" y="8"/>
                    <a:pt x="267" y="24"/>
                  </a:cubicBezTo>
                  <a:cubicBezTo>
                    <a:pt x="153" y="177"/>
                    <a:pt x="77" y="348"/>
                    <a:pt x="39" y="538"/>
                  </a:cubicBezTo>
                  <a:cubicBezTo>
                    <a:pt x="20" y="615"/>
                    <a:pt x="20" y="691"/>
                    <a:pt x="20" y="767"/>
                  </a:cubicBezTo>
                  <a:cubicBezTo>
                    <a:pt x="1" y="843"/>
                    <a:pt x="1" y="900"/>
                    <a:pt x="39" y="957"/>
                  </a:cubicBezTo>
                  <a:cubicBezTo>
                    <a:pt x="58" y="976"/>
                    <a:pt x="96" y="995"/>
                    <a:pt x="134" y="995"/>
                  </a:cubicBezTo>
                  <a:lnTo>
                    <a:pt x="134" y="1033"/>
                  </a:lnTo>
                  <a:lnTo>
                    <a:pt x="153" y="1072"/>
                  </a:lnTo>
                  <a:lnTo>
                    <a:pt x="153" y="1014"/>
                  </a:lnTo>
                  <a:cubicBezTo>
                    <a:pt x="172" y="1014"/>
                    <a:pt x="191" y="1014"/>
                    <a:pt x="210" y="995"/>
                  </a:cubicBezTo>
                  <a:cubicBezTo>
                    <a:pt x="248" y="938"/>
                    <a:pt x="287" y="881"/>
                    <a:pt x="287" y="805"/>
                  </a:cubicBezTo>
                  <a:lnTo>
                    <a:pt x="344" y="786"/>
                  </a:lnTo>
                  <a:lnTo>
                    <a:pt x="306" y="786"/>
                  </a:lnTo>
                  <a:cubicBezTo>
                    <a:pt x="306" y="710"/>
                    <a:pt x="325" y="615"/>
                    <a:pt x="325" y="538"/>
                  </a:cubicBezTo>
                  <a:cubicBezTo>
                    <a:pt x="325" y="500"/>
                    <a:pt x="325" y="443"/>
                    <a:pt x="325" y="405"/>
                  </a:cubicBezTo>
                  <a:cubicBezTo>
                    <a:pt x="306" y="367"/>
                    <a:pt x="287" y="348"/>
                    <a:pt x="267" y="348"/>
                  </a:cubicBezTo>
                  <a:lnTo>
                    <a:pt x="287" y="253"/>
                  </a:lnTo>
                  <a:cubicBezTo>
                    <a:pt x="325" y="196"/>
                    <a:pt x="325" y="158"/>
                    <a:pt x="363" y="82"/>
                  </a:cubicBezTo>
                  <a:cubicBezTo>
                    <a:pt x="376" y="41"/>
                    <a:pt x="342" y="1"/>
                    <a:pt x="307" y="1"/>
                  </a:cubicBezTo>
                  <a:close/>
                </a:path>
              </a:pathLst>
            </a:custGeom>
            <a:solidFill>
              <a:srgbClr val="2A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5" name="Google Shape;1925;p64"/>
            <p:cNvSpPr/>
            <p:nvPr/>
          </p:nvSpPr>
          <p:spPr>
            <a:xfrm>
              <a:off x="5099575" y="1853125"/>
              <a:ext cx="157075" cy="142675"/>
            </a:xfrm>
            <a:custGeom>
              <a:avLst/>
              <a:gdLst/>
              <a:ahLst/>
              <a:cxnLst/>
              <a:rect l="l" t="t" r="r" b="b"/>
              <a:pathLst>
                <a:path w="6283" h="5707" extrusionOk="0">
                  <a:moveTo>
                    <a:pt x="1123" y="1043"/>
                  </a:moveTo>
                  <a:lnTo>
                    <a:pt x="1142" y="1062"/>
                  </a:lnTo>
                  <a:lnTo>
                    <a:pt x="1180" y="1062"/>
                  </a:lnTo>
                  <a:cubicBezTo>
                    <a:pt x="1180" y="1062"/>
                    <a:pt x="1142" y="1062"/>
                    <a:pt x="1123" y="1043"/>
                  </a:cubicBezTo>
                  <a:close/>
                  <a:moveTo>
                    <a:pt x="2304" y="186"/>
                  </a:moveTo>
                  <a:cubicBezTo>
                    <a:pt x="2342" y="205"/>
                    <a:pt x="2399" y="205"/>
                    <a:pt x="2437" y="224"/>
                  </a:cubicBezTo>
                  <a:lnTo>
                    <a:pt x="2418" y="224"/>
                  </a:lnTo>
                  <a:lnTo>
                    <a:pt x="2475" y="243"/>
                  </a:lnTo>
                  <a:lnTo>
                    <a:pt x="2608" y="319"/>
                  </a:lnTo>
                  <a:cubicBezTo>
                    <a:pt x="2665" y="357"/>
                    <a:pt x="2684" y="357"/>
                    <a:pt x="2761" y="433"/>
                  </a:cubicBezTo>
                  <a:cubicBezTo>
                    <a:pt x="2837" y="510"/>
                    <a:pt x="2913" y="586"/>
                    <a:pt x="2989" y="662"/>
                  </a:cubicBezTo>
                  <a:cubicBezTo>
                    <a:pt x="3084" y="814"/>
                    <a:pt x="3217" y="947"/>
                    <a:pt x="3351" y="1081"/>
                  </a:cubicBezTo>
                  <a:cubicBezTo>
                    <a:pt x="3484" y="1214"/>
                    <a:pt x="3617" y="1328"/>
                    <a:pt x="3770" y="1461"/>
                  </a:cubicBezTo>
                  <a:cubicBezTo>
                    <a:pt x="3922" y="1595"/>
                    <a:pt x="4055" y="1728"/>
                    <a:pt x="4169" y="1861"/>
                  </a:cubicBezTo>
                  <a:cubicBezTo>
                    <a:pt x="4303" y="1995"/>
                    <a:pt x="4398" y="2147"/>
                    <a:pt x="4512" y="2299"/>
                  </a:cubicBezTo>
                  <a:cubicBezTo>
                    <a:pt x="4550" y="2356"/>
                    <a:pt x="4588" y="2413"/>
                    <a:pt x="4607" y="2470"/>
                  </a:cubicBezTo>
                  <a:lnTo>
                    <a:pt x="4645" y="2566"/>
                  </a:lnTo>
                  <a:cubicBezTo>
                    <a:pt x="4664" y="2585"/>
                    <a:pt x="4664" y="2623"/>
                    <a:pt x="4664" y="2642"/>
                  </a:cubicBezTo>
                  <a:lnTo>
                    <a:pt x="4664" y="2737"/>
                  </a:lnTo>
                  <a:cubicBezTo>
                    <a:pt x="4664" y="2775"/>
                    <a:pt x="4683" y="2813"/>
                    <a:pt x="4664" y="2870"/>
                  </a:cubicBezTo>
                  <a:cubicBezTo>
                    <a:pt x="4664" y="2908"/>
                    <a:pt x="4645" y="2965"/>
                    <a:pt x="4645" y="3023"/>
                  </a:cubicBezTo>
                  <a:cubicBezTo>
                    <a:pt x="4607" y="3080"/>
                    <a:pt x="4550" y="3156"/>
                    <a:pt x="4512" y="3232"/>
                  </a:cubicBezTo>
                  <a:lnTo>
                    <a:pt x="4474" y="3251"/>
                  </a:lnTo>
                  <a:lnTo>
                    <a:pt x="4379" y="3327"/>
                  </a:lnTo>
                  <a:cubicBezTo>
                    <a:pt x="4074" y="3499"/>
                    <a:pt x="3750" y="3670"/>
                    <a:pt x="3446" y="3822"/>
                  </a:cubicBezTo>
                  <a:lnTo>
                    <a:pt x="3370" y="3860"/>
                  </a:lnTo>
                  <a:cubicBezTo>
                    <a:pt x="3236" y="3879"/>
                    <a:pt x="3122" y="3917"/>
                    <a:pt x="2989" y="3974"/>
                  </a:cubicBezTo>
                  <a:lnTo>
                    <a:pt x="2875" y="4032"/>
                  </a:lnTo>
                  <a:cubicBezTo>
                    <a:pt x="2837" y="3994"/>
                    <a:pt x="2780" y="3974"/>
                    <a:pt x="2722" y="3936"/>
                  </a:cubicBezTo>
                  <a:lnTo>
                    <a:pt x="2380" y="3784"/>
                  </a:lnTo>
                  <a:lnTo>
                    <a:pt x="2246" y="3708"/>
                  </a:lnTo>
                  <a:lnTo>
                    <a:pt x="2151" y="3632"/>
                  </a:lnTo>
                  <a:lnTo>
                    <a:pt x="2075" y="3556"/>
                  </a:lnTo>
                  <a:lnTo>
                    <a:pt x="2037" y="3518"/>
                  </a:lnTo>
                  <a:lnTo>
                    <a:pt x="2018" y="3479"/>
                  </a:lnTo>
                  <a:lnTo>
                    <a:pt x="2018" y="3460"/>
                  </a:lnTo>
                  <a:lnTo>
                    <a:pt x="2018" y="3441"/>
                  </a:lnTo>
                  <a:lnTo>
                    <a:pt x="2018" y="3365"/>
                  </a:lnTo>
                  <a:lnTo>
                    <a:pt x="2018" y="3346"/>
                  </a:lnTo>
                  <a:cubicBezTo>
                    <a:pt x="2018" y="3270"/>
                    <a:pt x="2037" y="3213"/>
                    <a:pt x="2037" y="3156"/>
                  </a:cubicBezTo>
                  <a:cubicBezTo>
                    <a:pt x="2075" y="3004"/>
                    <a:pt x="2113" y="2851"/>
                    <a:pt x="2170" y="2680"/>
                  </a:cubicBezTo>
                  <a:cubicBezTo>
                    <a:pt x="2208" y="2604"/>
                    <a:pt x="2246" y="2509"/>
                    <a:pt x="2246" y="2413"/>
                  </a:cubicBezTo>
                  <a:cubicBezTo>
                    <a:pt x="2246" y="2242"/>
                    <a:pt x="2170" y="2090"/>
                    <a:pt x="2056" y="1975"/>
                  </a:cubicBezTo>
                  <a:cubicBezTo>
                    <a:pt x="1902" y="1856"/>
                    <a:pt x="1687" y="1782"/>
                    <a:pt x="1479" y="1782"/>
                  </a:cubicBezTo>
                  <a:cubicBezTo>
                    <a:pt x="1456" y="1782"/>
                    <a:pt x="1432" y="1783"/>
                    <a:pt x="1409" y="1785"/>
                  </a:cubicBezTo>
                  <a:lnTo>
                    <a:pt x="1333" y="1785"/>
                  </a:lnTo>
                  <a:lnTo>
                    <a:pt x="1276" y="1766"/>
                  </a:lnTo>
                  <a:cubicBezTo>
                    <a:pt x="1218" y="1747"/>
                    <a:pt x="1161" y="1728"/>
                    <a:pt x="1104" y="1690"/>
                  </a:cubicBezTo>
                  <a:lnTo>
                    <a:pt x="1047" y="1671"/>
                  </a:lnTo>
                  <a:lnTo>
                    <a:pt x="990" y="1614"/>
                  </a:lnTo>
                  <a:lnTo>
                    <a:pt x="971" y="1595"/>
                  </a:lnTo>
                  <a:lnTo>
                    <a:pt x="895" y="1500"/>
                  </a:lnTo>
                  <a:lnTo>
                    <a:pt x="838" y="1423"/>
                  </a:lnTo>
                  <a:lnTo>
                    <a:pt x="800" y="1347"/>
                  </a:lnTo>
                  <a:lnTo>
                    <a:pt x="800" y="1328"/>
                  </a:lnTo>
                  <a:lnTo>
                    <a:pt x="800" y="1290"/>
                  </a:lnTo>
                  <a:lnTo>
                    <a:pt x="838" y="1214"/>
                  </a:lnTo>
                  <a:cubicBezTo>
                    <a:pt x="876" y="1138"/>
                    <a:pt x="933" y="1062"/>
                    <a:pt x="971" y="1005"/>
                  </a:cubicBezTo>
                  <a:cubicBezTo>
                    <a:pt x="1066" y="890"/>
                    <a:pt x="1142" y="776"/>
                    <a:pt x="1237" y="662"/>
                  </a:cubicBezTo>
                  <a:cubicBezTo>
                    <a:pt x="1276" y="624"/>
                    <a:pt x="1314" y="586"/>
                    <a:pt x="1352" y="548"/>
                  </a:cubicBezTo>
                  <a:cubicBezTo>
                    <a:pt x="1409" y="510"/>
                    <a:pt x="1466" y="452"/>
                    <a:pt x="1523" y="414"/>
                  </a:cubicBezTo>
                  <a:lnTo>
                    <a:pt x="1599" y="376"/>
                  </a:lnTo>
                  <a:lnTo>
                    <a:pt x="1523" y="433"/>
                  </a:lnTo>
                  <a:cubicBezTo>
                    <a:pt x="1428" y="529"/>
                    <a:pt x="1352" y="624"/>
                    <a:pt x="1276" y="738"/>
                  </a:cubicBezTo>
                  <a:cubicBezTo>
                    <a:pt x="1218" y="795"/>
                    <a:pt x="1180" y="871"/>
                    <a:pt x="1142" y="947"/>
                  </a:cubicBezTo>
                  <a:cubicBezTo>
                    <a:pt x="1123" y="966"/>
                    <a:pt x="1104" y="1024"/>
                    <a:pt x="1123" y="1043"/>
                  </a:cubicBezTo>
                  <a:lnTo>
                    <a:pt x="1123" y="1005"/>
                  </a:lnTo>
                  <a:lnTo>
                    <a:pt x="1142" y="966"/>
                  </a:lnTo>
                  <a:cubicBezTo>
                    <a:pt x="1161" y="928"/>
                    <a:pt x="1180" y="890"/>
                    <a:pt x="1218" y="852"/>
                  </a:cubicBezTo>
                  <a:cubicBezTo>
                    <a:pt x="1237" y="814"/>
                    <a:pt x="1295" y="757"/>
                    <a:pt x="1333" y="719"/>
                  </a:cubicBezTo>
                  <a:cubicBezTo>
                    <a:pt x="1390" y="643"/>
                    <a:pt x="1428" y="605"/>
                    <a:pt x="1504" y="529"/>
                  </a:cubicBezTo>
                  <a:cubicBezTo>
                    <a:pt x="1580" y="471"/>
                    <a:pt x="1675" y="395"/>
                    <a:pt x="1751" y="338"/>
                  </a:cubicBezTo>
                  <a:cubicBezTo>
                    <a:pt x="1790" y="319"/>
                    <a:pt x="1847" y="300"/>
                    <a:pt x="1885" y="281"/>
                  </a:cubicBezTo>
                  <a:lnTo>
                    <a:pt x="1980" y="224"/>
                  </a:lnTo>
                  <a:lnTo>
                    <a:pt x="2075" y="205"/>
                  </a:lnTo>
                  <a:lnTo>
                    <a:pt x="2151" y="186"/>
                  </a:lnTo>
                  <a:close/>
                  <a:moveTo>
                    <a:pt x="2392" y="0"/>
                  </a:moveTo>
                  <a:cubicBezTo>
                    <a:pt x="2342" y="0"/>
                    <a:pt x="2294" y="5"/>
                    <a:pt x="2246" y="15"/>
                  </a:cubicBezTo>
                  <a:lnTo>
                    <a:pt x="2151" y="34"/>
                  </a:lnTo>
                  <a:cubicBezTo>
                    <a:pt x="1999" y="34"/>
                    <a:pt x="1828" y="34"/>
                    <a:pt x="1675" y="53"/>
                  </a:cubicBezTo>
                  <a:cubicBezTo>
                    <a:pt x="1333" y="129"/>
                    <a:pt x="1009" y="262"/>
                    <a:pt x="723" y="471"/>
                  </a:cubicBezTo>
                  <a:lnTo>
                    <a:pt x="762" y="452"/>
                  </a:lnTo>
                  <a:lnTo>
                    <a:pt x="762" y="452"/>
                  </a:lnTo>
                  <a:cubicBezTo>
                    <a:pt x="514" y="605"/>
                    <a:pt x="286" y="795"/>
                    <a:pt x="133" y="1043"/>
                  </a:cubicBezTo>
                  <a:cubicBezTo>
                    <a:pt x="0" y="1309"/>
                    <a:pt x="0" y="1595"/>
                    <a:pt x="133" y="1861"/>
                  </a:cubicBezTo>
                  <a:cubicBezTo>
                    <a:pt x="228" y="2147"/>
                    <a:pt x="400" y="2375"/>
                    <a:pt x="647" y="2547"/>
                  </a:cubicBezTo>
                  <a:cubicBezTo>
                    <a:pt x="742" y="2623"/>
                    <a:pt x="857" y="2699"/>
                    <a:pt x="971" y="2737"/>
                  </a:cubicBezTo>
                  <a:cubicBezTo>
                    <a:pt x="952" y="2794"/>
                    <a:pt x="933" y="2851"/>
                    <a:pt x="914" y="2889"/>
                  </a:cubicBezTo>
                  <a:cubicBezTo>
                    <a:pt x="742" y="3308"/>
                    <a:pt x="762" y="3784"/>
                    <a:pt x="952" y="4203"/>
                  </a:cubicBezTo>
                  <a:cubicBezTo>
                    <a:pt x="1123" y="4546"/>
                    <a:pt x="1371" y="4831"/>
                    <a:pt x="1694" y="5041"/>
                  </a:cubicBezTo>
                  <a:cubicBezTo>
                    <a:pt x="1828" y="5136"/>
                    <a:pt x="1961" y="5212"/>
                    <a:pt x="2094" y="5326"/>
                  </a:cubicBezTo>
                  <a:cubicBezTo>
                    <a:pt x="2208" y="5440"/>
                    <a:pt x="2342" y="5536"/>
                    <a:pt x="2475" y="5612"/>
                  </a:cubicBezTo>
                  <a:cubicBezTo>
                    <a:pt x="2627" y="5688"/>
                    <a:pt x="2780" y="5707"/>
                    <a:pt x="2951" y="5707"/>
                  </a:cubicBezTo>
                  <a:lnTo>
                    <a:pt x="3084" y="5707"/>
                  </a:lnTo>
                  <a:cubicBezTo>
                    <a:pt x="3294" y="5669"/>
                    <a:pt x="3484" y="5612"/>
                    <a:pt x="3674" y="5536"/>
                  </a:cubicBezTo>
                  <a:cubicBezTo>
                    <a:pt x="3846" y="5478"/>
                    <a:pt x="4017" y="5459"/>
                    <a:pt x="4188" y="5402"/>
                  </a:cubicBezTo>
                  <a:cubicBezTo>
                    <a:pt x="4436" y="5326"/>
                    <a:pt x="4664" y="5250"/>
                    <a:pt x="4912" y="5155"/>
                  </a:cubicBezTo>
                  <a:cubicBezTo>
                    <a:pt x="5007" y="5117"/>
                    <a:pt x="5121" y="5079"/>
                    <a:pt x="5235" y="5022"/>
                  </a:cubicBezTo>
                  <a:cubicBezTo>
                    <a:pt x="5521" y="4888"/>
                    <a:pt x="5768" y="4698"/>
                    <a:pt x="5940" y="4450"/>
                  </a:cubicBezTo>
                  <a:cubicBezTo>
                    <a:pt x="6073" y="4260"/>
                    <a:pt x="6187" y="4032"/>
                    <a:pt x="6225" y="3803"/>
                  </a:cubicBezTo>
                  <a:cubicBezTo>
                    <a:pt x="6283" y="3632"/>
                    <a:pt x="6283" y="3460"/>
                    <a:pt x="6263" y="3289"/>
                  </a:cubicBezTo>
                  <a:cubicBezTo>
                    <a:pt x="6244" y="3194"/>
                    <a:pt x="6206" y="3080"/>
                    <a:pt x="6168" y="2984"/>
                  </a:cubicBezTo>
                  <a:cubicBezTo>
                    <a:pt x="6092" y="2737"/>
                    <a:pt x="5997" y="2509"/>
                    <a:pt x="5864" y="2299"/>
                  </a:cubicBezTo>
                  <a:cubicBezTo>
                    <a:pt x="5749" y="2090"/>
                    <a:pt x="5578" y="1918"/>
                    <a:pt x="5388" y="1766"/>
                  </a:cubicBezTo>
                  <a:lnTo>
                    <a:pt x="5178" y="1595"/>
                  </a:lnTo>
                  <a:cubicBezTo>
                    <a:pt x="5007" y="1461"/>
                    <a:pt x="4817" y="1328"/>
                    <a:pt x="4626" y="1214"/>
                  </a:cubicBezTo>
                  <a:cubicBezTo>
                    <a:pt x="4455" y="1119"/>
                    <a:pt x="4284" y="1043"/>
                    <a:pt x="4112" y="947"/>
                  </a:cubicBezTo>
                  <a:cubicBezTo>
                    <a:pt x="3960" y="871"/>
                    <a:pt x="3789" y="776"/>
                    <a:pt x="3617" y="662"/>
                  </a:cubicBezTo>
                  <a:cubicBezTo>
                    <a:pt x="3522" y="605"/>
                    <a:pt x="3427" y="548"/>
                    <a:pt x="3332" y="471"/>
                  </a:cubicBezTo>
                  <a:cubicBezTo>
                    <a:pt x="3236" y="395"/>
                    <a:pt x="3141" y="319"/>
                    <a:pt x="3046" y="243"/>
                  </a:cubicBezTo>
                  <a:cubicBezTo>
                    <a:pt x="2894" y="129"/>
                    <a:pt x="2722" y="53"/>
                    <a:pt x="2551" y="15"/>
                  </a:cubicBezTo>
                  <a:cubicBezTo>
                    <a:pt x="2494" y="5"/>
                    <a:pt x="2442"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6" name="Google Shape;1926;p64"/>
            <p:cNvSpPr/>
            <p:nvPr/>
          </p:nvSpPr>
          <p:spPr>
            <a:xfrm>
              <a:off x="4826375" y="844600"/>
              <a:ext cx="158975" cy="120775"/>
            </a:xfrm>
            <a:custGeom>
              <a:avLst/>
              <a:gdLst/>
              <a:ahLst/>
              <a:cxnLst/>
              <a:rect l="l" t="t" r="r" b="b"/>
              <a:pathLst>
                <a:path w="6359" h="4831" extrusionOk="0">
                  <a:moveTo>
                    <a:pt x="5940" y="3860"/>
                  </a:moveTo>
                  <a:lnTo>
                    <a:pt x="5940" y="3860"/>
                  </a:lnTo>
                  <a:cubicBezTo>
                    <a:pt x="5997" y="3879"/>
                    <a:pt x="6016" y="3936"/>
                    <a:pt x="6054" y="3974"/>
                  </a:cubicBezTo>
                  <a:cubicBezTo>
                    <a:pt x="6054" y="4012"/>
                    <a:pt x="6092" y="4031"/>
                    <a:pt x="6092" y="4069"/>
                  </a:cubicBezTo>
                  <a:cubicBezTo>
                    <a:pt x="6092" y="4088"/>
                    <a:pt x="6092" y="4107"/>
                    <a:pt x="6111" y="4146"/>
                  </a:cubicBezTo>
                  <a:cubicBezTo>
                    <a:pt x="6092" y="4126"/>
                    <a:pt x="6092" y="4107"/>
                    <a:pt x="6092" y="4088"/>
                  </a:cubicBezTo>
                  <a:lnTo>
                    <a:pt x="6073" y="4050"/>
                  </a:lnTo>
                  <a:lnTo>
                    <a:pt x="6054" y="3993"/>
                  </a:lnTo>
                  <a:lnTo>
                    <a:pt x="6016" y="3936"/>
                  </a:lnTo>
                  <a:lnTo>
                    <a:pt x="5997" y="3917"/>
                  </a:lnTo>
                  <a:lnTo>
                    <a:pt x="5959" y="3879"/>
                  </a:lnTo>
                  <a:lnTo>
                    <a:pt x="5940" y="3860"/>
                  </a:lnTo>
                  <a:close/>
                  <a:moveTo>
                    <a:pt x="5769" y="3784"/>
                  </a:moveTo>
                  <a:cubicBezTo>
                    <a:pt x="5807" y="3784"/>
                    <a:pt x="5826" y="3803"/>
                    <a:pt x="5864" y="3803"/>
                  </a:cubicBezTo>
                  <a:cubicBezTo>
                    <a:pt x="5883" y="3822"/>
                    <a:pt x="5921" y="3841"/>
                    <a:pt x="5940" y="3860"/>
                  </a:cubicBezTo>
                  <a:lnTo>
                    <a:pt x="5921" y="3860"/>
                  </a:lnTo>
                  <a:lnTo>
                    <a:pt x="5864" y="3841"/>
                  </a:lnTo>
                  <a:lnTo>
                    <a:pt x="5788" y="3822"/>
                  </a:lnTo>
                  <a:lnTo>
                    <a:pt x="5597" y="3822"/>
                  </a:lnTo>
                  <a:lnTo>
                    <a:pt x="5483" y="3803"/>
                  </a:lnTo>
                  <a:lnTo>
                    <a:pt x="5369" y="3803"/>
                  </a:lnTo>
                  <a:lnTo>
                    <a:pt x="5198" y="3822"/>
                  </a:lnTo>
                  <a:lnTo>
                    <a:pt x="5045" y="3860"/>
                  </a:lnTo>
                  <a:lnTo>
                    <a:pt x="5007" y="3860"/>
                  </a:lnTo>
                  <a:lnTo>
                    <a:pt x="4874" y="3898"/>
                  </a:lnTo>
                  <a:lnTo>
                    <a:pt x="4760" y="3917"/>
                  </a:lnTo>
                  <a:lnTo>
                    <a:pt x="4493" y="3993"/>
                  </a:lnTo>
                  <a:lnTo>
                    <a:pt x="4227" y="4069"/>
                  </a:lnTo>
                  <a:lnTo>
                    <a:pt x="4093" y="4107"/>
                  </a:lnTo>
                  <a:lnTo>
                    <a:pt x="3979" y="4146"/>
                  </a:lnTo>
                  <a:lnTo>
                    <a:pt x="3921" y="4155"/>
                  </a:lnTo>
                  <a:lnTo>
                    <a:pt x="3921" y="4155"/>
                  </a:lnTo>
                  <a:cubicBezTo>
                    <a:pt x="3985" y="4139"/>
                    <a:pt x="4049" y="4120"/>
                    <a:pt x="4112" y="4088"/>
                  </a:cubicBezTo>
                  <a:lnTo>
                    <a:pt x="4208" y="4069"/>
                  </a:lnTo>
                  <a:lnTo>
                    <a:pt x="4341" y="4031"/>
                  </a:lnTo>
                  <a:lnTo>
                    <a:pt x="4455" y="3974"/>
                  </a:lnTo>
                  <a:cubicBezTo>
                    <a:pt x="4550" y="3955"/>
                    <a:pt x="4626" y="3936"/>
                    <a:pt x="4722" y="3898"/>
                  </a:cubicBezTo>
                  <a:lnTo>
                    <a:pt x="4836" y="3879"/>
                  </a:lnTo>
                  <a:lnTo>
                    <a:pt x="4969" y="3841"/>
                  </a:lnTo>
                  <a:cubicBezTo>
                    <a:pt x="5064" y="3822"/>
                    <a:pt x="5141" y="3803"/>
                    <a:pt x="5236" y="3803"/>
                  </a:cubicBezTo>
                  <a:cubicBezTo>
                    <a:pt x="5312" y="3784"/>
                    <a:pt x="5369" y="3784"/>
                    <a:pt x="5445" y="3784"/>
                  </a:cubicBezTo>
                  <a:close/>
                  <a:moveTo>
                    <a:pt x="788" y="0"/>
                  </a:moveTo>
                  <a:cubicBezTo>
                    <a:pt x="757" y="0"/>
                    <a:pt x="724" y="5"/>
                    <a:pt x="686" y="14"/>
                  </a:cubicBezTo>
                  <a:cubicBezTo>
                    <a:pt x="629" y="14"/>
                    <a:pt x="590" y="33"/>
                    <a:pt x="533" y="71"/>
                  </a:cubicBezTo>
                  <a:cubicBezTo>
                    <a:pt x="476" y="109"/>
                    <a:pt x="419" y="148"/>
                    <a:pt x="400" y="205"/>
                  </a:cubicBezTo>
                  <a:cubicBezTo>
                    <a:pt x="362" y="281"/>
                    <a:pt x="343" y="338"/>
                    <a:pt x="324" y="414"/>
                  </a:cubicBezTo>
                  <a:cubicBezTo>
                    <a:pt x="305" y="433"/>
                    <a:pt x="286" y="452"/>
                    <a:pt x="286" y="471"/>
                  </a:cubicBezTo>
                  <a:cubicBezTo>
                    <a:pt x="229" y="566"/>
                    <a:pt x="191" y="681"/>
                    <a:pt x="172" y="795"/>
                  </a:cubicBezTo>
                  <a:cubicBezTo>
                    <a:pt x="134" y="909"/>
                    <a:pt x="95" y="1023"/>
                    <a:pt x="57" y="1138"/>
                  </a:cubicBezTo>
                  <a:cubicBezTo>
                    <a:pt x="19" y="1271"/>
                    <a:pt x="0" y="1385"/>
                    <a:pt x="0" y="1518"/>
                  </a:cubicBezTo>
                  <a:cubicBezTo>
                    <a:pt x="0" y="1633"/>
                    <a:pt x="0" y="1747"/>
                    <a:pt x="19" y="1880"/>
                  </a:cubicBezTo>
                  <a:cubicBezTo>
                    <a:pt x="19" y="1937"/>
                    <a:pt x="38" y="2013"/>
                    <a:pt x="57" y="2089"/>
                  </a:cubicBezTo>
                  <a:cubicBezTo>
                    <a:pt x="57" y="2128"/>
                    <a:pt x="76" y="2147"/>
                    <a:pt x="76" y="2185"/>
                  </a:cubicBezTo>
                  <a:cubicBezTo>
                    <a:pt x="95" y="2223"/>
                    <a:pt x="134" y="2261"/>
                    <a:pt x="172" y="2280"/>
                  </a:cubicBezTo>
                  <a:lnTo>
                    <a:pt x="191" y="2356"/>
                  </a:lnTo>
                  <a:cubicBezTo>
                    <a:pt x="210" y="2451"/>
                    <a:pt x="248" y="2527"/>
                    <a:pt x="267" y="2622"/>
                  </a:cubicBezTo>
                  <a:cubicBezTo>
                    <a:pt x="286" y="2699"/>
                    <a:pt x="305" y="2794"/>
                    <a:pt x="324" y="2889"/>
                  </a:cubicBezTo>
                  <a:cubicBezTo>
                    <a:pt x="362" y="3041"/>
                    <a:pt x="419" y="3213"/>
                    <a:pt x="476" y="3365"/>
                  </a:cubicBezTo>
                  <a:cubicBezTo>
                    <a:pt x="514" y="3441"/>
                    <a:pt x="552" y="3517"/>
                    <a:pt x="590" y="3593"/>
                  </a:cubicBezTo>
                  <a:cubicBezTo>
                    <a:pt x="629" y="3670"/>
                    <a:pt x="667" y="3765"/>
                    <a:pt x="705" y="3841"/>
                  </a:cubicBezTo>
                  <a:cubicBezTo>
                    <a:pt x="762" y="3917"/>
                    <a:pt x="819" y="4012"/>
                    <a:pt x="876" y="4088"/>
                  </a:cubicBezTo>
                  <a:cubicBezTo>
                    <a:pt x="914" y="4146"/>
                    <a:pt x="952" y="4184"/>
                    <a:pt x="990" y="4222"/>
                  </a:cubicBezTo>
                  <a:cubicBezTo>
                    <a:pt x="1028" y="4260"/>
                    <a:pt x="1066" y="4298"/>
                    <a:pt x="1104" y="4336"/>
                  </a:cubicBezTo>
                  <a:cubicBezTo>
                    <a:pt x="1181" y="4393"/>
                    <a:pt x="1257" y="4469"/>
                    <a:pt x="1352" y="4526"/>
                  </a:cubicBezTo>
                  <a:lnTo>
                    <a:pt x="1485" y="4621"/>
                  </a:lnTo>
                  <a:cubicBezTo>
                    <a:pt x="1523" y="4660"/>
                    <a:pt x="1561" y="4679"/>
                    <a:pt x="1599" y="4717"/>
                  </a:cubicBezTo>
                  <a:cubicBezTo>
                    <a:pt x="1741" y="4787"/>
                    <a:pt x="1903" y="4826"/>
                    <a:pt x="2063" y="4826"/>
                  </a:cubicBezTo>
                  <a:cubicBezTo>
                    <a:pt x="2118" y="4826"/>
                    <a:pt x="2174" y="4822"/>
                    <a:pt x="2228" y="4812"/>
                  </a:cubicBezTo>
                  <a:cubicBezTo>
                    <a:pt x="2437" y="4755"/>
                    <a:pt x="2647" y="4679"/>
                    <a:pt x="2837" y="4564"/>
                  </a:cubicBezTo>
                  <a:cubicBezTo>
                    <a:pt x="2951" y="4526"/>
                    <a:pt x="3084" y="4488"/>
                    <a:pt x="3199" y="4469"/>
                  </a:cubicBezTo>
                  <a:lnTo>
                    <a:pt x="3275" y="4450"/>
                  </a:lnTo>
                  <a:lnTo>
                    <a:pt x="3294" y="4450"/>
                  </a:lnTo>
                  <a:cubicBezTo>
                    <a:pt x="3370" y="4469"/>
                    <a:pt x="3465" y="4469"/>
                    <a:pt x="3541" y="4488"/>
                  </a:cubicBezTo>
                  <a:cubicBezTo>
                    <a:pt x="3617" y="4507"/>
                    <a:pt x="3713" y="4507"/>
                    <a:pt x="3770" y="4507"/>
                  </a:cubicBezTo>
                  <a:cubicBezTo>
                    <a:pt x="3846" y="4507"/>
                    <a:pt x="3922" y="4488"/>
                    <a:pt x="3998" y="4488"/>
                  </a:cubicBezTo>
                  <a:lnTo>
                    <a:pt x="4322" y="4488"/>
                  </a:lnTo>
                  <a:cubicBezTo>
                    <a:pt x="4417" y="4507"/>
                    <a:pt x="4493" y="4526"/>
                    <a:pt x="4569" y="4545"/>
                  </a:cubicBezTo>
                  <a:lnTo>
                    <a:pt x="4626" y="4564"/>
                  </a:lnTo>
                  <a:lnTo>
                    <a:pt x="4779" y="4660"/>
                  </a:lnTo>
                  <a:cubicBezTo>
                    <a:pt x="4855" y="4698"/>
                    <a:pt x="4912" y="4736"/>
                    <a:pt x="4988" y="4755"/>
                  </a:cubicBezTo>
                  <a:cubicBezTo>
                    <a:pt x="5121" y="4812"/>
                    <a:pt x="5274" y="4831"/>
                    <a:pt x="5407" y="4831"/>
                  </a:cubicBezTo>
                  <a:lnTo>
                    <a:pt x="5407" y="4812"/>
                  </a:lnTo>
                  <a:cubicBezTo>
                    <a:pt x="5502" y="4812"/>
                    <a:pt x="5597" y="4793"/>
                    <a:pt x="5693" y="4755"/>
                  </a:cubicBezTo>
                  <a:cubicBezTo>
                    <a:pt x="5807" y="4736"/>
                    <a:pt x="5902" y="4698"/>
                    <a:pt x="5997" y="4641"/>
                  </a:cubicBezTo>
                  <a:cubicBezTo>
                    <a:pt x="6073" y="4583"/>
                    <a:pt x="6150" y="4526"/>
                    <a:pt x="6207" y="4450"/>
                  </a:cubicBezTo>
                  <a:cubicBezTo>
                    <a:pt x="6321" y="4317"/>
                    <a:pt x="6359" y="4165"/>
                    <a:pt x="6321" y="4012"/>
                  </a:cubicBezTo>
                  <a:cubicBezTo>
                    <a:pt x="6302" y="3879"/>
                    <a:pt x="6207" y="3784"/>
                    <a:pt x="6092" y="3727"/>
                  </a:cubicBezTo>
                  <a:cubicBezTo>
                    <a:pt x="5997" y="3670"/>
                    <a:pt x="5902" y="3632"/>
                    <a:pt x="5807" y="3612"/>
                  </a:cubicBezTo>
                  <a:cubicBezTo>
                    <a:pt x="5750" y="3593"/>
                    <a:pt x="5693" y="3574"/>
                    <a:pt x="5635" y="3574"/>
                  </a:cubicBezTo>
                  <a:lnTo>
                    <a:pt x="5483" y="3574"/>
                  </a:lnTo>
                  <a:cubicBezTo>
                    <a:pt x="5407" y="3574"/>
                    <a:pt x="5350" y="3574"/>
                    <a:pt x="5293" y="3593"/>
                  </a:cubicBezTo>
                  <a:lnTo>
                    <a:pt x="5141" y="3632"/>
                  </a:lnTo>
                  <a:lnTo>
                    <a:pt x="5160" y="3632"/>
                  </a:lnTo>
                  <a:cubicBezTo>
                    <a:pt x="5045" y="3651"/>
                    <a:pt x="4893" y="3670"/>
                    <a:pt x="4779" y="3689"/>
                  </a:cubicBezTo>
                  <a:cubicBezTo>
                    <a:pt x="4646" y="3727"/>
                    <a:pt x="4493" y="3784"/>
                    <a:pt x="4417" y="3803"/>
                  </a:cubicBezTo>
                  <a:cubicBezTo>
                    <a:pt x="4322" y="3822"/>
                    <a:pt x="4227" y="3841"/>
                    <a:pt x="4151" y="3860"/>
                  </a:cubicBezTo>
                  <a:cubicBezTo>
                    <a:pt x="4055" y="3879"/>
                    <a:pt x="3960" y="3917"/>
                    <a:pt x="3865" y="3955"/>
                  </a:cubicBezTo>
                  <a:lnTo>
                    <a:pt x="3598" y="4031"/>
                  </a:lnTo>
                  <a:cubicBezTo>
                    <a:pt x="3503" y="4050"/>
                    <a:pt x="3427" y="4088"/>
                    <a:pt x="3332" y="4107"/>
                  </a:cubicBezTo>
                  <a:cubicBezTo>
                    <a:pt x="3237" y="4146"/>
                    <a:pt x="3161" y="4165"/>
                    <a:pt x="3065" y="4184"/>
                  </a:cubicBezTo>
                  <a:cubicBezTo>
                    <a:pt x="2970" y="4203"/>
                    <a:pt x="2875" y="4241"/>
                    <a:pt x="2799" y="4260"/>
                  </a:cubicBezTo>
                  <a:cubicBezTo>
                    <a:pt x="2704" y="4298"/>
                    <a:pt x="2628" y="4317"/>
                    <a:pt x="2551" y="4355"/>
                  </a:cubicBezTo>
                  <a:cubicBezTo>
                    <a:pt x="2475" y="4393"/>
                    <a:pt x="2399" y="4431"/>
                    <a:pt x="2323" y="4469"/>
                  </a:cubicBezTo>
                  <a:lnTo>
                    <a:pt x="2228" y="4488"/>
                  </a:lnTo>
                  <a:lnTo>
                    <a:pt x="2114" y="4507"/>
                  </a:lnTo>
                  <a:lnTo>
                    <a:pt x="1885" y="4507"/>
                  </a:lnTo>
                  <a:cubicBezTo>
                    <a:pt x="1847" y="4507"/>
                    <a:pt x="1809" y="4488"/>
                    <a:pt x="1771" y="4469"/>
                  </a:cubicBezTo>
                  <a:lnTo>
                    <a:pt x="1695" y="4450"/>
                  </a:lnTo>
                  <a:cubicBezTo>
                    <a:pt x="1619" y="4412"/>
                    <a:pt x="1523" y="4355"/>
                    <a:pt x="1447" y="4317"/>
                  </a:cubicBezTo>
                  <a:lnTo>
                    <a:pt x="1219" y="4146"/>
                  </a:lnTo>
                  <a:cubicBezTo>
                    <a:pt x="1162" y="4126"/>
                    <a:pt x="1143" y="4107"/>
                    <a:pt x="1085" y="4050"/>
                  </a:cubicBezTo>
                  <a:cubicBezTo>
                    <a:pt x="1047" y="4012"/>
                    <a:pt x="971" y="3936"/>
                    <a:pt x="933" y="3898"/>
                  </a:cubicBezTo>
                  <a:cubicBezTo>
                    <a:pt x="895" y="3860"/>
                    <a:pt x="876" y="3841"/>
                    <a:pt x="838" y="3765"/>
                  </a:cubicBezTo>
                  <a:cubicBezTo>
                    <a:pt x="781" y="3670"/>
                    <a:pt x="743" y="3593"/>
                    <a:pt x="686" y="3498"/>
                  </a:cubicBezTo>
                  <a:cubicBezTo>
                    <a:pt x="629" y="3422"/>
                    <a:pt x="571" y="3327"/>
                    <a:pt x="533" y="3251"/>
                  </a:cubicBezTo>
                  <a:cubicBezTo>
                    <a:pt x="514" y="3194"/>
                    <a:pt x="495" y="3156"/>
                    <a:pt x="476" y="3098"/>
                  </a:cubicBezTo>
                  <a:cubicBezTo>
                    <a:pt x="419" y="2984"/>
                    <a:pt x="400" y="2851"/>
                    <a:pt x="362" y="2737"/>
                  </a:cubicBezTo>
                  <a:cubicBezTo>
                    <a:pt x="324" y="2622"/>
                    <a:pt x="286" y="2508"/>
                    <a:pt x="248" y="2375"/>
                  </a:cubicBezTo>
                  <a:lnTo>
                    <a:pt x="210" y="2261"/>
                  </a:lnTo>
                  <a:lnTo>
                    <a:pt x="248" y="2261"/>
                  </a:lnTo>
                  <a:cubicBezTo>
                    <a:pt x="267" y="2261"/>
                    <a:pt x="286" y="2261"/>
                    <a:pt x="305" y="2242"/>
                  </a:cubicBezTo>
                  <a:lnTo>
                    <a:pt x="343" y="2223"/>
                  </a:lnTo>
                  <a:lnTo>
                    <a:pt x="362" y="2223"/>
                  </a:lnTo>
                  <a:cubicBezTo>
                    <a:pt x="400" y="2223"/>
                    <a:pt x="457" y="2204"/>
                    <a:pt x="476" y="2185"/>
                  </a:cubicBezTo>
                  <a:cubicBezTo>
                    <a:pt x="514" y="2166"/>
                    <a:pt x="552" y="2147"/>
                    <a:pt x="590" y="2128"/>
                  </a:cubicBezTo>
                  <a:cubicBezTo>
                    <a:pt x="667" y="2051"/>
                    <a:pt x="743" y="1994"/>
                    <a:pt x="800" y="1937"/>
                  </a:cubicBezTo>
                  <a:cubicBezTo>
                    <a:pt x="838" y="1899"/>
                    <a:pt x="876" y="1861"/>
                    <a:pt x="895" y="1804"/>
                  </a:cubicBezTo>
                  <a:lnTo>
                    <a:pt x="895" y="1785"/>
                  </a:lnTo>
                  <a:lnTo>
                    <a:pt x="876" y="1747"/>
                  </a:lnTo>
                  <a:lnTo>
                    <a:pt x="857" y="1690"/>
                  </a:lnTo>
                  <a:cubicBezTo>
                    <a:pt x="819" y="1671"/>
                    <a:pt x="800" y="1652"/>
                    <a:pt x="781" y="1633"/>
                  </a:cubicBezTo>
                  <a:lnTo>
                    <a:pt x="762" y="1594"/>
                  </a:lnTo>
                  <a:cubicBezTo>
                    <a:pt x="743" y="1575"/>
                    <a:pt x="743" y="1537"/>
                    <a:pt x="743" y="1499"/>
                  </a:cubicBezTo>
                  <a:cubicBezTo>
                    <a:pt x="743" y="1461"/>
                    <a:pt x="743" y="1423"/>
                    <a:pt x="762" y="1385"/>
                  </a:cubicBezTo>
                  <a:cubicBezTo>
                    <a:pt x="762" y="1328"/>
                    <a:pt x="819" y="1271"/>
                    <a:pt x="876" y="1252"/>
                  </a:cubicBezTo>
                  <a:lnTo>
                    <a:pt x="1009" y="1252"/>
                  </a:lnTo>
                  <a:lnTo>
                    <a:pt x="1066" y="1290"/>
                  </a:lnTo>
                  <a:lnTo>
                    <a:pt x="1238" y="1290"/>
                  </a:lnTo>
                  <a:cubicBezTo>
                    <a:pt x="1295" y="1271"/>
                    <a:pt x="1333" y="1271"/>
                    <a:pt x="1371" y="1252"/>
                  </a:cubicBezTo>
                  <a:cubicBezTo>
                    <a:pt x="1466" y="1233"/>
                    <a:pt x="1542" y="1176"/>
                    <a:pt x="1599" y="1119"/>
                  </a:cubicBezTo>
                  <a:cubicBezTo>
                    <a:pt x="1676" y="1061"/>
                    <a:pt x="1714" y="985"/>
                    <a:pt x="1752" y="890"/>
                  </a:cubicBezTo>
                  <a:cubicBezTo>
                    <a:pt x="1771" y="814"/>
                    <a:pt x="1771" y="719"/>
                    <a:pt x="1752" y="643"/>
                  </a:cubicBezTo>
                  <a:cubicBezTo>
                    <a:pt x="1733" y="566"/>
                    <a:pt x="1714" y="490"/>
                    <a:pt x="1657" y="414"/>
                  </a:cubicBezTo>
                  <a:cubicBezTo>
                    <a:pt x="1619" y="338"/>
                    <a:pt x="1561" y="281"/>
                    <a:pt x="1485" y="243"/>
                  </a:cubicBezTo>
                  <a:cubicBezTo>
                    <a:pt x="1428" y="205"/>
                    <a:pt x="1352" y="186"/>
                    <a:pt x="1276" y="167"/>
                  </a:cubicBezTo>
                  <a:cubicBezTo>
                    <a:pt x="1200" y="129"/>
                    <a:pt x="1104" y="109"/>
                    <a:pt x="1009" y="90"/>
                  </a:cubicBezTo>
                  <a:cubicBezTo>
                    <a:pt x="990" y="52"/>
                    <a:pt x="933" y="33"/>
                    <a:pt x="876" y="14"/>
                  </a:cubicBezTo>
                  <a:cubicBezTo>
                    <a:pt x="847" y="5"/>
                    <a:pt x="819" y="0"/>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7" name="Google Shape;1927;p64"/>
            <p:cNvSpPr/>
            <p:nvPr/>
          </p:nvSpPr>
          <p:spPr>
            <a:xfrm>
              <a:off x="5123350" y="682175"/>
              <a:ext cx="64300" cy="89025"/>
            </a:xfrm>
            <a:custGeom>
              <a:avLst/>
              <a:gdLst/>
              <a:ahLst/>
              <a:cxnLst/>
              <a:rect l="l" t="t" r="r" b="b"/>
              <a:pathLst>
                <a:path w="2572" h="3561" extrusionOk="0">
                  <a:moveTo>
                    <a:pt x="1429" y="0"/>
                  </a:moveTo>
                  <a:cubicBezTo>
                    <a:pt x="1353" y="19"/>
                    <a:pt x="1276" y="38"/>
                    <a:pt x="1219" y="76"/>
                  </a:cubicBezTo>
                  <a:cubicBezTo>
                    <a:pt x="1219" y="57"/>
                    <a:pt x="1200" y="57"/>
                    <a:pt x="1200" y="38"/>
                  </a:cubicBezTo>
                  <a:lnTo>
                    <a:pt x="1200" y="76"/>
                  </a:lnTo>
                  <a:cubicBezTo>
                    <a:pt x="1181" y="76"/>
                    <a:pt x="1162" y="96"/>
                    <a:pt x="1162" y="96"/>
                  </a:cubicBezTo>
                  <a:lnTo>
                    <a:pt x="1200" y="96"/>
                  </a:lnTo>
                  <a:cubicBezTo>
                    <a:pt x="1219" y="191"/>
                    <a:pt x="1219" y="286"/>
                    <a:pt x="1219" y="381"/>
                  </a:cubicBezTo>
                  <a:cubicBezTo>
                    <a:pt x="1219" y="457"/>
                    <a:pt x="1238" y="514"/>
                    <a:pt x="1219" y="610"/>
                  </a:cubicBezTo>
                  <a:cubicBezTo>
                    <a:pt x="1219" y="724"/>
                    <a:pt x="1200" y="838"/>
                    <a:pt x="1181" y="933"/>
                  </a:cubicBezTo>
                  <a:cubicBezTo>
                    <a:pt x="1162" y="1047"/>
                    <a:pt x="1162" y="1162"/>
                    <a:pt x="1143" y="1276"/>
                  </a:cubicBezTo>
                  <a:cubicBezTo>
                    <a:pt x="1124" y="1333"/>
                    <a:pt x="1105" y="1390"/>
                    <a:pt x="1086" y="1447"/>
                  </a:cubicBezTo>
                  <a:cubicBezTo>
                    <a:pt x="1029" y="1657"/>
                    <a:pt x="934" y="1866"/>
                    <a:pt x="858" y="2056"/>
                  </a:cubicBezTo>
                  <a:cubicBezTo>
                    <a:pt x="781" y="2228"/>
                    <a:pt x="705" y="2418"/>
                    <a:pt x="610" y="2590"/>
                  </a:cubicBezTo>
                  <a:cubicBezTo>
                    <a:pt x="553" y="2742"/>
                    <a:pt x="477" y="2875"/>
                    <a:pt x="401" y="3008"/>
                  </a:cubicBezTo>
                  <a:cubicBezTo>
                    <a:pt x="325" y="3104"/>
                    <a:pt x="267" y="3199"/>
                    <a:pt x="210" y="3294"/>
                  </a:cubicBezTo>
                  <a:lnTo>
                    <a:pt x="172" y="3351"/>
                  </a:lnTo>
                  <a:cubicBezTo>
                    <a:pt x="134" y="3408"/>
                    <a:pt x="96" y="3465"/>
                    <a:pt x="39" y="3522"/>
                  </a:cubicBezTo>
                  <a:lnTo>
                    <a:pt x="1" y="3560"/>
                  </a:lnTo>
                  <a:lnTo>
                    <a:pt x="115" y="3560"/>
                  </a:lnTo>
                  <a:cubicBezTo>
                    <a:pt x="191" y="3541"/>
                    <a:pt x="248" y="3522"/>
                    <a:pt x="306" y="3503"/>
                  </a:cubicBezTo>
                  <a:lnTo>
                    <a:pt x="344" y="3484"/>
                  </a:lnTo>
                  <a:cubicBezTo>
                    <a:pt x="401" y="3465"/>
                    <a:pt x="458" y="3446"/>
                    <a:pt x="534" y="3427"/>
                  </a:cubicBezTo>
                  <a:lnTo>
                    <a:pt x="724" y="3351"/>
                  </a:lnTo>
                  <a:cubicBezTo>
                    <a:pt x="781" y="3313"/>
                    <a:pt x="877" y="3275"/>
                    <a:pt x="934" y="3256"/>
                  </a:cubicBezTo>
                  <a:cubicBezTo>
                    <a:pt x="991" y="3218"/>
                    <a:pt x="1048" y="3199"/>
                    <a:pt x="1105" y="3161"/>
                  </a:cubicBezTo>
                  <a:lnTo>
                    <a:pt x="1162" y="3142"/>
                  </a:lnTo>
                  <a:lnTo>
                    <a:pt x="1143" y="3142"/>
                  </a:lnTo>
                  <a:cubicBezTo>
                    <a:pt x="1219" y="3123"/>
                    <a:pt x="1295" y="3084"/>
                    <a:pt x="1391" y="3046"/>
                  </a:cubicBezTo>
                  <a:lnTo>
                    <a:pt x="1600" y="2932"/>
                  </a:lnTo>
                  <a:cubicBezTo>
                    <a:pt x="1752" y="2856"/>
                    <a:pt x="1886" y="2761"/>
                    <a:pt x="2038" y="2666"/>
                  </a:cubicBezTo>
                  <a:cubicBezTo>
                    <a:pt x="2171" y="2570"/>
                    <a:pt x="2304" y="2437"/>
                    <a:pt x="2381" y="2285"/>
                  </a:cubicBezTo>
                  <a:cubicBezTo>
                    <a:pt x="2419" y="2228"/>
                    <a:pt x="2438" y="2152"/>
                    <a:pt x="2476" y="2095"/>
                  </a:cubicBezTo>
                  <a:cubicBezTo>
                    <a:pt x="2495" y="1999"/>
                    <a:pt x="2533" y="1904"/>
                    <a:pt x="2552" y="1828"/>
                  </a:cubicBezTo>
                  <a:cubicBezTo>
                    <a:pt x="2571" y="1657"/>
                    <a:pt x="2571" y="1504"/>
                    <a:pt x="2552" y="1352"/>
                  </a:cubicBezTo>
                  <a:cubicBezTo>
                    <a:pt x="2514" y="1181"/>
                    <a:pt x="2495" y="1009"/>
                    <a:pt x="2438" y="857"/>
                  </a:cubicBezTo>
                  <a:cubicBezTo>
                    <a:pt x="2362" y="610"/>
                    <a:pt x="2190" y="400"/>
                    <a:pt x="1981" y="248"/>
                  </a:cubicBezTo>
                  <a:cubicBezTo>
                    <a:pt x="1905" y="191"/>
                    <a:pt x="1810" y="115"/>
                    <a:pt x="1695" y="76"/>
                  </a:cubicBezTo>
                  <a:cubicBezTo>
                    <a:pt x="1619" y="19"/>
                    <a:pt x="1524" y="0"/>
                    <a:pt x="1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8" name="Google Shape;1928;p64"/>
            <p:cNvSpPr/>
            <p:nvPr/>
          </p:nvSpPr>
          <p:spPr>
            <a:xfrm>
              <a:off x="5192850" y="951000"/>
              <a:ext cx="16675" cy="20575"/>
            </a:xfrm>
            <a:custGeom>
              <a:avLst/>
              <a:gdLst/>
              <a:ahLst/>
              <a:cxnLst/>
              <a:rect l="l" t="t" r="r" b="b"/>
              <a:pathLst>
                <a:path w="667" h="823" extrusionOk="0">
                  <a:moveTo>
                    <a:pt x="487" y="0"/>
                  </a:moveTo>
                  <a:cubicBezTo>
                    <a:pt x="477" y="0"/>
                    <a:pt x="467" y="1"/>
                    <a:pt x="457" y="4"/>
                  </a:cubicBezTo>
                  <a:lnTo>
                    <a:pt x="381" y="4"/>
                  </a:lnTo>
                  <a:cubicBezTo>
                    <a:pt x="324" y="4"/>
                    <a:pt x="267" y="23"/>
                    <a:pt x="229" y="80"/>
                  </a:cubicBezTo>
                  <a:cubicBezTo>
                    <a:pt x="210" y="99"/>
                    <a:pt x="172" y="137"/>
                    <a:pt x="153" y="156"/>
                  </a:cubicBezTo>
                  <a:cubicBezTo>
                    <a:pt x="134" y="213"/>
                    <a:pt x="96" y="270"/>
                    <a:pt x="96" y="327"/>
                  </a:cubicBezTo>
                  <a:cubicBezTo>
                    <a:pt x="39" y="327"/>
                    <a:pt x="19" y="385"/>
                    <a:pt x="19" y="442"/>
                  </a:cubicBezTo>
                  <a:cubicBezTo>
                    <a:pt x="19" y="499"/>
                    <a:pt x="0" y="556"/>
                    <a:pt x="0" y="632"/>
                  </a:cubicBezTo>
                  <a:cubicBezTo>
                    <a:pt x="0" y="670"/>
                    <a:pt x="39" y="727"/>
                    <a:pt x="77" y="765"/>
                  </a:cubicBezTo>
                  <a:cubicBezTo>
                    <a:pt x="115" y="803"/>
                    <a:pt x="172" y="822"/>
                    <a:pt x="229" y="822"/>
                  </a:cubicBezTo>
                  <a:lnTo>
                    <a:pt x="248" y="822"/>
                  </a:lnTo>
                  <a:cubicBezTo>
                    <a:pt x="324" y="803"/>
                    <a:pt x="400" y="765"/>
                    <a:pt x="438" y="708"/>
                  </a:cubicBezTo>
                  <a:cubicBezTo>
                    <a:pt x="514" y="632"/>
                    <a:pt x="572" y="537"/>
                    <a:pt x="610" y="442"/>
                  </a:cubicBezTo>
                  <a:lnTo>
                    <a:pt x="610" y="385"/>
                  </a:lnTo>
                  <a:cubicBezTo>
                    <a:pt x="629" y="346"/>
                    <a:pt x="648" y="308"/>
                    <a:pt x="648" y="270"/>
                  </a:cubicBezTo>
                  <a:cubicBezTo>
                    <a:pt x="667" y="213"/>
                    <a:pt x="667" y="156"/>
                    <a:pt x="648" y="118"/>
                  </a:cubicBezTo>
                  <a:cubicBezTo>
                    <a:pt x="615" y="52"/>
                    <a:pt x="553" y="0"/>
                    <a:pt x="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9" name="Google Shape;1929;p64"/>
            <p:cNvSpPr/>
            <p:nvPr/>
          </p:nvSpPr>
          <p:spPr>
            <a:xfrm>
              <a:off x="5223775" y="827100"/>
              <a:ext cx="28125" cy="47500"/>
            </a:xfrm>
            <a:custGeom>
              <a:avLst/>
              <a:gdLst/>
              <a:ahLst/>
              <a:cxnLst/>
              <a:rect l="l" t="t" r="r" b="b"/>
              <a:pathLst>
                <a:path w="1125" h="1900" extrusionOk="0">
                  <a:moveTo>
                    <a:pt x="344" y="0"/>
                  </a:moveTo>
                  <a:cubicBezTo>
                    <a:pt x="301" y="0"/>
                    <a:pt x="258" y="10"/>
                    <a:pt x="210" y="29"/>
                  </a:cubicBezTo>
                  <a:cubicBezTo>
                    <a:pt x="153" y="48"/>
                    <a:pt x="96" y="105"/>
                    <a:pt x="58" y="162"/>
                  </a:cubicBezTo>
                  <a:cubicBezTo>
                    <a:pt x="20" y="257"/>
                    <a:pt x="1" y="353"/>
                    <a:pt x="20" y="448"/>
                  </a:cubicBezTo>
                  <a:cubicBezTo>
                    <a:pt x="58" y="562"/>
                    <a:pt x="115" y="676"/>
                    <a:pt x="172" y="771"/>
                  </a:cubicBezTo>
                  <a:lnTo>
                    <a:pt x="210" y="829"/>
                  </a:lnTo>
                  <a:cubicBezTo>
                    <a:pt x="210" y="886"/>
                    <a:pt x="210" y="943"/>
                    <a:pt x="210" y="943"/>
                  </a:cubicBezTo>
                  <a:cubicBezTo>
                    <a:pt x="229" y="1038"/>
                    <a:pt x="248" y="1114"/>
                    <a:pt x="286" y="1190"/>
                  </a:cubicBezTo>
                  <a:cubicBezTo>
                    <a:pt x="325" y="1285"/>
                    <a:pt x="363" y="1362"/>
                    <a:pt x="401" y="1457"/>
                  </a:cubicBezTo>
                  <a:cubicBezTo>
                    <a:pt x="401" y="1495"/>
                    <a:pt x="420" y="1514"/>
                    <a:pt x="420" y="1552"/>
                  </a:cubicBezTo>
                  <a:cubicBezTo>
                    <a:pt x="420" y="1609"/>
                    <a:pt x="439" y="1666"/>
                    <a:pt x="458" y="1742"/>
                  </a:cubicBezTo>
                  <a:cubicBezTo>
                    <a:pt x="477" y="1799"/>
                    <a:pt x="515" y="1838"/>
                    <a:pt x="572" y="1876"/>
                  </a:cubicBezTo>
                  <a:lnTo>
                    <a:pt x="591" y="1857"/>
                  </a:lnTo>
                  <a:cubicBezTo>
                    <a:pt x="629" y="1885"/>
                    <a:pt x="677" y="1899"/>
                    <a:pt x="724" y="1899"/>
                  </a:cubicBezTo>
                  <a:cubicBezTo>
                    <a:pt x="772" y="1899"/>
                    <a:pt x="820" y="1885"/>
                    <a:pt x="858" y="1857"/>
                  </a:cubicBezTo>
                  <a:cubicBezTo>
                    <a:pt x="915" y="1819"/>
                    <a:pt x="972" y="1780"/>
                    <a:pt x="991" y="1723"/>
                  </a:cubicBezTo>
                  <a:cubicBezTo>
                    <a:pt x="1029" y="1666"/>
                    <a:pt x="1048" y="1609"/>
                    <a:pt x="1067" y="1552"/>
                  </a:cubicBezTo>
                  <a:cubicBezTo>
                    <a:pt x="1124" y="1438"/>
                    <a:pt x="1124" y="1324"/>
                    <a:pt x="1105" y="1209"/>
                  </a:cubicBezTo>
                  <a:cubicBezTo>
                    <a:pt x="1086" y="1133"/>
                    <a:pt x="1048" y="1057"/>
                    <a:pt x="1010" y="981"/>
                  </a:cubicBezTo>
                  <a:cubicBezTo>
                    <a:pt x="953" y="867"/>
                    <a:pt x="896" y="771"/>
                    <a:pt x="800" y="676"/>
                  </a:cubicBezTo>
                  <a:cubicBezTo>
                    <a:pt x="800" y="638"/>
                    <a:pt x="781" y="619"/>
                    <a:pt x="762" y="600"/>
                  </a:cubicBezTo>
                  <a:lnTo>
                    <a:pt x="762" y="619"/>
                  </a:lnTo>
                  <a:lnTo>
                    <a:pt x="743" y="581"/>
                  </a:lnTo>
                  <a:cubicBezTo>
                    <a:pt x="724" y="505"/>
                    <a:pt x="724" y="429"/>
                    <a:pt x="705" y="353"/>
                  </a:cubicBezTo>
                  <a:cubicBezTo>
                    <a:pt x="686" y="295"/>
                    <a:pt x="648" y="238"/>
                    <a:pt x="629" y="181"/>
                  </a:cubicBezTo>
                  <a:cubicBezTo>
                    <a:pt x="591" y="105"/>
                    <a:pt x="534" y="48"/>
                    <a:pt x="477" y="29"/>
                  </a:cubicBezTo>
                  <a:cubicBezTo>
                    <a:pt x="429" y="10"/>
                    <a:pt x="386" y="0"/>
                    <a:pt x="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0" name="Google Shape;1930;p64"/>
            <p:cNvSpPr/>
            <p:nvPr/>
          </p:nvSpPr>
          <p:spPr>
            <a:xfrm>
              <a:off x="5038175" y="753075"/>
              <a:ext cx="23825" cy="23350"/>
            </a:xfrm>
            <a:custGeom>
              <a:avLst/>
              <a:gdLst/>
              <a:ahLst/>
              <a:cxnLst/>
              <a:rect l="l" t="t" r="r" b="b"/>
              <a:pathLst>
                <a:path w="953" h="934" extrusionOk="0">
                  <a:moveTo>
                    <a:pt x="762" y="1"/>
                  </a:moveTo>
                  <a:cubicBezTo>
                    <a:pt x="724" y="1"/>
                    <a:pt x="685" y="1"/>
                    <a:pt x="647" y="39"/>
                  </a:cubicBezTo>
                  <a:lnTo>
                    <a:pt x="590" y="39"/>
                  </a:lnTo>
                  <a:cubicBezTo>
                    <a:pt x="495" y="58"/>
                    <a:pt x="419" y="96"/>
                    <a:pt x="343" y="172"/>
                  </a:cubicBezTo>
                  <a:cubicBezTo>
                    <a:pt x="286" y="210"/>
                    <a:pt x="248" y="268"/>
                    <a:pt x="191" y="306"/>
                  </a:cubicBezTo>
                  <a:cubicBezTo>
                    <a:pt x="152" y="363"/>
                    <a:pt x="95" y="420"/>
                    <a:pt x="76" y="477"/>
                  </a:cubicBezTo>
                  <a:cubicBezTo>
                    <a:pt x="19" y="553"/>
                    <a:pt x="0" y="648"/>
                    <a:pt x="38" y="743"/>
                  </a:cubicBezTo>
                  <a:cubicBezTo>
                    <a:pt x="57" y="801"/>
                    <a:pt x="95" y="839"/>
                    <a:pt x="152" y="858"/>
                  </a:cubicBezTo>
                  <a:lnTo>
                    <a:pt x="152" y="896"/>
                  </a:lnTo>
                  <a:cubicBezTo>
                    <a:pt x="210" y="915"/>
                    <a:pt x="286" y="934"/>
                    <a:pt x="362" y="934"/>
                  </a:cubicBezTo>
                  <a:lnTo>
                    <a:pt x="400" y="934"/>
                  </a:lnTo>
                  <a:cubicBezTo>
                    <a:pt x="514" y="934"/>
                    <a:pt x="609" y="858"/>
                    <a:pt x="685" y="763"/>
                  </a:cubicBezTo>
                  <a:cubicBezTo>
                    <a:pt x="724" y="686"/>
                    <a:pt x="762" y="610"/>
                    <a:pt x="800" y="534"/>
                  </a:cubicBezTo>
                  <a:cubicBezTo>
                    <a:pt x="838" y="439"/>
                    <a:pt x="895" y="344"/>
                    <a:pt x="914" y="229"/>
                  </a:cubicBezTo>
                  <a:cubicBezTo>
                    <a:pt x="952" y="115"/>
                    <a:pt x="876" y="20"/>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1" name="Google Shape;1931;p64"/>
            <p:cNvSpPr/>
            <p:nvPr/>
          </p:nvSpPr>
          <p:spPr>
            <a:xfrm>
              <a:off x="4972950" y="769975"/>
              <a:ext cx="30500" cy="25500"/>
            </a:xfrm>
            <a:custGeom>
              <a:avLst/>
              <a:gdLst/>
              <a:ahLst/>
              <a:cxnLst/>
              <a:rect l="l" t="t" r="r" b="b"/>
              <a:pathLst>
                <a:path w="1220" h="1020" extrusionOk="0">
                  <a:moveTo>
                    <a:pt x="1010" y="1"/>
                  </a:moveTo>
                  <a:cubicBezTo>
                    <a:pt x="962" y="1"/>
                    <a:pt x="915" y="10"/>
                    <a:pt x="877" y="29"/>
                  </a:cubicBezTo>
                  <a:cubicBezTo>
                    <a:pt x="782" y="67"/>
                    <a:pt x="705" y="87"/>
                    <a:pt x="629" y="144"/>
                  </a:cubicBezTo>
                  <a:cubicBezTo>
                    <a:pt x="572" y="163"/>
                    <a:pt x="515" y="182"/>
                    <a:pt x="458" y="220"/>
                  </a:cubicBezTo>
                  <a:cubicBezTo>
                    <a:pt x="325" y="315"/>
                    <a:pt x="191" y="410"/>
                    <a:pt x="96" y="543"/>
                  </a:cubicBezTo>
                  <a:cubicBezTo>
                    <a:pt x="39" y="620"/>
                    <a:pt x="1" y="715"/>
                    <a:pt x="20" y="829"/>
                  </a:cubicBezTo>
                  <a:cubicBezTo>
                    <a:pt x="20" y="924"/>
                    <a:pt x="96" y="981"/>
                    <a:pt x="191" y="1000"/>
                  </a:cubicBezTo>
                  <a:lnTo>
                    <a:pt x="248" y="1019"/>
                  </a:lnTo>
                  <a:cubicBezTo>
                    <a:pt x="306" y="1019"/>
                    <a:pt x="363" y="1000"/>
                    <a:pt x="439" y="981"/>
                  </a:cubicBezTo>
                  <a:cubicBezTo>
                    <a:pt x="477" y="962"/>
                    <a:pt x="534" y="943"/>
                    <a:pt x="572" y="924"/>
                  </a:cubicBezTo>
                  <a:lnTo>
                    <a:pt x="686" y="848"/>
                  </a:lnTo>
                  <a:cubicBezTo>
                    <a:pt x="762" y="791"/>
                    <a:pt x="839" y="715"/>
                    <a:pt x="915" y="658"/>
                  </a:cubicBezTo>
                  <a:cubicBezTo>
                    <a:pt x="991" y="562"/>
                    <a:pt x="1067" y="486"/>
                    <a:pt x="1124" y="410"/>
                  </a:cubicBezTo>
                  <a:cubicBezTo>
                    <a:pt x="1181" y="353"/>
                    <a:pt x="1219" y="277"/>
                    <a:pt x="1219" y="182"/>
                  </a:cubicBezTo>
                  <a:cubicBezTo>
                    <a:pt x="1219" y="125"/>
                    <a:pt x="1200" y="67"/>
                    <a:pt x="1143" y="29"/>
                  </a:cubicBezTo>
                  <a:cubicBezTo>
                    <a:pt x="1105" y="10"/>
                    <a:pt x="1058" y="1"/>
                    <a:pt x="1010" y="1"/>
                  </a:cubicBezTo>
                  <a:close/>
                </a:path>
              </a:pathLst>
            </a:custGeom>
            <a:solidFill>
              <a:srgbClr val="2A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2" name="Google Shape;1932;p64"/>
            <p:cNvSpPr/>
            <p:nvPr/>
          </p:nvSpPr>
          <p:spPr>
            <a:xfrm>
              <a:off x="5017700" y="791450"/>
              <a:ext cx="27150" cy="15925"/>
            </a:xfrm>
            <a:custGeom>
              <a:avLst/>
              <a:gdLst/>
              <a:ahLst/>
              <a:cxnLst/>
              <a:rect l="l" t="t" r="r" b="b"/>
              <a:pathLst>
                <a:path w="1086" h="637" extrusionOk="0">
                  <a:moveTo>
                    <a:pt x="690" y="0"/>
                  </a:moveTo>
                  <a:cubicBezTo>
                    <a:pt x="664" y="0"/>
                    <a:pt x="637" y="14"/>
                    <a:pt x="610" y="27"/>
                  </a:cubicBezTo>
                  <a:lnTo>
                    <a:pt x="553" y="27"/>
                  </a:lnTo>
                  <a:cubicBezTo>
                    <a:pt x="476" y="46"/>
                    <a:pt x="419" y="65"/>
                    <a:pt x="362" y="103"/>
                  </a:cubicBezTo>
                  <a:cubicBezTo>
                    <a:pt x="267" y="179"/>
                    <a:pt x="191" y="256"/>
                    <a:pt x="115" y="332"/>
                  </a:cubicBezTo>
                  <a:cubicBezTo>
                    <a:pt x="58" y="408"/>
                    <a:pt x="1" y="522"/>
                    <a:pt x="20" y="579"/>
                  </a:cubicBezTo>
                  <a:cubicBezTo>
                    <a:pt x="39" y="636"/>
                    <a:pt x="115" y="636"/>
                    <a:pt x="172" y="636"/>
                  </a:cubicBezTo>
                  <a:cubicBezTo>
                    <a:pt x="229" y="636"/>
                    <a:pt x="286" y="636"/>
                    <a:pt x="343" y="617"/>
                  </a:cubicBezTo>
                  <a:lnTo>
                    <a:pt x="515" y="579"/>
                  </a:lnTo>
                  <a:cubicBezTo>
                    <a:pt x="572" y="579"/>
                    <a:pt x="629" y="560"/>
                    <a:pt x="705" y="541"/>
                  </a:cubicBezTo>
                  <a:cubicBezTo>
                    <a:pt x="762" y="541"/>
                    <a:pt x="819" y="522"/>
                    <a:pt x="876" y="503"/>
                  </a:cubicBezTo>
                  <a:cubicBezTo>
                    <a:pt x="933" y="484"/>
                    <a:pt x="990" y="446"/>
                    <a:pt x="1029" y="389"/>
                  </a:cubicBezTo>
                  <a:cubicBezTo>
                    <a:pt x="1067" y="351"/>
                    <a:pt x="1086" y="294"/>
                    <a:pt x="1086" y="256"/>
                  </a:cubicBezTo>
                  <a:cubicBezTo>
                    <a:pt x="1086" y="179"/>
                    <a:pt x="1048" y="122"/>
                    <a:pt x="990" y="103"/>
                  </a:cubicBezTo>
                  <a:cubicBezTo>
                    <a:pt x="952" y="84"/>
                    <a:pt x="914" y="65"/>
                    <a:pt x="895" y="65"/>
                  </a:cubicBezTo>
                  <a:cubicBezTo>
                    <a:pt x="857" y="46"/>
                    <a:pt x="838" y="27"/>
                    <a:pt x="800" y="8"/>
                  </a:cubicBezTo>
                  <a:lnTo>
                    <a:pt x="724" y="8"/>
                  </a:lnTo>
                  <a:cubicBezTo>
                    <a:pt x="713" y="2"/>
                    <a:pt x="702" y="0"/>
                    <a:pt x="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3" name="Google Shape;1933;p64"/>
            <p:cNvSpPr/>
            <p:nvPr/>
          </p:nvSpPr>
          <p:spPr>
            <a:xfrm>
              <a:off x="5078150" y="774800"/>
              <a:ext cx="28100" cy="21625"/>
            </a:xfrm>
            <a:custGeom>
              <a:avLst/>
              <a:gdLst/>
              <a:ahLst/>
              <a:cxnLst/>
              <a:rect l="l" t="t" r="r" b="b"/>
              <a:pathLst>
                <a:path w="1124" h="865" extrusionOk="0">
                  <a:moveTo>
                    <a:pt x="270" y="0"/>
                  </a:moveTo>
                  <a:cubicBezTo>
                    <a:pt x="243" y="0"/>
                    <a:pt x="216" y="3"/>
                    <a:pt x="191" y="8"/>
                  </a:cubicBezTo>
                  <a:cubicBezTo>
                    <a:pt x="96" y="8"/>
                    <a:pt x="19" y="84"/>
                    <a:pt x="0" y="160"/>
                  </a:cubicBezTo>
                  <a:cubicBezTo>
                    <a:pt x="0" y="274"/>
                    <a:pt x="57" y="388"/>
                    <a:pt x="153" y="446"/>
                  </a:cubicBezTo>
                  <a:cubicBezTo>
                    <a:pt x="229" y="522"/>
                    <a:pt x="305" y="598"/>
                    <a:pt x="400" y="636"/>
                  </a:cubicBezTo>
                  <a:cubicBezTo>
                    <a:pt x="457" y="693"/>
                    <a:pt x="514" y="731"/>
                    <a:pt x="571" y="769"/>
                  </a:cubicBezTo>
                  <a:lnTo>
                    <a:pt x="590" y="769"/>
                  </a:lnTo>
                  <a:cubicBezTo>
                    <a:pt x="667" y="807"/>
                    <a:pt x="743" y="845"/>
                    <a:pt x="838" y="864"/>
                  </a:cubicBezTo>
                  <a:lnTo>
                    <a:pt x="857" y="864"/>
                  </a:lnTo>
                  <a:cubicBezTo>
                    <a:pt x="952" y="864"/>
                    <a:pt x="1047" y="807"/>
                    <a:pt x="1085" y="731"/>
                  </a:cubicBezTo>
                  <a:cubicBezTo>
                    <a:pt x="1124" y="655"/>
                    <a:pt x="1105" y="560"/>
                    <a:pt x="1047" y="484"/>
                  </a:cubicBezTo>
                  <a:cubicBezTo>
                    <a:pt x="1009" y="427"/>
                    <a:pt x="952" y="369"/>
                    <a:pt x="876" y="312"/>
                  </a:cubicBezTo>
                  <a:cubicBezTo>
                    <a:pt x="819" y="274"/>
                    <a:pt x="762" y="236"/>
                    <a:pt x="705" y="217"/>
                  </a:cubicBezTo>
                  <a:lnTo>
                    <a:pt x="686" y="179"/>
                  </a:lnTo>
                  <a:cubicBezTo>
                    <a:pt x="648" y="160"/>
                    <a:pt x="610" y="122"/>
                    <a:pt x="571" y="103"/>
                  </a:cubicBezTo>
                  <a:cubicBezTo>
                    <a:pt x="552" y="84"/>
                    <a:pt x="514" y="65"/>
                    <a:pt x="476" y="46"/>
                  </a:cubicBezTo>
                  <a:cubicBezTo>
                    <a:pt x="421" y="18"/>
                    <a:pt x="34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4" name="Google Shape;1934;p64"/>
            <p:cNvSpPr/>
            <p:nvPr/>
          </p:nvSpPr>
          <p:spPr>
            <a:xfrm>
              <a:off x="5171425" y="822200"/>
              <a:ext cx="18125" cy="39900"/>
            </a:xfrm>
            <a:custGeom>
              <a:avLst/>
              <a:gdLst/>
              <a:ahLst/>
              <a:cxnLst/>
              <a:rect l="l" t="t" r="r" b="b"/>
              <a:pathLst>
                <a:path w="725" h="1596" extrusionOk="0">
                  <a:moveTo>
                    <a:pt x="245" y="1"/>
                  </a:moveTo>
                  <a:cubicBezTo>
                    <a:pt x="172" y="1"/>
                    <a:pt x="100" y="36"/>
                    <a:pt x="58" y="92"/>
                  </a:cubicBezTo>
                  <a:cubicBezTo>
                    <a:pt x="20" y="168"/>
                    <a:pt x="1" y="244"/>
                    <a:pt x="20" y="339"/>
                  </a:cubicBezTo>
                  <a:cubicBezTo>
                    <a:pt x="20" y="377"/>
                    <a:pt x="1" y="434"/>
                    <a:pt x="20" y="472"/>
                  </a:cubicBezTo>
                  <a:cubicBezTo>
                    <a:pt x="39" y="491"/>
                    <a:pt x="39" y="530"/>
                    <a:pt x="39" y="568"/>
                  </a:cubicBezTo>
                  <a:lnTo>
                    <a:pt x="39" y="587"/>
                  </a:lnTo>
                  <a:lnTo>
                    <a:pt x="39" y="625"/>
                  </a:lnTo>
                  <a:lnTo>
                    <a:pt x="39" y="701"/>
                  </a:lnTo>
                  <a:cubicBezTo>
                    <a:pt x="58" y="739"/>
                    <a:pt x="58" y="758"/>
                    <a:pt x="58" y="777"/>
                  </a:cubicBezTo>
                  <a:cubicBezTo>
                    <a:pt x="58" y="796"/>
                    <a:pt x="58" y="815"/>
                    <a:pt x="39" y="815"/>
                  </a:cubicBezTo>
                  <a:lnTo>
                    <a:pt x="39" y="1025"/>
                  </a:lnTo>
                  <a:cubicBezTo>
                    <a:pt x="39" y="1082"/>
                    <a:pt x="39" y="1158"/>
                    <a:pt x="39" y="1234"/>
                  </a:cubicBezTo>
                  <a:cubicBezTo>
                    <a:pt x="39" y="1329"/>
                    <a:pt x="77" y="1443"/>
                    <a:pt x="172" y="1500"/>
                  </a:cubicBezTo>
                  <a:cubicBezTo>
                    <a:pt x="210" y="1558"/>
                    <a:pt x="286" y="1596"/>
                    <a:pt x="362" y="1596"/>
                  </a:cubicBezTo>
                  <a:lnTo>
                    <a:pt x="401" y="1596"/>
                  </a:lnTo>
                  <a:cubicBezTo>
                    <a:pt x="458" y="1577"/>
                    <a:pt x="496" y="1558"/>
                    <a:pt x="534" y="1520"/>
                  </a:cubicBezTo>
                  <a:cubicBezTo>
                    <a:pt x="572" y="1481"/>
                    <a:pt x="591" y="1462"/>
                    <a:pt x="610" y="1424"/>
                  </a:cubicBezTo>
                  <a:cubicBezTo>
                    <a:pt x="667" y="1329"/>
                    <a:pt x="705" y="1253"/>
                    <a:pt x="705" y="1158"/>
                  </a:cubicBezTo>
                  <a:cubicBezTo>
                    <a:pt x="724" y="1005"/>
                    <a:pt x="686" y="853"/>
                    <a:pt x="610" y="720"/>
                  </a:cubicBezTo>
                  <a:cubicBezTo>
                    <a:pt x="591" y="682"/>
                    <a:pt x="572" y="644"/>
                    <a:pt x="553" y="606"/>
                  </a:cubicBezTo>
                  <a:cubicBezTo>
                    <a:pt x="515" y="491"/>
                    <a:pt x="477" y="377"/>
                    <a:pt x="458" y="263"/>
                  </a:cubicBezTo>
                  <a:cubicBezTo>
                    <a:pt x="439" y="168"/>
                    <a:pt x="420" y="54"/>
                    <a:pt x="324" y="16"/>
                  </a:cubicBezTo>
                  <a:cubicBezTo>
                    <a:pt x="299" y="5"/>
                    <a:pt x="272"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5" name="Google Shape;1935;p64"/>
            <p:cNvSpPr/>
            <p:nvPr/>
          </p:nvSpPr>
          <p:spPr>
            <a:xfrm>
              <a:off x="5187625" y="769750"/>
              <a:ext cx="28575" cy="39050"/>
            </a:xfrm>
            <a:custGeom>
              <a:avLst/>
              <a:gdLst/>
              <a:ahLst/>
              <a:cxnLst/>
              <a:rect l="l" t="t" r="r" b="b"/>
              <a:pathLst>
                <a:path w="1143" h="1562" extrusionOk="0">
                  <a:moveTo>
                    <a:pt x="267" y="0"/>
                  </a:moveTo>
                  <a:cubicBezTo>
                    <a:pt x="209" y="0"/>
                    <a:pt x="152" y="19"/>
                    <a:pt x="95" y="57"/>
                  </a:cubicBezTo>
                  <a:cubicBezTo>
                    <a:pt x="57" y="96"/>
                    <a:pt x="19" y="153"/>
                    <a:pt x="19" y="210"/>
                  </a:cubicBezTo>
                  <a:cubicBezTo>
                    <a:pt x="0" y="286"/>
                    <a:pt x="19" y="343"/>
                    <a:pt x="57" y="400"/>
                  </a:cubicBezTo>
                  <a:cubicBezTo>
                    <a:pt x="76" y="457"/>
                    <a:pt x="114" y="495"/>
                    <a:pt x="152" y="533"/>
                  </a:cubicBezTo>
                  <a:cubicBezTo>
                    <a:pt x="171" y="610"/>
                    <a:pt x="209" y="667"/>
                    <a:pt x="248" y="743"/>
                  </a:cubicBezTo>
                  <a:lnTo>
                    <a:pt x="286" y="800"/>
                  </a:lnTo>
                  <a:cubicBezTo>
                    <a:pt x="324" y="857"/>
                    <a:pt x="343" y="914"/>
                    <a:pt x="362" y="990"/>
                  </a:cubicBezTo>
                  <a:lnTo>
                    <a:pt x="400" y="1085"/>
                  </a:lnTo>
                  <a:lnTo>
                    <a:pt x="419" y="1124"/>
                  </a:lnTo>
                  <a:lnTo>
                    <a:pt x="438" y="1219"/>
                  </a:lnTo>
                  <a:cubicBezTo>
                    <a:pt x="438" y="1238"/>
                    <a:pt x="457" y="1257"/>
                    <a:pt x="457" y="1295"/>
                  </a:cubicBezTo>
                  <a:cubicBezTo>
                    <a:pt x="476" y="1333"/>
                    <a:pt x="476" y="1352"/>
                    <a:pt x="495" y="1390"/>
                  </a:cubicBezTo>
                  <a:cubicBezTo>
                    <a:pt x="514" y="1485"/>
                    <a:pt x="590" y="1542"/>
                    <a:pt x="666" y="1561"/>
                  </a:cubicBezTo>
                  <a:cubicBezTo>
                    <a:pt x="704" y="1561"/>
                    <a:pt x="742" y="1561"/>
                    <a:pt x="762" y="1542"/>
                  </a:cubicBezTo>
                  <a:cubicBezTo>
                    <a:pt x="778" y="1548"/>
                    <a:pt x="793" y="1550"/>
                    <a:pt x="807" y="1550"/>
                  </a:cubicBezTo>
                  <a:cubicBezTo>
                    <a:pt x="841" y="1550"/>
                    <a:pt x="868" y="1537"/>
                    <a:pt x="895" y="1523"/>
                  </a:cubicBezTo>
                  <a:cubicBezTo>
                    <a:pt x="1047" y="1390"/>
                    <a:pt x="1142" y="1200"/>
                    <a:pt x="1123" y="1009"/>
                  </a:cubicBezTo>
                  <a:cubicBezTo>
                    <a:pt x="1123" y="895"/>
                    <a:pt x="1104" y="781"/>
                    <a:pt x="1028" y="705"/>
                  </a:cubicBezTo>
                  <a:cubicBezTo>
                    <a:pt x="990" y="648"/>
                    <a:pt x="952" y="610"/>
                    <a:pt x="895" y="571"/>
                  </a:cubicBezTo>
                  <a:lnTo>
                    <a:pt x="876" y="571"/>
                  </a:lnTo>
                  <a:lnTo>
                    <a:pt x="857" y="552"/>
                  </a:lnTo>
                  <a:lnTo>
                    <a:pt x="800" y="495"/>
                  </a:lnTo>
                  <a:cubicBezTo>
                    <a:pt x="781" y="457"/>
                    <a:pt x="742" y="419"/>
                    <a:pt x="704" y="362"/>
                  </a:cubicBezTo>
                  <a:lnTo>
                    <a:pt x="666" y="305"/>
                  </a:lnTo>
                  <a:cubicBezTo>
                    <a:pt x="609" y="210"/>
                    <a:pt x="552" y="134"/>
                    <a:pt x="457" y="57"/>
                  </a:cubicBezTo>
                  <a:cubicBezTo>
                    <a:pt x="400" y="19"/>
                    <a:pt x="343"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6" name="Google Shape;1936;p64"/>
            <p:cNvSpPr/>
            <p:nvPr/>
          </p:nvSpPr>
          <p:spPr>
            <a:xfrm>
              <a:off x="5097650" y="1124275"/>
              <a:ext cx="15275" cy="15300"/>
            </a:xfrm>
            <a:custGeom>
              <a:avLst/>
              <a:gdLst/>
              <a:ahLst/>
              <a:cxnLst/>
              <a:rect l="l" t="t" r="r" b="b"/>
              <a:pathLst>
                <a:path w="611" h="612" extrusionOk="0">
                  <a:moveTo>
                    <a:pt x="77" y="79"/>
                  </a:moveTo>
                  <a:lnTo>
                    <a:pt x="77" y="79"/>
                  </a:lnTo>
                  <a:cubicBezTo>
                    <a:pt x="61" y="95"/>
                    <a:pt x="48" y="111"/>
                    <a:pt x="39" y="127"/>
                  </a:cubicBezTo>
                  <a:lnTo>
                    <a:pt x="39" y="127"/>
                  </a:lnTo>
                  <a:lnTo>
                    <a:pt x="39" y="117"/>
                  </a:lnTo>
                  <a:lnTo>
                    <a:pt x="58" y="98"/>
                  </a:lnTo>
                  <a:lnTo>
                    <a:pt x="77" y="79"/>
                  </a:lnTo>
                  <a:close/>
                  <a:moveTo>
                    <a:pt x="238" y="1"/>
                  </a:moveTo>
                  <a:cubicBezTo>
                    <a:pt x="193" y="1"/>
                    <a:pt x="150" y="17"/>
                    <a:pt x="115" y="41"/>
                  </a:cubicBezTo>
                  <a:cubicBezTo>
                    <a:pt x="96" y="60"/>
                    <a:pt x="77" y="60"/>
                    <a:pt x="77" y="79"/>
                  </a:cubicBezTo>
                  <a:cubicBezTo>
                    <a:pt x="77" y="79"/>
                    <a:pt x="77" y="79"/>
                    <a:pt x="77" y="79"/>
                  </a:cubicBezTo>
                  <a:lnTo>
                    <a:pt x="77" y="79"/>
                  </a:lnTo>
                  <a:cubicBezTo>
                    <a:pt x="39" y="98"/>
                    <a:pt x="20" y="136"/>
                    <a:pt x="20" y="155"/>
                  </a:cubicBezTo>
                  <a:cubicBezTo>
                    <a:pt x="1" y="193"/>
                    <a:pt x="1" y="231"/>
                    <a:pt x="1" y="269"/>
                  </a:cubicBezTo>
                  <a:lnTo>
                    <a:pt x="1" y="345"/>
                  </a:lnTo>
                  <a:lnTo>
                    <a:pt x="20" y="307"/>
                  </a:lnTo>
                  <a:cubicBezTo>
                    <a:pt x="39" y="383"/>
                    <a:pt x="77" y="459"/>
                    <a:pt x="134" y="517"/>
                  </a:cubicBezTo>
                  <a:lnTo>
                    <a:pt x="134" y="498"/>
                  </a:lnTo>
                  <a:cubicBezTo>
                    <a:pt x="191" y="574"/>
                    <a:pt x="267" y="612"/>
                    <a:pt x="363" y="612"/>
                  </a:cubicBezTo>
                  <a:lnTo>
                    <a:pt x="420" y="612"/>
                  </a:lnTo>
                  <a:cubicBezTo>
                    <a:pt x="496" y="574"/>
                    <a:pt x="553" y="517"/>
                    <a:pt x="572" y="440"/>
                  </a:cubicBezTo>
                  <a:cubicBezTo>
                    <a:pt x="610" y="345"/>
                    <a:pt x="610" y="231"/>
                    <a:pt x="553" y="155"/>
                  </a:cubicBezTo>
                  <a:cubicBezTo>
                    <a:pt x="496" y="79"/>
                    <a:pt x="420" y="22"/>
                    <a:pt x="325" y="22"/>
                  </a:cubicBezTo>
                  <a:cubicBezTo>
                    <a:pt x="295" y="7"/>
                    <a:pt x="266"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7" name="Google Shape;1937;p64"/>
            <p:cNvSpPr/>
            <p:nvPr/>
          </p:nvSpPr>
          <p:spPr>
            <a:xfrm>
              <a:off x="5017700" y="1177150"/>
              <a:ext cx="19075" cy="39050"/>
            </a:xfrm>
            <a:custGeom>
              <a:avLst/>
              <a:gdLst/>
              <a:ahLst/>
              <a:cxnLst/>
              <a:rect l="l" t="t" r="r" b="b"/>
              <a:pathLst>
                <a:path w="763" h="1562" extrusionOk="0">
                  <a:moveTo>
                    <a:pt x="534" y="1"/>
                  </a:moveTo>
                  <a:cubicBezTo>
                    <a:pt x="476" y="1"/>
                    <a:pt x="438" y="20"/>
                    <a:pt x="400" y="58"/>
                  </a:cubicBezTo>
                  <a:cubicBezTo>
                    <a:pt x="362" y="77"/>
                    <a:pt x="324" y="115"/>
                    <a:pt x="305" y="153"/>
                  </a:cubicBezTo>
                  <a:cubicBezTo>
                    <a:pt x="248" y="210"/>
                    <a:pt x="210" y="267"/>
                    <a:pt x="172" y="324"/>
                  </a:cubicBezTo>
                  <a:cubicBezTo>
                    <a:pt x="115" y="439"/>
                    <a:pt x="77" y="553"/>
                    <a:pt x="39" y="686"/>
                  </a:cubicBezTo>
                  <a:cubicBezTo>
                    <a:pt x="21" y="808"/>
                    <a:pt x="4" y="930"/>
                    <a:pt x="15" y="1067"/>
                  </a:cubicBezTo>
                  <a:lnTo>
                    <a:pt x="15" y="1067"/>
                  </a:lnTo>
                  <a:cubicBezTo>
                    <a:pt x="7" y="1104"/>
                    <a:pt x="1" y="1142"/>
                    <a:pt x="1" y="1181"/>
                  </a:cubicBezTo>
                  <a:lnTo>
                    <a:pt x="1" y="1314"/>
                  </a:lnTo>
                  <a:cubicBezTo>
                    <a:pt x="1" y="1352"/>
                    <a:pt x="1" y="1391"/>
                    <a:pt x="1" y="1429"/>
                  </a:cubicBezTo>
                  <a:cubicBezTo>
                    <a:pt x="20" y="1467"/>
                    <a:pt x="20" y="1486"/>
                    <a:pt x="39" y="1505"/>
                  </a:cubicBezTo>
                  <a:cubicBezTo>
                    <a:pt x="77" y="1543"/>
                    <a:pt x="96" y="1543"/>
                    <a:pt x="134" y="1562"/>
                  </a:cubicBezTo>
                  <a:lnTo>
                    <a:pt x="153" y="1562"/>
                  </a:lnTo>
                  <a:cubicBezTo>
                    <a:pt x="229" y="1543"/>
                    <a:pt x="305" y="1524"/>
                    <a:pt x="343" y="1467"/>
                  </a:cubicBezTo>
                  <a:cubicBezTo>
                    <a:pt x="419" y="1391"/>
                    <a:pt x="495" y="1295"/>
                    <a:pt x="534" y="1200"/>
                  </a:cubicBezTo>
                  <a:cubicBezTo>
                    <a:pt x="591" y="1086"/>
                    <a:pt x="648" y="953"/>
                    <a:pt x="686" y="838"/>
                  </a:cubicBezTo>
                  <a:cubicBezTo>
                    <a:pt x="724" y="705"/>
                    <a:pt x="743" y="591"/>
                    <a:pt x="743" y="477"/>
                  </a:cubicBezTo>
                  <a:cubicBezTo>
                    <a:pt x="762" y="343"/>
                    <a:pt x="743" y="210"/>
                    <a:pt x="686" y="96"/>
                  </a:cubicBezTo>
                  <a:cubicBezTo>
                    <a:pt x="648" y="39"/>
                    <a:pt x="59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8" name="Google Shape;1938;p64"/>
            <p:cNvSpPr/>
            <p:nvPr/>
          </p:nvSpPr>
          <p:spPr>
            <a:xfrm>
              <a:off x="5047200" y="1239975"/>
              <a:ext cx="26675" cy="56675"/>
            </a:xfrm>
            <a:custGeom>
              <a:avLst/>
              <a:gdLst/>
              <a:ahLst/>
              <a:cxnLst/>
              <a:rect l="l" t="t" r="r" b="b"/>
              <a:pathLst>
                <a:path w="1067" h="2267" extrusionOk="0">
                  <a:moveTo>
                    <a:pt x="648" y="1"/>
                  </a:moveTo>
                  <a:cubicBezTo>
                    <a:pt x="534" y="1"/>
                    <a:pt x="458" y="96"/>
                    <a:pt x="382" y="210"/>
                  </a:cubicBezTo>
                  <a:cubicBezTo>
                    <a:pt x="344" y="286"/>
                    <a:pt x="286" y="382"/>
                    <a:pt x="248" y="477"/>
                  </a:cubicBezTo>
                  <a:lnTo>
                    <a:pt x="248" y="458"/>
                  </a:lnTo>
                  <a:lnTo>
                    <a:pt x="248" y="439"/>
                  </a:lnTo>
                  <a:lnTo>
                    <a:pt x="229" y="439"/>
                  </a:lnTo>
                  <a:cubicBezTo>
                    <a:pt x="210" y="477"/>
                    <a:pt x="191" y="534"/>
                    <a:pt x="191" y="572"/>
                  </a:cubicBezTo>
                  <a:lnTo>
                    <a:pt x="172" y="629"/>
                  </a:lnTo>
                  <a:cubicBezTo>
                    <a:pt x="115" y="762"/>
                    <a:pt x="77" y="915"/>
                    <a:pt x="58" y="1086"/>
                  </a:cubicBezTo>
                  <a:cubicBezTo>
                    <a:pt x="39" y="1143"/>
                    <a:pt x="20" y="1238"/>
                    <a:pt x="20" y="1314"/>
                  </a:cubicBezTo>
                  <a:cubicBezTo>
                    <a:pt x="1" y="1391"/>
                    <a:pt x="1" y="1467"/>
                    <a:pt x="1" y="1562"/>
                  </a:cubicBezTo>
                  <a:cubicBezTo>
                    <a:pt x="1" y="1695"/>
                    <a:pt x="39" y="1847"/>
                    <a:pt x="96" y="1981"/>
                  </a:cubicBezTo>
                  <a:lnTo>
                    <a:pt x="77" y="1981"/>
                  </a:lnTo>
                  <a:cubicBezTo>
                    <a:pt x="153" y="2171"/>
                    <a:pt x="248" y="2266"/>
                    <a:pt x="363" y="2266"/>
                  </a:cubicBezTo>
                  <a:lnTo>
                    <a:pt x="420" y="2266"/>
                  </a:lnTo>
                  <a:cubicBezTo>
                    <a:pt x="610" y="2228"/>
                    <a:pt x="724" y="2000"/>
                    <a:pt x="819" y="1809"/>
                  </a:cubicBezTo>
                  <a:cubicBezTo>
                    <a:pt x="877" y="1676"/>
                    <a:pt x="915" y="1524"/>
                    <a:pt x="953" y="1371"/>
                  </a:cubicBezTo>
                  <a:cubicBezTo>
                    <a:pt x="953" y="1333"/>
                    <a:pt x="972" y="1276"/>
                    <a:pt x="972" y="1238"/>
                  </a:cubicBezTo>
                  <a:cubicBezTo>
                    <a:pt x="1010" y="1143"/>
                    <a:pt x="1029" y="1029"/>
                    <a:pt x="1048" y="934"/>
                  </a:cubicBezTo>
                  <a:cubicBezTo>
                    <a:pt x="1067" y="800"/>
                    <a:pt x="1067" y="667"/>
                    <a:pt x="1048" y="515"/>
                  </a:cubicBezTo>
                  <a:cubicBezTo>
                    <a:pt x="1029" y="439"/>
                    <a:pt x="1010" y="382"/>
                    <a:pt x="972" y="305"/>
                  </a:cubicBezTo>
                  <a:cubicBezTo>
                    <a:pt x="934" y="248"/>
                    <a:pt x="915" y="210"/>
                    <a:pt x="877" y="172"/>
                  </a:cubicBezTo>
                  <a:lnTo>
                    <a:pt x="877" y="153"/>
                  </a:lnTo>
                  <a:cubicBezTo>
                    <a:pt x="819" y="77"/>
                    <a:pt x="781" y="1"/>
                    <a:pt x="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9" name="Google Shape;1939;p64"/>
            <p:cNvSpPr/>
            <p:nvPr/>
          </p:nvSpPr>
          <p:spPr>
            <a:xfrm>
              <a:off x="5003900" y="1323550"/>
              <a:ext cx="14775" cy="33550"/>
            </a:xfrm>
            <a:custGeom>
              <a:avLst/>
              <a:gdLst/>
              <a:ahLst/>
              <a:cxnLst/>
              <a:rect l="l" t="t" r="r" b="b"/>
              <a:pathLst>
                <a:path w="591" h="1342" extrusionOk="0">
                  <a:moveTo>
                    <a:pt x="173" y="84"/>
                  </a:moveTo>
                  <a:cubicBezTo>
                    <a:pt x="172" y="90"/>
                    <a:pt x="172" y="97"/>
                    <a:pt x="172" y="104"/>
                  </a:cubicBezTo>
                  <a:cubicBezTo>
                    <a:pt x="165" y="114"/>
                    <a:pt x="158" y="125"/>
                    <a:pt x="153" y="137"/>
                  </a:cubicBezTo>
                  <a:lnTo>
                    <a:pt x="153" y="137"/>
                  </a:lnTo>
                  <a:lnTo>
                    <a:pt x="153" y="123"/>
                  </a:lnTo>
                  <a:lnTo>
                    <a:pt x="172" y="85"/>
                  </a:lnTo>
                  <a:lnTo>
                    <a:pt x="173" y="84"/>
                  </a:lnTo>
                  <a:close/>
                  <a:moveTo>
                    <a:pt x="279" y="1"/>
                  </a:moveTo>
                  <a:cubicBezTo>
                    <a:pt x="239" y="1"/>
                    <a:pt x="205" y="19"/>
                    <a:pt x="191" y="46"/>
                  </a:cubicBezTo>
                  <a:cubicBezTo>
                    <a:pt x="153" y="66"/>
                    <a:pt x="134" y="104"/>
                    <a:pt x="134" y="123"/>
                  </a:cubicBezTo>
                  <a:cubicBezTo>
                    <a:pt x="96" y="199"/>
                    <a:pt x="77" y="275"/>
                    <a:pt x="77" y="351"/>
                  </a:cubicBezTo>
                  <a:cubicBezTo>
                    <a:pt x="58" y="427"/>
                    <a:pt x="38" y="522"/>
                    <a:pt x="38" y="618"/>
                  </a:cubicBezTo>
                  <a:cubicBezTo>
                    <a:pt x="0" y="808"/>
                    <a:pt x="38" y="998"/>
                    <a:pt x="96" y="1189"/>
                  </a:cubicBezTo>
                  <a:cubicBezTo>
                    <a:pt x="134" y="1246"/>
                    <a:pt x="191" y="1303"/>
                    <a:pt x="267" y="1341"/>
                  </a:cubicBezTo>
                  <a:lnTo>
                    <a:pt x="286" y="1341"/>
                  </a:lnTo>
                  <a:cubicBezTo>
                    <a:pt x="343" y="1322"/>
                    <a:pt x="400" y="1303"/>
                    <a:pt x="419" y="1265"/>
                  </a:cubicBezTo>
                  <a:cubicBezTo>
                    <a:pt x="457" y="1227"/>
                    <a:pt x="476" y="1189"/>
                    <a:pt x="514" y="1151"/>
                  </a:cubicBezTo>
                  <a:cubicBezTo>
                    <a:pt x="533" y="1113"/>
                    <a:pt x="553" y="1056"/>
                    <a:pt x="572" y="998"/>
                  </a:cubicBezTo>
                  <a:cubicBezTo>
                    <a:pt x="572" y="941"/>
                    <a:pt x="591" y="884"/>
                    <a:pt x="591" y="808"/>
                  </a:cubicBezTo>
                  <a:cubicBezTo>
                    <a:pt x="591" y="694"/>
                    <a:pt x="572" y="561"/>
                    <a:pt x="533" y="446"/>
                  </a:cubicBezTo>
                  <a:cubicBezTo>
                    <a:pt x="514" y="351"/>
                    <a:pt x="476" y="256"/>
                    <a:pt x="438" y="161"/>
                  </a:cubicBezTo>
                  <a:cubicBezTo>
                    <a:pt x="419" y="104"/>
                    <a:pt x="381" y="46"/>
                    <a:pt x="324" y="8"/>
                  </a:cubicBezTo>
                  <a:cubicBezTo>
                    <a:pt x="309" y="3"/>
                    <a:pt x="293" y="1"/>
                    <a:pt x="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0" name="Google Shape;1940;p64"/>
            <p:cNvSpPr/>
            <p:nvPr/>
          </p:nvSpPr>
          <p:spPr>
            <a:xfrm>
              <a:off x="5091475" y="1374600"/>
              <a:ext cx="22400" cy="31500"/>
            </a:xfrm>
            <a:custGeom>
              <a:avLst/>
              <a:gdLst/>
              <a:ahLst/>
              <a:cxnLst/>
              <a:rect l="l" t="t" r="r" b="b"/>
              <a:pathLst>
                <a:path w="896" h="1260" extrusionOk="0">
                  <a:moveTo>
                    <a:pt x="483" y="0"/>
                  </a:moveTo>
                  <a:cubicBezTo>
                    <a:pt x="347" y="0"/>
                    <a:pt x="213" y="72"/>
                    <a:pt x="153" y="213"/>
                  </a:cubicBezTo>
                  <a:cubicBezTo>
                    <a:pt x="38" y="422"/>
                    <a:pt x="0" y="651"/>
                    <a:pt x="38" y="879"/>
                  </a:cubicBezTo>
                  <a:cubicBezTo>
                    <a:pt x="57" y="1012"/>
                    <a:pt x="57" y="1127"/>
                    <a:pt x="77" y="1260"/>
                  </a:cubicBezTo>
                  <a:lnTo>
                    <a:pt x="96" y="1260"/>
                  </a:lnTo>
                  <a:lnTo>
                    <a:pt x="96" y="1070"/>
                  </a:lnTo>
                  <a:lnTo>
                    <a:pt x="115" y="860"/>
                  </a:lnTo>
                  <a:cubicBezTo>
                    <a:pt x="115" y="822"/>
                    <a:pt x="115" y="784"/>
                    <a:pt x="115" y="746"/>
                  </a:cubicBezTo>
                  <a:lnTo>
                    <a:pt x="134" y="803"/>
                  </a:lnTo>
                  <a:cubicBezTo>
                    <a:pt x="153" y="879"/>
                    <a:pt x="210" y="974"/>
                    <a:pt x="286" y="1032"/>
                  </a:cubicBezTo>
                  <a:cubicBezTo>
                    <a:pt x="362" y="1089"/>
                    <a:pt x="457" y="1127"/>
                    <a:pt x="552" y="1146"/>
                  </a:cubicBezTo>
                  <a:cubicBezTo>
                    <a:pt x="610" y="1146"/>
                    <a:pt x="686" y="1127"/>
                    <a:pt x="724" y="1070"/>
                  </a:cubicBezTo>
                  <a:cubicBezTo>
                    <a:pt x="781" y="1012"/>
                    <a:pt x="838" y="955"/>
                    <a:pt x="857" y="879"/>
                  </a:cubicBezTo>
                  <a:cubicBezTo>
                    <a:pt x="895" y="746"/>
                    <a:pt x="895" y="613"/>
                    <a:pt x="895" y="498"/>
                  </a:cubicBezTo>
                  <a:cubicBezTo>
                    <a:pt x="895" y="384"/>
                    <a:pt x="857" y="270"/>
                    <a:pt x="800" y="175"/>
                  </a:cubicBezTo>
                  <a:cubicBezTo>
                    <a:pt x="728" y="58"/>
                    <a:pt x="605" y="0"/>
                    <a:pt x="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1" name="Google Shape;1941;p64"/>
            <p:cNvSpPr/>
            <p:nvPr/>
          </p:nvSpPr>
          <p:spPr>
            <a:xfrm>
              <a:off x="5274225" y="1155875"/>
              <a:ext cx="31925" cy="52725"/>
            </a:xfrm>
            <a:custGeom>
              <a:avLst/>
              <a:gdLst/>
              <a:ahLst/>
              <a:cxnLst/>
              <a:rect l="l" t="t" r="r" b="b"/>
              <a:pathLst>
                <a:path w="1277" h="2109" extrusionOk="0">
                  <a:moveTo>
                    <a:pt x="513" y="0"/>
                  </a:moveTo>
                  <a:cubicBezTo>
                    <a:pt x="339" y="0"/>
                    <a:pt x="167" y="97"/>
                    <a:pt x="96" y="300"/>
                  </a:cubicBezTo>
                  <a:cubicBezTo>
                    <a:pt x="20" y="452"/>
                    <a:pt x="1" y="623"/>
                    <a:pt x="20" y="795"/>
                  </a:cubicBezTo>
                  <a:cubicBezTo>
                    <a:pt x="39" y="909"/>
                    <a:pt x="39" y="1004"/>
                    <a:pt x="58" y="1118"/>
                  </a:cubicBezTo>
                  <a:cubicBezTo>
                    <a:pt x="58" y="1194"/>
                    <a:pt x="77" y="1252"/>
                    <a:pt x="96" y="1328"/>
                  </a:cubicBezTo>
                  <a:cubicBezTo>
                    <a:pt x="134" y="1442"/>
                    <a:pt x="172" y="1537"/>
                    <a:pt x="229" y="1632"/>
                  </a:cubicBezTo>
                  <a:cubicBezTo>
                    <a:pt x="267" y="1727"/>
                    <a:pt x="306" y="1823"/>
                    <a:pt x="344" y="1899"/>
                  </a:cubicBezTo>
                  <a:lnTo>
                    <a:pt x="344" y="1804"/>
                  </a:lnTo>
                  <a:cubicBezTo>
                    <a:pt x="363" y="1880"/>
                    <a:pt x="401" y="1937"/>
                    <a:pt x="458" y="1994"/>
                  </a:cubicBezTo>
                  <a:cubicBezTo>
                    <a:pt x="534" y="2070"/>
                    <a:pt x="629" y="2108"/>
                    <a:pt x="743" y="2108"/>
                  </a:cubicBezTo>
                  <a:lnTo>
                    <a:pt x="800" y="2108"/>
                  </a:lnTo>
                  <a:cubicBezTo>
                    <a:pt x="953" y="2070"/>
                    <a:pt x="1086" y="1956"/>
                    <a:pt x="1143" y="1785"/>
                  </a:cubicBezTo>
                  <a:cubicBezTo>
                    <a:pt x="1276" y="1518"/>
                    <a:pt x="1276" y="1194"/>
                    <a:pt x="1162" y="909"/>
                  </a:cubicBezTo>
                  <a:cubicBezTo>
                    <a:pt x="1105" y="718"/>
                    <a:pt x="1029" y="547"/>
                    <a:pt x="972" y="376"/>
                  </a:cubicBezTo>
                  <a:cubicBezTo>
                    <a:pt x="921" y="130"/>
                    <a:pt x="716" y="0"/>
                    <a:pt x="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2" name="Google Shape;1942;p64"/>
            <p:cNvSpPr/>
            <p:nvPr/>
          </p:nvSpPr>
          <p:spPr>
            <a:xfrm>
              <a:off x="5247100" y="1082650"/>
              <a:ext cx="13350" cy="19325"/>
            </a:xfrm>
            <a:custGeom>
              <a:avLst/>
              <a:gdLst/>
              <a:ahLst/>
              <a:cxnLst/>
              <a:rect l="l" t="t" r="r" b="b"/>
              <a:pathLst>
                <a:path w="534" h="773" extrusionOk="0">
                  <a:moveTo>
                    <a:pt x="182" y="1"/>
                  </a:moveTo>
                  <a:cubicBezTo>
                    <a:pt x="149" y="1"/>
                    <a:pt x="119" y="15"/>
                    <a:pt x="96" y="49"/>
                  </a:cubicBezTo>
                  <a:cubicBezTo>
                    <a:pt x="20" y="125"/>
                    <a:pt x="1" y="240"/>
                    <a:pt x="1" y="354"/>
                  </a:cubicBezTo>
                  <a:lnTo>
                    <a:pt x="1" y="487"/>
                  </a:lnTo>
                  <a:cubicBezTo>
                    <a:pt x="1" y="563"/>
                    <a:pt x="20" y="639"/>
                    <a:pt x="58" y="716"/>
                  </a:cubicBezTo>
                  <a:lnTo>
                    <a:pt x="58" y="678"/>
                  </a:lnTo>
                  <a:lnTo>
                    <a:pt x="58" y="639"/>
                  </a:lnTo>
                  <a:lnTo>
                    <a:pt x="58" y="582"/>
                  </a:lnTo>
                  <a:cubicBezTo>
                    <a:pt x="58" y="620"/>
                    <a:pt x="77" y="639"/>
                    <a:pt x="115" y="678"/>
                  </a:cubicBezTo>
                  <a:cubicBezTo>
                    <a:pt x="134" y="716"/>
                    <a:pt x="191" y="754"/>
                    <a:pt x="248" y="754"/>
                  </a:cubicBezTo>
                  <a:lnTo>
                    <a:pt x="267" y="773"/>
                  </a:lnTo>
                  <a:cubicBezTo>
                    <a:pt x="324" y="754"/>
                    <a:pt x="382" y="735"/>
                    <a:pt x="420" y="678"/>
                  </a:cubicBezTo>
                  <a:cubicBezTo>
                    <a:pt x="458" y="639"/>
                    <a:pt x="496" y="563"/>
                    <a:pt x="515" y="487"/>
                  </a:cubicBezTo>
                  <a:cubicBezTo>
                    <a:pt x="534" y="354"/>
                    <a:pt x="496" y="221"/>
                    <a:pt x="401" y="125"/>
                  </a:cubicBezTo>
                  <a:cubicBezTo>
                    <a:pt x="348" y="72"/>
                    <a:pt x="258"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3" name="Google Shape;1943;p64"/>
            <p:cNvSpPr/>
            <p:nvPr/>
          </p:nvSpPr>
          <p:spPr>
            <a:xfrm>
              <a:off x="5268050" y="988675"/>
              <a:ext cx="29525" cy="39050"/>
            </a:xfrm>
            <a:custGeom>
              <a:avLst/>
              <a:gdLst/>
              <a:ahLst/>
              <a:cxnLst/>
              <a:rect l="l" t="t" r="r" b="b"/>
              <a:pathLst>
                <a:path w="1181" h="1562" extrusionOk="0">
                  <a:moveTo>
                    <a:pt x="0" y="458"/>
                  </a:moveTo>
                  <a:lnTo>
                    <a:pt x="0" y="496"/>
                  </a:lnTo>
                  <a:lnTo>
                    <a:pt x="7" y="506"/>
                  </a:lnTo>
                  <a:lnTo>
                    <a:pt x="7" y="506"/>
                  </a:lnTo>
                  <a:cubicBezTo>
                    <a:pt x="3" y="489"/>
                    <a:pt x="0" y="472"/>
                    <a:pt x="0" y="458"/>
                  </a:cubicBezTo>
                  <a:close/>
                  <a:moveTo>
                    <a:pt x="381" y="1"/>
                  </a:moveTo>
                  <a:cubicBezTo>
                    <a:pt x="248" y="39"/>
                    <a:pt x="153" y="115"/>
                    <a:pt x="96" y="248"/>
                  </a:cubicBezTo>
                  <a:cubicBezTo>
                    <a:pt x="58" y="343"/>
                    <a:pt x="38" y="439"/>
                    <a:pt x="38" y="553"/>
                  </a:cubicBezTo>
                  <a:lnTo>
                    <a:pt x="7" y="506"/>
                  </a:lnTo>
                  <a:lnTo>
                    <a:pt x="7" y="506"/>
                  </a:lnTo>
                  <a:cubicBezTo>
                    <a:pt x="15" y="536"/>
                    <a:pt x="27" y="567"/>
                    <a:pt x="38" y="591"/>
                  </a:cubicBezTo>
                  <a:cubicBezTo>
                    <a:pt x="38" y="648"/>
                    <a:pt x="58" y="705"/>
                    <a:pt x="58" y="762"/>
                  </a:cubicBezTo>
                  <a:lnTo>
                    <a:pt x="58" y="724"/>
                  </a:lnTo>
                  <a:lnTo>
                    <a:pt x="58" y="667"/>
                  </a:lnTo>
                  <a:cubicBezTo>
                    <a:pt x="96" y="724"/>
                    <a:pt x="134" y="762"/>
                    <a:pt x="172" y="819"/>
                  </a:cubicBezTo>
                  <a:cubicBezTo>
                    <a:pt x="267" y="934"/>
                    <a:pt x="343" y="1029"/>
                    <a:pt x="438" y="1124"/>
                  </a:cubicBezTo>
                  <a:cubicBezTo>
                    <a:pt x="457" y="1162"/>
                    <a:pt x="457" y="1181"/>
                    <a:pt x="476" y="1219"/>
                  </a:cubicBezTo>
                  <a:lnTo>
                    <a:pt x="514" y="1276"/>
                  </a:lnTo>
                  <a:cubicBezTo>
                    <a:pt x="514" y="1333"/>
                    <a:pt x="533" y="1371"/>
                    <a:pt x="553" y="1429"/>
                  </a:cubicBezTo>
                  <a:cubicBezTo>
                    <a:pt x="553" y="1467"/>
                    <a:pt x="591" y="1505"/>
                    <a:pt x="629" y="1524"/>
                  </a:cubicBezTo>
                  <a:lnTo>
                    <a:pt x="648" y="1562"/>
                  </a:lnTo>
                  <a:cubicBezTo>
                    <a:pt x="667" y="1562"/>
                    <a:pt x="705" y="1562"/>
                    <a:pt x="724" y="1543"/>
                  </a:cubicBezTo>
                  <a:cubicBezTo>
                    <a:pt x="819" y="1543"/>
                    <a:pt x="895" y="1505"/>
                    <a:pt x="952" y="1429"/>
                  </a:cubicBezTo>
                  <a:cubicBezTo>
                    <a:pt x="1105" y="1276"/>
                    <a:pt x="1181" y="1048"/>
                    <a:pt x="1143" y="838"/>
                  </a:cubicBezTo>
                  <a:cubicBezTo>
                    <a:pt x="1124" y="667"/>
                    <a:pt x="1047" y="515"/>
                    <a:pt x="933" y="382"/>
                  </a:cubicBezTo>
                  <a:lnTo>
                    <a:pt x="705" y="153"/>
                  </a:lnTo>
                  <a:cubicBezTo>
                    <a:pt x="629" y="58"/>
                    <a:pt x="514" y="20"/>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4" name="Google Shape;1944;p64"/>
            <p:cNvSpPr/>
            <p:nvPr/>
          </p:nvSpPr>
          <p:spPr>
            <a:xfrm>
              <a:off x="5151450" y="1038650"/>
              <a:ext cx="31900" cy="44300"/>
            </a:xfrm>
            <a:custGeom>
              <a:avLst/>
              <a:gdLst/>
              <a:ahLst/>
              <a:cxnLst/>
              <a:rect l="l" t="t" r="r" b="b"/>
              <a:pathLst>
                <a:path w="1276" h="1772" extrusionOk="0">
                  <a:moveTo>
                    <a:pt x="380" y="1"/>
                  </a:moveTo>
                  <a:cubicBezTo>
                    <a:pt x="343" y="1"/>
                    <a:pt x="305" y="7"/>
                    <a:pt x="267" y="20"/>
                  </a:cubicBezTo>
                  <a:cubicBezTo>
                    <a:pt x="95" y="115"/>
                    <a:pt x="0" y="324"/>
                    <a:pt x="57" y="534"/>
                  </a:cubicBezTo>
                  <a:cubicBezTo>
                    <a:pt x="57" y="572"/>
                    <a:pt x="57" y="610"/>
                    <a:pt x="76" y="648"/>
                  </a:cubicBezTo>
                  <a:cubicBezTo>
                    <a:pt x="76" y="686"/>
                    <a:pt x="76" y="724"/>
                    <a:pt x="95" y="743"/>
                  </a:cubicBezTo>
                  <a:cubicBezTo>
                    <a:pt x="114" y="857"/>
                    <a:pt x="152" y="972"/>
                    <a:pt x="210" y="1086"/>
                  </a:cubicBezTo>
                  <a:cubicBezTo>
                    <a:pt x="267" y="1181"/>
                    <a:pt x="324" y="1295"/>
                    <a:pt x="419" y="1390"/>
                  </a:cubicBezTo>
                  <a:cubicBezTo>
                    <a:pt x="495" y="1467"/>
                    <a:pt x="571" y="1543"/>
                    <a:pt x="647" y="1638"/>
                  </a:cubicBezTo>
                  <a:cubicBezTo>
                    <a:pt x="686" y="1676"/>
                    <a:pt x="724" y="1752"/>
                    <a:pt x="781" y="1752"/>
                  </a:cubicBezTo>
                  <a:lnTo>
                    <a:pt x="781" y="1771"/>
                  </a:lnTo>
                  <a:cubicBezTo>
                    <a:pt x="800" y="1771"/>
                    <a:pt x="819" y="1752"/>
                    <a:pt x="838" y="1752"/>
                  </a:cubicBezTo>
                  <a:lnTo>
                    <a:pt x="895" y="1752"/>
                  </a:lnTo>
                  <a:cubicBezTo>
                    <a:pt x="933" y="1733"/>
                    <a:pt x="971" y="1714"/>
                    <a:pt x="1009" y="1695"/>
                  </a:cubicBezTo>
                  <a:cubicBezTo>
                    <a:pt x="1123" y="1600"/>
                    <a:pt x="1200" y="1486"/>
                    <a:pt x="1238" y="1352"/>
                  </a:cubicBezTo>
                  <a:cubicBezTo>
                    <a:pt x="1257" y="1257"/>
                    <a:pt x="1276" y="1162"/>
                    <a:pt x="1276" y="1048"/>
                  </a:cubicBezTo>
                  <a:cubicBezTo>
                    <a:pt x="1257" y="876"/>
                    <a:pt x="1180" y="705"/>
                    <a:pt x="1085" y="572"/>
                  </a:cubicBezTo>
                  <a:cubicBezTo>
                    <a:pt x="1009" y="477"/>
                    <a:pt x="952" y="381"/>
                    <a:pt x="857" y="286"/>
                  </a:cubicBezTo>
                  <a:cubicBezTo>
                    <a:pt x="781" y="210"/>
                    <a:pt x="686" y="134"/>
                    <a:pt x="590" y="77"/>
                  </a:cubicBezTo>
                  <a:cubicBezTo>
                    <a:pt x="527" y="26"/>
                    <a:pt x="455"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5" name="Google Shape;1945;p64"/>
            <p:cNvSpPr/>
            <p:nvPr/>
          </p:nvSpPr>
          <p:spPr>
            <a:xfrm>
              <a:off x="5196650" y="1153475"/>
              <a:ext cx="17650" cy="38450"/>
            </a:xfrm>
            <a:custGeom>
              <a:avLst/>
              <a:gdLst/>
              <a:ahLst/>
              <a:cxnLst/>
              <a:rect l="l" t="t" r="r" b="b"/>
              <a:pathLst>
                <a:path w="706" h="1538" extrusionOk="0">
                  <a:moveTo>
                    <a:pt x="334" y="1"/>
                  </a:moveTo>
                  <a:cubicBezTo>
                    <a:pt x="310" y="1"/>
                    <a:pt x="286" y="5"/>
                    <a:pt x="267" y="15"/>
                  </a:cubicBezTo>
                  <a:cubicBezTo>
                    <a:pt x="172" y="72"/>
                    <a:pt x="115" y="167"/>
                    <a:pt x="96" y="262"/>
                  </a:cubicBezTo>
                  <a:cubicBezTo>
                    <a:pt x="58" y="358"/>
                    <a:pt x="58" y="453"/>
                    <a:pt x="58" y="548"/>
                  </a:cubicBezTo>
                  <a:cubicBezTo>
                    <a:pt x="77" y="510"/>
                    <a:pt x="96" y="472"/>
                    <a:pt x="96" y="434"/>
                  </a:cubicBezTo>
                  <a:cubicBezTo>
                    <a:pt x="115" y="396"/>
                    <a:pt x="115" y="377"/>
                    <a:pt x="134" y="358"/>
                  </a:cubicBezTo>
                  <a:lnTo>
                    <a:pt x="153" y="300"/>
                  </a:lnTo>
                  <a:lnTo>
                    <a:pt x="153" y="300"/>
                  </a:lnTo>
                  <a:cubicBezTo>
                    <a:pt x="153" y="358"/>
                    <a:pt x="153" y="434"/>
                    <a:pt x="134" y="491"/>
                  </a:cubicBezTo>
                  <a:cubicBezTo>
                    <a:pt x="96" y="643"/>
                    <a:pt x="58" y="814"/>
                    <a:pt x="39" y="967"/>
                  </a:cubicBezTo>
                  <a:cubicBezTo>
                    <a:pt x="20" y="1062"/>
                    <a:pt x="1" y="1157"/>
                    <a:pt x="1" y="1233"/>
                  </a:cubicBezTo>
                  <a:cubicBezTo>
                    <a:pt x="20" y="1329"/>
                    <a:pt x="58" y="1424"/>
                    <a:pt x="115" y="1481"/>
                  </a:cubicBezTo>
                  <a:lnTo>
                    <a:pt x="134" y="1481"/>
                  </a:lnTo>
                  <a:cubicBezTo>
                    <a:pt x="172" y="1519"/>
                    <a:pt x="248" y="1538"/>
                    <a:pt x="305" y="1538"/>
                  </a:cubicBezTo>
                  <a:lnTo>
                    <a:pt x="362" y="1538"/>
                  </a:lnTo>
                  <a:cubicBezTo>
                    <a:pt x="401" y="1519"/>
                    <a:pt x="458" y="1500"/>
                    <a:pt x="496" y="1462"/>
                  </a:cubicBezTo>
                  <a:cubicBezTo>
                    <a:pt x="534" y="1443"/>
                    <a:pt x="553" y="1405"/>
                    <a:pt x="572" y="1367"/>
                  </a:cubicBezTo>
                  <a:cubicBezTo>
                    <a:pt x="667" y="1195"/>
                    <a:pt x="705" y="1005"/>
                    <a:pt x="686" y="834"/>
                  </a:cubicBezTo>
                  <a:cubicBezTo>
                    <a:pt x="705" y="662"/>
                    <a:pt x="686" y="510"/>
                    <a:pt x="629" y="358"/>
                  </a:cubicBezTo>
                  <a:cubicBezTo>
                    <a:pt x="610" y="262"/>
                    <a:pt x="553" y="186"/>
                    <a:pt x="515" y="110"/>
                  </a:cubicBezTo>
                  <a:cubicBezTo>
                    <a:pt x="477" y="72"/>
                    <a:pt x="458" y="34"/>
                    <a:pt x="401" y="15"/>
                  </a:cubicBezTo>
                  <a:cubicBezTo>
                    <a:pt x="381" y="5"/>
                    <a:pt x="35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6" name="Google Shape;1946;p64"/>
            <p:cNvSpPr/>
            <p:nvPr/>
          </p:nvSpPr>
          <p:spPr>
            <a:xfrm>
              <a:off x="5124800" y="1223800"/>
              <a:ext cx="19050" cy="51425"/>
            </a:xfrm>
            <a:custGeom>
              <a:avLst/>
              <a:gdLst/>
              <a:ahLst/>
              <a:cxnLst/>
              <a:rect l="l" t="t" r="r" b="b"/>
              <a:pathLst>
                <a:path w="762" h="2057" extrusionOk="0">
                  <a:moveTo>
                    <a:pt x="533" y="0"/>
                  </a:moveTo>
                  <a:cubicBezTo>
                    <a:pt x="362" y="0"/>
                    <a:pt x="286" y="191"/>
                    <a:pt x="248" y="324"/>
                  </a:cubicBezTo>
                  <a:cubicBezTo>
                    <a:pt x="228" y="381"/>
                    <a:pt x="209" y="438"/>
                    <a:pt x="209" y="514"/>
                  </a:cubicBezTo>
                  <a:cubicBezTo>
                    <a:pt x="190" y="553"/>
                    <a:pt x="171" y="610"/>
                    <a:pt x="171" y="667"/>
                  </a:cubicBezTo>
                  <a:cubicBezTo>
                    <a:pt x="133" y="781"/>
                    <a:pt x="114" y="914"/>
                    <a:pt x="76" y="1048"/>
                  </a:cubicBezTo>
                  <a:cubicBezTo>
                    <a:pt x="57" y="1181"/>
                    <a:pt x="38" y="1333"/>
                    <a:pt x="19" y="1466"/>
                  </a:cubicBezTo>
                  <a:cubicBezTo>
                    <a:pt x="19" y="1562"/>
                    <a:pt x="0" y="1657"/>
                    <a:pt x="19" y="1733"/>
                  </a:cubicBezTo>
                  <a:cubicBezTo>
                    <a:pt x="19" y="1809"/>
                    <a:pt x="38" y="1885"/>
                    <a:pt x="95" y="1942"/>
                  </a:cubicBezTo>
                  <a:cubicBezTo>
                    <a:pt x="133" y="1980"/>
                    <a:pt x="171" y="2018"/>
                    <a:pt x="209" y="2038"/>
                  </a:cubicBezTo>
                  <a:lnTo>
                    <a:pt x="209" y="2057"/>
                  </a:lnTo>
                  <a:cubicBezTo>
                    <a:pt x="248" y="2057"/>
                    <a:pt x="286" y="2038"/>
                    <a:pt x="305" y="2038"/>
                  </a:cubicBezTo>
                  <a:lnTo>
                    <a:pt x="362" y="2038"/>
                  </a:lnTo>
                  <a:cubicBezTo>
                    <a:pt x="457" y="2018"/>
                    <a:pt x="552" y="1961"/>
                    <a:pt x="590" y="1866"/>
                  </a:cubicBezTo>
                  <a:cubicBezTo>
                    <a:pt x="685" y="1714"/>
                    <a:pt x="723" y="1562"/>
                    <a:pt x="742" y="1390"/>
                  </a:cubicBezTo>
                  <a:cubicBezTo>
                    <a:pt x="742" y="1257"/>
                    <a:pt x="762" y="1143"/>
                    <a:pt x="742" y="1009"/>
                  </a:cubicBezTo>
                  <a:cubicBezTo>
                    <a:pt x="742" y="914"/>
                    <a:pt x="723" y="819"/>
                    <a:pt x="723" y="667"/>
                  </a:cubicBezTo>
                  <a:cubicBezTo>
                    <a:pt x="704" y="534"/>
                    <a:pt x="723" y="400"/>
                    <a:pt x="723" y="267"/>
                  </a:cubicBezTo>
                  <a:cubicBezTo>
                    <a:pt x="723" y="210"/>
                    <a:pt x="704" y="134"/>
                    <a:pt x="685" y="77"/>
                  </a:cubicBezTo>
                  <a:cubicBezTo>
                    <a:pt x="647" y="39"/>
                    <a:pt x="590"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7" name="Google Shape;1947;p64"/>
            <p:cNvSpPr/>
            <p:nvPr/>
          </p:nvSpPr>
          <p:spPr>
            <a:xfrm>
              <a:off x="5204750" y="1366100"/>
              <a:ext cx="28100" cy="53825"/>
            </a:xfrm>
            <a:custGeom>
              <a:avLst/>
              <a:gdLst/>
              <a:ahLst/>
              <a:cxnLst/>
              <a:rect l="l" t="t" r="r" b="b"/>
              <a:pathLst>
                <a:path w="1124" h="2153" extrusionOk="0">
                  <a:moveTo>
                    <a:pt x="476" y="1"/>
                  </a:moveTo>
                  <a:cubicBezTo>
                    <a:pt x="419" y="1"/>
                    <a:pt x="362" y="20"/>
                    <a:pt x="305" y="39"/>
                  </a:cubicBezTo>
                  <a:cubicBezTo>
                    <a:pt x="229" y="96"/>
                    <a:pt x="172" y="153"/>
                    <a:pt x="134" y="229"/>
                  </a:cubicBezTo>
                  <a:cubicBezTo>
                    <a:pt x="96" y="286"/>
                    <a:pt x="57" y="343"/>
                    <a:pt x="38" y="420"/>
                  </a:cubicBezTo>
                  <a:cubicBezTo>
                    <a:pt x="0" y="496"/>
                    <a:pt x="0" y="591"/>
                    <a:pt x="0" y="686"/>
                  </a:cubicBezTo>
                  <a:cubicBezTo>
                    <a:pt x="0" y="762"/>
                    <a:pt x="0" y="838"/>
                    <a:pt x="19" y="915"/>
                  </a:cubicBezTo>
                  <a:cubicBezTo>
                    <a:pt x="38" y="1029"/>
                    <a:pt x="77" y="1124"/>
                    <a:pt x="134" y="1219"/>
                  </a:cubicBezTo>
                  <a:cubicBezTo>
                    <a:pt x="172" y="1314"/>
                    <a:pt x="191" y="1410"/>
                    <a:pt x="229" y="1486"/>
                  </a:cubicBezTo>
                  <a:cubicBezTo>
                    <a:pt x="267" y="1638"/>
                    <a:pt x="324" y="1771"/>
                    <a:pt x="400" y="1905"/>
                  </a:cubicBezTo>
                  <a:cubicBezTo>
                    <a:pt x="438" y="1981"/>
                    <a:pt x="476" y="2038"/>
                    <a:pt x="533" y="2095"/>
                  </a:cubicBezTo>
                  <a:lnTo>
                    <a:pt x="533" y="2114"/>
                  </a:lnTo>
                  <a:cubicBezTo>
                    <a:pt x="572" y="2133"/>
                    <a:pt x="610" y="2152"/>
                    <a:pt x="667" y="2152"/>
                  </a:cubicBezTo>
                  <a:cubicBezTo>
                    <a:pt x="705" y="2152"/>
                    <a:pt x="762" y="2133"/>
                    <a:pt x="800" y="2095"/>
                  </a:cubicBezTo>
                  <a:cubicBezTo>
                    <a:pt x="857" y="2057"/>
                    <a:pt x="914" y="2019"/>
                    <a:pt x="952" y="1943"/>
                  </a:cubicBezTo>
                  <a:cubicBezTo>
                    <a:pt x="990" y="1905"/>
                    <a:pt x="1028" y="1847"/>
                    <a:pt x="1047" y="1790"/>
                  </a:cubicBezTo>
                  <a:cubicBezTo>
                    <a:pt x="1066" y="1714"/>
                    <a:pt x="1086" y="1638"/>
                    <a:pt x="1105" y="1562"/>
                  </a:cubicBezTo>
                  <a:cubicBezTo>
                    <a:pt x="1124" y="1410"/>
                    <a:pt x="1124" y="1257"/>
                    <a:pt x="1124" y="1105"/>
                  </a:cubicBezTo>
                  <a:lnTo>
                    <a:pt x="1124" y="686"/>
                  </a:lnTo>
                  <a:cubicBezTo>
                    <a:pt x="1124" y="591"/>
                    <a:pt x="1105" y="496"/>
                    <a:pt x="1086" y="401"/>
                  </a:cubicBezTo>
                  <a:cubicBezTo>
                    <a:pt x="1047" y="324"/>
                    <a:pt x="990" y="248"/>
                    <a:pt x="933" y="191"/>
                  </a:cubicBezTo>
                  <a:cubicBezTo>
                    <a:pt x="857" y="115"/>
                    <a:pt x="781" y="77"/>
                    <a:pt x="705" y="58"/>
                  </a:cubicBezTo>
                  <a:cubicBezTo>
                    <a:pt x="629" y="20"/>
                    <a:pt x="552"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8" name="Google Shape;1948;p64"/>
            <p:cNvSpPr/>
            <p:nvPr/>
          </p:nvSpPr>
          <p:spPr>
            <a:xfrm>
              <a:off x="5244250" y="1431950"/>
              <a:ext cx="24300" cy="49350"/>
            </a:xfrm>
            <a:custGeom>
              <a:avLst/>
              <a:gdLst/>
              <a:ahLst/>
              <a:cxnLst/>
              <a:rect l="l" t="t" r="r" b="b"/>
              <a:pathLst>
                <a:path w="972" h="1974" extrusionOk="0">
                  <a:moveTo>
                    <a:pt x="532" y="1"/>
                  </a:moveTo>
                  <a:cubicBezTo>
                    <a:pt x="508" y="1"/>
                    <a:pt x="482" y="5"/>
                    <a:pt x="457" y="13"/>
                  </a:cubicBezTo>
                  <a:cubicBezTo>
                    <a:pt x="305" y="51"/>
                    <a:pt x="191" y="165"/>
                    <a:pt x="134" y="318"/>
                  </a:cubicBezTo>
                  <a:cubicBezTo>
                    <a:pt x="20" y="565"/>
                    <a:pt x="1" y="851"/>
                    <a:pt x="77" y="1117"/>
                  </a:cubicBezTo>
                  <a:cubicBezTo>
                    <a:pt x="96" y="1060"/>
                    <a:pt x="115" y="984"/>
                    <a:pt x="134" y="927"/>
                  </a:cubicBezTo>
                  <a:lnTo>
                    <a:pt x="153" y="889"/>
                  </a:lnTo>
                  <a:lnTo>
                    <a:pt x="153" y="889"/>
                  </a:lnTo>
                  <a:cubicBezTo>
                    <a:pt x="134" y="1041"/>
                    <a:pt x="153" y="1212"/>
                    <a:pt x="172" y="1365"/>
                  </a:cubicBezTo>
                  <a:cubicBezTo>
                    <a:pt x="172" y="1574"/>
                    <a:pt x="172" y="1784"/>
                    <a:pt x="362" y="1898"/>
                  </a:cubicBezTo>
                  <a:cubicBezTo>
                    <a:pt x="400" y="1917"/>
                    <a:pt x="419" y="1936"/>
                    <a:pt x="457" y="1955"/>
                  </a:cubicBezTo>
                  <a:lnTo>
                    <a:pt x="496" y="1955"/>
                  </a:lnTo>
                  <a:cubicBezTo>
                    <a:pt x="724" y="1955"/>
                    <a:pt x="857" y="1669"/>
                    <a:pt x="895" y="1498"/>
                  </a:cubicBezTo>
                  <a:cubicBezTo>
                    <a:pt x="952" y="1270"/>
                    <a:pt x="971" y="1022"/>
                    <a:pt x="971" y="794"/>
                  </a:cubicBezTo>
                  <a:cubicBezTo>
                    <a:pt x="952" y="641"/>
                    <a:pt x="914" y="508"/>
                    <a:pt x="876" y="375"/>
                  </a:cubicBezTo>
                  <a:cubicBezTo>
                    <a:pt x="838" y="280"/>
                    <a:pt x="800" y="184"/>
                    <a:pt x="743" y="108"/>
                  </a:cubicBezTo>
                  <a:cubicBezTo>
                    <a:pt x="698" y="49"/>
                    <a:pt x="619" y="1"/>
                    <a:pt x="532" y="1"/>
                  </a:cubicBezTo>
                  <a:close/>
                  <a:moveTo>
                    <a:pt x="419" y="1955"/>
                  </a:moveTo>
                  <a:lnTo>
                    <a:pt x="419" y="1974"/>
                  </a:lnTo>
                  <a:lnTo>
                    <a:pt x="438" y="1974"/>
                  </a:lnTo>
                  <a:lnTo>
                    <a:pt x="457" y="19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9" name="Google Shape;1949;p64"/>
            <p:cNvSpPr/>
            <p:nvPr/>
          </p:nvSpPr>
          <p:spPr>
            <a:xfrm>
              <a:off x="5304225" y="1322775"/>
              <a:ext cx="30000" cy="57625"/>
            </a:xfrm>
            <a:custGeom>
              <a:avLst/>
              <a:gdLst/>
              <a:ahLst/>
              <a:cxnLst/>
              <a:rect l="l" t="t" r="r" b="b"/>
              <a:pathLst>
                <a:path w="1200" h="2305" extrusionOk="0">
                  <a:moveTo>
                    <a:pt x="753" y="1"/>
                  </a:moveTo>
                  <a:cubicBezTo>
                    <a:pt x="627" y="1"/>
                    <a:pt x="507" y="47"/>
                    <a:pt x="419" y="135"/>
                  </a:cubicBezTo>
                  <a:cubicBezTo>
                    <a:pt x="343" y="211"/>
                    <a:pt x="267" y="325"/>
                    <a:pt x="210" y="420"/>
                  </a:cubicBezTo>
                  <a:cubicBezTo>
                    <a:pt x="115" y="572"/>
                    <a:pt x="76" y="763"/>
                    <a:pt x="76" y="934"/>
                  </a:cubicBezTo>
                  <a:cubicBezTo>
                    <a:pt x="76" y="1029"/>
                    <a:pt x="95" y="1125"/>
                    <a:pt x="134" y="1220"/>
                  </a:cubicBezTo>
                  <a:cubicBezTo>
                    <a:pt x="76" y="1429"/>
                    <a:pt x="38" y="1620"/>
                    <a:pt x="38" y="1829"/>
                  </a:cubicBezTo>
                  <a:cubicBezTo>
                    <a:pt x="0" y="1981"/>
                    <a:pt x="38" y="2134"/>
                    <a:pt x="153" y="2248"/>
                  </a:cubicBezTo>
                  <a:lnTo>
                    <a:pt x="153" y="2267"/>
                  </a:lnTo>
                  <a:cubicBezTo>
                    <a:pt x="210" y="2286"/>
                    <a:pt x="267" y="2305"/>
                    <a:pt x="324" y="2305"/>
                  </a:cubicBezTo>
                  <a:cubicBezTo>
                    <a:pt x="400" y="2305"/>
                    <a:pt x="457" y="2286"/>
                    <a:pt x="533" y="2248"/>
                  </a:cubicBezTo>
                  <a:cubicBezTo>
                    <a:pt x="781" y="2057"/>
                    <a:pt x="971" y="1791"/>
                    <a:pt x="1047" y="1486"/>
                  </a:cubicBezTo>
                  <a:cubicBezTo>
                    <a:pt x="1124" y="1258"/>
                    <a:pt x="1162" y="1048"/>
                    <a:pt x="1181" y="820"/>
                  </a:cubicBezTo>
                  <a:cubicBezTo>
                    <a:pt x="1200" y="668"/>
                    <a:pt x="1200" y="515"/>
                    <a:pt x="1181" y="382"/>
                  </a:cubicBezTo>
                  <a:cubicBezTo>
                    <a:pt x="1162" y="230"/>
                    <a:pt x="1085" y="97"/>
                    <a:pt x="952" y="39"/>
                  </a:cubicBezTo>
                  <a:cubicBezTo>
                    <a:pt x="887" y="13"/>
                    <a:pt x="819"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0" name="Google Shape;1950;p64"/>
            <p:cNvSpPr/>
            <p:nvPr/>
          </p:nvSpPr>
          <p:spPr>
            <a:xfrm>
              <a:off x="5342300" y="1247475"/>
              <a:ext cx="27625" cy="45825"/>
            </a:xfrm>
            <a:custGeom>
              <a:avLst/>
              <a:gdLst/>
              <a:ahLst/>
              <a:cxnLst/>
              <a:rect l="l" t="t" r="r" b="b"/>
              <a:pathLst>
                <a:path w="1105" h="1833" extrusionOk="0">
                  <a:moveTo>
                    <a:pt x="380" y="1"/>
                  </a:moveTo>
                  <a:cubicBezTo>
                    <a:pt x="286" y="1"/>
                    <a:pt x="197" y="37"/>
                    <a:pt x="134" y="101"/>
                  </a:cubicBezTo>
                  <a:cubicBezTo>
                    <a:pt x="57" y="196"/>
                    <a:pt x="19" y="291"/>
                    <a:pt x="0" y="405"/>
                  </a:cubicBezTo>
                  <a:cubicBezTo>
                    <a:pt x="0" y="538"/>
                    <a:pt x="38" y="672"/>
                    <a:pt x="96" y="805"/>
                  </a:cubicBezTo>
                  <a:cubicBezTo>
                    <a:pt x="115" y="824"/>
                    <a:pt x="134" y="862"/>
                    <a:pt x="172" y="881"/>
                  </a:cubicBezTo>
                  <a:lnTo>
                    <a:pt x="172" y="919"/>
                  </a:lnTo>
                  <a:cubicBezTo>
                    <a:pt x="172" y="957"/>
                    <a:pt x="191" y="995"/>
                    <a:pt x="191" y="1052"/>
                  </a:cubicBezTo>
                  <a:cubicBezTo>
                    <a:pt x="210" y="1205"/>
                    <a:pt x="267" y="1357"/>
                    <a:pt x="362" y="1490"/>
                  </a:cubicBezTo>
                  <a:cubicBezTo>
                    <a:pt x="400" y="1547"/>
                    <a:pt x="438" y="1624"/>
                    <a:pt x="514" y="1681"/>
                  </a:cubicBezTo>
                  <a:cubicBezTo>
                    <a:pt x="552" y="1738"/>
                    <a:pt x="629" y="1795"/>
                    <a:pt x="724" y="1814"/>
                  </a:cubicBezTo>
                  <a:lnTo>
                    <a:pt x="762" y="1833"/>
                  </a:lnTo>
                  <a:cubicBezTo>
                    <a:pt x="990" y="1833"/>
                    <a:pt x="1066" y="1490"/>
                    <a:pt x="1085" y="1319"/>
                  </a:cubicBezTo>
                  <a:cubicBezTo>
                    <a:pt x="1105" y="1224"/>
                    <a:pt x="1105" y="1129"/>
                    <a:pt x="1105" y="1033"/>
                  </a:cubicBezTo>
                  <a:cubicBezTo>
                    <a:pt x="1105" y="900"/>
                    <a:pt x="1085" y="786"/>
                    <a:pt x="1028" y="672"/>
                  </a:cubicBezTo>
                  <a:cubicBezTo>
                    <a:pt x="990" y="576"/>
                    <a:pt x="952" y="481"/>
                    <a:pt x="876" y="405"/>
                  </a:cubicBezTo>
                  <a:lnTo>
                    <a:pt x="724" y="253"/>
                  </a:lnTo>
                  <a:cubicBezTo>
                    <a:pt x="648" y="139"/>
                    <a:pt x="552" y="62"/>
                    <a:pt x="438" y="5"/>
                  </a:cubicBezTo>
                  <a:cubicBezTo>
                    <a:pt x="419" y="2"/>
                    <a:pt x="39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1" name="Google Shape;1951;p64"/>
            <p:cNvSpPr/>
            <p:nvPr/>
          </p:nvSpPr>
          <p:spPr>
            <a:xfrm>
              <a:off x="5388950" y="1281275"/>
              <a:ext cx="39050" cy="41625"/>
            </a:xfrm>
            <a:custGeom>
              <a:avLst/>
              <a:gdLst/>
              <a:ahLst/>
              <a:cxnLst/>
              <a:rect l="l" t="t" r="r" b="b"/>
              <a:pathLst>
                <a:path w="1562" h="1665" extrusionOk="0">
                  <a:moveTo>
                    <a:pt x="486" y="0"/>
                  </a:moveTo>
                  <a:cubicBezTo>
                    <a:pt x="464" y="0"/>
                    <a:pt x="442" y="2"/>
                    <a:pt x="419" y="5"/>
                  </a:cubicBezTo>
                  <a:cubicBezTo>
                    <a:pt x="267" y="62"/>
                    <a:pt x="133" y="195"/>
                    <a:pt x="95" y="348"/>
                  </a:cubicBezTo>
                  <a:cubicBezTo>
                    <a:pt x="38" y="519"/>
                    <a:pt x="0" y="690"/>
                    <a:pt x="19" y="881"/>
                  </a:cubicBezTo>
                  <a:cubicBezTo>
                    <a:pt x="19" y="976"/>
                    <a:pt x="38" y="1071"/>
                    <a:pt x="76" y="1147"/>
                  </a:cubicBezTo>
                  <a:cubicBezTo>
                    <a:pt x="95" y="1204"/>
                    <a:pt x="152" y="1262"/>
                    <a:pt x="209" y="1300"/>
                  </a:cubicBezTo>
                  <a:cubicBezTo>
                    <a:pt x="324" y="1376"/>
                    <a:pt x="457" y="1414"/>
                    <a:pt x="609" y="1414"/>
                  </a:cubicBezTo>
                  <a:cubicBezTo>
                    <a:pt x="666" y="1471"/>
                    <a:pt x="742" y="1528"/>
                    <a:pt x="819" y="1566"/>
                  </a:cubicBezTo>
                  <a:cubicBezTo>
                    <a:pt x="876" y="1604"/>
                    <a:pt x="933" y="1623"/>
                    <a:pt x="990" y="1642"/>
                  </a:cubicBezTo>
                  <a:cubicBezTo>
                    <a:pt x="1066" y="1661"/>
                    <a:pt x="1142" y="1661"/>
                    <a:pt x="1218" y="1661"/>
                  </a:cubicBezTo>
                  <a:lnTo>
                    <a:pt x="1237" y="1661"/>
                  </a:lnTo>
                  <a:cubicBezTo>
                    <a:pt x="1252" y="1664"/>
                    <a:pt x="1267" y="1665"/>
                    <a:pt x="1281" y="1665"/>
                  </a:cubicBezTo>
                  <a:cubicBezTo>
                    <a:pt x="1376" y="1665"/>
                    <a:pt x="1454" y="1611"/>
                    <a:pt x="1504" y="1528"/>
                  </a:cubicBezTo>
                  <a:cubicBezTo>
                    <a:pt x="1542" y="1452"/>
                    <a:pt x="1561" y="1395"/>
                    <a:pt x="1542" y="1319"/>
                  </a:cubicBezTo>
                  <a:cubicBezTo>
                    <a:pt x="1542" y="1243"/>
                    <a:pt x="1523" y="1166"/>
                    <a:pt x="1485" y="1090"/>
                  </a:cubicBezTo>
                  <a:cubicBezTo>
                    <a:pt x="1409" y="900"/>
                    <a:pt x="1314" y="728"/>
                    <a:pt x="1218" y="576"/>
                  </a:cubicBezTo>
                  <a:cubicBezTo>
                    <a:pt x="1085" y="386"/>
                    <a:pt x="933" y="234"/>
                    <a:pt x="762" y="100"/>
                  </a:cubicBezTo>
                  <a:cubicBezTo>
                    <a:pt x="683" y="37"/>
                    <a:pt x="591" y="0"/>
                    <a:pt x="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2" name="Google Shape;1952;p64"/>
            <p:cNvSpPr/>
            <p:nvPr/>
          </p:nvSpPr>
          <p:spPr>
            <a:xfrm>
              <a:off x="5401800" y="1218575"/>
              <a:ext cx="26675" cy="38575"/>
            </a:xfrm>
            <a:custGeom>
              <a:avLst/>
              <a:gdLst/>
              <a:ahLst/>
              <a:cxnLst/>
              <a:rect l="l" t="t" r="r" b="b"/>
              <a:pathLst>
                <a:path w="1067" h="1543" extrusionOk="0">
                  <a:moveTo>
                    <a:pt x="381" y="0"/>
                  </a:moveTo>
                  <a:cubicBezTo>
                    <a:pt x="171" y="0"/>
                    <a:pt x="95" y="209"/>
                    <a:pt x="57" y="381"/>
                  </a:cubicBezTo>
                  <a:cubicBezTo>
                    <a:pt x="0" y="590"/>
                    <a:pt x="38" y="819"/>
                    <a:pt x="114" y="1009"/>
                  </a:cubicBezTo>
                  <a:cubicBezTo>
                    <a:pt x="152" y="1123"/>
                    <a:pt x="190" y="1238"/>
                    <a:pt x="267" y="1333"/>
                  </a:cubicBezTo>
                  <a:cubicBezTo>
                    <a:pt x="343" y="1428"/>
                    <a:pt x="438" y="1485"/>
                    <a:pt x="552" y="1523"/>
                  </a:cubicBezTo>
                  <a:cubicBezTo>
                    <a:pt x="571" y="1523"/>
                    <a:pt x="609" y="1542"/>
                    <a:pt x="628" y="1542"/>
                  </a:cubicBezTo>
                  <a:cubicBezTo>
                    <a:pt x="685" y="1542"/>
                    <a:pt x="743" y="1523"/>
                    <a:pt x="781" y="1504"/>
                  </a:cubicBezTo>
                  <a:cubicBezTo>
                    <a:pt x="895" y="1466"/>
                    <a:pt x="971" y="1390"/>
                    <a:pt x="1009" y="1295"/>
                  </a:cubicBezTo>
                  <a:cubicBezTo>
                    <a:pt x="1047" y="1161"/>
                    <a:pt x="1066" y="1047"/>
                    <a:pt x="1047" y="914"/>
                  </a:cubicBezTo>
                  <a:cubicBezTo>
                    <a:pt x="1009" y="685"/>
                    <a:pt x="933" y="457"/>
                    <a:pt x="781" y="267"/>
                  </a:cubicBezTo>
                  <a:cubicBezTo>
                    <a:pt x="685" y="133"/>
                    <a:pt x="590" y="0"/>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3" name="Google Shape;1953;p64"/>
            <p:cNvSpPr/>
            <p:nvPr/>
          </p:nvSpPr>
          <p:spPr>
            <a:xfrm>
              <a:off x="5068150" y="1571725"/>
              <a:ext cx="30950" cy="51425"/>
            </a:xfrm>
            <a:custGeom>
              <a:avLst/>
              <a:gdLst/>
              <a:ahLst/>
              <a:cxnLst/>
              <a:rect l="l" t="t" r="r" b="b"/>
              <a:pathLst>
                <a:path w="1238" h="2057" extrusionOk="0">
                  <a:moveTo>
                    <a:pt x="705" y="0"/>
                  </a:moveTo>
                  <a:cubicBezTo>
                    <a:pt x="648" y="38"/>
                    <a:pt x="572" y="76"/>
                    <a:pt x="534" y="133"/>
                  </a:cubicBezTo>
                  <a:cubicBezTo>
                    <a:pt x="438" y="229"/>
                    <a:pt x="362" y="362"/>
                    <a:pt x="305" y="476"/>
                  </a:cubicBezTo>
                  <a:cubicBezTo>
                    <a:pt x="248" y="590"/>
                    <a:pt x="210" y="686"/>
                    <a:pt x="153" y="781"/>
                  </a:cubicBezTo>
                  <a:cubicBezTo>
                    <a:pt x="96" y="914"/>
                    <a:pt x="58" y="1066"/>
                    <a:pt x="39" y="1219"/>
                  </a:cubicBezTo>
                  <a:cubicBezTo>
                    <a:pt x="20" y="1257"/>
                    <a:pt x="20" y="1295"/>
                    <a:pt x="20" y="1333"/>
                  </a:cubicBezTo>
                  <a:cubicBezTo>
                    <a:pt x="1" y="1428"/>
                    <a:pt x="1" y="1523"/>
                    <a:pt x="1" y="1637"/>
                  </a:cubicBezTo>
                  <a:cubicBezTo>
                    <a:pt x="1" y="1695"/>
                    <a:pt x="1" y="1733"/>
                    <a:pt x="39" y="1790"/>
                  </a:cubicBezTo>
                  <a:cubicBezTo>
                    <a:pt x="58" y="1847"/>
                    <a:pt x="115" y="1885"/>
                    <a:pt x="153" y="1942"/>
                  </a:cubicBezTo>
                  <a:cubicBezTo>
                    <a:pt x="210" y="1980"/>
                    <a:pt x="267" y="1999"/>
                    <a:pt x="343" y="2037"/>
                  </a:cubicBezTo>
                  <a:lnTo>
                    <a:pt x="324" y="2037"/>
                  </a:lnTo>
                  <a:cubicBezTo>
                    <a:pt x="400" y="2056"/>
                    <a:pt x="457" y="2056"/>
                    <a:pt x="534" y="2056"/>
                  </a:cubicBezTo>
                  <a:cubicBezTo>
                    <a:pt x="610" y="2056"/>
                    <a:pt x="686" y="2037"/>
                    <a:pt x="743" y="1999"/>
                  </a:cubicBezTo>
                  <a:cubicBezTo>
                    <a:pt x="857" y="1885"/>
                    <a:pt x="952" y="1752"/>
                    <a:pt x="1010" y="1599"/>
                  </a:cubicBezTo>
                  <a:cubicBezTo>
                    <a:pt x="1086" y="1409"/>
                    <a:pt x="1143" y="1200"/>
                    <a:pt x="1200" y="1009"/>
                  </a:cubicBezTo>
                  <a:cubicBezTo>
                    <a:pt x="1200" y="952"/>
                    <a:pt x="1219" y="895"/>
                    <a:pt x="1219" y="838"/>
                  </a:cubicBezTo>
                  <a:cubicBezTo>
                    <a:pt x="1238" y="762"/>
                    <a:pt x="1238" y="686"/>
                    <a:pt x="1219" y="628"/>
                  </a:cubicBezTo>
                  <a:cubicBezTo>
                    <a:pt x="1200" y="495"/>
                    <a:pt x="1162" y="381"/>
                    <a:pt x="1105" y="267"/>
                  </a:cubicBezTo>
                  <a:lnTo>
                    <a:pt x="1105" y="248"/>
                  </a:lnTo>
                  <a:cubicBezTo>
                    <a:pt x="1067" y="152"/>
                    <a:pt x="990" y="76"/>
                    <a:pt x="914" y="19"/>
                  </a:cubicBezTo>
                  <a:cubicBezTo>
                    <a:pt x="876" y="0"/>
                    <a:pt x="838" y="0"/>
                    <a:pt x="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4" name="Google Shape;1954;p64"/>
            <p:cNvSpPr/>
            <p:nvPr/>
          </p:nvSpPr>
          <p:spPr>
            <a:xfrm>
              <a:off x="4994850" y="1626650"/>
              <a:ext cx="22400" cy="42650"/>
            </a:xfrm>
            <a:custGeom>
              <a:avLst/>
              <a:gdLst/>
              <a:ahLst/>
              <a:cxnLst/>
              <a:rect l="l" t="t" r="r" b="b"/>
              <a:pathLst>
                <a:path w="896" h="1706" extrusionOk="0">
                  <a:moveTo>
                    <a:pt x="578" y="0"/>
                  </a:moveTo>
                  <a:cubicBezTo>
                    <a:pt x="524" y="0"/>
                    <a:pt x="468" y="13"/>
                    <a:pt x="420" y="50"/>
                  </a:cubicBezTo>
                  <a:cubicBezTo>
                    <a:pt x="305" y="107"/>
                    <a:pt x="229" y="183"/>
                    <a:pt x="172" y="297"/>
                  </a:cubicBezTo>
                  <a:cubicBezTo>
                    <a:pt x="96" y="430"/>
                    <a:pt x="58" y="564"/>
                    <a:pt x="20" y="716"/>
                  </a:cubicBezTo>
                  <a:cubicBezTo>
                    <a:pt x="1" y="887"/>
                    <a:pt x="1" y="1040"/>
                    <a:pt x="20" y="1192"/>
                  </a:cubicBezTo>
                  <a:cubicBezTo>
                    <a:pt x="39" y="1363"/>
                    <a:pt x="58" y="1535"/>
                    <a:pt x="77" y="1706"/>
                  </a:cubicBezTo>
                  <a:cubicBezTo>
                    <a:pt x="77" y="1630"/>
                    <a:pt x="96" y="1573"/>
                    <a:pt x="96" y="1516"/>
                  </a:cubicBezTo>
                  <a:cubicBezTo>
                    <a:pt x="96" y="1535"/>
                    <a:pt x="134" y="1573"/>
                    <a:pt x="153" y="1592"/>
                  </a:cubicBezTo>
                  <a:cubicBezTo>
                    <a:pt x="191" y="1649"/>
                    <a:pt x="267" y="1687"/>
                    <a:pt x="343" y="1687"/>
                  </a:cubicBezTo>
                  <a:cubicBezTo>
                    <a:pt x="400" y="1668"/>
                    <a:pt x="439" y="1668"/>
                    <a:pt x="477" y="1649"/>
                  </a:cubicBezTo>
                  <a:cubicBezTo>
                    <a:pt x="553" y="1611"/>
                    <a:pt x="629" y="1554"/>
                    <a:pt x="686" y="1497"/>
                  </a:cubicBezTo>
                  <a:cubicBezTo>
                    <a:pt x="800" y="1306"/>
                    <a:pt x="857" y="1097"/>
                    <a:pt x="838" y="868"/>
                  </a:cubicBezTo>
                  <a:cubicBezTo>
                    <a:pt x="857" y="735"/>
                    <a:pt x="876" y="602"/>
                    <a:pt x="895" y="449"/>
                  </a:cubicBezTo>
                  <a:cubicBezTo>
                    <a:pt x="895" y="411"/>
                    <a:pt x="895" y="354"/>
                    <a:pt x="895" y="316"/>
                  </a:cubicBezTo>
                  <a:cubicBezTo>
                    <a:pt x="895" y="259"/>
                    <a:pt x="876" y="221"/>
                    <a:pt x="857" y="183"/>
                  </a:cubicBezTo>
                  <a:cubicBezTo>
                    <a:pt x="819" y="107"/>
                    <a:pt x="762" y="50"/>
                    <a:pt x="667" y="12"/>
                  </a:cubicBezTo>
                  <a:cubicBezTo>
                    <a:pt x="639" y="5"/>
                    <a:pt x="609" y="0"/>
                    <a:pt x="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5" name="Google Shape;1955;p64"/>
            <p:cNvSpPr/>
            <p:nvPr/>
          </p:nvSpPr>
          <p:spPr>
            <a:xfrm>
              <a:off x="4990575" y="1729250"/>
              <a:ext cx="29525" cy="44300"/>
            </a:xfrm>
            <a:custGeom>
              <a:avLst/>
              <a:gdLst/>
              <a:ahLst/>
              <a:cxnLst/>
              <a:rect l="l" t="t" r="r" b="b"/>
              <a:pathLst>
                <a:path w="1181" h="1772" extrusionOk="0">
                  <a:moveTo>
                    <a:pt x="648" y="1"/>
                  </a:moveTo>
                  <a:cubicBezTo>
                    <a:pt x="571" y="1"/>
                    <a:pt x="514" y="20"/>
                    <a:pt x="438" y="58"/>
                  </a:cubicBezTo>
                  <a:cubicBezTo>
                    <a:pt x="400" y="77"/>
                    <a:pt x="362" y="115"/>
                    <a:pt x="324" y="134"/>
                  </a:cubicBezTo>
                  <a:cubicBezTo>
                    <a:pt x="267" y="191"/>
                    <a:pt x="210" y="267"/>
                    <a:pt x="172" y="343"/>
                  </a:cubicBezTo>
                  <a:cubicBezTo>
                    <a:pt x="115" y="400"/>
                    <a:pt x="96" y="496"/>
                    <a:pt x="77" y="572"/>
                  </a:cubicBezTo>
                  <a:cubicBezTo>
                    <a:pt x="19" y="743"/>
                    <a:pt x="0" y="915"/>
                    <a:pt x="0" y="1086"/>
                  </a:cubicBezTo>
                  <a:cubicBezTo>
                    <a:pt x="0" y="1257"/>
                    <a:pt x="38" y="1410"/>
                    <a:pt x="96" y="1562"/>
                  </a:cubicBezTo>
                  <a:cubicBezTo>
                    <a:pt x="153" y="1657"/>
                    <a:pt x="210" y="1714"/>
                    <a:pt x="305" y="1771"/>
                  </a:cubicBezTo>
                  <a:lnTo>
                    <a:pt x="324" y="1752"/>
                  </a:lnTo>
                  <a:cubicBezTo>
                    <a:pt x="286" y="1714"/>
                    <a:pt x="267" y="1676"/>
                    <a:pt x="229" y="1619"/>
                  </a:cubicBezTo>
                  <a:lnTo>
                    <a:pt x="210" y="1581"/>
                  </a:lnTo>
                  <a:lnTo>
                    <a:pt x="191" y="1524"/>
                  </a:lnTo>
                  <a:lnTo>
                    <a:pt x="191" y="1467"/>
                  </a:lnTo>
                  <a:lnTo>
                    <a:pt x="191" y="1410"/>
                  </a:lnTo>
                  <a:lnTo>
                    <a:pt x="191" y="1371"/>
                  </a:lnTo>
                  <a:cubicBezTo>
                    <a:pt x="210" y="1448"/>
                    <a:pt x="248" y="1543"/>
                    <a:pt x="305" y="1600"/>
                  </a:cubicBezTo>
                  <a:cubicBezTo>
                    <a:pt x="343" y="1638"/>
                    <a:pt x="381" y="1657"/>
                    <a:pt x="438" y="1657"/>
                  </a:cubicBezTo>
                  <a:cubicBezTo>
                    <a:pt x="457" y="1657"/>
                    <a:pt x="495" y="1638"/>
                    <a:pt x="514" y="1638"/>
                  </a:cubicBezTo>
                  <a:cubicBezTo>
                    <a:pt x="571" y="1600"/>
                    <a:pt x="610" y="1562"/>
                    <a:pt x="667" y="1524"/>
                  </a:cubicBezTo>
                  <a:cubicBezTo>
                    <a:pt x="762" y="1410"/>
                    <a:pt x="857" y="1276"/>
                    <a:pt x="933" y="1143"/>
                  </a:cubicBezTo>
                  <a:cubicBezTo>
                    <a:pt x="1009" y="1010"/>
                    <a:pt x="1066" y="857"/>
                    <a:pt x="1124" y="724"/>
                  </a:cubicBezTo>
                  <a:cubicBezTo>
                    <a:pt x="1162" y="610"/>
                    <a:pt x="1181" y="496"/>
                    <a:pt x="1181" y="400"/>
                  </a:cubicBezTo>
                  <a:cubicBezTo>
                    <a:pt x="1162" y="286"/>
                    <a:pt x="1105" y="191"/>
                    <a:pt x="1009" y="115"/>
                  </a:cubicBezTo>
                  <a:cubicBezTo>
                    <a:pt x="895" y="39"/>
                    <a:pt x="781" y="1"/>
                    <a:pt x="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6" name="Google Shape;1956;p64"/>
            <p:cNvSpPr/>
            <p:nvPr/>
          </p:nvSpPr>
          <p:spPr>
            <a:xfrm>
              <a:off x="5015800" y="1836825"/>
              <a:ext cx="43800" cy="61900"/>
            </a:xfrm>
            <a:custGeom>
              <a:avLst/>
              <a:gdLst/>
              <a:ahLst/>
              <a:cxnLst/>
              <a:rect l="l" t="t" r="r" b="b"/>
              <a:pathLst>
                <a:path w="1752" h="2476" extrusionOk="0">
                  <a:moveTo>
                    <a:pt x="552" y="0"/>
                  </a:moveTo>
                  <a:cubicBezTo>
                    <a:pt x="476" y="0"/>
                    <a:pt x="400" y="19"/>
                    <a:pt x="324" y="38"/>
                  </a:cubicBezTo>
                  <a:cubicBezTo>
                    <a:pt x="191" y="95"/>
                    <a:pt x="96" y="210"/>
                    <a:pt x="57" y="343"/>
                  </a:cubicBezTo>
                  <a:cubicBezTo>
                    <a:pt x="19" y="438"/>
                    <a:pt x="0" y="552"/>
                    <a:pt x="0" y="648"/>
                  </a:cubicBezTo>
                  <a:cubicBezTo>
                    <a:pt x="0" y="781"/>
                    <a:pt x="19" y="914"/>
                    <a:pt x="77" y="1047"/>
                  </a:cubicBezTo>
                  <a:cubicBezTo>
                    <a:pt x="115" y="1123"/>
                    <a:pt x="153" y="1181"/>
                    <a:pt x="191" y="1257"/>
                  </a:cubicBezTo>
                  <a:lnTo>
                    <a:pt x="248" y="1333"/>
                  </a:lnTo>
                  <a:cubicBezTo>
                    <a:pt x="286" y="1466"/>
                    <a:pt x="343" y="1599"/>
                    <a:pt x="419" y="1714"/>
                  </a:cubicBezTo>
                  <a:cubicBezTo>
                    <a:pt x="495" y="1847"/>
                    <a:pt x="610" y="1961"/>
                    <a:pt x="724" y="2075"/>
                  </a:cubicBezTo>
                  <a:cubicBezTo>
                    <a:pt x="838" y="2171"/>
                    <a:pt x="952" y="2266"/>
                    <a:pt x="1066" y="2361"/>
                  </a:cubicBezTo>
                  <a:cubicBezTo>
                    <a:pt x="1143" y="2437"/>
                    <a:pt x="1238" y="2475"/>
                    <a:pt x="1352" y="2475"/>
                  </a:cubicBezTo>
                  <a:cubicBezTo>
                    <a:pt x="1447" y="2475"/>
                    <a:pt x="1542" y="2437"/>
                    <a:pt x="1600" y="2361"/>
                  </a:cubicBezTo>
                  <a:cubicBezTo>
                    <a:pt x="1695" y="2209"/>
                    <a:pt x="1752" y="2018"/>
                    <a:pt x="1752" y="1828"/>
                  </a:cubicBezTo>
                  <a:cubicBezTo>
                    <a:pt x="1752" y="1695"/>
                    <a:pt x="1752" y="1542"/>
                    <a:pt x="1752" y="1409"/>
                  </a:cubicBezTo>
                  <a:cubicBezTo>
                    <a:pt x="1733" y="1257"/>
                    <a:pt x="1714" y="1104"/>
                    <a:pt x="1676" y="971"/>
                  </a:cubicBezTo>
                  <a:cubicBezTo>
                    <a:pt x="1638" y="819"/>
                    <a:pt x="1580" y="667"/>
                    <a:pt x="1504" y="533"/>
                  </a:cubicBezTo>
                  <a:cubicBezTo>
                    <a:pt x="1428" y="381"/>
                    <a:pt x="1314" y="248"/>
                    <a:pt x="1162" y="153"/>
                  </a:cubicBezTo>
                  <a:cubicBezTo>
                    <a:pt x="971" y="57"/>
                    <a:pt x="762" y="19"/>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7" name="Google Shape;1957;p64"/>
            <p:cNvSpPr/>
            <p:nvPr/>
          </p:nvSpPr>
          <p:spPr>
            <a:xfrm>
              <a:off x="5076250" y="1780675"/>
              <a:ext cx="37150" cy="32850"/>
            </a:xfrm>
            <a:custGeom>
              <a:avLst/>
              <a:gdLst/>
              <a:ahLst/>
              <a:cxnLst/>
              <a:rect l="l" t="t" r="r" b="b"/>
              <a:pathLst>
                <a:path w="1486" h="1314" extrusionOk="0">
                  <a:moveTo>
                    <a:pt x="74" y="699"/>
                  </a:moveTo>
                  <a:cubicBezTo>
                    <a:pt x="72" y="699"/>
                    <a:pt x="68" y="703"/>
                    <a:pt x="74" y="704"/>
                  </a:cubicBezTo>
                  <a:lnTo>
                    <a:pt x="74" y="704"/>
                  </a:lnTo>
                  <a:cubicBezTo>
                    <a:pt x="76" y="701"/>
                    <a:pt x="75" y="699"/>
                    <a:pt x="74" y="699"/>
                  </a:cubicBezTo>
                  <a:close/>
                  <a:moveTo>
                    <a:pt x="900" y="1"/>
                  </a:moveTo>
                  <a:cubicBezTo>
                    <a:pt x="769" y="1"/>
                    <a:pt x="639" y="40"/>
                    <a:pt x="533" y="114"/>
                  </a:cubicBezTo>
                  <a:cubicBezTo>
                    <a:pt x="324" y="304"/>
                    <a:pt x="152" y="552"/>
                    <a:pt x="76" y="818"/>
                  </a:cubicBezTo>
                  <a:lnTo>
                    <a:pt x="76" y="799"/>
                  </a:lnTo>
                  <a:lnTo>
                    <a:pt x="76" y="742"/>
                  </a:lnTo>
                  <a:lnTo>
                    <a:pt x="76" y="704"/>
                  </a:lnTo>
                  <a:cubicBezTo>
                    <a:pt x="75" y="704"/>
                    <a:pt x="74" y="704"/>
                    <a:pt x="74" y="704"/>
                  </a:cubicBezTo>
                  <a:lnTo>
                    <a:pt x="74" y="704"/>
                  </a:lnTo>
                  <a:cubicBezTo>
                    <a:pt x="72" y="708"/>
                    <a:pt x="67" y="714"/>
                    <a:pt x="57" y="723"/>
                  </a:cubicBezTo>
                  <a:cubicBezTo>
                    <a:pt x="0" y="761"/>
                    <a:pt x="38" y="856"/>
                    <a:pt x="38" y="914"/>
                  </a:cubicBezTo>
                  <a:cubicBezTo>
                    <a:pt x="19" y="933"/>
                    <a:pt x="19" y="952"/>
                    <a:pt x="38" y="971"/>
                  </a:cubicBezTo>
                  <a:cubicBezTo>
                    <a:pt x="38" y="990"/>
                    <a:pt x="57" y="1009"/>
                    <a:pt x="57" y="1028"/>
                  </a:cubicBezTo>
                  <a:cubicBezTo>
                    <a:pt x="95" y="1066"/>
                    <a:pt x="133" y="1104"/>
                    <a:pt x="152" y="1142"/>
                  </a:cubicBezTo>
                  <a:cubicBezTo>
                    <a:pt x="210" y="1199"/>
                    <a:pt x="286" y="1237"/>
                    <a:pt x="362" y="1256"/>
                  </a:cubicBezTo>
                  <a:lnTo>
                    <a:pt x="362" y="1275"/>
                  </a:lnTo>
                  <a:cubicBezTo>
                    <a:pt x="457" y="1294"/>
                    <a:pt x="571" y="1313"/>
                    <a:pt x="666" y="1313"/>
                  </a:cubicBezTo>
                  <a:cubicBezTo>
                    <a:pt x="819" y="1313"/>
                    <a:pt x="933" y="1256"/>
                    <a:pt x="1047" y="1180"/>
                  </a:cubicBezTo>
                  <a:cubicBezTo>
                    <a:pt x="1238" y="1028"/>
                    <a:pt x="1371" y="837"/>
                    <a:pt x="1447" y="628"/>
                  </a:cubicBezTo>
                  <a:cubicBezTo>
                    <a:pt x="1485" y="514"/>
                    <a:pt x="1485" y="381"/>
                    <a:pt x="1428" y="266"/>
                  </a:cubicBezTo>
                  <a:cubicBezTo>
                    <a:pt x="1371" y="190"/>
                    <a:pt x="1295" y="133"/>
                    <a:pt x="1200" y="76"/>
                  </a:cubicBezTo>
                  <a:cubicBezTo>
                    <a:pt x="1107" y="25"/>
                    <a:pt x="1003" y="1"/>
                    <a:pt x="9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8" name="Google Shape;1958;p64"/>
            <p:cNvSpPr/>
            <p:nvPr/>
          </p:nvSpPr>
          <p:spPr>
            <a:xfrm>
              <a:off x="5070525" y="1678800"/>
              <a:ext cx="40475" cy="45250"/>
            </a:xfrm>
            <a:custGeom>
              <a:avLst/>
              <a:gdLst/>
              <a:ahLst/>
              <a:cxnLst/>
              <a:rect l="l" t="t" r="r" b="b"/>
              <a:pathLst>
                <a:path w="1619" h="1810" extrusionOk="0">
                  <a:moveTo>
                    <a:pt x="1029" y="1"/>
                  </a:moveTo>
                  <a:cubicBezTo>
                    <a:pt x="953" y="1"/>
                    <a:pt x="857" y="1"/>
                    <a:pt x="762" y="39"/>
                  </a:cubicBezTo>
                  <a:cubicBezTo>
                    <a:pt x="743" y="39"/>
                    <a:pt x="705" y="58"/>
                    <a:pt x="686" y="77"/>
                  </a:cubicBezTo>
                  <a:cubicBezTo>
                    <a:pt x="648" y="77"/>
                    <a:pt x="610" y="77"/>
                    <a:pt x="572" y="115"/>
                  </a:cubicBezTo>
                  <a:cubicBezTo>
                    <a:pt x="420" y="248"/>
                    <a:pt x="305" y="439"/>
                    <a:pt x="210" y="629"/>
                  </a:cubicBezTo>
                  <a:cubicBezTo>
                    <a:pt x="153" y="724"/>
                    <a:pt x="115" y="838"/>
                    <a:pt x="77" y="953"/>
                  </a:cubicBezTo>
                  <a:cubicBezTo>
                    <a:pt x="1" y="1124"/>
                    <a:pt x="1" y="1314"/>
                    <a:pt x="58" y="1505"/>
                  </a:cubicBezTo>
                  <a:cubicBezTo>
                    <a:pt x="96" y="1600"/>
                    <a:pt x="153" y="1676"/>
                    <a:pt x="248" y="1733"/>
                  </a:cubicBezTo>
                  <a:cubicBezTo>
                    <a:pt x="324" y="1790"/>
                    <a:pt x="401" y="1809"/>
                    <a:pt x="496" y="1809"/>
                  </a:cubicBezTo>
                  <a:cubicBezTo>
                    <a:pt x="591" y="1809"/>
                    <a:pt x="667" y="1752"/>
                    <a:pt x="743" y="1695"/>
                  </a:cubicBezTo>
                  <a:cubicBezTo>
                    <a:pt x="800" y="1638"/>
                    <a:pt x="857" y="1562"/>
                    <a:pt x="915" y="1486"/>
                  </a:cubicBezTo>
                  <a:cubicBezTo>
                    <a:pt x="991" y="1390"/>
                    <a:pt x="1048" y="1295"/>
                    <a:pt x="1105" y="1181"/>
                  </a:cubicBezTo>
                  <a:cubicBezTo>
                    <a:pt x="1162" y="1086"/>
                    <a:pt x="1200" y="991"/>
                    <a:pt x="1257" y="876"/>
                  </a:cubicBezTo>
                  <a:lnTo>
                    <a:pt x="1276" y="838"/>
                  </a:lnTo>
                  <a:cubicBezTo>
                    <a:pt x="1390" y="629"/>
                    <a:pt x="1619" y="229"/>
                    <a:pt x="1333" y="77"/>
                  </a:cubicBezTo>
                  <a:cubicBezTo>
                    <a:pt x="1238" y="20"/>
                    <a:pt x="1143"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9" name="Google Shape;1959;p64"/>
            <p:cNvSpPr/>
            <p:nvPr/>
          </p:nvSpPr>
          <p:spPr>
            <a:xfrm>
              <a:off x="5252350" y="1799875"/>
              <a:ext cx="21900" cy="43625"/>
            </a:xfrm>
            <a:custGeom>
              <a:avLst/>
              <a:gdLst/>
              <a:ahLst/>
              <a:cxnLst/>
              <a:rect l="l" t="t" r="r" b="b"/>
              <a:pathLst>
                <a:path w="876" h="1745" extrusionOk="0">
                  <a:moveTo>
                    <a:pt x="400" y="450"/>
                  </a:moveTo>
                  <a:lnTo>
                    <a:pt x="400" y="488"/>
                  </a:lnTo>
                  <a:cubicBezTo>
                    <a:pt x="400" y="469"/>
                    <a:pt x="381" y="450"/>
                    <a:pt x="400" y="450"/>
                  </a:cubicBezTo>
                  <a:close/>
                  <a:moveTo>
                    <a:pt x="505" y="1"/>
                  </a:moveTo>
                  <a:cubicBezTo>
                    <a:pt x="396" y="1"/>
                    <a:pt x="285" y="55"/>
                    <a:pt x="210" y="146"/>
                  </a:cubicBezTo>
                  <a:cubicBezTo>
                    <a:pt x="76" y="336"/>
                    <a:pt x="0" y="564"/>
                    <a:pt x="19" y="793"/>
                  </a:cubicBezTo>
                  <a:cubicBezTo>
                    <a:pt x="19" y="869"/>
                    <a:pt x="38" y="964"/>
                    <a:pt x="76" y="1021"/>
                  </a:cubicBezTo>
                  <a:lnTo>
                    <a:pt x="114" y="1078"/>
                  </a:lnTo>
                  <a:cubicBezTo>
                    <a:pt x="114" y="1117"/>
                    <a:pt x="114" y="1174"/>
                    <a:pt x="114" y="1212"/>
                  </a:cubicBezTo>
                  <a:cubicBezTo>
                    <a:pt x="114" y="1345"/>
                    <a:pt x="133" y="1459"/>
                    <a:pt x="191" y="1573"/>
                  </a:cubicBezTo>
                  <a:cubicBezTo>
                    <a:pt x="229" y="1612"/>
                    <a:pt x="267" y="1650"/>
                    <a:pt x="305" y="1688"/>
                  </a:cubicBezTo>
                  <a:cubicBezTo>
                    <a:pt x="343" y="1707"/>
                    <a:pt x="381" y="1726"/>
                    <a:pt x="419" y="1726"/>
                  </a:cubicBezTo>
                  <a:lnTo>
                    <a:pt x="457" y="1745"/>
                  </a:lnTo>
                  <a:cubicBezTo>
                    <a:pt x="705" y="1745"/>
                    <a:pt x="800" y="1440"/>
                    <a:pt x="838" y="1231"/>
                  </a:cubicBezTo>
                  <a:cubicBezTo>
                    <a:pt x="876" y="1117"/>
                    <a:pt x="876" y="983"/>
                    <a:pt x="857" y="831"/>
                  </a:cubicBezTo>
                  <a:cubicBezTo>
                    <a:pt x="838" y="755"/>
                    <a:pt x="819" y="660"/>
                    <a:pt x="781" y="564"/>
                  </a:cubicBezTo>
                  <a:cubicBezTo>
                    <a:pt x="762" y="507"/>
                    <a:pt x="743" y="431"/>
                    <a:pt x="724" y="355"/>
                  </a:cubicBezTo>
                  <a:cubicBezTo>
                    <a:pt x="705" y="336"/>
                    <a:pt x="705" y="298"/>
                    <a:pt x="705" y="260"/>
                  </a:cubicBezTo>
                  <a:cubicBezTo>
                    <a:pt x="705" y="222"/>
                    <a:pt x="705" y="184"/>
                    <a:pt x="705" y="146"/>
                  </a:cubicBezTo>
                  <a:cubicBezTo>
                    <a:pt x="686" y="88"/>
                    <a:pt x="647" y="50"/>
                    <a:pt x="590" y="12"/>
                  </a:cubicBezTo>
                  <a:cubicBezTo>
                    <a:pt x="563" y="4"/>
                    <a:pt x="534" y="1"/>
                    <a:pt x="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0" name="Google Shape;1960;p64"/>
            <p:cNvSpPr/>
            <p:nvPr/>
          </p:nvSpPr>
          <p:spPr>
            <a:xfrm>
              <a:off x="5161900" y="1797125"/>
              <a:ext cx="29075" cy="32100"/>
            </a:xfrm>
            <a:custGeom>
              <a:avLst/>
              <a:gdLst/>
              <a:ahLst/>
              <a:cxnLst/>
              <a:rect l="l" t="t" r="r" b="b"/>
              <a:pathLst>
                <a:path w="1163" h="1284" extrusionOk="0">
                  <a:moveTo>
                    <a:pt x="1086" y="865"/>
                  </a:moveTo>
                  <a:lnTo>
                    <a:pt x="1086" y="941"/>
                  </a:lnTo>
                  <a:lnTo>
                    <a:pt x="1086" y="960"/>
                  </a:lnTo>
                  <a:lnTo>
                    <a:pt x="1067" y="998"/>
                  </a:lnTo>
                  <a:lnTo>
                    <a:pt x="1048" y="1036"/>
                  </a:lnTo>
                  <a:lnTo>
                    <a:pt x="1029" y="1055"/>
                  </a:lnTo>
                  <a:lnTo>
                    <a:pt x="1010" y="1074"/>
                  </a:lnTo>
                  <a:lnTo>
                    <a:pt x="934" y="1074"/>
                  </a:lnTo>
                  <a:cubicBezTo>
                    <a:pt x="953" y="1055"/>
                    <a:pt x="972" y="1055"/>
                    <a:pt x="991" y="1036"/>
                  </a:cubicBezTo>
                  <a:cubicBezTo>
                    <a:pt x="1029" y="979"/>
                    <a:pt x="1067" y="922"/>
                    <a:pt x="1086" y="865"/>
                  </a:cubicBezTo>
                  <a:close/>
                  <a:moveTo>
                    <a:pt x="229" y="846"/>
                  </a:moveTo>
                  <a:cubicBezTo>
                    <a:pt x="248" y="884"/>
                    <a:pt x="287" y="922"/>
                    <a:pt x="325" y="941"/>
                  </a:cubicBezTo>
                  <a:cubicBezTo>
                    <a:pt x="401" y="1017"/>
                    <a:pt x="477" y="1055"/>
                    <a:pt x="572" y="1093"/>
                  </a:cubicBezTo>
                  <a:cubicBezTo>
                    <a:pt x="629" y="1112"/>
                    <a:pt x="686" y="1131"/>
                    <a:pt x="743" y="1131"/>
                  </a:cubicBezTo>
                  <a:lnTo>
                    <a:pt x="477" y="1131"/>
                  </a:lnTo>
                  <a:lnTo>
                    <a:pt x="401" y="1093"/>
                  </a:lnTo>
                  <a:lnTo>
                    <a:pt x="363" y="1074"/>
                  </a:lnTo>
                  <a:lnTo>
                    <a:pt x="344" y="1055"/>
                  </a:lnTo>
                  <a:lnTo>
                    <a:pt x="306" y="1036"/>
                  </a:lnTo>
                  <a:lnTo>
                    <a:pt x="287" y="1036"/>
                  </a:lnTo>
                  <a:cubicBezTo>
                    <a:pt x="287" y="1017"/>
                    <a:pt x="268" y="979"/>
                    <a:pt x="248" y="960"/>
                  </a:cubicBezTo>
                  <a:lnTo>
                    <a:pt x="229" y="922"/>
                  </a:lnTo>
                  <a:cubicBezTo>
                    <a:pt x="229" y="903"/>
                    <a:pt x="229" y="884"/>
                    <a:pt x="229" y="865"/>
                  </a:cubicBezTo>
                  <a:lnTo>
                    <a:pt x="229" y="846"/>
                  </a:lnTo>
                  <a:close/>
                  <a:moveTo>
                    <a:pt x="470" y="0"/>
                  </a:moveTo>
                  <a:cubicBezTo>
                    <a:pt x="453" y="0"/>
                    <a:pt x="437" y="3"/>
                    <a:pt x="420" y="8"/>
                  </a:cubicBezTo>
                  <a:cubicBezTo>
                    <a:pt x="229" y="27"/>
                    <a:pt x="77" y="160"/>
                    <a:pt x="39" y="351"/>
                  </a:cubicBezTo>
                  <a:cubicBezTo>
                    <a:pt x="1" y="465"/>
                    <a:pt x="1" y="598"/>
                    <a:pt x="1" y="732"/>
                  </a:cubicBezTo>
                  <a:cubicBezTo>
                    <a:pt x="20" y="808"/>
                    <a:pt x="58" y="903"/>
                    <a:pt x="115" y="979"/>
                  </a:cubicBezTo>
                  <a:cubicBezTo>
                    <a:pt x="134" y="1017"/>
                    <a:pt x="172" y="1055"/>
                    <a:pt x="191" y="1074"/>
                  </a:cubicBezTo>
                  <a:cubicBezTo>
                    <a:pt x="248" y="1150"/>
                    <a:pt x="306" y="1208"/>
                    <a:pt x="382" y="1246"/>
                  </a:cubicBezTo>
                  <a:cubicBezTo>
                    <a:pt x="439" y="1265"/>
                    <a:pt x="496" y="1284"/>
                    <a:pt x="553" y="1284"/>
                  </a:cubicBezTo>
                  <a:lnTo>
                    <a:pt x="610" y="1265"/>
                  </a:lnTo>
                  <a:cubicBezTo>
                    <a:pt x="629" y="1274"/>
                    <a:pt x="644" y="1279"/>
                    <a:pt x="658" y="1279"/>
                  </a:cubicBezTo>
                  <a:cubicBezTo>
                    <a:pt x="672" y="1279"/>
                    <a:pt x="686" y="1274"/>
                    <a:pt x="705" y="1265"/>
                  </a:cubicBezTo>
                  <a:cubicBezTo>
                    <a:pt x="762" y="1265"/>
                    <a:pt x="801" y="1227"/>
                    <a:pt x="858" y="1227"/>
                  </a:cubicBezTo>
                  <a:cubicBezTo>
                    <a:pt x="934" y="1227"/>
                    <a:pt x="1010" y="1188"/>
                    <a:pt x="1067" y="1131"/>
                  </a:cubicBezTo>
                  <a:cubicBezTo>
                    <a:pt x="1124" y="1074"/>
                    <a:pt x="1162" y="1017"/>
                    <a:pt x="1162" y="941"/>
                  </a:cubicBezTo>
                  <a:cubicBezTo>
                    <a:pt x="1162" y="903"/>
                    <a:pt x="1162" y="865"/>
                    <a:pt x="1162" y="827"/>
                  </a:cubicBezTo>
                  <a:cubicBezTo>
                    <a:pt x="1162" y="789"/>
                    <a:pt x="1162" y="751"/>
                    <a:pt x="1162" y="713"/>
                  </a:cubicBezTo>
                  <a:cubicBezTo>
                    <a:pt x="1143" y="674"/>
                    <a:pt x="1124" y="636"/>
                    <a:pt x="1105" y="617"/>
                  </a:cubicBezTo>
                  <a:lnTo>
                    <a:pt x="1105" y="598"/>
                  </a:lnTo>
                  <a:cubicBezTo>
                    <a:pt x="1086" y="541"/>
                    <a:pt x="1067" y="503"/>
                    <a:pt x="1029" y="465"/>
                  </a:cubicBezTo>
                  <a:cubicBezTo>
                    <a:pt x="991" y="389"/>
                    <a:pt x="953" y="332"/>
                    <a:pt x="896" y="275"/>
                  </a:cubicBezTo>
                  <a:cubicBezTo>
                    <a:pt x="839" y="218"/>
                    <a:pt x="782" y="160"/>
                    <a:pt x="724" y="122"/>
                  </a:cubicBezTo>
                  <a:cubicBezTo>
                    <a:pt x="686" y="84"/>
                    <a:pt x="629" y="46"/>
                    <a:pt x="572" y="27"/>
                  </a:cubicBezTo>
                  <a:cubicBezTo>
                    <a:pt x="545" y="14"/>
                    <a:pt x="509" y="0"/>
                    <a:pt x="470" y="0"/>
                  </a:cubicBezTo>
                  <a:close/>
                </a:path>
              </a:pathLst>
            </a:custGeom>
            <a:solidFill>
              <a:srgbClr val="2A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1" name="Google Shape;1961;p64"/>
            <p:cNvSpPr/>
            <p:nvPr/>
          </p:nvSpPr>
          <p:spPr>
            <a:xfrm>
              <a:off x="5184750" y="1517925"/>
              <a:ext cx="16700" cy="22275"/>
            </a:xfrm>
            <a:custGeom>
              <a:avLst/>
              <a:gdLst/>
              <a:ahLst/>
              <a:cxnLst/>
              <a:rect l="l" t="t" r="r" b="b"/>
              <a:pathLst>
                <a:path w="668" h="891" extrusionOk="0">
                  <a:moveTo>
                    <a:pt x="343" y="1"/>
                  </a:moveTo>
                  <a:cubicBezTo>
                    <a:pt x="305" y="1"/>
                    <a:pt x="267" y="1"/>
                    <a:pt x="229" y="39"/>
                  </a:cubicBezTo>
                  <a:cubicBezTo>
                    <a:pt x="210" y="58"/>
                    <a:pt x="191" y="96"/>
                    <a:pt x="172" y="134"/>
                  </a:cubicBezTo>
                  <a:cubicBezTo>
                    <a:pt x="153" y="153"/>
                    <a:pt x="153" y="172"/>
                    <a:pt x="153" y="172"/>
                  </a:cubicBezTo>
                  <a:cubicBezTo>
                    <a:pt x="115" y="210"/>
                    <a:pt x="77" y="248"/>
                    <a:pt x="77" y="305"/>
                  </a:cubicBezTo>
                  <a:cubicBezTo>
                    <a:pt x="1" y="458"/>
                    <a:pt x="1" y="629"/>
                    <a:pt x="77" y="781"/>
                  </a:cubicBezTo>
                  <a:cubicBezTo>
                    <a:pt x="115" y="839"/>
                    <a:pt x="172" y="877"/>
                    <a:pt x="229" y="877"/>
                  </a:cubicBezTo>
                  <a:lnTo>
                    <a:pt x="267" y="877"/>
                  </a:lnTo>
                  <a:cubicBezTo>
                    <a:pt x="277" y="886"/>
                    <a:pt x="286" y="891"/>
                    <a:pt x="296" y="891"/>
                  </a:cubicBezTo>
                  <a:cubicBezTo>
                    <a:pt x="305" y="891"/>
                    <a:pt x="315" y="886"/>
                    <a:pt x="324" y="877"/>
                  </a:cubicBezTo>
                  <a:cubicBezTo>
                    <a:pt x="382" y="858"/>
                    <a:pt x="420" y="839"/>
                    <a:pt x="458" y="800"/>
                  </a:cubicBezTo>
                  <a:cubicBezTo>
                    <a:pt x="572" y="705"/>
                    <a:pt x="629" y="572"/>
                    <a:pt x="629" y="439"/>
                  </a:cubicBezTo>
                  <a:cubicBezTo>
                    <a:pt x="667" y="229"/>
                    <a:pt x="534" y="58"/>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2" name="Google Shape;1962;p64"/>
            <p:cNvSpPr/>
            <p:nvPr/>
          </p:nvSpPr>
          <p:spPr>
            <a:xfrm>
              <a:off x="5366575" y="1381825"/>
              <a:ext cx="16200" cy="20950"/>
            </a:xfrm>
            <a:custGeom>
              <a:avLst/>
              <a:gdLst/>
              <a:ahLst/>
              <a:cxnLst/>
              <a:rect l="l" t="t" r="r" b="b"/>
              <a:pathLst>
                <a:path w="648" h="838" extrusionOk="0">
                  <a:moveTo>
                    <a:pt x="61" y="793"/>
                  </a:moveTo>
                  <a:cubicBezTo>
                    <a:pt x="63" y="802"/>
                    <a:pt x="68" y="810"/>
                    <a:pt x="76" y="819"/>
                  </a:cubicBezTo>
                  <a:cubicBezTo>
                    <a:pt x="71" y="810"/>
                    <a:pt x="65" y="802"/>
                    <a:pt x="61" y="793"/>
                  </a:cubicBezTo>
                  <a:close/>
                  <a:moveTo>
                    <a:pt x="286" y="0"/>
                  </a:moveTo>
                  <a:cubicBezTo>
                    <a:pt x="229" y="38"/>
                    <a:pt x="172" y="76"/>
                    <a:pt x="134" y="133"/>
                  </a:cubicBezTo>
                  <a:cubicBezTo>
                    <a:pt x="76" y="209"/>
                    <a:pt x="57" y="286"/>
                    <a:pt x="19" y="381"/>
                  </a:cubicBezTo>
                  <a:cubicBezTo>
                    <a:pt x="19" y="400"/>
                    <a:pt x="0" y="457"/>
                    <a:pt x="0" y="457"/>
                  </a:cubicBezTo>
                  <a:lnTo>
                    <a:pt x="0" y="495"/>
                  </a:lnTo>
                  <a:cubicBezTo>
                    <a:pt x="0" y="514"/>
                    <a:pt x="0" y="533"/>
                    <a:pt x="0" y="552"/>
                  </a:cubicBezTo>
                  <a:cubicBezTo>
                    <a:pt x="0" y="571"/>
                    <a:pt x="0" y="609"/>
                    <a:pt x="0" y="647"/>
                  </a:cubicBezTo>
                  <a:cubicBezTo>
                    <a:pt x="16" y="696"/>
                    <a:pt x="33" y="745"/>
                    <a:pt x="61" y="793"/>
                  </a:cubicBezTo>
                  <a:lnTo>
                    <a:pt x="61" y="793"/>
                  </a:lnTo>
                  <a:cubicBezTo>
                    <a:pt x="57" y="783"/>
                    <a:pt x="57" y="772"/>
                    <a:pt x="57" y="762"/>
                  </a:cubicBezTo>
                  <a:lnTo>
                    <a:pt x="57" y="743"/>
                  </a:lnTo>
                  <a:lnTo>
                    <a:pt x="76" y="762"/>
                  </a:lnTo>
                  <a:cubicBezTo>
                    <a:pt x="114" y="819"/>
                    <a:pt x="172" y="838"/>
                    <a:pt x="229" y="838"/>
                  </a:cubicBezTo>
                  <a:cubicBezTo>
                    <a:pt x="267" y="838"/>
                    <a:pt x="286" y="838"/>
                    <a:pt x="324" y="819"/>
                  </a:cubicBezTo>
                  <a:cubicBezTo>
                    <a:pt x="457" y="743"/>
                    <a:pt x="552" y="628"/>
                    <a:pt x="590" y="495"/>
                  </a:cubicBezTo>
                  <a:cubicBezTo>
                    <a:pt x="648" y="362"/>
                    <a:pt x="628" y="228"/>
                    <a:pt x="552" y="114"/>
                  </a:cubicBezTo>
                  <a:cubicBezTo>
                    <a:pt x="514" y="57"/>
                    <a:pt x="476" y="19"/>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3" name="Google Shape;1963;p64"/>
            <p:cNvSpPr/>
            <p:nvPr/>
          </p:nvSpPr>
          <p:spPr>
            <a:xfrm>
              <a:off x="5173800" y="1896300"/>
              <a:ext cx="21450" cy="23350"/>
            </a:xfrm>
            <a:custGeom>
              <a:avLst/>
              <a:gdLst/>
              <a:ahLst/>
              <a:cxnLst/>
              <a:rect l="l" t="t" r="r" b="b"/>
              <a:pathLst>
                <a:path w="858" h="934" extrusionOk="0">
                  <a:moveTo>
                    <a:pt x="344" y="77"/>
                  </a:moveTo>
                  <a:cubicBezTo>
                    <a:pt x="337" y="77"/>
                    <a:pt x="330" y="77"/>
                    <a:pt x="324" y="78"/>
                  </a:cubicBezTo>
                  <a:lnTo>
                    <a:pt x="324" y="78"/>
                  </a:lnTo>
                  <a:lnTo>
                    <a:pt x="325" y="77"/>
                  </a:lnTo>
                  <a:close/>
                  <a:moveTo>
                    <a:pt x="191" y="629"/>
                  </a:moveTo>
                  <a:lnTo>
                    <a:pt x="210" y="667"/>
                  </a:lnTo>
                  <a:lnTo>
                    <a:pt x="191" y="667"/>
                  </a:lnTo>
                  <a:lnTo>
                    <a:pt x="191" y="629"/>
                  </a:lnTo>
                  <a:close/>
                  <a:moveTo>
                    <a:pt x="420" y="1"/>
                  </a:moveTo>
                  <a:cubicBezTo>
                    <a:pt x="363" y="20"/>
                    <a:pt x="325" y="39"/>
                    <a:pt x="267" y="58"/>
                  </a:cubicBezTo>
                  <a:cubicBezTo>
                    <a:pt x="248" y="96"/>
                    <a:pt x="210" y="134"/>
                    <a:pt x="172" y="191"/>
                  </a:cubicBezTo>
                  <a:lnTo>
                    <a:pt x="210" y="162"/>
                  </a:lnTo>
                  <a:lnTo>
                    <a:pt x="210" y="162"/>
                  </a:lnTo>
                  <a:cubicBezTo>
                    <a:pt x="117" y="254"/>
                    <a:pt x="54" y="375"/>
                    <a:pt x="39" y="496"/>
                  </a:cubicBezTo>
                  <a:lnTo>
                    <a:pt x="39" y="477"/>
                  </a:lnTo>
                  <a:lnTo>
                    <a:pt x="39" y="439"/>
                  </a:lnTo>
                  <a:lnTo>
                    <a:pt x="39" y="401"/>
                  </a:lnTo>
                  <a:lnTo>
                    <a:pt x="58" y="382"/>
                  </a:lnTo>
                  <a:lnTo>
                    <a:pt x="58" y="382"/>
                  </a:lnTo>
                  <a:cubicBezTo>
                    <a:pt x="20" y="401"/>
                    <a:pt x="1" y="439"/>
                    <a:pt x="1" y="477"/>
                  </a:cubicBezTo>
                  <a:cubicBezTo>
                    <a:pt x="1" y="515"/>
                    <a:pt x="20" y="553"/>
                    <a:pt x="20" y="591"/>
                  </a:cubicBezTo>
                  <a:lnTo>
                    <a:pt x="20" y="629"/>
                  </a:lnTo>
                  <a:cubicBezTo>
                    <a:pt x="20" y="686"/>
                    <a:pt x="20" y="743"/>
                    <a:pt x="39" y="782"/>
                  </a:cubicBezTo>
                  <a:cubicBezTo>
                    <a:pt x="96" y="839"/>
                    <a:pt x="153" y="877"/>
                    <a:pt x="210" y="896"/>
                  </a:cubicBezTo>
                  <a:lnTo>
                    <a:pt x="210" y="915"/>
                  </a:lnTo>
                  <a:cubicBezTo>
                    <a:pt x="267" y="934"/>
                    <a:pt x="325" y="934"/>
                    <a:pt x="363" y="934"/>
                  </a:cubicBezTo>
                  <a:cubicBezTo>
                    <a:pt x="401" y="934"/>
                    <a:pt x="439" y="934"/>
                    <a:pt x="458" y="915"/>
                  </a:cubicBezTo>
                  <a:lnTo>
                    <a:pt x="515" y="896"/>
                  </a:lnTo>
                  <a:cubicBezTo>
                    <a:pt x="572" y="877"/>
                    <a:pt x="629" y="858"/>
                    <a:pt x="667" y="801"/>
                  </a:cubicBezTo>
                  <a:cubicBezTo>
                    <a:pt x="667" y="782"/>
                    <a:pt x="686" y="763"/>
                    <a:pt x="705" y="743"/>
                  </a:cubicBezTo>
                  <a:cubicBezTo>
                    <a:pt x="762" y="686"/>
                    <a:pt x="820" y="591"/>
                    <a:pt x="839" y="515"/>
                  </a:cubicBezTo>
                  <a:cubicBezTo>
                    <a:pt x="858" y="439"/>
                    <a:pt x="858" y="382"/>
                    <a:pt x="839" y="325"/>
                  </a:cubicBezTo>
                  <a:cubicBezTo>
                    <a:pt x="820" y="248"/>
                    <a:pt x="762" y="191"/>
                    <a:pt x="705" y="153"/>
                  </a:cubicBezTo>
                  <a:cubicBezTo>
                    <a:pt x="686" y="134"/>
                    <a:pt x="667" y="115"/>
                    <a:pt x="648" y="96"/>
                  </a:cubicBezTo>
                  <a:cubicBezTo>
                    <a:pt x="591" y="20"/>
                    <a:pt x="515" y="1"/>
                    <a:pt x="420" y="1"/>
                  </a:cubicBezTo>
                  <a:close/>
                </a:path>
              </a:pathLst>
            </a:custGeom>
            <a:solidFill>
              <a:srgbClr val="2A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4" name="Google Shape;1964;p64"/>
            <p:cNvSpPr/>
            <p:nvPr/>
          </p:nvSpPr>
          <p:spPr>
            <a:xfrm>
              <a:off x="5430350" y="1742575"/>
              <a:ext cx="21425" cy="26675"/>
            </a:xfrm>
            <a:custGeom>
              <a:avLst/>
              <a:gdLst/>
              <a:ahLst/>
              <a:cxnLst/>
              <a:rect l="l" t="t" r="r" b="b"/>
              <a:pathLst>
                <a:path w="857" h="1067" extrusionOk="0">
                  <a:moveTo>
                    <a:pt x="495" y="1"/>
                  </a:moveTo>
                  <a:cubicBezTo>
                    <a:pt x="400" y="20"/>
                    <a:pt x="324" y="39"/>
                    <a:pt x="248" y="115"/>
                  </a:cubicBezTo>
                  <a:cubicBezTo>
                    <a:pt x="96" y="248"/>
                    <a:pt x="0" y="458"/>
                    <a:pt x="38" y="667"/>
                  </a:cubicBezTo>
                  <a:cubicBezTo>
                    <a:pt x="76" y="857"/>
                    <a:pt x="229" y="1010"/>
                    <a:pt x="419" y="1067"/>
                  </a:cubicBezTo>
                  <a:lnTo>
                    <a:pt x="457" y="1067"/>
                  </a:lnTo>
                  <a:cubicBezTo>
                    <a:pt x="648" y="1048"/>
                    <a:pt x="800" y="915"/>
                    <a:pt x="819" y="724"/>
                  </a:cubicBezTo>
                  <a:cubicBezTo>
                    <a:pt x="838" y="648"/>
                    <a:pt x="838" y="572"/>
                    <a:pt x="819" y="477"/>
                  </a:cubicBezTo>
                  <a:cubicBezTo>
                    <a:pt x="838" y="458"/>
                    <a:pt x="838" y="420"/>
                    <a:pt x="857" y="401"/>
                  </a:cubicBezTo>
                  <a:cubicBezTo>
                    <a:pt x="857" y="305"/>
                    <a:pt x="819" y="210"/>
                    <a:pt x="762" y="134"/>
                  </a:cubicBezTo>
                  <a:cubicBezTo>
                    <a:pt x="686" y="58"/>
                    <a:pt x="590" y="20"/>
                    <a:pt x="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5" name="Google Shape;1965;p64"/>
            <p:cNvSpPr/>
            <p:nvPr/>
          </p:nvSpPr>
          <p:spPr>
            <a:xfrm>
              <a:off x="5462225" y="1617750"/>
              <a:ext cx="48575" cy="36325"/>
            </a:xfrm>
            <a:custGeom>
              <a:avLst/>
              <a:gdLst/>
              <a:ahLst/>
              <a:cxnLst/>
              <a:rect l="l" t="t" r="r" b="b"/>
              <a:pathLst>
                <a:path w="1943" h="1453" extrusionOk="0">
                  <a:moveTo>
                    <a:pt x="915" y="177"/>
                  </a:moveTo>
                  <a:cubicBezTo>
                    <a:pt x="877" y="196"/>
                    <a:pt x="839" y="234"/>
                    <a:pt x="800" y="272"/>
                  </a:cubicBezTo>
                  <a:lnTo>
                    <a:pt x="781" y="272"/>
                  </a:lnTo>
                  <a:cubicBezTo>
                    <a:pt x="819" y="234"/>
                    <a:pt x="858" y="196"/>
                    <a:pt x="915" y="177"/>
                  </a:cubicBezTo>
                  <a:close/>
                  <a:moveTo>
                    <a:pt x="1355" y="1"/>
                  </a:moveTo>
                  <a:cubicBezTo>
                    <a:pt x="1323" y="1"/>
                    <a:pt x="1290" y="3"/>
                    <a:pt x="1257" y="6"/>
                  </a:cubicBezTo>
                  <a:cubicBezTo>
                    <a:pt x="1181" y="25"/>
                    <a:pt x="1124" y="44"/>
                    <a:pt x="1067" y="63"/>
                  </a:cubicBezTo>
                  <a:cubicBezTo>
                    <a:pt x="934" y="63"/>
                    <a:pt x="819" y="120"/>
                    <a:pt x="724" y="196"/>
                  </a:cubicBezTo>
                  <a:cubicBezTo>
                    <a:pt x="667" y="234"/>
                    <a:pt x="591" y="291"/>
                    <a:pt x="534" y="349"/>
                  </a:cubicBezTo>
                  <a:cubicBezTo>
                    <a:pt x="439" y="406"/>
                    <a:pt x="344" y="482"/>
                    <a:pt x="267" y="577"/>
                  </a:cubicBezTo>
                  <a:cubicBezTo>
                    <a:pt x="229" y="596"/>
                    <a:pt x="191" y="634"/>
                    <a:pt x="172" y="672"/>
                  </a:cubicBezTo>
                  <a:cubicBezTo>
                    <a:pt x="153" y="710"/>
                    <a:pt x="134" y="729"/>
                    <a:pt x="115" y="767"/>
                  </a:cubicBezTo>
                  <a:cubicBezTo>
                    <a:pt x="20" y="882"/>
                    <a:pt x="1" y="1034"/>
                    <a:pt x="39" y="1167"/>
                  </a:cubicBezTo>
                  <a:cubicBezTo>
                    <a:pt x="96" y="1281"/>
                    <a:pt x="191" y="1377"/>
                    <a:pt x="324" y="1415"/>
                  </a:cubicBezTo>
                  <a:cubicBezTo>
                    <a:pt x="401" y="1434"/>
                    <a:pt x="477" y="1453"/>
                    <a:pt x="553" y="1453"/>
                  </a:cubicBezTo>
                  <a:cubicBezTo>
                    <a:pt x="800" y="1434"/>
                    <a:pt x="1048" y="1338"/>
                    <a:pt x="1238" y="1167"/>
                  </a:cubicBezTo>
                  <a:cubicBezTo>
                    <a:pt x="1391" y="1072"/>
                    <a:pt x="1505" y="939"/>
                    <a:pt x="1638" y="824"/>
                  </a:cubicBezTo>
                  <a:cubicBezTo>
                    <a:pt x="1733" y="710"/>
                    <a:pt x="1828" y="577"/>
                    <a:pt x="1905" y="444"/>
                  </a:cubicBezTo>
                  <a:cubicBezTo>
                    <a:pt x="1943" y="387"/>
                    <a:pt x="1943" y="329"/>
                    <a:pt x="1943" y="272"/>
                  </a:cubicBezTo>
                  <a:cubicBezTo>
                    <a:pt x="1924" y="196"/>
                    <a:pt x="1867" y="120"/>
                    <a:pt x="1790" y="101"/>
                  </a:cubicBezTo>
                  <a:cubicBezTo>
                    <a:pt x="1664" y="38"/>
                    <a:pt x="1512" y="1"/>
                    <a:pt x="1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6" name="Google Shape;1966;p64"/>
            <p:cNvSpPr/>
            <p:nvPr/>
          </p:nvSpPr>
          <p:spPr>
            <a:xfrm>
              <a:off x="5552675" y="1719725"/>
              <a:ext cx="36175" cy="46675"/>
            </a:xfrm>
            <a:custGeom>
              <a:avLst/>
              <a:gdLst/>
              <a:ahLst/>
              <a:cxnLst/>
              <a:rect l="l" t="t" r="r" b="b"/>
              <a:pathLst>
                <a:path w="1447" h="1867" extrusionOk="0">
                  <a:moveTo>
                    <a:pt x="458" y="1"/>
                  </a:moveTo>
                  <a:cubicBezTo>
                    <a:pt x="383" y="1"/>
                    <a:pt x="311" y="26"/>
                    <a:pt x="248" y="77"/>
                  </a:cubicBezTo>
                  <a:cubicBezTo>
                    <a:pt x="152" y="153"/>
                    <a:pt x="95" y="248"/>
                    <a:pt x="57" y="363"/>
                  </a:cubicBezTo>
                  <a:cubicBezTo>
                    <a:pt x="0" y="496"/>
                    <a:pt x="0" y="648"/>
                    <a:pt x="57" y="801"/>
                  </a:cubicBezTo>
                  <a:cubicBezTo>
                    <a:pt x="95" y="877"/>
                    <a:pt x="152" y="953"/>
                    <a:pt x="209" y="1029"/>
                  </a:cubicBezTo>
                  <a:lnTo>
                    <a:pt x="286" y="1143"/>
                  </a:lnTo>
                  <a:cubicBezTo>
                    <a:pt x="286" y="1181"/>
                    <a:pt x="305" y="1200"/>
                    <a:pt x="305" y="1238"/>
                  </a:cubicBezTo>
                  <a:cubicBezTo>
                    <a:pt x="362" y="1334"/>
                    <a:pt x="419" y="1429"/>
                    <a:pt x="495" y="1505"/>
                  </a:cubicBezTo>
                  <a:cubicBezTo>
                    <a:pt x="609" y="1657"/>
                    <a:pt x="743" y="1771"/>
                    <a:pt x="914" y="1848"/>
                  </a:cubicBezTo>
                  <a:lnTo>
                    <a:pt x="914" y="1867"/>
                  </a:lnTo>
                  <a:cubicBezTo>
                    <a:pt x="952" y="1867"/>
                    <a:pt x="990" y="1867"/>
                    <a:pt x="1009" y="1848"/>
                  </a:cubicBezTo>
                  <a:cubicBezTo>
                    <a:pt x="1104" y="1848"/>
                    <a:pt x="1180" y="1829"/>
                    <a:pt x="1237" y="1771"/>
                  </a:cubicBezTo>
                  <a:cubicBezTo>
                    <a:pt x="1314" y="1714"/>
                    <a:pt x="1371" y="1619"/>
                    <a:pt x="1409" y="1524"/>
                  </a:cubicBezTo>
                  <a:cubicBezTo>
                    <a:pt x="1447" y="1391"/>
                    <a:pt x="1447" y="1257"/>
                    <a:pt x="1428" y="1105"/>
                  </a:cubicBezTo>
                  <a:cubicBezTo>
                    <a:pt x="1409" y="1048"/>
                    <a:pt x="1390" y="972"/>
                    <a:pt x="1371" y="915"/>
                  </a:cubicBezTo>
                  <a:cubicBezTo>
                    <a:pt x="1352" y="820"/>
                    <a:pt x="1314" y="724"/>
                    <a:pt x="1276" y="629"/>
                  </a:cubicBezTo>
                  <a:cubicBezTo>
                    <a:pt x="1218" y="515"/>
                    <a:pt x="1142" y="401"/>
                    <a:pt x="1047" y="325"/>
                  </a:cubicBezTo>
                  <a:cubicBezTo>
                    <a:pt x="990" y="267"/>
                    <a:pt x="933" y="210"/>
                    <a:pt x="876" y="153"/>
                  </a:cubicBezTo>
                  <a:cubicBezTo>
                    <a:pt x="800" y="77"/>
                    <a:pt x="685" y="20"/>
                    <a:pt x="571" y="20"/>
                  </a:cubicBezTo>
                  <a:cubicBezTo>
                    <a:pt x="533" y="7"/>
                    <a:pt x="495" y="1"/>
                    <a:pt x="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7" name="Google Shape;1967;p64"/>
            <p:cNvSpPr/>
            <p:nvPr/>
          </p:nvSpPr>
          <p:spPr>
            <a:xfrm>
              <a:off x="5483175" y="1853925"/>
              <a:ext cx="43800" cy="63825"/>
            </a:xfrm>
            <a:custGeom>
              <a:avLst/>
              <a:gdLst/>
              <a:ahLst/>
              <a:cxnLst/>
              <a:rect l="l" t="t" r="r" b="b"/>
              <a:pathLst>
                <a:path w="1752" h="2553" extrusionOk="0">
                  <a:moveTo>
                    <a:pt x="1407" y="1"/>
                  </a:moveTo>
                  <a:cubicBezTo>
                    <a:pt x="1367" y="1"/>
                    <a:pt x="1329" y="7"/>
                    <a:pt x="1295" y="21"/>
                  </a:cubicBezTo>
                  <a:cubicBezTo>
                    <a:pt x="1181" y="78"/>
                    <a:pt x="1067" y="135"/>
                    <a:pt x="990" y="230"/>
                  </a:cubicBezTo>
                  <a:cubicBezTo>
                    <a:pt x="876" y="344"/>
                    <a:pt x="781" y="478"/>
                    <a:pt x="705" y="630"/>
                  </a:cubicBezTo>
                  <a:cubicBezTo>
                    <a:pt x="629" y="744"/>
                    <a:pt x="572" y="877"/>
                    <a:pt x="515" y="1011"/>
                  </a:cubicBezTo>
                  <a:cubicBezTo>
                    <a:pt x="495" y="1030"/>
                    <a:pt x="495" y="1049"/>
                    <a:pt x="457" y="1087"/>
                  </a:cubicBezTo>
                  <a:cubicBezTo>
                    <a:pt x="438" y="1125"/>
                    <a:pt x="400" y="1182"/>
                    <a:pt x="381" y="1220"/>
                  </a:cubicBezTo>
                  <a:cubicBezTo>
                    <a:pt x="362" y="1258"/>
                    <a:pt x="324" y="1296"/>
                    <a:pt x="305" y="1353"/>
                  </a:cubicBezTo>
                  <a:cubicBezTo>
                    <a:pt x="267" y="1429"/>
                    <a:pt x="210" y="1525"/>
                    <a:pt x="172" y="1620"/>
                  </a:cubicBezTo>
                  <a:cubicBezTo>
                    <a:pt x="134" y="1715"/>
                    <a:pt x="96" y="1810"/>
                    <a:pt x="58" y="1905"/>
                  </a:cubicBezTo>
                  <a:cubicBezTo>
                    <a:pt x="1" y="2020"/>
                    <a:pt x="1" y="2153"/>
                    <a:pt x="1" y="2286"/>
                  </a:cubicBezTo>
                  <a:cubicBezTo>
                    <a:pt x="39" y="2419"/>
                    <a:pt x="153" y="2515"/>
                    <a:pt x="286" y="2553"/>
                  </a:cubicBezTo>
                  <a:lnTo>
                    <a:pt x="343" y="2553"/>
                  </a:lnTo>
                  <a:cubicBezTo>
                    <a:pt x="476" y="2553"/>
                    <a:pt x="610" y="2477"/>
                    <a:pt x="724" y="2381"/>
                  </a:cubicBezTo>
                  <a:cubicBezTo>
                    <a:pt x="876" y="2229"/>
                    <a:pt x="990" y="2058"/>
                    <a:pt x="1105" y="1867"/>
                  </a:cubicBezTo>
                  <a:cubicBezTo>
                    <a:pt x="1200" y="1715"/>
                    <a:pt x="1295" y="1563"/>
                    <a:pt x="1371" y="1391"/>
                  </a:cubicBezTo>
                  <a:cubicBezTo>
                    <a:pt x="1447" y="1239"/>
                    <a:pt x="1505" y="1087"/>
                    <a:pt x="1562" y="954"/>
                  </a:cubicBezTo>
                  <a:cubicBezTo>
                    <a:pt x="1638" y="801"/>
                    <a:pt x="1676" y="649"/>
                    <a:pt x="1714" y="497"/>
                  </a:cubicBezTo>
                  <a:cubicBezTo>
                    <a:pt x="1752" y="344"/>
                    <a:pt x="1752" y="154"/>
                    <a:pt x="1619" y="59"/>
                  </a:cubicBezTo>
                  <a:cubicBezTo>
                    <a:pt x="1557" y="22"/>
                    <a:pt x="1480" y="1"/>
                    <a:pt x="1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8" name="Google Shape;1968;p64"/>
            <p:cNvSpPr/>
            <p:nvPr/>
          </p:nvSpPr>
          <p:spPr>
            <a:xfrm>
              <a:off x="5346100" y="1653575"/>
              <a:ext cx="36200" cy="58100"/>
            </a:xfrm>
            <a:custGeom>
              <a:avLst/>
              <a:gdLst/>
              <a:ahLst/>
              <a:cxnLst/>
              <a:rect l="l" t="t" r="r" b="b"/>
              <a:pathLst>
                <a:path w="1448" h="2324" extrusionOk="0">
                  <a:moveTo>
                    <a:pt x="838" y="1"/>
                  </a:moveTo>
                  <a:cubicBezTo>
                    <a:pt x="800" y="1"/>
                    <a:pt x="743" y="1"/>
                    <a:pt x="705" y="20"/>
                  </a:cubicBezTo>
                  <a:cubicBezTo>
                    <a:pt x="648" y="39"/>
                    <a:pt x="591" y="39"/>
                    <a:pt x="534" y="58"/>
                  </a:cubicBezTo>
                  <a:cubicBezTo>
                    <a:pt x="381" y="153"/>
                    <a:pt x="248" y="267"/>
                    <a:pt x="153" y="439"/>
                  </a:cubicBezTo>
                  <a:cubicBezTo>
                    <a:pt x="58" y="629"/>
                    <a:pt x="1" y="838"/>
                    <a:pt x="20" y="1067"/>
                  </a:cubicBezTo>
                  <a:cubicBezTo>
                    <a:pt x="39" y="1276"/>
                    <a:pt x="96" y="1486"/>
                    <a:pt x="191" y="1676"/>
                  </a:cubicBezTo>
                  <a:cubicBezTo>
                    <a:pt x="229" y="1771"/>
                    <a:pt x="267" y="1866"/>
                    <a:pt x="324" y="1962"/>
                  </a:cubicBezTo>
                  <a:lnTo>
                    <a:pt x="343" y="2000"/>
                  </a:lnTo>
                  <a:cubicBezTo>
                    <a:pt x="381" y="2057"/>
                    <a:pt x="419" y="2114"/>
                    <a:pt x="477" y="2171"/>
                  </a:cubicBezTo>
                  <a:lnTo>
                    <a:pt x="534" y="2247"/>
                  </a:lnTo>
                  <a:lnTo>
                    <a:pt x="534" y="2209"/>
                  </a:lnTo>
                  <a:cubicBezTo>
                    <a:pt x="572" y="2247"/>
                    <a:pt x="610" y="2266"/>
                    <a:pt x="667" y="2285"/>
                  </a:cubicBezTo>
                  <a:lnTo>
                    <a:pt x="648" y="2304"/>
                  </a:lnTo>
                  <a:cubicBezTo>
                    <a:pt x="686" y="2323"/>
                    <a:pt x="724" y="2323"/>
                    <a:pt x="781" y="2323"/>
                  </a:cubicBezTo>
                  <a:cubicBezTo>
                    <a:pt x="876" y="2323"/>
                    <a:pt x="953" y="2285"/>
                    <a:pt x="1029" y="2228"/>
                  </a:cubicBezTo>
                  <a:cubicBezTo>
                    <a:pt x="1162" y="2133"/>
                    <a:pt x="1276" y="2000"/>
                    <a:pt x="1333" y="1847"/>
                  </a:cubicBezTo>
                  <a:cubicBezTo>
                    <a:pt x="1371" y="1733"/>
                    <a:pt x="1409" y="1581"/>
                    <a:pt x="1409" y="1448"/>
                  </a:cubicBezTo>
                  <a:cubicBezTo>
                    <a:pt x="1447" y="1238"/>
                    <a:pt x="1447" y="1029"/>
                    <a:pt x="1447" y="819"/>
                  </a:cubicBezTo>
                  <a:cubicBezTo>
                    <a:pt x="1428" y="553"/>
                    <a:pt x="1314" y="286"/>
                    <a:pt x="1124" y="96"/>
                  </a:cubicBezTo>
                  <a:cubicBezTo>
                    <a:pt x="1048" y="39"/>
                    <a:pt x="953"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9" name="Google Shape;1969;p64"/>
            <p:cNvSpPr/>
            <p:nvPr/>
          </p:nvSpPr>
          <p:spPr>
            <a:xfrm>
              <a:off x="5359900" y="1822075"/>
              <a:ext cx="30025" cy="51150"/>
            </a:xfrm>
            <a:custGeom>
              <a:avLst/>
              <a:gdLst/>
              <a:ahLst/>
              <a:cxnLst/>
              <a:rect l="l" t="t" r="r" b="b"/>
              <a:pathLst>
                <a:path w="1201" h="2046" extrusionOk="0">
                  <a:moveTo>
                    <a:pt x="477" y="0"/>
                  </a:moveTo>
                  <a:cubicBezTo>
                    <a:pt x="381" y="0"/>
                    <a:pt x="305" y="19"/>
                    <a:pt x="229" y="76"/>
                  </a:cubicBezTo>
                  <a:cubicBezTo>
                    <a:pt x="115" y="152"/>
                    <a:pt x="39" y="286"/>
                    <a:pt x="20" y="438"/>
                  </a:cubicBezTo>
                  <a:cubicBezTo>
                    <a:pt x="1" y="514"/>
                    <a:pt x="1" y="571"/>
                    <a:pt x="20" y="647"/>
                  </a:cubicBezTo>
                  <a:lnTo>
                    <a:pt x="20" y="704"/>
                  </a:lnTo>
                  <a:cubicBezTo>
                    <a:pt x="20" y="781"/>
                    <a:pt x="39" y="857"/>
                    <a:pt x="58" y="933"/>
                  </a:cubicBezTo>
                  <a:cubicBezTo>
                    <a:pt x="96" y="1028"/>
                    <a:pt x="115" y="1123"/>
                    <a:pt x="153" y="1219"/>
                  </a:cubicBezTo>
                  <a:lnTo>
                    <a:pt x="191" y="1276"/>
                  </a:lnTo>
                  <a:cubicBezTo>
                    <a:pt x="191" y="1314"/>
                    <a:pt x="191" y="1352"/>
                    <a:pt x="191" y="1371"/>
                  </a:cubicBezTo>
                  <a:cubicBezTo>
                    <a:pt x="210" y="1504"/>
                    <a:pt x="248" y="1618"/>
                    <a:pt x="286" y="1733"/>
                  </a:cubicBezTo>
                  <a:lnTo>
                    <a:pt x="286" y="1752"/>
                  </a:lnTo>
                  <a:cubicBezTo>
                    <a:pt x="286" y="1771"/>
                    <a:pt x="286" y="1790"/>
                    <a:pt x="305" y="1809"/>
                  </a:cubicBezTo>
                  <a:cubicBezTo>
                    <a:pt x="324" y="1847"/>
                    <a:pt x="343" y="1885"/>
                    <a:pt x="381" y="1923"/>
                  </a:cubicBezTo>
                  <a:cubicBezTo>
                    <a:pt x="458" y="1980"/>
                    <a:pt x="534" y="2018"/>
                    <a:pt x="629" y="2037"/>
                  </a:cubicBezTo>
                  <a:lnTo>
                    <a:pt x="610" y="2037"/>
                  </a:lnTo>
                  <a:cubicBezTo>
                    <a:pt x="635" y="2037"/>
                    <a:pt x="661" y="2046"/>
                    <a:pt x="686" y="2046"/>
                  </a:cubicBezTo>
                  <a:cubicBezTo>
                    <a:pt x="699" y="2046"/>
                    <a:pt x="711" y="2043"/>
                    <a:pt x="724" y="2037"/>
                  </a:cubicBezTo>
                  <a:lnTo>
                    <a:pt x="876" y="2037"/>
                  </a:lnTo>
                  <a:cubicBezTo>
                    <a:pt x="953" y="1999"/>
                    <a:pt x="1010" y="1942"/>
                    <a:pt x="1067" y="1885"/>
                  </a:cubicBezTo>
                  <a:cubicBezTo>
                    <a:pt x="1124" y="1790"/>
                    <a:pt x="1162" y="1694"/>
                    <a:pt x="1162" y="1599"/>
                  </a:cubicBezTo>
                  <a:cubicBezTo>
                    <a:pt x="1200" y="1504"/>
                    <a:pt x="1200" y="1409"/>
                    <a:pt x="1200" y="1314"/>
                  </a:cubicBezTo>
                  <a:cubicBezTo>
                    <a:pt x="1200" y="1161"/>
                    <a:pt x="1162" y="1009"/>
                    <a:pt x="1105" y="876"/>
                  </a:cubicBezTo>
                  <a:lnTo>
                    <a:pt x="1067" y="781"/>
                  </a:lnTo>
                  <a:cubicBezTo>
                    <a:pt x="1029" y="704"/>
                    <a:pt x="991" y="628"/>
                    <a:pt x="972" y="552"/>
                  </a:cubicBezTo>
                  <a:lnTo>
                    <a:pt x="934" y="457"/>
                  </a:lnTo>
                  <a:cubicBezTo>
                    <a:pt x="934" y="400"/>
                    <a:pt x="915" y="362"/>
                    <a:pt x="895" y="305"/>
                  </a:cubicBezTo>
                  <a:cubicBezTo>
                    <a:pt x="857" y="190"/>
                    <a:pt x="762" y="95"/>
                    <a:pt x="648" y="38"/>
                  </a:cubicBezTo>
                  <a:cubicBezTo>
                    <a:pt x="610" y="0"/>
                    <a:pt x="534"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0" name="Google Shape;1970;p64"/>
            <p:cNvSpPr/>
            <p:nvPr/>
          </p:nvSpPr>
          <p:spPr>
            <a:xfrm>
              <a:off x="5391325" y="1914175"/>
              <a:ext cx="39525" cy="69850"/>
            </a:xfrm>
            <a:custGeom>
              <a:avLst/>
              <a:gdLst/>
              <a:ahLst/>
              <a:cxnLst/>
              <a:rect l="l" t="t" r="r" b="b"/>
              <a:pathLst>
                <a:path w="1581" h="2794" extrusionOk="0">
                  <a:moveTo>
                    <a:pt x="895" y="1628"/>
                  </a:moveTo>
                  <a:lnTo>
                    <a:pt x="895" y="1647"/>
                  </a:lnTo>
                  <a:lnTo>
                    <a:pt x="876" y="1704"/>
                  </a:lnTo>
                  <a:lnTo>
                    <a:pt x="895" y="1628"/>
                  </a:lnTo>
                  <a:close/>
                  <a:moveTo>
                    <a:pt x="1061" y="1"/>
                  </a:moveTo>
                  <a:cubicBezTo>
                    <a:pt x="1039" y="1"/>
                    <a:pt x="1016" y="3"/>
                    <a:pt x="990" y="9"/>
                  </a:cubicBezTo>
                  <a:cubicBezTo>
                    <a:pt x="819" y="28"/>
                    <a:pt x="647" y="124"/>
                    <a:pt x="552" y="276"/>
                  </a:cubicBezTo>
                  <a:lnTo>
                    <a:pt x="514" y="352"/>
                  </a:lnTo>
                  <a:cubicBezTo>
                    <a:pt x="476" y="390"/>
                    <a:pt x="438" y="447"/>
                    <a:pt x="400" y="504"/>
                  </a:cubicBezTo>
                  <a:cubicBezTo>
                    <a:pt x="362" y="600"/>
                    <a:pt x="324" y="695"/>
                    <a:pt x="286" y="790"/>
                  </a:cubicBezTo>
                  <a:cubicBezTo>
                    <a:pt x="210" y="980"/>
                    <a:pt x="153" y="1171"/>
                    <a:pt x="114" y="1380"/>
                  </a:cubicBezTo>
                  <a:cubicBezTo>
                    <a:pt x="76" y="1552"/>
                    <a:pt x="38" y="1742"/>
                    <a:pt x="19" y="1932"/>
                  </a:cubicBezTo>
                  <a:cubicBezTo>
                    <a:pt x="0" y="2066"/>
                    <a:pt x="0" y="2199"/>
                    <a:pt x="19" y="2332"/>
                  </a:cubicBezTo>
                  <a:cubicBezTo>
                    <a:pt x="38" y="2484"/>
                    <a:pt x="133" y="2618"/>
                    <a:pt x="267" y="2713"/>
                  </a:cubicBezTo>
                  <a:lnTo>
                    <a:pt x="248" y="2713"/>
                  </a:lnTo>
                  <a:cubicBezTo>
                    <a:pt x="310" y="2760"/>
                    <a:pt x="399" y="2794"/>
                    <a:pt x="492" y="2794"/>
                  </a:cubicBezTo>
                  <a:cubicBezTo>
                    <a:pt x="512" y="2794"/>
                    <a:pt x="532" y="2792"/>
                    <a:pt x="552" y="2789"/>
                  </a:cubicBezTo>
                  <a:cubicBezTo>
                    <a:pt x="647" y="2789"/>
                    <a:pt x="724" y="2789"/>
                    <a:pt x="800" y="2751"/>
                  </a:cubicBezTo>
                  <a:cubicBezTo>
                    <a:pt x="952" y="2675"/>
                    <a:pt x="1066" y="2561"/>
                    <a:pt x="1162" y="2427"/>
                  </a:cubicBezTo>
                  <a:cubicBezTo>
                    <a:pt x="1276" y="2256"/>
                    <a:pt x="1371" y="2046"/>
                    <a:pt x="1428" y="1837"/>
                  </a:cubicBezTo>
                  <a:cubicBezTo>
                    <a:pt x="1485" y="1666"/>
                    <a:pt x="1523" y="1475"/>
                    <a:pt x="1542" y="1285"/>
                  </a:cubicBezTo>
                  <a:cubicBezTo>
                    <a:pt x="1561" y="1095"/>
                    <a:pt x="1561" y="904"/>
                    <a:pt x="1561" y="714"/>
                  </a:cubicBezTo>
                  <a:cubicBezTo>
                    <a:pt x="1580" y="523"/>
                    <a:pt x="1523" y="333"/>
                    <a:pt x="1428" y="181"/>
                  </a:cubicBezTo>
                  <a:cubicBezTo>
                    <a:pt x="1371" y="105"/>
                    <a:pt x="1295" y="48"/>
                    <a:pt x="1200" y="9"/>
                  </a:cubicBezTo>
                  <a:cubicBezTo>
                    <a:pt x="1149" y="9"/>
                    <a:pt x="1107" y="1"/>
                    <a:pt x="1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1" name="Google Shape;1971;p64"/>
            <p:cNvSpPr/>
            <p:nvPr/>
          </p:nvSpPr>
          <p:spPr>
            <a:xfrm>
              <a:off x="5260425" y="1980550"/>
              <a:ext cx="24300" cy="54300"/>
            </a:xfrm>
            <a:custGeom>
              <a:avLst/>
              <a:gdLst/>
              <a:ahLst/>
              <a:cxnLst/>
              <a:rect l="l" t="t" r="r" b="b"/>
              <a:pathLst>
                <a:path w="972" h="2172" extrusionOk="0">
                  <a:moveTo>
                    <a:pt x="553" y="1"/>
                  </a:moveTo>
                  <a:cubicBezTo>
                    <a:pt x="420" y="1"/>
                    <a:pt x="305" y="115"/>
                    <a:pt x="191" y="343"/>
                  </a:cubicBezTo>
                  <a:cubicBezTo>
                    <a:pt x="153" y="477"/>
                    <a:pt x="115" y="629"/>
                    <a:pt x="96" y="762"/>
                  </a:cubicBezTo>
                  <a:cubicBezTo>
                    <a:pt x="96" y="857"/>
                    <a:pt x="77" y="953"/>
                    <a:pt x="77" y="1048"/>
                  </a:cubicBezTo>
                  <a:lnTo>
                    <a:pt x="77" y="1276"/>
                  </a:lnTo>
                  <a:lnTo>
                    <a:pt x="95" y="1221"/>
                  </a:lnTo>
                  <a:lnTo>
                    <a:pt x="95" y="1221"/>
                  </a:lnTo>
                  <a:cubicBezTo>
                    <a:pt x="77" y="1277"/>
                    <a:pt x="58" y="1334"/>
                    <a:pt x="58" y="1410"/>
                  </a:cubicBezTo>
                  <a:cubicBezTo>
                    <a:pt x="20" y="1524"/>
                    <a:pt x="20" y="1638"/>
                    <a:pt x="1" y="1752"/>
                  </a:cubicBezTo>
                  <a:cubicBezTo>
                    <a:pt x="1" y="1847"/>
                    <a:pt x="1" y="1943"/>
                    <a:pt x="58" y="2019"/>
                  </a:cubicBezTo>
                  <a:cubicBezTo>
                    <a:pt x="96" y="2076"/>
                    <a:pt x="153" y="2133"/>
                    <a:pt x="229" y="2152"/>
                  </a:cubicBezTo>
                  <a:lnTo>
                    <a:pt x="229" y="2171"/>
                  </a:lnTo>
                  <a:lnTo>
                    <a:pt x="324" y="2171"/>
                  </a:lnTo>
                  <a:cubicBezTo>
                    <a:pt x="401" y="2152"/>
                    <a:pt x="496" y="2114"/>
                    <a:pt x="553" y="2057"/>
                  </a:cubicBezTo>
                  <a:cubicBezTo>
                    <a:pt x="648" y="1962"/>
                    <a:pt x="724" y="1828"/>
                    <a:pt x="762" y="1695"/>
                  </a:cubicBezTo>
                  <a:cubicBezTo>
                    <a:pt x="819" y="1543"/>
                    <a:pt x="858" y="1390"/>
                    <a:pt x="896" y="1219"/>
                  </a:cubicBezTo>
                  <a:cubicBezTo>
                    <a:pt x="915" y="1067"/>
                    <a:pt x="934" y="915"/>
                    <a:pt x="953" y="781"/>
                  </a:cubicBezTo>
                  <a:lnTo>
                    <a:pt x="953" y="762"/>
                  </a:lnTo>
                  <a:cubicBezTo>
                    <a:pt x="972" y="610"/>
                    <a:pt x="953" y="477"/>
                    <a:pt x="915" y="343"/>
                  </a:cubicBezTo>
                  <a:cubicBezTo>
                    <a:pt x="877" y="172"/>
                    <a:pt x="762" y="58"/>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2" name="Google Shape;1972;p64"/>
            <p:cNvSpPr/>
            <p:nvPr/>
          </p:nvSpPr>
          <p:spPr>
            <a:xfrm>
              <a:off x="5165725" y="1815725"/>
              <a:ext cx="26200" cy="13025"/>
            </a:xfrm>
            <a:custGeom>
              <a:avLst/>
              <a:gdLst/>
              <a:ahLst/>
              <a:cxnLst/>
              <a:rect l="l" t="t" r="r" b="b"/>
              <a:pathLst>
                <a:path w="1048" h="521" extrusionOk="0">
                  <a:moveTo>
                    <a:pt x="76" y="7"/>
                  </a:moveTo>
                  <a:lnTo>
                    <a:pt x="57" y="26"/>
                  </a:lnTo>
                  <a:cubicBezTo>
                    <a:pt x="57" y="26"/>
                    <a:pt x="57" y="29"/>
                    <a:pt x="57" y="33"/>
                  </a:cubicBezTo>
                  <a:lnTo>
                    <a:pt x="57" y="33"/>
                  </a:lnTo>
                  <a:cubicBezTo>
                    <a:pt x="62" y="24"/>
                    <a:pt x="68" y="15"/>
                    <a:pt x="76" y="7"/>
                  </a:cubicBezTo>
                  <a:close/>
                  <a:moveTo>
                    <a:pt x="57" y="33"/>
                  </a:moveTo>
                  <a:lnTo>
                    <a:pt x="57" y="33"/>
                  </a:lnTo>
                  <a:cubicBezTo>
                    <a:pt x="45" y="59"/>
                    <a:pt x="45" y="88"/>
                    <a:pt x="57" y="114"/>
                  </a:cubicBezTo>
                  <a:lnTo>
                    <a:pt x="57" y="114"/>
                  </a:lnTo>
                  <a:lnTo>
                    <a:pt x="57" y="102"/>
                  </a:lnTo>
                  <a:lnTo>
                    <a:pt x="57" y="83"/>
                  </a:lnTo>
                  <a:lnTo>
                    <a:pt x="57" y="45"/>
                  </a:lnTo>
                  <a:cubicBezTo>
                    <a:pt x="57" y="45"/>
                    <a:pt x="57" y="38"/>
                    <a:pt x="57" y="33"/>
                  </a:cubicBezTo>
                  <a:close/>
                  <a:moveTo>
                    <a:pt x="57" y="114"/>
                  </a:moveTo>
                  <a:lnTo>
                    <a:pt x="57" y="121"/>
                  </a:lnTo>
                  <a:lnTo>
                    <a:pt x="76" y="140"/>
                  </a:lnTo>
                  <a:cubicBezTo>
                    <a:pt x="68" y="132"/>
                    <a:pt x="62" y="123"/>
                    <a:pt x="57" y="114"/>
                  </a:cubicBezTo>
                  <a:close/>
                  <a:moveTo>
                    <a:pt x="897" y="1"/>
                  </a:moveTo>
                  <a:cubicBezTo>
                    <a:pt x="869" y="1"/>
                    <a:pt x="843" y="10"/>
                    <a:pt x="819" y="26"/>
                  </a:cubicBezTo>
                  <a:cubicBezTo>
                    <a:pt x="781" y="64"/>
                    <a:pt x="762" y="83"/>
                    <a:pt x="762" y="121"/>
                  </a:cubicBezTo>
                  <a:lnTo>
                    <a:pt x="762" y="140"/>
                  </a:lnTo>
                  <a:lnTo>
                    <a:pt x="743" y="178"/>
                  </a:lnTo>
                  <a:lnTo>
                    <a:pt x="724" y="197"/>
                  </a:lnTo>
                  <a:lnTo>
                    <a:pt x="705" y="216"/>
                  </a:lnTo>
                  <a:lnTo>
                    <a:pt x="609" y="254"/>
                  </a:lnTo>
                  <a:lnTo>
                    <a:pt x="571" y="273"/>
                  </a:lnTo>
                  <a:lnTo>
                    <a:pt x="514" y="292"/>
                  </a:lnTo>
                  <a:lnTo>
                    <a:pt x="324" y="292"/>
                  </a:lnTo>
                  <a:lnTo>
                    <a:pt x="248" y="273"/>
                  </a:lnTo>
                  <a:lnTo>
                    <a:pt x="191" y="235"/>
                  </a:lnTo>
                  <a:lnTo>
                    <a:pt x="172" y="235"/>
                  </a:lnTo>
                  <a:lnTo>
                    <a:pt x="115" y="197"/>
                  </a:lnTo>
                  <a:lnTo>
                    <a:pt x="115" y="178"/>
                  </a:lnTo>
                  <a:lnTo>
                    <a:pt x="76" y="140"/>
                  </a:lnTo>
                  <a:lnTo>
                    <a:pt x="76" y="140"/>
                  </a:lnTo>
                  <a:cubicBezTo>
                    <a:pt x="76" y="159"/>
                    <a:pt x="95" y="197"/>
                    <a:pt x="95" y="216"/>
                  </a:cubicBezTo>
                  <a:lnTo>
                    <a:pt x="76" y="197"/>
                  </a:lnTo>
                  <a:lnTo>
                    <a:pt x="57" y="159"/>
                  </a:lnTo>
                  <a:lnTo>
                    <a:pt x="38" y="140"/>
                  </a:lnTo>
                  <a:lnTo>
                    <a:pt x="38" y="102"/>
                  </a:lnTo>
                  <a:cubicBezTo>
                    <a:pt x="38" y="83"/>
                    <a:pt x="19" y="64"/>
                    <a:pt x="19" y="45"/>
                  </a:cubicBezTo>
                  <a:lnTo>
                    <a:pt x="19" y="45"/>
                  </a:lnTo>
                  <a:cubicBezTo>
                    <a:pt x="0" y="159"/>
                    <a:pt x="57" y="254"/>
                    <a:pt x="134" y="330"/>
                  </a:cubicBezTo>
                  <a:cubicBezTo>
                    <a:pt x="172" y="387"/>
                    <a:pt x="229" y="425"/>
                    <a:pt x="286" y="464"/>
                  </a:cubicBezTo>
                  <a:cubicBezTo>
                    <a:pt x="381" y="502"/>
                    <a:pt x="457" y="521"/>
                    <a:pt x="552" y="521"/>
                  </a:cubicBezTo>
                  <a:cubicBezTo>
                    <a:pt x="629" y="521"/>
                    <a:pt x="686" y="521"/>
                    <a:pt x="743" y="483"/>
                  </a:cubicBezTo>
                  <a:cubicBezTo>
                    <a:pt x="857" y="444"/>
                    <a:pt x="952" y="349"/>
                    <a:pt x="1009" y="254"/>
                  </a:cubicBezTo>
                  <a:cubicBezTo>
                    <a:pt x="1047" y="178"/>
                    <a:pt x="1047" y="121"/>
                    <a:pt x="1009" y="64"/>
                  </a:cubicBezTo>
                  <a:cubicBezTo>
                    <a:pt x="976" y="19"/>
                    <a:pt x="936" y="1"/>
                    <a:pt x="897" y="1"/>
                  </a:cubicBezTo>
                  <a:close/>
                </a:path>
              </a:pathLst>
            </a:custGeom>
            <a:solidFill>
              <a:srgbClr val="2A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3" name="Google Shape;1973;p64"/>
            <p:cNvSpPr/>
            <p:nvPr/>
          </p:nvSpPr>
          <p:spPr>
            <a:xfrm>
              <a:off x="5166200" y="1813975"/>
              <a:ext cx="7625" cy="10500"/>
            </a:xfrm>
            <a:custGeom>
              <a:avLst/>
              <a:gdLst/>
              <a:ahLst/>
              <a:cxnLst/>
              <a:rect l="l" t="t" r="r" b="b"/>
              <a:pathLst>
                <a:path w="305" h="420" extrusionOk="0">
                  <a:moveTo>
                    <a:pt x="96" y="0"/>
                  </a:moveTo>
                  <a:cubicBezTo>
                    <a:pt x="57" y="0"/>
                    <a:pt x="96" y="58"/>
                    <a:pt x="96" y="77"/>
                  </a:cubicBezTo>
                  <a:cubicBezTo>
                    <a:pt x="115" y="115"/>
                    <a:pt x="134" y="134"/>
                    <a:pt x="153" y="172"/>
                  </a:cubicBezTo>
                  <a:lnTo>
                    <a:pt x="134" y="172"/>
                  </a:lnTo>
                  <a:cubicBezTo>
                    <a:pt x="96" y="134"/>
                    <a:pt x="76" y="134"/>
                    <a:pt x="57" y="115"/>
                  </a:cubicBezTo>
                  <a:cubicBezTo>
                    <a:pt x="19" y="115"/>
                    <a:pt x="0" y="134"/>
                    <a:pt x="19" y="172"/>
                  </a:cubicBezTo>
                  <a:cubicBezTo>
                    <a:pt x="38" y="229"/>
                    <a:pt x="76" y="267"/>
                    <a:pt x="115" y="324"/>
                  </a:cubicBezTo>
                  <a:lnTo>
                    <a:pt x="115" y="343"/>
                  </a:lnTo>
                  <a:lnTo>
                    <a:pt x="96" y="343"/>
                  </a:lnTo>
                  <a:cubicBezTo>
                    <a:pt x="115" y="362"/>
                    <a:pt x="115" y="381"/>
                    <a:pt x="153" y="400"/>
                  </a:cubicBezTo>
                  <a:cubicBezTo>
                    <a:pt x="153" y="400"/>
                    <a:pt x="172" y="419"/>
                    <a:pt x="229" y="419"/>
                  </a:cubicBezTo>
                  <a:cubicBezTo>
                    <a:pt x="229" y="400"/>
                    <a:pt x="229" y="400"/>
                    <a:pt x="229" y="381"/>
                  </a:cubicBezTo>
                  <a:cubicBezTo>
                    <a:pt x="234" y="387"/>
                    <a:pt x="240" y="389"/>
                    <a:pt x="245" y="389"/>
                  </a:cubicBezTo>
                  <a:cubicBezTo>
                    <a:pt x="259" y="389"/>
                    <a:pt x="272" y="376"/>
                    <a:pt x="286" y="362"/>
                  </a:cubicBezTo>
                  <a:cubicBezTo>
                    <a:pt x="305" y="324"/>
                    <a:pt x="267" y="267"/>
                    <a:pt x="248" y="229"/>
                  </a:cubicBezTo>
                  <a:cubicBezTo>
                    <a:pt x="229" y="210"/>
                    <a:pt x="210" y="191"/>
                    <a:pt x="172" y="172"/>
                  </a:cubicBezTo>
                  <a:lnTo>
                    <a:pt x="134" y="115"/>
                  </a:lnTo>
                  <a:lnTo>
                    <a:pt x="115" y="77"/>
                  </a:lnTo>
                  <a:cubicBezTo>
                    <a:pt x="96" y="58"/>
                    <a:pt x="96" y="58"/>
                    <a:pt x="96" y="39"/>
                  </a:cubicBezTo>
                  <a:lnTo>
                    <a:pt x="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4" name="Google Shape;1974;p64"/>
            <p:cNvSpPr/>
            <p:nvPr/>
          </p:nvSpPr>
          <p:spPr>
            <a:xfrm>
              <a:off x="5345150" y="1145875"/>
              <a:ext cx="19075" cy="16550"/>
            </a:xfrm>
            <a:custGeom>
              <a:avLst/>
              <a:gdLst/>
              <a:ahLst/>
              <a:cxnLst/>
              <a:rect l="l" t="t" r="r" b="b"/>
              <a:pathLst>
                <a:path w="763" h="662" extrusionOk="0">
                  <a:moveTo>
                    <a:pt x="629" y="205"/>
                  </a:moveTo>
                  <a:lnTo>
                    <a:pt x="648" y="224"/>
                  </a:lnTo>
                  <a:lnTo>
                    <a:pt x="648" y="243"/>
                  </a:lnTo>
                  <a:lnTo>
                    <a:pt x="629" y="205"/>
                  </a:lnTo>
                  <a:close/>
                  <a:moveTo>
                    <a:pt x="419" y="0"/>
                  </a:moveTo>
                  <a:cubicBezTo>
                    <a:pt x="386" y="0"/>
                    <a:pt x="353" y="5"/>
                    <a:pt x="324" y="14"/>
                  </a:cubicBezTo>
                  <a:lnTo>
                    <a:pt x="305" y="14"/>
                  </a:lnTo>
                  <a:cubicBezTo>
                    <a:pt x="210" y="14"/>
                    <a:pt x="134" y="52"/>
                    <a:pt x="58" y="129"/>
                  </a:cubicBezTo>
                  <a:cubicBezTo>
                    <a:pt x="1" y="224"/>
                    <a:pt x="1" y="357"/>
                    <a:pt x="77" y="433"/>
                  </a:cubicBezTo>
                  <a:cubicBezTo>
                    <a:pt x="153" y="509"/>
                    <a:pt x="229" y="585"/>
                    <a:pt x="324" y="623"/>
                  </a:cubicBezTo>
                  <a:lnTo>
                    <a:pt x="305" y="623"/>
                  </a:lnTo>
                  <a:cubicBezTo>
                    <a:pt x="362" y="643"/>
                    <a:pt x="400" y="662"/>
                    <a:pt x="438" y="662"/>
                  </a:cubicBezTo>
                  <a:cubicBezTo>
                    <a:pt x="496" y="662"/>
                    <a:pt x="553" y="643"/>
                    <a:pt x="610" y="623"/>
                  </a:cubicBezTo>
                  <a:cubicBezTo>
                    <a:pt x="686" y="585"/>
                    <a:pt x="724" y="509"/>
                    <a:pt x="724" y="433"/>
                  </a:cubicBezTo>
                  <a:cubicBezTo>
                    <a:pt x="724" y="414"/>
                    <a:pt x="743" y="414"/>
                    <a:pt x="743" y="395"/>
                  </a:cubicBezTo>
                  <a:cubicBezTo>
                    <a:pt x="762" y="319"/>
                    <a:pt x="743" y="243"/>
                    <a:pt x="705" y="167"/>
                  </a:cubicBezTo>
                  <a:cubicBezTo>
                    <a:pt x="667" y="90"/>
                    <a:pt x="591" y="33"/>
                    <a:pt x="515" y="14"/>
                  </a:cubicBezTo>
                  <a:cubicBezTo>
                    <a:pt x="486" y="5"/>
                    <a:pt x="453"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5" name="Google Shape;1975;p64"/>
            <p:cNvSpPr/>
            <p:nvPr/>
          </p:nvSpPr>
          <p:spPr>
            <a:xfrm>
              <a:off x="5230450" y="1262050"/>
              <a:ext cx="11925" cy="18900"/>
            </a:xfrm>
            <a:custGeom>
              <a:avLst/>
              <a:gdLst/>
              <a:ahLst/>
              <a:cxnLst/>
              <a:rect l="l" t="t" r="r" b="b"/>
              <a:pathLst>
                <a:path w="477" h="756" extrusionOk="0">
                  <a:moveTo>
                    <a:pt x="219" y="0"/>
                  </a:moveTo>
                  <a:cubicBezTo>
                    <a:pt x="203" y="0"/>
                    <a:pt x="188" y="5"/>
                    <a:pt x="172" y="13"/>
                  </a:cubicBezTo>
                  <a:cubicBezTo>
                    <a:pt x="58" y="89"/>
                    <a:pt x="0" y="222"/>
                    <a:pt x="19" y="355"/>
                  </a:cubicBezTo>
                  <a:cubicBezTo>
                    <a:pt x="0" y="508"/>
                    <a:pt x="77" y="660"/>
                    <a:pt x="210" y="755"/>
                  </a:cubicBezTo>
                  <a:lnTo>
                    <a:pt x="191" y="736"/>
                  </a:lnTo>
                  <a:lnTo>
                    <a:pt x="184" y="723"/>
                  </a:lnTo>
                  <a:lnTo>
                    <a:pt x="184" y="723"/>
                  </a:lnTo>
                  <a:cubicBezTo>
                    <a:pt x="207" y="734"/>
                    <a:pt x="230" y="744"/>
                    <a:pt x="253" y="744"/>
                  </a:cubicBezTo>
                  <a:cubicBezTo>
                    <a:pt x="264" y="744"/>
                    <a:pt x="275" y="742"/>
                    <a:pt x="286" y="736"/>
                  </a:cubicBezTo>
                  <a:lnTo>
                    <a:pt x="305" y="736"/>
                  </a:lnTo>
                  <a:cubicBezTo>
                    <a:pt x="343" y="736"/>
                    <a:pt x="362" y="717"/>
                    <a:pt x="381" y="717"/>
                  </a:cubicBezTo>
                  <a:cubicBezTo>
                    <a:pt x="400" y="679"/>
                    <a:pt x="419" y="660"/>
                    <a:pt x="438" y="622"/>
                  </a:cubicBezTo>
                  <a:cubicBezTo>
                    <a:pt x="457" y="584"/>
                    <a:pt x="457" y="546"/>
                    <a:pt x="476" y="508"/>
                  </a:cubicBezTo>
                  <a:cubicBezTo>
                    <a:pt x="476" y="431"/>
                    <a:pt x="476" y="374"/>
                    <a:pt x="457" y="298"/>
                  </a:cubicBezTo>
                  <a:cubicBezTo>
                    <a:pt x="438" y="241"/>
                    <a:pt x="419" y="184"/>
                    <a:pt x="381" y="146"/>
                  </a:cubicBezTo>
                  <a:cubicBezTo>
                    <a:pt x="362" y="89"/>
                    <a:pt x="324" y="51"/>
                    <a:pt x="286" y="32"/>
                  </a:cubicBezTo>
                  <a:cubicBezTo>
                    <a:pt x="264" y="9"/>
                    <a:pt x="241"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6" name="Google Shape;1976;p64"/>
            <p:cNvSpPr/>
            <p:nvPr/>
          </p:nvSpPr>
          <p:spPr>
            <a:xfrm>
              <a:off x="5347525" y="1570300"/>
              <a:ext cx="20500" cy="20475"/>
            </a:xfrm>
            <a:custGeom>
              <a:avLst/>
              <a:gdLst/>
              <a:ahLst/>
              <a:cxnLst/>
              <a:rect l="l" t="t" r="r" b="b"/>
              <a:pathLst>
                <a:path w="820" h="819" extrusionOk="0">
                  <a:moveTo>
                    <a:pt x="553" y="0"/>
                  </a:moveTo>
                  <a:cubicBezTo>
                    <a:pt x="496" y="0"/>
                    <a:pt x="458" y="0"/>
                    <a:pt x="420" y="19"/>
                  </a:cubicBezTo>
                  <a:lnTo>
                    <a:pt x="401" y="19"/>
                  </a:lnTo>
                  <a:cubicBezTo>
                    <a:pt x="362" y="38"/>
                    <a:pt x="343" y="38"/>
                    <a:pt x="305" y="57"/>
                  </a:cubicBezTo>
                  <a:cubicBezTo>
                    <a:pt x="210" y="114"/>
                    <a:pt x="134" y="190"/>
                    <a:pt x="77" y="286"/>
                  </a:cubicBezTo>
                  <a:cubicBezTo>
                    <a:pt x="20" y="381"/>
                    <a:pt x="1" y="476"/>
                    <a:pt x="20" y="571"/>
                  </a:cubicBezTo>
                  <a:cubicBezTo>
                    <a:pt x="20" y="628"/>
                    <a:pt x="58" y="685"/>
                    <a:pt x="96" y="704"/>
                  </a:cubicBezTo>
                  <a:cubicBezTo>
                    <a:pt x="134" y="743"/>
                    <a:pt x="191" y="743"/>
                    <a:pt x="229" y="762"/>
                  </a:cubicBezTo>
                  <a:cubicBezTo>
                    <a:pt x="286" y="781"/>
                    <a:pt x="343" y="800"/>
                    <a:pt x="401" y="800"/>
                  </a:cubicBezTo>
                  <a:lnTo>
                    <a:pt x="458" y="819"/>
                  </a:lnTo>
                  <a:cubicBezTo>
                    <a:pt x="534" y="819"/>
                    <a:pt x="629" y="781"/>
                    <a:pt x="686" y="723"/>
                  </a:cubicBezTo>
                  <a:cubicBezTo>
                    <a:pt x="781" y="628"/>
                    <a:pt x="819" y="514"/>
                    <a:pt x="819" y="400"/>
                  </a:cubicBezTo>
                  <a:cubicBezTo>
                    <a:pt x="819" y="324"/>
                    <a:pt x="800" y="248"/>
                    <a:pt x="762" y="171"/>
                  </a:cubicBezTo>
                  <a:cubicBezTo>
                    <a:pt x="743" y="133"/>
                    <a:pt x="724" y="95"/>
                    <a:pt x="686" y="57"/>
                  </a:cubicBezTo>
                  <a:cubicBezTo>
                    <a:pt x="648" y="38"/>
                    <a:pt x="591" y="19"/>
                    <a:pt x="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7" name="Google Shape;1977;p64"/>
            <p:cNvSpPr/>
            <p:nvPr/>
          </p:nvSpPr>
          <p:spPr>
            <a:xfrm>
              <a:off x="5396550" y="1462050"/>
              <a:ext cx="29050" cy="31850"/>
            </a:xfrm>
            <a:custGeom>
              <a:avLst/>
              <a:gdLst/>
              <a:ahLst/>
              <a:cxnLst/>
              <a:rect l="l" t="t" r="r" b="b"/>
              <a:pathLst>
                <a:path w="1162" h="1274" extrusionOk="0">
                  <a:moveTo>
                    <a:pt x="473" y="0"/>
                  </a:moveTo>
                  <a:cubicBezTo>
                    <a:pt x="437" y="0"/>
                    <a:pt x="400" y="8"/>
                    <a:pt x="362" y="27"/>
                  </a:cubicBezTo>
                  <a:cubicBezTo>
                    <a:pt x="1" y="161"/>
                    <a:pt x="58" y="675"/>
                    <a:pt x="286" y="903"/>
                  </a:cubicBezTo>
                  <a:cubicBezTo>
                    <a:pt x="381" y="1075"/>
                    <a:pt x="515" y="1189"/>
                    <a:pt x="705" y="1246"/>
                  </a:cubicBezTo>
                  <a:lnTo>
                    <a:pt x="705" y="1265"/>
                  </a:lnTo>
                  <a:cubicBezTo>
                    <a:pt x="730" y="1265"/>
                    <a:pt x="764" y="1273"/>
                    <a:pt x="801" y="1273"/>
                  </a:cubicBezTo>
                  <a:cubicBezTo>
                    <a:pt x="819" y="1273"/>
                    <a:pt x="838" y="1271"/>
                    <a:pt x="857" y="1265"/>
                  </a:cubicBezTo>
                  <a:cubicBezTo>
                    <a:pt x="874" y="1271"/>
                    <a:pt x="889" y="1273"/>
                    <a:pt x="904" y="1273"/>
                  </a:cubicBezTo>
                  <a:cubicBezTo>
                    <a:pt x="938" y="1273"/>
                    <a:pt x="969" y="1259"/>
                    <a:pt x="1010" y="1246"/>
                  </a:cubicBezTo>
                  <a:cubicBezTo>
                    <a:pt x="1067" y="1208"/>
                    <a:pt x="1124" y="1151"/>
                    <a:pt x="1143" y="1075"/>
                  </a:cubicBezTo>
                  <a:cubicBezTo>
                    <a:pt x="1162" y="979"/>
                    <a:pt x="1162" y="865"/>
                    <a:pt x="1105" y="770"/>
                  </a:cubicBezTo>
                  <a:cubicBezTo>
                    <a:pt x="1067" y="694"/>
                    <a:pt x="1048" y="637"/>
                    <a:pt x="1010" y="561"/>
                  </a:cubicBezTo>
                  <a:cubicBezTo>
                    <a:pt x="953" y="408"/>
                    <a:pt x="857" y="275"/>
                    <a:pt x="743" y="161"/>
                  </a:cubicBezTo>
                  <a:cubicBezTo>
                    <a:pt x="672" y="75"/>
                    <a:pt x="579" y="0"/>
                    <a:pt x="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8" name="Google Shape;1978;p64"/>
            <p:cNvSpPr/>
            <p:nvPr/>
          </p:nvSpPr>
          <p:spPr>
            <a:xfrm>
              <a:off x="5184750" y="1683100"/>
              <a:ext cx="19075" cy="24750"/>
            </a:xfrm>
            <a:custGeom>
              <a:avLst/>
              <a:gdLst/>
              <a:ahLst/>
              <a:cxnLst/>
              <a:rect l="l" t="t" r="r" b="b"/>
              <a:pathLst>
                <a:path w="763" h="990" extrusionOk="0">
                  <a:moveTo>
                    <a:pt x="496" y="0"/>
                  </a:moveTo>
                  <a:cubicBezTo>
                    <a:pt x="439" y="0"/>
                    <a:pt x="382" y="19"/>
                    <a:pt x="343" y="38"/>
                  </a:cubicBezTo>
                  <a:cubicBezTo>
                    <a:pt x="286" y="76"/>
                    <a:pt x="248" y="114"/>
                    <a:pt x="210" y="152"/>
                  </a:cubicBezTo>
                  <a:lnTo>
                    <a:pt x="191" y="228"/>
                  </a:lnTo>
                  <a:cubicBezTo>
                    <a:pt x="172" y="248"/>
                    <a:pt x="153" y="267"/>
                    <a:pt x="134" y="286"/>
                  </a:cubicBezTo>
                  <a:cubicBezTo>
                    <a:pt x="96" y="381"/>
                    <a:pt x="58" y="495"/>
                    <a:pt x="39" y="609"/>
                  </a:cubicBezTo>
                  <a:cubicBezTo>
                    <a:pt x="20" y="647"/>
                    <a:pt x="20" y="685"/>
                    <a:pt x="1" y="723"/>
                  </a:cubicBezTo>
                  <a:cubicBezTo>
                    <a:pt x="1" y="762"/>
                    <a:pt x="20" y="781"/>
                    <a:pt x="39" y="819"/>
                  </a:cubicBezTo>
                  <a:lnTo>
                    <a:pt x="20" y="819"/>
                  </a:lnTo>
                  <a:cubicBezTo>
                    <a:pt x="77" y="914"/>
                    <a:pt x="191" y="990"/>
                    <a:pt x="305" y="990"/>
                  </a:cubicBezTo>
                  <a:lnTo>
                    <a:pt x="324" y="990"/>
                  </a:lnTo>
                  <a:cubicBezTo>
                    <a:pt x="401" y="990"/>
                    <a:pt x="458" y="971"/>
                    <a:pt x="515" y="933"/>
                  </a:cubicBezTo>
                  <a:cubicBezTo>
                    <a:pt x="591" y="876"/>
                    <a:pt x="667" y="800"/>
                    <a:pt x="686" y="723"/>
                  </a:cubicBezTo>
                  <a:cubicBezTo>
                    <a:pt x="724" y="647"/>
                    <a:pt x="743" y="552"/>
                    <a:pt x="724" y="476"/>
                  </a:cubicBezTo>
                  <a:cubicBezTo>
                    <a:pt x="743" y="419"/>
                    <a:pt x="743" y="362"/>
                    <a:pt x="743" y="305"/>
                  </a:cubicBezTo>
                  <a:cubicBezTo>
                    <a:pt x="762" y="190"/>
                    <a:pt x="705" y="95"/>
                    <a:pt x="610" y="19"/>
                  </a:cubicBezTo>
                  <a:cubicBezTo>
                    <a:pt x="572" y="0"/>
                    <a:pt x="534" y="0"/>
                    <a:pt x="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79" name="Google Shape;1979;p64"/>
            <p:cNvSpPr/>
            <p:nvPr/>
          </p:nvSpPr>
          <p:spPr>
            <a:xfrm>
              <a:off x="4840175" y="850475"/>
              <a:ext cx="26675" cy="17350"/>
            </a:xfrm>
            <a:custGeom>
              <a:avLst/>
              <a:gdLst/>
              <a:ahLst/>
              <a:cxnLst/>
              <a:rect l="l" t="t" r="r" b="b"/>
              <a:pathLst>
                <a:path w="1067" h="694" extrusionOk="0">
                  <a:moveTo>
                    <a:pt x="417" y="1"/>
                  </a:moveTo>
                  <a:cubicBezTo>
                    <a:pt x="392" y="1"/>
                    <a:pt x="367" y="3"/>
                    <a:pt x="343" y="8"/>
                  </a:cubicBezTo>
                  <a:cubicBezTo>
                    <a:pt x="229" y="8"/>
                    <a:pt x="115" y="46"/>
                    <a:pt x="0" y="46"/>
                  </a:cubicBezTo>
                  <a:lnTo>
                    <a:pt x="172" y="46"/>
                  </a:lnTo>
                  <a:cubicBezTo>
                    <a:pt x="229" y="46"/>
                    <a:pt x="267" y="65"/>
                    <a:pt x="305" y="65"/>
                  </a:cubicBezTo>
                  <a:lnTo>
                    <a:pt x="362" y="65"/>
                  </a:lnTo>
                  <a:cubicBezTo>
                    <a:pt x="419" y="103"/>
                    <a:pt x="476" y="122"/>
                    <a:pt x="514" y="160"/>
                  </a:cubicBezTo>
                  <a:cubicBezTo>
                    <a:pt x="552" y="179"/>
                    <a:pt x="610" y="217"/>
                    <a:pt x="648" y="236"/>
                  </a:cubicBezTo>
                  <a:cubicBezTo>
                    <a:pt x="705" y="274"/>
                    <a:pt x="781" y="293"/>
                    <a:pt x="838" y="331"/>
                  </a:cubicBezTo>
                  <a:lnTo>
                    <a:pt x="895" y="389"/>
                  </a:lnTo>
                  <a:lnTo>
                    <a:pt x="933" y="427"/>
                  </a:lnTo>
                  <a:lnTo>
                    <a:pt x="933" y="446"/>
                  </a:lnTo>
                  <a:lnTo>
                    <a:pt x="952" y="465"/>
                  </a:lnTo>
                  <a:lnTo>
                    <a:pt x="952" y="484"/>
                  </a:lnTo>
                  <a:cubicBezTo>
                    <a:pt x="971" y="503"/>
                    <a:pt x="971" y="522"/>
                    <a:pt x="971" y="541"/>
                  </a:cubicBezTo>
                  <a:lnTo>
                    <a:pt x="971" y="560"/>
                  </a:lnTo>
                  <a:lnTo>
                    <a:pt x="971" y="579"/>
                  </a:lnTo>
                  <a:cubicBezTo>
                    <a:pt x="971" y="598"/>
                    <a:pt x="971" y="617"/>
                    <a:pt x="971" y="636"/>
                  </a:cubicBezTo>
                  <a:cubicBezTo>
                    <a:pt x="952" y="655"/>
                    <a:pt x="952" y="674"/>
                    <a:pt x="952" y="693"/>
                  </a:cubicBezTo>
                  <a:cubicBezTo>
                    <a:pt x="1028" y="617"/>
                    <a:pt x="1067" y="522"/>
                    <a:pt x="1028" y="408"/>
                  </a:cubicBezTo>
                  <a:cubicBezTo>
                    <a:pt x="1028" y="350"/>
                    <a:pt x="990" y="293"/>
                    <a:pt x="952" y="255"/>
                  </a:cubicBezTo>
                  <a:cubicBezTo>
                    <a:pt x="857" y="160"/>
                    <a:pt x="762" y="84"/>
                    <a:pt x="629" y="65"/>
                  </a:cubicBezTo>
                  <a:cubicBezTo>
                    <a:pt x="572" y="22"/>
                    <a:pt x="493" y="1"/>
                    <a:pt x="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0" name="Google Shape;1980;p64"/>
            <p:cNvSpPr/>
            <p:nvPr/>
          </p:nvSpPr>
          <p:spPr>
            <a:xfrm>
              <a:off x="4829225" y="868750"/>
              <a:ext cx="2875" cy="27625"/>
            </a:xfrm>
            <a:custGeom>
              <a:avLst/>
              <a:gdLst/>
              <a:ahLst/>
              <a:cxnLst/>
              <a:rect l="l" t="t" r="r" b="b"/>
              <a:pathLst>
                <a:path w="115" h="1105" extrusionOk="0">
                  <a:moveTo>
                    <a:pt x="115" y="0"/>
                  </a:moveTo>
                  <a:cubicBezTo>
                    <a:pt x="96" y="95"/>
                    <a:pt x="58" y="191"/>
                    <a:pt x="39" y="286"/>
                  </a:cubicBezTo>
                  <a:cubicBezTo>
                    <a:pt x="39" y="362"/>
                    <a:pt x="20" y="457"/>
                    <a:pt x="1" y="533"/>
                  </a:cubicBezTo>
                  <a:cubicBezTo>
                    <a:pt x="1" y="628"/>
                    <a:pt x="1" y="724"/>
                    <a:pt x="1" y="819"/>
                  </a:cubicBezTo>
                  <a:cubicBezTo>
                    <a:pt x="20" y="914"/>
                    <a:pt x="39" y="1009"/>
                    <a:pt x="77" y="1104"/>
                  </a:cubicBezTo>
                  <a:lnTo>
                    <a:pt x="39" y="933"/>
                  </a:lnTo>
                  <a:cubicBezTo>
                    <a:pt x="20" y="895"/>
                    <a:pt x="20" y="857"/>
                    <a:pt x="20" y="819"/>
                  </a:cubicBezTo>
                  <a:lnTo>
                    <a:pt x="20" y="552"/>
                  </a:lnTo>
                  <a:cubicBezTo>
                    <a:pt x="39" y="476"/>
                    <a:pt x="39" y="400"/>
                    <a:pt x="58" y="343"/>
                  </a:cubicBezTo>
                  <a:cubicBezTo>
                    <a:pt x="58" y="267"/>
                    <a:pt x="77" y="210"/>
                    <a:pt x="96" y="133"/>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1" name="Google Shape;1981;p64"/>
            <p:cNvSpPr/>
            <p:nvPr/>
          </p:nvSpPr>
          <p:spPr>
            <a:xfrm>
              <a:off x="5125750" y="739750"/>
              <a:ext cx="26200" cy="26225"/>
            </a:xfrm>
            <a:custGeom>
              <a:avLst/>
              <a:gdLst/>
              <a:ahLst/>
              <a:cxnLst/>
              <a:rect l="l" t="t" r="r" b="b"/>
              <a:pathLst>
                <a:path w="1048" h="1049" extrusionOk="0">
                  <a:moveTo>
                    <a:pt x="1047" y="1"/>
                  </a:moveTo>
                  <a:lnTo>
                    <a:pt x="1047" y="1"/>
                  </a:lnTo>
                  <a:cubicBezTo>
                    <a:pt x="990" y="39"/>
                    <a:pt x="914" y="96"/>
                    <a:pt x="838" y="134"/>
                  </a:cubicBezTo>
                  <a:cubicBezTo>
                    <a:pt x="762" y="191"/>
                    <a:pt x="685" y="248"/>
                    <a:pt x="590" y="306"/>
                  </a:cubicBezTo>
                  <a:cubicBezTo>
                    <a:pt x="533" y="344"/>
                    <a:pt x="476" y="382"/>
                    <a:pt x="438" y="420"/>
                  </a:cubicBezTo>
                  <a:cubicBezTo>
                    <a:pt x="381" y="477"/>
                    <a:pt x="324" y="534"/>
                    <a:pt x="286" y="591"/>
                  </a:cubicBezTo>
                  <a:cubicBezTo>
                    <a:pt x="229" y="667"/>
                    <a:pt x="171" y="743"/>
                    <a:pt x="133" y="820"/>
                  </a:cubicBezTo>
                  <a:cubicBezTo>
                    <a:pt x="97" y="869"/>
                    <a:pt x="68" y="918"/>
                    <a:pt x="42" y="967"/>
                  </a:cubicBezTo>
                  <a:lnTo>
                    <a:pt x="42" y="967"/>
                  </a:lnTo>
                  <a:lnTo>
                    <a:pt x="76" y="915"/>
                  </a:lnTo>
                  <a:cubicBezTo>
                    <a:pt x="133" y="877"/>
                    <a:pt x="171" y="820"/>
                    <a:pt x="229" y="762"/>
                  </a:cubicBezTo>
                  <a:lnTo>
                    <a:pt x="286" y="724"/>
                  </a:lnTo>
                  <a:cubicBezTo>
                    <a:pt x="419" y="648"/>
                    <a:pt x="552" y="572"/>
                    <a:pt x="685" y="496"/>
                  </a:cubicBezTo>
                  <a:cubicBezTo>
                    <a:pt x="743" y="458"/>
                    <a:pt x="800" y="401"/>
                    <a:pt x="838" y="344"/>
                  </a:cubicBezTo>
                  <a:cubicBezTo>
                    <a:pt x="933" y="229"/>
                    <a:pt x="990" y="115"/>
                    <a:pt x="1047" y="1"/>
                  </a:cubicBezTo>
                  <a:close/>
                  <a:moveTo>
                    <a:pt x="42" y="967"/>
                  </a:moveTo>
                  <a:lnTo>
                    <a:pt x="38" y="972"/>
                  </a:lnTo>
                  <a:cubicBezTo>
                    <a:pt x="29" y="981"/>
                    <a:pt x="24" y="996"/>
                    <a:pt x="19" y="1010"/>
                  </a:cubicBezTo>
                  <a:lnTo>
                    <a:pt x="19" y="1010"/>
                  </a:lnTo>
                  <a:cubicBezTo>
                    <a:pt x="26" y="996"/>
                    <a:pt x="34" y="981"/>
                    <a:pt x="42" y="967"/>
                  </a:cubicBezTo>
                  <a:close/>
                  <a:moveTo>
                    <a:pt x="19" y="1010"/>
                  </a:moveTo>
                  <a:cubicBezTo>
                    <a:pt x="13" y="1023"/>
                    <a:pt x="6" y="1035"/>
                    <a:pt x="0" y="1048"/>
                  </a:cubicBezTo>
                  <a:cubicBezTo>
                    <a:pt x="10" y="1039"/>
                    <a:pt x="14" y="1025"/>
                    <a:pt x="19" y="10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2" name="Google Shape;1982;p64"/>
            <p:cNvSpPr/>
            <p:nvPr/>
          </p:nvSpPr>
          <p:spPr>
            <a:xfrm>
              <a:off x="5136200" y="725950"/>
              <a:ext cx="21450" cy="24775"/>
            </a:xfrm>
            <a:custGeom>
              <a:avLst/>
              <a:gdLst/>
              <a:ahLst/>
              <a:cxnLst/>
              <a:rect l="l" t="t" r="r" b="b"/>
              <a:pathLst>
                <a:path w="858" h="991" extrusionOk="0">
                  <a:moveTo>
                    <a:pt x="858" y="1"/>
                  </a:moveTo>
                  <a:lnTo>
                    <a:pt x="858" y="1"/>
                  </a:lnTo>
                  <a:cubicBezTo>
                    <a:pt x="743" y="77"/>
                    <a:pt x="648" y="153"/>
                    <a:pt x="534" y="229"/>
                  </a:cubicBezTo>
                  <a:cubicBezTo>
                    <a:pt x="477" y="286"/>
                    <a:pt x="439" y="324"/>
                    <a:pt x="382" y="382"/>
                  </a:cubicBezTo>
                  <a:cubicBezTo>
                    <a:pt x="306" y="458"/>
                    <a:pt x="248" y="553"/>
                    <a:pt x="210" y="648"/>
                  </a:cubicBezTo>
                  <a:cubicBezTo>
                    <a:pt x="172" y="686"/>
                    <a:pt x="153" y="724"/>
                    <a:pt x="134" y="762"/>
                  </a:cubicBezTo>
                  <a:cubicBezTo>
                    <a:pt x="96" y="819"/>
                    <a:pt x="58" y="896"/>
                    <a:pt x="20" y="953"/>
                  </a:cubicBezTo>
                  <a:cubicBezTo>
                    <a:pt x="20" y="972"/>
                    <a:pt x="1" y="972"/>
                    <a:pt x="1" y="991"/>
                  </a:cubicBezTo>
                  <a:lnTo>
                    <a:pt x="96" y="858"/>
                  </a:lnTo>
                  <a:lnTo>
                    <a:pt x="153" y="800"/>
                  </a:lnTo>
                  <a:cubicBezTo>
                    <a:pt x="267" y="724"/>
                    <a:pt x="382" y="648"/>
                    <a:pt x="477" y="553"/>
                  </a:cubicBezTo>
                  <a:cubicBezTo>
                    <a:pt x="629" y="382"/>
                    <a:pt x="743" y="210"/>
                    <a:pt x="8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3" name="Google Shape;1983;p64"/>
            <p:cNvSpPr/>
            <p:nvPr/>
          </p:nvSpPr>
          <p:spPr>
            <a:xfrm>
              <a:off x="5125275" y="747850"/>
              <a:ext cx="30950" cy="19550"/>
            </a:xfrm>
            <a:custGeom>
              <a:avLst/>
              <a:gdLst/>
              <a:ahLst/>
              <a:cxnLst/>
              <a:rect l="l" t="t" r="r" b="b"/>
              <a:pathLst>
                <a:path w="1238" h="782" extrusionOk="0">
                  <a:moveTo>
                    <a:pt x="1238" y="1"/>
                  </a:moveTo>
                  <a:lnTo>
                    <a:pt x="1238" y="1"/>
                  </a:lnTo>
                  <a:cubicBezTo>
                    <a:pt x="1142" y="20"/>
                    <a:pt x="990" y="58"/>
                    <a:pt x="914" y="77"/>
                  </a:cubicBezTo>
                  <a:cubicBezTo>
                    <a:pt x="857" y="96"/>
                    <a:pt x="781" y="134"/>
                    <a:pt x="704" y="153"/>
                  </a:cubicBezTo>
                  <a:cubicBezTo>
                    <a:pt x="571" y="191"/>
                    <a:pt x="438" y="267"/>
                    <a:pt x="343" y="362"/>
                  </a:cubicBezTo>
                  <a:cubicBezTo>
                    <a:pt x="286" y="419"/>
                    <a:pt x="229" y="457"/>
                    <a:pt x="171" y="515"/>
                  </a:cubicBezTo>
                  <a:cubicBezTo>
                    <a:pt x="141" y="545"/>
                    <a:pt x="99" y="587"/>
                    <a:pt x="73" y="632"/>
                  </a:cubicBezTo>
                  <a:lnTo>
                    <a:pt x="73" y="632"/>
                  </a:lnTo>
                  <a:lnTo>
                    <a:pt x="76" y="629"/>
                  </a:lnTo>
                  <a:lnTo>
                    <a:pt x="95" y="610"/>
                  </a:lnTo>
                  <a:cubicBezTo>
                    <a:pt x="133" y="591"/>
                    <a:pt x="171" y="572"/>
                    <a:pt x="229" y="534"/>
                  </a:cubicBezTo>
                  <a:lnTo>
                    <a:pt x="286" y="515"/>
                  </a:lnTo>
                  <a:lnTo>
                    <a:pt x="457" y="457"/>
                  </a:lnTo>
                  <a:cubicBezTo>
                    <a:pt x="552" y="438"/>
                    <a:pt x="647" y="419"/>
                    <a:pt x="723" y="381"/>
                  </a:cubicBezTo>
                  <a:cubicBezTo>
                    <a:pt x="857" y="324"/>
                    <a:pt x="971" y="248"/>
                    <a:pt x="1066" y="153"/>
                  </a:cubicBezTo>
                  <a:lnTo>
                    <a:pt x="1238" y="1"/>
                  </a:lnTo>
                  <a:close/>
                  <a:moveTo>
                    <a:pt x="73" y="632"/>
                  </a:moveTo>
                  <a:lnTo>
                    <a:pt x="38" y="667"/>
                  </a:lnTo>
                  <a:lnTo>
                    <a:pt x="19" y="705"/>
                  </a:lnTo>
                  <a:lnTo>
                    <a:pt x="0" y="743"/>
                  </a:lnTo>
                  <a:lnTo>
                    <a:pt x="17" y="743"/>
                  </a:lnTo>
                  <a:cubicBezTo>
                    <a:pt x="25" y="714"/>
                    <a:pt x="45" y="679"/>
                    <a:pt x="57" y="667"/>
                  </a:cubicBezTo>
                  <a:cubicBezTo>
                    <a:pt x="61" y="655"/>
                    <a:pt x="67" y="643"/>
                    <a:pt x="73" y="632"/>
                  </a:cubicBezTo>
                  <a:close/>
                  <a:moveTo>
                    <a:pt x="17" y="743"/>
                  </a:moveTo>
                  <a:cubicBezTo>
                    <a:pt x="13" y="760"/>
                    <a:pt x="12" y="774"/>
                    <a:pt x="19" y="781"/>
                  </a:cubicBezTo>
                  <a:lnTo>
                    <a:pt x="38" y="781"/>
                  </a:lnTo>
                  <a:lnTo>
                    <a:pt x="19" y="74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4" name="Google Shape;1984;p64"/>
            <p:cNvSpPr/>
            <p:nvPr/>
          </p:nvSpPr>
          <p:spPr>
            <a:xfrm>
              <a:off x="5124800" y="760825"/>
              <a:ext cx="20000" cy="3225"/>
            </a:xfrm>
            <a:custGeom>
              <a:avLst/>
              <a:gdLst/>
              <a:ahLst/>
              <a:cxnLst/>
              <a:rect l="l" t="t" r="r" b="b"/>
              <a:pathLst>
                <a:path w="800" h="129" extrusionOk="0">
                  <a:moveTo>
                    <a:pt x="609" y="0"/>
                  </a:moveTo>
                  <a:cubicBezTo>
                    <a:pt x="571" y="0"/>
                    <a:pt x="533" y="5"/>
                    <a:pt x="495" y="15"/>
                  </a:cubicBezTo>
                  <a:lnTo>
                    <a:pt x="362" y="15"/>
                  </a:lnTo>
                  <a:cubicBezTo>
                    <a:pt x="305" y="15"/>
                    <a:pt x="248" y="15"/>
                    <a:pt x="209" y="34"/>
                  </a:cubicBezTo>
                  <a:cubicBezTo>
                    <a:pt x="133" y="34"/>
                    <a:pt x="76" y="72"/>
                    <a:pt x="19" y="110"/>
                  </a:cubicBezTo>
                  <a:lnTo>
                    <a:pt x="0" y="129"/>
                  </a:lnTo>
                  <a:cubicBezTo>
                    <a:pt x="19" y="110"/>
                    <a:pt x="57" y="110"/>
                    <a:pt x="76" y="91"/>
                  </a:cubicBezTo>
                  <a:lnTo>
                    <a:pt x="95" y="72"/>
                  </a:lnTo>
                  <a:lnTo>
                    <a:pt x="267" y="72"/>
                  </a:lnTo>
                  <a:cubicBezTo>
                    <a:pt x="305" y="91"/>
                    <a:pt x="362" y="91"/>
                    <a:pt x="400" y="110"/>
                  </a:cubicBezTo>
                  <a:cubicBezTo>
                    <a:pt x="457" y="110"/>
                    <a:pt x="514" y="91"/>
                    <a:pt x="552" y="91"/>
                  </a:cubicBezTo>
                  <a:cubicBezTo>
                    <a:pt x="628" y="72"/>
                    <a:pt x="723" y="53"/>
                    <a:pt x="800" y="15"/>
                  </a:cubicBezTo>
                  <a:lnTo>
                    <a:pt x="723" y="15"/>
                  </a:lnTo>
                  <a:cubicBezTo>
                    <a:pt x="685" y="5"/>
                    <a:pt x="647" y="0"/>
                    <a:pt x="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5" name="Google Shape;1985;p64"/>
            <p:cNvSpPr/>
            <p:nvPr/>
          </p:nvSpPr>
          <p:spPr>
            <a:xfrm>
              <a:off x="4976300" y="775450"/>
              <a:ext cx="18575" cy="14775"/>
            </a:xfrm>
            <a:custGeom>
              <a:avLst/>
              <a:gdLst/>
              <a:ahLst/>
              <a:cxnLst/>
              <a:rect l="l" t="t" r="r" b="b"/>
              <a:pathLst>
                <a:path w="743" h="591" extrusionOk="0">
                  <a:moveTo>
                    <a:pt x="648" y="1"/>
                  </a:moveTo>
                  <a:lnTo>
                    <a:pt x="609" y="20"/>
                  </a:lnTo>
                  <a:lnTo>
                    <a:pt x="495" y="96"/>
                  </a:lnTo>
                  <a:lnTo>
                    <a:pt x="248" y="248"/>
                  </a:lnTo>
                  <a:lnTo>
                    <a:pt x="133" y="324"/>
                  </a:lnTo>
                  <a:lnTo>
                    <a:pt x="19" y="420"/>
                  </a:lnTo>
                  <a:cubicBezTo>
                    <a:pt x="0" y="439"/>
                    <a:pt x="0" y="477"/>
                    <a:pt x="0" y="515"/>
                  </a:cubicBezTo>
                  <a:lnTo>
                    <a:pt x="0" y="591"/>
                  </a:lnTo>
                  <a:lnTo>
                    <a:pt x="19" y="591"/>
                  </a:lnTo>
                  <a:lnTo>
                    <a:pt x="19" y="572"/>
                  </a:lnTo>
                  <a:lnTo>
                    <a:pt x="95" y="572"/>
                  </a:lnTo>
                  <a:lnTo>
                    <a:pt x="191" y="515"/>
                  </a:lnTo>
                  <a:cubicBezTo>
                    <a:pt x="248" y="496"/>
                    <a:pt x="324" y="458"/>
                    <a:pt x="400" y="401"/>
                  </a:cubicBezTo>
                  <a:cubicBezTo>
                    <a:pt x="457" y="362"/>
                    <a:pt x="514" y="324"/>
                    <a:pt x="571" y="286"/>
                  </a:cubicBezTo>
                  <a:lnTo>
                    <a:pt x="648" y="210"/>
                  </a:lnTo>
                  <a:lnTo>
                    <a:pt x="705" y="134"/>
                  </a:lnTo>
                  <a:lnTo>
                    <a:pt x="724" y="115"/>
                  </a:lnTo>
                  <a:lnTo>
                    <a:pt x="724" y="96"/>
                  </a:lnTo>
                  <a:cubicBezTo>
                    <a:pt x="724" y="58"/>
                    <a:pt x="743" y="39"/>
                    <a:pt x="743" y="1"/>
                  </a:cubicBezTo>
                  <a:close/>
                </a:path>
              </a:pathLst>
            </a:custGeom>
            <a:solidFill>
              <a:srgbClr val="65B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6" name="Google Shape;1986;p64"/>
            <p:cNvSpPr/>
            <p:nvPr/>
          </p:nvSpPr>
          <p:spPr>
            <a:xfrm>
              <a:off x="4962975" y="764025"/>
              <a:ext cx="40950" cy="37675"/>
            </a:xfrm>
            <a:custGeom>
              <a:avLst/>
              <a:gdLst/>
              <a:ahLst/>
              <a:cxnLst/>
              <a:rect l="l" t="t" r="r" b="b"/>
              <a:pathLst>
                <a:path w="1638" h="1507" extrusionOk="0">
                  <a:moveTo>
                    <a:pt x="1276" y="439"/>
                  </a:moveTo>
                  <a:cubicBezTo>
                    <a:pt x="1276" y="477"/>
                    <a:pt x="1276" y="515"/>
                    <a:pt x="1257" y="534"/>
                  </a:cubicBezTo>
                  <a:lnTo>
                    <a:pt x="1257" y="553"/>
                  </a:lnTo>
                  <a:lnTo>
                    <a:pt x="1238" y="572"/>
                  </a:lnTo>
                  <a:lnTo>
                    <a:pt x="1200" y="648"/>
                  </a:lnTo>
                  <a:lnTo>
                    <a:pt x="1104" y="724"/>
                  </a:lnTo>
                  <a:cubicBezTo>
                    <a:pt x="1047" y="762"/>
                    <a:pt x="990" y="819"/>
                    <a:pt x="933" y="858"/>
                  </a:cubicBezTo>
                  <a:cubicBezTo>
                    <a:pt x="857" y="896"/>
                    <a:pt x="800" y="934"/>
                    <a:pt x="743" y="972"/>
                  </a:cubicBezTo>
                  <a:lnTo>
                    <a:pt x="647" y="1010"/>
                  </a:lnTo>
                  <a:lnTo>
                    <a:pt x="590" y="1029"/>
                  </a:lnTo>
                  <a:lnTo>
                    <a:pt x="533" y="1029"/>
                  </a:lnTo>
                  <a:lnTo>
                    <a:pt x="533" y="953"/>
                  </a:lnTo>
                  <a:cubicBezTo>
                    <a:pt x="533" y="915"/>
                    <a:pt x="552" y="896"/>
                    <a:pt x="552" y="858"/>
                  </a:cubicBezTo>
                  <a:lnTo>
                    <a:pt x="666" y="781"/>
                  </a:lnTo>
                  <a:lnTo>
                    <a:pt x="800" y="686"/>
                  </a:lnTo>
                  <a:lnTo>
                    <a:pt x="1028" y="534"/>
                  </a:lnTo>
                  <a:lnTo>
                    <a:pt x="1161" y="477"/>
                  </a:lnTo>
                  <a:lnTo>
                    <a:pt x="1200" y="458"/>
                  </a:lnTo>
                  <a:lnTo>
                    <a:pt x="1257" y="458"/>
                  </a:lnTo>
                  <a:lnTo>
                    <a:pt x="1276" y="439"/>
                  </a:lnTo>
                  <a:close/>
                  <a:moveTo>
                    <a:pt x="1181" y="1"/>
                  </a:moveTo>
                  <a:cubicBezTo>
                    <a:pt x="1047" y="1"/>
                    <a:pt x="895" y="77"/>
                    <a:pt x="781" y="172"/>
                  </a:cubicBezTo>
                  <a:cubicBezTo>
                    <a:pt x="724" y="210"/>
                    <a:pt x="647" y="267"/>
                    <a:pt x="609" y="305"/>
                  </a:cubicBezTo>
                  <a:cubicBezTo>
                    <a:pt x="495" y="344"/>
                    <a:pt x="400" y="401"/>
                    <a:pt x="305" y="477"/>
                  </a:cubicBezTo>
                  <a:cubicBezTo>
                    <a:pt x="191" y="553"/>
                    <a:pt x="114" y="686"/>
                    <a:pt x="57" y="819"/>
                  </a:cubicBezTo>
                  <a:cubicBezTo>
                    <a:pt x="19" y="896"/>
                    <a:pt x="0" y="991"/>
                    <a:pt x="0" y="1086"/>
                  </a:cubicBezTo>
                  <a:cubicBezTo>
                    <a:pt x="0" y="1143"/>
                    <a:pt x="19" y="1200"/>
                    <a:pt x="38" y="1238"/>
                  </a:cubicBezTo>
                  <a:cubicBezTo>
                    <a:pt x="91" y="1397"/>
                    <a:pt x="259" y="1507"/>
                    <a:pt x="419" y="1507"/>
                  </a:cubicBezTo>
                  <a:cubicBezTo>
                    <a:pt x="432" y="1507"/>
                    <a:pt x="445" y="1506"/>
                    <a:pt x="457" y="1505"/>
                  </a:cubicBezTo>
                  <a:cubicBezTo>
                    <a:pt x="590" y="1505"/>
                    <a:pt x="705" y="1467"/>
                    <a:pt x="819" y="1429"/>
                  </a:cubicBezTo>
                  <a:cubicBezTo>
                    <a:pt x="1028" y="1334"/>
                    <a:pt x="1219" y="1219"/>
                    <a:pt x="1371" y="1067"/>
                  </a:cubicBezTo>
                  <a:cubicBezTo>
                    <a:pt x="1504" y="934"/>
                    <a:pt x="1599" y="743"/>
                    <a:pt x="1637" y="553"/>
                  </a:cubicBezTo>
                  <a:lnTo>
                    <a:pt x="1637" y="477"/>
                  </a:lnTo>
                  <a:cubicBezTo>
                    <a:pt x="1637" y="382"/>
                    <a:pt x="1618" y="305"/>
                    <a:pt x="1580" y="229"/>
                  </a:cubicBezTo>
                  <a:cubicBezTo>
                    <a:pt x="1542" y="172"/>
                    <a:pt x="1485" y="134"/>
                    <a:pt x="1447" y="96"/>
                  </a:cubicBezTo>
                  <a:cubicBezTo>
                    <a:pt x="1390" y="58"/>
                    <a:pt x="1352" y="20"/>
                    <a:pt x="1295" y="20"/>
                  </a:cubicBezTo>
                  <a:cubicBezTo>
                    <a:pt x="1257" y="1"/>
                    <a:pt x="1219" y="1"/>
                    <a:pt x="1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7" name="Google Shape;1987;p64"/>
            <p:cNvSpPr/>
            <p:nvPr/>
          </p:nvSpPr>
          <p:spPr>
            <a:xfrm>
              <a:off x="5889625" y="1993400"/>
              <a:ext cx="130925" cy="170425"/>
            </a:xfrm>
            <a:custGeom>
              <a:avLst/>
              <a:gdLst/>
              <a:ahLst/>
              <a:cxnLst/>
              <a:rect l="l" t="t" r="r" b="b"/>
              <a:pathLst>
                <a:path w="5237" h="6817" extrusionOk="0">
                  <a:moveTo>
                    <a:pt x="2171" y="1"/>
                  </a:moveTo>
                  <a:cubicBezTo>
                    <a:pt x="2095" y="1"/>
                    <a:pt x="2000" y="20"/>
                    <a:pt x="1924" y="20"/>
                  </a:cubicBezTo>
                  <a:cubicBezTo>
                    <a:pt x="1790" y="39"/>
                    <a:pt x="1657" y="96"/>
                    <a:pt x="1543" y="153"/>
                  </a:cubicBezTo>
                  <a:cubicBezTo>
                    <a:pt x="1391" y="248"/>
                    <a:pt x="1257" y="362"/>
                    <a:pt x="1143" y="477"/>
                  </a:cubicBezTo>
                  <a:cubicBezTo>
                    <a:pt x="1067" y="572"/>
                    <a:pt x="991" y="667"/>
                    <a:pt x="934" y="762"/>
                  </a:cubicBezTo>
                  <a:cubicBezTo>
                    <a:pt x="896" y="857"/>
                    <a:pt x="858" y="953"/>
                    <a:pt x="819" y="1048"/>
                  </a:cubicBezTo>
                  <a:cubicBezTo>
                    <a:pt x="781" y="1181"/>
                    <a:pt x="762" y="1314"/>
                    <a:pt x="743" y="1467"/>
                  </a:cubicBezTo>
                  <a:cubicBezTo>
                    <a:pt x="724" y="1619"/>
                    <a:pt x="705" y="1771"/>
                    <a:pt x="705" y="1905"/>
                  </a:cubicBezTo>
                  <a:lnTo>
                    <a:pt x="705" y="2038"/>
                  </a:lnTo>
                  <a:cubicBezTo>
                    <a:pt x="705" y="2133"/>
                    <a:pt x="724" y="2266"/>
                    <a:pt x="705" y="2342"/>
                  </a:cubicBezTo>
                  <a:cubicBezTo>
                    <a:pt x="705" y="2419"/>
                    <a:pt x="705" y="2514"/>
                    <a:pt x="686" y="2571"/>
                  </a:cubicBezTo>
                  <a:cubicBezTo>
                    <a:pt x="667" y="2609"/>
                    <a:pt x="667" y="2666"/>
                    <a:pt x="648" y="2723"/>
                  </a:cubicBezTo>
                  <a:cubicBezTo>
                    <a:pt x="629" y="2780"/>
                    <a:pt x="629" y="2799"/>
                    <a:pt x="572" y="2875"/>
                  </a:cubicBezTo>
                  <a:cubicBezTo>
                    <a:pt x="534" y="2971"/>
                    <a:pt x="496" y="3047"/>
                    <a:pt x="439" y="3123"/>
                  </a:cubicBezTo>
                  <a:cubicBezTo>
                    <a:pt x="382" y="3180"/>
                    <a:pt x="363" y="3218"/>
                    <a:pt x="267" y="3313"/>
                  </a:cubicBezTo>
                  <a:cubicBezTo>
                    <a:pt x="191" y="3409"/>
                    <a:pt x="96" y="3504"/>
                    <a:pt x="1" y="3599"/>
                  </a:cubicBezTo>
                  <a:lnTo>
                    <a:pt x="39" y="3618"/>
                  </a:lnTo>
                  <a:lnTo>
                    <a:pt x="77" y="3637"/>
                  </a:lnTo>
                  <a:lnTo>
                    <a:pt x="191" y="3694"/>
                  </a:lnTo>
                  <a:lnTo>
                    <a:pt x="267" y="3732"/>
                  </a:lnTo>
                  <a:lnTo>
                    <a:pt x="305" y="3751"/>
                  </a:lnTo>
                  <a:cubicBezTo>
                    <a:pt x="363" y="3770"/>
                    <a:pt x="420" y="3808"/>
                    <a:pt x="477" y="3846"/>
                  </a:cubicBezTo>
                  <a:cubicBezTo>
                    <a:pt x="591" y="3923"/>
                    <a:pt x="705" y="3999"/>
                    <a:pt x="800" y="4094"/>
                  </a:cubicBezTo>
                  <a:cubicBezTo>
                    <a:pt x="838" y="4132"/>
                    <a:pt x="896" y="4170"/>
                    <a:pt x="934" y="4208"/>
                  </a:cubicBezTo>
                  <a:lnTo>
                    <a:pt x="1010" y="4284"/>
                  </a:lnTo>
                  <a:lnTo>
                    <a:pt x="1029" y="4303"/>
                  </a:lnTo>
                  <a:lnTo>
                    <a:pt x="1086" y="4360"/>
                  </a:lnTo>
                  <a:lnTo>
                    <a:pt x="1200" y="4494"/>
                  </a:lnTo>
                  <a:lnTo>
                    <a:pt x="1295" y="4589"/>
                  </a:lnTo>
                  <a:lnTo>
                    <a:pt x="1333" y="4646"/>
                  </a:lnTo>
                  <a:lnTo>
                    <a:pt x="1353" y="4665"/>
                  </a:lnTo>
                  <a:lnTo>
                    <a:pt x="1429" y="4741"/>
                  </a:lnTo>
                  <a:lnTo>
                    <a:pt x="1486" y="4817"/>
                  </a:lnTo>
                  <a:lnTo>
                    <a:pt x="1638" y="4989"/>
                  </a:lnTo>
                  <a:lnTo>
                    <a:pt x="1676" y="5046"/>
                  </a:lnTo>
                  <a:lnTo>
                    <a:pt x="1790" y="5198"/>
                  </a:lnTo>
                  <a:lnTo>
                    <a:pt x="1867" y="5255"/>
                  </a:lnTo>
                  <a:cubicBezTo>
                    <a:pt x="2000" y="5446"/>
                    <a:pt x="2133" y="5636"/>
                    <a:pt x="2228" y="5864"/>
                  </a:cubicBezTo>
                  <a:cubicBezTo>
                    <a:pt x="2285" y="5979"/>
                    <a:pt x="2342" y="6112"/>
                    <a:pt x="2381" y="6245"/>
                  </a:cubicBezTo>
                  <a:cubicBezTo>
                    <a:pt x="2400" y="6321"/>
                    <a:pt x="2419" y="6378"/>
                    <a:pt x="2419" y="6436"/>
                  </a:cubicBezTo>
                  <a:lnTo>
                    <a:pt x="2419" y="6455"/>
                  </a:lnTo>
                  <a:cubicBezTo>
                    <a:pt x="2438" y="6493"/>
                    <a:pt x="2457" y="6531"/>
                    <a:pt x="2457" y="6569"/>
                  </a:cubicBezTo>
                  <a:lnTo>
                    <a:pt x="2457" y="6645"/>
                  </a:lnTo>
                  <a:cubicBezTo>
                    <a:pt x="2476" y="6683"/>
                    <a:pt x="2495" y="6740"/>
                    <a:pt x="2495" y="6797"/>
                  </a:cubicBezTo>
                  <a:lnTo>
                    <a:pt x="2533" y="6816"/>
                  </a:lnTo>
                  <a:lnTo>
                    <a:pt x="2761" y="6626"/>
                  </a:lnTo>
                  <a:cubicBezTo>
                    <a:pt x="2895" y="6531"/>
                    <a:pt x="3009" y="6436"/>
                    <a:pt x="3123" y="6340"/>
                  </a:cubicBezTo>
                  <a:cubicBezTo>
                    <a:pt x="3237" y="6245"/>
                    <a:pt x="3371" y="6112"/>
                    <a:pt x="3485" y="6017"/>
                  </a:cubicBezTo>
                  <a:cubicBezTo>
                    <a:pt x="3580" y="5941"/>
                    <a:pt x="3675" y="5826"/>
                    <a:pt x="3789" y="5693"/>
                  </a:cubicBezTo>
                  <a:cubicBezTo>
                    <a:pt x="3999" y="5465"/>
                    <a:pt x="4189" y="5236"/>
                    <a:pt x="4360" y="4989"/>
                  </a:cubicBezTo>
                  <a:cubicBezTo>
                    <a:pt x="4532" y="4722"/>
                    <a:pt x="4703" y="4475"/>
                    <a:pt x="4855" y="4189"/>
                  </a:cubicBezTo>
                  <a:lnTo>
                    <a:pt x="4875" y="4151"/>
                  </a:lnTo>
                  <a:cubicBezTo>
                    <a:pt x="4913" y="4094"/>
                    <a:pt x="4951" y="4037"/>
                    <a:pt x="4970" y="3980"/>
                  </a:cubicBezTo>
                  <a:cubicBezTo>
                    <a:pt x="4989" y="3903"/>
                    <a:pt x="5027" y="3827"/>
                    <a:pt x="5046" y="3732"/>
                  </a:cubicBezTo>
                  <a:cubicBezTo>
                    <a:pt x="5084" y="3618"/>
                    <a:pt x="5122" y="3485"/>
                    <a:pt x="5141" y="3351"/>
                  </a:cubicBezTo>
                  <a:lnTo>
                    <a:pt x="5141" y="3313"/>
                  </a:lnTo>
                  <a:cubicBezTo>
                    <a:pt x="5179" y="3142"/>
                    <a:pt x="5198" y="2990"/>
                    <a:pt x="5217" y="2856"/>
                  </a:cubicBezTo>
                  <a:cubicBezTo>
                    <a:pt x="5236" y="2742"/>
                    <a:pt x="5236" y="2609"/>
                    <a:pt x="5236" y="2476"/>
                  </a:cubicBezTo>
                  <a:cubicBezTo>
                    <a:pt x="5217" y="2361"/>
                    <a:pt x="5179" y="2228"/>
                    <a:pt x="5141" y="2095"/>
                  </a:cubicBezTo>
                  <a:lnTo>
                    <a:pt x="5103" y="1962"/>
                  </a:lnTo>
                  <a:cubicBezTo>
                    <a:pt x="5065" y="1847"/>
                    <a:pt x="5027" y="1752"/>
                    <a:pt x="5008" y="1657"/>
                  </a:cubicBezTo>
                  <a:lnTo>
                    <a:pt x="4970" y="1581"/>
                  </a:lnTo>
                  <a:cubicBezTo>
                    <a:pt x="4951" y="1467"/>
                    <a:pt x="4913" y="1352"/>
                    <a:pt x="4855" y="1257"/>
                  </a:cubicBezTo>
                  <a:cubicBezTo>
                    <a:pt x="4798" y="1124"/>
                    <a:pt x="4722" y="991"/>
                    <a:pt x="4646" y="876"/>
                  </a:cubicBezTo>
                  <a:cubicBezTo>
                    <a:pt x="4551" y="781"/>
                    <a:pt x="4437" y="686"/>
                    <a:pt x="4322" y="610"/>
                  </a:cubicBezTo>
                  <a:cubicBezTo>
                    <a:pt x="4189" y="515"/>
                    <a:pt x="4075" y="439"/>
                    <a:pt x="3923" y="362"/>
                  </a:cubicBezTo>
                  <a:cubicBezTo>
                    <a:pt x="3789" y="286"/>
                    <a:pt x="3656" y="229"/>
                    <a:pt x="3504" y="191"/>
                  </a:cubicBezTo>
                  <a:cubicBezTo>
                    <a:pt x="3371" y="153"/>
                    <a:pt x="3237" y="115"/>
                    <a:pt x="3047" y="96"/>
                  </a:cubicBezTo>
                  <a:cubicBezTo>
                    <a:pt x="2914" y="58"/>
                    <a:pt x="2761" y="39"/>
                    <a:pt x="2609" y="39"/>
                  </a:cubicBezTo>
                  <a:lnTo>
                    <a:pt x="2590" y="39"/>
                  </a:lnTo>
                  <a:cubicBezTo>
                    <a:pt x="2457" y="20"/>
                    <a:pt x="2323"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8" name="Google Shape;1988;p64"/>
            <p:cNvSpPr/>
            <p:nvPr/>
          </p:nvSpPr>
          <p:spPr>
            <a:xfrm>
              <a:off x="5671650" y="2146375"/>
              <a:ext cx="78550" cy="65525"/>
            </a:xfrm>
            <a:custGeom>
              <a:avLst/>
              <a:gdLst/>
              <a:ahLst/>
              <a:cxnLst/>
              <a:rect l="l" t="t" r="r" b="b"/>
              <a:pathLst>
                <a:path w="3142" h="2621" extrusionOk="0">
                  <a:moveTo>
                    <a:pt x="1640" y="1"/>
                  </a:moveTo>
                  <a:cubicBezTo>
                    <a:pt x="1531" y="1"/>
                    <a:pt x="1423" y="14"/>
                    <a:pt x="1314" y="50"/>
                  </a:cubicBezTo>
                  <a:cubicBezTo>
                    <a:pt x="1143" y="88"/>
                    <a:pt x="1009" y="164"/>
                    <a:pt x="857" y="259"/>
                  </a:cubicBezTo>
                  <a:lnTo>
                    <a:pt x="724" y="355"/>
                  </a:lnTo>
                  <a:cubicBezTo>
                    <a:pt x="515" y="469"/>
                    <a:pt x="343" y="602"/>
                    <a:pt x="191" y="773"/>
                  </a:cubicBezTo>
                  <a:cubicBezTo>
                    <a:pt x="58" y="983"/>
                    <a:pt x="0" y="1230"/>
                    <a:pt x="39" y="1478"/>
                  </a:cubicBezTo>
                  <a:cubicBezTo>
                    <a:pt x="39" y="1592"/>
                    <a:pt x="58" y="1706"/>
                    <a:pt x="115" y="1821"/>
                  </a:cubicBezTo>
                  <a:cubicBezTo>
                    <a:pt x="153" y="1897"/>
                    <a:pt x="210" y="1954"/>
                    <a:pt x="267" y="2030"/>
                  </a:cubicBezTo>
                  <a:lnTo>
                    <a:pt x="267" y="1859"/>
                  </a:lnTo>
                  <a:lnTo>
                    <a:pt x="267" y="1821"/>
                  </a:lnTo>
                  <a:lnTo>
                    <a:pt x="267" y="1801"/>
                  </a:lnTo>
                  <a:lnTo>
                    <a:pt x="286" y="1763"/>
                  </a:lnTo>
                  <a:cubicBezTo>
                    <a:pt x="286" y="1859"/>
                    <a:pt x="286" y="1954"/>
                    <a:pt x="305" y="2049"/>
                  </a:cubicBezTo>
                  <a:cubicBezTo>
                    <a:pt x="343" y="2182"/>
                    <a:pt x="438" y="2316"/>
                    <a:pt x="572" y="2392"/>
                  </a:cubicBezTo>
                  <a:cubicBezTo>
                    <a:pt x="686" y="2468"/>
                    <a:pt x="819" y="2544"/>
                    <a:pt x="971" y="2582"/>
                  </a:cubicBezTo>
                  <a:lnTo>
                    <a:pt x="990" y="2601"/>
                  </a:lnTo>
                  <a:cubicBezTo>
                    <a:pt x="1105" y="2620"/>
                    <a:pt x="1219" y="2620"/>
                    <a:pt x="1333" y="2620"/>
                  </a:cubicBezTo>
                  <a:lnTo>
                    <a:pt x="1428" y="2620"/>
                  </a:lnTo>
                  <a:cubicBezTo>
                    <a:pt x="1600" y="2582"/>
                    <a:pt x="1771" y="2525"/>
                    <a:pt x="1923" y="2430"/>
                  </a:cubicBezTo>
                  <a:cubicBezTo>
                    <a:pt x="2114" y="2316"/>
                    <a:pt x="2266" y="2163"/>
                    <a:pt x="2456" y="2049"/>
                  </a:cubicBezTo>
                  <a:cubicBezTo>
                    <a:pt x="2666" y="1935"/>
                    <a:pt x="2837" y="1744"/>
                    <a:pt x="2932" y="1554"/>
                  </a:cubicBezTo>
                  <a:cubicBezTo>
                    <a:pt x="3142" y="1059"/>
                    <a:pt x="2837" y="488"/>
                    <a:pt x="2437" y="221"/>
                  </a:cubicBezTo>
                  <a:cubicBezTo>
                    <a:pt x="2266" y="88"/>
                    <a:pt x="2057" y="31"/>
                    <a:pt x="1828" y="12"/>
                  </a:cubicBezTo>
                  <a:cubicBezTo>
                    <a:pt x="1765" y="5"/>
                    <a:pt x="1703" y="1"/>
                    <a:pt x="1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89" name="Google Shape;1989;p64"/>
            <p:cNvSpPr/>
            <p:nvPr/>
          </p:nvSpPr>
          <p:spPr>
            <a:xfrm>
              <a:off x="5775875" y="2162675"/>
              <a:ext cx="35725" cy="43500"/>
            </a:xfrm>
            <a:custGeom>
              <a:avLst/>
              <a:gdLst/>
              <a:ahLst/>
              <a:cxnLst/>
              <a:rect l="l" t="t" r="r" b="b"/>
              <a:pathLst>
                <a:path w="1429" h="1740" extrusionOk="0">
                  <a:moveTo>
                    <a:pt x="802" y="0"/>
                  </a:moveTo>
                  <a:cubicBezTo>
                    <a:pt x="725" y="0"/>
                    <a:pt x="643" y="21"/>
                    <a:pt x="572" y="64"/>
                  </a:cubicBezTo>
                  <a:cubicBezTo>
                    <a:pt x="439" y="121"/>
                    <a:pt x="324" y="236"/>
                    <a:pt x="229" y="350"/>
                  </a:cubicBezTo>
                  <a:cubicBezTo>
                    <a:pt x="153" y="483"/>
                    <a:pt x="96" y="616"/>
                    <a:pt x="58" y="769"/>
                  </a:cubicBezTo>
                  <a:cubicBezTo>
                    <a:pt x="20" y="902"/>
                    <a:pt x="20" y="1035"/>
                    <a:pt x="20" y="1169"/>
                  </a:cubicBezTo>
                  <a:cubicBezTo>
                    <a:pt x="1" y="1188"/>
                    <a:pt x="1" y="1226"/>
                    <a:pt x="1" y="1264"/>
                  </a:cubicBezTo>
                  <a:cubicBezTo>
                    <a:pt x="1" y="1435"/>
                    <a:pt x="115" y="1606"/>
                    <a:pt x="267" y="1664"/>
                  </a:cubicBezTo>
                  <a:cubicBezTo>
                    <a:pt x="343" y="1702"/>
                    <a:pt x="439" y="1740"/>
                    <a:pt x="534" y="1740"/>
                  </a:cubicBezTo>
                  <a:cubicBezTo>
                    <a:pt x="591" y="1740"/>
                    <a:pt x="667" y="1721"/>
                    <a:pt x="724" y="1683"/>
                  </a:cubicBezTo>
                  <a:cubicBezTo>
                    <a:pt x="934" y="1568"/>
                    <a:pt x="1086" y="1416"/>
                    <a:pt x="1200" y="1207"/>
                  </a:cubicBezTo>
                  <a:cubicBezTo>
                    <a:pt x="1295" y="1054"/>
                    <a:pt x="1372" y="902"/>
                    <a:pt x="1391" y="712"/>
                  </a:cubicBezTo>
                  <a:cubicBezTo>
                    <a:pt x="1429" y="540"/>
                    <a:pt x="1410" y="369"/>
                    <a:pt x="1333" y="217"/>
                  </a:cubicBezTo>
                  <a:cubicBezTo>
                    <a:pt x="1276" y="121"/>
                    <a:pt x="1181" y="45"/>
                    <a:pt x="1067" y="26"/>
                  </a:cubicBezTo>
                  <a:cubicBezTo>
                    <a:pt x="1010" y="7"/>
                    <a:pt x="953" y="7"/>
                    <a:pt x="896" y="7"/>
                  </a:cubicBezTo>
                  <a:lnTo>
                    <a:pt x="877" y="7"/>
                  </a:lnTo>
                  <a:cubicBezTo>
                    <a:pt x="853" y="2"/>
                    <a:pt x="828"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0" name="Google Shape;1990;p64"/>
            <p:cNvSpPr/>
            <p:nvPr/>
          </p:nvSpPr>
          <p:spPr>
            <a:xfrm>
              <a:off x="5587875" y="2181875"/>
              <a:ext cx="53825" cy="40000"/>
            </a:xfrm>
            <a:custGeom>
              <a:avLst/>
              <a:gdLst/>
              <a:ahLst/>
              <a:cxnLst/>
              <a:rect l="l" t="t" r="r" b="b"/>
              <a:pathLst>
                <a:path w="2153" h="1600" extrusionOk="0">
                  <a:moveTo>
                    <a:pt x="1562" y="1"/>
                  </a:moveTo>
                  <a:cubicBezTo>
                    <a:pt x="1486" y="1"/>
                    <a:pt x="1410" y="20"/>
                    <a:pt x="1333" y="39"/>
                  </a:cubicBezTo>
                  <a:cubicBezTo>
                    <a:pt x="1238" y="77"/>
                    <a:pt x="1162" y="115"/>
                    <a:pt x="1086" y="153"/>
                  </a:cubicBezTo>
                  <a:cubicBezTo>
                    <a:pt x="972" y="172"/>
                    <a:pt x="877" y="210"/>
                    <a:pt x="781" y="248"/>
                  </a:cubicBezTo>
                  <a:cubicBezTo>
                    <a:pt x="705" y="267"/>
                    <a:pt x="629" y="305"/>
                    <a:pt x="572" y="343"/>
                  </a:cubicBezTo>
                  <a:cubicBezTo>
                    <a:pt x="496" y="420"/>
                    <a:pt x="420" y="477"/>
                    <a:pt x="324" y="553"/>
                  </a:cubicBezTo>
                  <a:cubicBezTo>
                    <a:pt x="267" y="610"/>
                    <a:pt x="210" y="667"/>
                    <a:pt x="153" y="743"/>
                  </a:cubicBezTo>
                  <a:cubicBezTo>
                    <a:pt x="115" y="781"/>
                    <a:pt x="96" y="838"/>
                    <a:pt x="77" y="876"/>
                  </a:cubicBezTo>
                  <a:cubicBezTo>
                    <a:pt x="39" y="972"/>
                    <a:pt x="20" y="1067"/>
                    <a:pt x="1" y="1162"/>
                  </a:cubicBezTo>
                  <a:lnTo>
                    <a:pt x="20" y="1124"/>
                  </a:lnTo>
                  <a:lnTo>
                    <a:pt x="20" y="1124"/>
                  </a:lnTo>
                  <a:cubicBezTo>
                    <a:pt x="1" y="1238"/>
                    <a:pt x="39" y="1333"/>
                    <a:pt x="96" y="1410"/>
                  </a:cubicBezTo>
                  <a:cubicBezTo>
                    <a:pt x="153" y="1467"/>
                    <a:pt x="210" y="1505"/>
                    <a:pt x="286" y="1543"/>
                  </a:cubicBezTo>
                  <a:cubicBezTo>
                    <a:pt x="363" y="1581"/>
                    <a:pt x="439" y="1600"/>
                    <a:pt x="515" y="1600"/>
                  </a:cubicBezTo>
                  <a:lnTo>
                    <a:pt x="515" y="1581"/>
                  </a:lnTo>
                  <a:cubicBezTo>
                    <a:pt x="1029" y="1581"/>
                    <a:pt x="1467" y="1257"/>
                    <a:pt x="1828" y="915"/>
                  </a:cubicBezTo>
                  <a:cubicBezTo>
                    <a:pt x="1962" y="800"/>
                    <a:pt x="2152" y="648"/>
                    <a:pt x="2152" y="439"/>
                  </a:cubicBezTo>
                  <a:cubicBezTo>
                    <a:pt x="2152" y="267"/>
                    <a:pt x="2038" y="115"/>
                    <a:pt x="1886" y="58"/>
                  </a:cubicBezTo>
                  <a:cubicBezTo>
                    <a:pt x="1790" y="20"/>
                    <a:pt x="1676" y="1"/>
                    <a:pt x="1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1" name="Google Shape;1991;p64"/>
            <p:cNvSpPr/>
            <p:nvPr/>
          </p:nvSpPr>
          <p:spPr>
            <a:xfrm>
              <a:off x="5526475" y="2190825"/>
              <a:ext cx="40250" cy="36300"/>
            </a:xfrm>
            <a:custGeom>
              <a:avLst/>
              <a:gdLst/>
              <a:ahLst/>
              <a:cxnLst/>
              <a:rect l="l" t="t" r="r" b="b"/>
              <a:pathLst>
                <a:path w="1610" h="1452" extrusionOk="0">
                  <a:moveTo>
                    <a:pt x="1027" y="1"/>
                  </a:moveTo>
                  <a:cubicBezTo>
                    <a:pt x="974" y="1"/>
                    <a:pt x="923" y="8"/>
                    <a:pt x="877" y="23"/>
                  </a:cubicBezTo>
                  <a:cubicBezTo>
                    <a:pt x="705" y="62"/>
                    <a:pt x="553" y="138"/>
                    <a:pt x="420" y="252"/>
                  </a:cubicBezTo>
                  <a:cubicBezTo>
                    <a:pt x="344" y="328"/>
                    <a:pt x="267" y="385"/>
                    <a:pt x="210" y="461"/>
                  </a:cubicBezTo>
                  <a:cubicBezTo>
                    <a:pt x="96" y="595"/>
                    <a:pt x="20" y="747"/>
                    <a:pt x="1" y="918"/>
                  </a:cubicBezTo>
                  <a:cubicBezTo>
                    <a:pt x="1" y="1032"/>
                    <a:pt x="20" y="1147"/>
                    <a:pt x="77" y="1242"/>
                  </a:cubicBezTo>
                  <a:cubicBezTo>
                    <a:pt x="115" y="1318"/>
                    <a:pt x="210" y="1394"/>
                    <a:pt x="306" y="1432"/>
                  </a:cubicBezTo>
                  <a:lnTo>
                    <a:pt x="325" y="1432"/>
                  </a:lnTo>
                  <a:cubicBezTo>
                    <a:pt x="344" y="1451"/>
                    <a:pt x="363" y="1451"/>
                    <a:pt x="401" y="1451"/>
                  </a:cubicBezTo>
                  <a:cubicBezTo>
                    <a:pt x="477" y="1451"/>
                    <a:pt x="572" y="1413"/>
                    <a:pt x="629" y="1375"/>
                  </a:cubicBezTo>
                  <a:cubicBezTo>
                    <a:pt x="667" y="1337"/>
                    <a:pt x="705" y="1318"/>
                    <a:pt x="743" y="1280"/>
                  </a:cubicBezTo>
                  <a:cubicBezTo>
                    <a:pt x="820" y="1261"/>
                    <a:pt x="915" y="1223"/>
                    <a:pt x="991" y="1166"/>
                  </a:cubicBezTo>
                  <a:cubicBezTo>
                    <a:pt x="1067" y="1128"/>
                    <a:pt x="1162" y="1071"/>
                    <a:pt x="1238" y="1013"/>
                  </a:cubicBezTo>
                  <a:cubicBezTo>
                    <a:pt x="1315" y="937"/>
                    <a:pt x="1410" y="842"/>
                    <a:pt x="1467" y="728"/>
                  </a:cubicBezTo>
                  <a:cubicBezTo>
                    <a:pt x="1524" y="652"/>
                    <a:pt x="1543" y="576"/>
                    <a:pt x="1562" y="499"/>
                  </a:cubicBezTo>
                  <a:cubicBezTo>
                    <a:pt x="1610" y="197"/>
                    <a:pt x="1297" y="1"/>
                    <a:pt x="1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2" name="Google Shape;1992;p64"/>
            <p:cNvSpPr/>
            <p:nvPr/>
          </p:nvSpPr>
          <p:spPr>
            <a:xfrm>
              <a:off x="5477000" y="2171425"/>
              <a:ext cx="45225" cy="26175"/>
            </a:xfrm>
            <a:custGeom>
              <a:avLst/>
              <a:gdLst/>
              <a:ahLst/>
              <a:cxnLst/>
              <a:rect l="l" t="t" r="r" b="b"/>
              <a:pathLst>
                <a:path w="1809" h="1047" extrusionOk="0">
                  <a:moveTo>
                    <a:pt x="868" y="1"/>
                  </a:moveTo>
                  <a:cubicBezTo>
                    <a:pt x="726" y="1"/>
                    <a:pt x="587" y="30"/>
                    <a:pt x="457" y="95"/>
                  </a:cubicBezTo>
                  <a:cubicBezTo>
                    <a:pt x="324" y="133"/>
                    <a:pt x="171" y="190"/>
                    <a:pt x="152" y="343"/>
                  </a:cubicBezTo>
                  <a:cubicBezTo>
                    <a:pt x="133" y="514"/>
                    <a:pt x="228" y="685"/>
                    <a:pt x="381" y="761"/>
                  </a:cubicBezTo>
                  <a:cubicBezTo>
                    <a:pt x="400" y="780"/>
                    <a:pt x="419" y="799"/>
                    <a:pt x="438" y="819"/>
                  </a:cubicBezTo>
                  <a:lnTo>
                    <a:pt x="419" y="819"/>
                  </a:lnTo>
                  <a:lnTo>
                    <a:pt x="248" y="742"/>
                  </a:lnTo>
                  <a:lnTo>
                    <a:pt x="114" y="666"/>
                  </a:lnTo>
                  <a:cubicBezTo>
                    <a:pt x="95" y="666"/>
                    <a:pt x="76" y="647"/>
                    <a:pt x="38" y="609"/>
                  </a:cubicBezTo>
                  <a:lnTo>
                    <a:pt x="19" y="590"/>
                  </a:lnTo>
                  <a:lnTo>
                    <a:pt x="19" y="590"/>
                  </a:lnTo>
                  <a:cubicBezTo>
                    <a:pt x="0" y="590"/>
                    <a:pt x="38" y="628"/>
                    <a:pt x="38" y="628"/>
                  </a:cubicBezTo>
                  <a:cubicBezTo>
                    <a:pt x="95" y="666"/>
                    <a:pt x="152" y="723"/>
                    <a:pt x="209" y="761"/>
                  </a:cubicBezTo>
                  <a:cubicBezTo>
                    <a:pt x="362" y="857"/>
                    <a:pt x="533" y="914"/>
                    <a:pt x="704" y="971"/>
                  </a:cubicBezTo>
                  <a:cubicBezTo>
                    <a:pt x="857" y="1028"/>
                    <a:pt x="1009" y="1047"/>
                    <a:pt x="1161" y="1047"/>
                  </a:cubicBezTo>
                  <a:cubicBezTo>
                    <a:pt x="1276" y="1047"/>
                    <a:pt x="1371" y="1028"/>
                    <a:pt x="1466" y="1009"/>
                  </a:cubicBezTo>
                  <a:cubicBezTo>
                    <a:pt x="1523" y="990"/>
                    <a:pt x="1599" y="952"/>
                    <a:pt x="1656" y="895"/>
                  </a:cubicBezTo>
                  <a:cubicBezTo>
                    <a:pt x="1694" y="857"/>
                    <a:pt x="1732" y="819"/>
                    <a:pt x="1771" y="761"/>
                  </a:cubicBezTo>
                  <a:cubicBezTo>
                    <a:pt x="1790" y="704"/>
                    <a:pt x="1809" y="647"/>
                    <a:pt x="1809" y="571"/>
                  </a:cubicBezTo>
                  <a:cubicBezTo>
                    <a:pt x="1790" y="514"/>
                    <a:pt x="1771" y="438"/>
                    <a:pt x="1732" y="381"/>
                  </a:cubicBezTo>
                  <a:cubicBezTo>
                    <a:pt x="1618" y="247"/>
                    <a:pt x="1485" y="152"/>
                    <a:pt x="1333" y="95"/>
                  </a:cubicBezTo>
                  <a:cubicBezTo>
                    <a:pt x="1257" y="57"/>
                    <a:pt x="1161" y="19"/>
                    <a:pt x="1066" y="19"/>
                  </a:cubicBezTo>
                  <a:cubicBezTo>
                    <a:pt x="1000" y="7"/>
                    <a:pt x="934" y="1"/>
                    <a:pt x="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3" name="Google Shape;1993;p64"/>
            <p:cNvSpPr/>
            <p:nvPr/>
          </p:nvSpPr>
          <p:spPr>
            <a:xfrm>
              <a:off x="5378000" y="2122350"/>
              <a:ext cx="58550" cy="67250"/>
            </a:xfrm>
            <a:custGeom>
              <a:avLst/>
              <a:gdLst/>
              <a:ahLst/>
              <a:cxnLst/>
              <a:rect l="l" t="t" r="r" b="b"/>
              <a:pathLst>
                <a:path w="2342" h="2690" extrusionOk="0">
                  <a:moveTo>
                    <a:pt x="1071" y="0"/>
                  </a:moveTo>
                  <a:cubicBezTo>
                    <a:pt x="912" y="0"/>
                    <a:pt x="757" y="42"/>
                    <a:pt x="609" y="116"/>
                  </a:cubicBezTo>
                  <a:cubicBezTo>
                    <a:pt x="476" y="192"/>
                    <a:pt x="362" y="269"/>
                    <a:pt x="248" y="364"/>
                  </a:cubicBezTo>
                  <a:cubicBezTo>
                    <a:pt x="152" y="440"/>
                    <a:pt x="95" y="535"/>
                    <a:pt x="57" y="649"/>
                  </a:cubicBezTo>
                  <a:cubicBezTo>
                    <a:pt x="0" y="802"/>
                    <a:pt x="0" y="954"/>
                    <a:pt x="38" y="1087"/>
                  </a:cubicBezTo>
                  <a:cubicBezTo>
                    <a:pt x="95" y="1239"/>
                    <a:pt x="171" y="1392"/>
                    <a:pt x="248" y="1525"/>
                  </a:cubicBezTo>
                  <a:cubicBezTo>
                    <a:pt x="305" y="1658"/>
                    <a:pt x="362" y="1773"/>
                    <a:pt x="438" y="1906"/>
                  </a:cubicBezTo>
                  <a:cubicBezTo>
                    <a:pt x="552" y="2077"/>
                    <a:pt x="666" y="2229"/>
                    <a:pt x="819" y="2382"/>
                  </a:cubicBezTo>
                  <a:cubicBezTo>
                    <a:pt x="895" y="2477"/>
                    <a:pt x="990" y="2553"/>
                    <a:pt x="1085" y="2591"/>
                  </a:cubicBezTo>
                  <a:cubicBezTo>
                    <a:pt x="1200" y="2648"/>
                    <a:pt x="1314" y="2667"/>
                    <a:pt x="1447" y="2686"/>
                  </a:cubicBezTo>
                  <a:lnTo>
                    <a:pt x="1504" y="2686"/>
                  </a:lnTo>
                  <a:cubicBezTo>
                    <a:pt x="1522" y="2688"/>
                    <a:pt x="1540" y="2689"/>
                    <a:pt x="1557" y="2689"/>
                  </a:cubicBezTo>
                  <a:cubicBezTo>
                    <a:pt x="1710" y="2689"/>
                    <a:pt x="1859" y="2617"/>
                    <a:pt x="1961" y="2515"/>
                  </a:cubicBezTo>
                  <a:cubicBezTo>
                    <a:pt x="2056" y="2420"/>
                    <a:pt x="2151" y="2287"/>
                    <a:pt x="2209" y="2153"/>
                  </a:cubicBezTo>
                  <a:cubicBezTo>
                    <a:pt x="2266" y="1982"/>
                    <a:pt x="2304" y="1811"/>
                    <a:pt x="2323" y="1620"/>
                  </a:cubicBezTo>
                  <a:cubicBezTo>
                    <a:pt x="2342" y="1487"/>
                    <a:pt x="2342" y="1354"/>
                    <a:pt x="2323" y="1220"/>
                  </a:cubicBezTo>
                  <a:cubicBezTo>
                    <a:pt x="2304" y="1087"/>
                    <a:pt x="2247" y="954"/>
                    <a:pt x="2170" y="859"/>
                  </a:cubicBezTo>
                  <a:cubicBezTo>
                    <a:pt x="2056" y="706"/>
                    <a:pt x="1923" y="573"/>
                    <a:pt x="1790" y="440"/>
                  </a:cubicBezTo>
                  <a:cubicBezTo>
                    <a:pt x="1695" y="269"/>
                    <a:pt x="1523" y="116"/>
                    <a:pt x="1333" y="40"/>
                  </a:cubicBezTo>
                  <a:cubicBezTo>
                    <a:pt x="1245" y="13"/>
                    <a:pt x="1157"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4" name="Google Shape;1994;p64"/>
            <p:cNvSpPr/>
            <p:nvPr/>
          </p:nvSpPr>
          <p:spPr>
            <a:xfrm>
              <a:off x="5335150" y="1926300"/>
              <a:ext cx="36675" cy="115200"/>
            </a:xfrm>
            <a:custGeom>
              <a:avLst/>
              <a:gdLst/>
              <a:ahLst/>
              <a:cxnLst/>
              <a:rect l="l" t="t" r="r" b="b"/>
              <a:pathLst>
                <a:path w="1467" h="4608" extrusionOk="0">
                  <a:moveTo>
                    <a:pt x="667" y="0"/>
                  </a:moveTo>
                  <a:cubicBezTo>
                    <a:pt x="553" y="19"/>
                    <a:pt x="458" y="57"/>
                    <a:pt x="382" y="153"/>
                  </a:cubicBezTo>
                  <a:cubicBezTo>
                    <a:pt x="286" y="229"/>
                    <a:pt x="229" y="343"/>
                    <a:pt x="172" y="457"/>
                  </a:cubicBezTo>
                  <a:cubicBezTo>
                    <a:pt x="134" y="629"/>
                    <a:pt x="115" y="819"/>
                    <a:pt x="115" y="990"/>
                  </a:cubicBezTo>
                  <a:cubicBezTo>
                    <a:pt x="115" y="1009"/>
                    <a:pt x="134" y="1009"/>
                    <a:pt x="115" y="1086"/>
                  </a:cubicBezTo>
                  <a:cubicBezTo>
                    <a:pt x="96" y="1143"/>
                    <a:pt x="96" y="1200"/>
                    <a:pt x="77" y="1276"/>
                  </a:cubicBezTo>
                  <a:cubicBezTo>
                    <a:pt x="39" y="1523"/>
                    <a:pt x="1" y="1790"/>
                    <a:pt x="20" y="2037"/>
                  </a:cubicBezTo>
                  <a:cubicBezTo>
                    <a:pt x="20" y="2323"/>
                    <a:pt x="58" y="2590"/>
                    <a:pt x="134" y="2856"/>
                  </a:cubicBezTo>
                  <a:cubicBezTo>
                    <a:pt x="172" y="3046"/>
                    <a:pt x="210" y="3237"/>
                    <a:pt x="267" y="3408"/>
                  </a:cubicBezTo>
                  <a:cubicBezTo>
                    <a:pt x="286" y="3560"/>
                    <a:pt x="305" y="3713"/>
                    <a:pt x="343" y="3865"/>
                  </a:cubicBezTo>
                  <a:cubicBezTo>
                    <a:pt x="382" y="4017"/>
                    <a:pt x="420" y="4170"/>
                    <a:pt x="496" y="4322"/>
                  </a:cubicBezTo>
                  <a:cubicBezTo>
                    <a:pt x="534" y="4398"/>
                    <a:pt x="610" y="4474"/>
                    <a:pt x="667" y="4531"/>
                  </a:cubicBezTo>
                  <a:cubicBezTo>
                    <a:pt x="743" y="4569"/>
                    <a:pt x="800" y="4589"/>
                    <a:pt x="876" y="4608"/>
                  </a:cubicBezTo>
                  <a:lnTo>
                    <a:pt x="896" y="4608"/>
                  </a:lnTo>
                  <a:cubicBezTo>
                    <a:pt x="972" y="4608"/>
                    <a:pt x="1029" y="4589"/>
                    <a:pt x="1105" y="4569"/>
                  </a:cubicBezTo>
                  <a:cubicBezTo>
                    <a:pt x="1181" y="4531"/>
                    <a:pt x="1238" y="4493"/>
                    <a:pt x="1276" y="4436"/>
                  </a:cubicBezTo>
                  <a:cubicBezTo>
                    <a:pt x="1371" y="4284"/>
                    <a:pt x="1448" y="4094"/>
                    <a:pt x="1448" y="3922"/>
                  </a:cubicBezTo>
                  <a:cubicBezTo>
                    <a:pt x="1467" y="3751"/>
                    <a:pt x="1448" y="3580"/>
                    <a:pt x="1429" y="3408"/>
                  </a:cubicBezTo>
                  <a:cubicBezTo>
                    <a:pt x="1391" y="3237"/>
                    <a:pt x="1371" y="3085"/>
                    <a:pt x="1314" y="2932"/>
                  </a:cubicBezTo>
                  <a:cubicBezTo>
                    <a:pt x="1238" y="2628"/>
                    <a:pt x="1143" y="2323"/>
                    <a:pt x="1086" y="2018"/>
                  </a:cubicBezTo>
                  <a:cubicBezTo>
                    <a:pt x="1048" y="1866"/>
                    <a:pt x="1029" y="1695"/>
                    <a:pt x="1010" y="1523"/>
                  </a:cubicBezTo>
                  <a:cubicBezTo>
                    <a:pt x="1010" y="1276"/>
                    <a:pt x="991" y="1009"/>
                    <a:pt x="991" y="762"/>
                  </a:cubicBezTo>
                  <a:cubicBezTo>
                    <a:pt x="991" y="629"/>
                    <a:pt x="972" y="514"/>
                    <a:pt x="953" y="381"/>
                  </a:cubicBezTo>
                  <a:cubicBezTo>
                    <a:pt x="934" y="229"/>
                    <a:pt x="85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5" name="Google Shape;1995;p64"/>
            <p:cNvSpPr/>
            <p:nvPr/>
          </p:nvSpPr>
          <p:spPr>
            <a:xfrm>
              <a:off x="5281375" y="1860575"/>
              <a:ext cx="30475" cy="97150"/>
            </a:xfrm>
            <a:custGeom>
              <a:avLst/>
              <a:gdLst/>
              <a:ahLst/>
              <a:cxnLst/>
              <a:rect l="l" t="t" r="r" b="b"/>
              <a:pathLst>
                <a:path w="1219" h="3886" extrusionOk="0">
                  <a:moveTo>
                    <a:pt x="617" y="1"/>
                  </a:moveTo>
                  <a:cubicBezTo>
                    <a:pt x="608" y="1"/>
                    <a:pt x="599" y="1"/>
                    <a:pt x="591" y="2"/>
                  </a:cubicBezTo>
                  <a:cubicBezTo>
                    <a:pt x="457" y="21"/>
                    <a:pt x="362" y="154"/>
                    <a:pt x="324" y="288"/>
                  </a:cubicBezTo>
                  <a:cubicBezTo>
                    <a:pt x="267" y="402"/>
                    <a:pt x="248" y="535"/>
                    <a:pt x="267" y="668"/>
                  </a:cubicBezTo>
                  <a:lnTo>
                    <a:pt x="267" y="783"/>
                  </a:lnTo>
                  <a:cubicBezTo>
                    <a:pt x="229" y="859"/>
                    <a:pt x="210" y="935"/>
                    <a:pt x="191" y="1030"/>
                  </a:cubicBezTo>
                  <a:cubicBezTo>
                    <a:pt x="153" y="1183"/>
                    <a:pt x="134" y="1354"/>
                    <a:pt x="115" y="1506"/>
                  </a:cubicBezTo>
                  <a:cubicBezTo>
                    <a:pt x="77" y="1677"/>
                    <a:pt x="58" y="1830"/>
                    <a:pt x="39" y="1982"/>
                  </a:cubicBezTo>
                  <a:cubicBezTo>
                    <a:pt x="0" y="2153"/>
                    <a:pt x="0" y="2306"/>
                    <a:pt x="0" y="2477"/>
                  </a:cubicBezTo>
                  <a:cubicBezTo>
                    <a:pt x="0" y="2648"/>
                    <a:pt x="20" y="2820"/>
                    <a:pt x="20" y="2991"/>
                  </a:cubicBezTo>
                  <a:cubicBezTo>
                    <a:pt x="20" y="3220"/>
                    <a:pt x="77" y="3448"/>
                    <a:pt x="191" y="3638"/>
                  </a:cubicBezTo>
                  <a:cubicBezTo>
                    <a:pt x="286" y="3772"/>
                    <a:pt x="419" y="3848"/>
                    <a:pt x="572" y="3886"/>
                  </a:cubicBezTo>
                  <a:lnTo>
                    <a:pt x="629" y="3886"/>
                  </a:lnTo>
                  <a:cubicBezTo>
                    <a:pt x="762" y="3886"/>
                    <a:pt x="876" y="3848"/>
                    <a:pt x="971" y="3753"/>
                  </a:cubicBezTo>
                  <a:cubicBezTo>
                    <a:pt x="1124" y="3581"/>
                    <a:pt x="1200" y="3353"/>
                    <a:pt x="1200" y="3105"/>
                  </a:cubicBezTo>
                  <a:cubicBezTo>
                    <a:pt x="1219" y="3010"/>
                    <a:pt x="1219" y="2877"/>
                    <a:pt x="1219" y="2763"/>
                  </a:cubicBezTo>
                  <a:cubicBezTo>
                    <a:pt x="1219" y="2553"/>
                    <a:pt x="1200" y="2344"/>
                    <a:pt x="1200" y="2134"/>
                  </a:cubicBezTo>
                  <a:cubicBezTo>
                    <a:pt x="1181" y="1697"/>
                    <a:pt x="1143" y="1240"/>
                    <a:pt x="1067" y="783"/>
                  </a:cubicBezTo>
                  <a:cubicBezTo>
                    <a:pt x="1048" y="688"/>
                    <a:pt x="1029" y="573"/>
                    <a:pt x="1009" y="478"/>
                  </a:cubicBezTo>
                  <a:cubicBezTo>
                    <a:pt x="990" y="402"/>
                    <a:pt x="971" y="345"/>
                    <a:pt x="952" y="269"/>
                  </a:cubicBezTo>
                  <a:cubicBezTo>
                    <a:pt x="899" y="143"/>
                    <a:pt x="760"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6" name="Google Shape;1996;p64"/>
            <p:cNvSpPr/>
            <p:nvPr/>
          </p:nvSpPr>
          <p:spPr>
            <a:xfrm>
              <a:off x="5338500" y="1870225"/>
              <a:ext cx="21425" cy="45625"/>
            </a:xfrm>
            <a:custGeom>
              <a:avLst/>
              <a:gdLst/>
              <a:ahLst/>
              <a:cxnLst/>
              <a:rect l="l" t="t" r="r" b="b"/>
              <a:pathLst>
                <a:path w="857" h="1825" extrusionOk="0">
                  <a:moveTo>
                    <a:pt x="317" y="1"/>
                  </a:moveTo>
                  <a:cubicBezTo>
                    <a:pt x="264" y="1"/>
                    <a:pt x="213" y="32"/>
                    <a:pt x="171" y="73"/>
                  </a:cubicBezTo>
                  <a:cubicBezTo>
                    <a:pt x="95" y="187"/>
                    <a:pt x="57" y="321"/>
                    <a:pt x="57" y="454"/>
                  </a:cubicBezTo>
                  <a:lnTo>
                    <a:pt x="57" y="435"/>
                  </a:lnTo>
                  <a:cubicBezTo>
                    <a:pt x="19" y="454"/>
                    <a:pt x="19" y="530"/>
                    <a:pt x="19" y="568"/>
                  </a:cubicBezTo>
                  <a:cubicBezTo>
                    <a:pt x="19" y="644"/>
                    <a:pt x="0" y="739"/>
                    <a:pt x="0" y="835"/>
                  </a:cubicBezTo>
                  <a:cubicBezTo>
                    <a:pt x="0" y="968"/>
                    <a:pt x="0" y="1120"/>
                    <a:pt x="19" y="1253"/>
                  </a:cubicBezTo>
                  <a:cubicBezTo>
                    <a:pt x="38" y="1387"/>
                    <a:pt x="95" y="1520"/>
                    <a:pt x="152" y="1634"/>
                  </a:cubicBezTo>
                  <a:cubicBezTo>
                    <a:pt x="190" y="1729"/>
                    <a:pt x="286" y="1806"/>
                    <a:pt x="400" y="1825"/>
                  </a:cubicBezTo>
                  <a:lnTo>
                    <a:pt x="419" y="1825"/>
                  </a:lnTo>
                  <a:cubicBezTo>
                    <a:pt x="514" y="1806"/>
                    <a:pt x="590" y="1767"/>
                    <a:pt x="647" y="1691"/>
                  </a:cubicBezTo>
                  <a:cubicBezTo>
                    <a:pt x="800" y="1482"/>
                    <a:pt x="857" y="1215"/>
                    <a:pt x="838" y="968"/>
                  </a:cubicBezTo>
                  <a:cubicBezTo>
                    <a:pt x="838" y="835"/>
                    <a:pt x="819" y="701"/>
                    <a:pt x="781" y="568"/>
                  </a:cubicBezTo>
                  <a:cubicBezTo>
                    <a:pt x="742" y="492"/>
                    <a:pt x="723" y="397"/>
                    <a:pt x="666" y="321"/>
                  </a:cubicBezTo>
                  <a:cubicBezTo>
                    <a:pt x="628" y="187"/>
                    <a:pt x="533" y="35"/>
                    <a:pt x="381" y="16"/>
                  </a:cubicBezTo>
                  <a:cubicBezTo>
                    <a:pt x="360" y="5"/>
                    <a:pt x="338" y="1"/>
                    <a:pt x="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7" name="Google Shape;1997;p64"/>
            <p:cNvSpPr/>
            <p:nvPr/>
          </p:nvSpPr>
          <p:spPr>
            <a:xfrm>
              <a:off x="5241400" y="1543250"/>
              <a:ext cx="25250" cy="80375"/>
            </a:xfrm>
            <a:custGeom>
              <a:avLst/>
              <a:gdLst/>
              <a:ahLst/>
              <a:cxnLst/>
              <a:rect l="l" t="t" r="r" b="b"/>
              <a:pathLst>
                <a:path w="1010" h="3215" extrusionOk="0">
                  <a:moveTo>
                    <a:pt x="368" y="0"/>
                  </a:moveTo>
                  <a:cubicBezTo>
                    <a:pt x="308" y="0"/>
                    <a:pt x="246" y="21"/>
                    <a:pt x="191" y="54"/>
                  </a:cubicBezTo>
                  <a:cubicBezTo>
                    <a:pt x="134" y="111"/>
                    <a:pt x="95" y="187"/>
                    <a:pt x="76" y="263"/>
                  </a:cubicBezTo>
                  <a:cubicBezTo>
                    <a:pt x="38" y="359"/>
                    <a:pt x="19" y="454"/>
                    <a:pt x="19" y="549"/>
                  </a:cubicBezTo>
                  <a:cubicBezTo>
                    <a:pt x="0" y="663"/>
                    <a:pt x="0" y="796"/>
                    <a:pt x="19" y="911"/>
                  </a:cubicBezTo>
                  <a:cubicBezTo>
                    <a:pt x="19" y="1120"/>
                    <a:pt x="57" y="1310"/>
                    <a:pt x="115" y="1501"/>
                  </a:cubicBezTo>
                  <a:lnTo>
                    <a:pt x="153" y="1577"/>
                  </a:lnTo>
                  <a:cubicBezTo>
                    <a:pt x="153" y="1729"/>
                    <a:pt x="153" y="1882"/>
                    <a:pt x="172" y="2034"/>
                  </a:cubicBezTo>
                  <a:cubicBezTo>
                    <a:pt x="191" y="2148"/>
                    <a:pt x="210" y="2281"/>
                    <a:pt x="229" y="2415"/>
                  </a:cubicBezTo>
                  <a:cubicBezTo>
                    <a:pt x="248" y="2529"/>
                    <a:pt x="267" y="2643"/>
                    <a:pt x="305" y="2776"/>
                  </a:cubicBezTo>
                  <a:cubicBezTo>
                    <a:pt x="362" y="2948"/>
                    <a:pt x="476" y="3214"/>
                    <a:pt x="667" y="3214"/>
                  </a:cubicBezTo>
                  <a:cubicBezTo>
                    <a:pt x="705" y="3195"/>
                    <a:pt x="724" y="3195"/>
                    <a:pt x="762" y="3176"/>
                  </a:cubicBezTo>
                  <a:cubicBezTo>
                    <a:pt x="895" y="3100"/>
                    <a:pt x="990" y="2948"/>
                    <a:pt x="990" y="2795"/>
                  </a:cubicBezTo>
                  <a:cubicBezTo>
                    <a:pt x="990" y="2681"/>
                    <a:pt x="1009" y="2586"/>
                    <a:pt x="1009" y="2491"/>
                  </a:cubicBezTo>
                  <a:cubicBezTo>
                    <a:pt x="1009" y="2281"/>
                    <a:pt x="1009" y="2072"/>
                    <a:pt x="990" y="1863"/>
                  </a:cubicBezTo>
                  <a:cubicBezTo>
                    <a:pt x="971" y="1653"/>
                    <a:pt x="933" y="1425"/>
                    <a:pt x="895" y="1253"/>
                  </a:cubicBezTo>
                  <a:cubicBezTo>
                    <a:pt x="876" y="1063"/>
                    <a:pt x="857" y="892"/>
                    <a:pt x="838" y="701"/>
                  </a:cubicBezTo>
                  <a:cubicBezTo>
                    <a:pt x="819" y="530"/>
                    <a:pt x="781" y="378"/>
                    <a:pt x="686" y="225"/>
                  </a:cubicBezTo>
                  <a:cubicBezTo>
                    <a:pt x="648" y="149"/>
                    <a:pt x="571" y="73"/>
                    <a:pt x="495" y="35"/>
                  </a:cubicBezTo>
                  <a:cubicBezTo>
                    <a:pt x="455" y="11"/>
                    <a:pt x="412" y="0"/>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8" name="Google Shape;1998;p64"/>
            <p:cNvSpPr/>
            <p:nvPr/>
          </p:nvSpPr>
          <p:spPr>
            <a:xfrm>
              <a:off x="5289475" y="1404775"/>
              <a:ext cx="31425" cy="104150"/>
            </a:xfrm>
            <a:custGeom>
              <a:avLst/>
              <a:gdLst/>
              <a:ahLst/>
              <a:cxnLst/>
              <a:rect l="l" t="t" r="r" b="b"/>
              <a:pathLst>
                <a:path w="1257" h="4166" extrusionOk="0">
                  <a:moveTo>
                    <a:pt x="524" y="1"/>
                  </a:moveTo>
                  <a:cubicBezTo>
                    <a:pt x="514" y="1"/>
                    <a:pt x="505" y="5"/>
                    <a:pt x="495" y="15"/>
                  </a:cubicBezTo>
                  <a:cubicBezTo>
                    <a:pt x="362" y="53"/>
                    <a:pt x="248" y="148"/>
                    <a:pt x="190" y="281"/>
                  </a:cubicBezTo>
                  <a:cubicBezTo>
                    <a:pt x="114" y="434"/>
                    <a:pt x="76" y="624"/>
                    <a:pt x="57" y="795"/>
                  </a:cubicBezTo>
                  <a:lnTo>
                    <a:pt x="57" y="814"/>
                  </a:lnTo>
                  <a:cubicBezTo>
                    <a:pt x="38" y="910"/>
                    <a:pt x="38" y="1005"/>
                    <a:pt x="38" y="1100"/>
                  </a:cubicBezTo>
                  <a:cubicBezTo>
                    <a:pt x="19" y="1214"/>
                    <a:pt x="19" y="1348"/>
                    <a:pt x="38" y="1462"/>
                  </a:cubicBezTo>
                  <a:cubicBezTo>
                    <a:pt x="38" y="1595"/>
                    <a:pt x="57" y="1709"/>
                    <a:pt x="95" y="1843"/>
                  </a:cubicBezTo>
                  <a:lnTo>
                    <a:pt x="95" y="1919"/>
                  </a:lnTo>
                  <a:lnTo>
                    <a:pt x="95" y="1976"/>
                  </a:lnTo>
                  <a:cubicBezTo>
                    <a:pt x="19" y="2414"/>
                    <a:pt x="0" y="2833"/>
                    <a:pt x="19" y="3270"/>
                  </a:cubicBezTo>
                  <a:cubicBezTo>
                    <a:pt x="19" y="3366"/>
                    <a:pt x="38" y="3461"/>
                    <a:pt x="38" y="3556"/>
                  </a:cubicBezTo>
                  <a:cubicBezTo>
                    <a:pt x="38" y="3670"/>
                    <a:pt x="57" y="3784"/>
                    <a:pt x="95" y="3880"/>
                  </a:cubicBezTo>
                  <a:cubicBezTo>
                    <a:pt x="152" y="4032"/>
                    <a:pt x="305" y="4146"/>
                    <a:pt x="476" y="4165"/>
                  </a:cubicBezTo>
                  <a:cubicBezTo>
                    <a:pt x="628" y="4165"/>
                    <a:pt x="781" y="4070"/>
                    <a:pt x="857" y="3918"/>
                  </a:cubicBezTo>
                  <a:cubicBezTo>
                    <a:pt x="990" y="3727"/>
                    <a:pt x="1066" y="3499"/>
                    <a:pt x="1104" y="3270"/>
                  </a:cubicBezTo>
                  <a:lnTo>
                    <a:pt x="1104" y="3232"/>
                  </a:lnTo>
                  <a:cubicBezTo>
                    <a:pt x="1142" y="3061"/>
                    <a:pt x="1180" y="2871"/>
                    <a:pt x="1199" y="2661"/>
                  </a:cubicBezTo>
                  <a:cubicBezTo>
                    <a:pt x="1257" y="2299"/>
                    <a:pt x="1257" y="1919"/>
                    <a:pt x="1238" y="1538"/>
                  </a:cubicBezTo>
                  <a:cubicBezTo>
                    <a:pt x="1219" y="1386"/>
                    <a:pt x="1199" y="1214"/>
                    <a:pt x="1161" y="1043"/>
                  </a:cubicBezTo>
                  <a:cubicBezTo>
                    <a:pt x="1123" y="929"/>
                    <a:pt x="1085" y="834"/>
                    <a:pt x="1047" y="719"/>
                  </a:cubicBezTo>
                  <a:lnTo>
                    <a:pt x="1009" y="605"/>
                  </a:lnTo>
                  <a:lnTo>
                    <a:pt x="1009" y="586"/>
                  </a:lnTo>
                  <a:cubicBezTo>
                    <a:pt x="952" y="415"/>
                    <a:pt x="876" y="281"/>
                    <a:pt x="781" y="148"/>
                  </a:cubicBezTo>
                  <a:cubicBezTo>
                    <a:pt x="724" y="53"/>
                    <a:pt x="647" y="15"/>
                    <a:pt x="552" y="15"/>
                  </a:cubicBezTo>
                  <a:cubicBezTo>
                    <a:pt x="543" y="5"/>
                    <a:pt x="533"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99" name="Google Shape;1999;p64"/>
            <p:cNvSpPr/>
            <p:nvPr/>
          </p:nvSpPr>
          <p:spPr>
            <a:xfrm>
              <a:off x="5319450" y="1696900"/>
              <a:ext cx="33825" cy="99975"/>
            </a:xfrm>
            <a:custGeom>
              <a:avLst/>
              <a:gdLst/>
              <a:ahLst/>
              <a:cxnLst/>
              <a:rect l="l" t="t" r="r" b="b"/>
              <a:pathLst>
                <a:path w="1353" h="3999" extrusionOk="0">
                  <a:moveTo>
                    <a:pt x="305" y="0"/>
                  </a:moveTo>
                  <a:cubicBezTo>
                    <a:pt x="267" y="0"/>
                    <a:pt x="229" y="0"/>
                    <a:pt x="191" y="38"/>
                  </a:cubicBezTo>
                  <a:cubicBezTo>
                    <a:pt x="0" y="152"/>
                    <a:pt x="0" y="457"/>
                    <a:pt x="0" y="609"/>
                  </a:cubicBezTo>
                  <a:cubicBezTo>
                    <a:pt x="0" y="800"/>
                    <a:pt x="20" y="990"/>
                    <a:pt x="39" y="1180"/>
                  </a:cubicBezTo>
                  <a:cubicBezTo>
                    <a:pt x="58" y="1276"/>
                    <a:pt x="58" y="1371"/>
                    <a:pt x="77" y="1447"/>
                  </a:cubicBezTo>
                  <a:lnTo>
                    <a:pt x="77" y="1733"/>
                  </a:lnTo>
                  <a:lnTo>
                    <a:pt x="77" y="2285"/>
                  </a:lnTo>
                  <a:lnTo>
                    <a:pt x="77" y="2494"/>
                  </a:lnTo>
                  <a:cubicBezTo>
                    <a:pt x="96" y="2608"/>
                    <a:pt x="96" y="2761"/>
                    <a:pt x="96" y="2875"/>
                  </a:cubicBezTo>
                  <a:lnTo>
                    <a:pt x="96" y="2951"/>
                  </a:lnTo>
                  <a:cubicBezTo>
                    <a:pt x="115" y="3103"/>
                    <a:pt x="134" y="3275"/>
                    <a:pt x="172" y="3446"/>
                  </a:cubicBezTo>
                  <a:cubicBezTo>
                    <a:pt x="210" y="3598"/>
                    <a:pt x="286" y="3732"/>
                    <a:pt x="400" y="3846"/>
                  </a:cubicBezTo>
                  <a:lnTo>
                    <a:pt x="400" y="3865"/>
                  </a:lnTo>
                  <a:cubicBezTo>
                    <a:pt x="495" y="3941"/>
                    <a:pt x="629" y="3998"/>
                    <a:pt x="762" y="3998"/>
                  </a:cubicBezTo>
                  <a:cubicBezTo>
                    <a:pt x="800" y="3998"/>
                    <a:pt x="838" y="3998"/>
                    <a:pt x="857" y="3979"/>
                  </a:cubicBezTo>
                  <a:cubicBezTo>
                    <a:pt x="971" y="3960"/>
                    <a:pt x="1067" y="3903"/>
                    <a:pt x="1124" y="3808"/>
                  </a:cubicBezTo>
                  <a:cubicBezTo>
                    <a:pt x="1181" y="3751"/>
                    <a:pt x="1219" y="3674"/>
                    <a:pt x="1257" y="3598"/>
                  </a:cubicBezTo>
                  <a:cubicBezTo>
                    <a:pt x="1295" y="3446"/>
                    <a:pt x="1333" y="3275"/>
                    <a:pt x="1333" y="3122"/>
                  </a:cubicBezTo>
                  <a:cubicBezTo>
                    <a:pt x="1352" y="2932"/>
                    <a:pt x="1352" y="2742"/>
                    <a:pt x="1333" y="2551"/>
                  </a:cubicBezTo>
                  <a:cubicBezTo>
                    <a:pt x="1295" y="2323"/>
                    <a:pt x="1257" y="2113"/>
                    <a:pt x="1219" y="1923"/>
                  </a:cubicBezTo>
                  <a:cubicBezTo>
                    <a:pt x="1200" y="1847"/>
                    <a:pt x="1181" y="1752"/>
                    <a:pt x="1143" y="1656"/>
                  </a:cubicBezTo>
                  <a:cubicBezTo>
                    <a:pt x="1124" y="1542"/>
                    <a:pt x="1105" y="1447"/>
                    <a:pt x="1086" y="1352"/>
                  </a:cubicBezTo>
                  <a:lnTo>
                    <a:pt x="1067" y="1276"/>
                  </a:lnTo>
                  <a:cubicBezTo>
                    <a:pt x="1029" y="1123"/>
                    <a:pt x="990" y="971"/>
                    <a:pt x="952" y="819"/>
                  </a:cubicBezTo>
                  <a:cubicBezTo>
                    <a:pt x="914" y="743"/>
                    <a:pt x="876" y="666"/>
                    <a:pt x="857" y="590"/>
                  </a:cubicBezTo>
                  <a:lnTo>
                    <a:pt x="838" y="552"/>
                  </a:lnTo>
                  <a:cubicBezTo>
                    <a:pt x="800" y="476"/>
                    <a:pt x="781" y="419"/>
                    <a:pt x="743" y="362"/>
                  </a:cubicBezTo>
                  <a:cubicBezTo>
                    <a:pt x="705" y="267"/>
                    <a:pt x="648" y="191"/>
                    <a:pt x="572" y="114"/>
                  </a:cubicBezTo>
                  <a:cubicBezTo>
                    <a:pt x="515" y="38"/>
                    <a:pt x="419" y="0"/>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0" name="Google Shape;2000;p64"/>
            <p:cNvSpPr/>
            <p:nvPr/>
          </p:nvSpPr>
          <p:spPr>
            <a:xfrm>
              <a:off x="4916800" y="864450"/>
              <a:ext cx="42375" cy="28125"/>
            </a:xfrm>
            <a:custGeom>
              <a:avLst/>
              <a:gdLst/>
              <a:ahLst/>
              <a:cxnLst/>
              <a:rect l="l" t="t" r="r" b="b"/>
              <a:pathLst>
                <a:path w="1695" h="1125" extrusionOk="0">
                  <a:moveTo>
                    <a:pt x="1105" y="1"/>
                  </a:moveTo>
                  <a:cubicBezTo>
                    <a:pt x="933" y="39"/>
                    <a:pt x="800" y="115"/>
                    <a:pt x="686" y="229"/>
                  </a:cubicBezTo>
                  <a:lnTo>
                    <a:pt x="667" y="248"/>
                  </a:lnTo>
                  <a:lnTo>
                    <a:pt x="648" y="267"/>
                  </a:lnTo>
                  <a:lnTo>
                    <a:pt x="610" y="286"/>
                  </a:lnTo>
                  <a:cubicBezTo>
                    <a:pt x="553" y="305"/>
                    <a:pt x="495" y="325"/>
                    <a:pt x="438" y="344"/>
                  </a:cubicBezTo>
                  <a:cubicBezTo>
                    <a:pt x="381" y="363"/>
                    <a:pt x="324" y="401"/>
                    <a:pt x="267" y="439"/>
                  </a:cubicBezTo>
                  <a:cubicBezTo>
                    <a:pt x="210" y="477"/>
                    <a:pt x="153" y="534"/>
                    <a:pt x="115" y="591"/>
                  </a:cubicBezTo>
                  <a:cubicBezTo>
                    <a:pt x="77" y="648"/>
                    <a:pt x="39" y="724"/>
                    <a:pt x="20" y="819"/>
                  </a:cubicBezTo>
                  <a:cubicBezTo>
                    <a:pt x="0" y="953"/>
                    <a:pt x="96" y="1086"/>
                    <a:pt x="229" y="1105"/>
                  </a:cubicBezTo>
                  <a:cubicBezTo>
                    <a:pt x="286" y="1124"/>
                    <a:pt x="343" y="1124"/>
                    <a:pt x="400" y="1124"/>
                  </a:cubicBezTo>
                  <a:cubicBezTo>
                    <a:pt x="515" y="1105"/>
                    <a:pt x="629" y="1105"/>
                    <a:pt x="724" y="1067"/>
                  </a:cubicBezTo>
                  <a:lnTo>
                    <a:pt x="743" y="1067"/>
                  </a:lnTo>
                  <a:cubicBezTo>
                    <a:pt x="876" y="1048"/>
                    <a:pt x="990" y="1010"/>
                    <a:pt x="1105" y="934"/>
                  </a:cubicBezTo>
                  <a:cubicBezTo>
                    <a:pt x="1219" y="877"/>
                    <a:pt x="1314" y="800"/>
                    <a:pt x="1409" y="743"/>
                  </a:cubicBezTo>
                  <a:cubicBezTo>
                    <a:pt x="1524" y="667"/>
                    <a:pt x="1619" y="572"/>
                    <a:pt x="1676" y="458"/>
                  </a:cubicBezTo>
                  <a:cubicBezTo>
                    <a:pt x="1695" y="401"/>
                    <a:pt x="1695" y="363"/>
                    <a:pt x="1695" y="305"/>
                  </a:cubicBezTo>
                  <a:cubicBezTo>
                    <a:pt x="1695" y="267"/>
                    <a:pt x="1676" y="210"/>
                    <a:pt x="1657" y="191"/>
                  </a:cubicBezTo>
                  <a:cubicBezTo>
                    <a:pt x="1600" y="96"/>
                    <a:pt x="1524" y="58"/>
                    <a:pt x="1428" y="39"/>
                  </a:cubicBezTo>
                  <a:cubicBezTo>
                    <a:pt x="1352" y="1"/>
                    <a:pt x="1257"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1" name="Google Shape;2001;p64"/>
            <p:cNvSpPr/>
            <p:nvPr/>
          </p:nvSpPr>
          <p:spPr>
            <a:xfrm>
              <a:off x="4955350" y="833425"/>
              <a:ext cx="33350" cy="19625"/>
            </a:xfrm>
            <a:custGeom>
              <a:avLst/>
              <a:gdLst/>
              <a:ahLst/>
              <a:cxnLst/>
              <a:rect l="l" t="t" r="r" b="b"/>
              <a:pathLst>
                <a:path w="1334" h="785" extrusionOk="0">
                  <a:moveTo>
                    <a:pt x="728" y="1"/>
                  </a:moveTo>
                  <a:cubicBezTo>
                    <a:pt x="562" y="1"/>
                    <a:pt x="398" y="57"/>
                    <a:pt x="248" y="157"/>
                  </a:cubicBezTo>
                  <a:cubicBezTo>
                    <a:pt x="153" y="233"/>
                    <a:pt x="77" y="347"/>
                    <a:pt x="39" y="480"/>
                  </a:cubicBezTo>
                  <a:cubicBezTo>
                    <a:pt x="1" y="595"/>
                    <a:pt x="77" y="728"/>
                    <a:pt x="210" y="766"/>
                  </a:cubicBezTo>
                  <a:cubicBezTo>
                    <a:pt x="267" y="785"/>
                    <a:pt x="343" y="785"/>
                    <a:pt x="419" y="785"/>
                  </a:cubicBezTo>
                  <a:cubicBezTo>
                    <a:pt x="515" y="766"/>
                    <a:pt x="610" y="766"/>
                    <a:pt x="686" y="747"/>
                  </a:cubicBezTo>
                  <a:lnTo>
                    <a:pt x="610" y="728"/>
                  </a:lnTo>
                  <a:lnTo>
                    <a:pt x="610" y="728"/>
                  </a:lnTo>
                  <a:cubicBezTo>
                    <a:pt x="648" y="737"/>
                    <a:pt x="681" y="742"/>
                    <a:pt x="714" y="742"/>
                  </a:cubicBezTo>
                  <a:cubicBezTo>
                    <a:pt x="748" y="742"/>
                    <a:pt x="781" y="737"/>
                    <a:pt x="819" y="728"/>
                  </a:cubicBezTo>
                  <a:cubicBezTo>
                    <a:pt x="971" y="728"/>
                    <a:pt x="1124" y="671"/>
                    <a:pt x="1238" y="576"/>
                  </a:cubicBezTo>
                  <a:cubicBezTo>
                    <a:pt x="1333" y="480"/>
                    <a:pt x="1333" y="328"/>
                    <a:pt x="1238" y="214"/>
                  </a:cubicBezTo>
                  <a:cubicBezTo>
                    <a:pt x="1124" y="81"/>
                    <a:pt x="971" y="4"/>
                    <a:pt x="800" y="4"/>
                  </a:cubicBezTo>
                  <a:cubicBezTo>
                    <a:pt x="776" y="2"/>
                    <a:pt x="752"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2" name="Google Shape;2002;p64"/>
            <p:cNvSpPr/>
            <p:nvPr/>
          </p:nvSpPr>
          <p:spPr>
            <a:xfrm>
              <a:off x="4967725" y="863875"/>
              <a:ext cx="41425" cy="32025"/>
            </a:xfrm>
            <a:custGeom>
              <a:avLst/>
              <a:gdLst/>
              <a:ahLst/>
              <a:cxnLst/>
              <a:rect l="l" t="t" r="r" b="b"/>
              <a:pathLst>
                <a:path w="1657" h="1281" extrusionOk="0">
                  <a:moveTo>
                    <a:pt x="1209" y="0"/>
                  </a:moveTo>
                  <a:cubicBezTo>
                    <a:pt x="1187" y="0"/>
                    <a:pt x="1165" y="2"/>
                    <a:pt x="1143" y="5"/>
                  </a:cubicBezTo>
                  <a:cubicBezTo>
                    <a:pt x="1086" y="5"/>
                    <a:pt x="1048" y="24"/>
                    <a:pt x="991" y="43"/>
                  </a:cubicBezTo>
                  <a:cubicBezTo>
                    <a:pt x="952" y="43"/>
                    <a:pt x="914" y="62"/>
                    <a:pt x="857" y="81"/>
                  </a:cubicBezTo>
                  <a:cubicBezTo>
                    <a:pt x="743" y="138"/>
                    <a:pt x="648" y="195"/>
                    <a:pt x="534" y="271"/>
                  </a:cubicBezTo>
                  <a:cubicBezTo>
                    <a:pt x="476" y="328"/>
                    <a:pt x="400" y="386"/>
                    <a:pt x="343" y="443"/>
                  </a:cubicBezTo>
                  <a:cubicBezTo>
                    <a:pt x="229" y="557"/>
                    <a:pt x="134" y="690"/>
                    <a:pt x="58" y="823"/>
                  </a:cubicBezTo>
                  <a:cubicBezTo>
                    <a:pt x="20" y="862"/>
                    <a:pt x="20" y="919"/>
                    <a:pt x="1" y="957"/>
                  </a:cubicBezTo>
                  <a:cubicBezTo>
                    <a:pt x="1" y="1014"/>
                    <a:pt x="20" y="1071"/>
                    <a:pt x="58" y="1128"/>
                  </a:cubicBezTo>
                  <a:lnTo>
                    <a:pt x="77" y="1128"/>
                  </a:lnTo>
                  <a:cubicBezTo>
                    <a:pt x="153" y="1223"/>
                    <a:pt x="286" y="1280"/>
                    <a:pt x="419" y="1280"/>
                  </a:cubicBezTo>
                  <a:cubicBezTo>
                    <a:pt x="686" y="1242"/>
                    <a:pt x="952" y="1147"/>
                    <a:pt x="1162" y="976"/>
                  </a:cubicBezTo>
                  <a:cubicBezTo>
                    <a:pt x="1295" y="862"/>
                    <a:pt x="1428" y="728"/>
                    <a:pt x="1524" y="576"/>
                  </a:cubicBezTo>
                  <a:cubicBezTo>
                    <a:pt x="1600" y="443"/>
                    <a:pt x="1657" y="233"/>
                    <a:pt x="1524" y="119"/>
                  </a:cubicBezTo>
                  <a:cubicBezTo>
                    <a:pt x="1428" y="40"/>
                    <a:pt x="1320" y="0"/>
                    <a:pt x="1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3" name="Google Shape;2003;p64"/>
            <p:cNvSpPr/>
            <p:nvPr/>
          </p:nvSpPr>
          <p:spPr>
            <a:xfrm>
              <a:off x="5006750" y="888250"/>
              <a:ext cx="38575" cy="23825"/>
            </a:xfrm>
            <a:custGeom>
              <a:avLst/>
              <a:gdLst/>
              <a:ahLst/>
              <a:cxnLst/>
              <a:rect l="l" t="t" r="r" b="b"/>
              <a:pathLst>
                <a:path w="1543" h="953" extrusionOk="0">
                  <a:moveTo>
                    <a:pt x="857" y="267"/>
                  </a:moveTo>
                  <a:cubicBezTo>
                    <a:pt x="914" y="267"/>
                    <a:pt x="991" y="286"/>
                    <a:pt x="1048" y="324"/>
                  </a:cubicBezTo>
                  <a:lnTo>
                    <a:pt x="1105" y="343"/>
                  </a:lnTo>
                  <a:lnTo>
                    <a:pt x="1143" y="362"/>
                  </a:lnTo>
                  <a:lnTo>
                    <a:pt x="1162" y="382"/>
                  </a:lnTo>
                  <a:cubicBezTo>
                    <a:pt x="1067" y="324"/>
                    <a:pt x="953" y="286"/>
                    <a:pt x="857" y="267"/>
                  </a:cubicBezTo>
                  <a:close/>
                  <a:moveTo>
                    <a:pt x="972" y="1"/>
                  </a:moveTo>
                  <a:cubicBezTo>
                    <a:pt x="876" y="1"/>
                    <a:pt x="781" y="1"/>
                    <a:pt x="705" y="20"/>
                  </a:cubicBezTo>
                  <a:cubicBezTo>
                    <a:pt x="572" y="39"/>
                    <a:pt x="477" y="96"/>
                    <a:pt x="381" y="172"/>
                  </a:cubicBezTo>
                  <a:lnTo>
                    <a:pt x="343" y="210"/>
                  </a:lnTo>
                  <a:cubicBezTo>
                    <a:pt x="229" y="229"/>
                    <a:pt x="134" y="267"/>
                    <a:pt x="77" y="362"/>
                  </a:cubicBezTo>
                  <a:cubicBezTo>
                    <a:pt x="20" y="420"/>
                    <a:pt x="1" y="515"/>
                    <a:pt x="1" y="591"/>
                  </a:cubicBezTo>
                  <a:cubicBezTo>
                    <a:pt x="20" y="686"/>
                    <a:pt x="77" y="781"/>
                    <a:pt x="172" y="838"/>
                  </a:cubicBezTo>
                  <a:cubicBezTo>
                    <a:pt x="324" y="915"/>
                    <a:pt x="496" y="953"/>
                    <a:pt x="667" y="953"/>
                  </a:cubicBezTo>
                  <a:cubicBezTo>
                    <a:pt x="743" y="953"/>
                    <a:pt x="838" y="934"/>
                    <a:pt x="914" y="915"/>
                  </a:cubicBezTo>
                  <a:cubicBezTo>
                    <a:pt x="1048" y="896"/>
                    <a:pt x="1181" y="838"/>
                    <a:pt x="1295" y="743"/>
                  </a:cubicBezTo>
                  <a:cubicBezTo>
                    <a:pt x="1390" y="686"/>
                    <a:pt x="1467" y="610"/>
                    <a:pt x="1505" y="515"/>
                  </a:cubicBezTo>
                  <a:cubicBezTo>
                    <a:pt x="1543" y="420"/>
                    <a:pt x="1543" y="343"/>
                    <a:pt x="1505" y="248"/>
                  </a:cubicBezTo>
                  <a:cubicBezTo>
                    <a:pt x="1467" y="172"/>
                    <a:pt x="1390" y="96"/>
                    <a:pt x="1314" y="58"/>
                  </a:cubicBezTo>
                  <a:cubicBezTo>
                    <a:pt x="1200" y="20"/>
                    <a:pt x="1086"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4" name="Google Shape;2004;p64"/>
            <p:cNvSpPr/>
            <p:nvPr/>
          </p:nvSpPr>
          <p:spPr>
            <a:xfrm>
              <a:off x="5120025" y="882075"/>
              <a:ext cx="38575" cy="42850"/>
            </a:xfrm>
            <a:custGeom>
              <a:avLst/>
              <a:gdLst/>
              <a:ahLst/>
              <a:cxnLst/>
              <a:rect l="l" t="t" r="r" b="b"/>
              <a:pathLst>
                <a:path w="1543" h="1714" extrusionOk="0">
                  <a:moveTo>
                    <a:pt x="743" y="457"/>
                  </a:moveTo>
                  <a:cubicBezTo>
                    <a:pt x="781" y="476"/>
                    <a:pt x="819" y="476"/>
                    <a:pt x="857" y="495"/>
                  </a:cubicBezTo>
                  <a:lnTo>
                    <a:pt x="819" y="495"/>
                  </a:lnTo>
                  <a:lnTo>
                    <a:pt x="876" y="514"/>
                  </a:lnTo>
                  <a:lnTo>
                    <a:pt x="914" y="533"/>
                  </a:lnTo>
                  <a:lnTo>
                    <a:pt x="953" y="571"/>
                  </a:lnTo>
                  <a:lnTo>
                    <a:pt x="1029" y="629"/>
                  </a:lnTo>
                  <a:lnTo>
                    <a:pt x="1105" y="724"/>
                  </a:lnTo>
                  <a:cubicBezTo>
                    <a:pt x="1124" y="762"/>
                    <a:pt x="1143" y="819"/>
                    <a:pt x="1162" y="838"/>
                  </a:cubicBezTo>
                  <a:cubicBezTo>
                    <a:pt x="1181" y="876"/>
                    <a:pt x="1200" y="933"/>
                    <a:pt x="1200" y="952"/>
                  </a:cubicBezTo>
                  <a:cubicBezTo>
                    <a:pt x="1219" y="971"/>
                    <a:pt x="1219" y="990"/>
                    <a:pt x="1219" y="1009"/>
                  </a:cubicBezTo>
                  <a:lnTo>
                    <a:pt x="1219" y="990"/>
                  </a:lnTo>
                  <a:cubicBezTo>
                    <a:pt x="1238" y="1009"/>
                    <a:pt x="1238" y="1047"/>
                    <a:pt x="1238" y="1085"/>
                  </a:cubicBezTo>
                  <a:cubicBezTo>
                    <a:pt x="1238" y="1123"/>
                    <a:pt x="1238" y="1200"/>
                    <a:pt x="1238" y="1238"/>
                  </a:cubicBezTo>
                  <a:cubicBezTo>
                    <a:pt x="1238" y="1276"/>
                    <a:pt x="1219" y="1333"/>
                    <a:pt x="1219" y="1352"/>
                  </a:cubicBezTo>
                  <a:cubicBezTo>
                    <a:pt x="1219" y="1371"/>
                    <a:pt x="1200" y="1409"/>
                    <a:pt x="1200" y="1428"/>
                  </a:cubicBezTo>
                  <a:lnTo>
                    <a:pt x="1200" y="1409"/>
                  </a:lnTo>
                  <a:cubicBezTo>
                    <a:pt x="1200" y="1428"/>
                    <a:pt x="1181" y="1466"/>
                    <a:pt x="1162" y="1485"/>
                  </a:cubicBezTo>
                  <a:lnTo>
                    <a:pt x="1124" y="1523"/>
                  </a:lnTo>
                  <a:lnTo>
                    <a:pt x="1105" y="1542"/>
                  </a:lnTo>
                  <a:lnTo>
                    <a:pt x="1048" y="1542"/>
                  </a:lnTo>
                  <a:lnTo>
                    <a:pt x="991" y="1561"/>
                  </a:lnTo>
                  <a:lnTo>
                    <a:pt x="876" y="1542"/>
                  </a:lnTo>
                  <a:lnTo>
                    <a:pt x="819" y="1523"/>
                  </a:lnTo>
                  <a:lnTo>
                    <a:pt x="762" y="1504"/>
                  </a:lnTo>
                  <a:cubicBezTo>
                    <a:pt x="819" y="1504"/>
                    <a:pt x="895" y="1504"/>
                    <a:pt x="953" y="1485"/>
                  </a:cubicBezTo>
                  <a:lnTo>
                    <a:pt x="838" y="1447"/>
                  </a:lnTo>
                  <a:cubicBezTo>
                    <a:pt x="781" y="1428"/>
                    <a:pt x="724" y="1409"/>
                    <a:pt x="686" y="1390"/>
                  </a:cubicBezTo>
                  <a:lnTo>
                    <a:pt x="610" y="1352"/>
                  </a:lnTo>
                  <a:lnTo>
                    <a:pt x="572" y="1314"/>
                  </a:lnTo>
                  <a:cubicBezTo>
                    <a:pt x="553" y="1295"/>
                    <a:pt x="534" y="1276"/>
                    <a:pt x="515" y="1257"/>
                  </a:cubicBezTo>
                  <a:lnTo>
                    <a:pt x="477" y="1219"/>
                  </a:lnTo>
                  <a:cubicBezTo>
                    <a:pt x="477" y="1200"/>
                    <a:pt x="458" y="1181"/>
                    <a:pt x="439" y="1143"/>
                  </a:cubicBezTo>
                  <a:cubicBezTo>
                    <a:pt x="419" y="1123"/>
                    <a:pt x="419" y="1085"/>
                    <a:pt x="400" y="1047"/>
                  </a:cubicBezTo>
                  <a:cubicBezTo>
                    <a:pt x="400" y="1028"/>
                    <a:pt x="381" y="1009"/>
                    <a:pt x="381" y="990"/>
                  </a:cubicBezTo>
                  <a:lnTo>
                    <a:pt x="381" y="914"/>
                  </a:lnTo>
                  <a:lnTo>
                    <a:pt x="381" y="857"/>
                  </a:lnTo>
                  <a:cubicBezTo>
                    <a:pt x="381" y="838"/>
                    <a:pt x="381" y="819"/>
                    <a:pt x="381" y="781"/>
                  </a:cubicBezTo>
                  <a:cubicBezTo>
                    <a:pt x="381" y="762"/>
                    <a:pt x="400" y="705"/>
                    <a:pt x="419" y="686"/>
                  </a:cubicBezTo>
                  <a:cubicBezTo>
                    <a:pt x="419" y="648"/>
                    <a:pt x="439" y="629"/>
                    <a:pt x="439" y="590"/>
                  </a:cubicBezTo>
                  <a:cubicBezTo>
                    <a:pt x="458" y="571"/>
                    <a:pt x="477" y="533"/>
                    <a:pt x="496" y="514"/>
                  </a:cubicBezTo>
                  <a:lnTo>
                    <a:pt x="496" y="514"/>
                  </a:lnTo>
                  <a:lnTo>
                    <a:pt x="477" y="533"/>
                  </a:lnTo>
                  <a:lnTo>
                    <a:pt x="515" y="495"/>
                  </a:lnTo>
                  <a:lnTo>
                    <a:pt x="534" y="476"/>
                  </a:lnTo>
                  <a:lnTo>
                    <a:pt x="572" y="457"/>
                  </a:lnTo>
                  <a:close/>
                  <a:moveTo>
                    <a:pt x="591" y="0"/>
                  </a:moveTo>
                  <a:cubicBezTo>
                    <a:pt x="496" y="19"/>
                    <a:pt x="419" y="57"/>
                    <a:pt x="343" y="95"/>
                  </a:cubicBezTo>
                  <a:cubicBezTo>
                    <a:pt x="210" y="191"/>
                    <a:pt x="115" y="324"/>
                    <a:pt x="96" y="476"/>
                  </a:cubicBezTo>
                  <a:cubicBezTo>
                    <a:pt x="1" y="743"/>
                    <a:pt x="77" y="1047"/>
                    <a:pt x="248" y="1257"/>
                  </a:cubicBezTo>
                  <a:cubicBezTo>
                    <a:pt x="343" y="1352"/>
                    <a:pt x="458" y="1428"/>
                    <a:pt x="572" y="1466"/>
                  </a:cubicBezTo>
                  <a:lnTo>
                    <a:pt x="610" y="1466"/>
                  </a:lnTo>
                  <a:lnTo>
                    <a:pt x="648" y="1504"/>
                  </a:lnTo>
                  <a:cubicBezTo>
                    <a:pt x="743" y="1580"/>
                    <a:pt x="857" y="1638"/>
                    <a:pt x="991" y="1676"/>
                  </a:cubicBezTo>
                  <a:cubicBezTo>
                    <a:pt x="1048" y="1695"/>
                    <a:pt x="1086" y="1695"/>
                    <a:pt x="1143" y="1695"/>
                  </a:cubicBezTo>
                  <a:lnTo>
                    <a:pt x="1143" y="1714"/>
                  </a:lnTo>
                  <a:cubicBezTo>
                    <a:pt x="1200" y="1695"/>
                    <a:pt x="1238" y="1676"/>
                    <a:pt x="1295" y="1657"/>
                  </a:cubicBezTo>
                  <a:cubicBezTo>
                    <a:pt x="1371" y="1580"/>
                    <a:pt x="1448" y="1485"/>
                    <a:pt x="1467" y="1371"/>
                  </a:cubicBezTo>
                  <a:cubicBezTo>
                    <a:pt x="1524" y="1238"/>
                    <a:pt x="1543" y="1085"/>
                    <a:pt x="1543" y="952"/>
                  </a:cubicBezTo>
                  <a:cubicBezTo>
                    <a:pt x="1524" y="819"/>
                    <a:pt x="1486" y="686"/>
                    <a:pt x="1428" y="571"/>
                  </a:cubicBezTo>
                  <a:cubicBezTo>
                    <a:pt x="1390" y="476"/>
                    <a:pt x="1352" y="400"/>
                    <a:pt x="1295" y="324"/>
                  </a:cubicBezTo>
                  <a:cubicBezTo>
                    <a:pt x="1238" y="267"/>
                    <a:pt x="1181" y="191"/>
                    <a:pt x="1105" y="153"/>
                  </a:cubicBezTo>
                  <a:cubicBezTo>
                    <a:pt x="1029" y="95"/>
                    <a:pt x="953" y="57"/>
                    <a:pt x="857" y="19"/>
                  </a:cubicBezTo>
                  <a:cubicBezTo>
                    <a:pt x="762" y="0"/>
                    <a:pt x="667" y="0"/>
                    <a:pt x="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5" name="Google Shape;2005;p64"/>
            <p:cNvSpPr/>
            <p:nvPr/>
          </p:nvSpPr>
          <p:spPr>
            <a:xfrm>
              <a:off x="5253775" y="898025"/>
              <a:ext cx="29050" cy="51175"/>
            </a:xfrm>
            <a:custGeom>
              <a:avLst/>
              <a:gdLst/>
              <a:ahLst/>
              <a:cxnLst/>
              <a:rect l="l" t="t" r="r" b="b"/>
              <a:pathLst>
                <a:path w="1162" h="2047" extrusionOk="0">
                  <a:moveTo>
                    <a:pt x="514" y="409"/>
                  </a:moveTo>
                  <a:cubicBezTo>
                    <a:pt x="552" y="485"/>
                    <a:pt x="590" y="562"/>
                    <a:pt x="609" y="638"/>
                  </a:cubicBezTo>
                  <a:cubicBezTo>
                    <a:pt x="629" y="714"/>
                    <a:pt x="648" y="771"/>
                    <a:pt x="667" y="828"/>
                  </a:cubicBezTo>
                  <a:lnTo>
                    <a:pt x="686" y="904"/>
                  </a:lnTo>
                  <a:lnTo>
                    <a:pt x="686" y="885"/>
                  </a:lnTo>
                  <a:cubicBezTo>
                    <a:pt x="705" y="1000"/>
                    <a:pt x="724" y="1095"/>
                    <a:pt x="743" y="1209"/>
                  </a:cubicBezTo>
                  <a:lnTo>
                    <a:pt x="743" y="1285"/>
                  </a:lnTo>
                  <a:lnTo>
                    <a:pt x="743" y="1456"/>
                  </a:lnTo>
                  <a:cubicBezTo>
                    <a:pt x="743" y="1495"/>
                    <a:pt x="743" y="1533"/>
                    <a:pt x="724" y="1571"/>
                  </a:cubicBezTo>
                  <a:lnTo>
                    <a:pt x="724" y="1552"/>
                  </a:lnTo>
                  <a:cubicBezTo>
                    <a:pt x="724" y="1571"/>
                    <a:pt x="705" y="1609"/>
                    <a:pt x="705" y="1628"/>
                  </a:cubicBezTo>
                  <a:cubicBezTo>
                    <a:pt x="705" y="1647"/>
                    <a:pt x="686" y="1666"/>
                    <a:pt x="686" y="1704"/>
                  </a:cubicBezTo>
                  <a:lnTo>
                    <a:pt x="686" y="1685"/>
                  </a:lnTo>
                  <a:cubicBezTo>
                    <a:pt x="667" y="1704"/>
                    <a:pt x="667" y="1723"/>
                    <a:pt x="648" y="1742"/>
                  </a:cubicBezTo>
                  <a:lnTo>
                    <a:pt x="609" y="1780"/>
                  </a:lnTo>
                  <a:lnTo>
                    <a:pt x="590" y="1799"/>
                  </a:lnTo>
                  <a:lnTo>
                    <a:pt x="571" y="1799"/>
                  </a:lnTo>
                  <a:lnTo>
                    <a:pt x="552" y="1761"/>
                  </a:lnTo>
                  <a:lnTo>
                    <a:pt x="514" y="1761"/>
                  </a:lnTo>
                  <a:lnTo>
                    <a:pt x="457" y="1742"/>
                  </a:lnTo>
                  <a:lnTo>
                    <a:pt x="419" y="1723"/>
                  </a:lnTo>
                  <a:lnTo>
                    <a:pt x="381" y="1685"/>
                  </a:lnTo>
                  <a:lnTo>
                    <a:pt x="343" y="1628"/>
                  </a:lnTo>
                  <a:lnTo>
                    <a:pt x="305" y="1552"/>
                  </a:lnTo>
                  <a:cubicBezTo>
                    <a:pt x="267" y="1495"/>
                    <a:pt x="248" y="1437"/>
                    <a:pt x="210" y="1361"/>
                  </a:cubicBezTo>
                  <a:cubicBezTo>
                    <a:pt x="191" y="1285"/>
                    <a:pt x="172" y="1209"/>
                    <a:pt x="134" y="1133"/>
                  </a:cubicBezTo>
                  <a:lnTo>
                    <a:pt x="134" y="1095"/>
                  </a:lnTo>
                  <a:cubicBezTo>
                    <a:pt x="153" y="1057"/>
                    <a:pt x="134" y="1019"/>
                    <a:pt x="153" y="961"/>
                  </a:cubicBezTo>
                  <a:cubicBezTo>
                    <a:pt x="172" y="904"/>
                    <a:pt x="172" y="847"/>
                    <a:pt x="191" y="809"/>
                  </a:cubicBezTo>
                  <a:cubicBezTo>
                    <a:pt x="210" y="771"/>
                    <a:pt x="229" y="733"/>
                    <a:pt x="248" y="695"/>
                  </a:cubicBezTo>
                  <a:lnTo>
                    <a:pt x="305" y="581"/>
                  </a:lnTo>
                  <a:lnTo>
                    <a:pt x="305" y="600"/>
                  </a:lnTo>
                  <a:cubicBezTo>
                    <a:pt x="324" y="562"/>
                    <a:pt x="343" y="543"/>
                    <a:pt x="362" y="505"/>
                  </a:cubicBezTo>
                  <a:lnTo>
                    <a:pt x="381" y="485"/>
                  </a:lnTo>
                  <a:cubicBezTo>
                    <a:pt x="419" y="466"/>
                    <a:pt x="438" y="447"/>
                    <a:pt x="457" y="428"/>
                  </a:cubicBezTo>
                  <a:lnTo>
                    <a:pt x="476" y="428"/>
                  </a:lnTo>
                  <a:lnTo>
                    <a:pt x="514" y="409"/>
                  </a:lnTo>
                  <a:close/>
                  <a:moveTo>
                    <a:pt x="561" y="0"/>
                  </a:moveTo>
                  <a:cubicBezTo>
                    <a:pt x="392" y="0"/>
                    <a:pt x="220" y="133"/>
                    <a:pt x="134" y="276"/>
                  </a:cubicBezTo>
                  <a:cubicBezTo>
                    <a:pt x="38" y="428"/>
                    <a:pt x="0" y="619"/>
                    <a:pt x="0" y="790"/>
                  </a:cubicBezTo>
                  <a:cubicBezTo>
                    <a:pt x="0" y="885"/>
                    <a:pt x="0" y="961"/>
                    <a:pt x="38" y="1057"/>
                  </a:cubicBezTo>
                  <a:cubicBezTo>
                    <a:pt x="38" y="1114"/>
                    <a:pt x="57" y="1190"/>
                    <a:pt x="95" y="1247"/>
                  </a:cubicBezTo>
                  <a:lnTo>
                    <a:pt x="115" y="1361"/>
                  </a:lnTo>
                  <a:cubicBezTo>
                    <a:pt x="153" y="1571"/>
                    <a:pt x="210" y="1837"/>
                    <a:pt x="419" y="1970"/>
                  </a:cubicBezTo>
                  <a:cubicBezTo>
                    <a:pt x="457" y="1989"/>
                    <a:pt x="514" y="2009"/>
                    <a:pt x="571" y="2028"/>
                  </a:cubicBezTo>
                  <a:lnTo>
                    <a:pt x="609" y="2047"/>
                  </a:lnTo>
                  <a:cubicBezTo>
                    <a:pt x="667" y="2047"/>
                    <a:pt x="705" y="2028"/>
                    <a:pt x="743" y="2009"/>
                  </a:cubicBezTo>
                  <a:cubicBezTo>
                    <a:pt x="838" y="1970"/>
                    <a:pt x="933" y="1894"/>
                    <a:pt x="990" y="1799"/>
                  </a:cubicBezTo>
                  <a:cubicBezTo>
                    <a:pt x="1066" y="1666"/>
                    <a:pt x="1124" y="1514"/>
                    <a:pt x="1143" y="1361"/>
                  </a:cubicBezTo>
                  <a:cubicBezTo>
                    <a:pt x="1162" y="1228"/>
                    <a:pt x="1162" y="1095"/>
                    <a:pt x="1143" y="961"/>
                  </a:cubicBezTo>
                  <a:cubicBezTo>
                    <a:pt x="1124" y="790"/>
                    <a:pt x="1085" y="638"/>
                    <a:pt x="1028" y="485"/>
                  </a:cubicBezTo>
                  <a:cubicBezTo>
                    <a:pt x="990" y="390"/>
                    <a:pt x="952" y="314"/>
                    <a:pt x="895" y="238"/>
                  </a:cubicBezTo>
                  <a:cubicBezTo>
                    <a:pt x="857" y="162"/>
                    <a:pt x="800" y="86"/>
                    <a:pt x="724" y="48"/>
                  </a:cubicBezTo>
                  <a:cubicBezTo>
                    <a:pt x="672" y="15"/>
                    <a:pt x="617" y="0"/>
                    <a:pt x="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6" name="Google Shape;2006;p64"/>
            <p:cNvSpPr/>
            <p:nvPr/>
          </p:nvSpPr>
          <p:spPr>
            <a:xfrm>
              <a:off x="5083375" y="914075"/>
              <a:ext cx="46675" cy="92250"/>
            </a:xfrm>
            <a:custGeom>
              <a:avLst/>
              <a:gdLst/>
              <a:ahLst/>
              <a:cxnLst/>
              <a:rect l="l" t="t" r="r" b="b"/>
              <a:pathLst>
                <a:path w="1867" h="3690" extrusionOk="0">
                  <a:moveTo>
                    <a:pt x="362" y="1"/>
                  </a:moveTo>
                  <a:cubicBezTo>
                    <a:pt x="343" y="1"/>
                    <a:pt x="324" y="5"/>
                    <a:pt x="305" y="15"/>
                  </a:cubicBezTo>
                  <a:cubicBezTo>
                    <a:pt x="248" y="34"/>
                    <a:pt x="210" y="72"/>
                    <a:pt x="172" y="110"/>
                  </a:cubicBezTo>
                  <a:cubicBezTo>
                    <a:pt x="153" y="148"/>
                    <a:pt x="115" y="167"/>
                    <a:pt x="96" y="205"/>
                  </a:cubicBezTo>
                  <a:lnTo>
                    <a:pt x="77" y="224"/>
                  </a:lnTo>
                  <a:lnTo>
                    <a:pt x="77" y="186"/>
                  </a:lnTo>
                  <a:lnTo>
                    <a:pt x="77" y="129"/>
                  </a:lnTo>
                  <a:lnTo>
                    <a:pt x="77" y="72"/>
                  </a:lnTo>
                  <a:cubicBezTo>
                    <a:pt x="58" y="129"/>
                    <a:pt x="58" y="186"/>
                    <a:pt x="77" y="262"/>
                  </a:cubicBezTo>
                  <a:cubicBezTo>
                    <a:pt x="58" y="281"/>
                    <a:pt x="39" y="300"/>
                    <a:pt x="39" y="338"/>
                  </a:cubicBezTo>
                  <a:cubicBezTo>
                    <a:pt x="20" y="377"/>
                    <a:pt x="1" y="415"/>
                    <a:pt x="1" y="453"/>
                  </a:cubicBezTo>
                  <a:cubicBezTo>
                    <a:pt x="20" y="434"/>
                    <a:pt x="20" y="396"/>
                    <a:pt x="39" y="377"/>
                  </a:cubicBezTo>
                  <a:lnTo>
                    <a:pt x="58" y="338"/>
                  </a:lnTo>
                  <a:lnTo>
                    <a:pt x="77" y="319"/>
                  </a:lnTo>
                  <a:lnTo>
                    <a:pt x="77" y="338"/>
                  </a:lnTo>
                  <a:cubicBezTo>
                    <a:pt x="96" y="434"/>
                    <a:pt x="115" y="510"/>
                    <a:pt x="134" y="586"/>
                  </a:cubicBezTo>
                  <a:cubicBezTo>
                    <a:pt x="191" y="776"/>
                    <a:pt x="229" y="948"/>
                    <a:pt x="267" y="1138"/>
                  </a:cubicBezTo>
                  <a:cubicBezTo>
                    <a:pt x="324" y="1405"/>
                    <a:pt x="362" y="1690"/>
                    <a:pt x="381" y="1957"/>
                  </a:cubicBezTo>
                  <a:cubicBezTo>
                    <a:pt x="420" y="2223"/>
                    <a:pt x="458" y="2490"/>
                    <a:pt x="496" y="2756"/>
                  </a:cubicBezTo>
                  <a:cubicBezTo>
                    <a:pt x="496" y="2909"/>
                    <a:pt x="534" y="3061"/>
                    <a:pt x="572" y="3213"/>
                  </a:cubicBezTo>
                  <a:cubicBezTo>
                    <a:pt x="591" y="3289"/>
                    <a:pt x="629" y="3366"/>
                    <a:pt x="667" y="3442"/>
                  </a:cubicBezTo>
                  <a:cubicBezTo>
                    <a:pt x="705" y="3499"/>
                    <a:pt x="743" y="3537"/>
                    <a:pt x="800" y="3575"/>
                  </a:cubicBezTo>
                  <a:cubicBezTo>
                    <a:pt x="838" y="3613"/>
                    <a:pt x="896" y="3651"/>
                    <a:pt x="953" y="3670"/>
                  </a:cubicBezTo>
                  <a:lnTo>
                    <a:pt x="972" y="3670"/>
                  </a:lnTo>
                  <a:cubicBezTo>
                    <a:pt x="1010" y="3670"/>
                    <a:pt x="1067" y="3689"/>
                    <a:pt x="1105" y="3689"/>
                  </a:cubicBezTo>
                  <a:lnTo>
                    <a:pt x="1162" y="3689"/>
                  </a:lnTo>
                  <a:cubicBezTo>
                    <a:pt x="1238" y="3670"/>
                    <a:pt x="1295" y="3651"/>
                    <a:pt x="1371" y="3613"/>
                  </a:cubicBezTo>
                  <a:cubicBezTo>
                    <a:pt x="1410" y="3575"/>
                    <a:pt x="1467" y="3537"/>
                    <a:pt x="1505" y="3480"/>
                  </a:cubicBezTo>
                  <a:cubicBezTo>
                    <a:pt x="1600" y="3385"/>
                    <a:pt x="1657" y="3251"/>
                    <a:pt x="1714" y="3137"/>
                  </a:cubicBezTo>
                  <a:cubicBezTo>
                    <a:pt x="1771" y="3004"/>
                    <a:pt x="1809" y="2851"/>
                    <a:pt x="1828" y="2718"/>
                  </a:cubicBezTo>
                  <a:cubicBezTo>
                    <a:pt x="1866" y="2547"/>
                    <a:pt x="1866" y="2356"/>
                    <a:pt x="1866" y="2185"/>
                  </a:cubicBezTo>
                  <a:cubicBezTo>
                    <a:pt x="1847" y="2014"/>
                    <a:pt x="1809" y="1862"/>
                    <a:pt x="1752" y="1709"/>
                  </a:cubicBezTo>
                  <a:cubicBezTo>
                    <a:pt x="1695" y="1557"/>
                    <a:pt x="1638" y="1386"/>
                    <a:pt x="1581" y="1233"/>
                  </a:cubicBezTo>
                  <a:cubicBezTo>
                    <a:pt x="1524" y="1081"/>
                    <a:pt x="1448" y="929"/>
                    <a:pt x="1371" y="795"/>
                  </a:cubicBezTo>
                  <a:cubicBezTo>
                    <a:pt x="1276" y="662"/>
                    <a:pt x="1181" y="548"/>
                    <a:pt x="1067" y="453"/>
                  </a:cubicBezTo>
                  <a:cubicBezTo>
                    <a:pt x="1010" y="396"/>
                    <a:pt x="934" y="338"/>
                    <a:pt x="876" y="300"/>
                  </a:cubicBezTo>
                  <a:cubicBezTo>
                    <a:pt x="819" y="262"/>
                    <a:pt x="781" y="224"/>
                    <a:pt x="724" y="186"/>
                  </a:cubicBezTo>
                  <a:cubicBezTo>
                    <a:pt x="648" y="129"/>
                    <a:pt x="591" y="91"/>
                    <a:pt x="515" y="53"/>
                  </a:cubicBezTo>
                  <a:cubicBezTo>
                    <a:pt x="477" y="34"/>
                    <a:pt x="439" y="15"/>
                    <a:pt x="420" y="15"/>
                  </a:cubicBezTo>
                  <a:cubicBezTo>
                    <a:pt x="401" y="5"/>
                    <a:pt x="381" y="1"/>
                    <a:pt x="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7" name="Google Shape;2007;p64"/>
            <p:cNvSpPr/>
            <p:nvPr/>
          </p:nvSpPr>
          <p:spPr>
            <a:xfrm>
              <a:off x="5571700" y="1849675"/>
              <a:ext cx="39050" cy="66175"/>
            </a:xfrm>
            <a:custGeom>
              <a:avLst/>
              <a:gdLst/>
              <a:ahLst/>
              <a:cxnLst/>
              <a:rect l="l" t="t" r="r" b="b"/>
              <a:pathLst>
                <a:path w="1562" h="2647" extrusionOk="0">
                  <a:moveTo>
                    <a:pt x="1019" y="0"/>
                  </a:moveTo>
                  <a:cubicBezTo>
                    <a:pt x="944" y="0"/>
                    <a:pt x="864" y="26"/>
                    <a:pt x="800" y="76"/>
                  </a:cubicBezTo>
                  <a:cubicBezTo>
                    <a:pt x="705" y="191"/>
                    <a:pt x="648" y="343"/>
                    <a:pt x="610" y="495"/>
                  </a:cubicBezTo>
                  <a:cubicBezTo>
                    <a:pt x="591" y="514"/>
                    <a:pt x="572" y="552"/>
                    <a:pt x="572" y="590"/>
                  </a:cubicBezTo>
                  <a:lnTo>
                    <a:pt x="496" y="724"/>
                  </a:lnTo>
                  <a:cubicBezTo>
                    <a:pt x="324" y="990"/>
                    <a:pt x="172" y="1295"/>
                    <a:pt x="77" y="1599"/>
                  </a:cubicBezTo>
                  <a:cubicBezTo>
                    <a:pt x="20" y="1752"/>
                    <a:pt x="1" y="1942"/>
                    <a:pt x="20" y="2113"/>
                  </a:cubicBezTo>
                  <a:cubicBezTo>
                    <a:pt x="39" y="2209"/>
                    <a:pt x="58" y="2304"/>
                    <a:pt x="115" y="2380"/>
                  </a:cubicBezTo>
                  <a:cubicBezTo>
                    <a:pt x="153" y="2456"/>
                    <a:pt x="210" y="2513"/>
                    <a:pt x="286" y="2570"/>
                  </a:cubicBezTo>
                  <a:lnTo>
                    <a:pt x="305" y="2570"/>
                  </a:lnTo>
                  <a:cubicBezTo>
                    <a:pt x="381" y="2628"/>
                    <a:pt x="476" y="2647"/>
                    <a:pt x="572" y="2647"/>
                  </a:cubicBezTo>
                  <a:lnTo>
                    <a:pt x="610" y="2647"/>
                  </a:lnTo>
                  <a:cubicBezTo>
                    <a:pt x="705" y="2647"/>
                    <a:pt x="781" y="2608"/>
                    <a:pt x="857" y="2570"/>
                  </a:cubicBezTo>
                  <a:cubicBezTo>
                    <a:pt x="1029" y="2456"/>
                    <a:pt x="1181" y="2285"/>
                    <a:pt x="1257" y="2094"/>
                  </a:cubicBezTo>
                  <a:cubicBezTo>
                    <a:pt x="1466" y="1695"/>
                    <a:pt x="1562" y="1257"/>
                    <a:pt x="1543" y="819"/>
                  </a:cubicBezTo>
                  <a:cubicBezTo>
                    <a:pt x="1543" y="629"/>
                    <a:pt x="1505" y="438"/>
                    <a:pt x="1447" y="267"/>
                  </a:cubicBezTo>
                  <a:cubicBezTo>
                    <a:pt x="1428" y="191"/>
                    <a:pt x="1371" y="115"/>
                    <a:pt x="1295" y="76"/>
                  </a:cubicBezTo>
                  <a:cubicBezTo>
                    <a:pt x="1238" y="38"/>
                    <a:pt x="1181" y="19"/>
                    <a:pt x="1124" y="19"/>
                  </a:cubicBezTo>
                  <a:cubicBezTo>
                    <a:pt x="1092" y="7"/>
                    <a:pt x="1056"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8" name="Google Shape;2008;p64"/>
            <p:cNvSpPr/>
            <p:nvPr/>
          </p:nvSpPr>
          <p:spPr>
            <a:xfrm>
              <a:off x="5545050" y="1627400"/>
              <a:ext cx="51900" cy="56200"/>
            </a:xfrm>
            <a:custGeom>
              <a:avLst/>
              <a:gdLst/>
              <a:ahLst/>
              <a:cxnLst/>
              <a:rect l="l" t="t" r="r" b="b"/>
              <a:pathLst>
                <a:path w="2076" h="2248" extrusionOk="0">
                  <a:moveTo>
                    <a:pt x="667" y="1"/>
                  </a:moveTo>
                  <a:cubicBezTo>
                    <a:pt x="591" y="1"/>
                    <a:pt x="495" y="20"/>
                    <a:pt x="419" y="58"/>
                  </a:cubicBezTo>
                  <a:cubicBezTo>
                    <a:pt x="229" y="153"/>
                    <a:pt x="96" y="343"/>
                    <a:pt x="58" y="553"/>
                  </a:cubicBezTo>
                  <a:cubicBezTo>
                    <a:pt x="0" y="991"/>
                    <a:pt x="153" y="1447"/>
                    <a:pt x="476" y="1752"/>
                  </a:cubicBezTo>
                  <a:cubicBezTo>
                    <a:pt x="648" y="1885"/>
                    <a:pt x="838" y="2000"/>
                    <a:pt x="1048" y="2057"/>
                  </a:cubicBezTo>
                  <a:cubicBezTo>
                    <a:pt x="1124" y="2076"/>
                    <a:pt x="1219" y="2076"/>
                    <a:pt x="1295" y="2076"/>
                  </a:cubicBezTo>
                  <a:cubicBezTo>
                    <a:pt x="1390" y="2152"/>
                    <a:pt x="1485" y="2209"/>
                    <a:pt x="1600" y="2247"/>
                  </a:cubicBezTo>
                  <a:lnTo>
                    <a:pt x="1695" y="2247"/>
                  </a:lnTo>
                  <a:cubicBezTo>
                    <a:pt x="1790" y="2247"/>
                    <a:pt x="1866" y="2190"/>
                    <a:pt x="1923" y="2133"/>
                  </a:cubicBezTo>
                  <a:cubicBezTo>
                    <a:pt x="1999" y="2057"/>
                    <a:pt x="2037" y="1981"/>
                    <a:pt x="2057" y="1885"/>
                  </a:cubicBezTo>
                  <a:cubicBezTo>
                    <a:pt x="2076" y="1809"/>
                    <a:pt x="2076" y="1714"/>
                    <a:pt x="2076" y="1638"/>
                  </a:cubicBezTo>
                  <a:cubicBezTo>
                    <a:pt x="2057" y="1467"/>
                    <a:pt x="2018" y="1314"/>
                    <a:pt x="1923" y="1162"/>
                  </a:cubicBezTo>
                  <a:cubicBezTo>
                    <a:pt x="1828" y="952"/>
                    <a:pt x="1714" y="762"/>
                    <a:pt x="1562" y="572"/>
                  </a:cubicBezTo>
                  <a:cubicBezTo>
                    <a:pt x="1409" y="362"/>
                    <a:pt x="1200" y="172"/>
                    <a:pt x="952" y="58"/>
                  </a:cubicBezTo>
                  <a:cubicBezTo>
                    <a:pt x="876" y="20"/>
                    <a:pt x="762" y="1"/>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09" name="Google Shape;2009;p64"/>
            <p:cNvSpPr/>
            <p:nvPr/>
          </p:nvSpPr>
          <p:spPr>
            <a:xfrm>
              <a:off x="5339450" y="2110775"/>
              <a:ext cx="21900" cy="32100"/>
            </a:xfrm>
            <a:custGeom>
              <a:avLst/>
              <a:gdLst/>
              <a:ahLst/>
              <a:cxnLst/>
              <a:rect l="l" t="t" r="r" b="b"/>
              <a:pathLst>
                <a:path w="876" h="1284" extrusionOk="0">
                  <a:moveTo>
                    <a:pt x="348" y="1"/>
                  </a:moveTo>
                  <a:cubicBezTo>
                    <a:pt x="279" y="1"/>
                    <a:pt x="214" y="22"/>
                    <a:pt x="171" y="65"/>
                  </a:cubicBezTo>
                  <a:cubicBezTo>
                    <a:pt x="114" y="122"/>
                    <a:pt x="76" y="198"/>
                    <a:pt x="57" y="275"/>
                  </a:cubicBezTo>
                  <a:cubicBezTo>
                    <a:pt x="38" y="332"/>
                    <a:pt x="19" y="389"/>
                    <a:pt x="19" y="427"/>
                  </a:cubicBezTo>
                  <a:cubicBezTo>
                    <a:pt x="0" y="579"/>
                    <a:pt x="19" y="712"/>
                    <a:pt x="57" y="846"/>
                  </a:cubicBezTo>
                  <a:cubicBezTo>
                    <a:pt x="76" y="903"/>
                    <a:pt x="114" y="979"/>
                    <a:pt x="133" y="1036"/>
                  </a:cubicBezTo>
                  <a:cubicBezTo>
                    <a:pt x="171" y="1131"/>
                    <a:pt x="229" y="1207"/>
                    <a:pt x="286" y="1284"/>
                  </a:cubicBezTo>
                  <a:cubicBezTo>
                    <a:pt x="248" y="1227"/>
                    <a:pt x="229" y="1169"/>
                    <a:pt x="210" y="1093"/>
                  </a:cubicBezTo>
                  <a:lnTo>
                    <a:pt x="210" y="1093"/>
                  </a:lnTo>
                  <a:cubicBezTo>
                    <a:pt x="248" y="1169"/>
                    <a:pt x="305" y="1207"/>
                    <a:pt x="381" y="1246"/>
                  </a:cubicBezTo>
                  <a:cubicBezTo>
                    <a:pt x="438" y="1265"/>
                    <a:pt x="495" y="1284"/>
                    <a:pt x="552" y="1284"/>
                  </a:cubicBezTo>
                  <a:cubicBezTo>
                    <a:pt x="590" y="1284"/>
                    <a:pt x="628" y="1265"/>
                    <a:pt x="647" y="1246"/>
                  </a:cubicBezTo>
                  <a:cubicBezTo>
                    <a:pt x="724" y="1188"/>
                    <a:pt x="781" y="1112"/>
                    <a:pt x="800" y="1017"/>
                  </a:cubicBezTo>
                  <a:cubicBezTo>
                    <a:pt x="876" y="846"/>
                    <a:pt x="876" y="674"/>
                    <a:pt x="838" y="503"/>
                  </a:cubicBezTo>
                  <a:cubicBezTo>
                    <a:pt x="819" y="427"/>
                    <a:pt x="800" y="370"/>
                    <a:pt x="762" y="313"/>
                  </a:cubicBezTo>
                  <a:cubicBezTo>
                    <a:pt x="724" y="237"/>
                    <a:pt x="685" y="160"/>
                    <a:pt x="628" y="103"/>
                  </a:cubicBezTo>
                  <a:cubicBezTo>
                    <a:pt x="571" y="46"/>
                    <a:pt x="495" y="8"/>
                    <a:pt x="419" y="8"/>
                  </a:cubicBezTo>
                  <a:cubicBezTo>
                    <a:pt x="395" y="3"/>
                    <a:pt x="371"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0" name="Google Shape;2010;p64"/>
            <p:cNvSpPr/>
            <p:nvPr/>
          </p:nvSpPr>
          <p:spPr>
            <a:xfrm>
              <a:off x="5275675" y="2056225"/>
              <a:ext cx="48075" cy="39050"/>
            </a:xfrm>
            <a:custGeom>
              <a:avLst/>
              <a:gdLst/>
              <a:ahLst/>
              <a:cxnLst/>
              <a:rect l="l" t="t" r="r" b="b"/>
              <a:pathLst>
                <a:path w="1923" h="1562" extrusionOk="0">
                  <a:moveTo>
                    <a:pt x="990" y="1314"/>
                  </a:moveTo>
                  <a:lnTo>
                    <a:pt x="1066" y="1333"/>
                  </a:lnTo>
                  <a:lnTo>
                    <a:pt x="1314" y="1333"/>
                  </a:lnTo>
                  <a:lnTo>
                    <a:pt x="1352" y="1352"/>
                  </a:lnTo>
                  <a:lnTo>
                    <a:pt x="1447" y="1371"/>
                  </a:lnTo>
                  <a:lnTo>
                    <a:pt x="1504" y="1371"/>
                  </a:lnTo>
                  <a:lnTo>
                    <a:pt x="1466" y="1390"/>
                  </a:lnTo>
                  <a:lnTo>
                    <a:pt x="1333" y="1390"/>
                  </a:lnTo>
                  <a:lnTo>
                    <a:pt x="1199" y="1371"/>
                  </a:lnTo>
                  <a:lnTo>
                    <a:pt x="1047" y="1333"/>
                  </a:lnTo>
                  <a:lnTo>
                    <a:pt x="990" y="1314"/>
                  </a:lnTo>
                  <a:close/>
                  <a:moveTo>
                    <a:pt x="457" y="1"/>
                  </a:moveTo>
                  <a:cubicBezTo>
                    <a:pt x="400" y="20"/>
                    <a:pt x="343" y="20"/>
                    <a:pt x="305" y="39"/>
                  </a:cubicBezTo>
                  <a:cubicBezTo>
                    <a:pt x="190" y="115"/>
                    <a:pt x="95" y="210"/>
                    <a:pt x="57" y="343"/>
                  </a:cubicBezTo>
                  <a:cubicBezTo>
                    <a:pt x="19" y="477"/>
                    <a:pt x="0" y="629"/>
                    <a:pt x="19" y="762"/>
                  </a:cubicBezTo>
                  <a:cubicBezTo>
                    <a:pt x="38" y="934"/>
                    <a:pt x="114" y="1067"/>
                    <a:pt x="248" y="1162"/>
                  </a:cubicBezTo>
                  <a:cubicBezTo>
                    <a:pt x="324" y="1219"/>
                    <a:pt x="381" y="1257"/>
                    <a:pt x="476" y="1276"/>
                  </a:cubicBezTo>
                  <a:cubicBezTo>
                    <a:pt x="533" y="1295"/>
                    <a:pt x="590" y="1314"/>
                    <a:pt x="647" y="1314"/>
                  </a:cubicBezTo>
                  <a:cubicBezTo>
                    <a:pt x="676" y="1324"/>
                    <a:pt x="704" y="1329"/>
                    <a:pt x="733" y="1329"/>
                  </a:cubicBezTo>
                  <a:cubicBezTo>
                    <a:pt x="762" y="1329"/>
                    <a:pt x="790" y="1324"/>
                    <a:pt x="819" y="1314"/>
                  </a:cubicBezTo>
                  <a:lnTo>
                    <a:pt x="876" y="1314"/>
                  </a:lnTo>
                  <a:cubicBezTo>
                    <a:pt x="933" y="1352"/>
                    <a:pt x="990" y="1390"/>
                    <a:pt x="1066" y="1429"/>
                  </a:cubicBezTo>
                  <a:cubicBezTo>
                    <a:pt x="1123" y="1467"/>
                    <a:pt x="1199" y="1486"/>
                    <a:pt x="1257" y="1505"/>
                  </a:cubicBezTo>
                  <a:lnTo>
                    <a:pt x="1295" y="1505"/>
                  </a:lnTo>
                  <a:cubicBezTo>
                    <a:pt x="1333" y="1543"/>
                    <a:pt x="1390" y="1562"/>
                    <a:pt x="1466" y="1562"/>
                  </a:cubicBezTo>
                  <a:cubicBezTo>
                    <a:pt x="1523" y="1562"/>
                    <a:pt x="1561" y="1543"/>
                    <a:pt x="1618" y="1524"/>
                  </a:cubicBezTo>
                  <a:cubicBezTo>
                    <a:pt x="1713" y="1486"/>
                    <a:pt x="1771" y="1410"/>
                    <a:pt x="1828" y="1333"/>
                  </a:cubicBezTo>
                  <a:cubicBezTo>
                    <a:pt x="1904" y="1200"/>
                    <a:pt x="1923" y="1048"/>
                    <a:pt x="1904" y="915"/>
                  </a:cubicBezTo>
                  <a:cubicBezTo>
                    <a:pt x="1790" y="648"/>
                    <a:pt x="1599" y="439"/>
                    <a:pt x="1352" y="305"/>
                  </a:cubicBezTo>
                  <a:cubicBezTo>
                    <a:pt x="1199" y="210"/>
                    <a:pt x="1047" y="153"/>
                    <a:pt x="876" y="96"/>
                  </a:cubicBezTo>
                  <a:cubicBezTo>
                    <a:pt x="800" y="58"/>
                    <a:pt x="704" y="39"/>
                    <a:pt x="628" y="20"/>
                  </a:cubicBezTo>
                  <a:cubicBezTo>
                    <a:pt x="571" y="20"/>
                    <a:pt x="514" y="20"/>
                    <a:pt x="457" y="1"/>
                  </a:cubicBezTo>
                  <a:close/>
                </a:path>
              </a:pathLst>
            </a:custGeom>
            <a:solidFill>
              <a:srgbClr val="2A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1" name="Google Shape;2011;p64"/>
            <p:cNvSpPr/>
            <p:nvPr/>
          </p:nvSpPr>
          <p:spPr>
            <a:xfrm>
              <a:off x="5058625" y="1940325"/>
              <a:ext cx="35725" cy="50250"/>
            </a:xfrm>
            <a:custGeom>
              <a:avLst/>
              <a:gdLst/>
              <a:ahLst/>
              <a:cxnLst/>
              <a:rect l="l" t="t" r="r" b="b"/>
              <a:pathLst>
                <a:path w="1429" h="2010" extrusionOk="0">
                  <a:moveTo>
                    <a:pt x="446" y="1"/>
                  </a:moveTo>
                  <a:cubicBezTo>
                    <a:pt x="320" y="1"/>
                    <a:pt x="201" y="49"/>
                    <a:pt x="134" y="163"/>
                  </a:cubicBezTo>
                  <a:cubicBezTo>
                    <a:pt x="1" y="467"/>
                    <a:pt x="20" y="829"/>
                    <a:pt x="210" y="1115"/>
                  </a:cubicBezTo>
                  <a:cubicBezTo>
                    <a:pt x="229" y="1153"/>
                    <a:pt x="248" y="1210"/>
                    <a:pt x="267" y="1248"/>
                  </a:cubicBezTo>
                  <a:cubicBezTo>
                    <a:pt x="343" y="1381"/>
                    <a:pt x="420" y="1515"/>
                    <a:pt x="515" y="1648"/>
                  </a:cubicBezTo>
                  <a:cubicBezTo>
                    <a:pt x="572" y="1724"/>
                    <a:pt x="629" y="1781"/>
                    <a:pt x="705" y="1857"/>
                  </a:cubicBezTo>
                  <a:cubicBezTo>
                    <a:pt x="743" y="1895"/>
                    <a:pt x="800" y="1952"/>
                    <a:pt x="877" y="1971"/>
                  </a:cubicBezTo>
                  <a:lnTo>
                    <a:pt x="877" y="1990"/>
                  </a:lnTo>
                  <a:cubicBezTo>
                    <a:pt x="915" y="2009"/>
                    <a:pt x="972" y="2009"/>
                    <a:pt x="1010" y="2009"/>
                  </a:cubicBezTo>
                  <a:lnTo>
                    <a:pt x="1048" y="2009"/>
                  </a:lnTo>
                  <a:cubicBezTo>
                    <a:pt x="1105" y="1990"/>
                    <a:pt x="1162" y="1971"/>
                    <a:pt x="1200" y="1933"/>
                  </a:cubicBezTo>
                  <a:cubicBezTo>
                    <a:pt x="1314" y="1819"/>
                    <a:pt x="1371" y="1667"/>
                    <a:pt x="1391" y="1515"/>
                  </a:cubicBezTo>
                  <a:cubicBezTo>
                    <a:pt x="1429" y="1229"/>
                    <a:pt x="1371" y="924"/>
                    <a:pt x="1238" y="658"/>
                  </a:cubicBezTo>
                  <a:cubicBezTo>
                    <a:pt x="1143" y="448"/>
                    <a:pt x="991" y="258"/>
                    <a:pt x="800" y="125"/>
                  </a:cubicBezTo>
                  <a:cubicBezTo>
                    <a:pt x="705" y="49"/>
                    <a:pt x="572" y="1"/>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2" name="Google Shape;2012;p64"/>
            <p:cNvSpPr/>
            <p:nvPr/>
          </p:nvSpPr>
          <p:spPr>
            <a:xfrm>
              <a:off x="5389425" y="2023800"/>
              <a:ext cx="34275" cy="51975"/>
            </a:xfrm>
            <a:custGeom>
              <a:avLst/>
              <a:gdLst/>
              <a:ahLst/>
              <a:cxnLst/>
              <a:rect l="l" t="t" r="r" b="b"/>
              <a:pathLst>
                <a:path w="1371" h="2079" extrusionOk="0">
                  <a:moveTo>
                    <a:pt x="747" y="1"/>
                  </a:moveTo>
                  <a:cubicBezTo>
                    <a:pt x="676" y="1"/>
                    <a:pt x="605" y="19"/>
                    <a:pt x="533" y="60"/>
                  </a:cubicBezTo>
                  <a:cubicBezTo>
                    <a:pt x="438" y="117"/>
                    <a:pt x="362" y="213"/>
                    <a:pt x="305" y="289"/>
                  </a:cubicBezTo>
                  <a:cubicBezTo>
                    <a:pt x="190" y="460"/>
                    <a:pt x="114" y="631"/>
                    <a:pt x="57" y="822"/>
                  </a:cubicBezTo>
                  <a:cubicBezTo>
                    <a:pt x="0" y="955"/>
                    <a:pt x="0" y="1126"/>
                    <a:pt x="38" y="1279"/>
                  </a:cubicBezTo>
                  <a:cubicBezTo>
                    <a:pt x="19" y="1317"/>
                    <a:pt x="0" y="1374"/>
                    <a:pt x="0" y="1431"/>
                  </a:cubicBezTo>
                  <a:cubicBezTo>
                    <a:pt x="0" y="1545"/>
                    <a:pt x="19" y="1678"/>
                    <a:pt x="95" y="1793"/>
                  </a:cubicBezTo>
                  <a:lnTo>
                    <a:pt x="114" y="1831"/>
                  </a:lnTo>
                  <a:cubicBezTo>
                    <a:pt x="209" y="1983"/>
                    <a:pt x="381" y="2059"/>
                    <a:pt x="571" y="2078"/>
                  </a:cubicBezTo>
                  <a:cubicBezTo>
                    <a:pt x="647" y="2078"/>
                    <a:pt x="723" y="2059"/>
                    <a:pt x="781" y="2002"/>
                  </a:cubicBezTo>
                  <a:cubicBezTo>
                    <a:pt x="971" y="1831"/>
                    <a:pt x="1104" y="1621"/>
                    <a:pt x="1199" y="1374"/>
                  </a:cubicBezTo>
                  <a:cubicBezTo>
                    <a:pt x="1257" y="1203"/>
                    <a:pt x="1314" y="1012"/>
                    <a:pt x="1333" y="822"/>
                  </a:cubicBezTo>
                  <a:cubicBezTo>
                    <a:pt x="1371" y="650"/>
                    <a:pt x="1352" y="498"/>
                    <a:pt x="1276" y="346"/>
                  </a:cubicBezTo>
                  <a:cubicBezTo>
                    <a:pt x="1199" y="194"/>
                    <a:pt x="1085" y="98"/>
                    <a:pt x="933" y="41"/>
                  </a:cubicBezTo>
                  <a:cubicBezTo>
                    <a:pt x="871" y="15"/>
                    <a:pt x="809"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3" name="Google Shape;2013;p64"/>
            <p:cNvSpPr/>
            <p:nvPr/>
          </p:nvSpPr>
          <p:spPr>
            <a:xfrm>
              <a:off x="5846325" y="2135725"/>
              <a:ext cx="33350" cy="46550"/>
            </a:xfrm>
            <a:custGeom>
              <a:avLst/>
              <a:gdLst/>
              <a:ahLst/>
              <a:cxnLst/>
              <a:rect l="l" t="t" r="r" b="b"/>
              <a:pathLst>
                <a:path w="1334" h="1862" extrusionOk="0">
                  <a:moveTo>
                    <a:pt x="705" y="0"/>
                  </a:moveTo>
                  <a:cubicBezTo>
                    <a:pt x="572" y="0"/>
                    <a:pt x="457" y="76"/>
                    <a:pt x="362" y="171"/>
                  </a:cubicBezTo>
                  <a:cubicBezTo>
                    <a:pt x="286" y="267"/>
                    <a:pt x="229" y="381"/>
                    <a:pt x="191" y="495"/>
                  </a:cubicBezTo>
                  <a:cubicBezTo>
                    <a:pt x="153" y="590"/>
                    <a:pt x="115" y="685"/>
                    <a:pt x="96" y="781"/>
                  </a:cubicBezTo>
                  <a:cubicBezTo>
                    <a:pt x="77" y="876"/>
                    <a:pt x="77" y="952"/>
                    <a:pt x="77" y="1047"/>
                  </a:cubicBezTo>
                  <a:cubicBezTo>
                    <a:pt x="38" y="1142"/>
                    <a:pt x="19" y="1257"/>
                    <a:pt x="19" y="1371"/>
                  </a:cubicBezTo>
                  <a:cubicBezTo>
                    <a:pt x="0" y="1523"/>
                    <a:pt x="57" y="1656"/>
                    <a:pt x="153" y="1752"/>
                  </a:cubicBezTo>
                  <a:cubicBezTo>
                    <a:pt x="237" y="1822"/>
                    <a:pt x="343" y="1861"/>
                    <a:pt x="454" y="1861"/>
                  </a:cubicBezTo>
                  <a:cubicBezTo>
                    <a:pt x="493" y="1861"/>
                    <a:pt x="532" y="1857"/>
                    <a:pt x="572" y="1847"/>
                  </a:cubicBezTo>
                  <a:cubicBezTo>
                    <a:pt x="705" y="1790"/>
                    <a:pt x="838" y="1675"/>
                    <a:pt x="933" y="1561"/>
                  </a:cubicBezTo>
                  <a:cubicBezTo>
                    <a:pt x="990" y="1466"/>
                    <a:pt x="1047" y="1390"/>
                    <a:pt x="1086" y="1314"/>
                  </a:cubicBezTo>
                  <a:cubicBezTo>
                    <a:pt x="1181" y="1161"/>
                    <a:pt x="1257" y="990"/>
                    <a:pt x="1295" y="800"/>
                  </a:cubicBezTo>
                  <a:cubicBezTo>
                    <a:pt x="1314" y="704"/>
                    <a:pt x="1333" y="590"/>
                    <a:pt x="1333" y="495"/>
                  </a:cubicBezTo>
                  <a:cubicBezTo>
                    <a:pt x="1314" y="381"/>
                    <a:pt x="1257" y="267"/>
                    <a:pt x="1162" y="190"/>
                  </a:cubicBezTo>
                  <a:cubicBezTo>
                    <a:pt x="1047" y="76"/>
                    <a:pt x="876"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4" name="Google Shape;2014;p64"/>
            <p:cNvSpPr/>
            <p:nvPr/>
          </p:nvSpPr>
          <p:spPr>
            <a:xfrm>
              <a:off x="5803475" y="2120475"/>
              <a:ext cx="32875" cy="26675"/>
            </a:xfrm>
            <a:custGeom>
              <a:avLst/>
              <a:gdLst/>
              <a:ahLst/>
              <a:cxnLst/>
              <a:rect l="l" t="t" r="r" b="b"/>
              <a:pathLst>
                <a:path w="1315" h="1067" extrusionOk="0">
                  <a:moveTo>
                    <a:pt x="210" y="934"/>
                  </a:moveTo>
                  <a:cubicBezTo>
                    <a:pt x="268" y="934"/>
                    <a:pt x="325" y="953"/>
                    <a:pt x="401" y="953"/>
                  </a:cubicBezTo>
                  <a:lnTo>
                    <a:pt x="458" y="953"/>
                  </a:lnTo>
                  <a:lnTo>
                    <a:pt x="401" y="972"/>
                  </a:lnTo>
                  <a:lnTo>
                    <a:pt x="248" y="972"/>
                  </a:lnTo>
                  <a:lnTo>
                    <a:pt x="229" y="953"/>
                  </a:lnTo>
                  <a:lnTo>
                    <a:pt x="210" y="934"/>
                  </a:lnTo>
                  <a:close/>
                  <a:moveTo>
                    <a:pt x="839" y="1"/>
                  </a:moveTo>
                  <a:cubicBezTo>
                    <a:pt x="667" y="1"/>
                    <a:pt x="515" y="58"/>
                    <a:pt x="382" y="172"/>
                  </a:cubicBezTo>
                  <a:cubicBezTo>
                    <a:pt x="325" y="229"/>
                    <a:pt x="268" y="286"/>
                    <a:pt x="210" y="344"/>
                  </a:cubicBezTo>
                  <a:cubicBezTo>
                    <a:pt x="172" y="401"/>
                    <a:pt x="134" y="458"/>
                    <a:pt x="96" y="515"/>
                  </a:cubicBezTo>
                  <a:cubicBezTo>
                    <a:pt x="1" y="686"/>
                    <a:pt x="1" y="819"/>
                    <a:pt x="96" y="896"/>
                  </a:cubicBezTo>
                  <a:cubicBezTo>
                    <a:pt x="134" y="915"/>
                    <a:pt x="153" y="934"/>
                    <a:pt x="172" y="934"/>
                  </a:cubicBezTo>
                  <a:lnTo>
                    <a:pt x="191" y="934"/>
                  </a:lnTo>
                  <a:lnTo>
                    <a:pt x="191" y="953"/>
                  </a:lnTo>
                  <a:cubicBezTo>
                    <a:pt x="191" y="972"/>
                    <a:pt x="210" y="991"/>
                    <a:pt x="229" y="1010"/>
                  </a:cubicBezTo>
                  <a:cubicBezTo>
                    <a:pt x="287" y="1048"/>
                    <a:pt x="325" y="1048"/>
                    <a:pt x="382" y="1067"/>
                  </a:cubicBezTo>
                  <a:lnTo>
                    <a:pt x="439" y="1067"/>
                  </a:lnTo>
                  <a:cubicBezTo>
                    <a:pt x="477" y="1067"/>
                    <a:pt x="515" y="1067"/>
                    <a:pt x="553" y="1048"/>
                  </a:cubicBezTo>
                  <a:cubicBezTo>
                    <a:pt x="686" y="1029"/>
                    <a:pt x="801" y="972"/>
                    <a:pt x="896" y="896"/>
                  </a:cubicBezTo>
                  <a:cubicBezTo>
                    <a:pt x="1067" y="819"/>
                    <a:pt x="1200" y="686"/>
                    <a:pt x="1277" y="515"/>
                  </a:cubicBezTo>
                  <a:cubicBezTo>
                    <a:pt x="1315" y="401"/>
                    <a:pt x="1296" y="267"/>
                    <a:pt x="1219" y="153"/>
                  </a:cubicBezTo>
                  <a:cubicBezTo>
                    <a:pt x="1124" y="58"/>
                    <a:pt x="972" y="1"/>
                    <a:pt x="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5" name="Google Shape;2015;p64"/>
            <p:cNvSpPr/>
            <p:nvPr/>
          </p:nvSpPr>
          <p:spPr>
            <a:xfrm>
              <a:off x="5150500" y="1277575"/>
              <a:ext cx="29525" cy="69525"/>
            </a:xfrm>
            <a:custGeom>
              <a:avLst/>
              <a:gdLst/>
              <a:ahLst/>
              <a:cxnLst/>
              <a:rect l="l" t="t" r="r" b="b"/>
              <a:pathLst>
                <a:path w="1181" h="2781" extrusionOk="0">
                  <a:moveTo>
                    <a:pt x="343" y="1"/>
                  </a:moveTo>
                  <a:cubicBezTo>
                    <a:pt x="229" y="1"/>
                    <a:pt x="133" y="77"/>
                    <a:pt x="95" y="172"/>
                  </a:cubicBezTo>
                  <a:cubicBezTo>
                    <a:pt x="38" y="267"/>
                    <a:pt x="19" y="382"/>
                    <a:pt x="19" y="477"/>
                  </a:cubicBezTo>
                  <a:cubicBezTo>
                    <a:pt x="0" y="686"/>
                    <a:pt x="19" y="896"/>
                    <a:pt x="57" y="1105"/>
                  </a:cubicBezTo>
                  <a:cubicBezTo>
                    <a:pt x="76" y="1200"/>
                    <a:pt x="95" y="1276"/>
                    <a:pt x="133" y="1352"/>
                  </a:cubicBezTo>
                  <a:cubicBezTo>
                    <a:pt x="133" y="1524"/>
                    <a:pt x="171" y="1695"/>
                    <a:pt x="209" y="1866"/>
                  </a:cubicBezTo>
                  <a:cubicBezTo>
                    <a:pt x="229" y="1981"/>
                    <a:pt x="267" y="2114"/>
                    <a:pt x="305" y="2228"/>
                  </a:cubicBezTo>
                  <a:cubicBezTo>
                    <a:pt x="324" y="2342"/>
                    <a:pt x="381" y="2457"/>
                    <a:pt x="457" y="2552"/>
                  </a:cubicBezTo>
                  <a:cubicBezTo>
                    <a:pt x="514" y="2647"/>
                    <a:pt x="590" y="2704"/>
                    <a:pt x="666" y="2761"/>
                  </a:cubicBezTo>
                  <a:lnTo>
                    <a:pt x="666" y="2780"/>
                  </a:lnTo>
                  <a:lnTo>
                    <a:pt x="781" y="2780"/>
                  </a:lnTo>
                  <a:cubicBezTo>
                    <a:pt x="819" y="2780"/>
                    <a:pt x="857" y="2761"/>
                    <a:pt x="876" y="2761"/>
                  </a:cubicBezTo>
                  <a:cubicBezTo>
                    <a:pt x="1047" y="2704"/>
                    <a:pt x="1104" y="2495"/>
                    <a:pt x="1142" y="2342"/>
                  </a:cubicBezTo>
                  <a:cubicBezTo>
                    <a:pt x="1180" y="2190"/>
                    <a:pt x="1180" y="2000"/>
                    <a:pt x="1161" y="1847"/>
                  </a:cubicBezTo>
                  <a:cubicBezTo>
                    <a:pt x="1161" y="1657"/>
                    <a:pt x="1142" y="1467"/>
                    <a:pt x="1104" y="1295"/>
                  </a:cubicBezTo>
                  <a:cubicBezTo>
                    <a:pt x="1066" y="1124"/>
                    <a:pt x="1028" y="972"/>
                    <a:pt x="971" y="800"/>
                  </a:cubicBezTo>
                  <a:cubicBezTo>
                    <a:pt x="952" y="724"/>
                    <a:pt x="933" y="648"/>
                    <a:pt x="914" y="572"/>
                  </a:cubicBezTo>
                  <a:cubicBezTo>
                    <a:pt x="895" y="496"/>
                    <a:pt x="876" y="420"/>
                    <a:pt x="838" y="343"/>
                  </a:cubicBezTo>
                  <a:cubicBezTo>
                    <a:pt x="800" y="229"/>
                    <a:pt x="724" y="134"/>
                    <a:pt x="628" y="77"/>
                  </a:cubicBezTo>
                  <a:cubicBezTo>
                    <a:pt x="533" y="20"/>
                    <a:pt x="438"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6" name="Google Shape;2016;p64"/>
            <p:cNvSpPr/>
            <p:nvPr/>
          </p:nvSpPr>
          <p:spPr>
            <a:xfrm>
              <a:off x="5166675" y="1411775"/>
              <a:ext cx="32375" cy="42400"/>
            </a:xfrm>
            <a:custGeom>
              <a:avLst/>
              <a:gdLst/>
              <a:ahLst/>
              <a:cxnLst/>
              <a:rect l="l" t="t" r="r" b="b"/>
              <a:pathLst>
                <a:path w="1295" h="1696" extrusionOk="0">
                  <a:moveTo>
                    <a:pt x="643" y="1"/>
                  </a:moveTo>
                  <a:cubicBezTo>
                    <a:pt x="583" y="1"/>
                    <a:pt x="525" y="22"/>
                    <a:pt x="476" y="59"/>
                  </a:cubicBezTo>
                  <a:cubicBezTo>
                    <a:pt x="400" y="116"/>
                    <a:pt x="343" y="192"/>
                    <a:pt x="305" y="268"/>
                  </a:cubicBezTo>
                  <a:cubicBezTo>
                    <a:pt x="267" y="363"/>
                    <a:pt x="248" y="458"/>
                    <a:pt x="229" y="554"/>
                  </a:cubicBezTo>
                  <a:lnTo>
                    <a:pt x="210" y="592"/>
                  </a:lnTo>
                  <a:cubicBezTo>
                    <a:pt x="172" y="668"/>
                    <a:pt x="134" y="744"/>
                    <a:pt x="96" y="839"/>
                  </a:cubicBezTo>
                  <a:cubicBezTo>
                    <a:pt x="57" y="934"/>
                    <a:pt x="38" y="1049"/>
                    <a:pt x="19" y="1163"/>
                  </a:cubicBezTo>
                  <a:cubicBezTo>
                    <a:pt x="0" y="1315"/>
                    <a:pt x="77" y="1467"/>
                    <a:pt x="191" y="1563"/>
                  </a:cubicBezTo>
                  <a:lnTo>
                    <a:pt x="191" y="1582"/>
                  </a:lnTo>
                  <a:cubicBezTo>
                    <a:pt x="286" y="1658"/>
                    <a:pt x="419" y="1696"/>
                    <a:pt x="533" y="1696"/>
                  </a:cubicBezTo>
                  <a:cubicBezTo>
                    <a:pt x="800" y="1658"/>
                    <a:pt x="1047" y="1505"/>
                    <a:pt x="1162" y="1258"/>
                  </a:cubicBezTo>
                  <a:cubicBezTo>
                    <a:pt x="1238" y="1106"/>
                    <a:pt x="1276" y="934"/>
                    <a:pt x="1295" y="744"/>
                  </a:cubicBezTo>
                  <a:cubicBezTo>
                    <a:pt x="1295" y="630"/>
                    <a:pt x="1276" y="515"/>
                    <a:pt x="1219" y="420"/>
                  </a:cubicBezTo>
                  <a:cubicBezTo>
                    <a:pt x="1200" y="363"/>
                    <a:pt x="1143" y="306"/>
                    <a:pt x="1105" y="249"/>
                  </a:cubicBezTo>
                  <a:cubicBezTo>
                    <a:pt x="1009" y="135"/>
                    <a:pt x="895" y="40"/>
                    <a:pt x="743" y="20"/>
                  </a:cubicBezTo>
                  <a:cubicBezTo>
                    <a:pt x="709" y="7"/>
                    <a:pt x="675"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7" name="Google Shape;2017;p64"/>
            <p:cNvSpPr/>
            <p:nvPr/>
          </p:nvSpPr>
          <p:spPr>
            <a:xfrm>
              <a:off x="5102425" y="1487500"/>
              <a:ext cx="29050" cy="49500"/>
            </a:xfrm>
            <a:custGeom>
              <a:avLst/>
              <a:gdLst/>
              <a:ahLst/>
              <a:cxnLst/>
              <a:rect l="l" t="t" r="r" b="b"/>
              <a:pathLst>
                <a:path w="1162" h="1980" extrusionOk="0">
                  <a:moveTo>
                    <a:pt x="697" y="0"/>
                  </a:moveTo>
                  <a:cubicBezTo>
                    <a:pt x="608" y="0"/>
                    <a:pt x="516" y="30"/>
                    <a:pt x="438" y="95"/>
                  </a:cubicBezTo>
                  <a:cubicBezTo>
                    <a:pt x="305" y="171"/>
                    <a:pt x="191" y="304"/>
                    <a:pt x="134" y="456"/>
                  </a:cubicBezTo>
                  <a:cubicBezTo>
                    <a:pt x="57" y="685"/>
                    <a:pt x="19" y="913"/>
                    <a:pt x="19" y="1161"/>
                  </a:cubicBezTo>
                  <a:lnTo>
                    <a:pt x="19" y="1332"/>
                  </a:lnTo>
                  <a:cubicBezTo>
                    <a:pt x="0" y="1446"/>
                    <a:pt x="0" y="1561"/>
                    <a:pt x="38" y="1675"/>
                  </a:cubicBezTo>
                  <a:lnTo>
                    <a:pt x="38" y="1713"/>
                  </a:lnTo>
                  <a:cubicBezTo>
                    <a:pt x="114" y="1865"/>
                    <a:pt x="248" y="1960"/>
                    <a:pt x="419" y="1979"/>
                  </a:cubicBezTo>
                  <a:cubicBezTo>
                    <a:pt x="476" y="1979"/>
                    <a:pt x="514" y="1960"/>
                    <a:pt x="571" y="1941"/>
                  </a:cubicBezTo>
                  <a:cubicBezTo>
                    <a:pt x="724" y="1846"/>
                    <a:pt x="857" y="1694"/>
                    <a:pt x="933" y="1522"/>
                  </a:cubicBezTo>
                  <a:cubicBezTo>
                    <a:pt x="990" y="1408"/>
                    <a:pt x="1028" y="1313"/>
                    <a:pt x="1066" y="1199"/>
                  </a:cubicBezTo>
                  <a:cubicBezTo>
                    <a:pt x="1104" y="1008"/>
                    <a:pt x="1143" y="818"/>
                    <a:pt x="1143" y="647"/>
                  </a:cubicBezTo>
                  <a:cubicBezTo>
                    <a:pt x="1162" y="513"/>
                    <a:pt x="1143" y="399"/>
                    <a:pt x="1085" y="285"/>
                  </a:cubicBezTo>
                  <a:cubicBezTo>
                    <a:pt x="1035" y="110"/>
                    <a:pt x="870" y="0"/>
                    <a:pt x="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8" name="Google Shape;2018;p64"/>
            <p:cNvSpPr/>
            <p:nvPr/>
          </p:nvSpPr>
          <p:spPr>
            <a:xfrm>
              <a:off x="5869175" y="2098000"/>
              <a:ext cx="34750" cy="23925"/>
            </a:xfrm>
            <a:custGeom>
              <a:avLst/>
              <a:gdLst/>
              <a:ahLst/>
              <a:cxnLst/>
              <a:rect l="l" t="t" r="r" b="b"/>
              <a:pathLst>
                <a:path w="1390" h="957" extrusionOk="0">
                  <a:moveTo>
                    <a:pt x="962" y="0"/>
                  </a:moveTo>
                  <a:cubicBezTo>
                    <a:pt x="940" y="0"/>
                    <a:pt x="918" y="2"/>
                    <a:pt x="895" y="5"/>
                  </a:cubicBezTo>
                  <a:lnTo>
                    <a:pt x="705" y="5"/>
                  </a:lnTo>
                  <a:cubicBezTo>
                    <a:pt x="609" y="5"/>
                    <a:pt x="533" y="43"/>
                    <a:pt x="457" y="81"/>
                  </a:cubicBezTo>
                  <a:cubicBezTo>
                    <a:pt x="362" y="119"/>
                    <a:pt x="267" y="195"/>
                    <a:pt x="191" y="272"/>
                  </a:cubicBezTo>
                  <a:cubicBezTo>
                    <a:pt x="133" y="329"/>
                    <a:pt x="95" y="405"/>
                    <a:pt x="57" y="481"/>
                  </a:cubicBezTo>
                  <a:cubicBezTo>
                    <a:pt x="0" y="576"/>
                    <a:pt x="0" y="671"/>
                    <a:pt x="38" y="786"/>
                  </a:cubicBezTo>
                  <a:cubicBezTo>
                    <a:pt x="95" y="881"/>
                    <a:pt x="191" y="938"/>
                    <a:pt x="305" y="957"/>
                  </a:cubicBezTo>
                  <a:lnTo>
                    <a:pt x="343" y="957"/>
                  </a:lnTo>
                  <a:cubicBezTo>
                    <a:pt x="495" y="938"/>
                    <a:pt x="609" y="881"/>
                    <a:pt x="724" y="786"/>
                  </a:cubicBezTo>
                  <a:cubicBezTo>
                    <a:pt x="819" y="767"/>
                    <a:pt x="933" y="728"/>
                    <a:pt x="1028" y="690"/>
                  </a:cubicBezTo>
                  <a:cubicBezTo>
                    <a:pt x="1104" y="652"/>
                    <a:pt x="1181" y="614"/>
                    <a:pt x="1238" y="557"/>
                  </a:cubicBezTo>
                  <a:cubicBezTo>
                    <a:pt x="1314" y="500"/>
                    <a:pt x="1371" y="424"/>
                    <a:pt x="1390" y="329"/>
                  </a:cubicBezTo>
                  <a:cubicBezTo>
                    <a:pt x="1390" y="234"/>
                    <a:pt x="1352" y="157"/>
                    <a:pt x="1276" y="100"/>
                  </a:cubicBezTo>
                  <a:cubicBezTo>
                    <a:pt x="1165" y="37"/>
                    <a:pt x="1068" y="0"/>
                    <a:pt x="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19" name="Google Shape;2019;p64"/>
            <p:cNvSpPr/>
            <p:nvPr/>
          </p:nvSpPr>
          <p:spPr>
            <a:xfrm>
              <a:off x="5279950" y="2068600"/>
              <a:ext cx="40950" cy="25250"/>
            </a:xfrm>
            <a:custGeom>
              <a:avLst/>
              <a:gdLst/>
              <a:ahLst/>
              <a:cxnLst/>
              <a:rect l="l" t="t" r="r" b="b"/>
              <a:pathLst>
                <a:path w="1638" h="1010" extrusionOk="0">
                  <a:moveTo>
                    <a:pt x="115" y="1"/>
                  </a:moveTo>
                  <a:lnTo>
                    <a:pt x="115" y="1"/>
                  </a:lnTo>
                  <a:cubicBezTo>
                    <a:pt x="57" y="20"/>
                    <a:pt x="19" y="77"/>
                    <a:pt x="19" y="153"/>
                  </a:cubicBezTo>
                  <a:cubicBezTo>
                    <a:pt x="0" y="210"/>
                    <a:pt x="0" y="267"/>
                    <a:pt x="0" y="343"/>
                  </a:cubicBezTo>
                  <a:cubicBezTo>
                    <a:pt x="0" y="401"/>
                    <a:pt x="19" y="458"/>
                    <a:pt x="57" y="496"/>
                  </a:cubicBezTo>
                  <a:cubicBezTo>
                    <a:pt x="77" y="553"/>
                    <a:pt x="115" y="610"/>
                    <a:pt x="153" y="648"/>
                  </a:cubicBezTo>
                  <a:cubicBezTo>
                    <a:pt x="305" y="838"/>
                    <a:pt x="514" y="953"/>
                    <a:pt x="743" y="1010"/>
                  </a:cubicBezTo>
                  <a:cubicBezTo>
                    <a:pt x="838" y="1010"/>
                    <a:pt x="933" y="1010"/>
                    <a:pt x="1047" y="991"/>
                  </a:cubicBezTo>
                  <a:cubicBezTo>
                    <a:pt x="1066" y="1000"/>
                    <a:pt x="1090" y="1005"/>
                    <a:pt x="1114" y="1005"/>
                  </a:cubicBezTo>
                  <a:cubicBezTo>
                    <a:pt x="1138" y="1005"/>
                    <a:pt x="1162" y="1000"/>
                    <a:pt x="1181" y="991"/>
                  </a:cubicBezTo>
                  <a:cubicBezTo>
                    <a:pt x="1295" y="991"/>
                    <a:pt x="1409" y="953"/>
                    <a:pt x="1485" y="876"/>
                  </a:cubicBezTo>
                  <a:lnTo>
                    <a:pt x="1542" y="838"/>
                  </a:lnTo>
                  <a:cubicBezTo>
                    <a:pt x="1580" y="819"/>
                    <a:pt x="1600" y="800"/>
                    <a:pt x="1600" y="762"/>
                  </a:cubicBezTo>
                  <a:cubicBezTo>
                    <a:pt x="1638" y="648"/>
                    <a:pt x="1542" y="534"/>
                    <a:pt x="1466" y="439"/>
                  </a:cubicBezTo>
                  <a:lnTo>
                    <a:pt x="1466" y="439"/>
                  </a:lnTo>
                  <a:cubicBezTo>
                    <a:pt x="1485" y="477"/>
                    <a:pt x="1504" y="515"/>
                    <a:pt x="1504" y="553"/>
                  </a:cubicBezTo>
                  <a:lnTo>
                    <a:pt x="1504" y="610"/>
                  </a:lnTo>
                  <a:lnTo>
                    <a:pt x="1504" y="648"/>
                  </a:lnTo>
                  <a:lnTo>
                    <a:pt x="1504" y="667"/>
                  </a:lnTo>
                  <a:cubicBezTo>
                    <a:pt x="1466" y="667"/>
                    <a:pt x="1447" y="686"/>
                    <a:pt x="1409" y="705"/>
                  </a:cubicBezTo>
                  <a:lnTo>
                    <a:pt x="1352" y="724"/>
                  </a:lnTo>
                  <a:lnTo>
                    <a:pt x="1295" y="743"/>
                  </a:lnTo>
                  <a:lnTo>
                    <a:pt x="876" y="743"/>
                  </a:lnTo>
                  <a:cubicBezTo>
                    <a:pt x="800" y="743"/>
                    <a:pt x="743" y="724"/>
                    <a:pt x="686" y="724"/>
                  </a:cubicBezTo>
                  <a:lnTo>
                    <a:pt x="629" y="705"/>
                  </a:lnTo>
                  <a:cubicBezTo>
                    <a:pt x="552" y="686"/>
                    <a:pt x="495" y="648"/>
                    <a:pt x="419" y="629"/>
                  </a:cubicBezTo>
                  <a:lnTo>
                    <a:pt x="343" y="572"/>
                  </a:lnTo>
                  <a:lnTo>
                    <a:pt x="267" y="515"/>
                  </a:lnTo>
                  <a:cubicBezTo>
                    <a:pt x="210" y="458"/>
                    <a:pt x="153" y="420"/>
                    <a:pt x="115" y="362"/>
                  </a:cubicBezTo>
                  <a:lnTo>
                    <a:pt x="77" y="324"/>
                  </a:lnTo>
                  <a:lnTo>
                    <a:pt x="77" y="305"/>
                  </a:lnTo>
                  <a:cubicBezTo>
                    <a:pt x="77" y="286"/>
                    <a:pt x="77" y="248"/>
                    <a:pt x="77" y="210"/>
                  </a:cubicBezTo>
                  <a:lnTo>
                    <a:pt x="77" y="115"/>
                  </a:lnTo>
                  <a:cubicBezTo>
                    <a:pt x="77" y="96"/>
                    <a:pt x="77" y="77"/>
                    <a:pt x="77" y="58"/>
                  </a:cubicBezTo>
                  <a:lnTo>
                    <a:pt x="77" y="39"/>
                  </a:lnTo>
                  <a:lnTo>
                    <a:pt x="1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20" name="Google Shape;2020;p64"/>
            <p:cNvSpPr/>
            <p:nvPr/>
          </p:nvSpPr>
          <p:spPr>
            <a:xfrm>
              <a:off x="4967250" y="769525"/>
              <a:ext cx="32400" cy="30225"/>
            </a:xfrm>
            <a:custGeom>
              <a:avLst/>
              <a:gdLst/>
              <a:ahLst/>
              <a:cxnLst/>
              <a:rect l="l" t="t" r="r" b="b"/>
              <a:pathLst>
                <a:path w="1296" h="1209" extrusionOk="0">
                  <a:moveTo>
                    <a:pt x="914" y="314"/>
                  </a:moveTo>
                  <a:lnTo>
                    <a:pt x="914" y="333"/>
                  </a:lnTo>
                  <a:lnTo>
                    <a:pt x="857" y="409"/>
                  </a:lnTo>
                  <a:cubicBezTo>
                    <a:pt x="800" y="485"/>
                    <a:pt x="705" y="561"/>
                    <a:pt x="629" y="638"/>
                  </a:cubicBezTo>
                  <a:lnTo>
                    <a:pt x="610" y="657"/>
                  </a:lnTo>
                  <a:cubicBezTo>
                    <a:pt x="572" y="695"/>
                    <a:pt x="534" y="714"/>
                    <a:pt x="476" y="752"/>
                  </a:cubicBezTo>
                  <a:lnTo>
                    <a:pt x="400" y="790"/>
                  </a:lnTo>
                  <a:lnTo>
                    <a:pt x="362" y="809"/>
                  </a:lnTo>
                  <a:lnTo>
                    <a:pt x="305" y="809"/>
                  </a:lnTo>
                  <a:lnTo>
                    <a:pt x="305" y="733"/>
                  </a:lnTo>
                  <a:lnTo>
                    <a:pt x="305" y="695"/>
                  </a:lnTo>
                  <a:cubicBezTo>
                    <a:pt x="305" y="676"/>
                    <a:pt x="305" y="657"/>
                    <a:pt x="305" y="638"/>
                  </a:cubicBezTo>
                  <a:cubicBezTo>
                    <a:pt x="324" y="619"/>
                    <a:pt x="324" y="599"/>
                    <a:pt x="324" y="580"/>
                  </a:cubicBezTo>
                  <a:cubicBezTo>
                    <a:pt x="438" y="504"/>
                    <a:pt x="553" y="428"/>
                    <a:pt x="667" y="371"/>
                  </a:cubicBezTo>
                  <a:lnTo>
                    <a:pt x="686" y="371"/>
                  </a:lnTo>
                  <a:lnTo>
                    <a:pt x="800" y="314"/>
                  </a:lnTo>
                  <a:close/>
                  <a:moveTo>
                    <a:pt x="918" y="1"/>
                  </a:moveTo>
                  <a:cubicBezTo>
                    <a:pt x="872" y="1"/>
                    <a:pt x="825" y="9"/>
                    <a:pt x="781" y="28"/>
                  </a:cubicBezTo>
                  <a:cubicBezTo>
                    <a:pt x="667" y="85"/>
                    <a:pt x="553" y="162"/>
                    <a:pt x="457" y="257"/>
                  </a:cubicBezTo>
                  <a:lnTo>
                    <a:pt x="381" y="352"/>
                  </a:lnTo>
                  <a:cubicBezTo>
                    <a:pt x="286" y="409"/>
                    <a:pt x="191" y="485"/>
                    <a:pt x="134" y="580"/>
                  </a:cubicBezTo>
                  <a:cubicBezTo>
                    <a:pt x="20" y="714"/>
                    <a:pt x="0" y="885"/>
                    <a:pt x="58" y="1037"/>
                  </a:cubicBezTo>
                  <a:cubicBezTo>
                    <a:pt x="134" y="1152"/>
                    <a:pt x="248" y="1209"/>
                    <a:pt x="381" y="1209"/>
                  </a:cubicBezTo>
                  <a:cubicBezTo>
                    <a:pt x="438" y="1209"/>
                    <a:pt x="515" y="1190"/>
                    <a:pt x="591" y="1171"/>
                  </a:cubicBezTo>
                  <a:cubicBezTo>
                    <a:pt x="705" y="1114"/>
                    <a:pt x="819" y="1037"/>
                    <a:pt x="933" y="942"/>
                  </a:cubicBezTo>
                  <a:cubicBezTo>
                    <a:pt x="1086" y="809"/>
                    <a:pt x="1200" y="638"/>
                    <a:pt x="1257" y="447"/>
                  </a:cubicBezTo>
                  <a:cubicBezTo>
                    <a:pt x="1295" y="333"/>
                    <a:pt x="1257" y="181"/>
                    <a:pt x="1162" y="85"/>
                  </a:cubicBezTo>
                  <a:cubicBezTo>
                    <a:pt x="1098" y="35"/>
                    <a:pt x="1010" y="1"/>
                    <a:pt x="918" y="1"/>
                  </a:cubicBezTo>
                  <a:close/>
                </a:path>
              </a:pathLst>
            </a:custGeom>
            <a:solidFill>
              <a:srgbClr val="2A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21" name="Google Shape;2021;p64"/>
            <p:cNvSpPr/>
            <p:nvPr/>
          </p:nvSpPr>
          <p:spPr>
            <a:xfrm>
              <a:off x="4969150" y="771825"/>
              <a:ext cx="27625" cy="24125"/>
            </a:xfrm>
            <a:custGeom>
              <a:avLst/>
              <a:gdLst/>
              <a:ahLst/>
              <a:cxnLst/>
              <a:rect l="l" t="t" r="r" b="b"/>
              <a:pathLst>
                <a:path w="1105" h="965" extrusionOk="0">
                  <a:moveTo>
                    <a:pt x="731" y="1"/>
                  </a:moveTo>
                  <a:cubicBezTo>
                    <a:pt x="704" y="1"/>
                    <a:pt x="676" y="5"/>
                    <a:pt x="648" y="13"/>
                  </a:cubicBezTo>
                  <a:cubicBezTo>
                    <a:pt x="515" y="32"/>
                    <a:pt x="381" y="108"/>
                    <a:pt x="286" y="222"/>
                  </a:cubicBezTo>
                  <a:cubicBezTo>
                    <a:pt x="191" y="298"/>
                    <a:pt x="115" y="393"/>
                    <a:pt x="77" y="507"/>
                  </a:cubicBezTo>
                  <a:cubicBezTo>
                    <a:pt x="39" y="565"/>
                    <a:pt x="20" y="622"/>
                    <a:pt x="20" y="679"/>
                  </a:cubicBezTo>
                  <a:cubicBezTo>
                    <a:pt x="1" y="793"/>
                    <a:pt x="77" y="907"/>
                    <a:pt x="210" y="945"/>
                  </a:cubicBezTo>
                  <a:cubicBezTo>
                    <a:pt x="229" y="945"/>
                    <a:pt x="267" y="964"/>
                    <a:pt x="305" y="964"/>
                  </a:cubicBezTo>
                  <a:cubicBezTo>
                    <a:pt x="496" y="926"/>
                    <a:pt x="648" y="831"/>
                    <a:pt x="781" y="698"/>
                  </a:cubicBezTo>
                  <a:cubicBezTo>
                    <a:pt x="914" y="565"/>
                    <a:pt x="1105" y="355"/>
                    <a:pt x="991" y="146"/>
                  </a:cubicBezTo>
                  <a:cubicBezTo>
                    <a:pt x="930" y="55"/>
                    <a:pt x="834" y="1"/>
                    <a:pt x="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022" name="Google Shape;2022;p64"/>
          <p:cNvGrpSpPr/>
          <p:nvPr/>
        </p:nvGrpSpPr>
        <p:grpSpPr>
          <a:xfrm rot="-2388593" flipH="1">
            <a:off x="3510398" y="4716464"/>
            <a:ext cx="494404" cy="365727"/>
            <a:chOff x="830525" y="3091250"/>
            <a:chExt cx="484300" cy="358275"/>
          </a:xfrm>
        </p:grpSpPr>
        <p:sp>
          <p:nvSpPr>
            <p:cNvPr id="2023" name="Google Shape;2023;p6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24" name="Google Shape;2024;p6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25" name="Google Shape;2025;p6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26" name="Google Shape;2026;p6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027" name="Google Shape;2027;p64"/>
          <p:cNvGrpSpPr/>
          <p:nvPr/>
        </p:nvGrpSpPr>
        <p:grpSpPr>
          <a:xfrm rot="2388593">
            <a:off x="5139198" y="4716464"/>
            <a:ext cx="494404" cy="365727"/>
            <a:chOff x="830525" y="3091250"/>
            <a:chExt cx="484300" cy="358275"/>
          </a:xfrm>
        </p:grpSpPr>
        <p:sp>
          <p:nvSpPr>
            <p:cNvPr id="2028" name="Google Shape;2028;p6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29" name="Google Shape;2029;p6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30" name="Google Shape;2030;p6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31" name="Google Shape;2031;p6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032" name="Google Shape;2032;p64">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2033" name="Google Shape;2033;p64">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034" name="Google Shape;2034;p64">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035" name="Google Shape;2035;p64">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809"/>
                                        </p:tgtEl>
                                        <p:attrNameLst>
                                          <p:attrName>style.visibility</p:attrName>
                                        </p:attrNameLst>
                                      </p:cBhvr>
                                      <p:to>
                                        <p:strVal val="visible"/>
                                      </p:to>
                                    </p:set>
                                    <p:anim calcmode="lin" valueType="num">
                                      <p:cBhvr additive="base">
                                        <p:cTn id="7" dur="1000"/>
                                        <p:tgtEl>
                                          <p:spTgt spid="1809"/>
                                        </p:tgtEl>
                                        <p:attrNameLst>
                                          <p:attrName>ppt_w</p:attrName>
                                        </p:attrNameLst>
                                      </p:cBhvr>
                                      <p:tavLst>
                                        <p:tav tm="0">
                                          <p:val>
                                            <p:strVal val="0"/>
                                          </p:val>
                                        </p:tav>
                                        <p:tav tm="100000">
                                          <p:val>
                                            <p:strVal val="#ppt_w"/>
                                          </p:val>
                                        </p:tav>
                                      </p:tavLst>
                                    </p:anim>
                                    <p:anim calcmode="lin" valueType="num">
                                      <p:cBhvr additive="base">
                                        <p:cTn id="8" dur="1000"/>
                                        <p:tgtEl>
                                          <p:spTgt spid="1809"/>
                                        </p:tgtEl>
                                        <p:attrNameLst>
                                          <p:attrName>ppt_h</p:attrName>
                                        </p:attrNameLst>
                                      </p:cBhvr>
                                      <p:tavLst>
                                        <p:tav tm="0">
                                          <p:val>
                                            <p:strVal val="0"/>
                                          </p:val>
                                        </p:tav>
                                        <p:tav tm="100000">
                                          <p:val>
                                            <p:strVal val="#ppt_h"/>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895"/>
                                        </p:tgtEl>
                                        <p:attrNameLst>
                                          <p:attrName>style.visibility</p:attrName>
                                        </p:attrNameLst>
                                      </p:cBhvr>
                                      <p:to>
                                        <p:strVal val="visible"/>
                                      </p:to>
                                    </p:set>
                                    <p:animEffect transition="in" filter="fade">
                                      <p:cBhvr>
                                        <p:cTn id="12" dur="1000"/>
                                        <p:tgtEl>
                                          <p:spTgt spid="18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538"/>
        <p:cNvGrpSpPr/>
        <p:nvPr/>
      </p:nvGrpSpPr>
      <p:grpSpPr>
        <a:xfrm>
          <a:off x="0" y="0"/>
          <a:ext cx="0" cy="0"/>
          <a:chOff x="0" y="0"/>
          <a:chExt cx="0" cy="0"/>
        </a:xfrm>
      </p:grpSpPr>
      <p:sp>
        <p:nvSpPr>
          <p:cNvPr id="3539" name="Google Shape;3539;p91"/>
          <p:cNvSpPr txBox="1">
            <a:spLocks noGrp="1"/>
          </p:cNvSpPr>
          <p:nvPr>
            <p:ph type="title"/>
          </p:nvPr>
        </p:nvSpPr>
        <p:spPr>
          <a:xfrm>
            <a:off x="740063" y="2472375"/>
            <a:ext cx="2108700" cy="43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عنوان در اینجا</a:t>
            </a:r>
          </a:p>
        </p:txBody>
      </p:sp>
      <p:sp>
        <p:nvSpPr>
          <p:cNvPr id="3540" name="Google Shape;3540;p91"/>
          <p:cNvSpPr txBox="1">
            <a:spLocks noGrp="1"/>
          </p:cNvSpPr>
          <p:nvPr>
            <p:ph type="subTitle" idx="1"/>
          </p:nvPr>
        </p:nvSpPr>
        <p:spPr>
          <a:xfrm>
            <a:off x="604025" y="2909325"/>
            <a:ext cx="2380800" cy="9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541" name="Google Shape;3541;p91"/>
          <p:cNvSpPr txBox="1">
            <a:spLocks noGrp="1"/>
          </p:cNvSpPr>
          <p:nvPr>
            <p:ph type="title" idx="2"/>
          </p:nvPr>
        </p:nvSpPr>
        <p:spPr>
          <a:xfrm>
            <a:off x="3517650" y="2472375"/>
            <a:ext cx="2108700" cy="43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عنوان در اینجا</a:t>
            </a:r>
          </a:p>
        </p:txBody>
      </p:sp>
      <p:sp>
        <p:nvSpPr>
          <p:cNvPr id="3542" name="Google Shape;3542;p91"/>
          <p:cNvSpPr txBox="1">
            <a:spLocks noGrp="1"/>
          </p:cNvSpPr>
          <p:nvPr>
            <p:ph type="subTitle" idx="3"/>
          </p:nvPr>
        </p:nvSpPr>
        <p:spPr>
          <a:xfrm>
            <a:off x="3381600" y="2909325"/>
            <a:ext cx="2380800" cy="9957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3543" name="Google Shape;3543;p91"/>
          <p:cNvSpPr txBox="1">
            <a:spLocks noGrp="1"/>
          </p:cNvSpPr>
          <p:nvPr>
            <p:ph type="title" idx="4"/>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شما می توانید از سه ستون استفاده کنید</a:t>
            </a:r>
            <a:endParaRPr dirty="0">
              <a:cs typeface="B Nazanin" panose="00000400000000000000" pitchFamily="2" charset="-78"/>
            </a:endParaRPr>
          </a:p>
        </p:txBody>
      </p:sp>
      <p:sp>
        <p:nvSpPr>
          <p:cNvPr id="3544" name="Google Shape;3544;p91"/>
          <p:cNvSpPr txBox="1">
            <a:spLocks noGrp="1"/>
          </p:cNvSpPr>
          <p:nvPr>
            <p:ph type="title" idx="5"/>
          </p:nvPr>
        </p:nvSpPr>
        <p:spPr>
          <a:xfrm>
            <a:off x="6295213" y="2472375"/>
            <a:ext cx="2108700" cy="43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عنوان در اینجا</a:t>
            </a:r>
            <a:endParaRPr dirty="0">
              <a:cs typeface="B Nazanin" panose="00000400000000000000" pitchFamily="2" charset="-78"/>
            </a:endParaRPr>
          </a:p>
        </p:txBody>
      </p:sp>
      <p:sp>
        <p:nvSpPr>
          <p:cNvPr id="3545" name="Google Shape;3545;p91"/>
          <p:cNvSpPr txBox="1">
            <a:spLocks noGrp="1"/>
          </p:cNvSpPr>
          <p:nvPr>
            <p:ph type="subTitle" idx="6"/>
          </p:nvPr>
        </p:nvSpPr>
        <p:spPr>
          <a:xfrm>
            <a:off x="6159175" y="2909325"/>
            <a:ext cx="2380800" cy="9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grpSp>
        <p:nvGrpSpPr>
          <p:cNvPr id="3546" name="Google Shape;3546;p91"/>
          <p:cNvGrpSpPr/>
          <p:nvPr/>
        </p:nvGrpSpPr>
        <p:grpSpPr>
          <a:xfrm>
            <a:off x="4251280" y="1777691"/>
            <a:ext cx="641440" cy="641440"/>
            <a:chOff x="1190625" y="238125"/>
            <a:chExt cx="5219200" cy="5219200"/>
          </a:xfrm>
        </p:grpSpPr>
        <p:sp>
          <p:nvSpPr>
            <p:cNvPr id="3547" name="Google Shape;3547;p91"/>
            <p:cNvSpPr/>
            <p:nvPr/>
          </p:nvSpPr>
          <p:spPr>
            <a:xfrm>
              <a:off x="1190625" y="238125"/>
              <a:ext cx="5219200" cy="4234875"/>
            </a:xfrm>
            <a:custGeom>
              <a:avLst/>
              <a:gdLst/>
              <a:ahLst/>
              <a:cxnLst/>
              <a:rect l="l" t="t" r="r" b="b"/>
              <a:pathLst>
                <a:path w="208768" h="169395" extrusionOk="0">
                  <a:moveTo>
                    <a:pt x="104384" y="0"/>
                  </a:moveTo>
                  <a:cubicBezTo>
                    <a:pt x="46744" y="0"/>
                    <a:pt x="0" y="46744"/>
                    <a:pt x="0" y="104384"/>
                  </a:cubicBezTo>
                  <a:cubicBezTo>
                    <a:pt x="0" y="128979"/>
                    <a:pt x="8514" y="151552"/>
                    <a:pt x="22703" y="169395"/>
                  </a:cubicBezTo>
                  <a:lnTo>
                    <a:pt x="186064" y="169395"/>
                  </a:lnTo>
                  <a:cubicBezTo>
                    <a:pt x="200253" y="151552"/>
                    <a:pt x="208767" y="12897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48" name="Google Shape;3548;p91"/>
            <p:cNvSpPr/>
            <p:nvPr/>
          </p:nvSpPr>
          <p:spPr>
            <a:xfrm>
              <a:off x="1758200" y="2093375"/>
              <a:ext cx="4084025" cy="3363950"/>
            </a:xfrm>
            <a:custGeom>
              <a:avLst/>
              <a:gdLst/>
              <a:ahLst/>
              <a:cxnLst/>
              <a:rect l="l" t="t" r="r" b="b"/>
              <a:pathLst>
                <a:path w="163361" h="134558" extrusionOk="0">
                  <a:moveTo>
                    <a:pt x="35197" y="0"/>
                  </a:moveTo>
                  <a:lnTo>
                    <a:pt x="0" y="95185"/>
                  </a:lnTo>
                  <a:cubicBezTo>
                    <a:pt x="19148" y="119161"/>
                    <a:pt x="48604" y="134557"/>
                    <a:pt x="81681" y="134557"/>
                  </a:cubicBezTo>
                  <a:cubicBezTo>
                    <a:pt x="114757" y="134557"/>
                    <a:pt x="144213" y="119161"/>
                    <a:pt x="163361" y="95185"/>
                  </a:cubicBezTo>
                  <a:lnTo>
                    <a:pt x="128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49" name="Google Shape;3549;p91"/>
            <p:cNvSpPr/>
            <p:nvPr/>
          </p:nvSpPr>
          <p:spPr>
            <a:xfrm>
              <a:off x="1384700" y="238125"/>
              <a:ext cx="1657925" cy="1478500"/>
            </a:xfrm>
            <a:custGeom>
              <a:avLst/>
              <a:gdLst/>
              <a:ahLst/>
              <a:cxnLst/>
              <a:rect l="l" t="t" r="r" b="b"/>
              <a:pathLst>
                <a:path w="66317" h="59140" extrusionOk="0">
                  <a:moveTo>
                    <a:pt x="15886" y="0"/>
                  </a:moveTo>
                  <a:cubicBezTo>
                    <a:pt x="1" y="0"/>
                    <a:pt x="30370" y="59140"/>
                    <a:pt x="30370" y="59140"/>
                  </a:cubicBezTo>
                  <a:lnTo>
                    <a:pt x="66317" y="21007"/>
                  </a:lnTo>
                  <a:lnTo>
                    <a:pt x="65012" y="18006"/>
                  </a:lnTo>
                  <a:cubicBezTo>
                    <a:pt x="63439" y="18685"/>
                    <a:pt x="61801" y="18987"/>
                    <a:pt x="60112" y="18987"/>
                  </a:cubicBezTo>
                  <a:cubicBezTo>
                    <a:pt x="46707" y="18987"/>
                    <a:pt x="30023" y="0"/>
                    <a:pt x="15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0" name="Google Shape;3550;p91"/>
            <p:cNvSpPr/>
            <p:nvPr/>
          </p:nvSpPr>
          <p:spPr>
            <a:xfrm>
              <a:off x="1751675" y="391650"/>
              <a:ext cx="876675" cy="1174125"/>
            </a:xfrm>
            <a:custGeom>
              <a:avLst/>
              <a:gdLst/>
              <a:ahLst/>
              <a:cxnLst/>
              <a:rect l="l" t="t" r="r" b="b"/>
              <a:pathLst>
                <a:path w="35067" h="46965" extrusionOk="0">
                  <a:moveTo>
                    <a:pt x="3013" y="1"/>
                  </a:moveTo>
                  <a:cubicBezTo>
                    <a:pt x="2889" y="1"/>
                    <a:pt x="2787" y="30"/>
                    <a:pt x="2708" y="89"/>
                  </a:cubicBezTo>
                  <a:cubicBezTo>
                    <a:pt x="0" y="2112"/>
                    <a:pt x="8677" y="31992"/>
                    <a:pt x="21366" y="46964"/>
                  </a:cubicBezTo>
                  <a:lnTo>
                    <a:pt x="35067" y="32448"/>
                  </a:lnTo>
                  <a:cubicBezTo>
                    <a:pt x="35067" y="32448"/>
                    <a:pt x="7141" y="1"/>
                    <a:pt x="30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1" name="Google Shape;3551;p91"/>
            <p:cNvSpPr/>
            <p:nvPr/>
          </p:nvSpPr>
          <p:spPr>
            <a:xfrm>
              <a:off x="4557800" y="238125"/>
              <a:ext cx="1658750" cy="1478500"/>
            </a:xfrm>
            <a:custGeom>
              <a:avLst/>
              <a:gdLst/>
              <a:ahLst/>
              <a:cxnLst/>
              <a:rect l="l" t="t" r="r" b="b"/>
              <a:pathLst>
                <a:path w="66350" h="59140" extrusionOk="0">
                  <a:moveTo>
                    <a:pt x="50431" y="0"/>
                  </a:moveTo>
                  <a:cubicBezTo>
                    <a:pt x="36323" y="0"/>
                    <a:pt x="19616" y="18987"/>
                    <a:pt x="6206" y="18987"/>
                  </a:cubicBezTo>
                  <a:cubicBezTo>
                    <a:pt x="4516" y="18987"/>
                    <a:pt x="2879" y="18685"/>
                    <a:pt x="1305" y="18006"/>
                  </a:cubicBezTo>
                  <a:lnTo>
                    <a:pt x="0" y="21007"/>
                  </a:lnTo>
                  <a:lnTo>
                    <a:pt x="35948" y="59140"/>
                  </a:lnTo>
                  <a:cubicBezTo>
                    <a:pt x="35948" y="59140"/>
                    <a:pt x="66349" y="0"/>
                    <a:pt x="50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2" name="Google Shape;3552;p91"/>
            <p:cNvSpPr/>
            <p:nvPr/>
          </p:nvSpPr>
          <p:spPr>
            <a:xfrm>
              <a:off x="4972875" y="391650"/>
              <a:ext cx="876700" cy="1174125"/>
            </a:xfrm>
            <a:custGeom>
              <a:avLst/>
              <a:gdLst/>
              <a:ahLst/>
              <a:cxnLst/>
              <a:rect l="l" t="t" r="r" b="b"/>
              <a:pathLst>
                <a:path w="35068" h="46965" extrusionOk="0">
                  <a:moveTo>
                    <a:pt x="32023" y="1"/>
                  </a:moveTo>
                  <a:cubicBezTo>
                    <a:pt x="27896" y="1"/>
                    <a:pt x="1" y="32448"/>
                    <a:pt x="1" y="32448"/>
                  </a:cubicBezTo>
                  <a:lnTo>
                    <a:pt x="13669" y="46964"/>
                  </a:lnTo>
                  <a:cubicBezTo>
                    <a:pt x="26358" y="31992"/>
                    <a:pt x="35067" y="2112"/>
                    <a:pt x="32327" y="89"/>
                  </a:cubicBezTo>
                  <a:cubicBezTo>
                    <a:pt x="32248" y="30"/>
                    <a:pt x="32146" y="1"/>
                    <a:pt x="320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3" name="Google Shape;3553;p91"/>
            <p:cNvSpPr/>
            <p:nvPr/>
          </p:nvSpPr>
          <p:spPr>
            <a:xfrm>
              <a:off x="1900900" y="479500"/>
              <a:ext cx="3798625" cy="3357425"/>
            </a:xfrm>
            <a:custGeom>
              <a:avLst/>
              <a:gdLst/>
              <a:ahLst/>
              <a:cxnLst/>
              <a:rect l="l" t="t" r="r" b="b"/>
              <a:pathLst>
                <a:path w="151945" h="134297" extrusionOk="0">
                  <a:moveTo>
                    <a:pt x="75973" y="0"/>
                  </a:moveTo>
                  <a:cubicBezTo>
                    <a:pt x="29913" y="0"/>
                    <a:pt x="1" y="49191"/>
                    <a:pt x="1" y="80996"/>
                  </a:cubicBezTo>
                  <a:cubicBezTo>
                    <a:pt x="1" y="112800"/>
                    <a:pt x="32360" y="134296"/>
                    <a:pt x="75973" y="134296"/>
                  </a:cubicBezTo>
                  <a:cubicBezTo>
                    <a:pt x="119618" y="134296"/>
                    <a:pt x="151944" y="112800"/>
                    <a:pt x="151944" y="80996"/>
                  </a:cubicBezTo>
                  <a:cubicBezTo>
                    <a:pt x="151944" y="49191"/>
                    <a:pt x="122064" y="0"/>
                    <a:pt x="75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4" name="Google Shape;3554;p91"/>
            <p:cNvSpPr/>
            <p:nvPr/>
          </p:nvSpPr>
          <p:spPr>
            <a:xfrm>
              <a:off x="3346775" y="2157800"/>
              <a:ext cx="875875" cy="689925"/>
            </a:xfrm>
            <a:custGeom>
              <a:avLst/>
              <a:gdLst/>
              <a:ahLst/>
              <a:cxnLst/>
              <a:rect l="l" t="t" r="r" b="b"/>
              <a:pathLst>
                <a:path w="35035" h="27597" extrusionOk="0">
                  <a:moveTo>
                    <a:pt x="17518" y="0"/>
                  </a:moveTo>
                  <a:cubicBezTo>
                    <a:pt x="10178" y="0"/>
                    <a:pt x="1" y="27597"/>
                    <a:pt x="1" y="27597"/>
                  </a:cubicBezTo>
                  <a:lnTo>
                    <a:pt x="35035" y="27597"/>
                  </a:lnTo>
                  <a:cubicBezTo>
                    <a:pt x="35035" y="27597"/>
                    <a:pt x="24825" y="0"/>
                    <a:pt x="17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5" name="Google Shape;3555;p91"/>
            <p:cNvSpPr/>
            <p:nvPr/>
          </p:nvSpPr>
          <p:spPr>
            <a:xfrm>
              <a:off x="1900900" y="479500"/>
              <a:ext cx="2256525" cy="3357425"/>
            </a:xfrm>
            <a:custGeom>
              <a:avLst/>
              <a:gdLst/>
              <a:ahLst/>
              <a:cxnLst/>
              <a:rect l="l" t="t" r="r" b="b"/>
              <a:pathLst>
                <a:path w="90261" h="134297" extrusionOk="0">
                  <a:moveTo>
                    <a:pt x="75973" y="0"/>
                  </a:moveTo>
                  <a:cubicBezTo>
                    <a:pt x="29913" y="0"/>
                    <a:pt x="1" y="49191"/>
                    <a:pt x="1" y="80996"/>
                  </a:cubicBezTo>
                  <a:cubicBezTo>
                    <a:pt x="1" y="112800"/>
                    <a:pt x="32360" y="134296"/>
                    <a:pt x="75973" y="134296"/>
                  </a:cubicBezTo>
                  <a:cubicBezTo>
                    <a:pt x="80898" y="134296"/>
                    <a:pt x="85661" y="134003"/>
                    <a:pt x="90260" y="133481"/>
                  </a:cubicBezTo>
                  <a:cubicBezTo>
                    <a:pt x="54019" y="129306"/>
                    <a:pt x="28543" y="109212"/>
                    <a:pt x="28543" y="80996"/>
                  </a:cubicBezTo>
                  <a:cubicBezTo>
                    <a:pt x="28543" y="52616"/>
                    <a:pt x="52356" y="10374"/>
                    <a:pt x="90260" y="1631"/>
                  </a:cubicBezTo>
                  <a:cubicBezTo>
                    <a:pt x="85693" y="555"/>
                    <a:pt x="80931" y="0"/>
                    <a:pt x="75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6" name="Google Shape;3556;p91"/>
            <p:cNvSpPr/>
            <p:nvPr/>
          </p:nvSpPr>
          <p:spPr>
            <a:xfrm>
              <a:off x="2857500" y="2005300"/>
              <a:ext cx="305825" cy="305825"/>
            </a:xfrm>
            <a:custGeom>
              <a:avLst/>
              <a:gdLst/>
              <a:ahLst/>
              <a:cxnLst/>
              <a:rect l="l" t="t" r="r" b="b"/>
              <a:pathLst>
                <a:path w="12233" h="12233" extrusionOk="0">
                  <a:moveTo>
                    <a:pt x="6100" y="0"/>
                  </a:moveTo>
                  <a:cubicBezTo>
                    <a:pt x="2740" y="0"/>
                    <a:pt x="0" y="2740"/>
                    <a:pt x="0" y="6100"/>
                  </a:cubicBezTo>
                  <a:cubicBezTo>
                    <a:pt x="0" y="9493"/>
                    <a:pt x="2740" y="12233"/>
                    <a:pt x="6100" y="12233"/>
                  </a:cubicBezTo>
                  <a:cubicBezTo>
                    <a:pt x="9492" y="12233"/>
                    <a:pt x="12232" y="9493"/>
                    <a:pt x="12232" y="6100"/>
                  </a:cubicBezTo>
                  <a:cubicBezTo>
                    <a:pt x="12232" y="2740"/>
                    <a:pt x="9492" y="0"/>
                    <a:pt x="6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7" name="Google Shape;3557;p91"/>
            <p:cNvSpPr/>
            <p:nvPr/>
          </p:nvSpPr>
          <p:spPr>
            <a:xfrm>
              <a:off x="3009975" y="2005300"/>
              <a:ext cx="153350" cy="152525"/>
            </a:xfrm>
            <a:custGeom>
              <a:avLst/>
              <a:gdLst/>
              <a:ahLst/>
              <a:cxnLst/>
              <a:rect l="l" t="t" r="r" b="b"/>
              <a:pathLst>
                <a:path w="6134" h="6101" extrusionOk="0">
                  <a:moveTo>
                    <a:pt x="3067" y="0"/>
                  </a:moveTo>
                  <a:cubicBezTo>
                    <a:pt x="1371" y="0"/>
                    <a:pt x="1" y="1370"/>
                    <a:pt x="1" y="3034"/>
                  </a:cubicBezTo>
                  <a:cubicBezTo>
                    <a:pt x="1" y="4730"/>
                    <a:pt x="1371" y="6100"/>
                    <a:pt x="3067" y="6100"/>
                  </a:cubicBezTo>
                  <a:cubicBezTo>
                    <a:pt x="4763" y="6100"/>
                    <a:pt x="6133" y="4730"/>
                    <a:pt x="6133" y="3034"/>
                  </a:cubicBezTo>
                  <a:cubicBezTo>
                    <a:pt x="6133" y="1370"/>
                    <a:pt x="4763"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8" name="Google Shape;3558;p91"/>
            <p:cNvSpPr/>
            <p:nvPr/>
          </p:nvSpPr>
          <p:spPr>
            <a:xfrm>
              <a:off x="4437100" y="2005300"/>
              <a:ext cx="305850" cy="305825"/>
            </a:xfrm>
            <a:custGeom>
              <a:avLst/>
              <a:gdLst/>
              <a:ahLst/>
              <a:cxnLst/>
              <a:rect l="l" t="t" r="r" b="b"/>
              <a:pathLst>
                <a:path w="12234" h="12233" extrusionOk="0">
                  <a:moveTo>
                    <a:pt x="6133" y="0"/>
                  </a:moveTo>
                  <a:cubicBezTo>
                    <a:pt x="2741" y="0"/>
                    <a:pt x="1" y="2740"/>
                    <a:pt x="1" y="6100"/>
                  </a:cubicBezTo>
                  <a:cubicBezTo>
                    <a:pt x="1" y="9493"/>
                    <a:pt x="2741" y="12233"/>
                    <a:pt x="6133" y="12233"/>
                  </a:cubicBezTo>
                  <a:cubicBezTo>
                    <a:pt x="9493" y="12233"/>
                    <a:pt x="12233" y="9493"/>
                    <a:pt x="12233" y="6100"/>
                  </a:cubicBezTo>
                  <a:cubicBezTo>
                    <a:pt x="12233" y="2740"/>
                    <a:pt x="9493" y="0"/>
                    <a:pt x="6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59" name="Google Shape;3559;p91"/>
            <p:cNvSpPr/>
            <p:nvPr/>
          </p:nvSpPr>
          <p:spPr>
            <a:xfrm>
              <a:off x="4590425" y="2005300"/>
              <a:ext cx="152525" cy="152525"/>
            </a:xfrm>
            <a:custGeom>
              <a:avLst/>
              <a:gdLst/>
              <a:ahLst/>
              <a:cxnLst/>
              <a:rect l="l" t="t" r="r" b="b"/>
              <a:pathLst>
                <a:path w="6101" h="6101" extrusionOk="0">
                  <a:moveTo>
                    <a:pt x="3066" y="0"/>
                  </a:moveTo>
                  <a:cubicBezTo>
                    <a:pt x="1370" y="0"/>
                    <a:pt x="0" y="1370"/>
                    <a:pt x="0" y="3034"/>
                  </a:cubicBezTo>
                  <a:cubicBezTo>
                    <a:pt x="0" y="4730"/>
                    <a:pt x="1370" y="6100"/>
                    <a:pt x="3066" y="6100"/>
                  </a:cubicBezTo>
                  <a:cubicBezTo>
                    <a:pt x="4730" y="6100"/>
                    <a:pt x="6100" y="4730"/>
                    <a:pt x="6100" y="3034"/>
                  </a:cubicBezTo>
                  <a:cubicBezTo>
                    <a:pt x="6100" y="1370"/>
                    <a:pt x="4730" y="0"/>
                    <a:pt x="3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60" name="Google Shape;3560;p91"/>
            <p:cNvSpPr/>
            <p:nvPr/>
          </p:nvSpPr>
          <p:spPr>
            <a:xfrm>
              <a:off x="3288075" y="3201625"/>
              <a:ext cx="1024275" cy="1023475"/>
            </a:xfrm>
            <a:custGeom>
              <a:avLst/>
              <a:gdLst/>
              <a:ahLst/>
              <a:cxnLst/>
              <a:rect l="l" t="t" r="r" b="b"/>
              <a:pathLst>
                <a:path w="40971" h="40939" extrusionOk="0">
                  <a:moveTo>
                    <a:pt x="20486" y="1"/>
                  </a:moveTo>
                  <a:cubicBezTo>
                    <a:pt x="9166" y="1"/>
                    <a:pt x="0" y="9167"/>
                    <a:pt x="0" y="20453"/>
                  </a:cubicBezTo>
                  <a:cubicBezTo>
                    <a:pt x="0" y="31772"/>
                    <a:pt x="9166" y="40939"/>
                    <a:pt x="20486" y="40939"/>
                  </a:cubicBezTo>
                  <a:cubicBezTo>
                    <a:pt x="31805" y="40939"/>
                    <a:pt x="40971" y="31772"/>
                    <a:pt x="40971" y="20453"/>
                  </a:cubicBezTo>
                  <a:cubicBezTo>
                    <a:pt x="40971" y="9167"/>
                    <a:pt x="31805" y="1"/>
                    <a:pt x="20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61" name="Google Shape;3561;p91"/>
            <p:cNvSpPr/>
            <p:nvPr/>
          </p:nvSpPr>
          <p:spPr>
            <a:xfrm>
              <a:off x="2869725" y="2854700"/>
              <a:ext cx="1860975" cy="1046650"/>
            </a:xfrm>
            <a:custGeom>
              <a:avLst/>
              <a:gdLst/>
              <a:ahLst/>
              <a:cxnLst/>
              <a:rect l="l" t="t" r="r" b="b"/>
              <a:pathLst>
                <a:path w="74439" h="41866" extrusionOk="0">
                  <a:moveTo>
                    <a:pt x="21855" y="0"/>
                  </a:moveTo>
                  <a:cubicBezTo>
                    <a:pt x="21606" y="0"/>
                    <a:pt x="21356" y="5"/>
                    <a:pt x="21105" y="14"/>
                  </a:cubicBezTo>
                  <a:cubicBezTo>
                    <a:pt x="10439" y="308"/>
                    <a:pt x="1566" y="8789"/>
                    <a:pt x="848" y="19423"/>
                  </a:cubicBezTo>
                  <a:cubicBezTo>
                    <a:pt x="0" y="31655"/>
                    <a:pt x="9688" y="41865"/>
                    <a:pt x="21725" y="41865"/>
                  </a:cubicBezTo>
                  <a:cubicBezTo>
                    <a:pt x="24172" y="41865"/>
                    <a:pt x="26488" y="41441"/>
                    <a:pt x="28673" y="40691"/>
                  </a:cubicBezTo>
                  <a:cubicBezTo>
                    <a:pt x="31430" y="39713"/>
                    <a:pt x="34325" y="39223"/>
                    <a:pt x="37220" y="39223"/>
                  </a:cubicBezTo>
                  <a:cubicBezTo>
                    <a:pt x="40115" y="39223"/>
                    <a:pt x="43010" y="39713"/>
                    <a:pt x="45766" y="40691"/>
                  </a:cubicBezTo>
                  <a:cubicBezTo>
                    <a:pt x="47952" y="41441"/>
                    <a:pt x="50268" y="41865"/>
                    <a:pt x="52714" y="41865"/>
                  </a:cubicBezTo>
                  <a:cubicBezTo>
                    <a:pt x="64751" y="41865"/>
                    <a:pt x="74439" y="31655"/>
                    <a:pt x="73591" y="19423"/>
                  </a:cubicBezTo>
                  <a:cubicBezTo>
                    <a:pt x="72873" y="8789"/>
                    <a:pt x="64000" y="308"/>
                    <a:pt x="53334" y="14"/>
                  </a:cubicBezTo>
                  <a:cubicBezTo>
                    <a:pt x="53083" y="5"/>
                    <a:pt x="52833" y="0"/>
                    <a:pt x="52584" y="0"/>
                  </a:cubicBezTo>
                  <a:cubicBezTo>
                    <a:pt x="50211" y="0"/>
                    <a:pt x="47924" y="418"/>
                    <a:pt x="45799" y="1156"/>
                  </a:cubicBezTo>
                  <a:cubicBezTo>
                    <a:pt x="43026" y="2134"/>
                    <a:pt x="40123" y="2624"/>
                    <a:pt x="37220" y="2624"/>
                  </a:cubicBezTo>
                  <a:cubicBezTo>
                    <a:pt x="34316" y="2624"/>
                    <a:pt x="31413" y="2134"/>
                    <a:pt x="28641" y="1156"/>
                  </a:cubicBezTo>
                  <a:cubicBezTo>
                    <a:pt x="26515" y="418"/>
                    <a:pt x="24229" y="0"/>
                    <a:pt x="21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62" name="Google Shape;3562;p91"/>
            <p:cNvSpPr/>
            <p:nvPr/>
          </p:nvSpPr>
          <p:spPr>
            <a:xfrm>
              <a:off x="3723550" y="3191025"/>
              <a:ext cx="153325" cy="649150"/>
            </a:xfrm>
            <a:custGeom>
              <a:avLst/>
              <a:gdLst/>
              <a:ahLst/>
              <a:cxnLst/>
              <a:rect l="l" t="t" r="r" b="b"/>
              <a:pathLst>
                <a:path w="6133" h="25966" extrusionOk="0">
                  <a:moveTo>
                    <a:pt x="3067" y="1"/>
                  </a:moveTo>
                  <a:cubicBezTo>
                    <a:pt x="1370" y="1"/>
                    <a:pt x="0" y="1371"/>
                    <a:pt x="0" y="3067"/>
                  </a:cubicBezTo>
                  <a:lnTo>
                    <a:pt x="0" y="25966"/>
                  </a:lnTo>
                  <a:cubicBezTo>
                    <a:pt x="1028" y="25835"/>
                    <a:pt x="2047" y="25770"/>
                    <a:pt x="3067" y="25770"/>
                  </a:cubicBezTo>
                  <a:cubicBezTo>
                    <a:pt x="4086" y="25770"/>
                    <a:pt x="5105" y="25835"/>
                    <a:pt x="6133" y="25966"/>
                  </a:cubicBezTo>
                  <a:lnTo>
                    <a:pt x="6133" y="3067"/>
                  </a:lnTo>
                  <a:cubicBezTo>
                    <a:pt x="6133" y="1371"/>
                    <a:pt x="4763" y="1"/>
                    <a:pt x="30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63" name="Google Shape;3563;p91"/>
            <p:cNvSpPr/>
            <p:nvPr/>
          </p:nvSpPr>
          <p:spPr>
            <a:xfrm>
              <a:off x="3045875" y="2659700"/>
              <a:ext cx="1508675" cy="680575"/>
            </a:xfrm>
            <a:custGeom>
              <a:avLst/>
              <a:gdLst/>
              <a:ahLst/>
              <a:cxnLst/>
              <a:rect l="l" t="t" r="r" b="b"/>
              <a:pathLst>
                <a:path w="60347" h="27223" extrusionOk="0">
                  <a:moveTo>
                    <a:pt x="18236" y="1"/>
                  </a:moveTo>
                  <a:cubicBezTo>
                    <a:pt x="17284" y="1"/>
                    <a:pt x="16261" y="248"/>
                    <a:pt x="15103" y="866"/>
                  </a:cubicBezTo>
                  <a:cubicBezTo>
                    <a:pt x="0" y="8891"/>
                    <a:pt x="15103" y="27223"/>
                    <a:pt x="30174" y="27223"/>
                  </a:cubicBezTo>
                  <a:cubicBezTo>
                    <a:pt x="45277" y="27223"/>
                    <a:pt x="60347" y="8891"/>
                    <a:pt x="45277" y="866"/>
                  </a:cubicBezTo>
                  <a:cubicBezTo>
                    <a:pt x="44112" y="248"/>
                    <a:pt x="43085" y="1"/>
                    <a:pt x="42131" y="1"/>
                  </a:cubicBezTo>
                  <a:cubicBezTo>
                    <a:pt x="38356" y="1"/>
                    <a:pt x="35720" y="3867"/>
                    <a:pt x="30174" y="3867"/>
                  </a:cubicBezTo>
                  <a:cubicBezTo>
                    <a:pt x="24653" y="3867"/>
                    <a:pt x="22001" y="1"/>
                    <a:pt x="18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64" name="Google Shape;3564;p91"/>
            <p:cNvSpPr/>
            <p:nvPr/>
          </p:nvSpPr>
          <p:spPr>
            <a:xfrm>
              <a:off x="3045875" y="2659550"/>
              <a:ext cx="907675" cy="680725"/>
            </a:xfrm>
            <a:custGeom>
              <a:avLst/>
              <a:gdLst/>
              <a:ahLst/>
              <a:cxnLst/>
              <a:rect l="l" t="t" r="r" b="b"/>
              <a:pathLst>
                <a:path w="36307" h="27229" extrusionOk="0">
                  <a:moveTo>
                    <a:pt x="18243" y="0"/>
                  </a:moveTo>
                  <a:cubicBezTo>
                    <a:pt x="17290" y="0"/>
                    <a:pt x="16264" y="248"/>
                    <a:pt x="15103" y="872"/>
                  </a:cubicBezTo>
                  <a:cubicBezTo>
                    <a:pt x="0" y="8897"/>
                    <a:pt x="15103" y="27229"/>
                    <a:pt x="30174" y="27229"/>
                  </a:cubicBezTo>
                  <a:cubicBezTo>
                    <a:pt x="32229" y="27229"/>
                    <a:pt x="34316" y="26903"/>
                    <a:pt x="36306" y="26283"/>
                  </a:cubicBezTo>
                  <a:cubicBezTo>
                    <a:pt x="24693" y="22695"/>
                    <a:pt x="15723" y="9908"/>
                    <a:pt x="24759" y="2536"/>
                  </a:cubicBezTo>
                  <a:cubicBezTo>
                    <a:pt x="22410" y="1430"/>
                    <a:pt x="20533" y="0"/>
                    <a:pt x="18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65" name="Google Shape;3565;p91"/>
            <p:cNvSpPr/>
            <p:nvPr/>
          </p:nvSpPr>
          <p:spPr>
            <a:xfrm>
              <a:off x="2236900" y="3301700"/>
              <a:ext cx="884825" cy="325650"/>
            </a:xfrm>
            <a:custGeom>
              <a:avLst/>
              <a:gdLst/>
              <a:ahLst/>
              <a:cxnLst/>
              <a:rect l="l" t="t" r="r" b="b"/>
              <a:pathLst>
                <a:path w="35393" h="13026" extrusionOk="0">
                  <a:moveTo>
                    <a:pt x="32245" y="0"/>
                  </a:moveTo>
                  <a:cubicBezTo>
                    <a:pt x="32164" y="0"/>
                    <a:pt x="32082" y="4"/>
                    <a:pt x="32000" y="10"/>
                  </a:cubicBezTo>
                  <a:cubicBezTo>
                    <a:pt x="31381" y="42"/>
                    <a:pt x="16473" y="1217"/>
                    <a:pt x="2284" y="7154"/>
                  </a:cubicBezTo>
                  <a:cubicBezTo>
                    <a:pt x="718" y="7806"/>
                    <a:pt x="0" y="9600"/>
                    <a:pt x="653" y="11166"/>
                  </a:cubicBezTo>
                  <a:cubicBezTo>
                    <a:pt x="1142" y="12340"/>
                    <a:pt x="2284" y="13025"/>
                    <a:pt x="3458" y="13025"/>
                  </a:cubicBezTo>
                  <a:cubicBezTo>
                    <a:pt x="3849" y="13025"/>
                    <a:pt x="4273" y="12960"/>
                    <a:pt x="4665" y="12797"/>
                  </a:cubicBezTo>
                  <a:cubicBezTo>
                    <a:pt x="17876" y="7251"/>
                    <a:pt x="32261" y="6110"/>
                    <a:pt x="32457" y="6110"/>
                  </a:cubicBezTo>
                  <a:cubicBezTo>
                    <a:pt x="34121" y="5979"/>
                    <a:pt x="35393" y="4511"/>
                    <a:pt x="35262" y="2815"/>
                  </a:cubicBezTo>
                  <a:cubicBezTo>
                    <a:pt x="35138" y="1201"/>
                    <a:pt x="33832" y="0"/>
                    <a:pt x="32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66" name="Google Shape;3566;p91"/>
            <p:cNvSpPr/>
            <p:nvPr/>
          </p:nvSpPr>
          <p:spPr>
            <a:xfrm>
              <a:off x="4478700" y="3301700"/>
              <a:ext cx="884825" cy="325650"/>
            </a:xfrm>
            <a:custGeom>
              <a:avLst/>
              <a:gdLst/>
              <a:ahLst/>
              <a:cxnLst/>
              <a:rect l="l" t="t" r="r" b="b"/>
              <a:pathLst>
                <a:path w="35393" h="13026" extrusionOk="0">
                  <a:moveTo>
                    <a:pt x="3148" y="0"/>
                  </a:moveTo>
                  <a:cubicBezTo>
                    <a:pt x="1561" y="0"/>
                    <a:pt x="255" y="1201"/>
                    <a:pt x="131" y="2815"/>
                  </a:cubicBezTo>
                  <a:cubicBezTo>
                    <a:pt x="0" y="4511"/>
                    <a:pt x="1272" y="5979"/>
                    <a:pt x="2936" y="6110"/>
                  </a:cubicBezTo>
                  <a:cubicBezTo>
                    <a:pt x="3099" y="6110"/>
                    <a:pt x="17452" y="7219"/>
                    <a:pt x="30728" y="12797"/>
                  </a:cubicBezTo>
                  <a:cubicBezTo>
                    <a:pt x="31120" y="12960"/>
                    <a:pt x="31544" y="13025"/>
                    <a:pt x="31935" y="13025"/>
                  </a:cubicBezTo>
                  <a:cubicBezTo>
                    <a:pt x="33109" y="13025"/>
                    <a:pt x="34251" y="12340"/>
                    <a:pt x="34740" y="11166"/>
                  </a:cubicBezTo>
                  <a:cubicBezTo>
                    <a:pt x="35393" y="9600"/>
                    <a:pt x="34675" y="7806"/>
                    <a:pt x="33109" y="7154"/>
                  </a:cubicBezTo>
                  <a:cubicBezTo>
                    <a:pt x="18920" y="1217"/>
                    <a:pt x="4013" y="42"/>
                    <a:pt x="3393" y="10"/>
                  </a:cubicBezTo>
                  <a:cubicBezTo>
                    <a:pt x="3311" y="4"/>
                    <a:pt x="3229" y="0"/>
                    <a:pt x="3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67" name="Google Shape;3567;p91"/>
            <p:cNvSpPr/>
            <p:nvPr/>
          </p:nvSpPr>
          <p:spPr>
            <a:xfrm>
              <a:off x="2365750" y="3546150"/>
              <a:ext cx="817950" cy="648775"/>
            </a:xfrm>
            <a:custGeom>
              <a:avLst/>
              <a:gdLst/>
              <a:ahLst/>
              <a:cxnLst/>
              <a:rect l="l" t="t" r="r" b="b"/>
              <a:pathLst>
                <a:path w="32718" h="25951" extrusionOk="0">
                  <a:moveTo>
                    <a:pt x="29260" y="1"/>
                  </a:moveTo>
                  <a:cubicBezTo>
                    <a:pt x="28891" y="1"/>
                    <a:pt x="28516" y="69"/>
                    <a:pt x="28151" y="214"/>
                  </a:cubicBezTo>
                  <a:cubicBezTo>
                    <a:pt x="27564" y="409"/>
                    <a:pt x="13962" y="5824"/>
                    <a:pt x="1077" y="20927"/>
                  </a:cubicBezTo>
                  <a:cubicBezTo>
                    <a:pt x="0" y="22199"/>
                    <a:pt x="163" y="24124"/>
                    <a:pt x="1436" y="25233"/>
                  </a:cubicBezTo>
                  <a:cubicBezTo>
                    <a:pt x="2023" y="25722"/>
                    <a:pt x="2708" y="25951"/>
                    <a:pt x="3425" y="25951"/>
                  </a:cubicBezTo>
                  <a:cubicBezTo>
                    <a:pt x="4273" y="25951"/>
                    <a:pt x="5154" y="25592"/>
                    <a:pt x="5741" y="24874"/>
                  </a:cubicBezTo>
                  <a:cubicBezTo>
                    <a:pt x="17517" y="11076"/>
                    <a:pt x="30141" y="5987"/>
                    <a:pt x="30369" y="5889"/>
                  </a:cubicBezTo>
                  <a:cubicBezTo>
                    <a:pt x="31935" y="5302"/>
                    <a:pt x="32718" y="3508"/>
                    <a:pt x="32098" y="1942"/>
                  </a:cubicBezTo>
                  <a:cubicBezTo>
                    <a:pt x="31623" y="741"/>
                    <a:pt x="30476" y="1"/>
                    <a:pt x="29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68" name="Google Shape;3568;p91"/>
            <p:cNvSpPr/>
            <p:nvPr/>
          </p:nvSpPr>
          <p:spPr>
            <a:xfrm>
              <a:off x="4416725" y="3546150"/>
              <a:ext cx="817950" cy="648775"/>
            </a:xfrm>
            <a:custGeom>
              <a:avLst/>
              <a:gdLst/>
              <a:ahLst/>
              <a:cxnLst/>
              <a:rect l="l" t="t" r="r" b="b"/>
              <a:pathLst>
                <a:path w="32718" h="25951" extrusionOk="0">
                  <a:moveTo>
                    <a:pt x="3458" y="1"/>
                  </a:moveTo>
                  <a:cubicBezTo>
                    <a:pt x="2243" y="1"/>
                    <a:pt x="1095" y="741"/>
                    <a:pt x="620" y="1942"/>
                  </a:cubicBezTo>
                  <a:cubicBezTo>
                    <a:pt x="0" y="3508"/>
                    <a:pt x="783" y="5302"/>
                    <a:pt x="2381" y="5889"/>
                  </a:cubicBezTo>
                  <a:cubicBezTo>
                    <a:pt x="2479" y="5955"/>
                    <a:pt x="15103" y="10945"/>
                    <a:pt x="26977" y="24874"/>
                  </a:cubicBezTo>
                  <a:cubicBezTo>
                    <a:pt x="27564" y="25592"/>
                    <a:pt x="28445" y="25951"/>
                    <a:pt x="29293" y="25951"/>
                  </a:cubicBezTo>
                  <a:cubicBezTo>
                    <a:pt x="30010" y="25951"/>
                    <a:pt x="30695" y="25722"/>
                    <a:pt x="31283" y="25233"/>
                  </a:cubicBezTo>
                  <a:cubicBezTo>
                    <a:pt x="32555" y="24124"/>
                    <a:pt x="32718" y="22199"/>
                    <a:pt x="31641" y="20927"/>
                  </a:cubicBezTo>
                  <a:cubicBezTo>
                    <a:pt x="18757" y="5824"/>
                    <a:pt x="5154" y="409"/>
                    <a:pt x="4567" y="214"/>
                  </a:cubicBezTo>
                  <a:cubicBezTo>
                    <a:pt x="4202" y="69"/>
                    <a:pt x="3827" y="1"/>
                    <a:pt x="3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569" name="Google Shape;3569;p91"/>
          <p:cNvGrpSpPr/>
          <p:nvPr/>
        </p:nvGrpSpPr>
        <p:grpSpPr>
          <a:xfrm>
            <a:off x="7028858" y="1777690"/>
            <a:ext cx="641440" cy="641440"/>
            <a:chOff x="1190625" y="238125"/>
            <a:chExt cx="5219200" cy="5219200"/>
          </a:xfrm>
        </p:grpSpPr>
        <p:sp>
          <p:nvSpPr>
            <p:cNvPr id="3570" name="Google Shape;3570;p91"/>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62023"/>
                    <a:pt x="46744" y="208767"/>
                    <a:pt x="104384" y="208767"/>
                  </a:cubicBezTo>
                  <a:cubicBezTo>
                    <a:pt x="162023" y="208767"/>
                    <a:pt x="208767" y="16202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71" name="Google Shape;3571;p91"/>
            <p:cNvSpPr/>
            <p:nvPr/>
          </p:nvSpPr>
          <p:spPr>
            <a:xfrm>
              <a:off x="1812825" y="3023850"/>
              <a:ext cx="1783525" cy="1783525"/>
            </a:xfrm>
            <a:custGeom>
              <a:avLst/>
              <a:gdLst/>
              <a:ahLst/>
              <a:cxnLst/>
              <a:rect l="l" t="t" r="r" b="b"/>
              <a:pathLst>
                <a:path w="71341" h="71341" extrusionOk="0">
                  <a:moveTo>
                    <a:pt x="35654" y="0"/>
                  </a:moveTo>
                  <a:cubicBezTo>
                    <a:pt x="15985" y="0"/>
                    <a:pt x="1" y="15984"/>
                    <a:pt x="1" y="35687"/>
                  </a:cubicBezTo>
                  <a:cubicBezTo>
                    <a:pt x="1" y="55389"/>
                    <a:pt x="15985" y="71340"/>
                    <a:pt x="35654" y="71340"/>
                  </a:cubicBezTo>
                  <a:cubicBezTo>
                    <a:pt x="55357" y="71340"/>
                    <a:pt x="71341" y="55389"/>
                    <a:pt x="71341" y="35687"/>
                  </a:cubicBezTo>
                  <a:lnTo>
                    <a:pt x="713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72" name="Google Shape;3572;p91"/>
            <p:cNvSpPr/>
            <p:nvPr/>
          </p:nvSpPr>
          <p:spPr>
            <a:xfrm>
              <a:off x="2015900" y="3300525"/>
              <a:ext cx="932950" cy="560150"/>
            </a:xfrm>
            <a:custGeom>
              <a:avLst/>
              <a:gdLst/>
              <a:ahLst/>
              <a:cxnLst/>
              <a:rect l="l" t="t" r="r" b="b"/>
              <a:pathLst>
                <a:path w="37318" h="22406" extrusionOk="0">
                  <a:moveTo>
                    <a:pt x="11621" y="1"/>
                  </a:moveTo>
                  <a:cubicBezTo>
                    <a:pt x="11356" y="1"/>
                    <a:pt x="11090" y="87"/>
                    <a:pt x="10863" y="253"/>
                  </a:cubicBezTo>
                  <a:cubicBezTo>
                    <a:pt x="6198" y="3417"/>
                    <a:pt x="2512" y="7918"/>
                    <a:pt x="294" y="13170"/>
                  </a:cubicBezTo>
                  <a:cubicBezTo>
                    <a:pt x="0" y="13888"/>
                    <a:pt x="392" y="14736"/>
                    <a:pt x="1142" y="14964"/>
                  </a:cubicBezTo>
                  <a:lnTo>
                    <a:pt x="24465" y="22336"/>
                  </a:lnTo>
                  <a:cubicBezTo>
                    <a:pt x="24606" y="22383"/>
                    <a:pt x="24749" y="22406"/>
                    <a:pt x="24890" y="22406"/>
                  </a:cubicBezTo>
                  <a:cubicBezTo>
                    <a:pt x="25241" y="22406"/>
                    <a:pt x="25579" y="22266"/>
                    <a:pt x="25835" y="22010"/>
                  </a:cubicBezTo>
                  <a:lnTo>
                    <a:pt x="31152" y="16693"/>
                  </a:lnTo>
                  <a:lnTo>
                    <a:pt x="31152" y="16660"/>
                  </a:lnTo>
                  <a:lnTo>
                    <a:pt x="36632" y="11213"/>
                  </a:lnTo>
                  <a:cubicBezTo>
                    <a:pt x="37317" y="10528"/>
                    <a:pt x="37056" y="9321"/>
                    <a:pt x="36143" y="8995"/>
                  </a:cubicBezTo>
                  <a:lnTo>
                    <a:pt x="12070" y="89"/>
                  </a:lnTo>
                  <a:cubicBezTo>
                    <a:pt x="11926" y="30"/>
                    <a:pt x="11774" y="1"/>
                    <a:pt x="1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73" name="Google Shape;3573;p91"/>
            <p:cNvSpPr/>
            <p:nvPr/>
          </p:nvSpPr>
          <p:spPr>
            <a:xfrm>
              <a:off x="1965325" y="3823575"/>
              <a:ext cx="538250" cy="540350"/>
            </a:xfrm>
            <a:custGeom>
              <a:avLst/>
              <a:gdLst/>
              <a:ahLst/>
              <a:cxnLst/>
              <a:rect l="l" t="t" r="r" b="b"/>
              <a:pathLst>
                <a:path w="21530" h="21614" extrusionOk="0">
                  <a:moveTo>
                    <a:pt x="1428" y="0"/>
                  </a:moveTo>
                  <a:cubicBezTo>
                    <a:pt x="769" y="0"/>
                    <a:pt x="185" y="526"/>
                    <a:pt x="131" y="1251"/>
                  </a:cubicBezTo>
                  <a:cubicBezTo>
                    <a:pt x="66" y="2067"/>
                    <a:pt x="1" y="2882"/>
                    <a:pt x="1" y="3698"/>
                  </a:cubicBezTo>
                  <a:cubicBezTo>
                    <a:pt x="1" y="10189"/>
                    <a:pt x="2121" y="16191"/>
                    <a:pt x="5677" y="21051"/>
                  </a:cubicBezTo>
                  <a:cubicBezTo>
                    <a:pt x="5943" y="21425"/>
                    <a:pt x="6355" y="21614"/>
                    <a:pt x="6770" y="21614"/>
                  </a:cubicBezTo>
                  <a:cubicBezTo>
                    <a:pt x="7116" y="21614"/>
                    <a:pt x="7465" y="21482"/>
                    <a:pt x="7732" y="21214"/>
                  </a:cubicBezTo>
                  <a:lnTo>
                    <a:pt x="20812" y="8101"/>
                  </a:lnTo>
                  <a:cubicBezTo>
                    <a:pt x="21530" y="7384"/>
                    <a:pt x="21236" y="6177"/>
                    <a:pt x="20258" y="5883"/>
                  </a:cubicBezTo>
                  <a:lnTo>
                    <a:pt x="1860" y="77"/>
                  </a:lnTo>
                  <a:cubicBezTo>
                    <a:pt x="1716" y="25"/>
                    <a:pt x="1570" y="0"/>
                    <a:pt x="1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74" name="Google Shape;3574;p91"/>
            <p:cNvSpPr/>
            <p:nvPr/>
          </p:nvSpPr>
          <p:spPr>
            <a:xfrm>
              <a:off x="2251575" y="3961375"/>
              <a:ext cx="684225" cy="693500"/>
            </a:xfrm>
            <a:custGeom>
              <a:avLst/>
              <a:gdLst/>
              <a:ahLst/>
              <a:cxnLst/>
              <a:rect l="l" t="t" r="r" b="b"/>
              <a:pathLst>
                <a:path w="27369" h="27740" extrusionOk="0">
                  <a:moveTo>
                    <a:pt x="21160" y="0"/>
                  </a:moveTo>
                  <a:cubicBezTo>
                    <a:pt x="20827" y="0"/>
                    <a:pt x="20491" y="126"/>
                    <a:pt x="20225" y="404"/>
                  </a:cubicBezTo>
                  <a:lnTo>
                    <a:pt x="18822" y="1806"/>
                  </a:lnTo>
                  <a:lnTo>
                    <a:pt x="588" y="20008"/>
                  </a:lnTo>
                  <a:cubicBezTo>
                    <a:pt x="0" y="20595"/>
                    <a:pt x="66" y="21574"/>
                    <a:pt x="751" y="22063"/>
                  </a:cubicBezTo>
                  <a:cubicBezTo>
                    <a:pt x="5611" y="25619"/>
                    <a:pt x="11613" y="27739"/>
                    <a:pt x="18104" y="27739"/>
                  </a:cubicBezTo>
                  <a:cubicBezTo>
                    <a:pt x="20942" y="27739"/>
                    <a:pt x="23682" y="27315"/>
                    <a:pt x="26259" y="26565"/>
                  </a:cubicBezTo>
                  <a:cubicBezTo>
                    <a:pt x="26944" y="26369"/>
                    <a:pt x="27369" y="25717"/>
                    <a:pt x="27238" y="24999"/>
                  </a:cubicBezTo>
                  <a:lnTo>
                    <a:pt x="22508" y="1089"/>
                  </a:lnTo>
                  <a:cubicBezTo>
                    <a:pt x="22361" y="415"/>
                    <a:pt x="21766" y="0"/>
                    <a:pt x="21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75" name="Google Shape;3575;p91"/>
            <p:cNvSpPr/>
            <p:nvPr/>
          </p:nvSpPr>
          <p:spPr>
            <a:xfrm>
              <a:off x="2933325" y="3332700"/>
              <a:ext cx="510525" cy="1196875"/>
            </a:xfrm>
            <a:custGeom>
              <a:avLst/>
              <a:gdLst/>
              <a:ahLst/>
              <a:cxnLst/>
              <a:rect l="l" t="t" r="r" b="b"/>
              <a:pathLst>
                <a:path w="20421" h="47875" extrusionOk="0">
                  <a:moveTo>
                    <a:pt x="19058" y="1"/>
                  </a:moveTo>
                  <a:cubicBezTo>
                    <a:pt x="18723" y="1"/>
                    <a:pt x="18381" y="125"/>
                    <a:pt x="18105" y="401"/>
                  </a:cubicBezTo>
                  <a:lnTo>
                    <a:pt x="457" y="18048"/>
                  </a:lnTo>
                  <a:cubicBezTo>
                    <a:pt x="131" y="18374"/>
                    <a:pt x="1" y="18831"/>
                    <a:pt x="99" y="19255"/>
                  </a:cubicBezTo>
                  <a:lnTo>
                    <a:pt x="5513" y="46786"/>
                  </a:lnTo>
                  <a:cubicBezTo>
                    <a:pt x="5651" y="47451"/>
                    <a:pt x="6240" y="47875"/>
                    <a:pt x="6861" y="47875"/>
                  </a:cubicBezTo>
                  <a:cubicBezTo>
                    <a:pt x="7123" y="47875"/>
                    <a:pt x="7392" y="47799"/>
                    <a:pt x="7634" y="47634"/>
                  </a:cubicBezTo>
                  <a:cubicBezTo>
                    <a:pt x="15332" y="42317"/>
                    <a:pt x="20421" y="33380"/>
                    <a:pt x="20421" y="23333"/>
                  </a:cubicBezTo>
                  <a:lnTo>
                    <a:pt x="20421" y="1347"/>
                  </a:lnTo>
                  <a:cubicBezTo>
                    <a:pt x="20421" y="533"/>
                    <a:pt x="19753" y="1"/>
                    <a:pt x="1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76" name="Google Shape;3576;p91"/>
            <p:cNvSpPr/>
            <p:nvPr/>
          </p:nvSpPr>
          <p:spPr>
            <a:xfrm>
              <a:off x="4004075" y="3023850"/>
              <a:ext cx="1783525" cy="1783525"/>
            </a:xfrm>
            <a:custGeom>
              <a:avLst/>
              <a:gdLst/>
              <a:ahLst/>
              <a:cxnLst/>
              <a:rect l="l" t="t" r="r" b="b"/>
              <a:pathLst>
                <a:path w="71341" h="71341" extrusionOk="0">
                  <a:moveTo>
                    <a:pt x="1" y="0"/>
                  </a:moveTo>
                  <a:lnTo>
                    <a:pt x="1" y="35687"/>
                  </a:lnTo>
                  <a:cubicBezTo>
                    <a:pt x="1" y="55389"/>
                    <a:pt x="15984" y="71340"/>
                    <a:pt x="35687" y="71340"/>
                  </a:cubicBezTo>
                  <a:cubicBezTo>
                    <a:pt x="55356" y="71340"/>
                    <a:pt x="71340" y="55389"/>
                    <a:pt x="71340" y="35687"/>
                  </a:cubicBezTo>
                  <a:cubicBezTo>
                    <a:pt x="71340" y="15984"/>
                    <a:pt x="55356" y="0"/>
                    <a:pt x="35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77" name="Google Shape;3577;p91"/>
            <p:cNvSpPr/>
            <p:nvPr/>
          </p:nvSpPr>
          <p:spPr>
            <a:xfrm>
              <a:off x="4651575" y="3300525"/>
              <a:ext cx="932950" cy="560150"/>
            </a:xfrm>
            <a:custGeom>
              <a:avLst/>
              <a:gdLst/>
              <a:ahLst/>
              <a:cxnLst/>
              <a:rect l="l" t="t" r="r" b="b"/>
              <a:pathLst>
                <a:path w="37318" h="22406" extrusionOk="0">
                  <a:moveTo>
                    <a:pt x="25697" y="1"/>
                  </a:moveTo>
                  <a:cubicBezTo>
                    <a:pt x="25544" y="1"/>
                    <a:pt x="25392" y="30"/>
                    <a:pt x="25248" y="89"/>
                  </a:cubicBezTo>
                  <a:lnTo>
                    <a:pt x="1175" y="8995"/>
                  </a:lnTo>
                  <a:cubicBezTo>
                    <a:pt x="262" y="9321"/>
                    <a:pt x="1" y="10528"/>
                    <a:pt x="686" y="11213"/>
                  </a:cubicBezTo>
                  <a:lnTo>
                    <a:pt x="6166" y="16660"/>
                  </a:lnTo>
                  <a:lnTo>
                    <a:pt x="6166" y="16693"/>
                  </a:lnTo>
                  <a:lnTo>
                    <a:pt x="11483" y="22010"/>
                  </a:lnTo>
                  <a:cubicBezTo>
                    <a:pt x="11739" y="22266"/>
                    <a:pt x="12078" y="22406"/>
                    <a:pt x="12428" y="22406"/>
                  </a:cubicBezTo>
                  <a:cubicBezTo>
                    <a:pt x="12569" y="22406"/>
                    <a:pt x="12713" y="22383"/>
                    <a:pt x="12853" y="22336"/>
                  </a:cubicBezTo>
                  <a:lnTo>
                    <a:pt x="36176" y="14964"/>
                  </a:lnTo>
                  <a:cubicBezTo>
                    <a:pt x="36926" y="14736"/>
                    <a:pt x="37318" y="13888"/>
                    <a:pt x="37024" y="13170"/>
                  </a:cubicBezTo>
                  <a:cubicBezTo>
                    <a:pt x="34806" y="7918"/>
                    <a:pt x="31120" y="3417"/>
                    <a:pt x="26455" y="253"/>
                  </a:cubicBezTo>
                  <a:cubicBezTo>
                    <a:pt x="26228" y="87"/>
                    <a:pt x="25962" y="1"/>
                    <a:pt x="25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78" name="Google Shape;3578;p91"/>
            <p:cNvSpPr/>
            <p:nvPr/>
          </p:nvSpPr>
          <p:spPr>
            <a:xfrm>
              <a:off x="5096850" y="3823575"/>
              <a:ext cx="538250" cy="540350"/>
            </a:xfrm>
            <a:custGeom>
              <a:avLst/>
              <a:gdLst/>
              <a:ahLst/>
              <a:cxnLst/>
              <a:rect l="l" t="t" r="r" b="b"/>
              <a:pathLst>
                <a:path w="21530" h="21614" extrusionOk="0">
                  <a:moveTo>
                    <a:pt x="20102" y="0"/>
                  </a:moveTo>
                  <a:cubicBezTo>
                    <a:pt x="19960" y="0"/>
                    <a:pt x="19814" y="25"/>
                    <a:pt x="19670" y="77"/>
                  </a:cubicBezTo>
                  <a:lnTo>
                    <a:pt x="1272" y="5883"/>
                  </a:lnTo>
                  <a:cubicBezTo>
                    <a:pt x="294" y="6177"/>
                    <a:pt x="0" y="7384"/>
                    <a:pt x="718" y="8101"/>
                  </a:cubicBezTo>
                  <a:lnTo>
                    <a:pt x="13798" y="21214"/>
                  </a:lnTo>
                  <a:cubicBezTo>
                    <a:pt x="14066" y="21482"/>
                    <a:pt x="14414" y="21614"/>
                    <a:pt x="14760" y="21614"/>
                  </a:cubicBezTo>
                  <a:cubicBezTo>
                    <a:pt x="15175" y="21614"/>
                    <a:pt x="15587" y="21425"/>
                    <a:pt x="15853" y="21051"/>
                  </a:cubicBezTo>
                  <a:cubicBezTo>
                    <a:pt x="19409" y="16191"/>
                    <a:pt x="21529" y="10189"/>
                    <a:pt x="21529" y="3698"/>
                  </a:cubicBezTo>
                  <a:cubicBezTo>
                    <a:pt x="21529" y="2882"/>
                    <a:pt x="21464" y="2067"/>
                    <a:pt x="21399" y="1251"/>
                  </a:cubicBezTo>
                  <a:cubicBezTo>
                    <a:pt x="21345" y="526"/>
                    <a:pt x="20761" y="0"/>
                    <a:pt x="20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79" name="Google Shape;3579;p91"/>
            <p:cNvSpPr/>
            <p:nvPr/>
          </p:nvSpPr>
          <p:spPr>
            <a:xfrm>
              <a:off x="4664625" y="3961375"/>
              <a:ext cx="684225" cy="693500"/>
            </a:xfrm>
            <a:custGeom>
              <a:avLst/>
              <a:gdLst/>
              <a:ahLst/>
              <a:cxnLst/>
              <a:rect l="l" t="t" r="r" b="b"/>
              <a:pathLst>
                <a:path w="27369" h="27740" extrusionOk="0">
                  <a:moveTo>
                    <a:pt x="6209" y="0"/>
                  </a:moveTo>
                  <a:cubicBezTo>
                    <a:pt x="5603" y="0"/>
                    <a:pt x="5008" y="415"/>
                    <a:pt x="4861" y="1089"/>
                  </a:cubicBezTo>
                  <a:lnTo>
                    <a:pt x="131" y="24999"/>
                  </a:lnTo>
                  <a:cubicBezTo>
                    <a:pt x="1" y="25717"/>
                    <a:pt x="425" y="26369"/>
                    <a:pt x="1110" y="26565"/>
                  </a:cubicBezTo>
                  <a:cubicBezTo>
                    <a:pt x="3687" y="27315"/>
                    <a:pt x="6427" y="27739"/>
                    <a:pt x="9265" y="27739"/>
                  </a:cubicBezTo>
                  <a:cubicBezTo>
                    <a:pt x="15756" y="27739"/>
                    <a:pt x="21758" y="25619"/>
                    <a:pt x="26618" y="22063"/>
                  </a:cubicBezTo>
                  <a:cubicBezTo>
                    <a:pt x="27303" y="21574"/>
                    <a:pt x="27369" y="20595"/>
                    <a:pt x="26782" y="20008"/>
                  </a:cubicBezTo>
                  <a:lnTo>
                    <a:pt x="8547" y="1806"/>
                  </a:lnTo>
                  <a:lnTo>
                    <a:pt x="7144" y="404"/>
                  </a:lnTo>
                  <a:cubicBezTo>
                    <a:pt x="6878" y="126"/>
                    <a:pt x="6542" y="0"/>
                    <a:pt x="6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0" name="Google Shape;3580;p91"/>
            <p:cNvSpPr/>
            <p:nvPr/>
          </p:nvSpPr>
          <p:spPr>
            <a:xfrm>
              <a:off x="4157400" y="3332700"/>
              <a:ext cx="509700" cy="1196875"/>
            </a:xfrm>
            <a:custGeom>
              <a:avLst/>
              <a:gdLst/>
              <a:ahLst/>
              <a:cxnLst/>
              <a:rect l="l" t="t" r="r" b="b"/>
              <a:pathLst>
                <a:path w="20388" h="47875" extrusionOk="0">
                  <a:moveTo>
                    <a:pt x="1338" y="1"/>
                  </a:moveTo>
                  <a:cubicBezTo>
                    <a:pt x="653" y="1"/>
                    <a:pt x="0" y="533"/>
                    <a:pt x="0" y="1347"/>
                  </a:cubicBezTo>
                  <a:lnTo>
                    <a:pt x="0" y="23333"/>
                  </a:lnTo>
                  <a:cubicBezTo>
                    <a:pt x="0" y="33380"/>
                    <a:pt x="5056" y="42317"/>
                    <a:pt x="12754" y="47634"/>
                  </a:cubicBezTo>
                  <a:cubicBezTo>
                    <a:pt x="12997" y="47799"/>
                    <a:pt x="13265" y="47875"/>
                    <a:pt x="13527" y="47875"/>
                  </a:cubicBezTo>
                  <a:cubicBezTo>
                    <a:pt x="14148" y="47875"/>
                    <a:pt x="14737" y="47451"/>
                    <a:pt x="14875" y="46786"/>
                  </a:cubicBezTo>
                  <a:lnTo>
                    <a:pt x="20290" y="19255"/>
                  </a:lnTo>
                  <a:cubicBezTo>
                    <a:pt x="20387" y="18831"/>
                    <a:pt x="20257" y="18374"/>
                    <a:pt x="19931" y="18048"/>
                  </a:cubicBezTo>
                  <a:lnTo>
                    <a:pt x="2283" y="401"/>
                  </a:lnTo>
                  <a:cubicBezTo>
                    <a:pt x="2007" y="125"/>
                    <a:pt x="1669" y="1"/>
                    <a:pt x="1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1" name="Google Shape;3581;p91"/>
            <p:cNvSpPr/>
            <p:nvPr/>
          </p:nvSpPr>
          <p:spPr>
            <a:xfrm>
              <a:off x="1190625" y="683950"/>
              <a:ext cx="2538650" cy="2577600"/>
            </a:xfrm>
            <a:custGeom>
              <a:avLst/>
              <a:gdLst/>
              <a:ahLst/>
              <a:cxnLst/>
              <a:rect l="l" t="t" r="r" b="b"/>
              <a:pathLst>
                <a:path w="101546" h="103104" extrusionOk="0">
                  <a:moveTo>
                    <a:pt x="18507" y="1"/>
                  </a:moveTo>
                  <a:cubicBezTo>
                    <a:pt x="7258" y="1"/>
                    <a:pt x="0" y="5854"/>
                    <a:pt x="0" y="12960"/>
                  </a:cubicBezTo>
                  <a:cubicBezTo>
                    <a:pt x="0" y="27052"/>
                    <a:pt x="16506" y="41568"/>
                    <a:pt x="17745" y="51974"/>
                  </a:cubicBezTo>
                  <a:cubicBezTo>
                    <a:pt x="18727" y="60439"/>
                    <a:pt x="10015" y="103103"/>
                    <a:pt x="58443" y="103103"/>
                  </a:cubicBezTo>
                  <a:cubicBezTo>
                    <a:pt x="69541" y="103103"/>
                    <a:pt x="83641" y="100863"/>
                    <a:pt x="101546" y="95456"/>
                  </a:cubicBezTo>
                  <a:lnTo>
                    <a:pt x="101546" y="75264"/>
                  </a:lnTo>
                  <a:cubicBezTo>
                    <a:pt x="101546" y="75264"/>
                    <a:pt x="91760" y="52985"/>
                    <a:pt x="60151" y="21343"/>
                  </a:cubicBezTo>
                  <a:cubicBezTo>
                    <a:pt x="44482" y="5658"/>
                    <a:pt x="29566" y="1"/>
                    <a:pt x="185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2" name="Google Shape;3582;p91"/>
            <p:cNvSpPr/>
            <p:nvPr/>
          </p:nvSpPr>
          <p:spPr>
            <a:xfrm>
              <a:off x="1781850" y="2045550"/>
              <a:ext cx="626325" cy="497300"/>
            </a:xfrm>
            <a:custGeom>
              <a:avLst/>
              <a:gdLst/>
              <a:ahLst/>
              <a:cxnLst/>
              <a:rect l="l" t="t" r="r" b="b"/>
              <a:pathLst>
                <a:path w="25053" h="19892" extrusionOk="0">
                  <a:moveTo>
                    <a:pt x="1631" y="0"/>
                  </a:moveTo>
                  <a:cubicBezTo>
                    <a:pt x="928" y="0"/>
                    <a:pt x="287" y="550"/>
                    <a:pt x="261" y="1326"/>
                  </a:cubicBezTo>
                  <a:cubicBezTo>
                    <a:pt x="261" y="1815"/>
                    <a:pt x="261" y="2305"/>
                    <a:pt x="229" y="2827"/>
                  </a:cubicBezTo>
                  <a:cubicBezTo>
                    <a:pt x="131" y="7165"/>
                    <a:pt x="0" y="12971"/>
                    <a:pt x="1044" y="18778"/>
                  </a:cubicBezTo>
                  <a:cubicBezTo>
                    <a:pt x="1151" y="19444"/>
                    <a:pt x="1736" y="19892"/>
                    <a:pt x="2373" y="19892"/>
                  </a:cubicBezTo>
                  <a:cubicBezTo>
                    <a:pt x="2516" y="19892"/>
                    <a:pt x="2662" y="19869"/>
                    <a:pt x="2806" y="19821"/>
                  </a:cubicBezTo>
                  <a:lnTo>
                    <a:pt x="23813" y="12678"/>
                  </a:lnTo>
                  <a:cubicBezTo>
                    <a:pt x="24987" y="12286"/>
                    <a:pt x="25052" y="10655"/>
                    <a:pt x="23943" y="10166"/>
                  </a:cubicBezTo>
                  <a:lnTo>
                    <a:pt x="2186" y="119"/>
                  </a:lnTo>
                  <a:cubicBezTo>
                    <a:pt x="2003" y="38"/>
                    <a:pt x="1815" y="0"/>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3" name="Google Shape;3583;p91"/>
            <p:cNvSpPr/>
            <p:nvPr/>
          </p:nvSpPr>
          <p:spPr>
            <a:xfrm>
              <a:off x="2409925" y="1212725"/>
              <a:ext cx="1166050" cy="1450725"/>
            </a:xfrm>
            <a:custGeom>
              <a:avLst/>
              <a:gdLst/>
              <a:ahLst/>
              <a:cxnLst/>
              <a:rect l="l" t="t" r="r" b="b"/>
              <a:pathLst>
                <a:path w="46642" h="58029" extrusionOk="0">
                  <a:moveTo>
                    <a:pt x="1729" y="0"/>
                  </a:moveTo>
                  <a:cubicBezTo>
                    <a:pt x="819" y="0"/>
                    <a:pt x="0" y="1003"/>
                    <a:pt x="517" y="1987"/>
                  </a:cubicBezTo>
                  <a:lnTo>
                    <a:pt x="25536" y="48763"/>
                  </a:lnTo>
                  <a:cubicBezTo>
                    <a:pt x="25699" y="49024"/>
                    <a:pt x="25895" y="49220"/>
                    <a:pt x="26188" y="49351"/>
                  </a:cubicBezTo>
                  <a:lnTo>
                    <a:pt x="44717" y="57897"/>
                  </a:lnTo>
                  <a:cubicBezTo>
                    <a:pt x="44910" y="57987"/>
                    <a:pt x="45108" y="58028"/>
                    <a:pt x="45300" y="58028"/>
                  </a:cubicBezTo>
                  <a:cubicBezTo>
                    <a:pt x="46013" y="58028"/>
                    <a:pt x="46641" y="57454"/>
                    <a:pt x="46641" y="56657"/>
                  </a:cubicBezTo>
                  <a:lnTo>
                    <a:pt x="46641" y="55809"/>
                  </a:lnTo>
                  <a:cubicBezTo>
                    <a:pt x="46641" y="55614"/>
                    <a:pt x="46576" y="55385"/>
                    <a:pt x="46511" y="55222"/>
                  </a:cubicBezTo>
                  <a:cubicBezTo>
                    <a:pt x="43836" y="50003"/>
                    <a:pt x="32941" y="30464"/>
                    <a:pt x="7041" y="4498"/>
                  </a:cubicBezTo>
                  <a:cubicBezTo>
                    <a:pt x="5573" y="3063"/>
                    <a:pt x="4105" y="1660"/>
                    <a:pt x="2604" y="356"/>
                  </a:cubicBezTo>
                  <a:cubicBezTo>
                    <a:pt x="2332" y="107"/>
                    <a:pt x="2025" y="0"/>
                    <a:pt x="17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4" name="Google Shape;3584;p91"/>
            <p:cNvSpPr/>
            <p:nvPr/>
          </p:nvSpPr>
          <p:spPr>
            <a:xfrm>
              <a:off x="1609775" y="836675"/>
              <a:ext cx="1179100" cy="1459875"/>
            </a:xfrm>
            <a:custGeom>
              <a:avLst/>
              <a:gdLst/>
              <a:ahLst/>
              <a:cxnLst/>
              <a:rect l="l" t="t" r="r" b="b"/>
              <a:pathLst>
                <a:path w="47164" h="58395" extrusionOk="0">
                  <a:moveTo>
                    <a:pt x="1762" y="1"/>
                  </a:moveTo>
                  <a:cubicBezTo>
                    <a:pt x="620" y="1"/>
                    <a:pt x="1" y="1306"/>
                    <a:pt x="686" y="2187"/>
                  </a:cubicBezTo>
                  <a:lnTo>
                    <a:pt x="43874" y="57640"/>
                  </a:lnTo>
                  <a:cubicBezTo>
                    <a:pt x="44005" y="57803"/>
                    <a:pt x="44201" y="57934"/>
                    <a:pt x="44396" y="58032"/>
                  </a:cubicBezTo>
                  <a:lnTo>
                    <a:pt x="44918" y="58260"/>
                  </a:lnTo>
                  <a:cubicBezTo>
                    <a:pt x="45114" y="58352"/>
                    <a:pt x="45310" y="58394"/>
                    <a:pt x="45497" y="58394"/>
                  </a:cubicBezTo>
                  <a:cubicBezTo>
                    <a:pt x="46434" y="58394"/>
                    <a:pt x="47163" y="57352"/>
                    <a:pt x="46647" y="56401"/>
                  </a:cubicBezTo>
                  <a:lnTo>
                    <a:pt x="19148" y="4959"/>
                  </a:lnTo>
                  <a:cubicBezTo>
                    <a:pt x="19018" y="4731"/>
                    <a:pt x="18790" y="4503"/>
                    <a:pt x="18529" y="4405"/>
                  </a:cubicBezTo>
                  <a:cubicBezTo>
                    <a:pt x="12690" y="1534"/>
                    <a:pt x="6981" y="1"/>
                    <a:pt x="1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5" name="Google Shape;3585;p91"/>
            <p:cNvSpPr/>
            <p:nvPr/>
          </p:nvSpPr>
          <p:spPr>
            <a:xfrm>
              <a:off x="1343100" y="899900"/>
              <a:ext cx="999600" cy="1189725"/>
            </a:xfrm>
            <a:custGeom>
              <a:avLst/>
              <a:gdLst/>
              <a:ahLst/>
              <a:cxnLst/>
              <a:rect l="l" t="t" r="r" b="b"/>
              <a:pathLst>
                <a:path w="39984" h="47589" extrusionOk="0">
                  <a:moveTo>
                    <a:pt x="3196" y="0"/>
                  </a:moveTo>
                  <a:cubicBezTo>
                    <a:pt x="2911" y="0"/>
                    <a:pt x="2624" y="89"/>
                    <a:pt x="2382" y="277"/>
                  </a:cubicBezTo>
                  <a:cubicBezTo>
                    <a:pt x="849" y="1452"/>
                    <a:pt x="1" y="2919"/>
                    <a:pt x="1" y="4322"/>
                  </a:cubicBezTo>
                  <a:cubicBezTo>
                    <a:pt x="1" y="10455"/>
                    <a:pt x="4829" y="17827"/>
                    <a:pt x="9037" y="24383"/>
                  </a:cubicBezTo>
                  <a:cubicBezTo>
                    <a:pt x="11907" y="28787"/>
                    <a:pt x="14647" y="33028"/>
                    <a:pt x="16278" y="37203"/>
                  </a:cubicBezTo>
                  <a:cubicBezTo>
                    <a:pt x="16409" y="37529"/>
                    <a:pt x="16670" y="37790"/>
                    <a:pt x="16996" y="37953"/>
                  </a:cubicBezTo>
                  <a:lnTo>
                    <a:pt x="37612" y="47446"/>
                  </a:lnTo>
                  <a:cubicBezTo>
                    <a:pt x="37814" y="47544"/>
                    <a:pt x="38015" y="47588"/>
                    <a:pt x="38207" y="47588"/>
                  </a:cubicBezTo>
                  <a:cubicBezTo>
                    <a:pt x="39224" y="47588"/>
                    <a:pt x="39983" y="46351"/>
                    <a:pt x="39243" y="45391"/>
                  </a:cubicBezTo>
                  <a:lnTo>
                    <a:pt x="4274" y="506"/>
                  </a:lnTo>
                  <a:cubicBezTo>
                    <a:pt x="4006" y="180"/>
                    <a:pt x="3602" y="0"/>
                    <a:pt x="3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6" name="Google Shape;3586;p91"/>
            <p:cNvSpPr/>
            <p:nvPr/>
          </p:nvSpPr>
          <p:spPr>
            <a:xfrm>
              <a:off x="2576150" y="2600275"/>
              <a:ext cx="999825" cy="508400"/>
            </a:xfrm>
            <a:custGeom>
              <a:avLst/>
              <a:gdLst/>
              <a:ahLst/>
              <a:cxnLst/>
              <a:rect l="l" t="t" r="r" b="b"/>
              <a:pathLst>
                <a:path w="39993" h="20336" extrusionOk="0">
                  <a:moveTo>
                    <a:pt x="17994" y="0"/>
                  </a:moveTo>
                  <a:cubicBezTo>
                    <a:pt x="17621" y="0"/>
                    <a:pt x="17247" y="153"/>
                    <a:pt x="16962" y="438"/>
                  </a:cubicBezTo>
                  <a:lnTo>
                    <a:pt x="783" y="18085"/>
                  </a:lnTo>
                  <a:cubicBezTo>
                    <a:pt x="0" y="18933"/>
                    <a:pt x="587" y="20303"/>
                    <a:pt x="1729" y="20336"/>
                  </a:cubicBezTo>
                  <a:lnTo>
                    <a:pt x="3034" y="20336"/>
                  </a:lnTo>
                  <a:cubicBezTo>
                    <a:pt x="12950" y="20336"/>
                    <a:pt x="25052" y="18379"/>
                    <a:pt x="39014" y="14497"/>
                  </a:cubicBezTo>
                  <a:cubicBezTo>
                    <a:pt x="39601" y="14334"/>
                    <a:pt x="39992" y="13812"/>
                    <a:pt x="39992" y="13192"/>
                  </a:cubicBezTo>
                  <a:lnTo>
                    <a:pt x="39992" y="10876"/>
                  </a:lnTo>
                  <a:cubicBezTo>
                    <a:pt x="39992" y="10354"/>
                    <a:pt x="39699" y="9865"/>
                    <a:pt x="39209" y="9637"/>
                  </a:cubicBezTo>
                  <a:lnTo>
                    <a:pt x="18528" y="112"/>
                  </a:lnTo>
                  <a:cubicBezTo>
                    <a:pt x="18357" y="37"/>
                    <a:pt x="18175" y="0"/>
                    <a:pt x="17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7" name="Google Shape;3587;p91"/>
            <p:cNvSpPr/>
            <p:nvPr/>
          </p:nvSpPr>
          <p:spPr>
            <a:xfrm>
              <a:off x="1867475" y="2430375"/>
              <a:ext cx="988400" cy="648025"/>
            </a:xfrm>
            <a:custGeom>
              <a:avLst/>
              <a:gdLst/>
              <a:ahLst/>
              <a:cxnLst/>
              <a:rect l="l" t="t" r="r" b="b"/>
              <a:pathLst>
                <a:path w="39536" h="25921" extrusionOk="0">
                  <a:moveTo>
                    <a:pt x="31548" y="1"/>
                  </a:moveTo>
                  <a:cubicBezTo>
                    <a:pt x="31415" y="1"/>
                    <a:pt x="31281" y="19"/>
                    <a:pt x="31152" y="57"/>
                  </a:cubicBezTo>
                  <a:lnTo>
                    <a:pt x="1142" y="10300"/>
                  </a:lnTo>
                  <a:cubicBezTo>
                    <a:pt x="359" y="10561"/>
                    <a:pt x="0" y="11409"/>
                    <a:pt x="327" y="12127"/>
                  </a:cubicBezTo>
                  <a:cubicBezTo>
                    <a:pt x="1436" y="14443"/>
                    <a:pt x="2904" y="16628"/>
                    <a:pt x="4763" y="18553"/>
                  </a:cubicBezTo>
                  <a:cubicBezTo>
                    <a:pt x="8221" y="22076"/>
                    <a:pt x="12983" y="24522"/>
                    <a:pt x="18985" y="25892"/>
                  </a:cubicBezTo>
                  <a:cubicBezTo>
                    <a:pt x="19073" y="25911"/>
                    <a:pt x="19162" y="25920"/>
                    <a:pt x="19251" y="25920"/>
                  </a:cubicBezTo>
                  <a:cubicBezTo>
                    <a:pt x="19624" y="25920"/>
                    <a:pt x="19994" y="25758"/>
                    <a:pt x="20257" y="25468"/>
                  </a:cubicBezTo>
                  <a:lnTo>
                    <a:pt x="38916" y="5179"/>
                  </a:lnTo>
                  <a:cubicBezTo>
                    <a:pt x="39536" y="4494"/>
                    <a:pt x="39307" y="3417"/>
                    <a:pt x="38459" y="3026"/>
                  </a:cubicBezTo>
                  <a:lnTo>
                    <a:pt x="32131" y="123"/>
                  </a:lnTo>
                  <a:cubicBezTo>
                    <a:pt x="31953" y="44"/>
                    <a:pt x="31752" y="1"/>
                    <a:pt x="315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8" name="Google Shape;3588;p91"/>
            <p:cNvSpPr/>
            <p:nvPr/>
          </p:nvSpPr>
          <p:spPr>
            <a:xfrm>
              <a:off x="3871975" y="683950"/>
              <a:ext cx="2537850" cy="2577600"/>
            </a:xfrm>
            <a:custGeom>
              <a:avLst/>
              <a:gdLst/>
              <a:ahLst/>
              <a:cxnLst/>
              <a:rect l="l" t="t" r="r" b="b"/>
              <a:pathLst>
                <a:path w="101514" h="103104" extrusionOk="0">
                  <a:moveTo>
                    <a:pt x="83006" y="1"/>
                  </a:moveTo>
                  <a:cubicBezTo>
                    <a:pt x="71948" y="1"/>
                    <a:pt x="57032" y="5658"/>
                    <a:pt x="41362" y="21343"/>
                  </a:cubicBezTo>
                  <a:cubicBezTo>
                    <a:pt x="9786" y="52985"/>
                    <a:pt x="0" y="75264"/>
                    <a:pt x="0" y="75264"/>
                  </a:cubicBezTo>
                  <a:lnTo>
                    <a:pt x="0" y="95456"/>
                  </a:lnTo>
                  <a:cubicBezTo>
                    <a:pt x="17899" y="100863"/>
                    <a:pt x="31994" y="103103"/>
                    <a:pt x="43088" y="103103"/>
                  </a:cubicBezTo>
                  <a:cubicBezTo>
                    <a:pt x="91498" y="103103"/>
                    <a:pt x="82786" y="60439"/>
                    <a:pt x="83768" y="51974"/>
                  </a:cubicBezTo>
                  <a:cubicBezTo>
                    <a:pt x="85007" y="41568"/>
                    <a:pt x="101513" y="27052"/>
                    <a:pt x="101513" y="12960"/>
                  </a:cubicBezTo>
                  <a:cubicBezTo>
                    <a:pt x="101513" y="5854"/>
                    <a:pt x="94255" y="1"/>
                    <a:pt x="83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89" name="Google Shape;3589;p91"/>
            <p:cNvSpPr/>
            <p:nvPr/>
          </p:nvSpPr>
          <p:spPr>
            <a:xfrm>
              <a:off x="5192250" y="2045550"/>
              <a:ext cx="626325" cy="497300"/>
            </a:xfrm>
            <a:custGeom>
              <a:avLst/>
              <a:gdLst/>
              <a:ahLst/>
              <a:cxnLst/>
              <a:rect l="l" t="t" r="r" b="b"/>
              <a:pathLst>
                <a:path w="25053" h="19892" extrusionOk="0">
                  <a:moveTo>
                    <a:pt x="23422" y="0"/>
                  </a:moveTo>
                  <a:cubicBezTo>
                    <a:pt x="23238" y="0"/>
                    <a:pt x="23050" y="38"/>
                    <a:pt x="22867" y="119"/>
                  </a:cubicBezTo>
                  <a:lnTo>
                    <a:pt x="1110" y="10166"/>
                  </a:lnTo>
                  <a:cubicBezTo>
                    <a:pt x="1" y="10655"/>
                    <a:pt x="66" y="12286"/>
                    <a:pt x="1240" y="12678"/>
                  </a:cubicBezTo>
                  <a:lnTo>
                    <a:pt x="22247" y="19821"/>
                  </a:lnTo>
                  <a:cubicBezTo>
                    <a:pt x="22391" y="19869"/>
                    <a:pt x="22537" y="19892"/>
                    <a:pt x="22680" y="19892"/>
                  </a:cubicBezTo>
                  <a:cubicBezTo>
                    <a:pt x="23317" y="19892"/>
                    <a:pt x="23902" y="19444"/>
                    <a:pt x="24009" y="18778"/>
                  </a:cubicBezTo>
                  <a:cubicBezTo>
                    <a:pt x="25053" y="12971"/>
                    <a:pt x="24922" y="7165"/>
                    <a:pt x="24824" y="2827"/>
                  </a:cubicBezTo>
                  <a:cubicBezTo>
                    <a:pt x="24792" y="2305"/>
                    <a:pt x="24792" y="1815"/>
                    <a:pt x="24792" y="1326"/>
                  </a:cubicBezTo>
                  <a:cubicBezTo>
                    <a:pt x="24766" y="550"/>
                    <a:pt x="24125" y="0"/>
                    <a:pt x="23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0" name="Google Shape;3590;p91"/>
            <p:cNvSpPr/>
            <p:nvPr/>
          </p:nvSpPr>
          <p:spPr>
            <a:xfrm>
              <a:off x="4024475" y="1212725"/>
              <a:ext cx="1166050" cy="1450725"/>
            </a:xfrm>
            <a:custGeom>
              <a:avLst/>
              <a:gdLst/>
              <a:ahLst/>
              <a:cxnLst/>
              <a:rect l="l" t="t" r="r" b="b"/>
              <a:pathLst>
                <a:path w="46642" h="58029" extrusionOk="0">
                  <a:moveTo>
                    <a:pt x="44913" y="0"/>
                  </a:moveTo>
                  <a:cubicBezTo>
                    <a:pt x="44616" y="0"/>
                    <a:pt x="44310" y="107"/>
                    <a:pt x="44037" y="356"/>
                  </a:cubicBezTo>
                  <a:cubicBezTo>
                    <a:pt x="42536" y="1660"/>
                    <a:pt x="41068" y="3063"/>
                    <a:pt x="39601" y="4498"/>
                  </a:cubicBezTo>
                  <a:cubicBezTo>
                    <a:pt x="13700" y="30464"/>
                    <a:pt x="2805" y="50003"/>
                    <a:pt x="163" y="55222"/>
                  </a:cubicBezTo>
                  <a:cubicBezTo>
                    <a:pt x="65" y="55385"/>
                    <a:pt x="0" y="55614"/>
                    <a:pt x="0" y="55809"/>
                  </a:cubicBezTo>
                  <a:lnTo>
                    <a:pt x="0" y="56657"/>
                  </a:lnTo>
                  <a:cubicBezTo>
                    <a:pt x="0" y="57454"/>
                    <a:pt x="628" y="58028"/>
                    <a:pt x="1341" y="58028"/>
                  </a:cubicBezTo>
                  <a:cubicBezTo>
                    <a:pt x="1533" y="58028"/>
                    <a:pt x="1731" y="57987"/>
                    <a:pt x="1925" y="57897"/>
                  </a:cubicBezTo>
                  <a:lnTo>
                    <a:pt x="20453" y="49351"/>
                  </a:lnTo>
                  <a:cubicBezTo>
                    <a:pt x="20746" y="49220"/>
                    <a:pt x="20942" y="49024"/>
                    <a:pt x="21105" y="48763"/>
                  </a:cubicBezTo>
                  <a:lnTo>
                    <a:pt x="46125" y="1987"/>
                  </a:lnTo>
                  <a:cubicBezTo>
                    <a:pt x="46641" y="1003"/>
                    <a:pt x="45822" y="0"/>
                    <a:pt x="449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1" name="Google Shape;3591;p91"/>
            <p:cNvSpPr/>
            <p:nvPr/>
          </p:nvSpPr>
          <p:spPr>
            <a:xfrm>
              <a:off x="4811550" y="836675"/>
              <a:ext cx="1179100" cy="1459875"/>
            </a:xfrm>
            <a:custGeom>
              <a:avLst/>
              <a:gdLst/>
              <a:ahLst/>
              <a:cxnLst/>
              <a:rect l="l" t="t" r="r" b="b"/>
              <a:pathLst>
                <a:path w="47164" h="58395" extrusionOk="0">
                  <a:moveTo>
                    <a:pt x="45402" y="1"/>
                  </a:moveTo>
                  <a:cubicBezTo>
                    <a:pt x="40183" y="1"/>
                    <a:pt x="34474" y="1534"/>
                    <a:pt x="28635" y="4405"/>
                  </a:cubicBezTo>
                  <a:cubicBezTo>
                    <a:pt x="28374" y="4503"/>
                    <a:pt x="28146" y="4731"/>
                    <a:pt x="28016" y="4959"/>
                  </a:cubicBezTo>
                  <a:lnTo>
                    <a:pt x="517" y="56401"/>
                  </a:lnTo>
                  <a:cubicBezTo>
                    <a:pt x="1" y="57352"/>
                    <a:pt x="730" y="58394"/>
                    <a:pt x="1667" y="58394"/>
                  </a:cubicBezTo>
                  <a:cubicBezTo>
                    <a:pt x="1855" y="58394"/>
                    <a:pt x="2050" y="58352"/>
                    <a:pt x="2246" y="58260"/>
                  </a:cubicBezTo>
                  <a:lnTo>
                    <a:pt x="2768" y="58032"/>
                  </a:lnTo>
                  <a:cubicBezTo>
                    <a:pt x="2964" y="57934"/>
                    <a:pt x="3159" y="57803"/>
                    <a:pt x="3290" y="57640"/>
                  </a:cubicBezTo>
                  <a:lnTo>
                    <a:pt x="46479" y="2187"/>
                  </a:lnTo>
                  <a:cubicBezTo>
                    <a:pt x="47164" y="1306"/>
                    <a:pt x="46544" y="1"/>
                    <a:pt x="45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2" name="Google Shape;3592;p91"/>
            <p:cNvSpPr/>
            <p:nvPr/>
          </p:nvSpPr>
          <p:spPr>
            <a:xfrm>
              <a:off x="5257725" y="899900"/>
              <a:ext cx="999600" cy="1189725"/>
            </a:xfrm>
            <a:custGeom>
              <a:avLst/>
              <a:gdLst/>
              <a:ahLst/>
              <a:cxnLst/>
              <a:rect l="l" t="t" r="r" b="b"/>
              <a:pathLst>
                <a:path w="39984" h="47589" extrusionOk="0">
                  <a:moveTo>
                    <a:pt x="36788" y="0"/>
                  </a:moveTo>
                  <a:cubicBezTo>
                    <a:pt x="36382" y="0"/>
                    <a:pt x="35978" y="180"/>
                    <a:pt x="35710" y="506"/>
                  </a:cubicBezTo>
                  <a:lnTo>
                    <a:pt x="742" y="45391"/>
                  </a:lnTo>
                  <a:cubicBezTo>
                    <a:pt x="1" y="46351"/>
                    <a:pt x="760" y="47588"/>
                    <a:pt x="1777" y="47588"/>
                  </a:cubicBezTo>
                  <a:cubicBezTo>
                    <a:pt x="1969" y="47588"/>
                    <a:pt x="2170" y="47544"/>
                    <a:pt x="2373" y="47446"/>
                  </a:cubicBezTo>
                  <a:lnTo>
                    <a:pt x="23021" y="37953"/>
                  </a:lnTo>
                  <a:cubicBezTo>
                    <a:pt x="23314" y="37790"/>
                    <a:pt x="23575" y="37529"/>
                    <a:pt x="23706" y="37203"/>
                  </a:cubicBezTo>
                  <a:cubicBezTo>
                    <a:pt x="25337" y="33028"/>
                    <a:pt x="28077" y="28787"/>
                    <a:pt x="30948" y="24383"/>
                  </a:cubicBezTo>
                  <a:cubicBezTo>
                    <a:pt x="35155" y="17827"/>
                    <a:pt x="39983" y="10455"/>
                    <a:pt x="39983" y="4322"/>
                  </a:cubicBezTo>
                  <a:cubicBezTo>
                    <a:pt x="39983" y="2919"/>
                    <a:pt x="39135" y="1452"/>
                    <a:pt x="37602" y="277"/>
                  </a:cubicBezTo>
                  <a:cubicBezTo>
                    <a:pt x="37360" y="89"/>
                    <a:pt x="37073" y="0"/>
                    <a:pt x="36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3" name="Google Shape;3593;p91"/>
            <p:cNvSpPr/>
            <p:nvPr/>
          </p:nvSpPr>
          <p:spPr>
            <a:xfrm>
              <a:off x="4024475" y="2600275"/>
              <a:ext cx="999800" cy="508400"/>
            </a:xfrm>
            <a:custGeom>
              <a:avLst/>
              <a:gdLst/>
              <a:ahLst/>
              <a:cxnLst/>
              <a:rect l="l" t="t" r="r" b="b"/>
              <a:pathLst>
                <a:path w="39992" h="20336" extrusionOk="0">
                  <a:moveTo>
                    <a:pt x="21999" y="0"/>
                  </a:moveTo>
                  <a:cubicBezTo>
                    <a:pt x="21817" y="0"/>
                    <a:pt x="21635" y="37"/>
                    <a:pt x="21464" y="112"/>
                  </a:cubicBezTo>
                  <a:lnTo>
                    <a:pt x="783" y="9637"/>
                  </a:lnTo>
                  <a:cubicBezTo>
                    <a:pt x="294" y="9865"/>
                    <a:pt x="0" y="10354"/>
                    <a:pt x="0" y="10876"/>
                  </a:cubicBezTo>
                  <a:lnTo>
                    <a:pt x="0" y="13192"/>
                  </a:lnTo>
                  <a:cubicBezTo>
                    <a:pt x="0" y="13812"/>
                    <a:pt x="391" y="14334"/>
                    <a:pt x="979" y="14497"/>
                  </a:cubicBezTo>
                  <a:cubicBezTo>
                    <a:pt x="14940" y="18379"/>
                    <a:pt x="27042" y="20336"/>
                    <a:pt x="36958" y="20336"/>
                  </a:cubicBezTo>
                  <a:lnTo>
                    <a:pt x="38263" y="20336"/>
                  </a:lnTo>
                  <a:cubicBezTo>
                    <a:pt x="39405" y="20303"/>
                    <a:pt x="39992" y="18933"/>
                    <a:pt x="39209" y="18085"/>
                  </a:cubicBezTo>
                  <a:lnTo>
                    <a:pt x="23030" y="438"/>
                  </a:lnTo>
                  <a:cubicBezTo>
                    <a:pt x="22745" y="153"/>
                    <a:pt x="22371" y="0"/>
                    <a:pt x="21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4" name="Google Shape;3594;p91"/>
            <p:cNvSpPr/>
            <p:nvPr/>
          </p:nvSpPr>
          <p:spPr>
            <a:xfrm>
              <a:off x="4744550" y="2430375"/>
              <a:ext cx="988400" cy="648025"/>
            </a:xfrm>
            <a:custGeom>
              <a:avLst/>
              <a:gdLst/>
              <a:ahLst/>
              <a:cxnLst/>
              <a:rect l="l" t="t" r="r" b="b"/>
              <a:pathLst>
                <a:path w="39536" h="25921" extrusionOk="0">
                  <a:moveTo>
                    <a:pt x="7988" y="1"/>
                  </a:moveTo>
                  <a:cubicBezTo>
                    <a:pt x="7785" y="1"/>
                    <a:pt x="7583" y="44"/>
                    <a:pt x="7405" y="123"/>
                  </a:cubicBezTo>
                  <a:lnTo>
                    <a:pt x="1077" y="3026"/>
                  </a:lnTo>
                  <a:cubicBezTo>
                    <a:pt x="229" y="3417"/>
                    <a:pt x="0" y="4494"/>
                    <a:pt x="620" y="5179"/>
                  </a:cubicBezTo>
                  <a:lnTo>
                    <a:pt x="19279" y="25468"/>
                  </a:lnTo>
                  <a:cubicBezTo>
                    <a:pt x="19542" y="25758"/>
                    <a:pt x="19912" y="25920"/>
                    <a:pt x="20285" y="25920"/>
                  </a:cubicBezTo>
                  <a:cubicBezTo>
                    <a:pt x="20374" y="25920"/>
                    <a:pt x="20463" y="25911"/>
                    <a:pt x="20551" y="25892"/>
                  </a:cubicBezTo>
                  <a:cubicBezTo>
                    <a:pt x="26553" y="24522"/>
                    <a:pt x="31315" y="22076"/>
                    <a:pt x="34773" y="18553"/>
                  </a:cubicBezTo>
                  <a:cubicBezTo>
                    <a:pt x="36632" y="16628"/>
                    <a:pt x="38100" y="14443"/>
                    <a:pt x="39209" y="12127"/>
                  </a:cubicBezTo>
                  <a:cubicBezTo>
                    <a:pt x="39536" y="11409"/>
                    <a:pt x="39177" y="10561"/>
                    <a:pt x="38394" y="10300"/>
                  </a:cubicBezTo>
                  <a:lnTo>
                    <a:pt x="8384" y="57"/>
                  </a:lnTo>
                  <a:cubicBezTo>
                    <a:pt x="8255" y="19"/>
                    <a:pt x="8121" y="1"/>
                    <a:pt x="79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5" name="Google Shape;3595;p91"/>
            <p:cNvSpPr/>
            <p:nvPr/>
          </p:nvSpPr>
          <p:spPr>
            <a:xfrm>
              <a:off x="3596325" y="2784900"/>
              <a:ext cx="407775" cy="1335000"/>
            </a:xfrm>
            <a:custGeom>
              <a:avLst/>
              <a:gdLst/>
              <a:ahLst/>
              <a:cxnLst/>
              <a:rect l="l" t="t" r="r" b="b"/>
              <a:pathLst>
                <a:path w="16311" h="53400" extrusionOk="0">
                  <a:moveTo>
                    <a:pt x="1" y="1"/>
                  </a:moveTo>
                  <a:lnTo>
                    <a:pt x="1" y="45245"/>
                  </a:lnTo>
                  <a:cubicBezTo>
                    <a:pt x="1" y="49746"/>
                    <a:pt x="3654" y="53400"/>
                    <a:pt x="8156" y="53400"/>
                  </a:cubicBezTo>
                  <a:cubicBezTo>
                    <a:pt x="12657" y="53400"/>
                    <a:pt x="16311" y="49746"/>
                    <a:pt x="16311" y="45245"/>
                  </a:cubicBezTo>
                  <a:lnTo>
                    <a:pt x="16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6" name="Google Shape;3596;p91"/>
            <p:cNvSpPr/>
            <p:nvPr/>
          </p:nvSpPr>
          <p:spPr>
            <a:xfrm>
              <a:off x="3253825" y="743075"/>
              <a:ext cx="279725" cy="717500"/>
            </a:xfrm>
            <a:custGeom>
              <a:avLst/>
              <a:gdLst/>
              <a:ahLst/>
              <a:cxnLst/>
              <a:rect l="l" t="t" r="r" b="b"/>
              <a:pathLst>
                <a:path w="11189" h="28700" extrusionOk="0">
                  <a:moveTo>
                    <a:pt x="7852" y="1"/>
                  </a:moveTo>
                  <a:cubicBezTo>
                    <a:pt x="6418" y="1"/>
                    <a:pt x="5148" y="1010"/>
                    <a:pt x="4861" y="2473"/>
                  </a:cubicBezTo>
                  <a:lnTo>
                    <a:pt x="326" y="25046"/>
                  </a:lnTo>
                  <a:cubicBezTo>
                    <a:pt x="0" y="26677"/>
                    <a:pt x="1077" y="28308"/>
                    <a:pt x="2740" y="28634"/>
                  </a:cubicBezTo>
                  <a:cubicBezTo>
                    <a:pt x="2936" y="28667"/>
                    <a:pt x="3132" y="28699"/>
                    <a:pt x="3327" y="28699"/>
                  </a:cubicBezTo>
                  <a:cubicBezTo>
                    <a:pt x="4763" y="28699"/>
                    <a:pt x="6035" y="27688"/>
                    <a:pt x="6329" y="26220"/>
                  </a:cubicBezTo>
                  <a:lnTo>
                    <a:pt x="10863" y="3680"/>
                  </a:lnTo>
                  <a:cubicBezTo>
                    <a:pt x="11189" y="2016"/>
                    <a:pt x="10112" y="385"/>
                    <a:pt x="8449" y="59"/>
                  </a:cubicBezTo>
                  <a:cubicBezTo>
                    <a:pt x="8248" y="20"/>
                    <a:pt x="8049" y="1"/>
                    <a:pt x="7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7" name="Google Shape;3597;p91"/>
            <p:cNvSpPr/>
            <p:nvPr/>
          </p:nvSpPr>
          <p:spPr>
            <a:xfrm>
              <a:off x="3249750" y="1307425"/>
              <a:ext cx="570875" cy="777800"/>
            </a:xfrm>
            <a:custGeom>
              <a:avLst/>
              <a:gdLst/>
              <a:ahLst/>
              <a:cxnLst/>
              <a:rect l="l" t="t" r="r" b="b"/>
              <a:pathLst>
                <a:path w="22835" h="31112" extrusionOk="0">
                  <a:moveTo>
                    <a:pt x="3505" y="0"/>
                  </a:moveTo>
                  <a:cubicBezTo>
                    <a:pt x="2943" y="0"/>
                    <a:pt x="2372" y="156"/>
                    <a:pt x="1859" y="482"/>
                  </a:cubicBezTo>
                  <a:cubicBezTo>
                    <a:pt x="424" y="1395"/>
                    <a:pt x="0" y="3287"/>
                    <a:pt x="914" y="4690"/>
                  </a:cubicBezTo>
                  <a:lnTo>
                    <a:pt x="16767" y="29677"/>
                  </a:lnTo>
                  <a:cubicBezTo>
                    <a:pt x="17354" y="30590"/>
                    <a:pt x="18333" y="31112"/>
                    <a:pt x="19344" y="31112"/>
                  </a:cubicBezTo>
                  <a:cubicBezTo>
                    <a:pt x="19931" y="31112"/>
                    <a:pt x="20485" y="30949"/>
                    <a:pt x="21007" y="30623"/>
                  </a:cubicBezTo>
                  <a:cubicBezTo>
                    <a:pt x="22410" y="29709"/>
                    <a:pt x="22834" y="27817"/>
                    <a:pt x="21953" y="26415"/>
                  </a:cubicBezTo>
                  <a:lnTo>
                    <a:pt x="6067" y="1428"/>
                  </a:lnTo>
                  <a:cubicBezTo>
                    <a:pt x="5501" y="505"/>
                    <a:pt x="4517" y="0"/>
                    <a:pt x="3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8" name="Google Shape;3598;p91"/>
            <p:cNvSpPr/>
            <p:nvPr/>
          </p:nvSpPr>
          <p:spPr>
            <a:xfrm>
              <a:off x="4066875" y="743075"/>
              <a:ext cx="279725" cy="717500"/>
            </a:xfrm>
            <a:custGeom>
              <a:avLst/>
              <a:gdLst/>
              <a:ahLst/>
              <a:cxnLst/>
              <a:rect l="l" t="t" r="r" b="b"/>
              <a:pathLst>
                <a:path w="11189" h="28700" extrusionOk="0">
                  <a:moveTo>
                    <a:pt x="3337" y="1"/>
                  </a:moveTo>
                  <a:cubicBezTo>
                    <a:pt x="3140" y="1"/>
                    <a:pt x="2941" y="20"/>
                    <a:pt x="2740" y="59"/>
                  </a:cubicBezTo>
                  <a:cubicBezTo>
                    <a:pt x="1077" y="385"/>
                    <a:pt x="0" y="2016"/>
                    <a:pt x="326" y="3680"/>
                  </a:cubicBezTo>
                  <a:lnTo>
                    <a:pt x="4861" y="26220"/>
                  </a:lnTo>
                  <a:cubicBezTo>
                    <a:pt x="5154" y="27688"/>
                    <a:pt x="6426" y="28699"/>
                    <a:pt x="7862" y="28699"/>
                  </a:cubicBezTo>
                  <a:cubicBezTo>
                    <a:pt x="8057" y="28699"/>
                    <a:pt x="8253" y="28667"/>
                    <a:pt x="8449" y="28634"/>
                  </a:cubicBezTo>
                  <a:cubicBezTo>
                    <a:pt x="10112" y="28308"/>
                    <a:pt x="11189" y="26677"/>
                    <a:pt x="10863" y="25046"/>
                  </a:cubicBezTo>
                  <a:lnTo>
                    <a:pt x="6329" y="2473"/>
                  </a:lnTo>
                  <a:cubicBezTo>
                    <a:pt x="6042" y="1010"/>
                    <a:pt x="4771" y="1"/>
                    <a:pt x="3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599" name="Google Shape;3599;p91"/>
            <p:cNvSpPr/>
            <p:nvPr/>
          </p:nvSpPr>
          <p:spPr>
            <a:xfrm>
              <a:off x="3779825" y="1307425"/>
              <a:ext cx="570850" cy="777800"/>
            </a:xfrm>
            <a:custGeom>
              <a:avLst/>
              <a:gdLst/>
              <a:ahLst/>
              <a:cxnLst/>
              <a:rect l="l" t="t" r="r" b="b"/>
              <a:pathLst>
                <a:path w="22834" h="31112" extrusionOk="0">
                  <a:moveTo>
                    <a:pt x="19330" y="0"/>
                  </a:moveTo>
                  <a:cubicBezTo>
                    <a:pt x="18317" y="0"/>
                    <a:pt x="17333" y="505"/>
                    <a:pt x="16767" y="1428"/>
                  </a:cubicBezTo>
                  <a:lnTo>
                    <a:pt x="881" y="26415"/>
                  </a:lnTo>
                  <a:cubicBezTo>
                    <a:pt x="0" y="27817"/>
                    <a:pt x="424" y="29709"/>
                    <a:pt x="1827" y="30623"/>
                  </a:cubicBezTo>
                  <a:cubicBezTo>
                    <a:pt x="2349" y="30949"/>
                    <a:pt x="2903" y="31112"/>
                    <a:pt x="3490" y="31112"/>
                  </a:cubicBezTo>
                  <a:cubicBezTo>
                    <a:pt x="4502" y="31112"/>
                    <a:pt x="5480" y="30590"/>
                    <a:pt x="6067" y="29677"/>
                  </a:cubicBezTo>
                  <a:lnTo>
                    <a:pt x="21921" y="4690"/>
                  </a:lnTo>
                  <a:cubicBezTo>
                    <a:pt x="22834" y="3287"/>
                    <a:pt x="22410" y="1395"/>
                    <a:pt x="20975" y="482"/>
                  </a:cubicBezTo>
                  <a:cubicBezTo>
                    <a:pt x="20462" y="156"/>
                    <a:pt x="19892" y="0"/>
                    <a:pt x="19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00" name="Google Shape;3600;p91"/>
            <p:cNvSpPr/>
            <p:nvPr/>
          </p:nvSpPr>
          <p:spPr>
            <a:xfrm>
              <a:off x="3392450" y="2345350"/>
              <a:ext cx="815525" cy="815525"/>
            </a:xfrm>
            <a:custGeom>
              <a:avLst/>
              <a:gdLst/>
              <a:ahLst/>
              <a:cxnLst/>
              <a:rect l="l" t="t" r="r" b="b"/>
              <a:pathLst>
                <a:path w="32621" h="32621" extrusionOk="0">
                  <a:moveTo>
                    <a:pt x="16311" y="1"/>
                  </a:moveTo>
                  <a:cubicBezTo>
                    <a:pt x="7307" y="1"/>
                    <a:pt x="1" y="7308"/>
                    <a:pt x="1" y="16311"/>
                  </a:cubicBezTo>
                  <a:cubicBezTo>
                    <a:pt x="1" y="25314"/>
                    <a:pt x="7307" y="32621"/>
                    <a:pt x="16311" y="32621"/>
                  </a:cubicBezTo>
                  <a:cubicBezTo>
                    <a:pt x="25314" y="32621"/>
                    <a:pt x="32621" y="25314"/>
                    <a:pt x="32621" y="16311"/>
                  </a:cubicBezTo>
                  <a:cubicBezTo>
                    <a:pt x="32621" y="7308"/>
                    <a:pt x="25314" y="1"/>
                    <a:pt x="16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01" name="Google Shape;3601;p91"/>
            <p:cNvSpPr/>
            <p:nvPr/>
          </p:nvSpPr>
          <p:spPr>
            <a:xfrm>
              <a:off x="3494400" y="1835675"/>
              <a:ext cx="611650" cy="611650"/>
            </a:xfrm>
            <a:custGeom>
              <a:avLst/>
              <a:gdLst/>
              <a:ahLst/>
              <a:cxnLst/>
              <a:rect l="l" t="t" r="r" b="b"/>
              <a:pathLst>
                <a:path w="24466" h="24466" extrusionOk="0">
                  <a:moveTo>
                    <a:pt x="12233" y="0"/>
                  </a:moveTo>
                  <a:cubicBezTo>
                    <a:pt x="5480" y="0"/>
                    <a:pt x="0" y="5480"/>
                    <a:pt x="0" y="12233"/>
                  </a:cubicBezTo>
                  <a:cubicBezTo>
                    <a:pt x="0" y="18985"/>
                    <a:pt x="5480" y="24465"/>
                    <a:pt x="12233" y="24465"/>
                  </a:cubicBezTo>
                  <a:cubicBezTo>
                    <a:pt x="18985" y="24465"/>
                    <a:pt x="24465" y="18985"/>
                    <a:pt x="24465" y="12233"/>
                  </a:cubicBezTo>
                  <a:cubicBezTo>
                    <a:pt x="24465" y="5480"/>
                    <a:pt x="18985" y="0"/>
                    <a:pt x="1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602" name="Google Shape;3602;p91"/>
          <p:cNvGrpSpPr/>
          <p:nvPr/>
        </p:nvGrpSpPr>
        <p:grpSpPr>
          <a:xfrm>
            <a:off x="1533875" y="1777685"/>
            <a:ext cx="641680" cy="641615"/>
            <a:chOff x="2444225" y="1028281"/>
            <a:chExt cx="520929" cy="520876"/>
          </a:xfrm>
        </p:grpSpPr>
        <p:sp>
          <p:nvSpPr>
            <p:cNvPr id="3603" name="Google Shape;3603;p91"/>
            <p:cNvSpPr/>
            <p:nvPr/>
          </p:nvSpPr>
          <p:spPr>
            <a:xfrm>
              <a:off x="2444225" y="1028281"/>
              <a:ext cx="520876" cy="520876"/>
            </a:xfrm>
            <a:custGeom>
              <a:avLst/>
              <a:gdLst/>
              <a:ahLst/>
              <a:cxnLst/>
              <a:rect l="l" t="t" r="r" b="b"/>
              <a:pathLst>
                <a:path w="208768" h="208768" extrusionOk="0">
                  <a:moveTo>
                    <a:pt x="104384" y="0"/>
                  </a:moveTo>
                  <a:cubicBezTo>
                    <a:pt x="46744" y="0"/>
                    <a:pt x="0" y="46744"/>
                    <a:pt x="0" y="104384"/>
                  </a:cubicBezTo>
                  <a:cubicBezTo>
                    <a:pt x="0" y="106830"/>
                    <a:pt x="98" y="109277"/>
                    <a:pt x="261" y="111690"/>
                  </a:cubicBezTo>
                  <a:lnTo>
                    <a:pt x="70981" y="203320"/>
                  </a:lnTo>
                  <a:cubicBezTo>
                    <a:pt x="81452" y="206843"/>
                    <a:pt x="92706" y="208767"/>
                    <a:pt x="104384" y="208767"/>
                  </a:cubicBezTo>
                  <a:cubicBezTo>
                    <a:pt x="162023" y="208767"/>
                    <a:pt x="208767" y="16202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04" name="Google Shape;3604;p91"/>
            <p:cNvSpPr/>
            <p:nvPr/>
          </p:nvSpPr>
          <p:spPr>
            <a:xfrm>
              <a:off x="2501603" y="1039291"/>
              <a:ext cx="240743" cy="496273"/>
            </a:xfrm>
            <a:custGeom>
              <a:avLst/>
              <a:gdLst/>
              <a:ahLst/>
              <a:cxnLst/>
              <a:rect l="l" t="t" r="r" b="b"/>
              <a:pathLst>
                <a:path w="96490" h="198907" extrusionOk="0">
                  <a:moveTo>
                    <a:pt x="45313" y="0"/>
                  </a:moveTo>
                  <a:cubicBezTo>
                    <a:pt x="38968" y="0"/>
                    <a:pt x="32344" y="1764"/>
                    <a:pt x="25802" y="5242"/>
                  </a:cubicBezTo>
                  <a:cubicBezTo>
                    <a:pt x="17191" y="9809"/>
                    <a:pt x="10373" y="17769"/>
                    <a:pt x="6263" y="27489"/>
                  </a:cubicBezTo>
                  <a:cubicBezTo>
                    <a:pt x="359" y="41418"/>
                    <a:pt x="0" y="59000"/>
                    <a:pt x="7861" y="75571"/>
                  </a:cubicBezTo>
                  <a:cubicBezTo>
                    <a:pt x="10699" y="81573"/>
                    <a:pt x="10210" y="88325"/>
                    <a:pt x="7698" y="95241"/>
                  </a:cubicBezTo>
                  <a:lnTo>
                    <a:pt x="30108" y="190915"/>
                  </a:lnTo>
                  <a:cubicBezTo>
                    <a:pt x="35751" y="194079"/>
                    <a:pt x="41721" y="196786"/>
                    <a:pt x="47984" y="198907"/>
                  </a:cubicBezTo>
                  <a:cubicBezTo>
                    <a:pt x="96490" y="155424"/>
                    <a:pt x="93554" y="119151"/>
                    <a:pt x="84159" y="94556"/>
                  </a:cubicBezTo>
                  <a:lnTo>
                    <a:pt x="55356" y="60370"/>
                  </a:lnTo>
                  <a:lnTo>
                    <a:pt x="72808" y="14474"/>
                  </a:lnTo>
                  <a:cubicBezTo>
                    <a:pt x="66577" y="6286"/>
                    <a:pt x="58716" y="1622"/>
                    <a:pt x="50137" y="350"/>
                  </a:cubicBezTo>
                  <a:cubicBezTo>
                    <a:pt x="48551" y="116"/>
                    <a:pt x="46941" y="0"/>
                    <a:pt x="453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05" name="Google Shape;3605;p91"/>
            <p:cNvSpPr/>
            <p:nvPr/>
          </p:nvSpPr>
          <p:spPr>
            <a:xfrm>
              <a:off x="2444874" y="1276902"/>
              <a:ext cx="198749" cy="238722"/>
            </a:xfrm>
            <a:custGeom>
              <a:avLst/>
              <a:gdLst/>
              <a:ahLst/>
              <a:cxnLst/>
              <a:rect l="l" t="t" r="r" b="b"/>
              <a:pathLst>
                <a:path w="79659" h="95680" extrusionOk="0">
                  <a:moveTo>
                    <a:pt x="31696" y="1"/>
                  </a:moveTo>
                  <a:cubicBezTo>
                    <a:pt x="29292" y="1"/>
                    <a:pt x="26856" y="183"/>
                    <a:pt x="24401" y="560"/>
                  </a:cubicBezTo>
                  <a:cubicBezTo>
                    <a:pt x="16409" y="1800"/>
                    <a:pt x="8025" y="5160"/>
                    <a:pt x="1" y="12042"/>
                  </a:cubicBezTo>
                  <a:cubicBezTo>
                    <a:pt x="2480" y="47957"/>
                    <a:pt x="23128" y="78881"/>
                    <a:pt x="52845" y="95680"/>
                  </a:cubicBezTo>
                  <a:cubicBezTo>
                    <a:pt x="57771" y="91015"/>
                    <a:pt x="62305" y="86253"/>
                    <a:pt x="66317" y="81588"/>
                  </a:cubicBezTo>
                  <a:cubicBezTo>
                    <a:pt x="76266" y="69943"/>
                    <a:pt x="79659" y="58265"/>
                    <a:pt x="79626" y="47826"/>
                  </a:cubicBezTo>
                  <a:cubicBezTo>
                    <a:pt x="79596" y="21114"/>
                    <a:pt x="57556" y="1"/>
                    <a:pt x="31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06" name="Google Shape;3606;p91"/>
            <p:cNvSpPr/>
            <p:nvPr/>
          </p:nvSpPr>
          <p:spPr>
            <a:xfrm>
              <a:off x="2550353" y="1113979"/>
              <a:ext cx="161229" cy="161229"/>
            </a:xfrm>
            <a:custGeom>
              <a:avLst/>
              <a:gdLst/>
              <a:ahLst/>
              <a:cxnLst/>
              <a:rect l="l" t="t" r="r" b="b"/>
              <a:pathLst>
                <a:path w="64621" h="64621" extrusionOk="0">
                  <a:moveTo>
                    <a:pt x="39340" y="1"/>
                  </a:moveTo>
                  <a:lnTo>
                    <a:pt x="25574" y="588"/>
                  </a:lnTo>
                  <a:cubicBezTo>
                    <a:pt x="25574" y="588"/>
                    <a:pt x="0" y="13636"/>
                    <a:pt x="8840" y="34806"/>
                  </a:cubicBezTo>
                  <a:cubicBezTo>
                    <a:pt x="17680" y="56009"/>
                    <a:pt x="47038" y="64621"/>
                    <a:pt x="64620" y="64621"/>
                  </a:cubicBezTo>
                  <a:cubicBezTo>
                    <a:pt x="64327" y="63870"/>
                    <a:pt x="64066" y="63153"/>
                    <a:pt x="63772" y="62435"/>
                  </a:cubicBezTo>
                  <a:cubicBezTo>
                    <a:pt x="48278" y="58684"/>
                    <a:pt x="31478" y="49974"/>
                    <a:pt x="25150" y="34806"/>
                  </a:cubicBezTo>
                  <a:cubicBezTo>
                    <a:pt x="18431" y="18692"/>
                    <a:pt x="32294" y="5448"/>
                    <a:pt x="39340" y="1"/>
                  </a:cubicBezTo>
                  <a:close/>
                </a:path>
              </a:pathLst>
            </a:custGeom>
            <a:solidFill>
              <a:srgbClr val="C5D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07" name="Google Shape;3607;p91"/>
            <p:cNvSpPr/>
            <p:nvPr/>
          </p:nvSpPr>
          <p:spPr>
            <a:xfrm>
              <a:off x="2795244" y="1114141"/>
              <a:ext cx="132499" cy="130384"/>
            </a:xfrm>
            <a:custGeom>
              <a:avLst/>
              <a:gdLst/>
              <a:ahLst/>
              <a:cxnLst/>
              <a:rect l="l" t="t" r="r" b="b"/>
              <a:pathLst>
                <a:path w="53106" h="52258" extrusionOk="0">
                  <a:moveTo>
                    <a:pt x="9036" y="1"/>
                  </a:moveTo>
                  <a:cubicBezTo>
                    <a:pt x="5187" y="5220"/>
                    <a:pt x="1990" y="12201"/>
                    <a:pt x="0" y="21563"/>
                  </a:cubicBezTo>
                  <a:cubicBezTo>
                    <a:pt x="17126" y="26945"/>
                    <a:pt x="35882" y="36274"/>
                    <a:pt x="53106" y="52258"/>
                  </a:cubicBezTo>
                  <a:cubicBezTo>
                    <a:pt x="49615" y="28348"/>
                    <a:pt x="27108" y="12136"/>
                    <a:pt x="9036" y="1"/>
                  </a:cubicBezTo>
                  <a:close/>
                </a:path>
              </a:pathLst>
            </a:custGeom>
            <a:solidFill>
              <a:srgbClr val="725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08" name="Google Shape;3608;p91"/>
            <p:cNvSpPr/>
            <p:nvPr/>
          </p:nvSpPr>
          <p:spPr>
            <a:xfrm>
              <a:off x="2795244" y="1078739"/>
              <a:ext cx="169910" cy="196551"/>
            </a:xfrm>
            <a:custGeom>
              <a:avLst/>
              <a:gdLst/>
              <a:ahLst/>
              <a:cxnLst/>
              <a:rect l="l" t="t" r="r" b="b"/>
              <a:pathLst>
                <a:path w="68100" h="78778" extrusionOk="0">
                  <a:moveTo>
                    <a:pt x="36078" y="0"/>
                  </a:moveTo>
                  <a:cubicBezTo>
                    <a:pt x="23030" y="783"/>
                    <a:pt x="5937" y="7536"/>
                    <a:pt x="0" y="35752"/>
                  </a:cubicBezTo>
                  <a:cubicBezTo>
                    <a:pt x="20910" y="42341"/>
                    <a:pt x="44233" y="54769"/>
                    <a:pt x="64294" y="78027"/>
                  </a:cubicBezTo>
                  <a:cubicBezTo>
                    <a:pt x="64736" y="78546"/>
                    <a:pt x="65317" y="78777"/>
                    <a:pt x="65890" y="78777"/>
                  </a:cubicBezTo>
                  <a:cubicBezTo>
                    <a:pt x="67009" y="78777"/>
                    <a:pt x="68100" y="77897"/>
                    <a:pt x="68078" y="76559"/>
                  </a:cubicBezTo>
                  <a:cubicBezTo>
                    <a:pt x="67785" y="61815"/>
                    <a:pt x="64196" y="23160"/>
                    <a:pt x="36078" y="0"/>
                  </a:cubicBezTo>
                  <a:close/>
                </a:path>
              </a:pathLst>
            </a:custGeom>
            <a:solidFill>
              <a:srgbClr val="7E5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09" name="Google Shape;3609;p91"/>
            <p:cNvSpPr/>
            <p:nvPr/>
          </p:nvSpPr>
          <p:spPr>
            <a:xfrm>
              <a:off x="2550353" y="1110388"/>
              <a:ext cx="168390" cy="163507"/>
            </a:xfrm>
            <a:custGeom>
              <a:avLst/>
              <a:gdLst/>
              <a:ahLst/>
              <a:cxnLst/>
              <a:rect l="l" t="t" r="r" b="b"/>
              <a:pathLst>
                <a:path w="67491" h="65534" extrusionOk="0">
                  <a:moveTo>
                    <a:pt x="60967" y="0"/>
                  </a:moveTo>
                  <a:lnTo>
                    <a:pt x="25574" y="1501"/>
                  </a:lnTo>
                  <a:cubicBezTo>
                    <a:pt x="25574" y="1501"/>
                    <a:pt x="0" y="14549"/>
                    <a:pt x="8840" y="35719"/>
                  </a:cubicBezTo>
                  <a:cubicBezTo>
                    <a:pt x="17680" y="56922"/>
                    <a:pt x="47038" y="65534"/>
                    <a:pt x="64620" y="65534"/>
                  </a:cubicBezTo>
                  <a:cubicBezTo>
                    <a:pt x="63511" y="62565"/>
                    <a:pt x="62272" y="59793"/>
                    <a:pt x="61032" y="57150"/>
                  </a:cubicBezTo>
                  <a:cubicBezTo>
                    <a:pt x="49387" y="32588"/>
                    <a:pt x="67491" y="20355"/>
                    <a:pt x="60967" y="0"/>
                  </a:cubicBezTo>
                  <a:close/>
                </a:path>
              </a:pathLst>
            </a:custGeom>
            <a:solidFill>
              <a:srgbClr val="E6F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10" name="Google Shape;3610;p91"/>
            <p:cNvSpPr/>
            <p:nvPr/>
          </p:nvSpPr>
          <p:spPr>
            <a:xfrm>
              <a:off x="2589744" y="1070449"/>
              <a:ext cx="121105" cy="101317"/>
            </a:xfrm>
            <a:custGeom>
              <a:avLst/>
              <a:gdLst/>
              <a:ahLst/>
              <a:cxnLst/>
              <a:rect l="l" t="t" r="r" b="b"/>
              <a:pathLst>
                <a:path w="48539" h="40608" extrusionOk="0">
                  <a:moveTo>
                    <a:pt x="22976" y="0"/>
                  </a:moveTo>
                  <a:cubicBezTo>
                    <a:pt x="8824" y="0"/>
                    <a:pt x="0" y="6740"/>
                    <a:pt x="0" y="18035"/>
                  </a:cubicBezTo>
                  <a:cubicBezTo>
                    <a:pt x="0" y="33105"/>
                    <a:pt x="18202" y="38977"/>
                    <a:pt x="44070" y="40608"/>
                  </a:cubicBezTo>
                  <a:cubicBezTo>
                    <a:pt x="46353" y="32127"/>
                    <a:pt x="48539" y="23874"/>
                    <a:pt x="44037" y="13403"/>
                  </a:cubicBezTo>
                  <a:cubicBezTo>
                    <a:pt x="42145" y="9032"/>
                    <a:pt x="39927" y="5248"/>
                    <a:pt x="37481" y="1986"/>
                  </a:cubicBezTo>
                  <a:cubicBezTo>
                    <a:pt x="32208" y="641"/>
                    <a:pt x="27338" y="0"/>
                    <a:pt x="229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11" name="Google Shape;3611;p91"/>
            <p:cNvSpPr/>
            <p:nvPr/>
          </p:nvSpPr>
          <p:spPr>
            <a:xfrm>
              <a:off x="2589744" y="1070449"/>
              <a:ext cx="111177" cy="101317"/>
            </a:xfrm>
            <a:custGeom>
              <a:avLst/>
              <a:gdLst/>
              <a:ahLst/>
              <a:cxnLst/>
              <a:rect l="l" t="t" r="r" b="b"/>
              <a:pathLst>
                <a:path w="44560" h="40608" extrusionOk="0">
                  <a:moveTo>
                    <a:pt x="22976" y="0"/>
                  </a:moveTo>
                  <a:cubicBezTo>
                    <a:pt x="8824" y="0"/>
                    <a:pt x="0" y="6740"/>
                    <a:pt x="0" y="18035"/>
                  </a:cubicBezTo>
                  <a:cubicBezTo>
                    <a:pt x="0" y="33105"/>
                    <a:pt x="18202" y="38977"/>
                    <a:pt x="44070" y="40608"/>
                  </a:cubicBezTo>
                  <a:cubicBezTo>
                    <a:pt x="44233" y="40021"/>
                    <a:pt x="44396" y="39434"/>
                    <a:pt x="44559" y="38879"/>
                  </a:cubicBezTo>
                  <a:cubicBezTo>
                    <a:pt x="27368" y="35943"/>
                    <a:pt x="16310" y="29811"/>
                    <a:pt x="16310" y="18035"/>
                  </a:cubicBezTo>
                  <a:cubicBezTo>
                    <a:pt x="16310" y="3258"/>
                    <a:pt x="37481" y="1986"/>
                    <a:pt x="37481" y="1986"/>
                  </a:cubicBezTo>
                  <a:cubicBezTo>
                    <a:pt x="32208" y="641"/>
                    <a:pt x="27338" y="0"/>
                    <a:pt x="229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12" name="Google Shape;3612;p91"/>
            <p:cNvSpPr/>
            <p:nvPr/>
          </p:nvSpPr>
          <p:spPr>
            <a:xfrm>
              <a:off x="2608055" y="1092085"/>
              <a:ext cx="30524" cy="30524"/>
            </a:xfrm>
            <a:custGeom>
              <a:avLst/>
              <a:gdLst/>
              <a:ahLst/>
              <a:cxnLst/>
              <a:rect l="l" t="t" r="r" b="b"/>
              <a:pathLst>
                <a:path w="12234" h="12234" extrusionOk="0">
                  <a:moveTo>
                    <a:pt x="6101" y="1"/>
                  </a:moveTo>
                  <a:cubicBezTo>
                    <a:pt x="2708" y="1"/>
                    <a:pt x="1" y="2741"/>
                    <a:pt x="1" y="6134"/>
                  </a:cubicBezTo>
                  <a:cubicBezTo>
                    <a:pt x="1" y="9493"/>
                    <a:pt x="2708" y="12233"/>
                    <a:pt x="6101" y="12233"/>
                  </a:cubicBezTo>
                  <a:cubicBezTo>
                    <a:pt x="9493" y="12233"/>
                    <a:pt x="12233" y="9493"/>
                    <a:pt x="12233" y="6134"/>
                  </a:cubicBezTo>
                  <a:cubicBezTo>
                    <a:pt x="12233" y="2741"/>
                    <a:pt x="9493" y="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13" name="Google Shape;3613;p91"/>
            <p:cNvSpPr/>
            <p:nvPr/>
          </p:nvSpPr>
          <p:spPr>
            <a:xfrm>
              <a:off x="2623274" y="1092085"/>
              <a:ext cx="15304" cy="15304"/>
            </a:xfrm>
            <a:custGeom>
              <a:avLst/>
              <a:gdLst/>
              <a:ahLst/>
              <a:cxnLst/>
              <a:rect l="l" t="t" r="r" b="b"/>
              <a:pathLst>
                <a:path w="6134" h="6134" extrusionOk="0">
                  <a:moveTo>
                    <a:pt x="3067" y="1"/>
                  </a:moveTo>
                  <a:cubicBezTo>
                    <a:pt x="1371" y="1"/>
                    <a:pt x="1" y="1371"/>
                    <a:pt x="1" y="3067"/>
                  </a:cubicBezTo>
                  <a:cubicBezTo>
                    <a:pt x="1" y="4763"/>
                    <a:pt x="1371" y="6134"/>
                    <a:pt x="3067" y="6134"/>
                  </a:cubicBezTo>
                  <a:cubicBezTo>
                    <a:pt x="4763" y="6134"/>
                    <a:pt x="6133" y="4763"/>
                    <a:pt x="6133" y="3067"/>
                  </a:cubicBezTo>
                  <a:cubicBezTo>
                    <a:pt x="6133" y="1371"/>
                    <a:pt x="4763"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14" name="Google Shape;3614;p91"/>
            <p:cNvSpPr/>
            <p:nvPr/>
          </p:nvSpPr>
          <p:spPr>
            <a:xfrm>
              <a:off x="2651435" y="1126107"/>
              <a:ext cx="294784" cy="127617"/>
            </a:xfrm>
            <a:custGeom>
              <a:avLst/>
              <a:gdLst/>
              <a:ahLst/>
              <a:cxnLst/>
              <a:rect l="l" t="t" r="r" b="b"/>
              <a:pathLst>
                <a:path w="118150" h="51149" extrusionOk="0">
                  <a:moveTo>
                    <a:pt x="53725" y="0"/>
                  </a:moveTo>
                  <a:lnTo>
                    <a:pt x="0" y="10406"/>
                  </a:lnTo>
                  <a:cubicBezTo>
                    <a:pt x="0" y="21397"/>
                    <a:pt x="8910" y="30193"/>
                    <a:pt x="19771" y="30193"/>
                  </a:cubicBezTo>
                  <a:cubicBezTo>
                    <a:pt x="20062" y="30193"/>
                    <a:pt x="20355" y="30186"/>
                    <a:pt x="20649" y="30173"/>
                  </a:cubicBezTo>
                  <a:cubicBezTo>
                    <a:pt x="23431" y="30060"/>
                    <a:pt x="26441" y="29991"/>
                    <a:pt x="29645" y="29991"/>
                  </a:cubicBezTo>
                  <a:cubicBezTo>
                    <a:pt x="53148" y="29991"/>
                    <a:pt x="87089" y="33723"/>
                    <a:pt x="118149" y="51148"/>
                  </a:cubicBezTo>
                  <a:cubicBezTo>
                    <a:pt x="118149" y="51148"/>
                    <a:pt x="101089" y="23421"/>
                    <a:pt x="537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15" name="Google Shape;3615;p91"/>
            <p:cNvSpPr/>
            <p:nvPr/>
          </p:nvSpPr>
          <p:spPr>
            <a:xfrm>
              <a:off x="2651435" y="1040321"/>
              <a:ext cx="276309" cy="204203"/>
            </a:xfrm>
            <a:custGeom>
              <a:avLst/>
              <a:gdLst/>
              <a:ahLst/>
              <a:cxnLst/>
              <a:rect l="l" t="t" r="r" b="b"/>
              <a:pathLst>
                <a:path w="110745" h="81845" extrusionOk="0">
                  <a:moveTo>
                    <a:pt x="47741" y="1"/>
                  </a:moveTo>
                  <a:cubicBezTo>
                    <a:pt x="45884" y="1"/>
                    <a:pt x="44044" y="59"/>
                    <a:pt x="42243" y="165"/>
                  </a:cubicBezTo>
                  <a:cubicBezTo>
                    <a:pt x="18528" y="1470"/>
                    <a:pt x="0" y="21074"/>
                    <a:pt x="0" y="44789"/>
                  </a:cubicBezTo>
                  <a:cubicBezTo>
                    <a:pt x="0" y="68536"/>
                    <a:pt x="61586" y="36275"/>
                    <a:pt x="110745" y="81845"/>
                  </a:cubicBezTo>
                  <a:cubicBezTo>
                    <a:pt x="103568" y="32459"/>
                    <a:pt x="15266" y="16051"/>
                    <a:pt x="52486" y="132"/>
                  </a:cubicBezTo>
                  <a:cubicBezTo>
                    <a:pt x="50900" y="42"/>
                    <a:pt x="49314" y="1"/>
                    <a:pt x="47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16" name="Google Shape;3616;p91"/>
            <p:cNvSpPr/>
            <p:nvPr/>
          </p:nvSpPr>
          <p:spPr>
            <a:xfrm>
              <a:off x="2651435" y="1040349"/>
              <a:ext cx="313719" cy="234942"/>
            </a:xfrm>
            <a:custGeom>
              <a:avLst/>
              <a:gdLst/>
              <a:ahLst/>
              <a:cxnLst/>
              <a:rect l="l" t="t" r="r" b="b"/>
              <a:pathLst>
                <a:path w="125739" h="94165" extrusionOk="0">
                  <a:moveTo>
                    <a:pt x="47722" y="0"/>
                  </a:moveTo>
                  <a:cubicBezTo>
                    <a:pt x="45874" y="0"/>
                    <a:pt x="44045" y="54"/>
                    <a:pt x="42243" y="154"/>
                  </a:cubicBezTo>
                  <a:cubicBezTo>
                    <a:pt x="18528" y="1459"/>
                    <a:pt x="0" y="21063"/>
                    <a:pt x="0" y="44778"/>
                  </a:cubicBezTo>
                  <a:lnTo>
                    <a:pt x="0" y="44778"/>
                  </a:lnTo>
                  <a:cubicBezTo>
                    <a:pt x="0" y="44778"/>
                    <a:pt x="4557" y="44148"/>
                    <a:pt x="12181" y="44148"/>
                  </a:cubicBezTo>
                  <a:cubicBezTo>
                    <a:pt x="34753" y="44148"/>
                    <a:pt x="84212" y="49670"/>
                    <a:pt x="121933" y="93414"/>
                  </a:cubicBezTo>
                  <a:cubicBezTo>
                    <a:pt x="122375" y="93933"/>
                    <a:pt x="122956" y="94164"/>
                    <a:pt x="123529" y="94164"/>
                  </a:cubicBezTo>
                  <a:cubicBezTo>
                    <a:pt x="124648" y="94164"/>
                    <a:pt x="125739" y="93284"/>
                    <a:pt x="125717" y="91946"/>
                  </a:cubicBezTo>
                  <a:cubicBezTo>
                    <a:pt x="125424" y="76811"/>
                    <a:pt x="121640" y="36492"/>
                    <a:pt x="91434" y="13593"/>
                  </a:cubicBezTo>
                  <a:cubicBezTo>
                    <a:pt x="77867" y="3295"/>
                    <a:pt x="62197" y="0"/>
                    <a:pt x="47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617" name="Google Shape;3617;p91"/>
          <p:cNvGrpSpPr/>
          <p:nvPr/>
        </p:nvGrpSpPr>
        <p:grpSpPr>
          <a:xfrm rot="-2388593" flipH="1">
            <a:off x="3510398" y="4716464"/>
            <a:ext cx="494404" cy="365727"/>
            <a:chOff x="830525" y="3091250"/>
            <a:chExt cx="484300" cy="358275"/>
          </a:xfrm>
        </p:grpSpPr>
        <p:sp>
          <p:nvSpPr>
            <p:cNvPr id="3618" name="Google Shape;3618;p9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19" name="Google Shape;3619;p9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20" name="Google Shape;3620;p9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21" name="Google Shape;3621;p9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622" name="Google Shape;3622;p91"/>
          <p:cNvGrpSpPr/>
          <p:nvPr/>
        </p:nvGrpSpPr>
        <p:grpSpPr>
          <a:xfrm rot="2388593">
            <a:off x="5139198" y="4716464"/>
            <a:ext cx="494404" cy="365727"/>
            <a:chOff x="830525" y="3091250"/>
            <a:chExt cx="484300" cy="358275"/>
          </a:xfrm>
        </p:grpSpPr>
        <p:sp>
          <p:nvSpPr>
            <p:cNvPr id="3623" name="Google Shape;3623;p9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24" name="Google Shape;3624;p9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25" name="Google Shape;3625;p9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26" name="Google Shape;3626;p9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627" name="Google Shape;3627;p91">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2</a:t>
            </a:r>
            <a:endParaRPr sz="1000" b="1">
              <a:solidFill>
                <a:schemeClr val="dk1"/>
              </a:solidFill>
              <a:latin typeface="Gorditas"/>
              <a:ea typeface="Gorditas"/>
              <a:cs typeface="B Nazanin" panose="00000400000000000000" pitchFamily="2" charset="-78"/>
              <a:sym typeface="Gorditas"/>
            </a:endParaRPr>
          </a:p>
        </p:txBody>
      </p:sp>
      <p:sp>
        <p:nvSpPr>
          <p:cNvPr id="3628" name="Google Shape;3628;p91">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629" name="Google Shape;3629;p91">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30" name="Google Shape;3630;p91">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602"/>
                                        </p:tgtEl>
                                        <p:attrNameLst>
                                          <p:attrName>style.visibility</p:attrName>
                                        </p:attrNameLst>
                                      </p:cBhvr>
                                      <p:to>
                                        <p:strVal val="visible"/>
                                      </p:to>
                                    </p:set>
                                    <p:animEffect transition="in" filter="fade">
                                      <p:cBhvr>
                                        <p:cTn id="7" dur="1000"/>
                                        <p:tgtEl>
                                          <p:spTgt spid="360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546"/>
                                        </p:tgtEl>
                                        <p:attrNameLst>
                                          <p:attrName>style.visibility</p:attrName>
                                        </p:attrNameLst>
                                      </p:cBhvr>
                                      <p:to>
                                        <p:strVal val="visible"/>
                                      </p:to>
                                    </p:set>
                                    <p:animEffect transition="in" filter="fade">
                                      <p:cBhvr>
                                        <p:cTn id="11" dur="1000"/>
                                        <p:tgtEl>
                                          <p:spTgt spid="3546"/>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3569"/>
                                        </p:tgtEl>
                                        <p:attrNameLst>
                                          <p:attrName>style.visibility</p:attrName>
                                        </p:attrNameLst>
                                      </p:cBhvr>
                                      <p:to>
                                        <p:strVal val="visible"/>
                                      </p:to>
                                    </p:set>
                                    <p:animEffect transition="in" filter="fade">
                                      <p:cBhvr>
                                        <p:cTn id="15" dur="1000"/>
                                        <p:tgtEl>
                                          <p:spTgt spid="35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634"/>
        <p:cNvGrpSpPr/>
        <p:nvPr/>
      </p:nvGrpSpPr>
      <p:grpSpPr>
        <a:xfrm>
          <a:off x="0" y="0"/>
          <a:ext cx="0" cy="0"/>
          <a:chOff x="0" y="0"/>
          <a:chExt cx="0" cy="0"/>
        </a:xfrm>
      </p:grpSpPr>
      <p:sp>
        <p:nvSpPr>
          <p:cNvPr id="3635" name="Google Shape;3635;p92"/>
          <p:cNvSpPr txBox="1">
            <a:spLocks noGrp="1"/>
          </p:cNvSpPr>
          <p:nvPr>
            <p:ph type="title" idx="2"/>
          </p:nvPr>
        </p:nvSpPr>
        <p:spPr>
          <a:xfrm>
            <a:off x="2767950" y="880925"/>
            <a:ext cx="3608100" cy="180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
        <p:nvSpPr>
          <p:cNvPr id="3636" name="Google Shape;3636;p92"/>
          <p:cNvSpPr txBox="1">
            <a:spLocks noGrp="1"/>
          </p:cNvSpPr>
          <p:nvPr>
            <p:ph type="title"/>
          </p:nvPr>
        </p:nvSpPr>
        <p:spPr>
          <a:xfrm>
            <a:off x="2857500" y="2801400"/>
            <a:ext cx="3429000" cy="68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400000000000000" pitchFamily="2" charset="-78"/>
              </a:rPr>
              <a:t>درس 3</a:t>
            </a:r>
            <a:endParaRPr dirty="0">
              <a:cs typeface="B Nazanin" panose="00000400000000000000" pitchFamily="2" charset="-78"/>
            </a:endParaRPr>
          </a:p>
        </p:txBody>
      </p:sp>
      <p:sp>
        <p:nvSpPr>
          <p:cNvPr id="3637" name="Google Shape;3637;p92"/>
          <p:cNvSpPr txBox="1">
            <a:spLocks noGrp="1"/>
          </p:cNvSpPr>
          <p:nvPr>
            <p:ph type="subTitle" idx="1"/>
          </p:nvPr>
        </p:nvSpPr>
        <p:spPr>
          <a:xfrm>
            <a:off x="2560950" y="3532675"/>
            <a:ext cx="4022100" cy="34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3638" name="Google Shape;3638;p92"/>
          <p:cNvGrpSpPr/>
          <p:nvPr/>
        </p:nvGrpSpPr>
        <p:grpSpPr>
          <a:xfrm rot="-2388593" flipH="1">
            <a:off x="3510398" y="4716464"/>
            <a:ext cx="494404" cy="365727"/>
            <a:chOff x="830525" y="3091250"/>
            <a:chExt cx="484300" cy="358275"/>
          </a:xfrm>
        </p:grpSpPr>
        <p:sp>
          <p:nvSpPr>
            <p:cNvPr id="3639" name="Google Shape;3639;p9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40" name="Google Shape;3640;p9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41" name="Google Shape;3641;p9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42" name="Google Shape;3642;p9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643" name="Google Shape;3643;p92"/>
          <p:cNvGrpSpPr/>
          <p:nvPr/>
        </p:nvGrpSpPr>
        <p:grpSpPr>
          <a:xfrm rot="2388593">
            <a:off x="5139198" y="4716464"/>
            <a:ext cx="494404" cy="365727"/>
            <a:chOff x="830525" y="3091250"/>
            <a:chExt cx="484300" cy="358275"/>
          </a:xfrm>
        </p:grpSpPr>
        <p:sp>
          <p:nvSpPr>
            <p:cNvPr id="3644" name="Google Shape;3644;p9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45" name="Google Shape;3645;p9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46" name="Google Shape;3646;p9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47" name="Google Shape;3647;p9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648" name="Google Shape;3648;p92">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3649" name="Google Shape;3649;p92">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650" name="Google Shape;3650;p92">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651" name="Google Shape;3651;p92">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655"/>
        <p:cNvGrpSpPr/>
        <p:nvPr/>
      </p:nvGrpSpPr>
      <p:grpSpPr>
        <a:xfrm>
          <a:off x="0" y="0"/>
          <a:ext cx="0" cy="0"/>
          <a:chOff x="0" y="0"/>
          <a:chExt cx="0" cy="0"/>
        </a:xfrm>
      </p:grpSpPr>
      <p:sp>
        <p:nvSpPr>
          <p:cNvPr id="3656" name="Google Shape;3656;p93"/>
          <p:cNvSpPr txBox="1">
            <a:spLocks noGrp="1"/>
          </p:cNvSpPr>
          <p:nvPr>
            <p:ph type="title"/>
          </p:nvPr>
        </p:nvSpPr>
        <p:spPr>
          <a:xfrm>
            <a:off x="4140725" y="3141450"/>
            <a:ext cx="4022100" cy="68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درس 3</a:t>
            </a:r>
            <a:endParaRPr dirty="0">
              <a:cs typeface="B Nazanin" panose="00000400000000000000" pitchFamily="2" charset="-78"/>
            </a:endParaRPr>
          </a:p>
        </p:txBody>
      </p:sp>
      <p:sp>
        <p:nvSpPr>
          <p:cNvPr id="3657" name="Google Shape;3657;p93"/>
          <p:cNvSpPr txBox="1">
            <a:spLocks noGrp="1"/>
          </p:cNvSpPr>
          <p:nvPr>
            <p:ph type="title" idx="2"/>
          </p:nvPr>
        </p:nvSpPr>
        <p:spPr>
          <a:xfrm>
            <a:off x="1245125" y="2495425"/>
            <a:ext cx="2658300" cy="18024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
        <p:nvSpPr>
          <p:cNvPr id="3658" name="Google Shape;3658;p93"/>
          <p:cNvSpPr txBox="1">
            <a:spLocks noGrp="1"/>
          </p:cNvSpPr>
          <p:nvPr>
            <p:ph type="subTitle" idx="1"/>
          </p:nvPr>
        </p:nvSpPr>
        <p:spPr>
          <a:xfrm>
            <a:off x="4140725" y="3872725"/>
            <a:ext cx="4022100" cy="348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در صورت نیاز می توانید زیرنویس را در اینجا وارد کنید</a:t>
            </a:r>
            <a:endParaRPr sz="1400" dirty="0">
              <a:cs typeface="B Nazanin" panose="00000400000000000000" pitchFamily="2" charset="-78"/>
            </a:endParaRPr>
          </a:p>
        </p:txBody>
      </p:sp>
      <p:grpSp>
        <p:nvGrpSpPr>
          <p:cNvPr id="3659" name="Google Shape;3659;p93"/>
          <p:cNvGrpSpPr/>
          <p:nvPr/>
        </p:nvGrpSpPr>
        <p:grpSpPr>
          <a:xfrm>
            <a:off x="-160950" y="-104780"/>
            <a:ext cx="9465896" cy="2442199"/>
            <a:chOff x="-160950" y="-28580"/>
            <a:chExt cx="9465896" cy="2442199"/>
          </a:xfrm>
        </p:grpSpPr>
        <p:grpSp>
          <p:nvGrpSpPr>
            <p:cNvPr id="3660" name="Google Shape;3660;p93"/>
            <p:cNvGrpSpPr/>
            <p:nvPr/>
          </p:nvGrpSpPr>
          <p:grpSpPr>
            <a:xfrm>
              <a:off x="4994895" y="1414619"/>
              <a:ext cx="331681" cy="787935"/>
              <a:chOff x="4994895" y="1414619"/>
              <a:chExt cx="331681" cy="787935"/>
            </a:xfrm>
          </p:grpSpPr>
          <p:sp>
            <p:nvSpPr>
              <p:cNvPr id="3661" name="Google Shape;3661;p93"/>
              <p:cNvSpPr/>
              <p:nvPr/>
            </p:nvSpPr>
            <p:spPr>
              <a:xfrm>
                <a:off x="5067619" y="2034896"/>
                <a:ext cx="15990" cy="128651"/>
              </a:xfrm>
              <a:custGeom>
                <a:avLst/>
                <a:gdLst/>
                <a:ahLst/>
                <a:cxnLst/>
                <a:rect l="l" t="t" r="r" b="b"/>
                <a:pathLst>
                  <a:path w="396" h="3186" extrusionOk="0">
                    <a:moveTo>
                      <a:pt x="110" y="1"/>
                    </a:moveTo>
                    <a:cubicBezTo>
                      <a:pt x="55" y="1"/>
                      <a:pt x="0" y="34"/>
                      <a:pt x="0" y="100"/>
                    </a:cubicBezTo>
                    <a:cubicBezTo>
                      <a:pt x="132" y="1066"/>
                      <a:pt x="176" y="2076"/>
                      <a:pt x="176" y="3086"/>
                    </a:cubicBezTo>
                    <a:cubicBezTo>
                      <a:pt x="176" y="3152"/>
                      <a:pt x="231" y="3185"/>
                      <a:pt x="286" y="3185"/>
                    </a:cubicBezTo>
                    <a:cubicBezTo>
                      <a:pt x="341" y="3185"/>
                      <a:pt x="396" y="3152"/>
                      <a:pt x="396" y="3086"/>
                    </a:cubicBezTo>
                    <a:cubicBezTo>
                      <a:pt x="396" y="2076"/>
                      <a:pt x="308" y="1066"/>
                      <a:pt x="220" y="100"/>
                    </a:cubicBezTo>
                    <a:cubicBezTo>
                      <a:pt x="220" y="34"/>
                      <a:pt x="165" y="1"/>
                      <a:pt x="11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2" name="Google Shape;3662;p93"/>
              <p:cNvSpPr/>
              <p:nvPr/>
            </p:nvSpPr>
            <p:spPr>
              <a:xfrm>
                <a:off x="5127906" y="2050886"/>
                <a:ext cx="16031" cy="151667"/>
              </a:xfrm>
              <a:custGeom>
                <a:avLst/>
                <a:gdLst/>
                <a:ahLst/>
                <a:cxnLst/>
                <a:rect l="l" t="t" r="r" b="b"/>
                <a:pathLst>
                  <a:path w="397" h="3756" extrusionOk="0">
                    <a:moveTo>
                      <a:pt x="111" y="0"/>
                    </a:moveTo>
                    <a:cubicBezTo>
                      <a:pt x="56" y="0"/>
                      <a:pt x="1" y="33"/>
                      <a:pt x="1" y="99"/>
                    </a:cubicBezTo>
                    <a:lnTo>
                      <a:pt x="220" y="3657"/>
                    </a:lnTo>
                    <a:cubicBezTo>
                      <a:pt x="220" y="3722"/>
                      <a:pt x="264" y="3755"/>
                      <a:pt x="308" y="3755"/>
                    </a:cubicBezTo>
                    <a:cubicBezTo>
                      <a:pt x="352" y="3755"/>
                      <a:pt x="396" y="3722"/>
                      <a:pt x="396" y="3657"/>
                    </a:cubicBezTo>
                    <a:lnTo>
                      <a:pt x="220" y="99"/>
                    </a:lnTo>
                    <a:cubicBezTo>
                      <a:pt x="220" y="33"/>
                      <a:pt x="165" y="0"/>
                      <a:pt x="1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3" name="Google Shape;3663;p93"/>
              <p:cNvSpPr/>
              <p:nvPr/>
            </p:nvSpPr>
            <p:spPr>
              <a:xfrm>
                <a:off x="5200631" y="2028273"/>
                <a:ext cx="15990" cy="153000"/>
              </a:xfrm>
              <a:custGeom>
                <a:avLst/>
                <a:gdLst/>
                <a:ahLst/>
                <a:cxnLst/>
                <a:rect l="l" t="t" r="r" b="b"/>
                <a:pathLst>
                  <a:path w="396" h="3789" extrusionOk="0">
                    <a:moveTo>
                      <a:pt x="110" y="0"/>
                    </a:moveTo>
                    <a:cubicBezTo>
                      <a:pt x="55" y="0"/>
                      <a:pt x="1" y="44"/>
                      <a:pt x="1" y="132"/>
                    </a:cubicBezTo>
                    <a:lnTo>
                      <a:pt x="176" y="3690"/>
                    </a:lnTo>
                    <a:cubicBezTo>
                      <a:pt x="176" y="3755"/>
                      <a:pt x="231" y="3788"/>
                      <a:pt x="286" y="3788"/>
                    </a:cubicBezTo>
                    <a:cubicBezTo>
                      <a:pt x="341" y="3788"/>
                      <a:pt x="396" y="3755"/>
                      <a:pt x="396" y="3690"/>
                    </a:cubicBezTo>
                    <a:lnTo>
                      <a:pt x="220" y="132"/>
                    </a:lnTo>
                    <a:cubicBezTo>
                      <a:pt x="220" y="44"/>
                      <a:pt x="165" y="0"/>
                      <a:pt x="1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4" name="Google Shape;3664;p93"/>
              <p:cNvSpPr/>
              <p:nvPr/>
            </p:nvSpPr>
            <p:spPr>
              <a:xfrm>
                <a:off x="4994895" y="1414619"/>
                <a:ext cx="331681" cy="733220"/>
              </a:xfrm>
              <a:custGeom>
                <a:avLst/>
                <a:gdLst/>
                <a:ahLst/>
                <a:cxnLst/>
                <a:rect l="l" t="t" r="r" b="b"/>
                <a:pathLst>
                  <a:path w="8214" h="18158" extrusionOk="0">
                    <a:moveTo>
                      <a:pt x="8214" y="0"/>
                    </a:moveTo>
                    <a:lnTo>
                      <a:pt x="484" y="3294"/>
                    </a:lnTo>
                    <a:cubicBezTo>
                      <a:pt x="1" y="7555"/>
                      <a:pt x="440" y="11903"/>
                      <a:pt x="1670" y="16032"/>
                    </a:cubicBezTo>
                    <a:cubicBezTo>
                      <a:pt x="1933" y="16822"/>
                      <a:pt x="2241" y="17657"/>
                      <a:pt x="2943" y="18008"/>
                    </a:cubicBezTo>
                    <a:cubicBezTo>
                      <a:pt x="3188" y="18109"/>
                      <a:pt x="3447" y="18158"/>
                      <a:pt x="3705" y="18158"/>
                    </a:cubicBezTo>
                    <a:cubicBezTo>
                      <a:pt x="4233" y="18158"/>
                      <a:pt x="4756" y="17953"/>
                      <a:pt x="5139" y="17569"/>
                    </a:cubicBezTo>
                    <a:cubicBezTo>
                      <a:pt x="5710" y="17042"/>
                      <a:pt x="6062" y="16339"/>
                      <a:pt x="6238" y="15548"/>
                    </a:cubicBezTo>
                    <a:cubicBezTo>
                      <a:pt x="6633" y="13836"/>
                      <a:pt x="6457" y="12079"/>
                      <a:pt x="6457" y="10322"/>
                    </a:cubicBezTo>
                    <a:cubicBezTo>
                      <a:pt x="6413" y="6808"/>
                      <a:pt x="7028" y="3294"/>
                      <a:pt x="82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665" name="Google Shape;3665;p93"/>
            <p:cNvGrpSpPr/>
            <p:nvPr/>
          </p:nvGrpSpPr>
          <p:grpSpPr>
            <a:xfrm>
              <a:off x="4116993" y="1400405"/>
              <a:ext cx="422133" cy="1013215"/>
              <a:chOff x="4116993" y="1400405"/>
              <a:chExt cx="422133" cy="1013215"/>
            </a:xfrm>
          </p:grpSpPr>
          <p:sp>
            <p:nvSpPr>
              <p:cNvPr id="3666" name="Google Shape;3666;p93"/>
              <p:cNvSpPr/>
              <p:nvPr/>
            </p:nvSpPr>
            <p:spPr>
              <a:xfrm>
                <a:off x="4216328" y="2272169"/>
                <a:ext cx="24228" cy="136525"/>
              </a:xfrm>
              <a:custGeom>
                <a:avLst/>
                <a:gdLst/>
                <a:ahLst/>
                <a:cxnLst/>
                <a:rect l="l" t="t" r="r" b="b"/>
                <a:pathLst>
                  <a:path w="600" h="3381" extrusionOk="0">
                    <a:moveTo>
                      <a:pt x="301" y="0"/>
                    </a:moveTo>
                    <a:cubicBezTo>
                      <a:pt x="266" y="0"/>
                      <a:pt x="235" y="19"/>
                      <a:pt x="220" y="65"/>
                    </a:cubicBezTo>
                    <a:cubicBezTo>
                      <a:pt x="0" y="1163"/>
                      <a:pt x="44" y="2261"/>
                      <a:pt x="395" y="3315"/>
                    </a:cubicBezTo>
                    <a:cubicBezTo>
                      <a:pt x="395" y="3361"/>
                      <a:pt x="422" y="3381"/>
                      <a:pt x="455" y="3381"/>
                    </a:cubicBezTo>
                    <a:cubicBezTo>
                      <a:pt x="517" y="3381"/>
                      <a:pt x="600" y="3313"/>
                      <a:pt x="571" y="3228"/>
                    </a:cubicBezTo>
                    <a:cubicBezTo>
                      <a:pt x="264" y="2217"/>
                      <a:pt x="220" y="1163"/>
                      <a:pt x="439" y="153"/>
                    </a:cubicBezTo>
                    <a:cubicBezTo>
                      <a:pt x="439" y="67"/>
                      <a:pt x="365" y="0"/>
                      <a:pt x="30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7" name="Google Shape;3667;p93"/>
              <p:cNvSpPr/>
              <p:nvPr/>
            </p:nvSpPr>
            <p:spPr>
              <a:xfrm>
                <a:off x="4267732" y="2284283"/>
                <a:ext cx="20432" cy="129337"/>
              </a:xfrm>
              <a:custGeom>
                <a:avLst/>
                <a:gdLst/>
                <a:ahLst/>
                <a:cxnLst/>
                <a:rect l="l" t="t" r="r" b="b"/>
                <a:pathLst>
                  <a:path w="506" h="3203" extrusionOk="0">
                    <a:moveTo>
                      <a:pt x="99" y="1"/>
                    </a:moveTo>
                    <a:cubicBezTo>
                      <a:pt x="48" y="1"/>
                      <a:pt x="1" y="35"/>
                      <a:pt x="1" y="117"/>
                    </a:cubicBezTo>
                    <a:lnTo>
                      <a:pt x="308" y="3103"/>
                    </a:lnTo>
                    <a:cubicBezTo>
                      <a:pt x="308" y="3169"/>
                      <a:pt x="363" y="3202"/>
                      <a:pt x="413" y="3202"/>
                    </a:cubicBezTo>
                    <a:cubicBezTo>
                      <a:pt x="462" y="3202"/>
                      <a:pt x="506" y="3169"/>
                      <a:pt x="484" y="3103"/>
                    </a:cubicBezTo>
                    <a:lnTo>
                      <a:pt x="220" y="117"/>
                    </a:lnTo>
                    <a:cubicBezTo>
                      <a:pt x="220" y="46"/>
                      <a:pt x="158" y="1"/>
                      <a:pt x="9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8" name="Google Shape;3668;p93"/>
              <p:cNvSpPr/>
              <p:nvPr/>
            </p:nvSpPr>
            <p:spPr>
              <a:xfrm>
                <a:off x="4319176" y="2261912"/>
                <a:ext cx="27781" cy="113185"/>
              </a:xfrm>
              <a:custGeom>
                <a:avLst/>
                <a:gdLst/>
                <a:ahLst/>
                <a:cxnLst/>
                <a:rect l="l" t="t" r="r" b="b"/>
                <a:pathLst>
                  <a:path w="688" h="2803" extrusionOk="0">
                    <a:moveTo>
                      <a:pt x="220" y="1"/>
                    </a:moveTo>
                    <a:cubicBezTo>
                      <a:pt x="176" y="1"/>
                      <a:pt x="132" y="34"/>
                      <a:pt x="132" y="100"/>
                    </a:cubicBezTo>
                    <a:cubicBezTo>
                      <a:pt x="1" y="978"/>
                      <a:pt x="132" y="1900"/>
                      <a:pt x="440" y="2735"/>
                    </a:cubicBezTo>
                    <a:cubicBezTo>
                      <a:pt x="456" y="2783"/>
                      <a:pt x="496" y="2802"/>
                      <a:pt x="538" y="2802"/>
                    </a:cubicBezTo>
                    <a:cubicBezTo>
                      <a:pt x="610" y="2802"/>
                      <a:pt x="687" y="2747"/>
                      <a:pt x="659" y="2691"/>
                    </a:cubicBezTo>
                    <a:cubicBezTo>
                      <a:pt x="352" y="1856"/>
                      <a:pt x="220" y="978"/>
                      <a:pt x="308" y="100"/>
                    </a:cubicBezTo>
                    <a:cubicBezTo>
                      <a:pt x="308" y="34"/>
                      <a:pt x="264" y="1"/>
                      <a:pt x="22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9" name="Google Shape;3669;p93"/>
              <p:cNvSpPr/>
              <p:nvPr/>
            </p:nvSpPr>
            <p:spPr>
              <a:xfrm>
                <a:off x="4116993" y="1400405"/>
                <a:ext cx="422133" cy="953533"/>
              </a:xfrm>
              <a:custGeom>
                <a:avLst/>
                <a:gdLst/>
                <a:ahLst/>
                <a:cxnLst/>
                <a:rect l="l" t="t" r="r" b="b"/>
                <a:pathLst>
                  <a:path w="10454" h="23614" extrusionOk="0">
                    <a:moveTo>
                      <a:pt x="10454" y="1"/>
                    </a:moveTo>
                    <a:lnTo>
                      <a:pt x="1538" y="5008"/>
                    </a:lnTo>
                    <a:cubicBezTo>
                      <a:pt x="747" y="10498"/>
                      <a:pt x="1" y="16164"/>
                      <a:pt x="1582" y="21479"/>
                    </a:cubicBezTo>
                    <a:cubicBezTo>
                      <a:pt x="1845" y="22401"/>
                      <a:pt x="2328" y="23411"/>
                      <a:pt x="3251" y="23587"/>
                    </a:cubicBezTo>
                    <a:cubicBezTo>
                      <a:pt x="3352" y="23605"/>
                      <a:pt x="3450" y="23614"/>
                      <a:pt x="3548" y="23614"/>
                    </a:cubicBezTo>
                    <a:cubicBezTo>
                      <a:pt x="3915" y="23614"/>
                      <a:pt x="4256" y="23488"/>
                      <a:pt x="4568" y="23279"/>
                    </a:cubicBezTo>
                    <a:cubicBezTo>
                      <a:pt x="5798" y="22533"/>
                      <a:pt x="6237" y="21039"/>
                      <a:pt x="6457" y="19634"/>
                    </a:cubicBezTo>
                    <a:cubicBezTo>
                      <a:pt x="7643" y="13002"/>
                      <a:pt x="7160" y="5842"/>
                      <a:pt x="104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670" name="Google Shape;3670;p93"/>
            <p:cNvSpPr/>
            <p:nvPr/>
          </p:nvSpPr>
          <p:spPr>
            <a:xfrm flipH="1">
              <a:off x="-160950" y="-28580"/>
              <a:ext cx="9465896" cy="1802418"/>
            </a:xfrm>
            <a:custGeom>
              <a:avLst/>
              <a:gdLst/>
              <a:ahLst/>
              <a:cxnLst/>
              <a:rect l="l" t="t" r="r" b="b"/>
              <a:pathLst>
                <a:path w="74810" h="15901" extrusionOk="0">
                  <a:moveTo>
                    <a:pt x="598" y="1"/>
                  </a:moveTo>
                  <a:lnTo>
                    <a:pt x="1" y="606"/>
                  </a:lnTo>
                  <a:cubicBezTo>
                    <a:pt x="129" y="743"/>
                    <a:pt x="3370" y="3942"/>
                    <a:pt x="9682" y="7430"/>
                  </a:cubicBezTo>
                  <a:cubicBezTo>
                    <a:pt x="15491" y="10646"/>
                    <a:pt x="25096" y="14698"/>
                    <a:pt x="37857" y="15739"/>
                  </a:cubicBezTo>
                  <a:cubicBezTo>
                    <a:pt x="39205" y="15850"/>
                    <a:pt x="40553" y="15901"/>
                    <a:pt x="41892" y="15901"/>
                  </a:cubicBezTo>
                  <a:cubicBezTo>
                    <a:pt x="50192" y="15901"/>
                    <a:pt x="58005" y="13939"/>
                    <a:pt x="63413" y="12139"/>
                  </a:cubicBezTo>
                  <a:cubicBezTo>
                    <a:pt x="70203" y="9887"/>
                    <a:pt x="74767" y="7405"/>
                    <a:pt x="74809" y="7379"/>
                  </a:cubicBezTo>
                  <a:lnTo>
                    <a:pt x="74400" y="6637"/>
                  </a:lnTo>
                  <a:cubicBezTo>
                    <a:pt x="74357" y="6663"/>
                    <a:pt x="69853" y="9111"/>
                    <a:pt x="63123" y="11337"/>
                  </a:cubicBezTo>
                  <a:cubicBezTo>
                    <a:pt x="57787" y="13108"/>
                    <a:pt x="50071" y="15044"/>
                    <a:pt x="41894" y="15044"/>
                  </a:cubicBezTo>
                  <a:cubicBezTo>
                    <a:pt x="40580" y="15044"/>
                    <a:pt x="39255" y="14994"/>
                    <a:pt x="37925" y="14886"/>
                  </a:cubicBezTo>
                  <a:cubicBezTo>
                    <a:pt x="25335" y="13854"/>
                    <a:pt x="15858" y="9861"/>
                    <a:pt x="10126" y="6697"/>
                  </a:cubicBezTo>
                  <a:cubicBezTo>
                    <a:pt x="3907" y="3268"/>
                    <a:pt x="632" y="35"/>
                    <a:pt x="5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1" name="Google Shape;3671;p93"/>
            <p:cNvSpPr/>
            <p:nvPr/>
          </p:nvSpPr>
          <p:spPr>
            <a:xfrm>
              <a:off x="3515775" y="758524"/>
              <a:ext cx="2248883" cy="1505689"/>
            </a:xfrm>
            <a:custGeom>
              <a:avLst/>
              <a:gdLst/>
              <a:ahLst/>
              <a:cxnLst/>
              <a:rect l="l" t="t" r="r" b="b"/>
              <a:pathLst>
                <a:path w="55693" h="37288" extrusionOk="0">
                  <a:moveTo>
                    <a:pt x="39191" y="0"/>
                  </a:moveTo>
                  <a:cubicBezTo>
                    <a:pt x="37758" y="0"/>
                    <a:pt x="36319" y="134"/>
                    <a:pt x="34918" y="349"/>
                  </a:cubicBezTo>
                  <a:cubicBezTo>
                    <a:pt x="31184" y="964"/>
                    <a:pt x="27495" y="2062"/>
                    <a:pt x="23718" y="2545"/>
                  </a:cubicBezTo>
                  <a:cubicBezTo>
                    <a:pt x="20336" y="3028"/>
                    <a:pt x="16910" y="2984"/>
                    <a:pt x="13572" y="3423"/>
                  </a:cubicBezTo>
                  <a:cubicBezTo>
                    <a:pt x="10190" y="3862"/>
                    <a:pt x="6764" y="4873"/>
                    <a:pt x="4173" y="7069"/>
                  </a:cubicBezTo>
                  <a:cubicBezTo>
                    <a:pt x="1493" y="9309"/>
                    <a:pt x="0" y="12603"/>
                    <a:pt x="132" y="16116"/>
                  </a:cubicBezTo>
                  <a:cubicBezTo>
                    <a:pt x="308" y="19586"/>
                    <a:pt x="2284" y="22749"/>
                    <a:pt x="5315" y="24418"/>
                  </a:cubicBezTo>
                  <a:cubicBezTo>
                    <a:pt x="5813" y="24667"/>
                    <a:pt x="6355" y="24783"/>
                    <a:pt x="6909" y="24783"/>
                  </a:cubicBezTo>
                  <a:cubicBezTo>
                    <a:pt x="7138" y="24783"/>
                    <a:pt x="7368" y="24764"/>
                    <a:pt x="7599" y="24725"/>
                  </a:cubicBezTo>
                  <a:cubicBezTo>
                    <a:pt x="10366" y="24330"/>
                    <a:pt x="13089" y="23803"/>
                    <a:pt x="15812" y="23100"/>
                  </a:cubicBezTo>
                  <a:cubicBezTo>
                    <a:pt x="16450" y="22940"/>
                    <a:pt x="17147" y="22781"/>
                    <a:pt x="17805" y="22781"/>
                  </a:cubicBezTo>
                  <a:cubicBezTo>
                    <a:pt x="18416" y="22781"/>
                    <a:pt x="18992" y="22918"/>
                    <a:pt x="19457" y="23320"/>
                  </a:cubicBezTo>
                  <a:cubicBezTo>
                    <a:pt x="20204" y="23978"/>
                    <a:pt x="20336" y="25120"/>
                    <a:pt x="20424" y="26131"/>
                  </a:cubicBezTo>
                  <a:cubicBezTo>
                    <a:pt x="20687" y="28810"/>
                    <a:pt x="21214" y="31445"/>
                    <a:pt x="22049" y="33993"/>
                  </a:cubicBezTo>
                  <a:cubicBezTo>
                    <a:pt x="22569" y="35511"/>
                    <a:pt x="23519" y="37287"/>
                    <a:pt x="25151" y="37287"/>
                  </a:cubicBezTo>
                  <a:cubicBezTo>
                    <a:pt x="25171" y="37287"/>
                    <a:pt x="25191" y="37287"/>
                    <a:pt x="25211" y="37287"/>
                  </a:cubicBezTo>
                  <a:cubicBezTo>
                    <a:pt x="26836" y="37243"/>
                    <a:pt x="27715" y="35266"/>
                    <a:pt x="27934" y="33597"/>
                  </a:cubicBezTo>
                  <a:cubicBezTo>
                    <a:pt x="28461" y="29688"/>
                    <a:pt x="27583" y="25735"/>
                    <a:pt x="27144" y="21782"/>
                  </a:cubicBezTo>
                  <a:cubicBezTo>
                    <a:pt x="27056" y="21475"/>
                    <a:pt x="27100" y="21080"/>
                    <a:pt x="27275" y="20816"/>
                  </a:cubicBezTo>
                  <a:cubicBezTo>
                    <a:pt x="27442" y="20546"/>
                    <a:pt x="27706" y="20453"/>
                    <a:pt x="28004" y="20453"/>
                  </a:cubicBezTo>
                  <a:cubicBezTo>
                    <a:pt x="28335" y="20453"/>
                    <a:pt x="28708" y="20569"/>
                    <a:pt x="29032" y="20684"/>
                  </a:cubicBezTo>
                  <a:cubicBezTo>
                    <a:pt x="31053" y="21409"/>
                    <a:pt x="33173" y="22001"/>
                    <a:pt x="35306" y="22001"/>
                  </a:cubicBezTo>
                  <a:cubicBezTo>
                    <a:pt x="35630" y="22001"/>
                    <a:pt x="35955" y="21987"/>
                    <a:pt x="36279" y="21958"/>
                  </a:cubicBezTo>
                  <a:cubicBezTo>
                    <a:pt x="38783" y="21695"/>
                    <a:pt x="41155" y="20509"/>
                    <a:pt x="43658" y="20465"/>
                  </a:cubicBezTo>
                  <a:cubicBezTo>
                    <a:pt x="43741" y="20454"/>
                    <a:pt x="43824" y="20449"/>
                    <a:pt x="43906" y="20449"/>
                  </a:cubicBezTo>
                  <a:cubicBezTo>
                    <a:pt x="44173" y="20449"/>
                    <a:pt x="44433" y="20506"/>
                    <a:pt x="44668" y="20640"/>
                  </a:cubicBezTo>
                  <a:cubicBezTo>
                    <a:pt x="45547" y="21124"/>
                    <a:pt x="45415" y="22353"/>
                    <a:pt x="45195" y="23320"/>
                  </a:cubicBezTo>
                  <a:cubicBezTo>
                    <a:pt x="44756" y="25779"/>
                    <a:pt x="44624" y="28283"/>
                    <a:pt x="44932" y="30742"/>
                  </a:cubicBezTo>
                  <a:cubicBezTo>
                    <a:pt x="45151" y="32807"/>
                    <a:pt x="46030" y="35178"/>
                    <a:pt x="48006" y="35574"/>
                  </a:cubicBezTo>
                  <a:cubicBezTo>
                    <a:pt x="48132" y="35586"/>
                    <a:pt x="48257" y="35592"/>
                    <a:pt x="48381" y="35592"/>
                  </a:cubicBezTo>
                  <a:cubicBezTo>
                    <a:pt x="49562" y="35592"/>
                    <a:pt x="50673" y="35034"/>
                    <a:pt x="51388" y="34080"/>
                  </a:cubicBezTo>
                  <a:cubicBezTo>
                    <a:pt x="52135" y="33026"/>
                    <a:pt x="52662" y="31884"/>
                    <a:pt x="52926" y="30611"/>
                  </a:cubicBezTo>
                  <a:cubicBezTo>
                    <a:pt x="54507" y="25384"/>
                    <a:pt x="55693" y="19850"/>
                    <a:pt x="54902" y="14447"/>
                  </a:cubicBezTo>
                  <a:cubicBezTo>
                    <a:pt x="54155" y="9001"/>
                    <a:pt x="51081" y="3643"/>
                    <a:pt x="46118" y="1359"/>
                  </a:cubicBezTo>
                  <a:cubicBezTo>
                    <a:pt x="43950" y="371"/>
                    <a:pt x="41577" y="0"/>
                    <a:pt x="39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2" name="Google Shape;3672;p93"/>
            <p:cNvSpPr/>
            <p:nvPr/>
          </p:nvSpPr>
          <p:spPr>
            <a:xfrm>
              <a:off x="4198561" y="758524"/>
              <a:ext cx="1551925" cy="985999"/>
            </a:xfrm>
            <a:custGeom>
              <a:avLst/>
              <a:gdLst/>
              <a:ahLst/>
              <a:cxnLst/>
              <a:rect l="l" t="t" r="r" b="b"/>
              <a:pathLst>
                <a:path w="38433" h="24418" extrusionOk="0">
                  <a:moveTo>
                    <a:pt x="22313" y="0"/>
                  </a:moveTo>
                  <a:cubicBezTo>
                    <a:pt x="20875" y="0"/>
                    <a:pt x="19427" y="134"/>
                    <a:pt x="18009" y="349"/>
                  </a:cubicBezTo>
                  <a:cubicBezTo>
                    <a:pt x="14275" y="964"/>
                    <a:pt x="10586" y="2062"/>
                    <a:pt x="6853" y="2545"/>
                  </a:cubicBezTo>
                  <a:cubicBezTo>
                    <a:pt x="4569" y="2852"/>
                    <a:pt x="2285" y="2940"/>
                    <a:pt x="1" y="3116"/>
                  </a:cubicBezTo>
                  <a:cubicBezTo>
                    <a:pt x="1802" y="3906"/>
                    <a:pt x="3515" y="4873"/>
                    <a:pt x="5140" y="6014"/>
                  </a:cubicBezTo>
                  <a:cubicBezTo>
                    <a:pt x="7555" y="7640"/>
                    <a:pt x="9927" y="9704"/>
                    <a:pt x="12826" y="10011"/>
                  </a:cubicBezTo>
                  <a:cubicBezTo>
                    <a:pt x="13094" y="10040"/>
                    <a:pt x="13360" y="10053"/>
                    <a:pt x="13625" y="10053"/>
                  </a:cubicBezTo>
                  <a:cubicBezTo>
                    <a:pt x="16221" y="10053"/>
                    <a:pt x="18664" y="8797"/>
                    <a:pt x="21215" y="8518"/>
                  </a:cubicBezTo>
                  <a:cubicBezTo>
                    <a:pt x="21666" y="8474"/>
                    <a:pt x="22117" y="8452"/>
                    <a:pt x="22566" y="8452"/>
                  </a:cubicBezTo>
                  <a:cubicBezTo>
                    <a:pt x="24788" y="8452"/>
                    <a:pt x="26980" y="8988"/>
                    <a:pt x="28989" y="10011"/>
                  </a:cubicBezTo>
                  <a:cubicBezTo>
                    <a:pt x="30878" y="10934"/>
                    <a:pt x="32722" y="12207"/>
                    <a:pt x="33469" y="14140"/>
                  </a:cubicBezTo>
                  <a:cubicBezTo>
                    <a:pt x="34260" y="16204"/>
                    <a:pt x="33689" y="18488"/>
                    <a:pt x="33689" y="20640"/>
                  </a:cubicBezTo>
                  <a:cubicBezTo>
                    <a:pt x="33645" y="21343"/>
                    <a:pt x="33777" y="22046"/>
                    <a:pt x="34084" y="22661"/>
                  </a:cubicBezTo>
                  <a:cubicBezTo>
                    <a:pt x="34479" y="23320"/>
                    <a:pt x="35094" y="23803"/>
                    <a:pt x="35797" y="24066"/>
                  </a:cubicBezTo>
                  <a:cubicBezTo>
                    <a:pt x="36368" y="24286"/>
                    <a:pt x="37027" y="24418"/>
                    <a:pt x="37642" y="24418"/>
                  </a:cubicBezTo>
                  <a:cubicBezTo>
                    <a:pt x="38300" y="21124"/>
                    <a:pt x="38432" y="17742"/>
                    <a:pt x="38037" y="14447"/>
                  </a:cubicBezTo>
                  <a:cubicBezTo>
                    <a:pt x="37246" y="9001"/>
                    <a:pt x="34172" y="3687"/>
                    <a:pt x="29209" y="1359"/>
                  </a:cubicBezTo>
                  <a:cubicBezTo>
                    <a:pt x="27069" y="371"/>
                    <a:pt x="24706" y="0"/>
                    <a:pt x="223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3" name="Google Shape;3673;p93"/>
            <p:cNvSpPr/>
            <p:nvPr/>
          </p:nvSpPr>
          <p:spPr>
            <a:xfrm>
              <a:off x="3577839" y="1043526"/>
              <a:ext cx="714766" cy="680201"/>
            </a:xfrm>
            <a:custGeom>
              <a:avLst/>
              <a:gdLst/>
              <a:ahLst/>
              <a:cxnLst/>
              <a:rect l="l" t="t" r="r" b="b"/>
              <a:pathLst>
                <a:path w="17701" h="16845" extrusionOk="0">
                  <a:moveTo>
                    <a:pt x="9753" y="0"/>
                  </a:moveTo>
                  <a:cubicBezTo>
                    <a:pt x="9359" y="0"/>
                    <a:pt x="8961" y="32"/>
                    <a:pt x="8565" y="98"/>
                  </a:cubicBezTo>
                  <a:cubicBezTo>
                    <a:pt x="5139" y="713"/>
                    <a:pt x="2724" y="3744"/>
                    <a:pt x="1098" y="6818"/>
                  </a:cubicBezTo>
                  <a:cubicBezTo>
                    <a:pt x="527" y="7785"/>
                    <a:pt x="220" y="8883"/>
                    <a:pt x="132" y="9981"/>
                  </a:cubicBezTo>
                  <a:cubicBezTo>
                    <a:pt x="0" y="11255"/>
                    <a:pt x="352" y="12484"/>
                    <a:pt x="1011" y="13538"/>
                  </a:cubicBezTo>
                  <a:cubicBezTo>
                    <a:pt x="1977" y="15251"/>
                    <a:pt x="3866" y="16349"/>
                    <a:pt x="5798" y="16701"/>
                  </a:cubicBezTo>
                  <a:cubicBezTo>
                    <a:pt x="6507" y="16795"/>
                    <a:pt x="7217" y="16845"/>
                    <a:pt x="7924" y="16845"/>
                  </a:cubicBezTo>
                  <a:cubicBezTo>
                    <a:pt x="9188" y="16845"/>
                    <a:pt x="10445" y="16687"/>
                    <a:pt x="11684" y="16349"/>
                  </a:cubicBezTo>
                  <a:cubicBezTo>
                    <a:pt x="12386" y="16262"/>
                    <a:pt x="13089" y="15998"/>
                    <a:pt x="13704" y="15647"/>
                  </a:cubicBezTo>
                  <a:cubicBezTo>
                    <a:pt x="14187" y="15251"/>
                    <a:pt x="14582" y="14812"/>
                    <a:pt x="14934" y="14285"/>
                  </a:cubicBezTo>
                  <a:cubicBezTo>
                    <a:pt x="15812" y="13055"/>
                    <a:pt x="16515" y="11694"/>
                    <a:pt x="16954" y="10244"/>
                  </a:cubicBezTo>
                  <a:cubicBezTo>
                    <a:pt x="17701" y="7697"/>
                    <a:pt x="17174" y="4930"/>
                    <a:pt x="15549" y="2822"/>
                  </a:cubicBezTo>
                  <a:cubicBezTo>
                    <a:pt x="14131" y="1030"/>
                    <a:pt x="11983" y="0"/>
                    <a:pt x="9753"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4" name="Google Shape;3674;p93"/>
            <p:cNvSpPr/>
            <p:nvPr/>
          </p:nvSpPr>
          <p:spPr>
            <a:xfrm>
              <a:off x="3900637" y="1072317"/>
              <a:ext cx="326351" cy="247126"/>
            </a:xfrm>
            <a:custGeom>
              <a:avLst/>
              <a:gdLst/>
              <a:ahLst/>
              <a:cxnLst/>
              <a:rect l="l" t="t" r="r" b="b"/>
              <a:pathLst>
                <a:path w="8082" h="6120" extrusionOk="0">
                  <a:moveTo>
                    <a:pt x="4919" y="0"/>
                  </a:moveTo>
                  <a:lnTo>
                    <a:pt x="2987" y="967"/>
                  </a:lnTo>
                  <a:cubicBezTo>
                    <a:pt x="2240" y="1274"/>
                    <a:pt x="1581" y="1669"/>
                    <a:pt x="966" y="2196"/>
                  </a:cubicBezTo>
                  <a:cubicBezTo>
                    <a:pt x="352" y="2723"/>
                    <a:pt x="0" y="3514"/>
                    <a:pt x="44" y="4349"/>
                  </a:cubicBezTo>
                  <a:cubicBezTo>
                    <a:pt x="166" y="5366"/>
                    <a:pt x="1081" y="6120"/>
                    <a:pt x="2088" y="6120"/>
                  </a:cubicBezTo>
                  <a:cubicBezTo>
                    <a:pt x="2167" y="6120"/>
                    <a:pt x="2248" y="6115"/>
                    <a:pt x="2328" y="6105"/>
                  </a:cubicBezTo>
                  <a:cubicBezTo>
                    <a:pt x="2987" y="5930"/>
                    <a:pt x="3558" y="5622"/>
                    <a:pt x="4041" y="5183"/>
                  </a:cubicBezTo>
                  <a:cubicBezTo>
                    <a:pt x="5315" y="4261"/>
                    <a:pt x="6676" y="3470"/>
                    <a:pt x="8082" y="2767"/>
                  </a:cubicBezTo>
                  <a:cubicBezTo>
                    <a:pt x="7335" y="1582"/>
                    <a:pt x="6237" y="615"/>
                    <a:pt x="49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5" name="Google Shape;3675;p93"/>
            <p:cNvSpPr/>
            <p:nvPr/>
          </p:nvSpPr>
          <p:spPr>
            <a:xfrm>
              <a:off x="3700231" y="1443288"/>
              <a:ext cx="184456" cy="279955"/>
            </a:xfrm>
            <a:custGeom>
              <a:avLst/>
              <a:gdLst/>
              <a:ahLst/>
              <a:cxnLst/>
              <a:rect l="l" t="t" r="r" b="b"/>
              <a:pathLst>
                <a:path w="4568" h="6933" extrusionOk="0">
                  <a:moveTo>
                    <a:pt x="2832" y="1"/>
                  </a:moveTo>
                  <a:cubicBezTo>
                    <a:pt x="2418" y="1"/>
                    <a:pt x="2004" y="145"/>
                    <a:pt x="1669" y="432"/>
                  </a:cubicBezTo>
                  <a:cubicBezTo>
                    <a:pt x="1098" y="915"/>
                    <a:pt x="703" y="1574"/>
                    <a:pt x="483" y="2321"/>
                  </a:cubicBezTo>
                  <a:cubicBezTo>
                    <a:pt x="132" y="3463"/>
                    <a:pt x="0" y="4649"/>
                    <a:pt x="132" y="5835"/>
                  </a:cubicBezTo>
                  <a:cubicBezTo>
                    <a:pt x="922" y="6318"/>
                    <a:pt x="1845" y="6625"/>
                    <a:pt x="2767" y="6801"/>
                  </a:cubicBezTo>
                  <a:cubicBezTo>
                    <a:pt x="3162" y="6889"/>
                    <a:pt x="3558" y="6933"/>
                    <a:pt x="3953" y="6933"/>
                  </a:cubicBezTo>
                  <a:cubicBezTo>
                    <a:pt x="3777" y="5966"/>
                    <a:pt x="3821" y="5000"/>
                    <a:pt x="4041" y="4078"/>
                  </a:cubicBezTo>
                  <a:cubicBezTo>
                    <a:pt x="4260" y="3419"/>
                    <a:pt x="4392" y="2760"/>
                    <a:pt x="4480" y="2101"/>
                  </a:cubicBezTo>
                  <a:cubicBezTo>
                    <a:pt x="4568" y="1398"/>
                    <a:pt x="4348" y="740"/>
                    <a:pt x="3821" y="300"/>
                  </a:cubicBezTo>
                  <a:cubicBezTo>
                    <a:pt x="3522" y="101"/>
                    <a:pt x="3177" y="1"/>
                    <a:pt x="2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6" name="Google Shape;3676;p93"/>
            <p:cNvSpPr/>
            <p:nvPr/>
          </p:nvSpPr>
          <p:spPr>
            <a:xfrm>
              <a:off x="3980307" y="1161315"/>
              <a:ext cx="96387" cy="76560"/>
            </a:xfrm>
            <a:custGeom>
              <a:avLst/>
              <a:gdLst/>
              <a:ahLst/>
              <a:cxnLst/>
              <a:rect l="l" t="t" r="r" b="b"/>
              <a:pathLst>
                <a:path w="2387" h="1896" extrusionOk="0">
                  <a:moveTo>
                    <a:pt x="2062" y="1"/>
                  </a:moveTo>
                  <a:cubicBezTo>
                    <a:pt x="2020" y="1"/>
                    <a:pt x="1978" y="12"/>
                    <a:pt x="1936" y="36"/>
                  </a:cubicBezTo>
                  <a:lnTo>
                    <a:pt x="135" y="1574"/>
                  </a:lnTo>
                  <a:cubicBezTo>
                    <a:pt x="1" y="1708"/>
                    <a:pt x="124" y="1895"/>
                    <a:pt x="289" y="1895"/>
                  </a:cubicBezTo>
                  <a:cubicBezTo>
                    <a:pt x="338" y="1895"/>
                    <a:pt x="392" y="1878"/>
                    <a:pt x="443" y="1837"/>
                  </a:cubicBezTo>
                  <a:lnTo>
                    <a:pt x="2244" y="344"/>
                  </a:lnTo>
                  <a:cubicBezTo>
                    <a:pt x="2386" y="201"/>
                    <a:pt x="2239" y="1"/>
                    <a:pt x="206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7" name="Google Shape;3677;p93"/>
            <p:cNvSpPr/>
            <p:nvPr/>
          </p:nvSpPr>
          <p:spPr>
            <a:xfrm>
              <a:off x="3780022" y="1538262"/>
              <a:ext cx="29518" cy="105634"/>
            </a:xfrm>
            <a:custGeom>
              <a:avLst/>
              <a:gdLst/>
              <a:ahLst/>
              <a:cxnLst/>
              <a:rect l="l" t="t" r="r" b="b"/>
              <a:pathLst>
                <a:path w="731" h="2616" extrusionOk="0">
                  <a:moveTo>
                    <a:pt x="468" y="1"/>
                  </a:moveTo>
                  <a:cubicBezTo>
                    <a:pt x="393" y="1"/>
                    <a:pt x="325" y="44"/>
                    <a:pt x="308" y="145"/>
                  </a:cubicBezTo>
                  <a:lnTo>
                    <a:pt x="0" y="2341"/>
                  </a:lnTo>
                  <a:cubicBezTo>
                    <a:pt x="0" y="2503"/>
                    <a:pt x="151" y="2616"/>
                    <a:pt x="267" y="2616"/>
                  </a:cubicBezTo>
                  <a:cubicBezTo>
                    <a:pt x="338" y="2616"/>
                    <a:pt x="396" y="2573"/>
                    <a:pt x="396" y="2472"/>
                  </a:cubicBezTo>
                  <a:lnTo>
                    <a:pt x="703" y="276"/>
                  </a:lnTo>
                  <a:cubicBezTo>
                    <a:pt x="730" y="113"/>
                    <a:pt x="590"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8" name="Google Shape;3678;p93"/>
            <p:cNvSpPr/>
            <p:nvPr/>
          </p:nvSpPr>
          <p:spPr>
            <a:xfrm>
              <a:off x="3966254" y="1442804"/>
              <a:ext cx="65658" cy="65860"/>
            </a:xfrm>
            <a:custGeom>
              <a:avLst/>
              <a:gdLst/>
              <a:ahLst/>
              <a:cxnLst/>
              <a:rect l="l" t="t" r="r" b="b"/>
              <a:pathLst>
                <a:path w="1626" h="1631" extrusionOk="0">
                  <a:moveTo>
                    <a:pt x="1121" y="0"/>
                  </a:moveTo>
                  <a:cubicBezTo>
                    <a:pt x="1099" y="0"/>
                    <a:pt x="1077" y="2"/>
                    <a:pt x="1054" y="5"/>
                  </a:cubicBezTo>
                  <a:cubicBezTo>
                    <a:pt x="966" y="93"/>
                    <a:pt x="835" y="137"/>
                    <a:pt x="747" y="268"/>
                  </a:cubicBezTo>
                  <a:cubicBezTo>
                    <a:pt x="396" y="620"/>
                    <a:pt x="0" y="1147"/>
                    <a:pt x="220" y="1630"/>
                  </a:cubicBezTo>
                  <a:lnTo>
                    <a:pt x="1418" y="1258"/>
                  </a:lnTo>
                  <a:lnTo>
                    <a:pt x="1418" y="1258"/>
                  </a:lnTo>
                  <a:cubicBezTo>
                    <a:pt x="1414" y="1265"/>
                    <a:pt x="1410" y="1272"/>
                    <a:pt x="1406" y="1279"/>
                  </a:cubicBezTo>
                  <a:lnTo>
                    <a:pt x="1494" y="1235"/>
                  </a:lnTo>
                  <a:lnTo>
                    <a:pt x="1494" y="1235"/>
                  </a:lnTo>
                  <a:lnTo>
                    <a:pt x="1418" y="1258"/>
                  </a:lnTo>
                  <a:lnTo>
                    <a:pt x="1418" y="1258"/>
                  </a:lnTo>
                  <a:cubicBezTo>
                    <a:pt x="1543" y="1040"/>
                    <a:pt x="1625" y="744"/>
                    <a:pt x="1625" y="488"/>
                  </a:cubicBezTo>
                  <a:cubicBezTo>
                    <a:pt x="1585" y="244"/>
                    <a:pt x="1393"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9" name="Google Shape;3679;p93"/>
            <p:cNvSpPr/>
            <p:nvPr/>
          </p:nvSpPr>
          <p:spPr>
            <a:xfrm>
              <a:off x="4019435" y="1473129"/>
              <a:ext cx="81648" cy="103171"/>
            </a:xfrm>
            <a:custGeom>
              <a:avLst/>
              <a:gdLst/>
              <a:ahLst/>
              <a:cxnLst/>
              <a:rect l="l" t="t" r="r" b="b"/>
              <a:pathLst>
                <a:path w="2022" h="2555" extrusionOk="0">
                  <a:moveTo>
                    <a:pt x="1977" y="1"/>
                  </a:moveTo>
                  <a:lnTo>
                    <a:pt x="45" y="264"/>
                  </a:lnTo>
                  <a:cubicBezTo>
                    <a:pt x="45" y="264"/>
                    <a:pt x="1" y="308"/>
                    <a:pt x="1" y="308"/>
                  </a:cubicBezTo>
                  <a:lnTo>
                    <a:pt x="396" y="2504"/>
                  </a:lnTo>
                  <a:cubicBezTo>
                    <a:pt x="396" y="2541"/>
                    <a:pt x="420" y="2555"/>
                    <a:pt x="447" y="2555"/>
                  </a:cubicBezTo>
                  <a:cubicBezTo>
                    <a:pt x="484" y="2555"/>
                    <a:pt x="528" y="2530"/>
                    <a:pt x="528" y="2504"/>
                  </a:cubicBezTo>
                  <a:lnTo>
                    <a:pt x="352" y="1582"/>
                  </a:lnTo>
                  <a:cubicBezTo>
                    <a:pt x="264" y="1230"/>
                    <a:pt x="177" y="923"/>
                    <a:pt x="177" y="572"/>
                  </a:cubicBezTo>
                  <a:cubicBezTo>
                    <a:pt x="177" y="220"/>
                    <a:pt x="616" y="308"/>
                    <a:pt x="923" y="264"/>
                  </a:cubicBezTo>
                  <a:lnTo>
                    <a:pt x="1977" y="132"/>
                  </a:lnTo>
                  <a:cubicBezTo>
                    <a:pt x="2021" y="132"/>
                    <a:pt x="2021" y="1"/>
                    <a:pt x="1977" y="1"/>
                  </a:cubicBez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0" name="Google Shape;3680;p93"/>
            <p:cNvSpPr/>
            <p:nvPr/>
          </p:nvSpPr>
          <p:spPr>
            <a:xfrm>
              <a:off x="4089777" y="944070"/>
              <a:ext cx="69252" cy="30891"/>
            </a:xfrm>
            <a:custGeom>
              <a:avLst/>
              <a:gdLst/>
              <a:ahLst/>
              <a:cxnLst/>
              <a:rect l="l" t="t" r="r" b="b"/>
              <a:pathLst>
                <a:path w="1715" h="765" extrusionOk="0">
                  <a:moveTo>
                    <a:pt x="371" y="0"/>
                  </a:moveTo>
                  <a:cubicBezTo>
                    <a:pt x="149" y="0"/>
                    <a:pt x="1" y="292"/>
                    <a:pt x="235" y="409"/>
                  </a:cubicBezTo>
                  <a:cubicBezTo>
                    <a:pt x="587" y="541"/>
                    <a:pt x="938" y="673"/>
                    <a:pt x="1333" y="761"/>
                  </a:cubicBezTo>
                  <a:cubicBezTo>
                    <a:pt x="1347" y="763"/>
                    <a:pt x="1361" y="764"/>
                    <a:pt x="1374" y="764"/>
                  </a:cubicBezTo>
                  <a:cubicBezTo>
                    <a:pt x="1610" y="764"/>
                    <a:pt x="1715" y="407"/>
                    <a:pt x="1465" y="365"/>
                  </a:cubicBezTo>
                  <a:cubicBezTo>
                    <a:pt x="1114" y="278"/>
                    <a:pt x="762" y="190"/>
                    <a:pt x="455" y="14"/>
                  </a:cubicBezTo>
                  <a:cubicBezTo>
                    <a:pt x="426" y="4"/>
                    <a:pt x="398" y="0"/>
                    <a:pt x="3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1" name="Google Shape;3681;p93"/>
            <p:cNvSpPr/>
            <p:nvPr/>
          </p:nvSpPr>
          <p:spPr>
            <a:xfrm>
              <a:off x="4235024" y="993819"/>
              <a:ext cx="77812" cy="32950"/>
            </a:xfrm>
            <a:custGeom>
              <a:avLst/>
              <a:gdLst/>
              <a:ahLst/>
              <a:cxnLst/>
              <a:rect l="l" t="t" r="r" b="b"/>
              <a:pathLst>
                <a:path w="1927" h="816" extrusionOk="0">
                  <a:moveTo>
                    <a:pt x="261" y="0"/>
                  </a:moveTo>
                  <a:cubicBezTo>
                    <a:pt x="51" y="0"/>
                    <a:pt x="0" y="367"/>
                    <a:pt x="240" y="407"/>
                  </a:cubicBezTo>
                  <a:lnTo>
                    <a:pt x="1601" y="802"/>
                  </a:lnTo>
                  <a:cubicBezTo>
                    <a:pt x="1628" y="811"/>
                    <a:pt x="1652" y="815"/>
                    <a:pt x="1674" y="815"/>
                  </a:cubicBezTo>
                  <a:cubicBezTo>
                    <a:pt x="1879" y="815"/>
                    <a:pt x="1927" y="486"/>
                    <a:pt x="1689" y="407"/>
                  </a:cubicBezTo>
                  <a:lnTo>
                    <a:pt x="328" y="12"/>
                  </a:lnTo>
                  <a:cubicBezTo>
                    <a:pt x="304" y="4"/>
                    <a:pt x="281"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2" name="Google Shape;3682;p93"/>
            <p:cNvSpPr/>
            <p:nvPr/>
          </p:nvSpPr>
          <p:spPr>
            <a:xfrm>
              <a:off x="4271850" y="1130707"/>
              <a:ext cx="59237" cy="25157"/>
            </a:xfrm>
            <a:custGeom>
              <a:avLst/>
              <a:gdLst/>
              <a:ahLst/>
              <a:cxnLst/>
              <a:rect l="l" t="t" r="r" b="b"/>
              <a:pathLst>
                <a:path w="1467" h="623" extrusionOk="0">
                  <a:moveTo>
                    <a:pt x="342" y="0"/>
                  </a:moveTo>
                  <a:cubicBezTo>
                    <a:pt x="106" y="0"/>
                    <a:pt x="1" y="357"/>
                    <a:pt x="250" y="399"/>
                  </a:cubicBezTo>
                  <a:lnTo>
                    <a:pt x="1085" y="619"/>
                  </a:lnTo>
                  <a:cubicBezTo>
                    <a:pt x="1099" y="621"/>
                    <a:pt x="1112" y="622"/>
                    <a:pt x="1125" y="622"/>
                  </a:cubicBezTo>
                  <a:cubicBezTo>
                    <a:pt x="1361" y="622"/>
                    <a:pt x="1466" y="265"/>
                    <a:pt x="1217" y="223"/>
                  </a:cubicBezTo>
                  <a:lnTo>
                    <a:pt x="382" y="4"/>
                  </a:lnTo>
                  <a:cubicBezTo>
                    <a:pt x="368" y="1"/>
                    <a:pt x="355"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3" name="Google Shape;3683;p93"/>
            <p:cNvSpPr/>
            <p:nvPr/>
          </p:nvSpPr>
          <p:spPr>
            <a:xfrm>
              <a:off x="4257112" y="923315"/>
              <a:ext cx="67435" cy="19584"/>
            </a:xfrm>
            <a:custGeom>
              <a:avLst/>
              <a:gdLst/>
              <a:ahLst/>
              <a:cxnLst/>
              <a:rect l="l" t="t" r="r" b="b"/>
              <a:pathLst>
                <a:path w="1670" h="485" extrusionOk="0">
                  <a:moveTo>
                    <a:pt x="264" y="1"/>
                  </a:moveTo>
                  <a:cubicBezTo>
                    <a:pt x="0" y="1"/>
                    <a:pt x="0" y="396"/>
                    <a:pt x="264" y="396"/>
                  </a:cubicBezTo>
                  <a:lnTo>
                    <a:pt x="1406" y="484"/>
                  </a:lnTo>
                  <a:cubicBezTo>
                    <a:pt x="1669" y="484"/>
                    <a:pt x="1669" y="89"/>
                    <a:pt x="1406" y="45"/>
                  </a:cubicBezTo>
                  <a:lnTo>
                    <a:pt x="26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4" name="Google Shape;3684;p93"/>
            <p:cNvSpPr/>
            <p:nvPr/>
          </p:nvSpPr>
          <p:spPr>
            <a:xfrm>
              <a:off x="4438014" y="900137"/>
              <a:ext cx="86898" cy="25116"/>
            </a:xfrm>
            <a:custGeom>
              <a:avLst/>
              <a:gdLst/>
              <a:ahLst/>
              <a:cxnLst/>
              <a:rect l="l" t="t" r="r" b="b"/>
              <a:pathLst>
                <a:path w="2152" h="622" extrusionOk="0">
                  <a:moveTo>
                    <a:pt x="1925" y="1"/>
                  </a:moveTo>
                  <a:cubicBezTo>
                    <a:pt x="1913" y="1"/>
                    <a:pt x="1902" y="2"/>
                    <a:pt x="1889" y="4"/>
                  </a:cubicBezTo>
                  <a:lnTo>
                    <a:pt x="264" y="224"/>
                  </a:lnTo>
                  <a:cubicBezTo>
                    <a:pt x="13" y="224"/>
                    <a:pt x="1" y="622"/>
                    <a:pt x="228" y="622"/>
                  </a:cubicBezTo>
                  <a:cubicBezTo>
                    <a:pt x="239" y="622"/>
                    <a:pt x="251" y="621"/>
                    <a:pt x="264" y="619"/>
                  </a:cubicBezTo>
                  <a:lnTo>
                    <a:pt x="1889" y="399"/>
                  </a:lnTo>
                  <a:cubicBezTo>
                    <a:pt x="2140" y="399"/>
                    <a:pt x="2152"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5" name="Google Shape;3685;p93"/>
            <p:cNvSpPr/>
            <p:nvPr/>
          </p:nvSpPr>
          <p:spPr>
            <a:xfrm>
              <a:off x="4418591" y="972659"/>
              <a:ext cx="70342" cy="29841"/>
            </a:xfrm>
            <a:custGeom>
              <a:avLst/>
              <a:gdLst/>
              <a:ahLst/>
              <a:cxnLst/>
              <a:rect l="l" t="t" r="r" b="b"/>
              <a:pathLst>
                <a:path w="1742" h="739" extrusionOk="0">
                  <a:moveTo>
                    <a:pt x="337" y="0"/>
                  </a:moveTo>
                  <a:cubicBezTo>
                    <a:pt x="156" y="0"/>
                    <a:pt x="0" y="221"/>
                    <a:pt x="174" y="360"/>
                  </a:cubicBezTo>
                  <a:cubicBezTo>
                    <a:pt x="454" y="605"/>
                    <a:pt x="817" y="738"/>
                    <a:pt x="1197" y="738"/>
                  </a:cubicBezTo>
                  <a:cubicBezTo>
                    <a:pt x="1294" y="738"/>
                    <a:pt x="1393" y="729"/>
                    <a:pt x="1492" y="711"/>
                  </a:cubicBezTo>
                  <a:cubicBezTo>
                    <a:pt x="1741" y="628"/>
                    <a:pt x="1675" y="269"/>
                    <a:pt x="1444" y="269"/>
                  </a:cubicBezTo>
                  <a:cubicBezTo>
                    <a:pt x="1431" y="269"/>
                    <a:pt x="1417" y="270"/>
                    <a:pt x="1404" y="272"/>
                  </a:cubicBezTo>
                  <a:cubicBezTo>
                    <a:pt x="1313" y="295"/>
                    <a:pt x="1222" y="306"/>
                    <a:pt x="1134" y="306"/>
                  </a:cubicBezTo>
                  <a:cubicBezTo>
                    <a:pt x="880" y="306"/>
                    <a:pt x="644" y="216"/>
                    <a:pt x="481" y="53"/>
                  </a:cubicBezTo>
                  <a:cubicBezTo>
                    <a:pt x="435" y="16"/>
                    <a:pt x="385" y="0"/>
                    <a:pt x="33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6" name="Google Shape;3686;p93"/>
            <p:cNvSpPr/>
            <p:nvPr/>
          </p:nvSpPr>
          <p:spPr>
            <a:xfrm>
              <a:off x="4553864" y="986752"/>
              <a:ext cx="85807" cy="20109"/>
            </a:xfrm>
            <a:custGeom>
              <a:avLst/>
              <a:gdLst/>
              <a:ahLst/>
              <a:cxnLst/>
              <a:rect l="l" t="t" r="r" b="b"/>
              <a:pathLst>
                <a:path w="2125" h="498" extrusionOk="0">
                  <a:moveTo>
                    <a:pt x="1062" y="0"/>
                  </a:moveTo>
                  <a:cubicBezTo>
                    <a:pt x="788" y="0"/>
                    <a:pt x="513" y="33"/>
                    <a:pt x="250" y="99"/>
                  </a:cubicBezTo>
                  <a:cubicBezTo>
                    <a:pt x="0" y="141"/>
                    <a:pt x="66" y="498"/>
                    <a:pt x="298" y="498"/>
                  </a:cubicBezTo>
                  <a:cubicBezTo>
                    <a:pt x="310" y="498"/>
                    <a:pt x="324" y="497"/>
                    <a:pt x="338" y="494"/>
                  </a:cubicBezTo>
                  <a:cubicBezTo>
                    <a:pt x="579" y="428"/>
                    <a:pt x="821" y="395"/>
                    <a:pt x="1062" y="395"/>
                  </a:cubicBezTo>
                  <a:cubicBezTo>
                    <a:pt x="1304" y="395"/>
                    <a:pt x="1545" y="428"/>
                    <a:pt x="1787" y="494"/>
                  </a:cubicBezTo>
                  <a:cubicBezTo>
                    <a:pt x="1801" y="497"/>
                    <a:pt x="1814" y="498"/>
                    <a:pt x="1827" y="498"/>
                  </a:cubicBezTo>
                  <a:cubicBezTo>
                    <a:pt x="2059" y="498"/>
                    <a:pt x="2125" y="141"/>
                    <a:pt x="1875" y="99"/>
                  </a:cubicBezTo>
                  <a:cubicBezTo>
                    <a:pt x="1611" y="33"/>
                    <a:pt x="1337" y="0"/>
                    <a:pt x="1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7" name="Google Shape;3687;p93"/>
            <p:cNvSpPr/>
            <p:nvPr/>
          </p:nvSpPr>
          <p:spPr>
            <a:xfrm>
              <a:off x="4662042" y="910797"/>
              <a:ext cx="95256" cy="20352"/>
            </a:xfrm>
            <a:custGeom>
              <a:avLst/>
              <a:gdLst/>
              <a:ahLst/>
              <a:cxnLst/>
              <a:rect l="l" t="t" r="r" b="b"/>
              <a:pathLst>
                <a:path w="2359" h="504" extrusionOk="0">
                  <a:moveTo>
                    <a:pt x="298" y="0"/>
                  </a:moveTo>
                  <a:cubicBezTo>
                    <a:pt x="66" y="0"/>
                    <a:pt x="0" y="357"/>
                    <a:pt x="250" y="399"/>
                  </a:cubicBezTo>
                  <a:cubicBezTo>
                    <a:pt x="700" y="463"/>
                    <a:pt x="1150" y="504"/>
                    <a:pt x="1583" y="504"/>
                  </a:cubicBezTo>
                  <a:cubicBezTo>
                    <a:pt x="1742" y="504"/>
                    <a:pt x="1898" y="498"/>
                    <a:pt x="2051" y="487"/>
                  </a:cubicBezTo>
                  <a:cubicBezTo>
                    <a:pt x="2358" y="487"/>
                    <a:pt x="2358" y="47"/>
                    <a:pt x="2051" y="47"/>
                  </a:cubicBezTo>
                  <a:cubicBezTo>
                    <a:pt x="1814" y="66"/>
                    <a:pt x="1578" y="76"/>
                    <a:pt x="1341" y="76"/>
                  </a:cubicBezTo>
                  <a:cubicBezTo>
                    <a:pt x="1007" y="76"/>
                    <a:pt x="672" y="55"/>
                    <a:pt x="338" y="3"/>
                  </a:cubicBezTo>
                  <a:cubicBezTo>
                    <a:pt x="324" y="1"/>
                    <a:pt x="311"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8" name="Google Shape;3688;p93"/>
            <p:cNvSpPr/>
            <p:nvPr/>
          </p:nvSpPr>
          <p:spPr>
            <a:xfrm>
              <a:off x="4762023" y="1064161"/>
              <a:ext cx="50838" cy="28266"/>
            </a:xfrm>
            <a:custGeom>
              <a:avLst/>
              <a:gdLst/>
              <a:ahLst/>
              <a:cxnLst/>
              <a:rect l="l" t="t" r="r" b="b"/>
              <a:pathLst>
                <a:path w="1259" h="700" extrusionOk="0">
                  <a:moveTo>
                    <a:pt x="318" y="0"/>
                  </a:moveTo>
                  <a:cubicBezTo>
                    <a:pt x="137" y="0"/>
                    <a:pt x="1" y="303"/>
                    <a:pt x="190" y="378"/>
                  </a:cubicBezTo>
                  <a:lnTo>
                    <a:pt x="848" y="685"/>
                  </a:lnTo>
                  <a:cubicBezTo>
                    <a:pt x="873" y="695"/>
                    <a:pt x="897" y="699"/>
                    <a:pt x="920" y="699"/>
                  </a:cubicBezTo>
                  <a:cubicBezTo>
                    <a:pt x="1110" y="699"/>
                    <a:pt x="1259" y="412"/>
                    <a:pt x="1024" y="334"/>
                  </a:cubicBezTo>
                  <a:lnTo>
                    <a:pt x="409" y="27"/>
                  </a:lnTo>
                  <a:cubicBezTo>
                    <a:pt x="378" y="8"/>
                    <a:pt x="347"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9" name="Google Shape;3689;p93"/>
            <p:cNvSpPr/>
            <p:nvPr/>
          </p:nvSpPr>
          <p:spPr>
            <a:xfrm>
              <a:off x="4649605" y="1096989"/>
              <a:ext cx="85040" cy="34888"/>
            </a:xfrm>
            <a:custGeom>
              <a:avLst/>
              <a:gdLst/>
              <a:ahLst/>
              <a:cxnLst/>
              <a:rect l="l" t="t" r="r" b="b"/>
              <a:pathLst>
                <a:path w="2106" h="864" extrusionOk="0">
                  <a:moveTo>
                    <a:pt x="298" y="1"/>
                  </a:moveTo>
                  <a:cubicBezTo>
                    <a:pt x="67" y="1"/>
                    <a:pt x="1" y="358"/>
                    <a:pt x="251" y="400"/>
                  </a:cubicBezTo>
                  <a:cubicBezTo>
                    <a:pt x="778" y="487"/>
                    <a:pt x="1305" y="663"/>
                    <a:pt x="1788" y="839"/>
                  </a:cubicBezTo>
                  <a:cubicBezTo>
                    <a:pt x="1822" y="856"/>
                    <a:pt x="1853" y="863"/>
                    <a:pt x="1880" y="863"/>
                  </a:cubicBezTo>
                  <a:cubicBezTo>
                    <a:pt x="2068" y="863"/>
                    <a:pt x="2105" y="520"/>
                    <a:pt x="1876" y="443"/>
                  </a:cubicBezTo>
                  <a:cubicBezTo>
                    <a:pt x="1392" y="268"/>
                    <a:pt x="865" y="92"/>
                    <a:pt x="338" y="4"/>
                  </a:cubicBezTo>
                  <a:cubicBezTo>
                    <a:pt x="325" y="2"/>
                    <a:pt x="311"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0" name="Google Shape;3690;p93"/>
            <p:cNvSpPr/>
            <p:nvPr/>
          </p:nvSpPr>
          <p:spPr>
            <a:xfrm>
              <a:off x="4441567" y="1097151"/>
              <a:ext cx="78660" cy="28952"/>
            </a:xfrm>
            <a:custGeom>
              <a:avLst/>
              <a:gdLst/>
              <a:ahLst/>
              <a:cxnLst/>
              <a:rect l="l" t="t" r="r" b="b"/>
              <a:pathLst>
                <a:path w="1948" h="717" extrusionOk="0">
                  <a:moveTo>
                    <a:pt x="264" y="0"/>
                  </a:moveTo>
                  <a:cubicBezTo>
                    <a:pt x="0" y="0"/>
                    <a:pt x="0" y="439"/>
                    <a:pt x="264" y="439"/>
                  </a:cubicBezTo>
                  <a:cubicBezTo>
                    <a:pt x="703" y="439"/>
                    <a:pt x="1142" y="527"/>
                    <a:pt x="1494" y="703"/>
                  </a:cubicBezTo>
                  <a:cubicBezTo>
                    <a:pt x="1522" y="713"/>
                    <a:pt x="1551" y="717"/>
                    <a:pt x="1578" y="717"/>
                  </a:cubicBezTo>
                  <a:cubicBezTo>
                    <a:pt x="1799" y="717"/>
                    <a:pt x="1948" y="430"/>
                    <a:pt x="1713" y="352"/>
                  </a:cubicBezTo>
                  <a:cubicBezTo>
                    <a:pt x="1274" y="132"/>
                    <a:pt x="791"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1" name="Google Shape;3691;p93"/>
            <p:cNvSpPr/>
            <p:nvPr/>
          </p:nvSpPr>
          <p:spPr>
            <a:xfrm>
              <a:off x="4448634" y="1189823"/>
              <a:ext cx="53423" cy="46235"/>
            </a:xfrm>
            <a:custGeom>
              <a:avLst/>
              <a:gdLst/>
              <a:ahLst/>
              <a:cxnLst/>
              <a:rect l="l" t="t" r="r" b="b"/>
              <a:pathLst>
                <a:path w="1323" h="1145" extrusionOk="0">
                  <a:moveTo>
                    <a:pt x="296" y="1"/>
                  </a:moveTo>
                  <a:cubicBezTo>
                    <a:pt x="142" y="1"/>
                    <a:pt x="0" y="208"/>
                    <a:pt x="133" y="341"/>
                  </a:cubicBezTo>
                  <a:lnTo>
                    <a:pt x="879" y="1087"/>
                  </a:lnTo>
                  <a:cubicBezTo>
                    <a:pt x="919" y="1127"/>
                    <a:pt x="967" y="1145"/>
                    <a:pt x="1013" y="1145"/>
                  </a:cubicBezTo>
                  <a:cubicBezTo>
                    <a:pt x="1170" y="1145"/>
                    <a:pt x="1322" y="949"/>
                    <a:pt x="1187" y="780"/>
                  </a:cubicBezTo>
                  <a:lnTo>
                    <a:pt x="440" y="77"/>
                  </a:lnTo>
                  <a:cubicBezTo>
                    <a:pt x="397" y="23"/>
                    <a:pt x="346"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2" name="Google Shape;3692;p93"/>
            <p:cNvSpPr/>
            <p:nvPr/>
          </p:nvSpPr>
          <p:spPr>
            <a:xfrm>
              <a:off x="4595456" y="1159821"/>
              <a:ext cx="51888" cy="26045"/>
            </a:xfrm>
            <a:custGeom>
              <a:avLst/>
              <a:gdLst/>
              <a:ahLst/>
              <a:cxnLst/>
              <a:rect l="l" t="t" r="r" b="b"/>
              <a:pathLst>
                <a:path w="1285" h="645" extrusionOk="0">
                  <a:moveTo>
                    <a:pt x="292" y="0"/>
                  </a:moveTo>
                  <a:cubicBezTo>
                    <a:pt x="97" y="0"/>
                    <a:pt x="0" y="269"/>
                    <a:pt x="186" y="381"/>
                  </a:cubicBezTo>
                  <a:lnTo>
                    <a:pt x="186" y="425"/>
                  </a:lnTo>
                  <a:cubicBezTo>
                    <a:pt x="450" y="556"/>
                    <a:pt x="713" y="644"/>
                    <a:pt x="1021" y="644"/>
                  </a:cubicBezTo>
                  <a:cubicBezTo>
                    <a:pt x="1284" y="644"/>
                    <a:pt x="1284" y="249"/>
                    <a:pt x="1021" y="205"/>
                  </a:cubicBezTo>
                  <a:cubicBezTo>
                    <a:pt x="801" y="205"/>
                    <a:pt x="581" y="161"/>
                    <a:pt x="406" y="29"/>
                  </a:cubicBezTo>
                  <a:cubicBezTo>
                    <a:pt x="365" y="9"/>
                    <a:pt x="327" y="0"/>
                    <a:pt x="29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3" name="Google Shape;3693;p93"/>
            <p:cNvSpPr/>
            <p:nvPr/>
          </p:nvSpPr>
          <p:spPr>
            <a:xfrm>
              <a:off x="4657641" y="1252856"/>
              <a:ext cx="75955" cy="46639"/>
            </a:xfrm>
            <a:custGeom>
              <a:avLst/>
              <a:gdLst/>
              <a:ahLst/>
              <a:cxnLst/>
              <a:rect l="l" t="t" r="r" b="b"/>
              <a:pathLst>
                <a:path w="1881" h="1155" extrusionOk="0">
                  <a:moveTo>
                    <a:pt x="307" y="1"/>
                  </a:moveTo>
                  <a:cubicBezTo>
                    <a:pt x="136" y="1"/>
                    <a:pt x="1" y="222"/>
                    <a:pt x="139" y="361"/>
                  </a:cubicBezTo>
                  <a:cubicBezTo>
                    <a:pt x="535" y="756"/>
                    <a:pt x="974" y="1020"/>
                    <a:pt x="1501" y="1151"/>
                  </a:cubicBezTo>
                  <a:cubicBezTo>
                    <a:pt x="1515" y="1154"/>
                    <a:pt x="1528" y="1155"/>
                    <a:pt x="1541" y="1155"/>
                  </a:cubicBezTo>
                  <a:cubicBezTo>
                    <a:pt x="1777" y="1155"/>
                    <a:pt x="1880" y="795"/>
                    <a:pt x="1589" y="712"/>
                  </a:cubicBezTo>
                  <a:cubicBezTo>
                    <a:pt x="1150" y="624"/>
                    <a:pt x="754" y="405"/>
                    <a:pt x="447" y="53"/>
                  </a:cubicBezTo>
                  <a:cubicBezTo>
                    <a:pt x="401" y="16"/>
                    <a:pt x="353"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4" name="Google Shape;3694;p93"/>
            <p:cNvSpPr/>
            <p:nvPr/>
          </p:nvSpPr>
          <p:spPr>
            <a:xfrm>
              <a:off x="4552491" y="1298768"/>
              <a:ext cx="48779" cy="42641"/>
            </a:xfrm>
            <a:custGeom>
              <a:avLst/>
              <a:gdLst/>
              <a:ahLst/>
              <a:cxnLst/>
              <a:rect l="l" t="t" r="r" b="b"/>
              <a:pathLst>
                <a:path w="1208" h="1056" extrusionOk="0">
                  <a:moveTo>
                    <a:pt x="344" y="0"/>
                  </a:moveTo>
                  <a:cubicBezTo>
                    <a:pt x="153" y="0"/>
                    <a:pt x="0" y="292"/>
                    <a:pt x="196" y="410"/>
                  </a:cubicBezTo>
                  <a:cubicBezTo>
                    <a:pt x="459" y="497"/>
                    <a:pt x="635" y="717"/>
                    <a:pt x="767" y="937"/>
                  </a:cubicBezTo>
                  <a:cubicBezTo>
                    <a:pt x="809" y="1021"/>
                    <a:pt x="873" y="1056"/>
                    <a:pt x="937" y="1056"/>
                  </a:cubicBezTo>
                  <a:cubicBezTo>
                    <a:pt x="1074" y="1056"/>
                    <a:pt x="1208" y="897"/>
                    <a:pt x="1118" y="717"/>
                  </a:cubicBezTo>
                  <a:cubicBezTo>
                    <a:pt x="987" y="410"/>
                    <a:pt x="723" y="190"/>
                    <a:pt x="416" y="14"/>
                  </a:cubicBezTo>
                  <a:cubicBezTo>
                    <a:pt x="392" y="5"/>
                    <a:pt x="368" y="0"/>
                    <a:pt x="34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5" name="Google Shape;3695;p93"/>
            <p:cNvSpPr/>
            <p:nvPr/>
          </p:nvSpPr>
          <p:spPr>
            <a:xfrm>
              <a:off x="4714052" y="1344438"/>
              <a:ext cx="56370" cy="29922"/>
            </a:xfrm>
            <a:custGeom>
              <a:avLst/>
              <a:gdLst/>
              <a:ahLst/>
              <a:cxnLst/>
              <a:rect l="l" t="t" r="r" b="b"/>
              <a:pathLst>
                <a:path w="1396" h="741" extrusionOk="0">
                  <a:moveTo>
                    <a:pt x="231" y="1"/>
                  </a:moveTo>
                  <a:cubicBezTo>
                    <a:pt x="42" y="1"/>
                    <a:pt x="0" y="344"/>
                    <a:pt x="192" y="421"/>
                  </a:cubicBezTo>
                  <a:lnTo>
                    <a:pt x="1026" y="728"/>
                  </a:lnTo>
                  <a:cubicBezTo>
                    <a:pt x="1052" y="737"/>
                    <a:pt x="1077" y="741"/>
                    <a:pt x="1100" y="741"/>
                  </a:cubicBezTo>
                  <a:cubicBezTo>
                    <a:pt x="1312" y="741"/>
                    <a:pt x="1396" y="412"/>
                    <a:pt x="1158" y="333"/>
                  </a:cubicBezTo>
                  <a:lnTo>
                    <a:pt x="324" y="25"/>
                  </a:lnTo>
                  <a:cubicBezTo>
                    <a:pt x="290" y="8"/>
                    <a:pt x="259"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6" name="Google Shape;3696;p93"/>
            <p:cNvSpPr/>
            <p:nvPr/>
          </p:nvSpPr>
          <p:spPr>
            <a:xfrm>
              <a:off x="4790329" y="1236704"/>
              <a:ext cx="84031" cy="32506"/>
            </a:xfrm>
            <a:custGeom>
              <a:avLst/>
              <a:gdLst/>
              <a:ahLst/>
              <a:cxnLst/>
              <a:rect l="l" t="t" r="r" b="b"/>
              <a:pathLst>
                <a:path w="2081" h="805" extrusionOk="0">
                  <a:moveTo>
                    <a:pt x="371" y="0"/>
                  </a:moveTo>
                  <a:cubicBezTo>
                    <a:pt x="149" y="0"/>
                    <a:pt x="0" y="292"/>
                    <a:pt x="235" y="409"/>
                  </a:cubicBezTo>
                  <a:cubicBezTo>
                    <a:pt x="718" y="629"/>
                    <a:pt x="1246" y="761"/>
                    <a:pt x="1816" y="805"/>
                  </a:cubicBezTo>
                  <a:cubicBezTo>
                    <a:pt x="2080" y="805"/>
                    <a:pt x="2080" y="365"/>
                    <a:pt x="1816" y="365"/>
                  </a:cubicBezTo>
                  <a:cubicBezTo>
                    <a:pt x="1333" y="365"/>
                    <a:pt x="850" y="234"/>
                    <a:pt x="455" y="14"/>
                  </a:cubicBezTo>
                  <a:cubicBezTo>
                    <a:pt x="426" y="4"/>
                    <a:pt x="398" y="0"/>
                    <a:pt x="3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7" name="Google Shape;3697;p93"/>
            <p:cNvSpPr/>
            <p:nvPr/>
          </p:nvSpPr>
          <p:spPr>
            <a:xfrm>
              <a:off x="4934082" y="1367414"/>
              <a:ext cx="50354" cy="28912"/>
            </a:xfrm>
            <a:custGeom>
              <a:avLst/>
              <a:gdLst/>
              <a:ahLst/>
              <a:cxnLst/>
              <a:rect l="l" t="t" r="r" b="b"/>
              <a:pathLst>
                <a:path w="1247" h="716" extrusionOk="0">
                  <a:moveTo>
                    <a:pt x="317" y="1"/>
                  </a:moveTo>
                  <a:cubicBezTo>
                    <a:pt x="136" y="1"/>
                    <a:pt x="0" y="303"/>
                    <a:pt x="189" y="379"/>
                  </a:cubicBezTo>
                  <a:lnTo>
                    <a:pt x="804" y="686"/>
                  </a:lnTo>
                  <a:cubicBezTo>
                    <a:pt x="844" y="706"/>
                    <a:pt x="884" y="715"/>
                    <a:pt x="921" y="715"/>
                  </a:cubicBezTo>
                  <a:cubicBezTo>
                    <a:pt x="1124" y="715"/>
                    <a:pt x="1247" y="446"/>
                    <a:pt x="1024" y="335"/>
                  </a:cubicBezTo>
                  <a:lnTo>
                    <a:pt x="409" y="27"/>
                  </a:lnTo>
                  <a:cubicBezTo>
                    <a:pt x="378" y="9"/>
                    <a:pt x="347" y="1"/>
                    <a:pt x="3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8" name="Google Shape;3698;p93"/>
            <p:cNvSpPr/>
            <p:nvPr/>
          </p:nvSpPr>
          <p:spPr>
            <a:xfrm>
              <a:off x="5032165" y="1281486"/>
              <a:ext cx="60328" cy="23218"/>
            </a:xfrm>
            <a:custGeom>
              <a:avLst/>
              <a:gdLst/>
              <a:ahLst/>
              <a:cxnLst/>
              <a:rect l="l" t="t" r="r" b="b"/>
              <a:pathLst>
                <a:path w="1494" h="575" extrusionOk="0">
                  <a:moveTo>
                    <a:pt x="228" y="0"/>
                  </a:moveTo>
                  <a:cubicBezTo>
                    <a:pt x="1" y="0"/>
                    <a:pt x="13" y="400"/>
                    <a:pt x="264" y="442"/>
                  </a:cubicBezTo>
                  <a:lnTo>
                    <a:pt x="1186" y="574"/>
                  </a:lnTo>
                  <a:cubicBezTo>
                    <a:pt x="1493" y="574"/>
                    <a:pt x="1449" y="179"/>
                    <a:pt x="1186" y="135"/>
                  </a:cubicBezTo>
                  <a:lnTo>
                    <a:pt x="264" y="3"/>
                  </a:lnTo>
                  <a:cubicBezTo>
                    <a:pt x="251" y="1"/>
                    <a:pt x="239"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9" name="Google Shape;3699;p93"/>
            <p:cNvSpPr/>
            <p:nvPr/>
          </p:nvSpPr>
          <p:spPr>
            <a:xfrm>
              <a:off x="4942239" y="1169310"/>
              <a:ext cx="65819" cy="22371"/>
            </a:xfrm>
            <a:custGeom>
              <a:avLst/>
              <a:gdLst/>
              <a:ahLst/>
              <a:cxnLst/>
              <a:rect l="l" t="t" r="r" b="b"/>
              <a:pathLst>
                <a:path w="1630" h="554" extrusionOk="0">
                  <a:moveTo>
                    <a:pt x="720" y="0"/>
                  </a:moveTo>
                  <a:cubicBezTo>
                    <a:pt x="557" y="0"/>
                    <a:pt x="396" y="22"/>
                    <a:pt x="251" y="58"/>
                  </a:cubicBezTo>
                  <a:cubicBezTo>
                    <a:pt x="1" y="141"/>
                    <a:pt x="67" y="501"/>
                    <a:pt x="299" y="501"/>
                  </a:cubicBezTo>
                  <a:cubicBezTo>
                    <a:pt x="311" y="501"/>
                    <a:pt x="325" y="499"/>
                    <a:pt x="338" y="497"/>
                  </a:cubicBezTo>
                  <a:lnTo>
                    <a:pt x="382" y="497"/>
                  </a:lnTo>
                  <a:cubicBezTo>
                    <a:pt x="493" y="442"/>
                    <a:pt x="619" y="418"/>
                    <a:pt x="750" y="418"/>
                  </a:cubicBezTo>
                  <a:cubicBezTo>
                    <a:pt x="933" y="418"/>
                    <a:pt x="1126" y="465"/>
                    <a:pt x="1305" y="541"/>
                  </a:cubicBezTo>
                  <a:cubicBezTo>
                    <a:pt x="1326" y="550"/>
                    <a:pt x="1347" y="554"/>
                    <a:pt x="1367" y="554"/>
                  </a:cubicBezTo>
                  <a:cubicBezTo>
                    <a:pt x="1546" y="554"/>
                    <a:pt x="1630" y="225"/>
                    <a:pt x="1393" y="146"/>
                  </a:cubicBezTo>
                  <a:cubicBezTo>
                    <a:pt x="1187" y="43"/>
                    <a:pt x="951" y="0"/>
                    <a:pt x="7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0" name="Google Shape;3700;p93"/>
            <p:cNvSpPr/>
            <p:nvPr/>
          </p:nvSpPr>
          <p:spPr>
            <a:xfrm>
              <a:off x="5189849" y="1202381"/>
              <a:ext cx="91178" cy="50192"/>
            </a:xfrm>
            <a:custGeom>
              <a:avLst/>
              <a:gdLst/>
              <a:ahLst/>
              <a:cxnLst/>
              <a:rect l="l" t="t" r="r" b="b"/>
              <a:pathLst>
                <a:path w="2258" h="1243" extrusionOk="0">
                  <a:moveTo>
                    <a:pt x="300" y="0"/>
                  </a:moveTo>
                  <a:cubicBezTo>
                    <a:pt x="124" y="0"/>
                    <a:pt x="1" y="269"/>
                    <a:pt x="224" y="381"/>
                  </a:cubicBezTo>
                  <a:lnTo>
                    <a:pt x="1849" y="1215"/>
                  </a:lnTo>
                  <a:cubicBezTo>
                    <a:pt x="1886" y="1234"/>
                    <a:pt x="1921" y="1242"/>
                    <a:pt x="1954" y="1242"/>
                  </a:cubicBezTo>
                  <a:cubicBezTo>
                    <a:pt x="2154" y="1242"/>
                    <a:pt x="2257" y="940"/>
                    <a:pt x="2068" y="864"/>
                  </a:cubicBezTo>
                  <a:lnTo>
                    <a:pt x="399" y="30"/>
                  </a:lnTo>
                  <a:cubicBezTo>
                    <a:pt x="366" y="9"/>
                    <a:pt x="332" y="0"/>
                    <a:pt x="30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1" name="Google Shape;3701;p93"/>
            <p:cNvSpPr/>
            <p:nvPr/>
          </p:nvSpPr>
          <p:spPr>
            <a:xfrm>
              <a:off x="5192757" y="1291661"/>
              <a:ext cx="102525" cy="49062"/>
            </a:xfrm>
            <a:custGeom>
              <a:avLst/>
              <a:gdLst/>
              <a:ahLst/>
              <a:cxnLst/>
              <a:rect l="l" t="t" r="r" b="b"/>
              <a:pathLst>
                <a:path w="2539" h="1215" extrusionOk="0">
                  <a:moveTo>
                    <a:pt x="344" y="1"/>
                  </a:moveTo>
                  <a:cubicBezTo>
                    <a:pt x="153" y="1"/>
                    <a:pt x="0" y="288"/>
                    <a:pt x="196" y="366"/>
                  </a:cubicBezTo>
                  <a:lnTo>
                    <a:pt x="2084" y="1201"/>
                  </a:lnTo>
                  <a:cubicBezTo>
                    <a:pt x="2113" y="1210"/>
                    <a:pt x="2141" y="1214"/>
                    <a:pt x="2168" y="1214"/>
                  </a:cubicBezTo>
                  <a:cubicBezTo>
                    <a:pt x="2390" y="1214"/>
                    <a:pt x="2539" y="923"/>
                    <a:pt x="2304" y="805"/>
                  </a:cubicBezTo>
                  <a:lnTo>
                    <a:pt x="415" y="15"/>
                  </a:lnTo>
                  <a:cubicBezTo>
                    <a:pt x="391" y="5"/>
                    <a:pt x="367" y="1"/>
                    <a:pt x="34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2" name="Google Shape;3702;p93"/>
            <p:cNvSpPr/>
            <p:nvPr/>
          </p:nvSpPr>
          <p:spPr>
            <a:xfrm>
              <a:off x="5182419" y="1368949"/>
              <a:ext cx="65496" cy="42278"/>
            </a:xfrm>
            <a:custGeom>
              <a:avLst/>
              <a:gdLst/>
              <a:ahLst/>
              <a:cxnLst/>
              <a:rect l="l" t="t" r="r" b="b"/>
              <a:pathLst>
                <a:path w="1622" h="1047" extrusionOk="0">
                  <a:moveTo>
                    <a:pt x="269" y="1"/>
                  </a:moveTo>
                  <a:cubicBezTo>
                    <a:pt x="126" y="1"/>
                    <a:pt x="1" y="208"/>
                    <a:pt x="100" y="341"/>
                  </a:cubicBezTo>
                  <a:lnTo>
                    <a:pt x="144" y="341"/>
                  </a:lnTo>
                  <a:cubicBezTo>
                    <a:pt x="408" y="692"/>
                    <a:pt x="803" y="956"/>
                    <a:pt x="1242" y="1043"/>
                  </a:cubicBezTo>
                  <a:cubicBezTo>
                    <a:pt x="1256" y="1046"/>
                    <a:pt x="1269" y="1047"/>
                    <a:pt x="1283" y="1047"/>
                  </a:cubicBezTo>
                  <a:cubicBezTo>
                    <a:pt x="1518" y="1047"/>
                    <a:pt x="1621" y="690"/>
                    <a:pt x="1330" y="648"/>
                  </a:cubicBezTo>
                  <a:cubicBezTo>
                    <a:pt x="979" y="560"/>
                    <a:pt x="627" y="341"/>
                    <a:pt x="408" y="77"/>
                  </a:cubicBezTo>
                  <a:cubicBezTo>
                    <a:pt x="364" y="23"/>
                    <a:pt x="316"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3" name="Google Shape;3703;p93"/>
            <p:cNvSpPr/>
            <p:nvPr/>
          </p:nvSpPr>
          <p:spPr>
            <a:xfrm>
              <a:off x="5081389" y="1152714"/>
              <a:ext cx="53786" cy="32546"/>
            </a:xfrm>
            <a:custGeom>
              <a:avLst/>
              <a:gdLst/>
              <a:ahLst/>
              <a:cxnLst/>
              <a:rect l="l" t="t" r="r" b="b"/>
              <a:pathLst>
                <a:path w="1332" h="806" extrusionOk="0">
                  <a:moveTo>
                    <a:pt x="292" y="1"/>
                  </a:moveTo>
                  <a:cubicBezTo>
                    <a:pt x="98" y="1"/>
                    <a:pt x="1" y="270"/>
                    <a:pt x="187" y="381"/>
                  </a:cubicBezTo>
                  <a:lnTo>
                    <a:pt x="933" y="776"/>
                  </a:lnTo>
                  <a:cubicBezTo>
                    <a:pt x="967" y="797"/>
                    <a:pt x="1001" y="805"/>
                    <a:pt x="1033" y="805"/>
                  </a:cubicBezTo>
                  <a:cubicBezTo>
                    <a:pt x="1209" y="805"/>
                    <a:pt x="1332" y="537"/>
                    <a:pt x="1109" y="425"/>
                  </a:cubicBezTo>
                  <a:lnTo>
                    <a:pt x="406" y="30"/>
                  </a:lnTo>
                  <a:cubicBezTo>
                    <a:pt x="366" y="10"/>
                    <a:pt x="327"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4" name="Google Shape;3704;p93"/>
            <p:cNvSpPr/>
            <p:nvPr/>
          </p:nvSpPr>
          <p:spPr>
            <a:xfrm>
              <a:off x="4943450" y="1072317"/>
              <a:ext cx="62266" cy="29599"/>
            </a:xfrm>
            <a:custGeom>
              <a:avLst/>
              <a:gdLst/>
              <a:ahLst/>
              <a:cxnLst/>
              <a:rect l="l" t="t" r="r" b="b"/>
              <a:pathLst>
                <a:path w="1542" h="733" extrusionOk="0">
                  <a:moveTo>
                    <a:pt x="308" y="0"/>
                  </a:moveTo>
                  <a:cubicBezTo>
                    <a:pt x="1" y="0"/>
                    <a:pt x="1" y="396"/>
                    <a:pt x="308" y="440"/>
                  </a:cubicBezTo>
                  <a:lnTo>
                    <a:pt x="264" y="440"/>
                  </a:lnTo>
                  <a:cubicBezTo>
                    <a:pt x="572" y="440"/>
                    <a:pt x="879" y="527"/>
                    <a:pt x="1099" y="703"/>
                  </a:cubicBezTo>
                  <a:cubicBezTo>
                    <a:pt x="1139" y="723"/>
                    <a:pt x="1179" y="732"/>
                    <a:pt x="1216" y="732"/>
                  </a:cubicBezTo>
                  <a:cubicBezTo>
                    <a:pt x="1419" y="732"/>
                    <a:pt x="1542" y="463"/>
                    <a:pt x="1319" y="352"/>
                  </a:cubicBezTo>
                  <a:cubicBezTo>
                    <a:pt x="1011" y="132"/>
                    <a:pt x="660" y="44"/>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5" name="Google Shape;3705;p93"/>
            <p:cNvSpPr/>
            <p:nvPr/>
          </p:nvSpPr>
          <p:spPr>
            <a:xfrm>
              <a:off x="4824652" y="976536"/>
              <a:ext cx="86938" cy="15990"/>
            </a:xfrm>
            <a:custGeom>
              <a:avLst/>
              <a:gdLst/>
              <a:ahLst/>
              <a:cxnLst/>
              <a:rect l="l" t="t" r="r" b="b"/>
              <a:pathLst>
                <a:path w="2153" h="396" extrusionOk="0">
                  <a:moveTo>
                    <a:pt x="308" y="1"/>
                  </a:moveTo>
                  <a:cubicBezTo>
                    <a:pt x="0" y="1"/>
                    <a:pt x="0" y="396"/>
                    <a:pt x="308" y="396"/>
                  </a:cubicBezTo>
                  <a:lnTo>
                    <a:pt x="1845" y="396"/>
                  </a:lnTo>
                  <a:cubicBezTo>
                    <a:pt x="2152" y="396"/>
                    <a:pt x="2152" y="1"/>
                    <a:pt x="18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6" name="Google Shape;3706;p93"/>
            <p:cNvSpPr/>
            <p:nvPr/>
          </p:nvSpPr>
          <p:spPr>
            <a:xfrm>
              <a:off x="4835313" y="870821"/>
              <a:ext cx="125945" cy="20755"/>
            </a:xfrm>
            <a:custGeom>
              <a:avLst/>
              <a:gdLst/>
              <a:ahLst/>
              <a:cxnLst/>
              <a:rect l="l" t="t" r="r" b="b"/>
              <a:pathLst>
                <a:path w="3119" h="514" extrusionOk="0">
                  <a:moveTo>
                    <a:pt x="1903" y="1"/>
                  </a:moveTo>
                  <a:cubicBezTo>
                    <a:pt x="1359" y="1"/>
                    <a:pt x="820" y="32"/>
                    <a:pt x="263" y="115"/>
                  </a:cubicBezTo>
                  <a:cubicBezTo>
                    <a:pt x="14" y="157"/>
                    <a:pt x="0" y="514"/>
                    <a:pt x="224" y="514"/>
                  </a:cubicBezTo>
                  <a:cubicBezTo>
                    <a:pt x="236" y="514"/>
                    <a:pt x="249" y="513"/>
                    <a:pt x="263" y="510"/>
                  </a:cubicBezTo>
                  <a:cubicBezTo>
                    <a:pt x="906" y="446"/>
                    <a:pt x="1526" y="405"/>
                    <a:pt x="2156" y="405"/>
                  </a:cubicBezTo>
                  <a:cubicBezTo>
                    <a:pt x="2387" y="405"/>
                    <a:pt x="2619" y="411"/>
                    <a:pt x="2855" y="423"/>
                  </a:cubicBezTo>
                  <a:cubicBezTo>
                    <a:pt x="3118" y="423"/>
                    <a:pt x="3118" y="27"/>
                    <a:pt x="2855" y="27"/>
                  </a:cubicBezTo>
                  <a:cubicBezTo>
                    <a:pt x="2533" y="11"/>
                    <a:pt x="2217" y="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7" name="Google Shape;3707;p93"/>
            <p:cNvSpPr/>
            <p:nvPr/>
          </p:nvSpPr>
          <p:spPr>
            <a:xfrm>
              <a:off x="5051104" y="901550"/>
              <a:ext cx="88634" cy="34363"/>
            </a:xfrm>
            <a:custGeom>
              <a:avLst/>
              <a:gdLst/>
              <a:ahLst/>
              <a:cxnLst/>
              <a:rect l="l" t="t" r="r" b="b"/>
              <a:pathLst>
                <a:path w="2195" h="851" extrusionOk="0">
                  <a:moveTo>
                    <a:pt x="292" y="0"/>
                  </a:moveTo>
                  <a:cubicBezTo>
                    <a:pt x="80" y="0"/>
                    <a:pt x="1" y="329"/>
                    <a:pt x="278" y="408"/>
                  </a:cubicBezTo>
                  <a:lnTo>
                    <a:pt x="1815" y="847"/>
                  </a:lnTo>
                  <a:cubicBezTo>
                    <a:pt x="1829" y="850"/>
                    <a:pt x="1842" y="851"/>
                    <a:pt x="1855" y="851"/>
                  </a:cubicBezTo>
                  <a:cubicBezTo>
                    <a:pt x="2091" y="851"/>
                    <a:pt x="2194" y="491"/>
                    <a:pt x="1903" y="408"/>
                  </a:cubicBezTo>
                  <a:lnTo>
                    <a:pt x="366" y="13"/>
                  </a:lnTo>
                  <a:cubicBezTo>
                    <a:pt x="339" y="4"/>
                    <a:pt x="315" y="0"/>
                    <a:pt x="29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8" name="Google Shape;3708;p93"/>
            <p:cNvSpPr/>
            <p:nvPr/>
          </p:nvSpPr>
          <p:spPr>
            <a:xfrm>
              <a:off x="5105415" y="797289"/>
              <a:ext cx="104867" cy="39694"/>
            </a:xfrm>
            <a:custGeom>
              <a:avLst/>
              <a:gdLst/>
              <a:ahLst/>
              <a:cxnLst/>
              <a:rect l="l" t="t" r="r" b="b"/>
              <a:pathLst>
                <a:path w="2597" h="983" extrusionOk="0">
                  <a:moveTo>
                    <a:pt x="342" y="0"/>
                  </a:moveTo>
                  <a:cubicBezTo>
                    <a:pt x="106" y="0"/>
                    <a:pt x="1" y="357"/>
                    <a:pt x="250" y="399"/>
                  </a:cubicBezTo>
                  <a:cubicBezTo>
                    <a:pt x="953" y="531"/>
                    <a:pt x="1612" y="706"/>
                    <a:pt x="2271" y="970"/>
                  </a:cubicBezTo>
                  <a:cubicBezTo>
                    <a:pt x="2292" y="978"/>
                    <a:pt x="2313" y="982"/>
                    <a:pt x="2333" y="982"/>
                  </a:cubicBezTo>
                  <a:cubicBezTo>
                    <a:pt x="2512" y="982"/>
                    <a:pt x="2596" y="649"/>
                    <a:pt x="2359" y="531"/>
                  </a:cubicBezTo>
                  <a:cubicBezTo>
                    <a:pt x="1700" y="267"/>
                    <a:pt x="1041" y="91"/>
                    <a:pt x="382" y="4"/>
                  </a:cubicBezTo>
                  <a:cubicBezTo>
                    <a:pt x="368" y="1"/>
                    <a:pt x="355"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9" name="Google Shape;3709;p93"/>
            <p:cNvSpPr/>
            <p:nvPr/>
          </p:nvSpPr>
          <p:spPr>
            <a:xfrm>
              <a:off x="5081833" y="988811"/>
              <a:ext cx="88674" cy="25157"/>
            </a:xfrm>
            <a:custGeom>
              <a:avLst/>
              <a:gdLst/>
              <a:ahLst/>
              <a:cxnLst/>
              <a:rect l="l" t="t" r="r" b="b"/>
              <a:pathLst>
                <a:path w="2196" h="623" extrusionOk="0">
                  <a:moveTo>
                    <a:pt x="228" y="1"/>
                  </a:moveTo>
                  <a:cubicBezTo>
                    <a:pt x="0" y="1"/>
                    <a:pt x="12" y="401"/>
                    <a:pt x="263" y="443"/>
                  </a:cubicBezTo>
                  <a:lnTo>
                    <a:pt x="1932" y="619"/>
                  </a:lnTo>
                  <a:cubicBezTo>
                    <a:pt x="1945" y="621"/>
                    <a:pt x="1957" y="622"/>
                    <a:pt x="1968" y="622"/>
                  </a:cubicBezTo>
                  <a:cubicBezTo>
                    <a:pt x="2195" y="622"/>
                    <a:pt x="2183" y="224"/>
                    <a:pt x="1932" y="224"/>
                  </a:cubicBezTo>
                  <a:lnTo>
                    <a:pt x="263" y="4"/>
                  </a:lnTo>
                  <a:cubicBezTo>
                    <a:pt x="251" y="2"/>
                    <a:pt x="239"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0" name="Google Shape;3710;p93"/>
            <p:cNvSpPr/>
            <p:nvPr/>
          </p:nvSpPr>
          <p:spPr>
            <a:xfrm>
              <a:off x="5156859" y="1059759"/>
              <a:ext cx="88796" cy="38401"/>
            </a:xfrm>
            <a:custGeom>
              <a:avLst/>
              <a:gdLst/>
              <a:ahLst/>
              <a:cxnLst/>
              <a:rect l="l" t="t" r="r" b="b"/>
              <a:pathLst>
                <a:path w="2199" h="951" extrusionOk="0">
                  <a:moveTo>
                    <a:pt x="298" y="1"/>
                  </a:moveTo>
                  <a:cubicBezTo>
                    <a:pt x="66" y="1"/>
                    <a:pt x="0" y="358"/>
                    <a:pt x="250" y="399"/>
                  </a:cubicBezTo>
                  <a:cubicBezTo>
                    <a:pt x="777" y="531"/>
                    <a:pt x="1348" y="707"/>
                    <a:pt x="1875" y="926"/>
                  </a:cubicBezTo>
                  <a:cubicBezTo>
                    <a:pt x="1909" y="943"/>
                    <a:pt x="1940" y="951"/>
                    <a:pt x="1968" y="951"/>
                  </a:cubicBezTo>
                  <a:cubicBezTo>
                    <a:pt x="2156" y="951"/>
                    <a:pt x="2198" y="607"/>
                    <a:pt x="2007" y="531"/>
                  </a:cubicBezTo>
                  <a:cubicBezTo>
                    <a:pt x="1480" y="311"/>
                    <a:pt x="909" y="136"/>
                    <a:pt x="338" y="4"/>
                  </a:cubicBezTo>
                  <a:cubicBezTo>
                    <a:pt x="324" y="2"/>
                    <a:pt x="311"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1" name="Google Shape;3711;p93"/>
            <p:cNvSpPr/>
            <p:nvPr/>
          </p:nvSpPr>
          <p:spPr>
            <a:xfrm>
              <a:off x="5283571" y="929453"/>
              <a:ext cx="97114" cy="47648"/>
            </a:xfrm>
            <a:custGeom>
              <a:avLst/>
              <a:gdLst/>
              <a:ahLst/>
              <a:cxnLst/>
              <a:rect l="l" t="t" r="r" b="b"/>
              <a:pathLst>
                <a:path w="2405" h="1180" extrusionOk="0">
                  <a:moveTo>
                    <a:pt x="226" y="0"/>
                  </a:moveTo>
                  <a:cubicBezTo>
                    <a:pt x="38" y="0"/>
                    <a:pt x="1" y="343"/>
                    <a:pt x="230" y="420"/>
                  </a:cubicBezTo>
                  <a:lnTo>
                    <a:pt x="2075" y="1167"/>
                  </a:lnTo>
                  <a:cubicBezTo>
                    <a:pt x="2101" y="1175"/>
                    <a:pt x="2126" y="1179"/>
                    <a:pt x="2148" y="1179"/>
                  </a:cubicBezTo>
                  <a:cubicBezTo>
                    <a:pt x="2353" y="1179"/>
                    <a:pt x="2405" y="850"/>
                    <a:pt x="2207" y="771"/>
                  </a:cubicBezTo>
                  <a:lnTo>
                    <a:pt x="318" y="25"/>
                  </a:lnTo>
                  <a:cubicBezTo>
                    <a:pt x="284" y="8"/>
                    <a:pt x="253"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2" name="Google Shape;3712;p93"/>
            <p:cNvSpPr/>
            <p:nvPr/>
          </p:nvSpPr>
          <p:spPr>
            <a:xfrm>
              <a:off x="5344868" y="832743"/>
              <a:ext cx="66587" cy="37998"/>
            </a:xfrm>
            <a:custGeom>
              <a:avLst/>
              <a:gdLst/>
              <a:ahLst/>
              <a:cxnLst/>
              <a:rect l="l" t="t" r="r" b="b"/>
              <a:pathLst>
                <a:path w="1649" h="941" extrusionOk="0">
                  <a:moveTo>
                    <a:pt x="335" y="1"/>
                  </a:moveTo>
                  <a:cubicBezTo>
                    <a:pt x="66" y="1"/>
                    <a:pt x="0" y="360"/>
                    <a:pt x="250" y="443"/>
                  </a:cubicBezTo>
                  <a:cubicBezTo>
                    <a:pt x="601" y="487"/>
                    <a:pt x="909" y="663"/>
                    <a:pt x="1172" y="882"/>
                  </a:cubicBezTo>
                  <a:cubicBezTo>
                    <a:pt x="1223" y="923"/>
                    <a:pt x="1279" y="940"/>
                    <a:pt x="1332" y="940"/>
                  </a:cubicBezTo>
                  <a:cubicBezTo>
                    <a:pt x="1506" y="940"/>
                    <a:pt x="1648" y="754"/>
                    <a:pt x="1480" y="619"/>
                  </a:cubicBezTo>
                  <a:cubicBezTo>
                    <a:pt x="1172" y="311"/>
                    <a:pt x="777" y="136"/>
                    <a:pt x="382" y="4"/>
                  </a:cubicBezTo>
                  <a:cubicBezTo>
                    <a:pt x="365" y="2"/>
                    <a:pt x="350"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3" name="Google Shape;3713;p93"/>
            <p:cNvSpPr/>
            <p:nvPr/>
          </p:nvSpPr>
          <p:spPr>
            <a:xfrm>
              <a:off x="5345353" y="1064726"/>
              <a:ext cx="86615" cy="45387"/>
            </a:xfrm>
            <a:custGeom>
              <a:avLst/>
              <a:gdLst/>
              <a:ahLst/>
              <a:cxnLst/>
              <a:rect l="l" t="t" r="r" b="b"/>
              <a:pathLst>
                <a:path w="2145" h="1124" extrusionOk="0">
                  <a:moveTo>
                    <a:pt x="264" y="0"/>
                  </a:moveTo>
                  <a:cubicBezTo>
                    <a:pt x="84" y="0"/>
                    <a:pt x="0" y="333"/>
                    <a:pt x="238" y="452"/>
                  </a:cubicBezTo>
                  <a:lnTo>
                    <a:pt x="1819" y="1111"/>
                  </a:lnTo>
                  <a:cubicBezTo>
                    <a:pt x="1841" y="1119"/>
                    <a:pt x="1861" y="1123"/>
                    <a:pt x="1881" y="1123"/>
                  </a:cubicBezTo>
                  <a:cubicBezTo>
                    <a:pt x="2061" y="1123"/>
                    <a:pt x="2144" y="790"/>
                    <a:pt x="1907" y="671"/>
                  </a:cubicBezTo>
                  <a:lnTo>
                    <a:pt x="326" y="13"/>
                  </a:lnTo>
                  <a:cubicBezTo>
                    <a:pt x="304" y="4"/>
                    <a:pt x="283"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4" name="Google Shape;3714;p93"/>
            <p:cNvSpPr/>
            <p:nvPr/>
          </p:nvSpPr>
          <p:spPr>
            <a:xfrm>
              <a:off x="5462333" y="1055802"/>
              <a:ext cx="74905" cy="49789"/>
            </a:xfrm>
            <a:custGeom>
              <a:avLst/>
              <a:gdLst/>
              <a:ahLst/>
              <a:cxnLst/>
              <a:rect l="l" t="t" r="r" b="b"/>
              <a:pathLst>
                <a:path w="1855" h="1233" extrusionOk="0">
                  <a:moveTo>
                    <a:pt x="332" y="0"/>
                  </a:moveTo>
                  <a:cubicBezTo>
                    <a:pt x="118" y="0"/>
                    <a:pt x="0" y="287"/>
                    <a:pt x="196" y="365"/>
                  </a:cubicBezTo>
                  <a:cubicBezTo>
                    <a:pt x="635" y="585"/>
                    <a:pt x="1030" y="849"/>
                    <a:pt x="1425" y="1156"/>
                  </a:cubicBezTo>
                  <a:cubicBezTo>
                    <a:pt x="1469" y="1210"/>
                    <a:pt x="1520" y="1232"/>
                    <a:pt x="1569" y="1232"/>
                  </a:cubicBezTo>
                  <a:cubicBezTo>
                    <a:pt x="1721" y="1232"/>
                    <a:pt x="1855" y="1025"/>
                    <a:pt x="1689" y="892"/>
                  </a:cubicBezTo>
                  <a:cubicBezTo>
                    <a:pt x="1338" y="541"/>
                    <a:pt x="898" y="234"/>
                    <a:pt x="415" y="14"/>
                  </a:cubicBezTo>
                  <a:cubicBezTo>
                    <a:pt x="386" y="4"/>
                    <a:pt x="359"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5" name="Google Shape;3715;p93"/>
            <p:cNvSpPr/>
            <p:nvPr/>
          </p:nvSpPr>
          <p:spPr>
            <a:xfrm>
              <a:off x="5484098" y="946049"/>
              <a:ext cx="51929" cy="52373"/>
            </a:xfrm>
            <a:custGeom>
              <a:avLst/>
              <a:gdLst/>
              <a:ahLst/>
              <a:cxnLst/>
              <a:rect l="l" t="t" r="r" b="b"/>
              <a:pathLst>
                <a:path w="1286" h="1297" extrusionOk="0">
                  <a:moveTo>
                    <a:pt x="325" y="0"/>
                  </a:moveTo>
                  <a:cubicBezTo>
                    <a:pt x="164" y="0"/>
                    <a:pt x="1" y="221"/>
                    <a:pt x="140" y="360"/>
                  </a:cubicBezTo>
                  <a:lnTo>
                    <a:pt x="140" y="404"/>
                  </a:lnTo>
                  <a:lnTo>
                    <a:pt x="886" y="1239"/>
                  </a:lnTo>
                  <a:cubicBezTo>
                    <a:pt x="927" y="1279"/>
                    <a:pt x="971" y="1296"/>
                    <a:pt x="1015" y="1296"/>
                  </a:cubicBezTo>
                  <a:cubicBezTo>
                    <a:pt x="1160" y="1296"/>
                    <a:pt x="1285" y="1101"/>
                    <a:pt x="1150" y="931"/>
                  </a:cubicBezTo>
                  <a:lnTo>
                    <a:pt x="447" y="53"/>
                  </a:lnTo>
                  <a:cubicBezTo>
                    <a:pt x="410" y="16"/>
                    <a:pt x="368"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6" name="Google Shape;3716;p93"/>
            <p:cNvSpPr/>
            <p:nvPr/>
          </p:nvSpPr>
          <p:spPr>
            <a:xfrm>
              <a:off x="5360132" y="1220108"/>
              <a:ext cx="62387" cy="49667"/>
            </a:xfrm>
            <a:custGeom>
              <a:avLst/>
              <a:gdLst/>
              <a:ahLst/>
              <a:cxnLst/>
              <a:rect l="l" t="t" r="r" b="b"/>
              <a:pathLst>
                <a:path w="1545" h="1230" extrusionOk="0">
                  <a:moveTo>
                    <a:pt x="326" y="1"/>
                  </a:moveTo>
                  <a:cubicBezTo>
                    <a:pt x="123" y="1"/>
                    <a:pt x="0" y="270"/>
                    <a:pt x="223" y="381"/>
                  </a:cubicBezTo>
                  <a:cubicBezTo>
                    <a:pt x="574" y="557"/>
                    <a:pt x="882" y="820"/>
                    <a:pt x="1102" y="1172"/>
                  </a:cubicBezTo>
                  <a:cubicBezTo>
                    <a:pt x="1142" y="1212"/>
                    <a:pt x="1189" y="1229"/>
                    <a:pt x="1235" y="1229"/>
                  </a:cubicBezTo>
                  <a:cubicBezTo>
                    <a:pt x="1393" y="1229"/>
                    <a:pt x="1544" y="1034"/>
                    <a:pt x="1409" y="864"/>
                  </a:cubicBezTo>
                  <a:cubicBezTo>
                    <a:pt x="1145" y="513"/>
                    <a:pt x="794" y="249"/>
                    <a:pt x="443" y="30"/>
                  </a:cubicBezTo>
                  <a:cubicBezTo>
                    <a:pt x="402" y="10"/>
                    <a:pt x="36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7" name="Google Shape;3717;p93"/>
            <p:cNvSpPr/>
            <p:nvPr/>
          </p:nvSpPr>
          <p:spPr>
            <a:xfrm>
              <a:off x="5365421" y="1386837"/>
              <a:ext cx="71553" cy="41390"/>
            </a:xfrm>
            <a:custGeom>
              <a:avLst/>
              <a:gdLst/>
              <a:ahLst/>
              <a:cxnLst/>
              <a:rect l="l" t="t" r="r" b="b"/>
              <a:pathLst>
                <a:path w="1772" h="1025" extrusionOk="0">
                  <a:moveTo>
                    <a:pt x="327" y="0"/>
                  </a:moveTo>
                  <a:cubicBezTo>
                    <a:pt x="124" y="0"/>
                    <a:pt x="1" y="269"/>
                    <a:pt x="224" y="381"/>
                  </a:cubicBezTo>
                  <a:lnTo>
                    <a:pt x="1366" y="996"/>
                  </a:lnTo>
                  <a:cubicBezTo>
                    <a:pt x="1400" y="1016"/>
                    <a:pt x="1433" y="1025"/>
                    <a:pt x="1465" y="1025"/>
                  </a:cubicBezTo>
                  <a:cubicBezTo>
                    <a:pt x="1643" y="1025"/>
                    <a:pt x="1771" y="756"/>
                    <a:pt x="1585" y="644"/>
                  </a:cubicBezTo>
                  <a:lnTo>
                    <a:pt x="443" y="29"/>
                  </a:lnTo>
                  <a:cubicBezTo>
                    <a:pt x="403" y="9"/>
                    <a:pt x="364"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8" name="Google Shape;3718;p93"/>
            <p:cNvSpPr/>
            <p:nvPr/>
          </p:nvSpPr>
          <p:spPr>
            <a:xfrm>
              <a:off x="5516564" y="1362044"/>
              <a:ext cx="51525" cy="74986"/>
            </a:xfrm>
            <a:custGeom>
              <a:avLst/>
              <a:gdLst/>
              <a:ahLst/>
              <a:cxnLst/>
              <a:rect l="l" t="t" r="r" b="b"/>
              <a:pathLst>
                <a:path w="1276" h="1857" extrusionOk="0">
                  <a:moveTo>
                    <a:pt x="320" y="1"/>
                  </a:moveTo>
                  <a:cubicBezTo>
                    <a:pt x="167" y="1"/>
                    <a:pt x="1" y="135"/>
                    <a:pt x="126" y="292"/>
                  </a:cubicBezTo>
                  <a:cubicBezTo>
                    <a:pt x="434" y="731"/>
                    <a:pt x="697" y="1214"/>
                    <a:pt x="829" y="1698"/>
                  </a:cubicBezTo>
                  <a:cubicBezTo>
                    <a:pt x="866" y="1808"/>
                    <a:pt x="957" y="1857"/>
                    <a:pt x="1043" y="1857"/>
                  </a:cubicBezTo>
                  <a:cubicBezTo>
                    <a:pt x="1163" y="1857"/>
                    <a:pt x="1275" y="1763"/>
                    <a:pt x="1224" y="1610"/>
                  </a:cubicBezTo>
                  <a:cubicBezTo>
                    <a:pt x="1093" y="1039"/>
                    <a:pt x="829" y="556"/>
                    <a:pt x="478" y="72"/>
                  </a:cubicBezTo>
                  <a:cubicBezTo>
                    <a:pt x="440" y="22"/>
                    <a:pt x="381"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9" name="Google Shape;3719;p93"/>
            <p:cNvSpPr/>
            <p:nvPr/>
          </p:nvSpPr>
          <p:spPr>
            <a:xfrm>
              <a:off x="5533968" y="1214697"/>
              <a:ext cx="49990" cy="61741"/>
            </a:xfrm>
            <a:custGeom>
              <a:avLst/>
              <a:gdLst/>
              <a:ahLst/>
              <a:cxnLst/>
              <a:rect l="l" t="t" r="r" b="b"/>
              <a:pathLst>
                <a:path w="1238" h="1529" extrusionOk="0">
                  <a:moveTo>
                    <a:pt x="272" y="1"/>
                  </a:moveTo>
                  <a:cubicBezTo>
                    <a:pt x="135" y="1"/>
                    <a:pt x="1" y="160"/>
                    <a:pt x="91" y="339"/>
                  </a:cubicBezTo>
                  <a:lnTo>
                    <a:pt x="749" y="1437"/>
                  </a:lnTo>
                  <a:cubicBezTo>
                    <a:pt x="788" y="1502"/>
                    <a:pt x="849" y="1528"/>
                    <a:pt x="913" y="1528"/>
                  </a:cubicBezTo>
                  <a:cubicBezTo>
                    <a:pt x="1068" y="1528"/>
                    <a:pt x="1238" y="1373"/>
                    <a:pt x="1145" y="1218"/>
                  </a:cubicBezTo>
                  <a:lnTo>
                    <a:pt x="442" y="120"/>
                  </a:lnTo>
                  <a:cubicBezTo>
                    <a:pt x="400" y="36"/>
                    <a:pt x="336"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0" name="Google Shape;3720;p93"/>
            <p:cNvSpPr/>
            <p:nvPr/>
          </p:nvSpPr>
          <p:spPr>
            <a:xfrm>
              <a:off x="5626195" y="1181020"/>
              <a:ext cx="46881" cy="76237"/>
            </a:xfrm>
            <a:custGeom>
              <a:avLst/>
              <a:gdLst/>
              <a:ahLst/>
              <a:cxnLst/>
              <a:rect l="l" t="t" r="r" b="b"/>
              <a:pathLst>
                <a:path w="1161" h="1888" extrusionOk="0">
                  <a:moveTo>
                    <a:pt x="291" y="0"/>
                  </a:moveTo>
                  <a:cubicBezTo>
                    <a:pt x="156" y="0"/>
                    <a:pt x="1" y="159"/>
                    <a:pt x="91" y="339"/>
                  </a:cubicBezTo>
                  <a:lnTo>
                    <a:pt x="705" y="1788"/>
                  </a:lnTo>
                  <a:cubicBezTo>
                    <a:pt x="747" y="1858"/>
                    <a:pt x="811" y="1888"/>
                    <a:pt x="876" y="1888"/>
                  </a:cubicBezTo>
                  <a:cubicBezTo>
                    <a:pt x="1016" y="1888"/>
                    <a:pt x="1161" y="1749"/>
                    <a:pt x="1101" y="1569"/>
                  </a:cubicBezTo>
                  <a:lnTo>
                    <a:pt x="442" y="119"/>
                  </a:lnTo>
                  <a:cubicBezTo>
                    <a:pt x="414" y="35"/>
                    <a:pt x="355"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1" name="Google Shape;3721;p93"/>
            <p:cNvSpPr/>
            <p:nvPr/>
          </p:nvSpPr>
          <p:spPr>
            <a:xfrm>
              <a:off x="5627043" y="1417041"/>
              <a:ext cx="43691" cy="62751"/>
            </a:xfrm>
            <a:custGeom>
              <a:avLst/>
              <a:gdLst/>
              <a:ahLst/>
              <a:cxnLst/>
              <a:rect l="l" t="t" r="r" b="b"/>
              <a:pathLst>
                <a:path w="1082" h="1554" extrusionOk="0">
                  <a:moveTo>
                    <a:pt x="248" y="1"/>
                  </a:moveTo>
                  <a:cubicBezTo>
                    <a:pt x="123" y="1"/>
                    <a:pt x="0" y="95"/>
                    <a:pt x="26" y="248"/>
                  </a:cubicBezTo>
                  <a:cubicBezTo>
                    <a:pt x="157" y="687"/>
                    <a:pt x="333" y="1126"/>
                    <a:pt x="641" y="1477"/>
                  </a:cubicBezTo>
                  <a:cubicBezTo>
                    <a:pt x="683" y="1531"/>
                    <a:pt x="734" y="1553"/>
                    <a:pt x="783" y="1553"/>
                  </a:cubicBezTo>
                  <a:cubicBezTo>
                    <a:pt x="937" y="1553"/>
                    <a:pt x="1081" y="1336"/>
                    <a:pt x="948" y="1170"/>
                  </a:cubicBezTo>
                  <a:cubicBezTo>
                    <a:pt x="684" y="863"/>
                    <a:pt x="509" y="511"/>
                    <a:pt x="465" y="160"/>
                  </a:cubicBezTo>
                  <a:cubicBezTo>
                    <a:pt x="428" y="49"/>
                    <a:pt x="337"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722" name="Google Shape;3722;p93"/>
          <p:cNvGrpSpPr/>
          <p:nvPr/>
        </p:nvGrpSpPr>
        <p:grpSpPr>
          <a:xfrm>
            <a:off x="-1102304" y="-420543"/>
            <a:ext cx="4483707" cy="3226964"/>
            <a:chOff x="-1102304" y="-420543"/>
            <a:chExt cx="4483707" cy="3226964"/>
          </a:xfrm>
        </p:grpSpPr>
        <p:sp>
          <p:nvSpPr>
            <p:cNvPr id="3723" name="Google Shape;3723;p93"/>
            <p:cNvSpPr/>
            <p:nvPr/>
          </p:nvSpPr>
          <p:spPr>
            <a:xfrm rot="-10549933" flipH="1">
              <a:off x="2820676" y="8862"/>
              <a:ext cx="546402" cy="414090"/>
            </a:xfrm>
            <a:custGeom>
              <a:avLst/>
              <a:gdLst/>
              <a:ahLst/>
              <a:cxnLst/>
              <a:rect l="l" t="t" r="r" b="b"/>
              <a:pathLst>
                <a:path w="4650" h="3524" extrusionOk="0">
                  <a:moveTo>
                    <a:pt x="4649" y="1"/>
                  </a:moveTo>
                  <a:lnTo>
                    <a:pt x="4649" y="1"/>
                  </a:lnTo>
                  <a:cubicBezTo>
                    <a:pt x="521" y="2312"/>
                    <a:pt x="0" y="3387"/>
                    <a:pt x="0" y="3387"/>
                  </a:cubicBezTo>
                  <a:cubicBezTo>
                    <a:pt x="0" y="3387"/>
                    <a:pt x="1160" y="3524"/>
                    <a:pt x="2214" y="3524"/>
                  </a:cubicBezTo>
                  <a:cubicBezTo>
                    <a:pt x="2741" y="3524"/>
                    <a:pt x="3242" y="3489"/>
                    <a:pt x="3557" y="3387"/>
                  </a:cubicBezTo>
                  <a:cubicBezTo>
                    <a:pt x="4513" y="3080"/>
                    <a:pt x="4649" y="1"/>
                    <a:pt x="46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4" name="Google Shape;3724;p93"/>
            <p:cNvSpPr/>
            <p:nvPr/>
          </p:nvSpPr>
          <p:spPr>
            <a:xfrm rot="10800000" flipH="1">
              <a:off x="-41526" y="-44567"/>
              <a:ext cx="1599364" cy="1109291"/>
            </a:xfrm>
            <a:custGeom>
              <a:avLst/>
              <a:gdLst/>
              <a:ahLst/>
              <a:cxnLst/>
              <a:rect l="l" t="t" r="r" b="b"/>
              <a:pathLst>
                <a:path w="17982" h="12472" extrusionOk="0">
                  <a:moveTo>
                    <a:pt x="4837" y="1"/>
                  </a:moveTo>
                  <a:cubicBezTo>
                    <a:pt x="2329" y="1084"/>
                    <a:pt x="0" y="3643"/>
                    <a:pt x="0" y="3643"/>
                  </a:cubicBezTo>
                  <a:lnTo>
                    <a:pt x="0" y="12472"/>
                  </a:lnTo>
                  <a:lnTo>
                    <a:pt x="5886" y="12472"/>
                  </a:lnTo>
                  <a:cubicBezTo>
                    <a:pt x="6594" y="9640"/>
                    <a:pt x="4837" y="1"/>
                    <a:pt x="4837" y="1"/>
                  </a:cubicBezTo>
                  <a:close/>
                  <a:moveTo>
                    <a:pt x="16080" y="3788"/>
                  </a:moveTo>
                  <a:cubicBezTo>
                    <a:pt x="11192" y="6202"/>
                    <a:pt x="6355" y="12472"/>
                    <a:pt x="6355" y="12472"/>
                  </a:cubicBezTo>
                  <a:lnTo>
                    <a:pt x="17359" y="12472"/>
                  </a:lnTo>
                  <a:cubicBezTo>
                    <a:pt x="17982" y="9546"/>
                    <a:pt x="16080" y="3788"/>
                    <a:pt x="16080" y="3788"/>
                  </a:cubicBezTo>
                  <a:close/>
                </a:path>
              </a:pathLst>
            </a:custGeom>
            <a:solidFill>
              <a:srgbClr val="14231A"/>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5" name="Google Shape;3725;p93"/>
            <p:cNvSpPr/>
            <p:nvPr/>
          </p:nvSpPr>
          <p:spPr>
            <a:xfrm rot="-10549955" flipH="1">
              <a:off x="2094992" y="-66588"/>
              <a:ext cx="1077256" cy="878620"/>
            </a:xfrm>
            <a:custGeom>
              <a:avLst/>
              <a:gdLst/>
              <a:ahLst/>
              <a:cxnLst/>
              <a:rect l="l" t="t" r="r" b="b"/>
              <a:pathLst>
                <a:path w="13428" h="10952" extrusionOk="0">
                  <a:moveTo>
                    <a:pt x="13427" y="0"/>
                  </a:moveTo>
                  <a:lnTo>
                    <a:pt x="13427" y="0"/>
                  </a:lnTo>
                  <a:cubicBezTo>
                    <a:pt x="12651" y="580"/>
                    <a:pt x="11926" y="1211"/>
                    <a:pt x="11243" y="1894"/>
                  </a:cubicBezTo>
                  <a:cubicBezTo>
                    <a:pt x="10100" y="3037"/>
                    <a:pt x="6117" y="5596"/>
                    <a:pt x="4266" y="6159"/>
                  </a:cubicBezTo>
                  <a:cubicBezTo>
                    <a:pt x="2423" y="6730"/>
                    <a:pt x="385" y="8778"/>
                    <a:pt x="1" y="9784"/>
                  </a:cubicBezTo>
                  <a:cubicBezTo>
                    <a:pt x="1" y="9784"/>
                    <a:pt x="7401" y="10951"/>
                    <a:pt x="9509" y="10951"/>
                  </a:cubicBezTo>
                  <a:cubicBezTo>
                    <a:pt x="9751" y="10951"/>
                    <a:pt x="9923" y="10936"/>
                    <a:pt x="10007" y="10902"/>
                  </a:cubicBezTo>
                  <a:cubicBezTo>
                    <a:pt x="10817" y="10569"/>
                    <a:pt x="11431" y="6875"/>
                    <a:pt x="11619" y="5212"/>
                  </a:cubicBezTo>
                  <a:cubicBezTo>
                    <a:pt x="11815" y="3557"/>
                    <a:pt x="13427" y="0"/>
                    <a:pt x="13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6" name="Google Shape;3726;p93"/>
            <p:cNvSpPr/>
            <p:nvPr/>
          </p:nvSpPr>
          <p:spPr>
            <a:xfrm rot="-10549949" flipH="1">
              <a:off x="2536379" y="-21207"/>
              <a:ext cx="597184" cy="802325"/>
            </a:xfrm>
            <a:custGeom>
              <a:avLst/>
              <a:gdLst/>
              <a:ahLst/>
              <a:cxnLst/>
              <a:rect l="l" t="t" r="r" b="b"/>
              <a:pathLst>
                <a:path w="7934" h="10569" fill="none" extrusionOk="0">
                  <a:moveTo>
                    <a:pt x="1" y="10569"/>
                  </a:moveTo>
                  <a:cubicBezTo>
                    <a:pt x="1" y="10569"/>
                    <a:pt x="4232" y="3881"/>
                    <a:pt x="7934"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7" name="Google Shape;3727;p93"/>
            <p:cNvSpPr/>
            <p:nvPr/>
          </p:nvSpPr>
          <p:spPr>
            <a:xfrm rot="-10549955" flipH="1">
              <a:off x="2734594" y="307737"/>
              <a:ext cx="27691" cy="128754"/>
            </a:xfrm>
            <a:custGeom>
              <a:avLst/>
              <a:gdLst/>
              <a:ahLst/>
              <a:cxnLst/>
              <a:rect l="l" t="t" r="r" b="b"/>
              <a:pathLst>
                <a:path w="1" h="2339" fill="none" extrusionOk="0">
                  <a:moveTo>
                    <a:pt x="1" y="1"/>
                  </a:moveTo>
                  <a:lnTo>
                    <a:pt x="1" y="2338"/>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8" name="Google Shape;3728;p93"/>
            <p:cNvSpPr/>
            <p:nvPr/>
          </p:nvSpPr>
          <p:spPr>
            <a:xfrm rot="-10550010" flipH="1">
              <a:off x="2672303" y="163759"/>
              <a:ext cx="267974" cy="98587"/>
            </a:xfrm>
            <a:custGeom>
              <a:avLst/>
              <a:gdLst/>
              <a:ahLst/>
              <a:cxnLst/>
              <a:rect l="l" t="t" r="r" b="b"/>
              <a:pathLst>
                <a:path w="4317" h="1229" fill="none" extrusionOk="0">
                  <a:moveTo>
                    <a:pt x="1" y="1229"/>
                  </a:moveTo>
                  <a:cubicBezTo>
                    <a:pt x="1" y="1229"/>
                    <a:pt x="2773" y="742"/>
                    <a:pt x="431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9" name="Google Shape;3729;p93"/>
            <p:cNvSpPr/>
            <p:nvPr/>
          </p:nvSpPr>
          <p:spPr>
            <a:xfrm rot="-10549955" flipH="1">
              <a:off x="2324043" y="-43324"/>
              <a:ext cx="151304" cy="275812"/>
            </a:xfrm>
            <a:custGeom>
              <a:avLst/>
              <a:gdLst/>
              <a:ahLst/>
              <a:cxnLst/>
              <a:rect l="l" t="t" r="r" b="b"/>
              <a:pathLst>
                <a:path w="1886" h="3438" fill="none" extrusionOk="0">
                  <a:moveTo>
                    <a:pt x="0" y="0"/>
                  </a:moveTo>
                  <a:cubicBezTo>
                    <a:pt x="0" y="0"/>
                    <a:pt x="1407" y="2926"/>
                    <a:pt x="1885" y="3438"/>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30" name="Google Shape;3730;p93"/>
            <p:cNvSpPr/>
            <p:nvPr/>
          </p:nvSpPr>
          <p:spPr>
            <a:xfrm rot="10800000" flipH="1">
              <a:off x="1462208" y="-84704"/>
              <a:ext cx="761095" cy="719538"/>
            </a:xfrm>
            <a:custGeom>
              <a:avLst/>
              <a:gdLst/>
              <a:ahLst/>
              <a:cxnLst/>
              <a:rect l="l" t="t" r="r" b="b"/>
              <a:pathLst>
                <a:path w="9487" h="8969" extrusionOk="0">
                  <a:moveTo>
                    <a:pt x="9486" y="0"/>
                  </a:moveTo>
                  <a:cubicBezTo>
                    <a:pt x="9486" y="0"/>
                    <a:pt x="4803" y="1860"/>
                    <a:pt x="3336" y="3011"/>
                  </a:cubicBezTo>
                  <a:cubicBezTo>
                    <a:pt x="1860" y="4163"/>
                    <a:pt x="1" y="6918"/>
                    <a:pt x="154" y="8019"/>
                  </a:cubicBezTo>
                  <a:cubicBezTo>
                    <a:pt x="154" y="8019"/>
                    <a:pt x="4964" y="8969"/>
                    <a:pt x="7350" y="8969"/>
                  </a:cubicBezTo>
                  <a:cubicBezTo>
                    <a:pt x="7980" y="8969"/>
                    <a:pt x="8440" y="8903"/>
                    <a:pt x="8599" y="8735"/>
                  </a:cubicBezTo>
                  <a:cubicBezTo>
                    <a:pt x="9358" y="7933"/>
                    <a:pt x="9486" y="1"/>
                    <a:pt x="94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31" name="Google Shape;3731;p93"/>
            <p:cNvSpPr/>
            <p:nvPr/>
          </p:nvSpPr>
          <p:spPr>
            <a:xfrm rot="10800000" flipH="1">
              <a:off x="1779100" y="-59825"/>
              <a:ext cx="418301" cy="643678"/>
            </a:xfrm>
            <a:custGeom>
              <a:avLst/>
              <a:gdLst/>
              <a:ahLst/>
              <a:cxnLst/>
              <a:rect l="l" t="t" r="r" b="b"/>
              <a:pathLst>
                <a:path w="5545" h="8651" fill="none" extrusionOk="0">
                  <a:moveTo>
                    <a:pt x="0" y="8650"/>
                  </a:moveTo>
                  <a:cubicBezTo>
                    <a:pt x="0" y="8650"/>
                    <a:pt x="4675" y="2833"/>
                    <a:pt x="5545"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732" name="Google Shape;3732;p93"/>
            <p:cNvGrpSpPr/>
            <p:nvPr/>
          </p:nvGrpSpPr>
          <p:grpSpPr>
            <a:xfrm rot="7816025">
              <a:off x="-384725" y="-186131"/>
              <a:ext cx="1892575" cy="2758140"/>
              <a:chOff x="4572000" y="5120400"/>
              <a:chExt cx="1490156" cy="2171565"/>
            </a:xfrm>
          </p:grpSpPr>
          <p:sp>
            <p:nvSpPr>
              <p:cNvPr id="3733" name="Google Shape;3733;p93"/>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34" name="Google Shape;3734;p93"/>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35" name="Google Shape;3735;p93"/>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36" name="Google Shape;3736;p93"/>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37" name="Google Shape;3737;p93"/>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38" name="Google Shape;3738;p93"/>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39" name="Google Shape;3739;p93"/>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0" name="Google Shape;3740;p93"/>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1" name="Google Shape;3741;p93"/>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2" name="Google Shape;3742;p93"/>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3" name="Google Shape;3743;p93"/>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4" name="Google Shape;3744;p93"/>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5" name="Google Shape;3745;p93"/>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6" name="Google Shape;3746;p93"/>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7" name="Google Shape;3747;p93"/>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8" name="Google Shape;3748;p93"/>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49" name="Google Shape;3749;p93"/>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sp>
        <p:nvSpPr>
          <p:cNvPr id="3750" name="Google Shape;3750;p93"/>
          <p:cNvSpPr/>
          <p:nvPr/>
        </p:nvSpPr>
        <p:spPr>
          <a:xfrm rot="3134756" flipH="1">
            <a:off x="6855895" y="-227061"/>
            <a:ext cx="1025719" cy="1674256"/>
          </a:xfrm>
          <a:custGeom>
            <a:avLst/>
            <a:gdLst/>
            <a:ahLst/>
            <a:cxnLst/>
            <a:rect l="l" t="t" r="r" b="b"/>
            <a:pathLst>
              <a:path w="11030" h="16447" extrusionOk="0">
                <a:moveTo>
                  <a:pt x="5550" y="1"/>
                </a:moveTo>
                <a:cubicBezTo>
                  <a:pt x="5537" y="1"/>
                  <a:pt x="5524" y="1"/>
                  <a:pt x="5511" y="1"/>
                </a:cubicBezTo>
                <a:cubicBezTo>
                  <a:pt x="4547" y="9"/>
                  <a:pt x="3250" y="385"/>
                  <a:pt x="2363" y="768"/>
                </a:cubicBezTo>
                <a:cubicBezTo>
                  <a:pt x="461" y="4138"/>
                  <a:pt x="0" y="8138"/>
                  <a:pt x="1083" y="11849"/>
                </a:cubicBezTo>
                <a:cubicBezTo>
                  <a:pt x="2320" y="10860"/>
                  <a:pt x="3506" y="9614"/>
                  <a:pt x="4504" y="8386"/>
                </a:cubicBezTo>
                <a:cubicBezTo>
                  <a:pt x="4615" y="9904"/>
                  <a:pt x="5656" y="11039"/>
                  <a:pt x="6722" y="12113"/>
                </a:cubicBezTo>
                <a:lnTo>
                  <a:pt x="11030" y="16447"/>
                </a:lnTo>
                <a:cubicBezTo>
                  <a:pt x="10850" y="12190"/>
                  <a:pt x="10594" y="7925"/>
                  <a:pt x="9554" y="3797"/>
                </a:cubicBezTo>
                <a:cubicBezTo>
                  <a:pt x="9289" y="2764"/>
                  <a:pt x="8940" y="1690"/>
                  <a:pt x="8163" y="956"/>
                </a:cubicBezTo>
                <a:cubicBezTo>
                  <a:pt x="7473" y="308"/>
                  <a:pt x="6501" y="1"/>
                  <a:pt x="555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751" name="Google Shape;3751;p93"/>
          <p:cNvGrpSpPr/>
          <p:nvPr/>
        </p:nvGrpSpPr>
        <p:grpSpPr>
          <a:xfrm rot="-8262199" flipH="1">
            <a:off x="6319140" y="-250680"/>
            <a:ext cx="4371822" cy="2227959"/>
            <a:chOff x="-5085215" y="9783160"/>
            <a:chExt cx="2803872" cy="1428836"/>
          </a:xfrm>
        </p:grpSpPr>
        <p:sp>
          <p:nvSpPr>
            <p:cNvPr id="3752" name="Google Shape;3752;p93"/>
            <p:cNvSpPr/>
            <p:nvPr/>
          </p:nvSpPr>
          <p:spPr>
            <a:xfrm>
              <a:off x="-3677544" y="10289279"/>
              <a:ext cx="1396201" cy="922716"/>
            </a:xfrm>
            <a:custGeom>
              <a:avLst/>
              <a:gdLst/>
              <a:ahLst/>
              <a:cxnLst/>
              <a:rect l="l" t="t" r="r" b="b"/>
              <a:pathLst>
                <a:path w="15313" h="10120" extrusionOk="0">
                  <a:moveTo>
                    <a:pt x="11261" y="0"/>
                  </a:moveTo>
                  <a:cubicBezTo>
                    <a:pt x="10730" y="0"/>
                    <a:pt x="10238" y="86"/>
                    <a:pt x="9853" y="310"/>
                  </a:cubicBezTo>
                  <a:cubicBezTo>
                    <a:pt x="3370" y="2877"/>
                    <a:pt x="1" y="10119"/>
                    <a:pt x="1" y="10119"/>
                  </a:cubicBezTo>
                  <a:lnTo>
                    <a:pt x="4325" y="8029"/>
                  </a:lnTo>
                  <a:lnTo>
                    <a:pt x="3430" y="6878"/>
                  </a:lnTo>
                  <a:lnTo>
                    <a:pt x="4863" y="7688"/>
                  </a:lnTo>
                  <a:cubicBezTo>
                    <a:pt x="5477" y="7253"/>
                    <a:pt x="7703" y="6187"/>
                    <a:pt x="7703" y="6187"/>
                  </a:cubicBezTo>
                  <a:lnTo>
                    <a:pt x="6620" y="4848"/>
                  </a:lnTo>
                  <a:lnTo>
                    <a:pt x="6620" y="4848"/>
                  </a:lnTo>
                  <a:cubicBezTo>
                    <a:pt x="7055" y="4865"/>
                    <a:pt x="8360" y="5752"/>
                    <a:pt x="8360" y="5752"/>
                  </a:cubicBezTo>
                  <a:cubicBezTo>
                    <a:pt x="8983" y="5402"/>
                    <a:pt x="11602" y="3833"/>
                    <a:pt x="11602" y="3833"/>
                  </a:cubicBezTo>
                  <a:lnTo>
                    <a:pt x="9554" y="2127"/>
                  </a:lnTo>
                  <a:cubicBezTo>
                    <a:pt x="9637" y="2094"/>
                    <a:pt x="9736" y="2079"/>
                    <a:pt x="9846" y="2079"/>
                  </a:cubicBezTo>
                  <a:cubicBezTo>
                    <a:pt x="10774" y="2079"/>
                    <a:pt x="12531" y="3108"/>
                    <a:pt x="12531" y="3108"/>
                  </a:cubicBezTo>
                  <a:lnTo>
                    <a:pt x="15312" y="992"/>
                  </a:lnTo>
                  <a:cubicBezTo>
                    <a:pt x="15312" y="992"/>
                    <a:pt x="13063" y="0"/>
                    <a:pt x="1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53" name="Google Shape;3753;p93"/>
            <p:cNvSpPr/>
            <p:nvPr/>
          </p:nvSpPr>
          <p:spPr>
            <a:xfrm>
              <a:off x="-3677545" y="10308524"/>
              <a:ext cx="985493" cy="903459"/>
            </a:xfrm>
            <a:custGeom>
              <a:avLst/>
              <a:gdLst/>
              <a:ahLst/>
              <a:cxnLst/>
              <a:rect l="l" t="t" r="r" b="b"/>
              <a:pathLst>
                <a:path w="10843" h="10101" fill="none" extrusionOk="0">
                  <a:moveTo>
                    <a:pt x="1" y="10100"/>
                  </a:moveTo>
                  <a:cubicBezTo>
                    <a:pt x="112" y="9896"/>
                    <a:pt x="4180" y="3225"/>
                    <a:pt x="10842"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54" name="Google Shape;3754;p93"/>
            <p:cNvSpPr/>
            <p:nvPr/>
          </p:nvSpPr>
          <p:spPr>
            <a:xfrm>
              <a:off x="-3031421" y="10513437"/>
              <a:ext cx="276407" cy="206206"/>
            </a:xfrm>
            <a:custGeom>
              <a:avLst/>
              <a:gdLst/>
              <a:ahLst/>
              <a:cxnLst/>
              <a:rect l="l" t="t" r="r" b="b"/>
              <a:pathLst>
                <a:path w="3132" h="2295" fill="none" extrusionOk="0">
                  <a:moveTo>
                    <a:pt x="1" y="0"/>
                  </a:moveTo>
                  <a:cubicBezTo>
                    <a:pt x="1" y="0"/>
                    <a:pt x="2500" y="1109"/>
                    <a:pt x="3131" y="2295"/>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55" name="Google Shape;3755;p93"/>
            <p:cNvSpPr/>
            <p:nvPr/>
          </p:nvSpPr>
          <p:spPr>
            <a:xfrm>
              <a:off x="-2756816" y="10339117"/>
              <a:ext cx="382094" cy="111450"/>
            </a:xfrm>
            <a:custGeom>
              <a:avLst/>
              <a:gdLst/>
              <a:ahLst/>
              <a:cxnLst/>
              <a:rect l="l" t="t" r="r" b="b"/>
              <a:pathLst>
                <a:path w="4402" h="1255" fill="none" extrusionOk="0">
                  <a:moveTo>
                    <a:pt x="0" y="0"/>
                  </a:moveTo>
                  <a:cubicBezTo>
                    <a:pt x="0" y="0"/>
                    <a:pt x="3335" y="214"/>
                    <a:pt x="4402" y="125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56" name="Google Shape;3756;p93"/>
            <p:cNvSpPr/>
            <p:nvPr/>
          </p:nvSpPr>
          <p:spPr>
            <a:xfrm>
              <a:off x="-3269257" y="10710241"/>
              <a:ext cx="178981" cy="200773"/>
            </a:xfrm>
            <a:custGeom>
              <a:avLst/>
              <a:gdLst/>
              <a:ahLst/>
              <a:cxnLst/>
              <a:rect l="l" t="t" r="r" b="b"/>
              <a:pathLst>
                <a:path w="1963" h="2202" fill="none" extrusionOk="0">
                  <a:moveTo>
                    <a:pt x="1" y="0"/>
                  </a:moveTo>
                  <a:lnTo>
                    <a:pt x="1963" y="220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57" name="Google Shape;3757;p93"/>
            <p:cNvSpPr/>
            <p:nvPr/>
          </p:nvSpPr>
          <p:spPr>
            <a:xfrm>
              <a:off x="-3728876" y="9783160"/>
              <a:ext cx="860260" cy="1414801"/>
            </a:xfrm>
            <a:custGeom>
              <a:avLst/>
              <a:gdLst/>
              <a:ahLst/>
              <a:cxnLst/>
              <a:rect l="l" t="t" r="r" b="b"/>
              <a:pathLst>
                <a:path w="9435" h="15517" extrusionOk="0">
                  <a:moveTo>
                    <a:pt x="9435" y="1"/>
                  </a:moveTo>
                  <a:cubicBezTo>
                    <a:pt x="9435" y="1"/>
                    <a:pt x="5340" y="427"/>
                    <a:pt x="4360" y="2116"/>
                  </a:cubicBezTo>
                  <a:cubicBezTo>
                    <a:pt x="1" y="7567"/>
                    <a:pt x="683" y="15517"/>
                    <a:pt x="683" y="15517"/>
                  </a:cubicBezTo>
                  <a:lnTo>
                    <a:pt x="3396" y="11559"/>
                  </a:lnTo>
                  <a:lnTo>
                    <a:pt x="2048" y="11004"/>
                  </a:lnTo>
                  <a:lnTo>
                    <a:pt x="3694" y="11004"/>
                  </a:lnTo>
                  <a:cubicBezTo>
                    <a:pt x="4010" y="10313"/>
                    <a:pt x="5417" y="8283"/>
                    <a:pt x="5417" y="8283"/>
                  </a:cubicBezTo>
                  <a:lnTo>
                    <a:pt x="3805" y="7661"/>
                  </a:lnTo>
                  <a:cubicBezTo>
                    <a:pt x="3979" y="7570"/>
                    <a:pt x="4386" y="7544"/>
                    <a:pt x="4785" y="7544"/>
                  </a:cubicBezTo>
                  <a:cubicBezTo>
                    <a:pt x="5283" y="7544"/>
                    <a:pt x="5767" y="7584"/>
                    <a:pt x="5767" y="7584"/>
                  </a:cubicBezTo>
                  <a:cubicBezTo>
                    <a:pt x="6134" y="6970"/>
                    <a:pt x="7627" y="4308"/>
                    <a:pt x="7627" y="4308"/>
                  </a:cubicBezTo>
                  <a:lnTo>
                    <a:pt x="4999" y="3839"/>
                  </a:lnTo>
                  <a:cubicBezTo>
                    <a:pt x="5482" y="3230"/>
                    <a:pt x="7712" y="3208"/>
                    <a:pt x="8032" y="3208"/>
                  </a:cubicBezTo>
                  <a:cubicBezTo>
                    <a:pt x="8057" y="3208"/>
                    <a:pt x="8070" y="3208"/>
                    <a:pt x="8070" y="3208"/>
                  </a:cubicBezTo>
                  <a:lnTo>
                    <a:pt x="9435"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58" name="Google Shape;3758;p93"/>
            <p:cNvSpPr/>
            <p:nvPr/>
          </p:nvSpPr>
          <p:spPr>
            <a:xfrm>
              <a:off x="-3668148" y="9928663"/>
              <a:ext cx="402184" cy="1269283"/>
            </a:xfrm>
            <a:custGeom>
              <a:avLst/>
              <a:gdLst/>
              <a:ahLst/>
              <a:cxnLst/>
              <a:rect l="l" t="t" r="r" b="b"/>
              <a:pathLst>
                <a:path w="4411" h="14144" fill="none" extrusionOk="0">
                  <a:moveTo>
                    <a:pt x="17" y="14144"/>
                  </a:moveTo>
                  <a:cubicBezTo>
                    <a:pt x="0" y="13913"/>
                    <a:pt x="230" y="6108"/>
                    <a:pt x="441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59" name="Google Shape;3759;p93"/>
            <p:cNvSpPr/>
            <p:nvPr/>
          </p:nvSpPr>
          <p:spPr>
            <a:xfrm>
              <a:off x="-3462915" y="10247521"/>
              <a:ext cx="352492" cy="65374"/>
            </a:xfrm>
            <a:custGeom>
              <a:avLst/>
              <a:gdLst/>
              <a:ahLst/>
              <a:cxnLst/>
              <a:rect l="l" t="t" r="r" b="b"/>
              <a:pathLst>
                <a:path w="3866" h="717" fill="none" extrusionOk="0">
                  <a:moveTo>
                    <a:pt x="1" y="282"/>
                  </a:moveTo>
                  <a:cubicBezTo>
                    <a:pt x="1" y="282"/>
                    <a:pt x="2722" y="0"/>
                    <a:pt x="3865"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0" name="Google Shape;3760;p93"/>
            <p:cNvSpPr/>
            <p:nvPr/>
          </p:nvSpPr>
          <p:spPr>
            <a:xfrm rot="-98">
              <a:off x="-3303029" y="9856280"/>
              <a:ext cx="388538" cy="133852"/>
            </a:xfrm>
            <a:custGeom>
              <a:avLst/>
              <a:gdLst/>
              <a:ahLst/>
              <a:cxnLst/>
              <a:rect l="l" t="t" r="r" b="b"/>
              <a:pathLst>
                <a:path w="4436" h="1468" fill="none" extrusionOk="0">
                  <a:moveTo>
                    <a:pt x="0" y="1468"/>
                  </a:moveTo>
                  <a:cubicBezTo>
                    <a:pt x="0" y="1468"/>
                    <a:pt x="2994" y="0"/>
                    <a:pt x="4436"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1" name="Google Shape;3761;p93"/>
            <p:cNvSpPr/>
            <p:nvPr/>
          </p:nvSpPr>
          <p:spPr>
            <a:xfrm>
              <a:off x="-3562388" y="10560164"/>
              <a:ext cx="255935" cy="84795"/>
            </a:xfrm>
            <a:custGeom>
              <a:avLst/>
              <a:gdLst/>
              <a:ahLst/>
              <a:cxnLst/>
              <a:rect l="l" t="t" r="r" b="b"/>
              <a:pathLst>
                <a:path w="2807" h="930" fill="none" extrusionOk="0">
                  <a:moveTo>
                    <a:pt x="0" y="0"/>
                  </a:moveTo>
                  <a:lnTo>
                    <a:pt x="2807"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2" name="Google Shape;3762;p93"/>
            <p:cNvSpPr/>
            <p:nvPr/>
          </p:nvSpPr>
          <p:spPr>
            <a:xfrm>
              <a:off x="-4442787" y="9783160"/>
              <a:ext cx="859439" cy="1414801"/>
            </a:xfrm>
            <a:custGeom>
              <a:avLst/>
              <a:gdLst/>
              <a:ahLst/>
              <a:cxnLst/>
              <a:rect l="l" t="t" r="r" b="b"/>
              <a:pathLst>
                <a:path w="9426" h="15517" extrusionOk="0">
                  <a:moveTo>
                    <a:pt x="0" y="1"/>
                  </a:moveTo>
                  <a:lnTo>
                    <a:pt x="1365" y="3208"/>
                  </a:lnTo>
                  <a:cubicBezTo>
                    <a:pt x="1365" y="3208"/>
                    <a:pt x="1378" y="3208"/>
                    <a:pt x="1403" y="3208"/>
                  </a:cubicBezTo>
                  <a:cubicBezTo>
                    <a:pt x="1722" y="3208"/>
                    <a:pt x="3945" y="3230"/>
                    <a:pt x="4436" y="3839"/>
                  </a:cubicBezTo>
                  <a:lnTo>
                    <a:pt x="1800" y="4308"/>
                  </a:lnTo>
                  <a:cubicBezTo>
                    <a:pt x="1800" y="4308"/>
                    <a:pt x="3293" y="6970"/>
                    <a:pt x="3668" y="7584"/>
                  </a:cubicBezTo>
                  <a:cubicBezTo>
                    <a:pt x="3668" y="7584"/>
                    <a:pt x="4152" y="7544"/>
                    <a:pt x="4649" y="7544"/>
                  </a:cubicBezTo>
                  <a:cubicBezTo>
                    <a:pt x="5046" y="7544"/>
                    <a:pt x="5451" y="7570"/>
                    <a:pt x="5621" y="7661"/>
                  </a:cubicBezTo>
                  <a:lnTo>
                    <a:pt x="4009" y="8283"/>
                  </a:lnTo>
                  <a:cubicBezTo>
                    <a:pt x="4009" y="8283"/>
                    <a:pt x="5425" y="10313"/>
                    <a:pt x="5741" y="11004"/>
                  </a:cubicBezTo>
                  <a:lnTo>
                    <a:pt x="7379" y="11004"/>
                  </a:lnTo>
                  <a:lnTo>
                    <a:pt x="6039" y="11559"/>
                  </a:lnTo>
                  <a:lnTo>
                    <a:pt x="8752" y="15517"/>
                  </a:lnTo>
                  <a:cubicBezTo>
                    <a:pt x="8752" y="15517"/>
                    <a:pt x="9426" y="7567"/>
                    <a:pt x="5075" y="2116"/>
                  </a:cubicBezTo>
                  <a:cubicBezTo>
                    <a:pt x="4095" y="427"/>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3" name="Google Shape;3763;p93"/>
            <p:cNvSpPr/>
            <p:nvPr/>
          </p:nvSpPr>
          <p:spPr>
            <a:xfrm>
              <a:off x="-4025195" y="9944299"/>
              <a:ext cx="381201" cy="1253689"/>
            </a:xfrm>
            <a:custGeom>
              <a:avLst/>
              <a:gdLst/>
              <a:ahLst/>
              <a:cxnLst/>
              <a:rect l="l" t="t" r="r" b="b"/>
              <a:pathLst>
                <a:path w="4403" h="14144" fill="none" extrusionOk="0">
                  <a:moveTo>
                    <a:pt x="4394" y="14144"/>
                  </a:moveTo>
                  <a:cubicBezTo>
                    <a:pt x="4402" y="13913"/>
                    <a:pt x="4181" y="6108"/>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4" name="Google Shape;3764;p93"/>
            <p:cNvSpPr/>
            <p:nvPr/>
          </p:nvSpPr>
          <p:spPr>
            <a:xfrm>
              <a:off x="-4200987" y="10247521"/>
              <a:ext cx="351672" cy="65374"/>
            </a:xfrm>
            <a:custGeom>
              <a:avLst/>
              <a:gdLst/>
              <a:ahLst/>
              <a:cxnLst/>
              <a:rect l="l" t="t" r="r" b="b"/>
              <a:pathLst>
                <a:path w="3857" h="717" fill="none" extrusionOk="0">
                  <a:moveTo>
                    <a:pt x="3857" y="282"/>
                  </a:moveTo>
                  <a:cubicBezTo>
                    <a:pt x="3857" y="282"/>
                    <a:pt x="1135" y="0"/>
                    <a:pt x="1" y="71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5" name="Google Shape;3765;p93"/>
            <p:cNvSpPr/>
            <p:nvPr/>
          </p:nvSpPr>
          <p:spPr>
            <a:xfrm>
              <a:off x="-4397746" y="9856283"/>
              <a:ext cx="405284" cy="133849"/>
            </a:xfrm>
            <a:custGeom>
              <a:avLst/>
              <a:gdLst/>
              <a:ahLst/>
              <a:cxnLst/>
              <a:rect l="l" t="t" r="r" b="b"/>
              <a:pathLst>
                <a:path w="4445" h="1468" fill="none" extrusionOk="0">
                  <a:moveTo>
                    <a:pt x="4445" y="1468"/>
                  </a:moveTo>
                  <a:cubicBezTo>
                    <a:pt x="4445" y="1468"/>
                    <a:pt x="1451" y="0"/>
                    <a:pt x="1" y="3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6" name="Google Shape;3766;p93"/>
            <p:cNvSpPr/>
            <p:nvPr/>
          </p:nvSpPr>
          <p:spPr>
            <a:xfrm>
              <a:off x="-4004958" y="10560164"/>
              <a:ext cx="255206" cy="84795"/>
            </a:xfrm>
            <a:custGeom>
              <a:avLst/>
              <a:gdLst/>
              <a:ahLst/>
              <a:cxnLst/>
              <a:rect l="l" t="t" r="r" b="b"/>
              <a:pathLst>
                <a:path w="2799" h="930" fill="none" extrusionOk="0">
                  <a:moveTo>
                    <a:pt x="2798" y="0"/>
                  </a:moveTo>
                  <a:lnTo>
                    <a:pt x="1" y="930"/>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7" name="Google Shape;3767;p93"/>
            <p:cNvSpPr/>
            <p:nvPr/>
          </p:nvSpPr>
          <p:spPr>
            <a:xfrm>
              <a:off x="-5085215" y="10335962"/>
              <a:ext cx="1436593" cy="869013"/>
            </a:xfrm>
            <a:custGeom>
              <a:avLst/>
              <a:gdLst/>
              <a:ahLst/>
              <a:cxnLst/>
              <a:rect l="l" t="t" r="r" b="b"/>
              <a:pathLst>
                <a:path w="15756" h="9531" extrusionOk="0">
                  <a:moveTo>
                    <a:pt x="4231" y="1"/>
                  </a:moveTo>
                  <a:cubicBezTo>
                    <a:pt x="2393" y="1"/>
                    <a:pt x="0" y="1205"/>
                    <a:pt x="0" y="1205"/>
                  </a:cubicBezTo>
                  <a:lnTo>
                    <a:pt x="2892" y="3167"/>
                  </a:lnTo>
                  <a:cubicBezTo>
                    <a:pt x="2892" y="3167"/>
                    <a:pt x="4665" y="1999"/>
                    <a:pt x="5576" y="1999"/>
                  </a:cubicBezTo>
                  <a:cubicBezTo>
                    <a:pt x="5662" y="1999"/>
                    <a:pt x="5741" y="2010"/>
                    <a:pt x="5809" y="2033"/>
                  </a:cubicBezTo>
                  <a:lnTo>
                    <a:pt x="3856" y="3850"/>
                  </a:lnTo>
                  <a:cubicBezTo>
                    <a:pt x="3856" y="3850"/>
                    <a:pt x="6543" y="5274"/>
                    <a:pt x="7191" y="5598"/>
                  </a:cubicBezTo>
                  <a:cubicBezTo>
                    <a:pt x="7191" y="5598"/>
                    <a:pt x="8445" y="4643"/>
                    <a:pt x="8880" y="4600"/>
                  </a:cubicBezTo>
                  <a:lnTo>
                    <a:pt x="8880" y="4600"/>
                  </a:lnTo>
                  <a:lnTo>
                    <a:pt x="7865" y="5999"/>
                  </a:lnTo>
                  <a:cubicBezTo>
                    <a:pt x="7865" y="5999"/>
                    <a:pt x="10143" y="6946"/>
                    <a:pt x="10782" y="7355"/>
                  </a:cubicBezTo>
                  <a:lnTo>
                    <a:pt x="12164" y="6468"/>
                  </a:lnTo>
                  <a:lnTo>
                    <a:pt x="11337" y="7662"/>
                  </a:lnTo>
                  <a:lnTo>
                    <a:pt x="15755" y="9531"/>
                  </a:lnTo>
                  <a:cubicBezTo>
                    <a:pt x="15755" y="9531"/>
                    <a:pt x="12028" y="2476"/>
                    <a:pt x="5417" y="241"/>
                  </a:cubicBezTo>
                  <a:cubicBezTo>
                    <a:pt x="5080" y="70"/>
                    <a:pt x="4672" y="1"/>
                    <a:pt x="4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8" name="Google Shape;3768;p93"/>
            <p:cNvSpPr/>
            <p:nvPr/>
          </p:nvSpPr>
          <p:spPr>
            <a:xfrm>
              <a:off x="-4655408" y="10350371"/>
              <a:ext cx="1006759" cy="854608"/>
            </a:xfrm>
            <a:custGeom>
              <a:avLst/>
              <a:gdLst/>
              <a:ahLst/>
              <a:cxnLst/>
              <a:rect l="l" t="t" r="r" b="b"/>
              <a:pathLst>
                <a:path w="11346" h="9529" fill="none" extrusionOk="0">
                  <a:moveTo>
                    <a:pt x="11345" y="9529"/>
                  </a:moveTo>
                  <a:cubicBezTo>
                    <a:pt x="11234" y="9324"/>
                    <a:pt x="6824" y="2875"/>
                    <a:pt x="0"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69" name="Google Shape;3769;p93"/>
            <p:cNvSpPr/>
            <p:nvPr/>
          </p:nvSpPr>
          <p:spPr>
            <a:xfrm>
              <a:off x="-4595234" y="10537553"/>
              <a:ext cx="274627" cy="224114"/>
            </a:xfrm>
            <a:custGeom>
              <a:avLst/>
              <a:gdLst/>
              <a:ahLst/>
              <a:cxnLst/>
              <a:rect l="l" t="t" r="r" b="b"/>
              <a:pathLst>
                <a:path w="3012" h="2458" fill="none" extrusionOk="0">
                  <a:moveTo>
                    <a:pt x="3011" y="1"/>
                  </a:moveTo>
                  <a:cubicBezTo>
                    <a:pt x="3011" y="1"/>
                    <a:pt x="572" y="1238"/>
                    <a:pt x="0" y="2457"/>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70" name="Google Shape;3770;p93"/>
            <p:cNvSpPr/>
            <p:nvPr/>
          </p:nvSpPr>
          <p:spPr>
            <a:xfrm>
              <a:off x="-4988842" y="10377356"/>
              <a:ext cx="395254" cy="134669"/>
            </a:xfrm>
            <a:custGeom>
              <a:avLst/>
              <a:gdLst/>
              <a:ahLst/>
              <a:cxnLst/>
              <a:rect l="l" t="t" r="r" b="b"/>
              <a:pathLst>
                <a:path w="4335" h="1477" fill="none" extrusionOk="0">
                  <a:moveTo>
                    <a:pt x="4334" y="1"/>
                  </a:moveTo>
                  <a:cubicBezTo>
                    <a:pt x="4334" y="1"/>
                    <a:pt x="1016" y="384"/>
                    <a:pt x="1" y="1476"/>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71" name="Google Shape;3771;p93"/>
            <p:cNvSpPr/>
            <p:nvPr/>
          </p:nvSpPr>
          <p:spPr>
            <a:xfrm>
              <a:off x="-4250679" y="10725011"/>
              <a:ext cx="168861" cy="209344"/>
            </a:xfrm>
            <a:custGeom>
              <a:avLst/>
              <a:gdLst/>
              <a:ahLst/>
              <a:cxnLst/>
              <a:rect l="l" t="t" r="r" b="b"/>
              <a:pathLst>
                <a:path w="1852" h="2296" fill="none" extrusionOk="0">
                  <a:moveTo>
                    <a:pt x="1851" y="0"/>
                  </a:moveTo>
                  <a:lnTo>
                    <a:pt x="0" y="2295"/>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772" name="Google Shape;3772;p93"/>
          <p:cNvGrpSpPr/>
          <p:nvPr/>
        </p:nvGrpSpPr>
        <p:grpSpPr>
          <a:xfrm rot="-2388593" flipH="1">
            <a:off x="3510398" y="4716464"/>
            <a:ext cx="494404" cy="365727"/>
            <a:chOff x="830525" y="3091250"/>
            <a:chExt cx="484300" cy="358275"/>
          </a:xfrm>
        </p:grpSpPr>
        <p:sp>
          <p:nvSpPr>
            <p:cNvPr id="3773" name="Google Shape;3773;p9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74" name="Google Shape;3774;p9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75" name="Google Shape;3775;p9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76" name="Google Shape;3776;p9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777" name="Google Shape;3777;p93"/>
          <p:cNvGrpSpPr/>
          <p:nvPr/>
        </p:nvGrpSpPr>
        <p:grpSpPr>
          <a:xfrm rot="2388593">
            <a:off x="5139198" y="4716464"/>
            <a:ext cx="494404" cy="365727"/>
            <a:chOff x="830525" y="3091250"/>
            <a:chExt cx="484300" cy="358275"/>
          </a:xfrm>
        </p:grpSpPr>
        <p:sp>
          <p:nvSpPr>
            <p:cNvPr id="3778" name="Google Shape;3778;p9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79" name="Google Shape;3779;p9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80" name="Google Shape;3780;p9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81" name="Google Shape;3781;p9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782" name="Google Shape;3782;p93">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3783" name="Google Shape;3783;p93">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784" name="Google Shape;3784;p93">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85" name="Google Shape;3785;p93">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659"/>
                                        </p:tgtEl>
                                        <p:attrNameLst>
                                          <p:attrName>style.visibility</p:attrName>
                                        </p:attrNameLst>
                                      </p:cBhvr>
                                      <p:to>
                                        <p:strVal val="visible"/>
                                      </p:to>
                                    </p:set>
                                    <p:animEffect transition="in" filter="fade">
                                      <p:cBhvr>
                                        <p:cTn id="7" dur="1000"/>
                                        <p:tgtEl>
                                          <p:spTgt spid="3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789"/>
        <p:cNvGrpSpPr/>
        <p:nvPr/>
      </p:nvGrpSpPr>
      <p:grpSpPr>
        <a:xfrm>
          <a:off x="0" y="0"/>
          <a:ext cx="0" cy="0"/>
          <a:chOff x="0" y="0"/>
          <a:chExt cx="0" cy="0"/>
        </a:xfrm>
      </p:grpSpPr>
      <p:sp>
        <p:nvSpPr>
          <p:cNvPr id="3790" name="Google Shape;3790;p94"/>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این یک نمودار است</a:t>
            </a:r>
            <a:endParaRPr dirty="0">
              <a:cs typeface="B Nazanin" panose="00000400000000000000" pitchFamily="2" charset="-78"/>
            </a:endParaRPr>
          </a:p>
        </p:txBody>
      </p:sp>
      <p:sp>
        <p:nvSpPr>
          <p:cNvPr id="3791" name="Google Shape;3791;p94"/>
          <p:cNvSpPr txBox="1"/>
          <p:nvPr/>
        </p:nvSpPr>
        <p:spPr>
          <a:xfrm>
            <a:off x="655174" y="3665675"/>
            <a:ext cx="4387500" cy="556200"/>
          </a:xfrm>
          <a:prstGeom prst="rect">
            <a:avLst/>
          </a:prstGeom>
          <a:noFill/>
          <a:ln>
            <a:noFill/>
          </a:ln>
        </p:spPr>
        <p:txBody>
          <a:bodyPr spcFirstLastPara="1" wrap="square" lIns="91425" tIns="91425" rIns="91425" bIns="91425" anchor="t" anchorCtr="0">
            <a:noAutofit/>
          </a:bodyPr>
          <a:lstStyle/>
          <a:p>
            <a:pPr marL="0" lvl="0" indent="0" algn="ctr" rtl="1">
              <a:lnSpc>
                <a:spcPct val="200000"/>
              </a:lnSpc>
              <a:spcBef>
                <a:spcPts val="0"/>
              </a:spcBef>
              <a:spcAft>
                <a:spcPts val="0"/>
              </a:spcAft>
              <a:buNone/>
            </a:pPr>
            <a:r>
              <a:rPr lang="fa-IR" dirty="0">
                <a:solidFill>
                  <a:schemeClr val="dk1"/>
                </a:solidFill>
                <a:latin typeface="Cabin"/>
                <a:ea typeface="Cabin"/>
                <a:cs typeface="B Nazanin" panose="00000400000000000000" pitchFamily="2" charset="-78"/>
                <a:sym typeface="Cabin"/>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b="1" dirty="0">
              <a:solidFill>
                <a:schemeClr val="dk1"/>
              </a:solidFill>
              <a:latin typeface="Anaheim"/>
              <a:ea typeface="Anaheim"/>
              <a:cs typeface="B Nazanin" panose="00000400000000000000" pitchFamily="2" charset="-78"/>
              <a:sym typeface="Anaheim"/>
            </a:endParaRPr>
          </a:p>
        </p:txBody>
      </p:sp>
      <p:pic>
        <p:nvPicPr>
          <p:cNvPr id="3792" name="Google Shape;3792;p94" title="Gráfico">
            <a:hlinkClick r:id="rId3"/>
          </p:cNvPr>
          <p:cNvPicPr preferRelativeResize="0"/>
          <p:nvPr/>
        </p:nvPicPr>
        <p:blipFill>
          <a:blip r:embed="rId4">
            <a:alphaModFix/>
          </a:blip>
          <a:stretch>
            <a:fillRect/>
          </a:stretch>
        </p:blipFill>
        <p:spPr>
          <a:xfrm>
            <a:off x="787925" y="1008100"/>
            <a:ext cx="4754124" cy="2935675"/>
          </a:xfrm>
          <a:prstGeom prst="rect">
            <a:avLst/>
          </a:prstGeom>
          <a:noFill/>
          <a:ln>
            <a:noFill/>
          </a:ln>
        </p:spPr>
      </p:pic>
      <p:sp>
        <p:nvSpPr>
          <p:cNvPr id="3793" name="Google Shape;3793;p94"/>
          <p:cNvSpPr txBox="1"/>
          <p:nvPr/>
        </p:nvSpPr>
        <p:spPr>
          <a:xfrm>
            <a:off x="5969150" y="4165200"/>
            <a:ext cx="2067900"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3794" name="Google Shape;3794;p94"/>
          <p:cNvSpPr txBox="1"/>
          <p:nvPr/>
        </p:nvSpPr>
        <p:spPr>
          <a:xfrm>
            <a:off x="5969150" y="3578675"/>
            <a:ext cx="19860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endParaRPr lang="fa-IR" sz="2200" dirty="0">
              <a:solidFill>
                <a:srgbClr val="191919"/>
              </a:solidFill>
              <a:latin typeface="Bebas Neue"/>
              <a:ea typeface="Bebas Neue"/>
              <a:cs typeface="B Nazanin" panose="00000400000000000000" pitchFamily="2" charset="-78"/>
              <a:sym typeface="Bebas Neue"/>
            </a:endParaRPr>
          </a:p>
        </p:txBody>
      </p:sp>
      <p:sp>
        <p:nvSpPr>
          <p:cNvPr id="3795" name="Google Shape;3795;p94"/>
          <p:cNvSpPr txBox="1"/>
          <p:nvPr/>
        </p:nvSpPr>
        <p:spPr>
          <a:xfrm>
            <a:off x="5969150" y="946000"/>
            <a:ext cx="19860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endParaRPr sz="2200" dirty="0">
              <a:solidFill>
                <a:srgbClr val="191919"/>
              </a:solidFill>
              <a:latin typeface="Bebas Neue"/>
              <a:ea typeface="Bebas Neue"/>
              <a:cs typeface="B Nazanin" panose="00000400000000000000" pitchFamily="2" charset="-78"/>
              <a:sym typeface="Bebas Neue"/>
            </a:endParaRPr>
          </a:p>
        </p:txBody>
      </p:sp>
      <p:sp>
        <p:nvSpPr>
          <p:cNvPr id="3796" name="Google Shape;3796;p94"/>
          <p:cNvSpPr txBox="1"/>
          <p:nvPr/>
        </p:nvSpPr>
        <p:spPr>
          <a:xfrm>
            <a:off x="5969150" y="1532525"/>
            <a:ext cx="2067900"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3797" name="Google Shape;3797;p94"/>
          <p:cNvSpPr txBox="1"/>
          <p:nvPr/>
        </p:nvSpPr>
        <p:spPr>
          <a:xfrm>
            <a:off x="5969150" y="2262338"/>
            <a:ext cx="19860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endParaRPr lang="fa-IR" sz="2200" dirty="0">
              <a:solidFill>
                <a:srgbClr val="191919"/>
              </a:solidFill>
              <a:latin typeface="Bebas Neue"/>
              <a:ea typeface="Bebas Neue"/>
              <a:cs typeface="B Nazanin" panose="00000400000000000000" pitchFamily="2" charset="-78"/>
              <a:sym typeface="Bebas Neue"/>
            </a:endParaRPr>
          </a:p>
        </p:txBody>
      </p:sp>
      <p:sp>
        <p:nvSpPr>
          <p:cNvPr id="3798" name="Google Shape;3798;p94"/>
          <p:cNvSpPr txBox="1"/>
          <p:nvPr/>
        </p:nvSpPr>
        <p:spPr>
          <a:xfrm>
            <a:off x="5969150" y="2848863"/>
            <a:ext cx="2067900"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3799" name="Google Shape;3799;p94"/>
          <p:cNvSpPr/>
          <p:nvPr/>
        </p:nvSpPr>
        <p:spPr>
          <a:xfrm>
            <a:off x="5674800" y="1106200"/>
            <a:ext cx="207300" cy="2073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800" name="Google Shape;3800;p94"/>
          <p:cNvSpPr/>
          <p:nvPr/>
        </p:nvSpPr>
        <p:spPr>
          <a:xfrm>
            <a:off x="5674800" y="2422550"/>
            <a:ext cx="207300" cy="207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801" name="Google Shape;3801;p94"/>
          <p:cNvSpPr/>
          <p:nvPr/>
        </p:nvSpPr>
        <p:spPr>
          <a:xfrm>
            <a:off x="5674800" y="3738900"/>
            <a:ext cx="207300" cy="207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802" name="Google Shape;3802;p94"/>
          <p:cNvGrpSpPr/>
          <p:nvPr/>
        </p:nvGrpSpPr>
        <p:grpSpPr>
          <a:xfrm rot="-2388593" flipH="1">
            <a:off x="3510398" y="4716464"/>
            <a:ext cx="494404" cy="365727"/>
            <a:chOff x="830525" y="3091250"/>
            <a:chExt cx="484300" cy="358275"/>
          </a:xfrm>
        </p:grpSpPr>
        <p:sp>
          <p:nvSpPr>
            <p:cNvPr id="3803" name="Google Shape;3803;p9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804" name="Google Shape;3804;p9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805" name="Google Shape;3805;p9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806" name="Google Shape;3806;p9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807" name="Google Shape;3807;p94"/>
          <p:cNvGrpSpPr/>
          <p:nvPr/>
        </p:nvGrpSpPr>
        <p:grpSpPr>
          <a:xfrm rot="2388593">
            <a:off x="5139198" y="4716464"/>
            <a:ext cx="494404" cy="365727"/>
            <a:chOff x="830525" y="3091250"/>
            <a:chExt cx="484300" cy="358275"/>
          </a:xfrm>
        </p:grpSpPr>
        <p:sp>
          <p:nvSpPr>
            <p:cNvPr id="3808" name="Google Shape;3808;p9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809" name="Google Shape;3809;p9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810" name="Google Shape;3810;p9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811" name="Google Shape;3811;p9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812" name="Google Shape;3812;p94">
            <a:hlinkClick r:id="rId5"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3813" name="Google Shape;3813;p94">
            <a:hlinkClick r:id="rId6"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814" name="Google Shape;3814;p94">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815" name="Google Shape;3815;p94">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819"/>
        <p:cNvGrpSpPr/>
        <p:nvPr/>
      </p:nvGrpSpPr>
      <p:grpSpPr>
        <a:xfrm>
          <a:off x="0" y="0"/>
          <a:ext cx="0" cy="0"/>
          <a:chOff x="0" y="0"/>
          <a:chExt cx="0" cy="0"/>
        </a:xfrm>
      </p:grpSpPr>
      <p:sp>
        <p:nvSpPr>
          <p:cNvPr id="3820" name="Google Shape;3820;p95"/>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اینها سفرهای بعدی ما هستند</a:t>
            </a:r>
            <a:endParaRPr dirty="0">
              <a:cs typeface="B Nazanin" panose="00000400000000000000" pitchFamily="2" charset="-78"/>
            </a:endParaRPr>
          </a:p>
        </p:txBody>
      </p:sp>
      <p:graphicFrame>
        <p:nvGraphicFramePr>
          <p:cNvPr id="3821" name="Google Shape;3821;p95"/>
          <p:cNvGraphicFramePr/>
          <p:nvPr>
            <p:extLst>
              <p:ext uri="{D42A27DB-BD31-4B8C-83A1-F6EECF244321}">
                <p14:modId xmlns:p14="http://schemas.microsoft.com/office/powerpoint/2010/main" val="1692826983"/>
              </p:ext>
            </p:extLst>
          </p:nvPr>
        </p:nvGraphicFramePr>
        <p:xfrm>
          <a:off x="828312" y="1030810"/>
          <a:ext cx="7487325" cy="4297540"/>
        </p:xfrm>
        <a:graphic>
          <a:graphicData uri="http://schemas.openxmlformats.org/drawingml/2006/table">
            <a:tbl>
              <a:tblPr>
                <a:noFill/>
                <a:tableStyleId>{3657EBDF-2FBC-45AD-93CA-A3436CBB89FB}</a:tableStyleId>
              </a:tblPr>
              <a:tblGrid>
                <a:gridCol w="1310025">
                  <a:extLst>
                    <a:ext uri="{9D8B030D-6E8A-4147-A177-3AD203B41FA5}">
                      <a16:colId xmlns:a16="http://schemas.microsoft.com/office/drawing/2014/main" val="20000"/>
                    </a:ext>
                  </a:extLst>
                </a:gridCol>
                <a:gridCol w="2059100">
                  <a:extLst>
                    <a:ext uri="{9D8B030D-6E8A-4147-A177-3AD203B41FA5}">
                      <a16:colId xmlns:a16="http://schemas.microsoft.com/office/drawing/2014/main" val="20001"/>
                    </a:ext>
                  </a:extLst>
                </a:gridCol>
                <a:gridCol w="2059100">
                  <a:extLst>
                    <a:ext uri="{9D8B030D-6E8A-4147-A177-3AD203B41FA5}">
                      <a16:colId xmlns:a16="http://schemas.microsoft.com/office/drawing/2014/main" val="20002"/>
                    </a:ext>
                  </a:extLst>
                </a:gridCol>
                <a:gridCol w="2059100">
                  <a:extLst>
                    <a:ext uri="{9D8B030D-6E8A-4147-A177-3AD203B41FA5}">
                      <a16:colId xmlns:a16="http://schemas.microsoft.com/office/drawing/2014/main" val="20003"/>
                    </a:ext>
                  </a:extLst>
                </a:gridCol>
              </a:tblGrid>
              <a:tr h="579100">
                <a:tc>
                  <a:txBody>
                    <a:bodyPr/>
                    <a:lstStyle/>
                    <a:p>
                      <a:pPr marL="0" lvl="0" indent="0" algn="ctr" rtl="1">
                        <a:spcBef>
                          <a:spcPts val="0"/>
                        </a:spcBef>
                        <a:spcAft>
                          <a:spcPts val="0"/>
                        </a:spcAft>
                        <a:buNone/>
                      </a:pPr>
                      <a:endParaRPr sz="1200">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fa-IR" sz="2600" dirty="0">
                          <a:solidFill>
                            <a:schemeClr val="lt1"/>
                          </a:solidFill>
                          <a:latin typeface="Gorditas"/>
                          <a:ea typeface="Gorditas"/>
                          <a:cs typeface="B Nazanin" panose="00000400000000000000" pitchFamily="2" charset="-78"/>
                          <a:sym typeface="Gorditas"/>
                        </a:rPr>
                        <a:t>کنگو</a:t>
                      </a:r>
                      <a:endParaRPr sz="2600" dirty="0">
                        <a:solidFill>
                          <a:schemeClr val="lt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28575" cap="flat" cmpd="sng">
                      <a:solidFill>
                        <a:srgbClr val="14293A">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fa-IR" sz="2600" dirty="0">
                          <a:solidFill>
                            <a:schemeClr val="lt1"/>
                          </a:solidFill>
                          <a:latin typeface="Gorditas"/>
                          <a:ea typeface="Gorditas"/>
                          <a:cs typeface="B Nazanin" panose="00000400000000000000" pitchFamily="2" charset="-78"/>
                          <a:sym typeface="Gorditas"/>
                        </a:rPr>
                        <a:t>آمازون</a:t>
                      </a:r>
                      <a:endParaRPr sz="2600" dirty="0">
                        <a:solidFill>
                          <a:schemeClr val="lt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28575" cap="flat" cmpd="sng">
                      <a:solidFill>
                        <a:srgbClr val="14293A">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Clr>
                          <a:srgbClr val="000000"/>
                        </a:buClr>
                        <a:buSzPts val="1100"/>
                        <a:buFont typeface="Arial"/>
                        <a:buNone/>
                      </a:pPr>
                      <a:r>
                        <a:rPr lang="fa-IR" sz="2600" dirty="0">
                          <a:solidFill>
                            <a:schemeClr val="lt1"/>
                          </a:solidFill>
                          <a:latin typeface="Gorditas"/>
                          <a:ea typeface="Gorditas"/>
                          <a:cs typeface="B Nazanin" panose="00000400000000000000" pitchFamily="2" charset="-78"/>
                          <a:sym typeface="Gorditas"/>
                        </a:rPr>
                        <a:t>آسیا</a:t>
                      </a:r>
                      <a:endParaRPr sz="2600" dirty="0">
                        <a:solidFill>
                          <a:schemeClr val="lt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28575" cap="flat" cmpd="sng">
                      <a:solidFill>
                        <a:srgbClr val="14293A">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670525">
                <a:tc>
                  <a:txBody>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آوریل</a:t>
                      </a:r>
                      <a:endParaRPr sz="2600" dirty="0">
                        <a:solidFill>
                          <a:schemeClr val="dk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14293A">
                          <a:alpha val="0"/>
                        </a:srgbClr>
                      </a:solidFill>
                      <a:prstDash val="solid"/>
                      <a:round/>
                      <a:headEnd type="none" w="sm" len="sm"/>
                      <a:tailEnd type="none" w="sm" len="sm"/>
                    </a:lnL>
                    <a:lnR w="2857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در اینجا می توانید یک سفر برنامه ریزی شده جدید را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2857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2857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2857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 </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2857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1"/>
                  </a:ext>
                </a:extLst>
              </a:tr>
              <a:tr h="670525">
                <a:tc>
                  <a:txBody>
                    <a:bodyPr/>
                    <a:lstStyle/>
                    <a:p>
                      <a:pPr marL="0" lvl="0" indent="0" algn="ctr" rtl="1">
                        <a:spcBef>
                          <a:spcPts val="0"/>
                        </a:spcBef>
                        <a:spcAft>
                          <a:spcPts val="0"/>
                        </a:spcAft>
                        <a:buClr>
                          <a:srgbClr val="000000"/>
                        </a:buClr>
                        <a:buSzPts val="1100"/>
                        <a:buFont typeface="Arial"/>
                        <a:buNone/>
                      </a:pPr>
                      <a:r>
                        <a:rPr lang="fa-IR" sz="2600" dirty="0">
                          <a:solidFill>
                            <a:schemeClr val="dk1"/>
                          </a:solidFill>
                          <a:latin typeface="Gorditas"/>
                          <a:ea typeface="Gorditas"/>
                          <a:cs typeface="B Nazanin" panose="00000400000000000000" pitchFamily="2" charset="-78"/>
                          <a:sym typeface="Gorditas"/>
                        </a:rPr>
                        <a:t>ممکن است</a:t>
                      </a:r>
                      <a:endParaRPr sz="2600" dirty="0">
                        <a:solidFill>
                          <a:schemeClr val="dk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14293A">
                          <a:alpha val="0"/>
                        </a:srgbClr>
                      </a:solidFill>
                      <a:prstDash val="solid"/>
                      <a:round/>
                      <a:headEnd type="none" w="sm" len="sm"/>
                      <a:tailEnd type="none" w="sm" len="sm"/>
                    </a:lnL>
                    <a:lnR w="2857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2857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2"/>
                  </a:ext>
                </a:extLst>
              </a:tr>
              <a:tr h="670525">
                <a:tc>
                  <a:txBody>
                    <a:bodyPr/>
                    <a:lstStyle/>
                    <a:p>
                      <a:pPr marL="0" lvl="0" indent="0" algn="ctr" rtl="1">
                        <a:spcBef>
                          <a:spcPts val="0"/>
                        </a:spcBef>
                        <a:spcAft>
                          <a:spcPts val="0"/>
                        </a:spcAft>
                        <a:buClr>
                          <a:srgbClr val="000000"/>
                        </a:buClr>
                        <a:buSzPts val="1100"/>
                        <a:buFont typeface="Arial"/>
                        <a:buNone/>
                      </a:pPr>
                      <a:r>
                        <a:rPr lang="fa-IR" sz="2600" dirty="0">
                          <a:solidFill>
                            <a:schemeClr val="dk1"/>
                          </a:solidFill>
                          <a:latin typeface="Gorditas"/>
                          <a:ea typeface="Gorditas"/>
                          <a:cs typeface="B Nazanin" panose="00000400000000000000" pitchFamily="2" charset="-78"/>
                          <a:sym typeface="Gorditas"/>
                        </a:rPr>
                        <a:t>ژوئن</a:t>
                      </a:r>
                      <a:endParaRPr sz="2600" dirty="0">
                        <a:solidFill>
                          <a:schemeClr val="dk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14293A">
                          <a:alpha val="0"/>
                        </a:srgbClr>
                      </a:solidFill>
                      <a:prstDash val="solid"/>
                      <a:round/>
                      <a:headEnd type="none" w="sm" len="sm"/>
                      <a:tailEnd type="none" w="sm" len="sm"/>
                    </a:lnL>
                    <a:lnR w="2857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2857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670525">
                <a:tc>
                  <a:txBody>
                    <a:bodyPr/>
                    <a:lstStyle/>
                    <a:p>
                      <a:pPr marL="0" lvl="0" indent="0" algn="ctr" rtl="1">
                        <a:spcBef>
                          <a:spcPts val="0"/>
                        </a:spcBef>
                        <a:spcAft>
                          <a:spcPts val="0"/>
                        </a:spcAft>
                        <a:buClr>
                          <a:srgbClr val="000000"/>
                        </a:buClr>
                        <a:buSzPts val="1100"/>
                        <a:buFont typeface="Arial"/>
                        <a:buNone/>
                      </a:pPr>
                      <a:r>
                        <a:rPr lang="fa-IR" sz="2600" dirty="0">
                          <a:solidFill>
                            <a:schemeClr val="dk1"/>
                          </a:solidFill>
                          <a:latin typeface="Gorditas"/>
                          <a:ea typeface="Gorditas"/>
                          <a:cs typeface="B Nazanin" panose="00000400000000000000" pitchFamily="2" charset="-78"/>
                          <a:sym typeface="Gorditas"/>
                        </a:rPr>
                        <a:t>جولای</a:t>
                      </a:r>
                      <a:endParaRPr sz="2600" dirty="0">
                        <a:solidFill>
                          <a:schemeClr val="dk1"/>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14293A">
                          <a:alpha val="0"/>
                        </a:srgbClr>
                      </a:solidFill>
                      <a:prstDash val="solid"/>
                      <a:round/>
                      <a:headEnd type="none" w="sm" len="sm"/>
                      <a:tailEnd type="none" w="sm" len="sm"/>
                    </a:lnL>
                    <a:lnR w="2857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2857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می توانید یک سفر برنامه ریزی شده جدید را در اینجا اضافه کنید</a:t>
                      </a:r>
                      <a:endParaRPr sz="1600" dirty="0">
                        <a:solidFill>
                          <a:schemeClr val="dk1"/>
                        </a:solidFill>
                        <a:latin typeface="Cabin"/>
                        <a:ea typeface="Cabin"/>
                        <a:cs typeface="B Nazanin" panose="00000400000000000000" pitchFamily="2" charset="-78"/>
                        <a:sym typeface="Cabin"/>
                      </a:endParaRPr>
                    </a:p>
                  </a:txBody>
                  <a:tcPr marL="91425" marR="91425" marT="91425" marB="91425" anchor="ctr">
                    <a:lnL w="9525" cap="flat" cmpd="sng">
                      <a:solidFill>
                        <a:srgbClr val="14293A">
                          <a:alpha val="0"/>
                        </a:srgbClr>
                      </a:solidFill>
                      <a:prstDash val="solid"/>
                      <a:round/>
                      <a:headEnd type="none" w="sm" len="sm"/>
                      <a:tailEnd type="none" w="sm" len="sm"/>
                    </a:lnL>
                    <a:lnR w="9525" cap="flat" cmpd="sng">
                      <a:solidFill>
                        <a:srgbClr val="14293A">
                          <a:alpha val="0"/>
                        </a:srgbClr>
                      </a:solidFill>
                      <a:prstDash val="solid"/>
                      <a:round/>
                      <a:headEnd type="none" w="sm" len="sm"/>
                      <a:tailEnd type="none" w="sm" len="sm"/>
                    </a:lnR>
                    <a:lnT w="9525" cap="flat" cmpd="sng">
                      <a:solidFill>
                        <a:srgbClr val="14293A">
                          <a:alpha val="0"/>
                        </a:srgbClr>
                      </a:solidFill>
                      <a:prstDash val="solid"/>
                      <a:round/>
                      <a:headEnd type="none" w="sm" len="sm"/>
                      <a:tailEnd type="none" w="sm" len="sm"/>
                    </a:lnT>
                    <a:lnB w="9525" cap="flat" cmpd="sng">
                      <a:solidFill>
                        <a:srgbClr val="14293A">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4"/>
                  </a:ext>
                </a:extLst>
              </a:tr>
            </a:tbl>
          </a:graphicData>
        </a:graphic>
      </p:graphicFrame>
      <p:grpSp>
        <p:nvGrpSpPr>
          <p:cNvPr id="3822" name="Google Shape;3822;p95"/>
          <p:cNvGrpSpPr/>
          <p:nvPr/>
        </p:nvGrpSpPr>
        <p:grpSpPr>
          <a:xfrm rot="-423967">
            <a:off x="8216958" y="3324791"/>
            <a:ext cx="1202284" cy="1547770"/>
            <a:chOff x="8607977" y="1775069"/>
            <a:chExt cx="1107026" cy="1425009"/>
          </a:xfrm>
        </p:grpSpPr>
        <p:sp>
          <p:nvSpPr>
            <p:cNvPr id="3823" name="Google Shape;3823;p95"/>
            <p:cNvSpPr/>
            <p:nvPr/>
          </p:nvSpPr>
          <p:spPr>
            <a:xfrm>
              <a:off x="8607977" y="1775069"/>
              <a:ext cx="1107026" cy="1425009"/>
            </a:xfrm>
            <a:custGeom>
              <a:avLst/>
              <a:gdLst/>
              <a:ahLst/>
              <a:cxnLst/>
              <a:rect l="l" t="t" r="r" b="b"/>
              <a:pathLst>
                <a:path w="9828" h="12651" extrusionOk="0">
                  <a:moveTo>
                    <a:pt x="1" y="1"/>
                  </a:moveTo>
                  <a:cubicBezTo>
                    <a:pt x="1" y="1"/>
                    <a:pt x="905" y="2654"/>
                    <a:pt x="1835" y="3745"/>
                  </a:cubicBezTo>
                  <a:cubicBezTo>
                    <a:pt x="2756" y="4837"/>
                    <a:pt x="3703" y="7345"/>
                    <a:pt x="3984" y="8957"/>
                  </a:cubicBezTo>
                  <a:cubicBezTo>
                    <a:pt x="4257" y="10569"/>
                    <a:pt x="7456" y="12463"/>
                    <a:pt x="8591" y="12651"/>
                  </a:cubicBezTo>
                  <a:cubicBezTo>
                    <a:pt x="8591" y="12651"/>
                    <a:pt x="9828" y="5639"/>
                    <a:pt x="9111" y="4743"/>
                  </a:cubicBezTo>
                  <a:cubicBezTo>
                    <a:pt x="8403" y="3839"/>
                    <a:pt x="5324" y="2986"/>
                    <a:pt x="4778" y="2466"/>
                  </a:cubicBezTo>
                  <a:cubicBezTo>
                    <a:pt x="4232" y="1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4" name="Google Shape;3824;p95"/>
            <p:cNvSpPr/>
            <p:nvPr/>
          </p:nvSpPr>
          <p:spPr>
            <a:xfrm>
              <a:off x="8633101" y="1812598"/>
              <a:ext cx="999226" cy="1004171"/>
            </a:xfrm>
            <a:custGeom>
              <a:avLst/>
              <a:gdLst/>
              <a:ahLst/>
              <a:cxnLst/>
              <a:rect l="l" t="t" r="r" b="b"/>
              <a:pathLst>
                <a:path w="9094" h="9248" fill="none" extrusionOk="0">
                  <a:moveTo>
                    <a:pt x="9094" y="9247"/>
                  </a:moveTo>
                  <a:cubicBezTo>
                    <a:pt x="9094" y="9247"/>
                    <a:pt x="3660" y="294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5" name="Google Shape;3825;p95"/>
            <p:cNvSpPr/>
            <p:nvPr/>
          </p:nvSpPr>
          <p:spPr>
            <a:xfrm>
              <a:off x="9146051" y="2115124"/>
              <a:ext cx="100024" cy="274050"/>
            </a:xfrm>
            <a:custGeom>
              <a:avLst/>
              <a:gdLst/>
              <a:ahLst/>
              <a:cxnLst/>
              <a:rect l="l" t="t" r="r" b="b"/>
              <a:pathLst>
                <a:path w="888" h="2987" fill="none" extrusionOk="0">
                  <a:moveTo>
                    <a:pt x="1" y="1"/>
                  </a:moveTo>
                  <a:lnTo>
                    <a:pt x="888" y="2986"/>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6" name="Google Shape;3826;p95"/>
            <p:cNvSpPr/>
            <p:nvPr/>
          </p:nvSpPr>
          <p:spPr>
            <a:xfrm>
              <a:off x="9037476" y="2527398"/>
              <a:ext cx="447847" cy="123099"/>
            </a:xfrm>
            <a:custGeom>
              <a:avLst/>
              <a:gdLst/>
              <a:ahLst/>
              <a:cxnLst/>
              <a:rect l="l" t="t" r="r" b="b"/>
              <a:pathLst>
                <a:path w="4436" h="1093" fill="none" extrusionOk="0">
                  <a:moveTo>
                    <a:pt x="4436" y="1093"/>
                  </a:moveTo>
                  <a:lnTo>
                    <a:pt x="0" y="1"/>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827" name="Google Shape;3827;p95"/>
          <p:cNvGrpSpPr/>
          <p:nvPr/>
        </p:nvGrpSpPr>
        <p:grpSpPr>
          <a:xfrm rot="-2388593" flipH="1">
            <a:off x="3510398" y="4716464"/>
            <a:ext cx="494404" cy="365727"/>
            <a:chOff x="830525" y="3091250"/>
            <a:chExt cx="484300" cy="358275"/>
          </a:xfrm>
        </p:grpSpPr>
        <p:sp>
          <p:nvSpPr>
            <p:cNvPr id="3828" name="Google Shape;3828;p9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9" name="Google Shape;3829;p9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0" name="Google Shape;3830;p9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1" name="Google Shape;3831;p9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832" name="Google Shape;3832;p95"/>
          <p:cNvGrpSpPr/>
          <p:nvPr/>
        </p:nvGrpSpPr>
        <p:grpSpPr>
          <a:xfrm rot="2388593">
            <a:off x="5139198" y="4716464"/>
            <a:ext cx="494404" cy="365727"/>
            <a:chOff x="830525" y="3091250"/>
            <a:chExt cx="484300" cy="358275"/>
          </a:xfrm>
        </p:grpSpPr>
        <p:sp>
          <p:nvSpPr>
            <p:cNvPr id="3833" name="Google Shape;3833;p9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4" name="Google Shape;3834;p9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5" name="Google Shape;3835;p9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6" name="Google Shape;3836;p9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837" name="Google Shape;3837;p95">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3838" name="Google Shape;3838;p95">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839" name="Google Shape;3839;p95">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0" name="Google Shape;3840;p95">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844"/>
        <p:cNvGrpSpPr/>
        <p:nvPr/>
      </p:nvGrpSpPr>
      <p:grpSpPr>
        <a:xfrm>
          <a:off x="0" y="0"/>
          <a:ext cx="0" cy="0"/>
          <a:chOff x="0" y="0"/>
          <a:chExt cx="0" cy="0"/>
        </a:xfrm>
      </p:grpSpPr>
      <p:sp>
        <p:nvSpPr>
          <p:cNvPr id="3845" name="Google Shape;3845;p96"/>
          <p:cNvSpPr txBox="1">
            <a:spLocks noGrp="1"/>
          </p:cNvSpPr>
          <p:nvPr>
            <p:ph type="title"/>
          </p:nvPr>
        </p:nvSpPr>
        <p:spPr>
          <a:xfrm>
            <a:off x="1343925" y="340488"/>
            <a:ext cx="7720500" cy="556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US" dirty="0">
                <a:cs typeface="B Nazanin" panose="00000400000000000000" pitchFamily="2" charset="-78"/>
              </a:rPr>
              <a:t>INFOGRAPHICS </a:t>
            </a:r>
            <a:r>
              <a:rPr lang="fa-IR" dirty="0">
                <a:cs typeface="B Nazanin" panose="00000400000000000000" pitchFamily="2" charset="-78"/>
              </a:rPr>
              <a:t>ممکن است کمک کند</a:t>
            </a:r>
            <a:endParaRPr dirty="0">
              <a:cs typeface="B Nazanin" panose="00000400000000000000" pitchFamily="2" charset="-78"/>
            </a:endParaRPr>
          </a:p>
        </p:txBody>
      </p:sp>
      <p:grpSp>
        <p:nvGrpSpPr>
          <p:cNvPr id="3846" name="Google Shape;3846;p96"/>
          <p:cNvGrpSpPr/>
          <p:nvPr/>
        </p:nvGrpSpPr>
        <p:grpSpPr>
          <a:xfrm>
            <a:off x="3075450" y="1491741"/>
            <a:ext cx="2993105" cy="2840104"/>
            <a:chOff x="2496269" y="1171698"/>
            <a:chExt cx="761953" cy="723022"/>
          </a:xfrm>
        </p:grpSpPr>
        <p:sp>
          <p:nvSpPr>
            <p:cNvPr id="3847" name="Google Shape;3847;p9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8" name="Google Shape;3848;p9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3849" name="Google Shape;3849;p96"/>
            <p:cNvGrpSpPr/>
            <p:nvPr/>
          </p:nvGrpSpPr>
          <p:grpSpPr>
            <a:xfrm>
              <a:off x="2496269" y="1171698"/>
              <a:ext cx="761953" cy="723022"/>
              <a:chOff x="2496269" y="1120652"/>
              <a:chExt cx="761953" cy="723022"/>
            </a:xfrm>
          </p:grpSpPr>
          <p:grpSp>
            <p:nvGrpSpPr>
              <p:cNvPr id="3850" name="Google Shape;3850;p96"/>
              <p:cNvGrpSpPr/>
              <p:nvPr/>
            </p:nvGrpSpPr>
            <p:grpSpPr>
              <a:xfrm>
                <a:off x="2496269" y="1120652"/>
                <a:ext cx="761953" cy="723022"/>
                <a:chOff x="2496269" y="1120652"/>
                <a:chExt cx="761953" cy="723022"/>
              </a:xfrm>
            </p:grpSpPr>
            <p:grpSp>
              <p:nvGrpSpPr>
                <p:cNvPr id="3851" name="Google Shape;3851;p96"/>
                <p:cNvGrpSpPr/>
                <p:nvPr/>
              </p:nvGrpSpPr>
              <p:grpSpPr>
                <a:xfrm>
                  <a:off x="2496269" y="1304589"/>
                  <a:ext cx="407089" cy="305057"/>
                  <a:chOff x="2496269" y="1304589"/>
                  <a:chExt cx="407089" cy="305057"/>
                </a:xfrm>
              </p:grpSpPr>
              <p:sp>
                <p:nvSpPr>
                  <p:cNvPr id="3852" name="Google Shape;3852;p9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3" name="Google Shape;3853;p9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854" name="Google Shape;3854;p96"/>
                <p:cNvGrpSpPr/>
                <p:nvPr/>
              </p:nvGrpSpPr>
              <p:grpSpPr>
                <a:xfrm>
                  <a:off x="2586468" y="1493376"/>
                  <a:ext cx="358850" cy="349656"/>
                  <a:chOff x="2586468" y="1493376"/>
                  <a:chExt cx="358850" cy="349656"/>
                </a:xfrm>
              </p:grpSpPr>
              <p:sp>
                <p:nvSpPr>
                  <p:cNvPr id="3855" name="Google Shape;3855;p9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6" name="Google Shape;3856;p9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857" name="Google Shape;3857;p96"/>
                <p:cNvGrpSpPr/>
                <p:nvPr/>
              </p:nvGrpSpPr>
              <p:grpSpPr>
                <a:xfrm>
                  <a:off x="2807939" y="1494024"/>
                  <a:ext cx="358857" cy="349650"/>
                  <a:chOff x="2807939" y="1494024"/>
                  <a:chExt cx="358857" cy="349650"/>
                </a:xfrm>
              </p:grpSpPr>
              <p:sp>
                <p:nvSpPr>
                  <p:cNvPr id="3858" name="Google Shape;3858;p9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9" name="Google Shape;3859;p9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860" name="Google Shape;3860;p96"/>
                <p:cNvGrpSpPr/>
                <p:nvPr/>
              </p:nvGrpSpPr>
              <p:grpSpPr>
                <a:xfrm>
                  <a:off x="2851133" y="1305635"/>
                  <a:ext cx="407089" cy="305057"/>
                  <a:chOff x="2851133" y="1305635"/>
                  <a:chExt cx="407089" cy="305057"/>
                </a:xfrm>
              </p:grpSpPr>
              <p:sp>
                <p:nvSpPr>
                  <p:cNvPr id="3861" name="Google Shape;3861;p9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62" name="Google Shape;3862;p9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863" name="Google Shape;3863;p96"/>
                <p:cNvGrpSpPr/>
                <p:nvPr/>
              </p:nvGrpSpPr>
              <p:grpSpPr>
                <a:xfrm>
                  <a:off x="2727495" y="1120652"/>
                  <a:ext cx="300271" cy="396358"/>
                  <a:chOff x="2727495" y="1120652"/>
                  <a:chExt cx="300271" cy="396358"/>
                </a:xfrm>
              </p:grpSpPr>
              <p:sp>
                <p:nvSpPr>
                  <p:cNvPr id="3864" name="Google Shape;3864;p9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65" name="Google Shape;3865;p9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3866" name="Google Shape;3866;p96"/>
              <p:cNvGrpSpPr/>
              <p:nvPr/>
            </p:nvGrpSpPr>
            <p:grpSpPr>
              <a:xfrm>
                <a:off x="2722305" y="1350460"/>
                <a:ext cx="308357" cy="308344"/>
                <a:chOff x="2722305" y="1350460"/>
                <a:chExt cx="308357" cy="308344"/>
              </a:xfrm>
            </p:grpSpPr>
            <p:grpSp>
              <p:nvGrpSpPr>
                <p:cNvPr id="3867" name="Google Shape;3867;p96"/>
                <p:cNvGrpSpPr/>
                <p:nvPr/>
              </p:nvGrpSpPr>
              <p:grpSpPr>
                <a:xfrm>
                  <a:off x="2725064" y="1364529"/>
                  <a:ext cx="297954" cy="280182"/>
                  <a:chOff x="2725064" y="1364529"/>
                  <a:chExt cx="297954" cy="280182"/>
                </a:xfrm>
              </p:grpSpPr>
              <p:sp>
                <p:nvSpPr>
                  <p:cNvPr id="3868" name="Google Shape;3868;p9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69" name="Google Shape;3869;p9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0" name="Google Shape;3870;p9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1" name="Google Shape;3871;p9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2" name="Google Shape;3872;p9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873" name="Google Shape;3873;p9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grpSp>
        <p:nvGrpSpPr>
          <p:cNvPr id="3874" name="Google Shape;3874;p96"/>
          <p:cNvGrpSpPr/>
          <p:nvPr/>
        </p:nvGrpSpPr>
        <p:grpSpPr>
          <a:xfrm>
            <a:off x="4209963" y="2643341"/>
            <a:ext cx="723903" cy="723903"/>
            <a:chOff x="1190625" y="238125"/>
            <a:chExt cx="5219200" cy="5219200"/>
          </a:xfrm>
        </p:grpSpPr>
        <p:sp>
          <p:nvSpPr>
            <p:cNvPr id="3875" name="Google Shape;3875;p96"/>
            <p:cNvSpPr/>
            <p:nvPr/>
          </p:nvSpPr>
          <p:spPr>
            <a:xfrm>
              <a:off x="1193050" y="238125"/>
              <a:ext cx="5216775" cy="5216750"/>
            </a:xfrm>
            <a:custGeom>
              <a:avLst/>
              <a:gdLst/>
              <a:ahLst/>
              <a:cxnLst/>
              <a:rect l="l" t="t" r="r" b="b"/>
              <a:pathLst>
                <a:path w="208671" h="208670" extrusionOk="0">
                  <a:moveTo>
                    <a:pt x="104287" y="0"/>
                  </a:moveTo>
                  <a:cubicBezTo>
                    <a:pt x="63153" y="0"/>
                    <a:pt x="27565" y="23813"/>
                    <a:pt x="10570" y="58422"/>
                  </a:cubicBezTo>
                  <a:lnTo>
                    <a:pt x="1" y="108592"/>
                  </a:lnTo>
                  <a:cubicBezTo>
                    <a:pt x="979" y="133415"/>
                    <a:pt x="10635" y="156021"/>
                    <a:pt x="26032" y="173440"/>
                  </a:cubicBezTo>
                  <a:lnTo>
                    <a:pt x="35654" y="173440"/>
                  </a:lnTo>
                  <a:lnTo>
                    <a:pt x="35654" y="183030"/>
                  </a:lnTo>
                  <a:cubicBezTo>
                    <a:pt x="53041" y="198198"/>
                    <a:pt x="75451" y="207691"/>
                    <a:pt x="100079" y="208669"/>
                  </a:cubicBezTo>
                  <a:lnTo>
                    <a:pt x="150248" y="198100"/>
                  </a:lnTo>
                  <a:cubicBezTo>
                    <a:pt x="184858" y="181105"/>
                    <a:pt x="208670" y="145517"/>
                    <a:pt x="208670" y="104384"/>
                  </a:cubicBezTo>
                  <a:cubicBezTo>
                    <a:pt x="208670" y="46744"/>
                    <a:pt x="161926" y="0"/>
                    <a:pt x="104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6" name="Google Shape;3876;p96"/>
            <p:cNvSpPr/>
            <p:nvPr/>
          </p:nvSpPr>
          <p:spPr>
            <a:xfrm>
              <a:off x="1190625" y="239725"/>
              <a:ext cx="5219200" cy="5217600"/>
            </a:xfrm>
            <a:custGeom>
              <a:avLst/>
              <a:gdLst/>
              <a:ahLst/>
              <a:cxnLst/>
              <a:rect l="l" t="t" r="r" b="b"/>
              <a:pathLst>
                <a:path w="208768" h="208704" extrusionOk="0">
                  <a:moveTo>
                    <a:pt x="145181" y="0"/>
                  </a:moveTo>
                  <a:cubicBezTo>
                    <a:pt x="145141" y="0"/>
                    <a:pt x="145101" y="1"/>
                    <a:pt x="145061" y="1"/>
                  </a:cubicBezTo>
                  <a:cubicBezTo>
                    <a:pt x="141570" y="34"/>
                    <a:pt x="138015" y="132"/>
                    <a:pt x="134394" y="327"/>
                  </a:cubicBezTo>
                  <a:cubicBezTo>
                    <a:pt x="132339" y="425"/>
                    <a:pt x="130545" y="1437"/>
                    <a:pt x="129370" y="2937"/>
                  </a:cubicBezTo>
                  <a:cubicBezTo>
                    <a:pt x="128457" y="4111"/>
                    <a:pt x="127935" y="5612"/>
                    <a:pt x="127968" y="7210"/>
                  </a:cubicBezTo>
                  <a:cubicBezTo>
                    <a:pt x="128229" y="16703"/>
                    <a:pt x="130284" y="26260"/>
                    <a:pt x="134263" y="35394"/>
                  </a:cubicBezTo>
                  <a:cubicBezTo>
                    <a:pt x="136090" y="39602"/>
                    <a:pt x="134459" y="44625"/>
                    <a:pt x="130316" y="46680"/>
                  </a:cubicBezTo>
                  <a:cubicBezTo>
                    <a:pt x="129105" y="47277"/>
                    <a:pt x="127826" y="47558"/>
                    <a:pt x="126568" y="47558"/>
                  </a:cubicBezTo>
                  <a:cubicBezTo>
                    <a:pt x="123287" y="47558"/>
                    <a:pt x="120151" y="45646"/>
                    <a:pt x="118736" y="42440"/>
                  </a:cubicBezTo>
                  <a:cubicBezTo>
                    <a:pt x="114267" y="32230"/>
                    <a:pt x="111690" y="21367"/>
                    <a:pt x="111103" y="10374"/>
                  </a:cubicBezTo>
                  <a:cubicBezTo>
                    <a:pt x="110901" y="6758"/>
                    <a:pt x="107927" y="4040"/>
                    <a:pt x="104459" y="4040"/>
                  </a:cubicBezTo>
                  <a:cubicBezTo>
                    <a:pt x="104016" y="4040"/>
                    <a:pt x="103565" y="4084"/>
                    <a:pt x="103111" y="4177"/>
                  </a:cubicBezTo>
                  <a:lnTo>
                    <a:pt x="103046" y="4177"/>
                  </a:lnTo>
                  <a:cubicBezTo>
                    <a:pt x="97827" y="5220"/>
                    <a:pt x="92738" y="6525"/>
                    <a:pt x="87813" y="7993"/>
                  </a:cubicBezTo>
                  <a:cubicBezTo>
                    <a:pt x="84779" y="8906"/>
                    <a:pt x="82724" y="11810"/>
                    <a:pt x="82985" y="14974"/>
                  </a:cubicBezTo>
                  <a:cubicBezTo>
                    <a:pt x="84322" y="32067"/>
                    <a:pt x="89313" y="49029"/>
                    <a:pt x="98088" y="64621"/>
                  </a:cubicBezTo>
                  <a:cubicBezTo>
                    <a:pt x="100339" y="68601"/>
                    <a:pt x="99132" y="73755"/>
                    <a:pt x="95250" y="76169"/>
                  </a:cubicBezTo>
                  <a:cubicBezTo>
                    <a:pt x="93838" y="77047"/>
                    <a:pt x="92277" y="77463"/>
                    <a:pt x="90741" y="77463"/>
                  </a:cubicBezTo>
                  <a:cubicBezTo>
                    <a:pt x="87772" y="77463"/>
                    <a:pt x="84892" y="75908"/>
                    <a:pt x="83344" y="73135"/>
                  </a:cubicBezTo>
                  <a:cubicBezTo>
                    <a:pt x="74993" y="58391"/>
                    <a:pt x="69480" y="42113"/>
                    <a:pt x="67034" y="25379"/>
                  </a:cubicBezTo>
                  <a:cubicBezTo>
                    <a:pt x="66517" y="21913"/>
                    <a:pt x="63536" y="19613"/>
                    <a:pt x="60325" y="19613"/>
                  </a:cubicBezTo>
                  <a:cubicBezTo>
                    <a:pt x="59276" y="19613"/>
                    <a:pt x="58203" y="19859"/>
                    <a:pt x="57183" y="20389"/>
                  </a:cubicBezTo>
                  <a:cubicBezTo>
                    <a:pt x="49680" y="24270"/>
                    <a:pt x="42732" y="28609"/>
                    <a:pt x="36502" y="33143"/>
                  </a:cubicBezTo>
                  <a:cubicBezTo>
                    <a:pt x="34349" y="34709"/>
                    <a:pt x="33305" y="37384"/>
                    <a:pt x="33859" y="39993"/>
                  </a:cubicBezTo>
                  <a:cubicBezTo>
                    <a:pt x="37187" y="56629"/>
                    <a:pt x="43026" y="72907"/>
                    <a:pt x="51409" y="88271"/>
                  </a:cubicBezTo>
                  <a:cubicBezTo>
                    <a:pt x="53627" y="92315"/>
                    <a:pt x="52420" y="97502"/>
                    <a:pt x="48473" y="99883"/>
                  </a:cubicBezTo>
                  <a:cubicBezTo>
                    <a:pt x="47092" y="100714"/>
                    <a:pt x="45579" y="101106"/>
                    <a:pt x="44088" y="101106"/>
                  </a:cubicBezTo>
                  <a:cubicBezTo>
                    <a:pt x="41072" y="101106"/>
                    <a:pt x="38149" y="99502"/>
                    <a:pt x="36599" y="96687"/>
                  </a:cubicBezTo>
                  <a:cubicBezTo>
                    <a:pt x="30402" y="85400"/>
                    <a:pt x="25411" y="73592"/>
                    <a:pt x="21660" y="61359"/>
                  </a:cubicBezTo>
                  <a:cubicBezTo>
                    <a:pt x="20708" y="58277"/>
                    <a:pt x="17959" y="56598"/>
                    <a:pt x="15176" y="56598"/>
                  </a:cubicBezTo>
                  <a:cubicBezTo>
                    <a:pt x="13571" y="56598"/>
                    <a:pt x="11955" y="57156"/>
                    <a:pt x="10667" y="58326"/>
                  </a:cubicBezTo>
                  <a:cubicBezTo>
                    <a:pt x="3849" y="72222"/>
                    <a:pt x="0" y="87814"/>
                    <a:pt x="0" y="104320"/>
                  </a:cubicBezTo>
                  <a:cubicBezTo>
                    <a:pt x="0" y="105755"/>
                    <a:pt x="33" y="107157"/>
                    <a:pt x="98" y="108560"/>
                  </a:cubicBezTo>
                  <a:cubicBezTo>
                    <a:pt x="3621" y="120369"/>
                    <a:pt x="12135" y="130481"/>
                    <a:pt x="26911" y="135504"/>
                  </a:cubicBezTo>
                  <a:cubicBezTo>
                    <a:pt x="32196" y="137298"/>
                    <a:pt x="37056" y="138440"/>
                    <a:pt x="41525" y="139060"/>
                  </a:cubicBezTo>
                  <a:cubicBezTo>
                    <a:pt x="56139" y="141147"/>
                    <a:pt x="67556" y="152564"/>
                    <a:pt x="69643" y="167211"/>
                  </a:cubicBezTo>
                  <a:cubicBezTo>
                    <a:pt x="70263" y="171647"/>
                    <a:pt x="71405" y="176540"/>
                    <a:pt x="73199" y="181792"/>
                  </a:cubicBezTo>
                  <a:cubicBezTo>
                    <a:pt x="78222" y="196569"/>
                    <a:pt x="88335" y="205082"/>
                    <a:pt x="100143" y="208605"/>
                  </a:cubicBezTo>
                  <a:cubicBezTo>
                    <a:pt x="101546" y="208671"/>
                    <a:pt x="102981" y="208703"/>
                    <a:pt x="104384" y="208703"/>
                  </a:cubicBezTo>
                  <a:cubicBezTo>
                    <a:pt x="120889" y="208703"/>
                    <a:pt x="136514" y="204887"/>
                    <a:pt x="150378" y="198036"/>
                  </a:cubicBezTo>
                  <a:cubicBezTo>
                    <a:pt x="153574" y="194513"/>
                    <a:pt x="152204" y="188544"/>
                    <a:pt x="147344" y="187044"/>
                  </a:cubicBezTo>
                  <a:cubicBezTo>
                    <a:pt x="135111" y="183292"/>
                    <a:pt x="123303" y="178301"/>
                    <a:pt x="112017" y="172104"/>
                  </a:cubicBezTo>
                  <a:cubicBezTo>
                    <a:pt x="111299" y="171712"/>
                    <a:pt x="110647" y="171223"/>
                    <a:pt x="110092" y="170668"/>
                  </a:cubicBezTo>
                  <a:cubicBezTo>
                    <a:pt x="107417" y="167994"/>
                    <a:pt x="106732" y="163720"/>
                    <a:pt x="108787" y="160263"/>
                  </a:cubicBezTo>
                  <a:cubicBezTo>
                    <a:pt x="110372" y="157614"/>
                    <a:pt x="113214" y="156194"/>
                    <a:pt x="116130" y="156194"/>
                  </a:cubicBezTo>
                  <a:cubicBezTo>
                    <a:pt x="117595" y="156194"/>
                    <a:pt x="119080" y="156552"/>
                    <a:pt x="120433" y="157294"/>
                  </a:cubicBezTo>
                  <a:cubicBezTo>
                    <a:pt x="135796" y="165678"/>
                    <a:pt x="152074" y="171516"/>
                    <a:pt x="168710" y="174844"/>
                  </a:cubicBezTo>
                  <a:cubicBezTo>
                    <a:pt x="169175" y="174943"/>
                    <a:pt x="169643" y="174991"/>
                    <a:pt x="170106" y="174991"/>
                  </a:cubicBezTo>
                  <a:cubicBezTo>
                    <a:pt x="172238" y="174991"/>
                    <a:pt x="174274" y="173970"/>
                    <a:pt x="175560" y="172202"/>
                  </a:cubicBezTo>
                  <a:cubicBezTo>
                    <a:pt x="180127" y="165971"/>
                    <a:pt x="184433" y="159023"/>
                    <a:pt x="188314" y="151521"/>
                  </a:cubicBezTo>
                  <a:cubicBezTo>
                    <a:pt x="190467" y="147378"/>
                    <a:pt x="187923" y="142354"/>
                    <a:pt x="183324" y="141669"/>
                  </a:cubicBezTo>
                  <a:cubicBezTo>
                    <a:pt x="166590" y="139223"/>
                    <a:pt x="150312" y="133710"/>
                    <a:pt x="135568" y="125392"/>
                  </a:cubicBezTo>
                  <a:cubicBezTo>
                    <a:pt x="134883" y="125001"/>
                    <a:pt x="134263" y="124511"/>
                    <a:pt x="133741" y="123989"/>
                  </a:cubicBezTo>
                  <a:cubicBezTo>
                    <a:pt x="131034" y="121282"/>
                    <a:pt x="130382" y="116976"/>
                    <a:pt x="132502" y="113518"/>
                  </a:cubicBezTo>
                  <a:cubicBezTo>
                    <a:pt x="134080" y="110902"/>
                    <a:pt x="136891" y="109476"/>
                    <a:pt x="139784" y="109476"/>
                  </a:cubicBezTo>
                  <a:cubicBezTo>
                    <a:pt x="141257" y="109476"/>
                    <a:pt x="142750" y="109845"/>
                    <a:pt x="144115" y="110615"/>
                  </a:cubicBezTo>
                  <a:cubicBezTo>
                    <a:pt x="159674" y="119390"/>
                    <a:pt x="176637" y="124381"/>
                    <a:pt x="193729" y="125718"/>
                  </a:cubicBezTo>
                  <a:cubicBezTo>
                    <a:pt x="193892" y="125730"/>
                    <a:pt x="194054" y="125736"/>
                    <a:pt x="194215" y="125736"/>
                  </a:cubicBezTo>
                  <a:cubicBezTo>
                    <a:pt x="197187" y="125736"/>
                    <a:pt x="199844" y="123768"/>
                    <a:pt x="200710" y="120890"/>
                  </a:cubicBezTo>
                  <a:cubicBezTo>
                    <a:pt x="202178" y="115965"/>
                    <a:pt x="203483" y="110876"/>
                    <a:pt x="204527" y="105657"/>
                  </a:cubicBezTo>
                  <a:cubicBezTo>
                    <a:pt x="204527" y="105624"/>
                    <a:pt x="204527" y="105624"/>
                    <a:pt x="204559" y="105592"/>
                  </a:cubicBezTo>
                  <a:cubicBezTo>
                    <a:pt x="205342" y="101579"/>
                    <a:pt x="202406" y="97828"/>
                    <a:pt x="198329" y="97600"/>
                  </a:cubicBezTo>
                  <a:cubicBezTo>
                    <a:pt x="187336" y="97013"/>
                    <a:pt x="176473" y="94436"/>
                    <a:pt x="166263" y="89967"/>
                  </a:cubicBezTo>
                  <a:cubicBezTo>
                    <a:pt x="165252" y="89510"/>
                    <a:pt x="164371" y="88890"/>
                    <a:pt x="163654" y="88173"/>
                  </a:cubicBezTo>
                  <a:cubicBezTo>
                    <a:pt x="161240" y="85759"/>
                    <a:pt x="160424" y="82040"/>
                    <a:pt x="161892" y="78713"/>
                  </a:cubicBezTo>
                  <a:cubicBezTo>
                    <a:pt x="163295" y="75522"/>
                    <a:pt x="166417" y="73620"/>
                    <a:pt x="169693" y="73620"/>
                  </a:cubicBezTo>
                  <a:cubicBezTo>
                    <a:pt x="170837" y="73620"/>
                    <a:pt x="171999" y="73852"/>
                    <a:pt x="173114" y="74342"/>
                  </a:cubicBezTo>
                  <a:cubicBezTo>
                    <a:pt x="182280" y="78354"/>
                    <a:pt x="191870" y="80442"/>
                    <a:pt x="201428" y="80735"/>
                  </a:cubicBezTo>
                  <a:cubicBezTo>
                    <a:pt x="201476" y="80736"/>
                    <a:pt x="201524" y="80737"/>
                    <a:pt x="201572" y="80737"/>
                  </a:cubicBezTo>
                  <a:cubicBezTo>
                    <a:pt x="203147" y="80737"/>
                    <a:pt x="204595" y="80219"/>
                    <a:pt x="205766" y="79333"/>
                  </a:cubicBezTo>
                  <a:cubicBezTo>
                    <a:pt x="207267" y="78158"/>
                    <a:pt x="208278" y="76364"/>
                    <a:pt x="208376" y="74309"/>
                  </a:cubicBezTo>
                  <a:cubicBezTo>
                    <a:pt x="208571" y="70688"/>
                    <a:pt x="208669" y="67133"/>
                    <a:pt x="208702" y="63643"/>
                  </a:cubicBezTo>
                  <a:cubicBezTo>
                    <a:pt x="208767" y="59924"/>
                    <a:pt x="205799" y="56890"/>
                    <a:pt x="202080" y="56792"/>
                  </a:cubicBezTo>
                  <a:cubicBezTo>
                    <a:pt x="200449" y="56727"/>
                    <a:pt x="198785" y="56629"/>
                    <a:pt x="197154" y="56434"/>
                  </a:cubicBezTo>
                  <a:cubicBezTo>
                    <a:pt x="191674" y="55749"/>
                    <a:pt x="186227" y="54215"/>
                    <a:pt x="181073" y="51704"/>
                  </a:cubicBezTo>
                  <a:cubicBezTo>
                    <a:pt x="180160" y="51280"/>
                    <a:pt x="179409" y="50725"/>
                    <a:pt x="178724" y="50073"/>
                  </a:cubicBezTo>
                  <a:cubicBezTo>
                    <a:pt x="175984" y="47333"/>
                    <a:pt x="175332" y="42896"/>
                    <a:pt x="177648" y="39373"/>
                  </a:cubicBezTo>
                  <a:cubicBezTo>
                    <a:pt x="178920" y="37384"/>
                    <a:pt x="180910" y="36144"/>
                    <a:pt x="183063" y="35753"/>
                  </a:cubicBezTo>
                  <a:cubicBezTo>
                    <a:pt x="183648" y="35640"/>
                    <a:pt x="184243" y="35582"/>
                    <a:pt x="184840" y="35582"/>
                  </a:cubicBezTo>
                  <a:cubicBezTo>
                    <a:pt x="186138" y="35582"/>
                    <a:pt x="187444" y="35856"/>
                    <a:pt x="188673" y="36438"/>
                  </a:cubicBezTo>
                  <a:cubicBezTo>
                    <a:pt x="192261" y="38166"/>
                    <a:pt x="196045" y="39178"/>
                    <a:pt x="199862" y="39569"/>
                  </a:cubicBezTo>
                  <a:cubicBezTo>
                    <a:pt x="200111" y="39596"/>
                    <a:pt x="200358" y="39609"/>
                    <a:pt x="200602" y="39609"/>
                  </a:cubicBezTo>
                  <a:cubicBezTo>
                    <a:pt x="204544" y="39609"/>
                    <a:pt x="207731" y="36221"/>
                    <a:pt x="207332" y="32197"/>
                  </a:cubicBezTo>
                  <a:cubicBezTo>
                    <a:pt x="206353" y="22281"/>
                    <a:pt x="205114" y="14484"/>
                    <a:pt x="204298" y="9885"/>
                  </a:cubicBezTo>
                  <a:cubicBezTo>
                    <a:pt x="203809" y="7080"/>
                    <a:pt x="201623" y="4894"/>
                    <a:pt x="198818" y="4405"/>
                  </a:cubicBezTo>
                  <a:cubicBezTo>
                    <a:pt x="194219" y="3589"/>
                    <a:pt x="186423" y="2350"/>
                    <a:pt x="176506" y="1371"/>
                  </a:cubicBezTo>
                  <a:cubicBezTo>
                    <a:pt x="176279" y="1349"/>
                    <a:pt x="176053" y="1338"/>
                    <a:pt x="175831" y="1338"/>
                  </a:cubicBezTo>
                  <a:cubicBezTo>
                    <a:pt x="171866" y="1338"/>
                    <a:pt x="168702" y="4826"/>
                    <a:pt x="169134" y="8841"/>
                  </a:cubicBezTo>
                  <a:cubicBezTo>
                    <a:pt x="169525" y="12658"/>
                    <a:pt x="170537" y="16442"/>
                    <a:pt x="172266" y="20030"/>
                  </a:cubicBezTo>
                  <a:cubicBezTo>
                    <a:pt x="173114" y="21824"/>
                    <a:pt x="173309" y="23814"/>
                    <a:pt x="172951" y="25640"/>
                  </a:cubicBezTo>
                  <a:cubicBezTo>
                    <a:pt x="172526" y="27859"/>
                    <a:pt x="171254" y="29914"/>
                    <a:pt x="169199" y="31186"/>
                  </a:cubicBezTo>
                  <a:cubicBezTo>
                    <a:pt x="167770" y="32064"/>
                    <a:pt x="166211" y="32476"/>
                    <a:pt x="164682" y="32476"/>
                  </a:cubicBezTo>
                  <a:cubicBezTo>
                    <a:pt x="161501" y="32476"/>
                    <a:pt x="158454" y="30693"/>
                    <a:pt x="156999" y="27630"/>
                  </a:cubicBezTo>
                  <a:cubicBezTo>
                    <a:pt x="154488" y="22476"/>
                    <a:pt x="152955" y="17029"/>
                    <a:pt x="152270" y="11549"/>
                  </a:cubicBezTo>
                  <a:cubicBezTo>
                    <a:pt x="152074" y="9918"/>
                    <a:pt x="151976" y="8254"/>
                    <a:pt x="151911" y="6623"/>
                  </a:cubicBezTo>
                  <a:cubicBezTo>
                    <a:pt x="151814" y="2945"/>
                    <a:pt x="148844" y="0"/>
                    <a:pt x="145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7" name="Google Shape;3877;p96"/>
            <p:cNvSpPr/>
            <p:nvPr/>
          </p:nvSpPr>
          <p:spPr>
            <a:xfrm>
              <a:off x="1190625" y="730050"/>
              <a:ext cx="3839375" cy="4727275"/>
            </a:xfrm>
            <a:custGeom>
              <a:avLst/>
              <a:gdLst/>
              <a:ahLst/>
              <a:cxnLst/>
              <a:rect l="l" t="t" r="r" b="b"/>
              <a:pathLst>
                <a:path w="153575" h="189091" extrusionOk="0">
                  <a:moveTo>
                    <a:pt x="60325" y="0"/>
                  </a:moveTo>
                  <a:cubicBezTo>
                    <a:pt x="59276" y="0"/>
                    <a:pt x="58203" y="246"/>
                    <a:pt x="57183" y="776"/>
                  </a:cubicBezTo>
                  <a:cubicBezTo>
                    <a:pt x="49680" y="4657"/>
                    <a:pt x="42732" y="8963"/>
                    <a:pt x="36502" y="13530"/>
                  </a:cubicBezTo>
                  <a:cubicBezTo>
                    <a:pt x="34349" y="15096"/>
                    <a:pt x="33305" y="17771"/>
                    <a:pt x="33859" y="20380"/>
                  </a:cubicBezTo>
                  <a:cubicBezTo>
                    <a:pt x="37187" y="37016"/>
                    <a:pt x="43026" y="53294"/>
                    <a:pt x="51409" y="68658"/>
                  </a:cubicBezTo>
                  <a:cubicBezTo>
                    <a:pt x="53627" y="72702"/>
                    <a:pt x="52420" y="77889"/>
                    <a:pt x="48441" y="80270"/>
                  </a:cubicBezTo>
                  <a:cubicBezTo>
                    <a:pt x="47070" y="81101"/>
                    <a:pt x="45564" y="81493"/>
                    <a:pt x="44078" y="81493"/>
                  </a:cubicBezTo>
                  <a:cubicBezTo>
                    <a:pt x="41072" y="81493"/>
                    <a:pt x="38149" y="79889"/>
                    <a:pt x="36599" y="77074"/>
                  </a:cubicBezTo>
                  <a:cubicBezTo>
                    <a:pt x="30402" y="65787"/>
                    <a:pt x="25411" y="53979"/>
                    <a:pt x="21660" y="41746"/>
                  </a:cubicBezTo>
                  <a:cubicBezTo>
                    <a:pt x="20708" y="38664"/>
                    <a:pt x="17959" y="36985"/>
                    <a:pt x="15176" y="36985"/>
                  </a:cubicBezTo>
                  <a:cubicBezTo>
                    <a:pt x="13571" y="36985"/>
                    <a:pt x="11955" y="37543"/>
                    <a:pt x="10667" y="38713"/>
                  </a:cubicBezTo>
                  <a:cubicBezTo>
                    <a:pt x="3817" y="52576"/>
                    <a:pt x="0" y="68201"/>
                    <a:pt x="0" y="84707"/>
                  </a:cubicBezTo>
                  <a:cubicBezTo>
                    <a:pt x="0" y="86109"/>
                    <a:pt x="33" y="87544"/>
                    <a:pt x="98" y="88947"/>
                  </a:cubicBezTo>
                  <a:cubicBezTo>
                    <a:pt x="3621" y="100756"/>
                    <a:pt x="12135" y="110868"/>
                    <a:pt x="26911" y="115891"/>
                  </a:cubicBezTo>
                  <a:cubicBezTo>
                    <a:pt x="32196" y="117685"/>
                    <a:pt x="37056" y="118827"/>
                    <a:pt x="41525" y="119447"/>
                  </a:cubicBezTo>
                  <a:cubicBezTo>
                    <a:pt x="56139" y="121534"/>
                    <a:pt x="67556" y="132951"/>
                    <a:pt x="69643" y="147565"/>
                  </a:cubicBezTo>
                  <a:cubicBezTo>
                    <a:pt x="70263" y="152034"/>
                    <a:pt x="71405" y="156894"/>
                    <a:pt x="73199" y="162179"/>
                  </a:cubicBezTo>
                  <a:cubicBezTo>
                    <a:pt x="78222" y="176956"/>
                    <a:pt x="88335" y="185469"/>
                    <a:pt x="100143" y="188992"/>
                  </a:cubicBezTo>
                  <a:cubicBezTo>
                    <a:pt x="101546" y="189058"/>
                    <a:pt x="102981" y="189090"/>
                    <a:pt x="104384" y="189090"/>
                  </a:cubicBezTo>
                  <a:cubicBezTo>
                    <a:pt x="120889" y="189090"/>
                    <a:pt x="136514" y="185274"/>
                    <a:pt x="150378" y="178423"/>
                  </a:cubicBezTo>
                  <a:cubicBezTo>
                    <a:pt x="153574" y="174900"/>
                    <a:pt x="152204" y="168931"/>
                    <a:pt x="147344" y="167431"/>
                  </a:cubicBezTo>
                  <a:cubicBezTo>
                    <a:pt x="135111" y="163679"/>
                    <a:pt x="123303" y="158688"/>
                    <a:pt x="112017" y="152491"/>
                  </a:cubicBezTo>
                  <a:cubicBezTo>
                    <a:pt x="111299" y="152099"/>
                    <a:pt x="110647" y="151610"/>
                    <a:pt x="110092" y="151055"/>
                  </a:cubicBezTo>
                  <a:cubicBezTo>
                    <a:pt x="81615" y="138529"/>
                    <a:pt x="61945" y="83010"/>
                    <a:pt x="78288" y="43671"/>
                  </a:cubicBezTo>
                  <a:cubicBezTo>
                    <a:pt x="72742" y="31667"/>
                    <a:pt x="68958" y="18880"/>
                    <a:pt x="67034" y="5766"/>
                  </a:cubicBezTo>
                  <a:cubicBezTo>
                    <a:pt x="66517" y="2300"/>
                    <a:pt x="63536" y="0"/>
                    <a:pt x="60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8" name="Google Shape;3878;p96"/>
            <p:cNvSpPr/>
            <p:nvPr/>
          </p:nvSpPr>
          <p:spPr>
            <a:xfrm>
              <a:off x="5408150" y="273150"/>
              <a:ext cx="916850" cy="377625"/>
            </a:xfrm>
            <a:custGeom>
              <a:avLst/>
              <a:gdLst/>
              <a:ahLst/>
              <a:cxnLst/>
              <a:rect l="l" t="t" r="r" b="b"/>
              <a:pathLst>
                <a:path w="36674" h="15105" extrusionOk="0">
                  <a:moveTo>
                    <a:pt x="7124" y="0"/>
                  </a:moveTo>
                  <a:cubicBezTo>
                    <a:pt x="3162" y="0"/>
                    <a:pt x="1" y="3460"/>
                    <a:pt x="433" y="7504"/>
                  </a:cubicBezTo>
                  <a:cubicBezTo>
                    <a:pt x="629" y="9364"/>
                    <a:pt x="955" y="11256"/>
                    <a:pt x="1477" y="13082"/>
                  </a:cubicBezTo>
                  <a:cubicBezTo>
                    <a:pt x="4403" y="12929"/>
                    <a:pt x="7234" y="12860"/>
                    <a:pt x="9954" y="12860"/>
                  </a:cubicBezTo>
                  <a:cubicBezTo>
                    <a:pt x="21088" y="12860"/>
                    <a:pt x="30356" y="14004"/>
                    <a:pt x="36674" y="15105"/>
                  </a:cubicBezTo>
                  <a:cubicBezTo>
                    <a:pt x="36282" y="12495"/>
                    <a:pt x="35923" y="10277"/>
                    <a:pt x="35597" y="8548"/>
                  </a:cubicBezTo>
                  <a:cubicBezTo>
                    <a:pt x="35108" y="5743"/>
                    <a:pt x="32922" y="3557"/>
                    <a:pt x="30117" y="3068"/>
                  </a:cubicBezTo>
                  <a:cubicBezTo>
                    <a:pt x="25518" y="2252"/>
                    <a:pt x="17722" y="980"/>
                    <a:pt x="7805" y="34"/>
                  </a:cubicBezTo>
                  <a:cubicBezTo>
                    <a:pt x="7576" y="12"/>
                    <a:pt x="7349" y="0"/>
                    <a:pt x="7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9" name="Google Shape;3879;p96"/>
            <p:cNvSpPr/>
            <p:nvPr/>
          </p:nvSpPr>
          <p:spPr>
            <a:xfrm>
              <a:off x="3259525" y="340150"/>
              <a:ext cx="778000" cy="1035600"/>
            </a:xfrm>
            <a:custGeom>
              <a:avLst/>
              <a:gdLst/>
              <a:ahLst/>
              <a:cxnLst/>
              <a:rect l="l" t="t" r="r" b="b"/>
              <a:pathLst>
                <a:path w="31120" h="41424" extrusionOk="0">
                  <a:moveTo>
                    <a:pt x="21659" y="0"/>
                  </a:moveTo>
                  <a:cubicBezTo>
                    <a:pt x="21230" y="0"/>
                    <a:pt x="20794" y="41"/>
                    <a:pt x="20355" y="127"/>
                  </a:cubicBezTo>
                  <a:cubicBezTo>
                    <a:pt x="20323" y="160"/>
                    <a:pt x="20323" y="160"/>
                    <a:pt x="20290" y="160"/>
                  </a:cubicBezTo>
                  <a:cubicBezTo>
                    <a:pt x="15071" y="1203"/>
                    <a:pt x="9982" y="2508"/>
                    <a:pt x="5057" y="3976"/>
                  </a:cubicBezTo>
                  <a:cubicBezTo>
                    <a:pt x="2023" y="4889"/>
                    <a:pt x="1" y="7793"/>
                    <a:pt x="229" y="10957"/>
                  </a:cubicBezTo>
                  <a:cubicBezTo>
                    <a:pt x="1044" y="21265"/>
                    <a:pt x="3165" y="31507"/>
                    <a:pt x="6655" y="41424"/>
                  </a:cubicBezTo>
                  <a:cubicBezTo>
                    <a:pt x="10830" y="36759"/>
                    <a:pt x="15854" y="32649"/>
                    <a:pt x="21758" y="29224"/>
                  </a:cubicBezTo>
                  <a:cubicBezTo>
                    <a:pt x="24890" y="27430"/>
                    <a:pt x="28021" y="25799"/>
                    <a:pt x="31120" y="24331"/>
                  </a:cubicBezTo>
                  <a:cubicBezTo>
                    <a:pt x="29619" y="18427"/>
                    <a:pt x="28673" y="12425"/>
                    <a:pt x="28347" y="6357"/>
                  </a:cubicBezTo>
                  <a:cubicBezTo>
                    <a:pt x="28144" y="2726"/>
                    <a:pt x="25146" y="0"/>
                    <a:pt x="216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80" name="Google Shape;3880;p96"/>
            <p:cNvSpPr/>
            <p:nvPr/>
          </p:nvSpPr>
          <p:spPr>
            <a:xfrm>
              <a:off x="4389000" y="239725"/>
              <a:ext cx="628775" cy="547250"/>
            </a:xfrm>
            <a:custGeom>
              <a:avLst/>
              <a:gdLst/>
              <a:ahLst/>
              <a:cxnLst/>
              <a:rect l="l" t="t" r="r" b="b"/>
              <a:pathLst>
                <a:path w="25151" h="21890" extrusionOk="0">
                  <a:moveTo>
                    <a:pt x="17246" y="0"/>
                  </a:moveTo>
                  <a:cubicBezTo>
                    <a:pt x="17206" y="0"/>
                    <a:pt x="17166" y="1"/>
                    <a:pt x="17126" y="1"/>
                  </a:cubicBezTo>
                  <a:cubicBezTo>
                    <a:pt x="13635" y="34"/>
                    <a:pt x="10080" y="132"/>
                    <a:pt x="6459" y="327"/>
                  </a:cubicBezTo>
                  <a:cubicBezTo>
                    <a:pt x="4404" y="425"/>
                    <a:pt x="2610" y="1437"/>
                    <a:pt x="1435" y="2937"/>
                  </a:cubicBezTo>
                  <a:cubicBezTo>
                    <a:pt x="522" y="4111"/>
                    <a:pt x="0" y="5612"/>
                    <a:pt x="33" y="7210"/>
                  </a:cubicBezTo>
                  <a:cubicBezTo>
                    <a:pt x="163" y="12103"/>
                    <a:pt x="783" y="17029"/>
                    <a:pt x="1892" y="21889"/>
                  </a:cubicBezTo>
                  <a:cubicBezTo>
                    <a:pt x="9884" y="19247"/>
                    <a:pt x="17680" y="17420"/>
                    <a:pt x="25150" y="16213"/>
                  </a:cubicBezTo>
                  <a:cubicBezTo>
                    <a:pt x="24791" y="14680"/>
                    <a:pt x="24530" y="13114"/>
                    <a:pt x="24335" y="11549"/>
                  </a:cubicBezTo>
                  <a:cubicBezTo>
                    <a:pt x="24139" y="9918"/>
                    <a:pt x="24041" y="8254"/>
                    <a:pt x="23976" y="6623"/>
                  </a:cubicBezTo>
                  <a:cubicBezTo>
                    <a:pt x="23879" y="2945"/>
                    <a:pt x="20909" y="0"/>
                    <a:pt x="17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81" name="Google Shape;3881;p96"/>
            <p:cNvSpPr/>
            <p:nvPr/>
          </p:nvSpPr>
          <p:spPr>
            <a:xfrm>
              <a:off x="1843825" y="1968275"/>
              <a:ext cx="2854275" cy="2845625"/>
            </a:xfrm>
            <a:custGeom>
              <a:avLst/>
              <a:gdLst/>
              <a:ahLst/>
              <a:cxnLst/>
              <a:rect l="l" t="t" r="r" b="b"/>
              <a:pathLst>
                <a:path w="114171" h="113825" extrusionOk="0">
                  <a:moveTo>
                    <a:pt x="110709" y="1"/>
                  </a:moveTo>
                  <a:cubicBezTo>
                    <a:pt x="109938" y="1"/>
                    <a:pt x="109166" y="286"/>
                    <a:pt x="108559" y="861"/>
                  </a:cubicBezTo>
                  <a:lnTo>
                    <a:pt x="1" y="104234"/>
                  </a:lnTo>
                  <a:cubicBezTo>
                    <a:pt x="3002" y="107659"/>
                    <a:pt x="6231" y="110856"/>
                    <a:pt x="9623" y="113824"/>
                  </a:cubicBezTo>
                  <a:lnTo>
                    <a:pt x="112996" y="5298"/>
                  </a:lnTo>
                  <a:cubicBezTo>
                    <a:pt x="114170" y="4058"/>
                    <a:pt x="114137" y="2134"/>
                    <a:pt x="112930" y="927"/>
                  </a:cubicBezTo>
                  <a:cubicBezTo>
                    <a:pt x="112315" y="311"/>
                    <a:pt x="111512" y="1"/>
                    <a:pt x="110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82" name="Google Shape;3882;p96"/>
            <p:cNvSpPr/>
            <p:nvPr/>
          </p:nvSpPr>
          <p:spPr>
            <a:xfrm>
              <a:off x="1843825" y="3368000"/>
              <a:ext cx="1362725" cy="1445900"/>
            </a:xfrm>
            <a:custGeom>
              <a:avLst/>
              <a:gdLst/>
              <a:ahLst/>
              <a:cxnLst/>
              <a:rect l="l" t="t" r="r" b="b"/>
              <a:pathLst>
                <a:path w="54509" h="57836" extrusionOk="0">
                  <a:moveTo>
                    <a:pt x="50692" y="0"/>
                  </a:moveTo>
                  <a:lnTo>
                    <a:pt x="1" y="48245"/>
                  </a:lnTo>
                  <a:cubicBezTo>
                    <a:pt x="3002" y="51670"/>
                    <a:pt x="6231" y="54867"/>
                    <a:pt x="9623" y="57835"/>
                  </a:cubicBezTo>
                  <a:lnTo>
                    <a:pt x="54508" y="10732"/>
                  </a:lnTo>
                  <a:cubicBezTo>
                    <a:pt x="53040" y="7274"/>
                    <a:pt x="51768" y="3686"/>
                    <a:pt x="50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883" name="Google Shape;3883;p96"/>
          <p:cNvSpPr txBox="1"/>
          <p:nvPr/>
        </p:nvSpPr>
        <p:spPr>
          <a:xfrm>
            <a:off x="5198175" y="1600375"/>
            <a:ext cx="2109600"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3884" name="Google Shape;3884;p96"/>
          <p:cNvSpPr txBox="1"/>
          <p:nvPr/>
        </p:nvSpPr>
        <p:spPr>
          <a:xfrm>
            <a:off x="5829525" y="4152402"/>
            <a:ext cx="2109600"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3885" name="Google Shape;3885;p96"/>
          <p:cNvSpPr txBox="1"/>
          <p:nvPr/>
        </p:nvSpPr>
        <p:spPr>
          <a:xfrm>
            <a:off x="5198177" y="1072675"/>
            <a:ext cx="19860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endParaRPr sz="2600" dirty="0">
              <a:solidFill>
                <a:srgbClr val="191919"/>
              </a:solidFill>
              <a:latin typeface="Bebas Neue"/>
              <a:ea typeface="Bebas Neue"/>
              <a:cs typeface="B Nazanin" panose="00000400000000000000" pitchFamily="2" charset="-78"/>
              <a:sym typeface="Bebas Neue"/>
            </a:endParaRPr>
          </a:p>
        </p:txBody>
      </p:sp>
      <p:sp>
        <p:nvSpPr>
          <p:cNvPr id="3886" name="Google Shape;3886;p96"/>
          <p:cNvSpPr txBox="1"/>
          <p:nvPr/>
        </p:nvSpPr>
        <p:spPr>
          <a:xfrm>
            <a:off x="5829527" y="3624702"/>
            <a:ext cx="1986000" cy="527700"/>
          </a:xfrm>
          <a:prstGeom prst="rect">
            <a:avLst/>
          </a:prstGeom>
          <a:noFill/>
          <a:ln>
            <a:noFill/>
          </a:ln>
        </p:spPr>
        <p:txBody>
          <a:bodyPr spcFirstLastPara="1" wrap="square" lIns="91425" tIns="91425" rIns="91425" bIns="91425" anchor="ctr" anchorCtr="0">
            <a:noAutofit/>
          </a:bodyPr>
          <a:lstStyle/>
          <a:p>
            <a:pPr lvl="0" algn="r" rtl="1"/>
            <a:r>
              <a:rPr lang="fa-IR" sz="2600" dirty="0">
                <a:solidFill>
                  <a:schemeClr val="dk1"/>
                </a:solidFill>
                <a:latin typeface="Gorditas"/>
                <a:ea typeface="Gorditas"/>
                <a:cs typeface="B Nazanin" panose="00000400000000000000" pitchFamily="2" charset="-78"/>
                <a:sym typeface="Gorditas"/>
              </a:rPr>
              <a:t>عنوان</a:t>
            </a:r>
            <a:endParaRPr lang="fa-IR" sz="2600" dirty="0">
              <a:solidFill>
                <a:srgbClr val="191919"/>
              </a:solidFill>
              <a:latin typeface="Bebas Neue"/>
              <a:ea typeface="Bebas Neue"/>
              <a:cs typeface="B Nazanin" panose="00000400000000000000" pitchFamily="2" charset="-78"/>
              <a:sym typeface="Bebas Neue"/>
            </a:endParaRPr>
          </a:p>
        </p:txBody>
      </p:sp>
      <p:sp>
        <p:nvSpPr>
          <p:cNvPr id="3887" name="Google Shape;3887;p96"/>
          <p:cNvSpPr txBox="1"/>
          <p:nvPr/>
        </p:nvSpPr>
        <p:spPr>
          <a:xfrm>
            <a:off x="872075" y="2231727"/>
            <a:ext cx="1986000" cy="527700"/>
          </a:xfrm>
          <a:prstGeom prst="rect">
            <a:avLst/>
          </a:prstGeom>
          <a:noFill/>
          <a:ln>
            <a:noFill/>
          </a:ln>
        </p:spPr>
        <p:txBody>
          <a:bodyPr spcFirstLastPara="1" wrap="square" lIns="91425" tIns="91425" rIns="91425" bIns="91425" anchor="ctr" anchorCtr="0">
            <a:noAutofit/>
          </a:bodyPr>
          <a:lstStyle/>
          <a:p>
            <a:pPr lvl="0" algn="r" rtl="1"/>
            <a:r>
              <a:rPr lang="fa-IR" sz="2600" dirty="0">
                <a:solidFill>
                  <a:schemeClr val="dk1"/>
                </a:solidFill>
                <a:latin typeface="Gorditas"/>
                <a:ea typeface="Gorditas"/>
                <a:cs typeface="B Nazanin" panose="00000400000000000000" pitchFamily="2" charset="-78"/>
                <a:sym typeface="Gorditas"/>
              </a:rPr>
              <a:t>عنوان</a:t>
            </a:r>
            <a:endParaRPr lang="fa-IR" sz="2600" dirty="0">
              <a:solidFill>
                <a:srgbClr val="191919"/>
              </a:solidFill>
              <a:latin typeface="Bebas Neue"/>
              <a:ea typeface="Bebas Neue"/>
              <a:cs typeface="B Nazanin" panose="00000400000000000000" pitchFamily="2" charset="-78"/>
              <a:sym typeface="Bebas Neue"/>
            </a:endParaRPr>
          </a:p>
        </p:txBody>
      </p:sp>
      <p:sp>
        <p:nvSpPr>
          <p:cNvPr id="3888" name="Google Shape;3888;p96"/>
          <p:cNvSpPr txBox="1"/>
          <p:nvPr/>
        </p:nvSpPr>
        <p:spPr>
          <a:xfrm>
            <a:off x="792103" y="2759427"/>
            <a:ext cx="21096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3889" name="Google Shape;3889;p96"/>
          <p:cNvSpPr txBox="1"/>
          <p:nvPr/>
        </p:nvSpPr>
        <p:spPr>
          <a:xfrm>
            <a:off x="1343925" y="3624702"/>
            <a:ext cx="1986000" cy="527700"/>
          </a:xfrm>
          <a:prstGeom prst="rect">
            <a:avLst/>
          </a:prstGeom>
          <a:noFill/>
          <a:ln>
            <a:noFill/>
          </a:ln>
        </p:spPr>
        <p:txBody>
          <a:bodyPr spcFirstLastPara="1" wrap="square" lIns="91425" tIns="91425" rIns="91425" bIns="91425" anchor="ctr" anchorCtr="0">
            <a:noAutofit/>
          </a:bodyPr>
          <a:lstStyle/>
          <a:p>
            <a:pPr lvl="0" algn="r" rtl="1"/>
            <a:r>
              <a:rPr lang="fa-IR" sz="2600" dirty="0">
                <a:solidFill>
                  <a:schemeClr val="dk1"/>
                </a:solidFill>
                <a:latin typeface="Gorditas"/>
                <a:ea typeface="Gorditas"/>
                <a:cs typeface="B Nazanin" panose="00000400000000000000" pitchFamily="2" charset="-78"/>
                <a:sym typeface="Gorditas"/>
              </a:rPr>
              <a:t>عنوان</a:t>
            </a:r>
            <a:endParaRPr lang="fa-IR" sz="2600" dirty="0">
              <a:solidFill>
                <a:srgbClr val="191919"/>
              </a:solidFill>
              <a:latin typeface="Bebas Neue"/>
              <a:ea typeface="Bebas Neue"/>
              <a:cs typeface="B Nazanin" panose="00000400000000000000" pitchFamily="2" charset="-78"/>
              <a:sym typeface="Bebas Neue"/>
            </a:endParaRPr>
          </a:p>
        </p:txBody>
      </p:sp>
      <p:sp>
        <p:nvSpPr>
          <p:cNvPr id="3890" name="Google Shape;3890;p96"/>
          <p:cNvSpPr txBox="1"/>
          <p:nvPr/>
        </p:nvSpPr>
        <p:spPr>
          <a:xfrm>
            <a:off x="1220325" y="4152402"/>
            <a:ext cx="21096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3891" name="Google Shape;3891;p96"/>
          <p:cNvSpPr txBox="1"/>
          <p:nvPr/>
        </p:nvSpPr>
        <p:spPr>
          <a:xfrm>
            <a:off x="6285925" y="2231727"/>
            <a:ext cx="1986000" cy="527700"/>
          </a:xfrm>
          <a:prstGeom prst="rect">
            <a:avLst/>
          </a:prstGeom>
          <a:noFill/>
          <a:ln>
            <a:noFill/>
          </a:ln>
        </p:spPr>
        <p:txBody>
          <a:bodyPr spcFirstLastPara="1" wrap="square" lIns="91425" tIns="91425" rIns="91425" bIns="91425" anchor="ctr" anchorCtr="0">
            <a:noAutofit/>
          </a:bodyPr>
          <a:lstStyle/>
          <a:p>
            <a:pPr lvl="0" algn="r" rtl="1"/>
            <a:r>
              <a:rPr lang="fa-IR" sz="2600" dirty="0">
                <a:solidFill>
                  <a:schemeClr val="dk1"/>
                </a:solidFill>
                <a:latin typeface="Gorditas"/>
                <a:ea typeface="Gorditas"/>
                <a:cs typeface="B Nazanin" panose="00000400000000000000" pitchFamily="2" charset="-78"/>
                <a:sym typeface="Gorditas"/>
              </a:rPr>
              <a:t>عنوان</a:t>
            </a:r>
            <a:endParaRPr lang="fa-IR" sz="2600" dirty="0">
              <a:solidFill>
                <a:srgbClr val="191919"/>
              </a:solidFill>
              <a:latin typeface="Bebas Neue"/>
              <a:ea typeface="Bebas Neue"/>
              <a:cs typeface="B Nazanin" panose="00000400000000000000" pitchFamily="2" charset="-78"/>
              <a:sym typeface="Bebas Neue"/>
            </a:endParaRPr>
          </a:p>
        </p:txBody>
      </p:sp>
      <p:sp>
        <p:nvSpPr>
          <p:cNvPr id="3892" name="Google Shape;3892;p96"/>
          <p:cNvSpPr txBox="1"/>
          <p:nvPr/>
        </p:nvSpPr>
        <p:spPr>
          <a:xfrm>
            <a:off x="6285925" y="2759427"/>
            <a:ext cx="2109600"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cxnSp>
        <p:nvCxnSpPr>
          <p:cNvPr id="3893" name="Google Shape;3893;p96"/>
          <p:cNvCxnSpPr>
            <a:stCxn id="3885" idx="1"/>
          </p:cNvCxnSpPr>
          <p:nvPr/>
        </p:nvCxnSpPr>
        <p:spPr>
          <a:xfrm flipH="1">
            <a:off x="4564577" y="1336525"/>
            <a:ext cx="633600" cy="791700"/>
          </a:xfrm>
          <a:prstGeom prst="curvedConnector2">
            <a:avLst/>
          </a:prstGeom>
          <a:noFill/>
          <a:ln w="28575" cap="flat" cmpd="sng">
            <a:solidFill>
              <a:schemeClr val="dk1"/>
            </a:solidFill>
            <a:prstDash val="solid"/>
            <a:round/>
            <a:headEnd type="none" w="med" len="med"/>
            <a:tailEnd type="none" w="med" len="med"/>
          </a:ln>
        </p:spPr>
      </p:cxnSp>
      <p:cxnSp>
        <p:nvCxnSpPr>
          <p:cNvPr id="3894" name="Google Shape;3894;p96"/>
          <p:cNvCxnSpPr>
            <a:stCxn id="3891" idx="1"/>
          </p:cNvCxnSpPr>
          <p:nvPr/>
        </p:nvCxnSpPr>
        <p:spPr>
          <a:xfrm flipH="1">
            <a:off x="5387425" y="2495577"/>
            <a:ext cx="898500" cy="324000"/>
          </a:xfrm>
          <a:prstGeom prst="curvedConnector3">
            <a:avLst>
              <a:gd name="adj1" fmla="val 50000"/>
            </a:avLst>
          </a:prstGeom>
          <a:noFill/>
          <a:ln w="28575" cap="flat" cmpd="sng">
            <a:solidFill>
              <a:schemeClr val="dk1"/>
            </a:solidFill>
            <a:prstDash val="solid"/>
            <a:round/>
            <a:headEnd type="none" w="med" len="med"/>
            <a:tailEnd type="none" w="med" len="med"/>
          </a:ln>
        </p:spPr>
      </p:cxnSp>
      <p:cxnSp>
        <p:nvCxnSpPr>
          <p:cNvPr id="3895" name="Google Shape;3895;p96"/>
          <p:cNvCxnSpPr>
            <a:stCxn id="3886" idx="1"/>
          </p:cNvCxnSpPr>
          <p:nvPr/>
        </p:nvCxnSpPr>
        <p:spPr>
          <a:xfrm rot="10800000">
            <a:off x="5031227" y="3718152"/>
            <a:ext cx="798300" cy="170400"/>
          </a:xfrm>
          <a:prstGeom prst="curvedConnector3">
            <a:avLst>
              <a:gd name="adj1" fmla="val 50000"/>
            </a:avLst>
          </a:prstGeom>
          <a:noFill/>
          <a:ln w="28575" cap="flat" cmpd="sng">
            <a:solidFill>
              <a:schemeClr val="dk1"/>
            </a:solidFill>
            <a:prstDash val="solid"/>
            <a:round/>
            <a:headEnd type="none" w="med" len="med"/>
            <a:tailEnd type="none" w="med" len="med"/>
          </a:ln>
        </p:spPr>
      </p:cxnSp>
      <p:cxnSp>
        <p:nvCxnSpPr>
          <p:cNvPr id="3896" name="Google Shape;3896;p96"/>
          <p:cNvCxnSpPr/>
          <p:nvPr/>
        </p:nvCxnSpPr>
        <p:spPr>
          <a:xfrm>
            <a:off x="2858075" y="2495577"/>
            <a:ext cx="887400" cy="275400"/>
          </a:xfrm>
          <a:prstGeom prst="curvedConnector3">
            <a:avLst>
              <a:gd name="adj1" fmla="val 50000"/>
            </a:avLst>
          </a:prstGeom>
          <a:noFill/>
          <a:ln w="28575" cap="flat" cmpd="sng">
            <a:solidFill>
              <a:schemeClr val="dk1"/>
            </a:solidFill>
            <a:prstDash val="solid"/>
            <a:round/>
            <a:headEnd type="none" w="med" len="med"/>
            <a:tailEnd type="none" w="med" len="med"/>
          </a:ln>
        </p:spPr>
      </p:cxnSp>
      <p:cxnSp>
        <p:nvCxnSpPr>
          <p:cNvPr id="3897" name="Google Shape;3897;p96"/>
          <p:cNvCxnSpPr/>
          <p:nvPr/>
        </p:nvCxnSpPr>
        <p:spPr>
          <a:xfrm rot="10800000" flipH="1">
            <a:off x="3329925" y="3697452"/>
            <a:ext cx="705900" cy="191100"/>
          </a:xfrm>
          <a:prstGeom prst="curvedConnector3">
            <a:avLst>
              <a:gd name="adj1" fmla="val 50000"/>
            </a:avLst>
          </a:prstGeom>
          <a:noFill/>
          <a:ln w="28575" cap="flat" cmpd="sng">
            <a:solidFill>
              <a:schemeClr val="dk1"/>
            </a:solidFill>
            <a:prstDash val="solid"/>
            <a:round/>
            <a:headEnd type="none" w="med" len="med"/>
            <a:tailEnd type="none" w="med" len="med"/>
          </a:ln>
        </p:spPr>
      </p:cxnSp>
      <p:grpSp>
        <p:nvGrpSpPr>
          <p:cNvPr id="3898" name="Google Shape;3898;p96"/>
          <p:cNvGrpSpPr/>
          <p:nvPr/>
        </p:nvGrpSpPr>
        <p:grpSpPr>
          <a:xfrm rot="-2388593" flipH="1">
            <a:off x="3510398" y="4716464"/>
            <a:ext cx="494404" cy="365727"/>
            <a:chOff x="830525" y="3091250"/>
            <a:chExt cx="484300" cy="358275"/>
          </a:xfrm>
        </p:grpSpPr>
        <p:sp>
          <p:nvSpPr>
            <p:cNvPr id="3899" name="Google Shape;3899;p9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0" name="Google Shape;3900;p9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1" name="Google Shape;3901;p9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2" name="Google Shape;3902;p9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903" name="Google Shape;3903;p96"/>
          <p:cNvGrpSpPr/>
          <p:nvPr/>
        </p:nvGrpSpPr>
        <p:grpSpPr>
          <a:xfrm rot="2388593">
            <a:off x="5139198" y="4716464"/>
            <a:ext cx="494404" cy="365727"/>
            <a:chOff x="830525" y="3091250"/>
            <a:chExt cx="484300" cy="358275"/>
          </a:xfrm>
        </p:grpSpPr>
        <p:sp>
          <p:nvSpPr>
            <p:cNvPr id="3904" name="Google Shape;3904;p9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5" name="Google Shape;3905;p9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6" name="Google Shape;3906;p9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7" name="Google Shape;3907;p9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908" name="Google Shape;3908;p96">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3909" name="Google Shape;3909;p96">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910" name="Google Shape;3910;p96">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11" name="Google Shape;3911;p96">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3874"/>
                                        </p:tgtEl>
                                        <p:attrNameLst>
                                          <p:attrName>style.visibility</p:attrName>
                                        </p:attrNameLst>
                                      </p:cBhvr>
                                      <p:to>
                                        <p:strVal val="visible"/>
                                      </p:to>
                                    </p:set>
                                    <p:anim calcmode="lin" valueType="num">
                                      <p:cBhvr additive="base">
                                        <p:cTn id="7" dur="900"/>
                                        <p:tgtEl>
                                          <p:spTgt spid="3874"/>
                                        </p:tgtEl>
                                        <p:attrNameLst>
                                          <p:attrName>ppt_w</p:attrName>
                                        </p:attrNameLst>
                                      </p:cBhvr>
                                      <p:tavLst>
                                        <p:tav tm="0">
                                          <p:val>
                                            <p:strVal val="0"/>
                                          </p:val>
                                        </p:tav>
                                        <p:tav tm="100000">
                                          <p:val>
                                            <p:strVal val="#ppt_w"/>
                                          </p:val>
                                        </p:tav>
                                      </p:tavLst>
                                    </p:anim>
                                    <p:anim calcmode="lin" valueType="num">
                                      <p:cBhvr additive="base">
                                        <p:cTn id="8" dur="900"/>
                                        <p:tgtEl>
                                          <p:spTgt spid="3874"/>
                                        </p:tgtEl>
                                        <p:attrNameLst>
                                          <p:attrName>ppt_h</p:attrName>
                                        </p:attrNameLst>
                                      </p:cBhvr>
                                      <p:tavLst>
                                        <p:tav tm="0">
                                          <p:val>
                                            <p:strVal val="0"/>
                                          </p:val>
                                        </p:tav>
                                        <p:tav tm="100000">
                                          <p:val>
                                            <p:strVal val="#ppt_h"/>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3885"/>
                                        </p:tgtEl>
                                        <p:attrNameLst>
                                          <p:attrName>style.visibility</p:attrName>
                                        </p:attrNameLst>
                                      </p:cBhvr>
                                      <p:to>
                                        <p:strVal val="visible"/>
                                      </p:to>
                                    </p:set>
                                    <p:animEffect transition="in" filter="fade">
                                      <p:cBhvr>
                                        <p:cTn id="12" dur="1000"/>
                                        <p:tgtEl>
                                          <p:spTgt spid="3885"/>
                                        </p:tgtEl>
                                      </p:cBhvr>
                                    </p:animEffect>
                                  </p:childTnLst>
                                </p:cTn>
                              </p:par>
                            </p:childTnLst>
                          </p:cTn>
                        </p:par>
                        <p:par>
                          <p:cTn id="13" fill="hold">
                            <p:stCondLst>
                              <p:cond delay="1900"/>
                            </p:stCondLst>
                            <p:childTnLst>
                              <p:par>
                                <p:cTn id="14" presetID="10" presetClass="entr" presetSubtype="0" fill="hold" nodeType="afterEffect">
                                  <p:stCondLst>
                                    <p:cond delay="0"/>
                                  </p:stCondLst>
                                  <p:childTnLst>
                                    <p:set>
                                      <p:cBhvr>
                                        <p:cTn id="15" dur="1" fill="hold">
                                          <p:stCondLst>
                                            <p:cond delay="0"/>
                                          </p:stCondLst>
                                        </p:cTn>
                                        <p:tgtEl>
                                          <p:spTgt spid="3891"/>
                                        </p:tgtEl>
                                        <p:attrNameLst>
                                          <p:attrName>style.visibility</p:attrName>
                                        </p:attrNameLst>
                                      </p:cBhvr>
                                      <p:to>
                                        <p:strVal val="visible"/>
                                      </p:to>
                                    </p:set>
                                    <p:animEffect transition="in" filter="fade">
                                      <p:cBhvr>
                                        <p:cTn id="16" dur="1000"/>
                                        <p:tgtEl>
                                          <p:spTgt spid="3891"/>
                                        </p:tgtEl>
                                      </p:cBhvr>
                                    </p:animEffect>
                                  </p:childTnLst>
                                </p:cTn>
                              </p:par>
                            </p:childTnLst>
                          </p:cTn>
                        </p:par>
                        <p:par>
                          <p:cTn id="17" fill="hold">
                            <p:stCondLst>
                              <p:cond delay="2900"/>
                            </p:stCondLst>
                            <p:childTnLst>
                              <p:par>
                                <p:cTn id="18" presetID="10" presetClass="entr" presetSubtype="0" fill="hold" nodeType="afterEffect">
                                  <p:stCondLst>
                                    <p:cond delay="0"/>
                                  </p:stCondLst>
                                  <p:childTnLst>
                                    <p:set>
                                      <p:cBhvr>
                                        <p:cTn id="19" dur="1" fill="hold">
                                          <p:stCondLst>
                                            <p:cond delay="0"/>
                                          </p:stCondLst>
                                        </p:cTn>
                                        <p:tgtEl>
                                          <p:spTgt spid="3886"/>
                                        </p:tgtEl>
                                        <p:attrNameLst>
                                          <p:attrName>style.visibility</p:attrName>
                                        </p:attrNameLst>
                                      </p:cBhvr>
                                      <p:to>
                                        <p:strVal val="visible"/>
                                      </p:to>
                                    </p:set>
                                    <p:animEffect transition="in" filter="fade">
                                      <p:cBhvr>
                                        <p:cTn id="20" dur="1000"/>
                                        <p:tgtEl>
                                          <p:spTgt spid="3886"/>
                                        </p:tgtEl>
                                      </p:cBhvr>
                                    </p:animEffect>
                                  </p:childTnLst>
                                </p:cTn>
                              </p:par>
                            </p:childTnLst>
                          </p:cTn>
                        </p:par>
                        <p:par>
                          <p:cTn id="21" fill="hold">
                            <p:stCondLst>
                              <p:cond delay="3900"/>
                            </p:stCondLst>
                            <p:childTnLst>
                              <p:par>
                                <p:cTn id="22" presetID="10" presetClass="entr" presetSubtype="0" fill="hold" nodeType="afterEffect">
                                  <p:stCondLst>
                                    <p:cond delay="0"/>
                                  </p:stCondLst>
                                  <p:childTnLst>
                                    <p:set>
                                      <p:cBhvr>
                                        <p:cTn id="23" dur="1" fill="hold">
                                          <p:stCondLst>
                                            <p:cond delay="0"/>
                                          </p:stCondLst>
                                        </p:cTn>
                                        <p:tgtEl>
                                          <p:spTgt spid="3889"/>
                                        </p:tgtEl>
                                        <p:attrNameLst>
                                          <p:attrName>style.visibility</p:attrName>
                                        </p:attrNameLst>
                                      </p:cBhvr>
                                      <p:to>
                                        <p:strVal val="visible"/>
                                      </p:to>
                                    </p:set>
                                    <p:animEffect transition="in" filter="fade">
                                      <p:cBhvr>
                                        <p:cTn id="24" dur="1000"/>
                                        <p:tgtEl>
                                          <p:spTgt spid="3889"/>
                                        </p:tgtEl>
                                      </p:cBhvr>
                                    </p:animEffect>
                                  </p:childTnLst>
                                </p:cTn>
                              </p:par>
                            </p:childTnLst>
                          </p:cTn>
                        </p:par>
                        <p:par>
                          <p:cTn id="25" fill="hold">
                            <p:stCondLst>
                              <p:cond delay="4900"/>
                            </p:stCondLst>
                            <p:childTnLst>
                              <p:par>
                                <p:cTn id="26" presetID="10" presetClass="entr" presetSubtype="0" fill="hold" nodeType="afterEffect">
                                  <p:stCondLst>
                                    <p:cond delay="0"/>
                                  </p:stCondLst>
                                  <p:childTnLst>
                                    <p:set>
                                      <p:cBhvr>
                                        <p:cTn id="27" dur="1" fill="hold">
                                          <p:stCondLst>
                                            <p:cond delay="0"/>
                                          </p:stCondLst>
                                        </p:cTn>
                                        <p:tgtEl>
                                          <p:spTgt spid="3887"/>
                                        </p:tgtEl>
                                        <p:attrNameLst>
                                          <p:attrName>style.visibility</p:attrName>
                                        </p:attrNameLst>
                                      </p:cBhvr>
                                      <p:to>
                                        <p:strVal val="visible"/>
                                      </p:to>
                                    </p:set>
                                    <p:animEffect transition="in" filter="fade">
                                      <p:cBhvr>
                                        <p:cTn id="28" dur="1000"/>
                                        <p:tgtEl>
                                          <p:spTgt spid="38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915"/>
        <p:cNvGrpSpPr/>
        <p:nvPr/>
      </p:nvGrpSpPr>
      <p:grpSpPr>
        <a:xfrm>
          <a:off x="0" y="0"/>
          <a:ext cx="0" cy="0"/>
          <a:chOff x="0" y="0"/>
          <a:chExt cx="0" cy="0"/>
        </a:xfrm>
      </p:grpSpPr>
      <p:sp>
        <p:nvSpPr>
          <p:cNvPr id="3916" name="Google Shape;3916;p97"/>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بهترین بسته های مسافرتی</a:t>
            </a:r>
            <a:endParaRPr dirty="0">
              <a:cs typeface="B Nazanin" panose="00000400000000000000" pitchFamily="2" charset="-78"/>
            </a:endParaRPr>
          </a:p>
        </p:txBody>
      </p:sp>
      <p:sp>
        <p:nvSpPr>
          <p:cNvPr id="3917" name="Google Shape;3917;p97"/>
          <p:cNvSpPr/>
          <p:nvPr/>
        </p:nvSpPr>
        <p:spPr>
          <a:xfrm>
            <a:off x="1653050" y="1495074"/>
            <a:ext cx="1069800" cy="1069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18" name="Google Shape;3918;p97"/>
          <p:cNvSpPr/>
          <p:nvPr/>
        </p:nvSpPr>
        <p:spPr>
          <a:xfrm>
            <a:off x="1372100" y="3801756"/>
            <a:ext cx="1631700" cy="5049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19" name="Google Shape;3919;p97"/>
          <p:cNvSpPr/>
          <p:nvPr/>
        </p:nvSpPr>
        <p:spPr>
          <a:xfrm>
            <a:off x="4037078" y="1495074"/>
            <a:ext cx="1069800" cy="1069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20" name="Google Shape;3920;p97"/>
          <p:cNvSpPr/>
          <p:nvPr/>
        </p:nvSpPr>
        <p:spPr>
          <a:xfrm>
            <a:off x="3756128" y="3801756"/>
            <a:ext cx="1631700" cy="5049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21" name="Google Shape;3921;p97"/>
          <p:cNvSpPr/>
          <p:nvPr/>
        </p:nvSpPr>
        <p:spPr>
          <a:xfrm>
            <a:off x="6451706" y="1495074"/>
            <a:ext cx="1069800" cy="1069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22" name="Google Shape;3922;p97"/>
          <p:cNvSpPr/>
          <p:nvPr/>
        </p:nvSpPr>
        <p:spPr>
          <a:xfrm>
            <a:off x="6170756" y="3801756"/>
            <a:ext cx="1631700" cy="5049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23" name="Google Shape;3923;p97"/>
          <p:cNvSpPr txBox="1"/>
          <p:nvPr/>
        </p:nvSpPr>
        <p:spPr>
          <a:xfrm>
            <a:off x="1621400" y="1805215"/>
            <a:ext cx="1133100" cy="449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dirty="0">
                <a:solidFill>
                  <a:schemeClr val="lt1"/>
                </a:solidFill>
                <a:latin typeface="Gorditas"/>
                <a:ea typeface="Gorditas"/>
                <a:cs typeface="B Nazanin" panose="00000400000000000000" pitchFamily="2" charset="-78"/>
                <a:sym typeface="Gorditas"/>
              </a:rPr>
              <a:t>$70</a:t>
            </a:r>
            <a:endParaRPr sz="2600" b="1" dirty="0">
              <a:solidFill>
                <a:schemeClr val="lt1"/>
              </a:solidFill>
              <a:latin typeface="Lato"/>
              <a:ea typeface="Lato"/>
              <a:cs typeface="B Nazanin" panose="00000400000000000000" pitchFamily="2" charset="-78"/>
              <a:sym typeface="Lato"/>
            </a:endParaRPr>
          </a:p>
        </p:txBody>
      </p:sp>
      <p:sp>
        <p:nvSpPr>
          <p:cNvPr id="3924" name="Google Shape;3924;p97"/>
          <p:cNvSpPr txBox="1"/>
          <p:nvPr/>
        </p:nvSpPr>
        <p:spPr>
          <a:xfrm>
            <a:off x="1316150" y="2468625"/>
            <a:ext cx="1743600" cy="14055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در اینجا می توانید محصول یا خدمات خود را اضافه کنید</a:t>
            </a:r>
            <a:endParaRPr sz="1800" dirty="0">
              <a:solidFill>
                <a:schemeClr val="lt1"/>
              </a:solidFill>
              <a:latin typeface="Lato"/>
              <a:ea typeface="Lato"/>
              <a:cs typeface="B Nazanin" panose="00000400000000000000" pitchFamily="2" charset="-78"/>
              <a:sym typeface="Lato"/>
            </a:endParaRPr>
          </a:p>
        </p:txBody>
      </p:sp>
      <p:sp>
        <p:nvSpPr>
          <p:cNvPr id="3925" name="Google Shape;3925;p97"/>
          <p:cNvSpPr txBox="1"/>
          <p:nvPr/>
        </p:nvSpPr>
        <p:spPr>
          <a:xfrm>
            <a:off x="1372100" y="3829356"/>
            <a:ext cx="1631700" cy="449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مرحله</a:t>
            </a:r>
            <a:r>
              <a:rPr lang="en" sz="2600" dirty="0">
                <a:solidFill>
                  <a:schemeClr val="dk1"/>
                </a:solidFill>
                <a:latin typeface="Gorditas"/>
                <a:ea typeface="Gorditas"/>
                <a:cs typeface="B Nazanin" panose="00000400000000000000" pitchFamily="2" charset="-78"/>
                <a:sym typeface="Gorditas"/>
              </a:rPr>
              <a:t> 1</a:t>
            </a:r>
            <a:endParaRPr sz="2600" b="1" dirty="0">
              <a:solidFill>
                <a:srgbClr val="000000"/>
              </a:solidFill>
              <a:latin typeface="Lato"/>
              <a:ea typeface="Lato"/>
              <a:cs typeface="B Nazanin" panose="00000400000000000000" pitchFamily="2" charset="-78"/>
              <a:sym typeface="Lato"/>
            </a:endParaRPr>
          </a:p>
        </p:txBody>
      </p:sp>
      <p:sp>
        <p:nvSpPr>
          <p:cNvPr id="3926" name="Google Shape;3926;p97"/>
          <p:cNvSpPr txBox="1"/>
          <p:nvPr/>
        </p:nvSpPr>
        <p:spPr>
          <a:xfrm>
            <a:off x="4005428" y="1805215"/>
            <a:ext cx="1133100" cy="449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dirty="0">
                <a:solidFill>
                  <a:schemeClr val="lt1"/>
                </a:solidFill>
                <a:latin typeface="Gorditas"/>
                <a:ea typeface="Gorditas"/>
                <a:cs typeface="B Nazanin" panose="00000400000000000000" pitchFamily="2" charset="-78"/>
                <a:sym typeface="Gorditas"/>
              </a:rPr>
              <a:t>$85</a:t>
            </a:r>
            <a:endParaRPr sz="2600" b="1" dirty="0">
              <a:solidFill>
                <a:schemeClr val="lt1"/>
              </a:solidFill>
              <a:latin typeface="Lato"/>
              <a:ea typeface="Lato"/>
              <a:cs typeface="B Nazanin" panose="00000400000000000000" pitchFamily="2" charset="-78"/>
              <a:sym typeface="Lato"/>
            </a:endParaRPr>
          </a:p>
        </p:txBody>
      </p:sp>
      <p:sp>
        <p:nvSpPr>
          <p:cNvPr id="3927" name="Google Shape;3927;p97"/>
          <p:cNvSpPr txBox="1"/>
          <p:nvPr/>
        </p:nvSpPr>
        <p:spPr>
          <a:xfrm>
            <a:off x="3730778" y="2468540"/>
            <a:ext cx="1682400" cy="14055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در اینجا می توانید محصول یا خدمات خود را اضافه کنید</a:t>
            </a:r>
            <a:endParaRPr sz="1600" dirty="0">
              <a:solidFill>
                <a:schemeClr val="lt1"/>
              </a:solidFill>
              <a:latin typeface="Lato"/>
              <a:ea typeface="Lato"/>
              <a:cs typeface="B Nazanin" panose="00000400000000000000" pitchFamily="2" charset="-78"/>
              <a:sym typeface="Lato"/>
            </a:endParaRPr>
          </a:p>
        </p:txBody>
      </p:sp>
      <p:sp>
        <p:nvSpPr>
          <p:cNvPr id="3928" name="Google Shape;3928;p97"/>
          <p:cNvSpPr txBox="1"/>
          <p:nvPr/>
        </p:nvSpPr>
        <p:spPr>
          <a:xfrm>
            <a:off x="3756128" y="3829356"/>
            <a:ext cx="1631700" cy="449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مرحله</a:t>
            </a:r>
            <a:r>
              <a:rPr lang="en" sz="2600" dirty="0">
                <a:solidFill>
                  <a:schemeClr val="dk1"/>
                </a:solidFill>
                <a:latin typeface="Gorditas"/>
                <a:ea typeface="Gorditas"/>
                <a:cs typeface="B Nazanin" panose="00000400000000000000" pitchFamily="2" charset="-78"/>
                <a:sym typeface="Gorditas"/>
              </a:rPr>
              <a:t> 2</a:t>
            </a:r>
            <a:endParaRPr sz="2600" b="1" dirty="0">
              <a:solidFill>
                <a:srgbClr val="000000"/>
              </a:solidFill>
              <a:latin typeface="Lato"/>
              <a:ea typeface="Lato"/>
              <a:cs typeface="B Nazanin" panose="00000400000000000000" pitchFamily="2" charset="-78"/>
              <a:sym typeface="Lato"/>
            </a:endParaRPr>
          </a:p>
        </p:txBody>
      </p:sp>
      <p:sp>
        <p:nvSpPr>
          <p:cNvPr id="3929" name="Google Shape;3929;p97"/>
          <p:cNvSpPr txBox="1"/>
          <p:nvPr/>
        </p:nvSpPr>
        <p:spPr>
          <a:xfrm>
            <a:off x="6420056" y="1805215"/>
            <a:ext cx="1133100" cy="449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a:solidFill>
                  <a:schemeClr val="lt1"/>
                </a:solidFill>
                <a:latin typeface="Gorditas"/>
                <a:ea typeface="Gorditas"/>
                <a:cs typeface="B Nazanin" panose="00000400000000000000" pitchFamily="2" charset="-78"/>
                <a:sym typeface="Gorditas"/>
              </a:rPr>
              <a:t>$99</a:t>
            </a:r>
            <a:endParaRPr sz="2600" b="1">
              <a:solidFill>
                <a:schemeClr val="lt1"/>
              </a:solidFill>
              <a:latin typeface="Lato"/>
              <a:ea typeface="Lato"/>
              <a:cs typeface="B Nazanin" panose="00000400000000000000" pitchFamily="2" charset="-78"/>
              <a:sym typeface="Lato"/>
            </a:endParaRPr>
          </a:p>
        </p:txBody>
      </p:sp>
      <p:sp>
        <p:nvSpPr>
          <p:cNvPr id="3930" name="Google Shape;3930;p97"/>
          <p:cNvSpPr txBox="1"/>
          <p:nvPr/>
        </p:nvSpPr>
        <p:spPr>
          <a:xfrm>
            <a:off x="6145406" y="2468540"/>
            <a:ext cx="1682400" cy="14055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در اینجا می توانید محصول یا خدمات خود را اضافه کنید</a:t>
            </a:r>
            <a:endParaRPr sz="1600" dirty="0">
              <a:solidFill>
                <a:schemeClr val="lt1"/>
              </a:solidFill>
              <a:latin typeface="Lato"/>
              <a:ea typeface="Lato"/>
              <a:cs typeface="B Nazanin" panose="00000400000000000000" pitchFamily="2" charset="-78"/>
              <a:sym typeface="Lato"/>
            </a:endParaRPr>
          </a:p>
        </p:txBody>
      </p:sp>
      <p:sp>
        <p:nvSpPr>
          <p:cNvPr id="3931" name="Google Shape;3931;p97"/>
          <p:cNvSpPr txBox="1"/>
          <p:nvPr/>
        </p:nvSpPr>
        <p:spPr>
          <a:xfrm>
            <a:off x="6170756" y="3829356"/>
            <a:ext cx="1631700" cy="449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مرحله</a:t>
            </a:r>
            <a:r>
              <a:rPr lang="en" sz="2600" dirty="0">
                <a:solidFill>
                  <a:schemeClr val="dk1"/>
                </a:solidFill>
                <a:latin typeface="Gorditas"/>
                <a:ea typeface="Gorditas"/>
                <a:cs typeface="B Nazanin" panose="00000400000000000000" pitchFamily="2" charset="-78"/>
                <a:sym typeface="Gorditas"/>
              </a:rPr>
              <a:t> 3</a:t>
            </a:r>
            <a:endParaRPr sz="2600" b="1" dirty="0">
              <a:solidFill>
                <a:srgbClr val="000000"/>
              </a:solidFill>
              <a:latin typeface="Lato"/>
              <a:ea typeface="Lato"/>
              <a:cs typeface="B Nazanin" panose="00000400000000000000" pitchFamily="2" charset="-78"/>
              <a:sym typeface="Lato"/>
            </a:endParaRPr>
          </a:p>
        </p:txBody>
      </p:sp>
      <p:grpSp>
        <p:nvGrpSpPr>
          <p:cNvPr id="3932" name="Google Shape;3932;p97"/>
          <p:cNvGrpSpPr/>
          <p:nvPr/>
        </p:nvGrpSpPr>
        <p:grpSpPr>
          <a:xfrm rot="-2388593" flipH="1">
            <a:off x="3510398" y="4716464"/>
            <a:ext cx="494404" cy="365727"/>
            <a:chOff x="830525" y="3091250"/>
            <a:chExt cx="484300" cy="358275"/>
          </a:xfrm>
        </p:grpSpPr>
        <p:sp>
          <p:nvSpPr>
            <p:cNvPr id="3933" name="Google Shape;3933;p9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34" name="Google Shape;3934;p9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35" name="Google Shape;3935;p9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36" name="Google Shape;3936;p9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937" name="Google Shape;3937;p97"/>
          <p:cNvGrpSpPr/>
          <p:nvPr/>
        </p:nvGrpSpPr>
        <p:grpSpPr>
          <a:xfrm rot="2388593">
            <a:off x="5139198" y="4716464"/>
            <a:ext cx="494404" cy="365727"/>
            <a:chOff x="830525" y="3091250"/>
            <a:chExt cx="484300" cy="358275"/>
          </a:xfrm>
        </p:grpSpPr>
        <p:sp>
          <p:nvSpPr>
            <p:cNvPr id="3938" name="Google Shape;3938;p9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39" name="Google Shape;3939;p9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0" name="Google Shape;3940;p9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1" name="Google Shape;3941;p9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942" name="Google Shape;3942;p97">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3943" name="Google Shape;3943;p97">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944" name="Google Shape;3944;p97">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5" name="Google Shape;3945;p97">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923"/>
                                        </p:tgtEl>
                                        <p:attrNameLst>
                                          <p:attrName>style.visibility</p:attrName>
                                        </p:attrNameLst>
                                      </p:cBhvr>
                                      <p:to>
                                        <p:strVal val="visible"/>
                                      </p:to>
                                    </p:set>
                                    <p:animEffect transition="in" filter="fade">
                                      <p:cBhvr>
                                        <p:cTn id="7" dur="1000"/>
                                        <p:tgtEl>
                                          <p:spTgt spid="392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926"/>
                                        </p:tgtEl>
                                        <p:attrNameLst>
                                          <p:attrName>style.visibility</p:attrName>
                                        </p:attrNameLst>
                                      </p:cBhvr>
                                      <p:to>
                                        <p:strVal val="visible"/>
                                      </p:to>
                                    </p:set>
                                    <p:animEffect transition="in" filter="fade">
                                      <p:cBhvr>
                                        <p:cTn id="11" dur="1000"/>
                                        <p:tgtEl>
                                          <p:spTgt spid="3926"/>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3929"/>
                                        </p:tgtEl>
                                        <p:attrNameLst>
                                          <p:attrName>style.visibility</p:attrName>
                                        </p:attrNameLst>
                                      </p:cBhvr>
                                      <p:to>
                                        <p:strVal val="visible"/>
                                      </p:to>
                                    </p:set>
                                    <p:animEffect transition="in" filter="fade">
                                      <p:cBhvr>
                                        <p:cTn id="15" dur="1000"/>
                                        <p:tgtEl>
                                          <p:spTgt spid="3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949"/>
        <p:cNvGrpSpPr/>
        <p:nvPr/>
      </p:nvGrpSpPr>
      <p:grpSpPr>
        <a:xfrm>
          <a:off x="0" y="0"/>
          <a:ext cx="0" cy="0"/>
          <a:chOff x="0" y="0"/>
          <a:chExt cx="0" cy="0"/>
        </a:xfrm>
      </p:grpSpPr>
      <p:sp>
        <p:nvSpPr>
          <p:cNvPr id="3950" name="Google Shape;3950;p98"/>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مهم ترین جنگل های بارانی</a:t>
            </a:r>
            <a:endParaRPr dirty="0">
              <a:cs typeface="B Nazanin" panose="00000400000000000000" pitchFamily="2" charset="-78"/>
            </a:endParaRPr>
          </a:p>
        </p:txBody>
      </p:sp>
      <p:grpSp>
        <p:nvGrpSpPr>
          <p:cNvPr id="3951" name="Google Shape;3951;p98"/>
          <p:cNvGrpSpPr/>
          <p:nvPr/>
        </p:nvGrpSpPr>
        <p:grpSpPr>
          <a:xfrm>
            <a:off x="2307850" y="1310866"/>
            <a:ext cx="4528316" cy="2977242"/>
            <a:chOff x="235800" y="830650"/>
            <a:chExt cx="6978450" cy="4588844"/>
          </a:xfrm>
        </p:grpSpPr>
        <p:sp>
          <p:nvSpPr>
            <p:cNvPr id="3952" name="Google Shape;3952;p98"/>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53" name="Google Shape;3953;p98"/>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54" name="Google Shape;3954;p98"/>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55" name="Google Shape;3955;p98"/>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56" name="Google Shape;3956;p98"/>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57" name="Google Shape;3957;p98"/>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3958" name="Google Shape;3958;p98"/>
          <p:cNvSpPr txBox="1"/>
          <p:nvPr/>
        </p:nvSpPr>
        <p:spPr>
          <a:xfrm>
            <a:off x="862425" y="4213850"/>
            <a:ext cx="2021100" cy="2613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آمازون</a:t>
            </a:r>
            <a:endParaRPr sz="2600" dirty="0">
              <a:solidFill>
                <a:srgbClr val="191919"/>
              </a:solidFill>
              <a:latin typeface="Bebas Neue"/>
              <a:ea typeface="Bebas Neue"/>
              <a:cs typeface="B Nazanin" panose="00000400000000000000" pitchFamily="2" charset="-78"/>
              <a:sym typeface="Bebas Neue"/>
            </a:endParaRPr>
          </a:p>
        </p:txBody>
      </p:sp>
      <p:sp>
        <p:nvSpPr>
          <p:cNvPr id="3959" name="Google Shape;3959;p98"/>
          <p:cNvSpPr/>
          <p:nvPr/>
        </p:nvSpPr>
        <p:spPr>
          <a:xfrm>
            <a:off x="3630414" y="3386825"/>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60" name="Google Shape;3960;p98"/>
          <p:cNvSpPr/>
          <p:nvPr/>
        </p:nvSpPr>
        <p:spPr>
          <a:xfrm>
            <a:off x="4675639" y="3100388"/>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61" name="Google Shape;3961;p98"/>
          <p:cNvSpPr/>
          <p:nvPr/>
        </p:nvSpPr>
        <p:spPr>
          <a:xfrm>
            <a:off x="6397864" y="3576100"/>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62" name="Google Shape;3962;p98"/>
          <p:cNvSpPr/>
          <p:nvPr/>
        </p:nvSpPr>
        <p:spPr>
          <a:xfrm>
            <a:off x="2569464" y="2135400"/>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63" name="Google Shape;3963;p98"/>
          <p:cNvSpPr/>
          <p:nvPr/>
        </p:nvSpPr>
        <p:spPr>
          <a:xfrm>
            <a:off x="5915076" y="2893100"/>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cxnSp>
        <p:nvCxnSpPr>
          <p:cNvPr id="3964" name="Google Shape;3964;p98"/>
          <p:cNvCxnSpPr>
            <a:stCxn id="3958" idx="3"/>
            <a:endCxn id="3959" idx="2"/>
          </p:cNvCxnSpPr>
          <p:nvPr/>
        </p:nvCxnSpPr>
        <p:spPr>
          <a:xfrm rot="10800000" flipH="1">
            <a:off x="2883525" y="3490400"/>
            <a:ext cx="747000" cy="854100"/>
          </a:xfrm>
          <a:prstGeom prst="curvedConnector3">
            <a:avLst>
              <a:gd name="adj1" fmla="val 49993"/>
            </a:avLst>
          </a:prstGeom>
          <a:noFill/>
          <a:ln w="28575" cap="flat" cmpd="sng">
            <a:solidFill>
              <a:schemeClr val="accent2"/>
            </a:solidFill>
            <a:prstDash val="solid"/>
            <a:round/>
            <a:headEnd type="none" w="med" len="med"/>
            <a:tailEnd type="none" w="med" len="med"/>
          </a:ln>
        </p:spPr>
      </p:cxnSp>
      <p:sp>
        <p:nvSpPr>
          <p:cNvPr id="3965" name="Google Shape;3965;p98"/>
          <p:cNvSpPr txBox="1"/>
          <p:nvPr/>
        </p:nvSpPr>
        <p:spPr>
          <a:xfrm>
            <a:off x="4653975" y="4213850"/>
            <a:ext cx="2021100" cy="2613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en-US" sz="2600" dirty="0">
                <a:solidFill>
                  <a:schemeClr val="dk1"/>
                </a:solidFill>
                <a:latin typeface="Gorditas"/>
                <a:ea typeface="Gorditas"/>
                <a:cs typeface="B Nazanin" panose="00000400000000000000" pitchFamily="2" charset="-78"/>
                <a:sym typeface="Gorditas"/>
              </a:rPr>
              <a:t>DAINTREE</a:t>
            </a:r>
            <a:endParaRPr sz="2600" dirty="0">
              <a:solidFill>
                <a:srgbClr val="191919"/>
              </a:solidFill>
              <a:latin typeface="Bebas Neue"/>
              <a:ea typeface="Bebas Neue"/>
              <a:cs typeface="B Nazanin" panose="00000400000000000000" pitchFamily="2" charset="-78"/>
              <a:sym typeface="Bebas Neue"/>
            </a:endParaRPr>
          </a:p>
        </p:txBody>
      </p:sp>
      <p:cxnSp>
        <p:nvCxnSpPr>
          <p:cNvPr id="3966" name="Google Shape;3966;p98"/>
          <p:cNvCxnSpPr>
            <a:stCxn id="3965" idx="0"/>
            <a:endCxn id="3961" idx="2"/>
          </p:cNvCxnSpPr>
          <p:nvPr/>
        </p:nvCxnSpPr>
        <p:spPr>
          <a:xfrm rot="-5400000">
            <a:off x="5764125" y="3580250"/>
            <a:ext cx="534000" cy="733200"/>
          </a:xfrm>
          <a:prstGeom prst="curvedConnector2">
            <a:avLst/>
          </a:prstGeom>
          <a:noFill/>
          <a:ln w="28575" cap="flat" cmpd="sng">
            <a:solidFill>
              <a:schemeClr val="accent2"/>
            </a:solidFill>
            <a:prstDash val="solid"/>
            <a:round/>
            <a:headEnd type="none" w="med" len="med"/>
            <a:tailEnd type="none" w="med" len="med"/>
          </a:ln>
        </p:spPr>
      </p:cxnSp>
      <p:sp>
        <p:nvSpPr>
          <p:cNvPr id="3967" name="Google Shape;3967;p98"/>
          <p:cNvSpPr txBox="1"/>
          <p:nvPr/>
        </p:nvSpPr>
        <p:spPr>
          <a:xfrm>
            <a:off x="8274760" y="2927339"/>
            <a:ext cx="2021100" cy="2613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کنگو</a:t>
            </a:r>
            <a:endParaRPr sz="2600" dirty="0">
              <a:solidFill>
                <a:srgbClr val="191919"/>
              </a:solidFill>
              <a:latin typeface="Bebas Neue"/>
              <a:ea typeface="Bebas Neue"/>
              <a:cs typeface="B Nazanin" panose="00000400000000000000" pitchFamily="2" charset="-78"/>
              <a:sym typeface="Bebas Neue"/>
            </a:endParaRPr>
          </a:p>
        </p:txBody>
      </p:sp>
      <p:cxnSp>
        <p:nvCxnSpPr>
          <p:cNvPr id="3968" name="Google Shape;3968;p98"/>
          <p:cNvCxnSpPr>
            <a:stCxn id="3967" idx="1"/>
            <a:endCxn id="3960" idx="5"/>
          </p:cNvCxnSpPr>
          <p:nvPr/>
        </p:nvCxnSpPr>
        <p:spPr>
          <a:xfrm rot="10800000" flipV="1">
            <a:off x="4852582" y="3057988"/>
            <a:ext cx="3422179" cy="219341"/>
          </a:xfrm>
          <a:prstGeom prst="curvedConnector4">
            <a:avLst>
              <a:gd name="adj1" fmla="val 49556"/>
              <a:gd name="adj2" fmla="val 218062"/>
            </a:avLst>
          </a:prstGeom>
          <a:noFill/>
          <a:ln w="28575" cap="flat" cmpd="sng">
            <a:solidFill>
              <a:schemeClr val="accent2"/>
            </a:solidFill>
            <a:prstDash val="solid"/>
            <a:round/>
            <a:headEnd type="none" w="med" len="med"/>
            <a:tailEnd type="none" w="med" len="med"/>
          </a:ln>
        </p:spPr>
      </p:cxnSp>
      <p:sp>
        <p:nvSpPr>
          <p:cNvPr id="3969" name="Google Shape;3969;p98"/>
          <p:cNvSpPr txBox="1"/>
          <p:nvPr/>
        </p:nvSpPr>
        <p:spPr>
          <a:xfrm>
            <a:off x="379635" y="1805225"/>
            <a:ext cx="2021100" cy="2613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تونگاس</a:t>
            </a:r>
            <a:endParaRPr sz="2600" dirty="0">
              <a:solidFill>
                <a:srgbClr val="191919"/>
              </a:solidFill>
              <a:latin typeface="Bebas Neue"/>
              <a:ea typeface="Bebas Neue"/>
              <a:cs typeface="B Nazanin" panose="00000400000000000000" pitchFamily="2" charset="-78"/>
              <a:sym typeface="Bebas Neue"/>
            </a:endParaRPr>
          </a:p>
        </p:txBody>
      </p:sp>
      <p:sp>
        <p:nvSpPr>
          <p:cNvPr id="3970" name="Google Shape;3970;p98"/>
          <p:cNvSpPr txBox="1"/>
          <p:nvPr/>
        </p:nvSpPr>
        <p:spPr>
          <a:xfrm>
            <a:off x="7753815" y="1805225"/>
            <a:ext cx="2021100" cy="2613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اس. آسیایی</a:t>
            </a:r>
            <a:endParaRPr sz="2600" dirty="0">
              <a:solidFill>
                <a:srgbClr val="191919"/>
              </a:solidFill>
              <a:latin typeface="Bebas Neue"/>
              <a:ea typeface="Bebas Neue"/>
              <a:cs typeface="B Nazanin" panose="00000400000000000000" pitchFamily="2" charset="-78"/>
              <a:sym typeface="Bebas Neue"/>
            </a:endParaRPr>
          </a:p>
        </p:txBody>
      </p:sp>
      <p:cxnSp>
        <p:nvCxnSpPr>
          <p:cNvPr id="3971" name="Google Shape;3971;p98"/>
          <p:cNvCxnSpPr>
            <a:stCxn id="3963" idx="6"/>
            <a:endCxn id="3970" idx="1"/>
          </p:cNvCxnSpPr>
          <p:nvPr/>
        </p:nvCxnSpPr>
        <p:spPr>
          <a:xfrm flipV="1">
            <a:off x="6122376" y="1935875"/>
            <a:ext cx="1631439" cy="1060875"/>
          </a:xfrm>
          <a:prstGeom prst="curvedConnector3">
            <a:avLst>
              <a:gd name="adj1" fmla="val 50000"/>
            </a:avLst>
          </a:prstGeom>
          <a:noFill/>
          <a:ln w="28575" cap="flat" cmpd="sng">
            <a:solidFill>
              <a:schemeClr val="accent2"/>
            </a:solidFill>
            <a:prstDash val="solid"/>
            <a:round/>
            <a:headEnd type="none" w="med" len="med"/>
            <a:tailEnd type="none" w="med" len="med"/>
          </a:ln>
        </p:spPr>
      </p:cxnSp>
      <p:cxnSp>
        <p:nvCxnSpPr>
          <p:cNvPr id="3972" name="Google Shape;3972;p98"/>
          <p:cNvCxnSpPr>
            <a:stCxn id="3969" idx="3"/>
            <a:endCxn id="3962" idx="0"/>
          </p:cNvCxnSpPr>
          <p:nvPr/>
        </p:nvCxnSpPr>
        <p:spPr>
          <a:xfrm>
            <a:off x="2400735" y="1935875"/>
            <a:ext cx="272400" cy="199500"/>
          </a:xfrm>
          <a:prstGeom prst="curvedConnector2">
            <a:avLst/>
          </a:prstGeom>
          <a:noFill/>
          <a:ln w="28575" cap="flat" cmpd="sng">
            <a:solidFill>
              <a:schemeClr val="accent2"/>
            </a:solidFill>
            <a:prstDash val="solid"/>
            <a:round/>
            <a:headEnd type="none" w="med" len="med"/>
            <a:tailEnd type="none" w="med" len="med"/>
          </a:ln>
        </p:spPr>
      </p:cxnSp>
      <p:sp>
        <p:nvSpPr>
          <p:cNvPr id="3973" name="Google Shape;3973;p98"/>
          <p:cNvSpPr txBox="1"/>
          <p:nvPr/>
        </p:nvSpPr>
        <p:spPr>
          <a:xfrm>
            <a:off x="596375" y="3006856"/>
            <a:ext cx="2021100" cy="2613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en-US" sz="2600" dirty="0">
                <a:solidFill>
                  <a:schemeClr val="dk1"/>
                </a:solidFill>
                <a:latin typeface="Gorditas"/>
                <a:ea typeface="Gorditas"/>
                <a:cs typeface="B Nazanin" panose="00000400000000000000" pitchFamily="2" charset="-78"/>
                <a:sym typeface="Gorditas"/>
              </a:rPr>
              <a:t>ST. </a:t>
            </a:r>
            <a:r>
              <a:rPr lang="fa-IR" sz="2600" dirty="0">
                <a:solidFill>
                  <a:schemeClr val="dk1"/>
                </a:solidFill>
                <a:latin typeface="Gorditas"/>
                <a:ea typeface="Gorditas"/>
                <a:cs typeface="B Nazanin" panose="00000400000000000000" pitchFamily="2" charset="-78"/>
                <a:sym typeface="Gorditas"/>
              </a:rPr>
              <a:t>النا</a:t>
            </a:r>
            <a:endParaRPr sz="2600" dirty="0">
              <a:solidFill>
                <a:srgbClr val="191919"/>
              </a:solidFill>
              <a:latin typeface="Bebas Neue"/>
              <a:ea typeface="Bebas Neue"/>
              <a:cs typeface="B Nazanin" panose="00000400000000000000" pitchFamily="2" charset="-78"/>
              <a:sym typeface="Bebas Neue"/>
            </a:endParaRPr>
          </a:p>
        </p:txBody>
      </p:sp>
      <p:sp>
        <p:nvSpPr>
          <p:cNvPr id="3974" name="Google Shape;3974;p98"/>
          <p:cNvSpPr/>
          <p:nvPr/>
        </p:nvSpPr>
        <p:spPr>
          <a:xfrm>
            <a:off x="2992614" y="2996750"/>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cxnSp>
        <p:nvCxnSpPr>
          <p:cNvPr id="3975" name="Google Shape;3975;p98"/>
          <p:cNvCxnSpPr>
            <a:stCxn id="3973" idx="3"/>
            <a:endCxn id="3974" idx="2"/>
          </p:cNvCxnSpPr>
          <p:nvPr/>
        </p:nvCxnSpPr>
        <p:spPr>
          <a:xfrm rot="10800000" flipH="1">
            <a:off x="2617475" y="3100306"/>
            <a:ext cx="375000" cy="37200"/>
          </a:xfrm>
          <a:prstGeom prst="curvedConnector3">
            <a:avLst>
              <a:gd name="adj1" fmla="val 50019"/>
            </a:avLst>
          </a:prstGeom>
          <a:noFill/>
          <a:ln w="28575" cap="flat" cmpd="sng">
            <a:solidFill>
              <a:schemeClr val="accent2"/>
            </a:solidFill>
            <a:prstDash val="solid"/>
            <a:round/>
            <a:headEnd type="none" w="med" len="med"/>
            <a:tailEnd type="none" w="med" len="med"/>
          </a:ln>
        </p:spPr>
      </p:cxnSp>
      <p:grpSp>
        <p:nvGrpSpPr>
          <p:cNvPr id="3976" name="Google Shape;3976;p98"/>
          <p:cNvGrpSpPr/>
          <p:nvPr/>
        </p:nvGrpSpPr>
        <p:grpSpPr>
          <a:xfrm rot="-2388593" flipH="1">
            <a:off x="3510398" y="4716464"/>
            <a:ext cx="494404" cy="365727"/>
            <a:chOff x="830525" y="3091250"/>
            <a:chExt cx="484300" cy="358275"/>
          </a:xfrm>
        </p:grpSpPr>
        <p:sp>
          <p:nvSpPr>
            <p:cNvPr id="3977" name="Google Shape;3977;p9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78" name="Google Shape;3978;p9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79" name="Google Shape;3979;p9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80" name="Google Shape;3980;p9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3981" name="Google Shape;3981;p98"/>
          <p:cNvGrpSpPr/>
          <p:nvPr/>
        </p:nvGrpSpPr>
        <p:grpSpPr>
          <a:xfrm rot="2388593">
            <a:off x="5139198" y="4716464"/>
            <a:ext cx="494404" cy="365727"/>
            <a:chOff x="830525" y="3091250"/>
            <a:chExt cx="484300" cy="358275"/>
          </a:xfrm>
        </p:grpSpPr>
        <p:sp>
          <p:nvSpPr>
            <p:cNvPr id="3982" name="Google Shape;3982;p9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83" name="Google Shape;3983;p9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84" name="Google Shape;3984;p9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85" name="Google Shape;3985;p9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3986" name="Google Shape;3986;p98">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3987" name="Google Shape;3987;p98">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3988" name="Google Shape;3988;p98">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989" name="Google Shape;3989;p98">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993"/>
        <p:cNvGrpSpPr/>
        <p:nvPr/>
      </p:nvGrpSpPr>
      <p:grpSpPr>
        <a:xfrm>
          <a:off x="0" y="0"/>
          <a:ext cx="0" cy="0"/>
          <a:chOff x="0" y="0"/>
          <a:chExt cx="0" cy="0"/>
        </a:xfrm>
      </p:grpSpPr>
      <p:sp>
        <p:nvSpPr>
          <p:cNvPr id="3994" name="Google Shape;3994;p99"/>
          <p:cNvSpPr txBox="1">
            <a:spLocks noGrp="1"/>
          </p:cNvSpPr>
          <p:nvPr>
            <p:ph type="title"/>
          </p:nvPr>
        </p:nvSpPr>
        <p:spPr>
          <a:xfrm>
            <a:off x="66573" y="336472"/>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حوضه رودخانه آمازون</a:t>
            </a:r>
            <a:endParaRPr dirty="0">
              <a:cs typeface="B Nazanin" panose="00000400000000000000" pitchFamily="2" charset="-78"/>
            </a:endParaRPr>
          </a:p>
        </p:txBody>
      </p:sp>
      <p:grpSp>
        <p:nvGrpSpPr>
          <p:cNvPr id="3995" name="Google Shape;3995;p99"/>
          <p:cNvGrpSpPr/>
          <p:nvPr/>
        </p:nvGrpSpPr>
        <p:grpSpPr>
          <a:xfrm>
            <a:off x="3238288" y="1274402"/>
            <a:ext cx="2700049" cy="4308438"/>
            <a:chOff x="3524798" y="3751579"/>
            <a:chExt cx="350378" cy="559087"/>
          </a:xfrm>
        </p:grpSpPr>
        <p:grpSp>
          <p:nvGrpSpPr>
            <p:cNvPr id="3996" name="Google Shape;3996;p99"/>
            <p:cNvGrpSpPr/>
            <p:nvPr/>
          </p:nvGrpSpPr>
          <p:grpSpPr>
            <a:xfrm>
              <a:off x="3565735" y="3797409"/>
              <a:ext cx="309441" cy="306487"/>
              <a:chOff x="2605700" y="3152850"/>
              <a:chExt cx="594125" cy="616250"/>
            </a:xfrm>
          </p:grpSpPr>
          <p:sp>
            <p:nvSpPr>
              <p:cNvPr id="3997" name="Google Shape;3997;p9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1"/>
              </a:solidFill>
              <a:ln w="9525" cap="flat" cmpd="sng">
                <a:solidFill>
                  <a:schemeClr val="dk2"/>
                </a:solidFill>
                <a:prstDash val="solid"/>
                <a:round/>
                <a:headEnd type="none" w="med" len="med"/>
                <a:tailEnd type="none" w="med" len="med"/>
              </a:ln>
            </p:spPr>
          </p:sp>
          <p:sp>
            <p:nvSpPr>
              <p:cNvPr id="3998" name="Google Shape;3998;p9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cs typeface="B Nazanin" panose="00000400000000000000" pitchFamily="2" charset="-78"/>
                </a:endParaRPr>
              </a:p>
            </p:txBody>
          </p:sp>
        </p:grpSp>
        <p:grpSp>
          <p:nvGrpSpPr>
            <p:cNvPr id="3999" name="Google Shape;3999;p99"/>
            <p:cNvGrpSpPr/>
            <p:nvPr/>
          </p:nvGrpSpPr>
          <p:grpSpPr>
            <a:xfrm>
              <a:off x="3604629" y="3932164"/>
              <a:ext cx="95300" cy="378502"/>
              <a:chOff x="2680375" y="3423800"/>
              <a:chExt cx="182975" cy="761050"/>
            </a:xfrm>
          </p:grpSpPr>
          <p:sp>
            <p:nvSpPr>
              <p:cNvPr id="4000" name="Google Shape;4000;p9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1"/>
              </a:solidFill>
              <a:ln w="9525" cap="flat" cmpd="sng">
                <a:solidFill>
                  <a:schemeClr val="dk2"/>
                </a:solidFill>
                <a:prstDash val="solid"/>
                <a:round/>
                <a:headEnd type="none" w="med" len="med"/>
                <a:tailEnd type="none" w="med" len="med"/>
              </a:ln>
            </p:spPr>
          </p:sp>
          <p:sp>
            <p:nvSpPr>
              <p:cNvPr id="4001" name="Google Shape;4001;p9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002" name="Google Shape;4002;p99"/>
            <p:cNvSpPr/>
            <p:nvPr/>
          </p:nvSpPr>
          <p:spPr>
            <a:xfrm>
              <a:off x="3719603" y="4260186"/>
              <a:ext cx="20443" cy="11203"/>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03" name="Google Shape;4003;p99"/>
            <p:cNvSpPr/>
            <p:nvPr/>
          </p:nvSpPr>
          <p:spPr>
            <a:xfrm>
              <a:off x="3727767" y="3801798"/>
              <a:ext cx="21263" cy="29144"/>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04" name="Google Shape;4004;p99"/>
            <p:cNvSpPr/>
            <p:nvPr/>
          </p:nvSpPr>
          <p:spPr>
            <a:xfrm>
              <a:off x="3701348" y="3798926"/>
              <a:ext cx="30247" cy="3149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05" name="Google Shape;4005;p99"/>
            <p:cNvSpPr/>
            <p:nvPr/>
          </p:nvSpPr>
          <p:spPr>
            <a:xfrm>
              <a:off x="3675736" y="3780985"/>
              <a:ext cx="37878" cy="54384"/>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06" name="Google Shape;4006;p99"/>
            <p:cNvSpPr/>
            <p:nvPr/>
          </p:nvSpPr>
          <p:spPr>
            <a:xfrm>
              <a:off x="3587194" y="3753407"/>
              <a:ext cx="100000" cy="85866"/>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07" name="Google Shape;4007;p99"/>
            <p:cNvSpPr/>
            <p:nvPr/>
          </p:nvSpPr>
          <p:spPr>
            <a:xfrm>
              <a:off x="3542780" y="3751579"/>
              <a:ext cx="90469" cy="123067"/>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08" name="Google Shape;4008;p99"/>
            <p:cNvSpPr/>
            <p:nvPr/>
          </p:nvSpPr>
          <p:spPr>
            <a:xfrm>
              <a:off x="3527259" y="3833268"/>
              <a:ext cx="44688" cy="4685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09" name="Google Shape;4009;p99"/>
            <p:cNvSpPr/>
            <p:nvPr/>
          </p:nvSpPr>
          <p:spPr>
            <a:xfrm>
              <a:off x="3524798" y="3843936"/>
              <a:ext cx="97005" cy="136595"/>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10" name="Google Shape;4010;p99"/>
            <p:cNvSpPr/>
            <p:nvPr/>
          </p:nvSpPr>
          <p:spPr>
            <a:xfrm>
              <a:off x="3614980" y="3914956"/>
              <a:ext cx="93737" cy="99916"/>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cs typeface="B Nazanin" panose="00000400000000000000" pitchFamily="2" charset="-78"/>
              </a:endParaRPr>
            </a:p>
          </p:txBody>
        </p:sp>
        <p:sp>
          <p:nvSpPr>
            <p:cNvPr id="4011" name="Google Shape;4011;p99"/>
            <p:cNvSpPr/>
            <p:nvPr/>
          </p:nvSpPr>
          <p:spPr>
            <a:xfrm>
              <a:off x="3671647" y="3985728"/>
              <a:ext cx="64310" cy="64791"/>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cs typeface="B Nazanin" panose="00000400000000000000" pitchFamily="2" charset="-78"/>
              </a:endParaRPr>
            </a:p>
          </p:txBody>
        </p:sp>
        <p:sp>
          <p:nvSpPr>
            <p:cNvPr id="4012" name="Google Shape;4012;p99"/>
            <p:cNvSpPr/>
            <p:nvPr/>
          </p:nvSpPr>
          <p:spPr>
            <a:xfrm>
              <a:off x="3710879" y="4069754"/>
              <a:ext cx="38151" cy="41379"/>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013" name="Google Shape;4013;p99"/>
            <p:cNvGrpSpPr/>
            <p:nvPr/>
          </p:nvGrpSpPr>
          <p:grpSpPr>
            <a:xfrm>
              <a:off x="3620970" y="4006020"/>
              <a:ext cx="120169" cy="297622"/>
              <a:chOff x="2711750" y="3572300"/>
              <a:chExt cx="230725" cy="598425"/>
            </a:xfrm>
          </p:grpSpPr>
          <p:sp>
            <p:nvSpPr>
              <p:cNvPr id="4014" name="Google Shape;4014;p9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15" name="Google Shape;4015;p9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sp>
        <p:nvSpPr>
          <p:cNvPr id="4016" name="Google Shape;4016;p99"/>
          <p:cNvSpPr txBox="1"/>
          <p:nvPr/>
        </p:nvSpPr>
        <p:spPr>
          <a:xfrm>
            <a:off x="7694153" y="2107835"/>
            <a:ext cx="1383172" cy="3141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عنوان در اینجا</a:t>
            </a:r>
          </a:p>
        </p:txBody>
      </p:sp>
      <p:sp>
        <p:nvSpPr>
          <p:cNvPr id="4017" name="Google Shape;4017;p99"/>
          <p:cNvSpPr txBox="1"/>
          <p:nvPr/>
        </p:nvSpPr>
        <p:spPr>
          <a:xfrm>
            <a:off x="7694153" y="3570760"/>
            <a:ext cx="1383172" cy="3150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عنوان در اینجا</a:t>
            </a:r>
          </a:p>
        </p:txBody>
      </p:sp>
      <p:sp>
        <p:nvSpPr>
          <p:cNvPr id="4018" name="Google Shape;4018;p99"/>
          <p:cNvSpPr txBox="1"/>
          <p:nvPr/>
        </p:nvSpPr>
        <p:spPr>
          <a:xfrm>
            <a:off x="7694153" y="2508977"/>
            <a:ext cx="2413200" cy="3141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سورینام</a:t>
            </a:r>
            <a:endParaRPr sz="2600" dirty="0">
              <a:solidFill>
                <a:schemeClr val="dk1"/>
              </a:solidFill>
              <a:latin typeface="Gorditas"/>
              <a:ea typeface="Gorditas"/>
              <a:cs typeface="B Nazanin" panose="00000400000000000000" pitchFamily="2" charset="-78"/>
              <a:sym typeface="Gorditas"/>
            </a:endParaRPr>
          </a:p>
        </p:txBody>
      </p:sp>
      <p:sp>
        <p:nvSpPr>
          <p:cNvPr id="4019" name="Google Shape;4019;p99"/>
          <p:cNvSpPr txBox="1"/>
          <p:nvPr/>
        </p:nvSpPr>
        <p:spPr>
          <a:xfrm>
            <a:off x="7787073" y="2830836"/>
            <a:ext cx="1290252" cy="3141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عنوان در اینجا</a:t>
            </a:r>
          </a:p>
        </p:txBody>
      </p:sp>
      <p:sp>
        <p:nvSpPr>
          <p:cNvPr id="4020" name="Google Shape;4020;p99"/>
          <p:cNvSpPr txBox="1"/>
          <p:nvPr/>
        </p:nvSpPr>
        <p:spPr>
          <a:xfrm>
            <a:off x="7816342" y="1769951"/>
            <a:ext cx="2413200" cy="315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گویان</a:t>
            </a:r>
            <a:endParaRPr sz="2600" dirty="0">
              <a:solidFill>
                <a:schemeClr val="dk1"/>
              </a:solidFill>
              <a:latin typeface="Gorditas"/>
              <a:ea typeface="Gorditas"/>
              <a:cs typeface="B Nazanin" panose="00000400000000000000" pitchFamily="2" charset="-78"/>
              <a:sym typeface="Gorditas"/>
            </a:endParaRPr>
          </a:p>
        </p:txBody>
      </p:sp>
      <p:sp>
        <p:nvSpPr>
          <p:cNvPr id="4021" name="Google Shape;4021;p99"/>
          <p:cNvSpPr txBox="1"/>
          <p:nvPr/>
        </p:nvSpPr>
        <p:spPr>
          <a:xfrm>
            <a:off x="7467507" y="3220205"/>
            <a:ext cx="2413200" cy="315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فرانسوی جی</a:t>
            </a:r>
            <a:endParaRPr sz="2600" dirty="0">
              <a:solidFill>
                <a:schemeClr val="dk1"/>
              </a:solidFill>
              <a:latin typeface="Gorditas"/>
              <a:ea typeface="Gorditas"/>
              <a:cs typeface="B Nazanin" panose="00000400000000000000" pitchFamily="2" charset="-78"/>
              <a:sym typeface="Gorditas"/>
            </a:endParaRPr>
          </a:p>
        </p:txBody>
      </p:sp>
      <p:sp>
        <p:nvSpPr>
          <p:cNvPr id="4022" name="Google Shape;4022;p99"/>
          <p:cNvSpPr txBox="1"/>
          <p:nvPr/>
        </p:nvSpPr>
        <p:spPr>
          <a:xfrm>
            <a:off x="7694153" y="4316453"/>
            <a:ext cx="1383172" cy="3150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عنوان در اینجا</a:t>
            </a:r>
          </a:p>
        </p:txBody>
      </p:sp>
      <p:sp>
        <p:nvSpPr>
          <p:cNvPr id="4023" name="Google Shape;4023;p99"/>
          <p:cNvSpPr txBox="1"/>
          <p:nvPr/>
        </p:nvSpPr>
        <p:spPr>
          <a:xfrm>
            <a:off x="7816342" y="3974715"/>
            <a:ext cx="2413200" cy="315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برزیل</a:t>
            </a:r>
            <a:endParaRPr sz="2600" dirty="0">
              <a:solidFill>
                <a:schemeClr val="dk1"/>
              </a:solidFill>
              <a:latin typeface="Gorditas"/>
              <a:ea typeface="Gorditas"/>
              <a:cs typeface="B Nazanin" panose="00000400000000000000" pitchFamily="2" charset="-78"/>
              <a:sym typeface="Gorditas"/>
            </a:endParaRPr>
          </a:p>
        </p:txBody>
      </p:sp>
      <p:sp>
        <p:nvSpPr>
          <p:cNvPr id="4024" name="Google Shape;4024;p99"/>
          <p:cNvSpPr txBox="1"/>
          <p:nvPr/>
        </p:nvSpPr>
        <p:spPr>
          <a:xfrm>
            <a:off x="7623805" y="1367161"/>
            <a:ext cx="1205870" cy="3141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عنوان در اینجا</a:t>
            </a:r>
          </a:p>
        </p:txBody>
      </p:sp>
      <p:sp>
        <p:nvSpPr>
          <p:cNvPr id="4025" name="Google Shape;4025;p99"/>
          <p:cNvSpPr txBox="1"/>
          <p:nvPr/>
        </p:nvSpPr>
        <p:spPr>
          <a:xfrm>
            <a:off x="7694153" y="1045696"/>
            <a:ext cx="2413200" cy="315000"/>
          </a:xfrm>
          <a:prstGeom prst="rect">
            <a:avLst/>
          </a:prstGeom>
          <a:noFill/>
          <a:ln>
            <a:noFill/>
          </a:ln>
        </p:spPr>
        <p:txBody>
          <a:bodyPr spcFirstLastPara="1" wrap="square" lIns="91425" tIns="91425" rIns="91425" bIns="91425" anchor="ctr" anchorCtr="0">
            <a:noAutofit/>
          </a:bodyPr>
          <a:lstStyle/>
          <a:p>
            <a:pPr marL="0" lvl="0" indent="0"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ونزوئلا</a:t>
            </a:r>
            <a:endParaRPr sz="2600" dirty="0">
              <a:solidFill>
                <a:schemeClr val="dk1"/>
              </a:solidFill>
              <a:latin typeface="Gorditas"/>
              <a:ea typeface="Gorditas"/>
              <a:cs typeface="B Nazanin" panose="00000400000000000000" pitchFamily="2" charset="-78"/>
              <a:sym typeface="Gorditas"/>
            </a:endParaRPr>
          </a:p>
        </p:txBody>
      </p:sp>
      <p:sp>
        <p:nvSpPr>
          <p:cNvPr id="4026" name="Google Shape;4026;p99"/>
          <p:cNvSpPr txBox="1"/>
          <p:nvPr/>
        </p:nvSpPr>
        <p:spPr>
          <a:xfrm>
            <a:off x="584093" y="2091742"/>
            <a:ext cx="2414100" cy="3141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عنوان در اینجا</a:t>
            </a:r>
          </a:p>
        </p:txBody>
      </p:sp>
      <p:sp>
        <p:nvSpPr>
          <p:cNvPr id="4027" name="Google Shape;4027;p99"/>
          <p:cNvSpPr txBox="1"/>
          <p:nvPr/>
        </p:nvSpPr>
        <p:spPr>
          <a:xfrm>
            <a:off x="584093" y="3561881"/>
            <a:ext cx="2414100" cy="3150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عنوان در اینجا</a:t>
            </a:r>
          </a:p>
        </p:txBody>
      </p:sp>
      <p:sp>
        <p:nvSpPr>
          <p:cNvPr id="4028" name="Google Shape;4028;p99"/>
          <p:cNvSpPr txBox="1"/>
          <p:nvPr/>
        </p:nvSpPr>
        <p:spPr>
          <a:xfrm>
            <a:off x="584103" y="2501781"/>
            <a:ext cx="2414100" cy="3141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اکوادور</a:t>
            </a:r>
            <a:endParaRPr sz="2600" dirty="0">
              <a:solidFill>
                <a:schemeClr val="dk1"/>
              </a:solidFill>
              <a:latin typeface="Gorditas"/>
              <a:ea typeface="Gorditas"/>
              <a:cs typeface="B Nazanin" panose="00000400000000000000" pitchFamily="2" charset="-78"/>
              <a:sym typeface="Gorditas"/>
            </a:endParaRPr>
          </a:p>
        </p:txBody>
      </p:sp>
      <p:sp>
        <p:nvSpPr>
          <p:cNvPr id="4029" name="Google Shape;4029;p99"/>
          <p:cNvSpPr txBox="1"/>
          <p:nvPr/>
        </p:nvSpPr>
        <p:spPr>
          <a:xfrm>
            <a:off x="584093" y="2830836"/>
            <a:ext cx="2414100" cy="3141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عنوان در اینجا</a:t>
            </a:r>
          </a:p>
        </p:txBody>
      </p:sp>
      <p:sp>
        <p:nvSpPr>
          <p:cNvPr id="4030" name="Google Shape;4030;p99"/>
          <p:cNvSpPr txBox="1"/>
          <p:nvPr/>
        </p:nvSpPr>
        <p:spPr>
          <a:xfrm>
            <a:off x="584103" y="1769851"/>
            <a:ext cx="2414100" cy="315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کلمبیا</a:t>
            </a:r>
            <a:endParaRPr sz="2600" dirty="0">
              <a:solidFill>
                <a:schemeClr val="dk1"/>
              </a:solidFill>
              <a:latin typeface="Gorditas"/>
              <a:ea typeface="Gorditas"/>
              <a:cs typeface="B Nazanin" panose="00000400000000000000" pitchFamily="2" charset="-78"/>
              <a:sym typeface="Gorditas"/>
            </a:endParaRPr>
          </a:p>
        </p:txBody>
      </p:sp>
      <p:sp>
        <p:nvSpPr>
          <p:cNvPr id="4031" name="Google Shape;4031;p99"/>
          <p:cNvSpPr txBox="1"/>
          <p:nvPr/>
        </p:nvSpPr>
        <p:spPr>
          <a:xfrm>
            <a:off x="584103" y="3240860"/>
            <a:ext cx="2414100" cy="315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پرو</a:t>
            </a:r>
            <a:endParaRPr sz="2600" dirty="0">
              <a:solidFill>
                <a:schemeClr val="dk1"/>
              </a:solidFill>
              <a:latin typeface="Gorditas"/>
              <a:ea typeface="Gorditas"/>
              <a:cs typeface="B Nazanin" panose="00000400000000000000" pitchFamily="2" charset="-78"/>
              <a:sym typeface="Gorditas"/>
            </a:endParaRPr>
          </a:p>
        </p:txBody>
      </p:sp>
      <p:sp>
        <p:nvSpPr>
          <p:cNvPr id="4032" name="Google Shape;4032;p99"/>
          <p:cNvSpPr txBox="1"/>
          <p:nvPr/>
        </p:nvSpPr>
        <p:spPr>
          <a:xfrm>
            <a:off x="584068" y="4301875"/>
            <a:ext cx="2414100" cy="315000"/>
          </a:xfrm>
          <a:prstGeom prst="rect">
            <a:avLst/>
          </a:prstGeom>
          <a:noFill/>
          <a:ln>
            <a:noFill/>
          </a:ln>
        </p:spPr>
        <p:txBody>
          <a:bodyPr spcFirstLastPara="1" wrap="square" lIns="91425" tIns="91425" rIns="91425" bIns="91425" anchor="ctr" anchorCtr="0">
            <a:noAutofit/>
          </a:bodyPr>
          <a:lstStyle/>
          <a:p>
            <a:pPr marL="0" lvl="0" indent="0" algn="r" rtl="1">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عنوان در اینجا</a:t>
            </a:r>
          </a:p>
        </p:txBody>
      </p:sp>
      <p:sp>
        <p:nvSpPr>
          <p:cNvPr id="4033" name="Google Shape;4033;p99"/>
          <p:cNvSpPr txBox="1"/>
          <p:nvPr/>
        </p:nvSpPr>
        <p:spPr>
          <a:xfrm>
            <a:off x="584103" y="3988888"/>
            <a:ext cx="2414100" cy="315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بولیوی</a:t>
            </a:r>
            <a:endParaRPr sz="2600" dirty="0">
              <a:solidFill>
                <a:schemeClr val="dk1"/>
              </a:solidFill>
              <a:latin typeface="Gorditas"/>
              <a:ea typeface="Gorditas"/>
              <a:cs typeface="B Nazanin" panose="00000400000000000000" pitchFamily="2" charset="-78"/>
              <a:sym typeface="Gorditas"/>
            </a:endParaRPr>
          </a:p>
        </p:txBody>
      </p:sp>
      <p:sp>
        <p:nvSpPr>
          <p:cNvPr id="4034" name="Google Shape;4034;p99"/>
          <p:cNvSpPr/>
          <p:nvPr/>
        </p:nvSpPr>
        <p:spPr>
          <a:xfrm>
            <a:off x="3588639" y="1634550"/>
            <a:ext cx="207300" cy="207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35" name="Google Shape;4035;p99"/>
          <p:cNvSpPr/>
          <p:nvPr/>
        </p:nvSpPr>
        <p:spPr>
          <a:xfrm>
            <a:off x="4078926" y="1482150"/>
            <a:ext cx="207300" cy="207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36" name="Google Shape;4036;p99"/>
          <p:cNvSpPr/>
          <p:nvPr/>
        </p:nvSpPr>
        <p:spPr>
          <a:xfrm>
            <a:off x="4468801" y="1634550"/>
            <a:ext cx="207300" cy="207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37" name="Google Shape;4037;p99"/>
          <p:cNvSpPr/>
          <p:nvPr/>
        </p:nvSpPr>
        <p:spPr>
          <a:xfrm>
            <a:off x="4621201" y="1634550"/>
            <a:ext cx="207300" cy="207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38" name="Google Shape;4038;p99"/>
          <p:cNvSpPr/>
          <p:nvPr/>
        </p:nvSpPr>
        <p:spPr>
          <a:xfrm>
            <a:off x="4769626" y="1799550"/>
            <a:ext cx="207300" cy="207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39" name="Google Shape;4039;p99"/>
          <p:cNvSpPr/>
          <p:nvPr/>
        </p:nvSpPr>
        <p:spPr>
          <a:xfrm>
            <a:off x="5017276" y="2547125"/>
            <a:ext cx="207300" cy="207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40" name="Google Shape;4040;p99"/>
          <p:cNvSpPr/>
          <p:nvPr/>
        </p:nvSpPr>
        <p:spPr>
          <a:xfrm>
            <a:off x="4160026" y="2826500"/>
            <a:ext cx="207300" cy="207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41" name="Google Shape;4041;p99"/>
          <p:cNvSpPr/>
          <p:nvPr/>
        </p:nvSpPr>
        <p:spPr>
          <a:xfrm>
            <a:off x="3474226" y="2468100"/>
            <a:ext cx="207300" cy="207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42" name="Google Shape;4042;p99"/>
          <p:cNvSpPr/>
          <p:nvPr/>
        </p:nvSpPr>
        <p:spPr>
          <a:xfrm>
            <a:off x="3333551" y="1963275"/>
            <a:ext cx="207300" cy="207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4043" name="Google Shape;4043;p99"/>
          <p:cNvCxnSpPr>
            <a:stCxn id="4030" idx="3"/>
            <a:endCxn id="4034" idx="2"/>
          </p:cNvCxnSpPr>
          <p:nvPr/>
        </p:nvCxnSpPr>
        <p:spPr>
          <a:xfrm rot="10800000" flipH="1">
            <a:off x="2998203" y="1738051"/>
            <a:ext cx="590400" cy="189300"/>
          </a:xfrm>
          <a:prstGeom prst="curvedConnector3">
            <a:avLst>
              <a:gd name="adj1" fmla="val 50003"/>
            </a:avLst>
          </a:prstGeom>
          <a:noFill/>
          <a:ln w="28575" cap="flat" cmpd="sng">
            <a:solidFill>
              <a:schemeClr val="accent4"/>
            </a:solidFill>
            <a:prstDash val="solid"/>
            <a:round/>
            <a:headEnd type="none" w="med" len="med"/>
            <a:tailEnd type="none" w="med" len="med"/>
          </a:ln>
        </p:spPr>
      </p:cxnSp>
      <p:cxnSp>
        <p:nvCxnSpPr>
          <p:cNvPr id="4044" name="Google Shape;4044;p99"/>
          <p:cNvCxnSpPr>
            <a:stCxn id="4028" idx="3"/>
            <a:endCxn id="4042" idx="2"/>
          </p:cNvCxnSpPr>
          <p:nvPr/>
        </p:nvCxnSpPr>
        <p:spPr>
          <a:xfrm rot="10800000" flipH="1">
            <a:off x="2998203" y="2066931"/>
            <a:ext cx="335400" cy="591900"/>
          </a:xfrm>
          <a:prstGeom prst="curvedConnector3">
            <a:avLst>
              <a:gd name="adj1" fmla="val 49992"/>
            </a:avLst>
          </a:prstGeom>
          <a:noFill/>
          <a:ln w="28575" cap="flat" cmpd="sng">
            <a:solidFill>
              <a:schemeClr val="accent3"/>
            </a:solidFill>
            <a:prstDash val="solid"/>
            <a:round/>
            <a:headEnd type="none" w="med" len="med"/>
            <a:tailEnd type="none" w="med" len="med"/>
          </a:ln>
        </p:spPr>
      </p:cxnSp>
      <p:cxnSp>
        <p:nvCxnSpPr>
          <p:cNvPr id="4045" name="Google Shape;4045;p99"/>
          <p:cNvCxnSpPr>
            <a:stCxn id="4031" idx="3"/>
            <a:endCxn id="4041" idx="4"/>
          </p:cNvCxnSpPr>
          <p:nvPr/>
        </p:nvCxnSpPr>
        <p:spPr>
          <a:xfrm rot="10800000" flipH="1">
            <a:off x="2998203" y="2675360"/>
            <a:ext cx="579600" cy="723000"/>
          </a:xfrm>
          <a:prstGeom prst="curvedConnector2">
            <a:avLst/>
          </a:prstGeom>
          <a:noFill/>
          <a:ln w="28575" cap="flat" cmpd="sng">
            <a:solidFill>
              <a:schemeClr val="accent2"/>
            </a:solidFill>
            <a:prstDash val="solid"/>
            <a:round/>
            <a:headEnd type="none" w="med" len="med"/>
            <a:tailEnd type="none" w="med" len="med"/>
          </a:ln>
        </p:spPr>
      </p:cxnSp>
      <p:cxnSp>
        <p:nvCxnSpPr>
          <p:cNvPr id="4046" name="Google Shape;4046;p99"/>
          <p:cNvCxnSpPr>
            <a:stCxn id="4033" idx="3"/>
            <a:endCxn id="4040" idx="2"/>
          </p:cNvCxnSpPr>
          <p:nvPr/>
        </p:nvCxnSpPr>
        <p:spPr>
          <a:xfrm rot="10800000" flipH="1">
            <a:off x="2998203" y="2930188"/>
            <a:ext cx="1161900" cy="1216200"/>
          </a:xfrm>
          <a:prstGeom prst="curvedConnector3">
            <a:avLst>
              <a:gd name="adj1" fmla="val 49997"/>
            </a:avLst>
          </a:prstGeom>
          <a:noFill/>
          <a:ln w="28575" cap="flat" cmpd="sng">
            <a:solidFill>
              <a:schemeClr val="accent4"/>
            </a:solidFill>
            <a:prstDash val="solid"/>
            <a:round/>
            <a:headEnd type="none" w="med" len="med"/>
            <a:tailEnd type="none" w="med" len="med"/>
          </a:ln>
        </p:spPr>
      </p:cxnSp>
      <p:cxnSp>
        <p:nvCxnSpPr>
          <p:cNvPr id="4047" name="Google Shape;4047;p99"/>
          <p:cNvCxnSpPr>
            <a:stCxn id="4025" idx="1"/>
            <a:endCxn id="4035" idx="0"/>
          </p:cNvCxnSpPr>
          <p:nvPr/>
        </p:nvCxnSpPr>
        <p:spPr>
          <a:xfrm rot="10800000" flipV="1">
            <a:off x="4182577" y="1203196"/>
            <a:ext cx="3511577" cy="278954"/>
          </a:xfrm>
          <a:prstGeom prst="curvedConnector2">
            <a:avLst/>
          </a:prstGeom>
          <a:noFill/>
          <a:ln w="28575" cap="flat" cmpd="sng">
            <a:solidFill>
              <a:schemeClr val="accent2"/>
            </a:solidFill>
            <a:prstDash val="solid"/>
            <a:round/>
            <a:headEnd type="none" w="med" len="med"/>
            <a:tailEnd type="none" w="med" len="med"/>
          </a:ln>
        </p:spPr>
      </p:cxnSp>
      <p:cxnSp>
        <p:nvCxnSpPr>
          <p:cNvPr id="4048" name="Google Shape;4048;p99"/>
          <p:cNvCxnSpPr>
            <a:stCxn id="4020" idx="1"/>
            <a:endCxn id="4036" idx="0"/>
          </p:cNvCxnSpPr>
          <p:nvPr/>
        </p:nvCxnSpPr>
        <p:spPr>
          <a:xfrm rot="10800000">
            <a:off x="4572452" y="1634551"/>
            <a:ext cx="3243891" cy="292901"/>
          </a:xfrm>
          <a:prstGeom prst="curvedConnector4">
            <a:avLst>
              <a:gd name="adj1" fmla="val 48402"/>
              <a:gd name="adj2" fmla="val 178047"/>
            </a:avLst>
          </a:prstGeom>
          <a:noFill/>
          <a:ln w="28575" cap="flat" cmpd="sng">
            <a:solidFill>
              <a:schemeClr val="accent3"/>
            </a:solidFill>
            <a:prstDash val="solid"/>
            <a:round/>
            <a:headEnd type="none" w="med" len="med"/>
            <a:tailEnd type="none" w="med" len="med"/>
          </a:ln>
        </p:spPr>
      </p:cxnSp>
      <p:cxnSp>
        <p:nvCxnSpPr>
          <p:cNvPr id="4049" name="Google Shape;4049;p99"/>
          <p:cNvCxnSpPr>
            <a:stCxn id="4018" idx="1"/>
            <a:endCxn id="4037" idx="0"/>
          </p:cNvCxnSpPr>
          <p:nvPr/>
        </p:nvCxnSpPr>
        <p:spPr>
          <a:xfrm rot="10800000">
            <a:off x="4724851" y="1634551"/>
            <a:ext cx="2969302" cy="1031477"/>
          </a:xfrm>
          <a:prstGeom prst="curvedConnector4">
            <a:avLst>
              <a:gd name="adj1" fmla="val 48255"/>
              <a:gd name="adj2" fmla="val 122162"/>
            </a:avLst>
          </a:prstGeom>
          <a:noFill/>
          <a:ln w="28575" cap="flat" cmpd="sng">
            <a:solidFill>
              <a:schemeClr val="accent4"/>
            </a:solidFill>
            <a:prstDash val="solid"/>
            <a:round/>
            <a:headEnd type="none" w="med" len="med"/>
            <a:tailEnd type="none" w="med" len="med"/>
          </a:ln>
        </p:spPr>
      </p:cxnSp>
      <p:cxnSp>
        <p:nvCxnSpPr>
          <p:cNvPr id="4050" name="Google Shape;4050;p99"/>
          <p:cNvCxnSpPr>
            <a:stCxn id="4021" idx="1"/>
            <a:endCxn id="4038" idx="0"/>
          </p:cNvCxnSpPr>
          <p:nvPr/>
        </p:nvCxnSpPr>
        <p:spPr>
          <a:xfrm rot="10800000">
            <a:off x="4873277" y="1799551"/>
            <a:ext cx="2594231" cy="1578155"/>
          </a:xfrm>
          <a:prstGeom prst="curvedConnector4">
            <a:avLst>
              <a:gd name="adj1" fmla="val 48002"/>
              <a:gd name="adj2" fmla="val 114485"/>
            </a:avLst>
          </a:prstGeom>
          <a:noFill/>
          <a:ln w="28575" cap="flat" cmpd="sng">
            <a:solidFill>
              <a:schemeClr val="accent2"/>
            </a:solidFill>
            <a:prstDash val="solid"/>
            <a:round/>
            <a:headEnd type="none" w="med" len="med"/>
            <a:tailEnd type="none" w="med" len="med"/>
          </a:ln>
        </p:spPr>
      </p:cxnSp>
      <p:cxnSp>
        <p:nvCxnSpPr>
          <p:cNvPr id="4051" name="Google Shape;4051;p99"/>
          <p:cNvCxnSpPr>
            <a:stCxn id="4023" idx="1"/>
            <a:endCxn id="4039" idx="4"/>
          </p:cNvCxnSpPr>
          <p:nvPr/>
        </p:nvCxnSpPr>
        <p:spPr>
          <a:xfrm rot="10800000">
            <a:off x="5120926" y="2754425"/>
            <a:ext cx="2695416" cy="1377790"/>
          </a:xfrm>
          <a:prstGeom prst="curvedConnector2">
            <a:avLst/>
          </a:prstGeom>
          <a:noFill/>
          <a:ln w="28575" cap="flat" cmpd="sng">
            <a:solidFill>
              <a:schemeClr val="accent3"/>
            </a:solidFill>
            <a:prstDash val="solid"/>
            <a:round/>
            <a:headEnd type="none" w="med" len="med"/>
            <a:tailEnd type="none" w="med" len="med"/>
          </a:ln>
        </p:spPr>
      </p:cxnSp>
      <p:sp>
        <p:nvSpPr>
          <p:cNvPr id="4052" name="Google Shape;4052;p99"/>
          <p:cNvSpPr/>
          <p:nvPr/>
        </p:nvSpPr>
        <p:spPr>
          <a:xfrm>
            <a:off x="3427650" y="1657200"/>
            <a:ext cx="1624200" cy="1273500"/>
          </a:xfrm>
          <a:prstGeom prst="ellipse">
            <a:avLst/>
          </a:prstGeom>
          <a:solidFill>
            <a:schemeClr val="lt2"/>
          </a:solidFill>
          <a:ln>
            <a:noFill/>
          </a:ln>
        </p:spPr>
        <p:txBody>
          <a:bodyPr spcFirstLastPara="1" wrap="square" lIns="91425" tIns="91425" rIns="91425" bIns="91425" anchor="ctr" anchorCtr="0">
            <a:noAutofit/>
          </a:bodyPr>
          <a:lstStyle/>
          <a:p>
            <a:pPr lvl="0" algn="ctr"/>
            <a:r>
              <a:rPr lang="fa-IR" sz="1600" dirty="0">
                <a:solidFill>
                  <a:schemeClr val="dk1"/>
                </a:solidFill>
                <a:latin typeface="Gorditas"/>
                <a:ea typeface="Gorditas"/>
                <a:cs typeface="B Nazanin" panose="00000400000000000000" pitchFamily="2" charset="-78"/>
                <a:sym typeface="Gorditas"/>
              </a:rPr>
              <a:t>حوضه رودخانه</a:t>
            </a:r>
            <a:endParaRPr sz="1600" dirty="0">
              <a:solidFill>
                <a:schemeClr val="dk1"/>
              </a:solidFill>
              <a:latin typeface="Gorditas"/>
              <a:ea typeface="Gorditas"/>
              <a:cs typeface="B Nazanin" panose="00000400000000000000" pitchFamily="2" charset="-78"/>
              <a:sym typeface="Gorditas"/>
            </a:endParaRPr>
          </a:p>
        </p:txBody>
      </p:sp>
      <p:grpSp>
        <p:nvGrpSpPr>
          <p:cNvPr id="4053" name="Google Shape;4053;p99"/>
          <p:cNvGrpSpPr/>
          <p:nvPr/>
        </p:nvGrpSpPr>
        <p:grpSpPr>
          <a:xfrm rot="-2388593" flipH="1">
            <a:off x="3510398" y="4716464"/>
            <a:ext cx="494404" cy="365727"/>
            <a:chOff x="830525" y="3091250"/>
            <a:chExt cx="484300" cy="358275"/>
          </a:xfrm>
        </p:grpSpPr>
        <p:sp>
          <p:nvSpPr>
            <p:cNvPr id="4054" name="Google Shape;4054;p9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55" name="Google Shape;4055;p9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56" name="Google Shape;4056;p9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57" name="Google Shape;4057;p9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058" name="Google Shape;4058;p99"/>
          <p:cNvGrpSpPr/>
          <p:nvPr/>
        </p:nvGrpSpPr>
        <p:grpSpPr>
          <a:xfrm rot="2388593">
            <a:off x="5139198" y="4716464"/>
            <a:ext cx="494404" cy="365727"/>
            <a:chOff x="830525" y="3091250"/>
            <a:chExt cx="484300" cy="358275"/>
          </a:xfrm>
        </p:grpSpPr>
        <p:sp>
          <p:nvSpPr>
            <p:cNvPr id="4059" name="Google Shape;4059;p9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60" name="Google Shape;4060;p9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61" name="Google Shape;4061;p9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62" name="Google Shape;4062;p9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063" name="Google Shape;4063;p99">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4064" name="Google Shape;4064;p99">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065" name="Google Shape;4065;p99">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66" name="Google Shape;4066;p99">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052"/>
                                        </p:tgtEl>
                                        <p:attrNameLst>
                                          <p:attrName>style.visibility</p:attrName>
                                        </p:attrNameLst>
                                      </p:cBhvr>
                                      <p:to>
                                        <p:strVal val="visible"/>
                                      </p:to>
                                    </p:set>
                                    <p:anim calcmode="lin" valueType="num">
                                      <p:cBhvr additive="base">
                                        <p:cTn id="7" dur="1000"/>
                                        <p:tgtEl>
                                          <p:spTgt spid="4052"/>
                                        </p:tgtEl>
                                        <p:attrNameLst>
                                          <p:attrName>ppt_w</p:attrName>
                                        </p:attrNameLst>
                                      </p:cBhvr>
                                      <p:tavLst>
                                        <p:tav tm="0">
                                          <p:val>
                                            <p:strVal val="0"/>
                                          </p:val>
                                        </p:tav>
                                        <p:tav tm="100000">
                                          <p:val>
                                            <p:strVal val="#ppt_w"/>
                                          </p:val>
                                        </p:tav>
                                      </p:tavLst>
                                    </p:anim>
                                    <p:anim calcmode="lin" valueType="num">
                                      <p:cBhvr additive="base">
                                        <p:cTn id="8" dur="1000"/>
                                        <p:tgtEl>
                                          <p:spTgt spid="4052"/>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070"/>
        <p:cNvGrpSpPr/>
        <p:nvPr/>
      </p:nvGrpSpPr>
      <p:grpSpPr>
        <a:xfrm>
          <a:off x="0" y="0"/>
          <a:ext cx="0" cy="0"/>
          <a:chOff x="0" y="0"/>
          <a:chExt cx="0" cy="0"/>
        </a:xfrm>
      </p:grpSpPr>
      <p:sp>
        <p:nvSpPr>
          <p:cNvPr id="4071" name="Google Shape;4071;p100"/>
          <p:cNvSpPr txBox="1">
            <a:spLocks noGrp="1"/>
          </p:cNvSpPr>
          <p:nvPr>
            <p:ph type="title"/>
          </p:nvPr>
        </p:nvSpPr>
        <p:spPr>
          <a:xfrm>
            <a:off x="711750" y="291233"/>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فشار جنگل زدایی</a:t>
            </a:r>
            <a:endParaRPr dirty="0">
              <a:cs typeface="B Nazanin" panose="00000400000000000000" pitchFamily="2" charset="-78"/>
            </a:endParaRPr>
          </a:p>
        </p:txBody>
      </p:sp>
      <p:graphicFrame>
        <p:nvGraphicFramePr>
          <p:cNvPr id="4072" name="Google Shape;4072;p100"/>
          <p:cNvGraphicFramePr/>
          <p:nvPr>
            <p:extLst>
              <p:ext uri="{D42A27DB-BD31-4B8C-83A1-F6EECF244321}">
                <p14:modId xmlns:p14="http://schemas.microsoft.com/office/powerpoint/2010/main" val="3480647540"/>
              </p:ext>
            </p:extLst>
          </p:nvPr>
        </p:nvGraphicFramePr>
        <p:xfrm>
          <a:off x="711775" y="1274193"/>
          <a:ext cx="7720500" cy="2555475"/>
        </p:xfrm>
        <a:graphic>
          <a:graphicData uri="http://schemas.openxmlformats.org/drawingml/2006/table">
            <a:tbl>
              <a:tblPr>
                <a:noFill/>
                <a:tableStyleId>{3657EBDF-2FBC-45AD-93CA-A3436CBB89FB}</a:tableStyleId>
              </a:tblPr>
              <a:tblGrid>
                <a:gridCol w="1544100">
                  <a:extLst>
                    <a:ext uri="{9D8B030D-6E8A-4147-A177-3AD203B41FA5}">
                      <a16:colId xmlns:a16="http://schemas.microsoft.com/office/drawing/2014/main" val="20000"/>
                    </a:ext>
                  </a:extLst>
                </a:gridCol>
                <a:gridCol w="1544100">
                  <a:extLst>
                    <a:ext uri="{9D8B030D-6E8A-4147-A177-3AD203B41FA5}">
                      <a16:colId xmlns:a16="http://schemas.microsoft.com/office/drawing/2014/main" val="20001"/>
                    </a:ext>
                  </a:extLst>
                </a:gridCol>
                <a:gridCol w="1544100">
                  <a:extLst>
                    <a:ext uri="{9D8B030D-6E8A-4147-A177-3AD203B41FA5}">
                      <a16:colId xmlns:a16="http://schemas.microsoft.com/office/drawing/2014/main" val="20002"/>
                    </a:ext>
                  </a:extLst>
                </a:gridCol>
                <a:gridCol w="1544100">
                  <a:extLst>
                    <a:ext uri="{9D8B030D-6E8A-4147-A177-3AD203B41FA5}">
                      <a16:colId xmlns:a16="http://schemas.microsoft.com/office/drawing/2014/main" val="20003"/>
                    </a:ext>
                  </a:extLst>
                </a:gridCol>
                <a:gridCol w="1544100">
                  <a:extLst>
                    <a:ext uri="{9D8B030D-6E8A-4147-A177-3AD203B41FA5}">
                      <a16:colId xmlns:a16="http://schemas.microsoft.com/office/drawing/2014/main" val="20004"/>
                    </a:ext>
                  </a:extLst>
                </a:gridCol>
              </a:tblGrid>
              <a:tr h="664475">
                <a:tc>
                  <a:txBody>
                    <a:bodyPr/>
                    <a:lstStyle/>
                    <a:p>
                      <a:pPr marL="0" lvl="0" indent="0" algn="r" rtl="1">
                        <a:spcBef>
                          <a:spcPts val="0"/>
                        </a:spcBef>
                        <a:spcAft>
                          <a:spcPts val="0"/>
                        </a:spcAft>
                        <a:buNone/>
                      </a:pPr>
                      <a:endParaRPr sz="1800">
                        <a:solidFill>
                          <a:schemeClr val="dk2"/>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fa-IR" dirty="0">
                          <a:solidFill>
                            <a:schemeClr val="dk2"/>
                          </a:solidFill>
                          <a:latin typeface="Gorditas"/>
                          <a:ea typeface="Gorditas"/>
                          <a:cs typeface="B Nazanin" panose="00000400000000000000" pitchFamily="2" charset="-78"/>
                          <a:sym typeface="Gorditas"/>
                        </a:rPr>
                        <a:t>دام</a:t>
                      </a:r>
                      <a:endParaRPr dirty="0">
                        <a:solidFill>
                          <a:schemeClr val="dk2"/>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fa-IR" dirty="0">
                          <a:solidFill>
                            <a:schemeClr val="dk2"/>
                          </a:solidFill>
                          <a:latin typeface="Gorditas"/>
                          <a:ea typeface="Gorditas"/>
                          <a:cs typeface="B Nazanin" panose="00000400000000000000" pitchFamily="2" charset="-78"/>
                          <a:sym typeface="Gorditas"/>
                        </a:rPr>
                        <a:t>کشاورزی</a:t>
                      </a:r>
                      <a:endParaRPr dirty="0">
                        <a:solidFill>
                          <a:schemeClr val="dk2"/>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fa-IR" dirty="0">
                          <a:solidFill>
                            <a:schemeClr val="dk2"/>
                          </a:solidFill>
                          <a:latin typeface="Gorditas"/>
                          <a:ea typeface="Gorditas"/>
                          <a:cs typeface="B Nazanin" panose="00000400000000000000" pitchFamily="2" charset="-78"/>
                          <a:sym typeface="Gorditas"/>
                        </a:rPr>
                        <a:t>آتش سوزی</a:t>
                      </a:r>
                      <a:endParaRPr dirty="0">
                        <a:solidFill>
                          <a:schemeClr val="dk2"/>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fa-IR" dirty="0">
                          <a:solidFill>
                            <a:schemeClr val="dk2"/>
                          </a:solidFill>
                          <a:latin typeface="Gorditas"/>
                          <a:ea typeface="Gorditas"/>
                          <a:cs typeface="B Nazanin" panose="00000400000000000000" pitchFamily="2" charset="-78"/>
                          <a:sym typeface="Gorditas"/>
                        </a:rPr>
                        <a:t>قطع درختان</a:t>
                      </a:r>
                      <a:endParaRPr dirty="0">
                        <a:solidFill>
                          <a:schemeClr val="dk2"/>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472750">
                <a:tc>
                  <a:txBody>
                    <a:bodyPr/>
                    <a:lstStyle/>
                    <a:p>
                      <a:pPr marL="0" lvl="0" indent="0" algn="r" rtl="1">
                        <a:spcBef>
                          <a:spcPts val="0"/>
                        </a:spcBef>
                        <a:spcAft>
                          <a:spcPts val="0"/>
                        </a:spcAft>
                        <a:buNone/>
                      </a:pPr>
                      <a:r>
                        <a:rPr lang="fa-IR" dirty="0">
                          <a:solidFill>
                            <a:schemeClr val="dk2"/>
                          </a:solidFill>
                          <a:latin typeface="Gorditas"/>
                          <a:ea typeface="Gorditas"/>
                          <a:cs typeface="B Nazanin" panose="00000400000000000000" pitchFamily="2" charset="-78"/>
                          <a:sym typeface="Gorditas"/>
                        </a:rPr>
                        <a:t>آمازون</a:t>
                      </a:r>
                      <a:endParaRPr dirty="0">
                        <a:solidFill>
                          <a:schemeClr val="dk2"/>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472750">
                <a:tc>
                  <a:txBody>
                    <a:bodyPr/>
                    <a:lstStyle/>
                    <a:p>
                      <a:pPr marL="0" lvl="0" indent="0" algn="r" rtl="1">
                        <a:spcBef>
                          <a:spcPts val="0"/>
                        </a:spcBef>
                        <a:spcAft>
                          <a:spcPts val="0"/>
                        </a:spcAft>
                        <a:buNone/>
                      </a:pPr>
                      <a:r>
                        <a:rPr lang="fa-IR" dirty="0">
                          <a:solidFill>
                            <a:schemeClr val="dk2"/>
                          </a:solidFill>
                          <a:latin typeface="Gorditas"/>
                          <a:ea typeface="Gorditas"/>
                          <a:cs typeface="B Nazanin" panose="00000400000000000000" pitchFamily="2" charset="-78"/>
                          <a:sym typeface="Gorditas"/>
                        </a:rPr>
                        <a:t>بورنئو</a:t>
                      </a:r>
                      <a:endParaRPr dirty="0">
                        <a:solidFill>
                          <a:schemeClr val="dk2"/>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472750">
                <a:tc>
                  <a:txBody>
                    <a:bodyPr/>
                    <a:lstStyle/>
                    <a:p>
                      <a:pPr marL="0" lvl="0" indent="0" algn="r" rtl="1">
                        <a:spcBef>
                          <a:spcPts val="0"/>
                        </a:spcBef>
                        <a:spcAft>
                          <a:spcPts val="0"/>
                        </a:spcAft>
                        <a:buNone/>
                      </a:pPr>
                      <a:r>
                        <a:rPr lang="fa-IR" dirty="0">
                          <a:solidFill>
                            <a:schemeClr val="dk2"/>
                          </a:solidFill>
                          <a:latin typeface="Gorditas"/>
                          <a:ea typeface="Gorditas"/>
                          <a:cs typeface="B Nazanin" panose="00000400000000000000" pitchFamily="2" charset="-78"/>
                          <a:sym typeface="Gorditas"/>
                        </a:rPr>
                        <a:t>کنگو</a:t>
                      </a:r>
                      <a:endParaRPr dirty="0">
                        <a:solidFill>
                          <a:schemeClr val="dk2"/>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472750">
                <a:tc>
                  <a:txBody>
                    <a:bodyPr/>
                    <a:lstStyle/>
                    <a:p>
                      <a:pPr marL="0" lvl="0" indent="0" algn="r" rtl="1">
                        <a:spcBef>
                          <a:spcPts val="0"/>
                        </a:spcBef>
                        <a:spcAft>
                          <a:spcPts val="0"/>
                        </a:spcAft>
                        <a:buNone/>
                      </a:pPr>
                      <a:r>
                        <a:rPr lang="fa-IR" dirty="0">
                          <a:solidFill>
                            <a:schemeClr val="dk2"/>
                          </a:solidFill>
                          <a:latin typeface="Gorditas"/>
                          <a:ea typeface="Gorditas"/>
                          <a:cs typeface="B Nazanin" panose="00000400000000000000" pitchFamily="2" charset="-78"/>
                          <a:sym typeface="Gorditas"/>
                        </a:rPr>
                        <a:t>سوماترا</a:t>
                      </a:r>
                      <a:endParaRPr dirty="0">
                        <a:solidFill>
                          <a:schemeClr val="dk2"/>
                        </a:solidFill>
                        <a:latin typeface="Gorditas"/>
                        <a:ea typeface="Gorditas"/>
                        <a:cs typeface="B Nazanin" panose="00000400000000000000" pitchFamily="2" charset="-78"/>
                        <a:sym typeface="Gordita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dirty="0">
                        <a:cs typeface="B Nazanin" panose="00000400000000000000" pitchFamily="2" charset="-78"/>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bl>
          </a:graphicData>
        </a:graphic>
      </p:graphicFrame>
      <p:sp>
        <p:nvSpPr>
          <p:cNvPr id="4073" name="Google Shape;4073;p100"/>
          <p:cNvSpPr txBox="1"/>
          <p:nvPr/>
        </p:nvSpPr>
        <p:spPr>
          <a:xfrm>
            <a:off x="1380225" y="4075528"/>
            <a:ext cx="1555500" cy="3675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علت اولیه</a:t>
            </a:r>
            <a:endParaRPr sz="1600" dirty="0">
              <a:solidFill>
                <a:schemeClr val="dk1"/>
              </a:solidFill>
              <a:latin typeface="Cabin"/>
              <a:ea typeface="Cabin"/>
              <a:cs typeface="B Nazanin" panose="00000400000000000000" pitchFamily="2" charset="-78"/>
              <a:sym typeface="Cabin"/>
            </a:endParaRPr>
          </a:p>
        </p:txBody>
      </p:sp>
      <p:sp>
        <p:nvSpPr>
          <p:cNvPr id="4074" name="Google Shape;4074;p100"/>
          <p:cNvSpPr/>
          <p:nvPr/>
        </p:nvSpPr>
        <p:spPr>
          <a:xfrm>
            <a:off x="1795050" y="4200002"/>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5" name="Google Shape;4075;p100"/>
          <p:cNvSpPr txBox="1"/>
          <p:nvPr/>
        </p:nvSpPr>
        <p:spPr>
          <a:xfrm>
            <a:off x="3188882" y="4099293"/>
            <a:ext cx="1555500" cy="3675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ثانوی</a:t>
            </a:r>
            <a:endParaRPr sz="1600" dirty="0">
              <a:solidFill>
                <a:schemeClr val="dk1"/>
              </a:solidFill>
              <a:latin typeface="Cabin"/>
              <a:ea typeface="Cabin"/>
              <a:cs typeface="B Nazanin" panose="00000400000000000000" pitchFamily="2" charset="-78"/>
              <a:sym typeface="Cabin"/>
            </a:endParaRPr>
          </a:p>
        </p:txBody>
      </p:sp>
      <p:sp>
        <p:nvSpPr>
          <p:cNvPr id="4076" name="Google Shape;4076;p100"/>
          <p:cNvSpPr/>
          <p:nvPr/>
        </p:nvSpPr>
        <p:spPr>
          <a:xfrm>
            <a:off x="3960087" y="4200002"/>
            <a:ext cx="207300" cy="207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cs typeface="B Nazanin" panose="00000400000000000000" pitchFamily="2" charset="-78"/>
            </a:endParaRPr>
          </a:p>
        </p:txBody>
      </p:sp>
      <p:sp>
        <p:nvSpPr>
          <p:cNvPr id="4077" name="Google Shape;4077;p100"/>
          <p:cNvSpPr txBox="1"/>
          <p:nvPr/>
        </p:nvSpPr>
        <p:spPr>
          <a:xfrm>
            <a:off x="4962700" y="4099633"/>
            <a:ext cx="1555500" cy="3675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کم اهمیت</a:t>
            </a:r>
            <a:endParaRPr sz="1600" dirty="0">
              <a:solidFill>
                <a:schemeClr val="dk1"/>
              </a:solidFill>
              <a:latin typeface="Cabin"/>
              <a:ea typeface="Cabin"/>
              <a:cs typeface="B Nazanin" panose="00000400000000000000" pitchFamily="2" charset="-78"/>
              <a:sym typeface="Cabin"/>
            </a:endParaRPr>
          </a:p>
        </p:txBody>
      </p:sp>
      <p:sp>
        <p:nvSpPr>
          <p:cNvPr id="4078" name="Google Shape;4078;p100"/>
          <p:cNvSpPr/>
          <p:nvPr/>
        </p:nvSpPr>
        <p:spPr>
          <a:xfrm>
            <a:off x="5515732" y="4193427"/>
            <a:ext cx="207300" cy="207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cs typeface="B Nazanin" panose="00000400000000000000" pitchFamily="2" charset="-78"/>
            </a:endParaRPr>
          </a:p>
        </p:txBody>
      </p:sp>
      <p:sp>
        <p:nvSpPr>
          <p:cNvPr id="4079" name="Google Shape;4079;p100"/>
          <p:cNvSpPr txBox="1"/>
          <p:nvPr/>
        </p:nvSpPr>
        <p:spPr>
          <a:xfrm>
            <a:off x="6883575" y="4099633"/>
            <a:ext cx="1555500" cy="3675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علت نیست</a:t>
            </a:r>
            <a:endParaRPr sz="1600" dirty="0">
              <a:solidFill>
                <a:schemeClr val="dk1"/>
              </a:solidFill>
              <a:latin typeface="Cabin"/>
              <a:ea typeface="Cabin"/>
              <a:cs typeface="B Nazanin" panose="00000400000000000000" pitchFamily="2" charset="-78"/>
              <a:sym typeface="Cabin"/>
            </a:endParaRPr>
          </a:p>
        </p:txBody>
      </p:sp>
      <p:sp>
        <p:nvSpPr>
          <p:cNvPr id="4080" name="Google Shape;4080;p100"/>
          <p:cNvSpPr/>
          <p:nvPr/>
        </p:nvSpPr>
        <p:spPr>
          <a:xfrm>
            <a:off x="7245300" y="4182868"/>
            <a:ext cx="207300" cy="207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1" name="Google Shape;4081;p100"/>
          <p:cNvSpPr/>
          <p:nvPr/>
        </p:nvSpPr>
        <p:spPr>
          <a:xfrm>
            <a:off x="2935725" y="2072158"/>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2" name="Google Shape;4082;p100"/>
          <p:cNvSpPr/>
          <p:nvPr/>
        </p:nvSpPr>
        <p:spPr>
          <a:xfrm>
            <a:off x="2935725" y="3017658"/>
            <a:ext cx="207300" cy="207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3" name="Google Shape;4083;p100"/>
          <p:cNvSpPr/>
          <p:nvPr/>
        </p:nvSpPr>
        <p:spPr>
          <a:xfrm>
            <a:off x="2935725" y="2544908"/>
            <a:ext cx="207300" cy="207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4" name="Google Shape;4084;p100"/>
          <p:cNvSpPr/>
          <p:nvPr/>
        </p:nvSpPr>
        <p:spPr>
          <a:xfrm>
            <a:off x="2935725" y="3488883"/>
            <a:ext cx="207300" cy="207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5" name="Google Shape;4085;p100"/>
          <p:cNvSpPr/>
          <p:nvPr/>
        </p:nvSpPr>
        <p:spPr>
          <a:xfrm>
            <a:off x="4468350" y="2072158"/>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6" name="Google Shape;4086;p100"/>
          <p:cNvSpPr/>
          <p:nvPr/>
        </p:nvSpPr>
        <p:spPr>
          <a:xfrm>
            <a:off x="4468350" y="3017658"/>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7" name="Google Shape;4087;p100"/>
          <p:cNvSpPr/>
          <p:nvPr/>
        </p:nvSpPr>
        <p:spPr>
          <a:xfrm>
            <a:off x="4468350" y="2544908"/>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8" name="Google Shape;4088;p100"/>
          <p:cNvSpPr/>
          <p:nvPr/>
        </p:nvSpPr>
        <p:spPr>
          <a:xfrm>
            <a:off x="4468350" y="3488883"/>
            <a:ext cx="207300" cy="207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9" name="Google Shape;4089;p100"/>
          <p:cNvSpPr/>
          <p:nvPr/>
        </p:nvSpPr>
        <p:spPr>
          <a:xfrm>
            <a:off x="6007875" y="2072158"/>
            <a:ext cx="207300" cy="207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0" name="Google Shape;4090;p100"/>
          <p:cNvSpPr/>
          <p:nvPr/>
        </p:nvSpPr>
        <p:spPr>
          <a:xfrm>
            <a:off x="6007875" y="3017658"/>
            <a:ext cx="207300" cy="207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1" name="Google Shape;4091;p100"/>
          <p:cNvSpPr/>
          <p:nvPr/>
        </p:nvSpPr>
        <p:spPr>
          <a:xfrm>
            <a:off x="6007875" y="2544908"/>
            <a:ext cx="207300" cy="207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2" name="Google Shape;4092;p100"/>
          <p:cNvSpPr/>
          <p:nvPr/>
        </p:nvSpPr>
        <p:spPr>
          <a:xfrm>
            <a:off x="6007875" y="3488883"/>
            <a:ext cx="207300" cy="207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3" name="Google Shape;4093;p100"/>
          <p:cNvSpPr/>
          <p:nvPr/>
        </p:nvSpPr>
        <p:spPr>
          <a:xfrm>
            <a:off x="7557675" y="2072158"/>
            <a:ext cx="207300" cy="207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4" name="Google Shape;4094;p100"/>
          <p:cNvSpPr/>
          <p:nvPr/>
        </p:nvSpPr>
        <p:spPr>
          <a:xfrm>
            <a:off x="7557675" y="3017658"/>
            <a:ext cx="207300" cy="207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5" name="Google Shape;4095;p100"/>
          <p:cNvSpPr/>
          <p:nvPr/>
        </p:nvSpPr>
        <p:spPr>
          <a:xfrm>
            <a:off x="7557675" y="2544908"/>
            <a:ext cx="207300" cy="207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6" name="Google Shape;4096;p100"/>
          <p:cNvSpPr/>
          <p:nvPr/>
        </p:nvSpPr>
        <p:spPr>
          <a:xfrm>
            <a:off x="7557675" y="3488883"/>
            <a:ext cx="207300" cy="207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097" name="Google Shape;4097;p100"/>
          <p:cNvGrpSpPr/>
          <p:nvPr/>
        </p:nvGrpSpPr>
        <p:grpSpPr>
          <a:xfrm>
            <a:off x="2255875" y="1850433"/>
            <a:ext cx="6183350" cy="1981190"/>
            <a:chOff x="2255850" y="1905000"/>
            <a:chExt cx="6183350" cy="1981190"/>
          </a:xfrm>
        </p:grpSpPr>
        <p:sp>
          <p:nvSpPr>
            <p:cNvPr id="4098" name="Google Shape;4098;p100"/>
            <p:cNvSpPr/>
            <p:nvPr/>
          </p:nvSpPr>
          <p:spPr>
            <a:xfrm flipH="1">
              <a:off x="3800474" y="1905000"/>
              <a:ext cx="24199" cy="1981190"/>
            </a:xfrm>
            <a:custGeom>
              <a:avLst/>
              <a:gdLst/>
              <a:ahLst/>
              <a:cxnLst/>
              <a:rect l="l" t="t" r="r" b="b"/>
              <a:pathLst>
                <a:path w="1334" h="75438" extrusionOk="0">
                  <a:moveTo>
                    <a:pt x="1334" y="0"/>
                  </a:moveTo>
                  <a:cubicBezTo>
                    <a:pt x="1144" y="5017"/>
                    <a:pt x="382" y="21336"/>
                    <a:pt x="191" y="30099"/>
                  </a:cubicBezTo>
                  <a:cubicBezTo>
                    <a:pt x="1" y="38862"/>
                    <a:pt x="1" y="45022"/>
                    <a:pt x="191" y="52578"/>
                  </a:cubicBezTo>
                  <a:cubicBezTo>
                    <a:pt x="382" y="60135"/>
                    <a:pt x="1144" y="71628"/>
                    <a:pt x="1334" y="75438"/>
                  </a:cubicBezTo>
                </a:path>
              </a:pathLst>
            </a:custGeom>
            <a:noFill/>
            <a:ln w="28575" cap="flat" cmpd="sng">
              <a:solidFill>
                <a:schemeClr val="accent4"/>
              </a:solidFill>
              <a:prstDash val="solid"/>
              <a:round/>
              <a:headEnd type="none" w="med" len="med"/>
              <a:tailEnd type="none" w="med" len="med"/>
            </a:ln>
          </p:spPr>
        </p:sp>
        <p:sp>
          <p:nvSpPr>
            <p:cNvPr id="4099" name="Google Shape;4099;p100"/>
            <p:cNvSpPr/>
            <p:nvPr/>
          </p:nvSpPr>
          <p:spPr>
            <a:xfrm flipH="1">
              <a:off x="5324474" y="1905000"/>
              <a:ext cx="24199" cy="1981190"/>
            </a:xfrm>
            <a:custGeom>
              <a:avLst/>
              <a:gdLst/>
              <a:ahLst/>
              <a:cxnLst/>
              <a:rect l="l" t="t" r="r" b="b"/>
              <a:pathLst>
                <a:path w="1334" h="75438" extrusionOk="0">
                  <a:moveTo>
                    <a:pt x="1334" y="0"/>
                  </a:moveTo>
                  <a:cubicBezTo>
                    <a:pt x="1144" y="5017"/>
                    <a:pt x="382" y="21336"/>
                    <a:pt x="191" y="30099"/>
                  </a:cubicBezTo>
                  <a:cubicBezTo>
                    <a:pt x="1" y="38862"/>
                    <a:pt x="1" y="45022"/>
                    <a:pt x="191" y="52578"/>
                  </a:cubicBezTo>
                  <a:cubicBezTo>
                    <a:pt x="382" y="60135"/>
                    <a:pt x="1144" y="71628"/>
                    <a:pt x="1334" y="75438"/>
                  </a:cubicBezTo>
                </a:path>
              </a:pathLst>
            </a:custGeom>
            <a:noFill/>
            <a:ln w="28575" cap="flat" cmpd="sng">
              <a:solidFill>
                <a:schemeClr val="accent4"/>
              </a:solidFill>
              <a:prstDash val="solid"/>
              <a:round/>
              <a:headEnd type="none" w="med" len="med"/>
              <a:tailEnd type="none" w="med" len="med"/>
            </a:ln>
          </p:spPr>
        </p:sp>
        <p:sp>
          <p:nvSpPr>
            <p:cNvPr id="4100" name="Google Shape;4100;p100"/>
            <p:cNvSpPr/>
            <p:nvPr/>
          </p:nvSpPr>
          <p:spPr>
            <a:xfrm flipH="1">
              <a:off x="6867524" y="1905000"/>
              <a:ext cx="24199" cy="1981190"/>
            </a:xfrm>
            <a:custGeom>
              <a:avLst/>
              <a:gdLst/>
              <a:ahLst/>
              <a:cxnLst/>
              <a:rect l="l" t="t" r="r" b="b"/>
              <a:pathLst>
                <a:path w="1334" h="75438" extrusionOk="0">
                  <a:moveTo>
                    <a:pt x="1334" y="0"/>
                  </a:moveTo>
                  <a:cubicBezTo>
                    <a:pt x="1144" y="5017"/>
                    <a:pt x="382" y="21336"/>
                    <a:pt x="191" y="30099"/>
                  </a:cubicBezTo>
                  <a:cubicBezTo>
                    <a:pt x="1" y="38862"/>
                    <a:pt x="1" y="45022"/>
                    <a:pt x="191" y="52578"/>
                  </a:cubicBezTo>
                  <a:cubicBezTo>
                    <a:pt x="382" y="60135"/>
                    <a:pt x="1144" y="71628"/>
                    <a:pt x="1334" y="75438"/>
                  </a:cubicBezTo>
                </a:path>
              </a:pathLst>
            </a:custGeom>
            <a:noFill/>
            <a:ln w="28575" cap="flat" cmpd="sng">
              <a:solidFill>
                <a:schemeClr val="accent4"/>
              </a:solidFill>
              <a:prstDash val="solid"/>
              <a:round/>
              <a:headEnd type="none" w="med" len="med"/>
              <a:tailEnd type="none" w="med" len="med"/>
            </a:ln>
          </p:spPr>
        </p:sp>
        <p:sp>
          <p:nvSpPr>
            <p:cNvPr id="4101" name="Google Shape;4101;p100"/>
            <p:cNvSpPr/>
            <p:nvPr/>
          </p:nvSpPr>
          <p:spPr>
            <a:xfrm>
              <a:off x="2255850" y="2465500"/>
              <a:ext cx="6183350" cy="13350"/>
            </a:xfrm>
            <a:custGeom>
              <a:avLst/>
              <a:gdLst/>
              <a:ahLst/>
              <a:cxnLst/>
              <a:rect l="l" t="t" r="r" b="b"/>
              <a:pathLst>
                <a:path w="248477" h="534" extrusionOk="0">
                  <a:moveTo>
                    <a:pt x="0" y="534"/>
                  </a:moveTo>
                  <a:cubicBezTo>
                    <a:pt x="16140" y="455"/>
                    <a:pt x="67934" y="138"/>
                    <a:pt x="96837" y="59"/>
                  </a:cubicBezTo>
                  <a:cubicBezTo>
                    <a:pt x="125740" y="-20"/>
                    <a:pt x="148145" y="-20"/>
                    <a:pt x="173418" y="59"/>
                  </a:cubicBezTo>
                  <a:cubicBezTo>
                    <a:pt x="198691" y="138"/>
                    <a:pt x="235967" y="455"/>
                    <a:pt x="248477" y="534"/>
                  </a:cubicBezTo>
                </a:path>
              </a:pathLst>
            </a:custGeom>
            <a:noFill/>
            <a:ln w="28575" cap="flat" cmpd="sng">
              <a:solidFill>
                <a:schemeClr val="accent4"/>
              </a:solidFill>
              <a:prstDash val="solid"/>
              <a:round/>
              <a:headEnd type="none" w="med" len="med"/>
              <a:tailEnd type="none" w="med" len="med"/>
            </a:ln>
          </p:spPr>
        </p:sp>
        <p:sp>
          <p:nvSpPr>
            <p:cNvPr id="4102" name="Google Shape;4102;p100"/>
            <p:cNvSpPr/>
            <p:nvPr/>
          </p:nvSpPr>
          <p:spPr>
            <a:xfrm>
              <a:off x="2255850" y="2922700"/>
              <a:ext cx="6183350" cy="13350"/>
            </a:xfrm>
            <a:custGeom>
              <a:avLst/>
              <a:gdLst/>
              <a:ahLst/>
              <a:cxnLst/>
              <a:rect l="l" t="t" r="r" b="b"/>
              <a:pathLst>
                <a:path w="248477" h="534" extrusionOk="0">
                  <a:moveTo>
                    <a:pt x="0" y="534"/>
                  </a:moveTo>
                  <a:cubicBezTo>
                    <a:pt x="16140" y="455"/>
                    <a:pt x="67934" y="138"/>
                    <a:pt x="96837" y="59"/>
                  </a:cubicBezTo>
                  <a:cubicBezTo>
                    <a:pt x="125740" y="-20"/>
                    <a:pt x="148145" y="-20"/>
                    <a:pt x="173418" y="59"/>
                  </a:cubicBezTo>
                  <a:cubicBezTo>
                    <a:pt x="198691" y="138"/>
                    <a:pt x="235967" y="455"/>
                    <a:pt x="248477" y="534"/>
                  </a:cubicBezTo>
                </a:path>
              </a:pathLst>
            </a:custGeom>
            <a:noFill/>
            <a:ln w="28575" cap="flat" cmpd="sng">
              <a:solidFill>
                <a:schemeClr val="accent4"/>
              </a:solidFill>
              <a:prstDash val="solid"/>
              <a:round/>
              <a:headEnd type="none" w="med" len="med"/>
              <a:tailEnd type="none" w="med" len="med"/>
            </a:ln>
          </p:spPr>
        </p:sp>
        <p:sp>
          <p:nvSpPr>
            <p:cNvPr id="4103" name="Google Shape;4103;p100"/>
            <p:cNvSpPr/>
            <p:nvPr/>
          </p:nvSpPr>
          <p:spPr>
            <a:xfrm>
              <a:off x="2255850" y="3389425"/>
              <a:ext cx="6183350" cy="13350"/>
            </a:xfrm>
            <a:custGeom>
              <a:avLst/>
              <a:gdLst/>
              <a:ahLst/>
              <a:cxnLst/>
              <a:rect l="l" t="t" r="r" b="b"/>
              <a:pathLst>
                <a:path w="248477" h="534" extrusionOk="0">
                  <a:moveTo>
                    <a:pt x="0" y="534"/>
                  </a:moveTo>
                  <a:cubicBezTo>
                    <a:pt x="16140" y="455"/>
                    <a:pt x="67934" y="138"/>
                    <a:pt x="96837" y="59"/>
                  </a:cubicBezTo>
                  <a:cubicBezTo>
                    <a:pt x="125740" y="-20"/>
                    <a:pt x="148145" y="-20"/>
                    <a:pt x="173418" y="59"/>
                  </a:cubicBezTo>
                  <a:cubicBezTo>
                    <a:pt x="198691" y="138"/>
                    <a:pt x="235967" y="455"/>
                    <a:pt x="248477" y="534"/>
                  </a:cubicBezTo>
                </a:path>
              </a:pathLst>
            </a:custGeom>
            <a:noFill/>
            <a:ln w="28575" cap="flat" cmpd="sng">
              <a:solidFill>
                <a:schemeClr val="accent4"/>
              </a:solidFill>
              <a:prstDash val="solid"/>
              <a:round/>
              <a:headEnd type="none" w="med" len="med"/>
              <a:tailEnd type="none" w="med" len="med"/>
            </a:ln>
          </p:spPr>
        </p:sp>
      </p:grpSp>
      <p:grpSp>
        <p:nvGrpSpPr>
          <p:cNvPr id="4104" name="Google Shape;4104;p100"/>
          <p:cNvGrpSpPr/>
          <p:nvPr/>
        </p:nvGrpSpPr>
        <p:grpSpPr>
          <a:xfrm rot="-2388593" flipH="1">
            <a:off x="3510423" y="4661897"/>
            <a:ext cx="494404" cy="365727"/>
            <a:chOff x="830525" y="3091250"/>
            <a:chExt cx="484300" cy="358275"/>
          </a:xfrm>
        </p:grpSpPr>
        <p:sp>
          <p:nvSpPr>
            <p:cNvPr id="4105" name="Google Shape;4105;p10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6" name="Google Shape;4106;p10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7" name="Google Shape;4107;p10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8" name="Google Shape;4108;p10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109" name="Google Shape;4109;p100"/>
          <p:cNvGrpSpPr/>
          <p:nvPr/>
        </p:nvGrpSpPr>
        <p:grpSpPr>
          <a:xfrm rot="2388593">
            <a:off x="5139223" y="4661897"/>
            <a:ext cx="494404" cy="365727"/>
            <a:chOff x="830525" y="3091250"/>
            <a:chExt cx="484300" cy="358275"/>
          </a:xfrm>
        </p:grpSpPr>
        <p:sp>
          <p:nvSpPr>
            <p:cNvPr id="4110" name="Google Shape;4110;p10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11" name="Google Shape;4111;p10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12" name="Google Shape;4112;p10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13" name="Google Shape;4113;p10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114" name="Google Shape;4114;p100">
            <a:hlinkClick r:id="rId3" action="ppaction://hlinksldjump"/>
          </p:cNvPr>
          <p:cNvSpPr/>
          <p:nvPr/>
        </p:nvSpPr>
        <p:spPr>
          <a:xfrm>
            <a:off x="4632050" y="4688888"/>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4115" name="Google Shape;4115;p100">
            <a:hlinkClick r:id="rId4" action="ppaction://hlinksldjump"/>
          </p:cNvPr>
          <p:cNvSpPr/>
          <p:nvPr/>
        </p:nvSpPr>
        <p:spPr>
          <a:xfrm>
            <a:off x="4200250" y="4688888"/>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116" name="Google Shape;4116;p100">
            <a:hlinkClick r:id="" action="ppaction://hlinkshowjump?jump=previousslide"/>
          </p:cNvPr>
          <p:cNvSpPr/>
          <p:nvPr/>
        </p:nvSpPr>
        <p:spPr>
          <a:xfrm rot="-8608949">
            <a:off x="3625556" y="4635702"/>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17" name="Google Shape;4117;p100">
            <a:hlinkClick r:id="" action="ppaction://hlinkshowjump?jump=nextslide"/>
          </p:cNvPr>
          <p:cNvSpPr/>
          <p:nvPr/>
        </p:nvSpPr>
        <p:spPr>
          <a:xfrm rot="8608949" flipH="1">
            <a:off x="5154318" y="4635702"/>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39"/>
        <p:cNvGrpSpPr/>
        <p:nvPr/>
      </p:nvGrpSpPr>
      <p:grpSpPr>
        <a:xfrm>
          <a:off x="0" y="0"/>
          <a:ext cx="0" cy="0"/>
          <a:chOff x="0" y="0"/>
          <a:chExt cx="0" cy="0"/>
        </a:xfrm>
      </p:grpSpPr>
      <p:sp>
        <p:nvSpPr>
          <p:cNvPr id="2040" name="Google Shape;2040;p65"/>
          <p:cNvSpPr txBox="1">
            <a:spLocks noGrp="1"/>
          </p:cNvSpPr>
          <p:nvPr>
            <p:ph type="title" idx="8"/>
          </p:nvPr>
        </p:nvSpPr>
        <p:spPr>
          <a:xfrm>
            <a:off x="495850" y="352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فهرست مطالب</a:t>
            </a:r>
            <a:endParaRPr dirty="0">
              <a:cs typeface="B Nazanin" panose="00000400000000000000" pitchFamily="2" charset="-78"/>
            </a:endParaRPr>
          </a:p>
        </p:txBody>
      </p:sp>
      <p:sp>
        <p:nvSpPr>
          <p:cNvPr id="2041" name="Google Shape;2041;p65"/>
          <p:cNvSpPr txBox="1">
            <a:spLocks noGrp="1"/>
          </p:cNvSpPr>
          <p:nvPr>
            <p:ph type="subTitle" idx="1"/>
          </p:nvPr>
        </p:nvSpPr>
        <p:spPr>
          <a:xfrm>
            <a:off x="2111245" y="1842525"/>
            <a:ext cx="2380800" cy="815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042" name="Google Shape;2042;p65"/>
          <p:cNvSpPr txBox="1">
            <a:spLocks noGrp="1"/>
          </p:cNvSpPr>
          <p:nvPr>
            <p:ph type="title"/>
          </p:nvPr>
        </p:nvSpPr>
        <p:spPr>
          <a:xfrm>
            <a:off x="2111230" y="1405575"/>
            <a:ext cx="2108700" cy="437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400000000000000" pitchFamily="2" charset="-78"/>
              </a:rPr>
              <a:t>درس</a:t>
            </a:r>
            <a:r>
              <a:rPr lang="en" dirty="0">
                <a:cs typeface="B Nazanin" panose="00000400000000000000" pitchFamily="2" charset="-78"/>
              </a:rPr>
              <a:t> 1</a:t>
            </a:r>
            <a:endParaRPr dirty="0">
              <a:cs typeface="B Nazanin" panose="00000400000000000000" pitchFamily="2" charset="-78"/>
            </a:endParaRPr>
          </a:p>
        </p:txBody>
      </p:sp>
      <p:sp>
        <p:nvSpPr>
          <p:cNvPr id="2043" name="Google Shape;2043;p65"/>
          <p:cNvSpPr txBox="1">
            <a:spLocks noGrp="1"/>
          </p:cNvSpPr>
          <p:nvPr>
            <p:ph type="title" idx="2"/>
          </p:nvPr>
        </p:nvSpPr>
        <p:spPr>
          <a:xfrm>
            <a:off x="5803205" y="1405575"/>
            <a:ext cx="2108700" cy="437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درس</a:t>
            </a:r>
            <a:r>
              <a:rPr lang="en" dirty="0">
                <a:cs typeface="B Nazanin" panose="00000400000000000000" pitchFamily="2" charset="-78"/>
              </a:rPr>
              <a:t> 2</a:t>
            </a:r>
            <a:endParaRPr dirty="0">
              <a:cs typeface="B Nazanin" panose="00000400000000000000" pitchFamily="2" charset="-78"/>
            </a:endParaRPr>
          </a:p>
        </p:txBody>
      </p:sp>
      <p:sp>
        <p:nvSpPr>
          <p:cNvPr id="2044" name="Google Shape;2044;p65"/>
          <p:cNvSpPr txBox="1">
            <a:spLocks noGrp="1"/>
          </p:cNvSpPr>
          <p:nvPr>
            <p:ph type="subTitle" idx="3"/>
          </p:nvPr>
        </p:nvSpPr>
        <p:spPr>
          <a:xfrm>
            <a:off x="5803220" y="1842525"/>
            <a:ext cx="2380800" cy="815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045" name="Google Shape;2045;p65"/>
          <p:cNvSpPr txBox="1">
            <a:spLocks noGrp="1"/>
          </p:cNvSpPr>
          <p:nvPr>
            <p:ph type="title" idx="4"/>
          </p:nvPr>
        </p:nvSpPr>
        <p:spPr>
          <a:xfrm>
            <a:off x="2111217" y="2952475"/>
            <a:ext cx="2108700" cy="437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درس</a:t>
            </a:r>
            <a:r>
              <a:rPr lang="en" dirty="0">
                <a:cs typeface="B Nazanin" panose="00000400000000000000" pitchFamily="2" charset="-78"/>
              </a:rPr>
              <a:t> 3</a:t>
            </a:r>
            <a:endParaRPr dirty="0">
              <a:cs typeface="B Nazanin" panose="00000400000000000000" pitchFamily="2" charset="-78"/>
            </a:endParaRPr>
          </a:p>
        </p:txBody>
      </p:sp>
      <p:sp>
        <p:nvSpPr>
          <p:cNvPr id="2046" name="Google Shape;2046;p65"/>
          <p:cNvSpPr txBox="1">
            <a:spLocks noGrp="1"/>
          </p:cNvSpPr>
          <p:nvPr>
            <p:ph type="subTitle" idx="5"/>
          </p:nvPr>
        </p:nvSpPr>
        <p:spPr>
          <a:xfrm>
            <a:off x="2111217" y="3389425"/>
            <a:ext cx="2380800" cy="815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047" name="Google Shape;2047;p65"/>
          <p:cNvSpPr txBox="1">
            <a:spLocks noGrp="1"/>
          </p:cNvSpPr>
          <p:nvPr>
            <p:ph type="title" idx="6"/>
          </p:nvPr>
        </p:nvSpPr>
        <p:spPr>
          <a:xfrm>
            <a:off x="5803192" y="2952475"/>
            <a:ext cx="2108700" cy="437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درس</a:t>
            </a:r>
            <a:r>
              <a:rPr lang="en" dirty="0">
                <a:cs typeface="B Nazanin" panose="00000400000000000000" pitchFamily="2" charset="-78"/>
              </a:rPr>
              <a:t> 4</a:t>
            </a:r>
            <a:endParaRPr dirty="0">
              <a:cs typeface="B Nazanin" panose="00000400000000000000" pitchFamily="2" charset="-78"/>
            </a:endParaRPr>
          </a:p>
        </p:txBody>
      </p:sp>
      <p:sp>
        <p:nvSpPr>
          <p:cNvPr id="2048" name="Google Shape;2048;p65"/>
          <p:cNvSpPr txBox="1">
            <a:spLocks noGrp="1"/>
          </p:cNvSpPr>
          <p:nvPr>
            <p:ph type="subTitle" idx="7"/>
          </p:nvPr>
        </p:nvSpPr>
        <p:spPr>
          <a:xfrm>
            <a:off x="5803192" y="3389425"/>
            <a:ext cx="2380800" cy="815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049" name="Google Shape;2049;p65">
            <a:hlinkClick r:id="rId3" action="ppaction://hlinksldjump"/>
          </p:cNvPr>
          <p:cNvSpPr txBox="1"/>
          <p:nvPr/>
        </p:nvSpPr>
        <p:spPr>
          <a:xfrm>
            <a:off x="959980" y="1481775"/>
            <a:ext cx="1151400" cy="639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5400">
                <a:solidFill>
                  <a:schemeClr val="accent4"/>
                </a:solidFill>
                <a:latin typeface="Gorditas"/>
                <a:ea typeface="Gorditas"/>
                <a:cs typeface="B Nazanin" panose="00000400000000000000" pitchFamily="2" charset="-78"/>
                <a:sym typeface="Gorditas"/>
              </a:rPr>
              <a:t>01</a:t>
            </a:r>
            <a:endParaRPr sz="5400">
              <a:solidFill>
                <a:schemeClr val="accent4"/>
              </a:solidFill>
              <a:latin typeface="Gorditas"/>
              <a:ea typeface="Gorditas"/>
              <a:cs typeface="B Nazanin" panose="00000400000000000000" pitchFamily="2" charset="-78"/>
              <a:sym typeface="Gorditas"/>
            </a:endParaRPr>
          </a:p>
        </p:txBody>
      </p:sp>
      <p:sp>
        <p:nvSpPr>
          <p:cNvPr id="2050" name="Google Shape;2050;p65">
            <a:hlinkClick r:id="rId4" action="ppaction://hlinksldjump"/>
          </p:cNvPr>
          <p:cNvSpPr txBox="1"/>
          <p:nvPr/>
        </p:nvSpPr>
        <p:spPr>
          <a:xfrm>
            <a:off x="959980" y="3028675"/>
            <a:ext cx="1151400" cy="639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5400">
                <a:solidFill>
                  <a:schemeClr val="accent4"/>
                </a:solidFill>
                <a:latin typeface="Gorditas"/>
                <a:ea typeface="Gorditas"/>
                <a:cs typeface="B Nazanin" panose="00000400000000000000" pitchFamily="2" charset="-78"/>
                <a:sym typeface="Gorditas"/>
              </a:rPr>
              <a:t>02</a:t>
            </a:r>
            <a:endParaRPr sz="5400">
              <a:solidFill>
                <a:schemeClr val="accent4"/>
              </a:solidFill>
              <a:latin typeface="Gorditas"/>
              <a:ea typeface="Gorditas"/>
              <a:cs typeface="B Nazanin" panose="00000400000000000000" pitchFamily="2" charset="-78"/>
              <a:sym typeface="Gorditas"/>
            </a:endParaRPr>
          </a:p>
        </p:txBody>
      </p:sp>
      <p:sp>
        <p:nvSpPr>
          <p:cNvPr id="2051" name="Google Shape;2051;p65">
            <a:hlinkClick r:id="rId5" action="ppaction://hlinksldjump"/>
          </p:cNvPr>
          <p:cNvSpPr txBox="1"/>
          <p:nvPr/>
        </p:nvSpPr>
        <p:spPr>
          <a:xfrm>
            <a:off x="4651805" y="1481775"/>
            <a:ext cx="1151400" cy="639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5400">
                <a:solidFill>
                  <a:schemeClr val="accent4"/>
                </a:solidFill>
                <a:latin typeface="Gorditas"/>
                <a:ea typeface="Gorditas"/>
                <a:cs typeface="B Nazanin" panose="00000400000000000000" pitchFamily="2" charset="-78"/>
                <a:sym typeface="Gorditas"/>
              </a:rPr>
              <a:t>03</a:t>
            </a:r>
            <a:endParaRPr sz="5400">
              <a:solidFill>
                <a:schemeClr val="accent4"/>
              </a:solidFill>
              <a:latin typeface="Gorditas"/>
              <a:ea typeface="Gorditas"/>
              <a:cs typeface="B Nazanin" panose="00000400000000000000" pitchFamily="2" charset="-78"/>
              <a:sym typeface="Gorditas"/>
            </a:endParaRPr>
          </a:p>
        </p:txBody>
      </p:sp>
      <p:sp>
        <p:nvSpPr>
          <p:cNvPr id="2052" name="Google Shape;2052;p65">
            <a:hlinkClick r:id="rId6" action="ppaction://hlinksldjump"/>
          </p:cNvPr>
          <p:cNvSpPr txBox="1"/>
          <p:nvPr/>
        </p:nvSpPr>
        <p:spPr>
          <a:xfrm>
            <a:off x="4651805" y="3028675"/>
            <a:ext cx="1151400" cy="639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5400">
                <a:solidFill>
                  <a:schemeClr val="accent4"/>
                </a:solidFill>
                <a:latin typeface="Gorditas"/>
                <a:ea typeface="Gorditas"/>
                <a:cs typeface="B Nazanin" panose="00000400000000000000" pitchFamily="2" charset="-78"/>
                <a:sym typeface="Gorditas"/>
              </a:rPr>
              <a:t>04</a:t>
            </a:r>
            <a:endParaRPr sz="5400">
              <a:solidFill>
                <a:schemeClr val="accent4"/>
              </a:solidFill>
              <a:latin typeface="Gorditas"/>
              <a:ea typeface="Gorditas"/>
              <a:cs typeface="B Nazanin" panose="00000400000000000000" pitchFamily="2" charset="-78"/>
              <a:sym typeface="Gorditas"/>
            </a:endParaRPr>
          </a:p>
        </p:txBody>
      </p:sp>
      <p:grpSp>
        <p:nvGrpSpPr>
          <p:cNvPr id="2053" name="Google Shape;2053;p65"/>
          <p:cNvGrpSpPr/>
          <p:nvPr/>
        </p:nvGrpSpPr>
        <p:grpSpPr>
          <a:xfrm rot="-2388593" flipH="1">
            <a:off x="3510398" y="4716464"/>
            <a:ext cx="494404" cy="365727"/>
            <a:chOff x="830525" y="3091250"/>
            <a:chExt cx="484300" cy="358275"/>
          </a:xfrm>
        </p:grpSpPr>
        <p:sp>
          <p:nvSpPr>
            <p:cNvPr id="2054" name="Google Shape;2054;p6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5" name="Google Shape;2055;p6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6" name="Google Shape;2056;p6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7" name="Google Shape;2057;p6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58" name="Google Shape;2058;p65"/>
          <p:cNvGrpSpPr/>
          <p:nvPr/>
        </p:nvGrpSpPr>
        <p:grpSpPr>
          <a:xfrm rot="2388593">
            <a:off x="5139198" y="4716464"/>
            <a:ext cx="494404" cy="365727"/>
            <a:chOff x="830525" y="3091250"/>
            <a:chExt cx="484300" cy="358275"/>
          </a:xfrm>
        </p:grpSpPr>
        <p:sp>
          <p:nvSpPr>
            <p:cNvPr id="2059" name="Google Shape;2059;p6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60" name="Google Shape;2060;p6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61" name="Google Shape;2061;p6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62" name="Google Shape;2062;p6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063" name="Google Shape;2063;p65">
            <a:hlinkClick r:id="rId7"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2"/>
                </a:solidFill>
                <a:latin typeface="Gorditas"/>
                <a:ea typeface="Gorditas"/>
                <a:cs typeface="B Nazanin" panose="00000400000000000000" pitchFamily="2" charset="-78"/>
                <a:sym typeface="Gorditas"/>
              </a:rPr>
              <a:t>0</a:t>
            </a:r>
            <a:endParaRPr sz="1000" b="1">
              <a:solidFill>
                <a:schemeClr val="dk2"/>
              </a:solidFill>
              <a:latin typeface="Gorditas"/>
              <a:ea typeface="Gorditas"/>
              <a:cs typeface="B Nazanin" panose="00000400000000000000" pitchFamily="2" charset="-78"/>
              <a:sym typeface="Gorditas"/>
            </a:endParaRPr>
          </a:p>
        </p:txBody>
      </p:sp>
      <p:sp>
        <p:nvSpPr>
          <p:cNvPr id="2064" name="Google Shape;2064;p65">
            <a:hlinkClick r:id="rId8"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2"/>
                </a:solidFill>
                <a:latin typeface="Gorditas"/>
                <a:ea typeface="Gorditas"/>
                <a:cs typeface="B Nazanin" panose="00000400000000000000" pitchFamily="2" charset="-78"/>
                <a:sym typeface="Gorditas"/>
              </a:rPr>
              <a:t>H</a:t>
            </a:r>
            <a:endParaRPr sz="1000" b="1">
              <a:solidFill>
                <a:schemeClr val="dk2"/>
              </a:solidFill>
              <a:latin typeface="Gorditas"/>
              <a:ea typeface="Gorditas"/>
              <a:cs typeface="B Nazanin" panose="00000400000000000000" pitchFamily="2" charset="-78"/>
              <a:sym typeface="Gorditas"/>
            </a:endParaRPr>
          </a:p>
        </p:txBody>
      </p:sp>
      <p:sp>
        <p:nvSpPr>
          <p:cNvPr id="2065" name="Google Shape;2065;p65">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66" name="Google Shape;2066;p65">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49"/>
                                        </p:tgtEl>
                                        <p:attrNameLst>
                                          <p:attrName>style.visibility</p:attrName>
                                        </p:attrNameLst>
                                      </p:cBhvr>
                                      <p:to>
                                        <p:strVal val="visible"/>
                                      </p:to>
                                    </p:set>
                                    <p:animEffect transition="in" filter="fade">
                                      <p:cBhvr>
                                        <p:cTn id="7" dur="1000"/>
                                        <p:tgtEl>
                                          <p:spTgt spid="2049"/>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050"/>
                                        </p:tgtEl>
                                        <p:attrNameLst>
                                          <p:attrName>style.visibility</p:attrName>
                                        </p:attrNameLst>
                                      </p:cBhvr>
                                      <p:to>
                                        <p:strVal val="visible"/>
                                      </p:to>
                                    </p:set>
                                    <p:animEffect transition="in" filter="fade">
                                      <p:cBhvr>
                                        <p:cTn id="11" dur="1000"/>
                                        <p:tgtEl>
                                          <p:spTgt spid="2050"/>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051"/>
                                        </p:tgtEl>
                                        <p:attrNameLst>
                                          <p:attrName>style.visibility</p:attrName>
                                        </p:attrNameLst>
                                      </p:cBhvr>
                                      <p:to>
                                        <p:strVal val="visible"/>
                                      </p:to>
                                    </p:set>
                                    <p:animEffect transition="in" filter="fade">
                                      <p:cBhvr>
                                        <p:cTn id="15" dur="1000"/>
                                        <p:tgtEl>
                                          <p:spTgt spid="2051"/>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2052"/>
                                        </p:tgtEl>
                                        <p:attrNameLst>
                                          <p:attrName>style.visibility</p:attrName>
                                        </p:attrNameLst>
                                      </p:cBhvr>
                                      <p:to>
                                        <p:strVal val="visible"/>
                                      </p:to>
                                    </p:set>
                                    <p:animEffect transition="in" filter="fade">
                                      <p:cBhvr>
                                        <p:cTn id="19" dur="10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121"/>
        <p:cNvGrpSpPr/>
        <p:nvPr/>
      </p:nvGrpSpPr>
      <p:grpSpPr>
        <a:xfrm>
          <a:off x="0" y="0"/>
          <a:ext cx="0" cy="0"/>
          <a:chOff x="0" y="0"/>
          <a:chExt cx="0" cy="0"/>
        </a:xfrm>
      </p:grpSpPr>
      <p:sp>
        <p:nvSpPr>
          <p:cNvPr id="4122" name="Google Shape;4122;p101"/>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جنگل زدایی در جنگل های بارانی</a:t>
            </a:r>
            <a:endParaRPr dirty="0">
              <a:cs typeface="B Nazanin" panose="00000400000000000000" pitchFamily="2" charset="-78"/>
            </a:endParaRPr>
          </a:p>
        </p:txBody>
      </p:sp>
      <p:pic>
        <p:nvPicPr>
          <p:cNvPr id="4123" name="Google Shape;4123;p101" title="Chart">
            <a:hlinkClick r:id="rId3"/>
          </p:cNvPr>
          <p:cNvPicPr preferRelativeResize="0"/>
          <p:nvPr/>
        </p:nvPicPr>
        <p:blipFill>
          <a:blip r:embed="rId4">
            <a:alphaModFix/>
          </a:blip>
          <a:stretch>
            <a:fillRect/>
          </a:stretch>
        </p:blipFill>
        <p:spPr>
          <a:xfrm>
            <a:off x="3905250" y="1212200"/>
            <a:ext cx="4525649" cy="3179950"/>
          </a:xfrm>
          <a:prstGeom prst="rect">
            <a:avLst/>
          </a:prstGeom>
          <a:noFill/>
          <a:ln>
            <a:noFill/>
          </a:ln>
        </p:spPr>
      </p:pic>
      <p:sp>
        <p:nvSpPr>
          <p:cNvPr id="4124" name="Google Shape;4124;p101"/>
          <p:cNvSpPr txBox="1"/>
          <p:nvPr/>
        </p:nvSpPr>
        <p:spPr>
          <a:xfrm>
            <a:off x="1236175" y="2459625"/>
            <a:ext cx="27453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 در اینجا</a:t>
            </a:r>
            <a:endParaRPr lang="fa-IR" sz="2200" dirty="0">
              <a:solidFill>
                <a:srgbClr val="191919"/>
              </a:solidFill>
              <a:latin typeface="Bebas Neue"/>
              <a:ea typeface="Bebas Neue"/>
              <a:cs typeface="B Nazanin" panose="00000400000000000000" pitchFamily="2" charset="-78"/>
              <a:sym typeface="Bebas Neue"/>
            </a:endParaRPr>
          </a:p>
        </p:txBody>
      </p:sp>
      <p:sp>
        <p:nvSpPr>
          <p:cNvPr id="4125" name="Google Shape;4125;p101"/>
          <p:cNvSpPr txBox="1"/>
          <p:nvPr/>
        </p:nvSpPr>
        <p:spPr>
          <a:xfrm>
            <a:off x="1236175" y="1350950"/>
            <a:ext cx="27453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 در اینجا</a:t>
            </a:r>
            <a:endParaRPr sz="2200" dirty="0">
              <a:solidFill>
                <a:srgbClr val="191919"/>
              </a:solidFill>
              <a:latin typeface="Bebas Neue"/>
              <a:ea typeface="Bebas Neue"/>
              <a:cs typeface="B Nazanin" panose="00000400000000000000" pitchFamily="2" charset="-78"/>
              <a:sym typeface="Bebas Neue"/>
            </a:endParaRPr>
          </a:p>
        </p:txBody>
      </p:sp>
      <p:sp>
        <p:nvSpPr>
          <p:cNvPr id="4126" name="Google Shape;4126;p101"/>
          <p:cNvSpPr txBox="1"/>
          <p:nvPr/>
        </p:nvSpPr>
        <p:spPr>
          <a:xfrm>
            <a:off x="1236175" y="1905288"/>
            <a:ext cx="27453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 در اینجا</a:t>
            </a:r>
            <a:endParaRPr lang="fa-IR" sz="2200" dirty="0">
              <a:solidFill>
                <a:srgbClr val="191919"/>
              </a:solidFill>
              <a:latin typeface="Bebas Neue"/>
              <a:ea typeface="Bebas Neue"/>
              <a:cs typeface="B Nazanin" panose="00000400000000000000" pitchFamily="2" charset="-78"/>
              <a:sym typeface="Bebas Neue"/>
            </a:endParaRPr>
          </a:p>
        </p:txBody>
      </p:sp>
      <p:sp>
        <p:nvSpPr>
          <p:cNvPr id="4127" name="Google Shape;4127;p101"/>
          <p:cNvSpPr txBox="1"/>
          <p:nvPr/>
        </p:nvSpPr>
        <p:spPr>
          <a:xfrm>
            <a:off x="711725" y="3198125"/>
            <a:ext cx="3269750" cy="9420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4128" name="Google Shape;4128;p101"/>
          <p:cNvSpPr txBox="1"/>
          <p:nvPr/>
        </p:nvSpPr>
        <p:spPr>
          <a:xfrm>
            <a:off x="1262427" y="4309525"/>
            <a:ext cx="7167198" cy="339015"/>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200" dirty="0">
                <a:solidFill>
                  <a:schemeClr val="dk1"/>
                </a:solidFill>
                <a:latin typeface="Cabin"/>
                <a:ea typeface="Cabin"/>
                <a:cs typeface="B Nazanin" panose="00000400000000000000" pitchFamily="2" charset="-78"/>
                <a:sym typeface="Cabin"/>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Cabin"/>
              <a:ea typeface="Cabin"/>
              <a:cs typeface="B Nazanin" panose="00000400000000000000" pitchFamily="2" charset="-78"/>
              <a:sym typeface="Cabin"/>
            </a:endParaRPr>
          </a:p>
        </p:txBody>
      </p:sp>
      <p:grpSp>
        <p:nvGrpSpPr>
          <p:cNvPr id="4129" name="Google Shape;4129;p101"/>
          <p:cNvGrpSpPr/>
          <p:nvPr/>
        </p:nvGrpSpPr>
        <p:grpSpPr>
          <a:xfrm flipH="1">
            <a:off x="1721347" y="1423929"/>
            <a:ext cx="516022" cy="381742"/>
            <a:chOff x="830525" y="3091250"/>
            <a:chExt cx="484300" cy="358275"/>
          </a:xfrm>
        </p:grpSpPr>
        <p:sp>
          <p:nvSpPr>
            <p:cNvPr id="4130" name="Google Shape;4130;p10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31" name="Google Shape;4131;p10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32" name="Google Shape;4132;p10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33" name="Google Shape;4133;p101"/>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34" name="Google Shape;4134;p101"/>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35" name="Google Shape;4135;p101"/>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36" name="Google Shape;4136;p101"/>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37" name="Google Shape;4137;p101"/>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38" name="Google Shape;4138;p101"/>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39" name="Google Shape;4139;p101"/>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40" name="Google Shape;4140;p101"/>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41" name="Google Shape;4141;p101"/>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42" name="Google Shape;4142;p10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143" name="Google Shape;4143;p101"/>
          <p:cNvGrpSpPr/>
          <p:nvPr/>
        </p:nvGrpSpPr>
        <p:grpSpPr>
          <a:xfrm flipH="1">
            <a:off x="1721347" y="1977987"/>
            <a:ext cx="516022" cy="381742"/>
            <a:chOff x="830525" y="3091250"/>
            <a:chExt cx="484300" cy="358275"/>
          </a:xfrm>
        </p:grpSpPr>
        <p:sp>
          <p:nvSpPr>
            <p:cNvPr id="4144" name="Google Shape;4144;p10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45" name="Google Shape;4145;p10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46" name="Google Shape;4146;p10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47" name="Google Shape;4147;p101"/>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48" name="Google Shape;4148;p101"/>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49" name="Google Shape;4149;p101"/>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50" name="Google Shape;4150;p101"/>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51" name="Google Shape;4151;p101"/>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52" name="Google Shape;4152;p101"/>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53" name="Google Shape;4153;p101"/>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54" name="Google Shape;4154;p101"/>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55" name="Google Shape;4155;p101"/>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56" name="Google Shape;4156;p10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157" name="Google Shape;4157;p101"/>
          <p:cNvGrpSpPr/>
          <p:nvPr/>
        </p:nvGrpSpPr>
        <p:grpSpPr>
          <a:xfrm flipH="1">
            <a:off x="1721347" y="2523667"/>
            <a:ext cx="596387" cy="381742"/>
            <a:chOff x="755100" y="3091250"/>
            <a:chExt cx="559725" cy="358275"/>
          </a:xfrm>
        </p:grpSpPr>
        <p:sp>
          <p:nvSpPr>
            <p:cNvPr id="4158" name="Google Shape;4158;p10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59" name="Google Shape;4159;p10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0" name="Google Shape;4160;p10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1" name="Google Shape;4161;p101"/>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2" name="Google Shape;4162;p101"/>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3" name="Google Shape;4163;p101"/>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4" name="Google Shape;4164;p101"/>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5" name="Google Shape;4165;p101"/>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6" name="Google Shape;4166;p101"/>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7" name="Google Shape;4167;p101"/>
            <p:cNvSpPr/>
            <p:nvPr/>
          </p:nvSpPr>
          <p:spPr>
            <a:xfrm>
              <a:off x="755100" y="3167291"/>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8" name="Google Shape;4168;p101"/>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69" name="Google Shape;4169;p101"/>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70" name="Google Shape;4170;p10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dirty="0">
                <a:cs typeface="B Nazanin" panose="00000400000000000000" pitchFamily="2" charset="-78"/>
              </a:endParaRPr>
            </a:p>
          </p:txBody>
        </p:sp>
      </p:grpSp>
      <p:grpSp>
        <p:nvGrpSpPr>
          <p:cNvPr id="4171" name="Google Shape;4171;p101"/>
          <p:cNvGrpSpPr/>
          <p:nvPr/>
        </p:nvGrpSpPr>
        <p:grpSpPr>
          <a:xfrm rot="-2388593" flipH="1">
            <a:off x="3510398" y="4716464"/>
            <a:ext cx="494404" cy="365727"/>
            <a:chOff x="830525" y="3091250"/>
            <a:chExt cx="484300" cy="358275"/>
          </a:xfrm>
        </p:grpSpPr>
        <p:sp>
          <p:nvSpPr>
            <p:cNvPr id="4172" name="Google Shape;4172;p10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73" name="Google Shape;4173;p10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74" name="Google Shape;4174;p10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75" name="Google Shape;4175;p10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176" name="Google Shape;4176;p101"/>
          <p:cNvGrpSpPr/>
          <p:nvPr/>
        </p:nvGrpSpPr>
        <p:grpSpPr>
          <a:xfrm rot="2388593">
            <a:off x="5139198" y="4716464"/>
            <a:ext cx="494404" cy="365727"/>
            <a:chOff x="830525" y="3091250"/>
            <a:chExt cx="484300" cy="358275"/>
          </a:xfrm>
        </p:grpSpPr>
        <p:sp>
          <p:nvSpPr>
            <p:cNvPr id="4177" name="Google Shape;4177;p10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78" name="Google Shape;4178;p10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79" name="Google Shape;4179;p10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80" name="Google Shape;4180;p10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181" name="Google Shape;4181;p101">
            <a:hlinkClick r:id="rId5"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4182" name="Google Shape;4182;p101">
            <a:hlinkClick r:id="rId6"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183" name="Google Shape;4183;p101">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84" name="Google Shape;4184;p101">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129"/>
                                        </p:tgtEl>
                                        <p:attrNameLst>
                                          <p:attrName>style.visibility</p:attrName>
                                        </p:attrNameLst>
                                      </p:cBhvr>
                                      <p:to>
                                        <p:strVal val="visible"/>
                                      </p:to>
                                    </p:set>
                                    <p:animEffect transition="in" filter="fade">
                                      <p:cBhvr>
                                        <p:cTn id="7" dur="1000"/>
                                        <p:tgtEl>
                                          <p:spTgt spid="4129"/>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143"/>
                                        </p:tgtEl>
                                        <p:attrNameLst>
                                          <p:attrName>style.visibility</p:attrName>
                                        </p:attrNameLst>
                                      </p:cBhvr>
                                      <p:to>
                                        <p:strVal val="visible"/>
                                      </p:to>
                                    </p:set>
                                    <p:animEffect transition="in" filter="fade">
                                      <p:cBhvr>
                                        <p:cTn id="11" dur="1000"/>
                                        <p:tgtEl>
                                          <p:spTgt spid="414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4157"/>
                                        </p:tgtEl>
                                        <p:attrNameLst>
                                          <p:attrName>style.visibility</p:attrName>
                                        </p:attrNameLst>
                                      </p:cBhvr>
                                      <p:to>
                                        <p:strVal val="visible"/>
                                      </p:to>
                                    </p:set>
                                    <p:animEffect transition="in" filter="fade">
                                      <p:cBhvr>
                                        <p:cTn id="15" dur="1000"/>
                                        <p:tgtEl>
                                          <p:spTgt spid="4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188"/>
        <p:cNvGrpSpPr/>
        <p:nvPr/>
      </p:nvGrpSpPr>
      <p:grpSpPr>
        <a:xfrm>
          <a:off x="0" y="0"/>
          <a:ext cx="0" cy="0"/>
          <a:chOff x="0" y="0"/>
          <a:chExt cx="0" cy="0"/>
        </a:xfrm>
      </p:grpSpPr>
      <p:sp>
        <p:nvSpPr>
          <p:cNvPr id="4189" name="Google Shape;4189;p102"/>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این یک جدول زمانی است</a:t>
            </a:r>
            <a:endParaRPr dirty="0">
              <a:cs typeface="B Nazanin" panose="00000400000000000000" pitchFamily="2" charset="-78"/>
            </a:endParaRPr>
          </a:p>
        </p:txBody>
      </p:sp>
      <p:grpSp>
        <p:nvGrpSpPr>
          <p:cNvPr id="4190" name="Google Shape;4190;p102"/>
          <p:cNvGrpSpPr/>
          <p:nvPr/>
        </p:nvGrpSpPr>
        <p:grpSpPr>
          <a:xfrm>
            <a:off x="1288832" y="2123458"/>
            <a:ext cx="6566284" cy="1406677"/>
            <a:chOff x="1808063" y="4294338"/>
            <a:chExt cx="3370782" cy="721817"/>
          </a:xfrm>
        </p:grpSpPr>
        <p:sp>
          <p:nvSpPr>
            <p:cNvPr id="4191" name="Google Shape;4191;p10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92" name="Google Shape;4192;p10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93" name="Google Shape;4193;p10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94" name="Google Shape;4194;p10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95" name="Google Shape;4195;p10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196" name="Google Shape;4196;p102"/>
          <p:cNvSpPr/>
          <p:nvPr/>
        </p:nvSpPr>
        <p:spPr>
          <a:xfrm>
            <a:off x="1485500" y="2335862"/>
            <a:ext cx="1010700" cy="10107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97" name="Google Shape;4197;p102"/>
          <p:cNvSpPr/>
          <p:nvPr/>
        </p:nvSpPr>
        <p:spPr>
          <a:xfrm>
            <a:off x="2779425" y="2321424"/>
            <a:ext cx="1010700" cy="10107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98" name="Google Shape;4198;p102"/>
          <p:cNvSpPr/>
          <p:nvPr/>
        </p:nvSpPr>
        <p:spPr>
          <a:xfrm>
            <a:off x="4066625" y="2335874"/>
            <a:ext cx="1010700" cy="10107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199" name="Google Shape;4199;p102"/>
          <p:cNvSpPr/>
          <p:nvPr/>
        </p:nvSpPr>
        <p:spPr>
          <a:xfrm>
            <a:off x="5353825" y="2321424"/>
            <a:ext cx="1010700" cy="10107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00" name="Google Shape;4200;p102"/>
          <p:cNvSpPr/>
          <p:nvPr/>
        </p:nvSpPr>
        <p:spPr>
          <a:xfrm>
            <a:off x="6641025" y="2335874"/>
            <a:ext cx="1010700" cy="10107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4201" name="Google Shape;4201;p102"/>
          <p:cNvGrpSpPr/>
          <p:nvPr/>
        </p:nvGrpSpPr>
        <p:grpSpPr>
          <a:xfrm>
            <a:off x="1730421" y="2580774"/>
            <a:ext cx="520876" cy="520876"/>
            <a:chOff x="1190625" y="238125"/>
            <a:chExt cx="5219200" cy="5219200"/>
          </a:xfrm>
        </p:grpSpPr>
        <p:sp>
          <p:nvSpPr>
            <p:cNvPr id="4202" name="Google Shape;4202;p102"/>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27902"/>
                    <a:pt x="7764" y="149595"/>
                    <a:pt x="20877" y="167046"/>
                  </a:cubicBezTo>
                  <a:lnTo>
                    <a:pt x="42275" y="167046"/>
                  </a:lnTo>
                  <a:lnTo>
                    <a:pt x="42275" y="188282"/>
                  </a:lnTo>
                  <a:cubicBezTo>
                    <a:pt x="59629" y="201167"/>
                    <a:pt x="81126" y="208767"/>
                    <a:pt x="104384" y="208767"/>
                  </a:cubicBezTo>
                  <a:cubicBezTo>
                    <a:pt x="162023" y="208767"/>
                    <a:pt x="208767" y="16202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03" name="Google Shape;4203;p102"/>
            <p:cNvSpPr/>
            <p:nvPr/>
          </p:nvSpPr>
          <p:spPr>
            <a:xfrm>
              <a:off x="4982675" y="675625"/>
              <a:ext cx="1021850" cy="982700"/>
            </a:xfrm>
            <a:custGeom>
              <a:avLst/>
              <a:gdLst/>
              <a:ahLst/>
              <a:cxnLst/>
              <a:rect l="l" t="t" r="r" b="b"/>
              <a:pathLst>
                <a:path w="40874" h="39308" extrusionOk="0">
                  <a:moveTo>
                    <a:pt x="31935" y="1"/>
                  </a:moveTo>
                  <a:cubicBezTo>
                    <a:pt x="29848" y="1"/>
                    <a:pt x="27760" y="800"/>
                    <a:pt x="26162" y="2398"/>
                  </a:cubicBezTo>
                  <a:lnTo>
                    <a:pt x="3197" y="25363"/>
                  </a:lnTo>
                  <a:cubicBezTo>
                    <a:pt x="0" y="28559"/>
                    <a:pt x="0" y="33713"/>
                    <a:pt x="3197" y="36910"/>
                  </a:cubicBezTo>
                  <a:cubicBezTo>
                    <a:pt x="4779" y="38508"/>
                    <a:pt x="6867" y="39307"/>
                    <a:pt x="8955" y="39307"/>
                  </a:cubicBezTo>
                  <a:cubicBezTo>
                    <a:pt x="11042" y="39307"/>
                    <a:pt x="13130" y="38508"/>
                    <a:pt x="14712" y="36910"/>
                  </a:cubicBezTo>
                  <a:lnTo>
                    <a:pt x="37709" y="13913"/>
                  </a:lnTo>
                  <a:cubicBezTo>
                    <a:pt x="40873" y="10749"/>
                    <a:pt x="40873" y="5562"/>
                    <a:pt x="37709" y="2398"/>
                  </a:cubicBezTo>
                  <a:cubicBezTo>
                    <a:pt x="36111" y="800"/>
                    <a:pt x="34023" y="1"/>
                    <a:pt x="3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04" name="Google Shape;4204;p102"/>
            <p:cNvSpPr/>
            <p:nvPr/>
          </p:nvSpPr>
          <p:spPr>
            <a:xfrm>
              <a:off x="4982675" y="675625"/>
              <a:ext cx="994925" cy="982700"/>
            </a:xfrm>
            <a:custGeom>
              <a:avLst/>
              <a:gdLst/>
              <a:ahLst/>
              <a:cxnLst/>
              <a:rect l="l" t="t" r="r" b="b"/>
              <a:pathLst>
                <a:path w="39797" h="39308" extrusionOk="0">
                  <a:moveTo>
                    <a:pt x="31935" y="1"/>
                  </a:moveTo>
                  <a:cubicBezTo>
                    <a:pt x="29848" y="1"/>
                    <a:pt x="27760" y="800"/>
                    <a:pt x="26162" y="2398"/>
                  </a:cubicBezTo>
                  <a:lnTo>
                    <a:pt x="3197" y="25363"/>
                  </a:lnTo>
                  <a:cubicBezTo>
                    <a:pt x="0" y="28559"/>
                    <a:pt x="0" y="33713"/>
                    <a:pt x="3197" y="36910"/>
                  </a:cubicBezTo>
                  <a:cubicBezTo>
                    <a:pt x="4779" y="38508"/>
                    <a:pt x="6859" y="39307"/>
                    <a:pt x="8942" y="39307"/>
                  </a:cubicBezTo>
                  <a:cubicBezTo>
                    <a:pt x="11026" y="39307"/>
                    <a:pt x="13114" y="38508"/>
                    <a:pt x="14712" y="36910"/>
                  </a:cubicBezTo>
                  <a:lnTo>
                    <a:pt x="27010" y="24612"/>
                  </a:lnTo>
                  <a:cubicBezTo>
                    <a:pt x="24433" y="22851"/>
                    <a:pt x="21464" y="21840"/>
                    <a:pt x="18463" y="21611"/>
                  </a:cubicBezTo>
                  <a:lnTo>
                    <a:pt x="31935" y="8172"/>
                  </a:lnTo>
                  <a:cubicBezTo>
                    <a:pt x="33516" y="6566"/>
                    <a:pt x="35605" y="5777"/>
                    <a:pt x="37688" y="5777"/>
                  </a:cubicBezTo>
                  <a:cubicBezTo>
                    <a:pt x="38398" y="5777"/>
                    <a:pt x="39108" y="5869"/>
                    <a:pt x="39797" y="6052"/>
                  </a:cubicBezTo>
                  <a:cubicBezTo>
                    <a:pt x="39438" y="4714"/>
                    <a:pt x="38753" y="3442"/>
                    <a:pt x="37709" y="2398"/>
                  </a:cubicBezTo>
                  <a:cubicBezTo>
                    <a:pt x="36111" y="800"/>
                    <a:pt x="34023" y="1"/>
                    <a:pt x="3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05" name="Google Shape;4205;p102"/>
            <p:cNvSpPr/>
            <p:nvPr/>
          </p:nvSpPr>
          <p:spPr>
            <a:xfrm>
              <a:off x="1645650" y="855125"/>
              <a:ext cx="3324000" cy="3559175"/>
            </a:xfrm>
            <a:custGeom>
              <a:avLst/>
              <a:gdLst/>
              <a:ahLst/>
              <a:cxnLst/>
              <a:rect l="l" t="t" r="r" b="b"/>
              <a:pathLst>
                <a:path w="132960" h="142367" extrusionOk="0">
                  <a:moveTo>
                    <a:pt x="111112" y="1"/>
                  </a:moveTo>
                  <a:cubicBezTo>
                    <a:pt x="108181" y="1"/>
                    <a:pt x="105229" y="527"/>
                    <a:pt x="102395" y="1612"/>
                  </a:cubicBezTo>
                  <a:cubicBezTo>
                    <a:pt x="86737" y="7548"/>
                    <a:pt x="62044" y="19226"/>
                    <a:pt x="42211" y="39092"/>
                  </a:cubicBezTo>
                  <a:cubicBezTo>
                    <a:pt x="12592" y="68711"/>
                    <a:pt x="1" y="112911"/>
                    <a:pt x="2774" y="142366"/>
                  </a:cubicBezTo>
                  <a:lnTo>
                    <a:pt x="9461" y="142366"/>
                  </a:lnTo>
                  <a:lnTo>
                    <a:pt x="128556" y="23271"/>
                  </a:lnTo>
                  <a:cubicBezTo>
                    <a:pt x="132959" y="18835"/>
                    <a:pt x="132959" y="11659"/>
                    <a:pt x="128556" y="7222"/>
                  </a:cubicBezTo>
                  <a:cubicBezTo>
                    <a:pt x="123832" y="2521"/>
                    <a:pt x="117525" y="1"/>
                    <a:pt x="111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06" name="Google Shape;4206;p102"/>
            <p:cNvSpPr/>
            <p:nvPr/>
          </p:nvSpPr>
          <p:spPr>
            <a:xfrm>
              <a:off x="1712525" y="966150"/>
              <a:ext cx="3608600" cy="3732750"/>
            </a:xfrm>
            <a:custGeom>
              <a:avLst/>
              <a:gdLst/>
              <a:ahLst/>
              <a:cxnLst/>
              <a:rect l="l" t="t" r="r" b="b"/>
              <a:pathLst>
                <a:path w="144344" h="149310" extrusionOk="0">
                  <a:moveTo>
                    <a:pt x="131877" y="0"/>
                  </a:moveTo>
                  <a:cubicBezTo>
                    <a:pt x="130540" y="0"/>
                    <a:pt x="129195" y="238"/>
                    <a:pt x="127903" y="726"/>
                  </a:cubicBezTo>
                  <a:cubicBezTo>
                    <a:pt x="113714" y="6076"/>
                    <a:pt x="80507" y="20657"/>
                    <a:pt x="53041" y="48123"/>
                  </a:cubicBezTo>
                  <a:cubicBezTo>
                    <a:pt x="28282" y="72881"/>
                    <a:pt x="7666" y="112612"/>
                    <a:pt x="1" y="137925"/>
                  </a:cubicBezTo>
                  <a:cubicBezTo>
                    <a:pt x="3067" y="141970"/>
                    <a:pt x="6362" y="145754"/>
                    <a:pt x="9950" y="149310"/>
                  </a:cubicBezTo>
                  <a:lnTo>
                    <a:pt x="139907" y="19385"/>
                  </a:lnTo>
                  <a:cubicBezTo>
                    <a:pt x="144344" y="14948"/>
                    <a:pt x="144344" y="7772"/>
                    <a:pt x="139907" y="3336"/>
                  </a:cubicBezTo>
                  <a:cubicBezTo>
                    <a:pt x="137730" y="1158"/>
                    <a:pt x="134826" y="0"/>
                    <a:pt x="1318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07" name="Google Shape;4207;p102"/>
            <p:cNvSpPr/>
            <p:nvPr/>
          </p:nvSpPr>
          <p:spPr>
            <a:xfrm>
              <a:off x="2247500" y="1600800"/>
              <a:ext cx="3604525" cy="3353725"/>
            </a:xfrm>
            <a:custGeom>
              <a:avLst/>
              <a:gdLst/>
              <a:ahLst/>
              <a:cxnLst/>
              <a:rect l="l" t="t" r="r" b="b"/>
              <a:pathLst>
                <a:path w="144181" h="134149" extrusionOk="0">
                  <a:moveTo>
                    <a:pt x="127087" y="1"/>
                  </a:moveTo>
                  <a:lnTo>
                    <a:pt x="0" y="127055"/>
                  </a:lnTo>
                  <a:lnTo>
                    <a:pt x="0" y="133775"/>
                  </a:lnTo>
                  <a:cubicBezTo>
                    <a:pt x="2646" y="134024"/>
                    <a:pt x="5410" y="134149"/>
                    <a:pt x="8271" y="134149"/>
                  </a:cubicBezTo>
                  <a:cubicBezTo>
                    <a:pt x="37272" y="134149"/>
                    <a:pt x="76283" y="121299"/>
                    <a:pt x="103242" y="94370"/>
                  </a:cubicBezTo>
                  <a:cubicBezTo>
                    <a:pt x="123075" y="74505"/>
                    <a:pt x="134753" y="49844"/>
                    <a:pt x="140722" y="34186"/>
                  </a:cubicBezTo>
                  <a:cubicBezTo>
                    <a:pt x="144180" y="25118"/>
                    <a:pt x="141962" y="14875"/>
                    <a:pt x="135112" y="8025"/>
                  </a:cubicBezTo>
                  <a:lnTo>
                    <a:pt x="127087"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08" name="Google Shape;4208;p102"/>
            <p:cNvSpPr/>
            <p:nvPr/>
          </p:nvSpPr>
          <p:spPr>
            <a:xfrm>
              <a:off x="1961250" y="1367575"/>
              <a:ext cx="3754575" cy="3579250"/>
            </a:xfrm>
            <a:custGeom>
              <a:avLst/>
              <a:gdLst/>
              <a:ahLst/>
              <a:cxnLst/>
              <a:rect l="l" t="t" r="r" b="b"/>
              <a:pathLst>
                <a:path w="150183" h="143170" extrusionOk="0">
                  <a:moveTo>
                    <a:pt x="137983" y="1"/>
                  </a:moveTo>
                  <a:cubicBezTo>
                    <a:pt x="135080" y="1"/>
                    <a:pt x="132176" y="1110"/>
                    <a:pt x="129958" y="3328"/>
                  </a:cubicBezTo>
                  <a:lnTo>
                    <a:pt x="1" y="133253"/>
                  </a:lnTo>
                  <a:cubicBezTo>
                    <a:pt x="3589" y="136841"/>
                    <a:pt x="7438" y="140135"/>
                    <a:pt x="11548" y="143169"/>
                  </a:cubicBezTo>
                  <a:cubicBezTo>
                    <a:pt x="36861" y="135503"/>
                    <a:pt x="76494" y="114888"/>
                    <a:pt x="101188" y="90194"/>
                  </a:cubicBezTo>
                  <a:cubicBezTo>
                    <a:pt x="128686" y="62696"/>
                    <a:pt x="143235" y="29521"/>
                    <a:pt x="148617" y="15332"/>
                  </a:cubicBezTo>
                  <a:cubicBezTo>
                    <a:pt x="150183" y="11157"/>
                    <a:pt x="149139" y="6459"/>
                    <a:pt x="146007" y="3328"/>
                  </a:cubicBezTo>
                  <a:cubicBezTo>
                    <a:pt x="143789" y="1110"/>
                    <a:pt x="140886" y="1"/>
                    <a:pt x="137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209" name="Google Shape;4209;p102"/>
          <p:cNvGrpSpPr/>
          <p:nvPr/>
        </p:nvGrpSpPr>
        <p:grpSpPr>
          <a:xfrm>
            <a:off x="5598224" y="2566338"/>
            <a:ext cx="521897" cy="520876"/>
            <a:chOff x="1185500" y="238125"/>
            <a:chExt cx="5229425" cy="5219200"/>
          </a:xfrm>
        </p:grpSpPr>
        <p:sp>
          <p:nvSpPr>
            <p:cNvPr id="4210" name="Google Shape;4210;p102"/>
            <p:cNvSpPr/>
            <p:nvPr/>
          </p:nvSpPr>
          <p:spPr>
            <a:xfrm>
              <a:off x="1190625" y="238125"/>
              <a:ext cx="5219200" cy="4551300"/>
            </a:xfrm>
            <a:custGeom>
              <a:avLst/>
              <a:gdLst/>
              <a:ahLst/>
              <a:cxnLst/>
              <a:rect l="l" t="t" r="r" b="b"/>
              <a:pathLst>
                <a:path w="208768" h="182052" extrusionOk="0">
                  <a:moveTo>
                    <a:pt x="104384" y="0"/>
                  </a:moveTo>
                  <a:cubicBezTo>
                    <a:pt x="46744" y="0"/>
                    <a:pt x="0" y="46744"/>
                    <a:pt x="0" y="104384"/>
                  </a:cubicBezTo>
                  <a:cubicBezTo>
                    <a:pt x="0" y="135242"/>
                    <a:pt x="13374" y="162936"/>
                    <a:pt x="34675" y="182051"/>
                  </a:cubicBezTo>
                  <a:lnTo>
                    <a:pt x="174092" y="182051"/>
                  </a:lnTo>
                  <a:cubicBezTo>
                    <a:pt x="195393" y="162936"/>
                    <a:pt x="208767" y="135242"/>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11" name="Google Shape;4211;p102"/>
            <p:cNvSpPr/>
            <p:nvPr/>
          </p:nvSpPr>
          <p:spPr>
            <a:xfrm>
              <a:off x="2107500" y="1880450"/>
              <a:ext cx="1550025" cy="2166875"/>
            </a:xfrm>
            <a:custGeom>
              <a:avLst/>
              <a:gdLst/>
              <a:ahLst/>
              <a:cxnLst/>
              <a:rect l="l" t="t" r="r" b="b"/>
              <a:pathLst>
                <a:path w="62001" h="86675" extrusionOk="0">
                  <a:moveTo>
                    <a:pt x="2723" y="0"/>
                  </a:moveTo>
                  <a:cubicBezTo>
                    <a:pt x="1209" y="0"/>
                    <a:pt x="0" y="1801"/>
                    <a:pt x="1099" y="3265"/>
                  </a:cubicBezTo>
                  <a:cubicBezTo>
                    <a:pt x="37307" y="51869"/>
                    <a:pt x="39460" y="86674"/>
                    <a:pt x="39460" y="86674"/>
                  </a:cubicBezTo>
                  <a:lnTo>
                    <a:pt x="62000" y="82108"/>
                  </a:lnTo>
                  <a:cubicBezTo>
                    <a:pt x="44157" y="32460"/>
                    <a:pt x="17572" y="9431"/>
                    <a:pt x="3871" y="362"/>
                  </a:cubicBezTo>
                  <a:cubicBezTo>
                    <a:pt x="3490" y="110"/>
                    <a:pt x="3097" y="0"/>
                    <a:pt x="27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12" name="Google Shape;4212;p102"/>
            <p:cNvSpPr/>
            <p:nvPr/>
          </p:nvSpPr>
          <p:spPr>
            <a:xfrm>
              <a:off x="1185500" y="3660100"/>
              <a:ext cx="1655700" cy="1218225"/>
            </a:xfrm>
            <a:custGeom>
              <a:avLst/>
              <a:gdLst/>
              <a:ahLst/>
              <a:cxnLst/>
              <a:rect l="l" t="t" r="r" b="b"/>
              <a:pathLst>
                <a:path w="66228" h="48729" extrusionOk="0">
                  <a:moveTo>
                    <a:pt x="2125" y="0"/>
                  </a:moveTo>
                  <a:cubicBezTo>
                    <a:pt x="637" y="0"/>
                    <a:pt x="0" y="2035"/>
                    <a:pt x="1379" y="2832"/>
                  </a:cubicBezTo>
                  <a:cubicBezTo>
                    <a:pt x="40425" y="25503"/>
                    <a:pt x="52103" y="48728"/>
                    <a:pt x="52103" y="48728"/>
                  </a:cubicBezTo>
                  <a:lnTo>
                    <a:pt x="66228" y="38975"/>
                  </a:lnTo>
                  <a:cubicBezTo>
                    <a:pt x="39447" y="10204"/>
                    <a:pt x="14460" y="2245"/>
                    <a:pt x="2423" y="27"/>
                  </a:cubicBezTo>
                  <a:cubicBezTo>
                    <a:pt x="2320" y="9"/>
                    <a:pt x="2221" y="0"/>
                    <a:pt x="2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13" name="Google Shape;4213;p102"/>
            <p:cNvSpPr/>
            <p:nvPr/>
          </p:nvSpPr>
          <p:spPr>
            <a:xfrm>
              <a:off x="4759225" y="3660100"/>
              <a:ext cx="1655700" cy="1218225"/>
            </a:xfrm>
            <a:custGeom>
              <a:avLst/>
              <a:gdLst/>
              <a:ahLst/>
              <a:cxnLst/>
              <a:rect l="l" t="t" r="r" b="b"/>
              <a:pathLst>
                <a:path w="66228" h="48729" extrusionOk="0">
                  <a:moveTo>
                    <a:pt x="64103" y="0"/>
                  </a:moveTo>
                  <a:cubicBezTo>
                    <a:pt x="64007" y="0"/>
                    <a:pt x="63908" y="9"/>
                    <a:pt x="63805" y="27"/>
                  </a:cubicBezTo>
                  <a:cubicBezTo>
                    <a:pt x="51768" y="2245"/>
                    <a:pt x="26781" y="10204"/>
                    <a:pt x="1" y="38975"/>
                  </a:cubicBezTo>
                  <a:lnTo>
                    <a:pt x="14125" y="48728"/>
                  </a:lnTo>
                  <a:cubicBezTo>
                    <a:pt x="14125" y="48728"/>
                    <a:pt x="25803" y="25503"/>
                    <a:pt x="64849" y="2832"/>
                  </a:cubicBezTo>
                  <a:cubicBezTo>
                    <a:pt x="66228" y="2035"/>
                    <a:pt x="65592" y="0"/>
                    <a:pt x="64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14" name="Google Shape;4214;p102"/>
            <p:cNvSpPr/>
            <p:nvPr/>
          </p:nvSpPr>
          <p:spPr>
            <a:xfrm>
              <a:off x="3854025" y="589075"/>
              <a:ext cx="712425" cy="2473125"/>
            </a:xfrm>
            <a:custGeom>
              <a:avLst/>
              <a:gdLst/>
              <a:ahLst/>
              <a:cxnLst/>
              <a:rect l="l" t="t" r="r" b="b"/>
              <a:pathLst>
                <a:path w="28497" h="98925" extrusionOk="0">
                  <a:moveTo>
                    <a:pt x="26135" y="0"/>
                  </a:moveTo>
                  <a:cubicBezTo>
                    <a:pt x="25520" y="0"/>
                    <a:pt x="24897" y="282"/>
                    <a:pt x="24465" y="935"/>
                  </a:cubicBezTo>
                  <a:cubicBezTo>
                    <a:pt x="15430" y="14667"/>
                    <a:pt x="0" y="46276"/>
                    <a:pt x="3067" y="98925"/>
                  </a:cubicBezTo>
                  <a:lnTo>
                    <a:pt x="3067" y="98925"/>
                  </a:lnTo>
                  <a:lnTo>
                    <a:pt x="25607" y="94293"/>
                  </a:lnTo>
                  <a:cubicBezTo>
                    <a:pt x="25607" y="94293"/>
                    <a:pt x="13929" y="61444"/>
                    <a:pt x="28151" y="2533"/>
                  </a:cubicBezTo>
                  <a:cubicBezTo>
                    <a:pt x="28496" y="1067"/>
                    <a:pt x="27332" y="0"/>
                    <a:pt x="26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15" name="Google Shape;4215;p102"/>
            <p:cNvSpPr/>
            <p:nvPr/>
          </p:nvSpPr>
          <p:spPr>
            <a:xfrm>
              <a:off x="4259325" y="1617175"/>
              <a:ext cx="1128725" cy="2304550"/>
            </a:xfrm>
            <a:custGeom>
              <a:avLst/>
              <a:gdLst/>
              <a:ahLst/>
              <a:cxnLst/>
              <a:rect l="l" t="t" r="r" b="b"/>
              <a:pathLst>
                <a:path w="45149" h="92182" extrusionOk="0">
                  <a:moveTo>
                    <a:pt x="42557" y="1"/>
                  </a:moveTo>
                  <a:cubicBezTo>
                    <a:pt x="42069" y="1"/>
                    <a:pt x="41566" y="186"/>
                    <a:pt x="41134" y="618"/>
                  </a:cubicBezTo>
                  <a:cubicBezTo>
                    <a:pt x="29456" y="12198"/>
                    <a:pt x="7862" y="39925"/>
                    <a:pt x="1" y="92084"/>
                  </a:cubicBezTo>
                  <a:lnTo>
                    <a:pt x="23030" y="92182"/>
                  </a:lnTo>
                  <a:cubicBezTo>
                    <a:pt x="23030" y="92182"/>
                    <a:pt x="18366" y="57637"/>
                    <a:pt x="44429" y="2934"/>
                  </a:cubicBezTo>
                  <a:cubicBezTo>
                    <a:pt x="45148" y="1423"/>
                    <a:pt x="43911" y="1"/>
                    <a:pt x="42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16" name="Google Shape;4216;p102"/>
            <p:cNvSpPr/>
            <p:nvPr/>
          </p:nvSpPr>
          <p:spPr>
            <a:xfrm>
              <a:off x="1757700" y="3295650"/>
              <a:ext cx="1704900" cy="2139650"/>
            </a:xfrm>
            <a:custGeom>
              <a:avLst/>
              <a:gdLst/>
              <a:ahLst/>
              <a:cxnLst/>
              <a:rect l="l" t="t" r="r" b="b"/>
              <a:pathLst>
                <a:path w="68196" h="85586" extrusionOk="0">
                  <a:moveTo>
                    <a:pt x="2729" y="1"/>
                  </a:moveTo>
                  <a:cubicBezTo>
                    <a:pt x="1132" y="1"/>
                    <a:pt x="1" y="1990"/>
                    <a:pt x="1227" y="3383"/>
                  </a:cubicBezTo>
                  <a:cubicBezTo>
                    <a:pt x="25986" y="31926"/>
                    <a:pt x="35674" y="62588"/>
                    <a:pt x="39132" y="77430"/>
                  </a:cubicBezTo>
                  <a:lnTo>
                    <a:pt x="55474" y="74919"/>
                  </a:lnTo>
                  <a:lnTo>
                    <a:pt x="68196" y="85585"/>
                  </a:lnTo>
                  <a:cubicBezTo>
                    <a:pt x="53876" y="28403"/>
                    <a:pt x="19234" y="7102"/>
                    <a:pt x="3576" y="187"/>
                  </a:cubicBezTo>
                  <a:cubicBezTo>
                    <a:pt x="3286" y="58"/>
                    <a:pt x="3001" y="1"/>
                    <a:pt x="2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17" name="Google Shape;4217;p102"/>
            <p:cNvSpPr/>
            <p:nvPr/>
          </p:nvSpPr>
          <p:spPr>
            <a:xfrm>
              <a:off x="4159025" y="3295650"/>
              <a:ext cx="1704075" cy="2137200"/>
            </a:xfrm>
            <a:custGeom>
              <a:avLst/>
              <a:gdLst/>
              <a:ahLst/>
              <a:cxnLst/>
              <a:rect l="l" t="t" r="r" b="b"/>
              <a:pathLst>
                <a:path w="68163" h="85488" extrusionOk="0">
                  <a:moveTo>
                    <a:pt x="65435" y="1"/>
                  </a:moveTo>
                  <a:cubicBezTo>
                    <a:pt x="65163" y="1"/>
                    <a:pt x="64877" y="58"/>
                    <a:pt x="64588" y="187"/>
                  </a:cubicBezTo>
                  <a:cubicBezTo>
                    <a:pt x="48930" y="7102"/>
                    <a:pt x="14353" y="28370"/>
                    <a:pt x="0" y="85488"/>
                  </a:cubicBezTo>
                  <a:lnTo>
                    <a:pt x="16017" y="70580"/>
                  </a:lnTo>
                  <a:lnTo>
                    <a:pt x="29130" y="77006"/>
                  </a:lnTo>
                  <a:cubicBezTo>
                    <a:pt x="32653" y="62034"/>
                    <a:pt x="42406" y="31665"/>
                    <a:pt x="66936" y="3383"/>
                  </a:cubicBezTo>
                  <a:cubicBezTo>
                    <a:pt x="68163" y="1990"/>
                    <a:pt x="67031" y="1"/>
                    <a:pt x="6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18" name="Google Shape;4218;p102"/>
            <p:cNvSpPr/>
            <p:nvPr/>
          </p:nvSpPr>
          <p:spPr>
            <a:xfrm>
              <a:off x="3065500" y="238400"/>
              <a:ext cx="1093550" cy="3362025"/>
            </a:xfrm>
            <a:custGeom>
              <a:avLst/>
              <a:gdLst/>
              <a:ahLst/>
              <a:cxnLst/>
              <a:rect l="l" t="t" r="r" b="b"/>
              <a:pathLst>
                <a:path w="43742" h="134481" extrusionOk="0">
                  <a:moveTo>
                    <a:pt x="2455" y="0"/>
                  </a:moveTo>
                  <a:cubicBezTo>
                    <a:pt x="1210" y="0"/>
                    <a:pt x="1" y="1159"/>
                    <a:pt x="487" y="2664"/>
                  </a:cubicBezTo>
                  <a:cubicBezTo>
                    <a:pt x="19048" y="61184"/>
                    <a:pt x="19961" y="134481"/>
                    <a:pt x="19961" y="134481"/>
                  </a:cubicBezTo>
                  <a:lnTo>
                    <a:pt x="43741" y="93999"/>
                  </a:lnTo>
                  <a:cubicBezTo>
                    <a:pt x="42306" y="59292"/>
                    <a:pt x="17254" y="19496"/>
                    <a:pt x="4076" y="870"/>
                  </a:cubicBezTo>
                  <a:cubicBezTo>
                    <a:pt x="3645" y="261"/>
                    <a:pt x="3046" y="0"/>
                    <a:pt x="2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19" name="Google Shape;4219;p102"/>
            <p:cNvSpPr/>
            <p:nvPr/>
          </p:nvSpPr>
          <p:spPr>
            <a:xfrm>
              <a:off x="1961475" y="501350"/>
              <a:ext cx="2080150" cy="4432425"/>
            </a:xfrm>
            <a:custGeom>
              <a:avLst/>
              <a:gdLst/>
              <a:ahLst/>
              <a:cxnLst/>
              <a:rect l="l" t="t" r="r" b="b"/>
              <a:pathLst>
                <a:path w="83206" h="177297" extrusionOk="0">
                  <a:moveTo>
                    <a:pt x="2688" y="1"/>
                  </a:moveTo>
                  <a:cubicBezTo>
                    <a:pt x="1277" y="1"/>
                    <a:pt x="0" y="1590"/>
                    <a:pt x="905" y="3106"/>
                  </a:cubicBezTo>
                  <a:cubicBezTo>
                    <a:pt x="45464" y="77284"/>
                    <a:pt x="62133" y="177296"/>
                    <a:pt x="62133" y="177296"/>
                  </a:cubicBezTo>
                  <a:lnTo>
                    <a:pt x="83205" y="161573"/>
                  </a:lnTo>
                  <a:cubicBezTo>
                    <a:pt x="75833" y="78523"/>
                    <a:pt x="26479" y="22189"/>
                    <a:pt x="4069" y="594"/>
                  </a:cubicBezTo>
                  <a:cubicBezTo>
                    <a:pt x="3645" y="178"/>
                    <a:pt x="3159" y="1"/>
                    <a:pt x="2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20" name="Google Shape;4220;p102"/>
            <p:cNvSpPr/>
            <p:nvPr/>
          </p:nvSpPr>
          <p:spPr>
            <a:xfrm>
              <a:off x="1556800" y="2021300"/>
              <a:ext cx="2306225" cy="3391175"/>
            </a:xfrm>
            <a:custGeom>
              <a:avLst/>
              <a:gdLst/>
              <a:ahLst/>
              <a:cxnLst/>
              <a:rect l="l" t="t" r="r" b="b"/>
              <a:pathLst>
                <a:path w="92249" h="135647" extrusionOk="0">
                  <a:moveTo>
                    <a:pt x="2764" y="0"/>
                  </a:moveTo>
                  <a:cubicBezTo>
                    <a:pt x="1173" y="0"/>
                    <a:pt x="0" y="1972"/>
                    <a:pt x="1271" y="3405"/>
                  </a:cubicBezTo>
                  <a:cubicBezTo>
                    <a:pt x="38817" y="45550"/>
                    <a:pt x="54703" y="105440"/>
                    <a:pt x="60346" y="133102"/>
                  </a:cubicBezTo>
                  <a:cubicBezTo>
                    <a:pt x="63771" y="134146"/>
                    <a:pt x="67261" y="134994"/>
                    <a:pt x="70817" y="135646"/>
                  </a:cubicBezTo>
                  <a:lnTo>
                    <a:pt x="92248" y="125501"/>
                  </a:lnTo>
                  <a:cubicBezTo>
                    <a:pt x="70784" y="45485"/>
                    <a:pt x="24366" y="11691"/>
                    <a:pt x="3783" y="274"/>
                  </a:cubicBezTo>
                  <a:cubicBezTo>
                    <a:pt x="3438" y="84"/>
                    <a:pt x="3092" y="0"/>
                    <a:pt x="27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21" name="Google Shape;4221;p102"/>
            <p:cNvSpPr/>
            <p:nvPr/>
          </p:nvSpPr>
          <p:spPr>
            <a:xfrm>
              <a:off x="3327225" y="470200"/>
              <a:ext cx="2062275" cy="4987125"/>
            </a:xfrm>
            <a:custGeom>
              <a:avLst/>
              <a:gdLst/>
              <a:ahLst/>
              <a:cxnLst/>
              <a:rect l="l" t="t" r="r" b="b"/>
              <a:pathLst>
                <a:path w="82491" h="199485" extrusionOk="0">
                  <a:moveTo>
                    <a:pt x="79851" y="0"/>
                  </a:moveTo>
                  <a:cubicBezTo>
                    <a:pt x="79360" y="0"/>
                    <a:pt x="78854" y="190"/>
                    <a:pt x="78418" y="633"/>
                  </a:cubicBezTo>
                  <a:cubicBezTo>
                    <a:pt x="76885" y="2167"/>
                    <a:pt x="75221" y="3895"/>
                    <a:pt x="73460" y="5853"/>
                  </a:cubicBezTo>
                  <a:cubicBezTo>
                    <a:pt x="50365" y="31231"/>
                    <a:pt x="9231" y="90501"/>
                    <a:pt x="0" y="197690"/>
                  </a:cubicBezTo>
                  <a:cubicBezTo>
                    <a:pt x="6263" y="198864"/>
                    <a:pt x="12722" y="199484"/>
                    <a:pt x="19344" y="199484"/>
                  </a:cubicBezTo>
                  <a:cubicBezTo>
                    <a:pt x="20061" y="199484"/>
                    <a:pt x="20812" y="199484"/>
                    <a:pt x="21562" y="199452"/>
                  </a:cubicBezTo>
                  <a:lnTo>
                    <a:pt x="34414" y="190579"/>
                  </a:lnTo>
                  <a:cubicBezTo>
                    <a:pt x="38752" y="151207"/>
                    <a:pt x="51115" y="62807"/>
                    <a:pt x="78451" y="9049"/>
                  </a:cubicBezTo>
                  <a:cubicBezTo>
                    <a:pt x="79495" y="6994"/>
                    <a:pt x="80538" y="5005"/>
                    <a:pt x="81648" y="3047"/>
                  </a:cubicBezTo>
                  <a:cubicBezTo>
                    <a:pt x="82490" y="1506"/>
                    <a:pt x="81235" y="0"/>
                    <a:pt x="798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22" name="Google Shape;4222;p102"/>
            <p:cNvSpPr/>
            <p:nvPr/>
          </p:nvSpPr>
          <p:spPr>
            <a:xfrm>
              <a:off x="3866250" y="2088275"/>
              <a:ext cx="1845475" cy="3368225"/>
            </a:xfrm>
            <a:custGeom>
              <a:avLst/>
              <a:gdLst/>
              <a:ahLst/>
              <a:cxnLst/>
              <a:rect l="l" t="t" r="r" b="b"/>
              <a:pathLst>
                <a:path w="73819" h="134729" extrusionOk="0">
                  <a:moveTo>
                    <a:pt x="71130" y="0"/>
                  </a:moveTo>
                  <a:cubicBezTo>
                    <a:pt x="70697" y="0"/>
                    <a:pt x="70248" y="150"/>
                    <a:pt x="69840" y="498"/>
                  </a:cubicBezTo>
                  <a:cubicBezTo>
                    <a:pt x="51540" y="15862"/>
                    <a:pt x="13310" y="56376"/>
                    <a:pt x="1" y="134729"/>
                  </a:cubicBezTo>
                  <a:cubicBezTo>
                    <a:pt x="9754" y="134500"/>
                    <a:pt x="19149" y="132902"/>
                    <a:pt x="28054" y="130162"/>
                  </a:cubicBezTo>
                  <a:cubicBezTo>
                    <a:pt x="31055" y="112710"/>
                    <a:pt x="43548" y="49069"/>
                    <a:pt x="72841" y="3173"/>
                  </a:cubicBezTo>
                  <a:cubicBezTo>
                    <a:pt x="73818" y="1644"/>
                    <a:pt x="72563" y="0"/>
                    <a:pt x="71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23" name="Google Shape;4223;p102"/>
            <p:cNvSpPr/>
            <p:nvPr/>
          </p:nvSpPr>
          <p:spPr>
            <a:xfrm>
              <a:off x="4431400" y="4253550"/>
              <a:ext cx="1761525" cy="1127100"/>
            </a:xfrm>
            <a:custGeom>
              <a:avLst/>
              <a:gdLst/>
              <a:ahLst/>
              <a:cxnLst/>
              <a:rect l="l" t="t" r="r" b="b"/>
              <a:pathLst>
                <a:path w="70461" h="45084" extrusionOk="0">
                  <a:moveTo>
                    <a:pt x="67598" y="1"/>
                  </a:moveTo>
                  <a:cubicBezTo>
                    <a:pt x="67562" y="1"/>
                    <a:pt x="67527" y="2"/>
                    <a:pt x="67491" y="3"/>
                  </a:cubicBezTo>
                  <a:cubicBezTo>
                    <a:pt x="65762" y="101"/>
                    <a:pt x="64098" y="232"/>
                    <a:pt x="62435" y="427"/>
                  </a:cubicBezTo>
                  <a:cubicBezTo>
                    <a:pt x="24106" y="4700"/>
                    <a:pt x="5154" y="35200"/>
                    <a:pt x="0" y="45084"/>
                  </a:cubicBezTo>
                  <a:cubicBezTo>
                    <a:pt x="16800" y="40909"/>
                    <a:pt x="32000" y="32656"/>
                    <a:pt x="44494" y="21434"/>
                  </a:cubicBezTo>
                  <a:cubicBezTo>
                    <a:pt x="45440" y="20521"/>
                    <a:pt x="46386" y="19640"/>
                    <a:pt x="47364" y="18760"/>
                  </a:cubicBezTo>
                  <a:cubicBezTo>
                    <a:pt x="47364" y="18760"/>
                    <a:pt x="47397" y="18727"/>
                    <a:pt x="47397" y="18727"/>
                  </a:cubicBezTo>
                  <a:cubicBezTo>
                    <a:pt x="54932" y="12007"/>
                    <a:pt x="62957" y="6984"/>
                    <a:pt x="68600" y="3820"/>
                  </a:cubicBezTo>
                  <a:cubicBezTo>
                    <a:pt x="70460" y="2793"/>
                    <a:pt x="69671" y="1"/>
                    <a:pt x="67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24" name="Google Shape;4224;p102"/>
            <p:cNvSpPr/>
            <p:nvPr/>
          </p:nvSpPr>
          <p:spPr>
            <a:xfrm>
              <a:off x="1407500" y="4253550"/>
              <a:ext cx="1761525" cy="1127100"/>
            </a:xfrm>
            <a:custGeom>
              <a:avLst/>
              <a:gdLst/>
              <a:ahLst/>
              <a:cxnLst/>
              <a:rect l="l" t="t" r="r" b="b"/>
              <a:pathLst>
                <a:path w="70461" h="45084" extrusionOk="0">
                  <a:moveTo>
                    <a:pt x="2863" y="1"/>
                  </a:moveTo>
                  <a:cubicBezTo>
                    <a:pt x="790" y="1"/>
                    <a:pt x="1" y="2793"/>
                    <a:pt x="1861" y="3820"/>
                  </a:cubicBezTo>
                  <a:cubicBezTo>
                    <a:pt x="7504" y="6984"/>
                    <a:pt x="15529" y="12007"/>
                    <a:pt x="23064" y="18727"/>
                  </a:cubicBezTo>
                  <a:cubicBezTo>
                    <a:pt x="23064" y="18727"/>
                    <a:pt x="23097" y="18760"/>
                    <a:pt x="23097" y="18760"/>
                  </a:cubicBezTo>
                  <a:cubicBezTo>
                    <a:pt x="24075" y="19640"/>
                    <a:pt x="25021" y="20521"/>
                    <a:pt x="25967" y="21434"/>
                  </a:cubicBezTo>
                  <a:cubicBezTo>
                    <a:pt x="38461" y="32656"/>
                    <a:pt x="53662" y="40909"/>
                    <a:pt x="70461" y="45084"/>
                  </a:cubicBezTo>
                  <a:cubicBezTo>
                    <a:pt x="65307" y="35200"/>
                    <a:pt x="46355" y="4700"/>
                    <a:pt x="8026" y="427"/>
                  </a:cubicBezTo>
                  <a:cubicBezTo>
                    <a:pt x="6363" y="232"/>
                    <a:pt x="4699" y="101"/>
                    <a:pt x="2970" y="3"/>
                  </a:cubicBezTo>
                  <a:cubicBezTo>
                    <a:pt x="2934" y="2"/>
                    <a:pt x="2899" y="1"/>
                    <a:pt x="2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225" name="Google Shape;4225;p102"/>
          <p:cNvGrpSpPr/>
          <p:nvPr/>
        </p:nvGrpSpPr>
        <p:grpSpPr>
          <a:xfrm>
            <a:off x="6892658" y="2566330"/>
            <a:ext cx="520876" cy="520876"/>
            <a:chOff x="1190625" y="238125"/>
            <a:chExt cx="5219200" cy="5219200"/>
          </a:xfrm>
        </p:grpSpPr>
        <p:sp>
          <p:nvSpPr>
            <p:cNvPr id="4226" name="Google Shape;4226;p102"/>
            <p:cNvSpPr/>
            <p:nvPr/>
          </p:nvSpPr>
          <p:spPr>
            <a:xfrm>
              <a:off x="1190625" y="2254025"/>
              <a:ext cx="5219200" cy="3178825"/>
            </a:xfrm>
            <a:custGeom>
              <a:avLst/>
              <a:gdLst/>
              <a:ahLst/>
              <a:cxnLst/>
              <a:rect l="l" t="t" r="r" b="b"/>
              <a:pathLst>
                <a:path w="208768" h="127153" extrusionOk="0">
                  <a:moveTo>
                    <a:pt x="2707" y="0"/>
                  </a:moveTo>
                  <a:cubicBezTo>
                    <a:pt x="946" y="7633"/>
                    <a:pt x="0" y="15593"/>
                    <a:pt x="0" y="23748"/>
                  </a:cubicBezTo>
                  <a:cubicBezTo>
                    <a:pt x="0" y="76527"/>
                    <a:pt x="39176" y="120139"/>
                    <a:pt x="90031" y="127153"/>
                  </a:cubicBezTo>
                  <a:lnTo>
                    <a:pt x="118736" y="127153"/>
                  </a:lnTo>
                  <a:cubicBezTo>
                    <a:pt x="169591" y="120139"/>
                    <a:pt x="208767" y="76527"/>
                    <a:pt x="208767" y="23748"/>
                  </a:cubicBezTo>
                  <a:cubicBezTo>
                    <a:pt x="208767" y="15593"/>
                    <a:pt x="207821" y="7633"/>
                    <a:pt x="20606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27" name="Google Shape;4227;p102"/>
            <p:cNvSpPr/>
            <p:nvPr/>
          </p:nvSpPr>
          <p:spPr>
            <a:xfrm>
              <a:off x="3765950" y="2877875"/>
              <a:ext cx="2579450" cy="2579450"/>
            </a:xfrm>
            <a:custGeom>
              <a:avLst/>
              <a:gdLst/>
              <a:ahLst/>
              <a:cxnLst/>
              <a:rect l="l" t="t" r="r" b="b"/>
              <a:pathLst>
                <a:path w="103178" h="103178" extrusionOk="0">
                  <a:moveTo>
                    <a:pt x="51605" y="1"/>
                  </a:moveTo>
                  <a:cubicBezTo>
                    <a:pt x="47821" y="1"/>
                    <a:pt x="44429" y="1729"/>
                    <a:pt x="42211" y="4437"/>
                  </a:cubicBezTo>
                  <a:cubicBezTo>
                    <a:pt x="40459" y="3515"/>
                    <a:pt x="38500" y="3010"/>
                    <a:pt x="36497" y="3010"/>
                  </a:cubicBezTo>
                  <a:cubicBezTo>
                    <a:pt x="34955" y="3010"/>
                    <a:pt x="33388" y="3309"/>
                    <a:pt x="31870" y="3948"/>
                  </a:cubicBezTo>
                  <a:cubicBezTo>
                    <a:pt x="28380" y="5383"/>
                    <a:pt x="25901" y="8286"/>
                    <a:pt x="24889" y="11613"/>
                  </a:cubicBezTo>
                  <a:cubicBezTo>
                    <a:pt x="24510" y="11578"/>
                    <a:pt x="24129" y="11560"/>
                    <a:pt x="23748" y="11560"/>
                  </a:cubicBezTo>
                  <a:cubicBezTo>
                    <a:pt x="20624" y="11560"/>
                    <a:pt x="17491" y="12752"/>
                    <a:pt x="15136" y="15136"/>
                  </a:cubicBezTo>
                  <a:cubicBezTo>
                    <a:pt x="12461" y="17778"/>
                    <a:pt x="11287" y="21399"/>
                    <a:pt x="11613" y="24889"/>
                  </a:cubicBezTo>
                  <a:cubicBezTo>
                    <a:pt x="8286" y="25901"/>
                    <a:pt x="5383" y="28380"/>
                    <a:pt x="3948" y="31870"/>
                  </a:cubicBezTo>
                  <a:cubicBezTo>
                    <a:pt x="2480" y="35360"/>
                    <a:pt x="2806" y="39112"/>
                    <a:pt x="4437" y="42211"/>
                  </a:cubicBezTo>
                  <a:cubicBezTo>
                    <a:pt x="1729" y="44429"/>
                    <a:pt x="1" y="47821"/>
                    <a:pt x="1" y="51605"/>
                  </a:cubicBezTo>
                  <a:cubicBezTo>
                    <a:pt x="1" y="55356"/>
                    <a:pt x="1729" y="58749"/>
                    <a:pt x="4437" y="60967"/>
                  </a:cubicBezTo>
                  <a:cubicBezTo>
                    <a:pt x="2806" y="64066"/>
                    <a:pt x="2480" y="67850"/>
                    <a:pt x="3948" y="71340"/>
                  </a:cubicBezTo>
                  <a:cubicBezTo>
                    <a:pt x="5383" y="74830"/>
                    <a:pt x="8286" y="77277"/>
                    <a:pt x="11613" y="78288"/>
                  </a:cubicBezTo>
                  <a:cubicBezTo>
                    <a:pt x="11287" y="81779"/>
                    <a:pt x="12461" y="85399"/>
                    <a:pt x="15136" y="88074"/>
                  </a:cubicBezTo>
                  <a:cubicBezTo>
                    <a:pt x="17486" y="90452"/>
                    <a:pt x="20609" y="91619"/>
                    <a:pt x="23726" y="91619"/>
                  </a:cubicBezTo>
                  <a:cubicBezTo>
                    <a:pt x="24114" y="91619"/>
                    <a:pt x="24503" y="91601"/>
                    <a:pt x="24889" y="91564"/>
                  </a:cubicBezTo>
                  <a:cubicBezTo>
                    <a:pt x="25901" y="94924"/>
                    <a:pt x="28380" y="97795"/>
                    <a:pt x="31870" y="99263"/>
                  </a:cubicBezTo>
                  <a:cubicBezTo>
                    <a:pt x="33387" y="99887"/>
                    <a:pt x="34954" y="100184"/>
                    <a:pt x="36495" y="100184"/>
                  </a:cubicBezTo>
                  <a:cubicBezTo>
                    <a:pt x="38499" y="100184"/>
                    <a:pt x="40459" y="99681"/>
                    <a:pt x="42211" y="98741"/>
                  </a:cubicBezTo>
                  <a:cubicBezTo>
                    <a:pt x="44429" y="101448"/>
                    <a:pt x="47821" y="103177"/>
                    <a:pt x="51605" y="103177"/>
                  </a:cubicBezTo>
                  <a:cubicBezTo>
                    <a:pt x="55389" y="103177"/>
                    <a:pt x="58749" y="101448"/>
                    <a:pt x="60967" y="98741"/>
                  </a:cubicBezTo>
                  <a:cubicBezTo>
                    <a:pt x="62719" y="99681"/>
                    <a:pt x="64690" y="100184"/>
                    <a:pt x="66702" y="100184"/>
                  </a:cubicBezTo>
                  <a:cubicBezTo>
                    <a:pt x="68250" y="100184"/>
                    <a:pt x="69823" y="99887"/>
                    <a:pt x="71340" y="99263"/>
                  </a:cubicBezTo>
                  <a:cubicBezTo>
                    <a:pt x="74831" y="97795"/>
                    <a:pt x="77277" y="94924"/>
                    <a:pt x="78288" y="91564"/>
                  </a:cubicBezTo>
                  <a:cubicBezTo>
                    <a:pt x="78675" y="91601"/>
                    <a:pt x="79064" y="91619"/>
                    <a:pt x="79452" y="91619"/>
                  </a:cubicBezTo>
                  <a:cubicBezTo>
                    <a:pt x="82570" y="91619"/>
                    <a:pt x="85696" y="90452"/>
                    <a:pt x="88074" y="88074"/>
                  </a:cubicBezTo>
                  <a:cubicBezTo>
                    <a:pt x="90749" y="85399"/>
                    <a:pt x="91891" y="81779"/>
                    <a:pt x="91564" y="78288"/>
                  </a:cubicBezTo>
                  <a:cubicBezTo>
                    <a:pt x="94924" y="77277"/>
                    <a:pt x="97795" y="74830"/>
                    <a:pt x="99263" y="71340"/>
                  </a:cubicBezTo>
                  <a:cubicBezTo>
                    <a:pt x="100698" y="67850"/>
                    <a:pt x="100404" y="64066"/>
                    <a:pt x="98741" y="60967"/>
                  </a:cubicBezTo>
                  <a:cubicBezTo>
                    <a:pt x="101448" y="58749"/>
                    <a:pt x="103177" y="55356"/>
                    <a:pt x="103177" y="51605"/>
                  </a:cubicBezTo>
                  <a:cubicBezTo>
                    <a:pt x="103177" y="47821"/>
                    <a:pt x="101448" y="44429"/>
                    <a:pt x="98741" y="42211"/>
                  </a:cubicBezTo>
                  <a:cubicBezTo>
                    <a:pt x="100404" y="39112"/>
                    <a:pt x="100698" y="35360"/>
                    <a:pt x="99263" y="31870"/>
                  </a:cubicBezTo>
                  <a:cubicBezTo>
                    <a:pt x="97795" y="28380"/>
                    <a:pt x="94924" y="25901"/>
                    <a:pt x="91564" y="24889"/>
                  </a:cubicBezTo>
                  <a:cubicBezTo>
                    <a:pt x="91891" y="21399"/>
                    <a:pt x="90749" y="17778"/>
                    <a:pt x="88074" y="15136"/>
                  </a:cubicBezTo>
                  <a:cubicBezTo>
                    <a:pt x="85690" y="12752"/>
                    <a:pt x="82554" y="11560"/>
                    <a:pt x="79430" y="11560"/>
                  </a:cubicBezTo>
                  <a:cubicBezTo>
                    <a:pt x="79049" y="11560"/>
                    <a:pt x="78668" y="11578"/>
                    <a:pt x="78288" y="11613"/>
                  </a:cubicBezTo>
                  <a:cubicBezTo>
                    <a:pt x="77277" y="8286"/>
                    <a:pt x="74831" y="5383"/>
                    <a:pt x="71340" y="3948"/>
                  </a:cubicBezTo>
                  <a:cubicBezTo>
                    <a:pt x="69822" y="3309"/>
                    <a:pt x="68249" y="3010"/>
                    <a:pt x="66700" y="3010"/>
                  </a:cubicBezTo>
                  <a:cubicBezTo>
                    <a:pt x="64688" y="3010"/>
                    <a:pt x="62718" y="3515"/>
                    <a:pt x="60967" y="4437"/>
                  </a:cubicBezTo>
                  <a:cubicBezTo>
                    <a:pt x="58749" y="1729"/>
                    <a:pt x="55389" y="1"/>
                    <a:pt x="51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28" name="Google Shape;4228;p102"/>
            <p:cNvSpPr/>
            <p:nvPr/>
          </p:nvSpPr>
          <p:spPr>
            <a:xfrm>
              <a:off x="3765950" y="2877875"/>
              <a:ext cx="2008600" cy="2504600"/>
            </a:xfrm>
            <a:custGeom>
              <a:avLst/>
              <a:gdLst/>
              <a:ahLst/>
              <a:cxnLst/>
              <a:rect l="l" t="t" r="r" b="b"/>
              <a:pathLst>
                <a:path w="80344" h="100184" extrusionOk="0">
                  <a:moveTo>
                    <a:pt x="51605" y="1"/>
                  </a:moveTo>
                  <a:cubicBezTo>
                    <a:pt x="47821" y="1"/>
                    <a:pt x="44429" y="1729"/>
                    <a:pt x="42211" y="4437"/>
                  </a:cubicBezTo>
                  <a:cubicBezTo>
                    <a:pt x="40459" y="3515"/>
                    <a:pt x="38500" y="3010"/>
                    <a:pt x="36497" y="3010"/>
                  </a:cubicBezTo>
                  <a:cubicBezTo>
                    <a:pt x="34955" y="3010"/>
                    <a:pt x="33388" y="3309"/>
                    <a:pt x="31870" y="3948"/>
                  </a:cubicBezTo>
                  <a:cubicBezTo>
                    <a:pt x="28380" y="5383"/>
                    <a:pt x="25901" y="8286"/>
                    <a:pt x="24889" y="11613"/>
                  </a:cubicBezTo>
                  <a:cubicBezTo>
                    <a:pt x="24510" y="11578"/>
                    <a:pt x="24128" y="11560"/>
                    <a:pt x="23747" y="11560"/>
                  </a:cubicBezTo>
                  <a:cubicBezTo>
                    <a:pt x="20623" y="11560"/>
                    <a:pt x="17491" y="12749"/>
                    <a:pt x="15136" y="15103"/>
                  </a:cubicBezTo>
                  <a:cubicBezTo>
                    <a:pt x="12461" y="17778"/>
                    <a:pt x="11287" y="21399"/>
                    <a:pt x="11613" y="24889"/>
                  </a:cubicBezTo>
                  <a:cubicBezTo>
                    <a:pt x="8286" y="25901"/>
                    <a:pt x="5383" y="28380"/>
                    <a:pt x="3948" y="31870"/>
                  </a:cubicBezTo>
                  <a:cubicBezTo>
                    <a:pt x="2480" y="35360"/>
                    <a:pt x="2806" y="39112"/>
                    <a:pt x="4437" y="42211"/>
                  </a:cubicBezTo>
                  <a:cubicBezTo>
                    <a:pt x="1729" y="44429"/>
                    <a:pt x="1" y="47821"/>
                    <a:pt x="1" y="51605"/>
                  </a:cubicBezTo>
                  <a:cubicBezTo>
                    <a:pt x="1" y="55356"/>
                    <a:pt x="1729" y="58749"/>
                    <a:pt x="4437" y="60967"/>
                  </a:cubicBezTo>
                  <a:cubicBezTo>
                    <a:pt x="2806" y="64066"/>
                    <a:pt x="2480" y="67850"/>
                    <a:pt x="3948" y="71340"/>
                  </a:cubicBezTo>
                  <a:cubicBezTo>
                    <a:pt x="5383" y="74830"/>
                    <a:pt x="8286" y="77277"/>
                    <a:pt x="11613" y="78288"/>
                  </a:cubicBezTo>
                  <a:cubicBezTo>
                    <a:pt x="11287" y="81779"/>
                    <a:pt x="12461" y="85399"/>
                    <a:pt x="15136" y="88074"/>
                  </a:cubicBezTo>
                  <a:cubicBezTo>
                    <a:pt x="17486" y="90452"/>
                    <a:pt x="20609" y="91619"/>
                    <a:pt x="23726" y="91619"/>
                  </a:cubicBezTo>
                  <a:cubicBezTo>
                    <a:pt x="24114" y="91619"/>
                    <a:pt x="24503" y="91601"/>
                    <a:pt x="24889" y="91564"/>
                  </a:cubicBezTo>
                  <a:cubicBezTo>
                    <a:pt x="25901" y="94924"/>
                    <a:pt x="28380" y="97795"/>
                    <a:pt x="31870" y="99263"/>
                  </a:cubicBezTo>
                  <a:cubicBezTo>
                    <a:pt x="33387" y="99887"/>
                    <a:pt x="34954" y="100184"/>
                    <a:pt x="36495" y="100184"/>
                  </a:cubicBezTo>
                  <a:cubicBezTo>
                    <a:pt x="38499" y="100184"/>
                    <a:pt x="40459" y="99681"/>
                    <a:pt x="42211" y="98741"/>
                  </a:cubicBezTo>
                  <a:cubicBezTo>
                    <a:pt x="42211" y="98741"/>
                    <a:pt x="29097" y="86052"/>
                    <a:pt x="50203" y="85040"/>
                  </a:cubicBezTo>
                  <a:cubicBezTo>
                    <a:pt x="71340" y="84029"/>
                    <a:pt x="80343" y="67067"/>
                    <a:pt x="68241" y="62598"/>
                  </a:cubicBezTo>
                  <a:cubicBezTo>
                    <a:pt x="56139" y="58162"/>
                    <a:pt x="53367" y="46288"/>
                    <a:pt x="60967" y="34284"/>
                  </a:cubicBezTo>
                  <a:cubicBezTo>
                    <a:pt x="68600" y="22247"/>
                    <a:pt x="65403" y="10830"/>
                    <a:pt x="60967" y="4437"/>
                  </a:cubicBezTo>
                  <a:cubicBezTo>
                    <a:pt x="58749" y="1729"/>
                    <a:pt x="55389" y="1"/>
                    <a:pt x="51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29" name="Google Shape;4229;p102"/>
            <p:cNvSpPr/>
            <p:nvPr/>
          </p:nvSpPr>
          <p:spPr>
            <a:xfrm>
              <a:off x="4732325" y="2226300"/>
              <a:ext cx="1426325" cy="1518475"/>
            </a:xfrm>
            <a:custGeom>
              <a:avLst/>
              <a:gdLst/>
              <a:ahLst/>
              <a:cxnLst/>
              <a:rect l="l" t="t" r="r" b="b"/>
              <a:pathLst>
                <a:path w="57053" h="60739" extrusionOk="0">
                  <a:moveTo>
                    <a:pt x="3066" y="0"/>
                  </a:moveTo>
                  <a:cubicBezTo>
                    <a:pt x="1370" y="0"/>
                    <a:pt x="0" y="1370"/>
                    <a:pt x="0" y="3034"/>
                  </a:cubicBezTo>
                  <a:cubicBezTo>
                    <a:pt x="0" y="35393"/>
                    <a:pt x="12526" y="60738"/>
                    <a:pt x="28510" y="60738"/>
                  </a:cubicBezTo>
                  <a:cubicBezTo>
                    <a:pt x="44526" y="60738"/>
                    <a:pt x="57052" y="35393"/>
                    <a:pt x="57052" y="3034"/>
                  </a:cubicBezTo>
                  <a:cubicBezTo>
                    <a:pt x="57052" y="1370"/>
                    <a:pt x="55682" y="0"/>
                    <a:pt x="53986" y="0"/>
                  </a:cubicBezTo>
                  <a:cubicBezTo>
                    <a:pt x="52290" y="0"/>
                    <a:pt x="50920" y="1370"/>
                    <a:pt x="50920" y="3034"/>
                  </a:cubicBezTo>
                  <a:cubicBezTo>
                    <a:pt x="50920" y="33892"/>
                    <a:pt x="39340" y="54606"/>
                    <a:pt x="28510" y="54606"/>
                  </a:cubicBezTo>
                  <a:cubicBezTo>
                    <a:pt x="17713" y="54606"/>
                    <a:pt x="6133" y="33892"/>
                    <a:pt x="6133" y="3034"/>
                  </a:cubicBezTo>
                  <a:cubicBezTo>
                    <a:pt x="6133" y="1370"/>
                    <a:pt x="4763" y="0"/>
                    <a:pt x="3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0" name="Google Shape;4230;p102"/>
            <p:cNvSpPr/>
            <p:nvPr/>
          </p:nvSpPr>
          <p:spPr>
            <a:xfrm>
              <a:off x="1258300" y="238125"/>
              <a:ext cx="5083825" cy="3350900"/>
            </a:xfrm>
            <a:custGeom>
              <a:avLst/>
              <a:gdLst/>
              <a:ahLst/>
              <a:cxnLst/>
              <a:rect l="l" t="t" r="r" b="b"/>
              <a:pathLst>
                <a:path w="203353" h="134036" extrusionOk="0">
                  <a:moveTo>
                    <a:pt x="101677" y="0"/>
                  </a:moveTo>
                  <a:cubicBezTo>
                    <a:pt x="52192" y="0"/>
                    <a:pt x="10765" y="34447"/>
                    <a:pt x="0" y="80636"/>
                  </a:cubicBezTo>
                  <a:cubicBezTo>
                    <a:pt x="1338" y="86834"/>
                    <a:pt x="5676" y="91858"/>
                    <a:pt x="11417" y="94174"/>
                  </a:cubicBezTo>
                  <a:cubicBezTo>
                    <a:pt x="12690" y="102785"/>
                    <a:pt x="19735" y="109472"/>
                    <a:pt x="28478" y="110223"/>
                  </a:cubicBezTo>
                  <a:cubicBezTo>
                    <a:pt x="31511" y="116616"/>
                    <a:pt x="38003" y="121052"/>
                    <a:pt x="45570" y="121052"/>
                  </a:cubicBezTo>
                  <a:cubicBezTo>
                    <a:pt x="46386" y="121052"/>
                    <a:pt x="47201" y="121020"/>
                    <a:pt x="47984" y="120889"/>
                  </a:cubicBezTo>
                  <a:cubicBezTo>
                    <a:pt x="51442" y="125358"/>
                    <a:pt x="56857" y="128261"/>
                    <a:pt x="62924" y="128261"/>
                  </a:cubicBezTo>
                  <a:cubicBezTo>
                    <a:pt x="64849" y="128261"/>
                    <a:pt x="66708" y="127968"/>
                    <a:pt x="68470" y="127413"/>
                  </a:cubicBezTo>
                  <a:cubicBezTo>
                    <a:pt x="71829" y="130545"/>
                    <a:pt x="76331" y="132469"/>
                    <a:pt x="81322" y="132469"/>
                  </a:cubicBezTo>
                  <a:cubicBezTo>
                    <a:pt x="84551" y="132469"/>
                    <a:pt x="87617" y="131654"/>
                    <a:pt x="90292" y="130219"/>
                  </a:cubicBezTo>
                  <a:cubicBezTo>
                    <a:pt x="93456" y="132632"/>
                    <a:pt x="97403" y="134035"/>
                    <a:pt x="101677" y="134035"/>
                  </a:cubicBezTo>
                  <a:cubicBezTo>
                    <a:pt x="105950" y="134035"/>
                    <a:pt x="109897" y="132632"/>
                    <a:pt x="113061" y="130219"/>
                  </a:cubicBezTo>
                  <a:cubicBezTo>
                    <a:pt x="115736" y="131654"/>
                    <a:pt x="118802" y="132469"/>
                    <a:pt x="122031" y="132469"/>
                  </a:cubicBezTo>
                  <a:cubicBezTo>
                    <a:pt x="127022" y="132469"/>
                    <a:pt x="131524" y="130545"/>
                    <a:pt x="134884" y="127413"/>
                  </a:cubicBezTo>
                  <a:cubicBezTo>
                    <a:pt x="136645" y="127968"/>
                    <a:pt x="138504" y="128261"/>
                    <a:pt x="140429" y="128261"/>
                  </a:cubicBezTo>
                  <a:cubicBezTo>
                    <a:pt x="146496" y="128261"/>
                    <a:pt x="151911" y="125358"/>
                    <a:pt x="155369" y="120889"/>
                  </a:cubicBezTo>
                  <a:cubicBezTo>
                    <a:pt x="156152" y="121020"/>
                    <a:pt x="156967" y="121052"/>
                    <a:pt x="157783" y="121052"/>
                  </a:cubicBezTo>
                  <a:cubicBezTo>
                    <a:pt x="165351" y="121052"/>
                    <a:pt x="171842" y="116616"/>
                    <a:pt x="174876" y="110223"/>
                  </a:cubicBezTo>
                  <a:cubicBezTo>
                    <a:pt x="183618" y="109472"/>
                    <a:pt x="190664" y="102785"/>
                    <a:pt x="191936" y="94174"/>
                  </a:cubicBezTo>
                  <a:cubicBezTo>
                    <a:pt x="197677" y="91858"/>
                    <a:pt x="202015" y="86834"/>
                    <a:pt x="203353" y="80636"/>
                  </a:cubicBezTo>
                  <a:cubicBezTo>
                    <a:pt x="192588" y="34447"/>
                    <a:pt x="151161" y="0"/>
                    <a:pt x="101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1" name="Google Shape;4231;p102"/>
            <p:cNvSpPr/>
            <p:nvPr/>
          </p:nvSpPr>
          <p:spPr>
            <a:xfrm>
              <a:off x="1258300" y="458300"/>
              <a:ext cx="4853050" cy="3130725"/>
            </a:xfrm>
            <a:custGeom>
              <a:avLst/>
              <a:gdLst/>
              <a:ahLst/>
              <a:cxnLst/>
              <a:rect l="l" t="t" r="r" b="b"/>
              <a:pathLst>
                <a:path w="194122" h="125229" extrusionOk="0">
                  <a:moveTo>
                    <a:pt x="59662" y="0"/>
                  </a:moveTo>
                  <a:cubicBezTo>
                    <a:pt x="29945" y="13081"/>
                    <a:pt x="7503" y="39601"/>
                    <a:pt x="0" y="71829"/>
                  </a:cubicBezTo>
                  <a:cubicBezTo>
                    <a:pt x="1338" y="78027"/>
                    <a:pt x="5676" y="83051"/>
                    <a:pt x="11417" y="85367"/>
                  </a:cubicBezTo>
                  <a:cubicBezTo>
                    <a:pt x="12690" y="93978"/>
                    <a:pt x="19735" y="100665"/>
                    <a:pt x="28478" y="101416"/>
                  </a:cubicBezTo>
                  <a:cubicBezTo>
                    <a:pt x="31511" y="107809"/>
                    <a:pt x="38003" y="112245"/>
                    <a:pt x="45570" y="112245"/>
                  </a:cubicBezTo>
                  <a:cubicBezTo>
                    <a:pt x="46386" y="112245"/>
                    <a:pt x="47201" y="112213"/>
                    <a:pt x="47984" y="112082"/>
                  </a:cubicBezTo>
                  <a:cubicBezTo>
                    <a:pt x="51442" y="116551"/>
                    <a:pt x="56857" y="119454"/>
                    <a:pt x="62924" y="119454"/>
                  </a:cubicBezTo>
                  <a:cubicBezTo>
                    <a:pt x="64849" y="119454"/>
                    <a:pt x="66708" y="119161"/>
                    <a:pt x="68470" y="118606"/>
                  </a:cubicBezTo>
                  <a:cubicBezTo>
                    <a:pt x="71829" y="121738"/>
                    <a:pt x="76331" y="123662"/>
                    <a:pt x="81322" y="123662"/>
                  </a:cubicBezTo>
                  <a:cubicBezTo>
                    <a:pt x="84551" y="123662"/>
                    <a:pt x="87617" y="122847"/>
                    <a:pt x="90292" y="121412"/>
                  </a:cubicBezTo>
                  <a:cubicBezTo>
                    <a:pt x="93456" y="123825"/>
                    <a:pt x="97403" y="125228"/>
                    <a:pt x="101677" y="125228"/>
                  </a:cubicBezTo>
                  <a:cubicBezTo>
                    <a:pt x="105950" y="125228"/>
                    <a:pt x="109897" y="123825"/>
                    <a:pt x="113061" y="121412"/>
                  </a:cubicBezTo>
                  <a:cubicBezTo>
                    <a:pt x="115736" y="122847"/>
                    <a:pt x="118802" y="123662"/>
                    <a:pt x="122031" y="123662"/>
                  </a:cubicBezTo>
                  <a:cubicBezTo>
                    <a:pt x="127022" y="123662"/>
                    <a:pt x="131524" y="121738"/>
                    <a:pt x="134884" y="118606"/>
                  </a:cubicBezTo>
                  <a:cubicBezTo>
                    <a:pt x="136645" y="119161"/>
                    <a:pt x="138504" y="119454"/>
                    <a:pt x="140429" y="119454"/>
                  </a:cubicBezTo>
                  <a:cubicBezTo>
                    <a:pt x="146496" y="119454"/>
                    <a:pt x="151911" y="116551"/>
                    <a:pt x="155369" y="112082"/>
                  </a:cubicBezTo>
                  <a:cubicBezTo>
                    <a:pt x="156152" y="112213"/>
                    <a:pt x="156967" y="112245"/>
                    <a:pt x="157783" y="112245"/>
                  </a:cubicBezTo>
                  <a:cubicBezTo>
                    <a:pt x="165351" y="112245"/>
                    <a:pt x="171842" y="107809"/>
                    <a:pt x="174876" y="101416"/>
                  </a:cubicBezTo>
                  <a:cubicBezTo>
                    <a:pt x="183618" y="100665"/>
                    <a:pt x="190664" y="93978"/>
                    <a:pt x="191936" y="85367"/>
                  </a:cubicBezTo>
                  <a:cubicBezTo>
                    <a:pt x="194121" y="63968"/>
                    <a:pt x="122064" y="77636"/>
                    <a:pt x="128197" y="61065"/>
                  </a:cubicBezTo>
                  <a:cubicBezTo>
                    <a:pt x="134296" y="44461"/>
                    <a:pt x="127772" y="29521"/>
                    <a:pt x="99393" y="24628"/>
                  </a:cubicBezTo>
                  <a:cubicBezTo>
                    <a:pt x="75646" y="20551"/>
                    <a:pt x="57542" y="9232"/>
                    <a:pt x="59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2" name="Google Shape;4232;p102"/>
            <p:cNvSpPr/>
            <p:nvPr/>
          </p:nvSpPr>
          <p:spPr>
            <a:xfrm>
              <a:off x="1374100" y="1695400"/>
              <a:ext cx="2578625" cy="2579450"/>
            </a:xfrm>
            <a:custGeom>
              <a:avLst/>
              <a:gdLst/>
              <a:ahLst/>
              <a:cxnLst/>
              <a:rect l="l" t="t" r="r" b="b"/>
              <a:pathLst>
                <a:path w="103145" h="103178" extrusionOk="0">
                  <a:moveTo>
                    <a:pt x="51572" y="1"/>
                  </a:moveTo>
                  <a:cubicBezTo>
                    <a:pt x="47789" y="1"/>
                    <a:pt x="44429" y="1730"/>
                    <a:pt x="42211" y="4437"/>
                  </a:cubicBezTo>
                  <a:cubicBezTo>
                    <a:pt x="40459" y="3515"/>
                    <a:pt x="38489" y="3010"/>
                    <a:pt x="36477" y="3010"/>
                  </a:cubicBezTo>
                  <a:cubicBezTo>
                    <a:pt x="34929" y="3010"/>
                    <a:pt x="33355" y="3309"/>
                    <a:pt x="31837" y="3948"/>
                  </a:cubicBezTo>
                  <a:cubicBezTo>
                    <a:pt x="28347" y="5383"/>
                    <a:pt x="25901" y="8286"/>
                    <a:pt x="24857" y="11613"/>
                  </a:cubicBezTo>
                  <a:cubicBezTo>
                    <a:pt x="24477" y="11578"/>
                    <a:pt x="24097" y="11560"/>
                    <a:pt x="23716" y="11560"/>
                  </a:cubicBezTo>
                  <a:cubicBezTo>
                    <a:pt x="20597" y="11560"/>
                    <a:pt x="17488" y="12752"/>
                    <a:pt x="15103" y="15136"/>
                  </a:cubicBezTo>
                  <a:cubicBezTo>
                    <a:pt x="12429" y="17779"/>
                    <a:pt x="11254" y="21399"/>
                    <a:pt x="11613" y="24890"/>
                  </a:cubicBezTo>
                  <a:cubicBezTo>
                    <a:pt x="8253" y="25901"/>
                    <a:pt x="5350" y="28380"/>
                    <a:pt x="3915" y="31870"/>
                  </a:cubicBezTo>
                  <a:cubicBezTo>
                    <a:pt x="2480" y="35361"/>
                    <a:pt x="2773" y="39112"/>
                    <a:pt x="4437" y="42211"/>
                  </a:cubicBezTo>
                  <a:cubicBezTo>
                    <a:pt x="1729" y="44429"/>
                    <a:pt x="0" y="47821"/>
                    <a:pt x="0" y="51605"/>
                  </a:cubicBezTo>
                  <a:cubicBezTo>
                    <a:pt x="0" y="55357"/>
                    <a:pt x="1729" y="58749"/>
                    <a:pt x="4437" y="60967"/>
                  </a:cubicBezTo>
                  <a:cubicBezTo>
                    <a:pt x="2773" y="64066"/>
                    <a:pt x="2480" y="67850"/>
                    <a:pt x="3915" y="71340"/>
                  </a:cubicBezTo>
                  <a:cubicBezTo>
                    <a:pt x="5350" y="74831"/>
                    <a:pt x="8253" y="77277"/>
                    <a:pt x="11613" y="78288"/>
                  </a:cubicBezTo>
                  <a:cubicBezTo>
                    <a:pt x="11254" y="81779"/>
                    <a:pt x="12429" y="85400"/>
                    <a:pt x="15103" y="88074"/>
                  </a:cubicBezTo>
                  <a:cubicBezTo>
                    <a:pt x="17482" y="90453"/>
                    <a:pt x="20582" y="91619"/>
                    <a:pt x="23694" y="91619"/>
                  </a:cubicBezTo>
                  <a:cubicBezTo>
                    <a:pt x="24082" y="91619"/>
                    <a:pt x="24470" y="91601"/>
                    <a:pt x="24857" y="91565"/>
                  </a:cubicBezTo>
                  <a:cubicBezTo>
                    <a:pt x="25901" y="94925"/>
                    <a:pt x="28347" y="97795"/>
                    <a:pt x="31837" y="99263"/>
                  </a:cubicBezTo>
                  <a:cubicBezTo>
                    <a:pt x="33355" y="99887"/>
                    <a:pt x="34927" y="100184"/>
                    <a:pt x="36475" y="100184"/>
                  </a:cubicBezTo>
                  <a:cubicBezTo>
                    <a:pt x="38488" y="100184"/>
                    <a:pt x="40459" y="99681"/>
                    <a:pt x="42211" y="98741"/>
                  </a:cubicBezTo>
                  <a:cubicBezTo>
                    <a:pt x="44429" y="101448"/>
                    <a:pt x="47789" y="103177"/>
                    <a:pt x="51572" y="103177"/>
                  </a:cubicBezTo>
                  <a:cubicBezTo>
                    <a:pt x="55356" y="103177"/>
                    <a:pt x="58716" y="101448"/>
                    <a:pt x="60967" y="98741"/>
                  </a:cubicBezTo>
                  <a:cubicBezTo>
                    <a:pt x="62700" y="99681"/>
                    <a:pt x="64663" y="100184"/>
                    <a:pt x="66672" y="100184"/>
                  </a:cubicBezTo>
                  <a:cubicBezTo>
                    <a:pt x="68217" y="100184"/>
                    <a:pt x="69790" y="99887"/>
                    <a:pt x="71307" y="99263"/>
                  </a:cubicBezTo>
                  <a:cubicBezTo>
                    <a:pt x="74798" y="97795"/>
                    <a:pt x="77277" y="94925"/>
                    <a:pt x="78288" y="91565"/>
                  </a:cubicBezTo>
                  <a:cubicBezTo>
                    <a:pt x="78675" y="91601"/>
                    <a:pt x="79063" y="91619"/>
                    <a:pt x="79451" y="91619"/>
                  </a:cubicBezTo>
                  <a:cubicBezTo>
                    <a:pt x="82563" y="91619"/>
                    <a:pt x="85663" y="90453"/>
                    <a:pt x="88041" y="88074"/>
                  </a:cubicBezTo>
                  <a:cubicBezTo>
                    <a:pt x="90716" y="85400"/>
                    <a:pt x="91891" y="81779"/>
                    <a:pt x="91532" y="78288"/>
                  </a:cubicBezTo>
                  <a:cubicBezTo>
                    <a:pt x="94892" y="77277"/>
                    <a:pt x="97795" y="74831"/>
                    <a:pt x="99230" y="71340"/>
                  </a:cubicBezTo>
                  <a:cubicBezTo>
                    <a:pt x="100665" y="67850"/>
                    <a:pt x="100372" y="64066"/>
                    <a:pt x="98741" y="60967"/>
                  </a:cubicBezTo>
                  <a:cubicBezTo>
                    <a:pt x="101416" y="58749"/>
                    <a:pt x="103144" y="55357"/>
                    <a:pt x="103144" y="51605"/>
                  </a:cubicBezTo>
                  <a:cubicBezTo>
                    <a:pt x="103144" y="47821"/>
                    <a:pt x="101416" y="44429"/>
                    <a:pt x="98741" y="42211"/>
                  </a:cubicBezTo>
                  <a:cubicBezTo>
                    <a:pt x="100372" y="39112"/>
                    <a:pt x="100665" y="35361"/>
                    <a:pt x="99230" y="31870"/>
                  </a:cubicBezTo>
                  <a:cubicBezTo>
                    <a:pt x="97795" y="28380"/>
                    <a:pt x="94892" y="25901"/>
                    <a:pt x="91532" y="24890"/>
                  </a:cubicBezTo>
                  <a:cubicBezTo>
                    <a:pt x="91891" y="21399"/>
                    <a:pt x="90716" y="17779"/>
                    <a:pt x="88041" y="15136"/>
                  </a:cubicBezTo>
                  <a:cubicBezTo>
                    <a:pt x="85657" y="12752"/>
                    <a:pt x="82548" y="11560"/>
                    <a:pt x="79428" y="11560"/>
                  </a:cubicBezTo>
                  <a:cubicBezTo>
                    <a:pt x="79048" y="11560"/>
                    <a:pt x="78668" y="11578"/>
                    <a:pt x="78288" y="11613"/>
                  </a:cubicBezTo>
                  <a:cubicBezTo>
                    <a:pt x="77277" y="8286"/>
                    <a:pt x="74798" y="5383"/>
                    <a:pt x="71307" y="3948"/>
                  </a:cubicBezTo>
                  <a:cubicBezTo>
                    <a:pt x="69790" y="3309"/>
                    <a:pt x="68216" y="3010"/>
                    <a:pt x="66670" y="3010"/>
                  </a:cubicBezTo>
                  <a:cubicBezTo>
                    <a:pt x="64662" y="3010"/>
                    <a:pt x="62700" y="3515"/>
                    <a:pt x="60967" y="4437"/>
                  </a:cubicBezTo>
                  <a:cubicBezTo>
                    <a:pt x="58716" y="1730"/>
                    <a:pt x="55356" y="1"/>
                    <a:pt x="515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3" name="Google Shape;4233;p102"/>
            <p:cNvSpPr/>
            <p:nvPr/>
          </p:nvSpPr>
          <p:spPr>
            <a:xfrm>
              <a:off x="1374100" y="1984400"/>
              <a:ext cx="1524175" cy="2290450"/>
            </a:xfrm>
            <a:custGeom>
              <a:avLst/>
              <a:gdLst/>
              <a:ahLst/>
              <a:cxnLst/>
              <a:rect l="l" t="t" r="r" b="b"/>
              <a:pathLst>
                <a:path w="60967" h="91618" extrusionOk="0">
                  <a:moveTo>
                    <a:pt x="23715" y="0"/>
                  </a:moveTo>
                  <a:cubicBezTo>
                    <a:pt x="20596" y="0"/>
                    <a:pt x="17487" y="1189"/>
                    <a:pt x="15103" y="3544"/>
                  </a:cubicBezTo>
                  <a:cubicBezTo>
                    <a:pt x="12429" y="6219"/>
                    <a:pt x="11254" y="9839"/>
                    <a:pt x="11613" y="13330"/>
                  </a:cubicBezTo>
                  <a:cubicBezTo>
                    <a:pt x="8253" y="14341"/>
                    <a:pt x="5350" y="16787"/>
                    <a:pt x="3915" y="20278"/>
                  </a:cubicBezTo>
                  <a:cubicBezTo>
                    <a:pt x="2480" y="23768"/>
                    <a:pt x="2773" y="27552"/>
                    <a:pt x="4437" y="30651"/>
                  </a:cubicBezTo>
                  <a:cubicBezTo>
                    <a:pt x="1729" y="32869"/>
                    <a:pt x="0" y="36261"/>
                    <a:pt x="0" y="40045"/>
                  </a:cubicBezTo>
                  <a:cubicBezTo>
                    <a:pt x="0" y="43797"/>
                    <a:pt x="1729" y="47189"/>
                    <a:pt x="4437" y="49407"/>
                  </a:cubicBezTo>
                  <a:cubicBezTo>
                    <a:pt x="2773" y="52506"/>
                    <a:pt x="2480" y="56290"/>
                    <a:pt x="3915" y="59780"/>
                  </a:cubicBezTo>
                  <a:cubicBezTo>
                    <a:pt x="5350" y="63271"/>
                    <a:pt x="8253" y="65717"/>
                    <a:pt x="11613" y="66728"/>
                  </a:cubicBezTo>
                  <a:cubicBezTo>
                    <a:pt x="11254" y="70219"/>
                    <a:pt x="12429" y="73840"/>
                    <a:pt x="15103" y="76514"/>
                  </a:cubicBezTo>
                  <a:cubicBezTo>
                    <a:pt x="17482" y="78893"/>
                    <a:pt x="20582" y="80059"/>
                    <a:pt x="23694" y="80059"/>
                  </a:cubicBezTo>
                  <a:cubicBezTo>
                    <a:pt x="24082" y="80059"/>
                    <a:pt x="24470" y="80041"/>
                    <a:pt x="24857" y="80005"/>
                  </a:cubicBezTo>
                  <a:cubicBezTo>
                    <a:pt x="25901" y="83365"/>
                    <a:pt x="28347" y="86235"/>
                    <a:pt x="31837" y="87703"/>
                  </a:cubicBezTo>
                  <a:cubicBezTo>
                    <a:pt x="33355" y="88327"/>
                    <a:pt x="34927" y="88624"/>
                    <a:pt x="36475" y="88624"/>
                  </a:cubicBezTo>
                  <a:cubicBezTo>
                    <a:pt x="38488" y="88624"/>
                    <a:pt x="40459" y="88121"/>
                    <a:pt x="42211" y="87181"/>
                  </a:cubicBezTo>
                  <a:cubicBezTo>
                    <a:pt x="44429" y="89888"/>
                    <a:pt x="47789" y="91617"/>
                    <a:pt x="51572" y="91617"/>
                  </a:cubicBezTo>
                  <a:cubicBezTo>
                    <a:pt x="55356" y="91617"/>
                    <a:pt x="58716" y="89888"/>
                    <a:pt x="60967" y="87181"/>
                  </a:cubicBezTo>
                  <a:cubicBezTo>
                    <a:pt x="60967" y="87181"/>
                    <a:pt x="45668" y="76123"/>
                    <a:pt x="51572" y="61868"/>
                  </a:cubicBezTo>
                  <a:cubicBezTo>
                    <a:pt x="57477" y="47613"/>
                    <a:pt x="47723" y="32510"/>
                    <a:pt x="36698" y="30064"/>
                  </a:cubicBezTo>
                  <a:cubicBezTo>
                    <a:pt x="25705" y="27617"/>
                    <a:pt x="19181" y="14145"/>
                    <a:pt x="24857" y="53"/>
                  </a:cubicBezTo>
                  <a:cubicBezTo>
                    <a:pt x="24477" y="18"/>
                    <a:pt x="24096" y="0"/>
                    <a:pt x="23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4" name="Google Shape;4234;p102"/>
            <p:cNvSpPr/>
            <p:nvPr/>
          </p:nvSpPr>
          <p:spPr>
            <a:xfrm>
              <a:off x="1877250" y="3291325"/>
              <a:ext cx="1909925" cy="1768850"/>
            </a:xfrm>
            <a:custGeom>
              <a:avLst/>
              <a:gdLst/>
              <a:ahLst/>
              <a:cxnLst/>
              <a:rect l="l" t="t" r="r" b="b"/>
              <a:pathLst>
                <a:path w="76397" h="70754" extrusionOk="0">
                  <a:moveTo>
                    <a:pt x="3067" y="1"/>
                  </a:moveTo>
                  <a:cubicBezTo>
                    <a:pt x="1371" y="1"/>
                    <a:pt x="1" y="1371"/>
                    <a:pt x="1" y="3067"/>
                  </a:cubicBezTo>
                  <a:cubicBezTo>
                    <a:pt x="1" y="20845"/>
                    <a:pt x="3785" y="37579"/>
                    <a:pt x="10668" y="50235"/>
                  </a:cubicBezTo>
                  <a:cubicBezTo>
                    <a:pt x="17844" y="63446"/>
                    <a:pt x="27630" y="70753"/>
                    <a:pt x="38199" y="70753"/>
                  </a:cubicBezTo>
                  <a:cubicBezTo>
                    <a:pt x="48735" y="70753"/>
                    <a:pt x="58521" y="63446"/>
                    <a:pt x="65730" y="50235"/>
                  </a:cubicBezTo>
                  <a:cubicBezTo>
                    <a:pt x="72613" y="37579"/>
                    <a:pt x="76397" y="20845"/>
                    <a:pt x="76397" y="3067"/>
                  </a:cubicBezTo>
                  <a:cubicBezTo>
                    <a:pt x="76397" y="1371"/>
                    <a:pt x="75027" y="1"/>
                    <a:pt x="73330" y="1"/>
                  </a:cubicBezTo>
                  <a:cubicBezTo>
                    <a:pt x="71634" y="1"/>
                    <a:pt x="70264" y="1371"/>
                    <a:pt x="70264" y="3067"/>
                  </a:cubicBezTo>
                  <a:cubicBezTo>
                    <a:pt x="70264" y="19834"/>
                    <a:pt x="66741" y="35524"/>
                    <a:pt x="60348" y="47300"/>
                  </a:cubicBezTo>
                  <a:cubicBezTo>
                    <a:pt x="54280" y="58488"/>
                    <a:pt x="46419" y="64621"/>
                    <a:pt x="38199" y="64621"/>
                  </a:cubicBezTo>
                  <a:cubicBezTo>
                    <a:pt x="29979" y="64621"/>
                    <a:pt x="22117" y="58488"/>
                    <a:pt x="16017" y="47300"/>
                  </a:cubicBezTo>
                  <a:cubicBezTo>
                    <a:pt x="9624" y="35524"/>
                    <a:pt x="6101" y="19834"/>
                    <a:pt x="6101" y="3067"/>
                  </a:cubicBezTo>
                  <a:cubicBezTo>
                    <a:pt x="6101" y="1371"/>
                    <a:pt x="4731" y="1"/>
                    <a:pt x="3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5" name="Google Shape;4235;p102"/>
            <p:cNvSpPr/>
            <p:nvPr/>
          </p:nvSpPr>
          <p:spPr>
            <a:xfrm>
              <a:off x="4181850" y="2642225"/>
              <a:ext cx="844075" cy="342950"/>
            </a:xfrm>
            <a:custGeom>
              <a:avLst/>
              <a:gdLst/>
              <a:ahLst/>
              <a:cxnLst/>
              <a:rect l="l" t="t" r="r" b="b"/>
              <a:pathLst>
                <a:path w="33763" h="13718" extrusionOk="0">
                  <a:moveTo>
                    <a:pt x="31806" y="0"/>
                  </a:moveTo>
                  <a:cubicBezTo>
                    <a:pt x="31454" y="0"/>
                    <a:pt x="31099" y="106"/>
                    <a:pt x="30794" y="326"/>
                  </a:cubicBezTo>
                  <a:cubicBezTo>
                    <a:pt x="23672" y="5247"/>
                    <a:pt x="17501" y="6441"/>
                    <a:pt x="13191" y="6441"/>
                  </a:cubicBezTo>
                  <a:cubicBezTo>
                    <a:pt x="9130" y="6441"/>
                    <a:pt x="6720" y="5382"/>
                    <a:pt x="6720" y="5382"/>
                  </a:cubicBezTo>
                  <a:lnTo>
                    <a:pt x="1" y="13080"/>
                  </a:lnTo>
                  <a:cubicBezTo>
                    <a:pt x="2247" y="13522"/>
                    <a:pt x="4427" y="13718"/>
                    <a:pt x="6526" y="13718"/>
                  </a:cubicBezTo>
                  <a:cubicBezTo>
                    <a:pt x="19757" y="13718"/>
                    <a:pt x="29770" y="5942"/>
                    <a:pt x="32979" y="3098"/>
                  </a:cubicBezTo>
                  <a:cubicBezTo>
                    <a:pt x="33632" y="2544"/>
                    <a:pt x="33762" y="1565"/>
                    <a:pt x="33306" y="847"/>
                  </a:cubicBezTo>
                  <a:cubicBezTo>
                    <a:pt x="32979" y="296"/>
                    <a:pt x="32396" y="0"/>
                    <a:pt x="31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6" name="Google Shape;4236;p102"/>
            <p:cNvSpPr/>
            <p:nvPr/>
          </p:nvSpPr>
          <p:spPr>
            <a:xfrm>
              <a:off x="3005100" y="1137100"/>
              <a:ext cx="738050" cy="1248250"/>
            </a:xfrm>
            <a:custGeom>
              <a:avLst/>
              <a:gdLst/>
              <a:ahLst/>
              <a:cxnLst/>
              <a:rect l="l" t="t" r="r" b="b"/>
              <a:pathLst>
                <a:path w="29522" h="49930" extrusionOk="0">
                  <a:moveTo>
                    <a:pt x="2973" y="1"/>
                  </a:moveTo>
                  <a:cubicBezTo>
                    <a:pt x="2702" y="1"/>
                    <a:pt x="2427" y="39"/>
                    <a:pt x="2153" y="119"/>
                  </a:cubicBezTo>
                  <a:cubicBezTo>
                    <a:pt x="816" y="543"/>
                    <a:pt x="0" y="1847"/>
                    <a:pt x="163" y="3217"/>
                  </a:cubicBezTo>
                  <a:cubicBezTo>
                    <a:pt x="1207" y="11111"/>
                    <a:pt x="6296" y="36588"/>
                    <a:pt x="29521" y="49929"/>
                  </a:cubicBezTo>
                  <a:lnTo>
                    <a:pt x="29521" y="33587"/>
                  </a:lnTo>
                  <a:cubicBezTo>
                    <a:pt x="29521" y="33587"/>
                    <a:pt x="12363" y="28237"/>
                    <a:pt x="5741" y="2141"/>
                  </a:cubicBezTo>
                  <a:cubicBezTo>
                    <a:pt x="5418" y="849"/>
                    <a:pt x="4251" y="1"/>
                    <a:pt x="2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7" name="Google Shape;4237;p102"/>
            <p:cNvSpPr/>
            <p:nvPr/>
          </p:nvSpPr>
          <p:spPr>
            <a:xfrm>
              <a:off x="4368600" y="3801700"/>
              <a:ext cx="694825" cy="748775"/>
            </a:xfrm>
            <a:custGeom>
              <a:avLst/>
              <a:gdLst/>
              <a:ahLst/>
              <a:cxnLst/>
              <a:rect l="l" t="t" r="r" b="b"/>
              <a:pathLst>
                <a:path w="27793" h="29951" extrusionOk="0">
                  <a:moveTo>
                    <a:pt x="25502" y="1"/>
                  </a:moveTo>
                  <a:cubicBezTo>
                    <a:pt x="25208" y="1"/>
                    <a:pt x="24910" y="66"/>
                    <a:pt x="24629" y="202"/>
                  </a:cubicBezTo>
                  <a:cubicBezTo>
                    <a:pt x="19605" y="2615"/>
                    <a:pt x="3785" y="11586"/>
                    <a:pt x="1" y="29951"/>
                  </a:cubicBezTo>
                  <a:lnTo>
                    <a:pt x="10863" y="26363"/>
                  </a:lnTo>
                  <a:cubicBezTo>
                    <a:pt x="10863" y="26363"/>
                    <a:pt x="10667" y="13771"/>
                    <a:pt x="26586" y="3659"/>
                  </a:cubicBezTo>
                  <a:cubicBezTo>
                    <a:pt x="27532" y="3039"/>
                    <a:pt x="27793" y="1767"/>
                    <a:pt x="27140" y="854"/>
                  </a:cubicBezTo>
                  <a:cubicBezTo>
                    <a:pt x="26741" y="299"/>
                    <a:pt x="26129" y="1"/>
                    <a:pt x="25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8" name="Google Shape;4238;p102"/>
            <p:cNvSpPr/>
            <p:nvPr/>
          </p:nvSpPr>
          <p:spPr>
            <a:xfrm>
              <a:off x="2191225" y="3062675"/>
              <a:ext cx="1131925" cy="468675"/>
            </a:xfrm>
            <a:custGeom>
              <a:avLst/>
              <a:gdLst/>
              <a:ahLst/>
              <a:cxnLst/>
              <a:rect l="l" t="t" r="r" b="b"/>
              <a:pathLst>
                <a:path w="45277" h="18747" extrusionOk="0">
                  <a:moveTo>
                    <a:pt x="2635" y="0"/>
                  </a:moveTo>
                  <a:cubicBezTo>
                    <a:pt x="1845" y="0"/>
                    <a:pt x="1068" y="390"/>
                    <a:pt x="620" y="1122"/>
                  </a:cubicBezTo>
                  <a:cubicBezTo>
                    <a:pt x="1" y="2101"/>
                    <a:pt x="164" y="3373"/>
                    <a:pt x="1044" y="4156"/>
                  </a:cubicBezTo>
                  <a:cubicBezTo>
                    <a:pt x="5380" y="8066"/>
                    <a:pt x="18897" y="18746"/>
                    <a:pt x="36849" y="18746"/>
                  </a:cubicBezTo>
                  <a:cubicBezTo>
                    <a:pt x="39563" y="18746"/>
                    <a:pt x="42377" y="18502"/>
                    <a:pt x="45277" y="17954"/>
                  </a:cubicBezTo>
                  <a:lnTo>
                    <a:pt x="36372" y="7516"/>
                  </a:lnTo>
                  <a:cubicBezTo>
                    <a:pt x="36372" y="7516"/>
                    <a:pt x="33199" y="8879"/>
                    <a:pt x="27872" y="8879"/>
                  </a:cubicBezTo>
                  <a:cubicBezTo>
                    <a:pt x="22050" y="8879"/>
                    <a:pt x="13654" y="7251"/>
                    <a:pt x="4013" y="437"/>
                  </a:cubicBezTo>
                  <a:cubicBezTo>
                    <a:pt x="3595" y="142"/>
                    <a:pt x="3113"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39" name="Google Shape;4239;p102"/>
            <p:cNvSpPr/>
            <p:nvPr/>
          </p:nvSpPr>
          <p:spPr>
            <a:xfrm>
              <a:off x="4368600" y="4204700"/>
              <a:ext cx="353125" cy="345775"/>
            </a:xfrm>
            <a:custGeom>
              <a:avLst/>
              <a:gdLst/>
              <a:ahLst/>
              <a:cxnLst/>
              <a:rect l="l" t="t" r="r" b="b"/>
              <a:pathLst>
                <a:path w="14125" h="13831" extrusionOk="0">
                  <a:moveTo>
                    <a:pt x="14125" y="0"/>
                  </a:moveTo>
                  <a:lnTo>
                    <a:pt x="14125" y="0"/>
                  </a:lnTo>
                  <a:cubicBezTo>
                    <a:pt x="10733" y="1011"/>
                    <a:pt x="7536" y="1631"/>
                    <a:pt x="4633" y="1957"/>
                  </a:cubicBezTo>
                  <a:cubicBezTo>
                    <a:pt x="2578" y="5382"/>
                    <a:pt x="914" y="9329"/>
                    <a:pt x="1" y="13831"/>
                  </a:cubicBezTo>
                  <a:lnTo>
                    <a:pt x="10863" y="10243"/>
                  </a:lnTo>
                  <a:cubicBezTo>
                    <a:pt x="10863" y="10243"/>
                    <a:pt x="10798" y="5774"/>
                    <a:pt x="14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40" name="Google Shape;4240;p102"/>
            <p:cNvSpPr/>
            <p:nvPr/>
          </p:nvSpPr>
          <p:spPr>
            <a:xfrm>
              <a:off x="2738425" y="3250550"/>
              <a:ext cx="584725" cy="280525"/>
            </a:xfrm>
            <a:custGeom>
              <a:avLst/>
              <a:gdLst/>
              <a:ahLst/>
              <a:cxnLst/>
              <a:rect l="l" t="t" r="r" b="b"/>
              <a:pathLst>
                <a:path w="23389" h="11221" extrusionOk="0">
                  <a:moveTo>
                    <a:pt x="14484" y="1"/>
                  </a:moveTo>
                  <a:cubicBezTo>
                    <a:pt x="14484" y="1"/>
                    <a:pt x="11299" y="1363"/>
                    <a:pt x="5966" y="1363"/>
                  </a:cubicBezTo>
                  <a:cubicBezTo>
                    <a:pt x="4200" y="1363"/>
                    <a:pt x="2199" y="1214"/>
                    <a:pt x="1" y="816"/>
                  </a:cubicBezTo>
                  <a:lnTo>
                    <a:pt x="1" y="816"/>
                  </a:lnTo>
                  <a:cubicBezTo>
                    <a:pt x="2447" y="4176"/>
                    <a:pt x="5285" y="7536"/>
                    <a:pt x="8547" y="10765"/>
                  </a:cubicBezTo>
                  <a:cubicBezTo>
                    <a:pt x="10614" y="11059"/>
                    <a:pt x="12761" y="11220"/>
                    <a:pt x="14974" y="11220"/>
                  </a:cubicBezTo>
                  <a:cubicBezTo>
                    <a:pt x="17686" y="11220"/>
                    <a:pt x="20498" y="10978"/>
                    <a:pt x="23389" y="10439"/>
                  </a:cubicBezTo>
                  <a:lnTo>
                    <a:pt x="144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41" name="Google Shape;4241;p102"/>
            <p:cNvSpPr/>
            <p:nvPr/>
          </p:nvSpPr>
          <p:spPr>
            <a:xfrm>
              <a:off x="4181850" y="2776750"/>
              <a:ext cx="496675" cy="208375"/>
            </a:xfrm>
            <a:custGeom>
              <a:avLst/>
              <a:gdLst/>
              <a:ahLst/>
              <a:cxnLst/>
              <a:rect l="l" t="t" r="r" b="b"/>
              <a:pathLst>
                <a:path w="19867" h="8335" extrusionOk="0">
                  <a:moveTo>
                    <a:pt x="6720" y="1"/>
                  </a:moveTo>
                  <a:lnTo>
                    <a:pt x="1" y="7699"/>
                  </a:lnTo>
                  <a:cubicBezTo>
                    <a:pt x="2256" y="8138"/>
                    <a:pt x="4446" y="8334"/>
                    <a:pt x="6555" y="8334"/>
                  </a:cubicBezTo>
                  <a:cubicBezTo>
                    <a:pt x="9144" y="8334"/>
                    <a:pt x="11611" y="8039"/>
                    <a:pt x="13929" y="7536"/>
                  </a:cubicBezTo>
                  <a:cubicBezTo>
                    <a:pt x="16082" y="5057"/>
                    <a:pt x="18039" y="2610"/>
                    <a:pt x="19866" y="164"/>
                  </a:cubicBezTo>
                  <a:lnTo>
                    <a:pt x="19866" y="164"/>
                  </a:lnTo>
                  <a:cubicBezTo>
                    <a:pt x="17342" y="836"/>
                    <a:pt x="15098" y="1066"/>
                    <a:pt x="13208" y="1066"/>
                  </a:cubicBezTo>
                  <a:cubicBezTo>
                    <a:pt x="9139" y="1066"/>
                    <a:pt x="6720" y="1"/>
                    <a:pt x="6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42" name="Google Shape;4242;p102"/>
            <p:cNvSpPr/>
            <p:nvPr/>
          </p:nvSpPr>
          <p:spPr>
            <a:xfrm>
              <a:off x="3491950" y="1817725"/>
              <a:ext cx="251200" cy="567625"/>
            </a:xfrm>
            <a:custGeom>
              <a:avLst/>
              <a:gdLst/>
              <a:ahLst/>
              <a:cxnLst/>
              <a:rect l="l" t="t" r="r" b="b"/>
              <a:pathLst>
                <a:path w="10048" h="22705" extrusionOk="0">
                  <a:moveTo>
                    <a:pt x="163" y="1"/>
                  </a:moveTo>
                  <a:cubicBezTo>
                    <a:pt x="131" y="4274"/>
                    <a:pt x="98" y="9395"/>
                    <a:pt x="0" y="15267"/>
                  </a:cubicBezTo>
                  <a:cubicBezTo>
                    <a:pt x="2903" y="17974"/>
                    <a:pt x="6231" y="20519"/>
                    <a:pt x="10047" y="22704"/>
                  </a:cubicBezTo>
                  <a:lnTo>
                    <a:pt x="10047" y="6362"/>
                  </a:lnTo>
                  <a:cubicBezTo>
                    <a:pt x="10047" y="6362"/>
                    <a:pt x="5480" y="4926"/>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43" name="Google Shape;4243;p102"/>
            <p:cNvSpPr/>
            <p:nvPr/>
          </p:nvSpPr>
          <p:spPr>
            <a:xfrm>
              <a:off x="2519875" y="1485000"/>
              <a:ext cx="3048350" cy="3972325"/>
            </a:xfrm>
            <a:custGeom>
              <a:avLst/>
              <a:gdLst/>
              <a:ahLst/>
              <a:cxnLst/>
              <a:rect l="l" t="t" r="r" b="b"/>
              <a:pathLst>
                <a:path w="121934" h="158893" extrusionOk="0">
                  <a:moveTo>
                    <a:pt x="51214" y="1"/>
                  </a:moveTo>
                  <a:cubicBezTo>
                    <a:pt x="47854" y="1"/>
                    <a:pt x="45146" y="2741"/>
                    <a:pt x="45146" y="6101"/>
                  </a:cubicBezTo>
                  <a:cubicBezTo>
                    <a:pt x="45212" y="17126"/>
                    <a:pt x="45081" y="42341"/>
                    <a:pt x="43417" y="75679"/>
                  </a:cubicBezTo>
                  <a:cubicBezTo>
                    <a:pt x="33990" y="71993"/>
                    <a:pt x="17811" y="62533"/>
                    <a:pt x="5089" y="38851"/>
                  </a:cubicBezTo>
                  <a:cubicBezTo>
                    <a:pt x="4613" y="37994"/>
                    <a:pt x="3736" y="37501"/>
                    <a:pt x="2815" y="37501"/>
                  </a:cubicBezTo>
                  <a:cubicBezTo>
                    <a:pt x="2475" y="37501"/>
                    <a:pt x="2129" y="37569"/>
                    <a:pt x="1794" y="37709"/>
                  </a:cubicBezTo>
                  <a:cubicBezTo>
                    <a:pt x="620" y="38231"/>
                    <a:pt x="0" y="39503"/>
                    <a:pt x="359" y="40743"/>
                  </a:cubicBezTo>
                  <a:cubicBezTo>
                    <a:pt x="2610" y="48865"/>
                    <a:pt x="12592" y="77930"/>
                    <a:pt x="42537" y="91499"/>
                  </a:cubicBezTo>
                  <a:cubicBezTo>
                    <a:pt x="41297" y="111724"/>
                    <a:pt x="39503" y="134199"/>
                    <a:pt x="36861" y="157914"/>
                  </a:cubicBezTo>
                  <a:cubicBezTo>
                    <a:pt x="41558" y="158566"/>
                    <a:pt x="46353" y="158892"/>
                    <a:pt x="51214" y="158892"/>
                  </a:cubicBezTo>
                  <a:cubicBezTo>
                    <a:pt x="56074" y="158892"/>
                    <a:pt x="60869" y="158566"/>
                    <a:pt x="65566" y="157914"/>
                  </a:cubicBezTo>
                  <a:cubicBezTo>
                    <a:pt x="64555" y="148780"/>
                    <a:pt x="63642" y="139810"/>
                    <a:pt x="62859" y="131067"/>
                  </a:cubicBezTo>
                  <a:cubicBezTo>
                    <a:pt x="93913" y="129273"/>
                    <a:pt x="115246" y="109212"/>
                    <a:pt x="121053" y="103112"/>
                  </a:cubicBezTo>
                  <a:cubicBezTo>
                    <a:pt x="121933" y="102166"/>
                    <a:pt x="121933" y="100666"/>
                    <a:pt x="121020" y="99720"/>
                  </a:cubicBezTo>
                  <a:cubicBezTo>
                    <a:pt x="120546" y="99228"/>
                    <a:pt x="119901" y="98982"/>
                    <a:pt x="119255" y="98982"/>
                  </a:cubicBezTo>
                  <a:cubicBezTo>
                    <a:pt x="118700" y="98982"/>
                    <a:pt x="118145" y="99163"/>
                    <a:pt x="117693" y="99524"/>
                  </a:cubicBezTo>
                  <a:cubicBezTo>
                    <a:pt x="99697" y="114271"/>
                    <a:pt x="82793" y="117289"/>
                    <a:pt x="71943" y="117289"/>
                  </a:cubicBezTo>
                  <a:cubicBezTo>
                    <a:pt x="67216" y="117289"/>
                    <a:pt x="63638" y="116716"/>
                    <a:pt x="61619" y="116291"/>
                  </a:cubicBezTo>
                  <a:cubicBezTo>
                    <a:pt x="60347" y="99915"/>
                    <a:pt x="59434" y="84617"/>
                    <a:pt x="58781" y="70851"/>
                  </a:cubicBezTo>
                  <a:cubicBezTo>
                    <a:pt x="80343" y="55389"/>
                    <a:pt x="92119" y="31936"/>
                    <a:pt x="95642" y="24074"/>
                  </a:cubicBezTo>
                  <a:cubicBezTo>
                    <a:pt x="96294" y="22606"/>
                    <a:pt x="95642" y="20877"/>
                    <a:pt x="94174" y="20192"/>
                  </a:cubicBezTo>
                  <a:cubicBezTo>
                    <a:pt x="93793" y="20025"/>
                    <a:pt x="93390" y="19945"/>
                    <a:pt x="92992" y="19945"/>
                  </a:cubicBezTo>
                  <a:cubicBezTo>
                    <a:pt x="91992" y="19945"/>
                    <a:pt x="91015" y="20448"/>
                    <a:pt x="90455" y="21334"/>
                  </a:cubicBezTo>
                  <a:cubicBezTo>
                    <a:pt x="77440" y="42537"/>
                    <a:pt x="64751" y="51964"/>
                    <a:pt x="58162" y="55748"/>
                  </a:cubicBezTo>
                  <a:cubicBezTo>
                    <a:pt x="57281" y="32360"/>
                    <a:pt x="57248" y="14810"/>
                    <a:pt x="57281" y="6101"/>
                  </a:cubicBezTo>
                  <a:cubicBezTo>
                    <a:pt x="57281" y="2741"/>
                    <a:pt x="54573" y="1"/>
                    <a:pt x="51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44" name="Google Shape;4244;p102"/>
            <p:cNvSpPr/>
            <p:nvPr/>
          </p:nvSpPr>
          <p:spPr>
            <a:xfrm>
              <a:off x="3968200" y="719250"/>
              <a:ext cx="1146600" cy="1052825"/>
            </a:xfrm>
            <a:custGeom>
              <a:avLst/>
              <a:gdLst/>
              <a:ahLst/>
              <a:cxnLst/>
              <a:rect l="l" t="t" r="r" b="b"/>
              <a:pathLst>
                <a:path w="45864" h="42113" extrusionOk="0">
                  <a:moveTo>
                    <a:pt x="3067" y="1"/>
                  </a:moveTo>
                  <a:cubicBezTo>
                    <a:pt x="1370" y="1"/>
                    <a:pt x="0" y="1371"/>
                    <a:pt x="0" y="3067"/>
                  </a:cubicBezTo>
                  <a:cubicBezTo>
                    <a:pt x="0" y="13244"/>
                    <a:pt x="2447" y="22835"/>
                    <a:pt x="6850" y="30109"/>
                  </a:cubicBezTo>
                  <a:cubicBezTo>
                    <a:pt x="11580" y="37840"/>
                    <a:pt x="18006" y="42113"/>
                    <a:pt x="24954" y="42113"/>
                  </a:cubicBezTo>
                  <a:cubicBezTo>
                    <a:pt x="33109" y="42113"/>
                    <a:pt x="40449" y="36274"/>
                    <a:pt x="45179" y="26129"/>
                  </a:cubicBezTo>
                  <a:cubicBezTo>
                    <a:pt x="45864" y="24596"/>
                    <a:pt x="45211" y="22769"/>
                    <a:pt x="43678" y="22052"/>
                  </a:cubicBezTo>
                  <a:cubicBezTo>
                    <a:pt x="43267" y="21868"/>
                    <a:pt x="42834" y="21780"/>
                    <a:pt x="42407" y="21780"/>
                  </a:cubicBezTo>
                  <a:cubicBezTo>
                    <a:pt x="41244" y="21780"/>
                    <a:pt x="40126" y="22431"/>
                    <a:pt x="39601" y="23552"/>
                  </a:cubicBezTo>
                  <a:cubicBezTo>
                    <a:pt x="36013" y="31348"/>
                    <a:pt x="30532" y="36013"/>
                    <a:pt x="24954" y="36013"/>
                  </a:cubicBezTo>
                  <a:cubicBezTo>
                    <a:pt x="14744" y="36013"/>
                    <a:pt x="6100" y="20910"/>
                    <a:pt x="6100" y="3067"/>
                  </a:cubicBezTo>
                  <a:cubicBezTo>
                    <a:pt x="6100" y="1371"/>
                    <a:pt x="4730" y="1"/>
                    <a:pt x="3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45" name="Google Shape;4245;p102"/>
            <p:cNvSpPr/>
            <p:nvPr/>
          </p:nvSpPr>
          <p:spPr>
            <a:xfrm>
              <a:off x="3441375" y="3772475"/>
              <a:ext cx="2126850" cy="1684850"/>
            </a:xfrm>
            <a:custGeom>
              <a:avLst/>
              <a:gdLst/>
              <a:ahLst/>
              <a:cxnLst/>
              <a:rect l="l" t="t" r="r" b="b"/>
              <a:pathLst>
                <a:path w="85074" h="67394" extrusionOk="0">
                  <a:moveTo>
                    <a:pt x="5677" y="0"/>
                  </a:moveTo>
                  <a:cubicBezTo>
                    <a:pt x="4437" y="20225"/>
                    <a:pt x="2643" y="42700"/>
                    <a:pt x="1" y="66415"/>
                  </a:cubicBezTo>
                  <a:cubicBezTo>
                    <a:pt x="4698" y="67067"/>
                    <a:pt x="9493" y="67393"/>
                    <a:pt x="14354" y="67393"/>
                  </a:cubicBezTo>
                  <a:cubicBezTo>
                    <a:pt x="19214" y="67393"/>
                    <a:pt x="24009" y="67067"/>
                    <a:pt x="28706" y="66415"/>
                  </a:cubicBezTo>
                  <a:cubicBezTo>
                    <a:pt x="27695" y="57281"/>
                    <a:pt x="26782" y="48311"/>
                    <a:pt x="25999" y="39568"/>
                  </a:cubicBezTo>
                  <a:cubicBezTo>
                    <a:pt x="57053" y="37774"/>
                    <a:pt x="78386" y="17713"/>
                    <a:pt x="84193" y="11613"/>
                  </a:cubicBezTo>
                  <a:cubicBezTo>
                    <a:pt x="85073" y="10667"/>
                    <a:pt x="85073" y="9167"/>
                    <a:pt x="84160" y="8221"/>
                  </a:cubicBezTo>
                  <a:cubicBezTo>
                    <a:pt x="83686" y="7729"/>
                    <a:pt x="83041" y="7483"/>
                    <a:pt x="82395" y="7483"/>
                  </a:cubicBezTo>
                  <a:cubicBezTo>
                    <a:pt x="81840" y="7483"/>
                    <a:pt x="81285" y="7664"/>
                    <a:pt x="80833" y="8025"/>
                  </a:cubicBezTo>
                  <a:cubicBezTo>
                    <a:pt x="62837" y="22772"/>
                    <a:pt x="45933" y="25790"/>
                    <a:pt x="35083" y="25790"/>
                  </a:cubicBezTo>
                  <a:cubicBezTo>
                    <a:pt x="30356" y="25790"/>
                    <a:pt x="26778" y="25217"/>
                    <a:pt x="24759" y="24792"/>
                  </a:cubicBezTo>
                  <a:cubicBezTo>
                    <a:pt x="11255" y="19964"/>
                    <a:pt x="5677" y="0"/>
                    <a:pt x="5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246" name="Google Shape;4246;p102"/>
          <p:cNvGrpSpPr/>
          <p:nvPr/>
        </p:nvGrpSpPr>
        <p:grpSpPr>
          <a:xfrm>
            <a:off x="4298155" y="2568047"/>
            <a:ext cx="547653" cy="517458"/>
            <a:chOff x="2430830" y="1808310"/>
            <a:chExt cx="547653" cy="517458"/>
          </a:xfrm>
        </p:grpSpPr>
        <p:sp>
          <p:nvSpPr>
            <p:cNvPr id="4247" name="Google Shape;4247;p102"/>
            <p:cNvSpPr/>
            <p:nvPr/>
          </p:nvSpPr>
          <p:spPr>
            <a:xfrm>
              <a:off x="2445643" y="1808310"/>
              <a:ext cx="517538" cy="451291"/>
            </a:xfrm>
            <a:custGeom>
              <a:avLst/>
              <a:gdLst/>
              <a:ahLst/>
              <a:cxnLst/>
              <a:rect l="l" t="t" r="r" b="b"/>
              <a:pathLst>
                <a:path w="207430" h="180878" extrusionOk="0">
                  <a:moveTo>
                    <a:pt x="103699" y="0"/>
                  </a:moveTo>
                  <a:cubicBezTo>
                    <a:pt x="46418" y="0"/>
                    <a:pt x="0" y="46418"/>
                    <a:pt x="0" y="103699"/>
                  </a:cubicBezTo>
                  <a:cubicBezTo>
                    <a:pt x="0" y="119715"/>
                    <a:pt x="3653" y="134916"/>
                    <a:pt x="10145" y="148453"/>
                  </a:cubicBezTo>
                  <a:lnTo>
                    <a:pt x="103699" y="180877"/>
                  </a:lnTo>
                  <a:lnTo>
                    <a:pt x="197285" y="148453"/>
                  </a:lnTo>
                  <a:cubicBezTo>
                    <a:pt x="203776" y="134916"/>
                    <a:pt x="207430" y="119715"/>
                    <a:pt x="207430" y="103699"/>
                  </a:cubicBezTo>
                  <a:cubicBezTo>
                    <a:pt x="207430" y="46418"/>
                    <a:pt x="160979" y="0"/>
                    <a:pt x="103699"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48" name="Google Shape;4248;p102"/>
            <p:cNvSpPr/>
            <p:nvPr/>
          </p:nvSpPr>
          <p:spPr>
            <a:xfrm>
              <a:off x="2576349" y="2056944"/>
              <a:ext cx="126070" cy="175473"/>
            </a:xfrm>
            <a:custGeom>
              <a:avLst/>
              <a:gdLst/>
              <a:ahLst/>
              <a:cxnLst/>
              <a:rect l="l" t="t" r="r" b="b"/>
              <a:pathLst>
                <a:path w="50529" h="70330" extrusionOk="0">
                  <a:moveTo>
                    <a:pt x="12363" y="1"/>
                  </a:moveTo>
                  <a:cubicBezTo>
                    <a:pt x="12363" y="1"/>
                    <a:pt x="1" y="20029"/>
                    <a:pt x="1" y="70329"/>
                  </a:cubicBezTo>
                  <a:lnTo>
                    <a:pt x="50529" y="70329"/>
                  </a:lnTo>
                  <a:cubicBezTo>
                    <a:pt x="50529" y="20029"/>
                    <a:pt x="38198" y="1"/>
                    <a:pt x="38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49" name="Google Shape;4249;p102"/>
            <p:cNvSpPr/>
            <p:nvPr/>
          </p:nvSpPr>
          <p:spPr>
            <a:xfrm>
              <a:off x="2430830" y="1808310"/>
              <a:ext cx="417107" cy="277773"/>
            </a:xfrm>
            <a:custGeom>
              <a:avLst/>
              <a:gdLst/>
              <a:ahLst/>
              <a:cxnLst/>
              <a:rect l="l" t="t" r="r" b="b"/>
              <a:pathLst>
                <a:path w="167177" h="111332" extrusionOk="0">
                  <a:moveTo>
                    <a:pt x="83605" y="0"/>
                  </a:moveTo>
                  <a:cubicBezTo>
                    <a:pt x="28771" y="0"/>
                    <a:pt x="0" y="52746"/>
                    <a:pt x="6948" y="80180"/>
                  </a:cubicBezTo>
                  <a:cubicBezTo>
                    <a:pt x="13929" y="107613"/>
                    <a:pt x="65142" y="111332"/>
                    <a:pt x="83605" y="111332"/>
                  </a:cubicBezTo>
                  <a:cubicBezTo>
                    <a:pt x="102068" y="111332"/>
                    <a:pt x="153281" y="107613"/>
                    <a:pt x="160229" y="80180"/>
                  </a:cubicBezTo>
                  <a:cubicBezTo>
                    <a:pt x="167177" y="52746"/>
                    <a:pt x="138439" y="0"/>
                    <a:pt x="836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0" name="Google Shape;4250;p102"/>
            <p:cNvSpPr/>
            <p:nvPr/>
          </p:nvSpPr>
          <p:spPr>
            <a:xfrm>
              <a:off x="2644063" y="1881394"/>
              <a:ext cx="146496" cy="112886"/>
            </a:xfrm>
            <a:custGeom>
              <a:avLst/>
              <a:gdLst/>
              <a:ahLst/>
              <a:cxnLst/>
              <a:rect l="l" t="t" r="r" b="b"/>
              <a:pathLst>
                <a:path w="58716" h="45245" extrusionOk="0">
                  <a:moveTo>
                    <a:pt x="29358" y="1"/>
                  </a:moveTo>
                  <a:cubicBezTo>
                    <a:pt x="13146" y="1"/>
                    <a:pt x="0" y="10145"/>
                    <a:pt x="0" y="22606"/>
                  </a:cubicBezTo>
                  <a:cubicBezTo>
                    <a:pt x="0" y="35100"/>
                    <a:pt x="13146" y="45244"/>
                    <a:pt x="29358" y="45244"/>
                  </a:cubicBezTo>
                  <a:cubicBezTo>
                    <a:pt x="45570" y="45244"/>
                    <a:pt x="58716" y="35100"/>
                    <a:pt x="58716" y="22606"/>
                  </a:cubicBezTo>
                  <a:cubicBezTo>
                    <a:pt x="58716" y="10145"/>
                    <a:pt x="45570" y="1"/>
                    <a:pt x="29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1" name="Google Shape;4251;p102"/>
            <p:cNvSpPr/>
            <p:nvPr/>
          </p:nvSpPr>
          <p:spPr>
            <a:xfrm>
              <a:off x="2552259" y="1832806"/>
              <a:ext cx="82854" cy="63810"/>
            </a:xfrm>
            <a:custGeom>
              <a:avLst/>
              <a:gdLst/>
              <a:ahLst/>
              <a:cxnLst/>
              <a:rect l="l" t="t" r="r" b="b"/>
              <a:pathLst>
                <a:path w="33208" h="25575" extrusionOk="0">
                  <a:moveTo>
                    <a:pt x="16604" y="1"/>
                  </a:moveTo>
                  <a:cubicBezTo>
                    <a:pt x="7437" y="1"/>
                    <a:pt x="0" y="5742"/>
                    <a:pt x="0" y="12788"/>
                  </a:cubicBezTo>
                  <a:cubicBezTo>
                    <a:pt x="0" y="19866"/>
                    <a:pt x="7437" y="25575"/>
                    <a:pt x="16604" y="25575"/>
                  </a:cubicBezTo>
                  <a:cubicBezTo>
                    <a:pt x="25770" y="25575"/>
                    <a:pt x="33207" y="19866"/>
                    <a:pt x="33207" y="12788"/>
                  </a:cubicBezTo>
                  <a:cubicBezTo>
                    <a:pt x="33207" y="5742"/>
                    <a:pt x="25770" y="1"/>
                    <a:pt x="166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2" name="Google Shape;4252;p102"/>
            <p:cNvSpPr/>
            <p:nvPr/>
          </p:nvSpPr>
          <p:spPr>
            <a:xfrm>
              <a:off x="2479742" y="1941131"/>
              <a:ext cx="131848" cy="101574"/>
            </a:xfrm>
            <a:custGeom>
              <a:avLst/>
              <a:gdLst/>
              <a:ahLst/>
              <a:cxnLst/>
              <a:rect l="l" t="t" r="r" b="b"/>
              <a:pathLst>
                <a:path w="52845" h="40711" extrusionOk="0">
                  <a:moveTo>
                    <a:pt x="26423" y="1"/>
                  </a:moveTo>
                  <a:cubicBezTo>
                    <a:pt x="11809" y="1"/>
                    <a:pt x="1" y="9134"/>
                    <a:pt x="1" y="20355"/>
                  </a:cubicBezTo>
                  <a:cubicBezTo>
                    <a:pt x="1" y="31609"/>
                    <a:pt x="11809" y="40710"/>
                    <a:pt x="26423" y="40710"/>
                  </a:cubicBezTo>
                  <a:cubicBezTo>
                    <a:pt x="41004" y="40710"/>
                    <a:pt x="52845" y="31609"/>
                    <a:pt x="52845" y="20355"/>
                  </a:cubicBezTo>
                  <a:cubicBezTo>
                    <a:pt x="52845" y="9134"/>
                    <a:pt x="41004" y="1"/>
                    <a:pt x="26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3" name="Google Shape;4253;p102"/>
            <p:cNvSpPr/>
            <p:nvPr/>
          </p:nvSpPr>
          <p:spPr>
            <a:xfrm>
              <a:off x="2704370" y="2178700"/>
              <a:ext cx="233500" cy="94411"/>
            </a:xfrm>
            <a:custGeom>
              <a:avLst/>
              <a:gdLst/>
              <a:ahLst/>
              <a:cxnLst/>
              <a:rect l="l" t="t" r="r" b="b"/>
              <a:pathLst>
                <a:path w="93587" h="37840" extrusionOk="0">
                  <a:moveTo>
                    <a:pt x="93587" y="0"/>
                  </a:moveTo>
                  <a:lnTo>
                    <a:pt x="93587" y="0"/>
                  </a:lnTo>
                  <a:cubicBezTo>
                    <a:pt x="48376" y="1240"/>
                    <a:pt x="24204" y="10667"/>
                    <a:pt x="1" y="20126"/>
                  </a:cubicBezTo>
                  <a:lnTo>
                    <a:pt x="1" y="37839"/>
                  </a:lnTo>
                  <a:lnTo>
                    <a:pt x="62729" y="37839"/>
                  </a:lnTo>
                  <a:cubicBezTo>
                    <a:pt x="75809" y="27890"/>
                    <a:pt x="86443" y="14940"/>
                    <a:pt x="935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4" name="Google Shape;4254;p102"/>
            <p:cNvSpPr/>
            <p:nvPr/>
          </p:nvSpPr>
          <p:spPr>
            <a:xfrm>
              <a:off x="2704370" y="2220776"/>
              <a:ext cx="172380" cy="52335"/>
            </a:xfrm>
            <a:custGeom>
              <a:avLst/>
              <a:gdLst/>
              <a:ahLst/>
              <a:cxnLst/>
              <a:rect l="l" t="t" r="r" b="b"/>
              <a:pathLst>
                <a:path w="69090" h="20976" extrusionOk="0">
                  <a:moveTo>
                    <a:pt x="8416" y="0"/>
                  </a:moveTo>
                  <a:cubicBezTo>
                    <a:pt x="5579" y="1077"/>
                    <a:pt x="2806" y="2186"/>
                    <a:pt x="1" y="3262"/>
                  </a:cubicBezTo>
                  <a:lnTo>
                    <a:pt x="1" y="20975"/>
                  </a:lnTo>
                  <a:lnTo>
                    <a:pt x="62729" y="20975"/>
                  </a:lnTo>
                  <a:cubicBezTo>
                    <a:pt x="64947" y="19311"/>
                    <a:pt x="67067" y="17550"/>
                    <a:pt x="69089" y="15723"/>
                  </a:cubicBezTo>
                  <a:lnTo>
                    <a:pt x="63544" y="14940"/>
                  </a:lnTo>
                  <a:cubicBezTo>
                    <a:pt x="40547" y="11809"/>
                    <a:pt x="24433" y="6198"/>
                    <a:pt x="84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5" name="Google Shape;4255;p102"/>
            <p:cNvSpPr/>
            <p:nvPr/>
          </p:nvSpPr>
          <p:spPr>
            <a:xfrm>
              <a:off x="2759062" y="2131333"/>
              <a:ext cx="101816" cy="141778"/>
            </a:xfrm>
            <a:custGeom>
              <a:avLst/>
              <a:gdLst/>
              <a:ahLst/>
              <a:cxnLst/>
              <a:rect l="l" t="t" r="r" b="b"/>
              <a:pathLst>
                <a:path w="40808" h="56825" extrusionOk="0">
                  <a:moveTo>
                    <a:pt x="9982" y="0"/>
                  </a:moveTo>
                  <a:cubicBezTo>
                    <a:pt x="9982" y="0"/>
                    <a:pt x="0" y="16180"/>
                    <a:pt x="0" y="56824"/>
                  </a:cubicBezTo>
                  <a:lnTo>
                    <a:pt x="40808" y="56824"/>
                  </a:lnTo>
                  <a:cubicBezTo>
                    <a:pt x="40808" y="16180"/>
                    <a:pt x="30858" y="0"/>
                    <a:pt x="308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6" name="Google Shape;4256;p102"/>
            <p:cNvSpPr/>
            <p:nvPr/>
          </p:nvSpPr>
          <p:spPr>
            <a:xfrm>
              <a:off x="2641540" y="1941538"/>
              <a:ext cx="336942" cy="224468"/>
            </a:xfrm>
            <a:custGeom>
              <a:avLst/>
              <a:gdLst/>
              <a:ahLst/>
              <a:cxnLst/>
              <a:rect l="l" t="t" r="r" b="b"/>
              <a:pathLst>
                <a:path w="135047" h="89967" extrusionOk="0">
                  <a:moveTo>
                    <a:pt x="67523" y="1"/>
                  </a:moveTo>
                  <a:cubicBezTo>
                    <a:pt x="23225" y="1"/>
                    <a:pt x="0" y="42635"/>
                    <a:pt x="5611" y="64784"/>
                  </a:cubicBezTo>
                  <a:cubicBezTo>
                    <a:pt x="11221" y="86965"/>
                    <a:pt x="52583" y="89966"/>
                    <a:pt x="67523" y="89966"/>
                  </a:cubicBezTo>
                  <a:cubicBezTo>
                    <a:pt x="82430" y="89966"/>
                    <a:pt x="123792" y="86965"/>
                    <a:pt x="129436" y="64784"/>
                  </a:cubicBezTo>
                  <a:cubicBezTo>
                    <a:pt x="135046" y="42635"/>
                    <a:pt x="111821" y="1"/>
                    <a:pt x="67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7" name="Google Shape;4257;p102"/>
            <p:cNvSpPr/>
            <p:nvPr/>
          </p:nvSpPr>
          <p:spPr>
            <a:xfrm>
              <a:off x="2812288" y="2029844"/>
              <a:ext cx="138360" cy="106619"/>
            </a:xfrm>
            <a:custGeom>
              <a:avLst/>
              <a:gdLst/>
              <a:ahLst/>
              <a:cxnLst/>
              <a:rect l="l" t="t" r="r" b="b"/>
              <a:pathLst>
                <a:path w="55455" h="42733" extrusionOk="0">
                  <a:moveTo>
                    <a:pt x="27727" y="0"/>
                  </a:moveTo>
                  <a:cubicBezTo>
                    <a:pt x="12396" y="0"/>
                    <a:pt x="0" y="9558"/>
                    <a:pt x="0" y="21366"/>
                  </a:cubicBezTo>
                  <a:cubicBezTo>
                    <a:pt x="0" y="33175"/>
                    <a:pt x="12396" y="42732"/>
                    <a:pt x="27727" y="42732"/>
                  </a:cubicBezTo>
                  <a:cubicBezTo>
                    <a:pt x="43026" y="42732"/>
                    <a:pt x="55454" y="33175"/>
                    <a:pt x="55454" y="21366"/>
                  </a:cubicBezTo>
                  <a:cubicBezTo>
                    <a:pt x="55454" y="9558"/>
                    <a:pt x="43026" y="0"/>
                    <a:pt x="27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8" name="Google Shape;4258;p102"/>
            <p:cNvSpPr/>
            <p:nvPr/>
          </p:nvSpPr>
          <p:spPr>
            <a:xfrm>
              <a:off x="2470952" y="2178700"/>
              <a:ext cx="389926" cy="147068"/>
            </a:xfrm>
            <a:custGeom>
              <a:avLst/>
              <a:gdLst/>
              <a:ahLst/>
              <a:cxnLst/>
              <a:rect l="l" t="t" r="r" b="b"/>
              <a:pathLst>
                <a:path w="156283" h="58945" extrusionOk="0">
                  <a:moveTo>
                    <a:pt x="1" y="0"/>
                  </a:moveTo>
                  <a:cubicBezTo>
                    <a:pt x="16702" y="34871"/>
                    <a:pt x="52323" y="58944"/>
                    <a:pt x="93555" y="58944"/>
                  </a:cubicBezTo>
                  <a:cubicBezTo>
                    <a:pt x="117139" y="58944"/>
                    <a:pt x="138864" y="51083"/>
                    <a:pt x="156283" y="37839"/>
                  </a:cubicBezTo>
                  <a:cubicBezTo>
                    <a:pt x="93750" y="29293"/>
                    <a:pt x="78876" y="215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59" name="Google Shape;4259;p102"/>
            <p:cNvSpPr/>
            <p:nvPr/>
          </p:nvSpPr>
          <p:spPr>
            <a:xfrm>
              <a:off x="2470952" y="2178700"/>
              <a:ext cx="389926" cy="147068"/>
            </a:xfrm>
            <a:custGeom>
              <a:avLst/>
              <a:gdLst/>
              <a:ahLst/>
              <a:cxnLst/>
              <a:rect l="l" t="t" r="r" b="b"/>
              <a:pathLst>
                <a:path w="156283" h="58945" extrusionOk="0">
                  <a:moveTo>
                    <a:pt x="1" y="0"/>
                  </a:moveTo>
                  <a:lnTo>
                    <a:pt x="1" y="0"/>
                  </a:lnTo>
                  <a:cubicBezTo>
                    <a:pt x="16702" y="34871"/>
                    <a:pt x="52323" y="58944"/>
                    <a:pt x="93555" y="58944"/>
                  </a:cubicBezTo>
                  <a:cubicBezTo>
                    <a:pt x="117139" y="58944"/>
                    <a:pt x="138864" y="51083"/>
                    <a:pt x="156283" y="37839"/>
                  </a:cubicBezTo>
                  <a:lnTo>
                    <a:pt x="156283" y="37839"/>
                  </a:lnTo>
                  <a:cubicBezTo>
                    <a:pt x="139722" y="42900"/>
                    <a:pt x="124166" y="45076"/>
                    <a:pt x="109809" y="45076"/>
                  </a:cubicBezTo>
                  <a:cubicBezTo>
                    <a:pt x="63362" y="45076"/>
                    <a:pt x="29463" y="22304"/>
                    <a:pt x="14712" y="750"/>
                  </a:cubicBezTo>
                  <a:cubicBezTo>
                    <a:pt x="10048" y="391"/>
                    <a:pt x="5155" y="16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60" name="Google Shape;4260;p102"/>
            <p:cNvSpPr/>
            <p:nvPr/>
          </p:nvSpPr>
          <p:spPr>
            <a:xfrm>
              <a:off x="2743923" y="1962781"/>
              <a:ext cx="82774" cy="63810"/>
            </a:xfrm>
            <a:custGeom>
              <a:avLst/>
              <a:gdLst/>
              <a:ahLst/>
              <a:cxnLst/>
              <a:rect l="l" t="t" r="r" b="b"/>
              <a:pathLst>
                <a:path w="33176" h="25575" extrusionOk="0">
                  <a:moveTo>
                    <a:pt x="16572" y="1"/>
                  </a:moveTo>
                  <a:cubicBezTo>
                    <a:pt x="7406" y="1"/>
                    <a:pt x="1" y="5709"/>
                    <a:pt x="1" y="12788"/>
                  </a:cubicBezTo>
                  <a:cubicBezTo>
                    <a:pt x="1" y="19833"/>
                    <a:pt x="7406" y="25574"/>
                    <a:pt x="16572" y="25574"/>
                  </a:cubicBezTo>
                  <a:cubicBezTo>
                    <a:pt x="25770" y="25574"/>
                    <a:pt x="33175" y="19833"/>
                    <a:pt x="33175" y="12788"/>
                  </a:cubicBezTo>
                  <a:cubicBezTo>
                    <a:pt x="33175" y="5709"/>
                    <a:pt x="25770"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61" name="Google Shape;4261;p102"/>
            <p:cNvSpPr/>
            <p:nvPr/>
          </p:nvSpPr>
          <p:spPr>
            <a:xfrm>
              <a:off x="2691428" y="2078104"/>
              <a:ext cx="50953" cy="39314"/>
            </a:xfrm>
            <a:custGeom>
              <a:avLst/>
              <a:gdLst/>
              <a:ahLst/>
              <a:cxnLst/>
              <a:rect l="l" t="t" r="r" b="b"/>
              <a:pathLst>
                <a:path w="20422" h="15757" extrusionOk="0">
                  <a:moveTo>
                    <a:pt x="10211" y="1"/>
                  </a:moveTo>
                  <a:cubicBezTo>
                    <a:pt x="4600" y="1"/>
                    <a:pt x="1" y="3524"/>
                    <a:pt x="1" y="7895"/>
                  </a:cubicBezTo>
                  <a:cubicBezTo>
                    <a:pt x="1" y="12233"/>
                    <a:pt x="4600" y="15756"/>
                    <a:pt x="10211" y="15756"/>
                  </a:cubicBezTo>
                  <a:cubicBezTo>
                    <a:pt x="15854" y="15756"/>
                    <a:pt x="20421" y="12233"/>
                    <a:pt x="20421" y="7895"/>
                  </a:cubicBezTo>
                  <a:cubicBezTo>
                    <a:pt x="20421" y="3524"/>
                    <a:pt x="15854" y="1"/>
                    <a:pt x="10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262" name="Google Shape;4262;p102"/>
          <p:cNvGrpSpPr/>
          <p:nvPr/>
        </p:nvGrpSpPr>
        <p:grpSpPr>
          <a:xfrm>
            <a:off x="3020983" y="2566358"/>
            <a:ext cx="520876" cy="520876"/>
            <a:chOff x="1190625" y="238125"/>
            <a:chExt cx="5219200" cy="5219200"/>
          </a:xfrm>
        </p:grpSpPr>
        <p:sp>
          <p:nvSpPr>
            <p:cNvPr id="4263" name="Google Shape;4263;p102"/>
            <p:cNvSpPr/>
            <p:nvPr/>
          </p:nvSpPr>
          <p:spPr>
            <a:xfrm>
              <a:off x="1195500" y="243000"/>
              <a:ext cx="5209425" cy="5209425"/>
            </a:xfrm>
            <a:custGeom>
              <a:avLst/>
              <a:gdLst/>
              <a:ahLst/>
              <a:cxnLst/>
              <a:rect l="l" t="t" r="r" b="b"/>
              <a:pathLst>
                <a:path w="208377" h="208377" extrusionOk="0">
                  <a:moveTo>
                    <a:pt x="104189" y="1"/>
                  </a:moveTo>
                  <a:cubicBezTo>
                    <a:pt x="46647" y="1"/>
                    <a:pt x="1" y="46647"/>
                    <a:pt x="1" y="104189"/>
                  </a:cubicBezTo>
                  <a:cubicBezTo>
                    <a:pt x="1" y="161730"/>
                    <a:pt x="46647" y="208376"/>
                    <a:pt x="104189" y="208376"/>
                  </a:cubicBezTo>
                  <a:cubicBezTo>
                    <a:pt x="161730" y="208376"/>
                    <a:pt x="208376" y="161730"/>
                    <a:pt x="208376" y="104189"/>
                  </a:cubicBezTo>
                  <a:cubicBezTo>
                    <a:pt x="208376" y="46647"/>
                    <a:pt x="161730" y="1"/>
                    <a:pt x="10418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64" name="Google Shape;4264;p102"/>
            <p:cNvSpPr/>
            <p:nvPr/>
          </p:nvSpPr>
          <p:spPr>
            <a:xfrm>
              <a:off x="1190625" y="238125"/>
              <a:ext cx="5219200" cy="5219200"/>
            </a:xfrm>
            <a:custGeom>
              <a:avLst/>
              <a:gdLst/>
              <a:ahLst/>
              <a:cxnLst/>
              <a:rect l="l" t="t" r="r" b="b"/>
              <a:pathLst>
                <a:path w="208768" h="208768" extrusionOk="0">
                  <a:moveTo>
                    <a:pt x="104384" y="391"/>
                  </a:moveTo>
                  <a:cubicBezTo>
                    <a:pt x="161729" y="391"/>
                    <a:pt x="208376" y="47038"/>
                    <a:pt x="208376" y="104384"/>
                  </a:cubicBezTo>
                  <a:cubicBezTo>
                    <a:pt x="208376" y="161729"/>
                    <a:pt x="161729" y="208376"/>
                    <a:pt x="104384" y="208376"/>
                  </a:cubicBezTo>
                  <a:cubicBezTo>
                    <a:pt x="47038" y="208376"/>
                    <a:pt x="391" y="161729"/>
                    <a:pt x="391" y="104384"/>
                  </a:cubicBezTo>
                  <a:cubicBezTo>
                    <a:pt x="391" y="47038"/>
                    <a:pt x="47038" y="391"/>
                    <a:pt x="104384" y="391"/>
                  </a:cubicBezTo>
                  <a:close/>
                  <a:moveTo>
                    <a:pt x="104384" y="0"/>
                  </a:moveTo>
                  <a:cubicBezTo>
                    <a:pt x="76494" y="0"/>
                    <a:pt x="50300" y="10862"/>
                    <a:pt x="30565" y="30565"/>
                  </a:cubicBezTo>
                  <a:cubicBezTo>
                    <a:pt x="10862" y="50300"/>
                    <a:pt x="0" y="76494"/>
                    <a:pt x="0" y="104384"/>
                  </a:cubicBezTo>
                  <a:cubicBezTo>
                    <a:pt x="0" y="132274"/>
                    <a:pt x="10862" y="158467"/>
                    <a:pt x="30565" y="178202"/>
                  </a:cubicBezTo>
                  <a:cubicBezTo>
                    <a:pt x="50300" y="197905"/>
                    <a:pt x="76494" y="208767"/>
                    <a:pt x="104384" y="208767"/>
                  </a:cubicBezTo>
                  <a:cubicBezTo>
                    <a:pt x="132274" y="208767"/>
                    <a:pt x="158467" y="197905"/>
                    <a:pt x="178202" y="178202"/>
                  </a:cubicBezTo>
                  <a:cubicBezTo>
                    <a:pt x="197905" y="158467"/>
                    <a:pt x="208767" y="132274"/>
                    <a:pt x="208767" y="104384"/>
                  </a:cubicBezTo>
                  <a:cubicBezTo>
                    <a:pt x="208767" y="76494"/>
                    <a:pt x="197905" y="50300"/>
                    <a:pt x="178202" y="30565"/>
                  </a:cubicBezTo>
                  <a:cubicBezTo>
                    <a:pt x="158467" y="10862"/>
                    <a:pt x="132274" y="0"/>
                    <a:pt x="104384" y="0"/>
                  </a:cubicBezTo>
                  <a:close/>
                </a:path>
              </a:pathLst>
            </a:custGeom>
            <a:solidFill>
              <a:srgbClr val="00000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65" name="Google Shape;4265;p102"/>
            <p:cNvSpPr/>
            <p:nvPr/>
          </p:nvSpPr>
          <p:spPr>
            <a:xfrm>
              <a:off x="1195500" y="243000"/>
              <a:ext cx="5209425" cy="5209425"/>
            </a:xfrm>
            <a:custGeom>
              <a:avLst/>
              <a:gdLst/>
              <a:ahLst/>
              <a:cxnLst/>
              <a:rect l="l" t="t" r="r" b="b"/>
              <a:pathLst>
                <a:path w="208377" h="208377" extrusionOk="0">
                  <a:moveTo>
                    <a:pt x="104189" y="1"/>
                  </a:moveTo>
                  <a:cubicBezTo>
                    <a:pt x="46647" y="1"/>
                    <a:pt x="1" y="46647"/>
                    <a:pt x="1" y="104189"/>
                  </a:cubicBezTo>
                  <a:cubicBezTo>
                    <a:pt x="1" y="106244"/>
                    <a:pt x="66" y="108299"/>
                    <a:pt x="196" y="110354"/>
                  </a:cubicBezTo>
                  <a:lnTo>
                    <a:pt x="98023" y="208181"/>
                  </a:lnTo>
                  <a:cubicBezTo>
                    <a:pt x="100078" y="208311"/>
                    <a:pt x="102134" y="208376"/>
                    <a:pt x="104189" y="208376"/>
                  </a:cubicBezTo>
                  <a:cubicBezTo>
                    <a:pt x="161730" y="208376"/>
                    <a:pt x="208376" y="161730"/>
                    <a:pt x="208376" y="104189"/>
                  </a:cubicBezTo>
                  <a:cubicBezTo>
                    <a:pt x="208376" y="46647"/>
                    <a:pt x="161730" y="1"/>
                    <a:pt x="104189" y="1"/>
                  </a:cubicBezTo>
                  <a:close/>
                </a:path>
              </a:pathLst>
            </a:custGeom>
            <a:solidFill>
              <a:schemeClr val="accen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66" name="Google Shape;4266;p102"/>
            <p:cNvSpPr/>
            <p:nvPr/>
          </p:nvSpPr>
          <p:spPr>
            <a:xfrm>
              <a:off x="4980225" y="679700"/>
              <a:ext cx="1020200" cy="980450"/>
            </a:xfrm>
            <a:custGeom>
              <a:avLst/>
              <a:gdLst/>
              <a:ahLst/>
              <a:cxnLst/>
              <a:rect l="l" t="t" r="r" b="b"/>
              <a:pathLst>
                <a:path w="40808" h="39218" extrusionOk="0">
                  <a:moveTo>
                    <a:pt x="31874" y="1"/>
                  </a:moveTo>
                  <a:cubicBezTo>
                    <a:pt x="29791" y="1"/>
                    <a:pt x="27711" y="800"/>
                    <a:pt x="26129" y="2398"/>
                  </a:cubicBezTo>
                  <a:lnTo>
                    <a:pt x="3197" y="25330"/>
                  </a:lnTo>
                  <a:cubicBezTo>
                    <a:pt x="1" y="28527"/>
                    <a:pt x="1" y="33681"/>
                    <a:pt x="3197" y="36845"/>
                  </a:cubicBezTo>
                  <a:cubicBezTo>
                    <a:pt x="4779" y="38427"/>
                    <a:pt x="6859" y="39218"/>
                    <a:pt x="8938" y="39218"/>
                  </a:cubicBezTo>
                  <a:cubicBezTo>
                    <a:pt x="11018" y="39218"/>
                    <a:pt x="13097" y="38427"/>
                    <a:pt x="14679" y="36845"/>
                  </a:cubicBezTo>
                  <a:lnTo>
                    <a:pt x="37644" y="13913"/>
                  </a:lnTo>
                  <a:cubicBezTo>
                    <a:pt x="40808" y="10716"/>
                    <a:pt x="40808" y="5562"/>
                    <a:pt x="37644" y="2398"/>
                  </a:cubicBezTo>
                  <a:cubicBezTo>
                    <a:pt x="36045" y="800"/>
                    <a:pt x="33958" y="1"/>
                    <a:pt x="3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67" name="Google Shape;4267;p102"/>
            <p:cNvSpPr/>
            <p:nvPr/>
          </p:nvSpPr>
          <p:spPr>
            <a:xfrm>
              <a:off x="4980225" y="679700"/>
              <a:ext cx="993300" cy="980775"/>
            </a:xfrm>
            <a:custGeom>
              <a:avLst/>
              <a:gdLst/>
              <a:ahLst/>
              <a:cxnLst/>
              <a:rect l="l" t="t" r="r" b="b"/>
              <a:pathLst>
                <a:path w="39732" h="39231" extrusionOk="0">
                  <a:moveTo>
                    <a:pt x="31874" y="1"/>
                  </a:moveTo>
                  <a:cubicBezTo>
                    <a:pt x="29791" y="1"/>
                    <a:pt x="27711" y="800"/>
                    <a:pt x="26129" y="2398"/>
                  </a:cubicBezTo>
                  <a:lnTo>
                    <a:pt x="3197" y="25330"/>
                  </a:lnTo>
                  <a:cubicBezTo>
                    <a:pt x="1" y="28527"/>
                    <a:pt x="1" y="33681"/>
                    <a:pt x="3197" y="36845"/>
                  </a:cubicBezTo>
                  <a:cubicBezTo>
                    <a:pt x="3360" y="37041"/>
                    <a:pt x="3556" y="37204"/>
                    <a:pt x="3752" y="37367"/>
                  </a:cubicBezTo>
                  <a:cubicBezTo>
                    <a:pt x="3784" y="37367"/>
                    <a:pt x="3784" y="37399"/>
                    <a:pt x="3784" y="37399"/>
                  </a:cubicBezTo>
                  <a:cubicBezTo>
                    <a:pt x="3948" y="37530"/>
                    <a:pt x="4078" y="37628"/>
                    <a:pt x="4241" y="37726"/>
                  </a:cubicBezTo>
                  <a:cubicBezTo>
                    <a:pt x="4306" y="37758"/>
                    <a:pt x="4372" y="37823"/>
                    <a:pt x="4469" y="37889"/>
                  </a:cubicBezTo>
                  <a:cubicBezTo>
                    <a:pt x="4535" y="37954"/>
                    <a:pt x="4633" y="37986"/>
                    <a:pt x="4730" y="38052"/>
                  </a:cubicBezTo>
                  <a:cubicBezTo>
                    <a:pt x="4861" y="38117"/>
                    <a:pt x="5024" y="38215"/>
                    <a:pt x="5154" y="38280"/>
                  </a:cubicBezTo>
                  <a:cubicBezTo>
                    <a:pt x="5220" y="38345"/>
                    <a:pt x="5285" y="38345"/>
                    <a:pt x="5350" y="38378"/>
                  </a:cubicBezTo>
                  <a:cubicBezTo>
                    <a:pt x="5546" y="38476"/>
                    <a:pt x="5709" y="38574"/>
                    <a:pt x="5872" y="38639"/>
                  </a:cubicBezTo>
                  <a:cubicBezTo>
                    <a:pt x="5905" y="38639"/>
                    <a:pt x="5937" y="38672"/>
                    <a:pt x="6003" y="38672"/>
                  </a:cubicBezTo>
                  <a:cubicBezTo>
                    <a:pt x="6955" y="39043"/>
                    <a:pt x="7963" y="39230"/>
                    <a:pt x="8971" y="39230"/>
                  </a:cubicBezTo>
                  <a:cubicBezTo>
                    <a:pt x="10001" y="39230"/>
                    <a:pt x="11032" y="39034"/>
                    <a:pt x="12005" y="38639"/>
                  </a:cubicBezTo>
                  <a:cubicBezTo>
                    <a:pt x="12070" y="38606"/>
                    <a:pt x="12135" y="38574"/>
                    <a:pt x="12200" y="38541"/>
                  </a:cubicBezTo>
                  <a:cubicBezTo>
                    <a:pt x="13114" y="38150"/>
                    <a:pt x="13962" y="37595"/>
                    <a:pt x="14679" y="36845"/>
                  </a:cubicBezTo>
                  <a:lnTo>
                    <a:pt x="20649" y="30875"/>
                  </a:lnTo>
                  <a:cubicBezTo>
                    <a:pt x="18300" y="29505"/>
                    <a:pt x="15625" y="29114"/>
                    <a:pt x="13375" y="28820"/>
                  </a:cubicBezTo>
                  <a:cubicBezTo>
                    <a:pt x="12820" y="28722"/>
                    <a:pt x="12102" y="28625"/>
                    <a:pt x="11515" y="28527"/>
                  </a:cubicBezTo>
                  <a:lnTo>
                    <a:pt x="31870" y="8139"/>
                  </a:lnTo>
                  <a:cubicBezTo>
                    <a:pt x="33474" y="6560"/>
                    <a:pt x="35548" y="5777"/>
                    <a:pt x="37621" y="5777"/>
                  </a:cubicBezTo>
                  <a:cubicBezTo>
                    <a:pt x="38331" y="5777"/>
                    <a:pt x="39041" y="5869"/>
                    <a:pt x="39732" y="6052"/>
                  </a:cubicBezTo>
                  <a:cubicBezTo>
                    <a:pt x="39373" y="4714"/>
                    <a:pt x="38688" y="3442"/>
                    <a:pt x="37644" y="2398"/>
                  </a:cubicBezTo>
                  <a:cubicBezTo>
                    <a:pt x="36045" y="800"/>
                    <a:pt x="33958" y="1"/>
                    <a:pt x="3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68" name="Google Shape;4268;p102"/>
            <p:cNvSpPr/>
            <p:nvPr/>
          </p:nvSpPr>
          <p:spPr>
            <a:xfrm>
              <a:off x="1200400" y="792200"/>
              <a:ext cx="4664675" cy="4655325"/>
            </a:xfrm>
            <a:custGeom>
              <a:avLst/>
              <a:gdLst/>
              <a:ahLst/>
              <a:cxnLst/>
              <a:rect l="l" t="t" r="r" b="b"/>
              <a:pathLst>
                <a:path w="186587" h="186213" extrusionOk="0">
                  <a:moveTo>
                    <a:pt x="111325" y="1"/>
                  </a:moveTo>
                  <a:cubicBezTo>
                    <a:pt x="107796" y="1"/>
                    <a:pt x="103978" y="5826"/>
                    <a:pt x="100404" y="5857"/>
                  </a:cubicBezTo>
                  <a:cubicBezTo>
                    <a:pt x="100385" y="5858"/>
                    <a:pt x="100366" y="5858"/>
                    <a:pt x="100346" y="5858"/>
                  </a:cubicBezTo>
                  <a:cubicBezTo>
                    <a:pt x="96880" y="5858"/>
                    <a:pt x="92942" y="317"/>
                    <a:pt x="89414" y="317"/>
                  </a:cubicBezTo>
                  <a:cubicBezTo>
                    <a:pt x="89271" y="317"/>
                    <a:pt x="89129" y="326"/>
                    <a:pt x="88987" y="345"/>
                  </a:cubicBezTo>
                  <a:cubicBezTo>
                    <a:pt x="85399" y="834"/>
                    <a:pt x="82985" y="7749"/>
                    <a:pt x="79430" y="8663"/>
                  </a:cubicBezTo>
                  <a:cubicBezTo>
                    <a:pt x="79139" y="8735"/>
                    <a:pt x="78836" y="8768"/>
                    <a:pt x="78522" y="8768"/>
                  </a:cubicBezTo>
                  <a:cubicBezTo>
                    <a:pt x="75475" y="8768"/>
                    <a:pt x="71420" y="5670"/>
                    <a:pt x="68328" y="5670"/>
                  </a:cubicBezTo>
                  <a:cubicBezTo>
                    <a:pt x="67874" y="5670"/>
                    <a:pt x="67441" y="5737"/>
                    <a:pt x="67034" y="5890"/>
                  </a:cubicBezTo>
                  <a:cubicBezTo>
                    <a:pt x="63642" y="7162"/>
                    <a:pt x="62859" y="14469"/>
                    <a:pt x="59564" y="16133"/>
                  </a:cubicBezTo>
                  <a:cubicBezTo>
                    <a:pt x="58941" y="16447"/>
                    <a:pt x="58202" y="16565"/>
                    <a:pt x="57392" y="16565"/>
                  </a:cubicBezTo>
                  <a:cubicBezTo>
                    <a:pt x="54962" y="16565"/>
                    <a:pt x="51898" y="15505"/>
                    <a:pt x="49436" y="15505"/>
                  </a:cubicBezTo>
                  <a:cubicBezTo>
                    <a:pt x="48463" y="15505"/>
                    <a:pt x="47584" y="15670"/>
                    <a:pt x="46875" y="16133"/>
                  </a:cubicBezTo>
                  <a:cubicBezTo>
                    <a:pt x="43842" y="18090"/>
                    <a:pt x="44624" y="25397"/>
                    <a:pt x="41754" y="27713"/>
                  </a:cubicBezTo>
                  <a:cubicBezTo>
                    <a:pt x="38949" y="29996"/>
                    <a:pt x="31968" y="27745"/>
                    <a:pt x="29326" y="30355"/>
                  </a:cubicBezTo>
                  <a:cubicBezTo>
                    <a:pt x="26716" y="32965"/>
                    <a:pt x="28967" y="39945"/>
                    <a:pt x="26683" y="42751"/>
                  </a:cubicBezTo>
                  <a:cubicBezTo>
                    <a:pt x="24367" y="45621"/>
                    <a:pt x="17093" y="44871"/>
                    <a:pt x="15103" y="47904"/>
                  </a:cubicBezTo>
                  <a:cubicBezTo>
                    <a:pt x="13081" y="51003"/>
                    <a:pt x="16767" y="57332"/>
                    <a:pt x="15103" y="60561"/>
                  </a:cubicBezTo>
                  <a:cubicBezTo>
                    <a:pt x="13440" y="63856"/>
                    <a:pt x="6166" y="64671"/>
                    <a:pt x="4893" y="68064"/>
                  </a:cubicBezTo>
                  <a:cubicBezTo>
                    <a:pt x="3589" y="71521"/>
                    <a:pt x="8547" y="76904"/>
                    <a:pt x="7633" y="80426"/>
                  </a:cubicBezTo>
                  <a:cubicBezTo>
                    <a:pt x="6883" y="83460"/>
                    <a:pt x="1860" y="85613"/>
                    <a:pt x="0" y="88386"/>
                  </a:cubicBezTo>
                  <a:cubicBezTo>
                    <a:pt x="3067" y="141002"/>
                    <a:pt x="45212" y="183146"/>
                    <a:pt x="97827" y="186213"/>
                  </a:cubicBezTo>
                  <a:cubicBezTo>
                    <a:pt x="100600" y="184353"/>
                    <a:pt x="102786" y="179330"/>
                    <a:pt x="105787" y="178580"/>
                  </a:cubicBezTo>
                  <a:cubicBezTo>
                    <a:pt x="106087" y="178502"/>
                    <a:pt x="106401" y="178467"/>
                    <a:pt x="106726" y="178467"/>
                  </a:cubicBezTo>
                  <a:cubicBezTo>
                    <a:pt x="109766" y="178467"/>
                    <a:pt x="113781" y="181540"/>
                    <a:pt x="116857" y="181540"/>
                  </a:cubicBezTo>
                  <a:cubicBezTo>
                    <a:pt x="117310" y="181540"/>
                    <a:pt x="117743" y="181473"/>
                    <a:pt x="118150" y="181320"/>
                  </a:cubicBezTo>
                  <a:cubicBezTo>
                    <a:pt x="121542" y="180048"/>
                    <a:pt x="122358" y="172773"/>
                    <a:pt x="125652" y="171110"/>
                  </a:cubicBezTo>
                  <a:cubicBezTo>
                    <a:pt x="126281" y="170786"/>
                    <a:pt x="127027" y="170665"/>
                    <a:pt x="127843" y="170665"/>
                  </a:cubicBezTo>
                  <a:cubicBezTo>
                    <a:pt x="130270" y="170665"/>
                    <a:pt x="133321" y="171734"/>
                    <a:pt x="135772" y="171734"/>
                  </a:cubicBezTo>
                  <a:cubicBezTo>
                    <a:pt x="136735" y="171734"/>
                    <a:pt x="137605" y="171569"/>
                    <a:pt x="138309" y="171110"/>
                  </a:cubicBezTo>
                  <a:cubicBezTo>
                    <a:pt x="141342" y="169120"/>
                    <a:pt x="140592" y="161846"/>
                    <a:pt x="143463" y="159530"/>
                  </a:cubicBezTo>
                  <a:cubicBezTo>
                    <a:pt x="146268" y="157246"/>
                    <a:pt x="153249" y="159497"/>
                    <a:pt x="155858" y="156887"/>
                  </a:cubicBezTo>
                  <a:cubicBezTo>
                    <a:pt x="158468" y="154245"/>
                    <a:pt x="156217" y="147265"/>
                    <a:pt x="158500" y="144459"/>
                  </a:cubicBezTo>
                  <a:cubicBezTo>
                    <a:pt x="160816" y="141589"/>
                    <a:pt x="168123" y="142372"/>
                    <a:pt x="170080" y="139338"/>
                  </a:cubicBezTo>
                  <a:cubicBezTo>
                    <a:pt x="172103" y="136239"/>
                    <a:pt x="168449" y="129878"/>
                    <a:pt x="170080" y="126649"/>
                  </a:cubicBezTo>
                  <a:cubicBezTo>
                    <a:pt x="171744" y="123354"/>
                    <a:pt x="179051" y="122571"/>
                    <a:pt x="180323" y="119179"/>
                  </a:cubicBezTo>
                  <a:cubicBezTo>
                    <a:pt x="181628" y="115721"/>
                    <a:pt x="176670" y="110306"/>
                    <a:pt x="177550" y="106783"/>
                  </a:cubicBezTo>
                  <a:cubicBezTo>
                    <a:pt x="178464" y="103228"/>
                    <a:pt x="185379" y="100814"/>
                    <a:pt x="185868" y="97226"/>
                  </a:cubicBezTo>
                  <a:cubicBezTo>
                    <a:pt x="186358" y="93572"/>
                    <a:pt x="180290" y="89430"/>
                    <a:pt x="180356" y="85809"/>
                  </a:cubicBezTo>
                  <a:cubicBezTo>
                    <a:pt x="180388" y="82123"/>
                    <a:pt x="186586" y="78176"/>
                    <a:pt x="186195" y="74555"/>
                  </a:cubicBezTo>
                  <a:cubicBezTo>
                    <a:pt x="185771" y="70901"/>
                    <a:pt x="178920" y="68357"/>
                    <a:pt x="178040" y="64834"/>
                  </a:cubicBezTo>
                  <a:cubicBezTo>
                    <a:pt x="177192" y="61246"/>
                    <a:pt x="182150" y="55864"/>
                    <a:pt x="180845" y="52439"/>
                  </a:cubicBezTo>
                  <a:cubicBezTo>
                    <a:pt x="179508" y="49046"/>
                    <a:pt x="172233" y="48426"/>
                    <a:pt x="170439" y="45197"/>
                  </a:cubicBezTo>
                  <a:cubicBezTo>
                    <a:pt x="168678" y="42033"/>
                    <a:pt x="172005" y="35476"/>
                    <a:pt x="169787" y="32541"/>
                  </a:cubicBezTo>
                  <a:cubicBezTo>
                    <a:pt x="167601" y="29670"/>
                    <a:pt x="160392" y="31040"/>
                    <a:pt x="157783" y="28430"/>
                  </a:cubicBezTo>
                  <a:cubicBezTo>
                    <a:pt x="155173" y="25821"/>
                    <a:pt x="156543" y="18612"/>
                    <a:pt x="153673" y="16426"/>
                  </a:cubicBezTo>
                  <a:cubicBezTo>
                    <a:pt x="152881" y="15828"/>
                    <a:pt x="151825" y="15633"/>
                    <a:pt x="150644" y="15633"/>
                  </a:cubicBezTo>
                  <a:cubicBezTo>
                    <a:pt x="148439" y="15633"/>
                    <a:pt x="145797" y="16311"/>
                    <a:pt x="143611" y="16311"/>
                  </a:cubicBezTo>
                  <a:cubicBezTo>
                    <a:pt x="142626" y="16311"/>
                    <a:pt x="141734" y="16173"/>
                    <a:pt x="141016" y="15774"/>
                  </a:cubicBezTo>
                  <a:cubicBezTo>
                    <a:pt x="137787" y="13980"/>
                    <a:pt x="137167" y="6706"/>
                    <a:pt x="133775" y="5368"/>
                  </a:cubicBezTo>
                  <a:cubicBezTo>
                    <a:pt x="133372" y="5215"/>
                    <a:pt x="132943" y="5148"/>
                    <a:pt x="132493" y="5148"/>
                  </a:cubicBezTo>
                  <a:cubicBezTo>
                    <a:pt x="129415" y="5148"/>
                    <a:pt x="125360" y="8272"/>
                    <a:pt x="122268" y="8272"/>
                  </a:cubicBezTo>
                  <a:cubicBezTo>
                    <a:pt x="121962" y="8272"/>
                    <a:pt x="121665" y="8241"/>
                    <a:pt x="121379" y="8173"/>
                  </a:cubicBezTo>
                  <a:cubicBezTo>
                    <a:pt x="117856" y="7293"/>
                    <a:pt x="115312" y="443"/>
                    <a:pt x="111658" y="19"/>
                  </a:cubicBezTo>
                  <a:cubicBezTo>
                    <a:pt x="111547" y="7"/>
                    <a:pt x="111436" y="1"/>
                    <a:pt x="111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69" name="Google Shape;4269;p102"/>
            <p:cNvSpPr/>
            <p:nvPr/>
          </p:nvSpPr>
          <p:spPr>
            <a:xfrm>
              <a:off x="1200400" y="1179675"/>
              <a:ext cx="4289525" cy="4267850"/>
            </a:xfrm>
            <a:custGeom>
              <a:avLst/>
              <a:gdLst/>
              <a:ahLst/>
              <a:cxnLst/>
              <a:rect l="l" t="t" r="r" b="b"/>
              <a:pathLst>
                <a:path w="171581" h="170714" extrusionOk="0">
                  <a:moveTo>
                    <a:pt x="49429" y="0"/>
                  </a:moveTo>
                  <a:cubicBezTo>
                    <a:pt x="48461" y="0"/>
                    <a:pt x="47585" y="168"/>
                    <a:pt x="46875" y="634"/>
                  </a:cubicBezTo>
                  <a:cubicBezTo>
                    <a:pt x="43842" y="2591"/>
                    <a:pt x="44624" y="9898"/>
                    <a:pt x="41754" y="12214"/>
                  </a:cubicBezTo>
                  <a:cubicBezTo>
                    <a:pt x="38949" y="14497"/>
                    <a:pt x="31968" y="12246"/>
                    <a:pt x="29326" y="14856"/>
                  </a:cubicBezTo>
                  <a:cubicBezTo>
                    <a:pt x="26716" y="17466"/>
                    <a:pt x="28967" y="24446"/>
                    <a:pt x="26683" y="27252"/>
                  </a:cubicBezTo>
                  <a:cubicBezTo>
                    <a:pt x="24367" y="30122"/>
                    <a:pt x="17093" y="29372"/>
                    <a:pt x="15103" y="32405"/>
                  </a:cubicBezTo>
                  <a:cubicBezTo>
                    <a:pt x="13081" y="35504"/>
                    <a:pt x="16767" y="41833"/>
                    <a:pt x="15103" y="45062"/>
                  </a:cubicBezTo>
                  <a:cubicBezTo>
                    <a:pt x="13440" y="48357"/>
                    <a:pt x="6166" y="49172"/>
                    <a:pt x="4893" y="52565"/>
                  </a:cubicBezTo>
                  <a:cubicBezTo>
                    <a:pt x="3589" y="56022"/>
                    <a:pt x="8547" y="61405"/>
                    <a:pt x="7633" y="64927"/>
                  </a:cubicBezTo>
                  <a:cubicBezTo>
                    <a:pt x="6883" y="67929"/>
                    <a:pt x="1860" y="70114"/>
                    <a:pt x="0" y="72887"/>
                  </a:cubicBezTo>
                  <a:cubicBezTo>
                    <a:pt x="3067" y="125503"/>
                    <a:pt x="45212" y="167647"/>
                    <a:pt x="97827" y="170714"/>
                  </a:cubicBezTo>
                  <a:cubicBezTo>
                    <a:pt x="100600" y="168854"/>
                    <a:pt x="102786" y="163831"/>
                    <a:pt x="105787" y="163081"/>
                  </a:cubicBezTo>
                  <a:cubicBezTo>
                    <a:pt x="106087" y="163003"/>
                    <a:pt x="106401" y="162968"/>
                    <a:pt x="106726" y="162968"/>
                  </a:cubicBezTo>
                  <a:cubicBezTo>
                    <a:pt x="109766" y="162968"/>
                    <a:pt x="113781" y="166041"/>
                    <a:pt x="116857" y="166041"/>
                  </a:cubicBezTo>
                  <a:cubicBezTo>
                    <a:pt x="117310" y="166041"/>
                    <a:pt x="117743" y="165974"/>
                    <a:pt x="118150" y="165821"/>
                  </a:cubicBezTo>
                  <a:cubicBezTo>
                    <a:pt x="121542" y="164549"/>
                    <a:pt x="122358" y="157274"/>
                    <a:pt x="125652" y="155611"/>
                  </a:cubicBezTo>
                  <a:cubicBezTo>
                    <a:pt x="126281" y="155287"/>
                    <a:pt x="127027" y="155166"/>
                    <a:pt x="127843" y="155166"/>
                  </a:cubicBezTo>
                  <a:cubicBezTo>
                    <a:pt x="130270" y="155166"/>
                    <a:pt x="133321" y="156235"/>
                    <a:pt x="135772" y="156235"/>
                  </a:cubicBezTo>
                  <a:cubicBezTo>
                    <a:pt x="136735" y="156235"/>
                    <a:pt x="137605" y="156070"/>
                    <a:pt x="138309" y="155611"/>
                  </a:cubicBezTo>
                  <a:cubicBezTo>
                    <a:pt x="141342" y="153621"/>
                    <a:pt x="140592" y="146347"/>
                    <a:pt x="143463" y="144031"/>
                  </a:cubicBezTo>
                  <a:cubicBezTo>
                    <a:pt x="146268" y="141747"/>
                    <a:pt x="153249" y="143998"/>
                    <a:pt x="155858" y="141388"/>
                  </a:cubicBezTo>
                  <a:cubicBezTo>
                    <a:pt x="158468" y="138746"/>
                    <a:pt x="156217" y="131766"/>
                    <a:pt x="158500" y="128960"/>
                  </a:cubicBezTo>
                  <a:cubicBezTo>
                    <a:pt x="160816" y="126090"/>
                    <a:pt x="168123" y="126873"/>
                    <a:pt x="170080" y="123839"/>
                  </a:cubicBezTo>
                  <a:cubicBezTo>
                    <a:pt x="171581" y="121556"/>
                    <a:pt x="170015" y="117543"/>
                    <a:pt x="169689" y="114314"/>
                  </a:cubicBezTo>
                  <a:cubicBezTo>
                    <a:pt x="166557" y="114575"/>
                    <a:pt x="163361" y="114738"/>
                    <a:pt x="160164" y="114738"/>
                  </a:cubicBezTo>
                  <a:cubicBezTo>
                    <a:pt x="102623" y="114738"/>
                    <a:pt x="55976" y="68092"/>
                    <a:pt x="55976" y="10550"/>
                  </a:cubicBezTo>
                  <a:cubicBezTo>
                    <a:pt x="55976" y="7353"/>
                    <a:pt x="56139" y="4157"/>
                    <a:pt x="56400" y="1025"/>
                  </a:cubicBezTo>
                  <a:cubicBezTo>
                    <a:pt x="54174" y="823"/>
                    <a:pt x="51576" y="0"/>
                    <a:pt x="494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0" name="Google Shape;4270;p102"/>
            <p:cNvSpPr/>
            <p:nvPr/>
          </p:nvSpPr>
          <p:spPr>
            <a:xfrm>
              <a:off x="1381450" y="1176500"/>
              <a:ext cx="4307475" cy="3870950"/>
            </a:xfrm>
            <a:custGeom>
              <a:avLst/>
              <a:gdLst/>
              <a:ahLst/>
              <a:cxnLst/>
              <a:rect l="l" t="t" r="r" b="b"/>
              <a:pathLst>
                <a:path w="172299" h="154838" extrusionOk="0">
                  <a:moveTo>
                    <a:pt x="94309" y="0"/>
                  </a:moveTo>
                  <a:cubicBezTo>
                    <a:pt x="73242" y="0"/>
                    <a:pt x="51349" y="8650"/>
                    <a:pt x="34349" y="25650"/>
                  </a:cubicBezTo>
                  <a:cubicBezTo>
                    <a:pt x="2577" y="57421"/>
                    <a:pt x="0" y="106384"/>
                    <a:pt x="28608" y="134959"/>
                  </a:cubicBezTo>
                  <a:cubicBezTo>
                    <a:pt x="41927" y="148278"/>
                    <a:pt x="59652" y="154838"/>
                    <a:pt x="78003" y="154838"/>
                  </a:cubicBezTo>
                  <a:cubicBezTo>
                    <a:pt x="99066" y="154838"/>
                    <a:pt x="120953" y="146197"/>
                    <a:pt x="137949" y="129218"/>
                  </a:cubicBezTo>
                  <a:cubicBezTo>
                    <a:pt x="169721" y="97446"/>
                    <a:pt x="172298" y="48484"/>
                    <a:pt x="143691" y="19876"/>
                  </a:cubicBezTo>
                  <a:cubicBezTo>
                    <a:pt x="130374" y="6560"/>
                    <a:pt x="112655" y="0"/>
                    <a:pt x="94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1" name="Google Shape;4271;p102"/>
            <p:cNvSpPr/>
            <p:nvPr/>
          </p:nvSpPr>
          <p:spPr>
            <a:xfrm>
              <a:off x="1383075" y="1524150"/>
              <a:ext cx="3740700" cy="3522825"/>
            </a:xfrm>
            <a:custGeom>
              <a:avLst/>
              <a:gdLst/>
              <a:ahLst/>
              <a:cxnLst/>
              <a:rect l="l" t="t" r="r" b="b"/>
              <a:pathLst>
                <a:path w="149628" h="140913" extrusionOk="0">
                  <a:moveTo>
                    <a:pt x="48734" y="1"/>
                  </a:moveTo>
                  <a:cubicBezTo>
                    <a:pt x="43646" y="3328"/>
                    <a:pt x="38785" y="7242"/>
                    <a:pt x="34316" y="11711"/>
                  </a:cubicBezTo>
                  <a:cubicBezTo>
                    <a:pt x="2577" y="43450"/>
                    <a:pt x="0" y="92510"/>
                    <a:pt x="28543" y="121085"/>
                  </a:cubicBezTo>
                  <a:cubicBezTo>
                    <a:pt x="41842" y="134369"/>
                    <a:pt x="59578" y="140913"/>
                    <a:pt x="77940" y="140913"/>
                  </a:cubicBezTo>
                  <a:cubicBezTo>
                    <a:pt x="99032" y="140913"/>
                    <a:pt x="120950" y="132279"/>
                    <a:pt x="137917" y="115312"/>
                  </a:cubicBezTo>
                  <a:cubicBezTo>
                    <a:pt x="142386" y="110843"/>
                    <a:pt x="146300" y="105982"/>
                    <a:pt x="149628" y="100894"/>
                  </a:cubicBezTo>
                  <a:cubicBezTo>
                    <a:pt x="94663" y="99230"/>
                    <a:pt x="50398" y="54965"/>
                    <a:pt x="48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2" name="Google Shape;4272;p102"/>
            <p:cNvSpPr/>
            <p:nvPr/>
          </p:nvSpPr>
          <p:spPr>
            <a:xfrm>
              <a:off x="4169625" y="1958175"/>
              <a:ext cx="1034075" cy="1353875"/>
            </a:xfrm>
            <a:custGeom>
              <a:avLst/>
              <a:gdLst/>
              <a:ahLst/>
              <a:cxnLst/>
              <a:rect l="l" t="t" r="r" b="b"/>
              <a:pathLst>
                <a:path w="41363" h="54155" extrusionOk="0">
                  <a:moveTo>
                    <a:pt x="28477" y="1"/>
                  </a:moveTo>
                  <a:cubicBezTo>
                    <a:pt x="26430" y="1"/>
                    <a:pt x="24361" y="763"/>
                    <a:pt x="22736" y="2375"/>
                  </a:cubicBezTo>
                  <a:lnTo>
                    <a:pt x="3164" y="21946"/>
                  </a:lnTo>
                  <a:cubicBezTo>
                    <a:pt x="0" y="25111"/>
                    <a:pt x="0" y="30265"/>
                    <a:pt x="3164" y="33461"/>
                  </a:cubicBezTo>
                  <a:lnTo>
                    <a:pt x="21497" y="51761"/>
                  </a:lnTo>
                  <a:cubicBezTo>
                    <a:pt x="23126" y="53390"/>
                    <a:pt x="25201" y="54155"/>
                    <a:pt x="27251" y="54155"/>
                  </a:cubicBezTo>
                  <a:cubicBezTo>
                    <a:pt x="30456" y="54155"/>
                    <a:pt x="33598" y="52285"/>
                    <a:pt x="34871" y="48923"/>
                  </a:cubicBezTo>
                  <a:cubicBezTo>
                    <a:pt x="40808" y="33168"/>
                    <a:pt x="41362" y="17412"/>
                    <a:pt x="35980" y="4919"/>
                  </a:cubicBezTo>
                  <a:cubicBezTo>
                    <a:pt x="34606" y="1740"/>
                    <a:pt x="31568" y="1"/>
                    <a:pt x="28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3" name="Google Shape;4273;p102"/>
            <p:cNvSpPr/>
            <p:nvPr/>
          </p:nvSpPr>
          <p:spPr>
            <a:xfrm>
              <a:off x="3246475" y="2843025"/>
              <a:ext cx="1547850" cy="1507525"/>
            </a:xfrm>
            <a:custGeom>
              <a:avLst/>
              <a:gdLst/>
              <a:ahLst/>
              <a:cxnLst/>
              <a:rect l="l" t="t" r="r" b="b"/>
              <a:pathLst>
                <a:path w="61914" h="60301" extrusionOk="0">
                  <a:moveTo>
                    <a:pt x="30039" y="0"/>
                  </a:moveTo>
                  <a:cubicBezTo>
                    <a:pt x="27956" y="0"/>
                    <a:pt x="25868" y="791"/>
                    <a:pt x="24270" y="2373"/>
                  </a:cubicBezTo>
                  <a:lnTo>
                    <a:pt x="3165" y="23478"/>
                  </a:lnTo>
                  <a:cubicBezTo>
                    <a:pt x="1" y="26642"/>
                    <a:pt x="1" y="31796"/>
                    <a:pt x="3165" y="34993"/>
                  </a:cubicBezTo>
                  <a:lnTo>
                    <a:pt x="26097" y="57925"/>
                  </a:lnTo>
                  <a:cubicBezTo>
                    <a:pt x="27690" y="59500"/>
                    <a:pt x="29775" y="60301"/>
                    <a:pt x="31873" y="60301"/>
                  </a:cubicBezTo>
                  <a:cubicBezTo>
                    <a:pt x="33555" y="60301"/>
                    <a:pt x="35246" y="59786"/>
                    <a:pt x="36698" y="58740"/>
                  </a:cubicBezTo>
                  <a:cubicBezTo>
                    <a:pt x="40939" y="55609"/>
                    <a:pt x="45049" y="52086"/>
                    <a:pt x="48963" y="48171"/>
                  </a:cubicBezTo>
                  <a:cubicBezTo>
                    <a:pt x="52910" y="44257"/>
                    <a:pt x="56400" y="40147"/>
                    <a:pt x="59532" y="35906"/>
                  </a:cubicBezTo>
                  <a:cubicBezTo>
                    <a:pt x="61913" y="32644"/>
                    <a:pt x="61554" y="28143"/>
                    <a:pt x="58716" y="25305"/>
                  </a:cubicBezTo>
                  <a:lnTo>
                    <a:pt x="35785" y="2373"/>
                  </a:lnTo>
                  <a:cubicBezTo>
                    <a:pt x="34203" y="791"/>
                    <a:pt x="32123" y="0"/>
                    <a:pt x="300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4" name="Google Shape;4274;p102"/>
            <p:cNvSpPr/>
            <p:nvPr/>
          </p:nvSpPr>
          <p:spPr>
            <a:xfrm>
              <a:off x="3291325" y="1485975"/>
              <a:ext cx="1440200" cy="972550"/>
            </a:xfrm>
            <a:custGeom>
              <a:avLst/>
              <a:gdLst/>
              <a:ahLst/>
              <a:cxnLst/>
              <a:rect l="l" t="t" r="r" b="b"/>
              <a:pathLst>
                <a:path w="57608" h="38902" extrusionOk="0">
                  <a:moveTo>
                    <a:pt x="31877" y="0"/>
                  </a:moveTo>
                  <a:cubicBezTo>
                    <a:pt x="23925" y="0"/>
                    <a:pt x="15470" y="1636"/>
                    <a:pt x="7014" y="4822"/>
                  </a:cubicBezTo>
                  <a:cubicBezTo>
                    <a:pt x="1501" y="6910"/>
                    <a:pt x="1" y="14021"/>
                    <a:pt x="4176" y="18196"/>
                  </a:cubicBezTo>
                  <a:lnTo>
                    <a:pt x="22476" y="36529"/>
                  </a:lnTo>
                  <a:cubicBezTo>
                    <a:pt x="24074" y="38111"/>
                    <a:pt x="26162" y="38902"/>
                    <a:pt x="28245" y="38902"/>
                  </a:cubicBezTo>
                  <a:cubicBezTo>
                    <a:pt x="30329" y="38902"/>
                    <a:pt x="32409" y="38111"/>
                    <a:pt x="33991" y="36529"/>
                  </a:cubicBezTo>
                  <a:lnTo>
                    <a:pt x="53563" y="16957"/>
                  </a:lnTo>
                  <a:cubicBezTo>
                    <a:pt x="57607" y="12879"/>
                    <a:pt x="56303" y="5996"/>
                    <a:pt x="51018" y="3713"/>
                  </a:cubicBezTo>
                  <a:cubicBezTo>
                    <a:pt x="45230" y="1219"/>
                    <a:pt x="38741" y="0"/>
                    <a:pt x="31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5" name="Google Shape;4275;p102"/>
            <p:cNvSpPr/>
            <p:nvPr/>
          </p:nvSpPr>
          <p:spPr>
            <a:xfrm>
              <a:off x="2339650" y="3766150"/>
              <a:ext cx="1440200" cy="972075"/>
            </a:xfrm>
            <a:custGeom>
              <a:avLst/>
              <a:gdLst/>
              <a:ahLst/>
              <a:cxnLst/>
              <a:rect l="l" t="t" r="r" b="b"/>
              <a:pathLst>
                <a:path w="57608" h="38883" extrusionOk="0">
                  <a:moveTo>
                    <a:pt x="29387" y="1"/>
                  </a:moveTo>
                  <a:cubicBezTo>
                    <a:pt x="27303" y="1"/>
                    <a:pt x="25216" y="792"/>
                    <a:pt x="23617" y="2374"/>
                  </a:cubicBezTo>
                  <a:lnTo>
                    <a:pt x="4078" y="21946"/>
                  </a:lnTo>
                  <a:cubicBezTo>
                    <a:pt x="0" y="25991"/>
                    <a:pt x="1305" y="32906"/>
                    <a:pt x="6590" y="35157"/>
                  </a:cubicBezTo>
                  <a:cubicBezTo>
                    <a:pt x="12371" y="37662"/>
                    <a:pt x="18850" y="38883"/>
                    <a:pt x="25705" y="38883"/>
                  </a:cubicBezTo>
                  <a:cubicBezTo>
                    <a:pt x="33664" y="38883"/>
                    <a:pt x="42129" y="37237"/>
                    <a:pt x="50594" y="34048"/>
                  </a:cubicBezTo>
                  <a:cubicBezTo>
                    <a:pt x="56107" y="31960"/>
                    <a:pt x="57607" y="24849"/>
                    <a:pt x="53432" y="20706"/>
                  </a:cubicBezTo>
                  <a:lnTo>
                    <a:pt x="35132" y="2374"/>
                  </a:lnTo>
                  <a:cubicBezTo>
                    <a:pt x="33550" y="792"/>
                    <a:pt x="31470" y="1"/>
                    <a:pt x="29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6" name="Google Shape;4276;p102"/>
            <p:cNvSpPr/>
            <p:nvPr/>
          </p:nvSpPr>
          <p:spPr>
            <a:xfrm>
              <a:off x="4169625" y="1958175"/>
              <a:ext cx="955775" cy="1124425"/>
            </a:xfrm>
            <a:custGeom>
              <a:avLst/>
              <a:gdLst/>
              <a:ahLst/>
              <a:cxnLst/>
              <a:rect l="l" t="t" r="r" b="b"/>
              <a:pathLst>
                <a:path w="38231" h="44977" extrusionOk="0">
                  <a:moveTo>
                    <a:pt x="28477" y="1"/>
                  </a:moveTo>
                  <a:cubicBezTo>
                    <a:pt x="26430" y="1"/>
                    <a:pt x="24361" y="763"/>
                    <a:pt x="22736" y="2375"/>
                  </a:cubicBezTo>
                  <a:lnTo>
                    <a:pt x="3164" y="21946"/>
                  </a:lnTo>
                  <a:cubicBezTo>
                    <a:pt x="0" y="25111"/>
                    <a:pt x="0" y="30265"/>
                    <a:pt x="3164" y="33461"/>
                  </a:cubicBezTo>
                  <a:lnTo>
                    <a:pt x="14679" y="44976"/>
                  </a:lnTo>
                  <a:cubicBezTo>
                    <a:pt x="11515" y="41779"/>
                    <a:pt x="11515" y="36625"/>
                    <a:pt x="14679" y="33461"/>
                  </a:cubicBezTo>
                  <a:lnTo>
                    <a:pt x="34251" y="13889"/>
                  </a:lnTo>
                  <a:cubicBezTo>
                    <a:pt x="35393" y="12748"/>
                    <a:pt x="36796" y="12030"/>
                    <a:pt x="38231" y="11704"/>
                  </a:cubicBezTo>
                  <a:cubicBezTo>
                    <a:pt x="37644" y="9355"/>
                    <a:pt x="36893" y="7104"/>
                    <a:pt x="35980" y="4919"/>
                  </a:cubicBezTo>
                  <a:cubicBezTo>
                    <a:pt x="34606" y="1740"/>
                    <a:pt x="31568" y="1"/>
                    <a:pt x="28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7" name="Google Shape;4277;p102"/>
            <p:cNvSpPr/>
            <p:nvPr/>
          </p:nvSpPr>
          <p:spPr>
            <a:xfrm>
              <a:off x="3246475" y="2843025"/>
              <a:ext cx="1182500" cy="1162700"/>
            </a:xfrm>
            <a:custGeom>
              <a:avLst/>
              <a:gdLst/>
              <a:ahLst/>
              <a:cxnLst/>
              <a:rect l="l" t="t" r="r" b="b"/>
              <a:pathLst>
                <a:path w="47300" h="46508" extrusionOk="0">
                  <a:moveTo>
                    <a:pt x="30039" y="0"/>
                  </a:moveTo>
                  <a:cubicBezTo>
                    <a:pt x="27956" y="0"/>
                    <a:pt x="25868" y="791"/>
                    <a:pt x="24270" y="2373"/>
                  </a:cubicBezTo>
                  <a:lnTo>
                    <a:pt x="3165" y="23478"/>
                  </a:lnTo>
                  <a:cubicBezTo>
                    <a:pt x="1" y="26642"/>
                    <a:pt x="1" y="31796"/>
                    <a:pt x="3165" y="34993"/>
                  </a:cubicBezTo>
                  <a:lnTo>
                    <a:pt x="14680" y="46508"/>
                  </a:lnTo>
                  <a:cubicBezTo>
                    <a:pt x="11515" y="43311"/>
                    <a:pt x="11515" y="38157"/>
                    <a:pt x="14680" y="34993"/>
                  </a:cubicBezTo>
                  <a:lnTo>
                    <a:pt x="35785" y="13888"/>
                  </a:lnTo>
                  <a:cubicBezTo>
                    <a:pt x="37383" y="12306"/>
                    <a:pt x="39471" y="11515"/>
                    <a:pt x="41554" y="11515"/>
                  </a:cubicBezTo>
                  <a:cubicBezTo>
                    <a:pt x="43638" y="11515"/>
                    <a:pt x="45717" y="12306"/>
                    <a:pt x="47299" y="13888"/>
                  </a:cubicBezTo>
                  <a:lnTo>
                    <a:pt x="35785" y="2373"/>
                  </a:lnTo>
                  <a:cubicBezTo>
                    <a:pt x="34203" y="791"/>
                    <a:pt x="32123" y="0"/>
                    <a:pt x="300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8" name="Google Shape;4278;p102"/>
            <p:cNvSpPr/>
            <p:nvPr/>
          </p:nvSpPr>
          <p:spPr>
            <a:xfrm>
              <a:off x="2339650" y="3766150"/>
              <a:ext cx="1166175" cy="936025"/>
            </a:xfrm>
            <a:custGeom>
              <a:avLst/>
              <a:gdLst/>
              <a:ahLst/>
              <a:cxnLst/>
              <a:rect l="l" t="t" r="r" b="b"/>
              <a:pathLst>
                <a:path w="46647" h="37441" extrusionOk="0">
                  <a:moveTo>
                    <a:pt x="29387" y="1"/>
                  </a:moveTo>
                  <a:cubicBezTo>
                    <a:pt x="27303" y="1"/>
                    <a:pt x="25216" y="792"/>
                    <a:pt x="23617" y="2374"/>
                  </a:cubicBezTo>
                  <a:lnTo>
                    <a:pt x="4078" y="21946"/>
                  </a:lnTo>
                  <a:cubicBezTo>
                    <a:pt x="0" y="25991"/>
                    <a:pt x="1338" y="32906"/>
                    <a:pt x="6590" y="35157"/>
                  </a:cubicBezTo>
                  <a:cubicBezTo>
                    <a:pt x="8775" y="36103"/>
                    <a:pt x="11026" y="36853"/>
                    <a:pt x="13375" y="37440"/>
                  </a:cubicBezTo>
                  <a:cubicBezTo>
                    <a:pt x="13701" y="36005"/>
                    <a:pt x="14418" y="34602"/>
                    <a:pt x="15560" y="33461"/>
                  </a:cubicBezTo>
                  <a:lnTo>
                    <a:pt x="35132" y="13889"/>
                  </a:lnTo>
                  <a:cubicBezTo>
                    <a:pt x="36714" y="12307"/>
                    <a:pt x="38794" y="11516"/>
                    <a:pt x="40877" y="11516"/>
                  </a:cubicBezTo>
                  <a:cubicBezTo>
                    <a:pt x="42961" y="11516"/>
                    <a:pt x="45048" y="12307"/>
                    <a:pt x="46647" y="13889"/>
                  </a:cubicBezTo>
                  <a:lnTo>
                    <a:pt x="35132" y="2374"/>
                  </a:lnTo>
                  <a:cubicBezTo>
                    <a:pt x="33550" y="792"/>
                    <a:pt x="31470" y="1"/>
                    <a:pt x="29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79" name="Google Shape;4279;p102"/>
            <p:cNvSpPr/>
            <p:nvPr/>
          </p:nvSpPr>
          <p:spPr>
            <a:xfrm>
              <a:off x="3291325" y="1485975"/>
              <a:ext cx="1413275" cy="536475"/>
            </a:xfrm>
            <a:custGeom>
              <a:avLst/>
              <a:gdLst/>
              <a:ahLst/>
              <a:cxnLst/>
              <a:rect l="l" t="t" r="r" b="b"/>
              <a:pathLst>
                <a:path w="56531" h="21459" extrusionOk="0">
                  <a:moveTo>
                    <a:pt x="31877" y="0"/>
                  </a:moveTo>
                  <a:cubicBezTo>
                    <a:pt x="23925" y="0"/>
                    <a:pt x="15470" y="1636"/>
                    <a:pt x="7014" y="4822"/>
                  </a:cubicBezTo>
                  <a:cubicBezTo>
                    <a:pt x="1501" y="6910"/>
                    <a:pt x="1" y="14021"/>
                    <a:pt x="4176" y="18196"/>
                  </a:cubicBezTo>
                  <a:lnTo>
                    <a:pt x="7405" y="21458"/>
                  </a:lnTo>
                  <a:cubicBezTo>
                    <a:pt x="19483" y="14920"/>
                    <a:pt x="32011" y="11518"/>
                    <a:pt x="43475" y="11518"/>
                  </a:cubicBezTo>
                  <a:cubicBezTo>
                    <a:pt x="47739" y="11518"/>
                    <a:pt x="51856" y="11989"/>
                    <a:pt x="55748" y="12944"/>
                  </a:cubicBezTo>
                  <a:cubicBezTo>
                    <a:pt x="56531" y="9324"/>
                    <a:pt x="54802" y="5344"/>
                    <a:pt x="51018" y="3713"/>
                  </a:cubicBezTo>
                  <a:cubicBezTo>
                    <a:pt x="45230" y="1219"/>
                    <a:pt x="38741" y="0"/>
                    <a:pt x="31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80" name="Google Shape;4280;p102"/>
            <p:cNvSpPr/>
            <p:nvPr/>
          </p:nvSpPr>
          <p:spPr>
            <a:xfrm>
              <a:off x="2277675" y="1873800"/>
              <a:ext cx="1063425" cy="1043250"/>
            </a:xfrm>
            <a:custGeom>
              <a:avLst/>
              <a:gdLst/>
              <a:ahLst/>
              <a:cxnLst/>
              <a:rect l="l" t="t" r="r" b="b"/>
              <a:pathLst>
                <a:path w="42537" h="41730" extrusionOk="0">
                  <a:moveTo>
                    <a:pt x="30006" y="0"/>
                  </a:moveTo>
                  <a:cubicBezTo>
                    <a:pt x="28323" y="0"/>
                    <a:pt x="26631" y="517"/>
                    <a:pt x="25183" y="1574"/>
                  </a:cubicBezTo>
                  <a:cubicBezTo>
                    <a:pt x="20942" y="4706"/>
                    <a:pt x="16832" y="8196"/>
                    <a:pt x="12918" y="12143"/>
                  </a:cubicBezTo>
                  <a:cubicBezTo>
                    <a:pt x="9003" y="16057"/>
                    <a:pt x="5480" y="20168"/>
                    <a:pt x="2349" y="24408"/>
                  </a:cubicBezTo>
                  <a:cubicBezTo>
                    <a:pt x="0" y="27670"/>
                    <a:pt x="326" y="32139"/>
                    <a:pt x="3164" y="35010"/>
                  </a:cubicBezTo>
                  <a:lnTo>
                    <a:pt x="9917" y="41729"/>
                  </a:lnTo>
                  <a:cubicBezTo>
                    <a:pt x="13896" y="35434"/>
                    <a:pt x="18724" y="29334"/>
                    <a:pt x="24433" y="23625"/>
                  </a:cubicBezTo>
                  <a:cubicBezTo>
                    <a:pt x="30108" y="17949"/>
                    <a:pt x="36208" y="13122"/>
                    <a:pt x="42537" y="9142"/>
                  </a:cubicBezTo>
                  <a:lnTo>
                    <a:pt x="35784" y="2390"/>
                  </a:lnTo>
                  <a:cubicBezTo>
                    <a:pt x="34206" y="812"/>
                    <a:pt x="32114" y="0"/>
                    <a:pt x="30006" y="0"/>
                  </a:cubicBezTo>
                  <a:close/>
                </a:path>
              </a:pathLst>
            </a:custGeom>
            <a:solidFill>
              <a:srgbClr val="FEAC0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81" name="Google Shape;4281;p102"/>
            <p:cNvSpPr/>
            <p:nvPr/>
          </p:nvSpPr>
          <p:spPr>
            <a:xfrm>
              <a:off x="1867475" y="2912625"/>
              <a:ext cx="578200" cy="1353750"/>
            </a:xfrm>
            <a:custGeom>
              <a:avLst/>
              <a:gdLst/>
              <a:ahLst/>
              <a:cxnLst/>
              <a:rect l="l" t="t" r="r" b="b"/>
              <a:pathLst>
                <a:path w="23128" h="54150" extrusionOk="0">
                  <a:moveTo>
                    <a:pt x="14137" y="0"/>
                  </a:moveTo>
                  <a:cubicBezTo>
                    <a:pt x="10939" y="0"/>
                    <a:pt x="7798" y="1870"/>
                    <a:pt x="6524" y="5232"/>
                  </a:cubicBezTo>
                  <a:cubicBezTo>
                    <a:pt x="588" y="20988"/>
                    <a:pt x="0" y="36743"/>
                    <a:pt x="5415" y="49237"/>
                  </a:cubicBezTo>
                  <a:cubicBezTo>
                    <a:pt x="6764" y="52401"/>
                    <a:pt x="9829" y="54149"/>
                    <a:pt x="12929" y="54149"/>
                  </a:cubicBezTo>
                  <a:cubicBezTo>
                    <a:pt x="13504" y="54149"/>
                    <a:pt x="14080" y="54089"/>
                    <a:pt x="14647" y="53966"/>
                  </a:cubicBezTo>
                  <a:cubicBezTo>
                    <a:pt x="11091" y="39581"/>
                    <a:pt x="14158" y="22162"/>
                    <a:pt x="23128" y="5624"/>
                  </a:cubicBezTo>
                  <a:lnTo>
                    <a:pt x="19866" y="2394"/>
                  </a:lnTo>
                  <a:cubicBezTo>
                    <a:pt x="18250" y="766"/>
                    <a:pt x="16182" y="0"/>
                    <a:pt x="14137" y="0"/>
                  </a:cubicBezTo>
                  <a:close/>
                </a:path>
              </a:pathLst>
            </a:custGeom>
            <a:solidFill>
              <a:srgbClr val="FEAC0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82" name="Google Shape;4282;p102"/>
            <p:cNvSpPr/>
            <p:nvPr/>
          </p:nvSpPr>
          <p:spPr>
            <a:xfrm>
              <a:off x="1867475" y="2912625"/>
              <a:ext cx="1034075" cy="1353700"/>
            </a:xfrm>
            <a:custGeom>
              <a:avLst/>
              <a:gdLst/>
              <a:ahLst/>
              <a:cxnLst/>
              <a:rect l="l" t="t" r="r" b="b"/>
              <a:pathLst>
                <a:path w="41363" h="54148" extrusionOk="0">
                  <a:moveTo>
                    <a:pt x="14137" y="0"/>
                  </a:moveTo>
                  <a:cubicBezTo>
                    <a:pt x="10939" y="0"/>
                    <a:pt x="7798" y="1870"/>
                    <a:pt x="6524" y="5232"/>
                  </a:cubicBezTo>
                  <a:cubicBezTo>
                    <a:pt x="588" y="20988"/>
                    <a:pt x="0" y="36743"/>
                    <a:pt x="5415" y="49237"/>
                  </a:cubicBezTo>
                  <a:cubicBezTo>
                    <a:pt x="6767" y="52409"/>
                    <a:pt x="9800" y="54148"/>
                    <a:pt x="12883" y="54148"/>
                  </a:cubicBezTo>
                  <a:cubicBezTo>
                    <a:pt x="14935" y="54148"/>
                    <a:pt x="17010" y="53378"/>
                    <a:pt x="18626" y="51748"/>
                  </a:cubicBezTo>
                  <a:lnTo>
                    <a:pt x="38198" y="32209"/>
                  </a:lnTo>
                  <a:cubicBezTo>
                    <a:pt x="41362" y="29012"/>
                    <a:pt x="41362" y="23858"/>
                    <a:pt x="38198" y="20694"/>
                  </a:cubicBezTo>
                  <a:lnTo>
                    <a:pt x="19866" y="2394"/>
                  </a:lnTo>
                  <a:cubicBezTo>
                    <a:pt x="18250" y="766"/>
                    <a:pt x="16182" y="0"/>
                    <a:pt x="14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83" name="Google Shape;4283;p102"/>
            <p:cNvSpPr/>
            <p:nvPr/>
          </p:nvSpPr>
          <p:spPr>
            <a:xfrm>
              <a:off x="2277675" y="1873800"/>
              <a:ext cx="1547025" cy="1507875"/>
            </a:xfrm>
            <a:custGeom>
              <a:avLst/>
              <a:gdLst/>
              <a:ahLst/>
              <a:cxnLst/>
              <a:rect l="l" t="t" r="r" b="b"/>
              <a:pathLst>
                <a:path w="61881" h="60315" extrusionOk="0">
                  <a:moveTo>
                    <a:pt x="30006" y="0"/>
                  </a:moveTo>
                  <a:cubicBezTo>
                    <a:pt x="28323" y="0"/>
                    <a:pt x="26631" y="517"/>
                    <a:pt x="25183" y="1574"/>
                  </a:cubicBezTo>
                  <a:cubicBezTo>
                    <a:pt x="20942" y="4706"/>
                    <a:pt x="16832" y="8196"/>
                    <a:pt x="12918" y="12143"/>
                  </a:cubicBezTo>
                  <a:cubicBezTo>
                    <a:pt x="9003" y="16057"/>
                    <a:pt x="5480" y="20168"/>
                    <a:pt x="2349" y="24408"/>
                  </a:cubicBezTo>
                  <a:cubicBezTo>
                    <a:pt x="0" y="27670"/>
                    <a:pt x="326" y="32139"/>
                    <a:pt x="3164" y="35010"/>
                  </a:cubicBezTo>
                  <a:lnTo>
                    <a:pt x="26096" y="57941"/>
                  </a:lnTo>
                  <a:cubicBezTo>
                    <a:pt x="27695" y="59523"/>
                    <a:pt x="29782" y="60314"/>
                    <a:pt x="31866" y="60314"/>
                  </a:cubicBezTo>
                  <a:cubicBezTo>
                    <a:pt x="33949" y="60314"/>
                    <a:pt x="36029" y="59523"/>
                    <a:pt x="37611" y="57941"/>
                  </a:cubicBezTo>
                  <a:lnTo>
                    <a:pt x="58716" y="36836"/>
                  </a:lnTo>
                  <a:cubicBezTo>
                    <a:pt x="61880" y="33640"/>
                    <a:pt x="61880" y="28486"/>
                    <a:pt x="58716" y="25321"/>
                  </a:cubicBezTo>
                  <a:lnTo>
                    <a:pt x="35784" y="2390"/>
                  </a:lnTo>
                  <a:cubicBezTo>
                    <a:pt x="34206" y="812"/>
                    <a:pt x="32114" y="0"/>
                    <a:pt x="30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284" name="Google Shape;4284;p102"/>
          <p:cNvSpPr txBox="1"/>
          <p:nvPr/>
        </p:nvSpPr>
        <p:spPr>
          <a:xfrm>
            <a:off x="3517181" y="3989675"/>
            <a:ext cx="2109600" cy="484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4285" name="Google Shape;4285;p102"/>
          <p:cNvSpPr txBox="1"/>
          <p:nvPr/>
        </p:nvSpPr>
        <p:spPr>
          <a:xfrm>
            <a:off x="6098287" y="3989675"/>
            <a:ext cx="2109600" cy="484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4286" name="Google Shape;4286;p102"/>
          <p:cNvSpPr txBox="1"/>
          <p:nvPr/>
        </p:nvSpPr>
        <p:spPr>
          <a:xfrm>
            <a:off x="3578977" y="3502760"/>
            <a:ext cx="1986000" cy="428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نمایش سال</a:t>
            </a:r>
            <a:endParaRPr sz="2600" dirty="0">
              <a:solidFill>
                <a:srgbClr val="191919"/>
              </a:solidFill>
              <a:latin typeface="Bebas Neue"/>
              <a:ea typeface="Bebas Neue"/>
              <a:cs typeface="B Nazanin" panose="00000400000000000000" pitchFamily="2" charset="-78"/>
              <a:sym typeface="Bebas Neue"/>
            </a:endParaRPr>
          </a:p>
        </p:txBody>
      </p:sp>
      <p:sp>
        <p:nvSpPr>
          <p:cNvPr id="4287" name="Google Shape;4287;p102"/>
          <p:cNvSpPr txBox="1"/>
          <p:nvPr/>
        </p:nvSpPr>
        <p:spPr>
          <a:xfrm>
            <a:off x="6160078" y="3502760"/>
            <a:ext cx="1986000" cy="428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سال پنجم</a:t>
            </a:r>
            <a:endParaRPr sz="2600" dirty="0">
              <a:solidFill>
                <a:srgbClr val="191919"/>
              </a:solidFill>
              <a:latin typeface="Bebas Neue"/>
              <a:ea typeface="Bebas Neue"/>
              <a:cs typeface="B Nazanin" panose="00000400000000000000" pitchFamily="2" charset="-78"/>
              <a:sym typeface="Bebas Neue"/>
            </a:endParaRPr>
          </a:p>
        </p:txBody>
      </p:sp>
      <p:sp>
        <p:nvSpPr>
          <p:cNvPr id="4288" name="Google Shape;4288;p102"/>
          <p:cNvSpPr txBox="1"/>
          <p:nvPr/>
        </p:nvSpPr>
        <p:spPr>
          <a:xfrm>
            <a:off x="2288425" y="1166362"/>
            <a:ext cx="1986000" cy="428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سال دوم</a:t>
            </a:r>
            <a:endParaRPr sz="2600" dirty="0">
              <a:solidFill>
                <a:srgbClr val="191919"/>
              </a:solidFill>
              <a:latin typeface="Bebas Neue"/>
              <a:ea typeface="Bebas Neue"/>
              <a:cs typeface="B Nazanin" panose="00000400000000000000" pitchFamily="2" charset="-78"/>
              <a:sym typeface="Bebas Neue"/>
            </a:endParaRPr>
          </a:p>
        </p:txBody>
      </p:sp>
      <p:sp>
        <p:nvSpPr>
          <p:cNvPr id="4289" name="Google Shape;4289;p102"/>
          <p:cNvSpPr txBox="1"/>
          <p:nvPr/>
        </p:nvSpPr>
        <p:spPr>
          <a:xfrm>
            <a:off x="2226613" y="1653193"/>
            <a:ext cx="2109600" cy="484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4290" name="Google Shape;4290;p102"/>
          <p:cNvSpPr txBox="1"/>
          <p:nvPr/>
        </p:nvSpPr>
        <p:spPr>
          <a:xfrm>
            <a:off x="997875" y="3502760"/>
            <a:ext cx="1986000" cy="428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سال 1</a:t>
            </a:r>
            <a:endParaRPr sz="2600" dirty="0">
              <a:solidFill>
                <a:srgbClr val="191919"/>
              </a:solidFill>
              <a:latin typeface="Bebas Neue"/>
              <a:ea typeface="Bebas Neue"/>
              <a:cs typeface="B Nazanin" panose="00000400000000000000" pitchFamily="2" charset="-78"/>
              <a:sym typeface="Bebas Neue"/>
            </a:endParaRPr>
          </a:p>
        </p:txBody>
      </p:sp>
      <p:sp>
        <p:nvSpPr>
          <p:cNvPr id="4291" name="Google Shape;4291;p102"/>
          <p:cNvSpPr txBox="1"/>
          <p:nvPr/>
        </p:nvSpPr>
        <p:spPr>
          <a:xfrm>
            <a:off x="936075" y="3989675"/>
            <a:ext cx="2109600" cy="484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4292" name="Google Shape;4292;p102"/>
          <p:cNvSpPr txBox="1"/>
          <p:nvPr/>
        </p:nvSpPr>
        <p:spPr>
          <a:xfrm>
            <a:off x="4866180" y="1166362"/>
            <a:ext cx="1986000" cy="428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سال چهارم</a:t>
            </a:r>
            <a:endParaRPr sz="2600" dirty="0">
              <a:solidFill>
                <a:srgbClr val="191919"/>
              </a:solidFill>
              <a:latin typeface="Bebas Neue"/>
              <a:ea typeface="Bebas Neue"/>
              <a:cs typeface="B Nazanin" panose="00000400000000000000" pitchFamily="2" charset="-78"/>
              <a:sym typeface="Bebas Neue"/>
            </a:endParaRPr>
          </a:p>
        </p:txBody>
      </p:sp>
      <p:sp>
        <p:nvSpPr>
          <p:cNvPr id="4293" name="Google Shape;4293;p102"/>
          <p:cNvSpPr txBox="1"/>
          <p:nvPr/>
        </p:nvSpPr>
        <p:spPr>
          <a:xfrm>
            <a:off x="4804375" y="1653193"/>
            <a:ext cx="2109600" cy="484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242424"/>
              </a:solidFill>
              <a:latin typeface="Anaheim"/>
              <a:ea typeface="Anaheim"/>
              <a:cs typeface="B Nazanin" panose="00000400000000000000" pitchFamily="2" charset="-78"/>
              <a:sym typeface="Anaheim"/>
            </a:endParaRPr>
          </a:p>
        </p:txBody>
      </p:sp>
      <p:sp>
        <p:nvSpPr>
          <p:cNvPr id="4294" name="Google Shape;4294;p102"/>
          <p:cNvSpPr/>
          <p:nvPr/>
        </p:nvSpPr>
        <p:spPr>
          <a:xfrm>
            <a:off x="1239664" y="2737586"/>
            <a:ext cx="207300" cy="207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95" name="Google Shape;4295;p102"/>
          <p:cNvSpPr/>
          <p:nvPr/>
        </p:nvSpPr>
        <p:spPr>
          <a:xfrm>
            <a:off x="7696964" y="2723124"/>
            <a:ext cx="207300" cy="2073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4296" name="Google Shape;4296;p102"/>
          <p:cNvGrpSpPr/>
          <p:nvPr/>
        </p:nvGrpSpPr>
        <p:grpSpPr>
          <a:xfrm rot="-2388593" flipH="1">
            <a:off x="3510398" y="4716464"/>
            <a:ext cx="494404" cy="365727"/>
            <a:chOff x="830525" y="3091250"/>
            <a:chExt cx="484300" cy="358275"/>
          </a:xfrm>
        </p:grpSpPr>
        <p:sp>
          <p:nvSpPr>
            <p:cNvPr id="4297" name="Google Shape;4297;p10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98" name="Google Shape;4298;p10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299" name="Google Shape;4299;p10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00" name="Google Shape;4300;p10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301" name="Google Shape;4301;p102"/>
          <p:cNvGrpSpPr/>
          <p:nvPr/>
        </p:nvGrpSpPr>
        <p:grpSpPr>
          <a:xfrm rot="2388593">
            <a:off x="5139198" y="4716464"/>
            <a:ext cx="494404" cy="365727"/>
            <a:chOff x="830525" y="3091250"/>
            <a:chExt cx="484300" cy="358275"/>
          </a:xfrm>
        </p:grpSpPr>
        <p:sp>
          <p:nvSpPr>
            <p:cNvPr id="4302" name="Google Shape;4302;p10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03" name="Google Shape;4303;p10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04" name="Google Shape;4304;p10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05" name="Google Shape;4305;p10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306" name="Google Shape;4306;p102">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4307" name="Google Shape;4307;p102">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308" name="Google Shape;4308;p102">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09" name="Google Shape;4309;p102">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201"/>
                                        </p:tgtEl>
                                        <p:attrNameLst>
                                          <p:attrName>style.visibility</p:attrName>
                                        </p:attrNameLst>
                                      </p:cBhvr>
                                      <p:to>
                                        <p:strVal val="visible"/>
                                      </p:to>
                                    </p:set>
                                    <p:animEffect transition="in" filter="fade">
                                      <p:cBhvr>
                                        <p:cTn id="7" dur="1000"/>
                                        <p:tgtEl>
                                          <p:spTgt spid="4201"/>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262"/>
                                        </p:tgtEl>
                                        <p:attrNameLst>
                                          <p:attrName>style.visibility</p:attrName>
                                        </p:attrNameLst>
                                      </p:cBhvr>
                                      <p:to>
                                        <p:strVal val="visible"/>
                                      </p:to>
                                    </p:set>
                                    <p:animEffect transition="in" filter="fade">
                                      <p:cBhvr>
                                        <p:cTn id="11" dur="1000"/>
                                        <p:tgtEl>
                                          <p:spTgt spid="4262"/>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4246"/>
                                        </p:tgtEl>
                                        <p:attrNameLst>
                                          <p:attrName>style.visibility</p:attrName>
                                        </p:attrNameLst>
                                      </p:cBhvr>
                                      <p:to>
                                        <p:strVal val="visible"/>
                                      </p:to>
                                    </p:set>
                                    <p:animEffect transition="in" filter="fade">
                                      <p:cBhvr>
                                        <p:cTn id="15" dur="1000"/>
                                        <p:tgtEl>
                                          <p:spTgt spid="4246"/>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4209"/>
                                        </p:tgtEl>
                                        <p:attrNameLst>
                                          <p:attrName>style.visibility</p:attrName>
                                        </p:attrNameLst>
                                      </p:cBhvr>
                                      <p:to>
                                        <p:strVal val="visible"/>
                                      </p:to>
                                    </p:set>
                                    <p:animEffect transition="in" filter="fade">
                                      <p:cBhvr>
                                        <p:cTn id="19" dur="1000"/>
                                        <p:tgtEl>
                                          <p:spTgt spid="4209"/>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4225"/>
                                        </p:tgtEl>
                                        <p:attrNameLst>
                                          <p:attrName>style.visibility</p:attrName>
                                        </p:attrNameLst>
                                      </p:cBhvr>
                                      <p:to>
                                        <p:strVal val="visible"/>
                                      </p:to>
                                    </p:set>
                                    <p:animEffect transition="in" filter="fade">
                                      <p:cBhvr>
                                        <p:cTn id="23" dur="1000"/>
                                        <p:tgtEl>
                                          <p:spTgt spid="4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313"/>
        <p:cNvGrpSpPr/>
        <p:nvPr/>
      </p:nvGrpSpPr>
      <p:grpSpPr>
        <a:xfrm>
          <a:off x="0" y="0"/>
          <a:ext cx="0" cy="0"/>
          <a:chOff x="0" y="0"/>
          <a:chExt cx="0" cy="0"/>
        </a:xfrm>
      </p:grpSpPr>
      <p:sp>
        <p:nvSpPr>
          <p:cNvPr id="4314" name="Google Shape;4314;p103"/>
          <p:cNvSpPr txBox="1">
            <a:spLocks noGrp="1"/>
          </p:cNvSpPr>
          <p:nvPr>
            <p:ph type="title"/>
          </p:nvPr>
        </p:nvSpPr>
        <p:spPr>
          <a:xfrm>
            <a:off x="1940550" y="2962225"/>
            <a:ext cx="5262900" cy="109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lt1"/>
              </a:buClr>
              <a:buSzPts val="1100"/>
              <a:buFont typeface="Arial"/>
              <a:buNone/>
            </a:pPr>
            <a:r>
              <a:rPr lang="fa-IR" sz="3400" dirty="0">
                <a:cs typeface="B Nazanin" panose="00000400000000000000" pitchFamily="2" charset="-78"/>
              </a:rPr>
              <a:t>به نظر می رسد این متن مهم است ....</a:t>
            </a:r>
            <a:endParaRPr dirty="0">
              <a:cs typeface="B Nazanin" panose="00000400000000000000" pitchFamily="2" charset="-78"/>
            </a:endParaRPr>
          </a:p>
        </p:txBody>
      </p:sp>
      <p:sp>
        <p:nvSpPr>
          <p:cNvPr id="4315" name="Google Shape;4315;p103"/>
          <p:cNvSpPr txBox="1">
            <a:spLocks noGrp="1"/>
          </p:cNvSpPr>
          <p:nvPr>
            <p:ph type="subTitle" idx="1"/>
          </p:nvPr>
        </p:nvSpPr>
        <p:spPr>
          <a:xfrm>
            <a:off x="792600" y="4127349"/>
            <a:ext cx="7558800" cy="55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fa-IR" dirty="0">
                <a:cs typeface="B Nazanin" panose="00000400000000000000" pitchFamily="2" charset="-78"/>
              </a:rPr>
              <a:t>تنوع زیستی جنگل های بارانی برای رفاه ما و همچنین رفاه سیاره ما حیاتی است. جنگل های بارانی به مدیریت آب و هوا کمک می کنند و اقلامی را که هر روز استفاده می کنیم به ما ارائه می دهند</a:t>
            </a:r>
            <a:endParaRPr dirty="0">
              <a:cs typeface="B Nazanin" panose="00000400000000000000" pitchFamily="2" charset="-78"/>
            </a:endParaRPr>
          </a:p>
        </p:txBody>
      </p:sp>
      <p:pic>
        <p:nvPicPr>
          <p:cNvPr id="4316" name="Google Shape;4316;p103"/>
          <p:cNvPicPr preferRelativeResize="0"/>
          <p:nvPr/>
        </p:nvPicPr>
        <p:blipFill>
          <a:blip r:embed="rId3">
            <a:alphaModFix/>
          </a:blip>
          <a:stretch>
            <a:fillRect/>
          </a:stretch>
        </p:blipFill>
        <p:spPr>
          <a:xfrm>
            <a:off x="3356400" y="460250"/>
            <a:ext cx="2431200" cy="2431200"/>
          </a:xfrm>
          <a:prstGeom prst="ellipse">
            <a:avLst/>
          </a:prstGeom>
          <a:noFill/>
          <a:ln>
            <a:noFill/>
          </a:ln>
        </p:spPr>
      </p:pic>
      <p:grpSp>
        <p:nvGrpSpPr>
          <p:cNvPr id="4317" name="Google Shape;4317;p103"/>
          <p:cNvGrpSpPr/>
          <p:nvPr/>
        </p:nvGrpSpPr>
        <p:grpSpPr>
          <a:xfrm rot="-2388593" flipH="1">
            <a:off x="3510398" y="4716464"/>
            <a:ext cx="494404" cy="365727"/>
            <a:chOff x="830525" y="3091250"/>
            <a:chExt cx="484300" cy="358275"/>
          </a:xfrm>
        </p:grpSpPr>
        <p:sp>
          <p:nvSpPr>
            <p:cNvPr id="4318" name="Google Shape;4318;p10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19" name="Google Shape;4319;p10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20" name="Google Shape;4320;p10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21" name="Google Shape;4321;p10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322" name="Google Shape;4322;p103"/>
          <p:cNvGrpSpPr/>
          <p:nvPr/>
        </p:nvGrpSpPr>
        <p:grpSpPr>
          <a:xfrm rot="2388593">
            <a:off x="5139198" y="4716464"/>
            <a:ext cx="494404" cy="365727"/>
            <a:chOff x="830525" y="3091250"/>
            <a:chExt cx="484300" cy="358275"/>
          </a:xfrm>
        </p:grpSpPr>
        <p:sp>
          <p:nvSpPr>
            <p:cNvPr id="4323" name="Google Shape;4323;p10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24" name="Google Shape;4324;p10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25" name="Google Shape;4325;p10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26" name="Google Shape;4326;p10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327" name="Google Shape;4327;p103">
            <a:hlinkClick r:id="rId4"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4328" name="Google Shape;4328;p103">
            <a:hlinkClick r:id="rId5"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329" name="Google Shape;4329;p103">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30" name="Google Shape;4330;p103">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316"/>
                                        </p:tgtEl>
                                        <p:attrNameLst>
                                          <p:attrName>style.visibility</p:attrName>
                                        </p:attrNameLst>
                                      </p:cBhvr>
                                      <p:to>
                                        <p:strVal val="visible"/>
                                      </p:to>
                                    </p:set>
                                    <p:anim calcmode="lin" valueType="num">
                                      <p:cBhvr additive="base">
                                        <p:cTn id="7" dur="1000"/>
                                        <p:tgtEl>
                                          <p:spTgt spid="4316"/>
                                        </p:tgtEl>
                                        <p:attrNameLst>
                                          <p:attrName>ppt_w</p:attrName>
                                        </p:attrNameLst>
                                      </p:cBhvr>
                                      <p:tavLst>
                                        <p:tav tm="0">
                                          <p:val>
                                            <p:strVal val="0"/>
                                          </p:val>
                                        </p:tav>
                                        <p:tav tm="100000">
                                          <p:val>
                                            <p:strVal val="#ppt_w"/>
                                          </p:val>
                                        </p:tav>
                                      </p:tavLst>
                                    </p:anim>
                                    <p:anim calcmode="lin" valueType="num">
                                      <p:cBhvr additive="base">
                                        <p:cTn id="8" dur="1000"/>
                                        <p:tgtEl>
                                          <p:spTgt spid="4316"/>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334"/>
        <p:cNvGrpSpPr/>
        <p:nvPr/>
      </p:nvGrpSpPr>
      <p:grpSpPr>
        <a:xfrm>
          <a:off x="0" y="0"/>
          <a:ext cx="0" cy="0"/>
          <a:chOff x="0" y="0"/>
          <a:chExt cx="0" cy="0"/>
        </a:xfrm>
      </p:grpSpPr>
      <p:sp>
        <p:nvSpPr>
          <p:cNvPr id="4335" name="Google Shape;4335;p104"/>
          <p:cNvSpPr txBox="1">
            <a:spLocks noGrp="1"/>
          </p:cNvSpPr>
          <p:nvPr>
            <p:ph type="title"/>
          </p:nvPr>
        </p:nvSpPr>
        <p:spPr>
          <a:xfrm>
            <a:off x="1596300" y="1189338"/>
            <a:ext cx="5951400" cy="1840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8000" dirty="0">
                <a:cs typeface="B Nazanin" panose="00000400000000000000" pitchFamily="2" charset="-78"/>
              </a:rPr>
              <a:t>خوش آمدید...</a:t>
            </a:r>
            <a:endParaRPr sz="8000" dirty="0">
              <a:cs typeface="B Nazanin" panose="00000400000000000000" pitchFamily="2" charset="-78"/>
            </a:endParaRPr>
          </a:p>
        </p:txBody>
      </p:sp>
      <p:sp>
        <p:nvSpPr>
          <p:cNvPr id="4336" name="Google Shape;4336;p104"/>
          <p:cNvSpPr txBox="1">
            <a:spLocks noGrp="1"/>
          </p:cNvSpPr>
          <p:nvPr>
            <p:ph type="subTitle" idx="1"/>
          </p:nvPr>
        </p:nvSpPr>
        <p:spPr>
          <a:xfrm>
            <a:off x="1738625" y="3030150"/>
            <a:ext cx="5666700" cy="765300"/>
          </a:xfrm>
          <a:prstGeom prst="rect">
            <a:avLst/>
          </a:prstGeom>
        </p:spPr>
        <p:txBody>
          <a:bodyPr spcFirstLastPara="1" wrap="square" lIns="91425" tIns="91425" rIns="91425" bIns="91425" anchor="ctr" anchorCtr="0">
            <a:noAutofit/>
          </a:bodyPr>
          <a:lstStyle/>
          <a:p>
            <a:pPr marL="0" lvl="0" indent="0" algn="ctr" rtl="1">
              <a:lnSpc>
                <a:spcPct val="150000"/>
              </a:lnSpc>
              <a:spcBef>
                <a:spcPts val="0"/>
              </a:spcBef>
              <a:spcAft>
                <a:spcPts val="0"/>
              </a:spcAft>
              <a:buNone/>
            </a:pPr>
            <a:r>
              <a:rPr lang="fa-IR" dirty="0">
                <a:cs typeface="B Nazanin" panose="00000400000000000000" pitchFamily="2" charset="-78"/>
              </a:rPr>
              <a:t>برگ‌های بسیاری از گیاهان در تاج‌پوش‌های مرطوب جنگل‌های بارانی نوک‌دار هستند و اجازه می‌دهند باران از نقاط برگ‌ها چکه کند. این "نقاط چکه" به خشک و بدون کپک ماندن برگها کمک می کند</a:t>
            </a:r>
            <a:endParaRPr dirty="0">
              <a:cs typeface="B Nazanin" panose="00000400000000000000" pitchFamily="2" charset="-78"/>
            </a:endParaRPr>
          </a:p>
        </p:txBody>
      </p:sp>
      <p:grpSp>
        <p:nvGrpSpPr>
          <p:cNvPr id="4337" name="Google Shape;4337;p104"/>
          <p:cNvGrpSpPr/>
          <p:nvPr/>
        </p:nvGrpSpPr>
        <p:grpSpPr>
          <a:xfrm rot="-2388593" flipH="1">
            <a:off x="3510398" y="4716464"/>
            <a:ext cx="494404" cy="365727"/>
            <a:chOff x="830525" y="3091250"/>
            <a:chExt cx="484300" cy="358275"/>
          </a:xfrm>
        </p:grpSpPr>
        <p:sp>
          <p:nvSpPr>
            <p:cNvPr id="4338" name="Google Shape;4338;p10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9" name="Google Shape;4339;p10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0" name="Google Shape;4340;p10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1" name="Google Shape;4341;p10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342" name="Google Shape;4342;p104"/>
          <p:cNvGrpSpPr/>
          <p:nvPr/>
        </p:nvGrpSpPr>
        <p:grpSpPr>
          <a:xfrm rot="2388593">
            <a:off x="5139198" y="4716464"/>
            <a:ext cx="494404" cy="365727"/>
            <a:chOff x="830525" y="3091250"/>
            <a:chExt cx="484300" cy="358275"/>
          </a:xfrm>
        </p:grpSpPr>
        <p:sp>
          <p:nvSpPr>
            <p:cNvPr id="4343" name="Google Shape;4343;p10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4" name="Google Shape;4344;p10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5" name="Google Shape;4345;p10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6" name="Google Shape;4346;p10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347" name="Google Shape;4347;p104">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4348" name="Google Shape;4348;p104">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349" name="Google Shape;4349;p104">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0" name="Google Shape;4350;p104">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335"/>
                                        </p:tgtEl>
                                        <p:attrNameLst>
                                          <p:attrName>style.visibility</p:attrName>
                                        </p:attrNameLst>
                                      </p:cBhvr>
                                      <p:to>
                                        <p:strVal val="visible"/>
                                      </p:to>
                                    </p:set>
                                    <p:anim calcmode="lin" valueType="num">
                                      <p:cBhvr additive="base">
                                        <p:cTn id="7" dur="1000"/>
                                        <p:tgtEl>
                                          <p:spTgt spid="4335"/>
                                        </p:tgtEl>
                                        <p:attrNameLst>
                                          <p:attrName>ppt_w</p:attrName>
                                        </p:attrNameLst>
                                      </p:cBhvr>
                                      <p:tavLst>
                                        <p:tav tm="0">
                                          <p:val>
                                            <p:strVal val="0"/>
                                          </p:val>
                                        </p:tav>
                                        <p:tav tm="100000">
                                          <p:val>
                                            <p:strVal val="#ppt_w"/>
                                          </p:val>
                                        </p:tav>
                                      </p:tavLst>
                                    </p:anim>
                                    <p:anim calcmode="lin" valueType="num">
                                      <p:cBhvr additive="base">
                                        <p:cTn id="8" dur="1000"/>
                                        <p:tgtEl>
                                          <p:spTgt spid="4335"/>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354"/>
        <p:cNvGrpSpPr/>
        <p:nvPr/>
      </p:nvGrpSpPr>
      <p:grpSpPr>
        <a:xfrm>
          <a:off x="0" y="0"/>
          <a:ext cx="0" cy="0"/>
          <a:chOff x="0" y="0"/>
          <a:chExt cx="0" cy="0"/>
        </a:xfrm>
      </p:grpSpPr>
      <p:sp>
        <p:nvSpPr>
          <p:cNvPr id="4355" name="Google Shape;4355;p105"/>
          <p:cNvSpPr txBox="1"/>
          <p:nvPr/>
        </p:nvSpPr>
        <p:spPr>
          <a:xfrm flipH="1">
            <a:off x="4922412" y="1249455"/>
            <a:ext cx="1230900" cy="430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a:solidFill>
                  <a:schemeClr val="dk1"/>
                </a:solidFill>
                <a:latin typeface="Gorditas"/>
                <a:ea typeface="Gorditas"/>
                <a:cs typeface="B Nazanin" panose="00000400000000000000" pitchFamily="2" charset="-78"/>
                <a:sym typeface="Gorditas"/>
              </a:rPr>
              <a:t>80%</a:t>
            </a:r>
            <a:endParaRPr sz="2600" b="1">
              <a:solidFill>
                <a:srgbClr val="107A6F"/>
              </a:solidFill>
              <a:latin typeface="Merriweather"/>
              <a:ea typeface="Merriweather"/>
              <a:cs typeface="B Nazanin" panose="00000400000000000000" pitchFamily="2" charset="-78"/>
              <a:sym typeface="Merriweather"/>
            </a:endParaRPr>
          </a:p>
        </p:txBody>
      </p:sp>
      <p:sp>
        <p:nvSpPr>
          <p:cNvPr id="4356" name="Google Shape;4356;p105"/>
          <p:cNvSpPr txBox="1"/>
          <p:nvPr/>
        </p:nvSpPr>
        <p:spPr>
          <a:xfrm flipH="1">
            <a:off x="2990688" y="1249455"/>
            <a:ext cx="1230900" cy="430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a:solidFill>
                  <a:schemeClr val="dk1"/>
                </a:solidFill>
                <a:latin typeface="Gorditas"/>
                <a:ea typeface="Gorditas"/>
                <a:cs typeface="B Nazanin" panose="00000400000000000000" pitchFamily="2" charset="-78"/>
                <a:sym typeface="Gorditas"/>
              </a:rPr>
              <a:t>55%</a:t>
            </a:r>
            <a:endParaRPr sz="2600" b="1">
              <a:solidFill>
                <a:srgbClr val="107A6F"/>
              </a:solidFill>
              <a:latin typeface="Merriweather"/>
              <a:ea typeface="Merriweather"/>
              <a:cs typeface="B Nazanin" panose="00000400000000000000" pitchFamily="2" charset="-78"/>
              <a:sym typeface="Merriweather"/>
            </a:endParaRPr>
          </a:p>
        </p:txBody>
      </p:sp>
      <p:sp>
        <p:nvSpPr>
          <p:cNvPr id="4357" name="Google Shape;4357;p105"/>
          <p:cNvSpPr txBox="1"/>
          <p:nvPr/>
        </p:nvSpPr>
        <p:spPr>
          <a:xfrm flipH="1">
            <a:off x="6854113" y="1249455"/>
            <a:ext cx="1230900" cy="430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a:solidFill>
                  <a:schemeClr val="dk1"/>
                </a:solidFill>
                <a:latin typeface="Gorditas"/>
                <a:ea typeface="Gorditas"/>
                <a:cs typeface="B Nazanin" panose="00000400000000000000" pitchFamily="2" charset="-78"/>
                <a:sym typeface="Gorditas"/>
              </a:rPr>
              <a:t>35%</a:t>
            </a:r>
            <a:endParaRPr sz="2600" b="1">
              <a:solidFill>
                <a:srgbClr val="107A6F"/>
              </a:solidFill>
              <a:latin typeface="Merriweather"/>
              <a:ea typeface="Merriweather"/>
              <a:cs typeface="B Nazanin" panose="00000400000000000000" pitchFamily="2" charset="-78"/>
              <a:sym typeface="Merriweather"/>
            </a:endParaRPr>
          </a:p>
        </p:txBody>
      </p:sp>
      <p:sp>
        <p:nvSpPr>
          <p:cNvPr id="4358" name="Google Shape;4358;p105"/>
          <p:cNvSpPr txBox="1"/>
          <p:nvPr/>
        </p:nvSpPr>
        <p:spPr>
          <a:xfrm flipH="1">
            <a:off x="1058988" y="1249455"/>
            <a:ext cx="1230900" cy="430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a:solidFill>
                  <a:schemeClr val="dk1"/>
                </a:solidFill>
                <a:latin typeface="Gorditas"/>
                <a:ea typeface="Gorditas"/>
                <a:cs typeface="B Nazanin" panose="00000400000000000000" pitchFamily="2" charset="-78"/>
                <a:sym typeface="Gorditas"/>
              </a:rPr>
              <a:t>70%</a:t>
            </a:r>
            <a:endParaRPr sz="2600" b="1">
              <a:solidFill>
                <a:srgbClr val="107A6F"/>
              </a:solidFill>
              <a:latin typeface="Merriweather"/>
              <a:ea typeface="Merriweather"/>
              <a:cs typeface="B Nazanin" panose="00000400000000000000" pitchFamily="2" charset="-78"/>
              <a:sym typeface="Merriweather"/>
            </a:endParaRPr>
          </a:p>
        </p:txBody>
      </p:sp>
      <p:sp>
        <p:nvSpPr>
          <p:cNvPr id="4359" name="Google Shape;4359;p105"/>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اینها چند درصد هستند</a:t>
            </a:r>
            <a:endParaRPr dirty="0">
              <a:cs typeface="B Nazanin" panose="00000400000000000000" pitchFamily="2" charset="-78"/>
            </a:endParaRPr>
          </a:p>
        </p:txBody>
      </p:sp>
      <p:sp>
        <p:nvSpPr>
          <p:cNvPr id="4360" name="Google Shape;4360;p105"/>
          <p:cNvSpPr txBox="1"/>
          <p:nvPr/>
        </p:nvSpPr>
        <p:spPr>
          <a:xfrm flipH="1">
            <a:off x="2608038" y="3742805"/>
            <a:ext cx="1791163" cy="621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595959"/>
              </a:solidFill>
              <a:latin typeface="Montserrat"/>
              <a:ea typeface="Montserrat"/>
              <a:cs typeface="B Nazanin" panose="00000400000000000000" pitchFamily="2" charset="-78"/>
              <a:sym typeface="Montserrat"/>
            </a:endParaRPr>
          </a:p>
        </p:txBody>
      </p:sp>
      <p:sp>
        <p:nvSpPr>
          <p:cNvPr id="4361" name="Google Shape;4361;p105"/>
          <p:cNvSpPr txBox="1"/>
          <p:nvPr/>
        </p:nvSpPr>
        <p:spPr>
          <a:xfrm flipH="1">
            <a:off x="4511975" y="3742791"/>
            <a:ext cx="1818950" cy="621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595959"/>
              </a:solidFill>
              <a:latin typeface="Montserrat"/>
              <a:ea typeface="Montserrat"/>
              <a:cs typeface="B Nazanin" panose="00000400000000000000" pitchFamily="2" charset="-78"/>
              <a:sym typeface="Montserrat"/>
            </a:endParaRPr>
          </a:p>
        </p:txBody>
      </p:sp>
      <p:sp>
        <p:nvSpPr>
          <p:cNvPr id="4362" name="Google Shape;4362;p105"/>
          <p:cNvSpPr txBox="1"/>
          <p:nvPr/>
        </p:nvSpPr>
        <p:spPr>
          <a:xfrm flipH="1">
            <a:off x="6535963" y="3742800"/>
            <a:ext cx="1726662" cy="621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595959"/>
              </a:solidFill>
              <a:latin typeface="Montserrat"/>
              <a:ea typeface="Montserrat"/>
              <a:cs typeface="B Nazanin" panose="00000400000000000000" pitchFamily="2" charset="-78"/>
              <a:sym typeface="Montserrat"/>
            </a:endParaRPr>
          </a:p>
        </p:txBody>
      </p:sp>
      <p:sp>
        <p:nvSpPr>
          <p:cNvPr id="4363" name="Google Shape;4363;p105"/>
          <p:cNvSpPr txBox="1"/>
          <p:nvPr/>
        </p:nvSpPr>
        <p:spPr>
          <a:xfrm flipH="1">
            <a:off x="740838" y="3742805"/>
            <a:ext cx="1726662" cy="621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dirty="0">
              <a:solidFill>
                <a:srgbClr val="595959"/>
              </a:solidFill>
              <a:latin typeface="Montserrat"/>
              <a:ea typeface="Montserrat"/>
              <a:cs typeface="B Nazanin" panose="00000400000000000000" pitchFamily="2" charset="-78"/>
              <a:sym typeface="Montserrat"/>
            </a:endParaRPr>
          </a:p>
        </p:txBody>
      </p:sp>
      <p:sp>
        <p:nvSpPr>
          <p:cNvPr id="4364" name="Google Shape;4364;p105"/>
          <p:cNvSpPr txBox="1"/>
          <p:nvPr/>
        </p:nvSpPr>
        <p:spPr>
          <a:xfrm flipH="1">
            <a:off x="6535963" y="3272192"/>
            <a:ext cx="1867200" cy="279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endParaRPr sz="1200" b="1" dirty="0">
              <a:solidFill>
                <a:srgbClr val="595959"/>
              </a:solidFill>
              <a:latin typeface="Montserrat"/>
              <a:ea typeface="Montserrat"/>
              <a:cs typeface="B Nazanin" panose="00000400000000000000" pitchFamily="2" charset="-78"/>
              <a:sym typeface="Montserrat"/>
            </a:endParaRPr>
          </a:p>
        </p:txBody>
      </p:sp>
      <p:sp>
        <p:nvSpPr>
          <p:cNvPr id="4365" name="Google Shape;4365;p105"/>
          <p:cNvSpPr txBox="1"/>
          <p:nvPr/>
        </p:nvSpPr>
        <p:spPr>
          <a:xfrm flipH="1">
            <a:off x="4604262" y="3272192"/>
            <a:ext cx="1867200" cy="279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endParaRPr lang="fa-IR" sz="1200" b="1" dirty="0">
              <a:solidFill>
                <a:srgbClr val="595959"/>
              </a:solidFill>
              <a:latin typeface="Montserrat"/>
              <a:ea typeface="Montserrat"/>
              <a:cs typeface="B Nazanin" panose="00000400000000000000" pitchFamily="2" charset="-78"/>
              <a:sym typeface="Montserrat"/>
            </a:endParaRPr>
          </a:p>
        </p:txBody>
      </p:sp>
      <p:sp>
        <p:nvSpPr>
          <p:cNvPr id="4366" name="Google Shape;4366;p105"/>
          <p:cNvSpPr txBox="1"/>
          <p:nvPr/>
        </p:nvSpPr>
        <p:spPr>
          <a:xfrm flipH="1">
            <a:off x="2672538" y="3272192"/>
            <a:ext cx="1867200" cy="279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endParaRPr lang="fa-IR" sz="1200" b="1" dirty="0">
              <a:solidFill>
                <a:srgbClr val="595959"/>
              </a:solidFill>
              <a:latin typeface="Montserrat"/>
              <a:ea typeface="Montserrat"/>
              <a:cs typeface="B Nazanin" panose="00000400000000000000" pitchFamily="2" charset="-78"/>
              <a:sym typeface="Montserrat"/>
            </a:endParaRPr>
          </a:p>
        </p:txBody>
      </p:sp>
      <p:sp>
        <p:nvSpPr>
          <p:cNvPr id="4367" name="Google Shape;4367;p105"/>
          <p:cNvSpPr txBox="1"/>
          <p:nvPr/>
        </p:nvSpPr>
        <p:spPr>
          <a:xfrm flipH="1">
            <a:off x="740838" y="3272192"/>
            <a:ext cx="1867200" cy="279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عنوان</a:t>
            </a:r>
            <a:endParaRPr lang="fa-IR" sz="1200" b="1" dirty="0">
              <a:solidFill>
                <a:srgbClr val="595959"/>
              </a:solidFill>
              <a:latin typeface="Montserrat"/>
              <a:ea typeface="Montserrat"/>
              <a:cs typeface="B Nazanin" panose="00000400000000000000" pitchFamily="2" charset="-78"/>
              <a:sym typeface="Montserrat"/>
            </a:endParaRPr>
          </a:p>
        </p:txBody>
      </p:sp>
      <p:sp>
        <p:nvSpPr>
          <p:cNvPr id="4368" name="Google Shape;4368;p105"/>
          <p:cNvSpPr/>
          <p:nvPr/>
        </p:nvSpPr>
        <p:spPr>
          <a:xfrm flipH="1">
            <a:off x="4938612" y="1840342"/>
            <a:ext cx="1198500" cy="1198500"/>
          </a:xfrm>
          <a:prstGeom prst="pie">
            <a:avLst>
              <a:gd name="adj1" fmla="val 16253300"/>
              <a:gd name="adj2" fmla="val 11856784"/>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69" name="Google Shape;4369;p105"/>
          <p:cNvSpPr/>
          <p:nvPr/>
        </p:nvSpPr>
        <p:spPr>
          <a:xfrm flipH="1">
            <a:off x="3006888" y="1840342"/>
            <a:ext cx="1198500" cy="1198500"/>
          </a:xfrm>
          <a:prstGeom prst="pie">
            <a:avLst>
              <a:gd name="adj1" fmla="val 16253300"/>
              <a:gd name="adj2" fmla="val 6419525"/>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0" name="Google Shape;4370;p105"/>
          <p:cNvSpPr/>
          <p:nvPr/>
        </p:nvSpPr>
        <p:spPr>
          <a:xfrm flipH="1">
            <a:off x="1075188" y="1840342"/>
            <a:ext cx="1198500" cy="1198500"/>
          </a:xfrm>
          <a:prstGeom prst="pie">
            <a:avLst>
              <a:gd name="adj1" fmla="val 16253300"/>
              <a:gd name="adj2" fmla="val 9930142"/>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1" name="Google Shape;4371;p105"/>
          <p:cNvSpPr/>
          <p:nvPr/>
        </p:nvSpPr>
        <p:spPr>
          <a:xfrm flipH="1">
            <a:off x="6870313" y="1840342"/>
            <a:ext cx="1198500" cy="1198500"/>
          </a:xfrm>
          <a:prstGeom prst="pie">
            <a:avLst>
              <a:gd name="adj1" fmla="val 16253300"/>
              <a:gd name="adj2" fmla="val 1565623"/>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2" name="Google Shape;4372;p105"/>
          <p:cNvSpPr/>
          <p:nvPr/>
        </p:nvSpPr>
        <p:spPr>
          <a:xfrm flipH="1">
            <a:off x="1234638" y="1999792"/>
            <a:ext cx="879600" cy="8796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3" name="Google Shape;4373;p105"/>
          <p:cNvSpPr/>
          <p:nvPr/>
        </p:nvSpPr>
        <p:spPr>
          <a:xfrm flipH="1">
            <a:off x="3166338" y="1999792"/>
            <a:ext cx="879600" cy="8796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4" name="Google Shape;4374;p105"/>
          <p:cNvSpPr/>
          <p:nvPr/>
        </p:nvSpPr>
        <p:spPr>
          <a:xfrm flipH="1">
            <a:off x="5098062" y="1999792"/>
            <a:ext cx="879600" cy="8796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5" name="Google Shape;4375;p105"/>
          <p:cNvSpPr/>
          <p:nvPr/>
        </p:nvSpPr>
        <p:spPr>
          <a:xfrm flipH="1">
            <a:off x="7029763" y="1999792"/>
            <a:ext cx="879600" cy="8796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4376" name="Google Shape;4376;p105"/>
          <p:cNvGrpSpPr/>
          <p:nvPr/>
        </p:nvGrpSpPr>
        <p:grpSpPr>
          <a:xfrm>
            <a:off x="3308930" y="2179145"/>
            <a:ext cx="522830" cy="520876"/>
            <a:chOff x="1180825" y="238125"/>
            <a:chExt cx="5238775" cy="5219200"/>
          </a:xfrm>
        </p:grpSpPr>
        <p:sp>
          <p:nvSpPr>
            <p:cNvPr id="4377" name="Google Shape;4377;p105"/>
            <p:cNvSpPr/>
            <p:nvPr/>
          </p:nvSpPr>
          <p:spPr>
            <a:xfrm>
              <a:off x="1190625" y="238125"/>
              <a:ext cx="5219200" cy="5092800"/>
            </a:xfrm>
            <a:custGeom>
              <a:avLst/>
              <a:gdLst/>
              <a:ahLst/>
              <a:cxnLst/>
              <a:rect l="l" t="t" r="r" b="b"/>
              <a:pathLst>
                <a:path w="208768" h="203712" extrusionOk="0">
                  <a:moveTo>
                    <a:pt x="104384" y="0"/>
                  </a:moveTo>
                  <a:cubicBezTo>
                    <a:pt x="46744" y="0"/>
                    <a:pt x="0" y="46744"/>
                    <a:pt x="0" y="104384"/>
                  </a:cubicBezTo>
                  <a:cubicBezTo>
                    <a:pt x="0" y="140004"/>
                    <a:pt x="17843" y="171450"/>
                    <a:pt x="45048" y="190272"/>
                  </a:cubicBezTo>
                  <a:lnTo>
                    <a:pt x="48636" y="190272"/>
                  </a:lnTo>
                  <a:lnTo>
                    <a:pt x="51539" y="194414"/>
                  </a:lnTo>
                  <a:cubicBezTo>
                    <a:pt x="57998" y="198231"/>
                    <a:pt x="64914" y="201330"/>
                    <a:pt x="72188" y="203711"/>
                  </a:cubicBezTo>
                  <a:lnTo>
                    <a:pt x="136579" y="203711"/>
                  </a:lnTo>
                  <a:cubicBezTo>
                    <a:pt x="143854" y="201330"/>
                    <a:pt x="150769" y="198231"/>
                    <a:pt x="157228" y="194414"/>
                  </a:cubicBezTo>
                  <a:lnTo>
                    <a:pt x="160131" y="190272"/>
                  </a:lnTo>
                  <a:lnTo>
                    <a:pt x="163719" y="190272"/>
                  </a:lnTo>
                  <a:cubicBezTo>
                    <a:pt x="190924" y="171450"/>
                    <a:pt x="208767" y="140004"/>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8" name="Google Shape;4378;p105"/>
            <p:cNvSpPr/>
            <p:nvPr/>
          </p:nvSpPr>
          <p:spPr>
            <a:xfrm>
              <a:off x="5121300" y="4372325"/>
              <a:ext cx="209625" cy="726175"/>
            </a:xfrm>
            <a:custGeom>
              <a:avLst/>
              <a:gdLst/>
              <a:ahLst/>
              <a:cxnLst/>
              <a:rect l="l" t="t" r="r" b="b"/>
              <a:pathLst>
                <a:path w="8385" h="29047" extrusionOk="0">
                  <a:moveTo>
                    <a:pt x="5155" y="1"/>
                  </a:moveTo>
                  <a:cubicBezTo>
                    <a:pt x="3586" y="1"/>
                    <a:pt x="2277" y="1220"/>
                    <a:pt x="2154" y="2787"/>
                  </a:cubicBezTo>
                  <a:lnTo>
                    <a:pt x="1" y="29046"/>
                  </a:lnTo>
                  <a:cubicBezTo>
                    <a:pt x="2219" y="27742"/>
                    <a:pt x="4372" y="26372"/>
                    <a:pt x="6492" y="24904"/>
                  </a:cubicBezTo>
                  <a:lnTo>
                    <a:pt x="8254" y="3309"/>
                  </a:lnTo>
                  <a:cubicBezTo>
                    <a:pt x="8384" y="1613"/>
                    <a:pt x="7112" y="145"/>
                    <a:pt x="5448" y="15"/>
                  </a:cubicBezTo>
                  <a:cubicBezTo>
                    <a:pt x="5350" y="5"/>
                    <a:pt x="5252" y="1"/>
                    <a:pt x="5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9" name="Google Shape;4379;p105"/>
            <p:cNvSpPr/>
            <p:nvPr/>
          </p:nvSpPr>
          <p:spPr>
            <a:xfrm>
              <a:off x="4368600" y="3950825"/>
              <a:ext cx="969650" cy="574375"/>
            </a:xfrm>
            <a:custGeom>
              <a:avLst/>
              <a:gdLst/>
              <a:ahLst/>
              <a:cxnLst/>
              <a:rect l="l" t="t" r="r" b="b"/>
              <a:pathLst>
                <a:path w="38786" h="22975" extrusionOk="0">
                  <a:moveTo>
                    <a:pt x="3490" y="0"/>
                  </a:moveTo>
                  <a:cubicBezTo>
                    <a:pt x="2399" y="0"/>
                    <a:pt x="1349" y="602"/>
                    <a:pt x="783" y="1641"/>
                  </a:cubicBezTo>
                  <a:cubicBezTo>
                    <a:pt x="1" y="3109"/>
                    <a:pt x="588" y="4968"/>
                    <a:pt x="2056" y="5751"/>
                  </a:cubicBezTo>
                  <a:lnTo>
                    <a:pt x="33860" y="22616"/>
                  </a:lnTo>
                  <a:cubicBezTo>
                    <a:pt x="34317" y="22844"/>
                    <a:pt x="34806" y="22975"/>
                    <a:pt x="35295" y="22975"/>
                  </a:cubicBezTo>
                  <a:cubicBezTo>
                    <a:pt x="36404" y="22975"/>
                    <a:pt x="37448" y="22387"/>
                    <a:pt x="38003" y="21344"/>
                  </a:cubicBezTo>
                  <a:cubicBezTo>
                    <a:pt x="38786" y="19843"/>
                    <a:pt x="38231" y="17984"/>
                    <a:pt x="36731" y="17201"/>
                  </a:cubicBezTo>
                  <a:lnTo>
                    <a:pt x="4926" y="369"/>
                  </a:lnTo>
                  <a:cubicBezTo>
                    <a:pt x="4465" y="119"/>
                    <a:pt x="3974" y="0"/>
                    <a:pt x="349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0" name="Google Shape;4380;p105"/>
            <p:cNvSpPr/>
            <p:nvPr/>
          </p:nvSpPr>
          <p:spPr>
            <a:xfrm>
              <a:off x="2269525" y="4372325"/>
              <a:ext cx="209600" cy="726175"/>
            </a:xfrm>
            <a:custGeom>
              <a:avLst/>
              <a:gdLst/>
              <a:ahLst/>
              <a:cxnLst/>
              <a:rect l="l" t="t" r="r" b="b"/>
              <a:pathLst>
                <a:path w="8384" h="29047" extrusionOk="0">
                  <a:moveTo>
                    <a:pt x="3229" y="1"/>
                  </a:moveTo>
                  <a:cubicBezTo>
                    <a:pt x="3132" y="1"/>
                    <a:pt x="3034" y="5"/>
                    <a:pt x="2936" y="15"/>
                  </a:cubicBezTo>
                  <a:cubicBezTo>
                    <a:pt x="1272" y="145"/>
                    <a:pt x="0" y="1613"/>
                    <a:pt x="131" y="3309"/>
                  </a:cubicBezTo>
                  <a:lnTo>
                    <a:pt x="1892" y="24904"/>
                  </a:lnTo>
                  <a:cubicBezTo>
                    <a:pt x="4012" y="26372"/>
                    <a:pt x="6165" y="27742"/>
                    <a:pt x="8383" y="29046"/>
                  </a:cubicBezTo>
                  <a:lnTo>
                    <a:pt x="6230" y="2787"/>
                  </a:lnTo>
                  <a:cubicBezTo>
                    <a:pt x="6108" y="1220"/>
                    <a:pt x="4798" y="1"/>
                    <a:pt x="322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1" name="Google Shape;4381;p105"/>
            <p:cNvSpPr/>
            <p:nvPr/>
          </p:nvSpPr>
          <p:spPr>
            <a:xfrm>
              <a:off x="2262175" y="3950825"/>
              <a:ext cx="969650" cy="574375"/>
            </a:xfrm>
            <a:custGeom>
              <a:avLst/>
              <a:gdLst/>
              <a:ahLst/>
              <a:cxnLst/>
              <a:rect l="l" t="t" r="r" b="b"/>
              <a:pathLst>
                <a:path w="38786" h="22975" extrusionOk="0">
                  <a:moveTo>
                    <a:pt x="35296" y="0"/>
                  </a:moveTo>
                  <a:cubicBezTo>
                    <a:pt x="34812" y="0"/>
                    <a:pt x="34321" y="119"/>
                    <a:pt x="33860" y="369"/>
                  </a:cubicBezTo>
                  <a:lnTo>
                    <a:pt x="2056" y="17201"/>
                  </a:lnTo>
                  <a:cubicBezTo>
                    <a:pt x="555" y="17984"/>
                    <a:pt x="1" y="19843"/>
                    <a:pt x="783" y="21344"/>
                  </a:cubicBezTo>
                  <a:cubicBezTo>
                    <a:pt x="1338" y="22387"/>
                    <a:pt x="2382" y="22975"/>
                    <a:pt x="3491" y="22975"/>
                  </a:cubicBezTo>
                  <a:cubicBezTo>
                    <a:pt x="3980" y="22975"/>
                    <a:pt x="4469" y="22844"/>
                    <a:pt x="4926" y="22616"/>
                  </a:cubicBezTo>
                  <a:lnTo>
                    <a:pt x="36730" y="5751"/>
                  </a:lnTo>
                  <a:cubicBezTo>
                    <a:pt x="38198" y="4968"/>
                    <a:pt x="38786" y="3109"/>
                    <a:pt x="38003" y="1641"/>
                  </a:cubicBezTo>
                  <a:cubicBezTo>
                    <a:pt x="37438" y="602"/>
                    <a:pt x="36387" y="0"/>
                    <a:pt x="3529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2" name="Google Shape;4382;p105"/>
            <p:cNvSpPr/>
            <p:nvPr/>
          </p:nvSpPr>
          <p:spPr>
            <a:xfrm>
              <a:off x="5812025" y="4421575"/>
              <a:ext cx="607575" cy="492625"/>
            </a:xfrm>
            <a:custGeom>
              <a:avLst/>
              <a:gdLst/>
              <a:ahLst/>
              <a:cxnLst/>
              <a:rect l="l" t="t" r="r" b="b"/>
              <a:pathLst>
                <a:path w="24303" h="19705" extrusionOk="0">
                  <a:moveTo>
                    <a:pt x="3456" y="0"/>
                  </a:moveTo>
                  <a:cubicBezTo>
                    <a:pt x="2547" y="0"/>
                    <a:pt x="1648" y="403"/>
                    <a:pt x="1045" y="1176"/>
                  </a:cubicBezTo>
                  <a:cubicBezTo>
                    <a:pt x="1" y="2514"/>
                    <a:pt x="229" y="4438"/>
                    <a:pt x="1567" y="5482"/>
                  </a:cubicBezTo>
                  <a:lnTo>
                    <a:pt x="18986" y="19052"/>
                  </a:lnTo>
                  <a:cubicBezTo>
                    <a:pt x="19540" y="19509"/>
                    <a:pt x="20192" y="19704"/>
                    <a:pt x="20845" y="19704"/>
                  </a:cubicBezTo>
                  <a:cubicBezTo>
                    <a:pt x="21758" y="19704"/>
                    <a:pt x="22672" y="19313"/>
                    <a:pt x="23259" y="18530"/>
                  </a:cubicBezTo>
                  <a:cubicBezTo>
                    <a:pt x="24303" y="17193"/>
                    <a:pt x="24074" y="15301"/>
                    <a:pt x="22737" y="14257"/>
                  </a:cubicBezTo>
                  <a:lnTo>
                    <a:pt x="5350" y="654"/>
                  </a:lnTo>
                  <a:cubicBezTo>
                    <a:pt x="4787" y="214"/>
                    <a:pt x="4118" y="0"/>
                    <a:pt x="345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3" name="Google Shape;4383;p105"/>
            <p:cNvSpPr/>
            <p:nvPr/>
          </p:nvSpPr>
          <p:spPr>
            <a:xfrm>
              <a:off x="5432825" y="3159250"/>
              <a:ext cx="551300" cy="1415700"/>
            </a:xfrm>
            <a:custGeom>
              <a:avLst/>
              <a:gdLst/>
              <a:ahLst/>
              <a:cxnLst/>
              <a:rect l="l" t="t" r="r" b="b"/>
              <a:pathLst>
                <a:path w="22052" h="56628" extrusionOk="0">
                  <a:moveTo>
                    <a:pt x="3388" y="1"/>
                  </a:moveTo>
                  <a:cubicBezTo>
                    <a:pt x="3099" y="1"/>
                    <a:pt x="2805" y="42"/>
                    <a:pt x="2512" y="130"/>
                  </a:cubicBezTo>
                  <a:cubicBezTo>
                    <a:pt x="914" y="619"/>
                    <a:pt x="1" y="2348"/>
                    <a:pt x="457" y="3946"/>
                  </a:cubicBezTo>
                  <a:lnTo>
                    <a:pt x="15691" y="54442"/>
                  </a:lnTo>
                  <a:cubicBezTo>
                    <a:pt x="16082" y="55747"/>
                    <a:pt x="17322" y="56627"/>
                    <a:pt x="18626" y="56627"/>
                  </a:cubicBezTo>
                  <a:cubicBezTo>
                    <a:pt x="18920" y="56627"/>
                    <a:pt x="19214" y="56562"/>
                    <a:pt x="19507" y="56497"/>
                  </a:cubicBezTo>
                  <a:cubicBezTo>
                    <a:pt x="21138" y="56008"/>
                    <a:pt x="22052" y="54279"/>
                    <a:pt x="21562" y="52680"/>
                  </a:cubicBezTo>
                  <a:lnTo>
                    <a:pt x="6329" y="2185"/>
                  </a:lnTo>
                  <a:cubicBezTo>
                    <a:pt x="5927" y="873"/>
                    <a:pt x="4712" y="1"/>
                    <a:pt x="338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4" name="Google Shape;4384;p105"/>
            <p:cNvSpPr/>
            <p:nvPr/>
          </p:nvSpPr>
          <p:spPr>
            <a:xfrm>
              <a:off x="4423250" y="3159425"/>
              <a:ext cx="1181675" cy="620425"/>
            </a:xfrm>
            <a:custGeom>
              <a:avLst/>
              <a:gdLst/>
              <a:ahLst/>
              <a:cxnLst/>
              <a:rect l="l" t="t" r="r" b="b"/>
              <a:pathLst>
                <a:path w="47267" h="24817" extrusionOk="0">
                  <a:moveTo>
                    <a:pt x="43783" y="0"/>
                  </a:moveTo>
                  <a:cubicBezTo>
                    <a:pt x="43354" y="0"/>
                    <a:pt x="42918" y="92"/>
                    <a:pt x="42504" y="286"/>
                  </a:cubicBezTo>
                  <a:lnTo>
                    <a:pt x="2186" y="18977"/>
                  </a:lnTo>
                  <a:cubicBezTo>
                    <a:pt x="653" y="19695"/>
                    <a:pt x="0" y="21489"/>
                    <a:pt x="718" y="23022"/>
                  </a:cubicBezTo>
                  <a:cubicBezTo>
                    <a:pt x="1240" y="24164"/>
                    <a:pt x="2316" y="24816"/>
                    <a:pt x="3490" y="24816"/>
                  </a:cubicBezTo>
                  <a:cubicBezTo>
                    <a:pt x="3915" y="24816"/>
                    <a:pt x="4339" y="24718"/>
                    <a:pt x="4763" y="24522"/>
                  </a:cubicBezTo>
                  <a:lnTo>
                    <a:pt x="45081" y="5831"/>
                  </a:lnTo>
                  <a:cubicBezTo>
                    <a:pt x="46614" y="5114"/>
                    <a:pt x="47266" y="3320"/>
                    <a:pt x="46549" y="1786"/>
                  </a:cubicBezTo>
                  <a:cubicBezTo>
                    <a:pt x="46049" y="668"/>
                    <a:pt x="44941" y="0"/>
                    <a:pt x="437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5" name="Google Shape;4385;p105"/>
            <p:cNvSpPr/>
            <p:nvPr/>
          </p:nvSpPr>
          <p:spPr>
            <a:xfrm>
              <a:off x="1180825" y="4472775"/>
              <a:ext cx="607575" cy="492800"/>
            </a:xfrm>
            <a:custGeom>
              <a:avLst/>
              <a:gdLst/>
              <a:ahLst/>
              <a:cxnLst/>
              <a:rect l="l" t="t" r="r" b="b"/>
              <a:pathLst>
                <a:path w="24303" h="19712" extrusionOk="0">
                  <a:moveTo>
                    <a:pt x="20826" y="1"/>
                  </a:moveTo>
                  <a:cubicBezTo>
                    <a:pt x="20170" y="1"/>
                    <a:pt x="19510" y="207"/>
                    <a:pt x="18953" y="629"/>
                  </a:cubicBezTo>
                  <a:lnTo>
                    <a:pt x="1566" y="14231"/>
                  </a:lnTo>
                  <a:cubicBezTo>
                    <a:pt x="229" y="15275"/>
                    <a:pt x="1" y="17200"/>
                    <a:pt x="1044" y="18537"/>
                  </a:cubicBezTo>
                  <a:cubicBezTo>
                    <a:pt x="1632" y="19287"/>
                    <a:pt x="2545" y="19711"/>
                    <a:pt x="3458" y="19711"/>
                  </a:cubicBezTo>
                  <a:cubicBezTo>
                    <a:pt x="4111" y="19711"/>
                    <a:pt x="4763" y="19483"/>
                    <a:pt x="5318" y="19059"/>
                  </a:cubicBezTo>
                  <a:lnTo>
                    <a:pt x="22737" y="5456"/>
                  </a:lnTo>
                  <a:cubicBezTo>
                    <a:pt x="24074" y="4413"/>
                    <a:pt x="24302" y="2488"/>
                    <a:pt x="23259" y="1183"/>
                  </a:cubicBezTo>
                  <a:cubicBezTo>
                    <a:pt x="22650" y="404"/>
                    <a:pt x="21742" y="1"/>
                    <a:pt x="2082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6" name="Google Shape;4386;p105"/>
            <p:cNvSpPr/>
            <p:nvPr/>
          </p:nvSpPr>
          <p:spPr>
            <a:xfrm>
              <a:off x="1616300" y="3210550"/>
              <a:ext cx="551300" cy="1414950"/>
            </a:xfrm>
            <a:custGeom>
              <a:avLst/>
              <a:gdLst/>
              <a:ahLst/>
              <a:cxnLst/>
              <a:rect l="l" t="t" r="r" b="b"/>
              <a:pathLst>
                <a:path w="22052" h="56598" extrusionOk="0">
                  <a:moveTo>
                    <a:pt x="18648" y="1"/>
                  </a:moveTo>
                  <a:cubicBezTo>
                    <a:pt x="17330" y="1"/>
                    <a:pt x="16123" y="855"/>
                    <a:pt x="15723" y="2188"/>
                  </a:cubicBezTo>
                  <a:lnTo>
                    <a:pt x="490" y="52651"/>
                  </a:lnTo>
                  <a:cubicBezTo>
                    <a:pt x="1" y="54282"/>
                    <a:pt x="914" y="55978"/>
                    <a:pt x="2545" y="56467"/>
                  </a:cubicBezTo>
                  <a:cubicBezTo>
                    <a:pt x="2839" y="56565"/>
                    <a:pt x="3132" y="56598"/>
                    <a:pt x="3426" y="56598"/>
                  </a:cubicBezTo>
                  <a:cubicBezTo>
                    <a:pt x="4730" y="56598"/>
                    <a:pt x="5970" y="55750"/>
                    <a:pt x="6361" y="54412"/>
                  </a:cubicBezTo>
                  <a:lnTo>
                    <a:pt x="21595" y="3949"/>
                  </a:lnTo>
                  <a:cubicBezTo>
                    <a:pt x="22052" y="2318"/>
                    <a:pt x="21138" y="622"/>
                    <a:pt x="19540" y="133"/>
                  </a:cubicBezTo>
                  <a:cubicBezTo>
                    <a:pt x="19242" y="44"/>
                    <a:pt x="18942" y="1"/>
                    <a:pt x="1864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7" name="Google Shape;4387;p105"/>
            <p:cNvSpPr/>
            <p:nvPr/>
          </p:nvSpPr>
          <p:spPr>
            <a:xfrm>
              <a:off x="1995500" y="3210650"/>
              <a:ext cx="1181675" cy="619750"/>
            </a:xfrm>
            <a:custGeom>
              <a:avLst/>
              <a:gdLst/>
              <a:ahLst/>
              <a:cxnLst/>
              <a:rect l="l" t="t" r="r" b="b"/>
              <a:pathLst>
                <a:path w="47267" h="24790" extrusionOk="0">
                  <a:moveTo>
                    <a:pt x="3460" y="1"/>
                  </a:moveTo>
                  <a:cubicBezTo>
                    <a:pt x="2310" y="1"/>
                    <a:pt x="1215" y="649"/>
                    <a:pt x="718" y="1760"/>
                  </a:cubicBezTo>
                  <a:cubicBezTo>
                    <a:pt x="1" y="3293"/>
                    <a:pt x="653" y="5120"/>
                    <a:pt x="2186" y="5837"/>
                  </a:cubicBezTo>
                  <a:lnTo>
                    <a:pt x="42504" y="24496"/>
                  </a:lnTo>
                  <a:cubicBezTo>
                    <a:pt x="42929" y="24692"/>
                    <a:pt x="43353" y="24790"/>
                    <a:pt x="43777" y="24790"/>
                  </a:cubicBezTo>
                  <a:cubicBezTo>
                    <a:pt x="44951" y="24790"/>
                    <a:pt x="46027" y="24137"/>
                    <a:pt x="46549" y="23028"/>
                  </a:cubicBezTo>
                  <a:cubicBezTo>
                    <a:pt x="47267" y="21495"/>
                    <a:pt x="46615" y="19668"/>
                    <a:pt x="45081" y="18951"/>
                  </a:cubicBezTo>
                  <a:lnTo>
                    <a:pt x="4763" y="292"/>
                  </a:lnTo>
                  <a:cubicBezTo>
                    <a:pt x="4341" y="94"/>
                    <a:pt x="3896" y="1"/>
                    <a:pt x="346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8" name="Google Shape;4388;p105"/>
            <p:cNvSpPr/>
            <p:nvPr/>
          </p:nvSpPr>
          <p:spPr>
            <a:xfrm>
              <a:off x="1602450" y="1252225"/>
              <a:ext cx="942725" cy="608750"/>
            </a:xfrm>
            <a:custGeom>
              <a:avLst/>
              <a:gdLst/>
              <a:ahLst/>
              <a:cxnLst/>
              <a:rect l="l" t="t" r="r" b="b"/>
              <a:pathLst>
                <a:path w="37709" h="24350" extrusionOk="0">
                  <a:moveTo>
                    <a:pt x="3503" y="1"/>
                  </a:moveTo>
                  <a:cubicBezTo>
                    <a:pt x="2462" y="1"/>
                    <a:pt x="1442" y="543"/>
                    <a:pt x="881" y="1516"/>
                  </a:cubicBezTo>
                  <a:cubicBezTo>
                    <a:pt x="0" y="2951"/>
                    <a:pt x="489" y="4843"/>
                    <a:pt x="1957" y="5691"/>
                  </a:cubicBezTo>
                  <a:lnTo>
                    <a:pt x="32653" y="23893"/>
                  </a:lnTo>
                  <a:cubicBezTo>
                    <a:pt x="33142" y="24186"/>
                    <a:pt x="33696" y="24350"/>
                    <a:pt x="34218" y="24350"/>
                  </a:cubicBezTo>
                  <a:cubicBezTo>
                    <a:pt x="35262" y="24350"/>
                    <a:pt x="36273" y="23795"/>
                    <a:pt x="36860" y="22849"/>
                  </a:cubicBezTo>
                  <a:cubicBezTo>
                    <a:pt x="37709" y="21381"/>
                    <a:pt x="37252" y="19522"/>
                    <a:pt x="35784" y="18641"/>
                  </a:cubicBezTo>
                  <a:lnTo>
                    <a:pt x="5056" y="439"/>
                  </a:lnTo>
                  <a:cubicBezTo>
                    <a:pt x="4571" y="142"/>
                    <a:pt x="4035" y="1"/>
                    <a:pt x="35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9" name="Google Shape;4389;p105"/>
            <p:cNvSpPr/>
            <p:nvPr/>
          </p:nvSpPr>
          <p:spPr>
            <a:xfrm>
              <a:off x="2371450" y="1707775"/>
              <a:ext cx="455900" cy="934450"/>
            </a:xfrm>
            <a:custGeom>
              <a:avLst/>
              <a:gdLst/>
              <a:ahLst/>
              <a:cxnLst/>
              <a:rect l="l" t="t" r="r" b="b"/>
              <a:pathLst>
                <a:path w="18236" h="37378" extrusionOk="0">
                  <a:moveTo>
                    <a:pt x="3478" y="0"/>
                  </a:moveTo>
                  <a:cubicBezTo>
                    <a:pt x="3126" y="0"/>
                    <a:pt x="2766" y="62"/>
                    <a:pt x="2414" y="191"/>
                  </a:cubicBezTo>
                  <a:cubicBezTo>
                    <a:pt x="849" y="745"/>
                    <a:pt x="1" y="2507"/>
                    <a:pt x="588" y="4105"/>
                  </a:cubicBezTo>
                  <a:lnTo>
                    <a:pt x="11907" y="35355"/>
                  </a:lnTo>
                  <a:cubicBezTo>
                    <a:pt x="12363" y="36594"/>
                    <a:pt x="13538" y="37377"/>
                    <a:pt x="14810" y="37377"/>
                  </a:cubicBezTo>
                  <a:cubicBezTo>
                    <a:pt x="15136" y="37377"/>
                    <a:pt x="15495" y="37312"/>
                    <a:pt x="15854" y="37182"/>
                  </a:cubicBezTo>
                  <a:cubicBezTo>
                    <a:pt x="17420" y="36627"/>
                    <a:pt x="18235" y="34866"/>
                    <a:pt x="17681" y="33267"/>
                  </a:cubicBezTo>
                  <a:lnTo>
                    <a:pt x="6329" y="2017"/>
                  </a:lnTo>
                  <a:cubicBezTo>
                    <a:pt x="5896" y="771"/>
                    <a:pt x="4729" y="0"/>
                    <a:pt x="347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0" name="Google Shape;4390;p105"/>
            <p:cNvSpPr/>
            <p:nvPr/>
          </p:nvSpPr>
          <p:spPr>
            <a:xfrm>
              <a:off x="2657700" y="2489275"/>
              <a:ext cx="571675" cy="243475"/>
            </a:xfrm>
            <a:custGeom>
              <a:avLst/>
              <a:gdLst/>
              <a:ahLst/>
              <a:cxnLst/>
              <a:rect l="l" t="t" r="r" b="b"/>
              <a:pathLst>
                <a:path w="22867" h="9739" extrusionOk="0">
                  <a:moveTo>
                    <a:pt x="3309" y="0"/>
                  </a:moveTo>
                  <a:cubicBezTo>
                    <a:pt x="1911" y="0"/>
                    <a:pt x="667" y="971"/>
                    <a:pt x="359" y="2399"/>
                  </a:cubicBezTo>
                  <a:cubicBezTo>
                    <a:pt x="0" y="4030"/>
                    <a:pt x="1044" y="5661"/>
                    <a:pt x="2675" y="6052"/>
                  </a:cubicBezTo>
                  <a:lnTo>
                    <a:pt x="18822" y="9640"/>
                  </a:lnTo>
                  <a:cubicBezTo>
                    <a:pt x="19050" y="9706"/>
                    <a:pt x="19278" y="9738"/>
                    <a:pt x="19507" y="9738"/>
                  </a:cubicBezTo>
                  <a:cubicBezTo>
                    <a:pt x="20909" y="9738"/>
                    <a:pt x="22182" y="8760"/>
                    <a:pt x="22475" y="7324"/>
                  </a:cubicBezTo>
                  <a:cubicBezTo>
                    <a:pt x="22867" y="5693"/>
                    <a:pt x="21823" y="4062"/>
                    <a:pt x="20159" y="3671"/>
                  </a:cubicBezTo>
                  <a:lnTo>
                    <a:pt x="4012" y="83"/>
                  </a:lnTo>
                  <a:cubicBezTo>
                    <a:pt x="3776" y="27"/>
                    <a:pt x="3540" y="0"/>
                    <a:pt x="330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1" name="Google Shape;4391;p105"/>
            <p:cNvSpPr/>
            <p:nvPr/>
          </p:nvSpPr>
          <p:spPr>
            <a:xfrm>
              <a:off x="5055250" y="1252225"/>
              <a:ext cx="942750" cy="608750"/>
            </a:xfrm>
            <a:custGeom>
              <a:avLst/>
              <a:gdLst/>
              <a:ahLst/>
              <a:cxnLst/>
              <a:rect l="l" t="t" r="r" b="b"/>
              <a:pathLst>
                <a:path w="37710" h="24350" extrusionOk="0">
                  <a:moveTo>
                    <a:pt x="34206" y="1"/>
                  </a:moveTo>
                  <a:cubicBezTo>
                    <a:pt x="33675" y="1"/>
                    <a:pt x="33138" y="142"/>
                    <a:pt x="32653" y="439"/>
                  </a:cubicBezTo>
                  <a:lnTo>
                    <a:pt x="1925" y="18641"/>
                  </a:lnTo>
                  <a:cubicBezTo>
                    <a:pt x="457" y="19522"/>
                    <a:pt x="1" y="21381"/>
                    <a:pt x="849" y="22849"/>
                  </a:cubicBezTo>
                  <a:cubicBezTo>
                    <a:pt x="1436" y="23795"/>
                    <a:pt x="2447" y="24350"/>
                    <a:pt x="3491" y="24350"/>
                  </a:cubicBezTo>
                  <a:cubicBezTo>
                    <a:pt x="4013" y="24350"/>
                    <a:pt x="4567" y="24186"/>
                    <a:pt x="5057" y="23893"/>
                  </a:cubicBezTo>
                  <a:lnTo>
                    <a:pt x="35752" y="5691"/>
                  </a:lnTo>
                  <a:cubicBezTo>
                    <a:pt x="37220" y="4843"/>
                    <a:pt x="37709" y="2951"/>
                    <a:pt x="36828" y="1516"/>
                  </a:cubicBezTo>
                  <a:cubicBezTo>
                    <a:pt x="36267" y="543"/>
                    <a:pt x="35247" y="1"/>
                    <a:pt x="342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2" name="Google Shape;4392;p105"/>
            <p:cNvSpPr/>
            <p:nvPr/>
          </p:nvSpPr>
          <p:spPr>
            <a:xfrm>
              <a:off x="4773100" y="1707775"/>
              <a:ext cx="455875" cy="934450"/>
            </a:xfrm>
            <a:custGeom>
              <a:avLst/>
              <a:gdLst/>
              <a:ahLst/>
              <a:cxnLst/>
              <a:rect l="l" t="t" r="r" b="b"/>
              <a:pathLst>
                <a:path w="18235" h="37378" extrusionOk="0">
                  <a:moveTo>
                    <a:pt x="14757" y="0"/>
                  </a:moveTo>
                  <a:cubicBezTo>
                    <a:pt x="13506" y="0"/>
                    <a:pt x="12339" y="771"/>
                    <a:pt x="11906" y="2017"/>
                  </a:cubicBezTo>
                  <a:lnTo>
                    <a:pt x="555" y="33267"/>
                  </a:lnTo>
                  <a:cubicBezTo>
                    <a:pt x="0" y="34866"/>
                    <a:pt x="816" y="36627"/>
                    <a:pt x="2381" y="37182"/>
                  </a:cubicBezTo>
                  <a:cubicBezTo>
                    <a:pt x="2740" y="37312"/>
                    <a:pt x="3099" y="37377"/>
                    <a:pt x="3425" y="37377"/>
                  </a:cubicBezTo>
                  <a:cubicBezTo>
                    <a:pt x="4697" y="37377"/>
                    <a:pt x="5872" y="36594"/>
                    <a:pt x="6328" y="35355"/>
                  </a:cubicBezTo>
                  <a:lnTo>
                    <a:pt x="17647" y="4105"/>
                  </a:lnTo>
                  <a:cubicBezTo>
                    <a:pt x="18235" y="2507"/>
                    <a:pt x="17386" y="745"/>
                    <a:pt x="15821" y="191"/>
                  </a:cubicBezTo>
                  <a:cubicBezTo>
                    <a:pt x="15469" y="62"/>
                    <a:pt x="15110" y="0"/>
                    <a:pt x="1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3" name="Google Shape;4393;p105"/>
            <p:cNvSpPr/>
            <p:nvPr/>
          </p:nvSpPr>
          <p:spPr>
            <a:xfrm>
              <a:off x="4371050" y="2489275"/>
              <a:ext cx="571675" cy="243475"/>
            </a:xfrm>
            <a:custGeom>
              <a:avLst/>
              <a:gdLst/>
              <a:ahLst/>
              <a:cxnLst/>
              <a:rect l="l" t="t" r="r" b="b"/>
              <a:pathLst>
                <a:path w="22867" h="9739" extrusionOk="0">
                  <a:moveTo>
                    <a:pt x="19558" y="0"/>
                  </a:moveTo>
                  <a:cubicBezTo>
                    <a:pt x="19327" y="0"/>
                    <a:pt x="19091" y="27"/>
                    <a:pt x="18855" y="83"/>
                  </a:cubicBezTo>
                  <a:lnTo>
                    <a:pt x="2708" y="3671"/>
                  </a:lnTo>
                  <a:cubicBezTo>
                    <a:pt x="1044" y="4062"/>
                    <a:pt x="0" y="5693"/>
                    <a:pt x="392" y="7324"/>
                  </a:cubicBezTo>
                  <a:cubicBezTo>
                    <a:pt x="685" y="8760"/>
                    <a:pt x="1958" y="9738"/>
                    <a:pt x="3360" y="9738"/>
                  </a:cubicBezTo>
                  <a:cubicBezTo>
                    <a:pt x="3589" y="9738"/>
                    <a:pt x="3817" y="9706"/>
                    <a:pt x="4045" y="9640"/>
                  </a:cubicBezTo>
                  <a:lnTo>
                    <a:pt x="20192" y="6052"/>
                  </a:lnTo>
                  <a:cubicBezTo>
                    <a:pt x="21823" y="5661"/>
                    <a:pt x="22867" y="4030"/>
                    <a:pt x="22508" y="2399"/>
                  </a:cubicBezTo>
                  <a:cubicBezTo>
                    <a:pt x="22200" y="971"/>
                    <a:pt x="20956" y="0"/>
                    <a:pt x="1955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4" name="Google Shape;4394;p105"/>
            <p:cNvSpPr/>
            <p:nvPr/>
          </p:nvSpPr>
          <p:spPr>
            <a:xfrm>
              <a:off x="2846875" y="238125"/>
              <a:ext cx="1906675" cy="1880550"/>
            </a:xfrm>
            <a:custGeom>
              <a:avLst/>
              <a:gdLst/>
              <a:ahLst/>
              <a:cxnLst/>
              <a:rect l="l" t="t" r="r" b="b"/>
              <a:pathLst>
                <a:path w="76267" h="75222" extrusionOk="0">
                  <a:moveTo>
                    <a:pt x="16376" y="0"/>
                  </a:moveTo>
                  <a:cubicBezTo>
                    <a:pt x="13114" y="0"/>
                    <a:pt x="1" y="10797"/>
                    <a:pt x="1" y="36306"/>
                  </a:cubicBezTo>
                  <a:cubicBezTo>
                    <a:pt x="1" y="61782"/>
                    <a:pt x="15495" y="75221"/>
                    <a:pt x="15495" y="75221"/>
                  </a:cubicBezTo>
                  <a:lnTo>
                    <a:pt x="60772" y="75221"/>
                  </a:lnTo>
                  <a:cubicBezTo>
                    <a:pt x="60772" y="75221"/>
                    <a:pt x="76266" y="61782"/>
                    <a:pt x="76266" y="36306"/>
                  </a:cubicBezTo>
                  <a:cubicBezTo>
                    <a:pt x="76266" y="10797"/>
                    <a:pt x="63153" y="0"/>
                    <a:pt x="59891" y="0"/>
                  </a:cubicBezTo>
                  <a:cubicBezTo>
                    <a:pt x="56629" y="0"/>
                    <a:pt x="61783" y="8253"/>
                    <a:pt x="55553" y="11417"/>
                  </a:cubicBezTo>
                  <a:cubicBezTo>
                    <a:pt x="50314" y="14092"/>
                    <a:pt x="51041" y="16463"/>
                    <a:pt x="55155" y="16463"/>
                  </a:cubicBezTo>
                  <a:cubicBezTo>
                    <a:pt x="55908" y="16463"/>
                    <a:pt x="56774" y="16384"/>
                    <a:pt x="57738" y="16212"/>
                  </a:cubicBezTo>
                  <a:cubicBezTo>
                    <a:pt x="58154" y="16138"/>
                    <a:pt x="58546" y="16103"/>
                    <a:pt x="58913" y="16103"/>
                  </a:cubicBezTo>
                  <a:cubicBezTo>
                    <a:pt x="64012" y="16103"/>
                    <a:pt x="64313" y="22865"/>
                    <a:pt x="58227" y="24661"/>
                  </a:cubicBezTo>
                  <a:cubicBezTo>
                    <a:pt x="51703" y="26618"/>
                    <a:pt x="59239" y="30467"/>
                    <a:pt x="62762" y="33240"/>
                  </a:cubicBezTo>
                  <a:cubicBezTo>
                    <a:pt x="66285" y="35980"/>
                    <a:pt x="70362" y="58814"/>
                    <a:pt x="38134" y="67164"/>
                  </a:cubicBezTo>
                  <a:cubicBezTo>
                    <a:pt x="5938" y="58814"/>
                    <a:pt x="10015" y="35980"/>
                    <a:pt x="13506" y="33240"/>
                  </a:cubicBezTo>
                  <a:cubicBezTo>
                    <a:pt x="17029" y="30467"/>
                    <a:pt x="24564" y="26618"/>
                    <a:pt x="18040" y="24661"/>
                  </a:cubicBezTo>
                  <a:cubicBezTo>
                    <a:pt x="11954" y="22865"/>
                    <a:pt x="12255" y="16103"/>
                    <a:pt x="17354" y="16103"/>
                  </a:cubicBezTo>
                  <a:cubicBezTo>
                    <a:pt x="17721" y="16103"/>
                    <a:pt x="18113" y="16138"/>
                    <a:pt x="18529" y="16212"/>
                  </a:cubicBezTo>
                  <a:cubicBezTo>
                    <a:pt x="19493" y="16384"/>
                    <a:pt x="20359" y="16463"/>
                    <a:pt x="21112" y="16463"/>
                  </a:cubicBezTo>
                  <a:cubicBezTo>
                    <a:pt x="25226" y="16463"/>
                    <a:pt x="25953" y="14092"/>
                    <a:pt x="20715" y="11417"/>
                  </a:cubicBezTo>
                  <a:cubicBezTo>
                    <a:pt x="14484" y="8253"/>
                    <a:pt x="19638" y="0"/>
                    <a:pt x="163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5" name="Google Shape;4395;p105"/>
            <p:cNvSpPr/>
            <p:nvPr/>
          </p:nvSpPr>
          <p:spPr>
            <a:xfrm>
              <a:off x="3300300" y="1252550"/>
              <a:ext cx="504825" cy="671225"/>
            </a:xfrm>
            <a:custGeom>
              <a:avLst/>
              <a:gdLst/>
              <a:ahLst/>
              <a:cxnLst/>
              <a:rect l="l" t="t" r="r" b="b"/>
              <a:pathLst>
                <a:path w="20193" h="26849" extrusionOk="0">
                  <a:moveTo>
                    <a:pt x="8436" y="0"/>
                  </a:moveTo>
                  <a:cubicBezTo>
                    <a:pt x="7843" y="0"/>
                    <a:pt x="7242" y="256"/>
                    <a:pt x="6818" y="818"/>
                  </a:cubicBezTo>
                  <a:cubicBezTo>
                    <a:pt x="3426" y="5287"/>
                    <a:pt x="1" y="14094"/>
                    <a:pt x="9167" y="26848"/>
                  </a:cubicBezTo>
                  <a:lnTo>
                    <a:pt x="20192" y="20618"/>
                  </a:lnTo>
                  <a:cubicBezTo>
                    <a:pt x="20192" y="20618"/>
                    <a:pt x="12037" y="14942"/>
                    <a:pt x="10472" y="1796"/>
                  </a:cubicBezTo>
                  <a:cubicBezTo>
                    <a:pt x="10331" y="668"/>
                    <a:pt x="9393" y="0"/>
                    <a:pt x="84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6" name="Google Shape;4396;p105"/>
            <p:cNvSpPr/>
            <p:nvPr/>
          </p:nvSpPr>
          <p:spPr>
            <a:xfrm>
              <a:off x="3795300" y="1252550"/>
              <a:ext cx="504825" cy="671225"/>
            </a:xfrm>
            <a:custGeom>
              <a:avLst/>
              <a:gdLst/>
              <a:ahLst/>
              <a:cxnLst/>
              <a:rect l="l" t="t" r="r" b="b"/>
              <a:pathLst>
                <a:path w="20193" h="26849" extrusionOk="0">
                  <a:moveTo>
                    <a:pt x="11772" y="0"/>
                  </a:moveTo>
                  <a:cubicBezTo>
                    <a:pt x="10812" y="0"/>
                    <a:pt x="9863" y="668"/>
                    <a:pt x="9722" y="1796"/>
                  </a:cubicBezTo>
                  <a:cubicBezTo>
                    <a:pt x="8156" y="14942"/>
                    <a:pt x="1" y="20618"/>
                    <a:pt x="1" y="20618"/>
                  </a:cubicBezTo>
                  <a:lnTo>
                    <a:pt x="11026" y="26848"/>
                  </a:lnTo>
                  <a:cubicBezTo>
                    <a:pt x="20193" y="14094"/>
                    <a:pt x="16767" y="5287"/>
                    <a:pt x="13375" y="818"/>
                  </a:cubicBezTo>
                  <a:cubicBezTo>
                    <a:pt x="12963" y="256"/>
                    <a:pt x="12366" y="0"/>
                    <a:pt x="1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7" name="Google Shape;4397;p105"/>
            <p:cNvSpPr/>
            <p:nvPr/>
          </p:nvSpPr>
          <p:spPr>
            <a:xfrm>
              <a:off x="2971650" y="1577150"/>
              <a:ext cx="1657125" cy="541525"/>
            </a:xfrm>
            <a:custGeom>
              <a:avLst/>
              <a:gdLst/>
              <a:ahLst/>
              <a:cxnLst/>
              <a:rect l="l" t="t" r="r" b="b"/>
              <a:pathLst>
                <a:path w="66285" h="21661" extrusionOk="0">
                  <a:moveTo>
                    <a:pt x="10341" y="1"/>
                  </a:moveTo>
                  <a:cubicBezTo>
                    <a:pt x="6329" y="1175"/>
                    <a:pt x="2773" y="3426"/>
                    <a:pt x="1" y="6427"/>
                  </a:cubicBezTo>
                  <a:cubicBezTo>
                    <a:pt x="4535" y="16474"/>
                    <a:pt x="10504" y="21660"/>
                    <a:pt x="10504" y="21660"/>
                  </a:cubicBezTo>
                  <a:lnTo>
                    <a:pt x="55781" y="21660"/>
                  </a:lnTo>
                  <a:cubicBezTo>
                    <a:pt x="55781" y="21660"/>
                    <a:pt x="61750" y="16474"/>
                    <a:pt x="66284" y="6427"/>
                  </a:cubicBezTo>
                  <a:cubicBezTo>
                    <a:pt x="63512" y="3426"/>
                    <a:pt x="59956" y="1175"/>
                    <a:pt x="55944" y="1"/>
                  </a:cubicBezTo>
                  <a:cubicBezTo>
                    <a:pt x="52127" y="5350"/>
                    <a:pt x="45147" y="10504"/>
                    <a:pt x="33143" y="13603"/>
                  </a:cubicBezTo>
                  <a:cubicBezTo>
                    <a:pt x="21138" y="10504"/>
                    <a:pt x="14158" y="5350"/>
                    <a:pt x="103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8" name="Google Shape;4398;p105"/>
            <p:cNvSpPr/>
            <p:nvPr/>
          </p:nvSpPr>
          <p:spPr>
            <a:xfrm>
              <a:off x="3795300" y="1448300"/>
              <a:ext cx="422450" cy="475475"/>
            </a:xfrm>
            <a:custGeom>
              <a:avLst/>
              <a:gdLst/>
              <a:ahLst/>
              <a:cxnLst/>
              <a:rect l="l" t="t" r="r" b="b"/>
              <a:pathLst>
                <a:path w="16898" h="19019" extrusionOk="0">
                  <a:moveTo>
                    <a:pt x="8449" y="1"/>
                  </a:moveTo>
                  <a:cubicBezTo>
                    <a:pt x="5644" y="8873"/>
                    <a:pt x="1" y="12788"/>
                    <a:pt x="1" y="12788"/>
                  </a:cubicBezTo>
                  <a:lnTo>
                    <a:pt x="11026" y="19018"/>
                  </a:lnTo>
                  <a:cubicBezTo>
                    <a:pt x="15136" y="13277"/>
                    <a:pt x="16702" y="8352"/>
                    <a:pt x="16898" y="4274"/>
                  </a:cubicBezTo>
                  <a:lnTo>
                    <a:pt x="12918" y="4274"/>
                  </a:lnTo>
                  <a:cubicBezTo>
                    <a:pt x="12429" y="4274"/>
                    <a:pt x="12005" y="4013"/>
                    <a:pt x="11744" y="3622"/>
                  </a:cubicBezTo>
                  <a:cubicBezTo>
                    <a:pt x="10863" y="2186"/>
                    <a:pt x="9722" y="979"/>
                    <a:pt x="84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9" name="Google Shape;4399;p105"/>
            <p:cNvSpPr/>
            <p:nvPr/>
          </p:nvSpPr>
          <p:spPr>
            <a:xfrm>
              <a:off x="3382675" y="1448300"/>
              <a:ext cx="422450" cy="475475"/>
            </a:xfrm>
            <a:custGeom>
              <a:avLst/>
              <a:gdLst/>
              <a:ahLst/>
              <a:cxnLst/>
              <a:rect l="l" t="t" r="r" b="b"/>
              <a:pathLst>
                <a:path w="16898" h="19019" extrusionOk="0">
                  <a:moveTo>
                    <a:pt x="8449" y="1"/>
                  </a:moveTo>
                  <a:cubicBezTo>
                    <a:pt x="7177" y="979"/>
                    <a:pt x="6035" y="2186"/>
                    <a:pt x="5154" y="3622"/>
                  </a:cubicBezTo>
                  <a:cubicBezTo>
                    <a:pt x="4893" y="4013"/>
                    <a:pt x="4469" y="4274"/>
                    <a:pt x="3980" y="4274"/>
                  </a:cubicBezTo>
                  <a:lnTo>
                    <a:pt x="0" y="4274"/>
                  </a:lnTo>
                  <a:cubicBezTo>
                    <a:pt x="196" y="8352"/>
                    <a:pt x="1762" y="13277"/>
                    <a:pt x="5872" y="19018"/>
                  </a:cubicBezTo>
                  <a:lnTo>
                    <a:pt x="16897" y="12788"/>
                  </a:lnTo>
                  <a:cubicBezTo>
                    <a:pt x="16897" y="12788"/>
                    <a:pt x="11254" y="8873"/>
                    <a:pt x="84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00" name="Google Shape;4400;p105"/>
            <p:cNvSpPr/>
            <p:nvPr/>
          </p:nvSpPr>
          <p:spPr>
            <a:xfrm>
              <a:off x="2974100" y="1531500"/>
              <a:ext cx="1652225" cy="1003900"/>
            </a:xfrm>
            <a:custGeom>
              <a:avLst/>
              <a:gdLst/>
              <a:ahLst/>
              <a:cxnLst/>
              <a:rect l="l" t="t" r="r" b="b"/>
              <a:pathLst>
                <a:path w="66089" h="40156" extrusionOk="0">
                  <a:moveTo>
                    <a:pt x="33045" y="0"/>
                  </a:moveTo>
                  <a:cubicBezTo>
                    <a:pt x="30598" y="0"/>
                    <a:pt x="28152" y="1174"/>
                    <a:pt x="26684" y="3523"/>
                  </a:cubicBezTo>
                  <a:cubicBezTo>
                    <a:pt x="25314" y="5709"/>
                    <a:pt x="22932" y="7046"/>
                    <a:pt x="20323" y="7046"/>
                  </a:cubicBezTo>
                  <a:lnTo>
                    <a:pt x="16539" y="7046"/>
                  </a:lnTo>
                  <a:cubicBezTo>
                    <a:pt x="7405" y="7046"/>
                    <a:pt x="1" y="14451"/>
                    <a:pt x="1" y="23617"/>
                  </a:cubicBezTo>
                  <a:cubicBezTo>
                    <a:pt x="1" y="32750"/>
                    <a:pt x="7405" y="40155"/>
                    <a:pt x="16539" y="40155"/>
                  </a:cubicBezTo>
                  <a:lnTo>
                    <a:pt x="49550" y="40155"/>
                  </a:lnTo>
                  <a:cubicBezTo>
                    <a:pt x="58684" y="40155"/>
                    <a:pt x="66088" y="32750"/>
                    <a:pt x="66088" y="23617"/>
                  </a:cubicBezTo>
                  <a:cubicBezTo>
                    <a:pt x="66088" y="14451"/>
                    <a:pt x="58684" y="7046"/>
                    <a:pt x="49550" y="7046"/>
                  </a:cubicBezTo>
                  <a:lnTo>
                    <a:pt x="45766" y="7046"/>
                  </a:lnTo>
                  <a:cubicBezTo>
                    <a:pt x="43157" y="7046"/>
                    <a:pt x="40775" y="5709"/>
                    <a:pt x="39405" y="3523"/>
                  </a:cubicBezTo>
                  <a:cubicBezTo>
                    <a:pt x="37938" y="1174"/>
                    <a:pt x="35491" y="0"/>
                    <a:pt x="3304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01" name="Google Shape;4401;p105"/>
            <p:cNvSpPr/>
            <p:nvPr/>
          </p:nvSpPr>
          <p:spPr>
            <a:xfrm>
              <a:off x="2974100" y="1531450"/>
              <a:ext cx="1381475" cy="1003950"/>
            </a:xfrm>
            <a:custGeom>
              <a:avLst/>
              <a:gdLst/>
              <a:ahLst/>
              <a:cxnLst/>
              <a:rect l="l" t="t" r="r" b="b"/>
              <a:pathLst>
                <a:path w="55259" h="40158" extrusionOk="0">
                  <a:moveTo>
                    <a:pt x="33023" y="1"/>
                  </a:moveTo>
                  <a:cubicBezTo>
                    <a:pt x="30582" y="1"/>
                    <a:pt x="28141" y="1172"/>
                    <a:pt x="26684" y="3525"/>
                  </a:cubicBezTo>
                  <a:cubicBezTo>
                    <a:pt x="25314" y="5711"/>
                    <a:pt x="22932" y="7048"/>
                    <a:pt x="20323" y="7048"/>
                  </a:cubicBezTo>
                  <a:lnTo>
                    <a:pt x="16539" y="7048"/>
                  </a:lnTo>
                  <a:cubicBezTo>
                    <a:pt x="7405" y="7048"/>
                    <a:pt x="1" y="14453"/>
                    <a:pt x="1" y="23619"/>
                  </a:cubicBezTo>
                  <a:cubicBezTo>
                    <a:pt x="1" y="32752"/>
                    <a:pt x="7405" y="40157"/>
                    <a:pt x="16539" y="40157"/>
                  </a:cubicBezTo>
                  <a:lnTo>
                    <a:pt x="49550" y="40157"/>
                  </a:lnTo>
                  <a:cubicBezTo>
                    <a:pt x="51540" y="40157"/>
                    <a:pt x="53497" y="39798"/>
                    <a:pt x="55259" y="39146"/>
                  </a:cubicBezTo>
                  <a:cubicBezTo>
                    <a:pt x="37220" y="31741"/>
                    <a:pt x="32653" y="13898"/>
                    <a:pt x="38688" y="2579"/>
                  </a:cubicBezTo>
                  <a:cubicBezTo>
                    <a:pt x="37212" y="862"/>
                    <a:pt x="35117" y="1"/>
                    <a:pt x="3302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02" name="Google Shape;4402;p105"/>
            <p:cNvSpPr/>
            <p:nvPr/>
          </p:nvSpPr>
          <p:spPr>
            <a:xfrm>
              <a:off x="2996125" y="2433425"/>
              <a:ext cx="1608175" cy="726625"/>
            </a:xfrm>
            <a:custGeom>
              <a:avLst/>
              <a:gdLst/>
              <a:ahLst/>
              <a:cxnLst/>
              <a:rect l="l" t="t" r="r" b="b"/>
              <a:pathLst>
                <a:path w="64327" h="29065" extrusionOk="0">
                  <a:moveTo>
                    <a:pt x="32164" y="1"/>
                  </a:moveTo>
                  <a:cubicBezTo>
                    <a:pt x="20225" y="1"/>
                    <a:pt x="12559" y="2121"/>
                    <a:pt x="9199" y="3328"/>
                  </a:cubicBezTo>
                  <a:cubicBezTo>
                    <a:pt x="8025" y="3752"/>
                    <a:pt x="7079" y="4698"/>
                    <a:pt x="6687" y="5905"/>
                  </a:cubicBezTo>
                  <a:lnTo>
                    <a:pt x="848" y="23715"/>
                  </a:lnTo>
                  <a:cubicBezTo>
                    <a:pt x="0" y="26358"/>
                    <a:pt x="1958" y="29065"/>
                    <a:pt x="4730" y="29065"/>
                  </a:cubicBezTo>
                  <a:lnTo>
                    <a:pt x="59597" y="29065"/>
                  </a:lnTo>
                  <a:cubicBezTo>
                    <a:pt x="62370" y="29065"/>
                    <a:pt x="64327" y="26358"/>
                    <a:pt x="63479" y="23715"/>
                  </a:cubicBezTo>
                  <a:lnTo>
                    <a:pt x="57640" y="5905"/>
                  </a:lnTo>
                  <a:cubicBezTo>
                    <a:pt x="57248" y="4698"/>
                    <a:pt x="56302" y="3752"/>
                    <a:pt x="55128" y="3328"/>
                  </a:cubicBezTo>
                  <a:cubicBezTo>
                    <a:pt x="51768" y="2121"/>
                    <a:pt x="44102" y="1"/>
                    <a:pt x="3216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03" name="Google Shape;4403;p105"/>
            <p:cNvSpPr/>
            <p:nvPr/>
          </p:nvSpPr>
          <p:spPr>
            <a:xfrm>
              <a:off x="2996125" y="2439150"/>
              <a:ext cx="645075" cy="720900"/>
            </a:xfrm>
            <a:custGeom>
              <a:avLst/>
              <a:gdLst/>
              <a:ahLst/>
              <a:cxnLst/>
              <a:rect l="l" t="t" r="r" b="b"/>
              <a:pathLst>
                <a:path w="25803" h="28836" extrusionOk="0">
                  <a:moveTo>
                    <a:pt x="25803" y="0"/>
                  </a:moveTo>
                  <a:cubicBezTo>
                    <a:pt x="17452" y="555"/>
                    <a:pt x="11907" y="2120"/>
                    <a:pt x="9199" y="3099"/>
                  </a:cubicBezTo>
                  <a:cubicBezTo>
                    <a:pt x="8025" y="3523"/>
                    <a:pt x="7079" y="4469"/>
                    <a:pt x="6687" y="5676"/>
                  </a:cubicBezTo>
                  <a:lnTo>
                    <a:pt x="848" y="23486"/>
                  </a:lnTo>
                  <a:cubicBezTo>
                    <a:pt x="0" y="26129"/>
                    <a:pt x="1958" y="28836"/>
                    <a:pt x="4730" y="28836"/>
                  </a:cubicBezTo>
                  <a:lnTo>
                    <a:pt x="21040" y="28836"/>
                  </a:lnTo>
                  <a:cubicBezTo>
                    <a:pt x="18268" y="28836"/>
                    <a:pt x="16310" y="26129"/>
                    <a:pt x="17158" y="23486"/>
                  </a:cubicBezTo>
                  <a:lnTo>
                    <a:pt x="24335" y="1990"/>
                  </a:lnTo>
                  <a:cubicBezTo>
                    <a:pt x="24596" y="1174"/>
                    <a:pt x="25118" y="489"/>
                    <a:pt x="258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04" name="Google Shape;4404;p105"/>
            <p:cNvSpPr/>
            <p:nvPr/>
          </p:nvSpPr>
          <p:spPr>
            <a:xfrm>
              <a:off x="2846875" y="3160025"/>
              <a:ext cx="1906675" cy="2297300"/>
            </a:xfrm>
            <a:custGeom>
              <a:avLst/>
              <a:gdLst/>
              <a:ahLst/>
              <a:cxnLst/>
              <a:rect l="l" t="t" r="r" b="b"/>
              <a:pathLst>
                <a:path w="76267" h="91892" extrusionOk="0">
                  <a:moveTo>
                    <a:pt x="12233" y="1"/>
                  </a:moveTo>
                  <a:cubicBezTo>
                    <a:pt x="5481" y="1"/>
                    <a:pt x="1" y="5481"/>
                    <a:pt x="1" y="12233"/>
                  </a:cubicBezTo>
                  <a:lnTo>
                    <a:pt x="1" y="66415"/>
                  </a:lnTo>
                  <a:cubicBezTo>
                    <a:pt x="1" y="73918"/>
                    <a:pt x="2186" y="80931"/>
                    <a:pt x="5938" y="86835"/>
                  </a:cubicBezTo>
                  <a:cubicBezTo>
                    <a:pt x="16083" y="90097"/>
                    <a:pt x="26880" y="91891"/>
                    <a:pt x="38134" y="91891"/>
                  </a:cubicBezTo>
                  <a:cubicBezTo>
                    <a:pt x="49387" y="91891"/>
                    <a:pt x="60185" y="90097"/>
                    <a:pt x="70329" y="86835"/>
                  </a:cubicBezTo>
                  <a:cubicBezTo>
                    <a:pt x="74081" y="80931"/>
                    <a:pt x="76266" y="73918"/>
                    <a:pt x="76266" y="66415"/>
                  </a:cubicBezTo>
                  <a:lnTo>
                    <a:pt x="76266" y="12233"/>
                  </a:lnTo>
                  <a:cubicBezTo>
                    <a:pt x="76266" y="5481"/>
                    <a:pt x="70786" y="1"/>
                    <a:pt x="640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05" name="Google Shape;4405;p105"/>
            <p:cNvSpPr/>
            <p:nvPr/>
          </p:nvSpPr>
          <p:spPr>
            <a:xfrm>
              <a:off x="3723550" y="3160025"/>
              <a:ext cx="153325" cy="2297300"/>
            </a:xfrm>
            <a:custGeom>
              <a:avLst/>
              <a:gdLst/>
              <a:ahLst/>
              <a:cxnLst/>
              <a:rect l="l" t="t" r="r" b="b"/>
              <a:pathLst>
                <a:path w="6133" h="91892" extrusionOk="0">
                  <a:moveTo>
                    <a:pt x="0" y="1"/>
                  </a:moveTo>
                  <a:lnTo>
                    <a:pt x="0" y="91826"/>
                  </a:lnTo>
                  <a:cubicBezTo>
                    <a:pt x="1012" y="91859"/>
                    <a:pt x="2055" y="91891"/>
                    <a:pt x="3067" y="91891"/>
                  </a:cubicBezTo>
                  <a:cubicBezTo>
                    <a:pt x="4078" y="91891"/>
                    <a:pt x="5122" y="91859"/>
                    <a:pt x="6133" y="91826"/>
                  </a:cubicBezTo>
                  <a:lnTo>
                    <a:pt x="6133"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06" name="Google Shape;4406;p105"/>
            <p:cNvSpPr/>
            <p:nvPr/>
          </p:nvSpPr>
          <p:spPr>
            <a:xfrm>
              <a:off x="2846875" y="3160025"/>
              <a:ext cx="703800" cy="2277725"/>
            </a:xfrm>
            <a:custGeom>
              <a:avLst/>
              <a:gdLst/>
              <a:ahLst/>
              <a:cxnLst/>
              <a:rect l="l" t="t" r="r" b="b"/>
              <a:pathLst>
                <a:path w="28152" h="91109" extrusionOk="0">
                  <a:moveTo>
                    <a:pt x="12233" y="1"/>
                  </a:moveTo>
                  <a:cubicBezTo>
                    <a:pt x="5481" y="1"/>
                    <a:pt x="1" y="5481"/>
                    <a:pt x="1" y="12233"/>
                  </a:cubicBezTo>
                  <a:lnTo>
                    <a:pt x="1" y="66415"/>
                  </a:lnTo>
                  <a:cubicBezTo>
                    <a:pt x="1" y="73918"/>
                    <a:pt x="2186" y="80931"/>
                    <a:pt x="5938" y="86835"/>
                  </a:cubicBezTo>
                  <a:cubicBezTo>
                    <a:pt x="12201" y="88857"/>
                    <a:pt x="18692" y="90293"/>
                    <a:pt x="25412" y="91108"/>
                  </a:cubicBezTo>
                  <a:cubicBezTo>
                    <a:pt x="19736" y="84454"/>
                    <a:pt x="16311" y="75842"/>
                    <a:pt x="16311" y="66415"/>
                  </a:cubicBezTo>
                  <a:lnTo>
                    <a:pt x="16311" y="12201"/>
                  </a:lnTo>
                  <a:cubicBezTo>
                    <a:pt x="16311" y="5579"/>
                    <a:pt x="21595" y="197"/>
                    <a:pt x="2815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407" name="Google Shape;4407;p105"/>
          <p:cNvGrpSpPr/>
          <p:nvPr/>
        </p:nvGrpSpPr>
        <p:grpSpPr>
          <a:xfrm>
            <a:off x="1411655" y="2179151"/>
            <a:ext cx="525597" cy="520876"/>
            <a:chOff x="1166975" y="238125"/>
            <a:chExt cx="5266500" cy="5219200"/>
          </a:xfrm>
        </p:grpSpPr>
        <p:sp>
          <p:nvSpPr>
            <p:cNvPr id="4408" name="Google Shape;4408;p105"/>
            <p:cNvSpPr/>
            <p:nvPr/>
          </p:nvSpPr>
          <p:spPr>
            <a:xfrm>
              <a:off x="1190625" y="238125"/>
              <a:ext cx="5219200" cy="5211025"/>
            </a:xfrm>
            <a:custGeom>
              <a:avLst/>
              <a:gdLst/>
              <a:ahLst/>
              <a:cxnLst/>
              <a:rect l="l" t="t" r="r" b="b"/>
              <a:pathLst>
                <a:path w="208768" h="208441" extrusionOk="0">
                  <a:moveTo>
                    <a:pt x="104384" y="0"/>
                  </a:moveTo>
                  <a:cubicBezTo>
                    <a:pt x="46744" y="0"/>
                    <a:pt x="0" y="46744"/>
                    <a:pt x="0" y="104384"/>
                  </a:cubicBezTo>
                  <a:cubicBezTo>
                    <a:pt x="0" y="159283"/>
                    <a:pt x="42406" y="204298"/>
                    <a:pt x="96229" y="208441"/>
                  </a:cubicBezTo>
                  <a:lnTo>
                    <a:pt x="104351" y="201852"/>
                  </a:lnTo>
                  <a:lnTo>
                    <a:pt x="112539" y="208441"/>
                  </a:lnTo>
                  <a:cubicBezTo>
                    <a:pt x="166361" y="204298"/>
                    <a:pt x="208767" y="15928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09" name="Google Shape;4409;p105"/>
            <p:cNvSpPr/>
            <p:nvPr/>
          </p:nvSpPr>
          <p:spPr>
            <a:xfrm>
              <a:off x="3880925" y="1145750"/>
              <a:ext cx="421650" cy="420825"/>
            </a:xfrm>
            <a:custGeom>
              <a:avLst/>
              <a:gdLst/>
              <a:ahLst/>
              <a:cxnLst/>
              <a:rect l="l" t="t" r="r" b="b"/>
              <a:pathLst>
                <a:path w="16866" h="16833" extrusionOk="0">
                  <a:moveTo>
                    <a:pt x="8417" y="1"/>
                  </a:moveTo>
                  <a:cubicBezTo>
                    <a:pt x="3785" y="1"/>
                    <a:pt x="1" y="3752"/>
                    <a:pt x="1" y="8417"/>
                  </a:cubicBezTo>
                  <a:cubicBezTo>
                    <a:pt x="1" y="13081"/>
                    <a:pt x="3785" y="16833"/>
                    <a:pt x="8417" y="16833"/>
                  </a:cubicBezTo>
                  <a:cubicBezTo>
                    <a:pt x="13082" y="16833"/>
                    <a:pt x="16865" y="13081"/>
                    <a:pt x="16865" y="8417"/>
                  </a:cubicBezTo>
                  <a:cubicBezTo>
                    <a:pt x="16865" y="3752"/>
                    <a:pt x="13082" y="1"/>
                    <a:pt x="84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0" name="Google Shape;4410;p105"/>
            <p:cNvSpPr/>
            <p:nvPr/>
          </p:nvSpPr>
          <p:spPr>
            <a:xfrm>
              <a:off x="3297850" y="1145750"/>
              <a:ext cx="421650" cy="420825"/>
            </a:xfrm>
            <a:custGeom>
              <a:avLst/>
              <a:gdLst/>
              <a:ahLst/>
              <a:cxnLst/>
              <a:rect l="l" t="t" r="r" b="b"/>
              <a:pathLst>
                <a:path w="16866" h="16833" extrusionOk="0">
                  <a:moveTo>
                    <a:pt x="8449" y="1"/>
                  </a:moveTo>
                  <a:cubicBezTo>
                    <a:pt x="3785" y="1"/>
                    <a:pt x="1" y="3752"/>
                    <a:pt x="1" y="8417"/>
                  </a:cubicBezTo>
                  <a:cubicBezTo>
                    <a:pt x="1" y="13081"/>
                    <a:pt x="3785" y="16833"/>
                    <a:pt x="8449" y="16833"/>
                  </a:cubicBezTo>
                  <a:cubicBezTo>
                    <a:pt x="13081" y="16833"/>
                    <a:pt x="16865" y="13081"/>
                    <a:pt x="16865" y="8417"/>
                  </a:cubicBezTo>
                  <a:cubicBezTo>
                    <a:pt x="16865" y="3752"/>
                    <a:pt x="13081" y="1"/>
                    <a:pt x="84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1" name="Google Shape;4411;p105"/>
            <p:cNvSpPr/>
            <p:nvPr/>
          </p:nvSpPr>
          <p:spPr>
            <a:xfrm>
              <a:off x="3799375" y="2413850"/>
              <a:ext cx="2610450" cy="1687075"/>
            </a:xfrm>
            <a:custGeom>
              <a:avLst/>
              <a:gdLst/>
              <a:ahLst/>
              <a:cxnLst/>
              <a:rect l="l" t="t" r="r" b="b"/>
              <a:pathLst>
                <a:path w="104418" h="67483" extrusionOk="0">
                  <a:moveTo>
                    <a:pt x="1" y="1"/>
                  </a:moveTo>
                  <a:lnTo>
                    <a:pt x="1" y="7927"/>
                  </a:lnTo>
                  <a:cubicBezTo>
                    <a:pt x="1" y="7927"/>
                    <a:pt x="29391" y="57738"/>
                    <a:pt x="57118" y="65143"/>
                  </a:cubicBezTo>
                  <a:cubicBezTo>
                    <a:pt x="63399" y="66830"/>
                    <a:pt x="69260" y="67483"/>
                    <a:pt x="74569" y="67483"/>
                  </a:cubicBezTo>
                  <a:cubicBezTo>
                    <a:pt x="87733" y="67483"/>
                    <a:pt x="97503" y="63469"/>
                    <a:pt x="101873" y="61261"/>
                  </a:cubicBezTo>
                  <a:cubicBezTo>
                    <a:pt x="103439" y="60478"/>
                    <a:pt x="104417" y="58880"/>
                    <a:pt x="104417" y="57151"/>
                  </a:cubicBezTo>
                  <a:cubicBezTo>
                    <a:pt x="104417" y="55422"/>
                    <a:pt x="103471" y="53856"/>
                    <a:pt x="101938" y="5304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2" name="Google Shape;4412;p105"/>
            <p:cNvSpPr/>
            <p:nvPr/>
          </p:nvSpPr>
          <p:spPr>
            <a:xfrm>
              <a:off x="1190625" y="2413850"/>
              <a:ext cx="2610425" cy="1687075"/>
            </a:xfrm>
            <a:custGeom>
              <a:avLst/>
              <a:gdLst/>
              <a:ahLst/>
              <a:cxnLst/>
              <a:rect l="l" t="t" r="r" b="b"/>
              <a:pathLst>
                <a:path w="104417" h="67483" extrusionOk="0">
                  <a:moveTo>
                    <a:pt x="104416" y="1"/>
                  </a:moveTo>
                  <a:lnTo>
                    <a:pt x="2479" y="53041"/>
                  </a:lnTo>
                  <a:cubicBezTo>
                    <a:pt x="946" y="53856"/>
                    <a:pt x="0" y="55422"/>
                    <a:pt x="0" y="57151"/>
                  </a:cubicBezTo>
                  <a:cubicBezTo>
                    <a:pt x="0" y="58880"/>
                    <a:pt x="979" y="60478"/>
                    <a:pt x="2544" y="61261"/>
                  </a:cubicBezTo>
                  <a:cubicBezTo>
                    <a:pt x="6914" y="63469"/>
                    <a:pt x="16685" y="67483"/>
                    <a:pt x="29848" y="67483"/>
                  </a:cubicBezTo>
                  <a:cubicBezTo>
                    <a:pt x="35157" y="67483"/>
                    <a:pt x="41018" y="66830"/>
                    <a:pt x="47299" y="65143"/>
                  </a:cubicBezTo>
                  <a:cubicBezTo>
                    <a:pt x="75026" y="57738"/>
                    <a:pt x="104416" y="7927"/>
                    <a:pt x="104416" y="7927"/>
                  </a:cubicBezTo>
                  <a:lnTo>
                    <a:pt x="10441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3" name="Google Shape;4413;p105"/>
            <p:cNvSpPr/>
            <p:nvPr/>
          </p:nvSpPr>
          <p:spPr>
            <a:xfrm>
              <a:off x="3801025" y="2037925"/>
              <a:ext cx="2632450" cy="737875"/>
            </a:xfrm>
            <a:custGeom>
              <a:avLst/>
              <a:gdLst/>
              <a:ahLst/>
              <a:cxnLst/>
              <a:rect l="l" t="t" r="r" b="b"/>
              <a:pathLst>
                <a:path w="105298" h="29515" extrusionOk="0">
                  <a:moveTo>
                    <a:pt x="0" y="0"/>
                  </a:moveTo>
                  <a:lnTo>
                    <a:pt x="0" y="7307"/>
                  </a:lnTo>
                  <a:cubicBezTo>
                    <a:pt x="0" y="7307"/>
                    <a:pt x="29030" y="29515"/>
                    <a:pt x="59350" y="29515"/>
                  </a:cubicBezTo>
                  <a:cubicBezTo>
                    <a:pt x="62245" y="29515"/>
                    <a:pt x="65151" y="29312"/>
                    <a:pt x="68045" y="28869"/>
                  </a:cubicBezTo>
                  <a:cubicBezTo>
                    <a:pt x="90520" y="25411"/>
                    <a:pt x="100045" y="13439"/>
                    <a:pt x="103894" y="6035"/>
                  </a:cubicBezTo>
                  <a:cubicBezTo>
                    <a:pt x="105297" y="3295"/>
                    <a:pt x="103307" y="0"/>
                    <a:pt x="100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4" name="Google Shape;4414;p105"/>
            <p:cNvSpPr/>
            <p:nvPr/>
          </p:nvSpPr>
          <p:spPr>
            <a:xfrm>
              <a:off x="1166975" y="2037925"/>
              <a:ext cx="2632425" cy="737875"/>
            </a:xfrm>
            <a:custGeom>
              <a:avLst/>
              <a:gdLst/>
              <a:ahLst/>
              <a:cxnLst/>
              <a:rect l="l" t="t" r="r" b="b"/>
              <a:pathLst>
                <a:path w="105297" h="29515" extrusionOk="0">
                  <a:moveTo>
                    <a:pt x="5121" y="0"/>
                  </a:moveTo>
                  <a:cubicBezTo>
                    <a:pt x="1990" y="0"/>
                    <a:pt x="0" y="3295"/>
                    <a:pt x="1403" y="6035"/>
                  </a:cubicBezTo>
                  <a:cubicBezTo>
                    <a:pt x="5252" y="13439"/>
                    <a:pt x="14777" y="25411"/>
                    <a:pt x="37252" y="28869"/>
                  </a:cubicBezTo>
                  <a:cubicBezTo>
                    <a:pt x="40146" y="29312"/>
                    <a:pt x="43052" y="29515"/>
                    <a:pt x="45947" y="29515"/>
                  </a:cubicBezTo>
                  <a:cubicBezTo>
                    <a:pt x="76267" y="29515"/>
                    <a:pt x="105297" y="7307"/>
                    <a:pt x="105297" y="7307"/>
                  </a:cubicBezTo>
                  <a:lnTo>
                    <a:pt x="10529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5" name="Google Shape;4415;p105"/>
            <p:cNvSpPr/>
            <p:nvPr/>
          </p:nvSpPr>
          <p:spPr>
            <a:xfrm>
              <a:off x="3596325" y="2784900"/>
              <a:ext cx="407775" cy="2672425"/>
            </a:xfrm>
            <a:custGeom>
              <a:avLst/>
              <a:gdLst/>
              <a:ahLst/>
              <a:cxnLst/>
              <a:rect l="l" t="t" r="r" b="b"/>
              <a:pathLst>
                <a:path w="16311" h="106897" extrusionOk="0">
                  <a:moveTo>
                    <a:pt x="1" y="1"/>
                  </a:moveTo>
                  <a:lnTo>
                    <a:pt x="1" y="106570"/>
                  </a:lnTo>
                  <a:cubicBezTo>
                    <a:pt x="2708" y="106798"/>
                    <a:pt x="5416" y="106896"/>
                    <a:pt x="8156" y="106896"/>
                  </a:cubicBezTo>
                  <a:cubicBezTo>
                    <a:pt x="10896" y="106896"/>
                    <a:pt x="13603" y="106798"/>
                    <a:pt x="16311" y="106570"/>
                  </a:cubicBezTo>
                  <a:lnTo>
                    <a:pt x="1631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6" name="Google Shape;4416;p105"/>
            <p:cNvSpPr/>
            <p:nvPr/>
          </p:nvSpPr>
          <p:spPr>
            <a:xfrm>
              <a:off x="2050950" y="564300"/>
              <a:ext cx="942750" cy="608400"/>
            </a:xfrm>
            <a:custGeom>
              <a:avLst/>
              <a:gdLst/>
              <a:ahLst/>
              <a:cxnLst/>
              <a:rect l="l" t="t" r="r" b="b"/>
              <a:pathLst>
                <a:path w="37710" h="24336" extrusionOk="0">
                  <a:moveTo>
                    <a:pt x="3504" y="1"/>
                  </a:moveTo>
                  <a:cubicBezTo>
                    <a:pt x="2463" y="1"/>
                    <a:pt x="1443" y="529"/>
                    <a:pt x="882" y="1501"/>
                  </a:cubicBezTo>
                  <a:cubicBezTo>
                    <a:pt x="1" y="2937"/>
                    <a:pt x="490" y="4829"/>
                    <a:pt x="1958" y="5677"/>
                  </a:cubicBezTo>
                  <a:lnTo>
                    <a:pt x="32653" y="23911"/>
                  </a:lnTo>
                  <a:cubicBezTo>
                    <a:pt x="33143" y="24205"/>
                    <a:pt x="33697" y="24335"/>
                    <a:pt x="34219" y="24335"/>
                  </a:cubicBezTo>
                  <a:cubicBezTo>
                    <a:pt x="35263" y="24335"/>
                    <a:pt x="36274" y="23781"/>
                    <a:pt x="36861" y="22835"/>
                  </a:cubicBezTo>
                  <a:cubicBezTo>
                    <a:pt x="37710" y="21367"/>
                    <a:pt x="37253" y="19508"/>
                    <a:pt x="35785" y="18627"/>
                  </a:cubicBezTo>
                  <a:lnTo>
                    <a:pt x="5057" y="425"/>
                  </a:lnTo>
                  <a:cubicBezTo>
                    <a:pt x="4572" y="138"/>
                    <a:pt x="4035" y="1"/>
                    <a:pt x="35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7" name="Google Shape;4417;p105"/>
            <p:cNvSpPr/>
            <p:nvPr/>
          </p:nvSpPr>
          <p:spPr>
            <a:xfrm>
              <a:off x="2819975" y="1019500"/>
              <a:ext cx="455875" cy="934450"/>
            </a:xfrm>
            <a:custGeom>
              <a:avLst/>
              <a:gdLst/>
              <a:ahLst/>
              <a:cxnLst/>
              <a:rect l="l" t="t" r="r" b="b"/>
              <a:pathLst>
                <a:path w="18235" h="37378" extrusionOk="0">
                  <a:moveTo>
                    <a:pt x="3478" y="0"/>
                  </a:moveTo>
                  <a:cubicBezTo>
                    <a:pt x="3126" y="0"/>
                    <a:pt x="2766" y="61"/>
                    <a:pt x="2414" y="191"/>
                  </a:cubicBezTo>
                  <a:cubicBezTo>
                    <a:pt x="849" y="778"/>
                    <a:pt x="0" y="2507"/>
                    <a:pt x="588" y="4105"/>
                  </a:cubicBezTo>
                  <a:lnTo>
                    <a:pt x="11907" y="35355"/>
                  </a:lnTo>
                  <a:cubicBezTo>
                    <a:pt x="12363" y="36594"/>
                    <a:pt x="13538" y="37377"/>
                    <a:pt x="14810" y="37377"/>
                  </a:cubicBezTo>
                  <a:cubicBezTo>
                    <a:pt x="15136" y="37377"/>
                    <a:pt x="15495" y="37312"/>
                    <a:pt x="15854" y="37214"/>
                  </a:cubicBezTo>
                  <a:cubicBezTo>
                    <a:pt x="17419" y="36627"/>
                    <a:pt x="18235" y="34865"/>
                    <a:pt x="17680" y="33267"/>
                  </a:cubicBezTo>
                  <a:lnTo>
                    <a:pt x="6329" y="2017"/>
                  </a:lnTo>
                  <a:cubicBezTo>
                    <a:pt x="5896" y="771"/>
                    <a:pt x="4729" y="0"/>
                    <a:pt x="347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8" name="Google Shape;4418;p105"/>
            <p:cNvSpPr/>
            <p:nvPr/>
          </p:nvSpPr>
          <p:spPr>
            <a:xfrm>
              <a:off x="3106225" y="1801250"/>
              <a:ext cx="571675" cy="243200"/>
            </a:xfrm>
            <a:custGeom>
              <a:avLst/>
              <a:gdLst/>
              <a:ahLst/>
              <a:cxnLst/>
              <a:rect l="l" t="t" r="r" b="b"/>
              <a:pathLst>
                <a:path w="22867" h="9728" extrusionOk="0">
                  <a:moveTo>
                    <a:pt x="3340" y="0"/>
                  </a:moveTo>
                  <a:cubicBezTo>
                    <a:pt x="1929" y="0"/>
                    <a:pt x="669" y="951"/>
                    <a:pt x="359" y="2389"/>
                  </a:cubicBezTo>
                  <a:cubicBezTo>
                    <a:pt x="0" y="4020"/>
                    <a:pt x="1044" y="5683"/>
                    <a:pt x="2675" y="6042"/>
                  </a:cubicBezTo>
                  <a:lnTo>
                    <a:pt x="18822" y="9663"/>
                  </a:lnTo>
                  <a:cubicBezTo>
                    <a:pt x="19050" y="9695"/>
                    <a:pt x="19278" y="9728"/>
                    <a:pt x="19507" y="9728"/>
                  </a:cubicBezTo>
                  <a:cubicBezTo>
                    <a:pt x="20909" y="9728"/>
                    <a:pt x="22182" y="8749"/>
                    <a:pt x="22475" y="7347"/>
                  </a:cubicBezTo>
                  <a:cubicBezTo>
                    <a:pt x="22867" y="5683"/>
                    <a:pt x="21823" y="4052"/>
                    <a:pt x="20159" y="3693"/>
                  </a:cubicBezTo>
                  <a:lnTo>
                    <a:pt x="4012" y="73"/>
                  </a:lnTo>
                  <a:cubicBezTo>
                    <a:pt x="3786" y="24"/>
                    <a:pt x="3561" y="0"/>
                    <a:pt x="33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19" name="Google Shape;4419;p105"/>
            <p:cNvSpPr/>
            <p:nvPr/>
          </p:nvSpPr>
          <p:spPr>
            <a:xfrm>
              <a:off x="4606725" y="564300"/>
              <a:ext cx="942750" cy="608400"/>
            </a:xfrm>
            <a:custGeom>
              <a:avLst/>
              <a:gdLst/>
              <a:ahLst/>
              <a:cxnLst/>
              <a:rect l="l" t="t" r="r" b="b"/>
              <a:pathLst>
                <a:path w="37710" h="24336" extrusionOk="0">
                  <a:moveTo>
                    <a:pt x="34206" y="1"/>
                  </a:moveTo>
                  <a:cubicBezTo>
                    <a:pt x="33675" y="1"/>
                    <a:pt x="33138" y="138"/>
                    <a:pt x="32653" y="425"/>
                  </a:cubicBezTo>
                  <a:lnTo>
                    <a:pt x="1925" y="18627"/>
                  </a:lnTo>
                  <a:cubicBezTo>
                    <a:pt x="457" y="19508"/>
                    <a:pt x="1" y="21367"/>
                    <a:pt x="849" y="22835"/>
                  </a:cubicBezTo>
                  <a:cubicBezTo>
                    <a:pt x="1436" y="23781"/>
                    <a:pt x="2447" y="24335"/>
                    <a:pt x="3491" y="24335"/>
                  </a:cubicBezTo>
                  <a:cubicBezTo>
                    <a:pt x="4013" y="24335"/>
                    <a:pt x="4567" y="24205"/>
                    <a:pt x="5057" y="23911"/>
                  </a:cubicBezTo>
                  <a:lnTo>
                    <a:pt x="35752" y="5677"/>
                  </a:lnTo>
                  <a:cubicBezTo>
                    <a:pt x="37220" y="4829"/>
                    <a:pt x="37709" y="2937"/>
                    <a:pt x="36828" y="1501"/>
                  </a:cubicBezTo>
                  <a:cubicBezTo>
                    <a:pt x="36267" y="529"/>
                    <a:pt x="35248" y="1"/>
                    <a:pt x="342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0" name="Google Shape;4420;p105"/>
            <p:cNvSpPr/>
            <p:nvPr/>
          </p:nvSpPr>
          <p:spPr>
            <a:xfrm>
              <a:off x="4324575" y="1019500"/>
              <a:ext cx="455875" cy="934450"/>
            </a:xfrm>
            <a:custGeom>
              <a:avLst/>
              <a:gdLst/>
              <a:ahLst/>
              <a:cxnLst/>
              <a:rect l="l" t="t" r="r" b="b"/>
              <a:pathLst>
                <a:path w="18235" h="37378" extrusionOk="0">
                  <a:moveTo>
                    <a:pt x="14757" y="0"/>
                  </a:moveTo>
                  <a:cubicBezTo>
                    <a:pt x="13506" y="0"/>
                    <a:pt x="12339" y="771"/>
                    <a:pt x="11906" y="2017"/>
                  </a:cubicBezTo>
                  <a:lnTo>
                    <a:pt x="555" y="33267"/>
                  </a:lnTo>
                  <a:cubicBezTo>
                    <a:pt x="0" y="34865"/>
                    <a:pt x="816" y="36627"/>
                    <a:pt x="2381" y="37214"/>
                  </a:cubicBezTo>
                  <a:cubicBezTo>
                    <a:pt x="2740" y="37312"/>
                    <a:pt x="3099" y="37377"/>
                    <a:pt x="3425" y="37377"/>
                  </a:cubicBezTo>
                  <a:cubicBezTo>
                    <a:pt x="4697" y="37377"/>
                    <a:pt x="5872" y="36594"/>
                    <a:pt x="6328" y="35355"/>
                  </a:cubicBezTo>
                  <a:lnTo>
                    <a:pt x="17647" y="4105"/>
                  </a:lnTo>
                  <a:cubicBezTo>
                    <a:pt x="18235" y="2507"/>
                    <a:pt x="17387" y="778"/>
                    <a:pt x="15821" y="191"/>
                  </a:cubicBezTo>
                  <a:cubicBezTo>
                    <a:pt x="15469" y="61"/>
                    <a:pt x="15110" y="0"/>
                    <a:pt x="1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1" name="Google Shape;4421;p105"/>
            <p:cNvSpPr/>
            <p:nvPr/>
          </p:nvSpPr>
          <p:spPr>
            <a:xfrm>
              <a:off x="3922525" y="1801250"/>
              <a:ext cx="571700" cy="243200"/>
            </a:xfrm>
            <a:custGeom>
              <a:avLst/>
              <a:gdLst/>
              <a:ahLst/>
              <a:cxnLst/>
              <a:rect l="l" t="t" r="r" b="b"/>
              <a:pathLst>
                <a:path w="22868" h="9728" extrusionOk="0">
                  <a:moveTo>
                    <a:pt x="19528" y="0"/>
                  </a:moveTo>
                  <a:cubicBezTo>
                    <a:pt x="19306" y="0"/>
                    <a:pt x="19081" y="24"/>
                    <a:pt x="18855" y="73"/>
                  </a:cubicBezTo>
                  <a:lnTo>
                    <a:pt x="2708" y="3693"/>
                  </a:lnTo>
                  <a:cubicBezTo>
                    <a:pt x="1044" y="4052"/>
                    <a:pt x="1" y="5683"/>
                    <a:pt x="392" y="7347"/>
                  </a:cubicBezTo>
                  <a:cubicBezTo>
                    <a:pt x="686" y="8749"/>
                    <a:pt x="1958" y="9728"/>
                    <a:pt x="3360" y="9728"/>
                  </a:cubicBezTo>
                  <a:cubicBezTo>
                    <a:pt x="3589" y="9728"/>
                    <a:pt x="3817" y="9695"/>
                    <a:pt x="4045" y="9663"/>
                  </a:cubicBezTo>
                  <a:lnTo>
                    <a:pt x="20192" y="6042"/>
                  </a:lnTo>
                  <a:cubicBezTo>
                    <a:pt x="21823" y="5683"/>
                    <a:pt x="22867" y="4020"/>
                    <a:pt x="22508" y="2389"/>
                  </a:cubicBezTo>
                  <a:cubicBezTo>
                    <a:pt x="22198" y="951"/>
                    <a:pt x="20938" y="0"/>
                    <a:pt x="1952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2" name="Google Shape;4422;p105"/>
            <p:cNvSpPr/>
            <p:nvPr/>
          </p:nvSpPr>
          <p:spPr>
            <a:xfrm>
              <a:off x="1555950" y="2522250"/>
              <a:ext cx="4488525" cy="1424775"/>
            </a:xfrm>
            <a:custGeom>
              <a:avLst/>
              <a:gdLst/>
              <a:ahLst/>
              <a:cxnLst/>
              <a:rect l="l" t="t" r="r" b="b"/>
              <a:pathLst>
                <a:path w="179541" h="56991" extrusionOk="0">
                  <a:moveTo>
                    <a:pt x="89291" y="0"/>
                  </a:moveTo>
                  <a:cubicBezTo>
                    <a:pt x="88777" y="0"/>
                    <a:pt x="88244" y="122"/>
                    <a:pt x="87748" y="395"/>
                  </a:cubicBezTo>
                  <a:lnTo>
                    <a:pt x="1991" y="48085"/>
                  </a:lnTo>
                  <a:cubicBezTo>
                    <a:pt x="523" y="48900"/>
                    <a:pt x="1" y="50760"/>
                    <a:pt x="816" y="52260"/>
                  </a:cubicBezTo>
                  <a:cubicBezTo>
                    <a:pt x="1371" y="53239"/>
                    <a:pt x="2415" y="53826"/>
                    <a:pt x="3491" y="53826"/>
                  </a:cubicBezTo>
                  <a:cubicBezTo>
                    <a:pt x="3980" y="53826"/>
                    <a:pt x="4502" y="53696"/>
                    <a:pt x="4959" y="53435"/>
                  </a:cubicBezTo>
                  <a:lnTo>
                    <a:pt x="16278" y="47139"/>
                  </a:lnTo>
                  <a:lnTo>
                    <a:pt x="16278" y="53956"/>
                  </a:lnTo>
                  <a:cubicBezTo>
                    <a:pt x="16278" y="55620"/>
                    <a:pt x="17648" y="56990"/>
                    <a:pt x="19344" y="56990"/>
                  </a:cubicBezTo>
                  <a:cubicBezTo>
                    <a:pt x="21008" y="56990"/>
                    <a:pt x="22378" y="55620"/>
                    <a:pt x="22378" y="53956"/>
                  </a:cubicBezTo>
                  <a:lnTo>
                    <a:pt x="22378" y="43746"/>
                  </a:lnTo>
                  <a:lnTo>
                    <a:pt x="37318" y="35428"/>
                  </a:lnTo>
                  <a:lnTo>
                    <a:pt x="37318" y="42344"/>
                  </a:lnTo>
                  <a:cubicBezTo>
                    <a:pt x="37318" y="44040"/>
                    <a:pt x="38688" y="45410"/>
                    <a:pt x="40351" y="45410"/>
                  </a:cubicBezTo>
                  <a:cubicBezTo>
                    <a:pt x="42048" y="45410"/>
                    <a:pt x="43418" y="44040"/>
                    <a:pt x="43418" y="42344"/>
                  </a:cubicBezTo>
                  <a:lnTo>
                    <a:pt x="43418" y="32036"/>
                  </a:lnTo>
                  <a:lnTo>
                    <a:pt x="89771" y="6266"/>
                  </a:lnTo>
                  <a:lnTo>
                    <a:pt x="136123" y="32036"/>
                  </a:lnTo>
                  <a:lnTo>
                    <a:pt x="136123" y="42344"/>
                  </a:lnTo>
                  <a:cubicBezTo>
                    <a:pt x="136123" y="44040"/>
                    <a:pt x="137493" y="45410"/>
                    <a:pt x="139190" y="45410"/>
                  </a:cubicBezTo>
                  <a:cubicBezTo>
                    <a:pt x="140853" y="45410"/>
                    <a:pt x="142223" y="44040"/>
                    <a:pt x="142223" y="42344"/>
                  </a:cubicBezTo>
                  <a:lnTo>
                    <a:pt x="142223" y="35428"/>
                  </a:lnTo>
                  <a:lnTo>
                    <a:pt x="157163" y="43746"/>
                  </a:lnTo>
                  <a:lnTo>
                    <a:pt x="157163" y="53956"/>
                  </a:lnTo>
                  <a:cubicBezTo>
                    <a:pt x="157163" y="55620"/>
                    <a:pt x="158533" y="56990"/>
                    <a:pt x="160197" y="56990"/>
                  </a:cubicBezTo>
                  <a:cubicBezTo>
                    <a:pt x="161893" y="56990"/>
                    <a:pt x="163263" y="55620"/>
                    <a:pt x="163263" y="53956"/>
                  </a:cubicBezTo>
                  <a:lnTo>
                    <a:pt x="163263" y="47139"/>
                  </a:lnTo>
                  <a:lnTo>
                    <a:pt x="174582" y="53435"/>
                  </a:lnTo>
                  <a:cubicBezTo>
                    <a:pt x="175039" y="53696"/>
                    <a:pt x="175561" y="53826"/>
                    <a:pt x="176050" y="53826"/>
                  </a:cubicBezTo>
                  <a:cubicBezTo>
                    <a:pt x="177127" y="53826"/>
                    <a:pt x="178170" y="53239"/>
                    <a:pt x="178725" y="52260"/>
                  </a:cubicBezTo>
                  <a:cubicBezTo>
                    <a:pt x="179540" y="50760"/>
                    <a:pt x="179019" y="48900"/>
                    <a:pt x="177551" y="48085"/>
                  </a:cubicBezTo>
                  <a:lnTo>
                    <a:pt x="91793" y="395"/>
                  </a:lnTo>
                  <a:cubicBezTo>
                    <a:pt x="91297" y="122"/>
                    <a:pt x="90764" y="0"/>
                    <a:pt x="90251" y="0"/>
                  </a:cubicBezTo>
                  <a:cubicBezTo>
                    <a:pt x="90088" y="0"/>
                    <a:pt x="89927" y="12"/>
                    <a:pt x="89771" y="36"/>
                  </a:cubicBezTo>
                  <a:cubicBezTo>
                    <a:pt x="89614" y="12"/>
                    <a:pt x="89453" y="0"/>
                    <a:pt x="89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3" name="Google Shape;4423;p105"/>
            <p:cNvSpPr/>
            <p:nvPr/>
          </p:nvSpPr>
          <p:spPr>
            <a:xfrm>
              <a:off x="1538825" y="2165125"/>
              <a:ext cx="4522775" cy="450175"/>
            </a:xfrm>
            <a:custGeom>
              <a:avLst/>
              <a:gdLst/>
              <a:ahLst/>
              <a:cxnLst/>
              <a:rect l="l" t="t" r="r" b="b"/>
              <a:pathLst>
                <a:path w="180911" h="18007" extrusionOk="0">
                  <a:moveTo>
                    <a:pt x="3067" y="1"/>
                  </a:moveTo>
                  <a:cubicBezTo>
                    <a:pt x="1371" y="1"/>
                    <a:pt x="1" y="1371"/>
                    <a:pt x="1" y="3067"/>
                  </a:cubicBezTo>
                  <a:cubicBezTo>
                    <a:pt x="1" y="4763"/>
                    <a:pt x="1371" y="6133"/>
                    <a:pt x="3067" y="6133"/>
                  </a:cubicBezTo>
                  <a:lnTo>
                    <a:pt x="22345" y="6133"/>
                  </a:lnTo>
                  <a:lnTo>
                    <a:pt x="16278" y="12918"/>
                  </a:lnTo>
                  <a:cubicBezTo>
                    <a:pt x="15136" y="14190"/>
                    <a:pt x="15267" y="16115"/>
                    <a:pt x="16506" y="17257"/>
                  </a:cubicBezTo>
                  <a:cubicBezTo>
                    <a:pt x="17093" y="17779"/>
                    <a:pt x="17844" y="18007"/>
                    <a:pt x="18561" y="18007"/>
                  </a:cubicBezTo>
                  <a:cubicBezTo>
                    <a:pt x="19410" y="18007"/>
                    <a:pt x="20225" y="17681"/>
                    <a:pt x="20845" y="16996"/>
                  </a:cubicBezTo>
                  <a:lnTo>
                    <a:pt x="30533" y="6133"/>
                  </a:lnTo>
                  <a:lnTo>
                    <a:pt x="44820" y="6133"/>
                  </a:lnTo>
                  <a:lnTo>
                    <a:pt x="38753" y="12918"/>
                  </a:lnTo>
                  <a:cubicBezTo>
                    <a:pt x="37644" y="14190"/>
                    <a:pt x="37742" y="16115"/>
                    <a:pt x="39014" y="17257"/>
                  </a:cubicBezTo>
                  <a:cubicBezTo>
                    <a:pt x="39601" y="17779"/>
                    <a:pt x="40319" y="18007"/>
                    <a:pt x="41036" y="18007"/>
                  </a:cubicBezTo>
                  <a:cubicBezTo>
                    <a:pt x="41885" y="18007"/>
                    <a:pt x="42733" y="17681"/>
                    <a:pt x="43320" y="16996"/>
                  </a:cubicBezTo>
                  <a:lnTo>
                    <a:pt x="53008" y="6133"/>
                  </a:lnTo>
                  <a:lnTo>
                    <a:pt x="127903" y="6133"/>
                  </a:lnTo>
                  <a:lnTo>
                    <a:pt x="137591" y="16996"/>
                  </a:lnTo>
                  <a:cubicBezTo>
                    <a:pt x="138178" y="17681"/>
                    <a:pt x="139027" y="18007"/>
                    <a:pt x="139875" y="18007"/>
                  </a:cubicBezTo>
                  <a:cubicBezTo>
                    <a:pt x="140592" y="18007"/>
                    <a:pt x="141310" y="17779"/>
                    <a:pt x="141897" y="17257"/>
                  </a:cubicBezTo>
                  <a:cubicBezTo>
                    <a:pt x="143169" y="16115"/>
                    <a:pt x="143267" y="14190"/>
                    <a:pt x="142158" y="12918"/>
                  </a:cubicBezTo>
                  <a:lnTo>
                    <a:pt x="136091" y="6133"/>
                  </a:lnTo>
                  <a:lnTo>
                    <a:pt x="150378" y="6133"/>
                  </a:lnTo>
                  <a:lnTo>
                    <a:pt x="160066" y="16996"/>
                  </a:lnTo>
                  <a:cubicBezTo>
                    <a:pt x="160686" y="17681"/>
                    <a:pt x="161502" y="18007"/>
                    <a:pt x="162350" y="18007"/>
                  </a:cubicBezTo>
                  <a:cubicBezTo>
                    <a:pt x="163067" y="18007"/>
                    <a:pt x="163818" y="17779"/>
                    <a:pt x="164405" y="17257"/>
                  </a:cubicBezTo>
                  <a:cubicBezTo>
                    <a:pt x="165644" y="16115"/>
                    <a:pt x="165775" y="14190"/>
                    <a:pt x="164633" y="12918"/>
                  </a:cubicBezTo>
                  <a:lnTo>
                    <a:pt x="158566" y="6133"/>
                  </a:lnTo>
                  <a:lnTo>
                    <a:pt x="177844" y="6133"/>
                  </a:lnTo>
                  <a:cubicBezTo>
                    <a:pt x="179540" y="6133"/>
                    <a:pt x="180910" y="4763"/>
                    <a:pt x="180910" y="3067"/>
                  </a:cubicBezTo>
                  <a:cubicBezTo>
                    <a:pt x="180910" y="1371"/>
                    <a:pt x="179540" y="1"/>
                    <a:pt x="1778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4" name="Google Shape;4424;p105"/>
            <p:cNvSpPr/>
            <p:nvPr/>
          </p:nvSpPr>
          <p:spPr>
            <a:xfrm>
              <a:off x="3391650" y="1848725"/>
              <a:ext cx="817150" cy="1413275"/>
            </a:xfrm>
            <a:custGeom>
              <a:avLst/>
              <a:gdLst/>
              <a:ahLst/>
              <a:cxnLst/>
              <a:rect l="l" t="t" r="r" b="b"/>
              <a:pathLst>
                <a:path w="32686" h="56531" extrusionOk="0">
                  <a:moveTo>
                    <a:pt x="16343" y="0"/>
                  </a:moveTo>
                  <a:cubicBezTo>
                    <a:pt x="7307" y="0"/>
                    <a:pt x="0" y="12657"/>
                    <a:pt x="0" y="28282"/>
                  </a:cubicBezTo>
                  <a:cubicBezTo>
                    <a:pt x="0" y="43874"/>
                    <a:pt x="7307" y="56530"/>
                    <a:pt x="16343" y="56530"/>
                  </a:cubicBezTo>
                  <a:cubicBezTo>
                    <a:pt x="25378" y="56530"/>
                    <a:pt x="32685" y="43874"/>
                    <a:pt x="32685" y="28282"/>
                  </a:cubicBezTo>
                  <a:cubicBezTo>
                    <a:pt x="32685" y="12657"/>
                    <a:pt x="25378" y="0"/>
                    <a:pt x="1634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5" name="Google Shape;4425;p105"/>
            <p:cNvSpPr/>
            <p:nvPr/>
          </p:nvSpPr>
          <p:spPr>
            <a:xfrm>
              <a:off x="3392450" y="1228950"/>
              <a:ext cx="815525" cy="815500"/>
            </a:xfrm>
            <a:custGeom>
              <a:avLst/>
              <a:gdLst/>
              <a:ahLst/>
              <a:cxnLst/>
              <a:rect l="l" t="t" r="r" b="b"/>
              <a:pathLst>
                <a:path w="32621" h="32620" extrusionOk="0">
                  <a:moveTo>
                    <a:pt x="16311" y="0"/>
                  </a:moveTo>
                  <a:cubicBezTo>
                    <a:pt x="7307" y="0"/>
                    <a:pt x="1" y="7307"/>
                    <a:pt x="1" y="16310"/>
                  </a:cubicBezTo>
                  <a:cubicBezTo>
                    <a:pt x="1" y="25313"/>
                    <a:pt x="7307" y="32620"/>
                    <a:pt x="16311" y="32620"/>
                  </a:cubicBezTo>
                  <a:cubicBezTo>
                    <a:pt x="25314" y="32620"/>
                    <a:pt x="32621" y="25313"/>
                    <a:pt x="32621" y="16310"/>
                  </a:cubicBezTo>
                  <a:cubicBezTo>
                    <a:pt x="32621" y="7307"/>
                    <a:pt x="25314" y="0"/>
                    <a:pt x="1631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6" name="Google Shape;4426;p105"/>
            <p:cNvSpPr/>
            <p:nvPr/>
          </p:nvSpPr>
          <p:spPr>
            <a:xfrm>
              <a:off x="3519675" y="3593075"/>
              <a:ext cx="561075" cy="153325"/>
            </a:xfrm>
            <a:custGeom>
              <a:avLst/>
              <a:gdLst/>
              <a:ahLst/>
              <a:cxnLst/>
              <a:rect l="l" t="t" r="r" b="b"/>
              <a:pathLst>
                <a:path w="22443" h="6133" extrusionOk="0">
                  <a:moveTo>
                    <a:pt x="3067" y="0"/>
                  </a:moveTo>
                  <a:cubicBezTo>
                    <a:pt x="1370" y="0"/>
                    <a:pt x="0" y="1370"/>
                    <a:pt x="0" y="3066"/>
                  </a:cubicBezTo>
                  <a:cubicBezTo>
                    <a:pt x="0" y="4763"/>
                    <a:pt x="1370" y="6133"/>
                    <a:pt x="3067" y="6133"/>
                  </a:cubicBezTo>
                  <a:lnTo>
                    <a:pt x="19377" y="6133"/>
                  </a:lnTo>
                  <a:cubicBezTo>
                    <a:pt x="21073" y="6133"/>
                    <a:pt x="22443" y="4763"/>
                    <a:pt x="22443" y="3066"/>
                  </a:cubicBezTo>
                  <a:cubicBezTo>
                    <a:pt x="22443" y="1370"/>
                    <a:pt x="21073" y="0"/>
                    <a:pt x="19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7" name="Google Shape;4427;p105"/>
            <p:cNvSpPr/>
            <p:nvPr/>
          </p:nvSpPr>
          <p:spPr>
            <a:xfrm>
              <a:off x="3519675" y="4000825"/>
              <a:ext cx="561075" cy="153325"/>
            </a:xfrm>
            <a:custGeom>
              <a:avLst/>
              <a:gdLst/>
              <a:ahLst/>
              <a:cxnLst/>
              <a:rect l="l" t="t" r="r" b="b"/>
              <a:pathLst>
                <a:path w="22443" h="6133" extrusionOk="0">
                  <a:moveTo>
                    <a:pt x="3067" y="0"/>
                  </a:moveTo>
                  <a:cubicBezTo>
                    <a:pt x="1370" y="0"/>
                    <a:pt x="0" y="1370"/>
                    <a:pt x="0" y="3066"/>
                  </a:cubicBezTo>
                  <a:cubicBezTo>
                    <a:pt x="0" y="4763"/>
                    <a:pt x="1370" y="6133"/>
                    <a:pt x="3067" y="6133"/>
                  </a:cubicBezTo>
                  <a:lnTo>
                    <a:pt x="19377" y="6133"/>
                  </a:lnTo>
                  <a:cubicBezTo>
                    <a:pt x="21073" y="6133"/>
                    <a:pt x="22443" y="4763"/>
                    <a:pt x="22443" y="3066"/>
                  </a:cubicBezTo>
                  <a:cubicBezTo>
                    <a:pt x="22443" y="1370"/>
                    <a:pt x="21073" y="0"/>
                    <a:pt x="19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8" name="Google Shape;4428;p105"/>
            <p:cNvSpPr/>
            <p:nvPr/>
          </p:nvSpPr>
          <p:spPr>
            <a:xfrm>
              <a:off x="3519675" y="4408550"/>
              <a:ext cx="561075" cy="153350"/>
            </a:xfrm>
            <a:custGeom>
              <a:avLst/>
              <a:gdLst/>
              <a:ahLst/>
              <a:cxnLst/>
              <a:rect l="l" t="t" r="r" b="b"/>
              <a:pathLst>
                <a:path w="22443" h="6134" extrusionOk="0">
                  <a:moveTo>
                    <a:pt x="3067" y="1"/>
                  </a:moveTo>
                  <a:cubicBezTo>
                    <a:pt x="1370" y="1"/>
                    <a:pt x="0" y="1371"/>
                    <a:pt x="0" y="3067"/>
                  </a:cubicBezTo>
                  <a:cubicBezTo>
                    <a:pt x="0" y="4763"/>
                    <a:pt x="1370" y="6134"/>
                    <a:pt x="3067" y="6134"/>
                  </a:cubicBezTo>
                  <a:lnTo>
                    <a:pt x="19377" y="6134"/>
                  </a:lnTo>
                  <a:cubicBezTo>
                    <a:pt x="21073" y="6134"/>
                    <a:pt x="22443" y="4763"/>
                    <a:pt x="22443" y="3067"/>
                  </a:cubicBezTo>
                  <a:cubicBezTo>
                    <a:pt x="22443" y="1371"/>
                    <a:pt x="21073" y="1"/>
                    <a:pt x="19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29" name="Google Shape;4429;p105"/>
            <p:cNvSpPr/>
            <p:nvPr/>
          </p:nvSpPr>
          <p:spPr>
            <a:xfrm>
              <a:off x="3519675" y="4816300"/>
              <a:ext cx="561075" cy="153350"/>
            </a:xfrm>
            <a:custGeom>
              <a:avLst/>
              <a:gdLst/>
              <a:ahLst/>
              <a:cxnLst/>
              <a:rect l="l" t="t" r="r" b="b"/>
              <a:pathLst>
                <a:path w="22443" h="6134" extrusionOk="0">
                  <a:moveTo>
                    <a:pt x="3067" y="1"/>
                  </a:moveTo>
                  <a:cubicBezTo>
                    <a:pt x="1370" y="1"/>
                    <a:pt x="0" y="1371"/>
                    <a:pt x="0" y="3067"/>
                  </a:cubicBezTo>
                  <a:cubicBezTo>
                    <a:pt x="0" y="4763"/>
                    <a:pt x="1370" y="6133"/>
                    <a:pt x="3067" y="6133"/>
                  </a:cubicBezTo>
                  <a:lnTo>
                    <a:pt x="19377" y="6133"/>
                  </a:lnTo>
                  <a:cubicBezTo>
                    <a:pt x="21073" y="6133"/>
                    <a:pt x="22443" y="4763"/>
                    <a:pt x="22443" y="3067"/>
                  </a:cubicBezTo>
                  <a:cubicBezTo>
                    <a:pt x="22443" y="1371"/>
                    <a:pt x="21073" y="1"/>
                    <a:pt x="19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430" name="Google Shape;4430;p105"/>
          <p:cNvGrpSpPr/>
          <p:nvPr/>
        </p:nvGrpSpPr>
        <p:grpSpPr>
          <a:xfrm>
            <a:off x="7187447" y="2179132"/>
            <a:ext cx="564244" cy="520876"/>
            <a:chOff x="973350" y="238125"/>
            <a:chExt cx="5653750" cy="5219200"/>
          </a:xfrm>
        </p:grpSpPr>
        <p:sp>
          <p:nvSpPr>
            <p:cNvPr id="4431" name="Google Shape;4431;p105"/>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30251"/>
                    <a:pt x="9427" y="153933"/>
                    <a:pt x="25019" y="172168"/>
                  </a:cubicBezTo>
                  <a:lnTo>
                    <a:pt x="29293" y="172168"/>
                  </a:lnTo>
                  <a:lnTo>
                    <a:pt x="29293" y="176865"/>
                  </a:lnTo>
                  <a:cubicBezTo>
                    <a:pt x="37317" y="185183"/>
                    <a:pt x="46712" y="192164"/>
                    <a:pt x="57117" y="197481"/>
                  </a:cubicBezTo>
                  <a:lnTo>
                    <a:pt x="61880" y="196339"/>
                  </a:lnTo>
                  <a:lnTo>
                    <a:pt x="62793" y="200155"/>
                  </a:lnTo>
                  <a:cubicBezTo>
                    <a:pt x="75548" y="205701"/>
                    <a:pt x="89607" y="208767"/>
                    <a:pt x="104384" y="208767"/>
                  </a:cubicBezTo>
                  <a:cubicBezTo>
                    <a:pt x="119160" y="208767"/>
                    <a:pt x="133220" y="205701"/>
                    <a:pt x="145974" y="200155"/>
                  </a:cubicBezTo>
                  <a:lnTo>
                    <a:pt x="146887" y="196339"/>
                  </a:lnTo>
                  <a:lnTo>
                    <a:pt x="151650" y="197481"/>
                  </a:lnTo>
                  <a:cubicBezTo>
                    <a:pt x="162055" y="192164"/>
                    <a:pt x="171450" y="185183"/>
                    <a:pt x="179474" y="176865"/>
                  </a:cubicBezTo>
                  <a:lnTo>
                    <a:pt x="179474" y="172168"/>
                  </a:lnTo>
                  <a:lnTo>
                    <a:pt x="183748" y="172168"/>
                  </a:lnTo>
                  <a:cubicBezTo>
                    <a:pt x="199340" y="153933"/>
                    <a:pt x="208767" y="130251"/>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32" name="Google Shape;4432;p105"/>
            <p:cNvSpPr/>
            <p:nvPr/>
          </p:nvSpPr>
          <p:spPr>
            <a:xfrm>
              <a:off x="973350" y="1700800"/>
              <a:ext cx="2728200" cy="1404625"/>
            </a:xfrm>
            <a:custGeom>
              <a:avLst/>
              <a:gdLst/>
              <a:ahLst/>
              <a:cxnLst/>
              <a:rect l="l" t="t" r="r" b="b"/>
              <a:pathLst>
                <a:path w="109128" h="56185" extrusionOk="0">
                  <a:moveTo>
                    <a:pt x="27988" y="0"/>
                  </a:moveTo>
                  <a:cubicBezTo>
                    <a:pt x="6488" y="0"/>
                    <a:pt x="0" y="27555"/>
                    <a:pt x="23924" y="36384"/>
                  </a:cubicBezTo>
                  <a:cubicBezTo>
                    <a:pt x="24055" y="36449"/>
                    <a:pt x="24185" y="36482"/>
                    <a:pt x="24316" y="36547"/>
                  </a:cubicBezTo>
                  <a:cubicBezTo>
                    <a:pt x="21224" y="45976"/>
                    <a:pt x="27879" y="56184"/>
                    <a:pt x="43701" y="56184"/>
                  </a:cubicBezTo>
                  <a:cubicBezTo>
                    <a:pt x="48078" y="56184"/>
                    <a:pt x="53157" y="55403"/>
                    <a:pt x="58926" y="53607"/>
                  </a:cubicBezTo>
                  <a:cubicBezTo>
                    <a:pt x="97450" y="41669"/>
                    <a:pt x="109128" y="21901"/>
                    <a:pt x="109128" y="21901"/>
                  </a:cubicBezTo>
                  <a:cubicBezTo>
                    <a:pt x="109128" y="21901"/>
                    <a:pt x="56251" y="3732"/>
                    <a:pt x="31786" y="274"/>
                  </a:cubicBezTo>
                  <a:cubicBezTo>
                    <a:pt x="30474" y="89"/>
                    <a:pt x="29207" y="0"/>
                    <a:pt x="27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33" name="Google Shape;4433;p105"/>
            <p:cNvSpPr/>
            <p:nvPr/>
          </p:nvSpPr>
          <p:spPr>
            <a:xfrm>
              <a:off x="5218350" y="4307450"/>
              <a:ext cx="565975" cy="352300"/>
            </a:xfrm>
            <a:custGeom>
              <a:avLst/>
              <a:gdLst/>
              <a:ahLst/>
              <a:cxnLst/>
              <a:rect l="l" t="t" r="r" b="b"/>
              <a:pathLst>
                <a:path w="22639" h="14092" extrusionOk="0">
                  <a:moveTo>
                    <a:pt x="3498" y="1"/>
                  </a:moveTo>
                  <a:cubicBezTo>
                    <a:pt x="2376" y="1"/>
                    <a:pt x="1303" y="605"/>
                    <a:pt x="751" y="1664"/>
                  </a:cubicBezTo>
                  <a:cubicBezTo>
                    <a:pt x="1" y="3164"/>
                    <a:pt x="588" y="5024"/>
                    <a:pt x="2088" y="5774"/>
                  </a:cubicBezTo>
                  <a:lnTo>
                    <a:pt x="18365" y="14092"/>
                  </a:lnTo>
                  <a:cubicBezTo>
                    <a:pt x="19833" y="12591"/>
                    <a:pt x="21269" y="11026"/>
                    <a:pt x="22639" y="9395"/>
                  </a:cubicBezTo>
                  <a:lnTo>
                    <a:pt x="4893" y="326"/>
                  </a:lnTo>
                  <a:cubicBezTo>
                    <a:pt x="4442" y="106"/>
                    <a:pt x="3966" y="1"/>
                    <a:pt x="34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34" name="Google Shape;4434;p105"/>
            <p:cNvSpPr/>
            <p:nvPr/>
          </p:nvSpPr>
          <p:spPr>
            <a:xfrm>
              <a:off x="4897050" y="3168575"/>
              <a:ext cx="493400" cy="1291400"/>
            </a:xfrm>
            <a:custGeom>
              <a:avLst/>
              <a:gdLst/>
              <a:ahLst/>
              <a:cxnLst/>
              <a:rect l="l" t="t" r="r" b="b"/>
              <a:pathLst>
                <a:path w="19736" h="51656" extrusionOk="0">
                  <a:moveTo>
                    <a:pt x="3407" y="1"/>
                  </a:moveTo>
                  <a:cubicBezTo>
                    <a:pt x="3133" y="1"/>
                    <a:pt x="2855" y="38"/>
                    <a:pt x="2577" y="116"/>
                  </a:cubicBezTo>
                  <a:cubicBezTo>
                    <a:pt x="946" y="572"/>
                    <a:pt x="0" y="2269"/>
                    <a:pt x="457" y="3900"/>
                  </a:cubicBezTo>
                  <a:lnTo>
                    <a:pt x="13407" y="49437"/>
                  </a:lnTo>
                  <a:cubicBezTo>
                    <a:pt x="13766" y="50774"/>
                    <a:pt x="15005" y="51655"/>
                    <a:pt x="16343" y="51655"/>
                  </a:cubicBezTo>
                  <a:cubicBezTo>
                    <a:pt x="16604" y="51655"/>
                    <a:pt x="16897" y="51622"/>
                    <a:pt x="17158" y="51557"/>
                  </a:cubicBezTo>
                  <a:cubicBezTo>
                    <a:pt x="18789" y="51101"/>
                    <a:pt x="19735" y="49404"/>
                    <a:pt x="19279" y="47773"/>
                  </a:cubicBezTo>
                  <a:lnTo>
                    <a:pt x="6361" y="2236"/>
                  </a:lnTo>
                  <a:cubicBezTo>
                    <a:pt x="5955" y="883"/>
                    <a:pt x="4741" y="1"/>
                    <a:pt x="340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35" name="Google Shape;4435;p105"/>
            <p:cNvSpPr/>
            <p:nvPr/>
          </p:nvSpPr>
          <p:spPr>
            <a:xfrm>
              <a:off x="3714575" y="2771275"/>
              <a:ext cx="1353750" cy="550250"/>
            </a:xfrm>
            <a:custGeom>
              <a:avLst/>
              <a:gdLst/>
              <a:ahLst/>
              <a:cxnLst/>
              <a:rect l="l" t="t" r="r" b="b"/>
              <a:pathLst>
                <a:path w="54150" h="22010" extrusionOk="0">
                  <a:moveTo>
                    <a:pt x="3442" y="1"/>
                  </a:moveTo>
                  <a:cubicBezTo>
                    <a:pt x="2163" y="1"/>
                    <a:pt x="966" y="799"/>
                    <a:pt x="522" y="2079"/>
                  </a:cubicBezTo>
                  <a:cubicBezTo>
                    <a:pt x="0" y="3677"/>
                    <a:pt x="849" y="5406"/>
                    <a:pt x="2447" y="5961"/>
                  </a:cubicBezTo>
                  <a:lnTo>
                    <a:pt x="49746" y="21847"/>
                  </a:lnTo>
                  <a:cubicBezTo>
                    <a:pt x="50039" y="21977"/>
                    <a:pt x="50398" y="22010"/>
                    <a:pt x="50692" y="22010"/>
                  </a:cubicBezTo>
                  <a:cubicBezTo>
                    <a:pt x="51997" y="22010"/>
                    <a:pt x="53171" y="21227"/>
                    <a:pt x="53595" y="19922"/>
                  </a:cubicBezTo>
                  <a:cubicBezTo>
                    <a:pt x="54149" y="18324"/>
                    <a:pt x="53269" y="16595"/>
                    <a:pt x="51670" y="16073"/>
                  </a:cubicBezTo>
                  <a:lnTo>
                    <a:pt x="4404" y="154"/>
                  </a:lnTo>
                  <a:cubicBezTo>
                    <a:pt x="4085" y="50"/>
                    <a:pt x="3761"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36" name="Google Shape;4436;p105"/>
            <p:cNvSpPr/>
            <p:nvPr/>
          </p:nvSpPr>
          <p:spPr>
            <a:xfrm>
              <a:off x="1816100" y="4307450"/>
              <a:ext cx="565975" cy="352300"/>
            </a:xfrm>
            <a:custGeom>
              <a:avLst/>
              <a:gdLst/>
              <a:ahLst/>
              <a:cxnLst/>
              <a:rect l="l" t="t" r="r" b="b"/>
              <a:pathLst>
                <a:path w="22639" h="14092" extrusionOk="0">
                  <a:moveTo>
                    <a:pt x="19152" y="1"/>
                  </a:moveTo>
                  <a:cubicBezTo>
                    <a:pt x="18689" y="1"/>
                    <a:pt x="18220" y="106"/>
                    <a:pt x="17778" y="326"/>
                  </a:cubicBezTo>
                  <a:lnTo>
                    <a:pt x="0" y="9395"/>
                  </a:lnTo>
                  <a:cubicBezTo>
                    <a:pt x="1370" y="11026"/>
                    <a:pt x="2806" y="12591"/>
                    <a:pt x="4274" y="14092"/>
                  </a:cubicBezTo>
                  <a:lnTo>
                    <a:pt x="20551" y="5774"/>
                  </a:lnTo>
                  <a:cubicBezTo>
                    <a:pt x="22051" y="5024"/>
                    <a:pt x="22639" y="3164"/>
                    <a:pt x="21888" y="1664"/>
                  </a:cubicBezTo>
                  <a:cubicBezTo>
                    <a:pt x="21336" y="605"/>
                    <a:pt x="20263" y="1"/>
                    <a:pt x="1915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37" name="Google Shape;4437;p105"/>
            <p:cNvSpPr/>
            <p:nvPr/>
          </p:nvSpPr>
          <p:spPr>
            <a:xfrm>
              <a:off x="2209975" y="3168575"/>
              <a:ext cx="493400" cy="1291400"/>
            </a:xfrm>
            <a:custGeom>
              <a:avLst/>
              <a:gdLst/>
              <a:ahLst/>
              <a:cxnLst/>
              <a:rect l="l" t="t" r="r" b="b"/>
              <a:pathLst>
                <a:path w="19736" h="51656" extrusionOk="0">
                  <a:moveTo>
                    <a:pt x="16329" y="1"/>
                  </a:moveTo>
                  <a:cubicBezTo>
                    <a:pt x="14996" y="1"/>
                    <a:pt x="13781" y="883"/>
                    <a:pt x="13375" y="2236"/>
                  </a:cubicBezTo>
                  <a:lnTo>
                    <a:pt x="458" y="47773"/>
                  </a:lnTo>
                  <a:cubicBezTo>
                    <a:pt x="1" y="49404"/>
                    <a:pt x="947" y="51101"/>
                    <a:pt x="2578" y="51557"/>
                  </a:cubicBezTo>
                  <a:cubicBezTo>
                    <a:pt x="2839" y="51622"/>
                    <a:pt x="3132" y="51655"/>
                    <a:pt x="3393" y="51655"/>
                  </a:cubicBezTo>
                  <a:cubicBezTo>
                    <a:pt x="4731" y="51655"/>
                    <a:pt x="5970" y="50774"/>
                    <a:pt x="6329" y="49437"/>
                  </a:cubicBezTo>
                  <a:lnTo>
                    <a:pt x="19279" y="3900"/>
                  </a:lnTo>
                  <a:cubicBezTo>
                    <a:pt x="19736" y="2269"/>
                    <a:pt x="18790" y="572"/>
                    <a:pt x="17159" y="116"/>
                  </a:cubicBezTo>
                  <a:cubicBezTo>
                    <a:pt x="16881" y="38"/>
                    <a:pt x="16603" y="1"/>
                    <a:pt x="1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38" name="Google Shape;4438;p105"/>
            <p:cNvSpPr/>
            <p:nvPr/>
          </p:nvSpPr>
          <p:spPr>
            <a:xfrm>
              <a:off x="2532100" y="2771275"/>
              <a:ext cx="1353750" cy="550250"/>
            </a:xfrm>
            <a:custGeom>
              <a:avLst/>
              <a:gdLst/>
              <a:ahLst/>
              <a:cxnLst/>
              <a:rect l="l" t="t" r="r" b="b"/>
              <a:pathLst>
                <a:path w="54150" h="22010" extrusionOk="0">
                  <a:moveTo>
                    <a:pt x="50708" y="1"/>
                  </a:moveTo>
                  <a:cubicBezTo>
                    <a:pt x="50389" y="1"/>
                    <a:pt x="50065" y="50"/>
                    <a:pt x="49746" y="154"/>
                  </a:cubicBezTo>
                  <a:lnTo>
                    <a:pt x="2480" y="16073"/>
                  </a:lnTo>
                  <a:cubicBezTo>
                    <a:pt x="881" y="16595"/>
                    <a:pt x="1" y="18324"/>
                    <a:pt x="555" y="19922"/>
                  </a:cubicBezTo>
                  <a:cubicBezTo>
                    <a:pt x="979" y="21227"/>
                    <a:pt x="2154" y="22010"/>
                    <a:pt x="3458" y="22010"/>
                  </a:cubicBezTo>
                  <a:cubicBezTo>
                    <a:pt x="3752" y="22010"/>
                    <a:pt x="4111" y="21977"/>
                    <a:pt x="4404" y="21847"/>
                  </a:cubicBezTo>
                  <a:lnTo>
                    <a:pt x="51703" y="5961"/>
                  </a:lnTo>
                  <a:cubicBezTo>
                    <a:pt x="53302" y="5406"/>
                    <a:pt x="54150" y="3677"/>
                    <a:pt x="53628" y="2079"/>
                  </a:cubicBezTo>
                  <a:cubicBezTo>
                    <a:pt x="53184" y="799"/>
                    <a:pt x="51987" y="1"/>
                    <a:pt x="5070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39" name="Google Shape;4439;p105"/>
            <p:cNvSpPr/>
            <p:nvPr/>
          </p:nvSpPr>
          <p:spPr>
            <a:xfrm>
              <a:off x="4553725" y="4786900"/>
              <a:ext cx="428150" cy="455125"/>
            </a:xfrm>
            <a:custGeom>
              <a:avLst/>
              <a:gdLst/>
              <a:ahLst/>
              <a:cxnLst/>
              <a:rect l="l" t="t" r="r" b="b"/>
              <a:pathLst>
                <a:path w="17126" h="18205" extrusionOk="0">
                  <a:moveTo>
                    <a:pt x="3428" y="1"/>
                  </a:moveTo>
                  <a:cubicBezTo>
                    <a:pt x="2766" y="1"/>
                    <a:pt x="2097" y="215"/>
                    <a:pt x="1533" y="655"/>
                  </a:cubicBezTo>
                  <a:cubicBezTo>
                    <a:pt x="196" y="1699"/>
                    <a:pt x="0" y="3623"/>
                    <a:pt x="1044" y="4961"/>
                  </a:cubicBezTo>
                  <a:lnTo>
                    <a:pt x="11450" y="18204"/>
                  </a:lnTo>
                  <a:cubicBezTo>
                    <a:pt x="13374" y="17356"/>
                    <a:pt x="15266" y="16476"/>
                    <a:pt x="17126" y="15530"/>
                  </a:cubicBezTo>
                  <a:lnTo>
                    <a:pt x="5839" y="1177"/>
                  </a:lnTo>
                  <a:cubicBezTo>
                    <a:pt x="5236" y="403"/>
                    <a:pt x="4337" y="1"/>
                    <a:pt x="342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0" name="Google Shape;4440;p105"/>
            <p:cNvSpPr/>
            <p:nvPr/>
          </p:nvSpPr>
          <p:spPr>
            <a:xfrm>
              <a:off x="4560250" y="3535750"/>
              <a:ext cx="260975" cy="1404550"/>
            </a:xfrm>
            <a:custGeom>
              <a:avLst/>
              <a:gdLst/>
              <a:ahLst/>
              <a:cxnLst/>
              <a:rect l="l" t="t" r="r" b="b"/>
              <a:pathLst>
                <a:path w="10439" h="56182" extrusionOk="0">
                  <a:moveTo>
                    <a:pt x="7258" y="0"/>
                  </a:moveTo>
                  <a:cubicBezTo>
                    <a:pt x="5668" y="0"/>
                    <a:pt x="4332" y="1201"/>
                    <a:pt x="4208" y="2815"/>
                  </a:cubicBezTo>
                  <a:lnTo>
                    <a:pt x="131" y="52854"/>
                  </a:lnTo>
                  <a:cubicBezTo>
                    <a:pt x="0" y="54550"/>
                    <a:pt x="1240" y="56018"/>
                    <a:pt x="2936" y="56149"/>
                  </a:cubicBezTo>
                  <a:cubicBezTo>
                    <a:pt x="3001" y="56181"/>
                    <a:pt x="3099" y="56181"/>
                    <a:pt x="3164" y="56181"/>
                  </a:cubicBezTo>
                  <a:cubicBezTo>
                    <a:pt x="4763" y="56181"/>
                    <a:pt x="6100" y="54974"/>
                    <a:pt x="6231" y="53376"/>
                  </a:cubicBezTo>
                  <a:lnTo>
                    <a:pt x="10308" y="3304"/>
                  </a:lnTo>
                  <a:cubicBezTo>
                    <a:pt x="10439" y="1641"/>
                    <a:pt x="9166" y="140"/>
                    <a:pt x="7503" y="10"/>
                  </a:cubicBezTo>
                  <a:cubicBezTo>
                    <a:pt x="7421" y="3"/>
                    <a:pt x="7339" y="0"/>
                    <a:pt x="725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1" name="Google Shape;4441;p105"/>
            <p:cNvSpPr/>
            <p:nvPr/>
          </p:nvSpPr>
          <p:spPr>
            <a:xfrm>
              <a:off x="3858925" y="3114475"/>
              <a:ext cx="969650" cy="574025"/>
            </a:xfrm>
            <a:custGeom>
              <a:avLst/>
              <a:gdLst/>
              <a:ahLst/>
              <a:cxnLst/>
              <a:rect l="l" t="t" r="r" b="b"/>
              <a:pathLst>
                <a:path w="38786" h="22961" extrusionOk="0">
                  <a:moveTo>
                    <a:pt x="3493" y="1"/>
                  </a:moveTo>
                  <a:cubicBezTo>
                    <a:pt x="2401" y="1"/>
                    <a:pt x="1349" y="587"/>
                    <a:pt x="783" y="1627"/>
                  </a:cubicBezTo>
                  <a:cubicBezTo>
                    <a:pt x="0" y="3128"/>
                    <a:pt x="587" y="4954"/>
                    <a:pt x="2055" y="5770"/>
                  </a:cubicBezTo>
                  <a:lnTo>
                    <a:pt x="33860" y="22602"/>
                  </a:lnTo>
                  <a:cubicBezTo>
                    <a:pt x="34316" y="22863"/>
                    <a:pt x="34806" y="22961"/>
                    <a:pt x="35295" y="22961"/>
                  </a:cubicBezTo>
                  <a:cubicBezTo>
                    <a:pt x="36404" y="22961"/>
                    <a:pt x="37448" y="22373"/>
                    <a:pt x="38002" y="21330"/>
                  </a:cubicBezTo>
                  <a:cubicBezTo>
                    <a:pt x="38785" y="19862"/>
                    <a:pt x="38231" y="18002"/>
                    <a:pt x="36730" y="17220"/>
                  </a:cubicBezTo>
                  <a:lnTo>
                    <a:pt x="4926" y="355"/>
                  </a:lnTo>
                  <a:cubicBezTo>
                    <a:pt x="4466" y="115"/>
                    <a:pt x="3976" y="1"/>
                    <a:pt x="349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2" name="Google Shape;4442;p105"/>
            <p:cNvSpPr/>
            <p:nvPr/>
          </p:nvSpPr>
          <p:spPr>
            <a:xfrm>
              <a:off x="2618550" y="4786900"/>
              <a:ext cx="428975" cy="455125"/>
            </a:xfrm>
            <a:custGeom>
              <a:avLst/>
              <a:gdLst/>
              <a:ahLst/>
              <a:cxnLst/>
              <a:rect l="l" t="t" r="r" b="b"/>
              <a:pathLst>
                <a:path w="17159" h="18205" extrusionOk="0">
                  <a:moveTo>
                    <a:pt x="13698" y="1"/>
                  </a:moveTo>
                  <a:cubicBezTo>
                    <a:pt x="12789" y="1"/>
                    <a:pt x="11891" y="403"/>
                    <a:pt x="11287" y="1177"/>
                  </a:cubicBezTo>
                  <a:lnTo>
                    <a:pt x="0" y="15530"/>
                  </a:lnTo>
                  <a:cubicBezTo>
                    <a:pt x="1860" y="16476"/>
                    <a:pt x="3752" y="17356"/>
                    <a:pt x="5676" y="18204"/>
                  </a:cubicBezTo>
                  <a:lnTo>
                    <a:pt x="16082" y="4961"/>
                  </a:lnTo>
                  <a:cubicBezTo>
                    <a:pt x="17158" y="3623"/>
                    <a:pt x="16930" y="1699"/>
                    <a:pt x="15593" y="655"/>
                  </a:cubicBezTo>
                  <a:cubicBezTo>
                    <a:pt x="15029" y="215"/>
                    <a:pt x="14360" y="1"/>
                    <a:pt x="136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3" name="Google Shape;4443;p105"/>
            <p:cNvSpPr/>
            <p:nvPr/>
          </p:nvSpPr>
          <p:spPr>
            <a:xfrm>
              <a:off x="2779200" y="3535750"/>
              <a:ext cx="260975" cy="1404550"/>
            </a:xfrm>
            <a:custGeom>
              <a:avLst/>
              <a:gdLst/>
              <a:ahLst/>
              <a:cxnLst/>
              <a:rect l="l" t="t" r="r" b="b"/>
              <a:pathLst>
                <a:path w="10439" h="56182" extrusionOk="0">
                  <a:moveTo>
                    <a:pt x="3181" y="0"/>
                  </a:moveTo>
                  <a:cubicBezTo>
                    <a:pt x="3100" y="0"/>
                    <a:pt x="3018" y="3"/>
                    <a:pt x="2936" y="10"/>
                  </a:cubicBezTo>
                  <a:cubicBezTo>
                    <a:pt x="1273" y="140"/>
                    <a:pt x="0" y="1641"/>
                    <a:pt x="131" y="3304"/>
                  </a:cubicBezTo>
                  <a:lnTo>
                    <a:pt x="4208" y="53376"/>
                  </a:lnTo>
                  <a:cubicBezTo>
                    <a:pt x="4339" y="54974"/>
                    <a:pt x="5676" y="56181"/>
                    <a:pt x="7275" y="56181"/>
                  </a:cubicBezTo>
                  <a:cubicBezTo>
                    <a:pt x="7340" y="56181"/>
                    <a:pt x="7438" y="56181"/>
                    <a:pt x="7503" y="56149"/>
                  </a:cubicBezTo>
                  <a:cubicBezTo>
                    <a:pt x="9199" y="56018"/>
                    <a:pt x="10439" y="54550"/>
                    <a:pt x="10308" y="52854"/>
                  </a:cubicBezTo>
                  <a:lnTo>
                    <a:pt x="6231" y="2815"/>
                  </a:lnTo>
                  <a:cubicBezTo>
                    <a:pt x="6107" y="1201"/>
                    <a:pt x="4771" y="0"/>
                    <a:pt x="31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4" name="Google Shape;4444;p105"/>
            <p:cNvSpPr/>
            <p:nvPr/>
          </p:nvSpPr>
          <p:spPr>
            <a:xfrm>
              <a:off x="2771850" y="3114475"/>
              <a:ext cx="969650" cy="574025"/>
            </a:xfrm>
            <a:custGeom>
              <a:avLst/>
              <a:gdLst/>
              <a:ahLst/>
              <a:cxnLst/>
              <a:rect l="l" t="t" r="r" b="b"/>
              <a:pathLst>
                <a:path w="38786" h="22961" extrusionOk="0">
                  <a:moveTo>
                    <a:pt x="35293" y="1"/>
                  </a:moveTo>
                  <a:cubicBezTo>
                    <a:pt x="34811" y="1"/>
                    <a:pt x="34320" y="115"/>
                    <a:pt x="33860" y="355"/>
                  </a:cubicBezTo>
                  <a:lnTo>
                    <a:pt x="2056" y="17220"/>
                  </a:lnTo>
                  <a:cubicBezTo>
                    <a:pt x="555" y="18002"/>
                    <a:pt x="1" y="19862"/>
                    <a:pt x="784" y="21330"/>
                  </a:cubicBezTo>
                  <a:cubicBezTo>
                    <a:pt x="1338" y="22373"/>
                    <a:pt x="2382" y="22961"/>
                    <a:pt x="3491" y="22961"/>
                  </a:cubicBezTo>
                  <a:cubicBezTo>
                    <a:pt x="3981" y="22961"/>
                    <a:pt x="4470" y="22863"/>
                    <a:pt x="4927" y="22602"/>
                  </a:cubicBezTo>
                  <a:lnTo>
                    <a:pt x="36731" y="5770"/>
                  </a:lnTo>
                  <a:cubicBezTo>
                    <a:pt x="38199" y="4954"/>
                    <a:pt x="38786" y="3128"/>
                    <a:pt x="38003" y="1627"/>
                  </a:cubicBezTo>
                  <a:cubicBezTo>
                    <a:pt x="37437" y="587"/>
                    <a:pt x="36385" y="1"/>
                    <a:pt x="3529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5" name="Google Shape;4445;p105"/>
            <p:cNvSpPr/>
            <p:nvPr/>
          </p:nvSpPr>
          <p:spPr>
            <a:xfrm>
              <a:off x="3898875" y="1700800"/>
              <a:ext cx="2728225" cy="1405025"/>
            </a:xfrm>
            <a:custGeom>
              <a:avLst/>
              <a:gdLst/>
              <a:ahLst/>
              <a:cxnLst/>
              <a:rect l="l" t="t" r="r" b="b"/>
              <a:pathLst>
                <a:path w="109129" h="56201" extrusionOk="0">
                  <a:moveTo>
                    <a:pt x="81140" y="0"/>
                  </a:moveTo>
                  <a:cubicBezTo>
                    <a:pt x="79921" y="0"/>
                    <a:pt x="78654" y="89"/>
                    <a:pt x="77342" y="274"/>
                  </a:cubicBezTo>
                  <a:cubicBezTo>
                    <a:pt x="52877" y="3732"/>
                    <a:pt x="1" y="21901"/>
                    <a:pt x="1" y="21901"/>
                  </a:cubicBezTo>
                  <a:cubicBezTo>
                    <a:pt x="1" y="21901"/>
                    <a:pt x="11678" y="41669"/>
                    <a:pt x="50203" y="53640"/>
                  </a:cubicBezTo>
                  <a:cubicBezTo>
                    <a:pt x="55955" y="55424"/>
                    <a:pt x="61022" y="56200"/>
                    <a:pt x="65391" y="56200"/>
                  </a:cubicBezTo>
                  <a:cubicBezTo>
                    <a:pt x="81239" y="56200"/>
                    <a:pt x="87906" y="45983"/>
                    <a:pt x="84812" y="36547"/>
                  </a:cubicBezTo>
                  <a:cubicBezTo>
                    <a:pt x="84943" y="36482"/>
                    <a:pt x="85073" y="36449"/>
                    <a:pt x="85204" y="36417"/>
                  </a:cubicBezTo>
                  <a:cubicBezTo>
                    <a:pt x="109128" y="27557"/>
                    <a:pt x="102640" y="0"/>
                    <a:pt x="8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6" name="Google Shape;4446;p105"/>
            <p:cNvSpPr/>
            <p:nvPr/>
          </p:nvSpPr>
          <p:spPr>
            <a:xfrm>
              <a:off x="3817325" y="1924200"/>
              <a:ext cx="2371500" cy="1000175"/>
            </a:xfrm>
            <a:custGeom>
              <a:avLst/>
              <a:gdLst/>
              <a:ahLst/>
              <a:cxnLst/>
              <a:rect l="l" t="t" r="r" b="b"/>
              <a:pathLst>
                <a:path w="94860" h="40007" extrusionOk="0">
                  <a:moveTo>
                    <a:pt x="91669" y="0"/>
                  </a:moveTo>
                  <a:cubicBezTo>
                    <a:pt x="91570" y="0"/>
                    <a:pt x="91470" y="5"/>
                    <a:pt x="91369" y="15"/>
                  </a:cubicBezTo>
                  <a:lnTo>
                    <a:pt x="72841" y="1776"/>
                  </a:lnTo>
                  <a:cubicBezTo>
                    <a:pt x="71993" y="1842"/>
                    <a:pt x="71210" y="2266"/>
                    <a:pt x="70688" y="2951"/>
                  </a:cubicBezTo>
                  <a:lnTo>
                    <a:pt x="59695" y="17238"/>
                  </a:lnTo>
                  <a:lnTo>
                    <a:pt x="44135" y="15183"/>
                  </a:lnTo>
                  <a:lnTo>
                    <a:pt x="48735" y="10714"/>
                  </a:lnTo>
                  <a:cubicBezTo>
                    <a:pt x="49942" y="9540"/>
                    <a:pt x="49974" y="7615"/>
                    <a:pt x="48800" y="6408"/>
                  </a:cubicBezTo>
                  <a:cubicBezTo>
                    <a:pt x="48184" y="5793"/>
                    <a:pt x="47381" y="5482"/>
                    <a:pt x="46582" y="5482"/>
                  </a:cubicBezTo>
                  <a:cubicBezTo>
                    <a:pt x="45816" y="5482"/>
                    <a:pt x="45053" y="5768"/>
                    <a:pt x="44461" y="6343"/>
                  </a:cubicBezTo>
                  <a:lnTo>
                    <a:pt x="36404" y="14205"/>
                  </a:lnTo>
                  <a:lnTo>
                    <a:pt x="3654" y="9931"/>
                  </a:lnTo>
                  <a:cubicBezTo>
                    <a:pt x="3515" y="9912"/>
                    <a:pt x="3377" y="9903"/>
                    <a:pt x="3240" y="9903"/>
                  </a:cubicBezTo>
                  <a:cubicBezTo>
                    <a:pt x="1743" y="9903"/>
                    <a:pt x="438" y="11019"/>
                    <a:pt x="229" y="12574"/>
                  </a:cubicBezTo>
                  <a:cubicBezTo>
                    <a:pt x="1" y="14237"/>
                    <a:pt x="1175" y="15770"/>
                    <a:pt x="2871" y="15999"/>
                  </a:cubicBezTo>
                  <a:lnTo>
                    <a:pt x="30304" y="19554"/>
                  </a:lnTo>
                  <a:lnTo>
                    <a:pt x="37481" y="30417"/>
                  </a:lnTo>
                  <a:cubicBezTo>
                    <a:pt x="37905" y="31069"/>
                    <a:pt x="38590" y="31526"/>
                    <a:pt x="39373" y="31689"/>
                  </a:cubicBezTo>
                  <a:lnTo>
                    <a:pt x="76331" y="39942"/>
                  </a:lnTo>
                  <a:cubicBezTo>
                    <a:pt x="76559" y="39974"/>
                    <a:pt x="76788" y="40007"/>
                    <a:pt x="76983" y="40007"/>
                  </a:cubicBezTo>
                  <a:cubicBezTo>
                    <a:pt x="78386" y="40007"/>
                    <a:pt x="79658" y="39028"/>
                    <a:pt x="79984" y="37593"/>
                  </a:cubicBezTo>
                  <a:cubicBezTo>
                    <a:pt x="80343" y="35962"/>
                    <a:pt x="79299" y="34331"/>
                    <a:pt x="77668" y="33940"/>
                  </a:cubicBezTo>
                  <a:lnTo>
                    <a:pt x="41884" y="26013"/>
                  </a:lnTo>
                  <a:lnTo>
                    <a:pt x="38329" y="20598"/>
                  </a:lnTo>
                  <a:lnTo>
                    <a:pt x="71601" y="24936"/>
                  </a:lnTo>
                  <a:cubicBezTo>
                    <a:pt x="71732" y="24969"/>
                    <a:pt x="71862" y="24969"/>
                    <a:pt x="71993" y="24969"/>
                  </a:cubicBezTo>
                  <a:cubicBezTo>
                    <a:pt x="73526" y="24969"/>
                    <a:pt x="74831" y="23860"/>
                    <a:pt x="75026" y="22294"/>
                  </a:cubicBezTo>
                  <a:cubicBezTo>
                    <a:pt x="75255" y="20631"/>
                    <a:pt x="74048" y="19098"/>
                    <a:pt x="72384" y="18869"/>
                  </a:cubicBezTo>
                  <a:lnTo>
                    <a:pt x="66708" y="18152"/>
                  </a:lnTo>
                  <a:lnTo>
                    <a:pt x="74733" y="7713"/>
                  </a:lnTo>
                  <a:lnTo>
                    <a:pt x="91956" y="6082"/>
                  </a:lnTo>
                  <a:cubicBezTo>
                    <a:pt x="93652" y="5952"/>
                    <a:pt x="94859" y="4451"/>
                    <a:pt x="94729" y="2755"/>
                  </a:cubicBezTo>
                  <a:cubicBezTo>
                    <a:pt x="94575" y="1190"/>
                    <a:pt x="93239" y="0"/>
                    <a:pt x="916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7" name="Google Shape;4447;p105"/>
            <p:cNvSpPr/>
            <p:nvPr/>
          </p:nvSpPr>
          <p:spPr>
            <a:xfrm>
              <a:off x="1411600" y="1924200"/>
              <a:ext cx="2371500" cy="1000175"/>
            </a:xfrm>
            <a:custGeom>
              <a:avLst/>
              <a:gdLst/>
              <a:ahLst/>
              <a:cxnLst/>
              <a:rect l="l" t="t" r="r" b="b"/>
              <a:pathLst>
                <a:path w="94860" h="40007" extrusionOk="0">
                  <a:moveTo>
                    <a:pt x="3192" y="0"/>
                  </a:moveTo>
                  <a:cubicBezTo>
                    <a:pt x="1622" y="0"/>
                    <a:pt x="285" y="1190"/>
                    <a:pt x="131" y="2755"/>
                  </a:cubicBezTo>
                  <a:cubicBezTo>
                    <a:pt x="1" y="4451"/>
                    <a:pt x="1208" y="5952"/>
                    <a:pt x="2904" y="6082"/>
                  </a:cubicBezTo>
                  <a:lnTo>
                    <a:pt x="20127" y="7713"/>
                  </a:lnTo>
                  <a:lnTo>
                    <a:pt x="28152" y="18152"/>
                  </a:lnTo>
                  <a:lnTo>
                    <a:pt x="22476" y="18869"/>
                  </a:lnTo>
                  <a:cubicBezTo>
                    <a:pt x="20812" y="19098"/>
                    <a:pt x="19606" y="20631"/>
                    <a:pt x="19834" y="22294"/>
                  </a:cubicBezTo>
                  <a:cubicBezTo>
                    <a:pt x="20030" y="23827"/>
                    <a:pt x="21334" y="24969"/>
                    <a:pt x="22868" y="24969"/>
                  </a:cubicBezTo>
                  <a:cubicBezTo>
                    <a:pt x="22998" y="24969"/>
                    <a:pt x="23128" y="24969"/>
                    <a:pt x="23259" y="24936"/>
                  </a:cubicBezTo>
                  <a:lnTo>
                    <a:pt x="56531" y="20598"/>
                  </a:lnTo>
                  <a:lnTo>
                    <a:pt x="52976" y="26013"/>
                  </a:lnTo>
                  <a:lnTo>
                    <a:pt x="17192" y="33940"/>
                  </a:lnTo>
                  <a:cubicBezTo>
                    <a:pt x="15561" y="34331"/>
                    <a:pt x="14517" y="35962"/>
                    <a:pt x="14876" y="37593"/>
                  </a:cubicBezTo>
                  <a:cubicBezTo>
                    <a:pt x="15202" y="39028"/>
                    <a:pt x="16474" y="40007"/>
                    <a:pt x="17877" y="40007"/>
                  </a:cubicBezTo>
                  <a:cubicBezTo>
                    <a:pt x="18072" y="40007"/>
                    <a:pt x="18301" y="39974"/>
                    <a:pt x="18529" y="39942"/>
                  </a:cubicBezTo>
                  <a:lnTo>
                    <a:pt x="55487" y="31689"/>
                  </a:lnTo>
                  <a:cubicBezTo>
                    <a:pt x="56270" y="31526"/>
                    <a:pt x="56955" y="31069"/>
                    <a:pt x="57379" y="30417"/>
                  </a:cubicBezTo>
                  <a:lnTo>
                    <a:pt x="64556" y="19554"/>
                  </a:lnTo>
                  <a:lnTo>
                    <a:pt x="91989" y="15999"/>
                  </a:lnTo>
                  <a:cubicBezTo>
                    <a:pt x="93685" y="15770"/>
                    <a:pt x="94860" y="14237"/>
                    <a:pt x="94631" y="12574"/>
                  </a:cubicBezTo>
                  <a:cubicBezTo>
                    <a:pt x="94422" y="11019"/>
                    <a:pt x="93117" y="9903"/>
                    <a:pt x="91620" y="9903"/>
                  </a:cubicBezTo>
                  <a:cubicBezTo>
                    <a:pt x="91483" y="9903"/>
                    <a:pt x="91345" y="9912"/>
                    <a:pt x="91206" y="9931"/>
                  </a:cubicBezTo>
                  <a:lnTo>
                    <a:pt x="58456" y="14205"/>
                  </a:lnTo>
                  <a:lnTo>
                    <a:pt x="50399" y="6343"/>
                  </a:lnTo>
                  <a:cubicBezTo>
                    <a:pt x="49808" y="5768"/>
                    <a:pt x="49044" y="5482"/>
                    <a:pt x="48278" y="5482"/>
                  </a:cubicBezTo>
                  <a:cubicBezTo>
                    <a:pt x="47479" y="5482"/>
                    <a:pt x="46676" y="5793"/>
                    <a:pt x="46060" y="6408"/>
                  </a:cubicBezTo>
                  <a:cubicBezTo>
                    <a:pt x="44886" y="7615"/>
                    <a:pt x="44919" y="9540"/>
                    <a:pt x="46125" y="10714"/>
                  </a:cubicBezTo>
                  <a:lnTo>
                    <a:pt x="50725" y="15183"/>
                  </a:lnTo>
                  <a:lnTo>
                    <a:pt x="35165" y="17238"/>
                  </a:lnTo>
                  <a:lnTo>
                    <a:pt x="24172" y="2951"/>
                  </a:lnTo>
                  <a:cubicBezTo>
                    <a:pt x="23650" y="2266"/>
                    <a:pt x="22868" y="1842"/>
                    <a:pt x="22019" y="1744"/>
                  </a:cubicBezTo>
                  <a:lnTo>
                    <a:pt x="3491" y="15"/>
                  </a:lnTo>
                  <a:cubicBezTo>
                    <a:pt x="3391" y="5"/>
                    <a:pt x="3291" y="0"/>
                    <a:pt x="3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8" name="Google Shape;4448;p105"/>
            <p:cNvSpPr/>
            <p:nvPr/>
          </p:nvSpPr>
          <p:spPr>
            <a:xfrm>
              <a:off x="2050950" y="564300"/>
              <a:ext cx="942750" cy="608400"/>
            </a:xfrm>
            <a:custGeom>
              <a:avLst/>
              <a:gdLst/>
              <a:ahLst/>
              <a:cxnLst/>
              <a:rect l="l" t="t" r="r" b="b"/>
              <a:pathLst>
                <a:path w="37710" h="24336" extrusionOk="0">
                  <a:moveTo>
                    <a:pt x="3504" y="1"/>
                  </a:moveTo>
                  <a:cubicBezTo>
                    <a:pt x="2463" y="1"/>
                    <a:pt x="1443" y="529"/>
                    <a:pt x="882" y="1501"/>
                  </a:cubicBezTo>
                  <a:cubicBezTo>
                    <a:pt x="1" y="2937"/>
                    <a:pt x="490" y="4829"/>
                    <a:pt x="1958" y="5677"/>
                  </a:cubicBezTo>
                  <a:lnTo>
                    <a:pt x="32653" y="23911"/>
                  </a:lnTo>
                  <a:cubicBezTo>
                    <a:pt x="33143" y="24205"/>
                    <a:pt x="33697" y="24335"/>
                    <a:pt x="34219" y="24335"/>
                  </a:cubicBezTo>
                  <a:cubicBezTo>
                    <a:pt x="35263" y="24335"/>
                    <a:pt x="36274" y="23781"/>
                    <a:pt x="36861" y="22835"/>
                  </a:cubicBezTo>
                  <a:cubicBezTo>
                    <a:pt x="37710" y="21367"/>
                    <a:pt x="37253" y="19508"/>
                    <a:pt x="35785" y="18627"/>
                  </a:cubicBezTo>
                  <a:lnTo>
                    <a:pt x="5057" y="425"/>
                  </a:lnTo>
                  <a:cubicBezTo>
                    <a:pt x="4572" y="138"/>
                    <a:pt x="4035" y="1"/>
                    <a:pt x="35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49" name="Google Shape;4449;p105"/>
            <p:cNvSpPr/>
            <p:nvPr/>
          </p:nvSpPr>
          <p:spPr>
            <a:xfrm>
              <a:off x="2819975" y="1019500"/>
              <a:ext cx="455875" cy="934450"/>
            </a:xfrm>
            <a:custGeom>
              <a:avLst/>
              <a:gdLst/>
              <a:ahLst/>
              <a:cxnLst/>
              <a:rect l="l" t="t" r="r" b="b"/>
              <a:pathLst>
                <a:path w="18235" h="37378" extrusionOk="0">
                  <a:moveTo>
                    <a:pt x="3478" y="0"/>
                  </a:moveTo>
                  <a:cubicBezTo>
                    <a:pt x="3126" y="0"/>
                    <a:pt x="2766" y="61"/>
                    <a:pt x="2414" y="191"/>
                  </a:cubicBezTo>
                  <a:cubicBezTo>
                    <a:pt x="849" y="778"/>
                    <a:pt x="0" y="2507"/>
                    <a:pt x="588" y="4105"/>
                  </a:cubicBezTo>
                  <a:lnTo>
                    <a:pt x="11907" y="35355"/>
                  </a:lnTo>
                  <a:cubicBezTo>
                    <a:pt x="12363" y="36594"/>
                    <a:pt x="13538" y="37377"/>
                    <a:pt x="14810" y="37377"/>
                  </a:cubicBezTo>
                  <a:cubicBezTo>
                    <a:pt x="15136" y="37377"/>
                    <a:pt x="15495" y="37312"/>
                    <a:pt x="15854" y="37214"/>
                  </a:cubicBezTo>
                  <a:cubicBezTo>
                    <a:pt x="17419" y="36627"/>
                    <a:pt x="18235" y="34865"/>
                    <a:pt x="17680" y="33267"/>
                  </a:cubicBezTo>
                  <a:lnTo>
                    <a:pt x="6329" y="2017"/>
                  </a:lnTo>
                  <a:cubicBezTo>
                    <a:pt x="5896" y="771"/>
                    <a:pt x="4729" y="0"/>
                    <a:pt x="347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0" name="Google Shape;4450;p105"/>
            <p:cNvSpPr/>
            <p:nvPr/>
          </p:nvSpPr>
          <p:spPr>
            <a:xfrm>
              <a:off x="3106225" y="1801250"/>
              <a:ext cx="571675" cy="243200"/>
            </a:xfrm>
            <a:custGeom>
              <a:avLst/>
              <a:gdLst/>
              <a:ahLst/>
              <a:cxnLst/>
              <a:rect l="l" t="t" r="r" b="b"/>
              <a:pathLst>
                <a:path w="22867" h="9728" extrusionOk="0">
                  <a:moveTo>
                    <a:pt x="3340" y="0"/>
                  </a:moveTo>
                  <a:cubicBezTo>
                    <a:pt x="1929" y="0"/>
                    <a:pt x="669" y="951"/>
                    <a:pt x="359" y="2389"/>
                  </a:cubicBezTo>
                  <a:cubicBezTo>
                    <a:pt x="0" y="4020"/>
                    <a:pt x="1044" y="5683"/>
                    <a:pt x="2675" y="6042"/>
                  </a:cubicBezTo>
                  <a:lnTo>
                    <a:pt x="18822" y="9663"/>
                  </a:lnTo>
                  <a:cubicBezTo>
                    <a:pt x="19050" y="9695"/>
                    <a:pt x="19278" y="9728"/>
                    <a:pt x="19507" y="9728"/>
                  </a:cubicBezTo>
                  <a:cubicBezTo>
                    <a:pt x="20909" y="9728"/>
                    <a:pt x="22182" y="8749"/>
                    <a:pt x="22475" y="7347"/>
                  </a:cubicBezTo>
                  <a:cubicBezTo>
                    <a:pt x="22867" y="5683"/>
                    <a:pt x="21823" y="4052"/>
                    <a:pt x="20159" y="3693"/>
                  </a:cubicBezTo>
                  <a:lnTo>
                    <a:pt x="4012" y="73"/>
                  </a:lnTo>
                  <a:cubicBezTo>
                    <a:pt x="3786" y="24"/>
                    <a:pt x="3561" y="0"/>
                    <a:pt x="33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1" name="Google Shape;4451;p105"/>
            <p:cNvSpPr/>
            <p:nvPr/>
          </p:nvSpPr>
          <p:spPr>
            <a:xfrm>
              <a:off x="4606725" y="564300"/>
              <a:ext cx="942750" cy="608400"/>
            </a:xfrm>
            <a:custGeom>
              <a:avLst/>
              <a:gdLst/>
              <a:ahLst/>
              <a:cxnLst/>
              <a:rect l="l" t="t" r="r" b="b"/>
              <a:pathLst>
                <a:path w="37710" h="24336" extrusionOk="0">
                  <a:moveTo>
                    <a:pt x="34206" y="1"/>
                  </a:moveTo>
                  <a:cubicBezTo>
                    <a:pt x="33675" y="1"/>
                    <a:pt x="33138" y="138"/>
                    <a:pt x="32653" y="425"/>
                  </a:cubicBezTo>
                  <a:lnTo>
                    <a:pt x="1925" y="18627"/>
                  </a:lnTo>
                  <a:cubicBezTo>
                    <a:pt x="457" y="19508"/>
                    <a:pt x="1" y="21367"/>
                    <a:pt x="849" y="22835"/>
                  </a:cubicBezTo>
                  <a:cubicBezTo>
                    <a:pt x="1436" y="23781"/>
                    <a:pt x="2447" y="24335"/>
                    <a:pt x="3491" y="24335"/>
                  </a:cubicBezTo>
                  <a:cubicBezTo>
                    <a:pt x="4013" y="24335"/>
                    <a:pt x="4567" y="24205"/>
                    <a:pt x="5057" y="23911"/>
                  </a:cubicBezTo>
                  <a:lnTo>
                    <a:pt x="35752" y="5677"/>
                  </a:lnTo>
                  <a:cubicBezTo>
                    <a:pt x="37220" y="4829"/>
                    <a:pt x="37709" y="2937"/>
                    <a:pt x="36828" y="1501"/>
                  </a:cubicBezTo>
                  <a:cubicBezTo>
                    <a:pt x="36267" y="529"/>
                    <a:pt x="35248" y="1"/>
                    <a:pt x="342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2" name="Google Shape;4452;p105"/>
            <p:cNvSpPr/>
            <p:nvPr/>
          </p:nvSpPr>
          <p:spPr>
            <a:xfrm>
              <a:off x="4324575" y="1019500"/>
              <a:ext cx="455875" cy="934450"/>
            </a:xfrm>
            <a:custGeom>
              <a:avLst/>
              <a:gdLst/>
              <a:ahLst/>
              <a:cxnLst/>
              <a:rect l="l" t="t" r="r" b="b"/>
              <a:pathLst>
                <a:path w="18235" h="37378" extrusionOk="0">
                  <a:moveTo>
                    <a:pt x="14757" y="0"/>
                  </a:moveTo>
                  <a:cubicBezTo>
                    <a:pt x="13506" y="0"/>
                    <a:pt x="12339" y="771"/>
                    <a:pt x="11906" y="2017"/>
                  </a:cubicBezTo>
                  <a:lnTo>
                    <a:pt x="555" y="33267"/>
                  </a:lnTo>
                  <a:cubicBezTo>
                    <a:pt x="0" y="34865"/>
                    <a:pt x="816" y="36627"/>
                    <a:pt x="2381" y="37214"/>
                  </a:cubicBezTo>
                  <a:cubicBezTo>
                    <a:pt x="2740" y="37312"/>
                    <a:pt x="3099" y="37377"/>
                    <a:pt x="3425" y="37377"/>
                  </a:cubicBezTo>
                  <a:cubicBezTo>
                    <a:pt x="4697" y="37377"/>
                    <a:pt x="5872" y="36594"/>
                    <a:pt x="6328" y="35355"/>
                  </a:cubicBezTo>
                  <a:lnTo>
                    <a:pt x="17647" y="4105"/>
                  </a:lnTo>
                  <a:cubicBezTo>
                    <a:pt x="18235" y="2507"/>
                    <a:pt x="17387" y="778"/>
                    <a:pt x="15821" y="191"/>
                  </a:cubicBezTo>
                  <a:cubicBezTo>
                    <a:pt x="15469" y="61"/>
                    <a:pt x="15110" y="0"/>
                    <a:pt x="1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3" name="Google Shape;4453;p105"/>
            <p:cNvSpPr/>
            <p:nvPr/>
          </p:nvSpPr>
          <p:spPr>
            <a:xfrm>
              <a:off x="3922525" y="1801250"/>
              <a:ext cx="571700" cy="243200"/>
            </a:xfrm>
            <a:custGeom>
              <a:avLst/>
              <a:gdLst/>
              <a:ahLst/>
              <a:cxnLst/>
              <a:rect l="l" t="t" r="r" b="b"/>
              <a:pathLst>
                <a:path w="22868" h="9728" extrusionOk="0">
                  <a:moveTo>
                    <a:pt x="19528" y="0"/>
                  </a:moveTo>
                  <a:cubicBezTo>
                    <a:pt x="19306" y="0"/>
                    <a:pt x="19081" y="24"/>
                    <a:pt x="18855" y="73"/>
                  </a:cubicBezTo>
                  <a:lnTo>
                    <a:pt x="2708" y="3693"/>
                  </a:lnTo>
                  <a:cubicBezTo>
                    <a:pt x="1044" y="4052"/>
                    <a:pt x="1" y="5683"/>
                    <a:pt x="392" y="7347"/>
                  </a:cubicBezTo>
                  <a:cubicBezTo>
                    <a:pt x="686" y="8749"/>
                    <a:pt x="1958" y="9728"/>
                    <a:pt x="3360" y="9728"/>
                  </a:cubicBezTo>
                  <a:cubicBezTo>
                    <a:pt x="3589" y="9728"/>
                    <a:pt x="3817" y="9695"/>
                    <a:pt x="4045" y="9663"/>
                  </a:cubicBezTo>
                  <a:lnTo>
                    <a:pt x="20192" y="6042"/>
                  </a:lnTo>
                  <a:cubicBezTo>
                    <a:pt x="21823" y="5683"/>
                    <a:pt x="22867" y="4020"/>
                    <a:pt x="22508" y="2389"/>
                  </a:cubicBezTo>
                  <a:cubicBezTo>
                    <a:pt x="22198" y="951"/>
                    <a:pt x="20938" y="0"/>
                    <a:pt x="1952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4" name="Google Shape;4454;p105"/>
            <p:cNvSpPr/>
            <p:nvPr/>
          </p:nvSpPr>
          <p:spPr>
            <a:xfrm>
              <a:off x="3049950" y="238275"/>
              <a:ext cx="279725" cy="716675"/>
            </a:xfrm>
            <a:custGeom>
              <a:avLst/>
              <a:gdLst/>
              <a:ahLst/>
              <a:cxnLst/>
              <a:rect l="l" t="t" r="r" b="b"/>
              <a:pathLst>
                <a:path w="11189" h="28667" extrusionOk="0">
                  <a:moveTo>
                    <a:pt x="7852" y="1"/>
                  </a:moveTo>
                  <a:cubicBezTo>
                    <a:pt x="6418" y="1"/>
                    <a:pt x="5147" y="1006"/>
                    <a:pt x="4861" y="2440"/>
                  </a:cubicBezTo>
                  <a:lnTo>
                    <a:pt x="326" y="25013"/>
                  </a:lnTo>
                  <a:cubicBezTo>
                    <a:pt x="0" y="26677"/>
                    <a:pt x="1077" y="28275"/>
                    <a:pt x="2740" y="28602"/>
                  </a:cubicBezTo>
                  <a:cubicBezTo>
                    <a:pt x="2936" y="28667"/>
                    <a:pt x="3132" y="28667"/>
                    <a:pt x="3328" y="28667"/>
                  </a:cubicBezTo>
                  <a:cubicBezTo>
                    <a:pt x="4763" y="28667"/>
                    <a:pt x="6035" y="27688"/>
                    <a:pt x="6329" y="26220"/>
                  </a:cubicBezTo>
                  <a:lnTo>
                    <a:pt x="10863" y="3647"/>
                  </a:lnTo>
                  <a:cubicBezTo>
                    <a:pt x="11189" y="1984"/>
                    <a:pt x="10112" y="385"/>
                    <a:pt x="8449" y="59"/>
                  </a:cubicBezTo>
                  <a:cubicBezTo>
                    <a:pt x="8248" y="20"/>
                    <a:pt x="8048" y="1"/>
                    <a:pt x="785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5" name="Google Shape;4455;p105"/>
            <p:cNvSpPr/>
            <p:nvPr/>
          </p:nvSpPr>
          <p:spPr>
            <a:xfrm>
              <a:off x="3045875" y="802375"/>
              <a:ext cx="570875" cy="777250"/>
            </a:xfrm>
            <a:custGeom>
              <a:avLst/>
              <a:gdLst/>
              <a:ahLst/>
              <a:cxnLst/>
              <a:rect l="l" t="t" r="r" b="b"/>
              <a:pathLst>
                <a:path w="22835" h="31090" extrusionOk="0">
                  <a:moveTo>
                    <a:pt x="3486" y="0"/>
                  </a:moveTo>
                  <a:cubicBezTo>
                    <a:pt x="2930" y="0"/>
                    <a:pt x="2366" y="149"/>
                    <a:pt x="1860" y="460"/>
                  </a:cubicBezTo>
                  <a:cubicBezTo>
                    <a:pt x="424" y="1373"/>
                    <a:pt x="0" y="3265"/>
                    <a:pt x="914" y="4700"/>
                  </a:cubicBezTo>
                  <a:lnTo>
                    <a:pt x="16767" y="29687"/>
                  </a:lnTo>
                  <a:cubicBezTo>
                    <a:pt x="17354" y="30600"/>
                    <a:pt x="18333" y="31090"/>
                    <a:pt x="19344" y="31090"/>
                  </a:cubicBezTo>
                  <a:cubicBezTo>
                    <a:pt x="19931" y="31090"/>
                    <a:pt x="20485" y="30959"/>
                    <a:pt x="21007" y="30633"/>
                  </a:cubicBezTo>
                  <a:cubicBezTo>
                    <a:pt x="22410" y="29720"/>
                    <a:pt x="22834" y="27828"/>
                    <a:pt x="21953" y="26392"/>
                  </a:cubicBezTo>
                  <a:lnTo>
                    <a:pt x="6067" y="1406"/>
                  </a:lnTo>
                  <a:cubicBezTo>
                    <a:pt x="5498" y="498"/>
                    <a:pt x="4505" y="0"/>
                    <a:pt x="348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6" name="Google Shape;4456;p105"/>
            <p:cNvSpPr/>
            <p:nvPr/>
          </p:nvSpPr>
          <p:spPr>
            <a:xfrm>
              <a:off x="4270750" y="238275"/>
              <a:ext cx="279725" cy="716675"/>
            </a:xfrm>
            <a:custGeom>
              <a:avLst/>
              <a:gdLst/>
              <a:ahLst/>
              <a:cxnLst/>
              <a:rect l="l" t="t" r="r" b="b"/>
              <a:pathLst>
                <a:path w="11189" h="28667" extrusionOk="0">
                  <a:moveTo>
                    <a:pt x="3338" y="1"/>
                  </a:moveTo>
                  <a:cubicBezTo>
                    <a:pt x="3141" y="1"/>
                    <a:pt x="2941" y="20"/>
                    <a:pt x="2740" y="59"/>
                  </a:cubicBezTo>
                  <a:cubicBezTo>
                    <a:pt x="1077" y="385"/>
                    <a:pt x="0" y="1984"/>
                    <a:pt x="326" y="3647"/>
                  </a:cubicBezTo>
                  <a:lnTo>
                    <a:pt x="4861" y="26220"/>
                  </a:lnTo>
                  <a:cubicBezTo>
                    <a:pt x="5154" y="27688"/>
                    <a:pt x="6426" y="28667"/>
                    <a:pt x="7862" y="28667"/>
                  </a:cubicBezTo>
                  <a:cubicBezTo>
                    <a:pt x="8057" y="28667"/>
                    <a:pt x="8253" y="28667"/>
                    <a:pt x="8449" y="28602"/>
                  </a:cubicBezTo>
                  <a:cubicBezTo>
                    <a:pt x="10112" y="28275"/>
                    <a:pt x="11189" y="26677"/>
                    <a:pt x="10863" y="25013"/>
                  </a:cubicBezTo>
                  <a:lnTo>
                    <a:pt x="6328" y="2440"/>
                  </a:lnTo>
                  <a:cubicBezTo>
                    <a:pt x="6042" y="1006"/>
                    <a:pt x="4771" y="1"/>
                    <a:pt x="33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7" name="Google Shape;4457;p105"/>
            <p:cNvSpPr/>
            <p:nvPr/>
          </p:nvSpPr>
          <p:spPr>
            <a:xfrm>
              <a:off x="3983700" y="802375"/>
              <a:ext cx="570850" cy="777250"/>
            </a:xfrm>
            <a:custGeom>
              <a:avLst/>
              <a:gdLst/>
              <a:ahLst/>
              <a:cxnLst/>
              <a:rect l="l" t="t" r="r" b="b"/>
              <a:pathLst>
                <a:path w="22834" h="31090" extrusionOk="0">
                  <a:moveTo>
                    <a:pt x="19348" y="0"/>
                  </a:moveTo>
                  <a:cubicBezTo>
                    <a:pt x="18329" y="0"/>
                    <a:pt x="17336" y="498"/>
                    <a:pt x="16767" y="1406"/>
                  </a:cubicBezTo>
                  <a:lnTo>
                    <a:pt x="881" y="26392"/>
                  </a:lnTo>
                  <a:cubicBezTo>
                    <a:pt x="0" y="27828"/>
                    <a:pt x="424" y="29720"/>
                    <a:pt x="1827" y="30633"/>
                  </a:cubicBezTo>
                  <a:cubicBezTo>
                    <a:pt x="2349" y="30959"/>
                    <a:pt x="2903" y="31090"/>
                    <a:pt x="3490" y="31090"/>
                  </a:cubicBezTo>
                  <a:cubicBezTo>
                    <a:pt x="4502" y="31090"/>
                    <a:pt x="5480" y="30600"/>
                    <a:pt x="6067" y="29687"/>
                  </a:cubicBezTo>
                  <a:lnTo>
                    <a:pt x="21921" y="4700"/>
                  </a:lnTo>
                  <a:cubicBezTo>
                    <a:pt x="22834" y="3265"/>
                    <a:pt x="22410" y="1373"/>
                    <a:pt x="20975" y="460"/>
                  </a:cubicBezTo>
                  <a:cubicBezTo>
                    <a:pt x="20468" y="149"/>
                    <a:pt x="19904" y="0"/>
                    <a:pt x="193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8" name="Google Shape;4458;p105"/>
            <p:cNvSpPr/>
            <p:nvPr/>
          </p:nvSpPr>
          <p:spPr>
            <a:xfrm>
              <a:off x="3188575" y="2847700"/>
              <a:ext cx="1223275" cy="1950700"/>
            </a:xfrm>
            <a:custGeom>
              <a:avLst/>
              <a:gdLst/>
              <a:ahLst/>
              <a:cxnLst/>
              <a:rect l="l" t="t" r="r" b="b"/>
              <a:pathLst>
                <a:path w="48931" h="78028" extrusionOk="0">
                  <a:moveTo>
                    <a:pt x="24466" y="1"/>
                  </a:moveTo>
                  <a:cubicBezTo>
                    <a:pt x="21823" y="1"/>
                    <a:pt x="1" y="2512"/>
                    <a:pt x="1" y="24465"/>
                  </a:cubicBezTo>
                  <a:cubicBezTo>
                    <a:pt x="1" y="42928"/>
                    <a:pt x="17289" y="69220"/>
                    <a:pt x="22802" y="77147"/>
                  </a:cubicBezTo>
                  <a:cubicBezTo>
                    <a:pt x="23210" y="77734"/>
                    <a:pt x="23838" y="78027"/>
                    <a:pt x="24466" y="78027"/>
                  </a:cubicBezTo>
                  <a:cubicBezTo>
                    <a:pt x="25094" y="78027"/>
                    <a:pt x="25721" y="77734"/>
                    <a:pt x="26129" y="77147"/>
                  </a:cubicBezTo>
                  <a:cubicBezTo>
                    <a:pt x="31642" y="69220"/>
                    <a:pt x="48930" y="42928"/>
                    <a:pt x="48930" y="24465"/>
                  </a:cubicBezTo>
                  <a:cubicBezTo>
                    <a:pt x="48930" y="2512"/>
                    <a:pt x="27108" y="1"/>
                    <a:pt x="24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59" name="Google Shape;4459;p105"/>
            <p:cNvSpPr/>
            <p:nvPr/>
          </p:nvSpPr>
          <p:spPr>
            <a:xfrm>
              <a:off x="3188575" y="1840575"/>
              <a:ext cx="1223275" cy="1223250"/>
            </a:xfrm>
            <a:custGeom>
              <a:avLst/>
              <a:gdLst/>
              <a:ahLst/>
              <a:cxnLst/>
              <a:rect l="l" t="t" r="r" b="b"/>
              <a:pathLst>
                <a:path w="48931" h="48930" extrusionOk="0">
                  <a:moveTo>
                    <a:pt x="24466" y="0"/>
                  </a:moveTo>
                  <a:cubicBezTo>
                    <a:pt x="10961" y="0"/>
                    <a:pt x="1" y="10960"/>
                    <a:pt x="1" y="24465"/>
                  </a:cubicBezTo>
                  <a:cubicBezTo>
                    <a:pt x="1" y="37970"/>
                    <a:pt x="10961" y="48930"/>
                    <a:pt x="24466" y="48930"/>
                  </a:cubicBezTo>
                  <a:cubicBezTo>
                    <a:pt x="37970" y="48930"/>
                    <a:pt x="48930" y="37970"/>
                    <a:pt x="48930" y="24465"/>
                  </a:cubicBezTo>
                  <a:cubicBezTo>
                    <a:pt x="48930" y="10960"/>
                    <a:pt x="37970" y="0"/>
                    <a:pt x="244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60" name="Google Shape;4460;p105"/>
            <p:cNvSpPr/>
            <p:nvPr/>
          </p:nvSpPr>
          <p:spPr>
            <a:xfrm>
              <a:off x="3188575" y="1879700"/>
              <a:ext cx="957425" cy="1184125"/>
            </a:xfrm>
            <a:custGeom>
              <a:avLst/>
              <a:gdLst/>
              <a:ahLst/>
              <a:cxnLst/>
              <a:rect l="l" t="t" r="r" b="b"/>
              <a:pathLst>
                <a:path w="38297" h="47365" extrusionOk="0">
                  <a:moveTo>
                    <a:pt x="15789" y="1"/>
                  </a:moveTo>
                  <a:cubicBezTo>
                    <a:pt x="6557" y="3524"/>
                    <a:pt x="1" y="12429"/>
                    <a:pt x="1" y="22900"/>
                  </a:cubicBezTo>
                  <a:cubicBezTo>
                    <a:pt x="1" y="36405"/>
                    <a:pt x="10961" y="47365"/>
                    <a:pt x="24466" y="47365"/>
                  </a:cubicBezTo>
                  <a:cubicBezTo>
                    <a:pt x="29587" y="47365"/>
                    <a:pt x="34349" y="45766"/>
                    <a:pt x="38296" y="43092"/>
                  </a:cubicBezTo>
                  <a:cubicBezTo>
                    <a:pt x="9852" y="32131"/>
                    <a:pt x="12755" y="10015"/>
                    <a:pt x="1578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61" name="Google Shape;4461;p105"/>
            <p:cNvSpPr/>
            <p:nvPr/>
          </p:nvSpPr>
          <p:spPr>
            <a:xfrm>
              <a:off x="3392450" y="1228950"/>
              <a:ext cx="815525" cy="815500"/>
            </a:xfrm>
            <a:custGeom>
              <a:avLst/>
              <a:gdLst/>
              <a:ahLst/>
              <a:cxnLst/>
              <a:rect l="l" t="t" r="r" b="b"/>
              <a:pathLst>
                <a:path w="32621" h="32620" extrusionOk="0">
                  <a:moveTo>
                    <a:pt x="16311" y="0"/>
                  </a:moveTo>
                  <a:cubicBezTo>
                    <a:pt x="7307" y="0"/>
                    <a:pt x="1" y="7307"/>
                    <a:pt x="1" y="16310"/>
                  </a:cubicBezTo>
                  <a:cubicBezTo>
                    <a:pt x="1" y="25313"/>
                    <a:pt x="7307" y="32620"/>
                    <a:pt x="16311" y="32620"/>
                  </a:cubicBezTo>
                  <a:cubicBezTo>
                    <a:pt x="25314" y="32620"/>
                    <a:pt x="32621" y="25313"/>
                    <a:pt x="32621" y="16310"/>
                  </a:cubicBezTo>
                  <a:cubicBezTo>
                    <a:pt x="32621" y="7307"/>
                    <a:pt x="25314" y="0"/>
                    <a:pt x="16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62" name="Google Shape;4462;p105"/>
            <p:cNvSpPr/>
            <p:nvPr/>
          </p:nvSpPr>
          <p:spPr>
            <a:xfrm>
              <a:off x="3208150" y="3642000"/>
              <a:ext cx="1184125" cy="289525"/>
            </a:xfrm>
            <a:custGeom>
              <a:avLst/>
              <a:gdLst/>
              <a:ahLst/>
              <a:cxnLst/>
              <a:rect l="l" t="t" r="r" b="b"/>
              <a:pathLst>
                <a:path w="47365" h="11581" extrusionOk="0">
                  <a:moveTo>
                    <a:pt x="1" y="0"/>
                  </a:moveTo>
                  <a:cubicBezTo>
                    <a:pt x="718" y="3752"/>
                    <a:pt x="1925" y="7666"/>
                    <a:pt x="3426" y="11580"/>
                  </a:cubicBezTo>
                  <a:lnTo>
                    <a:pt x="43940" y="11580"/>
                  </a:lnTo>
                  <a:cubicBezTo>
                    <a:pt x="45440" y="7666"/>
                    <a:pt x="46647" y="3752"/>
                    <a:pt x="473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63" name="Google Shape;4463;p105"/>
            <p:cNvSpPr/>
            <p:nvPr/>
          </p:nvSpPr>
          <p:spPr>
            <a:xfrm>
              <a:off x="3423450" y="4220175"/>
              <a:ext cx="753525" cy="289525"/>
            </a:xfrm>
            <a:custGeom>
              <a:avLst/>
              <a:gdLst/>
              <a:ahLst/>
              <a:cxnLst/>
              <a:rect l="l" t="t" r="r" b="b"/>
              <a:pathLst>
                <a:path w="30141" h="11581" extrusionOk="0">
                  <a:moveTo>
                    <a:pt x="0" y="1"/>
                  </a:moveTo>
                  <a:cubicBezTo>
                    <a:pt x="2120" y="4176"/>
                    <a:pt x="4371" y="8123"/>
                    <a:pt x="6459" y="11581"/>
                  </a:cubicBezTo>
                  <a:lnTo>
                    <a:pt x="23682" y="11581"/>
                  </a:lnTo>
                  <a:cubicBezTo>
                    <a:pt x="25770" y="8123"/>
                    <a:pt x="28021" y="4176"/>
                    <a:pt x="301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64" name="Google Shape;4464;p105"/>
            <p:cNvSpPr/>
            <p:nvPr/>
          </p:nvSpPr>
          <p:spPr>
            <a:xfrm>
              <a:off x="3208150" y="3642000"/>
              <a:ext cx="625500" cy="289525"/>
            </a:xfrm>
            <a:custGeom>
              <a:avLst/>
              <a:gdLst/>
              <a:ahLst/>
              <a:cxnLst/>
              <a:rect l="l" t="t" r="r" b="b"/>
              <a:pathLst>
                <a:path w="25020" h="11581" extrusionOk="0">
                  <a:moveTo>
                    <a:pt x="1" y="0"/>
                  </a:moveTo>
                  <a:cubicBezTo>
                    <a:pt x="718" y="3752"/>
                    <a:pt x="1925" y="7666"/>
                    <a:pt x="3426" y="11580"/>
                  </a:cubicBezTo>
                  <a:lnTo>
                    <a:pt x="25020" y="11580"/>
                  </a:lnTo>
                  <a:cubicBezTo>
                    <a:pt x="21856" y="7796"/>
                    <a:pt x="19572" y="3882"/>
                    <a:pt x="1800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465" name="Google Shape;4465;p105"/>
          <p:cNvGrpSpPr/>
          <p:nvPr/>
        </p:nvGrpSpPr>
        <p:grpSpPr>
          <a:xfrm>
            <a:off x="5277418" y="2179132"/>
            <a:ext cx="520876" cy="520876"/>
            <a:chOff x="6149743" y="1804891"/>
            <a:chExt cx="520876" cy="520876"/>
          </a:xfrm>
        </p:grpSpPr>
        <p:sp>
          <p:nvSpPr>
            <p:cNvPr id="4466" name="Google Shape;4466;p105"/>
            <p:cNvSpPr/>
            <p:nvPr/>
          </p:nvSpPr>
          <p:spPr>
            <a:xfrm>
              <a:off x="6149743" y="1804891"/>
              <a:ext cx="520876" cy="520876"/>
            </a:xfrm>
            <a:custGeom>
              <a:avLst/>
              <a:gdLst/>
              <a:ahLst/>
              <a:cxnLst/>
              <a:rect l="l" t="t" r="r" b="b"/>
              <a:pathLst>
                <a:path w="208768" h="208768" extrusionOk="0">
                  <a:moveTo>
                    <a:pt x="104384" y="0"/>
                  </a:moveTo>
                  <a:cubicBezTo>
                    <a:pt x="46744" y="0"/>
                    <a:pt x="0" y="46744"/>
                    <a:pt x="0" y="104384"/>
                  </a:cubicBezTo>
                  <a:cubicBezTo>
                    <a:pt x="0" y="145028"/>
                    <a:pt x="23225" y="180225"/>
                    <a:pt x="57117" y="197481"/>
                  </a:cubicBezTo>
                  <a:lnTo>
                    <a:pt x="61293" y="197481"/>
                  </a:lnTo>
                  <a:lnTo>
                    <a:pt x="62793" y="200155"/>
                  </a:lnTo>
                  <a:cubicBezTo>
                    <a:pt x="75548" y="205701"/>
                    <a:pt x="89607" y="208767"/>
                    <a:pt x="104384" y="208767"/>
                  </a:cubicBezTo>
                  <a:cubicBezTo>
                    <a:pt x="119160" y="208767"/>
                    <a:pt x="133220" y="205701"/>
                    <a:pt x="145974" y="200155"/>
                  </a:cubicBezTo>
                  <a:lnTo>
                    <a:pt x="147474" y="197481"/>
                  </a:lnTo>
                  <a:lnTo>
                    <a:pt x="151650" y="197481"/>
                  </a:lnTo>
                  <a:cubicBezTo>
                    <a:pt x="185542" y="180225"/>
                    <a:pt x="208767" y="145028"/>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67" name="Google Shape;4467;p105"/>
            <p:cNvSpPr/>
            <p:nvPr/>
          </p:nvSpPr>
          <p:spPr>
            <a:xfrm>
              <a:off x="6485381" y="2258858"/>
              <a:ext cx="42729" cy="45421"/>
            </a:xfrm>
            <a:custGeom>
              <a:avLst/>
              <a:gdLst/>
              <a:ahLst/>
              <a:cxnLst/>
              <a:rect l="l" t="t" r="r" b="b"/>
              <a:pathLst>
                <a:path w="17126" h="18205" extrusionOk="0">
                  <a:moveTo>
                    <a:pt x="3428" y="1"/>
                  </a:moveTo>
                  <a:cubicBezTo>
                    <a:pt x="2766" y="1"/>
                    <a:pt x="2097" y="215"/>
                    <a:pt x="1533" y="655"/>
                  </a:cubicBezTo>
                  <a:cubicBezTo>
                    <a:pt x="196" y="1699"/>
                    <a:pt x="0" y="3623"/>
                    <a:pt x="1044" y="4961"/>
                  </a:cubicBezTo>
                  <a:lnTo>
                    <a:pt x="11450" y="18204"/>
                  </a:lnTo>
                  <a:cubicBezTo>
                    <a:pt x="13374" y="17356"/>
                    <a:pt x="15266" y="16476"/>
                    <a:pt x="17126" y="15530"/>
                  </a:cubicBezTo>
                  <a:lnTo>
                    <a:pt x="5839" y="1177"/>
                  </a:lnTo>
                  <a:cubicBezTo>
                    <a:pt x="5236" y="403"/>
                    <a:pt x="4337" y="1"/>
                    <a:pt x="342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68" name="Google Shape;4468;p105"/>
            <p:cNvSpPr/>
            <p:nvPr/>
          </p:nvSpPr>
          <p:spPr>
            <a:xfrm>
              <a:off x="6486032" y="2133994"/>
              <a:ext cx="26045" cy="140174"/>
            </a:xfrm>
            <a:custGeom>
              <a:avLst/>
              <a:gdLst/>
              <a:ahLst/>
              <a:cxnLst/>
              <a:rect l="l" t="t" r="r" b="b"/>
              <a:pathLst>
                <a:path w="10439" h="56182" extrusionOk="0">
                  <a:moveTo>
                    <a:pt x="7258" y="0"/>
                  </a:moveTo>
                  <a:cubicBezTo>
                    <a:pt x="5668" y="0"/>
                    <a:pt x="4332" y="1201"/>
                    <a:pt x="4208" y="2815"/>
                  </a:cubicBezTo>
                  <a:lnTo>
                    <a:pt x="131" y="52854"/>
                  </a:lnTo>
                  <a:cubicBezTo>
                    <a:pt x="0" y="54550"/>
                    <a:pt x="1240" y="56018"/>
                    <a:pt x="2936" y="56149"/>
                  </a:cubicBezTo>
                  <a:cubicBezTo>
                    <a:pt x="3001" y="56181"/>
                    <a:pt x="3099" y="56181"/>
                    <a:pt x="3164" y="56181"/>
                  </a:cubicBezTo>
                  <a:cubicBezTo>
                    <a:pt x="4763" y="56181"/>
                    <a:pt x="6100" y="54974"/>
                    <a:pt x="6231" y="53376"/>
                  </a:cubicBezTo>
                  <a:lnTo>
                    <a:pt x="10308" y="3304"/>
                  </a:lnTo>
                  <a:cubicBezTo>
                    <a:pt x="10439" y="1641"/>
                    <a:pt x="9166" y="140"/>
                    <a:pt x="7503" y="10"/>
                  </a:cubicBezTo>
                  <a:cubicBezTo>
                    <a:pt x="7421" y="3"/>
                    <a:pt x="7339" y="0"/>
                    <a:pt x="725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69" name="Google Shape;4469;p105"/>
            <p:cNvSpPr/>
            <p:nvPr/>
          </p:nvSpPr>
          <p:spPr>
            <a:xfrm>
              <a:off x="6416040" y="2091950"/>
              <a:ext cx="96771" cy="57288"/>
            </a:xfrm>
            <a:custGeom>
              <a:avLst/>
              <a:gdLst/>
              <a:ahLst/>
              <a:cxnLst/>
              <a:rect l="l" t="t" r="r" b="b"/>
              <a:pathLst>
                <a:path w="38786" h="22961" extrusionOk="0">
                  <a:moveTo>
                    <a:pt x="3493" y="1"/>
                  </a:moveTo>
                  <a:cubicBezTo>
                    <a:pt x="2401" y="1"/>
                    <a:pt x="1349" y="587"/>
                    <a:pt x="783" y="1627"/>
                  </a:cubicBezTo>
                  <a:cubicBezTo>
                    <a:pt x="0" y="3128"/>
                    <a:pt x="587" y="4954"/>
                    <a:pt x="2055" y="5770"/>
                  </a:cubicBezTo>
                  <a:lnTo>
                    <a:pt x="33860" y="22602"/>
                  </a:lnTo>
                  <a:cubicBezTo>
                    <a:pt x="34316" y="22863"/>
                    <a:pt x="34806" y="22961"/>
                    <a:pt x="35295" y="22961"/>
                  </a:cubicBezTo>
                  <a:cubicBezTo>
                    <a:pt x="36404" y="22961"/>
                    <a:pt x="37448" y="22373"/>
                    <a:pt x="38002" y="21330"/>
                  </a:cubicBezTo>
                  <a:cubicBezTo>
                    <a:pt x="38785" y="19862"/>
                    <a:pt x="38231" y="18002"/>
                    <a:pt x="36730" y="17220"/>
                  </a:cubicBezTo>
                  <a:lnTo>
                    <a:pt x="4926" y="355"/>
                  </a:lnTo>
                  <a:cubicBezTo>
                    <a:pt x="4466" y="115"/>
                    <a:pt x="3976" y="1"/>
                    <a:pt x="349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0" name="Google Shape;4470;p105"/>
            <p:cNvSpPr/>
            <p:nvPr/>
          </p:nvSpPr>
          <p:spPr>
            <a:xfrm>
              <a:off x="6539585" y="2164532"/>
              <a:ext cx="60633" cy="49164"/>
            </a:xfrm>
            <a:custGeom>
              <a:avLst/>
              <a:gdLst/>
              <a:ahLst/>
              <a:cxnLst/>
              <a:rect l="l" t="t" r="r" b="b"/>
              <a:pathLst>
                <a:path w="24302" h="19705" extrusionOk="0">
                  <a:moveTo>
                    <a:pt x="3455" y="0"/>
                  </a:moveTo>
                  <a:cubicBezTo>
                    <a:pt x="2546" y="0"/>
                    <a:pt x="1648" y="403"/>
                    <a:pt x="1044" y="1176"/>
                  </a:cubicBezTo>
                  <a:cubicBezTo>
                    <a:pt x="0" y="2514"/>
                    <a:pt x="228" y="4438"/>
                    <a:pt x="1566" y="5450"/>
                  </a:cubicBezTo>
                  <a:lnTo>
                    <a:pt x="18952" y="19052"/>
                  </a:lnTo>
                  <a:cubicBezTo>
                    <a:pt x="19539" y="19476"/>
                    <a:pt x="20192" y="19705"/>
                    <a:pt x="20844" y="19705"/>
                  </a:cubicBezTo>
                  <a:cubicBezTo>
                    <a:pt x="21758" y="19705"/>
                    <a:pt x="22671" y="19313"/>
                    <a:pt x="23258" y="18530"/>
                  </a:cubicBezTo>
                  <a:cubicBezTo>
                    <a:pt x="24302" y="17193"/>
                    <a:pt x="24074" y="15268"/>
                    <a:pt x="22736" y="14224"/>
                  </a:cubicBezTo>
                  <a:lnTo>
                    <a:pt x="5350" y="655"/>
                  </a:lnTo>
                  <a:cubicBezTo>
                    <a:pt x="4786" y="214"/>
                    <a:pt x="4118" y="0"/>
                    <a:pt x="345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1" name="Google Shape;4471;p105"/>
            <p:cNvSpPr/>
            <p:nvPr/>
          </p:nvSpPr>
          <p:spPr>
            <a:xfrm>
              <a:off x="6501658" y="2038547"/>
              <a:ext cx="55100" cy="141212"/>
            </a:xfrm>
            <a:custGeom>
              <a:avLst/>
              <a:gdLst/>
              <a:ahLst/>
              <a:cxnLst/>
              <a:rect l="l" t="t" r="r" b="b"/>
              <a:pathLst>
                <a:path w="22084" h="56598" extrusionOk="0">
                  <a:moveTo>
                    <a:pt x="3437" y="0"/>
                  </a:moveTo>
                  <a:cubicBezTo>
                    <a:pt x="3142" y="0"/>
                    <a:pt x="2842" y="43"/>
                    <a:pt x="2545" y="132"/>
                  </a:cubicBezTo>
                  <a:cubicBezTo>
                    <a:pt x="946" y="621"/>
                    <a:pt x="0" y="2318"/>
                    <a:pt x="490" y="3949"/>
                  </a:cubicBezTo>
                  <a:lnTo>
                    <a:pt x="15723" y="54444"/>
                  </a:lnTo>
                  <a:cubicBezTo>
                    <a:pt x="16115" y="55749"/>
                    <a:pt x="17354" y="56597"/>
                    <a:pt x="18659" y="56597"/>
                  </a:cubicBezTo>
                  <a:cubicBezTo>
                    <a:pt x="18952" y="56597"/>
                    <a:pt x="19246" y="56564"/>
                    <a:pt x="19540" y="56467"/>
                  </a:cubicBezTo>
                  <a:cubicBezTo>
                    <a:pt x="21138" y="55977"/>
                    <a:pt x="22084" y="54281"/>
                    <a:pt x="21595" y="52650"/>
                  </a:cubicBezTo>
                  <a:lnTo>
                    <a:pt x="6361" y="2187"/>
                  </a:lnTo>
                  <a:cubicBezTo>
                    <a:pt x="5961" y="854"/>
                    <a:pt x="4755" y="0"/>
                    <a:pt x="343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2" name="Google Shape;4472;p105"/>
            <p:cNvSpPr/>
            <p:nvPr/>
          </p:nvSpPr>
          <p:spPr>
            <a:xfrm>
              <a:off x="6400982" y="2038555"/>
              <a:ext cx="117931" cy="61851"/>
            </a:xfrm>
            <a:custGeom>
              <a:avLst/>
              <a:gdLst/>
              <a:ahLst/>
              <a:cxnLst/>
              <a:rect l="l" t="t" r="r" b="b"/>
              <a:pathLst>
                <a:path w="47267" h="24790" extrusionOk="0">
                  <a:moveTo>
                    <a:pt x="43803" y="1"/>
                  </a:moveTo>
                  <a:cubicBezTo>
                    <a:pt x="43369" y="1"/>
                    <a:pt x="42927" y="95"/>
                    <a:pt x="42504" y="292"/>
                  </a:cubicBezTo>
                  <a:lnTo>
                    <a:pt x="2186" y="18951"/>
                  </a:lnTo>
                  <a:cubicBezTo>
                    <a:pt x="653" y="19668"/>
                    <a:pt x="1" y="21495"/>
                    <a:pt x="718" y="23028"/>
                  </a:cubicBezTo>
                  <a:cubicBezTo>
                    <a:pt x="1240" y="24137"/>
                    <a:pt x="2317" y="24790"/>
                    <a:pt x="3491" y="24790"/>
                  </a:cubicBezTo>
                  <a:cubicBezTo>
                    <a:pt x="3915" y="24790"/>
                    <a:pt x="4339" y="24692"/>
                    <a:pt x="4763" y="24529"/>
                  </a:cubicBezTo>
                  <a:lnTo>
                    <a:pt x="45081" y="5838"/>
                  </a:lnTo>
                  <a:cubicBezTo>
                    <a:pt x="46614" y="5120"/>
                    <a:pt x="47267" y="3293"/>
                    <a:pt x="46549" y="1760"/>
                  </a:cubicBezTo>
                  <a:cubicBezTo>
                    <a:pt x="46029" y="649"/>
                    <a:pt x="44944" y="1"/>
                    <a:pt x="438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3" name="Google Shape;4473;p105"/>
            <p:cNvSpPr/>
            <p:nvPr/>
          </p:nvSpPr>
          <p:spPr>
            <a:xfrm>
              <a:off x="6235604" y="1906098"/>
              <a:ext cx="94086" cy="60753"/>
            </a:xfrm>
            <a:custGeom>
              <a:avLst/>
              <a:gdLst/>
              <a:ahLst/>
              <a:cxnLst/>
              <a:rect l="l" t="t" r="r" b="b"/>
              <a:pathLst>
                <a:path w="37710" h="24350" extrusionOk="0">
                  <a:moveTo>
                    <a:pt x="3504" y="1"/>
                  </a:moveTo>
                  <a:cubicBezTo>
                    <a:pt x="2463" y="1"/>
                    <a:pt x="1443" y="543"/>
                    <a:pt x="882" y="1516"/>
                  </a:cubicBezTo>
                  <a:cubicBezTo>
                    <a:pt x="1" y="2951"/>
                    <a:pt x="490" y="4843"/>
                    <a:pt x="1958" y="5691"/>
                  </a:cubicBezTo>
                  <a:lnTo>
                    <a:pt x="32653" y="23893"/>
                  </a:lnTo>
                  <a:cubicBezTo>
                    <a:pt x="33143" y="24186"/>
                    <a:pt x="33697" y="24350"/>
                    <a:pt x="34219" y="24350"/>
                  </a:cubicBezTo>
                  <a:cubicBezTo>
                    <a:pt x="35263" y="24350"/>
                    <a:pt x="36274" y="23795"/>
                    <a:pt x="36861" y="22849"/>
                  </a:cubicBezTo>
                  <a:cubicBezTo>
                    <a:pt x="37710" y="21381"/>
                    <a:pt x="37253" y="19522"/>
                    <a:pt x="35785" y="18641"/>
                  </a:cubicBezTo>
                  <a:lnTo>
                    <a:pt x="5057" y="439"/>
                  </a:lnTo>
                  <a:cubicBezTo>
                    <a:pt x="4572" y="142"/>
                    <a:pt x="4036" y="1"/>
                    <a:pt x="35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4" name="Google Shape;4474;p105"/>
            <p:cNvSpPr/>
            <p:nvPr/>
          </p:nvSpPr>
          <p:spPr>
            <a:xfrm>
              <a:off x="6312353" y="1951562"/>
              <a:ext cx="45496" cy="93258"/>
            </a:xfrm>
            <a:custGeom>
              <a:avLst/>
              <a:gdLst/>
              <a:ahLst/>
              <a:cxnLst/>
              <a:rect l="l" t="t" r="r" b="b"/>
              <a:pathLst>
                <a:path w="18235" h="37378" extrusionOk="0">
                  <a:moveTo>
                    <a:pt x="3478" y="0"/>
                  </a:moveTo>
                  <a:cubicBezTo>
                    <a:pt x="3126" y="0"/>
                    <a:pt x="2766" y="62"/>
                    <a:pt x="2414" y="191"/>
                  </a:cubicBezTo>
                  <a:cubicBezTo>
                    <a:pt x="849" y="745"/>
                    <a:pt x="0" y="2507"/>
                    <a:pt x="588" y="4105"/>
                  </a:cubicBezTo>
                  <a:lnTo>
                    <a:pt x="11907" y="35355"/>
                  </a:lnTo>
                  <a:cubicBezTo>
                    <a:pt x="12363" y="36594"/>
                    <a:pt x="13538" y="37377"/>
                    <a:pt x="14810" y="37377"/>
                  </a:cubicBezTo>
                  <a:cubicBezTo>
                    <a:pt x="15136" y="37377"/>
                    <a:pt x="15495" y="37312"/>
                    <a:pt x="15854" y="37182"/>
                  </a:cubicBezTo>
                  <a:cubicBezTo>
                    <a:pt x="17419" y="36627"/>
                    <a:pt x="18235" y="34866"/>
                    <a:pt x="17680" y="33267"/>
                  </a:cubicBezTo>
                  <a:lnTo>
                    <a:pt x="6329" y="2017"/>
                  </a:lnTo>
                  <a:cubicBezTo>
                    <a:pt x="5896" y="771"/>
                    <a:pt x="4729" y="0"/>
                    <a:pt x="347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5" name="Google Shape;4475;p105"/>
            <p:cNvSpPr/>
            <p:nvPr/>
          </p:nvSpPr>
          <p:spPr>
            <a:xfrm>
              <a:off x="6340920" y="2029555"/>
              <a:ext cx="57053" cy="24299"/>
            </a:xfrm>
            <a:custGeom>
              <a:avLst/>
              <a:gdLst/>
              <a:ahLst/>
              <a:cxnLst/>
              <a:rect l="l" t="t" r="r" b="b"/>
              <a:pathLst>
                <a:path w="22867" h="9739" extrusionOk="0">
                  <a:moveTo>
                    <a:pt x="3309" y="0"/>
                  </a:moveTo>
                  <a:cubicBezTo>
                    <a:pt x="1911" y="0"/>
                    <a:pt x="667" y="971"/>
                    <a:pt x="359" y="2399"/>
                  </a:cubicBezTo>
                  <a:cubicBezTo>
                    <a:pt x="0" y="4030"/>
                    <a:pt x="1044" y="5661"/>
                    <a:pt x="2675" y="6052"/>
                  </a:cubicBezTo>
                  <a:lnTo>
                    <a:pt x="18822" y="9640"/>
                  </a:lnTo>
                  <a:cubicBezTo>
                    <a:pt x="19050" y="9706"/>
                    <a:pt x="19278" y="9738"/>
                    <a:pt x="19507" y="9738"/>
                  </a:cubicBezTo>
                  <a:cubicBezTo>
                    <a:pt x="20909" y="9738"/>
                    <a:pt x="22182" y="8760"/>
                    <a:pt x="22475" y="7324"/>
                  </a:cubicBezTo>
                  <a:cubicBezTo>
                    <a:pt x="22867" y="5693"/>
                    <a:pt x="21823" y="4062"/>
                    <a:pt x="20159" y="3671"/>
                  </a:cubicBezTo>
                  <a:lnTo>
                    <a:pt x="4012" y="83"/>
                  </a:lnTo>
                  <a:cubicBezTo>
                    <a:pt x="3776" y="27"/>
                    <a:pt x="3540" y="0"/>
                    <a:pt x="330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6" name="Google Shape;4476;p105"/>
            <p:cNvSpPr/>
            <p:nvPr/>
          </p:nvSpPr>
          <p:spPr>
            <a:xfrm>
              <a:off x="6292250" y="2258858"/>
              <a:ext cx="42812" cy="45421"/>
            </a:xfrm>
            <a:custGeom>
              <a:avLst/>
              <a:gdLst/>
              <a:ahLst/>
              <a:cxnLst/>
              <a:rect l="l" t="t" r="r" b="b"/>
              <a:pathLst>
                <a:path w="17159" h="18205" extrusionOk="0">
                  <a:moveTo>
                    <a:pt x="13698" y="1"/>
                  </a:moveTo>
                  <a:cubicBezTo>
                    <a:pt x="12789" y="1"/>
                    <a:pt x="11891" y="403"/>
                    <a:pt x="11287" y="1177"/>
                  </a:cubicBezTo>
                  <a:lnTo>
                    <a:pt x="0" y="15530"/>
                  </a:lnTo>
                  <a:cubicBezTo>
                    <a:pt x="1860" y="16476"/>
                    <a:pt x="3752" y="17356"/>
                    <a:pt x="5676" y="18204"/>
                  </a:cubicBezTo>
                  <a:lnTo>
                    <a:pt x="16082" y="4961"/>
                  </a:lnTo>
                  <a:cubicBezTo>
                    <a:pt x="17158" y="3623"/>
                    <a:pt x="16930" y="1699"/>
                    <a:pt x="15593" y="655"/>
                  </a:cubicBezTo>
                  <a:cubicBezTo>
                    <a:pt x="15029" y="215"/>
                    <a:pt x="14360" y="1"/>
                    <a:pt x="136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7" name="Google Shape;4477;p105"/>
            <p:cNvSpPr/>
            <p:nvPr/>
          </p:nvSpPr>
          <p:spPr>
            <a:xfrm>
              <a:off x="6308283" y="2133994"/>
              <a:ext cx="26045" cy="140174"/>
            </a:xfrm>
            <a:custGeom>
              <a:avLst/>
              <a:gdLst/>
              <a:ahLst/>
              <a:cxnLst/>
              <a:rect l="l" t="t" r="r" b="b"/>
              <a:pathLst>
                <a:path w="10439" h="56182" extrusionOk="0">
                  <a:moveTo>
                    <a:pt x="3181" y="0"/>
                  </a:moveTo>
                  <a:cubicBezTo>
                    <a:pt x="3100" y="0"/>
                    <a:pt x="3018" y="3"/>
                    <a:pt x="2936" y="10"/>
                  </a:cubicBezTo>
                  <a:cubicBezTo>
                    <a:pt x="1273" y="140"/>
                    <a:pt x="0" y="1641"/>
                    <a:pt x="131" y="3304"/>
                  </a:cubicBezTo>
                  <a:lnTo>
                    <a:pt x="4208" y="53376"/>
                  </a:lnTo>
                  <a:cubicBezTo>
                    <a:pt x="4339" y="54974"/>
                    <a:pt x="5676" y="56181"/>
                    <a:pt x="7275" y="56181"/>
                  </a:cubicBezTo>
                  <a:cubicBezTo>
                    <a:pt x="7340" y="56181"/>
                    <a:pt x="7438" y="56181"/>
                    <a:pt x="7503" y="56149"/>
                  </a:cubicBezTo>
                  <a:cubicBezTo>
                    <a:pt x="9199" y="56018"/>
                    <a:pt x="10439" y="54550"/>
                    <a:pt x="10308" y="52854"/>
                  </a:cubicBezTo>
                  <a:lnTo>
                    <a:pt x="6231" y="2815"/>
                  </a:lnTo>
                  <a:cubicBezTo>
                    <a:pt x="6107" y="1201"/>
                    <a:pt x="4771" y="0"/>
                    <a:pt x="31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8" name="Google Shape;4478;p105"/>
            <p:cNvSpPr/>
            <p:nvPr/>
          </p:nvSpPr>
          <p:spPr>
            <a:xfrm>
              <a:off x="6307550" y="2091950"/>
              <a:ext cx="96771" cy="57288"/>
            </a:xfrm>
            <a:custGeom>
              <a:avLst/>
              <a:gdLst/>
              <a:ahLst/>
              <a:cxnLst/>
              <a:rect l="l" t="t" r="r" b="b"/>
              <a:pathLst>
                <a:path w="38786" h="22961" extrusionOk="0">
                  <a:moveTo>
                    <a:pt x="35293" y="1"/>
                  </a:moveTo>
                  <a:cubicBezTo>
                    <a:pt x="34811" y="1"/>
                    <a:pt x="34320" y="115"/>
                    <a:pt x="33860" y="355"/>
                  </a:cubicBezTo>
                  <a:lnTo>
                    <a:pt x="2056" y="17220"/>
                  </a:lnTo>
                  <a:cubicBezTo>
                    <a:pt x="555" y="18002"/>
                    <a:pt x="1" y="19862"/>
                    <a:pt x="784" y="21330"/>
                  </a:cubicBezTo>
                  <a:cubicBezTo>
                    <a:pt x="1338" y="22373"/>
                    <a:pt x="2382" y="22961"/>
                    <a:pt x="3491" y="22961"/>
                  </a:cubicBezTo>
                  <a:cubicBezTo>
                    <a:pt x="3981" y="22961"/>
                    <a:pt x="4470" y="22863"/>
                    <a:pt x="4927" y="22602"/>
                  </a:cubicBezTo>
                  <a:lnTo>
                    <a:pt x="36731" y="5770"/>
                  </a:lnTo>
                  <a:cubicBezTo>
                    <a:pt x="38199" y="4954"/>
                    <a:pt x="38786" y="3128"/>
                    <a:pt x="38003" y="1627"/>
                  </a:cubicBezTo>
                  <a:cubicBezTo>
                    <a:pt x="37437" y="587"/>
                    <a:pt x="36385" y="1"/>
                    <a:pt x="3529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79" name="Google Shape;4479;p105"/>
            <p:cNvSpPr/>
            <p:nvPr/>
          </p:nvSpPr>
          <p:spPr>
            <a:xfrm>
              <a:off x="6220142" y="2164532"/>
              <a:ext cx="60633" cy="49164"/>
            </a:xfrm>
            <a:custGeom>
              <a:avLst/>
              <a:gdLst/>
              <a:ahLst/>
              <a:cxnLst/>
              <a:rect l="l" t="t" r="r" b="b"/>
              <a:pathLst>
                <a:path w="24302" h="19705" extrusionOk="0">
                  <a:moveTo>
                    <a:pt x="20847" y="0"/>
                  </a:moveTo>
                  <a:cubicBezTo>
                    <a:pt x="20185" y="0"/>
                    <a:pt x="19516" y="214"/>
                    <a:pt x="18952" y="655"/>
                  </a:cubicBezTo>
                  <a:lnTo>
                    <a:pt x="1566" y="14224"/>
                  </a:lnTo>
                  <a:cubicBezTo>
                    <a:pt x="229" y="15268"/>
                    <a:pt x="0" y="17193"/>
                    <a:pt x="1044" y="18530"/>
                  </a:cubicBezTo>
                  <a:cubicBezTo>
                    <a:pt x="1631" y="19313"/>
                    <a:pt x="2545" y="19705"/>
                    <a:pt x="3458" y="19705"/>
                  </a:cubicBezTo>
                  <a:cubicBezTo>
                    <a:pt x="4110" y="19705"/>
                    <a:pt x="4763" y="19476"/>
                    <a:pt x="5350" y="19052"/>
                  </a:cubicBezTo>
                  <a:lnTo>
                    <a:pt x="22736" y="5450"/>
                  </a:lnTo>
                  <a:cubicBezTo>
                    <a:pt x="24074" y="4438"/>
                    <a:pt x="24302" y="2514"/>
                    <a:pt x="23258" y="1176"/>
                  </a:cubicBezTo>
                  <a:cubicBezTo>
                    <a:pt x="22654" y="403"/>
                    <a:pt x="21756" y="0"/>
                    <a:pt x="208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0" name="Google Shape;4480;p105"/>
            <p:cNvSpPr/>
            <p:nvPr/>
          </p:nvSpPr>
          <p:spPr>
            <a:xfrm>
              <a:off x="6263603" y="2038547"/>
              <a:ext cx="55100" cy="141212"/>
            </a:xfrm>
            <a:custGeom>
              <a:avLst/>
              <a:gdLst/>
              <a:ahLst/>
              <a:cxnLst/>
              <a:rect l="l" t="t" r="r" b="b"/>
              <a:pathLst>
                <a:path w="22084" h="56598" extrusionOk="0">
                  <a:moveTo>
                    <a:pt x="18647" y="0"/>
                  </a:moveTo>
                  <a:cubicBezTo>
                    <a:pt x="17329" y="0"/>
                    <a:pt x="16123" y="854"/>
                    <a:pt x="15723" y="2187"/>
                  </a:cubicBezTo>
                  <a:lnTo>
                    <a:pt x="489" y="52650"/>
                  </a:lnTo>
                  <a:cubicBezTo>
                    <a:pt x="0" y="54281"/>
                    <a:pt x="946" y="55977"/>
                    <a:pt x="2545" y="56467"/>
                  </a:cubicBezTo>
                  <a:cubicBezTo>
                    <a:pt x="2838" y="56564"/>
                    <a:pt x="3132" y="56597"/>
                    <a:pt x="3425" y="56597"/>
                  </a:cubicBezTo>
                  <a:cubicBezTo>
                    <a:pt x="4730" y="56597"/>
                    <a:pt x="5970" y="55749"/>
                    <a:pt x="6361" y="54444"/>
                  </a:cubicBezTo>
                  <a:lnTo>
                    <a:pt x="21595" y="3949"/>
                  </a:lnTo>
                  <a:cubicBezTo>
                    <a:pt x="22084" y="2318"/>
                    <a:pt x="21138" y="621"/>
                    <a:pt x="19539" y="132"/>
                  </a:cubicBezTo>
                  <a:cubicBezTo>
                    <a:pt x="19242" y="43"/>
                    <a:pt x="18942" y="0"/>
                    <a:pt x="186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1" name="Google Shape;4481;p105"/>
            <p:cNvSpPr/>
            <p:nvPr/>
          </p:nvSpPr>
          <p:spPr>
            <a:xfrm>
              <a:off x="6301447" y="2038555"/>
              <a:ext cx="117931" cy="61851"/>
            </a:xfrm>
            <a:custGeom>
              <a:avLst/>
              <a:gdLst/>
              <a:ahLst/>
              <a:cxnLst/>
              <a:rect l="l" t="t" r="r" b="b"/>
              <a:pathLst>
                <a:path w="47267" h="24790" extrusionOk="0">
                  <a:moveTo>
                    <a:pt x="3465" y="1"/>
                  </a:moveTo>
                  <a:cubicBezTo>
                    <a:pt x="2323" y="1"/>
                    <a:pt x="1238" y="649"/>
                    <a:pt x="718" y="1760"/>
                  </a:cubicBezTo>
                  <a:cubicBezTo>
                    <a:pt x="0" y="3293"/>
                    <a:pt x="653" y="5120"/>
                    <a:pt x="2186" y="5838"/>
                  </a:cubicBezTo>
                  <a:lnTo>
                    <a:pt x="42504" y="24529"/>
                  </a:lnTo>
                  <a:cubicBezTo>
                    <a:pt x="42928" y="24692"/>
                    <a:pt x="43352" y="24790"/>
                    <a:pt x="43776" y="24790"/>
                  </a:cubicBezTo>
                  <a:cubicBezTo>
                    <a:pt x="44951" y="24790"/>
                    <a:pt x="46027" y="24137"/>
                    <a:pt x="46549" y="23028"/>
                  </a:cubicBezTo>
                  <a:cubicBezTo>
                    <a:pt x="47267" y="21495"/>
                    <a:pt x="46614" y="19668"/>
                    <a:pt x="45081" y="18951"/>
                  </a:cubicBezTo>
                  <a:lnTo>
                    <a:pt x="4763" y="292"/>
                  </a:lnTo>
                  <a:cubicBezTo>
                    <a:pt x="4341" y="95"/>
                    <a:pt x="3899" y="1"/>
                    <a:pt x="34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2" name="Google Shape;4482;p105"/>
            <p:cNvSpPr/>
            <p:nvPr/>
          </p:nvSpPr>
          <p:spPr>
            <a:xfrm>
              <a:off x="6490670" y="1906098"/>
              <a:ext cx="94086" cy="60753"/>
            </a:xfrm>
            <a:custGeom>
              <a:avLst/>
              <a:gdLst/>
              <a:ahLst/>
              <a:cxnLst/>
              <a:rect l="l" t="t" r="r" b="b"/>
              <a:pathLst>
                <a:path w="37710" h="24350" extrusionOk="0">
                  <a:moveTo>
                    <a:pt x="34206" y="1"/>
                  </a:moveTo>
                  <a:cubicBezTo>
                    <a:pt x="33675" y="1"/>
                    <a:pt x="33138" y="142"/>
                    <a:pt x="32653" y="439"/>
                  </a:cubicBezTo>
                  <a:lnTo>
                    <a:pt x="1925" y="18641"/>
                  </a:lnTo>
                  <a:cubicBezTo>
                    <a:pt x="457" y="19522"/>
                    <a:pt x="1" y="21381"/>
                    <a:pt x="849" y="22849"/>
                  </a:cubicBezTo>
                  <a:cubicBezTo>
                    <a:pt x="1436" y="23795"/>
                    <a:pt x="2447" y="24350"/>
                    <a:pt x="3491" y="24350"/>
                  </a:cubicBezTo>
                  <a:cubicBezTo>
                    <a:pt x="4013" y="24350"/>
                    <a:pt x="4567" y="24186"/>
                    <a:pt x="5057" y="23893"/>
                  </a:cubicBezTo>
                  <a:lnTo>
                    <a:pt x="35752" y="5691"/>
                  </a:lnTo>
                  <a:cubicBezTo>
                    <a:pt x="37220" y="4843"/>
                    <a:pt x="37709" y="2951"/>
                    <a:pt x="36828" y="1516"/>
                  </a:cubicBezTo>
                  <a:cubicBezTo>
                    <a:pt x="36267" y="543"/>
                    <a:pt x="35247" y="1"/>
                    <a:pt x="342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3" name="Google Shape;4483;p105"/>
            <p:cNvSpPr/>
            <p:nvPr/>
          </p:nvSpPr>
          <p:spPr>
            <a:xfrm>
              <a:off x="6462512" y="1951562"/>
              <a:ext cx="45496" cy="93258"/>
            </a:xfrm>
            <a:custGeom>
              <a:avLst/>
              <a:gdLst/>
              <a:ahLst/>
              <a:cxnLst/>
              <a:rect l="l" t="t" r="r" b="b"/>
              <a:pathLst>
                <a:path w="18235" h="37378" extrusionOk="0">
                  <a:moveTo>
                    <a:pt x="14757" y="0"/>
                  </a:moveTo>
                  <a:cubicBezTo>
                    <a:pt x="13506" y="0"/>
                    <a:pt x="12339" y="771"/>
                    <a:pt x="11906" y="2017"/>
                  </a:cubicBezTo>
                  <a:lnTo>
                    <a:pt x="555" y="33267"/>
                  </a:lnTo>
                  <a:cubicBezTo>
                    <a:pt x="0" y="34866"/>
                    <a:pt x="816" y="36627"/>
                    <a:pt x="2381" y="37182"/>
                  </a:cubicBezTo>
                  <a:cubicBezTo>
                    <a:pt x="2740" y="37312"/>
                    <a:pt x="3099" y="37377"/>
                    <a:pt x="3425" y="37377"/>
                  </a:cubicBezTo>
                  <a:cubicBezTo>
                    <a:pt x="4697" y="37377"/>
                    <a:pt x="5872" y="36594"/>
                    <a:pt x="6328" y="35355"/>
                  </a:cubicBezTo>
                  <a:lnTo>
                    <a:pt x="17647" y="4105"/>
                  </a:lnTo>
                  <a:cubicBezTo>
                    <a:pt x="18235" y="2507"/>
                    <a:pt x="17387" y="745"/>
                    <a:pt x="15821" y="191"/>
                  </a:cubicBezTo>
                  <a:cubicBezTo>
                    <a:pt x="15469" y="62"/>
                    <a:pt x="15110" y="0"/>
                    <a:pt x="1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4" name="Google Shape;4484;p105"/>
            <p:cNvSpPr/>
            <p:nvPr/>
          </p:nvSpPr>
          <p:spPr>
            <a:xfrm>
              <a:off x="6422387" y="2029555"/>
              <a:ext cx="57056" cy="24299"/>
            </a:xfrm>
            <a:custGeom>
              <a:avLst/>
              <a:gdLst/>
              <a:ahLst/>
              <a:cxnLst/>
              <a:rect l="l" t="t" r="r" b="b"/>
              <a:pathLst>
                <a:path w="22868" h="9739" extrusionOk="0">
                  <a:moveTo>
                    <a:pt x="19558" y="0"/>
                  </a:moveTo>
                  <a:cubicBezTo>
                    <a:pt x="19327" y="0"/>
                    <a:pt x="19091" y="27"/>
                    <a:pt x="18855" y="83"/>
                  </a:cubicBezTo>
                  <a:lnTo>
                    <a:pt x="2708" y="3671"/>
                  </a:lnTo>
                  <a:cubicBezTo>
                    <a:pt x="1044" y="4062"/>
                    <a:pt x="1" y="5693"/>
                    <a:pt x="392" y="7324"/>
                  </a:cubicBezTo>
                  <a:cubicBezTo>
                    <a:pt x="686" y="8760"/>
                    <a:pt x="1958" y="9738"/>
                    <a:pt x="3360" y="9738"/>
                  </a:cubicBezTo>
                  <a:cubicBezTo>
                    <a:pt x="3589" y="9738"/>
                    <a:pt x="3817" y="9706"/>
                    <a:pt x="4045" y="9640"/>
                  </a:cubicBezTo>
                  <a:lnTo>
                    <a:pt x="20192" y="6052"/>
                  </a:lnTo>
                  <a:cubicBezTo>
                    <a:pt x="21823" y="5661"/>
                    <a:pt x="22867" y="4030"/>
                    <a:pt x="22508" y="2399"/>
                  </a:cubicBezTo>
                  <a:cubicBezTo>
                    <a:pt x="22200" y="971"/>
                    <a:pt x="20956" y="0"/>
                    <a:pt x="1955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5" name="Google Shape;4485;p105"/>
            <p:cNvSpPr/>
            <p:nvPr/>
          </p:nvSpPr>
          <p:spPr>
            <a:xfrm>
              <a:off x="6343198" y="2127606"/>
              <a:ext cx="133964" cy="145239"/>
            </a:xfrm>
            <a:custGeom>
              <a:avLst/>
              <a:gdLst/>
              <a:ahLst/>
              <a:cxnLst/>
              <a:rect l="l" t="t" r="r" b="b"/>
              <a:pathLst>
                <a:path w="53693" h="58212" extrusionOk="0">
                  <a:moveTo>
                    <a:pt x="26847" y="1"/>
                  </a:moveTo>
                  <a:cubicBezTo>
                    <a:pt x="20592" y="1"/>
                    <a:pt x="14337" y="2390"/>
                    <a:pt x="9558" y="7169"/>
                  </a:cubicBezTo>
                  <a:cubicBezTo>
                    <a:pt x="0" y="16694"/>
                    <a:pt x="0" y="32189"/>
                    <a:pt x="9558" y="41746"/>
                  </a:cubicBezTo>
                  <a:lnTo>
                    <a:pt x="25411" y="57599"/>
                  </a:lnTo>
                  <a:cubicBezTo>
                    <a:pt x="25803" y="58007"/>
                    <a:pt x="26325" y="58211"/>
                    <a:pt x="26847" y="58211"/>
                  </a:cubicBezTo>
                  <a:cubicBezTo>
                    <a:pt x="27368" y="58211"/>
                    <a:pt x="27890" y="58007"/>
                    <a:pt x="28282" y="57599"/>
                  </a:cubicBezTo>
                  <a:lnTo>
                    <a:pt x="44135" y="41746"/>
                  </a:lnTo>
                  <a:cubicBezTo>
                    <a:pt x="53693" y="32189"/>
                    <a:pt x="53693" y="16694"/>
                    <a:pt x="44135" y="7169"/>
                  </a:cubicBezTo>
                  <a:cubicBezTo>
                    <a:pt x="39356" y="2390"/>
                    <a:pt x="33101" y="1"/>
                    <a:pt x="2684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6" name="Google Shape;4486;p105"/>
            <p:cNvSpPr/>
            <p:nvPr/>
          </p:nvSpPr>
          <p:spPr>
            <a:xfrm>
              <a:off x="6343198" y="2129051"/>
              <a:ext cx="100351" cy="143794"/>
            </a:xfrm>
            <a:custGeom>
              <a:avLst/>
              <a:gdLst/>
              <a:ahLst/>
              <a:cxnLst/>
              <a:rect l="l" t="t" r="r" b="b"/>
              <a:pathLst>
                <a:path w="40221" h="57633" extrusionOk="0">
                  <a:moveTo>
                    <a:pt x="21464" y="1"/>
                  </a:moveTo>
                  <a:lnTo>
                    <a:pt x="21464" y="1"/>
                  </a:lnTo>
                  <a:cubicBezTo>
                    <a:pt x="17093" y="980"/>
                    <a:pt x="12951" y="3165"/>
                    <a:pt x="9558" y="6558"/>
                  </a:cubicBezTo>
                  <a:cubicBezTo>
                    <a:pt x="0" y="16115"/>
                    <a:pt x="0" y="31610"/>
                    <a:pt x="9558" y="41167"/>
                  </a:cubicBezTo>
                  <a:lnTo>
                    <a:pt x="25411" y="57020"/>
                  </a:lnTo>
                  <a:cubicBezTo>
                    <a:pt x="25803" y="57428"/>
                    <a:pt x="26325" y="57632"/>
                    <a:pt x="26847" y="57632"/>
                  </a:cubicBezTo>
                  <a:cubicBezTo>
                    <a:pt x="27368" y="57632"/>
                    <a:pt x="27890" y="57428"/>
                    <a:pt x="28282" y="57020"/>
                  </a:cubicBezTo>
                  <a:lnTo>
                    <a:pt x="40221" y="45114"/>
                  </a:lnTo>
                  <a:cubicBezTo>
                    <a:pt x="16212" y="29163"/>
                    <a:pt x="19181" y="8123"/>
                    <a:pt x="2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7" name="Google Shape;4487;p105"/>
            <p:cNvSpPr/>
            <p:nvPr/>
          </p:nvSpPr>
          <p:spPr>
            <a:xfrm>
              <a:off x="6369486" y="2066546"/>
              <a:ext cx="81389" cy="81389"/>
            </a:xfrm>
            <a:custGeom>
              <a:avLst/>
              <a:gdLst/>
              <a:ahLst/>
              <a:cxnLst/>
              <a:rect l="l" t="t" r="r" b="b"/>
              <a:pathLst>
                <a:path w="32621" h="32621" extrusionOk="0">
                  <a:moveTo>
                    <a:pt x="16311" y="1"/>
                  </a:moveTo>
                  <a:cubicBezTo>
                    <a:pt x="7307" y="1"/>
                    <a:pt x="1" y="7308"/>
                    <a:pt x="1" y="16311"/>
                  </a:cubicBezTo>
                  <a:cubicBezTo>
                    <a:pt x="1" y="25314"/>
                    <a:pt x="7307" y="32621"/>
                    <a:pt x="16311" y="32621"/>
                  </a:cubicBezTo>
                  <a:cubicBezTo>
                    <a:pt x="25314" y="32621"/>
                    <a:pt x="32621" y="25314"/>
                    <a:pt x="32621" y="16311"/>
                  </a:cubicBezTo>
                  <a:cubicBezTo>
                    <a:pt x="32621" y="7308"/>
                    <a:pt x="25314" y="1"/>
                    <a:pt x="16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8" name="Google Shape;4488;p105"/>
            <p:cNvSpPr/>
            <p:nvPr/>
          </p:nvSpPr>
          <p:spPr>
            <a:xfrm>
              <a:off x="6369486" y="2005506"/>
              <a:ext cx="81389" cy="81389"/>
            </a:xfrm>
            <a:custGeom>
              <a:avLst/>
              <a:gdLst/>
              <a:ahLst/>
              <a:cxnLst/>
              <a:rect l="l" t="t" r="r" b="b"/>
              <a:pathLst>
                <a:path w="32621" h="32621" extrusionOk="0">
                  <a:moveTo>
                    <a:pt x="16311" y="1"/>
                  </a:moveTo>
                  <a:cubicBezTo>
                    <a:pt x="7307" y="1"/>
                    <a:pt x="1" y="7308"/>
                    <a:pt x="1" y="16311"/>
                  </a:cubicBezTo>
                  <a:cubicBezTo>
                    <a:pt x="1" y="25314"/>
                    <a:pt x="7307" y="32621"/>
                    <a:pt x="16311" y="32621"/>
                  </a:cubicBezTo>
                  <a:cubicBezTo>
                    <a:pt x="25314" y="32621"/>
                    <a:pt x="32621" y="25314"/>
                    <a:pt x="32621" y="16311"/>
                  </a:cubicBezTo>
                  <a:cubicBezTo>
                    <a:pt x="32621" y="7308"/>
                    <a:pt x="25314" y="1"/>
                    <a:pt x="1631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9" name="Google Shape;4489;p105"/>
            <p:cNvSpPr/>
            <p:nvPr/>
          </p:nvSpPr>
          <p:spPr>
            <a:xfrm>
              <a:off x="6369486" y="2007215"/>
              <a:ext cx="67634" cy="79680"/>
            </a:xfrm>
            <a:custGeom>
              <a:avLst/>
              <a:gdLst/>
              <a:ahLst/>
              <a:cxnLst/>
              <a:rect l="l" t="t" r="r" b="b"/>
              <a:pathLst>
                <a:path w="27108" h="31936" extrusionOk="0">
                  <a:moveTo>
                    <a:pt x="11613" y="1"/>
                  </a:moveTo>
                  <a:cubicBezTo>
                    <a:pt x="4894" y="2023"/>
                    <a:pt x="1" y="8254"/>
                    <a:pt x="1" y="15626"/>
                  </a:cubicBezTo>
                  <a:cubicBezTo>
                    <a:pt x="1" y="24629"/>
                    <a:pt x="7307" y="31936"/>
                    <a:pt x="16311" y="31936"/>
                  </a:cubicBezTo>
                  <a:cubicBezTo>
                    <a:pt x="20453" y="31936"/>
                    <a:pt x="24205" y="30403"/>
                    <a:pt x="27108" y="27858"/>
                  </a:cubicBezTo>
                  <a:cubicBezTo>
                    <a:pt x="10015" y="22476"/>
                    <a:pt x="10439" y="7079"/>
                    <a:pt x="1161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0" name="Google Shape;4490;p105"/>
            <p:cNvSpPr/>
            <p:nvPr/>
          </p:nvSpPr>
          <p:spPr>
            <a:xfrm>
              <a:off x="6335304" y="1804906"/>
              <a:ext cx="27917" cy="71524"/>
            </a:xfrm>
            <a:custGeom>
              <a:avLst/>
              <a:gdLst/>
              <a:ahLst/>
              <a:cxnLst/>
              <a:rect l="l" t="t" r="r" b="b"/>
              <a:pathLst>
                <a:path w="11189" h="28667" extrusionOk="0">
                  <a:moveTo>
                    <a:pt x="7852" y="1"/>
                  </a:moveTo>
                  <a:cubicBezTo>
                    <a:pt x="6418" y="1"/>
                    <a:pt x="5147" y="1006"/>
                    <a:pt x="4861" y="2440"/>
                  </a:cubicBezTo>
                  <a:lnTo>
                    <a:pt x="326" y="25013"/>
                  </a:lnTo>
                  <a:cubicBezTo>
                    <a:pt x="0" y="26677"/>
                    <a:pt x="1077" y="28275"/>
                    <a:pt x="2740" y="28602"/>
                  </a:cubicBezTo>
                  <a:cubicBezTo>
                    <a:pt x="2936" y="28667"/>
                    <a:pt x="3132" y="28667"/>
                    <a:pt x="3328" y="28667"/>
                  </a:cubicBezTo>
                  <a:cubicBezTo>
                    <a:pt x="4763" y="28667"/>
                    <a:pt x="6035" y="27688"/>
                    <a:pt x="6329" y="26220"/>
                  </a:cubicBezTo>
                  <a:lnTo>
                    <a:pt x="10863" y="3647"/>
                  </a:lnTo>
                  <a:cubicBezTo>
                    <a:pt x="11189" y="1984"/>
                    <a:pt x="10112" y="385"/>
                    <a:pt x="8449" y="59"/>
                  </a:cubicBezTo>
                  <a:cubicBezTo>
                    <a:pt x="8248" y="20"/>
                    <a:pt x="8048" y="1"/>
                    <a:pt x="785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1" name="Google Shape;4491;p105"/>
            <p:cNvSpPr/>
            <p:nvPr/>
          </p:nvSpPr>
          <p:spPr>
            <a:xfrm>
              <a:off x="6334897" y="1861203"/>
              <a:ext cx="56973" cy="77570"/>
            </a:xfrm>
            <a:custGeom>
              <a:avLst/>
              <a:gdLst/>
              <a:ahLst/>
              <a:cxnLst/>
              <a:rect l="l" t="t" r="r" b="b"/>
              <a:pathLst>
                <a:path w="22835" h="31090" extrusionOk="0">
                  <a:moveTo>
                    <a:pt x="3486" y="0"/>
                  </a:moveTo>
                  <a:cubicBezTo>
                    <a:pt x="2930" y="0"/>
                    <a:pt x="2366" y="149"/>
                    <a:pt x="1860" y="460"/>
                  </a:cubicBezTo>
                  <a:cubicBezTo>
                    <a:pt x="424" y="1373"/>
                    <a:pt x="0" y="3265"/>
                    <a:pt x="914" y="4700"/>
                  </a:cubicBezTo>
                  <a:lnTo>
                    <a:pt x="16767" y="29687"/>
                  </a:lnTo>
                  <a:cubicBezTo>
                    <a:pt x="17354" y="30600"/>
                    <a:pt x="18333" y="31090"/>
                    <a:pt x="19344" y="31090"/>
                  </a:cubicBezTo>
                  <a:cubicBezTo>
                    <a:pt x="19931" y="31090"/>
                    <a:pt x="20485" y="30959"/>
                    <a:pt x="21007" y="30633"/>
                  </a:cubicBezTo>
                  <a:cubicBezTo>
                    <a:pt x="22410" y="29720"/>
                    <a:pt x="22834" y="27828"/>
                    <a:pt x="21953" y="26392"/>
                  </a:cubicBezTo>
                  <a:lnTo>
                    <a:pt x="6067" y="1406"/>
                  </a:lnTo>
                  <a:cubicBezTo>
                    <a:pt x="5498" y="498"/>
                    <a:pt x="4505" y="0"/>
                    <a:pt x="348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2" name="Google Shape;4492;p105"/>
            <p:cNvSpPr/>
            <p:nvPr/>
          </p:nvSpPr>
          <p:spPr>
            <a:xfrm>
              <a:off x="6457140" y="1804906"/>
              <a:ext cx="27917" cy="71524"/>
            </a:xfrm>
            <a:custGeom>
              <a:avLst/>
              <a:gdLst/>
              <a:ahLst/>
              <a:cxnLst/>
              <a:rect l="l" t="t" r="r" b="b"/>
              <a:pathLst>
                <a:path w="11189" h="28667" extrusionOk="0">
                  <a:moveTo>
                    <a:pt x="3338" y="1"/>
                  </a:moveTo>
                  <a:cubicBezTo>
                    <a:pt x="3141" y="1"/>
                    <a:pt x="2941" y="20"/>
                    <a:pt x="2740" y="59"/>
                  </a:cubicBezTo>
                  <a:cubicBezTo>
                    <a:pt x="1077" y="385"/>
                    <a:pt x="0" y="1984"/>
                    <a:pt x="326" y="3647"/>
                  </a:cubicBezTo>
                  <a:lnTo>
                    <a:pt x="4861" y="26220"/>
                  </a:lnTo>
                  <a:cubicBezTo>
                    <a:pt x="5154" y="27688"/>
                    <a:pt x="6426" y="28667"/>
                    <a:pt x="7862" y="28667"/>
                  </a:cubicBezTo>
                  <a:cubicBezTo>
                    <a:pt x="8057" y="28667"/>
                    <a:pt x="8253" y="28667"/>
                    <a:pt x="8449" y="28602"/>
                  </a:cubicBezTo>
                  <a:cubicBezTo>
                    <a:pt x="10112" y="28275"/>
                    <a:pt x="11189" y="26677"/>
                    <a:pt x="10863" y="25013"/>
                  </a:cubicBezTo>
                  <a:lnTo>
                    <a:pt x="6328" y="2440"/>
                  </a:lnTo>
                  <a:cubicBezTo>
                    <a:pt x="6042" y="1006"/>
                    <a:pt x="4771" y="1"/>
                    <a:pt x="33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3" name="Google Shape;4493;p105"/>
            <p:cNvSpPr/>
            <p:nvPr/>
          </p:nvSpPr>
          <p:spPr>
            <a:xfrm>
              <a:off x="6428492" y="1861203"/>
              <a:ext cx="56971" cy="77570"/>
            </a:xfrm>
            <a:custGeom>
              <a:avLst/>
              <a:gdLst/>
              <a:ahLst/>
              <a:cxnLst/>
              <a:rect l="l" t="t" r="r" b="b"/>
              <a:pathLst>
                <a:path w="22834" h="31090" extrusionOk="0">
                  <a:moveTo>
                    <a:pt x="19348" y="0"/>
                  </a:moveTo>
                  <a:cubicBezTo>
                    <a:pt x="18329" y="0"/>
                    <a:pt x="17336" y="498"/>
                    <a:pt x="16767" y="1406"/>
                  </a:cubicBezTo>
                  <a:lnTo>
                    <a:pt x="881" y="26392"/>
                  </a:lnTo>
                  <a:cubicBezTo>
                    <a:pt x="0" y="27828"/>
                    <a:pt x="424" y="29720"/>
                    <a:pt x="1827" y="30633"/>
                  </a:cubicBezTo>
                  <a:cubicBezTo>
                    <a:pt x="2349" y="30959"/>
                    <a:pt x="2903" y="31090"/>
                    <a:pt x="3490" y="31090"/>
                  </a:cubicBezTo>
                  <a:cubicBezTo>
                    <a:pt x="4502" y="31090"/>
                    <a:pt x="5480" y="30600"/>
                    <a:pt x="6067" y="29687"/>
                  </a:cubicBezTo>
                  <a:lnTo>
                    <a:pt x="21921" y="4700"/>
                  </a:lnTo>
                  <a:cubicBezTo>
                    <a:pt x="22834" y="3265"/>
                    <a:pt x="22410" y="1373"/>
                    <a:pt x="20975" y="460"/>
                  </a:cubicBezTo>
                  <a:cubicBezTo>
                    <a:pt x="20468" y="149"/>
                    <a:pt x="19904" y="0"/>
                    <a:pt x="193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4" name="Google Shape;4494;p105"/>
            <p:cNvSpPr/>
            <p:nvPr/>
          </p:nvSpPr>
          <p:spPr>
            <a:xfrm>
              <a:off x="6360289" y="1864134"/>
              <a:ext cx="50382" cy="67071"/>
            </a:xfrm>
            <a:custGeom>
              <a:avLst/>
              <a:gdLst/>
              <a:ahLst/>
              <a:cxnLst/>
              <a:rect l="l" t="t" r="r" b="b"/>
              <a:pathLst>
                <a:path w="20193" h="26882" extrusionOk="0">
                  <a:moveTo>
                    <a:pt x="8436" y="0"/>
                  </a:moveTo>
                  <a:cubicBezTo>
                    <a:pt x="7843" y="0"/>
                    <a:pt x="7242" y="256"/>
                    <a:pt x="6818" y="818"/>
                  </a:cubicBezTo>
                  <a:cubicBezTo>
                    <a:pt x="3426" y="5319"/>
                    <a:pt x="1" y="14094"/>
                    <a:pt x="9167" y="26881"/>
                  </a:cubicBezTo>
                  <a:lnTo>
                    <a:pt x="20192" y="20618"/>
                  </a:lnTo>
                  <a:cubicBezTo>
                    <a:pt x="20192" y="20618"/>
                    <a:pt x="12037" y="14942"/>
                    <a:pt x="10472" y="1796"/>
                  </a:cubicBezTo>
                  <a:cubicBezTo>
                    <a:pt x="10331" y="668"/>
                    <a:pt x="9393" y="0"/>
                    <a:pt x="84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5" name="Google Shape;4495;p105"/>
            <p:cNvSpPr/>
            <p:nvPr/>
          </p:nvSpPr>
          <p:spPr>
            <a:xfrm>
              <a:off x="6368834" y="1878787"/>
              <a:ext cx="41836" cy="52417"/>
            </a:xfrm>
            <a:custGeom>
              <a:avLst/>
              <a:gdLst/>
              <a:ahLst/>
              <a:cxnLst/>
              <a:rect l="l" t="t" r="r" b="b"/>
              <a:pathLst>
                <a:path w="16768" h="21009" extrusionOk="0">
                  <a:moveTo>
                    <a:pt x="7797" y="1"/>
                  </a:moveTo>
                  <a:lnTo>
                    <a:pt x="1" y="7797"/>
                  </a:lnTo>
                  <a:cubicBezTo>
                    <a:pt x="490" y="11548"/>
                    <a:pt x="2154" y="15952"/>
                    <a:pt x="5742" y="21008"/>
                  </a:cubicBezTo>
                  <a:lnTo>
                    <a:pt x="16767" y="14745"/>
                  </a:lnTo>
                  <a:cubicBezTo>
                    <a:pt x="16767" y="14745"/>
                    <a:pt x="10309" y="10276"/>
                    <a:pt x="779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6" name="Google Shape;4496;p105"/>
            <p:cNvSpPr/>
            <p:nvPr/>
          </p:nvSpPr>
          <p:spPr>
            <a:xfrm>
              <a:off x="6409690" y="1864134"/>
              <a:ext cx="50382" cy="67071"/>
            </a:xfrm>
            <a:custGeom>
              <a:avLst/>
              <a:gdLst/>
              <a:ahLst/>
              <a:cxnLst/>
              <a:rect l="l" t="t" r="r" b="b"/>
              <a:pathLst>
                <a:path w="20193" h="26882" extrusionOk="0">
                  <a:moveTo>
                    <a:pt x="11772" y="0"/>
                  </a:moveTo>
                  <a:cubicBezTo>
                    <a:pt x="10812" y="0"/>
                    <a:pt x="9863" y="668"/>
                    <a:pt x="9722" y="1796"/>
                  </a:cubicBezTo>
                  <a:cubicBezTo>
                    <a:pt x="8156" y="14942"/>
                    <a:pt x="1" y="20618"/>
                    <a:pt x="1" y="20618"/>
                  </a:cubicBezTo>
                  <a:lnTo>
                    <a:pt x="11026" y="26881"/>
                  </a:lnTo>
                  <a:cubicBezTo>
                    <a:pt x="20193" y="14094"/>
                    <a:pt x="16767" y="5319"/>
                    <a:pt x="13375" y="818"/>
                  </a:cubicBezTo>
                  <a:cubicBezTo>
                    <a:pt x="12963" y="256"/>
                    <a:pt x="12366" y="0"/>
                    <a:pt x="1177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7" name="Google Shape;4497;p105"/>
            <p:cNvSpPr/>
            <p:nvPr/>
          </p:nvSpPr>
          <p:spPr>
            <a:xfrm>
              <a:off x="6409690" y="1878787"/>
              <a:ext cx="41836" cy="52417"/>
            </a:xfrm>
            <a:custGeom>
              <a:avLst/>
              <a:gdLst/>
              <a:ahLst/>
              <a:cxnLst/>
              <a:rect l="l" t="t" r="r" b="b"/>
              <a:pathLst>
                <a:path w="16768" h="21009" extrusionOk="0">
                  <a:moveTo>
                    <a:pt x="8971" y="1"/>
                  </a:moveTo>
                  <a:cubicBezTo>
                    <a:pt x="6460" y="10276"/>
                    <a:pt x="1" y="14745"/>
                    <a:pt x="1" y="14745"/>
                  </a:cubicBezTo>
                  <a:lnTo>
                    <a:pt x="11026" y="21008"/>
                  </a:lnTo>
                  <a:cubicBezTo>
                    <a:pt x="14615" y="15952"/>
                    <a:pt x="16278" y="11548"/>
                    <a:pt x="16767" y="7797"/>
                  </a:cubicBezTo>
                  <a:lnTo>
                    <a:pt x="897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8" name="Google Shape;4498;p105"/>
            <p:cNvSpPr/>
            <p:nvPr/>
          </p:nvSpPr>
          <p:spPr>
            <a:xfrm>
              <a:off x="6343198" y="1886886"/>
              <a:ext cx="133964" cy="138949"/>
            </a:xfrm>
            <a:custGeom>
              <a:avLst/>
              <a:gdLst/>
              <a:ahLst/>
              <a:cxnLst/>
              <a:rect l="l" t="t" r="r" b="b"/>
              <a:pathLst>
                <a:path w="53693" h="55691" extrusionOk="0">
                  <a:moveTo>
                    <a:pt x="26847" y="1"/>
                  </a:moveTo>
                  <a:cubicBezTo>
                    <a:pt x="24759" y="1"/>
                    <a:pt x="22671" y="800"/>
                    <a:pt x="21073" y="2398"/>
                  </a:cubicBezTo>
                  <a:lnTo>
                    <a:pt x="9558" y="13946"/>
                  </a:lnTo>
                  <a:cubicBezTo>
                    <a:pt x="0" y="23471"/>
                    <a:pt x="0" y="38965"/>
                    <a:pt x="9558" y="48523"/>
                  </a:cubicBezTo>
                  <a:cubicBezTo>
                    <a:pt x="14337" y="53301"/>
                    <a:pt x="20592" y="55691"/>
                    <a:pt x="26847" y="55691"/>
                  </a:cubicBezTo>
                  <a:cubicBezTo>
                    <a:pt x="33101" y="55691"/>
                    <a:pt x="39356" y="53301"/>
                    <a:pt x="44135" y="48523"/>
                  </a:cubicBezTo>
                  <a:cubicBezTo>
                    <a:pt x="53693" y="38965"/>
                    <a:pt x="53693" y="23471"/>
                    <a:pt x="44135" y="13946"/>
                  </a:cubicBezTo>
                  <a:lnTo>
                    <a:pt x="32620" y="2398"/>
                  </a:lnTo>
                  <a:cubicBezTo>
                    <a:pt x="31022" y="800"/>
                    <a:pt x="28934" y="1"/>
                    <a:pt x="26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499" name="Google Shape;4499;p105"/>
          <p:cNvGrpSpPr/>
          <p:nvPr/>
        </p:nvGrpSpPr>
        <p:grpSpPr>
          <a:xfrm rot="-2388593" flipH="1">
            <a:off x="3510398" y="4716464"/>
            <a:ext cx="494404" cy="365727"/>
            <a:chOff x="830525" y="3091250"/>
            <a:chExt cx="484300" cy="358275"/>
          </a:xfrm>
        </p:grpSpPr>
        <p:sp>
          <p:nvSpPr>
            <p:cNvPr id="4500" name="Google Shape;4500;p10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1" name="Google Shape;4501;p10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2" name="Google Shape;4502;p10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3" name="Google Shape;4503;p10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504" name="Google Shape;4504;p105"/>
          <p:cNvGrpSpPr/>
          <p:nvPr/>
        </p:nvGrpSpPr>
        <p:grpSpPr>
          <a:xfrm rot="2388593">
            <a:off x="5139198" y="4716464"/>
            <a:ext cx="494404" cy="365727"/>
            <a:chOff x="830525" y="3091250"/>
            <a:chExt cx="484300" cy="358275"/>
          </a:xfrm>
        </p:grpSpPr>
        <p:sp>
          <p:nvSpPr>
            <p:cNvPr id="4505" name="Google Shape;4505;p10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6" name="Google Shape;4506;p10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7" name="Google Shape;4507;p10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8" name="Google Shape;4508;p10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509" name="Google Shape;4509;p105">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3</a:t>
            </a:r>
            <a:endParaRPr sz="1000" b="1">
              <a:solidFill>
                <a:schemeClr val="dk1"/>
              </a:solidFill>
              <a:latin typeface="Gorditas"/>
              <a:ea typeface="Gorditas"/>
              <a:cs typeface="B Nazanin" panose="00000400000000000000" pitchFamily="2" charset="-78"/>
              <a:sym typeface="Gorditas"/>
            </a:endParaRPr>
          </a:p>
        </p:txBody>
      </p:sp>
      <p:sp>
        <p:nvSpPr>
          <p:cNvPr id="4510" name="Google Shape;4510;p105">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511" name="Google Shape;4511;p105">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12" name="Google Shape;4512;p105">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358"/>
                                        </p:tgtEl>
                                        <p:attrNameLst>
                                          <p:attrName>style.visibility</p:attrName>
                                        </p:attrNameLst>
                                      </p:cBhvr>
                                      <p:to>
                                        <p:strVal val="visible"/>
                                      </p:to>
                                    </p:set>
                                    <p:animEffect transition="in" filter="fade">
                                      <p:cBhvr>
                                        <p:cTn id="7" dur="1000"/>
                                        <p:tgtEl>
                                          <p:spTgt spid="435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356"/>
                                        </p:tgtEl>
                                        <p:attrNameLst>
                                          <p:attrName>style.visibility</p:attrName>
                                        </p:attrNameLst>
                                      </p:cBhvr>
                                      <p:to>
                                        <p:strVal val="visible"/>
                                      </p:to>
                                    </p:set>
                                    <p:animEffect transition="in" filter="fade">
                                      <p:cBhvr>
                                        <p:cTn id="11" dur="1000"/>
                                        <p:tgtEl>
                                          <p:spTgt spid="4356"/>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4355"/>
                                        </p:tgtEl>
                                        <p:attrNameLst>
                                          <p:attrName>style.visibility</p:attrName>
                                        </p:attrNameLst>
                                      </p:cBhvr>
                                      <p:to>
                                        <p:strVal val="visible"/>
                                      </p:to>
                                    </p:set>
                                    <p:animEffect transition="in" filter="fade">
                                      <p:cBhvr>
                                        <p:cTn id="15" dur="1000"/>
                                        <p:tgtEl>
                                          <p:spTgt spid="4355"/>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4357"/>
                                        </p:tgtEl>
                                        <p:attrNameLst>
                                          <p:attrName>style.visibility</p:attrName>
                                        </p:attrNameLst>
                                      </p:cBhvr>
                                      <p:to>
                                        <p:strVal val="visible"/>
                                      </p:to>
                                    </p:set>
                                    <p:animEffect transition="in" filter="fade">
                                      <p:cBhvr>
                                        <p:cTn id="19" dur="1000"/>
                                        <p:tgtEl>
                                          <p:spTgt spid="4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516"/>
        <p:cNvGrpSpPr/>
        <p:nvPr/>
      </p:nvGrpSpPr>
      <p:grpSpPr>
        <a:xfrm>
          <a:off x="0" y="0"/>
          <a:ext cx="0" cy="0"/>
          <a:chOff x="0" y="0"/>
          <a:chExt cx="0" cy="0"/>
        </a:xfrm>
      </p:grpSpPr>
      <p:sp>
        <p:nvSpPr>
          <p:cNvPr id="4517" name="Google Shape;4517;p106"/>
          <p:cNvSpPr txBox="1">
            <a:spLocks noGrp="1"/>
          </p:cNvSpPr>
          <p:nvPr>
            <p:ph type="title" idx="2"/>
          </p:nvPr>
        </p:nvSpPr>
        <p:spPr>
          <a:xfrm>
            <a:off x="1245125" y="361825"/>
            <a:ext cx="2658300" cy="18024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r>
              <a:rPr lang="en">
                <a:cs typeface="B Nazanin" panose="00000400000000000000" pitchFamily="2" charset="-78"/>
              </a:rPr>
              <a:t>04</a:t>
            </a:r>
            <a:endParaRPr>
              <a:cs typeface="B Nazanin" panose="00000400000000000000" pitchFamily="2" charset="-78"/>
            </a:endParaRPr>
          </a:p>
        </p:txBody>
      </p:sp>
      <p:sp>
        <p:nvSpPr>
          <p:cNvPr id="4518" name="Google Shape;4518;p106"/>
          <p:cNvSpPr txBox="1">
            <a:spLocks noGrp="1"/>
          </p:cNvSpPr>
          <p:nvPr>
            <p:ph type="title"/>
          </p:nvPr>
        </p:nvSpPr>
        <p:spPr>
          <a:xfrm>
            <a:off x="4140725" y="1007850"/>
            <a:ext cx="3429000" cy="68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درس 4</a:t>
            </a:r>
            <a:endParaRPr dirty="0">
              <a:cs typeface="B Nazanin" panose="00000400000000000000" pitchFamily="2" charset="-78"/>
            </a:endParaRPr>
          </a:p>
        </p:txBody>
      </p:sp>
      <p:sp>
        <p:nvSpPr>
          <p:cNvPr id="4519" name="Google Shape;4519;p106"/>
          <p:cNvSpPr txBox="1">
            <a:spLocks noGrp="1"/>
          </p:cNvSpPr>
          <p:nvPr>
            <p:ph type="subTitle" idx="1"/>
          </p:nvPr>
        </p:nvSpPr>
        <p:spPr>
          <a:xfrm>
            <a:off x="4140725" y="1739125"/>
            <a:ext cx="4022100" cy="348900"/>
          </a:xfrm>
          <a:prstGeom prst="rect">
            <a:avLst/>
          </a:prstGeom>
        </p:spPr>
        <p:txBody>
          <a:bodyPr spcFirstLastPara="1" wrap="square" lIns="91425" tIns="91425" rIns="91425" bIns="91425" anchor="t" anchorCtr="0">
            <a:noAutofit/>
          </a:bodyPr>
          <a:lstStyle/>
          <a:p>
            <a:pPr marL="0" lvl="0" indent="0" algn="r" rtl="1">
              <a:spcBef>
                <a:spcPts val="0"/>
              </a:spcBef>
              <a:spcAft>
                <a:spcPts val="1600"/>
              </a:spcAft>
              <a:buNone/>
            </a:pPr>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4520" name="Google Shape;4520;p106"/>
          <p:cNvGrpSpPr/>
          <p:nvPr/>
        </p:nvGrpSpPr>
        <p:grpSpPr>
          <a:xfrm rot="-2388593" flipH="1">
            <a:off x="3510398" y="4716464"/>
            <a:ext cx="494404" cy="365727"/>
            <a:chOff x="830525" y="3091250"/>
            <a:chExt cx="484300" cy="358275"/>
          </a:xfrm>
        </p:grpSpPr>
        <p:sp>
          <p:nvSpPr>
            <p:cNvPr id="4521" name="Google Shape;4521;p10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22" name="Google Shape;4522;p10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23" name="Google Shape;4523;p10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24" name="Google Shape;4524;p10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525" name="Google Shape;4525;p106"/>
          <p:cNvGrpSpPr/>
          <p:nvPr/>
        </p:nvGrpSpPr>
        <p:grpSpPr>
          <a:xfrm rot="2388593">
            <a:off x="5139198" y="4716464"/>
            <a:ext cx="494404" cy="365727"/>
            <a:chOff x="830525" y="3091250"/>
            <a:chExt cx="484300" cy="358275"/>
          </a:xfrm>
        </p:grpSpPr>
        <p:sp>
          <p:nvSpPr>
            <p:cNvPr id="4526" name="Google Shape;4526;p10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27" name="Google Shape;4527;p10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28" name="Google Shape;4528;p10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29" name="Google Shape;4529;p10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530" name="Google Shape;4530;p106">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4531" name="Google Shape;4531;p106">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532" name="Google Shape;4532;p106">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33" name="Google Shape;4533;p106">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537"/>
        <p:cNvGrpSpPr/>
        <p:nvPr/>
      </p:nvGrpSpPr>
      <p:grpSpPr>
        <a:xfrm>
          <a:off x="0" y="0"/>
          <a:ext cx="0" cy="0"/>
          <a:chOff x="0" y="0"/>
          <a:chExt cx="0" cy="0"/>
        </a:xfrm>
      </p:grpSpPr>
      <p:sp>
        <p:nvSpPr>
          <p:cNvPr id="4538" name="Google Shape;4538;p107"/>
          <p:cNvSpPr txBox="1">
            <a:spLocks noGrp="1"/>
          </p:cNvSpPr>
          <p:nvPr>
            <p:ph type="title"/>
          </p:nvPr>
        </p:nvSpPr>
        <p:spPr>
          <a:xfrm>
            <a:off x="2857500" y="2801400"/>
            <a:ext cx="3429000" cy="683400"/>
          </a:xfrm>
          <a:prstGeom prst="rect">
            <a:avLst/>
          </a:prstGeom>
        </p:spPr>
        <p:txBody>
          <a:bodyPr spcFirstLastPara="1" wrap="square" lIns="91425" tIns="91425" rIns="91425" bIns="91425" anchor="ctr" anchorCtr="0">
            <a:noAutofit/>
          </a:bodyPr>
          <a:lstStyle/>
          <a:p>
            <a:pPr marL="0" lvl="0" indent="0" algn="r">
              <a:spcBef>
                <a:spcPts val="0"/>
              </a:spcBef>
              <a:spcAft>
                <a:spcPts val="0"/>
              </a:spcAft>
              <a:buNone/>
            </a:pPr>
            <a:r>
              <a:rPr lang="fa-IR" dirty="0">
                <a:cs typeface="B Nazanin" panose="00000400000000000000" pitchFamily="2" charset="-78"/>
              </a:rPr>
              <a:t>درس 4</a:t>
            </a:r>
            <a:endParaRPr dirty="0">
              <a:cs typeface="B Nazanin" panose="00000400000000000000" pitchFamily="2" charset="-78"/>
            </a:endParaRPr>
          </a:p>
        </p:txBody>
      </p:sp>
      <p:sp>
        <p:nvSpPr>
          <p:cNvPr id="4539" name="Google Shape;4539;p107"/>
          <p:cNvSpPr txBox="1">
            <a:spLocks noGrp="1"/>
          </p:cNvSpPr>
          <p:nvPr>
            <p:ph type="title" idx="2"/>
          </p:nvPr>
        </p:nvSpPr>
        <p:spPr>
          <a:xfrm>
            <a:off x="2767950" y="880925"/>
            <a:ext cx="3608100" cy="1802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en">
                <a:cs typeface="B Nazanin" panose="00000400000000000000" pitchFamily="2" charset="-78"/>
              </a:rPr>
              <a:t>04</a:t>
            </a:r>
            <a:endParaRPr>
              <a:cs typeface="B Nazanin" panose="00000400000000000000" pitchFamily="2" charset="-78"/>
            </a:endParaRPr>
          </a:p>
        </p:txBody>
      </p:sp>
      <p:sp>
        <p:nvSpPr>
          <p:cNvPr id="4540" name="Google Shape;4540;p107"/>
          <p:cNvSpPr txBox="1">
            <a:spLocks noGrp="1"/>
          </p:cNvSpPr>
          <p:nvPr>
            <p:ph type="subTitle" idx="1"/>
          </p:nvPr>
        </p:nvSpPr>
        <p:spPr>
          <a:xfrm>
            <a:off x="2560950" y="3532675"/>
            <a:ext cx="4022100" cy="3489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400000000000000" pitchFamily="2" charset="-78"/>
              </a:rPr>
              <a:t>در صورت نیاز می توانید زیرنویس را در اینجا وارد کنید</a:t>
            </a:r>
            <a:endParaRPr sz="1400" dirty="0">
              <a:cs typeface="B Nazanin" panose="00000400000000000000" pitchFamily="2" charset="-78"/>
            </a:endParaRPr>
          </a:p>
        </p:txBody>
      </p:sp>
      <p:grpSp>
        <p:nvGrpSpPr>
          <p:cNvPr id="4541" name="Google Shape;4541;p107"/>
          <p:cNvGrpSpPr/>
          <p:nvPr/>
        </p:nvGrpSpPr>
        <p:grpSpPr>
          <a:xfrm>
            <a:off x="358861" y="157322"/>
            <a:ext cx="2536680" cy="2372895"/>
            <a:chOff x="940925" y="238075"/>
            <a:chExt cx="2147000" cy="2008375"/>
          </a:xfrm>
        </p:grpSpPr>
        <p:sp>
          <p:nvSpPr>
            <p:cNvPr id="4542" name="Google Shape;4542;p107"/>
            <p:cNvSpPr/>
            <p:nvPr/>
          </p:nvSpPr>
          <p:spPr>
            <a:xfrm>
              <a:off x="1933450" y="2177250"/>
              <a:ext cx="24175" cy="16500"/>
            </a:xfrm>
            <a:custGeom>
              <a:avLst/>
              <a:gdLst/>
              <a:ahLst/>
              <a:cxnLst/>
              <a:rect l="l" t="t" r="r" b="b"/>
              <a:pathLst>
                <a:path w="967" h="660" extrusionOk="0">
                  <a:moveTo>
                    <a:pt x="0" y="1"/>
                  </a:moveTo>
                  <a:lnTo>
                    <a:pt x="0" y="1"/>
                  </a:lnTo>
                  <a:cubicBezTo>
                    <a:pt x="176" y="352"/>
                    <a:pt x="527" y="615"/>
                    <a:pt x="966" y="659"/>
                  </a:cubicBezTo>
                  <a:lnTo>
                    <a:pt x="0" y="1"/>
                  </a:lnTo>
                  <a:close/>
                </a:path>
              </a:pathLst>
            </a:custGeom>
            <a:solidFill>
              <a:srgbClr val="06CE8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43" name="Google Shape;4543;p107"/>
            <p:cNvSpPr/>
            <p:nvPr/>
          </p:nvSpPr>
          <p:spPr>
            <a:xfrm>
              <a:off x="940925" y="1551975"/>
              <a:ext cx="2147000" cy="694475"/>
            </a:xfrm>
            <a:custGeom>
              <a:avLst/>
              <a:gdLst/>
              <a:ahLst/>
              <a:cxnLst/>
              <a:rect l="l" t="t" r="r" b="b"/>
              <a:pathLst>
                <a:path w="85880" h="27779" extrusionOk="0">
                  <a:moveTo>
                    <a:pt x="83821" y="0"/>
                  </a:moveTo>
                  <a:cubicBezTo>
                    <a:pt x="83515" y="0"/>
                    <a:pt x="83200" y="110"/>
                    <a:pt x="82920" y="372"/>
                  </a:cubicBezTo>
                  <a:cubicBezTo>
                    <a:pt x="79143" y="3973"/>
                    <a:pt x="74970" y="7048"/>
                    <a:pt x="70446" y="9639"/>
                  </a:cubicBezTo>
                  <a:cubicBezTo>
                    <a:pt x="68865" y="10517"/>
                    <a:pt x="67196" y="11264"/>
                    <a:pt x="65483" y="11967"/>
                  </a:cubicBezTo>
                  <a:cubicBezTo>
                    <a:pt x="67547" y="9112"/>
                    <a:pt x="68909" y="5774"/>
                    <a:pt x="70183" y="2304"/>
                  </a:cubicBezTo>
                  <a:cubicBezTo>
                    <a:pt x="70555" y="1294"/>
                    <a:pt x="69736" y="637"/>
                    <a:pt x="68895" y="637"/>
                  </a:cubicBezTo>
                  <a:cubicBezTo>
                    <a:pt x="68347" y="637"/>
                    <a:pt x="67790" y="916"/>
                    <a:pt x="67547" y="1557"/>
                  </a:cubicBezTo>
                  <a:cubicBezTo>
                    <a:pt x="65439" y="7355"/>
                    <a:pt x="62936" y="11923"/>
                    <a:pt x="57797" y="15217"/>
                  </a:cubicBezTo>
                  <a:cubicBezTo>
                    <a:pt x="57577" y="15305"/>
                    <a:pt x="57358" y="15393"/>
                    <a:pt x="57182" y="15481"/>
                  </a:cubicBezTo>
                  <a:cubicBezTo>
                    <a:pt x="57050" y="15568"/>
                    <a:pt x="56918" y="15656"/>
                    <a:pt x="56831" y="15744"/>
                  </a:cubicBezTo>
                  <a:lnTo>
                    <a:pt x="56567" y="15920"/>
                  </a:lnTo>
                  <a:cubicBezTo>
                    <a:pt x="50594" y="19170"/>
                    <a:pt x="44006" y="21542"/>
                    <a:pt x="37154" y="21630"/>
                  </a:cubicBezTo>
                  <a:cubicBezTo>
                    <a:pt x="36850" y="21633"/>
                    <a:pt x="36545" y="21635"/>
                    <a:pt x="36239" y="21635"/>
                  </a:cubicBezTo>
                  <a:cubicBezTo>
                    <a:pt x="31128" y="21635"/>
                    <a:pt x="25845" y="21190"/>
                    <a:pt x="20618" y="21190"/>
                  </a:cubicBezTo>
                  <a:cubicBezTo>
                    <a:pt x="13935" y="21190"/>
                    <a:pt x="7342" y="21917"/>
                    <a:pt x="1314" y="25231"/>
                  </a:cubicBezTo>
                  <a:cubicBezTo>
                    <a:pt x="1" y="25944"/>
                    <a:pt x="835" y="27778"/>
                    <a:pt x="2064" y="27778"/>
                  </a:cubicBezTo>
                  <a:cubicBezTo>
                    <a:pt x="2274" y="27778"/>
                    <a:pt x="2495" y="27725"/>
                    <a:pt x="2719" y="27603"/>
                  </a:cubicBezTo>
                  <a:cubicBezTo>
                    <a:pt x="8649" y="24353"/>
                    <a:pt x="16115" y="23826"/>
                    <a:pt x="22791" y="23782"/>
                  </a:cubicBezTo>
                  <a:cubicBezTo>
                    <a:pt x="22904" y="23781"/>
                    <a:pt x="23016" y="23781"/>
                    <a:pt x="23129" y="23781"/>
                  </a:cubicBezTo>
                  <a:cubicBezTo>
                    <a:pt x="27637" y="23781"/>
                    <a:pt x="32128" y="24332"/>
                    <a:pt x="36612" y="24332"/>
                  </a:cubicBezTo>
                  <a:cubicBezTo>
                    <a:pt x="39005" y="24332"/>
                    <a:pt x="41395" y="24175"/>
                    <a:pt x="43786" y="23694"/>
                  </a:cubicBezTo>
                  <a:cubicBezTo>
                    <a:pt x="49364" y="22552"/>
                    <a:pt x="54678" y="20444"/>
                    <a:pt x="59466" y="17413"/>
                  </a:cubicBezTo>
                  <a:cubicBezTo>
                    <a:pt x="61442" y="16491"/>
                    <a:pt x="63594" y="15920"/>
                    <a:pt x="65571" y="15041"/>
                  </a:cubicBezTo>
                  <a:cubicBezTo>
                    <a:pt x="67987" y="14031"/>
                    <a:pt x="70358" y="12845"/>
                    <a:pt x="72642" y="11528"/>
                  </a:cubicBezTo>
                  <a:cubicBezTo>
                    <a:pt x="77034" y="8936"/>
                    <a:pt x="81163" y="5862"/>
                    <a:pt x="84852" y="2304"/>
                  </a:cubicBezTo>
                  <a:cubicBezTo>
                    <a:pt x="85880" y="1379"/>
                    <a:pt x="84904" y="0"/>
                    <a:pt x="83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44" name="Google Shape;4544;p107"/>
            <p:cNvSpPr/>
            <p:nvPr/>
          </p:nvSpPr>
          <p:spPr>
            <a:xfrm>
              <a:off x="1802775" y="1391050"/>
              <a:ext cx="418375" cy="713300"/>
            </a:xfrm>
            <a:custGeom>
              <a:avLst/>
              <a:gdLst/>
              <a:ahLst/>
              <a:cxnLst/>
              <a:rect l="l" t="t" r="r" b="b"/>
              <a:pathLst>
                <a:path w="16735" h="28532" extrusionOk="0">
                  <a:moveTo>
                    <a:pt x="10059" y="1"/>
                  </a:moveTo>
                  <a:lnTo>
                    <a:pt x="1" y="8170"/>
                  </a:lnTo>
                  <a:cubicBezTo>
                    <a:pt x="161" y="8153"/>
                    <a:pt x="322" y="8145"/>
                    <a:pt x="482" y="8145"/>
                  </a:cubicBezTo>
                  <a:cubicBezTo>
                    <a:pt x="2375" y="8145"/>
                    <a:pt x="4185" y="9307"/>
                    <a:pt x="5359" y="10805"/>
                  </a:cubicBezTo>
                  <a:cubicBezTo>
                    <a:pt x="6589" y="12474"/>
                    <a:pt x="7292" y="14495"/>
                    <a:pt x="7906" y="16471"/>
                  </a:cubicBezTo>
                  <a:lnTo>
                    <a:pt x="10937" y="25739"/>
                  </a:lnTo>
                  <a:cubicBezTo>
                    <a:pt x="11069" y="26266"/>
                    <a:pt x="11288" y="26749"/>
                    <a:pt x="11640" y="27144"/>
                  </a:cubicBezTo>
                  <a:cubicBezTo>
                    <a:pt x="11885" y="27390"/>
                    <a:pt x="12199" y="27534"/>
                    <a:pt x="12517" y="27534"/>
                  </a:cubicBezTo>
                  <a:cubicBezTo>
                    <a:pt x="12711" y="27534"/>
                    <a:pt x="12906" y="27480"/>
                    <a:pt x="13089" y="27364"/>
                  </a:cubicBezTo>
                  <a:cubicBezTo>
                    <a:pt x="13221" y="27935"/>
                    <a:pt x="13616" y="28374"/>
                    <a:pt x="14187" y="28462"/>
                  </a:cubicBezTo>
                  <a:cubicBezTo>
                    <a:pt x="14355" y="28508"/>
                    <a:pt x="14526" y="28531"/>
                    <a:pt x="14697" y="28531"/>
                  </a:cubicBezTo>
                  <a:cubicBezTo>
                    <a:pt x="15331" y="28531"/>
                    <a:pt x="15949" y="28216"/>
                    <a:pt x="16295" y="27627"/>
                  </a:cubicBezTo>
                  <a:cubicBezTo>
                    <a:pt x="16735" y="26881"/>
                    <a:pt x="16515" y="25914"/>
                    <a:pt x="15812" y="25431"/>
                  </a:cubicBezTo>
                  <a:cubicBezTo>
                    <a:pt x="15373" y="25168"/>
                    <a:pt x="14846" y="25124"/>
                    <a:pt x="14451" y="24816"/>
                  </a:cubicBezTo>
                  <a:cubicBezTo>
                    <a:pt x="14055" y="24421"/>
                    <a:pt x="13792" y="23938"/>
                    <a:pt x="13704" y="23367"/>
                  </a:cubicBezTo>
                  <a:cubicBezTo>
                    <a:pt x="11991" y="17130"/>
                    <a:pt x="10893" y="10718"/>
                    <a:pt x="9795" y="4349"/>
                  </a:cubicBezTo>
                  <a:cubicBezTo>
                    <a:pt x="9575" y="2900"/>
                    <a:pt x="9356" y="1274"/>
                    <a:pt x="100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45" name="Google Shape;4545;p107"/>
            <p:cNvSpPr/>
            <p:nvPr/>
          </p:nvSpPr>
          <p:spPr>
            <a:xfrm>
              <a:off x="949600" y="238075"/>
              <a:ext cx="538075" cy="1675375"/>
            </a:xfrm>
            <a:custGeom>
              <a:avLst/>
              <a:gdLst/>
              <a:ahLst/>
              <a:cxnLst/>
              <a:rect l="l" t="t" r="r" b="b"/>
              <a:pathLst>
                <a:path w="21523" h="67015" extrusionOk="0">
                  <a:moveTo>
                    <a:pt x="14299" y="0"/>
                  </a:moveTo>
                  <a:cubicBezTo>
                    <a:pt x="11970" y="0"/>
                    <a:pt x="9671" y="1198"/>
                    <a:pt x="8390" y="3428"/>
                  </a:cubicBezTo>
                  <a:cubicBezTo>
                    <a:pt x="7994" y="4087"/>
                    <a:pt x="7775" y="5141"/>
                    <a:pt x="8433" y="5580"/>
                  </a:cubicBezTo>
                  <a:cubicBezTo>
                    <a:pt x="8699" y="5686"/>
                    <a:pt x="8965" y="5745"/>
                    <a:pt x="9231" y="5745"/>
                  </a:cubicBezTo>
                  <a:cubicBezTo>
                    <a:pt x="9405" y="5745"/>
                    <a:pt x="9578" y="5720"/>
                    <a:pt x="9751" y="5668"/>
                  </a:cubicBezTo>
                  <a:cubicBezTo>
                    <a:pt x="11389" y="5184"/>
                    <a:pt x="12964" y="4006"/>
                    <a:pt x="14583" y="4006"/>
                  </a:cubicBezTo>
                  <a:cubicBezTo>
                    <a:pt x="14874" y="4006"/>
                    <a:pt x="15167" y="4044"/>
                    <a:pt x="15461" y="4131"/>
                  </a:cubicBezTo>
                  <a:cubicBezTo>
                    <a:pt x="16339" y="4482"/>
                    <a:pt x="17086" y="5097"/>
                    <a:pt x="17525" y="5931"/>
                  </a:cubicBezTo>
                  <a:cubicBezTo>
                    <a:pt x="19282" y="8830"/>
                    <a:pt x="18448" y="12739"/>
                    <a:pt x="16603" y="15594"/>
                  </a:cubicBezTo>
                  <a:cubicBezTo>
                    <a:pt x="14714" y="18581"/>
                    <a:pt x="12562" y="21392"/>
                    <a:pt x="10234" y="24071"/>
                  </a:cubicBezTo>
                  <a:cubicBezTo>
                    <a:pt x="2636" y="32724"/>
                    <a:pt x="1" y="44934"/>
                    <a:pt x="4261" y="55651"/>
                  </a:cubicBezTo>
                  <a:cubicBezTo>
                    <a:pt x="5403" y="58725"/>
                    <a:pt x="7248" y="61492"/>
                    <a:pt x="9663" y="63732"/>
                  </a:cubicBezTo>
                  <a:cubicBezTo>
                    <a:pt x="11919" y="65706"/>
                    <a:pt x="14840" y="67015"/>
                    <a:pt x="17850" y="67015"/>
                  </a:cubicBezTo>
                  <a:cubicBezTo>
                    <a:pt x="18122" y="67015"/>
                    <a:pt x="18394" y="67004"/>
                    <a:pt x="18667" y="66982"/>
                  </a:cubicBezTo>
                  <a:lnTo>
                    <a:pt x="16471" y="65972"/>
                  </a:lnTo>
                  <a:cubicBezTo>
                    <a:pt x="11728" y="64040"/>
                    <a:pt x="7994" y="59867"/>
                    <a:pt x="6150" y="55080"/>
                  </a:cubicBezTo>
                  <a:cubicBezTo>
                    <a:pt x="4261" y="50292"/>
                    <a:pt x="4129" y="44934"/>
                    <a:pt x="5227" y="39883"/>
                  </a:cubicBezTo>
                  <a:cubicBezTo>
                    <a:pt x="5842" y="37028"/>
                    <a:pt x="6808" y="34305"/>
                    <a:pt x="8170" y="31713"/>
                  </a:cubicBezTo>
                  <a:cubicBezTo>
                    <a:pt x="11025" y="26223"/>
                    <a:pt x="15329" y="21655"/>
                    <a:pt x="18491" y="16385"/>
                  </a:cubicBezTo>
                  <a:cubicBezTo>
                    <a:pt x="19853" y="14145"/>
                    <a:pt x="20995" y="11685"/>
                    <a:pt x="21259" y="9094"/>
                  </a:cubicBezTo>
                  <a:cubicBezTo>
                    <a:pt x="21522" y="6502"/>
                    <a:pt x="20863" y="3691"/>
                    <a:pt x="18975" y="1891"/>
                  </a:cubicBezTo>
                  <a:cubicBezTo>
                    <a:pt x="17639" y="610"/>
                    <a:pt x="15961" y="0"/>
                    <a:pt x="142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46" name="Google Shape;4546;p107"/>
            <p:cNvSpPr/>
            <p:nvPr/>
          </p:nvSpPr>
          <p:spPr>
            <a:xfrm>
              <a:off x="1753375" y="1408625"/>
              <a:ext cx="419475" cy="713175"/>
            </a:xfrm>
            <a:custGeom>
              <a:avLst/>
              <a:gdLst/>
              <a:ahLst/>
              <a:cxnLst/>
              <a:rect l="l" t="t" r="r" b="b"/>
              <a:pathLst>
                <a:path w="16779" h="28527" extrusionOk="0">
                  <a:moveTo>
                    <a:pt x="10146" y="0"/>
                  </a:moveTo>
                  <a:lnTo>
                    <a:pt x="0" y="8170"/>
                  </a:lnTo>
                  <a:cubicBezTo>
                    <a:pt x="183" y="8146"/>
                    <a:pt x="366" y="8135"/>
                    <a:pt x="548" y="8135"/>
                  </a:cubicBezTo>
                  <a:cubicBezTo>
                    <a:pt x="2417" y="8135"/>
                    <a:pt x="4198" y="9324"/>
                    <a:pt x="5358" y="10805"/>
                  </a:cubicBezTo>
                  <a:cubicBezTo>
                    <a:pt x="6632" y="12474"/>
                    <a:pt x="7291" y="14495"/>
                    <a:pt x="7950" y="16471"/>
                  </a:cubicBezTo>
                  <a:lnTo>
                    <a:pt x="10980" y="25695"/>
                  </a:lnTo>
                  <a:cubicBezTo>
                    <a:pt x="11112" y="26222"/>
                    <a:pt x="11376" y="26705"/>
                    <a:pt x="11727" y="27144"/>
                  </a:cubicBezTo>
                  <a:cubicBezTo>
                    <a:pt x="11943" y="27387"/>
                    <a:pt x="12260" y="27514"/>
                    <a:pt x="12584" y="27514"/>
                  </a:cubicBezTo>
                  <a:cubicBezTo>
                    <a:pt x="12786" y="27514"/>
                    <a:pt x="12991" y="27465"/>
                    <a:pt x="13177" y="27364"/>
                  </a:cubicBezTo>
                  <a:cubicBezTo>
                    <a:pt x="13264" y="27935"/>
                    <a:pt x="13704" y="28330"/>
                    <a:pt x="14231" y="28462"/>
                  </a:cubicBezTo>
                  <a:cubicBezTo>
                    <a:pt x="14398" y="28506"/>
                    <a:pt x="14566" y="28527"/>
                    <a:pt x="14733" y="28527"/>
                  </a:cubicBezTo>
                  <a:cubicBezTo>
                    <a:pt x="15399" y="28527"/>
                    <a:pt x="16031" y="28189"/>
                    <a:pt x="16383" y="27627"/>
                  </a:cubicBezTo>
                  <a:cubicBezTo>
                    <a:pt x="16778" y="26880"/>
                    <a:pt x="16558" y="25914"/>
                    <a:pt x="15856" y="25431"/>
                  </a:cubicBezTo>
                  <a:cubicBezTo>
                    <a:pt x="15417" y="25168"/>
                    <a:pt x="14889" y="25124"/>
                    <a:pt x="14494" y="24816"/>
                  </a:cubicBezTo>
                  <a:cubicBezTo>
                    <a:pt x="14099" y="24421"/>
                    <a:pt x="13835" y="23938"/>
                    <a:pt x="13747" y="23367"/>
                  </a:cubicBezTo>
                  <a:cubicBezTo>
                    <a:pt x="12078" y="17130"/>
                    <a:pt x="10980" y="10717"/>
                    <a:pt x="9882" y="4349"/>
                  </a:cubicBezTo>
                  <a:cubicBezTo>
                    <a:pt x="9619" y="2899"/>
                    <a:pt x="9399" y="1274"/>
                    <a:pt x="10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47" name="Google Shape;4547;p107"/>
            <p:cNvSpPr/>
            <p:nvPr/>
          </p:nvSpPr>
          <p:spPr>
            <a:xfrm>
              <a:off x="1213125" y="945825"/>
              <a:ext cx="1043175" cy="1244625"/>
            </a:xfrm>
            <a:custGeom>
              <a:avLst/>
              <a:gdLst/>
              <a:ahLst/>
              <a:cxnLst/>
              <a:rect l="l" t="t" r="r" b="b"/>
              <a:pathLst>
                <a:path w="41727" h="49785" extrusionOk="0">
                  <a:moveTo>
                    <a:pt x="27349" y="1"/>
                  </a:moveTo>
                  <a:cubicBezTo>
                    <a:pt x="24247" y="1"/>
                    <a:pt x="21359" y="1514"/>
                    <a:pt x="19590" y="4106"/>
                  </a:cubicBezTo>
                  <a:cubicBezTo>
                    <a:pt x="18843" y="5248"/>
                    <a:pt x="18360" y="6522"/>
                    <a:pt x="17701" y="7752"/>
                  </a:cubicBezTo>
                  <a:cubicBezTo>
                    <a:pt x="16691" y="9596"/>
                    <a:pt x="15329" y="11265"/>
                    <a:pt x="13704" y="12627"/>
                  </a:cubicBezTo>
                  <a:cubicBezTo>
                    <a:pt x="11245" y="14779"/>
                    <a:pt x="8214" y="16272"/>
                    <a:pt x="5930" y="18600"/>
                  </a:cubicBezTo>
                  <a:cubicBezTo>
                    <a:pt x="923" y="23563"/>
                    <a:pt x="1" y="31338"/>
                    <a:pt x="3734" y="37355"/>
                  </a:cubicBezTo>
                  <a:cubicBezTo>
                    <a:pt x="3954" y="37750"/>
                    <a:pt x="4217" y="38101"/>
                    <a:pt x="4525" y="38453"/>
                  </a:cubicBezTo>
                  <a:cubicBezTo>
                    <a:pt x="5535" y="40166"/>
                    <a:pt x="6984" y="41615"/>
                    <a:pt x="8741" y="42581"/>
                  </a:cubicBezTo>
                  <a:cubicBezTo>
                    <a:pt x="10586" y="43592"/>
                    <a:pt x="12562" y="44338"/>
                    <a:pt x="14583" y="44821"/>
                  </a:cubicBezTo>
                  <a:cubicBezTo>
                    <a:pt x="16010" y="45285"/>
                    <a:pt x="17467" y="45517"/>
                    <a:pt x="18952" y="45517"/>
                  </a:cubicBezTo>
                  <a:cubicBezTo>
                    <a:pt x="19295" y="45517"/>
                    <a:pt x="19639" y="45505"/>
                    <a:pt x="19985" y="45480"/>
                  </a:cubicBezTo>
                  <a:cubicBezTo>
                    <a:pt x="21786" y="45305"/>
                    <a:pt x="23587" y="44382"/>
                    <a:pt x="24509" y="42801"/>
                  </a:cubicBezTo>
                  <a:lnTo>
                    <a:pt x="24509" y="42801"/>
                  </a:lnTo>
                  <a:cubicBezTo>
                    <a:pt x="24245" y="43680"/>
                    <a:pt x="23894" y="44514"/>
                    <a:pt x="23411" y="45261"/>
                  </a:cubicBezTo>
                  <a:cubicBezTo>
                    <a:pt x="22972" y="46051"/>
                    <a:pt x="22620" y="46974"/>
                    <a:pt x="22972" y="47808"/>
                  </a:cubicBezTo>
                  <a:cubicBezTo>
                    <a:pt x="23323" y="48731"/>
                    <a:pt x="24377" y="49214"/>
                    <a:pt x="25343" y="49345"/>
                  </a:cubicBezTo>
                  <a:cubicBezTo>
                    <a:pt x="26310" y="49521"/>
                    <a:pt x="27320" y="49345"/>
                    <a:pt x="28330" y="49565"/>
                  </a:cubicBezTo>
                  <a:cubicBezTo>
                    <a:pt x="28681" y="49697"/>
                    <a:pt x="29077" y="49741"/>
                    <a:pt x="29472" y="49785"/>
                  </a:cubicBezTo>
                  <a:cubicBezTo>
                    <a:pt x="30438" y="49653"/>
                    <a:pt x="31141" y="48731"/>
                    <a:pt x="30965" y="47764"/>
                  </a:cubicBezTo>
                  <a:cubicBezTo>
                    <a:pt x="30766" y="46885"/>
                    <a:pt x="29984" y="46297"/>
                    <a:pt x="29085" y="46297"/>
                  </a:cubicBezTo>
                  <a:cubicBezTo>
                    <a:pt x="28995" y="46297"/>
                    <a:pt x="28905" y="46303"/>
                    <a:pt x="28813" y="46315"/>
                  </a:cubicBezTo>
                  <a:cubicBezTo>
                    <a:pt x="28725" y="46359"/>
                    <a:pt x="28627" y="46381"/>
                    <a:pt x="28522" y="46381"/>
                  </a:cubicBezTo>
                  <a:cubicBezTo>
                    <a:pt x="28418" y="46381"/>
                    <a:pt x="28308" y="46359"/>
                    <a:pt x="28198" y="46315"/>
                  </a:cubicBezTo>
                  <a:cubicBezTo>
                    <a:pt x="27847" y="46183"/>
                    <a:pt x="27891" y="45612"/>
                    <a:pt x="28067" y="45217"/>
                  </a:cubicBezTo>
                  <a:cubicBezTo>
                    <a:pt x="28681" y="43723"/>
                    <a:pt x="29823" y="42494"/>
                    <a:pt x="30878" y="41264"/>
                  </a:cubicBezTo>
                  <a:cubicBezTo>
                    <a:pt x="32898" y="38980"/>
                    <a:pt x="34787" y="36608"/>
                    <a:pt x="36543" y="34149"/>
                  </a:cubicBezTo>
                  <a:cubicBezTo>
                    <a:pt x="37158" y="33358"/>
                    <a:pt x="37641" y="32523"/>
                    <a:pt x="37993" y="31601"/>
                  </a:cubicBezTo>
                  <a:cubicBezTo>
                    <a:pt x="38344" y="30679"/>
                    <a:pt x="38300" y="29625"/>
                    <a:pt x="37817" y="28746"/>
                  </a:cubicBezTo>
                  <a:cubicBezTo>
                    <a:pt x="37150" y="27596"/>
                    <a:pt x="35762" y="27167"/>
                    <a:pt x="34394" y="27167"/>
                  </a:cubicBezTo>
                  <a:cubicBezTo>
                    <a:pt x="34142" y="27167"/>
                    <a:pt x="33891" y="27182"/>
                    <a:pt x="33645" y="27209"/>
                  </a:cubicBezTo>
                  <a:cubicBezTo>
                    <a:pt x="30702" y="27472"/>
                    <a:pt x="28110" y="29098"/>
                    <a:pt x="25519" y="30547"/>
                  </a:cubicBezTo>
                  <a:cubicBezTo>
                    <a:pt x="25080" y="30810"/>
                    <a:pt x="24597" y="30986"/>
                    <a:pt x="24114" y="31074"/>
                  </a:cubicBezTo>
                  <a:cubicBezTo>
                    <a:pt x="24028" y="31082"/>
                    <a:pt x="23944" y="31085"/>
                    <a:pt x="23861" y="31085"/>
                  </a:cubicBezTo>
                  <a:cubicBezTo>
                    <a:pt x="23476" y="31085"/>
                    <a:pt x="23121" y="31007"/>
                    <a:pt x="22796" y="30898"/>
                  </a:cubicBezTo>
                  <a:cubicBezTo>
                    <a:pt x="22972" y="30591"/>
                    <a:pt x="23235" y="30371"/>
                    <a:pt x="23455" y="30108"/>
                  </a:cubicBezTo>
                  <a:cubicBezTo>
                    <a:pt x="24772" y="28922"/>
                    <a:pt x="26617" y="28439"/>
                    <a:pt x="28023" y="27341"/>
                  </a:cubicBezTo>
                  <a:cubicBezTo>
                    <a:pt x="29955" y="25891"/>
                    <a:pt x="31009" y="23563"/>
                    <a:pt x="31888" y="21323"/>
                  </a:cubicBezTo>
                  <a:cubicBezTo>
                    <a:pt x="32239" y="20401"/>
                    <a:pt x="32634" y="19435"/>
                    <a:pt x="33469" y="18908"/>
                  </a:cubicBezTo>
                  <a:cubicBezTo>
                    <a:pt x="34000" y="18578"/>
                    <a:pt x="34601" y="18493"/>
                    <a:pt x="35228" y="18493"/>
                  </a:cubicBezTo>
                  <a:cubicBezTo>
                    <a:pt x="35898" y="18493"/>
                    <a:pt x="36600" y="18590"/>
                    <a:pt x="37281" y="18590"/>
                  </a:cubicBezTo>
                  <a:cubicBezTo>
                    <a:pt x="37492" y="18590"/>
                    <a:pt x="37700" y="18580"/>
                    <a:pt x="37905" y="18556"/>
                  </a:cubicBezTo>
                  <a:cubicBezTo>
                    <a:pt x="40277" y="18073"/>
                    <a:pt x="41726" y="15570"/>
                    <a:pt x="40936" y="13286"/>
                  </a:cubicBezTo>
                  <a:cubicBezTo>
                    <a:pt x="40321" y="11661"/>
                    <a:pt x="38696" y="10694"/>
                    <a:pt x="37861" y="9157"/>
                  </a:cubicBezTo>
                  <a:cubicBezTo>
                    <a:pt x="37027" y="7664"/>
                    <a:pt x="37070" y="6039"/>
                    <a:pt x="36499" y="4501"/>
                  </a:cubicBezTo>
                  <a:cubicBezTo>
                    <a:pt x="35267" y="1313"/>
                    <a:pt x="31729" y="17"/>
                    <a:pt x="28317" y="17"/>
                  </a:cubicBezTo>
                  <a:cubicBezTo>
                    <a:pt x="28204" y="17"/>
                    <a:pt x="28091" y="19"/>
                    <a:pt x="27979" y="21"/>
                  </a:cubicBezTo>
                  <a:cubicBezTo>
                    <a:pt x="27768" y="8"/>
                    <a:pt x="27558" y="1"/>
                    <a:pt x="27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48" name="Google Shape;4548;p107"/>
            <p:cNvSpPr/>
            <p:nvPr/>
          </p:nvSpPr>
          <p:spPr>
            <a:xfrm>
              <a:off x="1607325" y="1051900"/>
              <a:ext cx="204250" cy="206825"/>
            </a:xfrm>
            <a:custGeom>
              <a:avLst/>
              <a:gdLst/>
              <a:ahLst/>
              <a:cxnLst/>
              <a:rect l="l" t="t" r="r" b="b"/>
              <a:pathLst>
                <a:path w="8170" h="8273" extrusionOk="0">
                  <a:moveTo>
                    <a:pt x="4383" y="0"/>
                  </a:moveTo>
                  <a:cubicBezTo>
                    <a:pt x="4237" y="0"/>
                    <a:pt x="4094" y="13"/>
                    <a:pt x="3953" y="39"/>
                  </a:cubicBezTo>
                  <a:cubicBezTo>
                    <a:pt x="3339" y="127"/>
                    <a:pt x="2724" y="346"/>
                    <a:pt x="2153" y="698"/>
                  </a:cubicBezTo>
                  <a:cubicBezTo>
                    <a:pt x="1582" y="1137"/>
                    <a:pt x="1142" y="1708"/>
                    <a:pt x="835" y="2411"/>
                  </a:cubicBezTo>
                  <a:cubicBezTo>
                    <a:pt x="528" y="3026"/>
                    <a:pt x="264" y="3684"/>
                    <a:pt x="176" y="4343"/>
                  </a:cubicBezTo>
                  <a:cubicBezTo>
                    <a:pt x="1" y="5397"/>
                    <a:pt x="308" y="6495"/>
                    <a:pt x="967" y="7286"/>
                  </a:cubicBezTo>
                  <a:cubicBezTo>
                    <a:pt x="1567" y="7921"/>
                    <a:pt x="2393" y="8273"/>
                    <a:pt x="3218" y="8273"/>
                  </a:cubicBezTo>
                  <a:cubicBezTo>
                    <a:pt x="3421" y="8273"/>
                    <a:pt x="3623" y="8251"/>
                    <a:pt x="3822" y="8208"/>
                  </a:cubicBezTo>
                  <a:cubicBezTo>
                    <a:pt x="4524" y="7945"/>
                    <a:pt x="5139" y="7593"/>
                    <a:pt x="5622" y="7110"/>
                  </a:cubicBezTo>
                  <a:cubicBezTo>
                    <a:pt x="6237" y="6671"/>
                    <a:pt x="6764" y="6144"/>
                    <a:pt x="7204" y="5573"/>
                  </a:cubicBezTo>
                  <a:cubicBezTo>
                    <a:pt x="7687" y="5002"/>
                    <a:pt x="7950" y="4299"/>
                    <a:pt x="7906" y="3553"/>
                  </a:cubicBezTo>
                  <a:lnTo>
                    <a:pt x="8170" y="1752"/>
                  </a:lnTo>
                  <a:cubicBezTo>
                    <a:pt x="7181" y="1001"/>
                    <a:pt x="5695" y="0"/>
                    <a:pt x="4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49" name="Google Shape;4549;p107"/>
            <p:cNvSpPr/>
            <p:nvPr/>
          </p:nvSpPr>
          <p:spPr>
            <a:xfrm>
              <a:off x="1664425" y="1075525"/>
              <a:ext cx="152650" cy="144650"/>
            </a:xfrm>
            <a:custGeom>
              <a:avLst/>
              <a:gdLst/>
              <a:ahLst/>
              <a:cxnLst/>
              <a:rect l="l" t="t" r="r" b="b"/>
              <a:pathLst>
                <a:path w="6106" h="5786" extrusionOk="0">
                  <a:moveTo>
                    <a:pt x="3735" y="0"/>
                  </a:moveTo>
                  <a:cubicBezTo>
                    <a:pt x="2804" y="0"/>
                    <a:pt x="1894" y="298"/>
                    <a:pt x="1274" y="982"/>
                  </a:cubicBezTo>
                  <a:cubicBezTo>
                    <a:pt x="1055" y="1202"/>
                    <a:pt x="879" y="1466"/>
                    <a:pt x="747" y="1773"/>
                  </a:cubicBezTo>
                  <a:cubicBezTo>
                    <a:pt x="440" y="2344"/>
                    <a:pt x="220" y="2959"/>
                    <a:pt x="132" y="3618"/>
                  </a:cubicBezTo>
                  <a:cubicBezTo>
                    <a:pt x="0" y="4145"/>
                    <a:pt x="44" y="4672"/>
                    <a:pt x="308" y="5155"/>
                  </a:cubicBezTo>
                  <a:cubicBezTo>
                    <a:pt x="647" y="5562"/>
                    <a:pt x="1117" y="5786"/>
                    <a:pt x="1617" y="5786"/>
                  </a:cubicBezTo>
                  <a:cubicBezTo>
                    <a:pt x="1764" y="5786"/>
                    <a:pt x="1915" y="5766"/>
                    <a:pt x="2065" y="5726"/>
                  </a:cubicBezTo>
                  <a:cubicBezTo>
                    <a:pt x="2680" y="5506"/>
                    <a:pt x="3207" y="5199"/>
                    <a:pt x="3690" y="4716"/>
                  </a:cubicBezTo>
                  <a:cubicBezTo>
                    <a:pt x="4612" y="3925"/>
                    <a:pt x="6106" y="2564"/>
                    <a:pt x="6106" y="1290"/>
                  </a:cubicBezTo>
                  <a:cubicBezTo>
                    <a:pt x="6062" y="631"/>
                    <a:pt x="5315" y="236"/>
                    <a:pt x="4700" y="104"/>
                  </a:cubicBezTo>
                  <a:cubicBezTo>
                    <a:pt x="4383" y="36"/>
                    <a:pt x="4058" y="0"/>
                    <a:pt x="3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0" name="Google Shape;4550;p107"/>
            <p:cNvSpPr/>
            <p:nvPr/>
          </p:nvSpPr>
          <p:spPr>
            <a:xfrm>
              <a:off x="1757750" y="1273275"/>
              <a:ext cx="308575" cy="288050"/>
            </a:xfrm>
            <a:custGeom>
              <a:avLst/>
              <a:gdLst/>
              <a:ahLst/>
              <a:cxnLst/>
              <a:rect l="l" t="t" r="r" b="b"/>
              <a:pathLst>
                <a:path w="12343" h="11522" extrusionOk="0">
                  <a:moveTo>
                    <a:pt x="3049" y="1"/>
                  </a:moveTo>
                  <a:cubicBezTo>
                    <a:pt x="2969" y="1"/>
                    <a:pt x="2890" y="4"/>
                    <a:pt x="2812" y="12"/>
                  </a:cubicBezTo>
                  <a:cubicBezTo>
                    <a:pt x="1758" y="100"/>
                    <a:pt x="879" y="715"/>
                    <a:pt x="440" y="1637"/>
                  </a:cubicBezTo>
                  <a:cubicBezTo>
                    <a:pt x="1" y="2647"/>
                    <a:pt x="176" y="3789"/>
                    <a:pt x="352" y="4843"/>
                  </a:cubicBezTo>
                  <a:lnTo>
                    <a:pt x="1011" y="8665"/>
                  </a:lnTo>
                  <a:cubicBezTo>
                    <a:pt x="1055" y="9411"/>
                    <a:pt x="1318" y="10158"/>
                    <a:pt x="1802" y="10773"/>
                  </a:cubicBezTo>
                  <a:cubicBezTo>
                    <a:pt x="2339" y="11339"/>
                    <a:pt x="3113" y="11522"/>
                    <a:pt x="3914" y="11522"/>
                  </a:cubicBezTo>
                  <a:cubicBezTo>
                    <a:pt x="4356" y="11522"/>
                    <a:pt x="4805" y="11466"/>
                    <a:pt x="5227" y="11388"/>
                  </a:cubicBezTo>
                  <a:cubicBezTo>
                    <a:pt x="5981" y="11220"/>
                    <a:pt x="6753" y="11035"/>
                    <a:pt x="7497" y="11035"/>
                  </a:cubicBezTo>
                  <a:cubicBezTo>
                    <a:pt x="7923" y="11035"/>
                    <a:pt x="8341" y="11096"/>
                    <a:pt x="8741" y="11256"/>
                  </a:cubicBezTo>
                  <a:cubicBezTo>
                    <a:pt x="9268" y="10290"/>
                    <a:pt x="9751" y="9236"/>
                    <a:pt x="10147" y="8181"/>
                  </a:cubicBezTo>
                  <a:cubicBezTo>
                    <a:pt x="10498" y="7259"/>
                    <a:pt x="10893" y="6293"/>
                    <a:pt x="11728" y="5766"/>
                  </a:cubicBezTo>
                  <a:cubicBezTo>
                    <a:pt x="11903" y="5678"/>
                    <a:pt x="12123" y="5590"/>
                    <a:pt x="12343" y="5502"/>
                  </a:cubicBezTo>
                  <a:cubicBezTo>
                    <a:pt x="10893" y="5195"/>
                    <a:pt x="9576" y="4229"/>
                    <a:pt x="8478" y="3218"/>
                  </a:cubicBezTo>
                  <a:cubicBezTo>
                    <a:pt x="7160" y="2076"/>
                    <a:pt x="5886" y="759"/>
                    <a:pt x="4173" y="188"/>
                  </a:cubicBezTo>
                  <a:cubicBezTo>
                    <a:pt x="3812" y="79"/>
                    <a:pt x="3421" y="1"/>
                    <a:pt x="30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1" name="Google Shape;4551;p107"/>
            <p:cNvSpPr/>
            <p:nvPr/>
          </p:nvSpPr>
          <p:spPr>
            <a:xfrm>
              <a:off x="1291100" y="1830900"/>
              <a:ext cx="323925" cy="244250"/>
            </a:xfrm>
            <a:custGeom>
              <a:avLst/>
              <a:gdLst/>
              <a:ahLst/>
              <a:cxnLst/>
              <a:rect l="l" t="t" r="r" b="b"/>
              <a:pathLst>
                <a:path w="12957" h="9770" extrusionOk="0">
                  <a:moveTo>
                    <a:pt x="3687" y="1"/>
                  </a:moveTo>
                  <a:cubicBezTo>
                    <a:pt x="2443" y="1"/>
                    <a:pt x="1189" y="250"/>
                    <a:pt x="0" y="766"/>
                  </a:cubicBezTo>
                  <a:cubicBezTo>
                    <a:pt x="176" y="1205"/>
                    <a:pt x="395" y="1600"/>
                    <a:pt x="659" y="1996"/>
                  </a:cubicBezTo>
                  <a:cubicBezTo>
                    <a:pt x="879" y="2391"/>
                    <a:pt x="1142" y="2742"/>
                    <a:pt x="1450" y="3094"/>
                  </a:cubicBezTo>
                  <a:cubicBezTo>
                    <a:pt x="2460" y="4807"/>
                    <a:pt x="3909" y="6256"/>
                    <a:pt x="5666" y="7222"/>
                  </a:cubicBezTo>
                  <a:cubicBezTo>
                    <a:pt x="7511" y="8189"/>
                    <a:pt x="9487" y="8979"/>
                    <a:pt x="11508" y="9462"/>
                  </a:cubicBezTo>
                  <a:cubicBezTo>
                    <a:pt x="11947" y="9550"/>
                    <a:pt x="12342" y="9682"/>
                    <a:pt x="12737" y="9770"/>
                  </a:cubicBezTo>
                  <a:cubicBezTo>
                    <a:pt x="12957" y="7354"/>
                    <a:pt x="12166" y="4938"/>
                    <a:pt x="10629" y="3050"/>
                  </a:cubicBezTo>
                  <a:cubicBezTo>
                    <a:pt x="8794" y="1067"/>
                    <a:pt x="6260" y="1"/>
                    <a:pt x="3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2" name="Google Shape;4552;p107"/>
            <p:cNvSpPr/>
            <p:nvPr/>
          </p:nvSpPr>
          <p:spPr>
            <a:xfrm>
              <a:off x="1541450" y="1576550"/>
              <a:ext cx="260250" cy="302050"/>
            </a:xfrm>
            <a:custGeom>
              <a:avLst/>
              <a:gdLst/>
              <a:ahLst/>
              <a:cxnLst/>
              <a:rect l="l" t="t" r="r" b="b"/>
              <a:pathLst>
                <a:path w="10410" h="12082" extrusionOk="0">
                  <a:moveTo>
                    <a:pt x="3611" y="1"/>
                  </a:moveTo>
                  <a:cubicBezTo>
                    <a:pt x="3549" y="1"/>
                    <a:pt x="3488" y="2"/>
                    <a:pt x="3426" y="3"/>
                  </a:cubicBezTo>
                  <a:cubicBezTo>
                    <a:pt x="2679" y="3"/>
                    <a:pt x="1977" y="267"/>
                    <a:pt x="1406" y="662"/>
                  </a:cubicBezTo>
                  <a:cubicBezTo>
                    <a:pt x="0" y="1760"/>
                    <a:pt x="176" y="3912"/>
                    <a:pt x="527" y="5625"/>
                  </a:cubicBezTo>
                  <a:cubicBezTo>
                    <a:pt x="923" y="7953"/>
                    <a:pt x="1537" y="10501"/>
                    <a:pt x="3470" y="11774"/>
                  </a:cubicBezTo>
                  <a:cubicBezTo>
                    <a:pt x="3734" y="11950"/>
                    <a:pt x="3997" y="12038"/>
                    <a:pt x="4305" y="12082"/>
                  </a:cubicBezTo>
                  <a:cubicBezTo>
                    <a:pt x="4612" y="12082"/>
                    <a:pt x="4919" y="12038"/>
                    <a:pt x="5183" y="11906"/>
                  </a:cubicBezTo>
                  <a:cubicBezTo>
                    <a:pt x="7730" y="10852"/>
                    <a:pt x="10278" y="8876"/>
                    <a:pt x="10410" y="6152"/>
                  </a:cubicBezTo>
                  <a:lnTo>
                    <a:pt x="10190" y="5362"/>
                  </a:lnTo>
                  <a:cubicBezTo>
                    <a:pt x="9501" y="2216"/>
                    <a:pt x="6782" y="1"/>
                    <a:pt x="3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3" name="Google Shape;4553;p107"/>
            <p:cNvSpPr/>
            <p:nvPr/>
          </p:nvSpPr>
          <p:spPr>
            <a:xfrm>
              <a:off x="1919000" y="1009200"/>
              <a:ext cx="337300" cy="419225"/>
            </a:xfrm>
            <a:custGeom>
              <a:avLst/>
              <a:gdLst/>
              <a:ahLst/>
              <a:cxnLst/>
              <a:rect l="l" t="t" r="r" b="b"/>
              <a:pathLst>
                <a:path w="13492" h="16769" extrusionOk="0">
                  <a:moveTo>
                    <a:pt x="5480" y="1"/>
                  </a:moveTo>
                  <a:cubicBezTo>
                    <a:pt x="2435" y="1"/>
                    <a:pt x="1" y="3195"/>
                    <a:pt x="1325" y="6359"/>
                  </a:cubicBezTo>
                  <a:cubicBezTo>
                    <a:pt x="2028" y="7984"/>
                    <a:pt x="3697" y="9257"/>
                    <a:pt x="3872" y="11058"/>
                  </a:cubicBezTo>
                  <a:cubicBezTo>
                    <a:pt x="3828" y="11761"/>
                    <a:pt x="3784" y="12420"/>
                    <a:pt x="3697" y="13123"/>
                  </a:cubicBezTo>
                  <a:cubicBezTo>
                    <a:pt x="3609" y="14440"/>
                    <a:pt x="4004" y="15714"/>
                    <a:pt x="4795" y="16768"/>
                  </a:cubicBezTo>
                  <a:cubicBezTo>
                    <a:pt x="4926" y="16636"/>
                    <a:pt x="5058" y="16504"/>
                    <a:pt x="5234" y="16417"/>
                  </a:cubicBezTo>
                  <a:cubicBezTo>
                    <a:pt x="5767" y="16067"/>
                    <a:pt x="6369" y="15980"/>
                    <a:pt x="6999" y="15980"/>
                  </a:cubicBezTo>
                  <a:cubicBezTo>
                    <a:pt x="7634" y="15980"/>
                    <a:pt x="8297" y="16069"/>
                    <a:pt x="8946" y="16069"/>
                  </a:cubicBezTo>
                  <a:cubicBezTo>
                    <a:pt x="9190" y="16069"/>
                    <a:pt x="9432" y="16056"/>
                    <a:pt x="9670" y="16021"/>
                  </a:cubicBezTo>
                  <a:cubicBezTo>
                    <a:pt x="12042" y="15582"/>
                    <a:pt x="13491" y="13079"/>
                    <a:pt x="12744" y="10751"/>
                  </a:cubicBezTo>
                  <a:cubicBezTo>
                    <a:pt x="12086" y="9170"/>
                    <a:pt x="10461" y="8159"/>
                    <a:pt x="9626" y="6666"/>
                  </a:cubicBezTo>
                  <a:cubicBezTo>
                    <a:pt x="8792" y="5173"/>
                    <a:pt x="8835" y="3548"/>
                    <a:pt x="8264" y="2010"/>
                  </a:cubicBezTo>
                  <a:cubicBezTo>
                    <a:pt x="8045" y="1395"/>
                    <a:pt x="7693" y="868"/>
                    <a:pt x="7298" y="385"/>
                  </a:cubicBezTo>
                  <a:cubicBezTo>
                    <a:pt x="6684" y="121"/>
                    <a:pt x="6071" y="1"/>
                    <a:pt x="5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4" name="Google Shape;4554;p107"/>
            <p:cNvSpPr/>
            <p:nvPr/>
          </p:nvSpPr>
          <p:spPr>
            <a:xfrm>
              <a:off x="2075425" y="1296500"/>
              <a:ext cx="169875" cy="30425"/>
            </a:xfrm>
            <a:custGeom>
              <a:avLst/>
              <a:gdLst/>
              <a:ahLst/>
              <a:cxnLst/>
              <a:rect l="l" t="t" r="r" b="b"/>
              <a:pathLst>
                <a:path w="6795" h="1217" extrusionOk="0">
                  <a:moveTo>
                    <a:pt x="212" y="1"/>
                  </a:moveTo>
                  <a:cubicBezTo>
                    <a:pt x="63" y="1"/>
                    <a:pt x="0" y="228"/>
                    <a:pt x="163" y="269"/>
                  </a:cubicBezTo>
                  <a:cubicBezTo>
                    <a:pt x="1793" y="893"/>
                    <a:pt x="3506" y="1216"/>
                    <a:pt x="5236" y="1216"/>
                  </a:cubicBezTo>
                  <a:cubicBezTo>
                    <a:pt x="5696" y="1216"/>
                    <a:pt x="6158" y="1194"/>
                    <a:pt x="6619" y="1147"/>
                  </a:cubicBezTo>
                  <a:cubicBezTo>
                    <a:pt x="6783" y="1147"/>
                    <a:pt x="6794" y="880"/>
                    <a:pt x="6652" y="880"/>
                  </a:cubicBezTo>
                  <a:cubicBezTo>
                    <a:pt x="6642" y="880"/>
                    <a:pt x="6631" y="881"/>
                    <a:pt x="6619" y="884"/>
                  </a:cubicBezTo>
                  <a:cubicBezTo>
                    <a:pt x="6167" y="930"/>
                    <a:pt x="5713" y="953"/>
                    <a:pt x="5258" y="953"/>
                  </a:cubicBezTo>
                  <a:cubicBezTo>
                    <a:pt x="3552" y="953"/>
                    <a:pt x="1846" y="630"/>
                    <a:pt x="251" y="5"/>
                  </a:cubicBezTo>
                  <a:cubicBezTo>
                    <a:pt x="237" y="2"/>
                    <a:pt x="224"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5" name="Google Shape;4555;p107"/>
            <p:cNvSpPr/>
            <p:nvPr/>
          </p:nvSpPr>
          <p:spPr>
            <a:xfrm>
              <a:off x="2052025" y="1116550"/>
              <a:ext cx="57125" cy="57125"/>
            </a:xfrm>
            <a:custGeom>
              <a:avLst/>
              <a:gdLst/>
              <a:ahLst/>
              <a:cxnLst/>
              <a:rect l="l" t="t" r="r" b="b"/>
              <a:pathLst>
                <a:path w="2285" h="2285" extrusionOk="0">
                  <a:moveTo>
                    <a:pt x="1143" y="0"/>
                  </a:moveTo>
                  <a:cubicBezTo>
                    <a:pt x="484" y="0"/>
                    <a:pt x="1" y="483"/>
                    <a:pt x="1" y="1142"/>
                  </a:cubicBezTo>
                  <a:cubicBezTo>
                    <a:pt x="1" y="1757"/>
                    <a:pt x="484" y="2284"/>
                    <a:pt x="1143" y="2284"/>
                  </a:cubicBezTo>
                  <a:cubicBezTo>
                    <a:pt x="1758" y="2284"/>
                    <a:pt x="2285" y="1757"/>
                    <a:pt x="2285" y="1142"/>
                  </a:cubicBezTo>
                  <a:cubicBezTo>
                    <a:pt x="2285" y="483"/>
                    <a:pt x="1758"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6" name="Google Shape;4556;p107"/>
            <p:cNvSpPr/>
            <p:nvPr/>
          </p:nvSpPr>
          <p:spPr>
            <a:xfrm>
              <a:off x="2068500" y="1127525"/>
              <a:ext cx="40650" cy="39550"/>
            </a:xfrm>
            <a:custGeom>
              <a:avLst/>
              <a:gdLst/>
              <a:ahLst/>
              <a:cxnLst/>
              <a:rect l="l" t="t" r="r" b="b"/>
              <a:pathLst>
                <a:path w="1626" h="1582" extrusionOk="0">
                  <a:moveTo>
                    <a:pt x="835" y="1"/>
                  </a:moveTo>
                  <a:cubicBezTo>
                    <a:pt x="352" y="1"/>
                    <a:pt x="1" y="352"/>
                    <a:pt x="1" y="791"/>
                  </a:cubicBezTo>
                  <a:cubicBezTo>
                    <a:pt x="1" y="1230"/>
                    <a:pt x="352" y="1582"/>
                    <a:pt x="835" y="1582"/>
                  </a:cubicBezTo>
                  <a:cubicBezTo>
                    <a:pt x="1274" y="1582"/>
                    <a:pt x="1626" y="1230"/>
                    <a:pt x="1626" y="791"/>
                  </a:cubicBezTo>
                  <a:cubicBezTo>
                    <a:pt x="1626" y="352"/>
                    <a:pt x="1274" y="1"/>
                    <a:pt x="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7" name="Google Shape;4557;p107"/>
            <p:cNvSpPr/>
            <p:nvPr/>
          </p:nvSpPr>
          <p:spPr>
            <a:xfrm>
              <a:off x="1342150" y="1706750"/>
              <a:ext cx="15400" cy="46125"/>
            </a:xfrm>
            <a:custGeom>
              <a:avLst/>
              <a:gdLst/>
              <a:ahLst/>
              <a:cxnLst/>
              <a:rect l="l" t="t" r="r" b="b"/>
              <a:pathLst>
                <a:path w="616" h="1845" extrusionOk="0">
                  <a:moveTo>
                    <a:pt x="209" y="0"/>
                  </a:moveTo>
                  <a:cubicBezTo>
                    <a:pt x="99" y="0"/>
                    <a:pt x="0" y="66"/>
                    <a:pt x="22" y="198"/>
                  </a:cubicBezTo>
                  <a:lnTo>
                    <a:pt x="154" y="1647"/>
                  </a:lnTo>
                  <a:cubicBezTo>
                    <a:pt x="176" y="1779"/>
                    <a:pt x="297" y="1845"/>
                    <a:pt x="407" y="1845"/>
                  </a:cubicBezTo>
                  <a:cubicBezTo>
                    <a:pt x="517" y="1845"/>
                    <a:pt x="615" y="1779"/>
                    <a:pt x="593" y="1647"/>
                  </a:cubicBezTo>
                  <a:lnTo>
                    <a:pt x="462" y="198"/>
                  </a:lnTo>
                  <a:cubicBezTo>
                    <a:pt x="440" y="66"/>
                    <a:pt x="319"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8" name="Google Shape;4558;p107"/>
            <p:cNvSpPr/>
            <p:nvPr/>
          </p:nvSpPr>
          <p:spPr>
            <a:xfrm>
              <a:off x="1347100" y="1635375"/>
              <a:ext cx="11000" cy="31575"/>
            </a:xfrm>
            <a:custGeom>
              <a:avLst/>
              <a:gdLst/>
              <a:ahLst/>
              <a:cxnLst/>
              <a:rect l="l" t="t" r="r" b="b"/>
              <a:pathLst>
                <a:path w="440" h="1263" extrusionOk="0">
                  <a:moveTo>
                    <a:pt x="220" y="0"/>
                  </a:moveTo>
                  <a:cubicBezTo>
                    <a:pt x="110" y="0"/>
                    <a:pt x="0" y="66"/>
                    <a:pt x="0" y="198"/>
                  </a:cubicBezTo>
                  <a:lnTo>
                    <a:pt x="0" y="1032"/>
                  </a:lnTo>
                  <a:cubicBezTo>
                    <a:pt x="0" y="1186"/>
                    <a:pt x="110" y="1263"/>
                    <a:pt x="220" y="1263"/>
                  </a:cubicBezTo>
                  <a:cubicBezTo>
                    <a:pt x="330" y="1263"/>
                    <a:pt x="439" y="1186"/>
                    <a:pt x="439" y="1032"/>
                  </a:cubicBezTo>
                  <a:lnTo>
                    <a:pt x="439" y="198"/>
                  </a:lnTo>
                  <a:cubicBezTo>
                    <a:pt x="439" y="66"/>
                    <a:pt x="330"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59" name="Google Shape;4559;p107"/>
            <p:cNvSpPr/>
            <p:nvPr/>
          </p:nvSpPr>
          <p:spPr>
            <a:xfrm>
              <a:off x="1359175" y="1567050"/>
              <a:ext cx="18725" cy="25525"/>
            </a:xfrm>
            <a:custGeom>
              <a:avLst/>
              <a:gdLst/>
              <a:ahLst/>
              <a:cxnLst/>
              <a:rect l="l" t="t" r="r" b="b"/>
              <a:pathLst>
                <a:path w="749" h="1021" extrusionOk="0">
                  <a:moveTo>
                    <a:pt x="450" y="0"/>
                  </a:moveTo>
                  <a:cubicBezTo>
                    <a:pt x="401" y="0"/>
                    <a:pt x="350" y="23"/>
                    <a:pt x="308" y="76"/>
                  </a:cubicBezTo>
                  <a:cubicBezTo>
                    <a:pt x="132" y="252"/>
                    <a:pt x="0" y="515"/>
                    <a:pt x="0" y="823"/>
                  </a:cubicBezTo>
                  <a:cubicBezTo>
                    <a:pt x="0" y="954"/>
                    <a:pt x="99" y="1020"/>
                    <a:pt x="203" y="1020"/>
                  </a:cubicBezTo>
                  <a:cubicBezTo>
                    <a:pt x="308" y="1020"/>
                    <a:pt x="418" y="954"/>
                    <a:pt x="439" y="823"/>
                  </a:cubicBezTo>
                  <a:cubicBezTo>
                    <a:pt x="439" y="647"/>
                    <a:pt x="483" y="471"/>
                    <a:pt x="615" y="383"/>
                  </a:cubicBezTo>
                  <a:cubicBezTo>
                    <a:pt x="748" y="217"/>
                    <a:pt x="604" y="0"/>
                    <a:pt x="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0" name="Google Shape;4560;p107"/>
            <p:cNvSpPr/>
            <p:nvPr/>
          </p:nvSpPr>
          <p:spPr>
            <a:xfrm>
              <a:off x="1408575" y="1499550"/>
              <a:ext cx="25450" cy="31275"/>
            </a:xfrm>
            <a:custGeom>
              <a:avLst/>
              <a:gdLst/>
              <a:ahLst/>
              <a:cxnLst/>
              <a:rect l="l" t="t" r="r" b="b"/>
              <a:pathLst>
                <a:path w="1018" h="1251" extrusionOk="0">
                  <a:moveTo>
                    <a:pt x="711" y="0"/>
                  </a:moveTo>
                  <a:cubicBezTo>
                    <a:pt x="666" y="0"/>
                    <a:pt x="618" y="16"/>
                    <a:pt x="572" y="53"/>
                  </a:cubicBezTo>
                  <a:cubicBezTo>
                    <a:pt x="264" y="272"/>
                    <a:pt x="89" y="624"/>
                    <a:pt x="1" y="975"/>
                  </a:cubicBezTo>
                  <a:cubicBezTo>
                    <a:pt x="1" y="1138"/>
                    <a:pt x="152" y="1251"/>
                    <a:pt x="277" y="1251"/>
                  </a:cubicBezTo>
                  <a:cubicBezTo>
                    <a:pt x="355" y="1251"/>
                    <a:pt x="423" y="1208"/>
                    <a:pt x="440" y="1107"/>
                  </a:cubicBezTo>
                  <a:lnTo>
                    <a:pt x="484" y="1063"/>
                  </a:lnTo>
                  <a:cubicBezTo>
                    <a:pt x="484" y="800"/>
                    <a:pt x="660" y="536"/>
                    <a:pt x="879" y="360"/>
                  </a:cubicBezTo>
                  <a:cubicBezTo>
                    <a:pt x="1018" y="221"/>
                    <a:pt x="883" y="0"/>
                    <a:pt x="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1" name="Google Shape;4561;p107"/>
            <p:cNvSpPr/>
            <p:nvPr/>
          </p:nvSpPr>
          <p:spPr>
            <a:xfrm>
              <a:off x="1476575" y="1418300"/>
              <a:ext cx="34325" cy="34600"/>
            </a:xfrm>
            <a:custGeom>
              <a:avLst/>
              <a:gdLst/>
              <a:ahLst/>
              <a:cxnLst/>
              <a:rect l="l" t="t" r="r" b="b"/>
              <a:pathLst>
                <a:path w="1373" h="1384" extrusionOk="0">
                  <a:moveTo>
                    <a:pt x="1087" y="0"/>
                  </a:moveTo>
                  <a:cubicBezTo>
                    <a:pt x="1048" y="0"/>
                    <a:pt x="1007" y="16"/>
                    <a:pt x="970" y="53"/>
                  </a:cubicBezTo>
                  <a:lnTo>
                    <a:pt x="136" y="1019"/>
                  </a:lnTo>
                  <a:cubicBezTo>
                    <a:pt x="0" y="1188"/>
                    <a:pt x="126" y="1384"/>
                    <a:pt x="291" y="1384"/>
                  </a:cubicBezTo>
                  <a:cubicBezTo>
                    <a:pt x="340" y="1384"/>
                    <a:pt x="393" y="1367"/>
                    <a:pt x="443" y="1326"/>
                  </a:cubicBezTo>
                  <a:lnTo>
                    <a:pt x="1234" y="360"/>
                  </a:lnTo>
                  <a:cubicBezTo>
                    <a:pt x="1372" y="221"/>
                    <a:pt x="1237" y="0"/>
                    <a:pt x="1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2" name="Google Shape;4562;p107"/>
            <p:cNvSpPr/>
            <p:nvPr/>
          </p:nvSpPr>
          <p:spPr>
            <a:xfrm>
              <a:off x="1487650" y="1767375"/>
              <a:ext cx="14975" cy="54825"/>
            </a:xfrm>
            <a:custGeom>
              <a:avLst/>
              <a:gdLst/>
              <a:ahLst/>
              <a:cxnLst/>
              <a:rect l="l" t="t" r="r" b="b"/>
              <a:pathLst>
                <a:path w="599" h="2193" extrusionOk="0">
                  <a:moveTo>
                    <a:pt x="325" y="1"/>
                  </a:moveTo>
                  <a:cubicBezTo>
                    <a:pt x="244" y="1"/>
                    <a:pt x="165" y="44"/>
                    <a:pt x="132" y="145"/>
                  </a:cubicBezTo>
                  <a:cubicBezTo>
                    <a:pt x="0" y="759"/>
                    <a:pt x="0" y="1418"/>
                    <a:pt x="88" y="2033"/>
                  </a:cubicBezTo>
                  <a:cubicBezTo>
                    <a:pt x="106" y="2144"/>
                    <a:pt x="186" y="2192"/>
                    <a:pt x="270" y="2192"/>
                  </a:cubicBezTo>
                  <a:cubicBezTo>
                    <a:pt x="386" y="2192"/>
                    <a:pt x="509" y="2099"/>
                    <a:pt x="483" y="1945"/>
                  </a:cubicBezTo>
                  <a:lnTo>
                    <a:pt x="483" y="1901"/>
                  </a:lnTo>
                  <a:cubicBezTo>
                    <a:pt x="395" y="1374"/>
                    <a:pt x="439" y="803"/>
                    <a:pt x="571" y="276"/>
                  </a:cubicBezTo>
                  <a:cubicBezTo>
                    <a:pt x="598" y="113"/>
                    <a:pt x="458"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3" name="Google Shape;4563;p107"/>
            <p:cNvSpPr/>
            <p:nvPr/>
          </p:nvSpPr>
          <p:spPr>
            <a:xfrm>
              <a:off x="1414900" y="1671475"/>
              <a:ext cx="21800" cy="66875"/>
            </a:xfrm>
            <a:custGeom>
              <a:avLst/>
              <a:gdLst/>
              <a:ahLst/>
              <a:cxnLst/>
              <a:rect l="l" t="t" r="r" b="b"/>
              <a:pathLst>
                <a:path w="872" h="2675" extrusionOk="0">
                  <a:moveTo>
                    <a:pt x="633" y="0"/>
                  </a:moveTo>
                  <a:cubicBezTo>
                    <a:pt x="549" y="0"/>
                    <a:pt x="469" y="49"/>
                    <a:pt x="450" y="159"/>
                  </a:cubicBezTo>
                  <a:lnTo>
                    <a:pt x="55" y="2399"/>
                  </a:lnTo>
                  <a:cubicBezTo>
                    <a:pt x="1" y="2562"/>
                    <a:pt x="148" y="2675"/>
                    <a:pt x="279" y="2675"/>
                  </a:cubicBezTo>
                  <a:cubicBezTo>
                    <a:pt x="359" y="2675"/>
                    <a:pt x="434" y="2632"/>
                    <a:pt x="450" y="2531"/>
                  </a:cubicBezTo>
                  <a:lnTo>
                    <a:pt x="846" y="247"/>
                  </a:lnTo>
                  <a:cubicBezTo>
                    <a:pt x="871" y="94"/>
                    <a:pt x="748" y="0"/>
                    <a:pt x="6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4" name="Google Shape;4564;p107"/>
            <p:cNvSpPr/>
            <p:nvPr/>
          </p:nvSpPr>
          <p:spPr>
            <a:xfrm>
              <a:off x="1486550" y="1582025"/>
              <a:ext cx="27600" cy="55075"/>
            </a:xfrm>
            <a:custGeom>
              <a:avLst/>
              <a:gdLst/>
              <a:ahLst/>
              <a:cxnLst/>
              <a:rect l="l" t="t" r="r" b="b"/>
              <a:pathLst>
                <a:path w="1104" h="2203" extrusionOk="0">
                  <a:moveTo>
                    <a:pt x="794" y="1"/>
                  </a:moveTo>
                  <a:cubicBezTo>
                    <a:pt x="737" y="1"/>
                    <a:pt x="685" y="28"/>
                    <a:pt x="659" y="92"/>
                  </a:cubicBezTo>
                  <a:cubicBezTo>
                    <a:pt x="308" y="663"/>
                    <a:pt x="132" y="1278"/>
                    <a:pt x="0" y="1937"/>
                  </a:cubicBezTo>
                  <a:cubicBezTo>
                    <a:pt x="0" y="2093"/>
                    <a:pt x="139" y="2202"/>
                    <a:pt x="261" y="2202"/>
                  </a:cubicBezTo>
                  <a:cubicBezTo>
                    <a:pt x="345" y="2202"/>
                    <a:pt x="421" y="2150"/>
                    <a:pt x="439" y="2024"/>
                  </a:cubicBezTo>
                  <a:cubicBezTo>
                    <a:pt x="527" y="1453"/>
                    <a:pt x="703" y="839"/>
                    <a:pt x="1010" y="312"/>
                  </a:cubicBezTo>
                  <a:cubicBezTo>
                    <a:pt x="1104" y="156"/>
                    <a:pt x="933" y="1"/>
                    <a:pt x="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5" name="Google Shape;4565;p107"/>
            <p:cNvSpPr/>
            <p:nvPr/>
          </p:nvSpPr>
          <p:spPr>
            <a:xfrm>
              <a:off x="1420475" y="1570450"/>
              <a:ext cx="27850" cy="48600"/>
            </a:xfrm>
            <a:custGeom>
              <a:avLst/>
              <a:gdLst/>
              <a:ahLst/>
              <a:cxnLst/>
              <a:rect l="l" t="t" r="r" b="b"/>
              <a:pathLst>
                <a:path w="1114" h="1944" extrusionOk="0">
                  <a:moveTo>
                    <a:pt x="881" y="0"/>
                  </a:moveTo>
                  <a:cubicBezTo>
                    <a:pt x="794" y="0"/>
                    <a:pt x="703" y="49"/>
                    <a:pt x="667" y="160"/>
                  </a:cubicBezTo>
                  <a:lnTo>
                    <a:pt x="52" y="1697"/>
                  </a:lnTo>
                  <a:cubicBezTo>
                    <a:pt x="1" y="1850"/>
                    <a:pt x="113" y="1944"/>
                    <a:pt x="242" y="1944"/>
                  </a:cubicBezTo>
                  <a:cubicBezTo>
                    <a:pt x="334" y="1944"/>
                    <a:pt x="436" y="1895"/>
                    <a:pt x="491" y="1785"/>
                  </a:cubicBezTo>
                  <a:lnTo>
                    <a:pt x="1062" y="247"/>
                  </a:lnTo>
                  <a:cubicBezTo>
                    <a:pt x="1113" y="94"/>
                    <a:pt x="1001" y="0"/>
                    <a:pt x="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6" name="Google Shape;4566;p107"/>
            <p:cNvSpPr/>
            <p:nvPr/>
          </p:nvSpPr>
          <p:spPr>
            <a:xfrm>
              <a:off x="1302075" y="1517625"/>
              <a:ext cx="35175" cy="56275"/>
            </a:xfrm>
            <a:custGeom>
              <a:avLst/>
              <a:gdLst/>
              <a:ahLst/>
              <a:cxnLst/>
              <a:rect l="l" t="t" r="r" b="b"/>
              <a:pathLst>
                <a:path w="1407" h="2251" extrusionOk="0">
                  <a:moveTo>
                    <a:pt x="1111" y="0"/>
                  </a:moveTo>
                  <a:cubicBezTo>
                    <a:pt x="1061" y="0"/>
                    <a:pt x="1010" y="22"/>
                    <a:pt x="967" y="77"/>
                  </a:cubicBezTo>
                  <a:cubicBezTo>
                    <a:pt x="396" y="604"/>
                    <a:pt x="88" y="1306"/>
                    <a:pt x="0" y="2053"/>
                  </a:cubicBezTo>
                  <a:cubicBezTo>
                    <a:pt x="0" y="2185"/>
                    <a:pt x="99" y="2251"/>
                    <a:pt x="203" y="2251"/>
                  </a:cubicBezTo>
                  <a:cubicBezTo>
                    <a:pt x="308" y="2251"/>
                    <a:pt x="418" y="2185"/>
                    <a:pt x="440" y="2053"/>
                  </a:cubicBezTo>
                  <a:cubicBezTo>
                    <a:pt x="483" y="1394"/>
                    <a:pt x="791" y="823"/>
                    <a:pt x="1274" y="340"/>
                  </a:cubicBezTo>
                  <a:cubicBezTo>
                    <a:pt x="1406" y="208"/>
                    <a:pt x="1264"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7" name="Google Shape;4567;p107"/>
            <p:cNvSpPr/>
            <p:nvPr/>
          </p:nvSpPr>
          <p:spPr>
            <a:xfrm>
              <a:off x="1349700" y="1775075"/>
              <a:ext cx="23350" cy="61000"/>
            </a:xfrm>
            <a:custGeom>
              <a:avLst/>
              <a:gdLst/>
              <a:ahLst/>
              <a:cxnLst/>
              <a:rect l="l" t="t" r="r" b="b"/>
              <a:pathLst>
                <a:path w="934" h="2440" extrusionOk="0">
                  <a:moveTo>
                    <a:pt x="263" y="0"/>
                  </a:moveTo>
                  <a:cubicBezTo>
                    <a:pt x="141" y="0"/>
                    <a:pt x="1" y="113"/>
                    <a:pt x="28" y="276"/>
                  </a:cubicBezTo>
                  <a:lnTo>
                    <a:pt x="511" y="2296"/>
                  </a:lnTo>
                  <a:cubicBezTo>
                    <a:pt x="528" y="2397"/>
                    <a:pt x="596" y="2440"/>
                    <a:pt x="671" y="2440"/>
                  </a:cubicBezTo>
                  <a:cubicBezTo>
                    <a:pt x="793" y="2440"/>
                    <a:pt x="933" y="2327"/>
                    <a:pt x="906" y="2164"/>
                  </a:cubicBezTo>
                  <a:lnTo>
                    <a:pt x="423" y="144"/>
                  </a:lnTo>
                  <a:cubicBezTo>
                    <a:pt x="406" y="43"/>
                    <a:pt x="338"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8" name="Google Shape;4568;p107"/>
            <p:cNvSpPr/>
            <p:nvPr/>
          </p:nvSpPr>
          <p:spPr>
            <a:xfrm>
              <a:off x="1366725" y="1611675"/>
              <a:ext cx="25450" cy="31625"/>
            </a:xfrm>
            <a:custGeom>
              <a:avLst/>
              <a:gdLst/>
              <a:ahLst/>
              <a:cxnLst/>
              <a:rect l="l" t="t" r="r" b="b"/>
              <a:pathLst>
                <a:path w="1018" h="1265" extrusionOk="0">
                  <a:moveTo>
                    <a:pt x="290" y="1"/>
                  </a:moveTo>
                  <a:cubicBezTo>
                    <a:pt x="149" y="1"/>
                    <a:pt x="0" y="156"/>
                    <a:pt x="94" y="311"/>
                  </a:cubicBezTo>
                  <a:lnTo>
                    <a:pt x="577" y="1146"/>
                  </a:lnTo>
                  <a:cubicBezTo>
                    <a:pt x="619" y="1230"/>
                    <a:pt x="683" y="1265"/>
                    <a:pt x="747" y="1265"/>
                  </a:cubicBezTo>
                  <a:cubicBezTo>
                    <a:pt x="883" y="1265"/>
                    <a:pt x="1018" y="1106"/>
                    <a:pt x="928" y="926"/>
                  </a:cubicBezTo>
                  <a:lnTo>
                    <a:pt x="445" y="92"/>
                  </a:lnTo>
                  <a:cubicBezTo>
                    <a:pt x="406" y="27"/>
                    <a:pt x="349"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69" name="Google Shape;4569;p107"/>
            <p:cNvSpPr/>
            <p:nvPr/>
          </p:nvSpPr>
          <p:spPr>
            <a:xfrm>
              <a:off x="1291650" y="1626575"/>
              <a:ext cx="18675" cy="84575"/>
            </a:xfrm>
            <a:custGeom>
              <a:avLst/>
              <a:gdLst/>
              <a:ahLst/>
              <a:cxnLst/>
              <a:rect l="l" t="t" r="r" b="b"/>
              <a:pathLst>
                <a:path w="747" h="3383" extrusionOk="0">
                  <a:moveTo>
                    <a:pt x="544" y="1"/>
                  </a:moveTo>
                  <a:cubicBezTo>
                    <a:pt x="439" y="1"/>
                    <a:pt x="330" y="67"/>
                    <a:pt x="330" y="199"/>
                  </a:cubicBezTo>
                  <a:lnTo>
                    <a:pt x="22" y="3185"/>
                  </a:lnTo>
                  <a:cubicBezTo>
                    <a:pt x="0" y="3317"/>
                    <a:pt x="99" y="3383"/>
                    <a:pt x="203" y="3383"/>
                  </a:cubicBezTo>
                  <a:cubicBezTo>
                    <a:pt x="308" y="3383"/>
                    <a:pt x="417" y="3317"/>
                    <a:pt x="417" y="3185"/>
                  </a:cubicBezTo>
                  <a:lnTo>
                    <a:pt x="725" y="199"/>
                  </a:lnTo>
                  <a:cubicBezTo>
                    <a:pt x="747" y="67"/>
                    <a:pt x="648" y="1"/>
                    <a:pt x="5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0" name="Google Shape;4570;p107"/>
            <p:cNvSpPr/>
            <p:nvPr/>
          </p:nvSpPr>
          <p:spPr>
            <a:xfrm>
              <a:off x="1412300" y="1811250"/>
              <a:ext cx="14550" cy="33675"/>
            </a:xfrm>
            <a:custGeom>
              <a:avLst/>
              <a:gdLst/>
              <a:ahLst/>
              <a:cxnLst/>
              <a:rect l="l" t="t" r="r" b="b"/>
              <a:pathLst>
                <a:path w="582" h="1347" extrusionOk="0">
                  <a:moveTo>
                    <a:pt x="256" y="0"/>
                  </a:moveTo>
                  <a:cubicBezTo>
                    <a:pt x="136" y="0"/>
                    <a:pt x="1" y="101"/>
                    <a:pt x="27" y="234"/>
                  </a:cubicBezTo>
                  <a:lnTo>
                    <a:pt x="159" y="1201"/>
                  </a:lnTo>
                  <a:cubicBezTo>
                    <a:pt x="176" y="1304"/>
                    <a:pt x="248" y="1347"/>
                    <a:pt x="326" y="1347"/>
                  </a:cubicBezTo>
                  <a:cubicBezTo>
                    <a:pt x="446" y="1347"/>
                    <a:pt x="581" y="1246"/>
                    <a:pt x="554" y="1113"/>
                  </a:cubicBezTo>
                  <a:lnTo>
                    <a:pt x="423" y="146"/>
                  </a:lnTo>
                  <a:cubicBezTo>
                    <a:pt x="405" y="43"/>
                    <a:pt x="334"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1" name="Google Shape;4571;p107"/>
            <p:cNvSpPr/>
            <p:nvPr/>
          </p:nvSpPr>
          <p:spPr>
            <a:xfrm>
              <a:off x="1370025" y="1445225"/>
              <a:ext cx="37750" cy="34875"/>
            </a:xfrm>
            <a:custGeom>
              <a:avLst/>
              <a:gdLst/>
              <a:ahLst/>
              <a:cxnLst/>
              <a:rect l="l" t="t" r="r" b="b"/>
              <a:pathLst>
                <a:path w="1510" h="1395" extrusionOk="0">
                  <a:moveTo>
                    <a:pt x="1202" y="1"/>
                  </a:moveTo>
                  <a:cubicBezTo>
                    <a:pt x="1170" y="1"/>
                    <a:pt x="1137" y="10"/>
                    <a:pt x="1104" y="30"/>
                  </a:cubicBezTo>
                  <a:cubicBezTo>
                    <a:pt x="664" y="293"/>
                    <a:pt x="313" y="645"/>
                    <a:pt x="93" y="1084"/>
                  </a:cubicBezTo>
                  <a:cubicBezTo>
                    <a:pt x="0" y="1239"/>
                    <a:pt x="149" y="1394"/>
                    <a:pt x="290" y="1394"/>
                  </a:cubicBezTo>
                  <a:cubicBezTo>
                    <a:pt x="349" y="1394"/>
                    <a:pt x="406" y="1368"/>
                    <a:pt x="445" y="1303"/>
                  </a:cubicBezTo>
                  <a:cubicBezTo>
                    <a:pt x="664" y="908"/>
                    <a:pt x="972" y="601"/>
                    <a:pt x="1323" y="425"/>
                  </a:cubicBezTo>
                  <a:cubicBezTo>
                    <a:pt x="1509" y="276"/>
                    <a:pt x="1380" y="1"/>
                    <a:pt x="1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2" name="Google Shape;4572;p107"/>
            <p:cNvSpPr/>
            <p:nvPr/>
          </p:nvSpPr>
          <p:spPr>
            <a:xfrm>
              <a:off x="1482200" y="1504150"/>
              <a:ext cx="26450" cy="20325"/>
            </a:xfrm>
            <a:custGeom>
              <a:avLst/>
              <a:gdLst/>
              <a:ahLst/>
              <a:cxnLst/>
              <a:rect l="l" t="t" r="r" b="b"/>
              <a:pathLst>
                <a:path w="1058" h="813" extrusionOk="0">
                  <a:moveTo>
                    <a:pt x="771" y="0"/>
                  </a:moveTo>
                  <a:cubicBezTo>
                    <a:pt x="735" y="0"/>
                    <a:pt x="696" y="14"/>
                    <a:pt x="657" y="45"/>
                  </a:cubicBezTo>
                  <a:lnTo>
                    <a:pt x="174" y="396"/>
                  </a:lnTo>
                  <a:cubicBezTo>
                    <a:pt x="0" y="535"/>
                    <a:pt x="102" y="812"/>
                    <a:pt x="261" y="812"/>
                  </a:cubicBezTo>
                  <a:cubicBezTo>
                    <a:pt x="302" y="812"/>
                    <a:pt x="348" y="793"/>
                    <a:pt x="394" y="747"/>
                  </a:cubicBezTo>
                  <a:lnTo>
                    <a:pt x="877" y="396"/>
                  </a:lnTo>
                  <a:cubicBezTo>
                    <a:pt x="1058" y="287"/>
                    <a:pt x="941" y="0"/>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3" name="Google Shape;4573;p107"/>
            <p:cNvSpPr/>
            <p:nvPr/>
          </p:nvSpPr>
          <p:spPr>
            <a:xfrm>
              <a:off x="1470025" y="1374375"/>
              <a:ext cx="36250" cy="36750"/>
            </a:xfrm>
            <a:custGeom>
              <a:avLst/>
              <a:gdLst/>
              <a:ahLst/>
              <a:cxnLst/>
              <a:rect l="l" t="t" r="r" b="b"/>
              <a:pathLst>
                <a:path w="1450" h="1470" extrusionOk="0">
                  <a:moveTo>
                    <a:pt x="1134" y="0"/>
                  </a:moveTo>
                  <a:cubicBezTo>
                    <a:pt x="1092" y="0"/>
                    <a:pt x="1049" y="16"/>
                    <a:pt x="1013" y="53"/>
                  </a:cubicBezTo>
                  <a:cubicBezTo>
                    <a:pt x="617" y="360"/>
                    <a:pt x="310" y="756"/>
                    <a:pt x="90" y="1151"/>
                  </a:cubicBezTo>
                  <a:cubicBezTo>
                    <a:pt x="0" y="1331"/>
                    <a:pt x="136" y="1470"/>
                    <a:pt x="273" y="1470"/>
                  </a:cubicBezTo>
                  <a:cubicBezTo>
                    <a:pt x="336" y="1470"/>
                    <a:pt x="400" y="1440"/>
                    <a:pt x="442" y="1370"/>
                  </a:cubicBezTo>
                  <a:lnTo>
                    <a:pt x="442" y="1327"/>
                  </a:lnTo>
                  <a:cubicBezTo>
                    <a:pt x="661" y="975"/>
                    <a:pt x="969" y="624"/>
                    <a:pt x="1276" y="360"/>
                  </a:cubicBezTo>
                  <a:cubicBezTo>
                    <a:pt x="1450" y="221"/>
                    <a:pt x="1294" y="0"/>
                    <a:pt x="1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4" name="Google Shape;4574;p107"/>
            <p:cNvSpPr/>
            <p:nvPr/>
          </p:nvSpPr>
          <p:spPr>
            <a:xfrm>
              <a:off x="1544550" y="1418300"/>
              <a:ext cx="42125" cy="36675"/>
            </a:xfrm>
            <a:custGeom>
              <a:avLst/>
              <a:gdLst/>
              <a:ahLst/>
              <a:cxnLst/>
              <a:rect l="l" t="t" r="r" b="b"/>
              <a:pathLst>
                <a:path w="1685" h="1467" extrusionOk="0">
                  <a:moveTo>
                    <a:pt x="1360" y="0"/>
                  </a:moveTo>
                  <a:cubicBezTo>
                    <a:pt x="1317" y="0"/>
                    <a:pt x="1275" y="16"/>
                    <a:pt x="1238" y="53"/>
                  </a:cubicBezTo>
                  <a:lnTo>
                    <a:pt x="140" y="1107"/>
                  </a:lnTo>
                  <a:cubicBezTo>
                    <a:pt x="1" y="1246"/>
                    <a:pt x="136" y="1467"/>
                    <a:pt x="308" y="1467"/>
                  </a:cubicBezTo>
                  <a:cubicBezTo>
                    <a:pt x="353" y="1467"/>
                    <a:pt x="401" y="1451"/>
                    <a:pt x="447" y="1414"/>
                  </a:cubicBezTo>
                  <a:lnTo>
                    <a:pt x="1545" y="360"/>
                  </a:lnTo>
                  <a:cubicBezTo>
                    <a:pt x="1684" y="221"/>
                    <a:pt x="1521"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5" name="Google Shape;4575;p107"/>
            <p:cNvSpPr/>
            <p:nvPr/>
          </p:nvSpPr>
          <p:spPr>
            <a:xfrm>
              <a:off x="1553350" y="1320475"/>
              <a:ext cx="47850" cy="28000"/>
            </a:xfrm>
            <a:custGeom>
              <a:avLst/>
              <a:gdLst/>
              <a:ahLst/>
              <a:cxnLst/>
              <a:rect l="l" t="t" r="r" b="b"/>
              <a:pathLst>
                <a:path w="1914" h="1120" extrusionOk="0">
                  <a:moveTo>
                    <a:pt x="1619" y="0"/>
                  </a:moveTo>
                  <a:cubicBezTo>
                    <a:pt x="1595" y="0"/>
                    <a:pt x="1571" y="4"/>
                    <a:pt x="1545" y="13"/>
                  </a:cubicBezTo>
                  <a:cubicBezTo>
                    <a:pt x="1061" y="188"/>
                    <a:pt x="578" y="452"/>
                    <a:pt x="139" y="759"/>
                  </a:cubicBezTo>
                  <a:cubicBezTo>
                    <a:pt x="0" y="898"/>
                    <a:pt x="136" y="1119"/>
                    <a:pt x="307" y="1119"/>
                  </a:cubicBezTo>
                  <a:cubicBezTo>
                    <a:pt x="352" y="1119"/>
                    <a:pt x="400" y="1104"/>
                    <a:pt x="447" y="1067"/>
                  </a:cubicBezTo>
                  <a:cubicBezTo>
                    <a:pt x="798" y="759"/>
                    <a:pt x="1237" y="540"/>
                    <a:pt x="1676" y="408"/>
                  </a:cubicBezTo>
                  <a:cubicBezTo>
                    <a:pt x="1914" y="329"/>
                    <a:pt x="1830" y="0"/>
                    <a:pt x="1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6" name="Google Shape;4576;p107"/>
            <p:cNvSpPr/>
            <p:nvPr/>
          </p:nvSpPr>
          <p:spPr>
            <a:xfrm>
              <a:off x="1630650" y="1377100"/>
              <a:ext cx="39325" cy="36750"/>
            </a:xfrm>
            <a:custGeom>
              <a:avLst/>
              <a:gdLst/>
              <a:ahLst/>
              <a:cxnLst/>
              <a:rect l="l" t="t" r="r" b="b"/>
              <a:pathLst>
                <a:path w="1573" h="1470" extrusionOk="0">
                  <a:moveTo>
                    <a:pt x="1274" y="0"/>
                  </a:moveTo>
                  <a:cubicBezTo>
                    <a:pt x="1225" y="0"/>
                    <a:pt x="1174" y="22"/>
                    <a:pt x="1132" y="76"/>
                  </a:cubicBezTo>
                  <a:lnTo>
                    <a:pt x="166" y="1130"/>
                  </a:lnTo>
                  <a:cubicBezTo>
                    <a:pt x="0" y="1262"/>
                    <a:pt x="134" y="1469"/>
                    <a:pt x="285" y="1469"/>
                  </a:cubicBezTo>
                  <a:cubicBezTo>
                    <a:pt x="335" y="1469"/>
                    <a:pt x="386" y="1447"/>
                    <a:pt x="429" y="1393"/>
                  </a:cubicBezTo>
                  <a:lnTo>
                    <a:pt x="1439" y="383"/>
                  </a:lnTo>
                  <a:cubicBezTo>
                    <a:pt x="1572" y="217"/>
                    <a:pt x="1428"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7" name="Google Shape;4577;p107"/>
            <p:cNvSpPr/>
            <p:nvPr/>
          </p:nvSpPr>
          <p:spPr>
            <a:xfrm>
              <a:off x="1571000" y="1510525"/>
              <a:ext cx="33000" cy="28025"/>
            </a:xfrm>
            <a:custGeom>
              <a:avLst/>
              <a:gdLst/>
              <a:ahLst/>
              <a:cxnLst/>
              <a:rect l="l" t="t" r="r" b="b"/>
              <a:pathLst>
                <a:path w="1320" h="1121" extrusionOk="0">
                  <a:moveTo>
                    <a:pt x="1004" y="1"/>
                  </a:moveTo>
                  <a:cubicBezTo>
                    <a:pt x="962" y="1"/>
                    <a:pt x="919" y="16"/>
                    <a:pt x="883" y="53"/>
                  </a:cubicBezTo>
                  <a:lnTo>
                    <a:pt x="136" y="756"/>
                  </a:lnTo>
                  <a:cubicBezTo>
                    <a:pt x="0" y="925"/>
                    <a:pt x="126" y="1121"/>
                    <a:pt x="291" y="1121"/>
                  </a:cubicBezTo>
                  <a:cubicBezTo>
                    <a:pt x="341" y="1121"/>
                    <a:pt x="393" y="1103"/>
                    <a:pt x="443" y="1063"/>
                  </a:cubicBezTo>
                  <a:lnTo>
                    <a:pt x="1146" y="361"/>
                  </a:lnTo>
                  <a:cubicBezTo>
                    <a:pt x="1320" y="222"/>
                    <a:pt x="1164" y="1"/>
                    <a:pt x="1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8" name="Google Shape;4578;p107"/>
            <p:cNvSpPr/>
            <p:nvPr/>
          </p:nvSpPr>
          <p:spPr>
            <a:xfrm>
              <a:off x="1723550" y="1314500"/>
              <a:ext cx="32075" cy="43225"/>
            </a:xfrm>
            <a:custGeom>
              <a:avLst/>
              <a:gdLst/>
              <a:ahLst/>
              <a:cxnLst/>
              <a:rect l="l" t="t" r="r" b="b"/>
              <a:pathLst>
                <a:path w="1283" h="1729" extrusionOk="0">
                  <a:moveTo>
                    <a:pt x="984" y="0"/>
                  </a:moveTo>
                  <a:cubicBezTo>
                    <a:pt x="935" y="0"/>
                    <a:pt x="884" y="23"/>
                    <a:pt x="842" y="76"/>
                  </a:cubicBezTo>
                  <a:cubicBezTo>
                    <a:pt x="490" y="471"/>
                    <a:pt x="227" y="954"/>
                    <a:pt x="51" y="1482"/>
                  </a:cubicBezTo>
                  <a:cubicBezTo>
                    <a:pt x="0" y="1635"/>
                    <a:pt x="127" y="1728"/>
                    <a:pt x="251" y="1728"/>
                  </a:cubicBezTo>
                  <a:cubicBezTo>
                    <a:pt x="340" y="1728"/>
                    <a:pt x="428" y="1680"/>
                    <a:pt x="446" y="1569"/>
                  </a:cubicBezTo>
                  <a:cubicBezTo>
                    <a:pt x="578" y="1130"/>
                    <a:pt x="842" y="735"/>
                    <a:pt x="1149" y="383"/>
                  </a:cubicBezTo>
                  <a:cubicBezTo>
                    <a:pt x="1282" y="217"/>
                    <a:pt x="1138" y="0"/>
                    <a:pt x="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79" name="Google Shape;4579;p107"/>
            <p:cNvSpPr/>
            <p:nvPr/>
          </p:nvSpPr>
          <p:spPr>
            <a:xfrm>
              <a:off x="1664375" y="1296900"/>
              <a:ext cx="30850" cy="43350"/>
            </a:xfrm>
            <a:custGeom>
              <a:avLst/>
              <a:gdLst/>
              <a:ahLst/>
              <a:cxnLst/>
              <a:rect l="l" t="t" r="r" b="b"/>
              <a:pathLst>
                <a:path w="1234" h="1734" extrusionOk="0">
                  <a:moveTo>
                    <a:pt x="967" y="1"/>
                  </a:moveTo>
                  <a:cubicBezTo>
                    <a:pt x="902" y="1"/>
                    <a:pt x="836" y="35"/>
                    <a:pt x="793" y="121"/>
                  </a:cubicBezTo>
                  <a:lnTo>
                    <a:pt x="90" y="1395"/>
                  </a:lnTo>
                  <a:cubicBezTo>
                    <a:pt x="1" y="1574"/>
                    <a:pt x="135" y="1733"/>
                    <a:pt x="271" y="1733"/>
                  </a:cubicBezTo>
                  <a:cubicBezTo>
                    <a:pt x="335" y="1733"/>
                    <a:pt x="400" y="1699"/>
                    <a:pt x="442" y="1615"/>
                  </a:cubicBezTo>
                  <a:lnTo>
                    <a:pt x="1144" y="297"/>
                  </a:lnTo>
                  <a:cubicBezTo>
                    <a:pt x="1233" y="149"/>
                    <a:pt x="1102"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0" name="Google Shape;4580;p107"/>
            <p:cNvSpPr/>
            <p:nvPr/>
          </p:nvSpPr>
          <p:spPr>
            <a:xfrm>
              <a:off x="1613900" y="1263375"/>
              <a:ext cx="34525" cy="31900"/>
            </a:xfrm>
            <a:custGeom>
              <a:avLst/>
              <a:gdLst/>
              <a:ahLst/>
              <a:cxnLst/>
              <a:rect l="l" t="t" r="r" b="b"/>
              <a:pathLst>
                <a:path w="1381" h="1276" extrusionOk="0">
                  <a:moveTo>
                    <a:pt x="1117" y="0"/>
                  </a:moveTo>
                  <a:cubicBezTo>
                    <a:pt x="1098" y="0"/>
                    <a:pt x="1077" y="4"/>
                    <a:pt x="1055" y="13"/>
                  </a:cubicBezTo>
                  <a:cubicBezTo>
                    <a:pt x="616" y="188"/>
                    <a:pt x="265" y="540"/>
                    <a:pt x="89" y="979"/>
                  </a:cubicBezTo>
                  <a:cubicBezTo>
                    <a:pt x="0" y="1127"/>
                    <a:pt x="151" y="1275"/>
                    <a:pt x="285" y="1275"/>
                  </a:cubicBezTo>
                  <a:cubicBezTo>
                    <a:pt x="350" y="1275"/>
                    <a:pt x="412" y="1241"/>
                    <a:pt x="440" y="1155"/>
                  </a:cubicBezTo>
                  <a:cubicBezTo>
                    <a:pt x="572" y="847"/>
                    <a:pt x="836" y="584"/>
                    <a:pt x="1143" y="452"/>
                  </a:cubicBezTo>
                  <a:cubicBezTo>
                    <a:pt x="1381" y="333"/>
                    <a:pt x="1297" y="0"/>
                    <a:pt x="1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1" name="Google Shape;4581;p107"/>
            <p:cNvSpPr/>
            <p:nvPr/>
          </p:nvSpPr>
          <p:spPr>
            <a:xfrm>
              <a:off x="1428225" y="1342750"/>
              <a:ext cx="38725" cy="29675"/>
            </a:xfrm>
            <a:custGeom>
              <a:avLst/>
              <a:gdLst/>
              <a:ahLst/>
              <a:cxnLst/>
              <a:rect l="l" t="t" r="r" b="b"/>
              <a:pathLst>
                <a:path w="1549" h="1187" extrusionOk="0">
                  <a:moveTo>
                    <a:pt x="1260" y="0"/>
                  </a:moveTo>
                  <a:cubicBezTo>
                    <a:pt x="1224" y="0"/>
                    <a:pt x="1186" y="13"/>
                    <a:pt x="1147" y="44"/>
                  </a:cubicBezTo>
                  <a:lnTo>
                    <a:pt x="181" y="791"/>
                  </a:lnTo>
                  <a:cubicBezTo>
                    <a:pt x="0" y="899"/>
                    <a:pt x="117" y="1186"/>
                    <a:pt x="287" y="1186"/>
                  </a:cubicBezTo>
                  <a:cubicBezTo>
                    <a:pt x="323" y="1186"/>
                    <a:pt x="362" y="1173"/>
                    <a:pt x="401" y="1142"/>
                  </a:cubicBezTo>
                  <a:lnTo>
                    <a:pt x="1367" y="439"/>
                  </a:lnTo>
                  <a:cubicBezTo>
                    <a:pt x="1548" y="294"/>
                    <a:pt x="1430" y="0"/>
                    <a:pt x="1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2" name="Google Shape;4582;p107"/>
            <p:cNvSpPr/>
            <p:nvPr/>
          </p:nvSpPr>
          <p:spPr>
            <a:xfrm>
              <a:off x="1489175" y="1674300"/>
              <a:ext cx="14550" cy="31125"/>
            </a:xfrm>
            <a:custGeom>
              <a:avLst/>
              <a:gdLst/>
              <a:ahLst/>
              <a:cxnLst/>
              <a:rect l="l" t="t" r="r" b="b"/>
              <a:pathLst>
                <a:path w="582" h="1245" extrusionOk="0">
                  <a:moveTo>
                    <a:pt x="246" y="0"/>
                  </a:moveTo>
                  <a:cubicBezTo>
                    <a:pt x="129" y="0"/>
                    <a:pt x="1" y="110"/>
                    <a:pt x="27" y="266"/>
                  </a:cubicBezTo>
                  <a:lnTo>
                    <a:pt x="159" y="1101"/>
                  </a:lnTo>
                  <a:cubicBezTo>
                    <a:pt x="175" y="1201"/>
                    <a:pt x="244" y="1244"/>
                    <a:pt x="319" y="1244"/>
                  </a:cubicBezTo>
                  <a:cubicBezTo>
                    <a:pt x="441" y="1244"/>
                    <a:pt x="581" y="1132"/>
                    <a:pt x="554" y="969"/>
                  </a:cubicBezTo>
                  <a:lnTo>
                    <a:pt x="422" y="178"/>
                  </a:lnTo>
                  <a:cubicBezTo>
                    <a:pt x="404" y="53"/>
                    <a:pt x="328"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3" name="Google Shape;4583;p107"/>
            <p:cNvSpPr/>
            <p:nvPr/>
          </p:nvSpPr>
          <p:spPr>
            <a:xfrm>
              <a:off x="1541900" y="1846675"/>
              <a:ext cx="21800" cy="43200"/>
            </a:xfrm>
            <a:custGeom>
              <a:avLst/>
              <a:gdLst/>
              <a:ahLst/>
              <a:cxnLst/>
              <a:rect l="l" t="t" r="r" b="b"/>
              <a:pathLst>
                <a:path w="872" h="1728" extrusionOk="0">
                  <a:moveTo>
                    <a:pt x="255" y="1"/>
                  </a:moveTo>
                  <a:cubicBezTo>
                    <a:pt x="128" y="1"/>
                    <a:pt x="0" y="111"/>
                    <a:pt x="26" y="267"/>
                  </a:cubicBezTo>
                  <a:lnTo>
                    <a:pt x="421" y="1584"/>
                  </a:lnTo>
                  <a:cubicBezTo>
                    <a:pt x="455" y="1685"/>
                    <a:pt x="533" y="1728"/>
                    <a:pt x="613" y="1728"/>
                  </a:cubicBezTo>
                  <a:cubicBezTo>
                    <a:pt x="741" y="1728"/>
                    <a:pt x="871" y="1615"/>
                    <a:pt x="817" y="1453"/>
                  </a:cubicBezTo>
                  <a:lnTo>
                    <a:pt x="465" y="179"/>
                  </a:lnTo>
                  <a:cubicBezTo>
                    <a:pt x="429" y="53"/>
                    <a:pt x="342" y="1"/>
                    <a:pt x="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4" name="Google Shape;4584;p107"/>
            <p:cNvSpPr/>
            <p:nvPr/>
          </p:nvSpPr>
          <p:spPr>
            <a:xfrm>
              <a:off x="1606925" y="1538950"/>
              <a:ext cx="55175" cy="68125"/>
            </a:xfrm>
            <a:custGeom>
              <a:avLst/>
              <a:gdLst/>
              <a:ahLst/>
              <a:cxnLst/>
              <a:rect l="l" t="t" r="r" b="b"/>
              <a:pathLst>
                <a:path w="2207" h="2725" extrusionOk="0">
                  <a:moveTo>
                    <a:pt x="1887" y="1"/>
                  </a:moveTo>
                  <a:cubicBezTo>
                    <a:pt x="1835" y="1"/>
                    <a:pt x="1780" y="18"/>
                    <a:pt x="1729" y="58"/>
                  </a:cubicBezTo>
                  <a:cubicBezTo>
                    <a:pt x="1027" y="717"/>
                    <a:pt x="456" y="1507"/>
                    <a:pt x="60" y="2386"/>
                  </a:cubicBezTo>
                  <a:cubicBezTo>
                    <a:pt x="1" y="2565"/>
                    <a:pt x="144" y="2724"/>
                    <a:pt x="270" y="2724"/>
                  </a:cubicBezTo>
                  <a:cubicBezTo>
                    <a:pt x="329" y="2724"/>
                    <a:pt x="384" y="2690"/>
                    <a:pt x="412" y="2605"/>
                  </a:cubicBezTo>
                  <a:cubicBezTo>
                    <a:pt x="763" y="1771"/>
                    <a:pt x="1334" y="980"/>
                    <a:pt x="2037" y="365"/>
                  </a:cubicBezTo>
                  <a:cubicBezTo>
                    <a:pt x="2206" y="196"/>
                    <a:pt x="2062" y="1"/>
                    <a:pt x="18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5" name="Google Shape;4585;p107"/>
            <p:cNvSpPr/>
            <p:nvPr/>
          </p:nvSpPr>
          <p:spPr>
            <a:xfrm>
              <a:off x="1686575" y="1433800"/>
              <a:ext cx="48275" cy="55075"/>
            </a:xfrm>
            <a:custGeom>
              <a:avLst/>
              <a:gdLst/>
              <a:ahLst/>
              <a:cxnLst/>
              <a:rect l="l" t="t" r="r" b="b"/>
              <a:pathLst>
                <a:path w="1931" h="2203" extrusionOk="0">
                  <a:moveTo>
                    <a:pt x="1625" y="1"/>
                  </a:moveTo>
                  <a:cubicBezTo>
                    <a:pt x="1560" y="1"/>
                    <a:pt x="1494" y="27"/>
                    <a:pt x="1442" y="91"/>
                  </a:cubicBezTo>
                  <a:lnTo>
                    <a:pt x="125" y="1892"/>
                  </a:lnTo>
                  <a:cubicBezTo>
                    <a:pt x="0" y="2048"/>
                    <a:pt x="162" y="2203"/>
                    <a:pt x="313" y="2203"/>
                  </a:cubicBezTo>
                  <a:cubicBezTo>
                    <a:pt x="376" y="2203"/>
                    <a:pt x="437" y="2176"/>
                    <a:pt x="476" y="2112"/>
                  </a:cubicBezTo>
                  <a:lnTo>
                    <a:pt x="476" y="2068"/>
                  </a:lnTo>
                  <a:lnTo>
                    <a:pt x="1838" y="311"/>
                  </a:lnTo>
                  <a:cubicBezTo>
                    <a:pt x="1931" y="156"/>
                    <a:pt x="1782"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6" name="Google Shape;4586;p107"/>
            <p:cNvSpPr/>
            <p:nvPr/>
          </p:nvSpPr>
          <p:spPr>
            <a:xfrm>
              <a:off x="1723900" y="1523000"/>
              <a:ext cx="24250" cy="42475"/>
            </a:xfrm>
            <a:custGeom>
              <a:avLst/>
              <a:gdLst/>
              <a:ahLst/>
              <a:cxnLst/>
              <a:rect l="l" t="t" r="r" b="b"/>
              <a:pathLst>
                <a:path w="970" h="1699" extrusionOk="0">
                  <a:moveTo>
                    <a:pt x="716" y="1"/>
                  </a:moveTo>
                  <a:cubicBezTo>
                    <a:pt x="635" y="1"/>
                    <a:pt x="554" y="39"/>
                    <a:pt x="520" y="125"/>
                  </a:cubicBezTo>
                  <a:lnTo>
                    <a:pt x="81" y="1443"/>
                  </a:lnTo>
                  <a:cubicBezTo>
                    <a:pt x="1" y="1604"/>
                    <a:pt x="133" y="1699"/>
                    <a:pt x="268" y="1699"/>
                  </a:cubicBezTo>
                  <a:cubicBezTo>
                    <a:pt x="355" y="1699"/>
                    <a:pt x="442" y="1660"/>
                    <a:pt x="476" y="1574"/>
                  </a:cubicBezTo>
                  <a:lnTo>
                    <a:pt x="916" y="257"/>
                  </a:lnTo>
                  <a:cubicBezTo>
                    <a:pt x="969" y="96"/>
                    <a:pt x="843"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7" name="Google Shape;4587;p107"/>
            <p:cNvSpPr/>
            <p:nvPr/>
          </p:nvSpPr>
          <p:spPr>
            <a:xfrm>
              <a:off x="1628825" y="1450775"/>
              <a:ext cx="26075" cy="22725"/>
            </a:xfrm>
            <a:custGeom>
              <a:avLst/>
              <a:gdLst/>
              <a:ahLst/>
              <a:cxnLst/>
              <a:rect l="l" t="t" r="r" b="b"/>
              <a:pathLst>
                <a:path w="1043" h="909" extrusionOk="0">
                  <a:moveTo>
                    <a:pt x="725" y="1"/>
                  </a:moveTo>
                  <a:cubicBezTo>
                    <a:pt x="695" y="1"/>
                    <a:pt x="665" y="9"/>
                    <a:pt x="634" y="27"/>
                  </a:cubicBezTo>
                  <a:cubicBezTo>
                    <a:pt x="370" y="159"/>
                    <a:pt x="195" y="335"/>
                    <a:pt x="63" y="598"/>
                  </a:cubicBezTo>
                  <a:cubicBezTo>
                    <a:pt x="1" y="754"/>
                    <a:pt x="158" y="909"/>
                    <a:pt x="287" y="909"/>
                  </a:cubicBezTo>
                  <a:cubicBezTo>
                    <a:pt x="340" y="909"/>
                    <a:pt x="389" y="882"/>
                    <a:pt x="414" y="818"/>
                  </a:cubicBezTo>
                  <a:lnTo>
                    <a:pt x="458" y="818"/>
                  </a:lnTo>
                  <a:cubicBezTo>
                    <a:pt x="502" y="642"/>
                    <a:pt x="678" y="511"/>
                    <a:pt x="853" y="423"/>
                  </a:cubicBezTo>
                  <a:cubicBezTo>
                    <a:pt x="1042" y="309"/>
                    <a:pt x="906"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8" name="Google Shape;4588;p107"/>
            <p:cNvSpPr/>
            <p:nvPr/>
          </p:nvSpPr>
          <p:spPr>
            <a:xfrm>
              <a:off x="1538150" y="1733925"/>
              <a:ext cx="20900" cy="43125"/>
            </a:xfrm>
            <a:custGeom>
              <a:avLst/>
              <a:gdLst/>
              <a:ahLst/>
              <a:cxnLst/>
              <a:rect l="l" t="t" r="r" b="b"/>
              <a:pathLst>
                <a:path w="836" h="1725" extrusionOk="0">
                  <a:moveTo>
                    <a:pt x="570" y="1"/>
                  </a:moveTo>
                  <a:cubicBezTo>
                    <a:pt x="505" y="1"/>
                    <a:pt x="439" y="35"/>
                    <a:pt x="396" y="121"/>
                  </a:cubicBezTo>
                  <a:cubicBezTo>
                    <a:pt x="132" y="516"/>
                    <a:pt x="0" y="999"/>
                    <a:pt x="44" y="1526"/>
                  </a:cubicBezTo>
                  <a:cubicBezTo>
                    <a:pt x="66" y="1658"/>
                    <a:pt x="176" y="1724"/>
                    <a:pt x="280" y="1724"/>
                  </a:cubicBezTo>
                  <a:cubicBezTo>
                    <a:pt x="385" y="1724"/>
                    <a:pt x="484" y="1658"/>
                    <a:pt x="484" y="1526"/>
                  </a:cubicBezTo>
                  <a:cubicBezTo>
                    <a:pt x="440" y="1087"/>
                    <a:pt x="528" y="648"/>
                    <a:pt x="747" y="297"/>
                  </a:cubicBezTo>
                  <a:cubicBezTo>
                    <a:pt x="836" y="149"/>
                    <a:pt x="705"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89" name="Google Shape;4589;p107"/>
            <p:cNvSpPr/>
            <p:nvPr/>
          </p:nvSpPr>
          <p:spPr>
            <a:xfrm>
              <a:off x="1606100" y="1688950"/>
              <a:ext cx="62800" cy="101900"/>
            </a:xfrm>
            <a:custGeom>
              <a:avLst/>
              <a:gdLst/>
              <a:ahLst/>
              <a:cxnLst/>
              <a:rect l="l" t="t" r="r" b="b"/>
              <a:pathLst>
                <a:path w="2512" h="4076" extrusionOk="0">
                  <a:moveTo>
                    <a:pt x="2240" y="0"/>
                  </a:moveTo>
                  <a:cubicBezTo>
                    <a:pt x="2176" y="0"/>
                    <a:pt x="2112" y="35"/>
                    <a:pt x="2070" y="119"/>
                  </a:cubicBezTo>
                  <a:cubicBezTo>
                    <a:pt x="1543" y="1393"/>
                    <a:pt x="884" y="2623"/>
                    <a:pt x="93" y="3765"/>
                  </a:cubicBezTo>
                  <a:cubicBezTo>
                    <a:pt x="0" y="3920"/>
                    <a:pt x="149" y="4075"/>
                    <a:pt x="306" y="4075"/>
                  </a:cubicBezTo>
                  <a:cubicBezTo>
                    <a:pt x="371" y="4075"/>
                    <a:pt x="437" y="4049"/>
                    <a:pt x="489" y="3984"/>
                  </a:cubicBezTo>
                  <a:cubicBezTo>
                    <a:pt x="1235" y="2842"/>
                    <a:pt x="1894" y="1613"/>
                    <a:pt x="2421" y="339"/>
                  </a:cubicBezTo>
                  <a:cubicBezTo>
                    <a:pt x="2511" y="159"/>
                    <a:pt x="2377" y="0"/>
                    <a:pt x="2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0" name="Google Shape;4590;p107"/>
            <p:cNvSpPr/>
            <p:nvPr/>
          </p:nvSpPr>
          <p:spPr>
            <a:xfrm>
              <a:off x="1791525" y="1249350"/>
              <a:ext cx="21800" cy="43200"/>
            </a:xfrm>
            <a:custGeom>
              <a:avLst/>
              <a:gdLst/>
              <a:ahLst/>
              <a:cxnLst/>
              <a:rect l="l" t="t" r="r" b="b"/>
              <a:pathLst>
                <a:path w="872" h="1728" extrusionOk="0">
                  <a:moveTo>
                    <a:pt x="617" y="1"/>
                  </a:moveTo>
                  <a:cubicBezTo>
                    <a:pt x="530" y="1"/>
                    <a:pt x="442" y="53"/>
                    <a:pt x="407" y="178"/>
                  </a:cubicBezTo>
                  <a:lnTo>
                    <a:pt x="55" y="1452"/>
                  </a:lnTo>
                  <a:cubicBezTo>
                    <a:pt x="1" y="1615"/>
                    <a:pt x="131" y="1728"/>
                    <a:pt x="259" y="1728"/>
                  </a:cubicBezTo>
                  <a:cubicBezTo>
                    <a:pt x="339" y="1728"/>
                    <a:pt x="417" y="1685"/>
                    <a:pt x="451" y="1584"/>
                  </a:cubicBezTo>
                  <a:lnTo>
                    <a:pt x="846" y="266"/>
                  </a:lnTo>
                  <a:cubicBezTo>
                    <a:pt x="872" y="110"/>
                    <a:pt x="744"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1" name="Google Shape;4591;p107"/>
            <p:cNvSpPr/>
            <p:nvPr/>
          </p:nvSpPr>
          <p:spPr>
            <a:xfrm>
              <a:off x="1729200" y="1225550"/>
              <a:ext cx="56050" cy="57625"/>
            </a:xfrm>
            <a:custGeom>
              <a:avLst/>
              <a:gdLst/>
              <a:ahLst/>
              <a:cxnLst/>
              <a:rect l="l" t="t" r="r" b="b"/>
              <a:pathLst>
                <a:path w="2242" h="2305" extrusionOk="0">
                  <a:moveTo>
                    <a:pt x="1946" y="0"/>
                  </a:moveTo>
                  <a:cubicBezTo>
                    <a:pt x="1896" y="0"/>
                    <a:pt x="1845" y="22"/>
                    <a:pt x="1802" y="76"/>
                  </a:cubicBezTo>
                  <a:lnTo>
                    <a:pt x="133" y="1965"/>
                  </a:lnTo>
                  <a:cubicBezTo>
                    <a:pt x="0" y="2097"/>
                    <a:pt x="117" y="2305"/>
                    <a:pt x="277" y="2305"/>
                  </a:cubicBezTo>
                  <a:cubicBezTo>
                    <a:pt x="329" y="2305"/>
                    <a:pt x="386" y="2283"/>
                    <a:pt x="440" y="2229"/>
                  </a:cubicBezTo>
                  <a:lnTo>
                    <a:pt x="396" y="2229"/>
                  </a:lnTo>
                  <a:lnTo>
                    <a:pt x="2109" y="340"/>
                  </a:lnTo>
                  <a:cubicBezTo>
                    <a:pt x="2241" y="207"/>
                    <a:pt x="2099" y="0"/>
                    <a:pt x="19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2" name="Google Shape;4592;p107"/>
            <p:cNvSpPr/>
            <p:nvPr/>
          </p:nvSpPr>
          <p:spPr>
            <a:xfrm>
              <a:off x="1833500" y="1314750"/>
              <a:ext cx="29700" cy="81525"/>
            </a:xfrm>
            <a:custGeom>
              <a:avLst/>
              <a:gdLst/>
              <a:ahLst/>
              <a:cxnLst/>
              <a:rect l="l" t="t" r="r" b="b"/>
              <a:pathLst>
                <a:path w="1188" h="3261" extrusionOk="0">
                  <a:moveTo>
                    <a:pt x="990" y="0"/>
                  </a:moveTo>
                  <a:cubicBezTo>
                    <a:pt x="891" y="0"/>
                    <a:pt x="792" y="66"/>
                    <a:pt x="792" y="198"/>
                  </a:cubicBezTo>
                  <a:cubicBezTo>
                    <a:pt x="748" y="1164"/>
                    <a:pt x="528" y="2086"/>
                    <a:pt x="89" y="2965"/>
                  </a:cubicBezTo>
                  <a:cubicBezTo>
                    <a:pt x="0" y="3113"/>
                    <a:pt x="151" y="3261"/>
                    <a:pt x="286" y="3261"/>
                  </a:cubicBezTo>
                  <a:cubicBezTo>
                    <a:pt x="351" y="3261"/>
                    <a:pt x="412" y="3226"/>
                    <a:pt x="441" y="3141"/>
                  </a:cubicBezTo>
                  <a:cubicBezTo>
                    <a:pt x="924" y="2262"/>
                    <a:pt x="1187" y="1252"/>
                    <a:pt x="1187" y="198"/>
                  </a:cubicBezTo>
                  <a:cubicBezTo>
                    <a:pt x="1187" y="66"/>
                    <a:pt x="108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3" name="Google Shape;4593;p107"/>
            <p:cNvSpPr/>
            <p:nvPr/>
          </p:nvSpPr>
          <p:spPr>
            <a:xfrm>
              <a:off x="1750500" y="1397350"/>
              <a:ext cx="16075" cy="76375"/>
            </a:xfrm>
            <a:custGeom>
              <a:avLst/>
              <a:gdLst/>
              <a:ahLst/>
              <a:cxnLst/>
              <a:rect l="l" t="t" r="r" b="b"/>
              <a:pathLst>
                <a:path w="643" h="3055" extrusionOk="0">
                  <a:moveTo>
                    <a:pt x="262" y="0"/>
                  </a:moveTo>
                  <a:cubicBezTo>
                    <a:pt x="141" y="0"/>
                    <a:pt x="0" y="113"/>
                    <a:pt x="27" y="276"/>
                  </a:cubicBezTo>
                  <a:cubicBezTo>
                    <a:pt x="203" y="1110"/>
                    <a:pt x="203" y="1945"/>
                    <a:pt x="71" y="2779"/>
                  </a:cubicBezTo>
                  <a:cubicBezTo>
                    <a:pt x="44" y="2942"/>
                    <a:pt x="185" y="3055"/>
                    <a:pt x="306" y="3055"/>
                  </a:cubicBezTo>
                  <a:cubicBezTo>
                    <a:pt x="382" y="3055"/>
                    <a:pt x="450" y="3012"/>
                    <a:pt x="466" y="2911"/>
                  </a:cubicBezTo>
                  <a:cubicBezTo>
                    <a:pt x="642" y="1989"/>
                    <a:pt x="642" y="1066"/>
                    <a:pt x="423" y="144"/>
                  </a:cubicBezTo>
                  <a:cubicBezTo>
                    <a:pt x="406" y="43"/>
                    <a:pt x="338"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4" name="Google Shape;4594;p107"/>
            <p:cNvSpPr/>
            <p:nvPr/>
          </p:nvSpPr>
          <p:spPr>
            <a:xfrm>
              <a:off x="1745025" y="1563850"/>
              <a:ext cx="26100" cy="58425"/>
            </a:xfrm>
            <a:custGeom>
              <a:avLst/>
              <a:gdLst/>
              <a:ahLst/>
              <a:cxnLst/>
              <a:rect l="l" t="t" r="r" b="b"/>
              <a:pathLst>
                <a:path w="1044" h="2337" extrusionOk="0">
                  <a:moveTo>
                    <a:pt x="793" y="1"/>
                  </a:moveTo>
                  <a:cubicBezTo>
                    <a:pt x="704" y="1"/>
                    <a:pt x="616" y="50"/>
                    <a:pt x="598" y="160"/>
                  </a:cubicBezTo>
                  <a:lnTo>
                    <a:pt x="27" y="2049"/>
                  </a:lnTo>
                  <a:cubicBezTo>
                    <a:pt x="1" y="2231"/>
                    <a:pt x="129" y="2337"/>
                    <a:pt x="257" y="2337"/>
                  </a:cubicBezTo>
                  <a:cubicBezTo>
                    <a:pt x="344" y="2337"/>
                    <a:pt x="430" y="2287"/>
                    <a:pt x="466" y="2180"/>
                  </a:cubicBezTo>
                  <a:lnTo>
                    <a:pt x="993" y="248"/>
                  </a:lnTo>
                  <a:cubicBezTo>
                    <a:pt x="1044" y="95"/>
                    <a:pt x="917" y="1"/>
                    <a:pt x="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5" name="Google Shape;4595;p107"/>
            <p:cNvSpPr/>
            <p:nvPr/>
          </p:nvSpPr>
          <p:spPr>
            <a:xfrm>
              <a:off x="1631350" y="1620475"/>
              <a:ext cx="34325" cy="49575"/>
            </a:xfrm>
            <a:custGeom>
              <a:avLst/>
              <a:gdLst/>
              <a:ahLst/>
              <a:cxnLst/>
              <a:rect l="l" t="t" r="r" b="b"/>
              <a:pathLst>
                <a:path w="1373" h="1983" extrusionOk="0">
                  <a:moveTo>
                    <a:pt x="1083" y="0"/>
                  </a:moveTo>
                  <a:cubicBezTo>
                    <a:pt x="1024" y="0"/>
                    <a:pt x="967" y="27"/>
                    <a:pt x="928" y="91"/>
                  </a:cubicBezTo>
                  <a:lnTo>
                    <a:pt x="94" y="1672"/>
                  </a:lnTo>
                  <a:cubicBezTo>
                    <a:pt x="0" y="1828"/>
                    <a:pt x="171" y="1983"/>
                    <a:pt x="310" y="1983"/>
                  </a:cubicBezTo>
                  <a:cubicBezTo>
                    <a:pt x="367" y="1983"/>
                    <a:pt x="419" y="1956"/>
                    <a:pt x="445" y="1892"/>
                  </a:cubicBezTo>
                  <a:lnTo>
                    <a:pt x="1280" y="311"/>
                  </a:lnTo>
                  <a:cubicBezTo>
                    <a:pt x="1373" y="155"/>
                    <a:pt x="1224"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6" name="Google Shape;4596;p107"/>
            <p:cNvSpPr/>
            <p:nvPr/>
          </p:nvSpPr>
          <p:spPr>
            <a:xfrm>
              <a:off x="1563400" y="1635625"/>
              <a:ext cx="14975" cy="54675"/>
            </a:xfrm>
            <a:custGeom>
              <a:avLst/>
              <a:gdLst/>
              <a:ahLst/>
              <a:cxnLst/>
              <a:rect l="l" t="t" r="r" b="b"/>
              <a:pathLst>
                <a:path w="599" h="2187" extrusionOk="0">
                  <a:moveTo>
                    <a:pt x="336" y="0"/>
                  </a:moveTo>
                  <a:cubicBezTo>
                    <a:pt x="261" y="0"/>
                    <a:pt x="193" y="43"/>
                    <a:pt x="176" y="144"/>
                  </a:cubicBezTo>
                  <a:cubicBezTo>
                    <a:pt x="45" y="759"/>
                    <a:pt x="1" y="1374"/>
                    <a:pt x="45" y="1989"/>
                  </a:cubicBezTo>
                  <a:cubicBezTo>
                    <a:pt x="45" y="2120"/>
                    <a:pt x="165" y="2186"/>
                    <a:pt x="281" y="2186"/>
                  </a:cubicBezTo>
                  <a:cubicBezTo>
                    <a:pt x="396" y="2186"/>
                    <a:pt x="506" y="2120"/>
                    <a:pt x="484" y="1989"/>
                  </a:cubicBezTo>
                  <a:cubicBezTo>
                    <a:pt x="440" y="1418"/>
                    <a:pt x="440" y="847"/>
                    <a:pt x="572" y="276"/>
                  </a:cubicBezTo>
                  <a:cubicBezTo>
                    <a:pt x="599" y="113"/>
                    <a:pt x="458"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7" name="Google Shape;4597;p107"/>
            <p:cNvSpPr/>
            <p:nvPr/>
          </p:nvSpPr>
          <p:spPr>
            <a:xfrm>
              <a:off x="1629275" y="1844000"/>
              <a:ext cx="24375" cy="78125"/>
            </a:xfrm>
            <a:custGeom>
              <a:avLst/>
              <a:gdLst/>
              <a:ahLst/>
              <a:cxnLst/>
              <a:rect l="l" t="t" r="r" b="b"/>
              <a:pathLst>
                <a:path w="975" h="3125" extrusionOk="0">
                  <a:moveTo>
                    <a:pt x="237" y="0"/>
                  </a:moveTo>
                  <a:cubicBezTo>
                    <a:pt x="133" y="0"/>
                    <a:pt x="23" y="66"/>
                    <a:pt x="1" y="198"/>
                  </a:cubicBezTo>
                  <a:cubicBezTo>
                    <a:pt x="1" y="1164"/>
                    <a:pt x="177" y="2087"/>
                    <a:pt x="528" y="2965"/>
                  </a:cubicBezTo>
                  <a:cubicBezTo>
                    <a:pt x="565" y="3075"/>
                    <a:pt x="656" y="3124"/>
                    <a:pt x="742" y="3124"/>
                  </a:cubicBezTo>
                  <a:cubicBezTo>
                    <a:pt x="862" y="3124"/>
                    <a:pt x="974" y="3030"/>
                    <a:pt x="923" y="2877"/>
                  </a:cubicBezTo>
                  <a:cubicBezTo>
                    <a:pt x="572" y="2043"/>
                    <a:pt x="396" y="1120"/>
                    <a:pt x="440" y="198"/>
                  </a:cubicBezTo>
                  <a:cubicBezTo>
                    <a:pt x="440" y="66"/>
                    <a:pt x="341" y="0"/>
                    <a:pt x="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8" name="Google Shape;4598;p107"/>
            <p:cNvSpPr/>
            <p:nvPr/>
          </p:nvSpPr>
          <p:spPr>
            <a:xfrm>
              <a:off x="1655250" y="1947475"/>
              <a:ext cx="15850" cy="16500"/>
            </a:xfrm>
            <a:custGeom>
              <a:avLst/>
              <a:gdLst/>
              <a:ahLst/>
              <a:cxnLst/>
              <a:rect l="l" t="t" r="r" b="b"/>
              <a:pathLst>
                <a:path w="634" h="660" extrusionOk="0">
                  <a:moveTo>
                    <a:pt x="361" y="0"/>
                  </a:moveTo>
                  <a:cubicBezTo>
                    <a:pt x="297" y="0"/>
                    <a:pt x="233" y="30"/>
                    <a:pt x="192" y="100"/>
                  </a:cubicBezTo>
                  <a:lnTo>
                    <a:pt x="60" y="363"/>
                  </a:lnTo>
                  <a:cubicBezTo>
                    <a:pt x="1" y="511"/>
                    <a:pt x="141" y="659"/>
                    <a:pt x="266" y="659"/>
                  </a:cubicBezTo>
                  <a:cubicBezTo>
                    <a:pt x="326" y="659"/>
                    <a:pt x="383" y="625"/>
                    <a:pt x="411" y="539"/>
                  </a:cubicBezTo>
                  <a:lnTo>
                    <a:pt x="543" y="319"/>
                  </a:lnTo>
                  <a:cubicBezTo>
                    <a:pt x="633" y="139"/>
                    <a:pt x="498"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599" name="Google Shape;4599;p107"/>
            <p:cNvSpPr/>
            <p:nvPr/>
          </p:nvSpPr>
          <p:spPr>
            <a:xfrm>
              <a:off x="1761025" y="1001550"/>
              <a:ext cx="44000" cy="46625"/>
            </a:xfrm>
            <a:custGeom>
              <a:avLst/>
              <a:gdLst/>
              <a:ahLst/>
              <a:cxnLst/>
              <a:rect l="l" t="t" r="r" b="b"/>
              <a:pathLst>
                <a:path w="1760" h="1865" extrusionOk="0">
                  <a:moveTo>
                    <a:pt x="1462" y="1"/>
                  </a:moveTo>
                  <a:cubicBezTo>
                    <a:pt x="1412" y="1"/>
                    <a:pt x="1362" y="23"/>
                    <a:pt x="1319" y="76"/>
                  </a:cubicBezTo>
                  <a:lnTo>
                    <a:pt x="133" y="1482"/>
                  </a:lnTo>
                  <a:cubicBezTo>
                    <a:pt x="0" y="1648"/>
                    <a:pt x="144" y="1865"/>
                    <a:pt x="298" y="1865"/>
                  </a:cubicBezTo>
                  <a:cubicBezTo>
                    <a:pt x="348" y="1865"/>
                    <a:pt x="398" y="1843"/>
                    <a:pt x="441" y="1789"/>
                  </a:cubicBezTo>
                  <a:lnTo>
                    <a:pt x="1627" y="384"/>
                  </a:lnTo>
                  <a:cubicBezTo>
                    <a:pt x="1760" y="218"/>
                    <a:pt x="1616" y="1"/>
                    <a:pt x="1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00" name="Google Shape;4600;p107"/>
            <p:cNvSpPr/>
            <p:nvPr/>
          </p:nvSpPr>
          <p:spPr>
            <a:xfrm>
              <a:off x="1805925" y="1002725"/>
              <a:ext cx="48575" cy="42550"/>
            </a:xfrm>
            <a:custGeom>
              <a:avLst/>
              <a:gdLst/>
              <a:ahLst/>
              <a:cxnLst/>
              <a:rect l="l" t="t" r="r" b="b"/>
              <a:pathLst>
                <a:path w="1943" h="1702" extrusionOk="0">
                  <a:moveTo>
                    <a:pt x="1615" y="0"/>
                  </a:moveTo>
                  <a:cubicBezTo>
                    <a:pt x="1579" y="0"/>
                    <a:pt x="1540" y="9"/>
                    <a:pt x="1500" y="29"/>
                  </a:cubicBezTo>
                  <a:cubicBezTo>
                    <a:pt x="929" y="381"/>
                    <a:pt x="446" y="820"/>
                    <a:pt x="94" y="1391"/>
                  </a:cubicBezTo>
                  <a:cubicBezTo>
                    <a:pt x="1" y="1546"/>
                    <a:pt x="149" y="1702"/>
                    <a:pt x="306" y="1702"/>
                  </a:cubicBezTo>
                  <a:cubicBezTo>
                    <a:pt x="371" y="1702"/>
                    <a:pt x="438" y="1675"/>
                    <a:pt x="489" y="1611"/>
                  </a:cubicBezTo>
                  <a:cubicBezTo>
                    <a:pt x="797" y="1083"/>
                    <a:pt x="1192" y="688"/>
                    <a:pt x="1719" y="425"/>
                  </a:cubicBezTo>
                  <a:cubicBezTo>
                    <a:pt x="1943" y="276"/>
                    <a:pt x="1819" y="0"/>
                    <a:pt x="1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01" name="Google Shape;4601;p107"/>
            <p:cNvSpPr/>
            <p:nvPr/>
          </p:nvSpPr>
          <p:spPr>
            <a:xfrm>
              <a:off x="1862125" y="969900"/>
              <a:ext cx="44150" cy="28300"/>
            </a:xfrm>
            <a:custGeom>
              <a:avLst/>
              <a:gdLst/>
              <a:ahLst/>
              <a:cxnLst/>
              <a:rect l="l" t="t" r="r" b="b"/>
              <a:pathLst>
                <a:path w="1766" h="1132" extrusionOk="0">
                  <a:moveTo>
                    <a:pt x="1540" y="0"/>
                  </a:moveTo>
                  <a:cubicBezTo>
                    <a:pt x="1513" y="0"/>
                    <a:pt x="1482" y="8"/>
                    <a:pt x="1448" y="25"/>
                  </a:cubicBezTo>
                  <a:cubicBezTo>
                    <a:pt x="965" y="156"/>
                    <a:pt x="525" y="420"/>
                    <a:pt x="174" y="771"/>
                  </a:cubicBezTo>
                  <a:cubicBezTo>
                    <a:pt x="0" y="910"/>
                    <a:pt x="156" y="1131"/>
                    <a:pt x="337" y="1131"/>
                  </a:cubicBezTo>
                  <a:cubicBezTo>
                    <a:pt x="385" y="1131"/>
                    <a:pt x="435" y="1116"/>
                    <a:pt x="481" y="1079"/>
                  </a:cubicBezTo>
                  <a:lnTo>
                    <a:pt x="438" y="1079"/>
                  </a:lnTo>
                  <a:cubicBezTo>
                    <a:pt x="789" y="771"/>
                    <a:pt x="1140" y="552"/>
                    <a:pt x="1536" y="420"/>
                  </a:cubicBezTo>
                  <a:cubicBezTo>
                    <a:pt x="1765" y="343"/>
                    <a:pt x="1728" y="0"/>
                    <a:pt x="1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02" name="Google Shape;4602;p107"/>
            <p:cNvSpPr/>
            <p:nvPr/>
          </p:nvSpPr>
          <p:spPr>
            <a:xfrm>
              <a:off x="1830875" y="1102200"/>
              <a:ext cx="32450" cy="57275"/>
            </a:xfrm>
            <a:custGeom>
              <a:avLst/>
              <a:gdLst/>
              <a:ahLst/>
              <a:cxnLst/>
              <a:rect l="l" t="t" r="r" b="b"/>
              <a:pathLst>
                <a:path w="1298" h="2291" extrusionOk="0">
                  <a:moveTo>
                    <a:pt x="988" y="0"/>
                  </a:moveTo>
                  <a:cubicBezTo>
                    <a:pt x="931" y="0"/>
                    <a:pt x="879" y="27"/>
                    <a:pt x="853" y="91"/>
                  </a:cubicBezTo>
                  <a:lnTo>
                    <a:pt x="853" y="135"/>
                  </a:lnTo>
                  <a:lnTo>
                    <a:pt x="62" y="1980"/>
                  </a:lnTo>
                  <a:cubicBezTo>
                    <a:pt x="0" y="2135"/>
                    <a:pt x="158" y="2290"/>
                    <a:pt x="302" y="2290"/>
                  </a:cubicBezTo>
                  <a:cubicBezTo>
                    <a:pt x="362" y="2290"/>
                    <a:pt x="419" y="2264"/>
                    <a:pt x="458" y="2199"/>
                  </a:cubicBezTo>
                  <a:lnTo>
                    <a:pt x="1204" y="311"/>
                  </a:lnTo>
                  <a:cubicBezTo>
                    <a:pt x="1298" y="155"/>
                    <a:pt x="1127"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03" name="Google Shape;4603;p107"/>
            <p:cNvSpPr/>
            <p:nvPr/>
          </p:nvSpPr>
          <p:spPr>
            <a:xfrm>
              <a:off x="1852725" y="1163200"/>
              <a:ext cx="18700" cy="72500"/>
            </a:xfrm>
            <a:custGeom>
              <a:avLst/>
              <a:gdLst/>
              <a:ahLst/>
              <a:cxnLst/>
              <a:rect l="l" t="t" r="r" b="b"/>
              <a:pathLst>
                <a:path w="748" h="2900" extrusionOk="0">
                  <a:moveTo>
                    <a:pt x="561" y="1"/>
                  </a:moveTo>
                  <a:cubicBezTo>
                    <a:pt x="462" y="1"/>
                    <a:pt x="352" y="67"/>
                    <a:pt x="330" y="199"/>
                  </a:cubicBezTo>
                  <a:lnTo>
                    <a:pt x="23" y="2702"/>
                  </a:lnTo>
                  <a:cubicBezTo>
                    <a:pt x="1" y="2834"/>
                    <a:pt x="100" y="2900"/>
                    <a:pt x="204" y="2900"/>
                  </a:cubicBezTo>
                  <a:cubicBezTo>
                    <a:pt x="308" y="2900"/>
                    <a:pt x="418" y="2834"/>
                    <a:pt x="418" y="2702"/>
                  </a:cubicBezTo>
                  <a:lnTo>
                    <a:pt x="726" y="199"/>
                  </a:lnTo>
                  <a:cubicBezTo>
                    <a:pt x="748" y="67"/>
                    <a:pt x="660"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4604" name="Google Shape;4604;p107"/>
          <p:cNvGrpSpPr/>
          <p:nvPr/>
        </p:nvGrpSpPr>
        <p:grpSpPr>
          <a:xfrm>
            <a:off x="6936382" y="2383104"/>
            <a:ext cx="2426687" cy="2414375"/>
            <a:chOff x="6936382" y="2154504"/>
            <a:chExt cx="2426687" cy="2414375"/>
          </a:xfrm>
        </p:grpSpPr>
        <p:grpSp>
          <p:nvGrpSpPr>
            <p:cNvPr id="4605" name="Google Shape;4605;p107"/>
            <p:cNvGrpSpPr/>
            <p:nvPr/>
          </p:nvGrpSpPr>
          <p:grpSpPr>
            <a:xfrm>
              <a:off x="6998394" y="2154504"/>
              <a:ext cx="2364674" cy="2414375"/>
              <a:chOff x="5058820" y="1859075"/>
              <a:chExt cx="662170" cy="676125"/>
            </a:xfrm>
          </p:grpSpPr>
          <p:sp>
            <p:nvSpPr>
              <p:cNvPr id="4606" name="Google Shape;4606;p107"/>
              <p:cNvSpPr/>
              <p:nvPr/>
            </p:nvSpPr>
            <p:spPr>
              <a:xfrm>
                <a:off x="5058820" y="2203928"/>
                <a:ext cx="662170" cy="169867"/>
              </a:xfrm>
              <a:custGeom>
                <a:avLst/>
                <a:gdLst/>
                <a:ahLst/>
                <a:cxnLst/>
                <a:rect l="l" t="t" r="r" b="b"/>
                <a:pathLst>
                  <a:path w="17632" h="4591" extrusionOk="0">
                    <a:moveTo>
                      <a:pt x="481" y="1"/>
                    </a:moveTo>
                    <a:lnTo>
                      <a:pt x="0" y="398"/>
                    </a:lnTo>
                    <a:cubicBezTo>
                      <a:pt x="3447" y="813"/>
                      <a:pt x="6861" y="1459"/>
                      <a:pt x="10241" y="2321"/>
                    </a:cubicBezTo>
                    <a:cubicBezTo>
                      <a:pt x="12876" y="3017"/>
                      <a:pt x="15312" y="3779"/>
                      <a:pt x="17516" y="4591"/>
                    </a:cubicBezTo>
                    <a:lnTo>
                      <a:pt x="17632" y="3497"/>
                    </a:lnTo>
                    <a:cubicBezTo>
                      <a:pt x="15362" y="2851"/>
                      <a:pt x="12909" y="2221"/>
                      <a:pt x="10324" y="1658"/>
                    </a:cubicBezTo>
                    <a:cubicBezTo>
                      <a:pt x="6844" y="912"/>
                      <a:pt x="3547" y="382"/>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07" name="Google Shape;4607;p107"/>
              <p:cNvSpPr/>
              <p:nvPr/>
            </p:nvSpPr>
            <p:spPr>
              <a:xfrm>
                <a:off x="5323325" y="2301350"/>
                <a:ext cx="74175" cy="210375"/>
              </a:xfrm>
              <a:custGeom>
                <a:avLst/>
                <a:gdLst/>
                <a:ahLst/>
                <a:cxnLst/>
                <a:rect l="l" t="t" r="r" b="b"/>
                <a:pathLst>
                  <a:path w="2967" h="8415" extrusionOk="0">
                    <a:moveTo>
                      <a:pt x="323" y="0"/>
                    </a:moveTo>
                    <a:cubicBezTo>
                      <a:pt x="253" y="0"/>
                      <a:pt x="183" y="37"/>
                      <a:pt x="117" y="124"/>
                    </a:cubicBezTo>
                    <a:cubicBezTo>
                      <a:pt x="1" y="290"/>
                      <a:pt x="183" y="803"/>
                      <a:pt x="216" y="1002"/>
                    </a:cubicBezTo>
                    <a:lnTo>
                      <a:pt x="382" y="2013"/>
                    </a:lnTo>
                    <a:lnTo>
                      <a:pt x="1061" y="6106"/>
                    </a:lnTo>
                    <a:cubicBezTo>
                      <a:pt x="1094" y="6355"/>
                      <a:pt x="1277" y="8326"/>
                      <a:pt x="1426" y="8376"/>
                    </a:cubicBezTo>
                    <a:cubicBezTo>
                      <a:pt x="1526" y="8402"/>
                      <a:pt x="1627" y="8414"/>
                      <a:pt x="1727" y="8414"/>
                    </a:cubicBezTo>
                    <a:cubicBezTo>
                      <a:pt x="2201" y="8414"/>
                      <a:pt x="2640" y="8132"/>
                      <a:pt x="2818" y="7680"/>
                    </a:cubicBezTo>
                    <a:cubicBezTo>
                      <a:pt x="2967" y="7282"/>
                      <a:pt x="2884" y="6835"/>
                      <a:pt x="2785" y="6421"/>
                    </a:cubicBezTo>
                    <a:cubicBezTo>
                      <a:pt x="2354" y="4548"/>
                      <a:pt x="1774" y="2709"/>
                      <a:pt x="1061" y="936"/>
                    </a:cubicBezTo>
                    <a:cubicBezTo>
                      <a:pt x="980" y="746"/>
                      <a:pt x="643" y="0"/>
                      <a:pt x="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08" name="Google Shape;4608;p107"/>
              <p:cNvSpPr/>
              <p:nvPr/>
            </p:nvSpPr>
            <p:spPr>
              <a:xfrm>
                <a:off x="5310500" y="2264825"/>
                <a:ext cx="114350" cy="270375"/>
              </a:xfrm>
              <a:custGeom>
                <a:avLst/>
                <a:gdLst/>
                <a:ahLst/>
                <a:cxnLst/>
                <a:rect l="l" t="t" r="r" b="b"/>
                <a:pathLst>
                  <a:path w="4574" h="10815" extrusionOk="0">
                    <a:moveTo>
                      <a:pt x="619" y="1"/>
                    </a:moveTo>
                    <a:cubicBezTo>
                      <a:pt x="476" y="1"/>
                      <a:pt x="342" y="66"/>
                      <a:pt x="232" y="226"/>
                    </a:cubicBezTo>
                    <a:cubicBezTo>
                      <a:pt x="0" y="557"/>
                      <a:pt x="315" y="972"/>
                      <a:pt x="464" y="1253"/>
                    </a:cubicBezTo>
                    <a:cubicBezTo>
                      <a:pt x="663" y="1701"/>
                      <a:pt x="862" y="2132"/>
                      <a:pt x="1061" y="2579"/>
                    </a:cubicBezTo>
                    <a:cubicBezTo>
                      <a:pt x="1806" y="4269"/>
                      <a:pt x="2436" y="6026"/>
                      <a:pt x="2966" y="7799"/>
                    </a:cubicBezTo>
                    <a:cubicBezTo>
                      <a:pt x="3049" y="8064"/>
                      <a:pt x="3712" y="10815"/>
                      <a:pt x="3745" y="10815"/>
                    </a:cubicBezTo>
                    <a:cubicBezTo>
                      <a:pt x="4126" y="10749"/>
                      <a:pt x="4425" y="10467"/>
                      <a:pt x="4507" y="10086"/>
                    </a:cubicBezTo>
                    <a:cubicBezTo>
                      <a:pt x="4574" y="9721"/>
                      <a:pt x="4557" y="9340"/>
                      <a:pt x="4458" y="8975"/>
                    </a:cubicBezTo>
                    <a:cubicBezTo>
                      <a:pt x="3994" y="6291"/>
                      <a:pt x="3480" y="3491"/>
                      <a:pt x="2005" y="1187"/>
                    </a:cubicBezTo>
                    <a:cubicBezTo>
                      <a:pt x="1810" y="875"/>
                      <a:pt x="1145"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09" name="Google Shape;4609;p107"/>
              <p:cNvSpPr/>
              <p:nvPr/>
            </p:nvSpPr>
            <p:spPr>
              <a:xfrm>
                <a:off x="5341975" y="2259000"/>
                <a:ext cx="108575" cy="260450"/>
              </a:xfrm>
              <a:custGeom>
                <a:avLst/>
                <a:gdLst/>
                <a:ahLst/>
                <a:cxnLst/>
                <a:rect l="l" t="t" r="r" b="b"/>
                <a:pathLst>
                  <a:path w="4343" h="10418" extrusionOk="0">
                    <a:moveTo>
                      <a:pt x="292" y="1"/>
                    </a:moveTo>
                    <a:cubicBezTo>
                      <a:pt x="271" y="1"/>
                      <a:pt x="251" y="4"/>
                      <a:pt x="232" y="12"/>
                    </a:cubicBezTo>
                    <a:cubicBezTo>
                      <a:pt x="0" y="111"/>
                      <a:pt x="763" y="2017"/>
                      <a:pt x="846" y="2282"/>
                    </a:cubicBezTo>
                    <a:lnTo>
                      <a:pt x="2470" y="7170"/>
                    </a:lnTo>
                    <a:lnTo>
                      <a:pt x="3414" y="9938"/>
                    </a:lnTo>
                    <a:cubicBezTo>
                      <a:pt x="3464" y="10120"/>
                      <a:pt x="3547" y="10335"/>
                      <a:pt x="3746" y="10402"/>
                    </a:cubicBezTo>
                    <a:cubicBezTo>
                      <a:pt x="3783" y="10412"/>
                      <a:pt x="3821" y="10417"/>
                      <a:pt x="3858" y="10417"/>
                    </a:cubicBezTo>
                    <a:cubicBezTo>
                      <a:pt x="4049" y="10417"/>
                      <a:pt x="4223" y="10281"/>
                      <a:pt x="4292" y="10087"/>
                    </a:cubicBezTo>
                    <a:cubicBezTo>
                      <a:pt x="4342" y="9855"/>
                      <a:pt x="4342" y="9623"/>
                      <a:pt x="4276" y="9391"/>
                    </a:cubicBezTo>
                    <a:cubicBezTo>
                      <a:pt x="3712" y="6657"/>
                      <a:pt x="2768" y="4022"/>
                      <a:pt x="1475" y="1536"/>
                    </a:cubicBezTo>
                    <a:cubicBezTo>
                      <a:pt x="1349" y="1300"/>
                      <a:pt x="684" y="1"/>
                      <a:pt x="2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0" name="Google Shape;4610;p107"/>
              <p:cNvSpPr/>
              <p:nvPr/>
            </p:nvSpPr>
            <p:spPr>
              <a:xfrm>
                <a:off x="5341800" y="2299050"/>
                <a:ext cx="130275" cy="139125"/>
              </a:xfrm>
              <a:custGeom>
                <a:avLst/>
                <a:gdLst/>
                <a:ahLst/>
                <a:cxnLst/>
                <a:rect l="l" t="t" r="r" b="b"/>
                <a:pathLst>
                  <a:path w="5211" h="5565" extrusionOk="0">
                    <a:moveTo>
                      <a:pt x="415" y="0"/>
                    </a:moveTo>
                    <a:cubicBezTo>
                      <a:pt x="1" y="0"/>
                      <a:pt x="870" y="1443"/>
                      <a:pt x="1002" y="1641"/>
                    </a:cubicBezTo>
                    <a:cubicBezTo>
                      <a:pt x="1814" y="3016"/>
                      <a:pt x="2858" y="4226"/>
                      <a:pt x="4084" y="5253"/>
                    </a:cubicBezTo>
                    <a:cubicBezTo>
                      <a:pt x="4263" y="5409"/>
                      <a:pt x="4503" y="5564"/>
                      <a:pt x="4728" y="5564"/>
                    </a:cubicBezTo>
                    <a:cubicBezTo>
                      <a:pt x="4815" y="5564"/>
                      <a:pt x="4900" y="5541"/>
                      <a:pt x="4979" y="5485"/>
                    </a:cubicBezTo>
                    <a:cubicBezTo>
                      <a:pt x="5145" y="5336"/>
                      <a:pt x="5211" y="5071"/>
                      <a:pt x="5111" y="4856"/>
                    </a:cubicBezTo>
                    <a:cubicBezTo>
                      <a:pt x="5029" y="4657"/>
                      <a:pt x="4879" y="4475"/>
                      <a:pt x="4714" y="4325"/>
                    </a:cubicBezTo>
                    <a:lnTo>
                      <a:pt x="2427" y="2022"/>
                    </a:lnTo>
                    <a:lnTo>
                      <a:pt x="1399" y="995"/>
                    </a:lnTo>
                    <a:cubicBezTo>
                      <a:pt x="1234" y="829"/>
                      <a:pt x="621" y="17"/>
                      <a:pt x="422" y="0"/>
                    </a:cubicBezTo>
                    <a:cubicBezTo>
                      <a:pt x="419" y="0"/>
                      <a:pt x="417"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1" name="Google Shape;4611;p107"/>
              <p:cNvSpPr/>
              <p:nvPr/>
            </p:nvSpPr>
            <p:spPr>
              <a:xfrm>
                <a:off x="5225150" y="1859475"/>
                <a:ext cx="191000" cy="367525"/>
              </a:xfrm>
              <a:custGeom>
                <a:avLst/>
                <a:gdLst/>
                <a:ahLst/>
                <a:cxnLst/>
                <a:rect l="l" t="t" r="r" b="b"/>
                <a:pathLst>
                  <a:path w="7640" h="14701" extrusionOk="0">
                    <a:moveTo>
                      <a:pt x="3056" y="1"/>
                    </a:moveTo>
                    <a:cubicBezTo>
                      <a:pt x="2468" y="1"/>
                      <a:pt x="1885" y="183"/>
                      <a:pt x="1409" y="549"/>
                    </a:cubicBezTo>
                    <a:cubicBezTo>
                      <a:pt x="945" y="847"/>
                      <a:pt x="597" y="1294"/>
                      <a:pt x="398" y="1791"/>
                    </a:cubicBezTo>
                    <a:cubicBezTo>
                      <a:pt x="183" y="2305"/>
                      <a:pt x="249" y="2885"/>
                      <a:pt x="547" y="3366"/>
                    </a:cubicBezTo>
                    <a:cubicBezTo>
                      <a:pt x="812" y="3763"/>
                      <a:pt x="1293" y="4028"/>
                      <a:pt x="1475" y="4476"/>
                    </a:cubicBezTo>
                    <a:cubicBezTo>
                      <a:pt x="1591" y="4807"/>
                      <a:pt x="1575" y="5172"/>
                      <a:pt x="1442" y="5503"/>
                    </a:cubicBezTo>
                    <a:cubicBezTo>
                      <a:pt x="1293" y="5835"/>
                      <a:pt x="1127" y="6150"/>
                      <a:pt x="945" y="6448"/>
                    </a:cubicBezTo>
                    <a:cubicBezTo>
                      <a:pt x="282" y="7657"/>
                      <a:pt x="0" y="9033"/>
                      <a:pt x="166" y="10408"/>
                    </a:cubicBezTo>
                    <a:cubicBezTo>
                      <a:pt x="381" y="12439"/>
                      <a:pt x="1566" y="14700"/>
                      <a:pt x="3869" y="14700"/>
                    </a:cubicBezTo>
                    <a:cubicBezTo>
                      <a:pt x="3878" y="14700"/>
                      <a:pt x="3886" y="14700"/>
                      <a:pt x="3895" y="14700"/>
                    </a:cubicBezTo>
                    <a:cubicBezTo>
                      <a:pt x="4690" y="14700"/>
                      <a:pt x="5436" y="14369"/>
                      <a:pt x="5983" y="13805"/>
                    </a:cubicBezTo>
                    <a:cubicBezTo>
                      <a:pt x="6447" y="13292"/>
                      <a:pt x="6761" y="12678"/>
                      <a:pt x="6927" y="12016"/>
                    </a:cubicBezTo>
                    <a:cubicBezTo>
                      <a:pt x="7640" y="9547"/>
                      <a:pt x="7159" y="6895"/>
                      <a:pt x="5618" y="4840"/>
                    </a:cubicBezTo>
                    <a:cubicBezTo>
                      <a:pt x="5270" y="4376"/>
                      <a:pt x="4839" y="3929"/>
                      <a:pt x="4707" y="3349"/>
                    </a:cubicBezTo>
                    <a:cubicBezTo>
                      <a:pt x="4524" y="2587"/>
                      <a:pt x="4889" y="1725"/>
                      <a:pt x="4591" y="979"/>
                    </a:cubicBezTo>
                    <a:cubicBezTo>
                      <a:pt x="4326" y="416"/>
                      <a:pt x="3762" y="35"/>
                      <a:pt x="3132" y="2"/>
                    </a:cubicBezTo>
                    <a:cubicBezTo>
                      <a:pt x="3107" y="1"/>
                      <a:pt x="3081" y="1"/>
                      <a:pt x="30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2" name="Google Shape;4612;p107"/>
              <p:cNvSpPr/>
              <p:nvPr/>
            </p:nvSpPr>
            <p:spPr>
              <a:xfrm>
                <a:off x="5229700" y="1859075"/>
                <a:ext cx="162850" cy="173675"/>
              </a:xfrm>
              <a:custGeom>
                <a:avLst/>
                <a:gdLst/>
                <a:ahLst/>
                <a:cxnLst/>
                <a:rect l="l" t="t" r="r" b="b"/>
                <a:pathLst>
                  <a:path w="6514" h="6947" extrusionOk="0">
                    <a:moveTo>
                      <a:pt x="2879" y="0"/>
                    </a:moveTo>
                    <a:cubicBezTo>
                      <a:pt x="2290" y="0"/>
                      <a:pt x="1705" y="198"/>
                      <a:pt x="1227" y="565"/>
                    </a:cubicBezTo>
                    <a:cubicBezTo>
                      <a:pt x="780" y="863"/>
                      <a:pt x="415" y="1294"/>
                      <a:pt x="216" y="1807"/>
                    </a:cubicBezTo>
                    <a:cubicBezTo>
                      <a:pt x="1" y="2321"/>
                      <a:pt x="67" y="2901"/>
                      <a:pt x="365" y="3365"/>
                    </a:cubicBezTo>
                    <a:cubicBezTo>
                      <a:pt x="630" y="3763"/>
                      <a:pt x="1111" y="4028"/>
                      <a:pt x="1293" y="4475"/>
                    </a:cubicBezTo>
                    <a:cubicBezTo>
                      <a:pt x="1409" y="4807"/>
                      <a:pt x="1393" y="5188"/>
                      <a:pt x="1260" y="5519"/>
                    </a:cubicBezTo>
                    <a:cubicBezTo>
                      <a:pt x="1111" y="5834"/>
                      <a:pt x="945" y="6149"/>
                      <a:pt x="763" y="6447"/>
                    </a:cubicBezTo>
                    <a:cubicBezTo>
                      <a:pt x="680" y="6596"/>
                      <a:pt x="614" y="6746"/>
                      <a:pt x="548" y="6895"/>
                    </a:cubicBezTo>
                    <a:cubicBezTo>
                      <a:pt x="746" y="6828"/>
                      <a:pt x="962" y="6795"/>
                      <a:pt x="1161" y="6795"/>
                    </a:cubicBezTo>
                    <a:cubicBezTo>
                      <a:pt x="1741" y="6795"/>
                      <a:pt x="2304" y="6928"/>
                      <a:pt x="2884" y="6944"/>
                    </a:cubicBezTo>
                    <a:cubicBezTo>
                      <a:pt x="2922" y="6945"/>
                      <a:pt x="2961" y="6946"/>
                      <a:pt x="3000" y="6946"/>
                    </a:cubicBezTo>
                    <a:cubicBezTo>
                      <a:pt x="3532" y="6946"/>
                      <a:pt x="4105" y="6835"/>
                      <a:pt x="4491" y="6464"/>
                    </a:cubicBezTo>
                    <a:cubicBezTo>
                      <a:pt x="4603" y="6668"/>
                      <a:pt x="4817" y="6778"/>
                      <a:pt x="5034" y="6778"/>
                    </a:cubicBezTo>
                    <a:cubicBezTo>
                      <a:pt x="5206" y="6778"/>
                      <a:pt x="5378" y="6709"/>
                      <a:pt x="5502" y="6563"/>
                    </a:cubicBezTo>
                    <a:cubicBezTo>
                      <a:pt x="5817" y="6712"/>
                      <a:pt x="6165" y="6779"/>
                      <a:pt x="6513" y="6779"/>
                    </a:cubicBezTo>
                    <a:cubicBezTo>
                      <a:pt x="6248" y="6083"/>
                      <a:pt x="5883" y="5436"/>
                      <a:pt x="5436" y="4856"/>
                    </a:cubicBezTo>
                    <a:cubicBezTo>
                      <a:pt x="5088" y="4376"/>
                      <a:pt x="4657" y="3928"/>
                      <a:pt x="4525" y="3365"/>
                    </a:cubicBezTo>
                    <a:cubicBezTo>
                      <a:pt x="4342" y="2586"/>
                      <a:pt x="4707" y="1725"/>
                      <a:pt x="4409" y="995"/>
                    </a:cubicBezTo>
                    <a:cubicBezTo>
                      <a:pt x="4144" y="415"/>
                      <a:pt x="3580" y="34"/>
                      <a:pt x="2950" y="1"/>
                    </a:cubicBezTo>
                    <a:cubicBezTo>
                      <a:pt x="2927" y="1"/>
                      <a:pt x="2903" y="0"/>
                      <a:pt x="28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3" name="Google Shape;4613;p107"/>
              <p:cNvSpPr/>
              <p:nvPr/>
            </p:nvSpPr>
            <p:spPr>
              <a:xfrm>
                <a:off x="5214800" y="1920250"/>
                <a:ext cx="38550" cy="36050"/>
              </a:xfrm>
              <a:custGeom>
                <a:avLst/>
                <a:gdLst/>
                <a:ahLst/>
                <a:cxnLst/>
                <a:rect l="l" t="t" r="r" b="b"/>
                <a:pathLst>
                  <a:path w="1542" h="1442" extrusionOk="0">
                    <a:moveTo>
                      <a:pt x="783" y="1"/>
                    </a:moveTo>
                    <a:cubicBezTo>
                      <a:pt x="424" y="1"/>
                      <a:pt x="112" y="254"/>
                      <a:pt x="66" y="620"/>
                    </a:cubicBezTo>
                    <a:cubicBezTo>
                      <a:pt x="0" y="1001"/>
                      <a:pt x="265" y="1365"/>
                      <a:pt x="663" y="1432"/>
                    </a:cubicBezTo>
                    <a:cubicBezTo>
                      <a:pt x="702" y="1438"/>
                      <a:pt x="741" y="1441"/>
                      <a:pt x="780" y="1441"/>
                    </a:cubicBezTo>
                    <a:cubicBezTo>
                      <a:pt x="1130" y="1441"/>
                      <a:pt x="1430" y="1179"/>
                      <a:pt x="1475" y="835"/>
                    </a:cubicBezTo>
                    <a:cubicBezTo>
                      <a:pt x="1541" y="438"/>
                      <a:pt x="1276" y="73"/>
                      <a:pt x="878" y="7"/>
                    </a:cubicBezTo>
                    <a:cubicBezTo>
                      <a:pt x="846" y="3"/>
                      <a:pt x="814" y="1"/>
                      <a:pt x="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4" name="Google Shape;4614;p107"/>
              <p:cNvSpPr/>
              <p:nvPr/>
            </p:nvSpPr>
            <p:spPr>
              <a:xfrm>
                <a:off x="5186200" y="1896350"/>
                <a:ext cx="72125" cy="81050"/>
              </a:xfrm>
              <a:custGeom>
                <a:avLst/>
                <a:gdLst/>
                <a:ahLst/>
                <a:cxnLst/>
                <a:rect l="l" t="t" r="r" b="b"/>
                <a:pathLst>
                  <a:path w="2885" h="3242" extrusionOk="0">
                    <a:moveTo>
                      <a:pt x="1965" y="1"/>
                    </a:moveTo>
                    <a:cubicBezTo>
                      <a:pt x="1951" y="1"/>
                      <a:pt x="1937" y="1"/>
                      <a:pt x="1923" y="2"/>
                    </a:cubicBezTo>
                    <a:cubicBezTo>
                      <a:pt x="1575" y="51"/>
                      <a:pt x="1244" y="200"/>
                      <a:pt x="995" y="449"/>
                    </a:cubicBezTo>
                    <a:cubicBezTo>
                      <a:pt x="349" y="1029"/>
                      <a:pt x="1" y="1874"/>
                      <a:pt x="34" y="2752"/>
                    </a:cubicBezTo>
                    <a:cubicBezTo>
                      <a:pt x="34" y="2868"/>
                      <a:pt x="67" y="3183"/>
                      <a:pt x="216" y="3233"/>
                    </a:cubicBezTo>
                    <a:cubicBezTo>
                      <a:pt x="235" y="3239"/>
                      <a:pt x="253" y="3241"/>
                      <a:pt x="269" y="3241"/>
                    </a:cubicBezTo>
                    <a:cubicBezTo>
                      <a:pt x="390" y="3241"/>
                      <a:pt x="421" y="3087"/>
                      <a:pt x="465" y="2984"/>
                    </a:cubicBezTo>
                    <a:cubicBezTo>
                      <a:pt x="597" y="2653"/>
                      <a:pt x="813" y="2355"/>
                      <a:pt x="1111" y="2139"/>
                    </a:cubicBezTo>
                    <a:cubicBezTo>
                      <a:pt x="1459" y="1907"/>
                      <a:pt x="1873" y="1791"/>
                      <a:pt x="2238" y="1559"/>
                    </a:cubicBezTo>
                    <a:cubicBezTo>
                      <a:pt x="2586" y="1344"/>
                      <a:pt x="2884" y="913"/>
                      <a:pt x="2752" y="532"/>
                    </a:cubicBezTo>
                    <a:cubicBezTo>
                      <a:pt x="2624" y="197"/>
                      <a:pt x="2313"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5" name="Google Shape;4615;p107"/>
              <p:cNvSpPr/>
              <p:nvPr/>
            </p:nvSpPr>
            <p:spPr>
              <a:xfrm>
                <a:off x="5186625" y="1918400"/>
                <a:ext cx="39375" cy="59000"/>
              </a:xfrm>
              <a:custGeom>
                <a:avLst/>
                <a:gdLst/>
                <a:ahLst/>
                <a:cxnLst/>
                <a:rect l="l" t="t" r="r" b="b"/>
                <a:pathLst>
                  <a:path w="1575" h="2360" extrusionOk="0">
                    <a:moveTo>
                      <a:pt x="1483" y="0"/>
                    </a:moveTo>
                    <a:cubicBezTo>
                      <a:pt x="1155" y="0"/>
                      <a:pt x="837" y="520"/>
                      <a:pt x="635" y="520"/>
                    </a:cubicBezTo>
                    <a:cubicBezTo>
                      <a:pt x="571" y="520"/>
                      <a:pt x="518" y="467"/>
                      <a:pt x="481" y="329"/>
                    </a:cubicBezTo>
                    <a:cubicBezTo>
                      <a:pt x="464" y="280"/>
                      <a:pt x="448" y="246"/>
                      <a:pt x="448" y="197"/>
                    </a:cubicBezTo>
                    <a:cubicBezTo>
                      <a:pt x="150" y="694"/>
                      <a:pt x="0" y="1274"/>
                      <a:pt x="17" y="1854"/>
                    </a:cubicBezTo>
                    <a:cubicBezTo>
                      <a:pt x="17" y="1986"/>
                      <a:pt x="50" y="2301"/>
                      <a:pt x="216" y="2351"/>
                    </a:cubicBezTo>
                    <a:cubicBezTo>
                      <a:pt x="233" y="2357"/>
                      <a:pt x="249" y="2359"/>
                      <a:pt x="263" y="2359"/>
                    </a:cubicBezTo>
                    <a:cubicBezTo>
                      <a:pt x="373" y="2359"/>
                      <a:pt x="404" y="2205"/>
                      <a:pt x="448" y="2102"/>
                    </a:cubicBezTo>
                    <a:cubicBezTo>
                      <a:pt x="580" y="1754"/>
                      <a:pt x="812" y="1473"/>
                      <a:pt x="1094" y="1257"/>
                    </a:cubicBezTo>
                    <a:cubicBezTo>
                      <a:pt x="1193" y="1191"/>
                      <a:pt x="1293" y="1141"/>
                      <a:pt x="1392" y="1075"/>
                    </a:cubicBezTo>
                    <a:cubicBezTo>
                      <a:pt x="1492" y="959"/>
                      <a:pt x="1508" y="777"/>
                      <a:pt x="1409" y="628"/>
                    </a:cubicBezTo>
                    <a:lnTo>
                      <a:pt x="1409" y="628"/>
                    </a:lnTo>
                    <a:cubicBezTo>
                      <a:pt x="1260" y="942"/>
                      <a:pt x="945" y="942"/>
                      <a:pt x="647" y="942"/>
                    </a:cubicBezTo>
                    <a:lnTo>
                      <a:pt x="1575" y="14"/>
                    </a:lnTo>
                    <a:cubicBezTo>
                      <a:pt x="1544" y="5"/>
                      <a:pt x="1513"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6" name="Google Shape;4616;p107"/>
              <p:cNvSpPr/>
              <p:nvPr/>
            </p:nvSpPr>
            <p:spPr>
              <a:xfrm>
                <a:off x="5226800" y="1874750"/>
                <a:ext cx="84550" cy="83375"/>
              </a:xfrm>
              <a:custGeom>
                <a:avLst/>
                <a:gdLst/>
                <a:ahLst/>
                <a:cxnLst/>
                <a:rect l="l" t="t" r="r" b="b"/>
                <a:pathLst>
                  <a:path w="3382" h="3335" extrusionOk="0">
                    <a:moveTo>
                      <a:pt x="2124" y="1"/>
                    </a:moveTo>
                    <a:cubicBezTo>
                      <a:pt x="1751" y="1"/>
                      <a:pt x="1379" y="107"/>
                      <a:pt x="1061" y="319"/>
                    </a:cubicBezTo>
                    <a:cubicBezTo>
                      <a:pt x="299" y="799"/>
                      <a:pt x="1" y="1744"/>
                      <a:pt x="332" y="2572"/>
                    </a:cubicBezTo>
                    <a:cubicBezTo>
                      <a:pt x="498" y="3003"/>
                      <a:pt x="896" y="3301"/>
                      <a:pt x="1360" y="3335"/>
                    </a:cubicBezTo>
                    <a:cubicBezTo>
                      <a:pt x="1824" y="3318"/>
                      <a:pt x="2205" y="2953"/>
                      <a:pt x="2486" y="2589"/>
                    </a:cubicBezTo>
                    <a:cubicBezTo>
                      <a:pt x="2735" y="2258"/>
                      <a:pt x="2950" y="1893"/>
                      <a:pt x="3133" y="1512"/>
                    </a:cubicBezTo>
                    <a:cubicBezTo>
                      <a:pt x="3265" y="1197"/>
                      <a:pt x="3381" y="832"/>
                      <a:pt x="3232" y="518"/>
                    </a:cubicBezTo>
                    <a:cubicBezTo>
                      <a:pt x="3066" y="219"/>
                      <a:pt x="2752" y="37"/>
                      <a:pt x="2404" y="20"/>
                    </a:cubicBezTo>
                    <a:cubicBezTo>
                      <a:pt x="2311" y="7"/>
                      <a:pt x="2217"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7" name="Google Shape;4617;p107"/>
              <p:cNvSpPr/>
              <p:nvPr/>
            </p:nvSpPr>
            <p:spPr>
              <a:xfrm>
                <a:off x="5267000" y="1895550"/>
                <a:ext cx="15350" cy="15775"/>
              </a:xfrm>
              <a:custGeom>
                <a:avLst/>
                <a:gdLst/>
                <a:ahLst/>
                <a:cxnLst/>
                <a:rect l="l" t="t" r="r" b="b"/>
                <a:pathLst>
                  <a:path w="614" h="631" extrusionOk="0">
                    <a:moveTo>
                      <a:pt x="315" y="0"/>
                    </a:moveTo>
                    <a:cubicBezTo>
                      <a:pt x="133" y="0"/>
                      <a:pt x="0" y="150"/>
                      <a:pt x="0" y="315"/>
                    </a:cubicBezTo>
                    <a:cubicBezTo>
                      <a:pt x="0" y="481"/>
                      <a:pt x="133" y="630"/>
                      <a:pt x="315" y="630"/>
                    </a:cubicBezTo>
                    <a:cubicBezTo>
                      <a:pt x="481" y="630"/>
                      <a:pt x="613" y="481"/>
                      <a:pt x="613" y="315"/>
                    </a:cubicBezTo>
                    <a:cubicBezTo>
                      <a:pt x="613" y="150"/>
                      <a:pt x="481"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8" name="Google Shape;4618;p107"/>
              <p:cNvSpPr/>
              <p:nvPr/>
            </p:nvSpPr>
            <p:spPr>
              <a:xfrm>
                <a:off x="5237575" y="2025450"/>
                <a:ext cx="246525" cy="353175"/>
              </a:xfrm>
              <a:custGeom>
                <a:avLst/>
                <a:gdLst/>
                <a:ahLst/>
                <a:cxnLst/>
                <a:rect l="l" t="t" r="r" b="b"/>
                <a:pathLst>
                  <a:path w="9861" h="14127" extrusionOk="0">
                    <a:moveTo>
                      <a:pt x="1767" y="0"/>
                    </a:moveTo>
                    <a:cubicBezTo>
                      <a:pt x="1507" y="0"/>
                      <a:pt x="1249" y="74"/>
                      <a:pt x="1028" y="207"/>
                    </a:cubicBezTo>
                    <a:cubicBezTo>
                      <a:pt x="746" y="389"/>
                      <a:pt x="349" y="737"/>
                      <a:pt x="299" y="1052"/>
                    </a:cubicBezTo>
                    <a:cubicBezTo>
                      <a:pt x="266" y="1366"/>
                      <a:pt x="100" y="2129"/>
                      <a:pt x="166" y="2444"/>
                    </a:cubicBezTo>
                    <a:cubicBezTo>
                      <a:pt x="100" y="2560"/>
                      <a:pt x="67" y="2676"/>
                      <a:pt x="50" y="2808"/>
                    </a:cubicBezTo>
                    <a:cubicBezTo>
                      <a:pt x="1" y="3421"/>
                      <a:pt x="50" y="4051"/>
                      <a:pt x="216" y="4648"/>
                    </a:cubicBezTo>
                    <a:cubicBezTo>
                      <a:pt x="150" y="4764"/>
                      <a:pt x="150" y="4896"/>
                      <a:pt x="199" y="5029"/>
                    </a:cubicBezTo>
                    <a:cubicBezTo>
                      <a:pt x="1227" y="8724"/>
                      <a:pt x="4094" y="12005"/>
                      <a:pt x="7905" y="13811"/>
                    </a:cubicBezTo>
                    <a:cubicBezTo>
                      <a:pt x="8203" y="13977"/>
                      <a:pt x="8518" y="14076"/>
                      <a:pt x="8866" y="14126"/>
                    </a:cubicBezTo>
                    <a:lnTo>
                      <a:pt x="9545" y="14126"/>
                    </a:lnTo>
                    <a:cubicBezTo>
                      <a:pt x="9777" y="13944"/>
                      <a:pt x="9860" y="13646"/>
                      <a:pt x="9777" y="13380"/>
                    </a:cubicBezTo>
                    <a:cubicBezTo>
                      <a:pt x="9661" y="13115"/>
                      <a:pt x="9496" y="12883"/>
                      <a:pt x="9297" y="12684"/>
                    </a:cubicBezTo>
                    <a:cubicBezTo>
                      <a:pt x="9164" y="12552"/>
                      <a:pt x="9015" y="12419"/>
                      <a:pt x="8883" y="12270"/>
                    </a:cubicBezTo>
                    <a:cubicBezTo>
                      <a:pt x="8982" y="11906"/>
                      <a:pt x="8783" y="11342"/>
                      <a:pt x="8700" y="11027"/>
                    </a:cubicBezTo>
                    <a:cubicBezTo>
                      <a:pt x="8551" y="10514"/>
                      <a:pt x="8352" y="10016"/>
                      <a:pt x="8104" y="9552"/>
                    </a:cubicBezTo>
                    <a:cubicBezTo>
                      <a:pt x="8071" y="9486"/>
                      <a:pt x="8038" y="9420"/>
                      <a:pt x="8004" y="9370"/>
                    </a:cubicBezTo>
                    <a:cubicBezTo>
                      <a:pt x="8054" y="9354"/>
                      <a:pt x="8104" y="9337"/>
                      <a:pt x="8154" y="9304"/>
                    </a:cubicBezTo>
                    <a:cubicBezTo>
                      <a:pt x="8518" y="9039"/>
                      <a:pt x="8518" y="8243"/>
                      <a:pt x="8485" y="7879"/>
                    </a:cubicBezTo>
                    <a:cubicBezTo>
                      <a:pt x="8419" y="7365"/>
                      <a:pt x="8270" y="6868"/>
                      <a:pt x="8071" y="6387"/>
                    </a:cubicBezTo>
                    <a:cubicBezTo>
                      <a:pt x="7060" y="4001"/>
                      <a:pt x="5370" y="1963"/>
                      <a:pt x="3199" y="555"/>
                    </a:cubicBezTo>
                    <a:cubicBezTo>
                      <a:pt x="2884" y="323"/>
                      <a:pt x="2519" y="157"/>
                      <a:pt x="2155" y="57"/>
                    </a:cubicBezTo>
                    <a:cubicBezTo>
                      <a:pt x="2028" y="19"/>
                      <a:pt x="1897" y="0"/>
                      <a:pt x="1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19" name="Google Shape;4619;p107"/>
              <p:cNvSpPr/>
              <p:nvPr/>
            </p:nvSpPr>
            <p:spPr>
              <a:xfrm>
                <a:off x="5237575" y="2025625"/>
                <a:ext cx="147100" cy="249425"/>
              </a:xfrm>
              <a:custGeom>
                <a:avLst/>
                <a:gdLst/>
                <a:ahLst/>
                <a:cxnLst/>
                <a:rect l="l" t="t" r="r" b="b"/>
                <a:pathLst>
                  <a:path w="5884" h="9977" extrusionOk="0">
                    <a:moveTo>
                      <a:pt x="1771" y="1"/>
                    </a:moveTo>
                    <a:cubicBezTo>
                      <a:pt x="1514" y="1"/>
                      <a:pt x="1260" y="67"/>
                      <a:pt x="1028" y="200"/>
                    </a:cubicBezTo>
                    <a:cubicBezTo>
                      <a:pt x="746" y="382"/>
                      <a:pt x="349" y="730"/>
                      <a:pt x="299" y="1045"/>
                    </a:cubicBezTo>
                    <a:cubicBezTo>
                      <a:pt x="266" y="1359"/>
                      <a:pt x="100" y="2122"/>
                      <a:pt x="166" y="2437"/>
                    </a:cubicBezTo>
                    <a:cubicBezTo>
                      <a:pt x="100" y="2553"/>
                      <a:pt x="67" y="2669"/>
                      <a:pt x="50" y="2801"/>
                    </a:cubicBezTo>
                    <a:cubicBezTo>
                      <a:pt x="1" y="3431"/>
                      <a:pt x="50" y="4044"/>
                      <a:pt x="216" y="4657"/>
                    </a:cubicBezTo>
                    <a:cubicBezTo>
                      <a:pt x="166" y="4773"/>
                      <a:pt x="150" y="4906"/>
                      <a:pt x="199" y="5022"/>
                    </a:cubicBezTo>
                    <a:cubicBezTo>
                      <a:pt x="713" y="6795"/>
                      <a:pt x="1575" y="8435"/>
                      <a:pt x="2768" y="9844"/>
                    </a:cubicBezTo>
                    <a:lnTo>
                      <a:pt x="2934" y="9976"/>
                    </a:lnTo>
                    <a:cubicBezTo>
                      <a:pt x="3563" y="8883"/>
                      <a:pt x="2635" y="7822"/>
                      <a:pt x="2635" y="6728"/>
                    </a:cubicBezTo>
                    <a:lnTo>
                      <a:pt x="2635" y="6728"/>
                    </a:lnTo>
                    <a:cubicBezTo>
                      <a:pt x="3157" y="7123"/>
                      <a:pt x="3462" y="8068"/>
                      <a:pt x="3919" y="8068"/>
                    </a:cubicBezTo>
                    <a:cubicBezTo>
                      <a:pt x="3999" y="8068"/>
                      <a:pt x="4084" y="8038"/>
                      <a:pt x="4176" y="7971"/>
                    </a:cubicBezTo>
                    <a:cubicBezTo>
                      <a:pt x="4955" y="7342"/>
                      <a:pt x="4342" y="5800"/>
                      <a:pt x="4342" y="4707"/>
                    </a:cubicBezTo>
                    <a:lnTo>
                      <a:pt x="4342" y="4707"/>
                    </a:lnTo>
                    <a:cubicBezTo>
                      <a:pt x="4459" y="5071"/>
                      <a:pt x="4770" y="5628"/>
                      <a:pt x="4970" y="5628"/>
                    </a:cubicBezTo>
                    <a:cubicBezTo>
                      <a:pt x="5025" y="5628"/>
                      <a:pt x="5072" y="5586"/>
                      <a:pt x="5104" y="5486"/>
                    </a:cubicBezTo>
                    <a:cubicBezTo>
                      <a:pt x="5883" y="4409"/>
                      <a:pt x="5635" y="3282"/>
                      <a:pt x="5171" y="2122"/>
                    </a:cubicBezTo>
                    <a:cubicBezTo>
                      <a:pt x="4558" y="1542"/>
                      <a:pt x="3911" y="1011"/>
                      <a:pt x="3199" y="548"/>
                    </a:cubicBezTo>
                    <a:cubicBezTo>
                      <a:pt x="2884" y="332"/>
                      <a:pt x="2536" y="150"/>
                      <a:pt x="2155" y="50"/>
                    </a:cubicBezTo>
                    <a:cubicBezTo>
                      <a:pt x="2028" y="17"/>
                      <a:pt x="1899" y="1"/>
                      <a:pt x="1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20" name="Google Shape;4620;p107"/>
              <p:cNvSpPr/>
              <p:nvPr/>
            </p:nvSpPr>
            <p:spPr>
              <a:xfrm>
                <a:off x="5303025" y="2078650"/>
                <a:ext cx="181475" cy="300275"/>
              </a:xfrm>
              <a:custGeom>
                <a:avLst/>
                <a:gdLst/>
                <a:ahLst/>
                <a:cxnLst/>
                <a:rect l="l" t="t" r="r" b="b"/>
                <a:pathLst>
                  <a:path w="7259" h="12011" extrusionOk="0">
                    <a:moveTo>
                      <a:pt x="2553" y="1"/>
                    </a:moveTo>
                    <a:lnTo>
                      <a:pt x="2553" y="1"/>
                    </a:lnTo>
                    <a:cubicBezTo>
                      <a:pt x="3000" y="1161"/>
                      <a:pt x="3265" y="2288"/>
                      <a:pt x="2486" y="3365"/>
                    </a:cubicBezTo>
                    <a:cubicBezTo>
                      <a:pt x="2454" y="3465"/>
                      <a:pt x="2407" y="3507"/>
                      <a:pt x="2350" y="3507"/>
                    </a:cubicBezTo>
                    <a:cubicBezTo>
                      <a:pt x="2145" y="3507"/>
                      <a:pt x="1825" y="2950"/>
                      <a:pt x="1708" y="2586"/>
                    </a:cubicBezTo>
                    <a:lnTo>
                      <a:pt x="1708" y="2586"/>
                    </a:lnTo>
                    <a:cubicBezTo>
                      <a:pt x="1708" y="3663"/>
                      <a:pt x="2337" y="5221"/>
                      <a:pt x="1558" y="5834"/>
                    </a:cubicBezTo>
                    <a:cubicBezTo>
                      <a:pt x="1461" y="5905"/>
                      <a:pt x="1372" y="5937"/>
                      <a:pt x="1288" y="5937"/>
                    </a:cubicBezTo>
                    <a:cubicBezTo>
                      <a:pt x="829" y="5937"/>
                      <a:pt x="533" y="4997"/>
                      <a:pt x="1" y="4591"/>
                    </a:cubicBezTo>
                    <a:lnTo>
                      <a:pt x="1" y="4591"/>
                    </a:lnTo>
                    <a:cubicBezTo>
                      <a:pt x="1" y="5685"/>
                      <a:pt x="929" y="6762"/>
                      <a:pt x="316" y="7855"/>
                    </a:cubicBezTo>
                    <a:lnTo>
                      <a:pt x="150" y="7723"/>
                    </a:lnTo>
                    <a:lnTo>
                      <a:pt x="150" y="7723"/>
                    </a:lnTo>
                    <a:cubicBezTo>
                      <a:pt x="1558" y="9413"/>
                      <a:pt x="3315" y="10772"/>
                      <a:pt x="5287" y="11700"/>
                    </a:cubicBezTo>
                    <a:cubicBezTo>
                      <a:pt x="5585" y="11865"/>
                      <a:pt x="5900" y="11965"/>
                      <a:pt x="6248" y="11998"/>
                    </a:cubicBezTo>
                    <a:cubicBezTo>
                      <a:pt x="6356" y="12006"/>
                      <a:pt x="6468" y="12010"/>
                      <a:pt x="6582" y="12010"/>
                    </a:cubicBezTo>
                    <a:cubicBezTo>
                      <a:pt x="6696" y="12010"/>
                      <a:pt x="6811" y="12006"/>
                      <a:pt x="6927" y="11998"/>
                    </a:cubicBezTo>
                    <a:cubicBezTo>
                      <a:pt x="7159" y="11832"/>
                      <a:pt x="7259" y="11518"/>
                      <a:pt x="7159" y="11252"/>
                    </a:cubicBezTo>
                    <a:cubicBezTo>
                      <a:pt x="7043" y="10987"/>
                      <a:pt x="6878" y="10755"/>
                      <a:pt x="6679" y="10556"/>
                    </a:cubicBezTo>
                    <a:cubicBezTo>
                      <a:pt x="6546" y="10424"/>
                      <a:pt x="6397" y="10291"/>
                      <a:pt x="6265" y="10142"/>
                    </a:cubicBezTo>
                    <a:cubicBezTo>
                      <a:pt x="6364" y="9778"/>
                      <a:pt x="6165" y="9214"/>
                      <a:pt x="6082" y="8899"/>
                    </a:cubicBezTo>
                    <a:cubicBezTo>
                      <a:pt x="5933" y="8386"/>
                      <a:pt x="5734" y="7888"/>
                      <a:pt x="5486" y="7424"/>
                    </a:cubicBezTo>
                    <a:cubicBezTo>
                      <a:pt x="5453" y="7358"/>
                      <a:pt x="5420" y="7292"/>
                      <a:pt x="5386" y="7242"/>
                    </a:cubicBezTo>
                    <a:cubicBezTo>
                      <a:pt x="5436" y="7226"/>
                      <a:pt x="5486" y="7209"/>
                      <a:pt x="5536" y="7176"/>
                    </a:cubicBezTo>
                    <a:cubicBezTo>
                      <a:pt x="5900" y="6911"/>
                      <a:pt x="5900" y="6115"/>
                      <a:pt x="5867" y="5751"/>
                    </a:cubicBezTo>
                    <a:cubicBezTo>
                      <a:pt x="5801" y="5237"/>
                      <a:pt x="5652" y="4740"/>
                      <a:pt x="5453" y="4259"/>
                    </a:cubicBezTo>
                    <a:cubicBezTo>
                      <a:pt x="4773" y="2669"/>
                      <a:pt x="3779" y="1210"/>
                      <a:pt x="2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21" name="Google Shape;4621;p107"/>
              <p:cNvSpPr/>
              <p:nvPr/>
            </p:nvSpPr>
            <p:spPr>
              <a:xfrm>
                <a:off x="5347350" y="2160675"/>
                <a:ext cx="93250" cy="104025"/>
              </a:xfrm>
              <a:custGeom>
                <a:avLst/>
                <a:gdLst/>
                <a:ahLst/>
                <a:cxnLst/>
                <a:rect l="l" t="t" r="r" b="b"/>
                <a:pathLst>
                  <a:path w="3730" h="4161" fill="none" extrusionOk="0">
                    <a:moveTo>
                      <a:pt x="3729" y="4160"/>
                    </a:moveTo>
                    <a:cubicBezTo>
                      <a:pt x="2288" y="2950"/>
                      <a:pt x="1028" y="1558"/>
                      <a:pt x="1" y="1"/>
                    </a:cubicBezTo>
                  </a:path>
                </a:pathLst>
              </a:custGeom>
              <a:noFill/>
              <a:ln w="7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22" name="Google Shape;4622;p107"/>
              <p:cNvSpPr/>
              <p:nvPr/>
            </p:nvSpPr>
            <p:spPr>
              <a:xfrm>
                <a:off x="5344875" y="2220325"/>
                <a:ext cx="114375" cy="113550"/>
              </a:xfrm>
              <a:custGeom>
                <a:avLst/>
                <a:gdLst/>
                <a:ahLst/>
                <a:cxnLst/>
                <a:rect l="l" t="t" r="r" b="b"/>
                <a:pathLst>
                  <a:path w="4575" h="4542" fill="none" extrusionOk="0">
                    <a:moveTo>
                      <a:pt x="4574" y="4541"/>
                    </a:moveTo>
                    <a:cubicBezTo>
                      <a:pt x="2619" y="3531"/>
                      <a:pt x="1028" y="1940"/>
                      <a:pt x="0" y="1"/>
                    </a:cubicBezTo>
                  </a:path>
                </a:pathLst>
              </a:custGeom>
              <a:noFill/>
              <a:ln w="7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4623" name="Google Shape;4623;p107"/>
            <p:cNvSpPr/>
            <p:nvPr/>
          </p:nvSpPr>
          <p:spPr>
            <a:xfrm rot="395923">
              <a:off x="6937553" y="3385762"/>
              <a:ext cx="234957" cy="60725"/>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4624" name="Google Shape;4624;p107"/>
          <p:cNvGrpSpPr/>
          <p:nvPr/>
        </p:nvGrpSpPr>
        <p:grpSpPr>
          <a:xfrm rot="-2388593" flipH="1">
            <a:off x="3510398" y="4716464"/>
            <a:ext cx="494404" cy="365727"/>
            <a:chOff x="830525" y="3091250"/>
            <a:chExt cx="484300" cy="358275"/>
          </a:xfrm>
        </p:grpSpPr>
        <p:sp>
          <p:nvSpPr>
            <p:cNvPr id="4625" name="Google Shape;4625;p10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26" name="Google Shape;4626;p10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27" name="Google Shape;4627;p10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28" name="Google Shape;4628;p10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4629" name="Google Shape;4629;p107"/>
          <p:cNvGrpSpPr/>
          <p:nvPr/>
        </p:nvGrpSpPr>
        <p:grpSpPr>
          <a:xfrm rot="2388593">
            <a:off x="5139198" y="4716464"/>
            <a:ext cx="494404" cy="365727"/>
            <a:chOff x="830525" y="3091250"/>
            <a:chExt cx="484300" cy="358275"/>
          </a:xfrm>
        </p:grpSpPr>
        <p:sp>
          <p:nvSpPr>
            <p:cNvPr id="4630" name="Google Shape;4630;p10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31" name="Google Shape;4631;p10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32" name="Google Shape;4632;p10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33" name="Google Shape;4633;p10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4634" name="Google Shape;4634;p107">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4635" name="Google Shape;4635;p107">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636" name="Google Shape;4636;p107">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37" name="Google Shape;4637;p107">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4541"/>
                                        </p:tgtEl>
                                        <p:attrNameLst>
                                          <p:attrName>style.visibility</p:attrName>
                                        </p:attrNameLst>
                                      </p:cBhvr>
                                      <p:to>
                                        <p:strVal val="visible"/>
                                      </p:to>
                                    </p:set>
                                    <p:anim calcmode="lin" valueType="num">
                                      <p:cBhvr additive="base">
                                        <p:cTn id="7" dur="1000"/>
                                        <p:tgtEl>
                                          <p:spTgt spid="4541"/>
                                        </p:tgtEl>
                                        <p:attrNameLst>
                                          <p:attrName>ppt_x</p:attrName>
                                        </p:attrNameLst>
                                      </p:cBhvr>
                                      <p:tavLst>
                                        <p:tav tm="0">
                                          <p:val>
                                            <p:strVal val="#ppt_x-1"/>
                                          </p:val>
                                        </p:tav>
                                        <p:tav tm="100000">
                                          <p:val>
                                            <p:strVal val="#ppt_x"/>
                                          </p:val>
                                        </p:tav>
                                      </p:tavLst>
                                    </p:anim>
                                  </p:childTnLst>
                                </p:cTn>
                              </p:par>
                            </p:childTnLst>
                          </p:cTn>
                        </p:par>
                        <p:par>
                          <p:cTn id="8" fill="hold">
                            <p:stCondLst>
                              <p:cond delay="1000"/>
                            </p:stCondLst>
                            <p:childTnLst>
                              <p:par>
                                <p:cTn id="9" presetID="2" presetClass="entr" presetSubtype="2" fill="hold" nodeType="afterEffect">
                                  <p:stCondLst>
                                    <p:cond delay="0"/>
                                  </p:stCondLst>
                                  <p:childTnLst>
                                    <p:set>
                                      <p:cBhvr>
                                        <p:cTn id="10" dur="1" fill="hold">
                                          <p:stCondLst>
                                            <p:cond delay="0"/>
                                          </p:stCondLst>
                                        </p:cTn>
                                        <p:tgtEl>
                                          <p:spTgt spid="4604"/>
                                        </p:tgtEl>
                                        <p:attrNameLst>
                                          <p:attrName>style.visibility</p:attrName>
                                        </p:attrNameLst>
                                      </p:cBhvr>
                                      <p:to>
                                        <p:strVal val="visible"/>
                                      </p:to>
                                    </p:set>
                                    <p:anim calcmode="lin" valueType="num">
                                      <p:cBhvr additive="base">
                                        <p:cTn id="11" dur="1000"/>
                                        <p:tgtEl>
                                          <p:spTgt spid="460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641"/>
        <p:cNvGrpSpPr/>
        <p:nvPr/>
      </p:nvGrpSpPr>
      <p:grpSpPr>
        <a:xfrm>
          <a:off x="0" y="0"/>
          <a:ext cx="0" cy="0"/>
          <a:chOff x="0" y="0"/>
          <a:chExt cx="0" cy="0"/>
        </a:xfrm>
      </p:grpSpPr>
      <p:sp>
        <p:nvSpPr>
          <p:cNvPr id="4642" name="Google Shape;4642;p108"/>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وضعیت جنگل های گرمسیری</a:t>
            </a:r>
            <a:endParaRPr dirty="0">
              <a:cs typeface="B Nazanin" panose="00000400000000000000" pitchFamily="2" charset="-78"/>
            </a:endParaRPr>
          </a:p>
        </p:txBody>
      </p:sp>
      <p:pic>
        <p:nvPicPr>
          <p:cNvPr id="4643" name="Google Shape;4643;p108" title="Chart">
            <a:hlinkClick r:id="rId3"/>
          </p:cNvPr>
          <p:cNvPicPr preferRelativeResize="0"/>
          <p:nvPr/>
        </p:nvPicPr>
        <p:blipFill>
          <a:blip r:embed="rId4">
            <a:alphaModFix/>
          </a:blip>
          <a:stretch>
            <a:fillRect/>
          </a:stretch>
        </p:blipFill>
        <p:spPr>
          <a:xfrm>
            <a:off x="3432262" y="1880350"/>
            <a:ext cx="2277037" cy="2327198"/>
          </a:xfrm>
          <a:prstGeom prst="rect">
            <a:avLst/>
          </a:prstGeom>
          <a:noFill/>
          <a:ln>
            <a:noFill/>
          </a:ln>
        </p:spPr>
      </p:pic>
      <p:sp>
        <p:nvSpPr>
          <p:cNvPr id="4644" name="Google Shape;4644;p108"/>
          <p:cNvSpPr txBox="1"/>
          <p:nvPr/>
        </p:nvSpPr>
        <p:spPr>
          <a:xfrm>
            <a:off x="624574" y="2212704"/>
            <a:ext cx="2642700" cy="3324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en" sz="1600">
                <a:solidFill>
                  <a:schemeClr val="dk1"/>
                </a:solidFill>
                <a:latin typeface="Cabin"/>
                <a:ea typeface="Cabin"/>
                <a:cs typeface="B Nazanin" panose="00000400000000000000" pitchFamily="2" charset="-78"/>
                <a:sym typeface="Cabin"/>
              </a:rPr>
              <a:t>4%</a:t>
            </a:r>
            <a:endParaRPr sz="1600">
              <a:solidFill>
                <a:schemeClr val="dk1"/>
              </a:solidFill>
              <a:latin typeface="Cabin"/>
              <a:ea typeface="Cabin"/>
              <a:cs typeface="B Nazanin" panose="00000400000000000000" pitchFamily="2" charset="-78"/>
              <a:sym typeface="Cabin"/>
            </a:endParaRPr>
          </a:p>
        </p:txBody>
      </p:sp>
      <p:sp>
        <p:nvSpPr>
          <p:cNvPr id="4645" name="Google Shape;4645;p108"/>
          <p:cNvSpPr txBox="1"/>
          <p:nvPr/>
        </p:nvSpPr>
        <p:spPr>
          <a:xfrm>
            <a:off x="624574" y="1880350"/>
            <a:ext cx="2642700" cy="3324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دیگر</a:t>
            </a:r>
            <a:endParaRPr sz="2600" dirty="0">
              <a:solidFill>
                <a:schemeClr val="dk1"/>
              </a:solidFill>
              <a:latin typeface="Gorditas"/>
              <a:ea typeface="Gorditas"/>
              <a:cs typeface="B Nazanin" panose="00000400000000000000" pitchFamily="2" charset="-78"/>
              <a:sym typeface="Gorditas"/>
            </a:endParaRPr>
          </a:p>
        </p:txBody>
      </p:sp>
      <p:sp>
        <p:nvSpPr>
          <p:cNvPr id="4646" name="Google Shape;4646;p108"/>
          <p:cNvSpPr txBox="1"/>
          <p:nvPr/>
        </p:nvSpPr>
        <p:spPr>
          <a:xfrm>
            <a:off x="624574" y="3050977"/>
            <a:ext cx="2642700" cy="3324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en" sz="1600">
                <a:solidFill>
                  <a:schemeClr val="dk1"/>
                </a:solidFill>
                <a:latin typeface="Cabin"/>
                <a:ea typeface="Cabin"/>
                <a:cs typeface="B Nazanin" panose="00000400000000000000" pitchFamily="2" charset="-78"/>
                <a:sym typeface="Cabin"/>
              </a:rPr>
              <a:t>5%</a:t>
            </a:r>
            <a:endParaRPr sz="1600">
              <a:solidFill>
                <a:schemeClr val="dk1"/>
              </a:solidFill>
              <a:latin typeface="Cabin"/>
              <a:ea typeface="Cabin"/>
              <a:cs typeface="B Nazanin" panose="00000400000000000000" pitchFamily="2" charset="-78"/>
              <a:sym typeface="Cabin"/>
            </a:endParaRPr>
          </a:p>
        </p:txBody>
      </p:sp>
      <p:sp>
        <p:nvSpPr>
          <p:cNvPr id="4647" name="Google Shape;4647;p108"/>
          <p:cNvSpPr txBox="1"/>
          <p:nvPr/>
        </p:nvSpPr>
        <p:spPr>
          <a:xfrm>
            <a:off x="624574" y="2718623"/>
            <a:ext cx="2642700" cy="3324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هند برمه</a:t>
            </a:r>
            <a:endParaRPr sz="2600" dirty="0">
              <a:solidFill>
                <a:schemeClr val="dk1"/>
              </a:solidFill>
              <a:latin typeface="Gorditas"/>
              <a:ea typeface="Gorditas"/>
              <a:cs typeface="B Nazanin" panose="00000400000000000000" pitchFamily="2" charset="-78"/>
              <a:sym typeface="Gorditas"/>
            </a:endParaRPr>
          </a:p>
        </p:txBody>
      </p:sp>
      <p:sp>
        <p:nvSpPr>
          <p:cNvPr id="4648" name="Google Shape;4648;p108"/>
          <p:cNvSpPr txBox="1"/>
          <p:nvPr/>
        </p:nvSpPr>
        <p:spPr>
          <a:xfrm>
            <a:off x="624574" y="3889250"/>
            <a:ext cx="2642700" cy="3324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en" sz="1600">
                <a:solidFill>
                  <a:schemeClr val="dk1"/>
                </a:solidFill>
                <a:latin typeface="Cabin"/>
                <a:ea typeface="Cabin"/>
                <a:cs typeface="B Nazanin" panose="00000400000000000000" pitchFamily="2" charset="-78"/>
                <a:sym typeface="Cabin"/>
              </a:rPr>
              <a:t>7%</a:t>
            </a:r>
            <a:endParaRPr sz="1600">
              <a:solidFill>
                <a:schemeClr val="dk1"/>
              </a:solidFill>
              <a:latin typeface="Cabin"/>
              <a:ea typeface="Cabin"/>
              <a:cs typeface="B Nazanin" panose="00000400000000000000" pitchFamily="2" charset="-78"/>
              <a:sym typeface="Cabin"/>
            </a:endParaRPr>
          </a:p>
        </p:txBody>
      </p:sp>
      <p:sp>
        <p:nvSpPr>
          <p:cNvPr id="4649" name="Google Shape;4649;p108"/>
          <p:cNvSpPr txBox="1"/>
          <p:nvPr/>
        </p:nvSpPr>
        <p:spPr>
          <a:xfrm>
            <a:off x="624574" y="3556896"/>
            <a:ext cx="2642700" cy="3324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سرباز</a:t>
            </a:r>
            <a:endParaRPr sz="2600" dirty="0">
              <a:solidFill>
                <a:schemeClr val="dk1"/>
              </a:solidFill>
              <a:latin typeface="Gorditas"/>
              <a:ea typeface="Gorditas"/>
              <a:cs typeface="B Nazanin" panose="00000400000000000000" pitchFamily="2" charset="-78"/>
              <a:sym typeface="Gorditas"/>
            </a:endParaRPr>
          </a:p>
        </p:txBody>
      </p:sp>
      <p:sp>
        <p:nvSpPr>
          <p:cNvPr id="4650" name="Google Shape;4650;p108"/>
          <p:cNvSpPr txBox="1"/>
          <p:nvPr/>
        </p:nvSpPr>
        <p:spPr>
          <a:xfrm>
            <a:off x="5876726" y="2212704"/>
            <a:ext cx="2642700" cy="3324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en" sz="1600">
                <a:solidFill>
                  <a:schemeClr val="dk1"/>
                </a:solidFill>
                <a:latin typeface="Cabin"/>
                <a:ea typeface="Cabin"/>
                <a:cs typeface="B Nazanin" panose="00000400000000000000" pitchFamily="2" charset="-78"/>
                <a:sym typeface="Cabin"/>
              </a:rPr>
              <a:t>13%</a:t>
            </a:r>
            <a:endParaRPr sz="1600">
              <a:solidFill>
                <a:schemeClr val="dk1"/>
              </a:solidFill>
              <a:latin typeface="Cabin"/>
              <a:ea typeface="Cabin"/>
              <a:cs typeface="B Nazanin" panose="00000400000000000000" pitchFamily="2" charset="-78"/>
              <a:sym typeface="Cabin"/>
            </a:endParaRPr>
          </a:p>
        </p:txBody>
      </p:sp>
      <p:sp>
        <p:nvSpPr>
          <p:cNvPr id="4651" name="Google Shape;4651;p108"/>
          <p:cNvSpPr txBox="1"/>
          <p:nvPr/>
        </p:nvSpPr>
        <p:spPr>
          <a:xfrm>
            <a:off x="7662996" y="1391152"/>
            <a:ext cx="2642700" cy="3324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استرالیا</a:t>
            </a:r>
            <a:endParaRPr sz="2600" dirty="0">
              <a:solidFill>
                <a:schemeClr val="dk1"/>
              </a:solidFill>
              <a:latin typeface="Gorditas"/>
              <a:ea typeface="Gorditas"/>
              <a:cs typeface="B Nazanin" panose="00000400000000000000" pitchFamily="2" charset="-78"/>
              <a:sym typeface="Gorditas"/>
            </a:endParaRPr>
          </a:p>
        </p:txBody>
      </p:sp>
      <p:sp>
        <p:nvSpPr>
          <p:cNvPr id="4652" name="Google Shape;4652;p108"/>
          <p:cNvSpPr txBox="1"/>
          <p:nvPr/>
        </p:nvSpPr>
        <p:spPr>
          <a:xfrm>
            <a:off x="5876726" y="3050976"/>
            <a:ext cx="2642700" cy="3324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en" sz="1600">
                <a:solidFill>
                  <a:schemeClr val="dk1"/>
                </a:solidFill>
                <a:latin typeface="Cabin"/>
                <a:ea typeface="Cabin"/>
                <a:cs typeface="B Nazanin" panose="00000400000000000000" pitchFamily="2" charset="-78"/>
                <a:sym typeface="Cabin"/>
              </a:rPr>
              <a:t>54%</a:t>
            </a:r>
            <a:endParaRPr sz="1600">
              <a:solidFill>
                <a:schemeClr val="dk1"/>
              </a:solidFill>
              <a:latin typeface="Cabin"/>
              <a:ea typeface="Cabin"/>
              <a:cs typeface="B Nazanin" panose="00000400000000000000" pitchFamily="2" charset="-78"/>
              <a:sym typeface="Cabin"/>
            </a:endParaRPr>
          </a:p>
        </p:txBody>
      </p:sp>
      <p:sp>
        <p:nvSpPr>
          <p:cNvPr id="4653" name="Google Shape;4653;p108"/>
          <p:cNvSpPr txBox="1"/>
          <p:nvPr/>
        </p:nvSpPr>
        <p:spPr>
          <a:xfrm>
            <a:off x="7684483" y="2453151"/>
            <a:ext cx="2642700" cy="3324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آمازون</a:t>
            </a:r>
            <a:endParaRPr sz="2600" dirty="0">
              <a:solidFill>
                <a:schemeClr val="dk1"/>
              </a:solidFill>
              <a:latin typeface="Gorditas"/>
              <a:ea typeface="Gorditas"/>
              <a:cs typeface="B Nazanin" panose="00000400000000000000" pitchFamily="2" charset="-78"/>
              <a:sym typeface="Gorditas"/>
            </a:endParaRPr>
          </a:p>
        </p:txBody>
      </p:sp>
      <p:sp>
        <p:nvSpPr>
          <p:cNvPr id="4654" name="Google Shape;4654;p108"/>
          <p:cNvSpPr txBox="1"/>
          <p:nvPr/>
        </p:nvSpPr>
        <p:spPr>
          <a:xfrm>
            <a:off x="5876726" y="3889248"/>
            <a:ext cx="2642700" cy="3324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en" sz="1600">
                <a:solidFill>
                  <a:schemeClr val="dk1"/>
                </a:solidFill>
                <a:latin typeface="Cabin"/>
                <a:ea typeface="Cabin"/>
                <a:cs typeface="B Nazanin" panose="00000400000000000000" pitchFamily="2" charset="-78"/>
                <a:sym typeface="Cabin"/>
              </a:rPr>
              <a:t>17%</a:t>
            </a:r>
            <a:endParaRPr sz="1600">
              <a:solidFill>
                <a:schemeClr val="dk1"/>
              </a:solidFill>
              <a:latin typeface="Cabin"/>
              <a:ea typeface="Cabin"/>
              <a:cs typeface="B Nazanin" panose="00000400000000000000" pitchFamily="2" charset="-78"/>
              <a:sym typeface="Cabin"/>
            </a:endParaRPr>
          </a:p>
        </p:txBody>
      </p:sp>
      <p:sp>
        <p:nvSpPr>
          <p:cNvPr id="4655" name="Google Shape;4655;p108"/>
          <p:cNvSpPr txBox="1"/>
          <p:nvPr/>
        </p:nvSpPr>
        <p:spPr>
          <a:xfrm>
            <a:off x="7822650" y="3249177"/>
            <a:ext cx="2642700" cy="3324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کنگو</a:t>
            </a:r>
            <a:endParaRPr sz="2600" dirty="0">
              <a:solidFill>
                <a:schemeClr val="dk1"/>
              </a:solidFill>
              <a:latin typeface="Gorditas"/>
              <a:ea typeface="Gorditas"/>
              <a:cs typeface="B Nazanin" panose="00000400000000000000" pitchFamily="2" charset="-78"/>
              <a:sym typeface="Gorditas"/>
            </a:endParaRPr>
          </a:p>
        </p:txBody>
      </p:sp>
      <p:sp>
        <p:nvSpPr>
          <p:cNvPr id="4656" name="Google Shape;4656;p108"/>
          <p:cNvSpPr txBox="1"/>
          <p:nvPr/>
        </p:nvSpPr>
        <p:spPr>
          <a:xfrm>
            <a:off x="1446027" y="4309525"/>
            <a:ext cx="6900727" cy="318395"/>
          </a:xfrm>
          <a:prstGeom prst="rect">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fa-IR" sz="1200" dirty="0">
                <a:solidFill>
                  <a:schemeClr val="dk1"/>
                </a:solidFill>
                <a:latin typeface="Cabin"/>
                <a:ea typeface="Cabin"/>
                <a:cs typeface="B Nazanin" panose="00000400000000000000" pitchFamily="2" charset="-78"/>
                <a:sym typeface="Cabin"/>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Cabin"/>
              <a:ea typeface="Cabin"/>
              <a:cs typeface="B Nazanin" panose="00000400000000000000" pitchFamily="2" charset="-78"/>
              <a:sym typeface="Cabin"/>
            </a:endParaRPr>
          </a:p>
        </p:txBody>
      </p:sp>
      <p:sp>
        <p:nvSpPr>
          <p:cNvPr id="4657" name="Google Shape;4657;p108"/>
          <p:cNvSpPr/>
          <p:nvPr/>
        </p:nvSpPr>
        <p:spPr>
          <a:xfrm>
            <a:off x="4191000" y="2124075"/>
            <a:ext cx="257100" cy="2571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58" name="Google Shape;4658;p108"/>
          <p:cNvSpPr/>
          <p:nvPr/>
        </p:nvSpPr>
        <p:spPr>
          <a:xfrm>
            <a:off x="3733800" y="2466975"/>
            <a:ext cx="257100" cy="2571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59" name="Google Shape;4659;p108"/>
          <p:cNvSpPr/>
          <p:nvPr/>
        </p:nvSpPr>
        <p:spPr>
          <a:xfrm>
            <a:off x="3581400" y="2762250"/>
            <a:ext cx="257100" cy="2571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60" name="Google Shape;4660;p108"/>
          <p:cNvSpPr/>
          <p:nvPr/>
        </p:nvSpPr>
        <p:spPr>
          <a:xfrm>
            <a:off x="3886200" y="3486150"/>
            <a:ext cx="257100" cy="2571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61" name="Google Shape;4661;p108"/>
          <p:cNvSpPr/>
          <p:nvPr/>
        </p:nvSpPr>
        <p:spPr>
          <a:xfrm>
            <a:off x="3590925" y="2971800"/>
            <a:ext cx="257100" cy="2571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62" name="Google Shape;4662;p108"/>
          <p:cNvSpPr/>
          <p:nvPr/>
        </p:nvSpPr>
        <p:spPr>
          <a:xfrm>
            <a:off x="5086350" y="2981325"/>
            <a:ext cx="257100" cy="2571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cxnSp>
        <p:nvCxnSpPr>
          <p:cNvPr id="4663" name="Google Shape;4663;p108"/>
          <p:cNvCxnSpPr>
            <a:stCxn id="4651" idx="1"/>
            <a:endCxn id="4657" idx="2"/>
          </p:cNvCxnSpPr>
          <p:nvPr/>
        </p:nvCxnSpPr>
        <p:spPr>
          <a:xfrm rot="10800000" flipV="1">
            <a:off x="4191000" y="1557351"/>
            <a:ext cx="3471996" cy="695273"/>
          </a:xfrm>
          <a:prstGeom prst="curvedConnector3">
            <a:avLst>
              <a:gd name="adj1" fmla="val 106584"/>
            </a:avLst>
          </a:prstGeom>
          <a:noFill/>
          <a:ln w="28575" cap="flat" cmpd="sng">
            <a:solidFill>
              <a:schemeClr val="accent3"/>
            </a:solidFill>
            <a:prstDash val="solid"/>
            <a:round/>
            <a:headEnd type="none" w="med" len="med"/>
            <a:tailEnd type="none" w="med" len="med"/>
          </a:ln>
        </p:spPr>
      </p:cxnSp>
      <p:cxnSp>
        <p:nvCxnSpPr>
          <p:cNvPr id="4664" name="Google Shape;4664;p108"/>
          <p:cNvCxnSpPr>
            <a:stCxn id="4653" idx="1"/>
            <a:endCxn id="4662" idx="1"/>
          </p:cNvCxnSpPr>
          <p:nvPr/>
        </p:nvCxnSpPr>
        <p:spPr>
          <a:xfrm rot="10800000" flipV="1">
            <a:off x="5124001" y="2619350"/>
            <a:ext cx="2560482" cy="399625"/>
          </a:xfrm>
          <a:prstGeom prst="curvedConnector2">
            <a:avLst/>
          </a:prstGeom>
          <a:noFill/>
          <a:ln w="28575" cap="flat" cmpd="sng">
            <a:solidFill>
              <a:schemeClr val="dk1"/>
            </a:solidFill>
            <a:prstDash val="solid"/>
            <a:round/>
            <a:headEnd type="none" w="med" len="med"/>
            <a:tailEnd type="none" w="med" len="med"/>
          </a:ln>
        </p:spPr>
      </p:cxnSp>
      <p:cxnSp>
        <p:nvCxnSpPr>
          <p:cNvPr id="4665" name="Google Shape;4665;p108"/>
          <p:cNvCxnSpPr>
            <a:stCxn id="4655" idx="1"/>
            <a:endCxn id="4660" idx="4"/>
          </p:cNvCxnSpPr>
          <p:nvPr/>
        </p:nvCxnSpPr>
        <p:spPr>
          <a:xfrm rot="10800000" flipV="1">
            <a:off x="4014750" y="3415376"/>
            <a:ext cx="3807900" cy="327873"/>
          </a:xfrm>
          <a:prstGeom prst="curvedConnector4">
            <a:avLst>
              <a:gd name="adj1" fmla="val 48312"/>
              <a:gd name="adj2" fmla="val 169722"/>
            </a:avLst>
          </a:prstGeom>
          <a:noFill/>
          <a:ln w="28575" cap="flat" cmpd="sng">
            <a:solidFill>
              <a:schemeClr val="accent4"/>
            </a:solidFill>
            <a:prstDash val="solid"/>
            <a:round/>
            <a:headEnd type="none" w="med" len="med"/>
            <a:tailEnd type="none" w="med" len="med"/>
          </a:ln>
        </p:spPr>
      </p:cxnSp>
      <p:cxnSp>
        <p:nvCxnSpPr>
          <p:cNvPr id="4666" name="Google Shape;4666;p108"/>
          <p:cNvCxnSpPr>
            <a:stCxn id="4645" idx="3"/>
            <a:endCxn id="4658" idx="1"/>
          </p:cNvCxnSpPr>
          <p:nvPr/>
        </p:nvCxnSpPr>
        <p:spPr>
          <a:xfrm>
            <a:off x="3267274" y="2046550"/>
            <a:ext cx="504300" cy="458100"/>
          </a:xfrm>
          <a:prstGeom prst="curvedConnector2">
            <a:avLst/>
          </a:prstGeom>
          <a:noFill/>
          <a:ln w="28575" cap="flat" cmpd="sng">
            <a:solidFill>
              <a:schemeClr val="lt2"/>
            </a:solidFill>
            <a:prstDash val="solid"/>
            <a:round/>
            <a:headEnd type="none" w="med" len="med"/>
            <a:tailEnd type="none" w="med" len="med"/>
          </a:ln>
        </p:spPr>
      </p:cxnSp>
      <p:cxnSp>
        <p:nvCxnSpPr>
          <p:cNvPr id="4667" name="Google Shape;4667;p108"/>
          <p:cNvCxnSpPr>
            <a:stCxn id="4647" idx="3"/>
            <a:endCxn id="4659" idx="2"/>
          </p:cNvCxnSpPr>
          <p:nvPr/>
        </p:nvCxnSpPr>
        <p:spPr>
          <a:xfrm>
            <a:off x="3267274" y="2884823"/>
            <a:ext cx="314100" cy="6000"/>
          </a:xfrm>
          <a:prstGeom prst="curvedConnector3">
            <a:avLst>
              <a:gd name="adj1" fmla="val 50004"/>
            </a:avLst>
          </a:prstGeom>
          <a:noFill/>
          <a:ln w="28575" cap="flat" cmpd="sng">
            <a:solidFill>
              <a:schemeClr val="accent1"/>
            </a:solidFill>
            <a:prstDash val="solid"/>
            <a:round/>
            <a:headEnd type="none" w="med" len="med"/>
            <a:tailEnd type="none" w="med" len="med"/>
          </a:ln>
        </p:spPr>
      </p:cxnSp>
      <p:cxnSp>
        <p:nvCxnSpPr>
          <p:cNvPr id="4668" name="Google Shape;4668;p108"/>
          <p:cNvCxnSpPr>
            <a:stCxn id="4649" idx="3"/>
            <a:endCxn id="4661" idx="4"/>
          </p:cNvCxnSpPr>
          <p:nvPr/>
        </p:nvCxnSpPr>
        <p:spPr>
          <a:xfrm rot="10800000" flipH="1">
            <a:off x="3267274" y="3228996"/>
            <a:ext cx="452100" cy="494100"/>
          </a:xfrm>
          <a:prstGeom prst="curvedConnector2">
            <a:avLst/>
          </a:prstGeom>
          <a:noFill/>
          <a:ln w="28575" cap="flat" cmpd="sng">
            <a:solidFill>
              <a:schemeClr val="accent2"/>
            </a:solidFill>
            <a:prstDash val="solid"/>
            <a:round/>
            <a:headEnd type="none" w="med" len="med"/>
            <a:tailEnd type="none" w="med" len="med"/>
          </a:ln>
        </p:spPr>
      </p:cxnSp>
      <p:sp>
        <p:nvSpPr>
          <p:cNvPr id="4669" name="Google Shape;4669;p108"/>
          <p:cNvSpPr txBox="1"/>
          <p:nvPr/>
        </p:nvSpPr>
        <p:spPr>
          <a:xfrm>
            <a:off x="1598850" y="1137400"/>
            <a:ext cx="5946300" cy="332400"/>
          </a:xfrm>
          <a:prstGeom prst="rect">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نمودار</a:t>
            </a:r>
            <a:endParaRPr sz="2600" dirty="0">
              <a:solidFill>
                <a:schemeClr val="dk1"/>
              </a:solidFill>
              <a:latin typeface="Gorditas"/>
              <a:ea typeface="Gorditas"/>
              <a:cs typeface="B Nazanin" panose="00000400000000000000" pitchFamily="2" charset="-78"/>
              <a:sym typeface="Gorditas"/>
            </a:endParaRPr>
          </a:p>
        </p:txBody>
      </p:sp>
      <p:grpSp>
        <p:nvGrpSpPr>
          <p:cNvPr id="4670" name="Google Shape;4670;p108"/>
          <p:cNvGrpSpPr/>
          <p:nvPr/>
        </p:nvGrpSpPr>
        <p:grpSpPr>
          <a:xfrm rot="-2388593" flipH="1">
            <a:off x="3510398" y="4716464"/>
            <a:ext cx="494404" cy="365727"/>
            <a:chOff x="830525" y="3091250"/>
            <a:chExt cx="484300" cy="358275"/>
          </a:xfrm>
        </p:grpSpPr>
        <p:sp>
          <p:nvSpPr>
            <p:cNvPr id="4671" name="Google Shape;4671;p10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72" name="Google Shape;4672;p10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73" name="Google Shape;4673;p10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74" name="Google Shape;4674;p10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4675" name="Google Shape;4675;p108"/>
          <p:cNvGrpSpPr/>
          <p:nvPr/>
        </p:nvGrpSpPr>
        <p:grpSpPr>
          <a:xfrm rot="2388593">
            <a:off x="5139198" y="4716464"/>
            <a:ext cx="494404" cy="365727"/>
            <a:chOff x="830525" y="3091250"/>
            <a:chExt cx="484300" cy="358275"/>
          </a:xfrm>
        </p:grpSpPr>
        <p:sp>
          <p:nvSpPr>
            <p:cNvPr id="4676" name="Google Shape;4676;p10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77" name="Google Shape;4677;p10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78" name="Google Shape;4678;p10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79" name="Google Shape;4679;p10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4680" name="Google Shape;4680;p108">
            <a:hlinkClick r:id="rId5"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4681" name="Google Shape;4681;p108">
            <a:hlinkClick r:id="rId6"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682" name="Google Shape;4682;p108">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683" name="Google Shape;4683;p108">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687"/>
        <p:cNvGrpSpPr/>
        <p:nvPr/>
      </p:nvGrpSpPr>
      <p:grpSpPr>
        <a:xfrm>
          <a:off x="0" y="0"/>
          <a:ext cx="0" cy="0"/>
          <a:chOff x="0" y="0"/>
          <a:chExt cx="0" cy="0"/>
        </a:xfrm>
      </p:grpSpPr>
      <p:sp>
        <p:nvSpPr>
          <p:cNvPr id="4688" name="Google Shape;4688;p109"/>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این یک جدول زمانی دیگر است</a:t>
            </a:r>
            <a:endParaRPr dirty="0">
              <a:cs typeface="B Nazanin" panose="00000400000000000000" pitchFamily="2" charset="-78"/>
            </a:endParaRPr>
          </a:p>
        </p:txBody>
      </p:sp>
      <p:sp>
        <p:nvSpPr>
          <p:cNvPr id="4689" name="Google Shape;4689;p109"/>
          <p:cNvSpPr txBox="1"/>
          <p:nvPr/>
        </p:nvSpPr>
        <p:spPr>
          <a:xfrm>
            <a:off x="1081818" y="3286887"/>
            <a:ext cx="1640700" cy="30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solidFill>
                  <a:schemeClr val="dk1"/>
                </a:solidFill>
                <a:latin typeface="Gorditas"/>
                <a:ea typeface="Gorditas"/>
                <a:cs typeface="B Nazanin" panose="00000400000000000000" pitchFamily="2" charset="-78"/>
                <a:sym typeface="Gorditas"/>
              </a:rPr>
              <a:t>1980</a:t>
            </a:r>
            <a:endParaRPr sz="2600">
              <a:solidFill>
                <a:schemeClr val="dk1"/>
              </a:solidFill>
              <a:latin typeface="Gorditas"/>
              <a:ea typeface="Gorditas"/>
              <a:cs typeface="B Nazanin" panose="00000400000000000000" pitchFamily="2" charset="-78"/>
              <a:sym typeface="Gorditas"/>
            </a:endParaRPr>
          </a:p>
        </p:txBody>
      </p:sp>
      <p:sp>
        <p:nvSpPr>
          <p:cNvPr id="4690" name="Google Shape;4690;p109"/>
          <p:cNvSpPr txBox="1"/>
          <p:nvPr/>
        </p:nvSpPr>
        <p:spPr>
          <a:xfrm>
            <a:off x="838200" y="3679950"/>
            <a:ext cx="1881393" cy="53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sp>
        <p:nvSpPr>
          <p:cNvPr id="4691" name="Google Shape;4691;p109"/>
          <p:cNvSpPr txBox="1"/>
          <p:nvPr/>
        </p:nvSpPr>
        <p:spPr>
          <a:xfrm>
            <a:off x="2863006" y="3286887"/>
            <a:ext cx="1640700" cy="30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solidFill>
                  <a:schemeClr val="dk1"/>
                </a:solidFill>
                <a:latin typeface="Gorditas"/>
                <a:ea typeface="Gorditas"/>
                <a:cs typeface="B Nazanin" panose="00000400000000000000" pitchFamily="2" charset="-78"/>
                <a:sym typeface="Gorditas"/>
              </a:rPr>
              <a:t>2000</a:t>
            </a:r>
            <a:endParaRPr sz="2600">
              <a:solidFill>
                <a:schemeClr val="dk1"/>
              </a:solidFill>
              <a:latin typeface="Gorditas"/>
              <a:ea typeface="Gorditas"/>
              <a:cs typeface="B Nazanin" panose="00000400000000000000" pitchFamily="2" charset="-78"/>
              <a:sym typeface="Gorditas"/>
            </a:endParaRPr>
          </a:p>
        </p:txBody>
      </p:sp>
      <p:sp>
        <p:nvSpPr>
          <p:cNvPr id="4692" name="Google Shape;4692;p109"/>
          <p:cNvSpPr txBox="1"/>
          <p:nvPr/>
        </p:nvSpPr>
        <p:spPr>
          <a:xfrm>
            <a:off x="2719593" y="3679950"/>
            <a:ext cx="1783138" cy="53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sp>
        <p:nvSpPr>
          <p:cNvPr id="4693" name="Google Shape;4693;p109"/>
          <p:cNvSpPr txBox="1"/>
          <p:nvPr/>
        </p:nvSpPr>
        <p:spPr>
          <a:xfrm>
            <a:off x="4644194" y="3286887"/>
            <a:ext cx="1640700" cy="30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solidFill>
                  <a:schemeClr val="dk1"/>
                </a:solidFill>
                <a:latin typeface="Gorditas"/>
                <a:ea typeface="Gorditas"/>
                <a:cs typeface="B Nazanin" panose="00000400000000000000" pitchFamily="2" charset="-78"/>
                <a:sym typeface="Gorditas"/>
              </a:rPr>
              <a:t>2010</a:t>
            </a:r>
            <a:endParaRPr sz="2600">
              <a:solidFill>
                <a:schemeClr val="dk1"/>
              </a:solidFill>
              <a:latin typeface="Gorditas"/>
              <a:ea typeface="Gorditas"/>
              <a:cs typeface="B Nazanin" panose="00000400000000000000" pitchFamily="2" charset="-78"/>
              <a:sym typeface="Gorditas"/>
            </a:endParaRPr>
          </a:p>
        </p:txBody>
      </p:sp>
      <p:sp>
        <p:nvSpPr>
          <p:cNvPr id="4694" name="Google Shape;4694;p109"/>
          <p:cNvSpPr txBox="1"/>
          <p:nvPr/>
        </p:nvSpPr>
        <p:spPr>
          <a:xfrm>
            <a:off x="4596368" y="3679950"/>
            <a:ext cx="1783138" cy="53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sp>
        <p:nvSpPr>
          <p:cNvPr id="4695" name="Google Shape;4695;p109"/>
          <p:cNvSpPr txBox="1"/>
          <p:nvPr/>
        </p:nvSpPr>
        <p:spPr>
          <a:xfrm>
            <a:off x="6425382" y="3286887"/>
            <a:ext cx="1636800" cy="30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solidFill>
                  <a:schemeClr val="dk1"/>
                </a:solidFill>
                <a:latin typeface="Gorditas"/>
                <a:ea typeface="Gorditas"/>
                <a:cs typeface="B Nazanin" panose="00000400000000000000" pitchFamily="2" charset="-78"/>
                <a:sym typeface="Gorditas"/>
              </a:rPr>
              <a:t>2020</a:t>
            </a:r>
            <a:endParaRPr sz="2600">
              <a:solidFill>
                <a:schemeClr val="dk1"/>
              </a:solidFill>
              <a:latin typeface="Gorditas"/>
              <a:ea typeface="Gorditas"/>
              <a:cs typeface="B Nazanin" panose="00000400000000000000" pitchFamily="2" charset="-78"/>
              <a:sym typeface="Gorditas"/>
            </a:endParaRPr>
          </a:p>
        </p:txBody>
      </p:sp>
      <p:sp>
        <p:nvSpPr>
          <p:cNvPr id="4696" name="Google Shape;4696;p109"/>
          <p:cNvSpPr txBox="1"/>
          <p:nvPr/>
        </p:nvSpPr>
        <p:spPr>
          <a:xfrm>
            <a:off x="6424406" y="3679950"/>
            <a:ext cx="1881393" cy="53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قالب پاورپوینت جنگل قابل ویرایش می باشد</a:t>
            </a:r>
            <a:endParaRPr sz="1600" dirty="0">
              <a:solidFill>
                <a:schemeClr val="dk1"/>
              </a:solidFill>
              <a:latin typeface="Cabin"/>
              <a:ea typeface="Cabin"/>
              <a:cs typeface="B Nazanin" panose="00000400000000000000" pitchFamily="2" charset="-78"/>
              <a:sym typeface="Cabin"/>
            </a:endParaRPr>
          </a:p>
        </p:txBody>
      </p:sp>
      <p:grpSp>
        <p:nvGrpSpPr>
          <p:cNvPr id="4697" name="Google Shape;4697;p109"/>
          <p:cNvGrpSpPr/>
          <p:nvPr/>
        </p:nvGrpSpPr>
        <p:grpSpPr>
          <a:xfrm rot="-9906692" flipH="1">
            <a:off x="6319672" y="2133989"/>
            <a:ext cx="989892" cy="742924"/>
            <a:chOff x="786489" y="3091250"/>
            <a:chExt cx="528336" cy="396516"/>
          </a:xfrm>
        </p:grpSpPr>
        <p:sp>
          <p:nvSpPr>
            <p:cNvPr id="4698" name="Google Shape;4698;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699" name="Google Shape;4699;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0" name="Google Shape;4700;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1" name="Google Shape;4701;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2" name="Google Shape;4702;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3" name="Google Shape;4703;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4" name="Google Shape;4704;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5" name="Google Shape;4705;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6" name="Google Shape;4706;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7" name="Google Shape;4707;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8" name="Google Shape;4708;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9" name="Google Shape;4709;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0" name="Google Shape;4710;p109"/>
            <p:cNvSpPr/>
            <p:nvPr/>
          </p:nvSpPr>
          <p:spPr>
            <a:xfrm>
              <a:off x="786489" y="3108120"/>
              <a:ext cx="486501" cy="379646"/>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711" name="Google Shape;4711;p109"/>
          <p:cNvGrpSpPr/>
          <p:nvPr/>
        </p:nvGrpSpPr>
        <p:grpSpPr>
          <a:xfrm rot="-10555765" flipH="1">
            <a:off x="4681524" y="2329917"/>
            <a:ext cx="907397" cy="671276"/>
            <a:chOff x="830525" y="3091250"/>
            <a:chExt cx="484300" cy="358275"/>
          </a:xfrm>
        </p:grpSpPr>
        <p:sp>
          <p:nvSpPr>
            <p:cNvPr id="4712" name="Google Shape;4712;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3" name="Google Shape;4713;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4" name="Google Shape;4714;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5" name="Google Shape;4715;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6" name="Google Shape;4716;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7" name="Google Shape;4717;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8" name="Google Shape;4718;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9" name="Google Shape;4719;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0" name="Google Shape;4720;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1" name="Google Shape;4721;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2" name="Google Shape;4722;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3" name="Google Shape;4723;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4" name="Google Shape;4724;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725" name="Google Shape;4725;p109"/>
          <p:cNvGrpSpPr/>
          <p:nvPr/>
        </p:nvGrpSpPr>
        <p:grpSpPr>
          <a:xfrm rot="-9903713" flipH="1">
            <a:off x="1167043" y="2281224"/>
            <a:ext cx="907444" cy="671283"/>
            <a:chOff x="830525" y="3091250"/>
            <a:chExt cx="484300" cy="358275"/>
          </a:xfrm>
        </p:grpSpPr>
        <p:sp>
          <p:nvSpPr>
            <p:cNvPr id="4726" name="Google Shape;4726;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7" name="Google Shape;4727;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8" name="Google Shape;4728;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9" name="Google Shape;4729;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0" name="Google Shape;4730;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1" name="Google Shape;4731;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2" name="Google Shape;4732;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3" name="Google Shape;4733;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4" name="Google Shape;4734;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5" name="Google Shape;4735;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6" name="Google Shape;4736;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7" name="Google Shape;4737;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8" name="Google Shape;4738;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739" name="Google Shape;4739;p109"/>
          <p:cNvGrpSpPr/>
          <p:nvPr/>
        </p:nvGrpSpPr>
        <p:grpSpPr>
          <a:xfrm>
            <a:off x="1134899" y="1312376"/>
            <a:ext cx="6949938" cy="1436766"/>
            <a:chOff x="1134899" y="1312376"/>
            <a:chExt cx="6949938" cy="1436766"/>
          </a:xfrm>
        </p:grpSpPr>
        <p:sp>
          <p:nvSpPr>
            <p:cNvPr id="4740" name="Google Shape;4740;p109"/>
            <p:cNvSpPr/>
            <p:nvPr/>
          </p:nvSpPr>
          <p:spPr>
            <a:xfrm>
              <a:off x="1134899" y="1930250"/>
              <a:ext cx="6638536" cy="478250"/>
            </a:xfrm>
            <a:custGeom>
              <a:avLst/>
              <a:gdLst/>
              <a:ahLst/>
              <a:cxnLst/>
              <a:rect l="l" t="t" r="r" b="b"/>
              <a:pathLst>
                <a:path w="362712" h="19130" extrusionOk="0">
                  <a:moveTo>
                    <a:pt x="0" y="13495"/>
                  </a:moveTo>
                  <a:cubicBezTo>
                    <a:pt x="29959" y="9215"/>
                    <a:pt x="59957" y="-3358"/>
                    <a:pt x="89916" y="922"/>
                  </a:cubicBezTo>
                  <a:cubicBezTo>
                    <a:pt x="103596" y="2876"/>
                    <a:pt x="116430" y="8744"/>
                    <a:pt x="129540" y="13114"/>
                  </a:cubicBezTo>
                  <a:cubicBezTo>
                    <a:pt x="145293" y="18365"/>
                    <a:pt x="162566" y="20282"/>
                    <a:pt x="179070" y="18448"/>
                  </a:cubicBezTo>
                  <a:cubicBezTo>
                    <a:pt x="187435" y="17519"/>
                    <a:pt x="195935" y="17668"/>
                    <a:pt x="204216" y="16162"/>
                  </a:cubicBezTo>
                  <a:cubicBezTo>
                    <a:pt x="223157" y="12718"/>
                    <a:pt x="241120" y="4453"/>
                    <a:pt x="260223" y="2065"/>
                  </a:cubicBezTo>
                  <a:cubicBezTo>
                    <a:pt x="284446" y="-963"/>
                    <a:pt x="308295" y="10613"/>
                    <a:pt x="332232" y="15400"/>
                  </a:cubicBezTo>
                  <a:cubicBezTo>
                    <a:pt x="342598" y="17473"/>
                    <a:pt x="353257" y="11365"/>
                    <a:pt x="362712" y="6637"/>
                  </a:cubicBezTo>
                </a:path>
              </a:pathLst>
            </a:custGeom>
            <a:noFill/>
            <a:ln w="38100" cap="flat" cmpd="sng">
              <a:solidFill>
                <a:schemeClr val="dk1"/>
              </a:solidFill>
              <a:prstDash val="solid"/>
              <a:round/>
              <a:headEnd type="none" w="med" len="med"/>
              <a:tailEnd type="none" w="med" len="med"/>
            </a:ln>
          </p:spPr>
        </p:sp>
        <p:grpSp>
          <p:nvGrpSpPr>
            <p:cNvPr id="4741" name="Google Shape;4741;p109"/>
            <p:cNvGrpSpPr/>
            <p:nvPr/>
          </p:nvGrpSpPr>
          <p:grpSpPr>
            <a:xfrm rot="6267591" flipH="1">
              <a:off x="3836024" y="1901394"/>
              <a:ext cx="638683" cy="472484"/>
              <a:chOff x="830525" y="3091250"/>
              <a:chExt cx="484300" cy="358275"/>
            </a:xfrm>
          </p:grpSpPr>
          <p:sp>
            <p:nvSpPr>
              <p:cNvPr id="4742" name="Google Shape;4742;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3" name="Google Shape;4743;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4" name="Google Shape;4744;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5" name="Google Shape;4745;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6" name="Google Shape;4746;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7" name="Google Shape;4747;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8" name="Google Shape;4748;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9" name="Google Shape;4749;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0" name="Google Shape;4750;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1" name="Google Shape;4751;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2" name="Google Shape;4752;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3" name="Google Shape;4753;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4" name="Google Shape;4754;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755" name="Google Shape;4755;p109"/>
            <p:cNvGrpSpPr/>
            <p:nvPr/>
          </p:nvGrpSpPr>
          <p:grpSpPr>
            <a:xfrm rot="4960342" flipH="1">
              <a:off x="1473489" y="1556028"/>
              <a:ext cx="638680" cy="472518"/>
              <a:chOff x="830525" y="3091250"/>
              <a:chExt cx="484300" cy="358275"/>
            </a:xfrm>
          </p:grpSpPr>
          <p:sp>
            <p:nvSpPr>
              <p:cNvPr id="4756" name="Google Shape;4756;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7" name="Google Shape;4757;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8" name="Google Shape;4758;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9" name="Google Shape;4759;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0" name="Google Shape;4760;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1" name="Google Shape;4761;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2" name="Google Shape;4762;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3" name="Google Shape;4763;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4" name="Google Shape;4764;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5" name="Google Shape;4765;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6" name="Google Shape;4766;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7" name="Google Shape;4767;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8" name="Google Shape;4768;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769" name="Google Shape;4769;p109"/>
            <p:cNvGrpSpPr/>
            <p:nvPr/>
          </p:nvGrpSpPr>
          <p:grpSpPr>
            <a:xfrm rot="5400000">
              <a:off x="2269444" y="2003186"/>
              <a:ext cx="520526" cy="385074"/>
              <a:chOff x="830525" y="3091250"/>
              <a:chExt cx="484300" cy="358275"/>
            </a:xfrm>
          </p:grpSpPr>
          <p:sp>
            <p:nvSpPr>
              <p:cNvPr id="4770" name="Google Shape;4770;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1" name="Google Shape;4771;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2" name="Google Shape;4772;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3" name="Google Shape;4773;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4" name="Google Shape;4774;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5" name="Google Shape;4775;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6" name="Google Shape;4776;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7" name="Google Shape;4777;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8" name="Google Shape;4778;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9" name="Google Shape;4779;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0" name="Google Shape;4780;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1" name="Google Shape;4781;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2" name="Google Shape;4782;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783" name="Google Shape;4783;p109"/>
            <p:cNvGrpSpPr/>
            <p:nvPr/>
          </p:nvGrpSpPr>
          <p:grpSpPr>
            <a:xfrm rot="5229134" flipH="1">
              <a:off x="4514169" y="1914951"/>
              <a:ext cx="520539" cy="385084"/>
              <a:chOff x="830525" y="3091250"/>
              <a:chExt cx="484300" cy="358275"/>
            </a:xfrm>
          </p:grpSpPr>
          <p:sp>
            <p:nvSpPr>
              <p:cNvPr id="4784" name="Google Shape;4784;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5" name="Google Shape;4785;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6" name="Google Shape;4786;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7" name="Google Shape;4787;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8" name="Google Shape;4788;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9" name="Google Shape;4789;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0" name="Google Shape;4790;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1" name="Google Shape;4791;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2" name="Google Shape;4792;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3" name="Google Shape;4793;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4" name="Google Shape;4794;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5" name="Google Shape;4795;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6" name="Google Shape;4796;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797" name="Google Shape;4797;p109"/>
            <p:cNvGrpSpPr/>
            <p:nvPr/>
          </p:nvGrpSpPr>
          <p:grpSpPr>
            <a:xfrm rot="5400000">
              <a:off x="5377856" y="2177011"/>
              <a:ext cx="520526" cy="385074"/>
              <a:chOff x="830525" y="3091250"/>
              <a:chExt cx="484300" cy="358275"/>
            </a:xfrm>
          </p:grpSpPr>
          <p:sp>
            <p:nvSpPr>
              <p:cNvPr id="4798" name="Google Shape;4798;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9" name="Google Shape;4799;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0" name="Google Shape;4800;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1" name="Google Shape;4801;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2" name="Google Shape;4802;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3" name="Google Shape;4803;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4" name="Google Shape;4804;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5" name="Google Shape;4805;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6" name="Google Shape;4806;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7" name="Google Shape;4807;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8" name="Google Shape;4808;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9" name="Google Shape;4809;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0" name="Google Shape;4810;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811" name="Google Shape;4811;p109"/>
            <p:cNvGrpSpPr/>
            <p:nvPr/>
          </p:nvGrpSpPr>
          <p:grpSpPr>
            <a:xfrm rot="6120005" flipH="1">
              <a:off x="7468000" y="1751060"/>
              <a:ext cx="638704" cy="472500"/>
              <a:chOff x="830525" y="3091250"/>
              <a:chExt cx="484300" cy="358275"/>
            </a:xfrm>
          </p:grpSpPr>
          <p:sp>
            <p:nvSpPr>
              <p:cNvPr id="4812" name="Google Shape;4812;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3" name="Google Shape;4813;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4" name="Google Shape;4814;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5" name="Google Shape;4815;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6" name="Google Shape;4816;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7" name="Google Shape;4817;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8" name="Google Shape;4818;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9" name="Google Shape;4819;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0" name="Google Shape;4820;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1" name="Google Shape;4821;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2" name="Google Shape;4822;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3" name="Google Shape;4823;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4" name="Google Shape;4824;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825" name="Google Shape;4825;p109"/>
            <p:cNvGrpSpPr/>
            <p:nvPr/>
          </p:nvGrpSpPr>
          <p:grpSpPr>
            <a:xfrm rot="-10348696" flipH="1">
              <a:off x="7312870" y="2331637"/>
              <a:ext cx="520549" cy="385091"/>
              <a:chOff x="830525" y="3091250"/>
              <a:chExt cx="484300" cy="358275"/>
            </a:xfrm>
          </p:grpSpPr>
          <p:sp>
            <p:nvSpPr>
              <p:cNvPr id="4826" name="Google Shape;4826;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7" name="Google Shape;4827;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8" name="Google Shape;4828;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9" name="Google Shape;4829;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0" name="Google Shape;4830;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1" name="Google Shape;4831;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2" name="Google Shape;4832;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3" name="Google Shape;4833;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4" name="Google Shape;4834;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5" name="Google Shape;4835;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6" name="Google Shape;4836;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7" name="Google Shape;4837;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8" name="Google Shape;4838;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839" name="Google Shape;4839;p109"/>
            <p:cNvGrpSpPr/>
            <p:nvPr/>
          </p:nvGrpSpPr>
          <p:grpSpPr>
            <a:xfrm rot="4769818" flipH="1">
              <a:off x="5584113" y="1433191"/>
              <a:ext cx="638693" cy="472492"/>
              <a:chOff x="830525" y="3091250"/>
              <a:chExt cx="484300" cy="358275"/>
            </a:xfrm>
          </p:grpSpPr>
          <p:sp>
            <p:nvSpPr>
              <p:cNvPr id="4840" name="Google Shape;4840;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1" name="Google Shape;4841;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2" name="Google Shape;4842;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3" name="Google Shape;4843;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4" name="Google Shape;4844;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5" name="Google Shape;4845;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6" name="Google Shape;4846;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7" name="Google Shape;4847;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8" name="Google Shape;4848;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9" name="Google Shape;4849;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0" name="Google Shape;4850;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1" name="Google Shape;4851;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2" name="Google Shape;4852;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853" name="Google Shape;4853;p109"/>
            <p:cNvGrpSpPr/>
            <p:nvPr/>
          </p:nvGrpSpPr>
          <p:grpSpPr>
            <a:xfrm rot="6286160" flipH="1">
              <a:off x="6209738" y="1581500"/>
              <a:ext cx="520531" cy="385078"/>
              <a:chOff x="830525" y="3091250"/>
              <a:chExt cx="484300" cy="358275"/>
            </a:xfrm>
          </p:grpSpPr>
          <p:sp>
            <p:nvSpPr>
              <p:cNvPr id="4854" name="Google Shape;4854;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5" name="Google Shape;4855;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6" name="Google Shape;4856;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7" name="Google Shape;4857;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8" name="Google Shape;4858;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9" name="Google Shape;4859;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0" name="Google Shape;4860;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1" name="Google Shape;4861;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2" name="Google Shape;4862;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3" name="Google Shape;4863;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4" name="Google Shape;4864;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5" name="Google Shape;4865;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6" name="Google Shape;4866;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867" name="Google Shape;4867;p109"/>
            <p:cNvGrpSpPr/>
            <p:nvPr/>
          </p:nvGrpSpPr>
          <p:grpSpPr>
            <a:xfrm rot="6967441" flipH="1">
              <a:off x="2826207" y="1539359"/>
              <a:ext cx="638708" cy="472503"/>
              <a:chOff x="830525" y="3091250"/>
              <a:chExt cx="484300" cy="358275"/>
            </a:xfrm>
          </p:grpSpPr>
          <p:sp>
            <p:nvSpPr>
              <p:cNvPr id="4868" name="Google Shape;4868;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9" name="Google Shape;4869;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0" name="Google Shape;4870;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1" name="Google Shape;4871;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2" name="Google Shape;4872;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3" name="Google Shape;4873;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4" name="Google Shape;4874;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5" name="Google Shape;4875;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6" name="Google Shape;4876;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7" name="Google Shape;4877;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8" name="Google Shape;4878;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9" name="Google Shape;4879;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0" name="Google Shape;4880;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4881" name="Google Shape;4881;p109"/>
          <p:cNvGrpSpPr/>
          <p:nvPr/>
        </p:nvGrpSpPr>
        <p:grpSpPr>
          <a:xfrm rot="-2388593" flipH="1">
            <a:off x="3510398" y="4716464"/>
            <a:ext cx="494404" cy="365727"/>
            <a:chOff x="830525" y="3091250"/>
            <a:chExt cx="484300" cy="358275"/>
          </a:xfrm>
        </p:grpSpPr>
        <p:sp>
          <p:nvSpPr>
            <p:cNvPr id="4882" name="Google Shape;4882;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3" name="Google Shape;4883;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4" name="Google Shape;4884;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5" name="Google Shape;4885;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886" name="Google Shape;4886;p109"/>
          <p:cNvGrpSpPr/>
          <p:nvPr/>
        </p:nvGrpSpPr>
        <p:grpSpPr>
          <a:xfrm rot="2388593">
            <a:off x="5139198" y="4716464"/>
            <a:ext cx="494404" cy="365727"/>
            <a:chOff x="830525" y="3091250"/>
            <a:chExt cx="484300" cy="358275"/>
          </a:xfrm>
        </p:grpSpPr>
        <p:sp>
          <p:nvSpPr>
            <p:cNvPr id="4887" name="Google Shape;4887;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8" name="Google Shape;4888;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9" name="Google Shape;4889;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0" name="Google Shape;4890;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891" name="Google Shape;4891;p109">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4892" name="Google Shape;4892;p109">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893" name="Google Shape;4893;p109">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4" name="Google Shape;4894;p109">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895" name="Google Shape;4895;p109"/>
          <p:cNvGrpSpPr/>
          <p:nvPr/>
        </p:nvGrpSpPr>
        <p:grpSpPr>
          <a:xfrm rot="-9203717" flipH="1">
            <a:off x="3005207" y="2207598"/>
            <a:ext cx="907429" cy="671265"/>
            <a:chOff x="830525" y="3091250"/>
            <a:chExt cx="484300" cy="358275"/>
          </a:xfrm>
        </p:grpSpPr>
        <p:sp>
          <p:nvSpPr>
            <p:cNvPr id="4896" name="Google Shape;4896;p10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7" name="Google Shape;4897;p10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8" name="Google Shape;4898;p10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9" name="Google Shape;4899;p109"/>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0" name="Google Shape;4900;p109"/>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1" name="Google Shape;4901;p109"/>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2" name="Google Shape;4902;p109"/>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3" name="Google Shape;4903;p109"/>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4" name="Google Shape;4904;p109"/>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5" name="Google Shape;4905;p109"/>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6" name="Google Shape;4906;p109"/>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7" name="Google Shape;4907;p109"/>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8" name="Google Shape;4908;p10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725"/>
                                        </p:tgtEl>
                                        <p:attrNameLst>
                                          <p:attrName>style.visibility</p:attrName>
                                        </p:attrNameLst>
                                      </p:cBhvr>
                                      <p:to>
                                        <p:strVal val="visible"/>
                                      </p:to>
                                    </p:set>
                                    <p:animEffect transition="in" filter="fade">
                                      <p:cBhvr>
                                        <p:cTn id="7" dur="1000"/>
                                        <p:tgtEl>
                                          <p:spTgt spid="472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895"/>
                                        </p:tgtEl>
                                        <p:attrNameLst>
                                          <p:attrName>style.visibility</p:attrName>
                                        </p:attrNameLst>
                                      </p:cBhvr>
                                      <p:to>
                                        <p:strVal val="visible"/>
                                      </p:to>
                                    </p:set>
                                    <p:animEffect transition="in" filter="fade">
                                      <p:cBhvr>
                                        <p:cTn id="11" dur="1000"/>
                                        <p:tgtEl>
                                          <p:spTgt spid="4895"/>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4711"/>
                                        </p:tgtEl>
                                        <p:attrNameLst>
                                          <p:attrName>style.visibility</p:attrName>
                                        </p:attrNameLst>
                                      </p:cBhvr>
                                      <p:to>
                                        <p:strVal val="visible"/>
                                      </p:to>
                                    </p:set>
                                    <p:animEffect transition="in" filter="fade">
                                      <p:cBhvr>
                                        <p:cTn id="15" dur="1000"/>
                                        <p:tgtEl>
                                          <p:spTgt spid="4711"/>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4697"/>
                                        </p:tgtEl>
                                        <p:attrNameLst>
                                          <p:attrName>style.visibility</p:attrName>
                                        </p:attrNameLst>
                                      </p:cBhvr>
                                      <p:to>
                                        <p:strVal val="visible"/>
                                      </p:to>
                                    </p:set>
                                    <p:animEffect transition="in" filter="fade">
                                      <p:cBhvr>
                                        <p:cTn id="19" dur="1000"/>
                                        <p:tgtEl>
                                          <p:spTgt spid="46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912"/>
        <p:cNvGrpSpPr/>
        <p:nvPr/>
      </p:nvGrpSpPr>
      <p:grpSpPr>
        <a:xfrm>
          <a:off x="0" y="0"/>
          <a:ext cx="0" cy="0"/>
          <a:chOff x="0" y="0"/>
          <a:chExt cx="0" cy="0"/>
        </a:xfrm>
      </p:grpSpPr>
      <p:sp>
        <p:nvSpPr>
          <p:cNvPr id="4913" name="Google Shape;4913;p110"/>
          <p:cNvSpPr txBox="1">
            <a:spLocks noGrp="1"/>
          </p:cNvSpPr>
          <p:nvPr>
            <p:ph type="title"/>
          </p:nvPr>
        </p:nvSpPr>
        <p:spPr>
          <a:xfrm>
            <a:off x="1121075" y="3011163"/>
            <a:ext cx="2108700" cy="904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دونالد جیمز</a:t>
            </a:r>
            <a:endParaRPr dirty="0">
              <a:cs typeface="B Nazanin" panose="00000400000000000000" pitchFamily="2" charset="-78"/>
            </a:endParaRPr>
          </a:p>
        </p:txBody>
      </p:sp>
      <p:sp>
        <p:nvSpPr>
          <p:cNvPr id="4914" name="Google Shape;4914;p110"/>
          <p:cNvSpPr txBox="1">
            <a:spLocks noGrp="1"/>
          </p:cNvSpPr>
          <p:nvPr>
            <p:ph type="subTitle" idx="1"/>
          </p:nvPr>
        </p:nvSpPr>
        <p:spPr>
          <a:xfrm>
            <a:off x="985025" y="3943017"/>
            <a:ext cx="2380800" cy="653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sp>
        <p:nvSpPr>
          <p:cNvPr id="4915" name="Google Shape;4915;p110"/>
          <p:cNvSpPr txBox="1">
            <a:spLocks noGrp="1"/>
          </p:cNvSpPr>
          <p:nvPr>
            <p:ph type="title" idx="2"/>
          </p:nvPr>
        </p:nvSpPr>
        <p:spPr>
          <a:xfrm>
            <a:off x="3245550" y="3011163"/>
            <a:ext cx="2380800" cy="904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سوزان استخوان</a:t>
            </a:r>
            <a:endParaRPr dirty="0">
              <a:cs typeface="B Nazanin" panose="00000400000000000000" pitchFamily="2" charset="-78"/>
            </a:endParaRPr>
          </a:p>
        </p:txBody>
      </p:sp>
      <p:sp>
        <p:nvSpPr>
          <p:cNvPr id="4916" name="Google Shape;4916;p110"/>
          <p:cNvSpPr txBox="1">
            <a:spLocks noGrp="1"/>
          </p:cNvSpPr>
          <p:nvPr>
            <p:ph type="subTitle" idx="3"/>
          </p:nvPr>
        </p:nvSpPr>
        <p:spPr>
          <a:xfrm>
            <a:off x="3381600" y="3943017"/>
            <a:ext cx="2380800" cy="653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sp>
        <p:nvSpPr>
          <p:cNvPr id="4917" name="Google Shape;4917;p110"/>
          <p:cNvSpPr txBox="1">
            <a:spLocks noGrp="1"/>
          </p:cNvSpPr>
          <p:nvPr>
            <p:ph type="title" idx="4"/>
          </p:nvPr>
        </p:nvSpPr>
        <p:spPr>
          <a:xfrm>
            <a:off x="-121167" y="53086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تیم ما</a:t>
            </a:r>
            <a:endParaRPr dirty="0">
              <a:cs typeface="B Nazanin" panose="00000400000000000000" pitchFamily="2" charset="-78"/>
            </a:endParaRPr>
          </a:p>
        </p:txBody>
      </p:sp>
      <p:sp>
        <p:nvSpPr>
          <p:cNvPr id="4918" name="Google Shape;4918;p110"/>
          <p:cNvSpPr txBox="1">
            <a:spLocks noGrp="1"/>
          </p:cNvSpPr>
          <p:nvPr>
            <p:ph type="title" idx="5"/>
          </p:nvPr>
        </p:nvSpPr>
        <p:spPr>
          <a:xfrm>
            <a:off x="5914225" y="3011163"/>
            <a:ext cx="2108700" cy="904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آداماسمیت</a:t>
            </a:r>
            <a:endParaRPr dirty="0">
              <a:cs typeface="B Nazanin" panose="00000400000000000000" pitchFamily="2" charset="-78"/>
            </a:endParaRPr>
          </a:p>
        </p:txBody>
      </p:sp>
      <p:sp>
        <p:nvSpPr>
          <p:cNvPr id="4919" name="Google Shape;4919;p110"/>
          <p:cNvSpPr txBox="1">
            <a:spLocks noGrp="1"/>
          </p:cNvSpPr>
          <p:nvPr>
            <p:ph type="subTitle" idx="6"/>
          </p:nvPr>
        </p:nvSpPr>
        <p:spPr>
          <a:xfrm>
            <a:off x="5778175" y="3943017"/>
            <a:ext cx="2380800" cy="653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pic>
        <p:nvPicPr>
          <p:cNvPr id="4920" name="Google Shape;4920;p110"/>
          <p:cNvPicPr preferRelativeResize="0"/>
          <p:nvPr/>
        </p:nvPicPr>
        <p:blipFill rotWithShape="1">
          <a:blip r:embed="rId3">
            <a:alphaModFix/>
          </a:blip>
          <a:srcRect l="3443" t="1784" r="6409" b="8068"/>
          <a:stretch/>
        </p:blipFill>
        <p:spPr>
          <a:xfrm>
            <a:off x="1380975" y="1384628"/>
            <a:ext cx="1591800" cy="1591800"/>
          </a:xfrm>
          <a:prstGeom prst="ellipse">
            <a:avLst/>
          </a:prstGeom>
          <a:noFill/>
          <a:ln>
            <a:noFill/>
          </a:ln>
        </p:spPr>
      </p:pic>
      <p:pic>
        <p:nvPicPr>
          <p:cNvPr id="4921" name="Google Shape;4921;p110"/>
          <p:cNvPicPr preferRelativeResize="0"/>
          <p:nvPr/>
        </p:nvPicPr>
        <p:blipFill rotWithShape="1">
          <a:blip r:embed="rId4">
            <a:alphaModFix/>
          </a:blip>
          <a:srcRect l="5451" r="1835" b="7287"/>
          <a:stretch/>
        </p:blipFill>
        <p:spPr>
          <a:xfrm>
            <a:off x="3774577" y="1384628"/>
            <a:ext cx="1594800" cy="1591800"/>
          </a:xfrm>
          <a:prstGeom prst="ellipse">
            <a:avLst/>
          </a:prstGeom>
          <a:noFill/>
          <a:ln>
            <a:noFill/>
          </a:ln>
        </p:spPr>
      </p:pic>
      <p:pic>
        <p:nvPicPr>
          <p:cNvPr id="4922" name="Google Shape;4922;p110"/>
          <p:cNvPicPr preferRelativeResize="0"/>
          <p:nvPr/>
        </p:nvPicPr>
        <p:blipFill rotWithShape="1">
          <a:blip r:embed="rId5">
            <a:alphaModFix/>
          </a:blip>
          <a:srcRect r="-280" b="-280"/>
          <a:stretch/>
        </p:blipFill>
        <p:spPr>
          <a:xfrm>
            <a:off x="6171173" y="1382528"/>
            <a:ext cx="1594800" cy="1596000"/>
          </a:xfrm>
          <a:prstGeom prst="ellipse">
            <a:avLst/>
          </a:prstGeom>
          <a:noFill/>
          <a:ln>
            <a:noFill/>
          </a:ln>
        </p:spPr>
      </p:pic>
      <p:grpSp>
        <p:nvGrpSpPr>
          <p:cNvPr id="4923" name="Google Shape;4923;p110"/>
          <p:cNvGrpSpPr/>
          <p:nvPr/>
        </p:nvGrpSpPr>
        <p:grpSpPr>
          <a:xfrm rot="-2388593" flipH="1">
            <a:off x="3510398" y="4716464"/>
            <a:ext cx="494404" cy="365727"/>
            <a:chOff x="830525" y="3091250"/>
            <a:chExt cx="484300" cy="358275"/>
          </a:xfrm>
        </p:grpSpPr>
        <p:sp>
          <p:nvSpPr>
            <p:cNvPr id="4924" name="Google Shape;4924;p11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25" name="Google Shape;4925;p11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26" name="Google Shape;4926;p11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27" name="Google Shape;4927;p11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928" name="Google Shape;4928;p110"/>
          <p:cNvGrpSpPr/>
          <p:nvPr/>
        </p:nvGrpSpPr>
        <p:grpSpPr>
          <a:xfrm rot="2388593">
            <a:off x="5139198" y="4716464"/>
            <a:ext cx="494404" cy="365727"/>
            <a:chOff x="830525" y="3091250"/>
            <a:chExt cx="484300" cy="358275"/>
          </a:xfrm>
        </p:grpSpPr>
        <p:sp>
          <p:nvSpPr>
            <p:cNvPr id="4929" name="Google Shape;4929;p11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30" name="Google Shape;4930;p11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31" name="Google Shape;4931;p11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32" name="Google Shape;4932;p11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933" name="Google Shape;4933;p110">
            <a:hlinkClick r:id="rId6"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4934" name="Google Shape;4934;p110">
            <a:hlinkClick r:id="rId7"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935" name="Google Shape;4935;p110">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36" name="Google Shape;4936;p110">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920"/>
                                        </p:tgtEl>
                                        <p:attrNameLst>
                                          <p:attrName>style.visibility</p:attrName>
                                        </p:attrNameLst>
                                      </p:cBhvr>
                                      <p:to>
                                        <p:strVal val="visible"/>
                                      </p:to>
                                    </p:set>
                                    <p:animEffect transition="in" filter="fade">
                                      <p:cBhvr>
                                        <p:cTn id="7" dur="1000"/>
                                        <p:tgtEl>
                                          <p:spTgt spid="492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921"/>
                                        </p:tgtEl>
                                        <p:attrNameLst>
                                          <p:attrName>style.visibility</p:attrName>
                                        </p:attrNameLst>
                                      </p:cBhvr>
                                      <p:to>
                                        <p:strVal val="visible"/>
                                      </p:to>
                                    </p:set>
                                    <p:animEffect transition="in" filter="fade">
                                      <p:cBhvr>
                                        <p:cTn id="11" dur="1000"/>
                                        <p:tgtEl>
                                          <p:spTgt spid="4921"/>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4922"/>
                                        </p:tgtEl>
                                        <p:attrNameLst>
                                          <p:attrName>style.visibility</p:attrName>
                                        </p:attrNameLst>
                                      </p:cBhvr>
                                      <p:to>
                                        <p:strVal val="visible"/>
                                      </p:to>
                                    </p:set>
                                    <p:animEffect transition="in" filter="fade">
                                      <p:cBhvr>
                                        <p:cTn id="15" dur="1000"/>
                                        <p:tgtEl>
                                          <p:spTgt spid="49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70"/>
        <p:cNvGrpSpPr/>
        <p:nvPr/>
      </p:nvGrpSpPr>
      <p:grpSpPr>
        <a:xfrm>
          <a:off x="0" y="0"/>
          <a:ext cx="0" cy="0"/>
          <a:chOff x="0" y="0"/>
          <a:chExt cx="0" cy="0"/>
        </a:xfrm>
      </p:grpSpPr>
      <p:sp>
        <p:nvSpPr>
          <p:cNvPr id="2071" name="Google Shape;2071;p66"/>
          <p:cNvSpPr/>
          <p:nvPr/>
        </p:nvSpPr>
        <p:spPr>
          <a:xfrm>
            <a:off x="2930463" y="1386300"/>
            <a:ext cx="1344300" cy="13443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2" name="Google Shape;2072;p66"/>
          <p:cNvSpPr/>
          <p:nvPr/>
        </p:nvSpPr>
        <p:spPr>
          <a:xfrm>
            <a:off x="4855838" y="1386300"/>
            <a:ext cx="1344300" cy="13443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3" name="Google Shape;2073;p66"/>
          <p:cNvSpPr/>
          <p:nvPr/>
        </p:nvSpPr>
        <p:spPr>
          <a:xfrm>
            <a:off x="6780313" y="1386300"/>
            <a:ext cx="1344300" cy="13443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4" name="Google Shape;2074;p66"/>
          <p:cNvSpPr/>
          <p:nvPr/>
        </p:nvSpPr>
        <p:spPr>
          <a:xfrm>
            <a:off x="1005088" y="1386300"/>
            <a:ext cx="1344300" cy="13443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5" name="Google Shape;2075;p66"/>
          <p:cNvSpPr txBox="1">
            <a:spLocks noGrp="1"/>
          </p:cNvSpPr>
          <p:nvPr>
            <p:ph type="title" idx="2"/>
          </p:nvPr>
        </p:nvSpPr>
        <p:spPr>
          <a:xfrm>
            <a:off x="712588" y="3016038"/>
            <a:ext cx="1929300" cy="501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درس</a:t>
            </a:r>
            <a:r>
              <a:rPr lang="en" dirty="0">
                <a:cs typeface="B Nazanin" panose="00000700000000000000" pitchFamily="2" charset="-78"/>
              </a:rPr>
              <a:t> 1</a:t>
            </a:r>
            <a:endParaRPr dirty="0">
              <a:cs typeface="B Nazanin" panose="00000700000000000000" pitchFamily="2" charset="-78"/>
            </a:endParaRPr>
          </a:p>
        </p:txBody>
      </p:sp>
      <p:sp>
        <p:nvSpPr>
          <p:cNvPr id="2076" name="Google Shape;2076;p66"/>
          <p:cNvSpPr txBox="1">
            <a:spLocks noGrp="1"/>
          </p:cNvSpPr>
          <p:nvPr>
            <p:ph type="title" idx="9"/>
          </p:nvPr>
        </p:nvSpPr>
        <p:spPr>
          <a:xfrm>
            <a:off x="712588" y="1761750"/>
            <a:ext cx="19293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077" name="Google Shape;2077;p66"/>
          <p:cNvSpPr txBox="1">
            <a:spLocks noGrp="1"/>
          </p:cNvSpPr>
          <p:nvPr>
            <p:ph type="title" idx="3"/>
          </p:nvPr>
        </p:nvSpPr>
        <p:spPr>
          <a:xfrm>
            <a:off x="2640946" y="3016739"/>
            <a:ext cx="1929300" cy="501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درس</a:t>
            </a:r>
            <a:r>
              <a:rPr lang="en" dirty="0">
                <a:cs typeface="B Nazanin" panose="00000700000000000000" pitchFamily="2" charset="-78"/>
              </a:rPr>
              <a:t> 2</a:t>
            </a:r>
            <a:endParaRPr dirty="0">
              <a:cs typeface="B Nazanin" panose="00000700000000000000" pitchFamily="2" charset="-78"/>
            </a:endParaRPr>
          </a:p>
        </p:txBody>
      </p:sp>
      <p:sp>
        <p:nvSpPr>
          <p:cNvPr id="2078" name="Google Shape;2078;p66"/>
          <p:cNvSpPr txBox="1">
            <a:spLocks noGrp="1"/>
          </p:cNvSpPr>
          <p:nvPr>
            <p:ph type="title" idx="13"/>
          </p:nvPr>
        </p:nvSpPr>
        <p:spPr>
          <a:xfrm>
            <a:off x="2637663" y="1761750"/>
            <a:ext cx="19293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079" name="Google Shape;2079;p66"/>
          <p:cNvSpPr txBox="1">
            <a:spLocks noGrp="1"/>
          </p:cNvSpPr>
          <p:nvPr>
            <p:ph type="title"/>
          </p:nvPr>
        </p:nvSpPr>
        <p:spPr>
          <a:xfrm>
            <a:off x="-409622" y="364275"/>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080" name="Google Shape;2080;p66"/>
          <p:cNvSpPr txBox="1">
            <a:spLocks noGrp="1"/>
          </p:cNvSpPr>
          <p:nvPr>
            <p:ph type="subTitle" idx="1"/>
          </p:nvPr>
        </p:nvSpPr>
        <p:spPr>
          <a:xfrm>
            <a:off x="712588" y="3581838"/>
            <a:ext cx="1929300" cy="729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081" name="Google Shape;2081;p66"/>
          <p:cNvSpPr txBox="1">
            <a:spLocks noGrp="1"/>
          </p:cNvSpPr>
          <p:nvPr>
            <p:ph type="subTitle" idx="4"/>
          </p:nvPr>
        </p:nvSpPr>
        <p:spPr>
          <a:xfrm>
            <a:off x="2640946" y="3582575"/>
            <a:ext cx="1929300" cy="729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082" name="Google Shape;2082;p66"/>
          <p:cNvSpPr txBox="1">
            <a:spLocks noGrp="1"/>
          </p:cNvSpPr>
          <p:nvPr>
            <p:ph type="title" idx="5"/>
          </p:nvPr>
        </p:nvSpPr>
        <p:spPr>
          <a:xfrm>
            <a:off x="4569304" y="3016050"/>
            <a:ext cx="1929300" cy="501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درس</a:t>
            </a:r>
            <a:r>
              <a:rPr lang="en" dirty="0">
                <a:cs typeface="B Nazanin" panose="00000700000000000000" pitchFamily="2" charset="-78"/>
              </a:rPr>
              <a:t> 3</a:t>
            </a:r>
            <a:endParaRPr dirty="0">
              <a:cs typeface="B Nazanin" panose="00000700000000000000" pitchFamily="2" charset="-78"/>
            </a:endParaRPr>
          </a:p>
        </p:txBody>
      </p:sp>
      <p:sp>
        <p:nvSpPr>
          <p:cNvPr id="2083" name="Google Shape;2083;p66"/>
          <p:cNvSpPr txBox="1">
            <a:spLocks noGrp="1"/>
          </p:cNvSpPr>
          <p:nvPr>
            <p:ph type="subTitle" idx="6"/>
          </p:nvPr>
        </p:nvSpPr>
        <p:spPr>
          <a:xfrm>
            <a:off x="4569304" y="3581850"/>
            <a:ext cx="1929300" cy="729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084" name="Google Shape;2084;p66"/>
          <p:cNvSpPr txBox="1">
            <a:spLocks noGrp="1"/>
          </p:cNvSpPr>
          <p:nvPr>
            <p:ph type="title" idx="7"/>
          </p:nvPr>
        </p:nvSpPr>
        <p:spPr>
          <a:xfrm>
            <a:off x="6505712" y="3016750"/>
            <a:ext cx="1925700" cy="501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درس</a:t>
            </a:r>
            <a:r>
              <a:rPr lang="en" dirty="0">
                <a:cs typeface="B Nazanin" panose="00000700000000000000" pitchFamily="2" charset="-78"/>
              </a:rPr>
              <a:t> 4</a:t>
            </a:r>
            <a:endParaRPr dirty="0">
              <a:cs typeface="B Nazanin" panose="00000700000000000000" pitchFamily="2" charset="-78"/>
            </a:endParaRPr>
          </a:p>
        </p:txBody>
      </p:sp>
      <p:sp>
        <p:nvSpPr>
          <p:cNvPr id="2085" name="Google Shape;2085;p66"/>
          <p:cNvSpPr txBox="1">
            <a:spLocks noGrp="1"/>
          </p:cNvSpPr>
          <p:nvPr>
            <p:ph type="subTitle" idx="8"/>
          </p:nvPr>
        </p:nvSpPr>
        <p:spPr>
          <a:xfrm>
            <a:off x="6505712" y="3582579"/>
            <a:ext cx="1925700" cy="729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086" name="Google Shape;2086;p66"/>
          <p:cNvSpPr txBox="1">
            <a:spLocks noGrp="1"/>
          </p:cNvSpPr>
          <p:nvPr>
            <p:ph type="title" idx="14"/>
          </p:nvPr>
        </p:nvSpPr>
        <p:spPr>
          <a:xfrm>
            <a:off x="4562738" y="1761750"/>
            <a:ext cx="19293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087" name="Google Shape;2087;p66"/>
          <p:cNvSpPr txBox="1">
            <a:spLocks noGrp="1"/>
          </p:cNvSpPr>
          <p:nvPr>
            <p:ph type="title" idx="15"/>
          </p:nvPr>
        </p:nvSpPr>
        <p:spPr>
          <a:xfrm>
            <a:off x="6487813" y="1761750"/>
            <a:ext cx="19293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grpSp>
        <p:nvGrpSpPr>
          <p:cNvPr id="2088" name="Google Shape;2088;p66"/>
          <p:cNvGrpSpPr/>
          <p:nvPr/>
        </p:nvGrpSpPr>
        <p:grpSpPr>
          <a:xfrm rot="-2388593" flipH="1">
            <a:off x="3510398" y="4716464"/>
            <a:ext cx="494404" cy="365727"/>
            <a:chOff x="830525" y="3091250"/>
            <a:chExt cx="484300" cy="358275"/>
          </a:xfrm>
        </p:grpSpPr>
        <p:sp>
          <p:nvSpPr>
            <p:cNvPr id="2089" name="Google Shape;2089;p6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0" name="Google Shape;2090;p6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1" name="Google Shape;2091;p6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2" name="Google Shape;2092;p6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093" name="Google Shape;2093;p66"/>
          <p:cNvGrpSpPr/>
          <p:nvPr/>
        </p:nvGrpSpPr>
        <p:grpSpPr>
          <a:xfrm rot="2388593">
            <a:off x="5139198" y="4716464"/>
            <a:ext cx="494404" cy="365727"/>
            <a:chOff x="830525" y="3091250"/>
            <a:chExt cx="484300" cy="358275"/>
          </a:xfrm>
        </p:grpSpPr>
        <p:sp>
          <p:nvSpPr>
            <p:cNvPr id="2094" name="Google Shape;2094;p6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5" name="Google Shape;2095;p6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6" name="Google Shape;2096;p6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7" name="Google Shape;2097;p6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2098" name="Google Shape;2098;p66">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2"/>
                </a:solidFill>
                <a:latin typeface="Gorditas"/>
                <a:ea typeface="Gorditas"/>
                <a:cs typeface="B Nazanin" panose="00000700000000000000" pitchFamily="2" charset="-78"/>
                <a:sym typeface="Gorditas"/>
              </a:rPr>
              <a:t>0</a:t>
            </a:r>
            <a:endParaRPr sz="1000" b="1">
              <a:solidFill>
                <a:schemeClr val="dk2"/>
              </a:solidFill>
              <a:latin typeface="Gorditas"/>
              <a:ea typeface="Gorditas"/>
              <a:cs typeface="B Nazanin" panose="00000700000000000000" pitchFamily="2" charset="-78"/>
              <a:sym typeface="Gorditas"/>
            </a:endParaRPr>
          </a:p>
        </p:txBody>
      </p:sp>
      <p:sp>
        <p:nvSpPr>
          <p:cNvPr id="2099" name="Google Shape;2099;p66">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2"/>
                </a:solidFill>
                <a:latin typeface="Gorditas"/>
                <a:ea typeface="Gorditas"/>
                <a:cs typeface="B Nazanin" panose="00000700000000000000" pitchFamily="2" charset="-78"/>
                <a:sym typeface="Gorditas"/>
              </a:rPr>
              <a:t>H</a:t>
            </a:r>
            <a:endParaRPr sz="1000" b="1">
              <a:solidFill>
                <a:schemeClr val="dk2"/>
              </a:solidFill>
              <a:latin typeface="Gorditas"/>
              <a:ea typeface="Gorditas"/>
              <a:cs typeface="B Nazanin" panose="00000700000000000000" pitchFamily="2" charset="-78"/>
              <a:sym typeface="Gorditas"/>
            </a:endParaRPr>
          </a:p>
        </p:txBody>
      </p:sp>
      <p:sp>
        <p:nvSpPr>
          <p:cNvPr id="2100" name="Google Shape;2100;p66">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1" name="Google Shape;2101;p66">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940"/>
        <p:cNvGrpSpPr/>
        <p:nvPr/>
      </p:nvGrpSpPr>
      <p:grpSpPr>
        <a:xfrm>
          <a:off x="0" y="0"/>
          <a:ext cx="0" cy="0"/>
          <a:chOff x="0" y="0"/>
          <a:chExt cx="0" cy="0"/>
        </a:xfrm>
      </p:grpSpPr>
      <p:pic>
        <p:nvPicPr>
          <p:cNvPr id="4941" name="Google Shape;4941;p111"/>
          <p:cNvPicPr preferRelativeResize="0"/>
          <p:nvPr/>
        </p:nvPicPr>
        <p:blipFill rotWithShape="1">
          <a:blip r:embed="rId3">
            <a:alphaModFix/>
          </a:blip>
          <a:srcRect l="27224" t="11715" r="13656"/>
          <a:stretch/>
        </p:blipFill>
        <p:spPr>
          <a:xfrm>
            <a:off x="4318150" y="3525"/>
            <a:ext cx="5166523" cy="5143501"/>
          </a:xfrm>
          <a:prstGeom prst="rect">
            <a:avLst/>
          </a:prstGeom>
          <a:noFill/>
          <a:ln>
            <a:noFill/>
          </a:ln>
        </p:spPr>
      </p:pic>
      <p:sp>
        <p:nvSpPr>
          <p:cNvPr id="4942" name="Google Shape;4942;p111"/>
          <p:cNvSpPr/>
          <p:nvPr/>
        </p:nvSpPr>
        <p:spPr>
          <a:xfrm rot="5400000">
            <a:off x="1943282" y="1878067"/>
            <a:ext cx="5257372" cy="1387364"/>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43" name="Google Shape;4943;p111"/>
          <p:cNvSpPr/>
          <p:nvPr/>
        </p:nvSpPr>
        <p:spPr>
          <a:xfrm>
            <a:off x="4318150" y="-476742"/>
            <a:ext cx="9748469" cy="1841981"/>
          </a:xfrm>
          <a:custGeom>
            <a:avLst/>
            <a:gdLst/>
            <a:ahLst/>
            <a:cxnLst/>
            <a:rect l="l" t="t" r="r" b="b"/>
            <a:pathLst>
              <a:path w="67806" h="12812" extrusionOk="0">
                <a:moveTo>
                  <a:pt x="13563" y="0"/>
                </a:moveTo>
                <a:cubicBezTo>
                  <a:pt x="13048" y="0"/>
                  <a:pt x="12534" y="4"/>
                  <a:pt x="12019" y="8"/>
                </a:cubicBezTo>
                <a:cubicBezTo>
                  <a:pt x="10501" y="17"/>
                  <a:pt x="8965" y="34"/>
                  <a:pt x="7472" y="324"/>
                </a:cubicBezTo>
                <a:cubicBezTo>
                  <a:pt x="5980" y="622"/>
                  <a:pt x="4572" y="1535"/>
                  <a:pt x="3199" y="2209"/>
                </a:cubicBezTo>
                <a:cubicBezTo>
                  <a:pt x="2167" y="2704"/>
                  <a:pt x="1254" y="3420"/>
                  <a:pt x="520" y="4307"/>
                </a:cubicBezTo>
                <a:cubicBezTo>
                  <a:pt x="256" y="4623"/>
                  <a:pt x="0" y="4998"/>
                  <a:pt x="26" y="5408"/>
                </a:cubicBezTo>
                <a:cubicBezTo>
                  <a:pt x="56" y="6030"/>
                  <a:pt x="713" y="6442"/>
                  <a:pt x="1344" y="6442"/>
                </a:cubicBezTo>
                <a:cubicBezTo>
                  <a:pt x="1423" y="6442"/>
                  <a:pt x="1501" y="6436"/>
                  <a:pt x="1578" y="6423"/>
                </a:cubicBezTo>
                <a:cubicBezTo>
                  <a:pt x="2261" y="6312"/>
                  <a:pt x="2824" y="5826"/>
                  <a:pt x="3344" y="5365"/>
                </a:cubicBezTo>
                <a:lnTo>
                  <a:pt x="3344" y="5365"/>
                </a:lnTo>
                <a:cubicBezTo>
                  <a:pt x="2858" y="5979"/>
                  <a:pt x="2354" y="6628"/>
                  <a:pt x="2218" y="7404"/>
                </a:cubicBezTo>
                <a:cubicBezTo>
                  <a:pt x="2073" y="8180"/>
                  <a:pt x="2431" y="9101"/>
                  <a:pt x="3182" y="9323"/>
                </a:cubicBezTo>
                <a:cubicBezTo>
                  <a:pt x="3298" y="9357"/>
                  <a:pt x="3417" y="9372"/>
                  <a:pt x="3536" y="9372"/>
                </a:cubicBezTo>
                <a:cubicBezTo>
                  <a:pt x="3960" y="9372"/>
                  <a:pt x="4387" y="9174"/>
                  <a:pt x="4700" y="8888"/>
                </a:cubicBezTo>
                <a:cubicBezTo>
                  <a:pt x="5110" y="8513"/>
                  <a:pt x="5383" y="8018"/>
                  <a:pt x="5647" y="7532"/>
                </a:cubicBezTo>
                <a:lnTo>
                  <a:pt x="5647" y="7532"/>
                </a:lnTo>
                <a:cubicBezTo>
                  <a:pt x="5442" y="8086"/>
                  <a:pt x="5229" y="8675"/>
                  <a:pt x="5297" y="9263"/>
                </a:cubicBezTo>
                <a:cubicBezTo>
                  <a:pt x="5374" y="9860"/>
                  <a:pt x="5818" y="10449"/>
                  <a:pt x="6415" y="10475"/>
                </a:cubicBezTo>
                <a:cubicBezTo>
                  <a:pt x="6429" y="10475"/>
                  <a:pt x="6443" y="10476"/>
                  <a:pt x="6457" y="10476"/>
                </a:cubicBezTo>
                <a:cubicBezTo>
                  <a:pt x="7009" y="10476"/>
                  <a:pt x="7462" y="9993"/>
                  <a:pt x="7711" y="9494"/>
                </a:cubicBezTo>
                <a:cubicBezTo>
                  <a:pt x="7959" y="8973"/>
                  <a:pt x="8087" y="8393"/>
                  <a:pt x="8411" y="7924"/>
                </a:cubicBezTo>
                <a:lnTo>
                  <a:pt x="8411" y="7924"/>
                </a:lnTo>
                <a:cubicBezTo>
                  <a:pt x="8334" y="9024"/>
                  <a:pt x="8658" y="10116"/>
                  <a:pt x="9332" y="10995"/>
                </a:cubicBezTo>
                <a:cubicBezTo>
                  <a:pt x="9552" y="11285"/>
                  <a:pt x="9883" y="11570"/>
                  <a:pt x="10229" y="11570"/>
                </a:cubicBezTo>
                <a:cubicBezTo>
                  <a:pt x="10299" y="11570"/>
                  <a:pt x="10370" y="11558"/>
                  <a:pt x="10441" y="11532"/>
                </a:cubicBezTo>
                <a:cubicBezTo>
                  <a:pt x="10748" y="11430"/>
                  <a:pt x="10901" y="11089"/>
                  <a:pt x="11012" y="10782"/>
                </a:cubicBezTo>
                <a:cubicBezTo>
                  <a:pt x="11337" y="9843"/>
                  <a:pt x="11499" y="8854"/>
                  <a:pt x="11473" y="7856"/>
                </a:cubicBezTo>
                <a:lnTo>
                  <a:pt x="11473" y="7856"/>
                </a:lnTo>
                <a:cubicBezTo>
                  <a:pt x="11712" y="8436"/>
                  <a:pt x="12010" y="9101"/>
                  <a:pt x="12462" y="9536"/>
                </a:cubicBezTo>
                <a:cubicBezTo>
                  <a:pt x="12775" y="9832"/>
                  <a:pt x="13206" y="10025"/>
                  <a:pt x="13622" y="10025"/>
                </a:cubicBezTo>
                <a:cubicBezTo>
                  <a:pt x="13818" y="10025"/>
                  <a:pt x="14010" y="9982"/>
                  <a:pt x="14186" y="9886"/>
                </a:cubicBezTo>
                <a:cubicBezTo>
                  <a:pt x="14621" y="9639"/>
                  <a:pt x="14842" y="9127"/>
                  <a:pt x="14859" y="8632"/>
                </a:cubicBezTo>
                <a:cubicBezTo>
                  <a:pt x="14885" y="8137"/>
                  <a:pt x="14749" y="7651"/>
                  <a:pt x="14604" y="7173"/>
                </a:cubicBezTo>
                <a:lnTo>
                  <a:pt x="14604" y="7173"/>
                </a:lnTo>
                <a:cubicBezTo>
                  <a:pt x="14876" y="7660"/>
                  <a:pt x="15226" y="8095"/>
                  <a:pt x="15636" y="8470"/>
                </a:cubicBezTo>
                <a:cubicBezTo>
                  <a:pt x="15876" y="8688"/>
                  <a:pt x="16170" y="8900"/>
                  <a:pt x="16488" y="8900"/>
                </a:cubicBezTo>
                <a:cubicBezTo>
                  <a:pt x="16531" y="8900"/>
                  <a:pt x="16573" y="8896"/>
                  <a:pt x="16617" y="8888"/>
                </a:cubicBezTo>
                <a:cubicBezTo>
                  <a:pt x="17018" y="8803"/>
                  <a:pt x="17248" y="8385"/>
                  <a:pt x="17359" y="7984"/>
                </a:cubicBezTo>
                <a:cubicBezTo>
                  <a:pt x="17615" y="7054"/>
                  <a:pt x="17495" y="6056"/>
                  <a:pt x="17035" y="5203"/>
                </a:cubicBezTo>
                <a:lnTo>
                  <a:pt x="17035" y="5203"/>
                </a:lnTo>
                <a:cubicBezTo>
                  <a:pt x="17495" y="5962"/>
                  <a:pt x="18229" y="6517"/>
                  <a:pt x="19022" y="6918"/>
                </a:cubicBezTo>
                <a:cubicBezTo>
                  <a:pt x="19212" y="7015"/>
                  <a:pt x="19423" y="7096"/>
                  <a:pt x="19628" y="7096"/>
                </a:cubicBezTo>
                <a:cubicBezTo>
                  <a:pt x="19709" y="7096"/>
                  <a:pt x="19789" y="7083"/>
                  <a:pt x="19867" y="7054"/>
                </a:cubicBezTo>
                <a:cubicBezTo>
                  <a:pt x="20174" y="6926"/>
                  <a:pt x="20319" y="6585"/>
                  <a:pt x="20387" y="6261"/>
                </a:cubicBezTo>
                <a:cubicBezTo>
                  <a:pt x="20454" y="5923"/>
                  <a:pt x="20463" y="5577"/>
                  <a:pt x="20422" y="5231"/>
                </a:cubicBezTo>
                <a:lnTo>
                  <a:pt x="20422" y="5231"/>
                </a:lnTo>
                <a:cubicBezTo>
                  <a:pt x="20653" y="5605"/>
                  <a:pt x="21045" y="5902"/>
                  <a:pt x="21479" y="5902"/>
                </a:cubicBezTo>
                <a:cubicBezTo>
                  <a:pt x="22042" y="5902"/>
                  <a:pt x="22468" y="5425"/>
                  <a:pt x="22681" y="4879"/>
                </a:cubicBezTo>
                <a:cubicBezTo>
                  <a:pt x="22954" y="5305"/>
                  <a:pt x="23321" y="5664"/>
                  <a:pt x="23748" y="5937"/>
                </a:cubicBezTo>
                <a:cubicBezTo>
                  <a:pt x="23995" y="6077"/>
                  <a:pt x="24275" y="6147"/>
                  <a:pt x="24557" y="6147"/>
                </a:cubicBezTo>
                <a:cubicBezTo>
                  <a:pt x="24703" y="6147"/>
                  <a:pt x="24850" y="6128"/>
                  <a:pt x="24993" y="6090"/>
                </a:cubicBezTo>
                <a:lnTo>
                  <a:pt x="24993" y="6090"/>
                </a:lnTo>
                <a:cubicBezTo>
                  <a:pt x="24865" y="6261"/>
                  <a:pt x="24788" y="6457"/>
                  <a:pt x="24754" y="6670"/>
                </a:cubicBezTo>
                <a:cubicBezTo>
                  <a:pt x="24669" y="7250"/>
                  <a:pt x="25019" y="7881"/>
                  <a:pt x="25565" y="8069"/>
                </a:cubicBezTo>
                <a:cubicBezTo>
                  <a:pt x="25677" y="8103"/>
                  <a:pt x="25791" y="8120"/>
                  <a:pt x="25905" y="8120"/>
                </a:cubicBezTo>
                <a:cubicBezTo>
                  <a:pt x="26299" y="8120"/>
                  <a:pt x="26679" y="7921"/>
                  <a:pt x="26904" y="7583"/>
                </a:cubicBezTo>
                <a:lnTo>
                  <a:pt x="26904" y="7583"/>
                </a:lnTo>
                <a:cubicBezTo>
                  <a:pt x="26708" y="8009"/>
                  <a:pt x="26529" y="8461"/>
                  <a:pt x="26529" y="8939"/>
                </a:cubicBezTo>
                <a:cubicBezTo>
                  <a:pt x="26529" y="9477"/>
                  <a:pt x="26819" y="10065"/>
                  <a:pt x="27339" y="10227"/>
                </a:cubicBezTo>
                <a:cubicBezTo>
                  <a:pt x="27434" y="10257"/>
                  <a:pt x="27530" y="10271"/>
                  <a:pt x="27626" y="10271"/>
                </a:cubicBezTo>
                <a:cubicBezTo>
                  <a:pt x="28048" y="10271"/>
                  <a:pt x="28464" y="10003"/>
                  <a:pt x="28721" y="9656"/>
                </a:cubicBezTo>
                <a:cubicBezTo>
                  <a:pt x="29045" y="9229"/>
                  <a:pt x="29156" y="8700"/>
                  <a:pt x="29267" y="8171"/>
                </a:cubicBezTo>
                <a:cubicBezTo>
                  <a:pt x="29267" y="8862"/>
                  <a:pt x="29668" y="9553"/>
                  <a:pt x="30299" y="9835"/>
                </a:cubicBezTo>
                <a:cubicBezTo>
                  <a:pt x="30492" y="9922"/>
                  <a:pt x="30704" y="9964"/>
                  <a:pt x="30917" y="9964"/>
                </a:cubicBezTo>
                <a:cubicBezTo>
                  <a:pt x="31392" y="9964"/>
                  <a:pt x="31870" y="9754"/>
                  <a:pt x="32141" y="9366"/>
                </a:cubicBezTo>
                <a:cubicBezTo>
                  <a:pt x="32465" y="8871"/>
                  <a:pt x="32431" y="8231"/>
                  <a:pt x="32056" y="7779"/>
                </a:cubicBezTo>
                <a:lnTo>
                  <a:pt x="32056" y="7779"/>
                </a:lnTo>
                <a:cubicBezTo>
                  <a:pt x="32261" y="7950"/>
                  <a:pt x="32483" y="8095"/>
                  <a:pt x="32730" y="8206"/>
                </a:cubicBezTo>
                <a:cubicBezTo>
                  <a:pt x="32890" y="8268"/>
                  <a:pt x="33069" y="8306"/>
                  <a:pt x="33244" y="8306"/>
                </a:cubicBezTo>
                <a:cubicBezTo>
                  <a:pt x="33452" y="8306"/>
                  <a:pt x="33656" y="8253"/>
                  <a:pt x="33822" y="8129"/>
                </a:cubicBezTo>
                <a:cubicBezTo>
                  <a:pt x="34274" y="7796"/>
                  <a:pt x="34274" y="7131"/>
                  <a:pt x="34137" y="6576"/>
                </a:cubicBezTo>
                <a:cubicBezTo>
                  <a:pt x="34726" y="6269"/>
                  <a:pt x="35118" y="5800"/>
                  <a:pt x="35519" y="5263"/>
                </a:cubicBezTo>
                <a:lnTo>
                  <a:pt x="35519" y="5263"/>
                </a:lnTo>
                <a:cubicBezTo>
                  <a:pt x="35076" y="6431"/>
                  <a:pt x="35442" y="7796"/>
                  <a:pt x="36304" y="8709"/>
                </a:cubicBezTo>
                <a:cubicBezTo>
                  <a:pt x="37490" y="7771"/>
                  <a:pt x="38274" y="6508"/>
                  <a:pt x="38505" y="5007"/>
                </a:cubicBezTo>
                <a:cubicBezTo>
                  <a:pt x="38530" y="6056"/>
                  <a:pt x="38991" y="7054"/>
                  <a:pt x="39784" y="7651"/>
                </a:cubicBezTo>
                <a:cubicBezTo>
                  <a:pt x="39648" y="8086"/>
                  <a:pt x="39588" y="8538"/>
                  <a:pt x="39597" y="8990"/>
                </a:cubicBezTo>
                <a:cubicBezTo>
                  <a:pt x="39606" y="8990"/>
                  <a:pt x="39616" y="8990"/>
                  <a:pt x="39625" y="8990"/>
                </a:cubicBezTo>
                <a:cubicBezTo>
                  <a:pt x="40766" y="8990"/>
                  <a:pt x="41872" y="8480"/>
                  <a:pt x="42684" y="7677"/>
                </a:cubicBezTo>
                <a:lnTo>
                  <a:pt x="42684" y="7677"/>
                </a:lnTo>
                <a:cubicBezTo>
                  <a:pt x="42352" y="8572"/>
                  <a:pt x="42343" y="9545"/>
                  <a:pt x="42667" y="10440"/>
                </a:cubicBezTo>
                <a:cubicBezTo>
                  <a:pt x="43691" y="10014"/>
                  <a:pt x="44570" y="9374"/>
                  <a:pt x="45141" y="8427"/>
                </a:cubicBezTo>
                <a:cubicBezTo>
                  <a:pt x="45465" y="9204"/>
                  <a:pt x="46071" y="9860"/>
                  <a:pt x="46898" y="10040"/>
                </a:cubicBezTo>
                <a:cubicBezTo>
                  <a:pt x="47129" y="9306"/>
                  <a:pt x="47214" y="8547"/>
                  <a:pt x="47154" y="7779"/>
                </a:cubicBezTo>
                <a:lnTo>
                  <a:pt x="47154" y="7779"/>
                </a:lnTo>
                <a:cubicBezTo>
                  <a:pt x="47333" y="8419"/>
                  <a:pt x="47965" y="8897"/>
                  <a:pt x="48604" y="9084"/>
                </a:cubicBezTo>
                <a:cubicBezTo>
                  <a:pt x="49189" y="8157"/>
                  <a:pt x="49389" y="7116"/>
                  <a:pt x="49261" y="6024"/>
                </a:cubicBezTo>
                <a:lnTo>
                  <a:pt x="49261" y="6024"/>
                </a:lnTo>
                <a:cubicBezTo>
                  <a:pt x="49374" y="6848"/>
                  <a:pt x="49870" y="7577"/>
                  <a:pt x="50600" y="7984"/>
                </a:cubicBezTo>
                <a:cubicBezTo>
                  <a:pt x="51087" y="7378"/>
                  <a:pt x="51411" y="6662"/>
                  <a:pt x="51556" y="5894"/>
                </a:cubicBezTo>
                <a:cubicBezTo>
                  <a:pt x="51590" y="6465"/>
                  <a:pt x="51650" y="7037"/>
                  <a:pt x="51743" y="7600"/>
                </a:cubicBezTo>
                <a:cubicBezTo>
                  <a:pt x="51146" y="8683"/>
                  <a:pt x="50762" y="9869"/>
                  <a:pt x="50617" y="11097"/>
                </a:cubicBezTo>
                <a:cubicBezTo>
                  <a:pt x="51479" y="10867"/>
                  <a:pt x="52298" y="10483"/>
                  <a:pt x="53031" y="9963"/>
                </a:cubicBezTo>
                <a:cubicBezTo>
                  <a:pt x="53125" y="10961"/>
                  <a:pt x="53424" y="11933"/>
                  <a:pt x="53919" y="12812"/>
                </a:cubicBezTo>
                <a:cubicBezTo>
                  <a:pt x="54499" y="12036"/>
                  <a:pt x="54934" y="11157"/>
                  <a:pt x="55190" y="10227"/>
                </a:cubicBezTo>
                <a:cubicBezTo>
                  <a:pt x="55608" y="11345"/>
                  <a:pt x="56529" y="12198"/>
                  <a:pt x="57629" y="12692"/>
                </a:cubicBezTo>
                <a:cubicBezTo>
                  <a:pt x="57902" y="11592"/>
                  <a:pt x="57885" y="10347"/>
                  <a:pt x="57655" y="9229"/>
                </a:cubicBezTo>
                <a:lnTo>
                  <a:pt x="57655" y="9229"/>
                </a:lnTo>
                <a:cubicBezTo>
                  <a:pt x="58431" y="9801"/>
                  <a:pt x="59335" y="10176"/>
                  <a:pt x="60248" y="10492"/>
                </a:cubicBezTo>
                <a:cubicBezTo>
                  <a:pt x="60282" y="9698"/>
                  <a:pt x="60111" y="8897"/>
                  <a:pt x="59745" y="8189"/>
                </a:cubicBezTo>
                <a:lnTo>
                  <a:pt x="59745" y="8189"/>
                </a:lnTo>
                <a:cubicBezTo>
                  <a:pt x="60111" y="8709"/>
                  <a:pt x="60529" y="9204"/>
                  <a:pt x="60990" y="9647"/>
                </a:cubicBezTo>
                <a:cubicBezTo>
                  <a:pt x="61544" y="10142"/>
                  <a:pt x="62218" y="10534"/>
                  <a:pt x="62952" y="10628"/>
                </a:cubicBezTo>
                <a:cubicBezTo>
                  <a:pt x="63225" y="9391"/>
                  <a:pt x="63242" y="8112"/>
                  <a:pt x="63003" y="6866"/>
                </a:cubicBezTo>
                <a:lnTo>
                  <a:pt x="63003" y="6866"/>
                </a:lnTo>
                <a:cubicBezTo>
                  <a:pt x="63336" y="7404"/>
                  <a:pt x="63720" y="7916"/>
                  <a:pt x="64163" y="8376"/>
                </a:cubicBezTo>
                <a:cubicBezTo>
                  <a:pt x="64590" y="8845"/>
                  <a:pt x="65136" y="9238"/>
                  <a:pt x="65767" y="9357"/>
                </a:cubicBezTo>
                <a:cubicBezTo>
                  <a:pt x="65724" y="8803"/>
                  <a:pt x="65639" y="8248"/>
                  <a:pt x="65511" y="7711"/>
                </a:cubicBezTo>
                <a:cubicBezTo>
                  <a:pt x="65409" y="7165"/>
                  <a:pt x="65178" y="6662"/>
                  <a:pt x="64846" y="6227"/>
                </a:cubicBezTo>
                <a:lnTo>
                  <a:pt x="64846" y="6227"/>
                </a:lnTo>
                <a:cubicBezTo>
                  <a:pt x="65451" y="6295"/>
                  <a:pt x="66014" y="6312"/>
                  <a:pt x="66620" y="6380"/>
                </a:cubicBezTo>
                <a:cubicBezTo>
                  <a:pt x="66743" y="6397"/>
                  <a:pt x="66869" y="6411"/>
                  <a:pt x="66992" y="6411"/>
                </a:cubicBezTo>
                <a:cubicBezTo>
                  <a:pt x="67123" y="6411"/>
                  <a:pt x="67251" y="6395"/>
                  <a:pt x="67370" y="6346"/>
                </a:cubicBezTo>
                <a:cubicBezTo>
                  <a:pt x="67601" y="6261"/>
                  <a:pt x="67806" y="6022"/>
                  <a:pt x="67754" y="5775"/>
                </a:cubicBezTo>
                <a:cubicBezTo>
                  <a:pt x="67652" y="5212"/>
                  <a:pt x="67771" y="4529"/>
                  <a:pt x="67652" y="3975"/>
                </a:cubicBezTo>
                <a:cubicBezTo>
                  <a:pt x="67533" y="3412"/>
                  <a:pt x="67225" y="2866"/>
                  <a:pt x="66722" y="2584"/>
                </a:cubicBezTo>
                <a:cubicBezTo>
                  <a:pt x="66362" y="2378"/>
                  <a:pt x="65940" y="2327"/>
                  <a:pt x="65521" y="2327"/>
                </a:cubicBezTo>
                <a:cubicBezTo>
                  <a:pt x="65403" y="2327"/>
                  <a:pt x="65286" y="2331"/>
                  <a:pt x="65170" y="2337"/>
                </a:cubicBezTo>
                <a:cubicBezTo>
                  <a:pt x="63711" y="2388"/>
                  <a:pt x="62261" y="2593"/>
                  <a:pt x="60836" y="2943"/>
                </a:cubicBezTo>
                <a:cubicBezTo>
                  <a:pt x="60751" y="2968"/>
                  <a:pt x="60657" y="2985"/>
                  <a:pt x="60563" y="3011"/>
                </a:cubicBezTo>
                <a:cubicBezTo>
                  <a:pt x="60094" y="2550"/>
                  <a:pt x="59395" y="2226"/>
                  <a:pt x="58781" y="2013"/>
                </a:cubicBezTo>
                <a:cubicBezTo>
                  <a:pt x="58186" y="1817"/>
                  <a:pt x="57549" y="1776"/>
                  <a:pt x="56915" y="1776"/>
                </a:cubicBezTo>
                <a:cubicBezTo>
                  <a:pt x="56749" y="1776"/>
                  <a:pt x="56583" y="1779"/>
                  <a:pt x="56418" y="1782"/>
                </a:cubicBezTo>
                <a:cubicBezTo>
                  <a:pt x="55573" y="1799"/>
                  <a:pt x="54720" y="1817"/>
                  <a:pt x="53893" y="1996"/>
                </a:cubicBezTo>
                <a:cubicBezTo>
                  <a:pt x="53287" y="2132"/>
                  <a:pt x="52707" y="2380"/>
                  <a:pt x="52187" y="2729"/>
                </a:cubicBezTo>
                <a:cubicBezTo>
                  <a:pt x="51368" y="2098"/>
                  <a:pt x="50447" y="1620"/>
                  <a:pt x="49457" y="1322"/>
                </a:cubicBezTo>
                <a:cubicBezTo>
                  <a:pt x="47376" y="682"/>
                  <a:pt x="45158" y="682"/>
                  <a:pt x="42975" y="682"/>
                </a:cubicBezTo>
                <a:lnTo>
                  <a:pt x="42548" y="682"/>
                </a:lnTo>
                <a:cubicBezTo>
                  <a:pt x="41235" y="474"/>
                  <a:pt x="39851" y="301"/>
                  <a:pt x="38519" y="301"/>
                </a:cubicBezTo>
                <a:cubicBezTo>
                  <a:pt x="36581" y="301"/>
                  <a:pt x="34752" y="667"/>
                  <a:pt x="33412" y="1825"/>
                </a:cubicBezTo>
                <a:cubicBezTo>
                  <a:pt x="32892" y="2277"/>
                  <a:pt x="32457" y="2815"/>
                  <a:pt x="32107" y="3412"/>
                </a:cubicBezTo>
                <a:cubicBezTo>
                  <a:pt x="31638" y="3002"/>
                  <a:pt x="31109" y="2670"/>
                  <a:pt x="30538" y="2422"/>
                </a:cubicBezTo>
                <a:cubicBezTo>
                  <a:pt x="29707" y="2055"/>
                  <a:pt x="28808" y="1868"/>
                  <a:pt x="27908" y="1868"/>
                </a:cubicBezTo>
                <a:cubicBezTo>
                  <a:pt x="27615" y="1868"/>
                  <a:pt x="27322" y="1888"/>
                  <a:pt x="27032" y="1927"/>
                </a:cubicBezTo>
                <a:cubicBezTo>
                  <a:pt x="26094" y="2072"/>
                  <a:pt x="25172" y="2328"/>
                  <a:pt x="24302" y="2704"/>
                </a:cubicBezTo>
                <a:cubicBezTo>
                  <a:pt x="23910" y="2866"/>
                  <a:pt x="23202" y="2917"/>
                  <a:pt x="22733" y="3130"/>
                </a:cubicBezTo>
                <a:cubicBezTo>
                  <a:pt x="22588" y="2533"/>
                  <a:pt x="22281" y="1979"/>
                  <a:pt x="21837" y="1552"/>
                </a:cubicBezTo>
                <a:cubicBezTo>
                  <a:pt x="20975" y="725"/>
                  <a:pt x="19730" y="435"/>
                  <a:pt x="18544" y="264"/>
                </a:cubicBezTo>
                <a:cubicBezTo>
                  <a:pt x="16895" y="42"/>
                  <a:pt x="15231" y="0"/>
                  <a:pt x="13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44" name="Google Shape;4944;p111"/>
          <p:cNvSpPr txBox="1">
            <a:spLocks noGrp="1"/>
          </p:cNvSpPr>
          <p:nvPr>
            <p:ph type="title"/>
          </p:nvPr>
        </p:nvSpPr>
        <p:spPr>
          <a:xfrm>
            <a:off x="951700" y="2934975"/>
            <a:ext cx="2896500" cy="653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پیتر اسمیت</a:t>
            </a:r>
            <a:endParaRPr dirty="0">
              <a:cs typeface="B Nazanin" panose="00000400000000000000" pitchFamily="2" charset="-78"/>
            </a:endParaRPr>
          </a:p>
        </p:txBody>
      </p:sp>
      <p:sp>
        <p:nvSpPr>
          <p:cNvPr id="4945" name="Google Shape;4945;p111"/>
          <p:cNvSpPr txBox="1">
            <a:spLocks noGrp="1"/>
          </p:cNvSpPr>
          <p:nvPr>
            <p:ph type="subTitle" idx="1"/>
          </p:nvPr>
        </p:nvSpPr>
        <p:spPr>
          <a:xfrm>
            <a:off x="951703" y="3485822"/>
            <a:ext cx="2896500" cy="653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sp>
        <p:nvSpPr>
          <p:cNvPr id="4946" name="Google Shape;4946;p111"/>
          <p:cNvSpPr txBox="1">
            <a:spLocks noGrp="1"/>
          </p:cNvSpPr>
          <p:nvPr>
            <p:ph type="title" idx="4"/>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تیم ما</a:t>
            </a:r>
            <a:endParaRPr dirty="0">
              <a:cs typeface="B Nazanin" panose="00000400000000000000" pitchFamily="2" charset="-78"/>
            </a:endParaRPr>
          </a:p>
        </p:txBody>
      </p:sp>
      <p:sp>
        <p:nvSpPr>
          <p:cNvPr id="4947" name="Google Shape;4947;p111"/>
          <p:cNvSpPr txBox="1">
            <a:spLocks noGrp="1"/>
          </p:cNvSpPr>
          <p:nvPr>
            <p:ph type="title" idx="2"/>
          </p:nvPr>
        </p:nvSpPr>
        <p:spPr>
          <a:xfrm>
            <a:off x="951700" y="1502750"/>
            <a:ext cx="2896500" cy="653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هلن دو</a:t>
            </a:r>
            <a:endParaRPr dirty="0">
              <a:cs typeface="B Nazanin" panose="00000400000000000000" pitchFamily="2" charset="-78"/>
            </a:endParaRPr>
          </a:p>
        </p:txBody>
      </p:sp>
      <p:sp>
        <p:nvSpPr>
          <p:cNvPr id="4948" name="Google Shape;4948;p111"/>
          <p:cNvSpPr txBox="1">
            <a:spLocks noGrp="1"/>
          </p:cNvSpPr>
          <p:nvPr>
            <p:ph type="subTitle" idx="3"/>
          </p:nvPr>
        </p:nvSpPr>
        <p:spPr>
          <a:xfrm>
            <a:off x="951703" y="2053597"/>
            <a:ext cx="2896500" cy="653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grpSp>
        <p:nvGrpSpPr>
          <p:cNvPr id="4949" name="Google Shape;4949;p111"/>
          <p:cNvGrpSpPr/>
          <p:nvPr/>
        </p:nvGrpSpPr>
        <p:grpSpPr>
          <a:xfrm rot="-2388593" flipH="1">
            <a:off x="3510398" y="4716464"/>
            <a:ext cx="494404" cy="365727"/>
            <a:chOff x="830525" y="3091250"/>
            <a:chExt cx="484300" cy="358275"/>
          </a:xfrm>
        </p:grpSpPr>
        <p:sp>
          <p:nvSpPr>
            <p:cNvPr id="4950" name="Google Shape;4950;p11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51" name="Google Shape;4951;p11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52" name="Google Shape;4952;p11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53" name="Google Shape;4953;p11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954" name="Google Shape;4954;p111"/>
          <p:cNvGrpSpPr/>
          <p:nvPr/>
        </p:nvGrpSpPr>
        <p:grpSpPr>
          <a:xfrm rot="2388593">
            <a:off x="5139198" y="4716464"/>
            <a:ext cx="494404" cy="365727"/>
            <a:chOff x="830525" y="3091250"/>
            <a:chExt cx="484300" cy="358275"/>
          </a:xfrm>
        </p:grpSpPr>
        <p:sp>
          <p:nvSpPr>
            <p:cNvPr id="4955" name="Google Shape;4955;p11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56" name="Google Shape;4956;p11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57" name="Google Shape;4957;p11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58" name="Google Shape;4958;p11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959" name="Google Shape;4959;p111">
            <a:hlinkClick r:id="rId4"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4960" name="Google Shape;4960;p111">
            <a:hlinkClick r:id="rId5"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961" name="Google Shape;4961;p111">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62" name="Google Shape;4962;p111">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966"/>
        <p:cNvGrpSpPr/>
        <p:nvPr/>
      </p:nvGrpSpPr>
      <p:grpSpPr>
        <a:xfrm>
          <a:off x="0" y="0"/>
          <a:ext cx="0" cy="0"/>
          <a:chOff x="0" y="0"/>
          <a:chExt cx="0" cy="0"/>
        </a:xfrm>
      </p:grpSpPr>
      <p:sp>
        <p:nvSpPr>
          <p:cNvPr id="4967" name="Google Shape;4967;p112"/>
          <p:cNvSpPr txBox="1">
            <a:spLocks noGrp="1"/>
          </p:cNvSpPr>
          <p:nvPr>
            <p:ph type="title"/>
          </p:nvPr>
        </p:nvSpPr>
        <p:spPr>
          <a:xfrm>
            <a:off x="4781575" y="1038425"/>
            <a:ext cx="3650700" cy="978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400000000000000" pitchFamily="2" charset="-78"/>
              </a:rPr>
              <a:t>نرم افزار دسکتاپ</a:t>
            </a:r>
            <a:endParaRPr dirty="0">
              <a:cs typeface="B Nazanin" panose="00000400000000000000" pitchFamily="2" charset="-78"/>
            </a:endParaRPr>
          </a:p>
        </p:txBody>
      </p:sp>
      <p:sp>
        <p:nvSpPr>
          <p:cNvPr id="4968" name="Google Shape;4968;p112"/>
          <p:cNvSpPr txBox="1">
            <a:spLocks noGrp="1"/>
          </p:cNvSpPr>
          <p:nvPr>
            <p:ph type="subTitle" idx="1"/>
          </p:nvPr>
        </p:nvSpPr>
        <p:spPr>
          <a:xfrm>
            <a:off x="4973700" y="2354850"/>
            <a:ext cx="3458400" cy="1225200"/>
          </a:xfrm>
          <a:prstGeom prst="rect">
            <a:avLst/>
          </a:prstGeom>
        </p:spPr>
        <p:txBody>
          <a:bodyPr spcFirstLastPara="1" wrap="square" lIns="91425" tIns="91425" rIns="91425" bIns="91425" anchor="t" anchorCtr="0">
            <a:noAutofit/>
          </a:bodyPr>
          <a:lstStyle/>
          <a:p>
            <a:pPr marL="0" lvl="0" indent="0" algn="r">
              <a:lnSpc>
                <a:spcPct val="150000"/>
              </a:lnSpc>
              <a:spcBef>
                <a:spcPts val="0"/>
              </a:spcBef>
              <a:spcAft>
                <a:spcPts val="0"/>
              </a:spcAft>
              <a:buNone/>
            </a:pPr>
            <a:r>
              <a:rPr lang="fa-IR" dirty="0">
                <a:cs typeface="B Nazanin" panose="00000400000000000000" pitchFamily="2" charset="-78"/>
              </a:rPr>
              <a:t>می توانید تصویر روی صفحه را با کار خود جایگزین کنید.فقط روی آن کلیک راست کرده و گزینه </a:t>
            </a:r>
            <a:r>
              <a:rPr lang="en-US" dirty="0">
                <a:cs typeface="B Nazanin" panose="00000400000000000000" pitchFamily="2" charset="-78"/>
              </a:rPr>
              <a:t>Replace image </a:t>
            </a:r>
            <a:r>
              <a:rPr lang="fa-IR" dirty="0">
                <a:cs typeface="B Nazanin" panose="00000400000000000000" pitchFamily="2" charset="-78"/>
              </a:rPr>
              <a:t>را انتخاب کنید.</a:t>
            </a:r>
            <a:endParaRPr dirty="0">
              <a:cs typeface="B Nazanin" panose="00000400000000000000" pitchFamily="2" charset="-78"/>
            </a:endParaRPr>
          </a:p>
        </p:txBody>
      </p:sp>
      <p:grpSp>
        <p:nvGrpSpPr>
          <p:cNvPr id="4969" name="Google Shape;4969;p112"/>
          <p:cNvGrpSpPr/>
          <p:nvPr/>
        </p:nvGrpSpPr>
        <p:grpSpPr>
          <a:xfrm>
            <a:off x="676289" y="1230099"/>
            <a:ext cx="4023012" cy="2909170"/>
            <a:chOff x="4761179" y="1529800"/>
            <a:chExt cx="3828523" cy="2768529"/>
          </a:xfrm>
        </p:grpSpPr>
        <p:sp>
          <p:nvSpPr>
            <p:cNvPr id="4970" name="Google Shape;4970;p112"/>
            <p:cNvSpPr/>
            <p:nvPr/>
          </p:nvSpPr>
          <p:spPr>
            <a:xfrm>
              <a:off x="6190349" y="3753947"/>
              <a:ext cx="934394" cy="544360"/>
            </a:xfrm>
            <a:custGeom>
              <a:avLst/>
              <a:gdLst/>
              <a:ahLst/>
              <a:cxnLst/>
              <a:rect l="l" t="t" r="r" b="b"/>
              <a:pathLst>
                <a:path w="7199" h="4194" extrusionOk="0">
                  <a:moveTo>
                    <a:pt x="1" y="1"/>
                  </a:moveTo>
                  <a:lnTo>
                    <a:pt x="1" y="4194"/>
                  </a:lnTo>
                  <a:lnTo>
                    <a:pt x="7198" y="4194"/>
                  </a:lnTo>
                  <a:lnTo>
                    <a:pt x="719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12D51"/>
                </a:solidFill>
                <a:cs typeface="B Nazanin" panose="00000400000000000000" pitchFamily="2" charset="-78"/>
              </a:endParaRPr>
            </a:p>
          </p:txBody>
        </p:sp>
        <p:sp>
          <p:nvSpPr>
            <p:cNvPr id="4971" name="Google Shape;4971;p112"/>
            <p:cNvSpPr/>
            <p:nvPr/>
          </p:nvSpPr>
          <p:spPr>
            <a:xfrm>
              <a:off x="5923224" y="4196199"/>
              <a:ext cx="1469799" cy="102130"/>
            </a:xfrm>
            <a:custGeom>
              <a:avLst/>
              <a:gdLst/>
              <a:ahLst/>
              <a:cxnLst/>
              <a:rect l="l" t="t" r="r" b="b"/>
              <a:pathLst>
                <a:path w="11324" h="369" extrusionOk="0">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12D51"/>
                </a:solidFill>
                <a:cs typeface="B Nazanin" panose="00000400000000000000" pitchFamily="2" charset="-78"/>
              </a:endParaRPr>
            </a:p>
          </p:txBody>
        </p:sp>
        <p:sp>
          <p:nvSpPr>
            <p:cNvPr id="4972" name="Google Shape;4972;p112"/>
            <p:cNvSpPr/>
            <p:nvPr/>
          </p:nvSpPr>
          <p:spPr>
            <a:xfrm>
              <a:off x="4761179" y="1529800"/>
              <a:ext cx="3828523" cy="2317914"/>
            </a:xfrm>
            <a:custGeom>
              <a:avLst/>
              <a:gdLst/>
              <a:ahLst/>
              <a:cxnLst/>
              <a:rect l="l" t="t" r="r" b="b"/>
              <a:pathLst>
                <a:path w="181964" h="110167" extrusionOk="0">
                  <a:moveTo>
                    <a:pt x="5170" y="1"/>
                  </a:moveTo>
                  <a:cubicBezTo>
                    <a:pt x="2321" y="1"/>
                    <a:pt x="0" y="2322"/>
                    <a:pt x="0" y="5171"/>
                  </a:cubicBezTo>
                  <a:lnTo>
                    <a:pt x="0" y="104996"/>
                  </a:lnTo>
                  <a:cubicBezTo>
                    <a:pt x="0" y="107846"/>
                    <a:pt x="2321" y="110167"/>
                    <a:pt x="5170" y="110167"/>
                  </a:cubicBezTo>
                  <a:lnTo>
                    <a:pt x="176793" y="110167"/>
                  </a:lnTo>
                  <a:cubicBezTo>
                    <a:pt x="179672" y="110167"/>
                    <a:pt x="181964" y="107846"/>
                    <a:pt x="181964" y="104996"/>
                  </a:cubicBezTo>
                  <a:lnTo>
                    <a:pt x="181964" y="5171"/>
                  </a:lnTo>
                  <a:cubicBezTo>
                    <a:pt x="181964" y="2322"/>
                    <a:pt x="179672" y="1"/>
                    <a:pt x="176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974" name="Google Shape;4974;p112"/>
          <p:cNvGrpSpPr/>
          <p:nvPr/>
        </p:nvGrpSpPr>
        <p:grpSpPr>
          <a:xfrm rot="-2388593" flipH="1">
            <a:off x="3510398" y="4716464"/>
            <a:ext cx="494404" cy="365727"/>
            <a:chOff x="830525" y="3091250"/>
            <a:chExt cx="484300" cy="358275"/>
          </a:xfrm>
        </p:grpSpPr>
        <p:sp>
          <p:nvSpPr>
            <p:cNvPr id="4975" name="Google Shape;4975;p11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76" name="Google Shape;4976;p11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77" name="Google Shape;4977;p11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78" name="Google Shape;4978;p11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979" name="Google Shape;4979;p112"/>
          <p:cNvGrpSpPr/>
          <p:nvPr/>
        </p:nvGrpSpPr>
        <p:grpSpPr>
          <a:xfrm rot="2388593">
            <a:off x="5139198" y="4716464"/>
            <a:ext cx="494404" cy="365727"/>
            <a:chOff x="830525" y="3091250"/>
            <a:chExt cx="484300" cy="358275"/>
          </a:xfrm>
        </p:grpSpPr>
        <p:sp>
          <p:nvSpPr>
            <p:cNvPr id="4980" name="Google Shape;4980;p11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81" name="Google Shape;4981;p11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82" name="Google Shape;4982;p11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83" name="Google Shape;4983;p11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984" name="Google Shape;4984;p112">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4985" name="Google Shape;4985;p112">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4986" name="Google Shape;4986;p112">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87" name="Google Shape;4987;p112">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pic>
        <p:nvPicPr>
          <p:cNvPr id="5" name="Picture 4">
            <a:extLst>
              <a:ext uri="{FF2B5EF4-FFF2-40B4-BE49-F238E27FC236}">
                <a16:creationId xmlns:a16="http://schemas.microsoft.com/office/drawing/2014/main" id="{D3603B54-AD25-1FE1-50A3-B2CE4575B4D5}"/>
              </a:ext>
            </a:extLst>
          </p:cNvPr>
          <p:cNvPicPr>
            <a:picLocks noChangeAspect="1"/>
          </p:cNvPicPr>
          <p:nvPr/>
        </p:nvPicPr>
        <p:blipFill>
          <a:blip r:embed="rId5"/>
          <a:stretch>
            <a:fillRect/>
          </a:stretch>
        </p:blipFill>
        <p:spPr>
          <a:xfrm>
            <a:off x="748854" y="1331522"/>
            <a:ext cx="3895521" cy="2235686"/>
          </a:xfrm>
          <a:prstGeom prst="rect">
            <a:avLst/>
          </a:prstGeom>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991"/>
        <p:cNvGrpSpPr/>
        <p:nvPr/>
      </p:nvGrpSpPr>
      <p:grpSpPr>
        <a:xfrm>
          <a:off x="0" y="0"/>
          <a:ext cx="0" cy="0"/>
          <a:chOff x="0" y="0"/>
          <a:chExt cx="0" cy="0"/>
        </a:xfrm>
      </p:grpSpPr>
      <p:sp>
        <p:nvSpPr>
          <p:cNvPr id="4992" name="Google Shape;4992;p113"/>
          <p:cNvSpPr txBox="1">
            <a:spLocks noGrp="1"/>
          </p:cNvSpPr>
          <p:nvPr>
            <p:ph type="title"/>
          </p:nvPr>
        </p:nvSpPr>
        <p:spPr>
          <a:xfrm>
            <a:off x="716728" y="1038425"/>
            <a:ext cx="2764500" cy="978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برنامه تبلت</a:t>
            </a:r>
            <a:endParaRPr dirty="0">
              <a:cs typeface="B Nazanin" panose="00000400000000000000" pitchFamily="2" charset="-78"/>
            </a:endParaRPr>
          </a:p>
        </p:txBody>
      </p:sp>
      <p:sp>
        <p:nvSpPr>
          <p:cNvPr id="4993" name="Google Shape;4993;p113"/>
          <p:cNvSpPr txBox="1">
            <a:spLocks noGrp="1"/>
          </p:cNvSpPr>
          <p:nvPr>
            <p:ph type="subTitle" idx="1"/>
          </p:nvPr>
        </p:nvSpPr>
        <p:spPr>
          <a:xfrm>
            <a:off x="716725" y="2354850"/>
            <a:ext cx="4105800" cy="786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400000000000000" pitchFamily="2" charset="-78"/>
              </a:rPr>
              <a:t>می توانید تصویر روی صفحه را با کار خود جایگزین کنید. فقط روی آن کلیک راست کرده و گزینه </a:t>
            </a:r>
            <a:r>
              <a:rPr lang="en-US" dirty="0">
                <a:cs typeface="B Nazanin" panose="00000400000000000000" pitchFamily="2" charset="-78"/>
              </a:rPr>
              <a:t>Replace image </a:t>
            </a:r>
            <a:r>
              <a:rPr lang="fa-IR" dirty="0">
                <a:cs typeface="B Nazanin" panose="00000400000000000000" pitchFamily="2" charset="-78"/>
              </a:rPr>
              <a:t>را انتخاب کنید.</a:t>
            </a:r>
            <a:endParaRPr dirty="0">
              <a:cs typeface="B Nazanin" panose="00000400000000000000" pitchFamily="2" charset="-78"/>
            </a:endParaRPr>
          </a:p>
        </p:txBody>
      </p:sp>
      <p:grpSp>
        <p:nvGrpSpPr>
          <p:cNvPr id="4994" name="Google Shape;4994;p113"/>
          <p:cNvGrpSpPr/>
          <p:nvPr/>
        </p:nvGrpSpPr>
        <p:grpSpPr>
          <a:xfrm flipH="1">
            <a:off x="5391133" y="812384"/>
            <a:ext cx="2521119" cy="3518731"/>
            <a:chOff x="1572950" y="1487663"/>
            <a:chExt cx="1511825" cy="2168175"/>
          </a:xfrm>
        </p:grpSpPr>
        <p:sp>
          <p:nvSpPr>
            <p:cNvPr id="4995" name="Google Shape;4995;p113"/>
            <p:cNvSpPr/>
            <p:nvPr/>
          </p:nvSpPr>
          <p:spPr>
            <a:xfrm rot="-5400000">
              <a:off x="2315925" y="1565638"/>
              <a:ext cx="25875" cy="25875"/>
            </a:xfrm>
            <a:custGeom>
              <a:avLst/>
              <a:gdLst/>
              <a:ahLst/>
              <a:cxnLst/>
              <a:rect l="l" t="t" r="r" b="b"/>
              <a:pathLst>
                <a:path w="1035" h="1035" extrusionOk="0">
                  <a:moveTo>
                    <a:pt x="518" y="0"/>
                  </a:moveTo>
                  <a:cubicBezTo>
                    <a:pt x="235" y="0"/>
                    <a:pt x="0" y="235"/>
                    <a:pt x="0" y="517"/>
                  </a:cubicBezTo>
                  <a:cubicBezTo>
                    <a:pt x="0" y="800"/>
                    <a:pt x="235" y="1035"/>
                    <a:pt x="518" y="1035"/>
                  </a:cubicBezTo>
                  <a:cubicBezTo>
                    <a:pt x="800" y="1035"/>
                    <a:pt x="1035" y="800"/>
                    <a:pt x="1035" y="517"/>
                  </a:cubicBezTo>
                  <a:cubicBezTo>
                    <a:pt x="1035" y="235"/>
                    <a:pt x="800" y="0"/>
                    <a:pt x="5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96" name="Google Shape;4996;p113"/>
            <p:cNvSpPr/>
            <p:nvPr/>
          </p:nvSpPr>
          <p:spPr>
            <a:xfrm rot="-5400000">
              <a:off x="1417188" y="1887150"/>
              <a:ext cx="1823750" cy="1376625"/>
            </a:xfrm>
            <a:custGeom>
              <a:avLst/>
              <a:gdLst/>
              <a:ahLst/>
              <a:cxnLst/>
              <a:rect l="l" t="t" r="r" b="b"/>
              <a:pathLst>
                <a:path w="72950" h="55065" extrusionOk="0">
                  <a:moveTo>
                    <a:pt x="456" y="0"/>
                  </a:moveTo>
                  <a:cubicBezTo>
                    <a:pt x="205" y="0"/>
                    <a:pt x="1" y="188"/>
                    <a:pt x="1" y="439"/>
                  </a:cubicBezTo>
                  <a:lnTo>
                    <a:pt x="1" y="54610"/>
                  </a:lnTo>
                  <a:cubicBezTo>
                    <a:pt x="1" y="54860"/>
                    <a:pt x="205" y="55064"/>
                    <a:pt x="456" y="55064"/>
                  </a:cubicBezTo>
                  <a:lnTo>
                    <a:pt x="72510" y="55064"/>
                  </a:lnTo>
                  <a:cubicBezTo>
                    <a:pt x="72745" y="55064"/>
                    <a:pt x="72949" y="54860"/>
                    <a:pt x="72949" y="54610"/>
                  </a:cubicBezTo>
                  <a:lnTo>
                    <a:pt x="72949" y="439"/>
                  </a:lnTo>
                  <a:cubicBezTo>
                    <a:pt x="72949" y="188"/>
                    <a:pt x="72745" y="0"/>
                    <a:pt x="725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97" name="Google Shape;4997;p113"/>
            <p:cNvSpPr/>
            <p:nvPr/>
          </p:nvSpPr>
          <p:spPr>
            <a:xfrm rot="-5400000">
              <a:off x="1244775" y="1815838"/>
              <a:ext cx="2168175" cy="1511825"/>
            </a:xfrm>
            <a:custGeom>
              <a:avLst/>
              <a:gdLst/>
              <a:ahLst/>
              <a:cxnLst/>
              <a:rect l="l" t="t" r="r" b="b"/>
              <a:pathLst>
                <a:path w="86727" h="60473" extrusionOk="0">
                  <a:moveTo>
                    <a:pt x="2979" y="1"/>
                  </a:moveTo>
                  <a:cubicBezTo>
                    <a:pt x="1333" y="1"/>
                    <a:pt x="1" y="1349"/>
                    <a:pt x="1" y="2994"/>
                  </a:cubicBezTo>
                  <a:lnTo>
                    <a:pt x="1" y="57478"/>
                  </a:lnTo>
                  <a:cubicBezTo>
                    <a:pt x="1" y="59140"/>
                    <a:pt x="1333" y="60472"/>
                    <a:pt x="2979" y="60472"/>
                  </a:cubicBezTo>
                  <a:lnTo>
                    <a:pt x="83733" y="60472"/>
                  </a:lnTo>
                  <a:cubicBezTo>
                    <a:pt x="85379" y="60472"/>
                    <a:pt x="86727" y="59140"/>
                    <a:pt x="86727" y="57478"/>
                  </a:cubicBezTo>
                  <a:lnTo>
                    <a:pt x="86727" y="2994"/>
                  </a:lnTo>
                  <a:cubicBezTo>
                    <a:pt x="86727" y="1349"/>
                    <a:pt x="85379" y="1"/>
                    <a:pt x="83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pic>
        <p:nvPicPr>
          <p:cNvPr id="4998" name="Google Shape;4998;p113"/>
          <p:cNvPicPr preferRelativeResize="0"/>
          <p:nvPr/>
        </p:nvPicPr>
        <p:blipFill>
          <a:blip r:embed="rId3"/>
          <a:srcRect l="28191" r="28191"/>
          <a:stretch/>
        </p:blipFill>
        <p:spPr>
          <a:xfrm>
            <a:off x="5501463" y="1089108"/>
            <a:ext cx="2300700" cy="2965500"/>
          </a:xfrm>
          <a:prstGeom prst="roundRect">
            <a:avLst>
              <a:gd name="adj" fmla="val 0"/>
            </a:avLst>
          </a:prstGeom>
          <a:noFill/>
          <a:ln>
            <a:noFill/>
          </a:ln>
        </p:spPr>
      </p:pic>
      <p:grpSp>
        <p:nvGrpSpPr>
          <p:cNvPr id="4999" name="Google Shape;4999;p113"/>
          <p:cNvGrpSpPr/>
          <p:nvPr/>
        </p:nvGrpSpPr>
        <p:grpSpPr>
          <a:xfrm rot="-2388593" flipH="1">
            <a:off x="3510398" y="4716464"/>
            <a:ext cx="494404" cy="365727"/>
            <a:chOff x="830525" y="3091250"/>
            <a:chExt cx="484300" cy="358275"/>
          </a:xfrm>
        </p:grpSpPr>
        <p:sp>
          <p:nvSpPr>
            <p:cNvPr id="5000" name="Google Shape;5000;p11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01" name="Google Shape;5001;p11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02" name="Google Shape;5002;p11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03" name="Google Shape;5003;p11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004" name="Google Shape;5004;p113"/>
          <p:cNvGrpSpPr/>
          <p:nvPr/>
        </p:nvGrpSpPr>
        <p:grpSpPr>
          <a:xfrm rot="2388593">
            <a:off x="5139198" y="4716464"/>
            <a:ext cx="494404" cy="365727"/>
            <a:chOff x="830525" y="3091250"/>
            <a:chExt cx="484300" cy="358275"/>
          </a:xfrm>
        </p:grpSpPr>
        <p:sp>
          <p:nvSpPr>
            <p:cNvPr id="5005" name="Google Shape;5005;p11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06" name="Google Shape;5006;p11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07" name="Google Shape;5007;p11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08" name="Google Shape;5008;p11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009" name="Google Shape;5009;p113">
            <a:hlinkClick r:id="rId4"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5010" name="Google Shape;5010;p113">
            <a:hlinkClick r:id="rId5"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5011" name="Google Shape;5011;p113">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12" name="Google Shape;5012;p113">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5016"/>
        <p:cNvGrpSpPr/>
        <p:nvPr/>
      </p:nvGrpSpPr>
      <p:grpSpPr>
        <a:xfrm>
          <a:off x="0" y="0"/>
          <a:ext cx="0" cy="0"/>
          <a:chOff x="0" y="0"/>
          <a:chExt cx="0" cy="0"/>
        </a:xfrm>
      </p:grpSpPr>
      <p:sp>
        <p:nvSpPr>
          <p:cNvPr id="5017" name="Google Shape;5017;p114"/>
          <p:cNvSpPr txBox="1">
            <a:spLocks noGrp="1"/>
          </p:cNvSpPr>
          <p:nvPr>
            <p:ph type="title"/>
          </p:nvPr>
        </p:nvSpPr>
        <p:spPr>
          <a:xfrm>
            <a:off x="4475575" y="1022638"/>
            <a:ext cx="3956700" cy="978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lt1"/>
              </a:buClr>
              <a:buSzPts val="1100"/>
              <a:buFont typeface="Arial"/>
              <a:buNone/>
            </a:pPr>
            <a:r>
              <a:rPr lang="fa-IR" dirty="0">
                <a:cs typeface="B Nazanin" panose="00000400000000000000" pitchFamily="2" charset="-78"/>
              </a:rPr>
              <a:t>وب سایت برای تلفن</a:t>
            </a:r>
            <a:endParaRPr dirty="0">
              <a:cs typeface="B Nazanin" panose="00000400000000000000" pitchFamily="2" charset="-78"/>
            </a:endParaRPr>
          </a:p>
        </p:txBody>
      </p:sp>
      <p:sp>
        <p:nvSpPr>
          <p:cNvPr id="5018" name="Google Shape;5018;p114"/>
          <p:cNvSpPr txBox="1">
            <a:spLocks noGrp="1"/>
          </p:cNvSpPr>
          <p:nvPr>
            <p:ph type="subTitle" idx="1"/>
          </p:nvPr>
        </p:nvSpPr>
        <p:spPr>
          <a:xfrm>
            <a:off x="4605800" y="2339075"/>
            <a:ext cx="3826500" cy="914700"/>
          </a:xfrm>
          <a:prstGeom prst="rect">
            <a:avLst/>
          </a:prstGeom>
        </p:spPr>
        <p:txBody>
          <a:bodyPr spcFirstLastPara="1" wrap="square" lIns="91425" tIns="91425" rIns="91425" bIns="91425" anchor="t" anchorCtr="0">
            <a:noAutofit/>
          </a:bodyPr>
          <a:lstStyle/>
          <a:p>
            <a:pPr marL="0" lvl="0" indent="0" rtl="1">
              <a:lnSpc>
                <a:spcPct val="150000"/>
              </a:lnSpc>
              <a:spcBef>
                <a:spcPts val="0"/>
              </a:spcBef>
              <a:spcAft>
                <a:spcPts val="0"/>
              </a:spcAft>
              <a:buNone/>
            </a:pPr>
            <a:r>
              <a:rPr lang="fa-IR" dirty="0">
                <a:cs typeface="B Nazanin" panose="00000400000000000000" pitchFamily="2" charset="-78"/>
              </a:rPr>
              <a:t>می توانید تصویر روی صفحه را با کار خود جایگزین کنید. فقط روی آن کلیک راست کرده و گزینه </a:t>
            </a:r>
            <a:r>
              <a:rPr lang="en-US" dirty="0">
                <a:cs typeface="B Nazanin" panose="00000400000000000000" pitchFamily="2" charset="-78"/>
              </a:rPr>
              <a:t>Replace image </a:t>
            </a:r>
            <a:r>
              <a:rPr lang="fa-IR" dirty="0">
                <a:cs typeface="B Nazanin" panose="00000400000000000000" pitchFamily="2" charset="-78"/>
              </a:rPr>
              <a:t>را انتخاب کنید.</a:t>
            </a:r>
            <a:endParaRPr dirty="0">
              <a:cs typeface="B Nazanin" panose="00000400000000000000" pitchFamily="2" charset="-78"/>
            </a:endParaRPr>
          </a:p>
        </p:txBody>
      </p:sp>
      <p:sp>
        <p:nvSpPr>
          <p:cNvPr id="5019" name="Google Shape;5019;p114"/>
          <p:cNvSpPr/>
          <p:nvPr/>
        </p:nvSpPr>
        <p:spPr>
          <a:xfrm flipH="1">
            <a:off x="1656530" y="888350"/>
            <a:ext cx="1833495" cy="3366806"/>
          </a:xfrm>
          <a:custGeom>
            <a:avLst/>
            <a:gdLst/>
            <a:ahLst/>
            <a:cxnLst/>
            <a:rect l="l" t="t" r="r" b="b"/>
            <a:pathLst>
              <a:path w="21380" h="46836" extrusionOk="0">
                <a:moveTo>
                  <a:pt x="2179" y="1"/>
                </a:moveTo>
                <a:cubicBezTo>
                  <a:pt x="988" y="1"/>
                  <a:pt x="0" y="957"/>
                  <a:pt x="0" y="2148"/>
                </a:cubicBezTo>
                <a:lnTo>
                  <a:pt x="0" y="44688"/>
                </a:lnTo>
                <a:cubicBezTo>
                  <a:pt x="0" y="45879"/>
                  <a:pt x="988" y="46836"/>
                  <a:pt x="2179" y="46836"/>
                </a:cubicBezTo>
                <a:lnTo>
                  <a:pt x="19186" y="46836"/>
                </a:lnTo>
                <a:cubicBezTo>
                  <a:pt x="20393" y="46836"/>
                  <a:pt x="21380" y="45879"/>
                  <a:pt x="21380" y="44688"/>
                </a:cubicBezTo>
                <a:lnTo>
                  <a:pt x="21380" y="2148"/>
                </a:lnTo>
                <a:cubicBezTo>
                  <a:pt x="21380" y="957"/>
                  <a:pt x="20393" y="1"/>
                  <a:pt x="19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pic>
        <p:nvPicPr>
          <p:cNvPr id="5020" name="Google Shape;5020;p114"/>
          <p:cNvPicPr preferRelativeResize="0"/>
          <p:nvPr/>
        </p:nvPicPr>
        <p:blipFill>
          <a:blip r:embed="rId3"/>
          <a:srcRect l="34261" r="34261"/>
          <a:stretch/>
        </p:blipFill>
        <p:spPr>
          <a:xfrm>
            <a:off x="1780808" y="1164389"/>
            <a:ext cx="1584900" cy="2830800"/>
          </a:xfrm>
          <a:prstGeom prst="roundRect">
            <a:avLst>
              <a:gd name="adj" fmla="val 0"/>
            </a:avLst>
          </a:prstGeom>
          <a:noFill/>
          <a:ln>
            <a:noFill/>
          </a:ln>
        </p:spPr>
      </p:pic>
      <p:grpSp>
        <p:nvGrpSpPr>
          <p:cNvPr id="5021" name="Google Shape;5021;p114"/>
          <p:cNvGrpSpPr/>
          <p:nvPr/>
        </p:nvGrpSpPr>
        <p:grpSpPr>
          <a:xfrm rot="-2388593" flipH="1">
            <a:off x="3510398" y="4716464"/>
            <a:ext cx="494404" cy="365727"/>
            <a:chOff x="830525" y="3091250"/>
            <a:chExt cx="484300" cy="358275"/>
          </a:xfrm>
        </p:grpSpPr>
        <p:sp>
          <p:nvSpPr>
            <p:cNvPr id="5022" name="Google Shape;5022;p11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23" name="Google Shape;5023;p11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24" name="Google Shape;5024;p11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25" name="Google Shape;5025;p11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026" name="Google Shape;5026;p114"/>
          <p:cNvGrpSpPr/>
          <p:nvPr/>
        </p:nvGrpSpPr>
        <p:grpSpPr>
          <a:xfrm rot="2388593">
            <a:off x="5139198" y="4716464"/>
            <a:ext cx="494404" cy="365727"/>
            <a:chOff x="830525" y="3091250"/>
            <a:chExt cx="484300" cy="358275"/>
          </a:xfrm>
        </p:grpSpPr>
        <p:sp>
          <p:nvSpPr>
            <p:cNvPr id="5027" name="Google Shape;5027;p11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28" name="Google Shape;5028;p11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29" name="Google Shape;5029;p11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30" name="Google Shape;5030;p11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031" name="Google Shape;5031;p114">
            <a:hlinkClick r:id="rId4"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5032" name="Google Shape;5032;p114">
            <a:hlinkClick r:id="rId5"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5033" name="Google Shape;5033;p114">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34" name="Google Shape;5034;p114">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5038"/>
        <p:cNvGrpSpPr/>
        <p:nvPr/>
      </p:nvGrpSpPr>
      <p:grpSpPr>
        <a:xfrm>
          <a:off x="0" y="0"/>
          <a:ext cx="0" cy="0"/>
          <a:chOff x="0" y="0"/>
          <a:chExt cx="0" cy="0"/>
        </a:xfrm>
      </p:grpSpPr>
      <p:sp>
        <p:nvSpPr>
          <p:cNvPr id="5039" name="Google Shape;5039;p115"/>
          <p:cNvSpPr txBox="1">
            <a:spLocks noGrp="1"/>
          </p:cNvSpPr>
          <p:nvPr>
            <p:ph type="subTitle" idx="1"/>
          </p:nvPr>
        </p:nvSpPr>
        <p:spPr>
          <a:xfrm>
            <a:off x="1752600" y="3974950"/>
            <a:ext cx="5638800" cy="555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400000000000000" pitchFamily="2" charset="-78"/>
              </a:rPr>
              <a:t>می توانید تصاویر روی صفحه نمایش را با کار خود جایگزین کنید. فقط روی آنها کلیک راست کرده و گزینه </a:t>
            </a:r>
            <a:r>
              <a:rPr lang="en-US" dirty="0">
                <a:cs typeface="B Nazanin" panose="00000400000000000000" pitchFamily="2" charset="-78"/>
              </a:rPr>
              <a:t>Replace image </a:t>
            </a:r>
            <a:r>
              <a:rPr lang="fa-IR" dirty="0">
                <a:cs typeface="B Nazanin" panose="00000400000000000000" pitchFamily="2" charset="-78"/>
              </a:rPr>
              <a:t>را انتخاب کنید.</a:t>
            </a:r>
            <a:endParaRPr dirty="0">
              <a:cs typeface="B Nazanin" panose="00000400000000000000" pitchFamily="2" charset="-78"/>
            </a:endParaRPr>
          </a:p>
        </p:txBody>
      </p:sp>
      <p:grpSp>
        <p:nvGrpSpPr>
          <p:cNvPr id="5040" name="Google Shape;5040;p115"/>
          <p:cNvGrpSpPr/>
          <p:nvPr/>
        </p:nvGrpSpPr>
        <p:grpSpPr>
          <a:xfrm>
            <a:off x="2602735" y="1173478"/>
            <a:ext cx="3481338" cy="2682262"/>
            <a:chOff x="4708841" y="1381621"/>
            <a:chExt cx="3492864" cy="2691413"/>
          </a:xfrm>
        </p:grpSpPr>
        <p:sp>
          <p:nvSpPr>
            <p:cNvPr id="5041" name="Google Shape;5041;p115"/>
            <p:cNvSpPr/>
            <p:nvPr/>
          </p:nvSpPr>
          <p:spPr>
            <a:xfrm>
              <a:off x="5924467" y="3640397"/>
              <a:ext cx="1061612" cy="432637"/>
            </a:xfrm>
            <a:custGeom>
              <a:avLst/>
              <a:gdLst/>
              <a:ahLst/>
              <a:cxnLst/>
              <a:rect l="l" t="t" r="r" b="b"/>
              <a:pathLst>
                <a:path w="15037" h="6128" extrusionOk="0">
                  <a:moveTo>
                    <a:pt x="2443" y="1"/>
                  </a:moveTo>
                  <a:lnTo>
                    <a:pt x="2222" y="2875"/>
                  </a:lnTo>
                  <a:cubicBezTo>
                    <a:pt x="2222" y="2875"/>
                    <a:pt x="2339" y="3398"/>
                    <a:pt x="1529" y="4116"/>
                  </a:cubicBezTo>
                  <a:cubicBezTo>
                    <a:pt x="732" y="4835"/>
                    <a:pt x="92" y="5500"/>
                    <a:pt x="92" y="5500"/>
                  </a:cubicBezTo>
                  <a:cubicBezTo>
                    <a:pt x="92" y="5500"/>
                    <a:pt x="1" y="5657"/>
                    <a:pt x="1" y="5892"/>
                  </a:cubicBezTo>
                  <a:cubicBezTo>
                    <a:pt x="1" y="6115"/>
                    <a:pt x="131" y="6127"/>
                    <a:pt x="693" y="6127"/>
                  </a:cubicBezTo>
                  <a:lnTo>
                    <a:pt x="14345" y="6127"/>
                  </a:lnTo>
                  <a:cubicBezTo>
                    <a:pt x="14906" y="6127"/>
                    <a:pt x="15037" y="6115"/>
                    <a:pt x="15037" y="5892"/>
                  </a:cubicBezTo>
                  <a:cubicBezTo>
                    <a:pt x="15037" y="5657"/>
                    <a:pt x="14946" y="5500"/>
                    <a:pt x="14946" y="5500"/>
                  </a:cubicBezTo>
                  <a:cubicBezTo>
                    <a:pt x="14946" y="5500"/>
                    <a:pt x="14305" y="4835"/>
                    <a:pt x="13495" y="4116"/>
                  </a:cubicBezTo>
                  <a:cubicBezTo>
                    <a:pt x="12699" y="3398"/>
                    <a:pt x="12804" y="2875"/>
                    <a:pt x="12804" y="2875"/>
                  </a:cubicBezTo>
                  <a:lnTo>
                    <a:pt x="12595"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42" name="Google Shape;5042;p115"/>
            <p:cNvSpPr/>
            <p:nvPr/>
          </p:nvSpPr>
          <p:spPr>
            <a:xfrm>
              <a:off x="4708841" y="1381621"/>
              <a:ext cx="3492864" cy="2297606"/>
            </a:xfrm>
            <a:custGeom>
              <a:avLst/>
              <a:gdLst/>
              <a:ahLst/>
              <a:cxnLst/>
              <a:rect l="l" t="t" r="r" b="b"/>
              <a:pathLst>
                <a:path w="49474" h="32544" extrusionOk="0">
                  <a:moveTo>
                    <a:pt x="2509" y="0"/>
                  </a:moveTo>
                  <a:cubicBezTo>
                    <a:pt x="1124" y="0"/>
                    <a:pt x="0" y="1124"/>
                    <a:pt x="0" y="2509"/>
                  </a:cubicBezTo>
                  <a:lnTo>
                    <a:pt x="0" y="30035"/>
                  </a:lnTo>
                  <a:cubicBezTo>
                    <a:pt x="0" y="31420"/>
                    <a:pt x="1124" y="32544"/>
                    <a:pt x="2509" y="32544"/>
                  </a:cubicBezTo>
                  <a:lnTo>
                    <a:pt x="46965" y="32544"/>
                  </a:lnTo>
                  <a:cubicBezTo>
                    <a:pt x="48350" y="32544"/>
                    <a:pt x="49474" y="31420"/>
                    <a:pt x="49474" y="30035"/>
                  </a:cubicBezTo>
                  <a:lnTo>
                    <a:pt x="49474" y="2509"/>
                  </a:lnTo>
                  <a:cubicBezTo>
                    <a:pt x="49474" y="1124"/>
                    <a:pt x="48350" y="0"/>
                    <a:pt x="46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43" name="Google Shape;5043;p115"/>
            <p:cNvSpPr/>
            <p:nvPr/>
          </p:nvSpPr>
          <p:spPr>
            <a:xfrm>
              <a:off x="6386692" y="3475932"/>
              <a:ext cx="137163" cy="137161"/>
            </a:xfrm>
            <a:custGeom>
              <a:avLst/>
              <a:gdLst/>
              <a:ahLst/>
              <a:cxnLst/>
              <a:rect l="l" t="t" r="r" b="b"/>
              <a:pathLst>
                <a:path w="3005" h="3020" extrusionOk="0">
                  <a:moveTo>
                    <a:pt x="1503" y="1"/>
                  </a:moveTo>
                  <a:cubicBezTo>
                    <a:pt x="667" y="1"/>
                    <a:pt x="0" y="680"/>
                    <a:pt x="0" y="1504"/>
                  </a:cubicBezTo>
                  <a:cubicBezTo>
                    <a:pt x="0" y="2340"/>
                    <a:pt x="667" y="3019"/>
                    <a:pt x="1503" y="3019"/>
                  </a:cubicBezTo>
                  <a:cubicBezTo>
                    <a:pt x="2326" y="3019"/>
                    <a:pt x="3005" y="2340"/>
                    <a:pt x="3005" y="1504"/>
                  </a:cubicBezTo>
                  <a:cubicBezTo>
                    <a:pt x="3005" y="680"/>
                    <a:pt x="2326" y="1"/>
                    <a:pt x="150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pic>
        <p:nvPicPr>
          <p:cNvPr id="5044" name="Google Shape;5044;p115"/>
          <p:cNvPicPr preferRelativeResize="0"/>
          <p:nvPr/>
        </p:nvPicPr>
        <p:blipFill>
          <a:blip r:embed="rId3"/>
          <a:srcRect l="1770" r="1770"/>
          <a:stretch/>
        </p:blipFill>
        <p:spPr>
          <a:xfrm>
            <a:off x="2740379" y="1312650"/>
            <a:ext cx="3206100" cy="1868700"/>
          </a:xfrm>
          <a:prstGeom prst="roundRect">
            <a:avLst>
              <a:gd name="adj" fmla="val 6215"/>
            </a:avLst>
          </a:prstGeom>
          <a:noFill/>
          <a:ln>
            <a:noFill/>
          </a:ln>
        </p:spPr>
      </p:pic>
      <p:grpSp>
        <p:nvGrpSpPr>
          <p:cNvPr id="5045" name="Google Shape;5045;p115"/>
          <p:cNvGrpSpPr/>
          <p:nvPr/>
        </p:nvGrpSpPr>
        <p:grpSpPr>
          <a:xfrm>
            <a:off x="1450032" y="2259851"/>
            <a:ext cx="843207" cy="1595984"/>
            <a:chOff x="5984333" y="1254599"/>
            <a:chExt cx="1401841" cy="2653341"/>
          </a:xfrm>
        </p:grpSpPr>
        <p:sp>
          <p:nvSpPr>
            <p:cNvPr id="5046" name="Google Shape;5046;p115"/>
            <p:cNvSpPr/>
            <p:nvPr/>
          </p:nvSpPr>
          <p:spPr>
            <a:xfrm>
              <a:off x="5984333" y="1254599"/>
              <a:ext cx="1401841" cy="2653341"/>
            </a:xfrm>
            <a:custGeom>
              <a:avLst/>
              <a:gdLst/>
              <a:ahLst/>
              <a:cxnLst/>
              <a:rect l="l" t="t" r="r" b="b"/>
              <a:pathLst>
                <a:path w="22301" h="42212" extrusionOk="0">
                  <a:moveTo>
                    <a:pt x="1712" y="1"/>
                  </a:moveTo>
                  <a:cubicBezTo>
                    <a:pt x="771" y="1"/>
                    <a:pt x="1" y="967"/>
                    <a:pt x="1" y="2143"/>
                  </a:cubicBezTo>
                  <a:lnTo>
                    <a:pt x="1" y="40082"/>
                  </a:lnTo>
                  <a:cubicBezTo>
                    <a:pt x="1" y="41257"/>
                    <a:pt x="771" y="42212"/>
                    <a:pt x="1712" y="42212"/>
                  </a:cubicBezTo>
                  <a:lnTo>
                    <a:pt x="20590" y="42212"/>
                  </a:lnTo>
                  <a:cubicBezTo>
                    <a:pt x="21531" y="42212"/>
                    <a:pt x="22301" y="41257"/>
                    <a:pt x="22301" y="40082"/>
                  </a:cubicBezTo>
                  <a:lnTo>
                    <a:pt x="22301" y="2143"/>
                  </a:lnTo>
                  <a:cubicBezTo>
                    <a:pt x="22301" y="967"/>
                    <a:pt x="21531" y="1"/>
                    <a:pt x="205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47" name="Google Shape;5047;p115"/>
            <p:cNvSpPr/>
            <p:nvPr/>
          </p:nvSpPr>
          <p:spPr>
            <a:xfrm>
              <a:off x="6587098" y="3616165"/>
              <a:ext cx="196312" cy="196367"/>
            </a:xfrm>
            <a:custGeom>
              <a:avLst/>
              <a:gdLst/>
              <a:ahLst/>
              <a:cxnLst/>
              <a:rect l="l" t="t" r="r" b="b"/>
              <a:pathLst>
                <a:path w="3123" h="3124" extrusionOk="0">
                  <a:moveTo>
                    <a:pt x="1555" y="1"/>
                  </a:moveTo>
                  <a:cubicBezTo>
                    <a:pt x="693" y="1"/>
                    <a:pt x="1" y="694"/>
                    <a:pt x="1" y="1556"/>
                  </a:cubicBezTo>
                  <a:cubicBezTo>
                    <a:pt x="1" y="2418"/>
                    <a:pt x="693" y="3124"/>
                    <a:pt x="1555" y="3124"/>
                  </a:cubicBezTo>
                  <a:cubicBezTo>
                    <a:pt x="2431" y="3124"/>
                    <a:pt x="3123" y="2418"/>
                    <a:pt x="3123" y="1556"/>
                  </a:cubicBezTo>
                  <a:cubicBezTo>
                    <a:pt x="3123" y="694"/>
                    <a:pt x="2431" y="1"/>
                    <a:pt x="155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048" name="Google Shape;5048;p115"/>
          <p:cNvGrpSpPr/>
          <p:nvPr/>
        </p:nvGrpSpPr>
        <p:grpSpPr>
          <a:xfrm>
            <a:off x="6366057" y="1836736"/>
            <a:ext cx="1327911" cy="2019087"/>
            <a:chOff x="1724135" y="1120426"/>
            <a:chExt cx="1909015" cy="2902655"/>
          </a:xfrm>
        </p:grpSpPr>
        <p:sp>
          <p:nvSpPr>
            <p:cNvPr id="5049" name="Google Shape;5049;p115"/>
            <p:cNvSpPr/>
            <p:nvPr/>
          </p:nvSpPr>
          <p:spPr>
            <a:xfrm>
              <a:off x="1724135" y="1120426"/>
              <a:ext cx="1909015" cy="2902655"/>
            </a:xfrm>
            <a:custGeom>
              <a:avLst/>
              <a:gdLst/>
              <a:ahLst/>
              <a:cxnLst/>
              <a:rect l="l" t="t" r="r" b="b"/>
              <a:pathLst>
                <a:path w="33758" h="51329" extrusionOk="0">
                  <a:moveTo>
                    <a:pt x="2587" y="0"/>
                  </a:moveTo>
                  <a:cubicBezTo>
                    <a:pt x="1162" y="0"/>
                    <a:pt x="0" y="1163"/>
                    <a:pt x="0" y="2600"/>
                  </a:cubicBezTo>
                  <a:lnTo>
                    <a:pt x="0" y="48730"/>
                  </a:lnTo>
                  <a:cubicBezTo>
                    <a:pt x="0" y="50167"/>
                    <a:pt x="1162" y="51329"/>
                    <a:pt x="2587" y="51329"/>
                  </a:cubicBezTo>
                  <a:lnTo>
                    <a:pt x="31158" y="51329"/>
                  </a:lnTo>
                  <a:cubicBezTo>
                    <a:pt x="32595" y="51329"/>
                    <a:pt x="33758" y="50167"/>
                    <a:pt x="33758" y="48730"/>
                  </a:cubicBezTo>
                  <a:lnTo>
                    <a:pt x="33758" y="2600"/>
                  </a:lnTo>
                  <a:cubicBezTo>
                    <a:pt x="33758" y="1163"/>
                    <a:pt x="32595" y="0"/>
                    <a:pt x="31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50" name="Google Shape;5050;p115"/>
            <p:cNvSpPr/>
            <p:nvPr/>
          </p:nvSpPr>
          <p:spPr>
            <a:xfrm>
              <a:off x="2593676" y="3771532"/>
              <a:ext cx="169933" cy="170781"/>
            </a:xfrm>
            <a:custGeom>
              <a:avLst/>
              <a:gdLst/>
              <a:ahLst/>
              <a:cxnLst/>
              <a:rect l="l" t="t" r="r" b="b"/>
              <a:pathLst>
                <a:path w="3005" h="3020" extrusionOk="0">
                  <a:moveTo>
                    <a:pt x="1503" y="1"/>
                  </a:moveTo>
                  <a:cubicBezTo>
                    <a:pt x="667" y="1"/>
                    <a:pt x="0" y="680"/>
                    <a:pt x="0" y="1504"/>
                  </a:cubicBezTo>
                  <a:cubicBezTo>
                    <a:pt x="0" y="2340"/>
                    <a:pt x="667" y="3019"/>
                    <a:pt x="1503" y="3019"/>
                  </a:cubicBezTo>
                  <a:cubicBezTo>
                    <a:pt x="2326" y="3019"/>
                    <a:pt x="3005" y="2340"/>
                    <a:pt x="3005" y="1504"/>
                  </a:cubicBezTo>
                  <a:cubicBezTo>
                    <a:pt x="3005" y="680"/>
                    <a:pt x="2326" y="1"/>
                    <a:pt x="150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pic>
        <p:nvPicPr>
          <p:cNvPr id="5051" name="Google Shape;5051;p115"/>
          <p:cNvPicPr preferRelativeResize="0"/>
          <p:nvPr/>
        </p:nvPicPr>
        <p:blipFill rotWithShape="1">
          <a:blip r:embed="rId4">
            <a:alphaModFix/>
          </a:blip>
          <a:srcRect l="7712" r="7720"/>
          <a:stretch/>
        </p:blipFill>
        <p:spPr>
          <a:xfrm>
            <a:off x="1496536" y="2309800"/>
            <a:ext cx="750300" cy="1330800"/>
          </a:xfrm>
          <a:prstGeom prst="roundRect">
            <a:avLst>
              <a:gd name="adj" fmla="val 3384"/>
            </a:avLst>
          </a:prstGeom>
          <a:noFill/>
          <a:ln>
            <a:noFill/>
          </a:ln>
        </p:spPr>
      </p:pic>
      <p:pic>
        <p:nvPicPr>
          <p:cNvPr id="5052" name="Google Shape;5052;p115"/>
          <p:cNvPicPr preferRelativeResize="0"/>
          <p:nvPr/>
        </p:nvPicPr>
        <p:blipFill rotWithShape="1">
          <a:blip r:embed="rId5">
            <a:alphaModFix/>
          </a:blip>
          <a:srcRect t="1057" b="1047"/>
          <a:stretch/>
        </p:blipFill>
        <p:spPr>
          <a:xfrm>
            <a:off x="6454013" y="1931694"/>
            <a:ext cx="1152000" cy="1692000"/>
          </a:xfrm>
          <a:prstGeom prst="roundRect">
            <a:avLst>
              <a:gd name="adj" fmla="val 4262"/>
            </a:avLst>
          </a:prstGeom>
          <a:noFill/>
          <a:ln>
            <a:noFill/>
          </a:ln>
        </p:spPr>
      </p:pic>
      <p:sp>
        <p:nvSpPr>
          <p:cNvPr id="5053" name="Google Shape;5053;p115"/>
          <p:cNvSpPr txBox="1">
            <a:spLocks noGrp="1"/>
          </p:cNvSpPr>
          <p:nvPr>
            <p:ph type="title"/>
          </p:nvPr>
        </p:nvSpPr>
        <p:spPr>
          <a:xfrm>
            <a:off x="-1988615" y="279573"/>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نگاه دزدکی</a:t>
            </a:r>
            <a:endParaRPr dirty="0">
              <a:cs typeface="B Nazanin" panose="00000400000000000000" pitchFamily="2" charset="-78"/>
            </a:endParaRPr>
          </a:p>
        </p:txBody>
      </p:sp>
      <p:grpSp>
        <p:nvGrpSpPr>
          <p:cNvPr id="5054" name="Google Shape;5054;p115"/>
          <p:cNvGrpSpPr/>
          <p:nvPr/>
        </p:nvGrpSpPr>
        <p:grpSpPr>
          <a:xfrm rot="-2388593" flipH="1">
            <a:off x="3510398" y="4716464"/>
            <a:ext cx="494404" cy="365727"/>
            <a:chOff x="830525" y="3091250"/>
            <a:chExt cx="484300" cy="358275"/>
          </a:xfrm>
        </p:grpSpPr>
        <p:sp>
          <p:nvSpPr>
            <p:cNvPr id="5055" name="Google Shape;5055;p11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56" name="Google Shape;5056;p11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57" name="Google Shape;5057;p11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58" name="Google Shape;5058;p11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059" name="Google Shape;5059;p115"/>
          <p:cNvGrpSpPr/>
          <p:nvPr/>
        </p:nvGrpSpPr>
        <p:grpSpPr>
          <a:xfrm rot="2388593">
            <a:off x="5139198" y="4716464"/>
            <a:ext cx="494404" cy="365727"/>
            <a:chOff x="830525" y="3091250"/>
            <a:chExt cx="484300" cy="358275"/>
          </a:xfrm>
        </p:grpSpPr>
        <p:sp>
          <p:nvSpPr>
            <p:cNvPr id="5060" name="Google Shape;5060;p11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61" name="Google Shape;5061;p11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62" name="Google Shape;5062;p11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63" name="Google Shape;5063;p11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064" name="Google Shape;5064;p115">
            <a:hlinkClick r:id="rId6"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5065" name="Google Shape;5065;p115">
            <a:hlinkClick r:id="rId7"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5066" name="Google Shape;5066;p115">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67" name="Google Shape;5067;p115">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5071"/>
        <p:cNvGrpSpPr/>
        <p:nvPr/>
      </p:nvGrpSpPr>
      <p:grpSpPr>
        <a:xfrm>
          <a:off x="0" y="0"/>
          <a:ext cx="0" cy="0"/>
          <a:chOff x="0" y="0"/>
          <a:chExt cx="0" cy="0"/>
        </a:xfrm>
      </p:grpSpPr>
      <p:sp>
        <p:nvSpPr>
          <p:cNvPr id="5072" name="Google Shape;5072;p116"/>
          <p:cNvSpPr txBox="1">
            <a:spLocks noGrp="1"/>
          </p:cNvSpPr>
          <p:nvPr>
            <p:ph type="title"/>
          </p:nvPr>
        </p:nvSpPr>
        <p:spPr>
          <a:xfrm>
            <a:off x="-2074422" y="261939"/>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حقایق جنگل های بارانی</a:t>
            </a:r>
            <a:endParaRPr dirty="0">
              <a:cs typeface="B Nazanin" panose="00000400000000000000" pitchFamily="2" charset="-78"/>
            </a:endParaRPr>
          </a:p>
        </p:txBody>
      </p:sp>
      <p:sp>
        <p:nvSpPr>
          <p:cNvPr id="5073" name="Google Shape;5073;p116"/>
          <p:cNvSpPr txBox="1">
            <a:spLocks noGrp="1"/>
          </p:cNvSpPr>
          <p:nvPr>
            <p:ph type="subTitle" idx="1"/>
          </p:nvPr>
        </p:nvSpPr>
        <p:spPr>
          <a:xfrm>
            <a:off x="792006" y="1265321"/>
            <a:ext cx="2582400" cy="630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عنوان در اینجا</a:t>
            </a:r>
            <a:endParaRPr dirty="0">
              <a:cs typeface="B Nazanin" panose="00000400000000000000" pitchFamily="2" charset="-78"/>
            </a:endParaRPr>
          </a:p>
        </p:txBody>
      </p:sp>
      <p:sp>
        <p:nvSpPr>
          <p:cNvPr id="5074" name="Google Shape;5074;p116"/>
          <p:cNvSpPr txBox="1">
            <a:spLocks noGrp="1"/>
          </p:cNvSpPr>
          <p:nvPr>
            <p:ph type="subTitle" idx="2"/>
          </p:nvPr>
        </p:nvSpPr>
        <p:spPr>
          <a:xfrm>
            <a:off x="4578540" y="1177075"/>
            <a:ext cx="3769500" cy="63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جنگل های بارانی نیز در مناطق نیمه گرمسیری و معتدل یافت می شوند</a:t>
            </a:r>
            <a:endParaRPr sz="2100" dirty="0">
              <a:cs typeface="B Nazanin" panose="00000400000000000000" pitchFamily="2" charset="-78"/>
            </a:endParaRPr>
          </a:p>
        </p:txBody>
      </p:sp>
      <p:sp>
        <p:nvSpPr>
          <p:cNvPr id="5075" name="Google Shape;5075;p116"/>
          <p:cNvSpPr txBox="1">
            <a:spLocks noGrp="1"/>
          </p:cNvSpPr>
          <p:nvPr>
            <p:ph type="subTitle" idx="3"/>
          </p:nvPr>
        </p:nvSpPr>
        <p:spPr>
          <a:xfrm>
            <a:off x="792006" y="1987390"/>
            <a:ext cx="2582400" cy="630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عنوان در اینجا</a:t>
            </a:r>
          </a:p>
        </p:txBody>
      </p:sp>
      <p:sp>
        <p:nvSpPr>
          <p:cNvPr id="5076" name="Google Shape;5076;p116"/>
          <p:cNvSpPr txBox="1">
            <a:spLocks noGrp="1"/>
          </p:cNvSpPr>
          <p:nvPr>
            <p:ph type="subTitle" idx="4"/>
          </p:nvPr>
        </p:nvSpPr>
        <p:spPr>
          <a:xfrm>
            <a:off x="4578540" y="1870494"/>
            <a:ext cx="3769500" cy="634200"/>
          </a:xfrm>
          <a:prstGeom prst="rect">
            <a:avLst/>
          </a:prstGeom>
        </p:spPr>
        <p:txBody>
          <a:bodyPr spcFirstLastPara="1" wrap="square" lIns="91425" tIns="91425" rIns="91425" bIns="91425" anchor="t" anchorCtr="0">
            <a:noAutofit/>
          </a:bodyPr>
          <a:lstStyle/>
          <a:p>
            <a:pPr marL="0" lvl="0" indent="0" algn="r" rtl="1">
              <a:spcBef>
                <a:spcPts val="400"/>
              </a:spcBef>
              <a:spcAft>
                <a:spcPts val="400"/>
              </a:spcAft>
              <a:buNone/>
            </a:pPr>
            <a:r>
              <a:rPr lang="fa-IR" dirty="0">
                <a:cs typeface="B Nazanin" panose="00000400000000000000" pitchFamily="2" charset="-78"/>
              </a:rPr>
              <a:t>جنگل های بارانی کمتر از 3 درصد از سیاره ما را پوشش می دهند</a:t>
            </a:r>
            <a:endParaRPr lang="en-US" sz="1900" dirty="0">
              <a:cs typeface="B Nazanin" panose="00000400000000000000" pitchFamily="2" charset="-78"/>
            </a:endParaRPr>
          </a:p>
        </p:txBody>
      </p:sp>
      <p:sp>
        <p:nvSpPr>
          <p:cNvPr id="5077" name="Google Shape;5077;p116"/>
          <p:cNvSpPr txBox="1">
            <a:spLocks noGrp="1"/>
          </p:cNvSpPr>
          <p:nvPr>
            <p:ph type="subTitle" idx="5"/>
          </p:nvPr>
        </p:nvSpPr>
        <p:spPr>
          <a:xfrm>
            <a:off x="792006" y="2706799"/>
            <a:ext cx="2582400" cy="630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عنوان در اینجا</a:t>
            </a:r>
          </a:p>
        </p:txBody>
      </p:sp>
      <p:sp>
        <p:nvSpPr>
          <p:cNvPr id="5078" name="Google Shape;5078;p116"/>
          <p:cNvSpPr txBox="1">
            <a:spLocks noGrp="1"/>
          </p:cNvSpPr>
          <p:nvPr>
            <p:ph type="subTitle" idx="6"/>
          </p:nvPr>
        </p:nvSpPr>
        <p:spPr>
          <a:xfrm>
            <a:off x="4578540" y="2563913"/>
            <a:ext cx="3769500" cy="634200"/>
          </a:xfrm>
          <a:prstGeom prst="rect">
            <a:avLst/>
          </a:prstGeom>
        </p:spPr>
        <p:txBody>
          <a:bodyPr spcFirstLastPara="1" wrap="square" lIns="91425" tIns="91425" rIns="91425" bIns="91425" anchor="t" anchorCtr="0">
            <a:noAutofit/>
          </a:bodyPr>
          <a:lstStyle/>
          <a:p>
            <a:pPr marL="0" lvl="0" indent="0" algn="r" rtl="1">
              <a:spcBef>
                <a:spcPts val="400"/>
              </a:spcBef>
              <a:spcAft>
                <a:spcPts val="400"/>
              </a:spcAft>
              <a:buNone/>
            </a:pPr>
            <a:r>
              <a:rPr lang="fa-IR" dirty="0">
                <a:cs typeface="B Nazanin" panose="00000400000000000000" pitchFamily="2" charset="-78"/>
              </a:rPr>
              <a:t>بزرگترین جنگل بارانی جهان، جنگل بارانی آمازون است</a:t>
            </a:r>
            <a:endParaRPr dirty="0">
              <a:cs typeface="B Nazanin" panose="00000400000000000000" pitchFamily="2" charset="-78"/>
            </a:endParaRPr>
          </a:p>
        </p:txBody>
      </p:sp>
      <p:sp>
        <p:nvSpPr>
          <p:cNvPr id="5079" name="Google Shape;5079;p116"/>
          <p:cNvSpPr txBox="1">
            <a:spLocks noGrp="1"/>
          </p:cNvSpPr>
          <p:nvPr>
            <p:ph type="subTitle" idx="7"/>
          </p:nvPr>
        </p:nvSpPr>
        <p:spPr>
          <a:xfrm>
            <a:off x="792006" y="3425961"/>
            <a:ext cx="2582400" cy="630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عنوان در اینجا</a:t>
            </a:r>
          </a:p>
        </p:txBody>
      </p:sp>
      <p:sp>
        <p:nvSpPr>
          <p:cNvPr id="5080" name="Google Shape;5080;p116"/>
          <p:cNvSpPr txBox="1">
            <a:spLocks noGrp="1"/>
          </p:cNvSpPr>
          <p:nvPr>
            <p:ph type="subTitle" idx="8"/>
          </p:nvPr>
        </p:nvSpPr>
        <p:spPr>
          <a:xfrm>
            <a:off x="4578540" y="3257332"/>
            <a:ext cx="3769500" cy="634200"/>
          </a:xfrm>
          <a:prstGeom prst="rect">
            <a:avLst/>
          </a:prstGeom>
        </p:spPr>
        <p:txBody>
          <a:bodyPr spcFirstLastPara="1" wrap="square" lIns="91425" tIns="91425" rIns="91425" bIns="91425" anchor="t" anchorCtr="0">
            <a:noAutofit/>
          </a:bodyPr>
          <a:lstStyle/>
          <a:p>
            <a:pPr marL="0" lvl="0" indent="0" algn="r" rtl="1">
              <a:spcBef>
                <a:spcPts val="400"/>
              </a:spcBef>
              <a:spcAft>
                <a:spcPts val="400"/>
              </a:spcAft>
              <a:buNone/>
            </a:pPr>
            <a:r>
              <a:rPr lang="fa-IR" dirty="0">
                <a:cs typeface="B Nazanin" panose="00000400000000000000" pitchFamily="2" charset="-78"/>
              </a:rPr>
              <a:t>جنگل های بارانی بیش از هر اکوسیستمی، گونه های گیاهی و جانوری را در خود جای داده است</a:t>
            </a:r>
            <a:endParaRPr dirty="0">
              <a:cs typeface="B Nazanin" panose="00000400000000000000" pitchFamily="2" charset="-78"/>
            </a:endParaRPr>
          </a:p>
        </p:txBody>
      </p:sp>
      <p:sp>
        <p:nvSpPr>
          <p:cNvPr id="5081" name="Google Shape;5081;p116"/>
          <p:cNvSpPr txBox="1">
            <a:spLocks noGrp="1"/>
          </p:cNvSpPr>
          <p:nvPr>
            <p:ph type="subTitle" idx="9"/>
          </p:nvPr>
        </p:nvSpPr>
        <p:spPr>
          <a:xfrm>
            <a:off x="792006" y="4112555"/>
            <a:ext cx="2582400" cy="630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عنوان در اینجا</a:t>
            </a:r>
          </a:p>
        </p:txBody>
      </p:sp>
      <p:sp>
        <p:nvSpPr>
          <p:cNvPr id="5082" name="Google Shape;5082;p116"/>
          <p:cNvSpPr txBox="1">
            <a:spLocks noGrp="1"/>
          </p:cNvSpPr>
          <p:nvPr>
            <p:ph type="subTitle" idx="13"/>
          </p:nvPr>
        </p:nvSpPr>
        <p:spPr>
          <a:xfrm>
            <a:off x="4578540" y="3950751"/>
            <a:ext cx="3769500" cy="634200"/>
          </a:xfrm>
          <a:prstGeom prst="rect">
            <a:avLst/>
          </a:prstGeom>
        </p:spPr>
        <p:txBody>
          <a:bodyPr spcFirstLastPara="1" wrap="square" lIns="91425" tIns="91425" rIns="91425" bIns="91425" anchor="t" anchorCtr="0">
            <a:noAutofit/>
          </a:bodyPr>
          <a:lstStyle/>
          <a:p>
            <a:pPr marL="0" lvl="0" indent="0" algn="r" rtl="1">
              <a:lnSpc>
                <a:spcPct val="100000"/>
              </a:lnSpc>
              <a:spcBef>
                <a:spcPts val="400"/>
              </a:spcBef>
              <a:spcAft>
                <a:spcPts val="400"/>
              </a:spcAft>
              <a:buNone/>
            </a:pPr>
            <a:r>
              <a:rPr lang="fa-IR" dirty="0">
                <a:cs typeface="B Nazanin" panose="00000400000000000000" pitchFamily="2" charset="-78"/>
              </a:rPr>
              <a:t>بیشتر زندگی در جنگل های بارانی در درختان یافت می شود</a:t>
            </a:r>
            <a:endParaRPr sz="1900" dirty="0">
              <a:cs typeface="B Nazanin" panose="00000400000000000000" pitchFamily="2" charset="-78"/>
            </a:endParaRPr>
          </a:p>
        </p:txBody>
      </p:sp>
      <p:sp>
        <p:nvSpPr>
          <p:cNvPr id="5083" name="Google Shape;5083;p116"/>
          <p:cNvSpPr/>
          <p:nvPr/>
        </p:nvSpPr>
        <p:spPr>
          <a:xfrm>
            <a:off x="3450628" y="1308619"/>
            <a:ext cx="630900" cy="587602"/>
          </a:xfrm>
          <a:prstGeom prst="ellipse">
            <a:avLst/>
          </a:pr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dirty="0">
                <a:solidFill>
                  <a:schemeClr val="dk1"/>
                </a:solidFill>
                <a:latin typeface="Gorditas"/>
                <a:ea typeface="Gorditas"/>
                <a:cs typeface="B Nazanin" panose="00000400000000000000" pitchFamily="2" charset="-78"/>
                <a:sym typeface="Gorditas"/>
              </a:rPr>
              <a:t>1</a:t>
            </a:r>
            <a:endParaRPr sz="2600" dirty="0">
              <a:solidFill>
                <a:schemeClr val="dk1"/>
              </a:solidFill>
              <a:latin typeface="Gorditas"/>
              <a:ea typeface="Gorditas"/>
              <a:cs typeface="B Nazanin" panose="00000400000000000000" pitchFamily="2" charset="-78"/>
              <a:sym typeface="Gorditas"/>
            </a:endParaRPr>
          </a:p>
        </p:txBody>
      </p:sp>
      <p:sp>
        <p:nvSpPr>
          <p:cNvPr id="5084" name="Google Shape;5084;p116"/>
          <p:cNvSpPr/>
          <p:nvPr/>
        </p:nvSpPr>
        <p:spPr>
          <a:xfrm>
            <a:off x="3450628" y="1987390"/>
            <a:ext cx="630900" cy="630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dirty="0">
                <a:solidFill>
                  <a:schemeClr val="dk1"/>
                </a:solidFill>
                <a:latin typeface="Gorditas"/>
                <a:ea typeface="Gorditas"/>
                <a:cs typeface="B Nazanin" panose="00000400000000000000" pitchFamily="2" charset="-78"/>
                <a:sym typeface="Gorditas"/>
              </a:rPr>
              <a:t>2</a:t>
            </a:r>
            <a:endParaRPr sz="2600" dirty="0">
              <a:solidFill>
                <a:schemeClr val="dk1"/>
              </a:solidFill>
              <a:latin typeface="Gorditas"/>
              <a:ea typeface="Gorditas"/>
              <a:cs typeface="B Nazanin" panose="00000400000000000000" pitchFamily="2" charset="-78"/>
              <a:sym typeface="Gorditas"/>
            </a:endParaRPr>
          </a:p>
        </p:txBody>
      </p:sp>
      <p:sp>
        <p:nvSpPr>
          <p:cNvPr id="5085" name="Google Shape;5085;p116"/>
          <p:cNvSpPr/>
          <p:nvPr/>
        </p:nvSpPr>
        <p:spPr>
          <a:xfrm>
            <a:off x="3450628" y="2709459"/>
            <a:ext cx="630900" cy="63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dirty="0">
                <a:solidFill>
                  <a:schemeClr val="dk1"/>
                </a:solidFill>
                <a:latin typeface="Gorditas"/>
                <a:ea typeface="Gorditas"/>
                <a:cs typeface="B Nazanin" panose="00000400000000000000" pitchFamily="2" charset="-78"/>
                <a:sym typeface="Gorditas"/>
              </a:rPr>
              <a:t>3</a:t>
            </a:r>
            <a:endParaRPr sz="2600" dirty="0">
              <a:solidFill>
                <a:schemeClr val="dk1"/>
              </a:solidFill>
              <a:latin typeface="Gorditas"/>
              <a:ea typeface="Gorditas"/>
              <a:cs typeface="B Nazanin" panose="00000400000000000000" pitchFamily="2" charset="-78"/>
              <a:sym typeface="Gorditas"/>
            </a:endParaRPr>
          </a:p>
        </p:txBody>
      </p:sp>
      <p:sp>
        <p:nvSpPr>
          <p:cNvPr id="5086" name="Google Shape;5086;p116"/>
          <p:cNvSpPr/>
          <p:nvPr/>
        </p:nvSpPr>
        <p:spPr>
          <a:xfrm>
            <a:off x="3450628" y="3431528"/>
            <a:ext cx="630900" cy="63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dirty="0">
                <a:solidFill>
                  <a:schemeClr val="dk1"/>
                </a:solidFill>
                <a:latin typeface="Gorditas"/>
                <a:ea typeface="Gorditas"/>
                <a:cs typeface="B Nazanin" panose="00000400000000000000" pitchFamily="2" charset="-78"/>
                <a:sym typeface="Gorditas"/>
              </a:rPr>
              <a:t>4</a:t>
            </a:r>
            <a:endParaRPr sz="2600" dirty="0">
              <a:solidFill>
                <a:schemeClr val="dk1"/>
              </a:solidFill>
              <a:latin typeface="Gorditas"/>
              <a:ea typeface="Gorditas"/>
              <a:cs typeface="B Nazanin" panose="00000400000000000000" pitchFamily="2" charset="-78"/>
              <a:sym typeface="Gorditas"/>
            </a:endParaRPr>
          </a:p>
        </p:txBody>
      </p:sp>
      <p:sp>
        <p:nvSpPr>
          <p:cNvPr id="5087" name="Google Shape;5087;p116"/>
          <p:cNvSpPr/>
          <p:nvPr/>
        </p:nvSpPr>
        <p:spPr>
          <a:xfrm>
            <a:off x="3449275" y="4166800"/>
            <a:ext cx="630900" cy="630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600" dirty="0">
                <a:solidFill>
                  <a:schemeClr val="dk2"/>
                </a:solidFill>
                <a:latin typeface="Gorditas"/>
                <a:ea typeface="Gorditas"/>
                <a:cs typeface="B Nazanin" panose="00000400000000000000" pitchFamily="2" charset="-78"/>
                <a:sym typeface="Gorditas"/>
              </a:rPr>
              <a:t>5</a:t>
            </a:r>
            <a:endParaRPr sz="2600" dirty="0">
              <a:solidFill>
                <a:schemeClr val="dk2"/>
              </a:solidFill>
              <a:latin typeface="Gorditas"/>
              <a:ea typeface="Gorditas"/>
              <a:cs typeface="B Nazanin" panose="00000400000000000000" pitchFamily="2" charset="-78"/>
              <a:sym typeface="Gorditas"/>
            </a:endParaRPr>
          </a:p>
        </p:txBody>
      </p:sp>
      <p:grpSp>
        <p:nvGrpSpPr>
          <p:cNvPr id="5088" name="Google Shape;5088;p116"/>
          <p:cNvGrpSpPr/>
          <p:nvPr/>
        </p:nvGrpSpPr>
        <p:grpSpPr>
          <a:xfrm rot="-2388593" flipH="1">
            <a:off x="3510398" y="4716464"/>
            <a:ext cx="494404" cy="365727"/>
            <a:chOff x="830525" y="3091250"/>
            <a:chExt cx="484300" cy="358275"/>
          </a:xfrm>
        </p:grpSpPr>
        <p:sp>
          <p:nvSpPr>
            <p:cNvPr id="5089" name="Google Shape;5089;p11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90" name="Google Shape;5090;p11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91" name="Google Shape;5091;p11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92" name="Google Shape;5092;p11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093" name="Google Shape;5093;p116"/>
          <p:cNvGrpSpPr/>
          <p:nvPr/>
        </p:nvGrpSpPr>
        <p:grpSpPr>
          <a:xfrm rot="2388593">
            <a:off x="5139198" y="4716464"/>
            <a:ext cx="494404" cy="365727"/>
            <a:chOff x="830525" y="3091250"/>
            <a:chExt cx="484300" cy="358275"/>
          </a:xfrm>
        </p:grpSpPr>
        <p:sp>
          <p:nvSpPr>
            <p:cNvPr id="5094" name="Google Shape;5094;p11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95" name="Google Shape;5095;p11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96" name="Google Shape;5096;p11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97" name="Google Shape;5097;p11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098" name="Google Shape;5098;p116">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5099" name="Google Shape;5099;p116">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5100" name="Google Shape;5100;p116">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101" name="Google Shape;5101;p116">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083"/>
                                        </p:tgtEl>
                                        <p:attrNameLst>
                                          <p:attrName>style.visibility</p:attrName>
                                        </p:attrNameLst>
                                      </p:cBhvr>
                                      <p:to>
                                        <p:strVal val="visible"/>
                                      </p:to>
                                    </p:set>
                                    <p:animEffect transition="in" filter="fade">
                                      <p:cBhvr>
                                        <p:cTn id="7" dur="1000"/>
                                        <p:tgtEl>
                                          <p:spTgt spid="508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084"/>
                                        </p:tgtEl>
                                        <p:attrNameLst>
                                          <p:attrName>style.visibility</p:attrName>
                                        </p:attrNameLst>
                                      </p:cBhvr>
                                      <p:to>
                                        <p:strVal val="visible"/>
                                      </p:to>
                                    </p:set>
                                    <p:animEffect transition="in" filter="fade">
                                      <p:cBhvr>
                                        <p:cTn id="11" dur="1000"/>
                                        <p:tgtEl>
                                          <p:spTgt spid="5084"/>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5085"/>
                                        </p:tgtEl>
                                        <p:attrNameLst>
                                          <p:attrName>style.visibility</p:attrName>
                                        </p:attrNameLst>
                                      </p:cBhvr>
                                      <p:to>
                                        <p:strVal val="visible"/>
                                      </p:to>
                                    </p:set>
                                    <p:animEffect transition="in" filter="fade">
                                      <p:cBhvr>
                                        <p:cTn id="15" dur="1000"/>
                                        <p:tgtEl>
                                          <p:spTgt spid="5085"/>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5086"/>
                                        </p:tgtEl>
                                        <p:attrNameLst>
                                          <p:attrName>style.visibility</p:attrName>
                                        </p:attrNameLst>
                                      </p:cBhvr>
                                      <p:to>
                                        <p:strVal val="visible"/>
                                      </p:to>
                                    </p:set>
                                    <p:animEffect transition="in" filter="fade">
                                      <p:cBhvr>
                                        <p:cTn id="19" dur="1000"/>
                                        <p:tgtEl>
                                          <p:spTgt spid="5086"/>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5087"/>
                                        </p:tgtEl>
                                        <p:attrNameLst>
                                          <p:attrName>style.visibility</p:attrName>
                                        </p:attrNameLst>
                                      </p:cBhvr>
                                      <p:to>
                                        <p:strVal val="visible"/>
                                      </p:to>
                                    </p:set>
                                    <p:animEffect transition="in" filter="fade">
                                      <p:cBhvr>
                                        <p:cTn id="23" dur="1000"/>
                                        <p:tgtEl>
                                          <p:spTgt spid="5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5105"/>
        <p:cNvGrpSpPr/>
        <p:nvPr/>
      </p:nvGrpSpPr>
      <p:grpSpPr>
        <a:xfrm>
          <a:off x="0" y="0"/>
          <a:ext cx="0" cy="0"/>
          <a:chOff x="0" y="0"/>
          <a:chExt cx="0" cy="0"/>
        </a:xfrm>
      </p:grpSpPr>
      <p:sp>
        <p:nvSpPr>
          <p:cNvPr id="5106" name="Google Shape;5106;p117"/>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جنگل های بارانی جهان</a:t>
            </a:r>
            <a:endParaRPr dirty="0">
              <a:cs typeface="B Nazanin" panose="00000400000000000000" pitchFamily="2" charset="-78"/>
            </a:endParaRPr>
          </a:p>
        </p:txBody>
      </p:sp>
      <p:grpSp>
        <p:nvGrpSpPr>
          <p:cNvPr id="5107" name="Google Shape;5107;p117"/>
          <p:cNvGrpSpPr/>
          <p:nvPr/>
        </p:nvGrpSpPr>
        <p:grpSpPr>
          <a:xfrm>
            <a:off x="3424567" y="1904922"/>
            <a:ext cx="1057552" cy="1146723"/>
            <a:chOff x="3424567" y="2114472"/>
            <a:chExt cx="1057552" cy="1146723"/>
          </a:xfrm>
        </p:grpSpPr>
        <p:sp>
          <p:nvSpPr>
            <p:cNvPr id="5108" name="Google Shape;5108;p117"/>
            <p:cNvSpPr/>
            <p:nvPr/>
          </p:nvSpPr>
          <p:spPr>
            <a:xfrm>
              <a:off x="3566278" y="3211054"/>
              <a:ext cx="766905" cy="50142"/>
            </a:xfrm>
            <a:custGeom>
              <a:avLst/>
              <a:gdLst/>
              <a:ahLst/>
              <a:cxnLst/>
              <a:rect l="l" t="t" r="r" b="b"/>
              <a:pathLst>
                <a:path w="53073" h="3470" extrusionOk="0">
                  <a:moveTo>
                    <a:pt x="26553" y="0"/>
                  </a:moveTo>
                  <a:cubicBezTo>
                    <a:pt x="11876" y="0"/>
                    <a:pt x="1" y="801"/>
                    <a:pt x="1" y="1735"/>
                  </a:cubicBezTo>
                  <a:cubicBezTo>
                    <a:pt x="1" y="2702"/>
                    <a:pt x="11876" y="3469"/>
                    <a:pt x="26553" y="3469"/>
                  </a:cubicBezTo>
                  <a:cubicBezTo>
                    <a:pt x="41197" y="3469"/>
                    <a:pt x="53072" y="2702"/>
                    <a:pt x="53072" y="1735"/>
                  </a:cubicBezTo>
                  <a:cubicBezTo>
                    <a:pt x="53072" y="801"/>
                    <a:pt x="41197" y="0"/>
                    <a:pt x="26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109" name="Google Shape;5109;p117"/>
            <p:cNvGrpSpPr/>
            <p:nvPr/>
          </p:nvGrpSpPr>
          <p:grpSpPr>
            <a:xfrm>
              <a:off x="3424567" y="2114472"/>
              <a:ext cx="1057552" cy="1057552"/>
              <a:chOff x="3424567" y="2114472"/>
              <a:chExt cx="1057552" cy="1057552"/>
            </a:xfrm>
          </p:grpSpPr>
          <p:sp>
            <p:nvSpPr>
              <p:cNvPr id="5110" name="Google Shape;5110;p117"/>
              <p:cNvSpPr/>
              <p:nvPr/>
            </p:nvSpPr>
            <p:spPr>
              <a:xfrm>
                <a:off x="3424567" y="2114472"/>
                <a:ext cx="1057552" cy="1057552"/>
              </a:xfrm>
              <a:custGeom>
                <a:avLst/>
                <a:gdLst/>
                <a:ahLst/>
                <a:cxnLst/>
                <a:rect l="l" t="t" r="r" b="b"/>
                <a:pathLst>
                  <a:path w="73187" h="73187" extrusionOk="0">
                    <a:moveTo>
                      <a:pt x="36594" y="0"/>
                    </a:moveTo>
                    <a:cubicBezTo>
                      <a:pt x="16379" y="0"/>
                      <a:pt x="1" y="16412"/>
                      <a:pt x="1" y="36593"/>
                    </a:cubicBezTo>
                    <a:cubicBezTo>
                      <a:pt x="1" y="56808"/>
                      <a:pt x="16379" y="73186"/>
                      <a:pt x="36594" y="73186"/>
                    </a:cubicBezTo>
                    <a:cubicBezTo>
                      <a:pt x="56808" y="73186"/>
                      <a:pt x="73186" y="56808"/>
                      <a:pt x="73186" y="36593"/>
                    </a:cubicBezTo>
                    <a:cubicBezTo>
                      <a:pt x="73186" y="16412"/>
                      <a:pt x="56808" y="0"/>
                      <a:pt x="36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1" name="Google Shape;5111;p117"/>
              <p:cNvSpPr/>
              <p:nvPr/>
            </p:nvSpPr>
            <p:spPr>
              <a:xfrm>
                <a:off x="3458828" y="2114689"/>
                <a:ext cx="1023291" cy="855888"/>
              </a:xfrm>
              <a:custGeom>
                <a:avLst/>
                <a:gdLst/>
                <a:ahLst/>
                <a:cxnLst/>
                <a:rect l="l" t="t" r="r" b="b"/>
                <a:pathLst>
                  <a:path w="70816" h="59231" extrusionOk="0">
                    <a:moveTo>
                      <a:pt x="33874" y="0"/>
                    </a:moveTo>
                    <a:cubicBezTo>
                      <a:pt x="33558" y="0"/>
                      <a:pt x="33215" y="23"/>
                      <a:pt x="33174" y="118"/>
                    </a:cubicBezTo>
                    <a:lnTo>
                      <a:pt x="33174" y="118"/>
                    </a:lnTo>
                    <a:cubicBezTo>
                      <a:pt x="33457" y="108"/>
                      <a:pt x="33740" y="19"/>
                      <a:pt x="34022" y="19"/>
                    </a:cubicBezTo>
                    <a:cubicBezTo>
                      <a:pt x="34169" y="68"/>
                      <a:pt x="34333" y="99"/>
                      <a:pt x="34503" y="99"/>
                    </a:cubicBezTo>
                    <a:cubicBezTo>
                      <a:pt x="34564" y="99"/>
                      <a:pt x="34627" y="94"/>
                      <a:pt x="34690" y="86"/>
                    </a:cubicBezTo>
                    <a:cubicBezTo>
                      <a:pt x="34756" y="90"/>
                      <a:pt x="34813" y="92"/>
                      <a:pt x="34863" y="92"/>
                    </a:cubicBezTo>
                    <a:cubicBezTo>
                      <a:pt x="35157" y="92"/>
                      <a:pt x="35157" y="19"/>
                      <a:pt x="35157" y="19"/>
                    </a:cubicBezTo>
                    <a:lnTo>
                      <a:pt x="34423" y="19"/>
                    </a:lnTo>
                    <a:cubicBezTo>
                      <a:pt x="34423" y="19"/>
                      <a:pt x="34159" y="0"/>
                      <a:pt x="33874" y="0"/>
                    </a:cubicBezTo>
                    <a:close/>
                    <a:moveTo>
                      <a:pt x="33789" y="919"/>
                    </a:moveTo>
                    <a:cubicBezTo>
                      <a:pt x="33956" y="919"/>
                      <a:pt x="34089" y="953"/>
                      <a:pt x="34256" y="1020"/>
                    </a:cubicBezTo>
                    <a:cubicBezTo>
                      <a:pt x="34323" y="1086"/>
                      <a:pt x="34356" y="1186"/>
                      <a:pt x="34356" y="1286"/>
                    </a:cubicBezTo>
                    <a:cubicBezTo>
                      <a:pt x="34356" y="1313"/>
                      <a:pt x="34337" y="1326"/>
                      <a:pt x="34302" y="1326"/>
                    </a:cubicBezTo>
                    <a:cubicBezTo>
                      <a:pt x="34206" y="1326"/>
                      <a:pt x="33991" y="1233"/>
                      <a:pt x="33722" y="1086"/>
                    </a:cubicBezTo>
                    <a:cubicBezTo>
                      <a:pt x="33389" y="886"/>
                      <a:pt x="33622" y="953"/>
                      <a:pt x="33789" y="919"/>
                    </a:cubicBezTo>
                    <a:close/>
                    <a:moveTo>
                      <a:pt x="30242" y="1362"/>
                    </a:moveTo>
                    <a:cubicBezTo>
                      <a:pt x="30388" y="1363"/>
                      <a:pt x="30534" y="1371"/>
                      <a:pt x="30687" y="1386"/>
                    </a:cubicBezTo>
                    <a:lnTo>
                      <a:pt x="30487" y="1386"/>
                    </a:lnTo>
                    <a:cubicBezTo>
                      <a:pt x="30450" y="1386"/>
                      <a:pt x="30357" y="1376"/>
                      <a:pt x="30242" y="1362"/>
                    </a:cubicBezTo>
                    <a:close/>
                    <a:moveTo>
                      <a:pt x="32831" y="909"/>
                    </a:moveTo>
                    <a:cubicBezTo>
                      <a:pt x="32902" y="909"/>
                      <a:pt x="32941" y="934"/>
                      <a:pt x="32955" y="1020"/>
                    </a:cubicBezTo>
                    <a:cubicBezTo>
                      <a:pt x="32988" y="1220"/>
                      <a:pt x="32988" y="1186"/>
                      <a:pt x="32822" y="1286"/>
                    </a:cubicBezTo>
                    <a:cubicBezTo>
                      <a:pt x="32720" y="1363"/>
                      <a:pt x="32676" y="1498"/>
                      <a:pt x="32602" y="1498"/>
                    </a:cubicBezTo>
                    <a:cubicBezTo>
                      <a:pt x="32579" y="1498"/>
                      <a:pt x="32553" y="1485"/>
                      <a:pt x="32521" y="1453"/>
                    </a:cubicBezTo>
                    <a:cubicBezTo>
                      <a:pt x="32409" y="1341"/>
                      <a:pt x="32533" y="1204"/>
                      <a:pt x="32415" y="1204"/>
                    </a:cubicBezTo>
                    <a:cubicBezTo>
                      <a:pt x="32393" y="1204"/>
                      <a:pt x="32363" y="1209"/>
                      <a:pt x="32321" y="1220"/>
                    </a:cubicBezTo>
                    <a:cubicBezTo>
                      <a:pt x="32294" y="1226"/>
                      <a:pt x="32272" y="1228"/>
                      <a:pt x="32254" y="1228"/>
                    </a:cubicBezTo>
                    <a:cubicBezTo>
                      <a:pt x="32073" y="1228"/>
                      <a:pt x="32321" y="953"/>
                      <a:pt x="32321" y="953"/>
                    </a:cubicBezTo>
                    <a:lnTo>
                      <a:pt x="32355" y="953"/>
                    </a:lnTo>
                    <a:cubicBezTo>
                      <a:pt x="32583" y="953"/>
                      <a:pt x="32736" y="909"/>
                      <a:pt x="32831" y="909"/>
                    </a:cubicBezTo>
                    <a:close/>
                    <a:moveTo>
                      <a:pt x="16171" y="4822"/>
                    </a:moveTo>
                    <a:cubicBezTo>
                      <a:pt x="16136" y="4841"/>
                      <a:pt x="16109" y="4858"/>
                      <a:pt x="16085" y="4872"/>
                    </a:cubicBezTo>
                    <a:lnTo>
                      <a:pt x="16085" y="4872"/>
                    </a:lnTo>
                    <a:cubicBezTo>
                      <a:pt x="16114" y="4855"/>
                      <a:pt x="16142" y="4839"/>
                      <a:pt x="16171" y="4822"/>
                    </a:cubicBezTo>
                    <a:close/>
                    <a:moveTo>
                      <a:pt x="16085" y="4872"/>
                    </a:moveTo>
                    <a:lnTo>
                      <a:pt x="16085" y="4872"/>
                    </a:lnTo>
                    <a:cubicBezTo>
                      <a:pt x="16038" y="4900"/>
                      <a:pt x="15990" y="4928"/>
                      <a:pt x="15943" y="4956"/>
                    </a:cubicBezTo>
                    <a:cubicBezTo>
                      <a:pt x="16002" y="4926"/>
                      <a:pt x="16035" y="4903"/>
                      <a:pt x="16085" y="4872"/>
                    </a:cubicBezTo>
                    <a:close/>
                    <a:moveTo>
                      <a:pt x="52235" y="6757"/>
                    </a:moveTo>
                    <a:lnTo>
                      <a:pt x="52903" y="7157"/>
                    </a:lnTo>
                    <a:cubicBezTo>
                      <a:pt x="52669" y="7157"/>
                      <a:pt x="52436" y="7157"/>
                      <a:pt x="52202" y="7124"/>
                    </a:cubicBezTo>
                    <a:lnTo>
                      <a:pt x="52202" y="7124"/>
                    </a:lnTo>
                    <a:lnTo>
                      <a:pt x="52235" y="7157"/>
                    </a:lnTo>
                    <a:cubicBezTo>
                      <a:pt x="51935" y="7157"/>
                      <a:pt x="51635" y="7091"/>
                      <a:pt x="51335" y="6990"/>
                    </a:cubicBezTo>
                    <a:cubicBezTo>
                      <a:pt x="50901" y="6857"/>
                      <a:pt x="51368" y="6757"/>
                      <a:pt x="52235" y="6757"/>
                    </a:cubicBezTo>
                    <a:close/>
                    <a:moveTo>
                      <a:pt x="46398" y="6090"/>
                    </a:moveTo>
                    <a:cubicBezTo>
                      <a:pt x="46498" y="6257"/>
                      <a:pt x="46598" y="6390"/>
                      <a:pt x="46698" y="6523"/>
                    </a:cubicBezTo>
                    <a:cubicBezTo>
                      <a:pt x="46832" y="6690"/>
                      <a:pt x="46798" y="6690"/>
                      <a:pt x="46932" y="7057"/>
                    </a:cubicBezTo>
                    <a:cubicBezTo>
                      <a:pt x="47065" y="7457"/>
                      <a:pt x="46765" y="7257"/>
                      <a:pt x="46531" y="7558"/>
                    </a:cubicBezTo>
                    <a:lnTo>
                      <a:pt x="46565" y="7558"/>
                    </a:lnTo>
                    <a:cubicBezTo>
                      <a:pt x="46501" y="7639"/>
                      <a:pt x="46440" y="7669"/>
                      <a:pt x="46385" y="7669"/>
                    </a:cubicBezTo>
                    <a:cubicBezTo>
                      <a:pt x="46237" y="7669"/>
                      <a:pt x="46131" y="7457"/>
                      <a:pt x="46131" y="7457"/>
                    </a:cubicBezTo>
                    <a:lnTo>
                      <a:pt x="45464" y="6957"/>
                    </a:lnTo>
                    <a:cubicBezTo>
                      <a:pt x="44797" y="6423"/>
                      <a:pt x="45564" y="6724"/>
                      <a:pt x="45564" y="6390"/>
                    </a:cubicBezTo>
                    <a:cubicBezTo>
                      <a:pt x="45597" y="6090"/>
                      <a:pt x="46031" y="6223"/>
                      <a:pt x="46398" y="6090"/>
                    </a:cubicBezTo>
                    <a:close/>
                    <a:moveTo>
                      <a:pt x="35333" y="4886"/>
                    </a:moveTo>
                    <a:cubicBezTo>
                      <a:pt x="35519" y="4886"/>
                      <a:pt x="35490" y="5089"/>
                      <a:pt x="35490" y="5089"/>
                    </a:cubicBezTo>
                    <a:lnTo>
                      <a:pt x="35423" y="5289"/>
                    </a:lnTo>
                    <a:cubicBezTo>
                      <a:pt x="35423" y="5289"/>
                      <a:pt x="35257" y="5389"/>
                      <a:pt x="34956" y="5489"/>
                    </a:cubicBezTo>
                    <a:cubicBezTo>
                      <a:pt x="34756" y="5578"/>
                      <a:pt x="34764" y="5578"/>
                      <a:pt x="34662" y="5578"/>
                    </a:cubicBezTo>
                    <a:cubicBezTo>
                      <a:pt x="34612" y="5578"/>
                      <a:pt x="34534" y="5578"/>
                      <a:pt x="34389" y="5589"/>
                    </a:cubicBezTo>
                    <a:cubicBezTo>
                      <a:pt x="33989" y="5589"/>
                      <a:pt x="34523" y="5890"/>
                      <a:pt x="34723" y="5990"/>
                    </a:cubicBezTo>
                    <a:cubicBezTo>
                      <a:pt x="35190" y="6190"/>
                      <a:pt x="35690" y="6323"/>
                      <a:pt x="36191" y="6423"/>
                    </a:cubicBezTo>
                    <a:cubicBezTo>
                      <a:pt x="36724" y="6557"/>
                      <a:pt x="36958" y="6757"/>
                      <a:pt x="37025" y="7057"/>
                    </a:cubicBezTo>
                    <a:cubicBezTo>
                      <a:pt x="37125" y="7357"/>
                      <a:pt x="36691" y="7224"/>
                      <a:pt x="35924" y="7291"/>
                    </a:cubicBezTo>
                    <a:lnTo>
                      <a:pt x="35957" y="7291"/>
                    </a:lnTo>
                    <a:cubicBezTo>
                      <a:pt x="35776" y="7299"/>
                      <a:pt x="35664" y="7303"/>
                      <a:pt x="35589" y="7303"/>
                    </a:cubicBezTo>
                    <a:cubicBezTo>
                      <a:pt x="35349" y="7303"/>
                      <a:pt x="35507" y="7259"/>
                      <a:pt x="35023" y="7157"/>
                    </a:cubicBezTo>
                    <a:cubicBezTo>
                      <a:pt x="34356" y="7024"/>
                      <a:pt x="33722" y="7024"/>
                      <a:pt x="33155" y="6957"/>
                    </a:cubicBezTo>
                    <a:cubicBezTo>
                      <a:pt x="32946" y="6918"/>
                      <a:pt x="32865" y="6904"/>
                      <a:pt x="32793" y="6904"/>
                    </a:cubicBezTo>
                    <a:cubicBezTo>
                      <a:pt x="32682" y="6904"/>
                      <a:pt x="32594" y="6937"/>
                      <a:pt x="32088" y="6957"/>
                    </a:cubicBezTo>
                    <a:cubicBezTo>
                      <a:pt x="31287" y="6957"/>
                      <a:pt x="30487" y="7091"/>
                      <a:pt x="30020" y="7124"/>
                    </a:cubicBezTo>
                    <a:cubicBezTo>
                      <a:pt x="29557" y="7186"/>
                      <a:pt x="29665" y="7361"/>
                      <a:pt x="29236" y="7361"/>
                    </a:cubicBezTo>
                    <a:cubicBezTo>
                      <a:pt x="29201" y="7361"/>
                      <a:pt x="29162" y="7360"/>
                      <a:pt x="29119" y="7357"/>
                    </a:cubicBezTo>
                    <a:cubicBezTo>
                      <a:pt x="28719" y="7391"/>
                      <a:pt x="28318" y="7558"/>
                      <a:pt x="28018" y="7824"/>
                    </a:cubicBezTo>
                    <a:cubicBezTo>
                      <a:pt x="27718" y="7924"/>
                      <a:pt x="27418" y="7991"/>
                      <a:pt x="27118" y="8091"/>
                    </a:cubicBezTo>
                    <a:cubicBezTo>
                      <a:pt x="26884" y="8091"/>
                      <a:pt x="26684" y="8125"/>
                      <a:pt x="26484" y="8125"/>
                    </a:cubicBezTo>
                    <a:cubicBezTo>
                      <a:pt x="26317" y="8158"/>
                      <a:pt x="26150" y="8191"/>
                      <a:pt x="26017" y="8225"/>
                    </a:cubicBezTo>
                    <a:cubicBezTo>
                      <a:pt x="25750" y="8225"/>
                      <a:pt x="25516" y="8158"/>
                      <a:pt x="25283" y="8091"/>
                    </a:cubicBezTo>
                    <a:cubicBezTo>
                      <a:pt x="24883" y="7958"/>
                      <a:pt x="25283" y="7924"/>
                      <a:pt x="25416" y="7791"/>
                    </a:cubicBezTo>
                    <a:cubicBezTo>
                      <a:pt x="25459" y="7737"/>
                      <a:pt x="25492" y="7718"/>
                      <a:pt x="25522" y="7718"/>
                    </a:cubicBezTo>
                    <a:cubicBezTo>
                      <a:pt x="25585" y="7718"/>
                      <a:pt x="25637" y="7802"/>
                      <a:pt x="25750" y="7824"/>
                    </a:cubicBezTo>
                    <a:cubicBezTo>
                      <a:pt x="25817" y="7824"/>
                      <a:pt x="25850" y="7824"/>
                      <a:pt x="25917" y="7791"/>
                    </a:cubicBezTo>
                    <a:cubicBezTo>
                      <a:pt x="26050" y="7624"/>
                      <a:pt x="26217" y="7524"/>
                      <a:pt x="26417" y="7491"/>
                    </a:cubicBezTo>
                    <a:cubicBezTo>
                      <a:pt x="26495" y="7462"/>
                      <a:pt x="26549" y="7451"/>
                      <a:pt x="26587" y="7451"/>
                    </a:cubicBezTo>
                    <a:cubicBezTo>
                      <a:pt x="26728" y="7451"/>
                      <a:pt x="26653" y="7612"/>
                      <a:pt x="26784" y="7691"/>
                    </a:cubicBezTo>
                    <a:cubicBezTo>
                      <a:pt x="26951" y="7758"/>
                      <a:pt x="27051" y="7858"/>
                      <a:pt x="27151" y="7858"/>
                    </a:cubicBezTo>
                    <a:cubicBezTo>
                      <a:pt x="27251" y="7858"/>
                      <a:pt x="27318" y="7691"/>
                      <a:pt x="27618" y="7491"/>
                    </a:cubicBezTo>
                    <a:cubicBezTo>
                      <a:pt x="27740" y="7384"/>
                      <a:pt x="27841" y="7361"/>
                      <a:pt x="27943" y="7361"/>
                    </a:cubicBezTo>
                    <a:cubicBezTo>
                      <a:pt x="28022" y="7361"/>
                      <a:pt x="28101" y="7374"/>
                      <a:pt x="28190" y="7374"/>
                    </a:cubicBezTo>
                    <a:cubicBezTo>
                      <a:pt x="28240" y="7374"/>
                      <a:pt x="28294" y="7370"/>
                      <a:pt x="28352" y="7357"/>
                    </a:cubicBezTo>
                    <a:cubicBezTo>
                      <a:pt x="28685" y="7324"/>
                      <a:pt x="28485" y="7257"/>
                      <a:pt x="28352" y="7157"/>
                    </a:cubicBezTo>
                    <a:cubicBezTo>
                      <a:pt x="28252" y="7091"/>
                      <a:pt x="28218" y="6990"/>
                      <a:pt x="28185" y="6890"/>
                    </a:cubicBezTo>
                    <a:cubicBezTo>
                      <a:pt x="28152" y="6757"/>
                      <a:pt x="28285" y="6724"/>
                      <a:pt x="28619" y="6557"/>
                    </a:cubicBezTo>
                    <a:cubicBezTo>
                      <a:pt x="28952" y="6390"/>
                      <a:pt x="28785" y="6190"/>
                      <a:pt x="29119" y="5923"/>
                    </a:cubicBezTo>
                    <a:cubicBezTo>
                      <a:pt x="29286" y="5756"/>
                      <a:pt x="29486" y="5690"/>
                      <a:pt x="29719" y="5690"/>
                    </a:cubicBezTo>
                    <a:lnTo>
                      <a:pt x="29953" y="5556"/>
                    </a:lnTo>
                    <a:cubicBezTo>
                      <a:pt x="30220" y="5456"/>
                      <a:pt x="29619" y="5389"/>
                      <a:pt x="29152" y="5356"/>
                    </a:cubicBezTo>
                    <a:cubicBezTo>
                      <a:pt x="28767" y="5328"/>
                      <a:pt x="29040" y="5006"/>
                      <a:pt x="29372" y="5006"/>
                    </a:cubicBezTo>
                    <a:cubicBezTo>
                      <a:pt x="29442" y="5006"/>
                      <a:pt x="29516" y="5021"/>
                      <a:pt x="29586" y="5056"/>
                    </a:cubicBezTo>
                    <a:cubicBezTo>
                      <a:pt x="29885" y="5192"/>
                      <a:pt x="29830" y="5349"/>
                      <a:pt x="29979" y="5349"/>
                    </a:cubicBezTo>
                    <a:cubicBezTo>
                      <a:pt x="30013" y="5349"/>
                      <a:pt x="30058" y="5341"/>
                      <a:pt x="30120" y="5323"/>
                    </a:cubicBezTo>
                    <a:cubicBezTo>
                      <a:pt x="30176" y="5302"/>
                      <a:pt x="30216" y="5293"/>
                      <a:pt x="30245" y="5293"/>
                    </a:cubicBezTo>
                    <a:cubicBezTo>
                      <a:pt x="30406" y="5293"/>
                      <a:pt x="30212" y="5561"/>
                      <a:pt x="30353" y="5589"/>
                    </a:cubicBezTo>
                    <a:cubicBezTo>
                      <a:pt x="30487" y="5589"/>
                      <a:pt x="30186" y="5723"/>
                      <a:pt x="29886" y="5990"/>
                    </a:cubicBezTo>
                    <a:cubicBezTo>
                      <a:pt x="29799" y="6067"/>
                      <a:pt x="29779" y="6094"/>
                      <a:pt x="29800" y="6094"/>
                    </a:cubicBezTo>
                    <a:cubicBezTo>
                      <a:pt x="29847" y="6094"/>
                      <a:pt x="30105" y="5954"/>
                      <a:pt x="30255" y="5954"/>
                    </a:cubicBezTo>
                    <a:cubicBezTo>
                      <a:pt x="30266" y="5954"/>
                      <a:pt x="30277" y="5955"/>
                      <a:pt x="30286" y="5956"/>
                    </a:cubicBezTo>
                    <a:cubicBezTo>
                      <a:pt x="30348" y="5967"/>
                      <a:pt x="30378" y="5974"/>
                      <a:pt x="30395" y="5974"/>
                    </a:cubicBezTo>
                    <a:cubicBezTo>
                      <a:pt x="30433" y="5974"/>
                      <a:pt x="30405" y="5938"/>
                      <a:pt x="30520" y="5823"/>
                    </a:cubicBezTo>
                    <a:cubicBezTo>
                      <a:pt x="30620" y="5656"/>
                      <a:pt x="30753" y="5556"/>
                      <a:pt x="30920" y="5489"/>
                    </a:cubicBezTo>
                    <a:cubicBezTo>
                      <a:pt x="31187" y="5356"/>
                      <a:pt x="31020" y="5423"/>
                      <a:pt x="31287" y="5223"/>
                    </a:cubicBezTo>
                    <a:cubicBezTo>
                      <a:pt x="31365" y="5156"/>
                      <a:pt x="31402" y="5134"/>
                      <a:pt x="31454" y="5134"/>
                    </a:cubicBezTo>
                    <a:cubicBezTo>
                      <a:pt x="31558" y="5134"/>
                      <a:pt x="31721" y="5223"/>
                      <a:pt x="32388" y="5223"/>
                    </a:cubicBezTo>
                    <a:cubicBezTo>
                      <a:pt x="33355" y="5223"/>
                      <a:pt x="32555" y="5289"/>
                      <a:pt x="32788" y="5389"/>
                    </a:cubicBezTo>
                    <a:cubicBezTo>
                      <a:pt x="33022" y="5489"/>
                      <a:pt x="32588" y="5489"/>
                      <a:pt x="32088" y="5556"/>
                    </a:cubicBezTo>
                    <a:cubicBezTo>
                      <a:pt x="31587" y="5589"/>
                      <a:pt x="32388" y="5690"/>
                      <a:pt x="32655" y="5723"/>
                    </a:cubicBezTo>
                    <a:cubicBezTo>
                      <a:pt x="32888" y="5756"/>
                      <a:pt x="32655" y="5990"/>
                      <a:pt x="32655" y="5990"/>
                    </a:cubicBezTo>
                    <a:lnTo>
                      <a:pt x="33055" y="5923"/>
                    </a:lnTo>
                    <a:cubicBezTo>
                      <a:pt x="33055" y="5923"/>
                      <a:pt x="33289" y="5756"/>
                      <a:pt x="33422" y="5690"/>
                    </a:cubicBezTo>
                    <a:cubicBezTo>
                      <a:pt x="33522" y="5673"/>
                      <a:pt x="33614" y="5664"/>
                      <a:pt x="33706" y="5664"/>
                    </a:cubicBezTo>
                    <a:cubicBezTo>
                      <a:pt x="33797" y="5664"/>
                      <a:pt x="33889" y="5673"/>
                      <a:pt x="33989" y="5690"/>
                    </a:cubicBezTo>
                    <a:lnTo>
                      <a:pt x="34022" y="5589"/>
                    </a:lnTo>
                    <a:lnTo>
                      <a:pt x="33889" y="5456"/>
                    </a:lnTo>
                    <a:lnTo>
                      <a:pt x="33622" y="5423"/>
                    </a:lnTo>
                    <a:lnTo>
                      <a:pt x="33222" y="5356"/>
                    </a:lnTo>
                    <a:cubicBezTo>
                      <a:pt x="33189" y="5323"/>
                      <a:pt x="33189" y="5289"/>
                      <a:pt x="33189" y="5223"/>
                    </a:cubicBezTo>
                    <a:cubicBezTo>
                      <a:pt x="33189" y="5156"/>
                      <a:pt x="33389" y="5156"/>
                      <a:pt x="33722" y="5122"/>
                    </a:cubicBezTo>
                    <a:lnTo>
                      <a:pt x="34690" y="5122"/>
                    </a:lnTo>
                    <a:cubicBezTo>
                      <a:pt x="35190" y="5122"/>
                      <a:pt x="35057" y="4956"/>
                      <a:pt x="35057" y="4956"/>
                    </a:cubicBezTo>
                    <a:cubicBezTo>
                      <a:pt x="35123" y="4922"/>
                      <a:pt x="35223" y="4889"/>
                      <a:pt x="35290" y="4889"/>
                    </a:cubicBezTo>
                    <a:cubicBezTo>
                      <a:pt x="35306" y="4887"/>
                      <a:pt x="35320" y="4886"/>
                      <a:pt x="35333" y="4886"/>
                    </a:cubicBezTo>
                    <a:close/>
                    <a:moveTo>
                      <a:pt x="42103" y="5564"/>
                    </a:moveTo>
                    <a:cubicBezTo>
                      <a:pt x="42237" y="5564"/>
                      <a:pt x="42412" y="5606"/>
                      <a:pt x="42795" y="5690"/>
                    </a:cubicBezTo>
                    <a:cubicBezTo>
                      <a:pt x="43563" y="5856"/>
                      <a:pt x="42929" y="6257"/>
                      <a:pt x="42595" y="6257"/>
                    </a:cubicBezTo>
                    <a:cubicBezTo>
                      <a:pt x="42550" y="6252"/>
                      <a:pt x="42510" y="6250"/>
                      <a:pt x="42474" y="6250"/>
                    </a:cubicBezTo>
                    <a:cubicBezTo>
                      <a:pt x="42246" y="6250"/>
                      <a:pt x="42174" y="6332"/>
                      <a:pt x="41828" y="6390"/>
                    </a:cubicBezTo>
                    <a:cubicBezTo>
                      <a:pt x="41428" y="6457"/>
                      <a:pt x="41595" y="6624"/>
                      <a:pt x="42128" y="6890"/>
                    </a:cubicBezTo>
                    <a:cubicBezTo>
                      <a:pt x="42662" y="7157"/>
                      <a:pt x="42295" y="7024"/>
                      <a:pt x="42962" y="7357"/>
                    </a:cubicBezTo>
                    <a:cubicBezTo>
                      <a:pt x="43596" y="7691"/>
                      <a:pt x="43129" y="7558"/>
                      <a:pt x="43229" y="7791"/>
                    </a:cubicBezTo>
                    <a:cubicBezTo>
                      <a:pt x="43275" y="7975"/>
                      <a:pt x="43289" y="8128"/>
                      <a:pt x="43316" y="8128"/>
                    </a:cubicBezTo>
                    <a:cubicBezTo>
                      <a:pt x="43328" y="8128"/>
                      <a:pt x="43342" y="8097"/>
                      <a:pt x="43362" y="8025"/>
                    </a:cubicBezTo>
                    <a:cubicBezTo>
                      <a:pt x="43429" y="7791"/>
                      <a:pt x="43596" y="7791"/>
                      <a:pt x="43863" y="7791"/>
                    </a:cubicBezTo>
                    <a:cubicBezTo>
                      <a:pt x="44130" y="7791"/>
                      <a:pt x="44497" y="8225"/>
                      <a:pt x="44130" y="8258"/>
                    </a:cubicBezTo>
                    <a:cubicBezTo>
                      <a:pt x="43963" y="8258"/>
                      <a:pt x="43763" y="8291"/>
                      <a:pt x="43596" y="8358"/>
                    </a:cubicBezTo>
                    <a:cubicBezTo>
                      <a:pt x="43829" y="8592"/>
                      <a:pt x="44063" y="8825"/>
                      <a:pt x="44330" y="9025"/>
                    </a:cubicBezTo>
                    <a:cubicBezTo>
                      <a:pt x="44763" y="9392"/>
                      <a:pt x="44330" y="9426"/>
                      <a:pt x="44597" y="9893"/>
                    </a:cubicBezTo>
                    <a:cubicBezTo>
                      <a:pt x="44713" y="10126"/>
                      <a:pt x="44630" y="10193"/>
                      <a:pt x="44430" y="10193"/>
                    </a:cubicBezTo>
                    <a:cubicBezTo>
                      <a:pt x="44230" y="10193"/>
                      <a:pt x="43913" y="10126"/>
                      <a:pt x="43563" y="10093"/>
                    </a:cubicBezTo>
                    <a:lnTo>
                      <a:pt x="43563" y="10093"/>
                    </a:lnTo>
                    <a:lnTo>
                      <a:pt x="43596" y="10126"/>
                    </a:lnTo>
                    <a:cubicBezTo>
                      <a:pt x="42895" y="10059"/>
                      <a:pt x="43262" y="9959"/>
                      <a:pt x="43262" y="9959"/>
                    </a:cubicBezTo>
                    <a:cubicBezTo>
                      <a:pt x="43262" y="9959"/>
                      <a:pt x="42529" y="9592"/>
                      <a:pt x="42295" y="9492"/>
                    </a:cubicBezTo>
                    <a:cubicBezTo>
                      <a:pt x="42062" y="9359"/>
                      <a:pt x="41995" y="9192"/>
                      <a:pt x="41728" y="8758"/>
                    </a:cubicBezTo>
                    <a:cubicBezTo>
                      <a:pt x="41461" y="8358"/>
                      <a:pt x="41561" y="8425"/>
                      <a:pt x="41728" y="8258"/>
                    </a:cubicBezTo>
                    <a:cubicBezTo>
                      <a:pt x="41728" y="8258"/>
                      <a:pt x="42062" y="8125"/>
                      <a:pt x="41961" y="7958"/>
                    </a:cubicBezTo>
                    <a:cubicBezTo>
                      <a:pt x="41795" y="7791"/>
                      <a:pt x="41595" y="7658"/>
                      <a:pt x="41394" y="7558"/>
                    </a:cubicBezTo>
                    <a:lnTo>
                      <a:pt x="40994" y="7157"/>
                    </a:lnTo>
                    <a:cubicBezTo>
                      <a:pt x="40761" y="6957"/>
                      <a:pt x="40827" y="6990"/>
                      <a:pt x="40160" y="6423"/>
                    </a:cubicBezTo>
                    <a:cubicBezTo>
                      <a:pt x="39493" y="5856"/>
                      <a:pt x="40560" y="5856"/>
                      <a:pt x="40560" y="5856"/>
                    </a:cubicBezTo>
                    <a:cubicBezTo>
                      <a:pt x="40927" y="5823"/>
                      <a:pt x="41294" y="5790"/>
                      <a:pt x="41661" y="5690"/>
                    </a:cubicBezTo>
                    <a:cubicBezTo>
                      <a:pt x="41878" y="5606"/>
                      <a:pt x="41970" y="5564"/>
                      <a:pt x="42103" y="5564"/>
                    </a:cubicBezTo>
                    <a:close/>
                    <a:moveTo>
                      <a:pt x="15009" y="24103"/>
                    </a:moveTo>
                    <a:cubicBezTo>
                      <a:pt x="15009" y="24103"/>
                      <a:pt x="15809" y="24269"/>
                      <a:pt x="15910" y="24636"/>
                    </a:cubicBezTo>
                    <a:cubicBezTo>
                      <a:pt x="15987" y="24947"/>
                      <a:pt x="15844" y="25017"/>
                      <a:pt x="15698" y="25017"/>
                    </a:cubicBezTo>
                    <a:cubicBezTo>
                      <a:pt x="15656" y="25017"/>
                      <a:pt x="15613" y="25011"/>
                      <a:pt x="15576" y="25003"/>
                    </a:cubicBezTo>
                    <a:cubicBezTo>
                      <a:pt x="15376" y="24970"/>
                      <a:pt x="15376" y="24970"/>
                      <a:pt x="15009" y="24636"/>
                    </a:cubicBezTo>
                    <a:cubicBezTo>
                      <a:pt x="14675" y="24303"/>
                      <a:pt x="14909" y="24570"/>
                      <a:pt x="15009" y="24103"/>
                    </a:cubicBezTo>
                    <a:close/>
                    <a:moveTo>
                      <a:pt x="33714" y="31321"/>
                    </a:moveTo>
                    <a:cubicBezTo>
                      <a:pt x="33928" y="31321"/>
                      <a:pt x="34652" y="31807"/>
                      <a:pt x="34723" y="32208"/>
                    </a:cubicBezTo>
                    <a:lnTo>
                      <a:pt x="34756" y="32208"/>
                    </a:lnTo>
                    <a:cubicBezTo>
                      <a:pt x="34798" y="32385"/>
                      <a:pt x="34771" y="32462"/>
                      <a:pt x="34699" y="32462"/>
                    </a:cubicBezTo>
                    <a:cubicBezTo>
                      <a:pt x="34539" y="32462"/>
                      <a:pt x="34156" y="32090"/>
                      <a:pt x="33789" y="31608"/>
                    </a:cubicBezTo>
                    <a:cubicBezTo>
                      <a:pt x="33624" y="31404"/>
                      <a:pt x="33626" y="31321"/>
                      <a:pt x="33714" y="31321"/>
                    </a:cubicBezTo>
                    <a:close/>
                    <a:moveTo>
                      <a:pt x="29786" y="32475"/>
                    </a:moveTo>
                    <a:cubicBezTo>
                      <a:pt x="29786" y="32475"/>
                      <a:pt x="30286" y="33142"/>
                      <a:pt x="29986" y="33409"/>
                    </a:cubicBezTo>
                    <a:cubicBezTo>
                      <a:pt x="29870" y="33511"/>
                      <a:pt x="29722" y="33549"/>
                      <a:pt x="29590" y="33549"/>
                    </a:cubicBezTo>
                    <a:cubicBezTo>
                      <a:pt x="29418" y="33549"/>
                      <a:pt x="29271" y="33485"/>
                      <a:pt x="29252" y="33409"/>
                    </a:cubicBezTo>
                    <a:cubicBezTo>
                      <a:pt x="29219" y="33276"/>
                      <a:pt x="29519" y="32876"/>
                      <a:pt x="29753" y="32475"/>
                    </a:cubicBezTo>
                    <a:close/>
                    <a:moveTo>
                      <a:pt x="31990" y="34258"/>
                    </a:moveTo>
                    <a:cubicBezTo>
                      <a:pt x="32231" y="34258"/>
                      <a:pt x="32248" y="34385"/>
                      <a:pt x="32221" y="34710"/>
                    </a:cubicBezTo>
                    <a:cubicBezTo>
                      <a:pt x="32255" y="35011"/>
                      <a:pt x="32321" y="35344"/>
                      <a:pt x="32455" y="35644"/>
                    </a:cubicBezTo>
                    <a:cubicBezTo>
                      <a:pt x="32321" y="35778"/>
                      <a:pt x="32154" y="35878"/>
                      <a:pt x="31954" y="35911"/>
                    </a:cubicBezTo>
                    <a:cubicBezTo>
                      <a:pt x="31842" y="35949"/>
                      <a:pt x="31739" y="35953"/>
                      <a:pt x="31627" y="35953"/>
                    </a:cubicBezTo>
                    <a:cubicBezTo>
                      <a:pt x="31590" y="35953"/>
                      <a:pt x="31552" y="35953"/>
                      <a:pt x="31512" y="35953"/>
                    </a:cubicBezTo>
                    <a:cubicBezTo>
                      <a:pt x="31354" y="35953"/>
                      <a:pt x="31170" y="35961"/>
                      <a:pt x="30920" y="36045"/>
                    </a:cubicBezTo>
                    <a:cubicBezTo>
                      <a:pt x="30859" y="36065"/>
                      <a:pt x="30806" y="36074"/>
                      <a:pt x="30759" y="36074"/>
                    </a:cubicBezTo>
                    <a:cubicBezTo>
                      <a:pt x="30422" y="36074"/>
                      <a:pt x="30436" y="35583"/>
                      <a:pt x="30553" y="35144"/>
                    </a:cubicBezTo>
                    <a:cubicBezTo>
                      <a:pt x="30720" y="34644"/>
                      <a:pt x="30553" y="34677"/>
                      <a:pt x="30920" y="34443"/>
                    </a:cubicBezTo>
                    <a:cubicBezTo>
                      <a:pt x="30920" y="34443"/>
                      <a:pt x="31354" y="34343"/>
                      <a:pt x="31788" y="34277"/>
                    </a:cubicBezTo>
                    <a:cubicBezTo>
                      <a:pt x="31868" y="34264"/>
                      <a:pt x="31935" y="34258"/>
                      <a:pt x="31990" y="34258"/>
                    </a:cubicBezTo>
                    <a:close/>
                    <a:moveTo>
                      <a:pt x="25013" y="38044"/>
                    </a:moveTo>
                    <a:cubicBezTo>
                      <a:pt x="25439" y="38044"/>
                      <a:pt x="27163" y="39285"/>
                      <a:pt x="27651" y="39480"/>
                    </a:cubicBezTo>
                    <a:cubicBezTo>
                      <a:pt x="28044" y="39638"/>
                      <a:pt x="27779" y="39918"/>
                      <a:pt x="27356" y="39918"/>
                    </a:cubicBezTo>
                    <a:cubicBezTo>
                      <a:pt x="27240" y="39918"/>
                      <a:pt x="27113" y="39897"/>
                      <a:pt x="26984" y="39847"/>
                    </a:cubicBezTo>
                    <a:cubicBezTo>
                      <a:pt x="26417" y="39614"/>
                      <a:pt x="25850" y="39347"/>
                      <a:pt x="25316" y="39080"/>
                    </a:cubicBezTo>
                    <a:cubicBezTo>
                      <a:pt x="24482" y="38680"/>
                      <a:pt x="24582" y="38179"/>
                      <a:pt x="24983" y="38046"/>
                    </a:cubicBezTo>
                    <a:cubicBezTo>
                      <a:pt x="24992" y="38044"/>
                      <a:pt x="25002" y="38044"/>
                      <a:pt x="25013" y="38044"/>
                    </a:cubicBezTo>
                    <a:close/>
                    <a:moveTo>
                      <a:pt x="27785" y="37813"/>
                    </a:moveTo>
                    <a:cubicBezTo>
                      <a:pt x="28085" y="37913"/>
                      <a:pt x="28352" y="38079"/>
                      <a:pt x="28585" y="38313"/>
                    </a:cubicBezTo>
                    <a:cubicBezTo>
                      <a:pt x="28952" y="38780"/>
                      <a:pt x="29352" y="39247"/>
                      <a:pt x="29786" y="39647"/>
                    </a:cubicBezTo>
                    <a:cubicBezTo>
                      <a:pt x="30453" y="40281"/>
                      <a:pt x="30687" y="41115"/>
                      <a:pt x="30320" y="41148"/>
                    </a:cubicBezTo>
                    <a:lnTo>
                      <a:pt x="30353" y="41148"/>
                    </a:lnTo>
                    <a:cubicBezTo>
                      <a:pt x="30254" y="41157"/>
                      <a:pt x="30171" y="41169"/>
                      <a:pt x="30100" y="41169"/>
                    </a:cubicBezTo>
                    <a:cubicBezTo>
                      <a:pt x="29907" y="41169"/>
                      <a:pt x="29790" y="41086"/>
                      <a:pt x="29619" y="40648"/>
                    </a:cubicBezTo>
                    <a:cubicBezTo>
                      <a:pt x="29386" y="40047"/>
                      <a:pt x="29086" y="40114"/>
                      <a:pt x="28385" y="39247"/>
                    </a:cubicBezTo>
                    <a:cubicBezTo>
                      <a:pt x="28087" y="38908"/>
                      <a:pt x="27992" y="38823"/>
                      <a:pt x="27932" y="38823"/>
                    </a:cubicBezTo>
                    <a:cubicBezTo>
                      <a:pt x="27870" y="38823"/>
                      <a:pt x="27843" y="38911"/>
                      <a:pt x="27671" y="38911"/>
                    </a:cubicBezTo>
                    <a:cubicBezTo>
                      <a:pt x="27597" y="38911"/>
                      <a:pt x="27495" y="38895"/>
                      <a:pt x="27351" y="38847"/>
                    </a:cubicBezTo>
                    <a:cubicBezTo>
                      <a:pt x="26584" y="38546"/>
                      <a:pt x="27151" y="38246"/>
                      <a:pt x="27785" y="37813"/>
                    </a:cubicBezTo>
                    <a:close/>
                    <a:moveTo>
                      <a:pt x="24716" y="40915"/>
                    </a:moveTo>
                    <a:lnTo>
                      <a:pt x="25016" y="41182"/>
                    </a:lnTo>
                    <a:lnTo>
                      <a:pt x="24582" y="41882"/>
                    </a:lnTo>
                    <a:cubicBezTo>
                      <a:pt x="24582" y="41882"/>
                      <a:pt x="24464" y="41956"/>
                      <a:pt x="24375" y="41956"/>
                    </a:cubicBezTo>
                    <a:cubicBezTo>
                      <a:pt x="24330" y="41956"/>
                      <a:pt x="24293" y="41938"/>
                      <a:pt x="24282" y="41882"/>
                    </a:cubicBezTo>
                    <a:cubicBezTo>
                      <a:pt x="24215" y="41682"/>
                      <a:pt x="24149" y="41649"/>
                      <a:pt x="24282" y="41382"/>
                    </a:cubicBezTo>
                    <a:cubicBezTo>
                      <a:pt x="24382" y="41148"/>
                      <a:pt x="24449" y="41215"/>
                      <a:pt x="24716" y="40915"/>
                    </a:cubicBezTo>
                    <a:close/>
                    <a:moveTo>
                      <a:pt x="32521" y="41749"/>
                    </a:moveTo>
                    <a:cubicBezTo>
                      <a:pt x="32521" y="41749"/>
                      <a:pt x="32855" y="41782"/>
                      <a:pt x="33022" y="42216"/>
                    </a:cubicBezTo>
                    <a:cubicBezTo>
                      <a:pt x="33189" y="42649"/>
                      <a:pt x="33355" y="42849"/>
                      <a:pt x="33355" y="43150"/>
                    </a:cubicBezTo>
                    <a:cubicBezTo>
                      <a:pt x="33355" y="43483"/>
                      <a:pt x="33255" y="43917"/>
                      <a:pt x="33222" y="44484"/>
                    </a:cubicBezTo>
                    <a:cubicBezTo>
                      <a:pt x="33208" y="44735"/>
                      <a:pt x="33147" y="44846"/>
                      <a:pt x="33069" y="44846"/>
                    </a:cubicBezTo>
                    <a:cubicBezTo>
                      <a:pt x="32960" y="44846"/>
                      <a:pt x="32818" y="44633"/>
                      <a:pt x="32722" y="44284"/>
                    </a:cubicBezTo>
                    <a:cubicBezTo>
                      <a:pt x="32555" y="43717"/>
                      <a:pt x="32355" y="43517"/>
                      <a:pt x="32521" y="42950"/>
                    </a:cubicBezTo>
                    <a:cubicBezTo>
                      <a:pt x="32688" y="42382"/>
                      <a:pt x="32521" y="42382"/>
                      <a:pt x="32521" y="41749"/>
                    </a:cubicBezTo>
                    <a:close/>
                    <a:moveTo>
                      <a:pt x="33174" y="118"/>
                    </a:moveTo>
                    <a:cubicBezTo>
                      <a:pt x="33156" y="119"/>
                      <a:pt x="33139" y="119"/>
                      <a:pt x="33122" y="119"/>
                    </a:cubicBezTo>
                    <a:cubicBezTo>
                      <a:pt x="32972" y="136"/>
                      <a:pt x="32822" y="144"/>
                      <a:pt x="32671" y="144"/>
                    </a:cubicBezTo>
                    <a:cubicBezTo>
                      <a:pt x="32521" y="144"/>
                      <a:pt x="32371" y="136"/>
                      <a:pt x="32221" y="119"/>
                    </a:cubicBezTo>
                    <a:cubicBezTo>
                      <a:pt x="30553" y="219"/>
                      <a:pt x="28885" y="419"/>
                      <a:pt x="27218" y="753"/>
                    </a:cubicBezTo>
                    <a:lnTo>
                      <a:pt x="27118" y="786"/>
                    </a:lnTo>
                    <a:cubicBezTo>
                      <a:pt x="26817" y="953"/>
                      <a:pt x="26484" y="1020"/>
                      <a:pt x="26117" y="1053"/>
                    </a:cubicBezTo>
                    <a:cubicBezTo>
                      <a:pt x="25750" y="1120"/>
                      <a:pt x="25383" y="1186"/>
                      <a:pt x="25016" y="1286"/>
                    </a:cubicBezTo>
                    <a:cubicBezTo>
                      <a:pt x="24816" y="1320"/>
                      <a:pt x="24849" y="1487"/>
                      <a:pt x="24616" y="1520"/>
                    </a:cubicBezTo>
                    <a:cubicBezTo>
                      <a:pt x="24449" y="1553"/>
                      <a:pt x="24282" y="1587"/>
                      <a:pt x="24082" y="1587"/>
                    </a:cubicBezTo>
                    <a:cubicBezTo>
                      <a:pt x="23748" y="1620"/>
                      <a:pt x="23782" y="1720"/>
                      <a:pt x="23615" y="1853"/>
                    </a:cubicBezTo>
                    <a:cubicBezTo>
                      <a:pt x="23448" y="2020"/>
                      <a:pt x="23482" y="1954"/>
                      <a:pt x="23148" y="2087"/>
                    </a:cubicBezTo>
                    <a:cubicBezTo>
                      <a:pt x="22814" y="2220"/>
                      <a:pt x="23015" y="2087"/>
                      <a:pt x="22881" y="2320"/>
                    </a:cubicBezTo>
                    <a:cubicBezTo>
                      <a:pt x="22826" y="2409"/>
                      <a:pt x="22833" y="2439"/>
                      <a:pt x="22877" y="2439"/>
                    </a:cubicBezTo>
                    <a:cubicBezTo>
                      <a:pt x="22966" y="2439"/>
                      <a:pt x="23204" y="2320"/>
                      <a:pt x="23382" y="2320"/>
                    </a:cubicBezTo>
                    <a:cubicBezTo>
                      <a:pt x="23682" y="2320"/>
                      <a:pt x="23682" y="2320"/>
                      <a:pt x="23815" y="2220"/>
                    </a:cubicBezTo>
                    <a:cubicBezTo>
                      <a:pt x="23915" y="2120"/>
                      <a:pt x="23949" y="2087"/>
                      <a:pt x="24282" y="2020"/>
                    </a:cubicBezTo>
                    <a:cubicBezTo>
                      <a:pt x="24420" y="1979"/>
                      <a:pt x="24536" y="1954"/>
                      <a:pt x="24623" y="1954"/>
                    </a:cubicBezTo>
                    <a:cubicBezTo>
                      <a:pt x="24747" y="1954"/>
                      <a:pt x="24816" y="2003"/>
                      <a:pt x="24816" y="2120"/>
                    </a:cubicBezTo>
                    <a:cubicBezTo>
                      <a:pt x="24783" y="2387"/>
                      <a:pt x="24616" y="2654"/>
                      <a:pt x="24416" y="2787"/>
                    </a:cubicBezTo>
                    <a:cubicBezTo>
                      <a:pt x="24340" y="2854"/>
                      <a:pt x="24334" y="2880"/>
                      <a:pt x="24373" y="2880"/>
                    </a:cubicBezTo>
                    <a:cubicBezTo>
                      <a:pt x="24472" y="2880"/>
                      <a:pt x="24854" y="2716"/>
                      <a:pt x="25116" y="2621"/>
                    </a:cubicBezTo>
                    <a:cubicBezTo>
                      <a:pt x="25283" y="2554"/>
                      <a:pt x="25450" y="2554"/>
                      <a:pt x="25650" y="2554"/>
                    </a:cubicBezTo>
                    <a:lnTo>
                      <a:pt x="25983" y="2320"/>
                    </a:lnTo>
                    <a:cubicBezTo>
                      <a:pt x="26117" y="2220"/>
                      <a:pt x="26250" y="2054"/>
                      <a:pt x="26384" y="1920"/>
                    </a:cubicBezTo>
                    <a:cubicBezTo>
                      <a:pt x="26492" y="1771"/>
                      <a:pt x="26573" y="1726"/>
                      <a:pt x="26631" y="1726"/>
                    </a:cubicBezTo>
                    <a:cubicBezTo>
                      <a:pt x="26715" y="1726"/>
                      <a:pt x="26751" y="1820"/>
                      <a:pt x="26751" y="1820"/>
                    </a:cubicBezTo>
                    <a:lnTo>
                      <a:pt x="27384" y="1653"/>
                    </a:lnTo>
                    <a:lnTo>
                      <a:pt x="27484" y="1453"/>
                    </a:lnTo>
                    <a:cubicBezTo>
                      <a:pt x="27451" y="1386"/>
                      <a:pt x="27518" y="1320"/>
                      <a:pt x="27585" y="1286"/>
                    </a:cubicBezTo>
                    <a:cubicBezTo>
                      <a:pt x="27718" y="1220"/>
                      <a:pt x="27851" y="1120"/>
                      <a:pt x="27951" y="1053"/>
                    </a:cubicBezTo>
                    <a:lnTo>
                      <a:pt x="28252" y="1253"/>
                    </a:lnTo>
                    <a:cubicBezTo>
                      <a:pt x="28283" y="1274"/>
                      <a:pt x="28322" y="1295"/>
                      <a:pt x="28363" y="1315"/>
                    </a:cubicBezTo>
                    <a:lnTo>
                      <a:pt x="28363" y="1315"/>
                    </a:lnTo>
                    <a:cubicBezTo>
                      <a:pt x="28324" y="1308"/>
                      <a:pt x="28290" y="1304"/>
                      <a:pt x="28259" y="1304"/>
                    </a:cubicBezTo>
                    <a:cubicBezTo>
                      <a:pt x="28070" y="1304"/>
                      <a:pt x="28019" y="1431"/>
                      <a:pt x="27851" y="1487"/>
                    </a:cubicBezTo>
                    <a:cubicBezTo>
                      <a:pt x="27685" y="1520"/>
                      <a:pt x="27818" y="1620"/>
                      <a:pt x="27918" y="1620"/>
                    </a:cubicBezTo>
                    <a:lnTo>
                      <a:pt x="28485" y="1620"/>
                    </a:lnTo>
                    <a:cubicBezTo>
                      <a:pt x="28752" y="1620"/>
                      <a:pt x="28852" y="1653"/>
                      <a:pt x="28885" y="1720"/>
                    </a:cubicBezTo>
                    <a:cubicBezTo>
                      <a:pt x="28919" y="1787"/>
                      <a:pt x="28952" y="1887"/>
                      <a:pt x="28952" y="1954"/>
                    </a:cubicBezTo>
                    <a:cubicBezTo>
                      <a:pt x="28819" y="2020"/>
                      <a:pt x="28652" y="2020"/>
                      <a:pt x="28485" y="2020"/>
                    </a:cubicBezTo>
                    <a:cubicBezTo>
                      <a:pt x="28152" y="2054"/>
                      <a:pt x="27818" y="2120"/>
                      <a:pt x="27484" y="2254"/>
                    </a:cubicBezTo>
                    <a:cubicBezTo>
                      <a:pt x="27251" y="2354"/>
                      <a:pt x="27118" y="2754"/>
                      <a:pt x="27118" y="2754"/>
                    </a:cubicBezTo>
                    <a:cubicBezTo>
                      <a:pt x="26751" y="2821"/>
                      <a:pt x="26384" y="2854"/>
                      <a:pt x="26017" y="2854"/>
                    </a:cubicBezTo>
                    <a:cubicBezTo>
                      <a:pt x="25940" y="2849"/>
                      <a:pt x="25883" y="2847"/>
                      <a:pt x="25840" y="2847"/>
                    </a:cubicBezTo>
                    <a:cubicBezTo>
                      <a:pt x="25580" y="2847"/>
                      <a:pt x="25821" y="2921"/>
                      <a:pt x="25450" y="2921"/>
                    </a:cubicBezTo>
                    <a:cubicBezTo>
                      <a:pt x="25083" y="2988"/>
                      <a:pt x="24749" y="3088"/>
                      <a:pt x="24416" y="3254"/>
                    </a:cubicBezTo>
                    <a:cubicBezTo>
                      <a:pt x="24282" y="3254"/>
                      <a:pt x="24382" y="3121"/>
                      <a:pt x="24382" y="2988"/>
                    </a:cubicBezTo>
                    <a:cubicBezTo>
                      <a:pt x="24382" y="2970"/>
                      <a:pt x="24375" y="2963"/>
                      <a:pt x="24360" y="2963"/>
                    </a:cubicBezTo>
                    <a:cubicBezTo>
                      <a:pt x="24289" y="2963"/>
                      <a:pt x="24049" y="3121"/>
                      <a:pt x="23582" y="3121"/>
                    </a:cubicBezTo>
                    <a:cubicBezTo>
                      <a:pt x="23368" y="3121"/>
                      <a:pt x="23261" y="3126"/>
                      <a:pt x="23195" y="3126"/>
                    </a:cubicBezTo>
                    <a:cubicBezTo>
                      <a:pt x="23096" y="3126"/>
                      <a:pt x="23088" y="3114"/>
                      <a:pt x="22948" y="3054"/>
                    </a:cubicBezTo>
                    <a:cubicBezTo>
                      <a:pt x="22748" y="2954"/>
                      <a:pt x="23115" y="2988"/>
                      <a:pt x="23415" y="2888"/>
                    </a:cubicBezTo>
                    <a:cubicBezTo>
                      <a:pt x="23565" y="2837"/>
                      <a:pt x="23690" y="2837"/>
                      <a:pt x="23803" y="2837"/>
                    </a:cubicBezTo>
                    <a:cubicBezTo>
                      <a:pt x="23915" y="2837"/>
                      <a:pt x="24015" y="2837"/>
                      <a:pt x="24115" y="2787"/>
                    </a:cubicBezTo>
                    <a:cubicBezTo>
                      <a:pt x="24316" y="2687"/>
                      <a:pt x="24149" y="2721"/>
                      <a:pt x="23982" y="2554"/>
                    </a:cubicBezTo>
                    <a:cubicBezTo>
                      <a:pt x="23926" y="2487"/>
                      <a:pt x="23871" y="2465"/>
                      <a:pt x="23818" y="2465"/>
                    </a:cubicBezTo>
                    <a:cubicBezTo>
                      <a:pt x="23711" y="2465"/>
                      <a:pt x="23615" y="2554"/>
                      <a:pt x="23548" y="2554"/>
                    </a:cubicBezTo>
                    <a:cubicBezTo>
                      <a:pt x="23448" y="2554"/>
                      <a:pt x="23115" y="2754"/>
                      <a:pt x="22848" y="2821"/>
                    </a:cubicBezTo>
                    <a:cubicBezTo>
                      <a:pt x="22681" y="2854"/>
                      <a:pt x="22514" y="2854"/>
                      <a:pt x="22347" y="2854"/>
                    </a:cubicBezTo>
                    <a:cubicBezTo>
                      <a:pt x="22114" y="2888"/>
                      <a:pt x="21880" y="2921"/>
                      <a:pt x="21647" y="2954"/>
                    </a:cubicBezTo>
                    <a:cubicBezTo>
                      <a:pt x="21349" y="3014"/>
                      <a:pt x="21450" y="3126"/>
                      <a:pt x="21664" y="3126"/>
                    </a:cubicBezTo>
                    <a:cubicBezTo>
                      <a:pt x="21690" y="3126"/>
                      <a:pt x="21718" y="3125"/>
                      <a:pt x="21747" y="3121"/>
                    </a:cubicBezTo>
                    <a:cubicBezTo>
                      <a:pt x="22047" y="3121"/>
                      <a:pt x="22047" y="3021"/>
                      <a:pt x="22414" y="2954"/>
                    </a:cubicBezTo>
                    <a:cubicBezTo>
                      <a:pt x="22453" y="2947"/>
                      <a:pt x="22483" y="2944"/>
                      <a:pt x="22506" y="2944"/>
                    </a:cubicBezTo>
                    <a:cubicBezTo>
                      <a:pt x="22691" y="2944"/>
                      <a:pt x="22326" y="3176"/>
                      <a:pt x="22147" y="3355"/>
                    </a:cubicBezTo>
                    <a:cubicBezTo>
                      <a:pt x="22014" y="3488"/>
                      <a:pt x="21880" y="3588"/>
                      <a:pt x="21747" y="3688"/>
                    </a:cubicBezTo>
                    <a:cubicBezTo>
                      <a:pt x="21747" y="3688"/>
                      <a:pt x="21213" y="3688"/>
                      <a:pt x="21013" y="3721"/>
                    </a:cubicBezTo>
                    <a:cubicBezTo>
                      <a:pt x="20780" y="3755"/>
                      <a:pt x="20746" y="3822"/>
                      <a:pt x="20580" y="3822"/>
                    </a:cubicBezTo>
                    <a:cubicBezTo>
                      <a:pt x="20446" y="3822"/>
                      <a:pt x="20313" y="3855"/>
                      <a:pt x="20213" y="3855"/>
                    </a:cubicBezTo>
                    <a:lnTo>
                      <a:pt x="20046" y="4188"/>
                    </a:lnTo>
                    <a:cubicBezTo>
                      <a:pt x="19879" y="4289"/>
                      <a:pt x="19646" y="4355"/>
                      <a:pt x="19445" y="4389"/>
                    </a:cubicBezTo>
                    <a:cubicBezTo>
                      <a:pt x="19212" y="4389"/>
                      <a:pt x="19445" y="4155"/>
                      <a:pt x="19445" y="4155"/>
                    </a:cubicBezTo>
                    <a:cubicBezTo>
                      <a:pt x="19445" y="4155"/>
                      <a:pt x="19279" y="4055"/>
                      <a:pt x="19179" y="3988"/>
                    </a:cubicBezTo>
                    <a:cubicBezTo>
                      <a:pt x="19078" y="3955"/>
                      <a:pt x="19479" y="3788"/>
                      <a:pt x="19479" y="3788"/>
                    </a:cubicBezTo>
                    <a:cubicBezTo>
                      <a:pt x="19545" y="3655"/>
                      <a:pt x="19646" y="3521"/>
                      <a:pt x="19712" y="3355"/>
                    </a:cubicBezTo>
                    <a:cubicBezTo>
                      <a:pt x="19812" y="3121"/>
                      <a:pt x="20279" y="3021"/>
                      <a:pt x="20279" y="3021"/>
                    </a:cubicBezTo>
                    <a:cubicBezTo>
                      <a:pt x="20279" y="3021"/>
                      <a:pt x="20379" y="2888"/>
                      <a:pt x="20513" y="2721"/>
                    </a:cubicBezTo>
                    <a:lnTo>
                      <a:pt x="20513" y="2721"/>
                    </a:lnTo>
                    <a:cubicBezTo>
                      <a:pt x="19026" y="3322"/>
                      <a:pt x="17569" y="4013"/>
                      <a:pt x="16171" y="4822"/>
                    </a:cubicBezTo>
                    <a:lnTo>
                      <a:pt x="16171" y="4822"/>
                    </a:lnTo>
                    <a:cubicBezTo>
                      <a:pt x="16231" y="4789"/>
                      <a:pt x="16315" y="4747"/>
                      <a:pt x="16443" y="4689"/>
                    </a:cubicBezTo>
                    <a:cubicBezTo>
                      <a:pt x="16591" y="4627"/>
                      <a:pt x="16657" y="4607"/>
                      <a:pt x="16701" y="4607"/>
                    </a:cubicBezTo>
                    <a:cubicBezTo>
                      <a:pt x="16778" y="4607"/>
                      <a:pt x="16791" y="4668"/>
                      <a:pt x="17044" y="4689"/>
                    </a:cubicBezTo>
                    <a:cubicBezTo>
                      <a:pt x="17444" y="4756"/>
                      <a:pt x="16877" y="4756"/>
                      <a:pt x="16643" y="4889"/>
                    </a:cubicBezTo>
                    <a:cubicBezTo>
                      <a:pt x="16443" y="4989"/>
                      <a:pt x="16777" y="5122"/>
                      <a:pt x="16777" y="5122"/>
                    </a:cubicBezTo>
                    <a:cubicBezTo>
                      <a:pt x="16944" y="5022"/>
                      <a:pt x="17144" y="4956"/>
                      <a:pt x="17344" y="4889"/>
                    </a:cubicBezTo>
                    <a:cubicBezTo>
                      <a:pt x="17644" y="4789"/>
                      <a:pt x="18044" y="4856"/>
                      <a:pt x="18578" y="4789"/>
                    </a:cubicBezTo>
                    <a:cubicBezTo>
                      <a:pt x="18686" y="4770"/>
                      <a:pt x="18755" y="4762"/>
                      <a:pt x="18793" y="4762"/>
                    </a:cubicBezTo>
                    <a:cubicBezTo>
                      <a:pt x="18953" y="4762"/>
                      <a:pt x="18573" y="4908"/>
                      <a:pt x="18411" y="4989"/>
                    </a:cubicBezTo>
                    <a:cubicBezTo>
                      <a:pt x="18229" y="5080"/>
                      <a:pt x="17964" y="5365"/>
                      <a:pt x="17666" y="5365"/>
                    </a:cubicBezTo>
                    <a:cubicBezTo>
                      <a:pt x="17637" y="5365"/>
                      <a:pt x="17607" y="5362"/>
                      <a:pt x="17577" y="5356"/>
                    </a:cubicBezTo>
                    <a:cubicBezTo>
                      <a:pt x="17477" y="5345"/>
                      <a:pt x="17411" y="5337"/>
                      <a:pt x="17364" y="5337"/>
                    </a:cubicBezTo>
                    <a:cubicBezTo>
                      <a:pt x="17270" y="5337"/>
                      <a:pt x="17255" y="5367"/>
                      <a:pt x="17210" y="5456"/>
                    </a:cubicBezTo>
                    <a:cubicBezTo>
                      <a:pt x="17144" y="5589"/>
                      <a:pt x="16777" y="5656"/>
                      <a:pt x="16176" y="5723"/>
                    </a:cubicBezTo>
                    <a:cubicBezTo>
                      <a:pt x="15543" y="5790"/>
                      <a:pt x="15709" y="6056"/>
                      <a:pt x="15576" y="6257"/>
                    </a:cubicBezTo>
                    <a:cubicBezTo>
                      <a:pt x="15443" y="6457"/>
                      <a:pt x="15910" y="6390"/>
                      <a:pt x="15976" y="6590"/>
                    </a:cubicBezTo>
                    <a:cubicBezTo>
                      <a:pt x="16010" y="6757"/>
                      <a:pt x="15776" y="6990"/>
                      <a:pt x="15376" y="7224"/>
                    </a:cubicBezTo>
                    <a:cubicBezTo>
                      <a:pt x="15076" y="7391"/>
                      <a:pt x="14875" y="7624"/>
                      <a:pt x="14809" y="7924"/>
                    </a:cubicBezTo>
                    <a:lnTo>
                      <a:pt x="12907" y="7924"/>
                    </a:lnTo>
                    <a:cubicBezTo>
                      <a:pt x="12888" y="7923"/>
                      <a:pt x="12869" y="7922"/>
                      <a:pt x="12851" y="7922"/>
                    </a:cubicBezTo>
                    <a:cubicBezTo>
                      <a:pt x="12537" y="7922"/>
                      <a:pt x="12238" y="8177"/>
                      <a:pt x="12207" y="8492"/>
                    </a:cubicBezTo>
                    <a:cubicBezTo>
                      <a:pt x="12140" y="8758"/>
                      <a:pt x="11973" y="8892"/>
                      <a:pt x="11640" y="8959"/>
                    </a:cubicBezTo>
                    <a:cubicBezTo>
                      <a:pt x="11306" y="9059"/>
                      <a:pt x="11406" y="9292"/>
                      <a:pt x="11473" y="9526"/>
                    </a:cubicBezTo>
                    <a:cubicBezTo>
                      <a:pt x="11573" y="9759"/>
                      <a:pt x="11006" y="10026"/>
                      <a:pt x="10472" y="10526"/>
                    </a:cubicBezTo>
                    <a:cubicBezTo>
                      <a:pt x="10055" y="10943"/>
                      <a:pt x="10217" y="11152"/>
                      <a:pt x="10515" y="11152"/>
                    </a:cubicBezTo>
                    <a:cubicBezTo>
                      <a:pt x="10574" y="11152"/>
                      <a:pt x="10639" y="11143"/>
                      <a:pt x="10706" y="11127"/>
                    </a:cubicBezTo>
                    <a:cubicBezTo>
                      <a:pt x="10773" y="11110"/>
                      <a:pt x="10818" y="11102"/>
                      <a:pt x="10846" y="11102"/>
                    </a:cubicBezTo>
                    <a:cubicBezTo>
                      <a:pt x="10987" y="11102"/>
                      <a:pt x="10734" y="11283"/>
                      <a:pt x="10873" y="11394"/>
                    </a:cubicBezTo>
                    <a:cubicBezTo>
                      <a:pt x="10927" y="11435"/>
                      <a:pt x="10982" y="11465"/>
                      <a:pt x="11061" y="11465"/>
                    </a:cubicBezTo>
                    <a:cubicBezTo>
                      <a:pt x="11172" y="11465"/>
                      <a:pt x="11332" y="11404"/>
                      <a:pt x="11606" y="11227"/>
                    </a:cubicBezTo>
                    <a:cubicBezTo>
                      <a:pt x="11907" y="10960"/>
                      <a:pt x="12307" y="10793"/>
                      <a:pt x="12741" y="10760"/>
                    </a:cubicBezTo>
                    <a:cubicBezTo>
                      <a:pt x="13108" y="10760"/>
                      <a:pt x="13041" y="10526"/>
                      <a:pt x="13508" y="10193"/>
                    </a:cubicBezTo>
                    <a:cubicBezTo>
                      <a:pt x="13975" y="9893"/>
                      <a:pt x="13908" y="9759"/>
                      <a:pt x="13908" y="9526"/>
                    </a:cubicBezTo>
                    <a:cubicBezTo>
                      <a:pt x="13908" y="9259"/>
                      <a:pt x="13908" y="9325"/>
                      <a:pt x="14509" y="9192"/>
                    </a:cubicBezTo>
                    <a:cubicBezTo>
                      <a:pt x="15076" y="9059"/>
                      <a:pt x="14842" y="8959"/>
                      <a:pt x="15009" y="8758"/>
                    </a:cubicBezTo>
                    <a:cubicBezTo>
                      <a:pt x="15176" y="8525"/>
                      <a:pt x="15743" y="8492"/>
                      <a:pt x="15976" y="8358"/>
                    </a:cubicBezTo>
                    <a:cubicBezTo>
                      <a:pt x="16210" y="8258"/>
                      <a:pt x="16210" y="8091"/>
                      <a:pt x="16510" y="7824"/>
                    </a:cubicBezTo>
                    <a:cubicBezTo>
                      <a:pt x="16777" y="7591"/>
                      <a:pt x="16910" y="7624"/>
                      <a:pt x="17244" y="7524"/>
                    </a:cubicBezTo>
                    <a:cubicBezTo>
                      <a:pt x="17544" y="7424"/>
                      <a:pt x="17711" y="7424"/>
                      <a:pt x="18111" y="7324"/>
                    </a:cubicBezTo>
                    <a:cubicBezTo>
                      <a:pt x="18378" y="7257"/>
                      <a:pt x="18611" y="7157"/>
                      <a:pt x="18812" y="7024"/>
                    </a:cubicBezTo>
                    <a:cubicBezTo>
                      <a:pt x="19078" y="6890"/>
                      <a:pt x="19078" y="6924"/>
                      <a:pt x="19312" y="6824"/>
                    </a:cubicBezTo>
                    <a:cubicBezTo>
                      <a:pt x="19348" y="6799"/>
                      <a:pt x="19395" y="6789"/>
                      <a:pt x="19446" y="6789"/>
                    </a:cubicBezTo>
                    <a:cubicBezTo>
                      <a:pt x="19677" y="6789"/>
                      <a:pt x="20012" y="6990"/>
                      <a:pt x="20012" y="6990"/>
                    </a:cubicBezTo>
                    <a:cubicBezTo>
                      <a:pt x="20012" y="6990"/>
                      <a:pt x="20313" y="7257"/>
                      <a:pt x="20646" y="7558"/>
                    </a:cubicBezTo>
                    <a:cubicBezTo>
                      <a:pt x="20980" y="7824"/>
                      <a:pt x="20646" y="7791"/>
                      <a:pt x="21080" y="7924"/>
                    </a:cubicBezTo>
                    <a:cubicBezTo>
                      <a:pt x="21547" y="8025"/>
                      <a:pt x="21147" y="7991"/>
                      <a:pt x="21080" y="8225"/>
                    </a:cubicBezTo>
                    <a:cubicBezTo>
                      <a:pt x="21049" y="8334"/>
                      <a:pt x="21090" y="8363"/>
                      <a:pt x="21181" y="8363"/>
                    </a:cubicBezTo>
                    <a:cubicBezTo>
                      <a:pt x="21284" y="8363"/>
                      <a:pt x="21451" y="8325"/>
                      <a:pt x="21647" y="8325"/>
                    </a:cubicBezTo>
                    <a:cubicBezTo>
                      <a:pt x="22047" y="8325"/>
                      <a:pt x="21447" y="8825"/>
                      <a:pt x="21447" y="8825"/>
                    </a:cubicBezTo>
                    <a:lnTo>
                      <a:pt x="21213" y="9225"/>
                    </a:lnTo>
                    <a:cubicBezTo>
                      <a:pt x="21413" y="9125"/>
                      <a:pt x="21614" y="9059"/>
                      <a:pt x="21780" y="8925"/>
                    </a:cubicBezTo>
                    <a:cubicBezTo>
                      <a:pt x="22081" y="8758"/>
                      <a:pt x="22414" y="8558"/>
                      <a:pt x="22414" y="8558"/>
                    </a:cubicBezTo>
                    <a:cubicBezTo>
                      <a:pt x="22381" y="8458"/>
                      <a:pt x="22381" y="8358"/>
                      <a:pt x="22414" y="8258"/>
                    </a:cubicBezTo>
                    <a:cubicBezTo>
                      <a:pt x="22439" y="8134"/>
                      <a:pt x="22464" y="8066"/>
                      <a:pt x="22570" y="8066"/>
                    </a:cubicBezTo>
                    <a:cubicBezTo>
                      <a:pt x="22607" y="8066"/>
                      <a:pt x="22654" y="8074"/>
                      <a:pt x="22714" y="8091"/>
                    </a:cubicBezTo>
                    <a:cubicBezTo>
                      <a:pt x="22739" y="8091"/>
                      <a:pt x="22890" y="8218"/>
                      <a:pt x="23008" y="8218"/>
                    </a:cubicBezTo>
                    <a:cubicBezTo>
                      <a:pt x="23050" y="8218"/>
                      <a:pt x="23088" y="8202"/>
                      <a:pt x="23115" y="8158"/>
                    </a:cubicBezTo>
                    <a:cubicBezTo>
                      <a:pt x="23181" y="7891"/>
                      <a:pt x="22681" y="7591"/>
                      <a:pt x="22681" y="7591"/>
                    </a:cubicBezTo>
                    <a:cubicBezTo>
                      <a:pt x="22514" y="7424"/>
                      <a:pt x="22314" y="7257"/>
                      <a:pt x="22114" y="7157"/>
                    </a:cubicBezTo>
                    <a:cubicBezTo>
                      <a:pt x="21847" y="7024"/>
                      <a:pt x="21880" y="6990"/>
                      <a:pt x="21880" y="6890"/>
                    </a:cubicBezTo>
                    <a:cubicBezTo>
                      <a:pt x="21914" y="6824"/>
                      <a:pt x="21947" y="6790"/>
                      <a:pt x="21981" y="6724"/>
                    </a:cubicBezTo>
                    <a:cubicBezTo>
                      <a:pt x="21981" y="6724"/>
                      <a:pt x="22047" y="6624"/>
                      <a:pt x="22181" y="6457"/>
                    </a:cubicBezTo>
                    <a:cubicBezTo>
                      <a:pt x="22232" y="6393"/>
                      <a:pt x="22224" y="6373"/>
                      <a:pt x="22184" y="6373"/>
                    </a:cubicBezTo>
                    <a:cubicBezTo>
                      <a:pt x="22119" y="6373"/>
                      <a:pt x="21970" y="6423"/>
                      <a:pt x="21847" y="6423"/>
                    </a:cubicBezTo>
                    <a:cubicBezTo>
                      <a:pt x="21747" y="6423"/>
                      <a:pt x="21680" y="6423"/>
                      <a:pt x="21580" y="6390"/>
                    </a:cubicBezTo>
                    <a:cubicBezTo>
                      <a:pt x="21457" y="6179"/>
                      <a:pt x="21603" y="6097"/>
                      <a:pt x="21828" y="6097"/>
                    </a:cubicBezTo>
                    <a:cubicBezTo>
                      <a:pt x="22029" y="6097"/>
                      <a:pt x="22292" y="6162"/>
                      <a:pt x="22481" y="6257"/>
                    </a:cubicBezTo>
                    <a:lnTo>
                      <a:pt x="22748" y="6624"/>
                    </a:lnTo>
                    <a:cubicBezTo>
                      <a:pt x="22748" y="6624"/>
                      <a:pt x="23281" y="6924"/>
                      <a:pt x="23682" y="7191"/>
                    </a:cubicBezTo>
                    <a:cubicBezTo>
                      <a:pt x="24082" y="7457"/>
                      <a:pt x="23682" y="7591"/>
                      <a:pt x="23682" y="7791"/>
                    </a:cubicBezTo>
                    <a:cubicBezTo>
                      <a:pt x="23648" y="7924"/>
                      <a:pt x="23615" y="8091"/>
                      <a:pt x="23515" y="8191"/>
                    </a:cubicBezTo>
                    <a:lnTo>
                      <a:pt x="23849" y="8258"/>
                    </a:lnTo>
                    <a:cubicBezTo>
                      <a:pt x="24382" y="8358"/>
                      <a:pt x="23915" y="8325"/>
                      <a:pt x="24082" y="8592"/>
                    </a:cubicBezTo>
                    <a:cubicBezTo>
                      <a:pt x="24137" y="8702"/>
                      <a:pt x="24170" y="8733"/>
                      <a:pt x="24220" y="8733"/>
                    </a:cubicBezTo>
                    <a:cubicBezTo>
                      <a:pt x="24280" y="8733"/>
                      <a:pt x="24367" y="8688"/>
                      <a:pt x="24552" y="8688"/>
                    </a:cubicBezTo>
                    <a:cubicBezTo>
                      <a:pt x="24581" y="8688"/>
                      <a:pt x="24614" y="8689"/>
                      <a:pt x="24649" y="8692"/>
                    </a:cubicBezTo>
                    <a:cubicBezTo>
                      <a:pt x="25049" y="8758"/>
                      <a:pt x="24849" y="8892"/>
                      <a:pt x="24649" y="8892"/>
                    </a:cubicBezTo>
                    <a:cubicBezTo>
                      <a:pt x="24600" y="8882"/>
                      <a:pt x="24549" y="8878"/>
                      <a:pt x="24496" y="8878"/>
                    </a:cubicBezTo>
                    <a:cubicBezTo>
                      <a:pt x="24368" y="8878"/>
                      <a:pt x="24233" y="8902"/>
                      <a:pt x="24115" y="8925"/>
                    </a:cubicBezTo>
                    <a:cubicBezTo>
                      <a:pt x="24015" y="8959"/>
                      <a:pt x="23882" y="9192"/>
                      <a:pt x="23882" y="9192"/>
                    </a:cubicBezTo>
                    <a:lnTo>
                      <a:pt x="23815" y="9392"/>
                    </a:lnTo>
                    <a:lnTo>
                      <a:pt x="24316" y="9592"/>
                    </a:lnTo>
                    <a:lnTo>
                      <a:pt x="24716" y="9592"/>
                    </a:lnTo>
                    <a:cubicBezTo>
                      <a:pt x="24849" y="9559"/>
                      <a:pt x="24983" y="9426"/>
                      <a:pt x="25016" y="9292"/>
                    </a:cubicBezTo>
                    <a:cubicBezTo>
                      <a:pt x="25059" y="9191"/>
                      <a:pt x="25071" y="9165"/>
                      <a:pt x="25093" y="9165"/>
                    </a:cubicBezTo>
                    <a:cubicBezTo>
                      <a:pt x="25116" y="9165"/>
                      <a:pt x="25150" y="9197"/>
                      <a:pt x="25247" y="9197"/>
                    </a:cubicBezTo>
                    <a:cubicBezTo>
                      <a:pt x="25267" y="9197"/>
                      <a:pt x="25290" y="9195"/>
                      <a:pt x="25316" y="9192"/>
                    </a:cubicBezTo>
                    <a:cubicBezTo>
                      <a:pt x="25616" y="9159"/>
                      <a:pt x="25316" y="9192"/>
                      <a:pt x="25483" y="8992"/>
                    </a:cubicBezTo>
                    <a:cubicBezTo>
                      <a:pt x="25650" y="8792"/>
                      <a:pt x="25483" y="8825"/>
                      <a:pt x="25783" y="8625"/>
                    </a:cubicBezTo>
                    <a:cubicBezTo>
                      <a:pt x="25883" y="8569"/>
                      <a:pt x="25924" y="8551"/>
                      <a:pt x="25959" y="8551"/>
                    </a:cubicBezTo>
                    <a:cubicBezTo>
                      <a:pt x="26028" y="8551"/>
                      <a:pt x="26072" y="8625"/>
                      <a:pt x="26517" y="8625"/>
                    </a:cubicBezTo>
                    <a:cubicBezTo>
                      <a:pt x="26739" y="8636"/>
                      <a:pt x="26873" y="8636"/>
                      <a:pt x="26954" y="8636"/>
                    </a:cubicBezTo>
                    <a:cubicBezTo>
                      <a:pt x="27118" y="8636"/>
                      <a:pt x="27073" y="8636"/>
                      <a:pt x="27118" y="8725"/>
                    </a:cubicBezTo>
                    <a:cubicBezTo>
                      <a:pt x="27218" y="8892"/>
                      <a:pt x="27218" y="8892"/>
                      <a:pt x="27051" y="9059"/>
                    </a:cubicBezTo>
                    <a:cubicBezTo>
                      <a:pt x="26917" y="9225"/>
                      <a:pt x="27184" y="9292"/>
                      <a:pt x="27651" y="9325"/>
                    </a:cubicBezTo>
                    <a:cubicBezTo>
                      <a:pt x="28118" y="9359"/>
                      <a:pt x="27885" y="9559"/>
                      <a:pt x="28118" y="9592"/>
                    </a:cubicBezTo>
                    <a:cubicBezTo>
                      <a:pt x="28235" y="9609"/>
                      <a:pt x="28293" y="9609"/>
                      <a:pt x="28377" y="9609"/>
                    </a:cubicBezTo>
                    <a:cubicBezTo>
                      <a:pt x="28460" y="9609"/>
                      <a:pt x="28569" y="9609"/>
                      <a:pt x="28785" y="9626"/>
                    </a:cubicBezTo>
                    <a:cubicBezTo>
                      <a:pt x="28878" y="9640"/>
                      <a:pt x="28934" y="9647"/>
                      <a:pt x="28968" y="9647"/>
                    </a:cubicBezTo>
                    <a:cubicBezTo>
                      <a:pt x="29093" y="9647"/>
                      <a:pt x="28916" y="9557"/>
                      <a:pt x="29152" y="9426"/>
                    </a:cubicBezTo>
                    <a:cubicBezTo>
                      <a:pt x="29252" y="9370"/>
                      <a:pt x="29308" y="9351"/>
                      <a:pt x="29340" y="9351"/>
                    </a:cubicBezTo>
                    <a:cubicBezTo>
                      <a:pt x="29404" y="9351"/>
                      <a:pt x="29375" y="9426"/>
                      <a:pt x="29419" y="9426"/>
                    </a:cubicBezTo>
                    <a:cubicBezTo>
                      <a:pt x="29585" y="9451"/>
                      <a:pt x="29755" y="9462"/>
                      <a:pt x="29929" y="9462"/>
                    </a:cubicBezTo>
                    <a:cubicBezTo>
                      <a:pt x="30210" y="9462"/>
                      <a:pt x="30498" y="9433"/>
                      <a:pt x="30787" y="9392"/>
                    </a:cubicBezTo>
                    <a:cubicBezTo>
                      <a:pt x="30880" y="9339"/>
                      <a:pt x="30947" y="9312"/>
                      <a:pt x="31002" y="9312"/>
                    </a:cubicBezTo>
                    <a:cubicBezTo>
                      <a:pt x="31084" y="9312"/>
                      <a:pt x="31140" y="9372"/>
                      <a:pt x="31220" y="9492"/>
                    </a:cubicBezTo>
                    <a:cubicBezTo>
                      <a:pt x="31277" y="9605"/>
                      <a:pt x="31430" y="9644"/>
                      <a:pt x="31660" y="9644"/>
                    </a:cubicBezTo>
                    <a:cubicBezTo>
                      <a:pt x="31837" y="9644"/>
                      <a:pt x="32060" y="9621"/>
                      <a:pt x="32321" y="9592"/>
                    </a:cubicBezTo>
                    <a:cubicBezTo>
                      <a:pt x="32804" y="9539"/>
                      <a:pt x="32726" y="9355"/>
                      <a:pt x="32851" y="9355"/>
                    </a:cubicBezTo>
                    <a:cubicBezTo>
                      <a:pt x="32881" y="9355"/>
                      <a:pt x="32923" y="9366"/>
                      <a:pt x="32988" y="9392"/>
                    </a:cubicBezTo>
                    <a:cubicBezTo>
                      <a:pt x="33094" y="9432"/>
                      <a:pt x="33209" y="9450"/>
                      <a:pt x="33325" y="9450"/>
                    </a:cubicBezTo>
                    <a:cubicBezTo>
                      <a:pt x="33503" y="9450"/>
                      <a:pt x="33681" y="9406"/>
                      <a:pt x="33822" y="9325"/>
                    </a:cubicBezTo>
                    <a:cubicBezTo>
                      <a:pt x="33856" y="9315"/>
                      <a:pt x="33882" y="9311"/>
                      <a:pt x="33902" y="9311"/>
                    </a:cubicBezTo>
                    <a:cubicBezTo>
                      <a:pt x="34073" y="9311"/>
                      <a:pt x="33736" y="9673"/>
                      <a:pt x="33856" y="9792"/>
                    </a:cubicBezTo>
                    <a:cubicBezTo>
                      <a:pt x="33922" y="9859"/>
                      <a:pt x="33956" y="9959"/>
                      <a:pt x="33989" y="10059"/>
                    </a:cubicBezTo>
                    <a:cubicBezTo>
                      <a:pt x="33856" y="10360"/>
                      <a:pt x="33689" y="10693"/>
                      <a:pt x="33489" y="10993"/>
                    </a:cubicBezTo>
                    <a:cubicBezTo>
                      <a:pt x="33255" y="11427"/>
                      <a:pt x="33055" y="11861"/>
                      <a:pt x="32955" y="12328"/>
                    </a:cubicBezTo>
                    <a:cubicBezTo>
                      <a:pt x="32755" y="12361"/>
                      <a:pt x="32555" y="12378"/>
                      <a:pt x="32355" y="12378"/>
                    </a:cubicBezTo>
                    <a:cubicBezTo>
                      <a:pt x="32154" y="12378"/>
                      <a:pt x="31954" y="12361"/>
                      <a:pt x="31754" y="12328"/>
                    </a:cubicBezTo>
                    <a:cubicBezTo>
                      <a:pt x="31587" y="12294"/>
                      <a:pt x="31429" y="12278"/>
                      <a:pt x="31275" y="12278"/>
                    </a:cubicBezTo>
                    <a:cubicBezTo>
                      <a:pt x="31120" y="12278"/>
                      <a:pt x="30970" y="12294"/>
                      <a:pt x="30820" y="12328"/>
                    </a:cubicBezTo>
                    <a:cubicBezTo>
                      <a:pt x="30612" y="12369"/>
                      <a:pt x="30198" y="12462"/>
                      <a:pt x="29809" y="12462"/>
                    </a:cubicBezTo>
                    <a:cubicBezTo>
                      <a:pt x="29574" y="12462"/>
                      <a:pt x="29349" y="12428"/>
                      <a:pt x="29186" y="12328"/>
                    </a:cubicBezTo>
                    <a:cubicBezTo>
                      <a:pt x="29068" y="12264"/>
                      <a:pt x="28957" y="12240"/>
                      <a:pt x="28841" y="12240"/>
                    </a:cubicBezTo>
                    <a:cubicBezTo>
                      <a:pt x="28531" y="12240"/>
                      <a:pt x="28183" y="12412"/>
                      <a:pt x="27551" y="12461"/>
                    </a:cubicBezTo>
                    <a:cubicBezTo>
                      <a:pt x="27262" y="12483"/>
                      <a:pt x="26873" y="12491"/>
                      <a:pt x="26483" y="12491"/>
                    </a:cubicBezTo>
                    <a:cubicBezTo>
                      <a:pt x="25702" y="12491"/>
                      <a:pt x="24916" y="12461"/>
                      <a:pt x="24916" y="12461"/>
                    </a:cubicBezTo>
                    <a:cubicBezTo>
                      <a:pt x="24582" y="12294"/>
                      <a:pt x="24249" y="12194"/>
                      <a:pt x="23915" y="12094"/>
                    </a:cubicBezTo>
                    <a:cubicBezTo>
                      <a:pt x="23682" y="12027"/>
                      <a:pt x="23448" y="11961"/>
                      <a:pt x="23215" y="11861"/>
                    </a:cubicBezTo>
                    <a:cubicBezTo>
                      <a:pt x="23132" y="11831"/>
                      <a:pt x="23035" y="11817"/>
                      <a:pt x="22931" y="11817"/>
                    </a:cubicBezTo>
                    <a:cubicBezTo>
                      <a:pt x="22451" y="11817"/>
                      <a:pt x="21843" y="12116"/>
                      <a:pt x="21981" y="12528"/>
                    </a:cubicBezTo>
                    <a:cubicBezTo>
                      <a:pt x="22147" y="13061"/>
                      <a:pt x="21714" y="13162"/>
                      <a:pt x="21580" y="13228"/>
                    </a:cubicBezTo>
                    <a:cubicBezTo>
                      <a:pt x="21312" y="13277"/>
                      <a:pt x="21025" y="13308"/>
                      <a:pt x="20747" y="13308"/>
                    </a:cubicBezTo>
                    <a:cubicBezTo>
                      <a:pt x="20645" y="13308"/>
                      <a:pt x="20544" y="13304"/>
                      <a:pt x="20446" y="13295"/>
                    </a:cubicBezTo>
                    <a:cubicBezTo>
                      <a:pt x="19879" y="13262"/>
                      <a:pt x="20179" y="13262"/>
                      <a:pt x="19779" y="12995"/>
                    </a:cubicBezTo>
                    <a:cubicBezTo>
                      <a:pt x="19379" y="12761"/>
                      <a:pt x="19646" y="12695"/>
                      <a:pt x="19712" y="12361"/>
                    </a:cubicBezTo>
                    <a:cubicBezTo>
                      <a:pt x="19779" y="12027"/>
                      <a:pt x="19712" y="11994"/>
                      <a:pt x="19245" y="11994"/>
                    </a:cubicBezTo>
                    <a:cubicBezTo>
                      <a:pt x="19179" y="11986"/>
                      <a:pt x="19112" y="11982"/>
                      <a:pt x="19045" y="11982"/>
                    </a:cubicBezTo>
                    <a:cubicBezTo>
                      <a:pt x="18845" y="11982"/>
                      <a:pt x="18645" y="12019"/>
                      <a:pt x="18445" y="12094"/>
                    </a:cubicBezTo>
                    <a:lnTo>
                      <a:pt x="17811" y="12094"/>
                    </a:lnTo>
                    <a:cubicBezTo>
                      <a:pt x="17744" y="12094"/>
                      <a:pt x="17577" y="12061"/>
                      <a:pt x="17577" y="11994"/>
                    </a:cubicBezTo>
                    <a:cubicBezTo>
                      <a:pt x="17577" y="11927"/>
                      <a:pt x="17577" y="11927"/>
                      <a:pt x="17511" y="11827"/>
                    </a:cubicBezTo>
                    <a:cubicBezTo>
                      <a:pt x="17444" y="11727"/>
                      <a:pt x="17511" y="11694"/>
                      <a:pt x="17577" y="11560"/>
                    </a:cubicBezTo>
                    <a:cubicBezTo>
                      <a:pt x="17644" y="11394"/>
                      <a:pt x="17811" y="11394"/>
                      <a:pt x="17878" y="11227"/>
                    </a:cubicBezTo>
                    <a:cubicBezTo>
                      <a:pt x="17911" y="11093"/>
                      <a:pt x="18011" y="10993"/>
                      <a:pt x="18111" y="10927"/>
                    </a:cubicBezTo>
                    <a:cubicBezTo>
                      <a:pt x="18278" y="10793"/>
                      <a:pt x="18111" y="10793"/>
                      <a:pt x="18178" y="10560"/>
                    </a:cubicBezTo>
                    <a:cubicBezTo>
                      <a:pt x="18211" y="10360"/>
                      <a:pt x="18745" y="10159"/>
                      <a:pt x="18745" y="9959"/>
                    </a:cubicBezTo>
                    <a:cubicBezTo>
                      <a:pt x="18735" y="9908"/>
                      <a:pt x="18678" y="9888"/>
                      <a:pt x="18587" y="9888"/>
                    </a:cubicBezTo>
                    <a:cubicBezTo>
                      <a:pt x="18381" y="9888"/>
                      <a:pt x="18004" y="9990"/>
                      <a:pt x="17611" y="10059"/>
                    </a:cubicBezTo>
                    <a:cubicBezTo>
                      <a:pt x="16977" y="10226"/>
                      <a:pt x="16343" y="10326"/>
                      <a:pt x="15743" y="10360"/>
                    </a:cubicBezTo>
                    <a:cubicBezTo>
                      <a:pt x="14509" y="10426"/>
                      <a:pt x="14909" y="10726"/>
                      <a:pt x="13541" y="10927"/>
                    </a:cubicBezTo>
                    <a:cubicBezTo>
                      <a:pt x="12174" y="11127"/>
                      <a:pt x="11907" y="11861"/>
                      <a:pt x="11440" y="11994"/>
                    </a:cubicBezTo>
                    <a:cubicBezTo>
                      <a:pt x="11312" y="12040"/>
                      <a:pt x="11206" y="12055"/>
                      <a:pt x="11112" y="12055"/>
                    </a:cubicBezTo>
                    <a:cubicBezTo>
                      <a:pt x="10909" y="12055"/>
                      <a:pt x="10759" y="11982"/>
                      <a:pt x="10552" y="11982"/>
                    </a:cubicBezTo>
                    <a:cubicBezTo>
                      <a:pt x="10507" y="11982"/>
                      <a:pt x="10458" y="11985"/>
                      <a:pt x="10406" y="11994"/>
                    </a:cubicBezTo>
                    <a:cubicBezTo>
                      <a:pt x="9972" y="12094"/>
                      <a:pt x="9338" y="13028"/>
                      <a:pt x="8704" y="13328"/>
                    </a:cubicBezTo>
                    <a:cubicBezTo>
                      <a:pt x="8037" y="13629"/>
                      <a:pt x="7870" y="13929"/>
                      <a:pt x="7504" y="14763"/>
                    </a:cubicBezTo>
                    <a:cubicBezTo>
                      <a:pt x="7137" y="15563"/>
                      <a:pt x="6269" y="15997"/>
                      <a:pt x="5469" y="16431"/>
                    </a:cubicBezTo>
                    <a:cubicBezTo>
                      <a:pt x="4635" y="16831"/>
                      <a:pt x="4335" y="17998"/>
                      <a:pt x="3834" y="18532"/>
                    </a:cubicBezTo>
                    <a:cubicBezTo>
                      <a:pt x="3267" y="19199"/>
                      <a:pt x="2767" y="19933"/>
                      <a:pt x="2300" y="20667"/>
                    </a:cubicBezTo>
                    <a:cubicBezTo>
                      <a:pt x="2000" y="21167"/>
                      <a:pt x="2200" y="21334"/>
                      <a:pt x="2166" y="21501"/>
                    </a:cubicBezTo>
                    <a:cubicBezTo>
                      <a:pt x="2100" y="21668"/>
                      <a:pt x="1533" y="23502"/>
                      <a:pt x="1533" y="23602"/>
                    </a:cubicBezTo>
                    <a:cubicBezTo>
                      <a:pt x="1499" y="23702"/>
                      <a:pt x="1299" y="23869"/>
                      <a:pt x="1032" y="24303"/>
                    </a:cubicBezTo>
                    <a:cubicBezTo>
                      <a:pt x="899" y="24603"/>
                      <a:pt x="799" y="24937"/>
                      <a:pt x="832" y="25270"/>
                    </a:cubicBezTo>
                    <a:cubicBezTo>
                      <a:pt x="765" y="25337"/>
                      <a:pt x="665" y="25404"/>
                      <a:pt x="632" y="25470"/>
                    </a:cubicBezTo>
                    <a:cubicBezTo>
                      <a:pt x="532" y="25604"/>
                      <a:pt x="732" y="25804"/>
                      <a:pt x="732" y="25804"/>
                    </a:cubicBezTo>
                    <a:lnTo>
                      <a:pt x="332" y="26238"/>
                    </a:lnTo>
                    <a:cubicBezTo>
                      <a:pt x="198" y="26371"/>
                      <a:pt x="132" y="26571"/>
                      <a:pt x="65" y="26738"/>
                    </a:cubicBezTo>
                    <a:cubicBezTo>
                      <a:pt x="0" y="26975"/>
                      <a:pt x="75" y="27017"/>
                      <a:pt x="217" y="27017"/>
                    </a:cubicBezTo>
                    <a:cubicBezTo>
                      <a:pt x="295" y="27017"/>
                      <a:pt x="393" y="27005"/>
                      <a:pt x="499" y="27005"/>
                    </a:cubicBezTo>
                    <a:cubicBezTo>
                      <a:pt x="732" y="27005"/>
                      <a:pt x="932" y="27038"/>
                      <a:pt x="1166" y="27105"/>
                    </a:cubicBezTo>
                    <a:cubicBezTo>
                      <a:pt x="1266" y="27272"/>
                      <a:pt x="1299" y="27438"/>
                      <a:pt x="1332" y="27639"/>
                    </a:cubicBezTo>
                    <a:cubicBezTo>
                      <a:pt x="1332" y="27805"/>
                      <a:pt x="1533" y="28839"/>
                      <a:pt x="1533" y="28839"/>
                    </a:cubicBezTo>
                    <a:cubicBezTo>
                      <a:pt x="1566" y="29173"/>
                      <a:pt x="1633" y="29473"/>
                      <a:pt x="1799" y="29740"/>
                    </a:cubicBezTo>
                    <a:cubicBezTo>
                      <a:pt x="2000" y="30040"/>
                      <a:pt x="1866" y="30340"/>
                      <a:pt x="1966" y="30340"/>
                    </a:cubicBezTo>
                    <a:cubicBezTo>
                      <a:pt x="2066" y="30340"/>
                      <a:pt x="2233" y="30407"/>
                      <a:pt x="2567" y="30674"/>
                    </a:cubicBezTo>
                    <a:cubicBezTo>
                      <a:pt x="2848" y="30924"/>
                      <a:pt x="3158" y="31144"/>
                      <a:pt x="3333" y="31144"/>
                    </a:cubicBezTo>
                    <a:cubicBezTo>
                      <a:pt x="3345" y="31144"/>
                      <a:pt x="3357" y="31143"/>
                      <a:pt x="3367" y="31141"/>
                    </a:cubicBezTo>
                    <a:cubicBezTo>
                      <a:pt x="3534" y="31141"/>
                      <a:pt x="3801" y="30807"/>
                      <a:pt x="4335" y="30574"/>
                    </a:cubicBezTo>
                    <a:cubicBezTo>
                      <a:pt x="4478" y="30502"/>
                      <a:pt x="4640" y="30469"/>
                      <a:pt x="4806" y="30469"/>
                    </a:cubicBezTo>
                    <a:cubicBezTo>
                      <a:pt x="4949" y="30469"/>
                      <a:pt x="5096" y="30494"/>
                      <a:pt x="5235" y="30541"/>
                    </a:cubicBezTo>
                    <a:lnTo>
                      <a:pt x="5702" y="30874"/>
                    </a:lnTo>
                    <a:lnTo>
                      <a:pt x="6503" y="30807"/>
                    </a:lnTo>
                    <a:cubicBezTo>
                      <a:pt x="6636" y="30674"/>
                      <a:pt x="6770" y="30507"/>
                      <a:pt x="6836" y="30340"/>
                    </a:cubicBezTo>
                    <a:cubicBezTo>
                      <a:pt x="6914" y="30159"/>
                      <a:pt x="6790" y="30139"/>
                      <a:pt x="6731" y="30139"/>
                    </a:cubicBezTo>
                    <a:cubicBezTo>
                      <a:pt x="6714" y="30139"/>
                      <a:pt x="6703" y="30140"/>
                      <a:pt x="6703" y="30140"/>
                    </a:cubicBezTo>
                    <a:cubicBezTo>
                      <a:pt x="6703" y="30140"/>
                      <a:pt x="6169" y="30074"/>
                      <a:pt x="6103" y="29940"/>
                    </a:cubicBezTo>
                    <a:cubicBezTo>
                      <a:pt x="6069" y="29840"/>
                      <a:pt x="6603" y="29773"/>
                      <a:pt x="6603" y="29773"/>
                    </a:cubicBezTo>
                    <a:lnTo>
                      <a:pt x="6803" y="29406"/>
                    </a:lnTo>
                    <a:lnTo>
                      <a:pt x="6836" y="28906"/>
                    </a:lnTo>
                    <a:cubicBezTo>
                      <a:pt x="6803" y="28739"/>
                      <a:pt x="6770" y="28539"/>
                      <a:pt x="6703" y="28406"/>
                    </a:cubicBezTo>
                    <a:cubicBezTo>
                      <a:pt x="6643" y="28273"/>
                      <a:pt x="6565" y="28232"/>
                      <a:pt x="6482" y="28232"/>
                    </a:cubicBezTo>
                    <a:cubicBezTo>
                      <a:pt x="6348" y="28232"/>
                      <a:pt x="6200" y="28341"/>
                      <a:pt x="6095" y="28341"/>
                    </a:cubicBezTo>
                    <a:cubicBezTo>
                      <a:pt x="6086" y="28341"/>
                      <a:pt x="6077" y="28341"/>
                      <a:pt x="6069" y="28339"/>
                    </a:cubicBezTo>
                    <a:cubicBezTo>
                      <a:pt x="5869" y="28339"/>
                      <a:pt x="6136" y="28239"/>
                      <a:pt x="6303" y="28072"/>
                    </a:cubicBezTo>
                    <a:cubicBezTo>
                      <a:pt x="6357" y="28018"/>
                      <a:pt x="6407" y="27998"/>
                      <a:pt x="6450" y="27998"/>
                    </a:cubicBezTo>
                    <a:cubicBezTo>
                      <a:pt x="6566" y="27998"/>
                      <a:pt x="6636" y="28139"/>
                      <a:pt x="6636" y="28139"/>
                    </a:cubicBezTo>
                    <a:cubicBezTo>
                      <a:pt x="6727" y="28253"/>
                      <a:pt x="6865" y="28305"/>
                      <a:pt x="7007" y="28305"/>
                    </a:cubicBezTo>
                    <a:cubicBezTo>
                      <a:pt x="7073" y="28305"/>
                      <a:pt x="7140" y="28293"/>
                      <a:pt x="7203" y="28272"/>
                    </a:cubicBezTo>
                    <a:cubicBezTo>
                      <a:pt x="7263" y="28245"/>
                      <a:pt x="7304" y="28233"/>
                      <a:pt x="7329" y="28233"/>
                    </a:cubicBezTo>
                    <a:cubicBezTo>
                      <a:pt x="7460" y="28233"/>
                      <a:pt x="7203" y="28550"/>
                      <a:pt x="7203" y="28773"/>
                    </a:cubicBezTo>
                    <a:cubicBezTo>
                      <a:pt x="7170" y="29106"/>
                      <a:pt x="7103" y="29440"/>
                      <a:pt x="7003" y="29740"/>
                    </a:cubicBezTo>
                    <a:cubicBezTo>
                      <a:pt x="6903" y="30107"/>
                      <a:pt x="7003" y="30240"/>
                      <a:pt x="7003" y="30240"/>
                    </a:cubicBezTo>
                    <a:cubicBezTo>
                      <a:pt x="7137" y="30174"/>
                      <a:pt x="7270" y="30074"/>
                      <a:pt x="7403" y="29974"/>
                    </a:cubicBezTo>
                    <a:cubicBezTo>
                      <a:pt x="7504" y="29873"/>
                      <a:pt x="7637" y="29773"/>
                      <a:pt x="7770" y="29740"/>
                    </a:cubicBezTo>
                    <a:cubicBezTo>
                      <a:pt x="7861" y="29701"/>
                      <a:pt x="7891" y="29693"/>
                      <a:pt x="7933" y="29693"/>
                    </a:cubicBezTo>
                    <a:cubicBezTo>
                      <a:pt x="7968" y="29693"/>
                      <a:pt x="8010" y="29698"/>
                      <a:pt x="8098" y="29698"/>
                    </a:cubicBezTo>
                    <a:cubicBezTo>
                      <a:pt x="8181" y="29698"/>
                      <a:pt x="8306" y="29693"/>
                      <a:pt x="8504" y="29673"/>
                    </a:cubicBezTo>
                    <a:cubicBezTo>
                      <a:pt x="8638" y="29660"/>
                      <a:pt x="8730" y="29655"/>
                      <a:pt x="8792" y="29655"/>
                    </a:cubicBezTo>
                    <a:cubicBezTo>
                      <a:pt x="9039" y="29655"/>
                      <a:pt x="8804" y="29740"/>
                      <a:pt x="8804" y="29740"/>
                    </a:cubicBezTo>
                    <a:cubicBezTo>
                      <a:pt x="8905" y="29940"/>
                      <a:pt x="9071" y="30074"/>
                      <a:pt x="9305" y="30107"/>
                    </a:cubicBezTo>
                    <a:cubicBezTo>
                      <a:pt x="9638" y="30174"/>
                      <a:pt x="9438" y="30674"/>
                      <a:pt x="9638" y="31008"/>
                    </a:cubicBezTo>
                    <a:cubicBezTo>
                      <a:pt x="9691" y="31113"/>
                      <a:pt x="9780" y="31155"/>
                      <a:pt x="9888" y="31155"/>
                    </a:cubicBezTo>
                    <a:cubicBezTo>
                      <a:pt x="10122" y="31155"/>
                      <a:pt x="10444" y="30957"/>
                      <a:pt x="10672" y="30774"/>
                    </a:cubicBezTo>
                    <a:cubicBezTo>
                      <a:pt x="10784" y="30685"/>
                      <a:pt x="10928" y="30656"/>
                      <a:pt x="11071" y="30656"/>
                    </a:cubicBezTo>
                    <a:cubicBezTo>
                      <a:pt x="11358" y="30656"/>
                      <a:pt x="11640" y="30774"/>
                      <a:pt x="11640" y="30774"/>
                    </a:cubicBezTo>
                    <a:cubicBezTo>
                      <a:pt x="11840" y="31108"/>
                      <a:pt x="11940" y="31475"/>
                      <a:pt x="12007" y="31842"/>
                    </a:cubicBezTo>
                    <a:cubicBezTo>
                      <a:pt x="12007" y="32275"/>
                      <a:pt x="12073" y="32709"/>
                      <a:pt x="12174" y="33109"/>
                    </a:cubicBezTo>
                    <a:cubicBezTo>
                      <a:pt x="12276" y="33596"/>
                      <a:pt x="12162" y="34043"/>
                      <a:pt x="11998" y="34043"/>
                    </a:cubicBezTo>
                    <a:cubicBezTo>
                      <a:pt x="11948" y="34043"/>
                      <a:pt x="11894" y="34003"/>
                      <a:pt x="11840" y="33910"/>
                    </a:cubicBezTo>
                    <a:cubicBezTo>
                      <a:pt x="11762" y="33776"/>
                      <a:pt x="11721" y="33724"/>
                      <a:pt x="11704" y="33724"/>
                    </a:cubicBezTo>
                    <a:cubicBezTo>
                      <a:pt x="11669" y="33724"/>
                      <a:pt x="11729" y="33932"/>
                      <a:pt x="11773" y="34110"/>
                    </a:cubicBezTo>
                    <a:cubicBezTo>
                      <a:pt x="11807" y="34377"/>
                      <a:pt x="11473" y="35344"/>
                      <a:pt x="11773" y="35911"/>
                    </a:cubicBezTo>
                    <a:cubicBezTo>
                      <a:pt x="12040" y="36478"/>
                      <a:pt x="11840" y="36111"/>
                      <a:pt x="12507" y="36912"/>
                    </a:cubicBezTo>
                    <a:cubicBezTo>
                      <a:pt x="13174" y="37746"/>
                      <a:pt x="12941" y="37579"/>
                      <a:pt x="13241" y="38213"/>
                    </a:cubicBezTo>
                    <a:cubicBezTo>
                      <a:pt x="13541" y="38813"/>
                      <a:pt x="13808" y="40715"/>
                      <a:pt x="14242" y="41549"/>
                    </a:cubicBezTo>
                    <a:cubicBezTo>
                      <a:pt x="14675" y="42416"/>
                      <a:pt x="14342" y="42583"/>
                      <a:pt x="13708" y="44317"/>
                    </a:cubicBezTo>
                    <a:cubicBezTo>
                      <a:pt x="13274" y="45618"/>
                      <a:pt x="13441" y="47019"/>
                      <a:pt x="14175" y="48153"/>
                    </a:cubicBezTo>
                    <a:cubicBezTo>
                      <a:pt x="14942" y="49321"/>
                      <a:pt x="15476" y="50622"/>
                      <a:pt x="15743" y="51989"/>
                    </a:cubicBezTo>
                    <a:cubicBezTo>
                      <a:pt x="16210" y="54057"/>
                      <a:pt x="17711" y="55158"/>
                      <a:pt x="17811" y="55559"/>
                    </a:cubicBezTo>
                    <a:cubicBezTo>
                      <a:pt x="17911" y="55959"/>
                      <a:pt x="19012" y="57293"/>
                      <a:pt x="18845" y="57727"/>
                    </a:cubicBezTo>
                    <a:cubicBezTo>
                      <a:pt x="18678" y="58160"/>
                      <a:pt x="19012" y="58461"/>
                      <a:pt x="19779" y="59028"/>
                    </a:cubicBezTo>
                    <a:cubicBezTo>
                      <a:pt x="19971" y="59176"/>
                      <a:pt x="20177" y="59231"/>
                      <a:pt x="20376" y="59231"/>
                    </a:cubicBezTo>
                    <a:cubicBezTo>
                      <a:pt x="20937" y="59231"/>
                      <a:pt x="21447" y="58794"/>
                      <a:pt x="21447" y="58794"/>
                    </a:cubicBezTo>
                    <a:lnTo>
                      <a:pt x="23748" y="58794"/>
                    </a:lnTo>
                    <a:cubicBezTo>
                      <a:pt x="24382" y="58427"/>
                      <a:pt x="25016" y="58094"/>
                      <a:pt x="25717" y="57860"/>
                    </a:cubicBezTo>
                    <a:cubicBezTo>
                      <a:pt x="26550" y="57693"/>
                      <a:pt x="27384" y="57560"/>
                      <a:pt x="28252" y="57527"/>
                    </a:cubicBezTo>
                    <a:cubicBezTo>
                      <a:pt x="29086" y="57427"/>
                      <a:pt x="28986" y="56726"/>
                      <a:pt x="30453" y="56593"/>
                    </a:cubicBezTo>
                    <a:cubicBezTo>
                      <a:pt x="30920" y="56493"/>
                      <a:pt x="31354" y="56292"/>
                      <a:pt x="31721" y="55992"/>
                    </a:cubicBezTo>
                    <a:cubicBezTo>
                      <a:pt x="32421" y="55492"/>
                      <a:pt x="31854" y="55525"/>
                      <a:pt x="31854" y="54858"/>
                    </a:cubicBezTo>
                    <a:cubicBezTo>
                      <a:pt x="31854" y="54191"/>
                      <a:pt x="31888" y="54158"/>
                      <a:pt x="32421" y="53991"/>
                    </a:cubicBezTo>
                    <a:cubicBezTo>
                      <a:pt x="32988" y="53824"/>
                      <a:pt x="33322" y="53857"/>
                      <a:pt x="33489" y="53257"/>
                    </a:cubicBezTo>
                    <a:cubicBezTo>
                      <a:pt x="33656" y="52690"/>
                      <a:pt x="34022" y="52890"/>
                      <a:pt x="34123" y="52223"/>
                    </a:cubicBezTo>
                    <a:cubicBezTo>
                      <a:pt x="34189" y="51556"/>
                      <a:pt x="33689" y="51556"/>
                      <a:pt x="33489" y="50722"/>
                    </a:cubicBezTo>
                    <a:cubicBezTo>
                      <a:pt x="33255" y="49888"/>
                      <a:pt x="33889" y="50055"/>
                      <a:pt x="33989" y="49588"/>
                    </a:cubicBezTo>
                    <a:cubicBezTo>
                      <a:pt x="34056" y="49121"/>
                      <a:pt x="34823" y="49321"/>
                      <a:pt x="35223" y="48620"/>
                    </a:cubicBezTo>
                    <a:cubicBezTo>
                      <a:pt x="35590" y="47886"/>
                      <a:pt x="35657" y="48253"/>
                      <a:pt x="36324" y="47786"/>
                    </a:cubicBezTo>
                    <a:cubicBezTo>
                      <a:pt x="36824" y="47353"/>
                      <a:pt x="37291" y="46886"/>
                      <a:pt x="37725" y="46385"/>
                    </a:cubicBezTo>
                    <a:cubicBezTo>
                      <a:pt x="38225" y="45885"/>
                      <a:pt x="37792" y="45818"/>
                      <a:pt x="37792" y="44584"/>
                    </a:cubicBezTo>
                    <a:cubicBezTo>
                      <a:pt x="37825" y="43917"/>
                      <a:pt x="37725" y="43250"/>
                      <a:pt x="37492" y="42583"/>
                    </a:cubicBezTo>
                    <a:cubicBezTo>
                      <a:pt x="37458" y="42516"/>
                      <a:pt x="37191" y="41949"/>
                      <a:pt x="37191" y="41949"/>
                    </a:cubicBezTo>
                    <a:cubicBezTo>
                      <a:pt x="37191" y="41949"/>
                      <a:pt x="36958" y="41315"/>
                      <a:pt x="36791" y="40881"/>
                    </a:cubicBezTo>
                    <a:cubicBezTo>
                      <a:pt x="36691" y="40648"/>
                      <a:pt x="36724" y="40381"/>
                      <a:pt x="36858" y="40181"/>
                    </a:cubicBezTo>
                    <a:cubicBezTo>
                      <a:pt x="36891" y="39847"/>
                      <a:pt x="36791" y="39480"/>
                      <a:pt x="36591" y="39214"/>
                    </a:cubicBezTo>
                    <a:cubicBezTo>
                      <a:pt x="36257" y="38780"/>
                      <a:pt x="36424" y="38847"/>
                      <a:pt x="36724" y="38446"/>
                    </a:cubicBezTo>
                    <a:cubicBezTo>
                      <a:pt x="37025" y="38079"/>
                      <a:pt x="36991" y="37546"/>
                      <a:pt x="37191" y="37346"/>
                    </a:cubicBezTo>
                    <a:cubicBezTo>
                      <a:pt x="37425" y="37145"/>
                      <a:pt x="37758" y="36712"/>
                      <a:pt x="38225" y="36278"/>
                    </a:cubicBezTo>
                    <a:cubicBezTo>
                      <a:pt x="38692" y="35911"/>
                      <a:pt x="39126" y="35511"/>
                      <a:pt x="39526" y="35111"/>
                    </a:cubicBezTo>
                    <a:cubicBezTo>
                      <a:pt x="40060" y="34510"/>
                      <a:pt x="40127" y="34677"/>
                      <a:pt x="40360" y="34377"/>
                    </a:cubicBezTo>
                    <a:cubicBezTo>
                      <a:pt x="40594" y="34110"/>
                      <a:pt x="40394" y="33810"/>
                      <a:pt x="40961" y="33142"/>
                    </a:cubicBezTo>
                    <a:cubicBezTo>
                      <a:pt x="41494" y="32475"/>
                      <a:pt x="42328" y="32042"/>
                      <a:pt x="42695" y="31641"/>
                    </a:cubicBezTo>
                    <a:cubicBezTo>
                      <a:pt x="42929" y="31441"/>
                      <a:pt x="43129" y="31208"/>
                      <a:pt x="43329" y="30974"/>
                    </a:cubicBezTo>
                    <a:cubicBezTo>
                      <a:pt x="43429" y="30841"/>
                      <a:pt x="43496" y="30707"/>
                      <a:pt x="43563" y="30541"/>
                    </a:cubicBezTo>
                    <a:cubicBezTo>
                      <a:pt x="43863" y="30207"/>
                      <a:pt x="44196" y="29907"/>
                      <a:pt x="44563" y="29640"/>
                    </a:cubicBezTo>
                    <a:cubicBezTo>
                      <a:pt x="44930" y="29440"/>
                      <a:pt x="44730" y="29440"/>
                      <a:pt x="44630" y="28873"/>
                    </a:cubicBezTo>
                    <a:cubicBezTo>
                      <a:pt x="44630" y="28506"/>
                      <a:pt x="44797" y="28139"/>
                      <a:pt x="45130" y="27939"/>
                    </a:cubicBezTo>
                    <a:cubicBezTo>
                      <a:pt x="45130" y="27939"/>
                      <a:pt x="45331" y="27372"/>
                      <a:pt x="45497" y="26871"/>
                    </a:cubicBezTo>
                    <a:cubicBezTo>
                      <a:pt x="45631" y="26338"/>
                      <a:pt x="46098" y="26304"/>
                      <a:pt x="45898" y="26104"/>
                    </a:cubicBezTo>
                    <a:cubicBezTo>
                      <a:pt x="45697" y="25871"/>
                      <a:pt x="45731" y="25771"/>
                      <a:pt x="45697" y="25037"/>
                    </a:cubicBezTo>
                    <a:cubicBezTo>
                      <a:pt x="45697" y="24744"/>
                      <a:pt x="45662" y="24637"/>
                      <a:pt x="45600" y="24637"/>
                    </a:cubicBezTo>
                    <a:cubicBezTo>
                      <a:pt x="45512" y="24637"/>
                      <a:pt x="45372" y="24843"/>
                      <a:pt x="45197" y="25037"/>
                    </a:cubicBezTo>
                    <a:cubicBezTo>
                      <a:pt x="44975" y="25315"/>
                      <a:pt x="44938" y="25338"/>
                      <a:pt x="44835" y="25338"/>
                    </a:cubicBezTo>
                    <a:cubicBezTo>
                      <a:pt x="44814" y="25338"/>
                      <a:pt x="44791" y="25337"/>
                      <a:pt x="44763" y="25337"/>
                    </a:cubicBezTo>
                    <a:cubicBezTo>
                      <a:pt x="44463" y="25337"/>
                      <a:pt x="44163" y="25437"/>
                      <a:pt x="43863" y="25537"/>
                    </a:cubicBezTo>
                    <a:cubicBezTo>
                      <a:pt x="43484" y="25712"/>
                      <a:pt x="43080" y="25810"/>
                      <a:pt x="42673" y="25810"/>
                    </a:cubicBezTo>
                    <a:cubicBezTo>
                      <a:pt x="42614" y="25810"/>
                      <a:pt x="42554" y="25808"/>
                      <a:pt x="42495" y="25804"/>
                    </a:cubicBezTo>
                    <a:cubicBezTo>
                      <a:pt x="42028" y="25804"/>
                      <a:pt x="41561" y="25871"/>
                      <a:pt x="41128" y="25971"/>
                    </a:cubicBezTo>
                    <a:cubicBezTo>
                      <a:pt x="41045" y="25986"/>
                      <a:pt x="40972" y="25993"/>
                      <a:pt x="40907" y="25993"/>
                    </a:cubicBezTo>
                    <a:cubicBezTo>
                      <a:pt x="40420" y="25993"/>
                      <a:pt x="40394" y="25604"/>
                      <a:pt x="40394" y="25604"/>
                    </a:cubicBezTo>
                    <a:cubicBezTo>
                      <a:pt x="40327" y="25404"/>
                      <a:pt x="40260" y="25170"/>
                      <a:pt x="40227" y="24937"/>
                    </a:cubicBezTo>
                    <a:cubicBezTo>
                      <a:pt x="40227" y="24736"/>
                      <a:pt x="39727" y="24470"/>
                      <a:pt x="39626" y="24436"/>
                    </a:cubicBezTo>
                    <a:cubicBezTo>
                      <a:pt x="39526" y="24436"/>
                      <a:pt x="39460" y="24269"/>
                      <a:pt x="39193" y="23936"/>
                    </a:cubicBezTo>
                    <a:cubicBezTo>
                      <a:pt x="38959" y="23569"/>
                      <a:pt x="38993" y="23769"/>
                      <a:pt x="38359" y="23602"/>
                    </a:cubicBezTo>
                    <a:cubicBezTo>
                      <a:pt x="37792" y="23469"/>
                      <a:pt x="37325" y="23135"/>
                      <a:pt x="36991" y="22668"/>
                    </a:cubicBezTo>
                    <a:cubicBezTo>
                      <a:pt x="36888" y="22508"/>
                      <a:pt x="36813" y="22466"/>
                      <a:pt x="36759" y="22466"/>
                    </a:cubicBezTo>
                    <a:cubicBezTo>
                      <a:pt x="36699" y="22466"/>
                      <a:pt x="36667" y="22519"/>
                      <a:pt x="36655" y="22519"/>
                    </a:cubicBezTo>
                    <a:cubicBezTo>
                      <a:pt x="36647" y="22519"/>
                      <a:pt x="36649" y="22492"/>
                      <a:pt x="36658" y="22401"/>
                    </a:cubicBezTo>
                    <a:cubicBezTo>
                      <a:pt x="36691" y="22068"/>
                      <a:pt x="36224" y="21534"/>
                      <a:pt x="36291" y="21101"/>
                    </a:cubicBezTo>
                    <a:cubicBezTo>
                      <a:pt x="36324" y="20667"/>
                      <a:pt x="35924" y="20867"/>
                      <a:pt x="35490" y="20433"/>
                    </a:cubicBezTo>
                    <a:cubicBezTo>
                      <a:pt x="35157" y="20167"/>
                      <a:pt x="35023" y="19700"/>
                      <a:pt x="35223" y="19299"/>
                    </a:cubicBezTo>
                    <a:cubicBezTo>
                      <a:pt x="35290" y="18866"/>
                      <a:pt x="35123" y="18432"/>
                      <a:pt x="34790" y="18132"/>
                    </a:cubicBezTo>
                    <a:cubicBezTo>
                      <a:pt x="34423" y="17765"/>
                      <a:pt x="34156" y="17365"/>
                      <a:pt x="33956" y="16898"/>
                    </a:cubicBezTo>
                    <a:cubicBezTo>
                      <a:pt x="33856" y="16464"/>
                      <a:pt x="33589" y="16097"/>
                      <a:pt x="33255" y="15863"/>
                    </a:cubicBezTo>
                    <a:cubicBezTo>
                      <a:pt x="32722" y="15430"/>
                      <a:pt x="32822" y="14663"/>
                      <a:pt x="32321" y="13962"/>
                    </a:cubicBezTo>
                    <a:cubicBezTo>
                      <a:pt x="31961" y="13434"/>
                      <a:pt x="32016" y="13338"/>
                      <a:pt x="32099" y="13338"/>
                    </a:cubicBezTo>
                    <a:cubicBezTo>
                      <a:pt x="32132" y="13338"/>
                      <a:pt x="32169" y="13352"/>
                      <a:pt x="32188" y="13362"/>
                    </a:cubicBezTo>
                    <a:cubicBezTo>
                      <a:pt x="32255" y="13395"/>
                      <a:pt x="32888" y="14296"/>
                      <a:pt x="33455" y="14462"/>
                    </a:cubicBezTo>
                    <a:cubicBezTo>
                      <a:pt x="33533" y="14492"/>
                      <a:pt x="33588" y="14504"/>
                      <a:pt x="33626" y="14504"/>
                    </a:cubicBezTo>
                    <a:cubicBezTo>
                      <a:pt x="33849" y="14504"/>
                      <a:pt x="33485" y="14062"/>
                      <a:pt x="33656" y="13862"/>
                    </a:cubicBezTo>
                    <a:cubicBezTo>
                      <a:pt x="33697" y="13813"/>
                      <a:pt x="33729" y="13792"/>
                      <a:pt x="33754" y="13792"/>
                    </a:cubicBezTo>
                    <a:cubicBezTo>
                      <a:pt x="33846" y="13792"/>
                      <a:pt x="33836" y="14092"/>
                      <a:pt x="33889" y="14329"/>
                    </a:cubicBezTo>
                    <a:cubicBezTo>
                      <a:pt x="33956" y="14663"/>
                      <a:pt x="34356" y="14663"/>
                      <a:pt x="34923" y="15263"/>
                    </a:cubicBezTo>
                    <a:cubicBezTo>
                      <a:pt x="35524" y="15830"/>
                      <a:pt x="35490" y="16431"/>
                      <a:pt x="35790" y="16864"/>
                    </a:cubicBezTo>
                    <a:cubicBezTo>
                      <a:pt x="36091" y="17298"/>
                      <a:pt x="36491" y="17531"/>
                      <a:pt x="36291" y="18098"/>
                    </a:cubicBezTo>
                    <a:cubicBezTo>
                      <a:pt x="36091" y="18665"/>
                      <a:pt x="36257" y="18499"/>
                      <a:pt x="36491" y="18632"/>
                    </a:cubicBezTo>
                    <a:cubicBezTo>
                      <a:pt x="36958" y="18766"/>
                      <a:pt x="37358" y="18999"/>
                      <a:pt x="37658" y="19333"/>
                    </a:cubicBezTo>
                    <a:cubicBezTo>
                      <a:pt x="38025" y="19833"/>
                      <a:pt x="39460" y="21801"/>
                      <a:pt x="39460" y="21801"/>
                    </a:cubicBezTo>
                    <a:cubicBezTo>
                      <a:pt x="39526" y="22001"/>
                      <a:pt x="39493" y="22168"/>
                      <a:pt x="39426" y="22368"/>
                    </a:cubicBezTo>
                    <a:cubicBezTo>
                      <a:pt x="39326" y="22702"/>
                      <a:pt x="39526" y="22802"/>
                      <a:pt x="39660" y="23469"/>
                    </a:cubicBezTo>
                    <a:cubicBezTo>
                      <a:pt x="39793" y="24136"/>
                      <a:pt x="39760" y="24136"/>
                      <a:pt x="40260" y="24503"/>
                    </a:cubicBezTo>
                    <a:cubicBezTo>
                      <a:pt x="40601" y="24753"/>
                      <a:pt x="40679" y="24941"/>
                      <a:pt x="40715" y="24941"/>
                    </a:cubicBezTo>
                    <a:cubicBezTo>
                      <a:pt x="40732" y="24941"/>
                      <a:pt x="40739" y="24899"/>
                      <a:pt x="40761" y="24803"/>
                    </a:cubicBezTo>
                    <a:cubicBezTo>
                      <a:pt x="40794" y="24536"/>
                      <a:pt x="41094" y="24536"/>
                      <a:pt x="41595" y="23969"/>
                    </a:cubicBezTo>
                    <a:cubicBezTo>
                      <a:pt x="41802" y="23732"/>
                      <a:pt x="41891" y="23666"/>
                      <a:pt x="42014" y="23666"/>
                    </a:cubicBezTo>
                    <a:cubicBezTo>
                      <a:pt x="42167" y="23666"/>
                      <a:pt x="42373" y="23769"/>
                      <a:pt x="42929" y="23769"/>
                    </a:cubicBezTo>
                    <a:cubicBezTo>
                      <a:pt x="43156" y="23769"/>
                      <a:pt x="43321" y="23773"/>
                      <a:pt x="43448" y="23773"/>
                    </a:cubicBezTo>
                    <a:cubicBezTo>
                      <a:pt x="43858" y="23773"/>
                      <a:pt x="43863" y="23734"/>
                      <a:pt x="44296" y="23402"/>
                    </a:cubicBezTo>
                    <a:cubicBezTo>
                      <a:pt x="44864" y="23002"/>
                      <a:pt x="44530" y="23135"/>
                      <a:pt x="45831" y="22969"/>
                    </a:cubicBezTo>
                    <a:cubicBezTo>
                      <a:pt x="47098" y="22835"/>
                      <a:pt x="46732" y="22135"/>
                      <a:pt x="46732" y="22135"/>
                    </a:cubicBezTo>
                    <a:cubicBezTo>
                      <a:pt x="46932" y="22101"/>
                      <a:pt x="47098" y="22035"/>
                      <a:pt x="47265" y="21901"/>
                    </a:cubicBezTo>
                    <a:cubicBezTo>
                      <a:pt x="47345" y="21822"/>
                      <a:pt x="47389" y="21789"/>
                      <a:pt x="47432" y="21789"/>
                    </a:cubicBezTo>
                    <a:cubicBezTo>
                      <a:pt x="47515" y="21789"/>
                      <a:pt x="47591" y="21914"/>
                      <a:pt x="47899" y="22068"/>
                    </a:cubicBezTo>
                    <a:cubicBezTo>
                      <a:pt x="47957" y="22093"/>
                      <a:pt x="48003" y="22104"/>
                      <a:pt x="48040" y="22104"/>
                    </a:cubicBezTo>
                    <a:cubicBezTo>
                      <a:pt x="48304" y="22104"/>
                      <a:pt x="48128" y="21551"/>
                      <a:pt x="48566" y="21434"/>
                    </a:cubicBezTo>
                    <a:cubicBezTo>
                      <a:pt x="49033" y="21267"/>
                      <a:pt x="48933" y="20900"/>
                      <a:pt x="49433" y="20634"/>
                    </a:cubicBezTo>
                    <a:cubicBezTo>
                      <a:pt x="49934" y="20333"/>
                      <a:pt x="49300" y="20033"/>
                      <a:pt x="49367" y="19533"/>
                    </a:cubicBezTo>
                    <a:cubicBezTo>
                      <a:pt x="49391" y="19419"/>
                      <a:pt x="49416" y="19376"/>
                      <a:pt x="49444" y="19376"/>
                    </a:cubicBezTo>
                    <a:cubicBezTo>
                      <a:pt x="49526" y="19376"/>
                      <a:pt x="49642" y="19737"/>
                      <a:pt x="49887" y="19737"/>
                    </a:cubicBezTo>
                    <a:cubicBezTo>
                      <a:pt x="49902" y="19737"/>
                      <a:pt x="49918" y="19736"/>
                      <a:pt x="49934" y="19733"/>
                    </a:cubicBezTo>
                    <a:cubicBezTo>
                      <a:pt x="50334" y="19666"/>
                      <a:pt x="50234" y="19066"/>
                      <a:pt x="50401" y="18599"/>
                    </a:cubicBezTo>
                    <a:cubicBezTo>
                      <a:pt x="50534" y="18098"/>
                      <a:pt x="49800" y="18365"/>
                      <a:pt x="49567" y="17798"/>
                    </a:cubicBezTo>
                    <a:cubicBezTo>
                      <a:pt x="49473" y="17610"/>
                      <a:pt x="49445" y="17554"/>
                      <a:pt x="49425" y="17554"/>
                    </a:cubicBezTo>
                    <a:cubicBezTo>
                      <a:pt x="49397" y="17554"/>
                      <a:pt x="49384" y="17665"/>
                      <a:pt x="49220" y="17665"/>
                    </a:cubicBezTo>
                    <a:cubicBezTo>
                      <a:pt x="49172" y="17665"/>
                      <a:pt x="49111" y="17656"/>
                      <a:pt x="49033" y="17631"/>
                    </a:cubicBezTo>
                    <a:cubicBezTo>
                      <a:pt x="48600" y="17398"/>
                      <a:pt x="48233" y="17064"/>
                      <a:pt x="48032" y="16631"/>
                    </a:cubicBezTo>
                    <a:cubicBezTo>
                      <a:pt x="47832" y="16364"/>
                      <a:pt x="47666" y="16097"/>
                      <a:pt x="47499" y="15830"/>
                    </a:cubicBezTo>
                    <a:cubicBezTo>
                      <a:pt x="47474" y="15786"/>
                      <a:pt x="47452" y="15767"/>
                      <a:pt x="47431" y="15767"/>
                    </a:cubicBezTo>
                    <a:cubicBezTo>
                      <a:pt x="47309" y="15767"/>
                      <a:pt x="47231" y="16421"/>
                      <a:pt x="47032" y="16564"/>
                    </a:cubicBezTo>
                    <a:cubicBezTo>
                      <a:pt x="46898" y="16697"/>
                      <a:pt x="46798" y="16864"/>
                      <a:pt x="46798" y="17064"/>
                    </a:cubicBezTo>
                    <a:cubicBezTo>
                      <a:pt x="46732" y="17298"/>
                      <a:pt x="46598" y="17465"/>
                      <a:pt x="46398" y="17531"/>
                    </a:cubicBezTo>
                    <a:cubicBezTo>
                      <a:pt x="46353" y="17537"/>
                      <a:pt x="46308" y="17540"/>
                      <a:pt x="46262" y="17540"/>
                    </a:cubicBezTo>
                    <a:cubicBezTo>
                      <a:pt x="46033" y="17540"/>
                      <a:pt x="45792" y="17470"/>
                      <a:pt x="45597" y="17331"/>
                    </a:cubicBezTo>
                    <a:cubicBezTo>
                      <a:pt x="45397" y="17164"/>
                      <a:pt x="45064" y="16864"/>
                      <a:pt x="45064" y="16864"/>
                    </a:cubicBezTo>
                    <a:cubicBezTo>
                      <a:pt x="44930" y="16531"/>
                      <a:pt x="44864" y="16164"/>
                      <a:pt x="44864" y="15830"/>
                    </a:cubicBezTo>
                    <a:cubicBezTo>
                      <a:pt x="44864" y="15629"/>
                      <a:pt x="44843" y="15554"/>
                      <a:pt x="44810" y="15554"/>
                    </a:cubicBezTo>
                    <a:cubicBezTo>
                      <a:pt x="44749" y="15554"/>
                      <a:pt x="44649" y="15803"/>
                      <a:pt x="44563" y="15997"/>
                    </a:cubicBezTo>
                    <a:cubicBezTo>
                      <a:pt x="44490" y="16241"/>
                      <a:pt x="44471" y="16466"/>
                      <a:pt x="44335" y="16466"/>
                    </a:cubicBezTo>
                    <a:cubicBezTo>
                      <a:pt x="44285" y="16466"/>
                      <a:pt x="44220" y="16436"/>
                      <a:pt x="44130" y="16364"/>
                    </a:cubicBezTo>
                    <a:cubicBezTo>
                      <a:pt x="43796" y="16097"/>
                      <a:pt x="43729" y="16097"/>
                      <a:pt x="43763" y="15697"/>
                    </a:cubicBezTo>
                    <a:cubicBezTo>
                      <a:pt x="43796" y="15330"/>
                      <a:pt x="43629" y="15363"/>
                      <a:pt x="43196" y="15030"/>
                    </a:cubicBezTo>
                    <a:cubicBezTo>
                      <a:pt x="42962" y="14796"/>
                      <a:pt x="42762" y="14529"/>
                      <a:pt x="42595" y="14229"/>
                    </a:cubicBezTo>
                    <a:cubicBezTo>
                      <a:pt x="42462" y="14129"/>
                      <a:pt x="42328" y="13995"/>
                      <a:pt x="42162" y="13929"/>
                    </a:cubicBezTo>
                    <a:cubicBezTo>
                      <a:pt x="41961" y="13795"/>
                      <a:pt x="41961" y="13762"/>
                      <a:pt x="42095" y="13428"/>
                    </a:cubicBezTo>
                    <a:cubicBezTo>
                      <a:pt x="42155" y="13248"/>
                      <a:pt x="42179" y="13212"/>
                      <a:pt x="42217" y="13212"/>
                    </a:cubicBezTo>
                    <a:cubicBezTo>
                      <a:pt x="42243" y="13212"/>
                      <a:pt x="42275" y="13228"/>
                      <a:pt x="42328" y="13228"/>
                    </a:cubicBezTo>
                    <a:cubicBezTo>
                      <a:pt x="42428" y="13262"/>
                      <a:pt x="42529" y="13278"/>
                      <a:pt x="42629" y="13278"/>
                    </a:cubicBezTo>
                    <a:cubicBezTo>
                      <a:pt x="42729" y="13278"/>
                      <a:pt x="42829" y="13262"/>
                      <a:pt x="42929" y="13228"/>
                    </a:cubicBezTo>
                    <a:cubicBezTo>
                      <a:pt x="42980" y="13208"/>
                      <a:pt x="43019" y="13198"/>
                      <a:pt x="43050" y="13198"/>
                    </a:cubicBezTo>
                    <a:cubicBezTo>
                      <a:pt x="43219" y="13198"/>
                      <a:pt x="43150" y="13480"/>
                      <a:pt x="43629" y="13762"/>
                    </a:cubicBezTo>
                    <a:cubicBezTo>
                      <a:pt x="44063" y="14029"/>
                      <a:pt x="44430" y="14396"/>
                      <a:pt x="44730" y="14796"/>
                    </a:cubicBezTo>
                    <a:cubicBezTo>
                      <a:pt x="45297" y="15396"/>
                      <a:pt x="45631" y="15396"/>
                      <a:pt x="46298" y="15730"/>
                    </a:cubicBezTo>
                    <a:cubicBezTo>
                      <a:pt x="46485" y="15839"/>
                      <a:pt x="46588" y="15883"/>
                      <a:pt x="46652" y="15883"/>
                    </a:cubicBezTo>
                    <a:cubicBezTo>
                      <a:pt x="46804" y="15883"/>
                      <a:pt x="46736" y="15631"/>
                      <a:pt x="47065" y="15396"/>
                    </a:cubicBezTo>
                    <a:cubicBezTo>
                      <a:pt x="47250" y="15278"/>
                      <a:pt x="47392" y="15217"/>
                      <a:pt x="47512" y="15217"/>
                    </a:cubicBezTo>
                    <a:cubicBezTo>
                      <a:pt x="47695" y="15217"/>
                      <a:pt x="47824" y="15361"/>
                      <a:pt x="47966" y="15663"/>
                    </a:cubicBezTo>
                    <a:cubicBezTo>
                      <a:pt x="48166" y="16164"/>
                      <a:pt x="48366" y="16164"/>
                      <a:pt x="48866" y="16364"/>
                    </a:cubicBezTo>
                    <a:cubicBezTo>
                      <a:pt x="49433" y="16564"/>
                      <a:pt x="50001" y="16697"/>
                      <a:pt x="50568" y="16764"/>
                    </a:cubicBezTo>
                    <a:cubicBezTo>
                      <a:pt x="50870" y="16846"/>
                      <a:pt x="51194" y="16906"/>
                      <a:pt x="51504" y="16906"/>
                    </a:cubicBezTo>
                    <a:cubicBezTo>
                      <a:pt x="51571" y="16906"/>
                      <a:pt x="51637" y="16903"/>
                      <a:pt x="51702" y="16898"/>
                    </a:cubicBezTo>
                    <a:cubicBezTo>
                      <a:pt x="52202" y="16898"/>
                      <a:pt x="52158" y="16727"/>
                      <a:pt x="52213" y="16727"/>
                    </a:cubicBezTo>
                    <a:cubicBezTo>
                      <a:pt x="52235" y="16727"/>
                      <a:pt x="52274" y="16755"/>
                      <a:pt x="52369" y="16831"/>
                    </a:cubicBezTo>
                    <a:cubicBezTo>
                      <a:pt x="52513" y="16943"/>
                      <a:pt x="52596" y="16994"/>
                      <a:pt x="52684" y="16994"/>
                    </a:cubicBezTo>
                    <a:cubicBezTo>
                      <a:pt x="52778" y="16994"/>
                      <a:pt x="52879" y="16935"/>
                      <a:pt x="53069" y="16831"/>
                    </a:cubicBezTo>
                    <a:cubicBezTo>
                      <a:pt x="53192" y="16753"/>
                      <a:pt x="53255" y="16727"/>
                      <a:pt x="53298" y="16727"/>
                    </a:cubicBezTo>
                    <a:cubicBezTo>
                      <a:pt x="53384" y="16727"/>
                      <a:pt x="53392" y="16831"/>
                      <a:pt x="53636" y="16831"/>
                    </a:cubicBezTo>
                    <a:cubicBezTo>
                      <a:pt x="54025" y="16831"/>
                      <a:pt x="53816" y="17366"/>
                      <a:pt x="54048" y="17366"/>
                    </a:cubicBezTo>
                    <a:cubicBezTo>
                      <a:pt x="54055" y="17366"/>
                      <a:pt x="54062" y="17365"/>
                      <a:pt x="54070" y="17365"/>
                    </a:cubicBezTo>
                    <a:cubicBezTo>
                      <a:pt x="54102" y="17357"/>
                      <a:pt x="54126" y="17353"/>
                      <a:pt x="54146" y="17353"/>
                    </a:cubicBezTo>
                    <a:cubicBezTo>
                      <a:pt x="54293" y="17353"/>
                      <a:pt x="54166" y="17559"/>
                      <a:pt x="54637" y="17765"/>
                    </a:cubicBezTo>
                    <a:cubicBezTo>
                      <a:pt x="55052" y="17946"/>
                      <a:pt x="55124" y="17967"/>
                      <a:pt x="55136" y="17967"/>
                    </a:cubicBezTo>
                    <a:cubicBezTo>
                      <a:pt x="55139" y="17967"/>
                      <a:pt x="55138" y="17965"/>
                      <a:pt x="55138" y="17965"/>
                    </a:cubicBezTo>
                    <a:lnTo>
                      <a:pt x="55138" y="17965"/>
                    </a:lnTo>
                    <a:cubicBezTo>
                      <a:pt x="55271" y="18032"/>
                      <a:pt x="55404" y="18132"/>
                      <a:pt x="55538" y="18232"/>
                    </a:cubicBezTo>
                    <a:cubicBezTo>
                      <a:pt x="55671" y="18365"/>
                      <a:pt x="55905" y="18532"/>
                      <a:pt x="55705" y="18565"/>
                    </a:cubicBezTo>
                    <a:cubicBezTo>
                      <a:pt x="55504" y="18599"/>
                      <a:pt x="55538" y="18599"/>
                      <a:pt x="55871" y="18932"/>
                    </a:cubicBezTo>
                    <a:cubicBezTo>
                      <a:pt x="56238" y="19233"/>
                      <a:pt x="56605" y="19499"/>
                      <a:pt x="57039" y="19733"/>
                    </a:cubicBezTo>
                    <a:cubicBezTo>
                      <a:pt x="57144" y="19789"/>
                      <a:pt x="57202" y="19813"/>
                      <a:pt x="57234" y="19813"/>
                    </a:cubicBezTo>
                    <a:cubicBezTo>
                      <a:pt x="57334" y="19813"/>
                      <a:pt x="57178" y="19584"/>
                      <a:pt x="57406" y="19433"/>
                    </a:cubicBezTo>
                    <a:cubicBezTo>
                      <a:pt x="57739" y="19266"/>
                      <a:pt x="57573" y="19132"/>
                      <a:pt x="57706" y="18999"/>
                    </a:cubicBezTo>
                    <a:cubicBezTo>
                      <a:pt x="57726" y="18983"/>
                      <a:pt x="57745" y="18975"/>
                      <a:pt x="57763" y="18975"/>
                    </a:cubicBezTo>
                    <a:cubicBezTo>
                      <a:pt x="57889" y="18975"/>
                      <a:pt x="57948" y="19381"/>
                      <a:pt x="58006" y="19966"/>
                    </a:cubicBezTo>
                    <a:cubicBezTo>
                      <a:pt x="58106" y="20667"/>
                      <a:pt x="58407" y="20900"/>
                      <a:pt x="58640" y="21301"/>
                    </a:cubicBezTo>
                    <a:cubicBezTo>
                      <a:pt x="58874" y="21668"/>
                      <a:pt x="59207" y="22802"/>
                      <a:pt x="59574" y="23402"/>
                    </a:cubicBezTo>
                    <a:cubicBezTo>
                      <a:pt x="59974" y="24003"/>
                      <a:pt x="61108" y="26104"/>
                      <a:pt x="61442" y="26705"/>
                    </a:cubicBezTo>
                    <a:cubicBezTo>
                      <a:pt x="61809" y="27338"/>
                      <a:pt x="61776" y="27905"/>
                      <a:pt x="62076" y="28239"/>
                    </a:cubicBezTo>
                    <a:cubicBezTo>
                      <a:pt x="62230" y="28408"/>
                      <a:pt x="62305" y="28478"/>
                      <a:pt x="62388" y="28478"/>
                    </a:cubicBezTo>
                    <a:cubicBezTo>
                      <a:pt x="62485" y="28478"/>
                      <a:pt x="62591" y="28383"/>
                      <a:pt x="62843" y="28239"/>
                    </a:cubicBezTo>
                    <a:cubicBezTo>
                      <a:pt x="63343" y="27972"/>
                      <a:pt x="62843" y="27972"/>
                      <a:pt x="62876" y="27739"/>
                    </a:cubicBezTo>
                    <a:cubicBezTo>
                      <a:pt x="62889" y="27649"/>
                      <a:pt x="62917" y="27613"/>
                      <a:pt x="62962" y="27613"/>
                    </a:cubicBezTo>
                    <a:cubicBezTo>
                      <a:pt x="63033" y="27613"/>
                      <a:pt x="63146" y="27703"/>
                      <a:pt x="63310" y="27805"/>
                    </a:cubicBezTo>
                    <a:cubicBezTo>
                      <a:pt x="63343" y="27830"/>
                      <a:pt x="63363" y="27841"/>
                      <a:pt x="63373" y="27841"/>
                    </a:cubicBezTo>
                    <a:cubicBezTo>
                      <a:pt x="63445" y="27841"/>
                      <a:pt x="63006" y="27284"/>
                      <a:pt x="62976" y="27138"/>
                    </a:cubicBezTo>
                    <a:cubicBezTo>
                      <a:pt x="62943" y="26938"/>
                      <a:pt x="63210" y="26871"/>
                      <a:pt x="63143" y="26404"/>
                    </a:cubicBezTo>
                    <a:cubicBezTo>
                      <a:pt x="63110" y="25937"/>
                      <a:pt x="63143" y="26171"/>
                      <a:pt x="63177" y="25804"/>
                    </a:cubicBezTo>
                    <a:cubicBezTo>
                      <a:pt x="63243" y="25537"/>
                      <a:pt x="63277" y="25270"/>
                      <a:pt x="63377" y="25037"/>
                    </a:cubicBezTo>
                    <a:cubicBezTo>
                      <a:pt x="63416" y="24855"/>
                      <a:pt x="63384" y="24800"/>
                      <a:pt x="63329" y="24800"/>
                    </a:cubicBezTo>
                    <a:cubicBezTo>
                      <a:pt x="63242" y="24800"/>
                      <a:pt x="63097" y="24937"/>
                      <a:pt x="63077" y="24937"/>
                    </a:cubicBezTo>
                    <a:cubicBezTo>
                      <a:pt x="63010" y="24937"/>
                      <a:pt x="62876" y="24736"/>
                      <a:pt x="62943" y="24536"/>
                    </a:cubicBezTo>
                    <a:cubicBezTo>
                      <a:pt x="62943" y="24336"/>
                      <a:pt x="62943" y="24136"/>
                      <a:pt x="62876" y="23936"/>
                    </a:cubicBezTo>
                    <a:cubicBezTo>
                      <a:pt x="62876" y="23936"/>
                      <a:pt x="62876" y="23802"/>
                      <a:pt x="63377" y="23269"/>
                    </a:cubicBezTo>
                    <a:cubicBezTo>
                      <a:pt x="63877" y="22768"/>
                      <a:pt x="63510" y="22568"/>
                      <a:pt x="63544" y="22301"/>
                    </a:cubicBezTo>
                    <a:cubicBezTo>
                      <a:pt x="63610" y="22101"/>
                      <a:pt x="63710" y="21901"/>
                      <a:pt x="63877" y="21768"/>
                    </a:cubicBezTo>
                    <a:cubicBezTo>
                      <a:pt x="63910" y="21434"/>
                      <a:pt x="64011" y="21101"/>
                      <a:pt x="64177" y="20800"/>
                    </a:cubicBezTo>
                    <a:cubicBezTo>
                      <a:pt x="64444" y="20500"/>
                      <a:pt x="64411" y="20467"/>
                      <a:pt x="64377" y="20066"/>
                    </a:cubicBezTo>
                    <a:cubicBezTo>
                      <a:pt x="64377" y="19968"/>
                      <a:pt x="64408" y="19930"/>
                      <a:pt x="64462" y="19930"/>
                    </a:cubicBezTo>
                    <a:cubicBezTo>
                      <a:pt x="64609" y="19930"/>
                      <a:pt x="64927" y="20220"/>
                      <a:pt x="65245" y="20367"/>
                    </a:cubicBezTo>
                    <a:cubicBezTo>
                      <a:pt x="65357" y="20419"/>
                      <a:pt x="65418" y="20441"/>
                      <a:pt x="65446" y="20441"/>
                    </a:cubicBezTo>
                    <a:cubicBezTo>
                      <a:pt x="65528" y="20441"/>
                      <a:pt x="65345" y="20256"/>
                      <a:pt x="65345" y="20033"/>
                    </a:cubicBezTo>
                    <a:cubicBezTo>
                      <a:pt x="65345" y="19984"/>
                      <a:pt x="65354" y="19961"/>
                      <a:pt x="65370" y="19961"/>
                    </a:cubicBezTo>
                    <a:cubicBezTo>
                      <a:pt x="65454" y="19961"/>
                      <a:pt x="65728" y="20532"/>
                      <a:pt x="65979" y="21034"/>
                    </a:cubicBezTo>
                    <a:cubicBezTo>
                      <a:pt x="66279" y="21634"/>
                      <a:pt x="66412" y="21367"/>
                      <a:pt x="66646" y="21634"/>
                    </a:cubicBezTo>
                    <a:cubicBezTo>
                      <a:pt x="66879" y="22035"/>
                      <a:pt x="67013" y="22502"/>
                      <a:pt x="67079" y="23002"/>
                    </a:cubicBezTo>
                    <a:cubicBezTo>
                      <a:pt x="67113" y="23302"/>
                      <a:pt x="67280" y="23636"/>
                      <a:pt x="67513" y="23836"/>
                    </a:cubicBezTo>
                    <a:cubicBezTo>
                      <a:pt x="67698" y="24042"/>
                      <a:pt x="67782" y="24235"/>
                      <a:pt x="67850" y="24235"/>
                    </a:cubicBezTo>
                    <a:cubicBezTo>
                      <a:pt x="67893" y="24235"/>
                      <a:pt x="67929" y="24161"/>
                      <a:pt x="67980" y="23969"/>
                    </a:cubicBezTo>
                    <a:cubicBezTo>
                      <a:pt x="68018" y="23835"/>
                      <a:pt x="68035" y="23778"/>
                      <a:pt x="68046" y="23778"/>
                    </a:cubicBezTo>
                    <a:cubicBezTo>
                      <a:pt x="68073" y="23778"/>
                      <a:pt x="68066" y="24132"/>
                      <a:pt x="68280" y="24536"/>
                    </a:cubicBezTo>
                    <a:cubicBezTo>
                      <a:pt x="68814" y="25771"/>
                      <a:pt x="69148" y="27105"/>
                      <a:pt x="69281" y="28439"/>
                    </a:cubicBezTo>
                    <a:cubicBezTo>
                      <a:pt x="69314" y="29540"/>
                      <a:pt x="69815" y="29740"/>
                      <a:pt x="69915" y="30374"/>
                    </a:cubicBezTo>
                    <a:cubicBezTo>
                      <a:pt x="69993" y="30844"/>
                      <a:pt x="70010" y="31376"/>
                      <a:pt x="69918" y="31376"/>
                    </a:cubicBezTo>
                    <a:cubicBezTo>
                      <a:pt x="69892" y="31376"/>
                      <a:pt x="69858" y="31335"/>
                      <a:pt x="69815" y="31241"/>
                    </a:cubicBezTo>
                    <a:cubicBezTo>
                      <a:pt x="69648" y="30807"/>
                      <a:pt x="69648" y="30807"/>
                      <a:pt x="69214" y="30741"/>
                    </a:cubicBezTo>
                    <a:cubicBezTo>
                      <a:pt x="69198" y="30737"/>
                      <a:pt x="69184" y="30736"/>
                      <a:pt x="69171" y="30736"/>
                    </a:cubicBezTo>
                    <a:cubicBezTo>
                      <a:pt x="68820" y="30736"/>
                      <a:pt x="69829" y="32065"/>
                      <a:pt x="70215" y="33643"/>
                    </a:cubicBezTo>
                    <a:cubicBezTo>
                      <a:pt x="70415" y="34544"/>
                      <a:pt x="70549" y="35478"/>
                      <a:pt x="70582" y="36378"/>
                    </a:cubicBezTo>
                    <a:cubicBezTo>
                      <a:pt x="70615" y="36812"/>
                      <a:pt x="70715" y="37079"/>
                      <a:pt x="70815" y="37145"/>
                    </a:cubicBezTo>
                    <a:lnTo>
                      <a:pt x="70815" y="36612"/>
                    </a:lnTo>
                    <a:cubicBezTo>
                      <a:pt x="70782" y="18966"/>
                      <a:pt x="58173" y="3822"/>
                      <a:pt x="40794" y="653"/>
                    </a:cubicBezTo>
                    <a:cubicBezTo>
                      <a:pt x="39059" y="519"/>
                      <a:pt x="37859" y="419"/>
                      <a:pt x="37692" y="419"/>
                    </a:cubicBezTo>
                    <a:lnTo>
                      <a:pt x="37325" y="386"/>
                    </a:lnTo>
                    <a:cubicBezTo>
                      <a:pt x="37234" y="567"/>
                      <a:pt x="37094" y="650"/>
                      <a:pt x="36969" y="650"/>
                    </a:cubicBezTo>
                    <a:cubicBezTo>
                      <a:pt x="36864" y="650"/>
                      <a:pt x="36770" y="592"/>
                      <a:pt x="36724" y="486"/>
                    </a:cubicBezTo>
                    <a:cubicBezTo>
                      <a:pt x="36689" y="415"/>
                      <a:pt x="36640" y="386"/>
                      <a:pt x="36587" y="386"/>
                    </a:cubicBezTo>
                    <a:cubicBezTo>
                      <a:pt x="36440" y="386"/>
                      <a:pt x="36266" y="606"/>
                      <a:pt x="36291" y="753"/>
                    </a:cubicBezTo>
                    <a:cubicBezTo>
                      <a:pt x="36302" y="819"/>
                      <a:pt x="36228" y="842"/>
                      <a:pt x="36107" y="842"/>
                    </a:cubicBezTo>
                    <a:cubicBezTo>
                      <a:pt x="35865" y="842"/>
                      <a:pt x="35435" y="753"/>
                      <a:pt x="35123" y="753"/>
                    </a:cubicBezTo>
                    <a:lnTo>
                      <a:pt x="33822" y="753"/>
                    </a:lnTo>
                    <a:cubicBezTo>
                      <a:pt x="33122" y="753"/>
                      <a:pt x="33389" y="452"/>
                      <a:pt x="33189" y="186"/>
                    </a:cubicBezTo>
                    <a:cubicBezTo>
                      <a:pt x="33169" y="160"/>
                      <a:pt x="33165" y="137"/>
                      <a:pt x="33174" y="1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2" name="Google Shape;5112;p117"/>
              <p:cNvSpPr/>
              <p:nvPr/>
            </p:nvSpPr>
            <p:spPr>
              <a:xfrm>
                <a:off x="3738840" y="2247037"/>
                <a:ext cx="23640" cy="19652"/>
              </a:xfrm>
              <a:custGeom>
                <a:avLst/>
                <a:gdLst/>
                <a:ahLst/>
                <a:cxnLst/>
                <a:rect l="l" t="t" r="r" b="b"/>
                <a:pathLst>
                  <a:path w="1636" h="1360" extrusionOk="0">
                    <a:moveTo>
                      <a:pt x="1184" y="1"/>
                    </a:moveTo>
                    <a:cubicBezTo>
                      <a:pt x="1006" y="1"/>
                      <a:pt x="838" y="52"/>
                      <a:pt x="701" y="166"/>
                    </a:cubicBezTo>
                    <a:lnTo>
                      <a:pt x="468" y="400"/>
                    </a:lnTo>
                    <a:cubicBezTo>
                      <a:pt x="260" y="285"/>
                      <a:pt x="132" y="105"/>
                      <a:pt x="84" y="105"/>
                    </a:cubicBezTo>
                    <a:cubicBezTo>
                      <a:pt x="63" y="105"/>
                      <a:pt x="57" y="141"/>
                      <a:pt x="67" y="233"/>
                    </a:cubicBezTo>
                    <a:cubicBezTo>
                      <a:pt x="101" y="567"/>
                      <a:pt x="1" y="467"/>
                      <a:pt x="167" y="734"/>
                    </a:cubicBezTo>
                    <a:cubicBezTo>
                      <a:pt x="301" y="900"/>
                      <a:pt x="468" y="1034"/>
                      <a:pt x="634" y="1167"/>
                    </a:cubicBezTo>
                    <a:cubicBezTo>
                      <a:pt x="634" y="1167"/>
                      <a:pt x="575" y="1360"/>
                      <a:pt x="625" y="1360"/>
                    </a:cubicBezTo>
                    <a:cubicBezTo>
                      <a:pt x="649" y="1360"/>
                      <a:pt x="701" y="1312"/>
                      <a:pt x="801" y="1167"/>
                    </a:cubicBezTo>
                    <a:cubicBezTo>
                      <a:pt x="1135" y="734"/>
                      <a:pt x="1101" y="667"/>
                      <a:pt x="1235" y="533"/>
                    </a:cubicBezTo>
                    <a:cubicBezTo>
                      <a:pt x="1368" y="433"/>
                      <a:pt x="1635" y="66"/>
                      <a:pt x="1435" y="33"/>
                    </a:cubicBezTo>
                    <a:cubicBezTo>
                      <a:pt x="1351" y="12"/>
                      <a:pt x="1266" y="1"/>
                      <a:pt x="1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3" name="Google Shape;5113;p117"/>
              <p:cNvSpPr/>
              <p:nvPr/>
            </p:nvSpPr>
            <p:spPr>
              <a:xfrm>
                <a:off x="3717454" y="2223411"/>
                <a:ext cx="18510" cy="25678"/>
              </a:xfrm>
              <a:custGeom>
                <a:avLst/>
                <a:gdLst/>
                <a:ahLst/>
                <a:cxnLst/>
                <a:rect l="l" t="t" r="r" b="b"/>
                <a:pathLst>
                  <a:path w="1281" h="1777" extrusionOk="0">
                    <a:moveTo>
                      <a:pt x="1180" y="0"/>
                    </a:moveTo>
                    <a:lnTo>
                      <a:pt x="1180" y="0"/>
                    </a:lnTo>
                    <a:cubicBezTo>
                      <a:pt x="814" y="167"/>
                      <a:pt x="580" y="134"/>
                      <a:pt x="647" y="367"/>
                    </a:cubicBezTo>
                    <a:cubicBezTo>
                      <a:pt x="713" y="634"/>
                      <a:pt x="747" y="634"/>
                      <a:pt x="647" y="701"/>
                    </a:cubicBezTo>
                    <a:lnTo>
                      <a:pt x="380" y="934"/>
                    </a:lnTo>
                    <a:cubicBezTo>
                      <a:pt x="380" y="934"/>
                      <a:pt x="113" y="1168"/>
                      <a:pt x="80" y="1368"/>
                    </a:cubicBezTo>
                    <a:cubicBezTo>
                      <a:pt x="80" y="1522"/>
                      <a:pt x="0" y="1777"/>
                      <a:pt x="71" y="1777"/>
                    </a:cubicBezTo>
                    <a:cubicBezTo>
                      <a:pt x="92" y="1777"/>
                      <a:pt x="127" y="1755"/>
                      <a:pt x="180" y="1701"/>
                    </a:cubicBezTo>
                    <a:cubicBezTo>
                      <a:pt x="447" y="1501"/>
                      <a:pt x="480" y="1568"/>
                      <a:pt x="613" y="1334"/>
                    </a:cubicBezTo>
                    <a:cubicBezTo>
                      <a:pt x="747" y="1101"/>
                      <a:pt x="814" y="1034"/>
                      <a:pt x="814" y="867"/>
                    </a:cubicBezTo>
                    <a:cubicBezTo>
                      <a:pt x="814" y="734"/>
                      <a:pt x="747" y="667"/>
                      <a:pt x="1014" y="534"/>
                    </a:cubicBezTo>
                    <a:cubicBezTo>
                      <a:pt x="1281" y="400"/>
                      <a:pt x="1180" y="0"/>
                      <a:pt x="1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4" name="Google Shape;5114;p117"/>
              <p:cNvSpPr/>
              <p:nvPr/>
            </p:nvSpPr>
            <p:spPr>
              <a:xfrm>
                <a:off x="3807088" y="2257629"/>
                <a:ext cx="24319" cy="10129"/>
              </a:xfrm>
              <a:custGeom>
                <a:avLst/>
                <a:gdLst/>
                <a:ahLst/>
                <a:cxnLst/>
                <a:rect l="l" t="t" r="r" b="b"/>
                <a:pathLst>
                  <a:path w="1683" h="701" extrusionOk="0">
                    <a:moveTo>
                      <a:pt x="748" y="1"/>
                    </a:moveTo>
                    <a:cubicBezTo>
                      <a:pt x="415" y="201"/>
                      <a:pt x="481" y="101"/>
                      <a:pt x="348" y="367"/>
                    </a:cubicBezTo>
                    <a:cubicBezTo>
                      <a:pt x="245" y="574"/>
                      <a:pt x="1" y="701"/>
                      <a:pt x="222" y="701"/>
                    </a:cubicBezTo>
                    <a:cubicBezTo>
                      <a:pt x="287" y="701"/>
                      <a:pt x="390" y="690"/>
                      <a:pt x="548" y="668"/>
                    </a:cubicBezTo>
                    <a:cubicBezTo>
                      <a:pt x="820" y="629"/>
                      <a:pt x="986" y="620"/>
                      <a:pt x="1094" y="620"/>
                    </a:cubicBezTo>
                    <a:cubicBezTo>
                      <a:pt x="1181" y="620"/>
                      <a:pt x="1230" y="626"/>
                      <a:pt x="1265" y="626"/>
                    </a:cubicBezTo>
                    <a:cubicBezTo>
                      <a:pt x="1298" y="626"/>
                      <a:pt x="1319" y="621"/>
                      <a:pt x="1349" y="601"/>
                    </a:cubicBezTo>
                    <a:cubicBezTo>
                      <a:pt x="1415" y="501"/>
                      <a:pt x="1482" y="434"/>
                      <a:pt x="1549" y="334"/>
                    </a:cubicBezTo>
                    <a:cubicBezTo>
                      <a:pt x="1549" y="334"/>
                      <a:pt x="1682" y="67"/>
                      <a:pt x="1349" y="67"/>
                    </a:cubicBezTo>
                    <a:cubicBezTo>
                      <a:pt x="1149" y="67"/>
                      <a:pt x="948" y="34"/>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5" name="Google Shape;5115;p117"/>
              <p:cNvSpPr/>
              <p:nvPr/>
            </p:nvSpPr>
            <p:spPr>
              <a:xfrm>
                <a:off x="3830424" y="2261010"/>
                <a:ext cx="9653" cy="6575"/>
              </a:xfrm>
              <a:custGeom>
                <a:avLst/>
                <a:gdLst/>
                <a:ahLst/>
                <a:cxnLst/>
                <a:rect l="l" t="t" r="r" b="b"/>
                <a:pathLst>
                  <a:path w="668" h="455" extrusionOk="0">
                    <a:moveTo>
                      <a:pt x="668" y="0"/>
                    </a:moveTo>
                    <a:cubicBezTo>
                      <a:pt x="401" y="0"/>
                      <a:pt x="434" y="0"/>
                      <a:pt x="301" y="100"/>
                    </a:cubicBezTo>
                    <a:cubicBezTo>
                      <a:pt x="167" y="167"/>
                      <a:pt x="1" y="133"/>
                      <a:pt x="201" y="267"/>
                    </a:cubicBezTo>
                    <a:cubicBezTo>
                      <a:pt x="357" y="371"/>
                      <a:pt x="310" y="455"/>
                      <a:pt x="377" y="455"/>
                    </a:cubicBezTo>
                    <a:cubicBezTo>
                      <a:pt x="396" y="455"/>
                      <a:pt x="424" y="448"/>
                      <a:pt x="468" y="434"/>
                    </a:cubicBezTo>
                    <a:cubicBezTo>
                      <a:pt x="634" y="334"/>
                      <a:pt x="668" y="0"/>
                      <a:pt x="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6" name="Google Shape;5116;p117"/>
              <p:cNvSpPr/>
              <p:nvPr/>
            </p:nvSpPr>
            <p:spPr>
              <a:xfrm>
                <a:off x="3841031" y="2252802"/>
                <a:ext cx="19291" cy="4841"/>
              </a:xfrm>
              <a:custGeom>
                <a:avLst/>
                <a:gdLst/>
                <a:ahLst/>
                <a:cxnLst/>
                <a:rect l="l" t="t" r="r" b="b"/>
                <a:pathLst>
                  <a:path w="1335" h="335" extrusionOk="0">
                    <a:moveTo>
                      <a:pt x="1001" y="1"/>
                    </a:moveTo>
                    <a:cubicBezTo>
                      <a:pt x="634" y="34"/>
                      <a:pt x="534" y="34"/>
                      <a:pt x="467" y="134"/>
                    </a:cubicBezTo>
                    <a:cubicBezTo>
                      <a:pt x="401" y="234"/>
                      <a:pt x="0" y="268"/>
                      <a:pt x="401" y="301"/>
                    </a:cubicBezTo>
                    <a:lnTo>
                      <a:pt x="768" y="335"/>
                    </a:lnTo>
                    <a:cubicBezTo>
                      <a:pt x="768" y="335"/>
                      <a:pt x="734" y="301"/>
                      <a:pt x="1001" y="201"/>
                    </a:cubicBezTo>
                    <a:cubicBezTo>
                      <a:pt x="1268" y="134"/>
                      <a:pt x="1168" y="168"/>
                      <a:pt x="1268" y="134"/>
                    </a:cubicBezTo>
                    <a:cubicBezTo>
                      <a:pt x="1335" y="68"/>
                      <a:pt x="1001" y="1"/>
                      <a:pt x="1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7" name="Google Shape;5117;p117"/>
              <p:cNvSpPr/>
              <p:nvPr/>
            </p:nvSpPr>
            <p:spPr>
              <a:xfrm>
                <a:off x="3840770" y="2249912"/>
                <a:ext cx="7991" cy="3714"/>
              </a:xfrm>
              <a:custGeom>
                <a:avLst/>
                <a:gdLst/>
                <a:ahLst/>
                <a:cxnLst/>
                <a:rect l="l" t="t" r="r" b="b"/>
                <a:pathLst>
                  <a:path w="553" h="257" extrusionOk="0">
                    <a:moveTo>
                      <a:pt x="85" y="1"/>
                    </a:moveTo>
                    <a:cubicBezTo>
                      <a:pt x="1" y="57"/>
                      <a:pt x="11" y="257"/>
                      <a:pt x="137" y="257"/>
                    </a:cubicBezTo>
                    <a:cubicBezTo>
                      <a:pt x="161" y="257"/>
                      <a:pt x="188" y="250"/>
                      <a:pt x="219" y="234"/>
                    </a:cubicBezTo>
                    <a:cubicBezTo>
                      <a:pt x="419" y="168"/>
                      <a:pt x="319" y="201"/>
                      <a:pt x="419" y="168"/>
                    </a:cubicBezTo>
                    <a:cubicBezTo>
                      <a:pt x="485" y="134"/>
                      <a:pt x="552" y="68"/>
                      <a:pt x="519" y="34"/>
                    </a:cubicBezTo>
                    <a:cubicBezTo>
                      <a:pt x="352" y="1"/>
                      <a:pt x="219" y="1"/>
                      <a:pt x="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8" name="Google Shape;5118;p117"/>
              <p:cNvSpPr/>
              <p:nvPr/>
            </p:nvSpPr>
            <p:spPr>
              <a:xfrm>
                <a:off x="3829947" y="2245577"/>
                <a:ext cx="8208" cy="6300"/>
              </a:xfrm>
              <a:custGeom>
                <a:avLst/>
                <a:gdLst/>
                <a:ahLst/>
                <a:cxnLst/>
                <a:rect l="l" t="t" r="r" b="b"/>
                <a:pathLst>
                  <a:path w="568" h="436" extrusionOk="0">
                    <a:moveTo>
                      <a:pt x="167" y="1"/>
                    </a:moveTo>
                    <a:lnTo>
                      <a:pt x="0" y="234"/>
                    </a:lnTo>
                    <a:cubicBezTo>
                      <a:pt x="51" y="335"/>
                      <a:pt x="25" y="436"/>
                      <a:pt x="81" y="436"/>
                    </a:cubicBezTo>
                    <a:cubicBezTo>
                      <a:pt x="99" y="436"/>
                      <a:pt x="126" y="425"/>
                      <a:pt x="167" y="401"/>
                    </a:cubicBezTo>
                    <a:cubicBezTo>
                      <a:pt x="292" y="326"/>
                      <a:pt x="211" y="288"/>
                      <a:pt x="233" y="288"/>
                    </a:cubicBezTo>
                    <a:cubicBezTo>
                      <a:pt x="240" y="288"/>
                      <a:pt x="259" y="292"/>
                      <a:pt x="300" y="301"/>
                    </a:cubicBezTo>
                    <a:cubicBezTo>
                      <a:pt x="356" y="323"/>
                      <a:pt x="404" y="330"/>
                      <a:pt x="444" y="330"/>
                    </a:cubicBezTo>
                    <a:cubicBezTo>
                      <a:pt x="523" y="330"/>
                      <a:pt x="567" y="301"/>
                      <a:pt x="567" y="301"/>
                    </a:cubicBezTo>
                    <a:lnTo>
                      <a:pt x="5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9" name="Google Shape;5119;p117"/>
              <p:cNvSpPr/>
              <p:nvPr/>
            </p:nvSpPr>
            <p:spPr>
              <a:xfrm>
                <a:off x="3830424" y="2242210"/>
                <a:ext cx="6763" cy="2948"/>
              </a:xfrm>
              <a:custGeom>
                <a:avLst/>
                <a:gdLst/>
                <a:ahLst/>
                <a:cxnLst/>
                <a:rect l="l" t="t" r="r" b="b"/>
                <a:pathLst>
                  <a:path w="468" h="204" extrusionOk="0">
                    <a:moveTo>
                      <a:pt x="301" y="0"/>
                    </a:moveTo>
                    <a:cubicBezTo>
                      <a:pt x="167" y="67"/>
                      <a:pt x="1" y="100"/>
                      <a:pt x="167" y="134"/>
                    </a:cubicBezTo>
                    <a:cubicBezTo>
                      <a:pt x="270" y="175"/>
                      <a:pt x="323" y="203"/>
                      <a:pt x="355" y="203"/>
                    </a:cubicBezTo>
                    <a:cubicBezTo>
                      <a:pt x="375" y="203"/>
                      <a:pt x="388" y="192"/>
                      <a:pt x="401" y="167"/>
                    </a:cubicBezTo>
                    <a:cubicBezTo>
                      <a:pt x="434" y="134"/>
                      <a:pt x="468" y="67"/>
                      <a:pt x="468" y="33"/>
                    </a:cubicBezTo>
                    <a:lnTo>
                      <a:pt x="3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0" name="Google Shape;5120;p117"/>
              <p:cNvSpPr/>
              <p:nvPr/>
            </p:nvSpPr>
            <p:spPr>
              <a:xfrm>
                <a:off x="3840554" y="2242687"/>
                <a:ext cx="5303" cy="3381"/>
              </a:xfrm>
              <a:custGeom>
                <a:avLst/>
                <a:gdLst/>
                <a:ahLst/>
                <a:cxnLst/>
                <a:rect l="l" t="t" r="r" b="b"/>
                <a:pathLst>
                  <a:path w="367" h="234" extrusionOk="0">
                    <a:moveTo>
                      <a:pt x="300" y="0"/>
                    </a:moveTo>
                    <a:cubicBezTo>
                      <a:pt x="167" y="67"/>
                      <a:pt x="0" y="0"/>
                      <a:pt x="100" y="134"/>
                    </a:cubicBezTo>
                    <a:cubicBezTo>
                      <a:pt x="133" y="167"/>
                      <a:pt x="200" y="201"/>
                      <a:pt x="267" y="234"/>
                    </a:cubicBezTo>
                    <a:cubicBezTo>
                      <a:pt x="267" y="234"/>
                      <a:pt x="367" y="201"/>
                      <a:pt x="367" y="167"/>
                    </a:cubicBezTo>
                    <a:cubicBezTo>
                      <a:pt x="334" y="134"/>
                      <a:pt x="334" y="67"/>
                      <a:pt x="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1" name="Google Shape;5121;p117"/>
              <p:cNvSpPr/>
              <p:nvPr/>
            </p:nvSpPr>
            <p:spPr>
              <a:xfrm>
                <a:off x="4376056" y="2508452"/>
                <a:ext cx="25721" cy="44203"/>
              </a:xfrm>
              <a:custGeom>
                <a:avLst/>
                <a:gdLst/>
                <a:ahLst/>
                <a:cxnLst/>
                <a:rect l="l" t="t" r="r" b="b"/>
                <a:pathLst>
                  <a:path w="1780" h="3059" extrusionOk="0">
                    <a:moveTo>
                      <a:pt x="380" y="1"/>
                    </a:moveTo>
                    <a:cubicBezTo>
                      <a:pt x="367" y="1"/>
                      <a:pt x="362" y="18"/>
                      <a:pt x="368" y="55"/>
                    </a:cubicBezTo>
                    <a:cubicBezTo>
                      <a:pt x="401" y="589"/>
                      <a:pt x="468" y="389"/>
                      <a:pt x="368" y="789"/>
                    </a:cubicBezTo>
                    <a:cubicBezTo>
                      <a:pt x="234" y="1156"/>
                      <a:pt x="1" y="1056"/>
                      <a:pt x="101" y="1623"/>
                    </a:cubicBezTo>
                    <a:cubicBezTo>
                      <a:pt x="201" y="2156"/>
                      <a:pt x="535" y="2990"/>
                      <a:pt x="901" y="3024"/>
                    </a:cubicBezTo>
                    <a:cubicBezTo>
                      <a:pt x="1027" y="3035"/>
                      <a:pt x="1173" y="3058"/>
                      <a:pt x="1307" y="3058"/>
                    </a:cubicBezTo>
                    <a:cubicBezTo>
                      <a:pt x="1564" y="3058"/>
                      <a:pt x="1779" y="2973"/>
                      <a:pt x="1735" y="2557"/>
                    </a:cubicBezTo>
                    <a:cubicBezTo>
                      <a:pt x="1644" y="1977"/>
                      <a:pt x="519" y="1"/>
                      <a:pt x="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2" name="Google Shape;5122;p117"/>
              <p:cNvSpPr/>
              <p:nvPr/>
            </p:nvSpPr>
            <p:spPr>
              <a:xfrm>
                <a:off x="4032392" y="2735201"/>
                <a:ext cx="81628" cy="148676"/>
              </a:xfrm>
              <a:custGeom>
                <a:avLst/>
                <a:gdLst/>
                <a:ahLst/>
                <a:cxnLst/>
                <a:rect l="l" t="t" r="r" b="b"/>
                <a:pathLst>
                  <a:path w="5649" h="10289" extrusionOk="0">
                    <a:moveTo>
                      <a:pt x="5342" y="1"/>
                    </a:moveTo>
                    <a:cubicBezTo>
                      <a:pt x="5292" y="1"/>
                      <a:pt x="5225" y="23"/>
                      <a:pt x="5137" y="74"/>
                    </a:cubicBezTo>
                    <a:cubicBezTo>
                      <a:pt x="4637" y="374"/>
                      <a:pt x="4737" y="575"/>
                      <a:pt x="4470" y="908"/>
                    </a:cubicBezTo>
                    <a:cubicBezTo>
                      <a:pt x="4303" y="1142"/>
                      <a:pt x="4103" y="1342"/>
                      <a:pt x="3870" y="1509"/>
                    </a:cubicBezTo>
                    <a:cubicBezTo>
                      <a:pt x="3736" y="1609"/>
                      <a:pt x="3603" y="1775"/>
                      <a:pt x="3536" y="1942"/>
                    </a:cubicBezTo>
                    <a:cubicBezTo>
                      <a:pt x="3303" y="2276"/>
                      <a:pt x="3002" y="2576"/>
                      <a:pt x="2702" y="2843"/>
                    </a:cubicBezTo>
                    <a:lnTo>
                      <a:pt x="1868" y="3176"/>
                    </a:lnTo>
                    <a:cubicBezTo>
                      <a:pt x="1868" y="3176"/>
                      <a:pt x="968" y="3277"/>
                      <a:pt x="1034" y="4010"/>
                    </a:cubicBezTo>
                    <a:cubicBezTo>
                      <a:pt x="1134" y="4411"/>
                      <a:pt x="1168" y="4844"/>
                      <a:pt x="1201" y="5245"/>
                    </a:cubicBezTo>
                    <a:cubicBezTo>
                      <a:pt x="1168" y="5645"/>
                      <a:pt x="1034" y="6345"/>
                      <a:pt x="1034" y="6345"/>
                    </a:cubicBezTo>
                    <a:cubicBezTo>
                      <a:pt x="1034" y="6345"/>
                      <a:pt x="234" y="6946"/>
                      <a:pt x="167" y="7546"/>
                    </a:cubicBezTo>
                    <a:cubicBezTo>
                      <a:pt x="100" y="8147"/>
                      <a:pt x="534" y="8347"/>
                      <a:pt x="567" y="8847"/>
                    </a:cubicBezTo>
                    <a:cubicBezTo>
                      <a:pt x="601" y="9348"/>
                      <a:pt x="0" y="9514"/>
                      <a:pt x="601" y="9848"/>
                    </a:cubicBezTo>
                    <a:cubicBezTo>
                      <a:pt x="784" y="9948"/>
                      <a:pt x="993" y="9998"/>
                      <a:pt x="1201" y="9998"/>
                    </a:cubicBezTo>
                    <a:cubicBezTo>
                      <a:pt x="1410" y="9998"/>
                      <a:pt x="1618" y="9948"/>
                      <a:pt x="1801" y="9848"/>
                    </a:cubicBezTo>
                    <a:cubicBezTo>
                      <a:pt x="1801" y="9848"/>
                      <a:pt x="1990" y="10288"/>
                      <a:pt x="2252" y="10288"/>
                    </a:cubicBezTo>
                    <a:cubicBezTo>
                      <a:pt x="2416" y="10288"/>
                      <a:pt x="2609" y="10114"/>
                      <a:pt x="2802" y="9548"/>
                    </a:cubicBezTo>
                    <a:cubicBezTo>
                      <a:pt x="3303" y="8047"/>
                      <a:pt x="3736" y="7079"/>
                      <a:pt x="3736" y="7079"/>
                    </a:cubicBezTo>
                    <a:cubicBezTo>
                      <a:pt x="3736" y="7079"/>
                      <a:pt x="4570" y="5912"/>
                      <a:pt x="4570" y="5378"/>
                    </a:cubicBezTo>
                    <a:cubicBezTo>
                      <a:pt x="4570" y="4873"/>
                      <a:pt x="4630" y="3294"/>
                      <a:pt x="4862" y="3294"/>
                    </a:cubicBezTo>
                    <a:cubicBezTo>
                      <a:pt x="4875" y="3294"/>
                      <a:pt x="4889" y="3299"/>
                      <a:pt x="4904" y="3310"/>
                    </a:cubicBezTo>
                    <a:cubicBezTo>
                      <a:pt x="5014" y="3389"/>
                      <a:pt x="5177" y="3490"/>
                      <a:pt x="5307" y="3490"/>
                    </a:cubicBezTo>
                    <a:cubicBezTo>
                      <a:pt x="5452" y="3490"/>
                      <a:pt x="5557" y="3365"/>
                      <a:pt x="5504" y="2943"/>
                    </a:cubicBezTo>
                    <a:cubicBezTo>
                      <a:pt x="5404" y="2176"/>
                      <a:pt x="5171" y="1709"/>
                      <a:pt x="5237" y="1242"/>
                    </a:cubicBezTo>
                    <a:cubicBezTo>
                      <a:pt x="5295" y="868"/>
                      <a:pt x="5649" y="1"/>
                      <a:pt x="5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3" name="Google Shape;5123;p117"/>
              <p:cNvSpPr/>
              <p:nvPr/>
            </p:nvSpPr>
            <p:spPr>
              <a:xfrm>
                <a:off x="4136981" y="2467645"/>
                <a:ext cx="22672" cy="11387"/>
              </a:xfrm>
              <a:custGeom>
                <a:avLst/>
                <a:gdLst/>
                <a:ahLst/>
                <a:cxnLst/>
                <a:rect l="l" t="t" r="r" b="b"/>
                <a:pathLst>
                  <a:path w="1569" h="788" extrusionOk="0">
                    <a:moveTo>
                      <a:pt x="1231" y="0"/>
                    </a:moveTo>
                    <a:cubicBezTo>
                      <a:pt x="1145" y="0"/>
                      <a:pt x="1011" y="25"/>
                      <a:pt x="845" y="25"/>
                    </a:cubicBezTo>
                    <a:cubicBezTo>
                      <a:pt x="780" y="25"/>
                      <a:pt x="709" y="21"/>
                      <a:pt x="634" y="10"/>
                    </a:cubicBezTo>
                    <a:cubicBezTo>
                      <a:pt x="468" y="77"/>
                      <a:pt x="268" y="177"/>
                      <a:pt x="101" y="310"/>
                    </a:cubicBezTo>
                    <a:cubicBezTo>
                      <a:pt x="1" y="477"/>
                      <a:pt x="134" y="577"/>
                      <a:pt x="401" y="744"/>
                    </a:cubicBezTo>
                    <a:cubicBezTo>
                      <a:pt x="454" y="775"/>
                      <a:pt x="490" y="788"/>
                      <a:pt x="520" y="788"/>
                    </a:cubicBezTo>
                    <a:cubicBezTo>
                      <a:pt x="622" y="788"/>
                      <a:pt x="656" y="639"/>
                      <a:pt x="1068" y="511"/>
                    </a:cubicBezTo>
                    <a:cubicBezTo>
                      <a:pt x="1568" y="344"/>
                      <a:pt x="1302" y="411"/>
                      <a:pt x="1335" y="144"/>
                    </a:cubicBezTo>
                    <a:cubicBezTo>
                      <a:pt x="1364" y="28"/>
                      <a:pt x="1324" y="0"/>
                      <a:pt x="1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4" name="Google Shape;5124;p117"/>
              <p:cNvSpPr/>
              <p:nvPr/>
            </p:nvSpPr>
            <p:spPr>
              <a:xfrm>
                <a:off x="3886823" y="2259637"/>
                <a:ext cx="48220" cy="13800"/>
              </a:xfrm>
              <a:custGeom>
                <a:avLst/>
                <a:gdLst/>
                <a:ahLst/>
                <a:cxnLst/>
                <a:rect l="l" t="t" r="r" b="b"/>
                <a:pathLst>
                  <a:path w="3337" h="955" extrusionOk="0">
                    <a:moveTo>
                      <a:pt x="2698" y="0"/>
                    </a:moveTo>
                    <a:cubicBezTo>
                      <a:pt x="2465" y="0"/>
                      <a:pt x="2195" y="30"/>
                      <a:pt x="1935" y="95"/>
                    </a:cubicBezTo>
                    <a:cubicBezTo>
                      <a:pt x="1168" y="295"/>
                      <a:pt x="0" y="262"/>
                      <a:pt x="1201" y="562"/>
                    </a:cubicBezTo>
                    <a:cubicBezTo>
                      <a:pt x="2046" y="750"/>
                      <a:pt x="1917" y="954"/>
                      <a:pt x="2033" y="954"/>
                    </a:cubicBezTo>
                    <a:cubicBezTo>
                      <a:pt x="2082" y="954"/>
                      <a:pt x="2175" y="918"/>
                      <a:pt x="2402" y="829"/>
                    </a:cubicBezTo>
                    <a:cubicBezTo>
                      <a:pt x="3169" y="529"/>
                      <a:pt x="3336" y="429"/>
                      <a:pt x="3336" y="195"/>
                    </a:cubicBezTo>
                    <a:cubicBezTo>
                      <a:pt x="3336" y="73"/>
                      <a:pt x="3063" y="0"/>
                      <a:pt x="26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5125" name="Google Shape;5125;p117"/>
          <p:cNvGrpSpPr/>
          <p:nvPr/>
        </p:nvGrpSpPr>
        <p:grpSpPr>
          <a:xfrm>
            <a:off x="3424567" y="3248128"/>
            <a:ext cx="1057552" cy="1150567"/>
            <a:chOff x="3424567" y="3248128"/>
            <a:chExt cx="1057552" cy="1150567"/>
          </a:xfrm>
        </p:grpSpPr>
        <p:grpSp>
          <p:nvGrpSpPr>
            <p:cNvPr id="5126" name="Google Shape;5126;p117"/>
            <p:cNvGrpSpPr/>
            <p:nvPr/>
          </p:nvGrpSpPr>
          <p:grpSpPr>
            <a:xfrm>
              <a:off x="3424567" y="3248128"/>
              <a:ext cx="1057552" cy="1150567"/>
              <a:chOff x="3424567" y="3324328"/>
              <a:chExt cx="1057552" cy="1150567"/>
            </a:xfrm>
          </p:grpSpPr>
          <p:sp>
            <p:nvSpPr>
              <p:cNvPr id="5127" name="Google Shape;5127;p117"/>
              <p:cNvSpPr/>
              <p:nvPr/>
            </p:nvSpPr>
            <p:spPr>
              <a:xfrm>
                <a:off x="3566278" y="4424753"/>
                <a:ext cx="766905" cy="50142"/>
              </a:xfrm>
              <a:custGeom>
                <a:avLst/>
                <a:gdLst/>
                <a:ahLst/>
                <a:cxnLst/>
                <a:rect l="l" t="t" r="r" b="b"/>
                <a:pathLst>
                  <a:path w="53073" h="3470" extrusionOk="0">
                    <a:moveTo>
                      <a:pt x="26553" y="1"/>
                    </a:moveTo>
                    <a:cubicBezTo>
                      <a:pt x="11876" y="1"/>
                      <a:pt x="1" y="768"/>
                      <a:pt x="1" y="1735"/>
                    </a:cubicBezTo>
                    <a:cubicBezTo>
                      <a:pt x="1" y="2702"/>
                      <a:pt x="11876" y="3470"/>
                      <a:pt x="26553" y="3470"/>
                    </a:cubicBezTo>
                    <a:cubicBezTo>
                      <a:pt x="41197" y="3470"/>
                      <a:pt x="53072" y="2702"/>
                      <a:pt x="53072" y="1735"/>
                    </a:cubicBezTo>
                    <a:cubicBezTo>
                      <a:pt x="53072" y="768"/>
                      <a:pt x="41197" y="1"/>
                      <a:pt x="26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128" name="Google Shape;5128;p117"/>
              <p:cNvGrpSpPr/>
              <p:nvPr/>
            </p:nvGrpSpPr>
            <p:grpSpPr>
              <a:xfrm>
                <a:off x="3424567" y="3324328"/>
                <a:ext cx="1057552" cy="1057538"/>
                <a:chOff x="3424567" y="3324328"/>
                <a:chExt cx="1057552" cy="1057538"/>
              </a:xfrm>
            </p:grpSpPr>
            <p:sp>
              <p:nvSpPr>
                <p:cNvPr id="5129" name="Google Shape;5129;p117"/>
                <p:cNvSpPr/>
                <p:nvPr/>
              </p:nvSpPr>
              <p:spPr>
                <a:xfrm>
                  <a:off x="3424567" y="3324328"/>
                  <a:ext cx="1057552" cy="1057538"/>
                </a:xfrm>
                <a:custGeom>
                  <a:avLst/>
                  <a:gdLst/>
                  <a:ahLst/>
                  <a:cxnLst/>
                  <a:rect l="l" t="t" r="r" b="b"/>
                  <a:pathLst>
                    <a:path w="73187" h="73186" extrusionOk="0">
                      <a:moveTo>
                        <a:pt x="36594" y="0"/>
                      </a:moveTo>
                      <a:cubicBezTo>
                        <a:pt x="16379" y="0"/>
                        <a:pt x="1" y="16378"/>
                        <a:pt x="1" y="36593"/>
                      </a:cubicBezTo>
                      <a:cubicBezTo>
                        <a:pt x="1" y="56774"/>
                        <a:pt x="16379" y="73186"/>
                        <a:pt x="36594" y="73186"/>
                      </a:cubicBezTo>
                      <a:cubicBezTo>
                        <a:pt x="56808" y="73186"/>
                        <a:pt x="73186" y="56774"/>
                        <a:pt x="73186" y="36593"/>
                      </a:cubicBezTo>
                      <a:cubicBezTo>
                        <a:pt x="73186" y="16378"/>
                        <a:pt x="56808" y="0"/>
                        <a:pt x="36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0" name="Google Shape;5130;p117"/>
                <p:cNvSpPr/>
                <p:nvPr/>
              </p:nvSpPr>
              <p:spPr>
                <a:xfrm>
                  <a:off x="3967800" y="4114743"/>
                  <a:ext cx="57858" cy="104690"/>
                </a:xfrm>
                <a:custGeom>
                  <a:avLst/>
                  <a:gdLst/>
                  <a:ahLst/>
                  <a:cxnLst/>
                  <a:rect l="l" t="t" r="r" b="b"/>
                  <a:pathLst>
                    <a:path w="4004" h="7245" extrusionOk="0">
                      <a:moveTo>
                        <a:pt x="3736" y="1"/>
                      </a:moveTo>
                      <a:cubicBezTo>
                        <a:pt x="3642" y="1"/>
                        <a:pt x="3529" y="113"/>
                        <a:pt x="3469" y="173"/>
                      </a:cubicBezTo>
                      <a:cubicBezTo>
                        <a:pt x="3336" y="339"/>
                        <a:pt x="3403" y="440"/>
                        <a:pt x="3269" y="606"/>
                      </a:cubicBezTo>
                      <a:cubicBezTo>
                        <a:pt x="3136" y="773"/>
                        <a:pt x="3136" y="706"/>
                        <a:pt x="3002" y="873"/>
                      </a:cubicBezTo>
                      <a:cubicBezTo>
                        <a:pt x="2936" y="940"/>
                        <a:pt x="2902" y="1040"/>
                        <a:pt x="2869" y="1107"/>
                      </a:cubicBezTo>
                      <a:cubicBezTo>
                        <a:pt x="2769" y="1273"/>
                        <a:pt x="2669" y="1407"/>
                        <a:pt x="2535" y="1540"/>
                      </a:cubicBezTo>
                      <a:cubicBezTo>
                        <a:pt x="2369" y="1707"/>
                        <a:pt x="2169" y="1907"/>
                        <a:pt x="1968" y="2074"/>
                      </a:cubicBezTo>
                      <a:cubicBezTo>
                        <a:pt x="1902" y="2107"/>
                        <a:pt x="1835" y="2174"/>
                        <a:pt x="1735" y="2241"/>
                      </a:cubicBezTo>
                      <a:cubicBezTo>
                        <a:pt x="1641" y="2294"/>
                        <a:pt x="1564" y="2305"/>
                        <a:pt x="1490" y="2305"/>
                      </a:cubicBezTo>
                      <a:cubicBezTo>
                        <a:pt x="1440" y="2305"/>
                        <a:pt x="1392" y="2300"/>
                        <a:pt x="1342" y="2300"/>
                      </a:cubicBezTo>
                      <a:cubicBezTo>
                        <a:pt x="1279" y="2300"/>
                        <a:pt x="1212" y="2308"/>
                        <a:pt x="1134" y="2341"/>
                      </a:cubicBezTo>
                      <a:cubicBezTo>
                        <a:pt x="968" y="2408"/>
                        <a:pt x="834" y="2541"/>
                        <a:pt x="734" y="2708"/>
                      </a:cubicBezTo>
                      <a:cubicBezTo>
                        <a:pt x="634" y="2941"/>
                        <a:pt x="567" y="3175"/>
                        <a:pt x="601" y="3442"/>
                      </a:cubicBezTo>
                      <a:cubicBezTo>
                        <a:pt x="567" y="3842"/>
                        <a:pt x="634" y="3842"/>
                        <a:pt x="601" y="4176"/>
                      </a:cubicBezTo>
                      <a:cubicBezTo>
                        <a:pt x="567" y="4409"/>
                        <a:pt x="534" y="4609"/>
                        <a:pt x="434" y="4809"/>
                      </a:cubicBezTo>
                      <a:cubicBezTo>
                        <a:pt x="267" y="5243"/>
                        <a:pt x="67" y="5276"/>
                        <a:pt x="34" y="5543"/>
                      </a:cubicBezTo>
                      <a:cubicBezTo>
                        <a:pt x="34" y="5643"/>
                        <a:pt x="34" y="5677"/>
                        <a:pt x="67" y="5943"/>
                      </a:cubicBezTo>
                      <a:cubicBezTo>
                        <a:pt x="67" y="6044"/>
                        <a:pt x="67" y="6144"/>
                        <a:pt x="67" y="6244"/>
                      </a:cubicBezTo>
                      <a:cubicBezTo>
                        <a:pt x="67" y="6444"/>
                        <a:pt x="0" y="6511"/>
                        <a:pt x="34" y="6611"/>
                      </a:cubicBezTo>
                      <a:cubicBezTo>
                        <a:pt x="34" y="6711"/>
                        <a:pt x="100" y="6811"/>
                        <a:pt x="167" y="6877"/>
                      </a:cubicBezTo>
                      <a:cubicBezTo>
                        <a:pt x="267" y="7011"/>
                        <a:pt x="401" y="7111"/>
                        <a:pt x="567" y="7144"/>
                      </a:cubicBezTo>
                      <a:cubicBezTo>
                        <a:pt x="701" y="7211"/>
                        <a:pt x="834" y="7244"/>
                        <a:pt x="968" y="7244"/>
                      </a:cubicBezTo>
                      <a:cubicBezTo>
                        <a:pt x="1101" y="7244"/>
                        <a:pt x="1235" y="7211"/>
                        <a:pt x="1368" y="7144"/>
                      </a:cubicBezTo>
                      <a:cubicBezTo>
                        <a:pt x="1501" y="7078"/>
                        <a:pt x="1501" y="6978"/>
                        <a:pt x="1735" y="6410"/>
                      </a:cubicBezTo>
                      <a:cubicBezTo>
                        <a:pt x="1935" y="6044"/>
                        <a:pt x="1935" y="6077"/>
                        <a:pt x="2102" y="5743"/>
                      </a:cubicBezTo>
                      <a:cubicBezTo>
                        <a:pt x="2302" y="5276"/>
                        <a:pt x="2269" y="5243"/>
                        <a:pt x="2402" y="4943"/>
                      </a:cubicBezTo>
                      <a:cubicBezTo>
                        <a:pt x="2569" y="4643"/>
                        <a:pt x="2769" y="4376"/>
                        <a:pt x="2969" y="4109"/>
                      </a:cubicBezTo>
                      <a:cubicBezTo>
                        <a:pt x="3169" y="3842"/>
                        <a:pt x="3336" y="3542"/>
                        <a:pt x="3436" y="3242"/>
                      </a:cubicBezTo>
                      <a:cubicBezTo>
                        <a:pt x="3503" y="2808"/>
                        <a:pt x="3236" y="2541"/>
                        <a:pt x="3403" y="2241"/>
                      </a:cubicBezTo>
                      <a:cubicBezTo>
                        <a:pt x="3462" y="2151"/>
                        <a:pt x="3549" y="2035"/>
                        <a:pt x="3614" y="2035"/>
                      </a:cubicBezTo>
                      <a:cubicBezTo>
                        <a:pt x="3622" y="2035"/>
                        <a:pt x="3629" y="2037"/>
                        <a:pt x="3636" y="2041"/>
                      </a:cubicBezTo>
                      <a:cubicBezTo>
                        <a:pt x="3736" y="2041"/>
                        <a:pt x="3736" y="2207"/>
                        <a:pt x="3803" y="2207"/>
                      </a:cubicBezTo>
                      <a:cubicBezTo>
                        <a:pt x="3870" y="2207"/>
                        <a:pt x="3936" y="1941"/>
                        <a:pt x="3936" y="1941"/>
                      </a:cubicBezTo>
                      <a:cubicBezTo>
                        <a:pt x="4003" y="1707"/>
                        <a:pt x="4003" y="1474"/>
                        <a:pt x="3970" y="1273"/>
                      </a:cubicBezTo>
                      <a:cubicBezTo>
                        <a:pt x="3936" y="740"/>
                        <a:pt x="3936" y="940"/>
                        <a:pt x="3870" y="373"/>
                      </a:cubicBezTo>
                      <a:cubicBezTo>
                        <a:pt x="3836" y="139"/>
                        <a:pt x="3836" y="39"/>
                        <a:pt x="3770" y="6"/>
                      </a:cubicBezTo>
                      <a:cubicBezTo>
                        <a:pt x="3759" y="2"/>
                        <a:pt x="3748" y="1"/>
                        <a:pt x="3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1" name="Google Shape;5131;p117"/>
                <p:cNvSpPr/>
                <p:nvPr/>
              </p:nvSpPr>
              <p:spPr>
                <a:xfrm>
                  <a:off x="3717628" y="3632589"/>
                  <a:ext cx="22672" cy="13915"/>
                </a:xfrm>
                <a:custGeom>
                  <a:avLst/>
                  <a:gdLst/>
                  <a:ahLst/>
                  <a:cxnLst/>
                  <a:rect l="l" t="t" r="r" b="b"/>
                  <a:pathLst>
                    <a:path w="1569" h="963" extrusionOk="0">
                      <a:moveTo>
                        <a:pt x="1487" y="1"/>
                      </a:moveTo>
                      <a:cubicBezTo>
                        <a:pt x="1428" y="1"/>
                        <a:pt x="1324" y="16"/>
                        <a:pt x="1235" y="16"/>
                      </a:cubicBezTo>
                      <a:cubicBezTo>
                        <a:pt x="1002" y="82"/>
                        <a:pt x="1002" y="116"/>
                        <a:pt x="868" y="149"/>
                      </a:cubicBezTo>
                      <a:cubicBezTo>
                        <a:pt x="735" y="149"/>
                        <a:pt x="601" y="149"/>
                        <a:pt x="501" y="82"/>
                      </a:cubicBezTo>
                      <a:cubicBezTo>
                        <a:pt x="383" y="59"/>
                        <a:pt x="315" y="35"/>
                        <a:pt x="262" y="35"/>
                      </a:cubicBezTo>
                      <a:cubicBezTo>
                        <a:pt x="240" y="35"/>
                        <a:pt x="221" y="39"/>
                        <a:pt x="201" y="49"/>
                      </a:cubicBezTo>
                      <a:cubicBezTo>
                        <a:pt x="134" y="49"/>
                        <a:pt x="68" y="82"/>
                        <a:pt x="34" y="149"/>
                      </a:cubicBezTo>
                      <a:cubicBezTo>
                        <a:pt x="1" y="316"/>
                        <a:pt x="168" y="483"/>
                        <a:pt x="268" y="583"/>
                      </a:cubicBezTo>
                      <a:cubicBezTo>
                        <a:pt x="368" y="683"/>
                        <a:pt x="535" y="783"/>
                        <a:pt x="668" y="850"/>
                      </a:cubicBezTo>
                      <a:cubicBezTo>
                        <a:pt x="818" y="925"/>
                        <a:pt x="893" y="962"/>
                        <a:pt x="964" y="962"/>
                      </a:cubicBezTo>
                      <a:cubicBezTo>
                        <a:pt x="987" y="962"/>
                        <a:pt x="1010" y="958"/>
                        <a:pt x="1035" y="950"/>
                      </a:cubicBezTo>
                      <a:cubicBezTo>
                        <a:pt x="1135" y="916"/>
                        <a:pt x="1235" y="850"/>
                        <a:pt x="1269" y="750"/>
                      </a:cubicBezTo>
                      <a:cubicBezTo>
                        <a:pt x="1335" y="616"/>
                        <a:pt x="1269" y="549"/>
                        <a:pt x="1335" y="416"/>
                      </a:cubicBezTo>
                      <a:cubicBezTo>
                        <a:pt x="1402" y="283"/>
                        <a:pt x="1435" y="316"/>
                        <a:pt x="1502" y="182"/>
                      </a:cubicBezTo>
                      <a:cubicBezTo>
                        <a:pt x="1535" y="116"/>
                        <a:pt x="1569" y="49"/>
                        <a:pt x="1535" y="16"/>
                      </a:cubicBezTo>
                      <a:cubicBezTo>
                        <a:pt x="1535" y="5"/>
                        <a:pt x="1517" y="1"/>
                        <a:pt x="14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2" name="Google Shape;5132;p117"/>
                <p:cNvSpPr/>
                <p:nvPr/>
              </p:nvSpPr>
              <p:spPr>
                <a:xfrm>
                  <a:off x="3699319" y="3591277"/>
                  <a:ext cx="7239" cy="13236"/>
                </a:xfrm>
                <a:custGeom>
                  <a:avLst/>
                  <a:gdLst/>
                  <a:ahLst/>
                  <a:cxnLst/>
                  <a:rect l="l" t="t" r="r" b="b"/>
                  <a:pathLst>
                    <a:path w="501" h="916" extrusionOk="0">
                      <a:moveTo>
                        <a:pt x="442" y="1"/>
                      </a:moveTo>
                      <a:cubicBezTo>
                        <a:pt x="360" y="1"/>
                        <a:pt x="190" y="123"/>
                        <a:pt x="100" y="273"/>
                      </a:cubicBezTo>
                      <a:cubicBezTo>
                        <a:pt x="34" y="373"/>
                        <a:pt x="0" y="506"/>
                        <a:pt x="0" y="640"/>
                      </a:cubicBezTo>
                      <a:cubicBezTo>
                        <a:pt x="0" y="673"/>
                        <a:pt x="0" y="873"/>
                        <a:pt x="67" y="907"/>
                      </a:cubicBezTo>
                      <a:cubicBezTo>
                        <a:pt x="79" y="912"/>
                        <a:pt x="89" y="915"/>
                        <a:pt x="97" y="915"/>
                      </a:cubicBezTo>
                      <a:cubicBezTo>
                        <a:pt x="138" y="915"/>
                        <a:pt x="157" y="855"/>
                        <a:pt x="267" y="773"/>
                      </a:cubicBezTo>
                      <a:cubicBezTo>
                        <a:pt x="334" y="706"/>
                        <a:pt x="401" y="640"/>
                        <a:pt x="467" y="573"/>
                      </a:cubicBezTo>
                      <a:cubicBezTo>
                        <a:pt x="467" y="473"/>
                        <a:pt x="501" y="373"/>
                        <a:pt x="501" y="306"/>
                      </a:cubicBezTo>
                      <a:cubicBezTo>
                        <a:pt x="501" y="106"/>
                        <a:pt x="501" y="39"/>
                        <a:pt x="467" y="6"/>
                      </a:cubicBezTo>
                      <a:cubicBezTo>
                        <a:pt x="460" y="2"/>
                        <a:pt x="452" y="1"/>
                        <a:pt x="4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3" name="Google Shape;5133;p117"/>
                <p:cNvSpPr/>
                <p:nvPr/>
              </p:nvSpPr>
              <p:spPr>
                <a:xfrm>
                  <a:off x="3689681" y="3606709"/>
                  <a:ext cx="13019" cy="19970"/>
                </a:xfrm>
                <a:custGeom>
                  <a:avLst/>
                  <a:gdLst/>
                  <a:ahLst/>
                  <a:cxnLst/>
                  <a:rect l="l" t="t" r="r" b="b"/>
                  <a:pathLst>
                    <a:path w="901" h="1382" extrusionOk="0">
                      <a:moveTo>
                        <a:pt x="626" y="0"/>
                      </a:moveTo>
                      <a:cubicBezTo>
                        <a:pt x="562" y="0"/>
                        <a:pt x="474" y="12"/>
                        <a:pt x="434" y="72"/>
                      </a:cubicBezTo>
                      <a:cubicBezTo>
                        <a:pt x="334" y="172"/>
                        <a:pt x="467" y="306"/>
                        <a:pt x="401" y="472"/>
                      </a:cubicBezTo>
                      <a:cubicBezTo>
                        <a:pt x="367" y="572"/>
                        <a:pt x="334" y="539"/>
                        <a:pt x="200" y="706"/>
                      </a:cubicBezTo>
                      <a:cubicBezTo>
                        <a:pt x="67" y="873"/>
                        <a:pt x="34" y="906"/>
                        <a:pt x="0" y="1039"/>
                      </a:cubicBezTo>
                      <a:cubicBezTo>
                        <a:pt x="0" y="1140"/>
                        <a:pt x="100" y="1373"/>
                        <a:pt x="234" y="1373"/>
                      </a:cubicBezTo>
                      <a:cubicBezTo>
                        <a:pt x="258" y="1379"/>
                        <a:pt x="278" y="1382"/>
                        <a:pt x="295" y="1382"/>
                      </a:cubicBezTo>
                      <a:cubicBezTo>
                        <a:pt x="371" y="1382"/>
                        <a:pt x="386" y="1327"/>
                        <a:pt x="467" y="1273"/>
                      </a:cubicBezTo>
                      <a:cubicBezTo>
                        <a:pt x="601" y="1140"/>
                        <a:pt x="701" y="1006"/>
                        <a:pt x="734" y="839"/>
                      </a:cubicBezTo>
                      <a:cubicBezTo>
                        <a:pt x="834" y="639"/>
                        <a:pt x="734" y="673"/>
                        <a:pt x="834" y="372"/>
                      </a:cubicBezTo>
                      <a:cubicBezTo>
                        <a:pt x="868" y="239"/>
                        <a:pt x="901" y="172"/>
                        <a:pt x="868" y="105"/>
                      </a:cubicBezTo>
                      <a:cubicBezTo>
                        <a:pt x="834" y="39"/>
                        <a:pt x="767" y="5"/>
                        <a:pt x="701" y="5"/>
                      </a:cubicBezTo>
                      <a:cubicBezTo>
                        <a:pt x="701" y="5"/>
                        <a:pt x="669" y="0"/>
                        <a:pt x="6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4" name="Google Shape;5134;p117"/>
                <p:cNvSpPr/>
                <p:nvPr/>
              </p:nvSpPr>
              <p:spPr>
                <a:xfrm>
                  <a:off x="3775962" y="3630393"/>
                  <a:ext cx="3873" cy="4003"/>
                </a:xfrm>
                <a:custGeom>
                  <a:avLst/>
                  <a:gdLst/>
                  <a:ahLst/>
                  <a:cxnLst/>
                  <a:rect l="l" t="t" r="r" b="b"/>
                  <a:pathLst>
                    <a:path w="268" h="277" extrusionOk="0">
                      <a:moveTo>
                        <a:pt x="100" y="1"/>
                      </a:moveTo>
                      <a:cubicBezTo>
                        <a:pt x="34" y="34"/>
                        <a:pt x="0" y="101"/>
                        <a:pt x="0" y="168"/>
                      </a:cubicBezTo>
                      <a:cubicBezTo>
                        <a:pt x="27" y="222"/>
                        <a:pt x="77" y="277"/>
                        <a:pt x="130" y="277"/>
                      </a:cubicBezTo>
                      <a:cubicBezTo>
                        <a:pt x="142" y="277"/>
                        <a:pt x="155" y="274"/>
                        <a:pt x="167" y="268"/>
                      </a:cubicBezTo>
                      <a:cubicBezTo>
                        <a:pt x="200" y="234"/>
                        <a:pt x="234" y="201"/>
                        <a:pt x="234" y="168"/>
                      </a:cubicBezTo>
                      <a:cubicBezTo>
                        <a:pt x="267" y="101"/>
                        <a:pt x="200" y="34"/>
                        <a:pt x="1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5" name="Google Shape;5135;p117"/>
                <p:cNvSpPr/>
                <p:nvPr/>
              </p:nvSpPr>
              <p:spPr>
                <a:xfrm>
                  <a:off x="3778361" y="3636303"/>
                  <a:ext cx="2428" cy="2037"/>
                </a:xfrm>
                <a:custGeom>
                  <a:avLst/>
                  <a:gdLst/>
                  <a:ahLst/>
                  <a:cxnLst/>
                  <a:rect l="l" t="t" r="r" b="b"/>
                  <a:pathLst>
                    <a:path w="168" h="141" extrusionOk="0">
                      <a:moveTo>
                        <a:pt x="72" y="0"/>
                      </a:moveTo>
                      <a:cubicBezTo>
                        <a:pt x="51" y="0"/>
                        <a:pt x="34" y="9"/>
                        <a:pt x="34" y="26"/>
                      </a:cubicBezTo>
                      <a:cubicBezTo>
                        <a:pt x="1" y="59"/>
                        <a:pt x="1" y="126"/>
                        <a:pt x="34" y="126"/>
                      </a:cubicBezTo>
                      <a:cubicBezTo>
                        <a:pt x="45" y="137"/>
                        <a:pt x="60" y="140"/>
                        <a:pt x="75" y="140"/>
                      </a:cubicBezTo>
                      <a:cubicBezTo>
                        <a:pt x="105" y="140"/>
                        <a:pt x="134" y="126"/>
                        <a:pt x="134" y="126"/>
                      </a:cubicBezTo>
                      <a:cubicBezTo>
                        <a:pt x="168" y="92"/>
                        <a:pt x="168" y="59"/>
                        <a:pt x="134" y="26"/>
                      </a:cubicBezTo>
                      <a:cubicBezTo>
                        <a:pt x="118" y="9"/>
                        <a:pt x="93" y="0"/>
                        <a:pt x="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6" name="Google Shape;5136;p117"/>
                <p:cNvSpPr/>
                <p:nvPr/>
              </p:nvSpPr>
              <p:spPr>
                <a:xfrm>
                  <a:off x="3783664" y="3632907"/>
                  <a:ext cx="15924" cy="17456"/>
                </a:xfrm>
                <a:custGeom>
                  <a:avLst/>
                  <a:gdLst/>
                  <a:ahLst/>
                  <a:cxnLst/>
                  <a:rect l="l" t="t" r="r" b="b"/>
                  <a:pathLst>
                    <a:path w="1102" h="1208" extrusionOk="0">
                      <a:moveTo>
                        <a:pt x="269" y="0"/>
                      </a:moveTo>
                      <a:cubicBezTo>
                        <a:pt x="213" y="0"/>
                        <a:pt x="157" y="8"/>
                        <a:pt x="101" y="27"/>
                      </a:cubicBezTo>
                      <a:cubicBezTo>
                        <a:pt x="101" y="27"/>
                        <a:pt x="1" y="127"/>
                        <a:pt x="1" y="194"/>
                      </a:cubicBezTo>
                      <a:cubicBezTo>
                        <a:pt x="1" y="261"/>
                        <a:pt x="68" y="294"/>
                        <a:pt x="101" y="361"/>
                      </a:cubicBezTo>
                      <a:cubicBezTo>
                        <a:pt x="101" y="461"/>
                        <a:pt x="34" y="527"/>
                        <a:pt x="68" y="594"/>
                      </a:cubicBezTo>
                      <a:cubicBezTo>
                        <a:pt x="68" y="661"/>
                        <a:pt x="168" y="694"/>
                        <a:pt x="234" y="728"/>
                      </a:cubicBezTo>
                      <a:cubicBezTo>
                        <a:pt x="284" y="744"/>
                        <a:pt x="326" y="744"/>
                        <a:pt x="364" y="744"/>
                      </a:cubicBezTo>
                      <a:cubicBezTo>
                        <a:pt x="401" y="744"/>
                        <a:pt x="435" y="744"/>
                        <a:pt x="468" y="761"/>
                      </a:cubicBezTo>
                      <a:cubicBezTo>
                        <a:pt x="635" y="861"/>
                        <a:pt x="568" y="1128"/>
                        <a:pt x="701" y="1195"/>
                      </a:cubicBezTo>
                      <a:cubicBezTo>
                        <a:pt x="719" y="1203"/>
                        <a:pt x="740" y="1208"/>
                        <a:pt x="760" y="1208"/>
                      </a:cubicBezTo>
                      <a:cubicBezTo>
                        <a:pt x="817" y="1208"/>
                        <a:pt x="877" y="1177"/>
                        <a:pt x="902" y="1128"/>
                      </a:cubicBezTo>
                      <a:cubicBezTo>
                        <a:pt x="902" y="1061"/>
                        <a:pt x="902" y="1028"/>
                        <a:pt x="902" y="961"/>
                      </a:cubicBezTo>
                      <a:cubicBezTo>
                        <a:pt x="768" y="694"/>
                        <a:pt x="668" y="627"/>
                        <a:pt x="701" y="561"/>
                      </a:cubicBezTo>
                      <a:cubicBezTo>
                        <a:pt x="726" y="486"/>
                        <a:pt x="789" y="448"/>
                        <a:pt x="861" y="448"/>
                      </a:cubicBezTo>
                      <a:cubicBezTo>
                        <a:pt x="885" y="448"/>
                        <a:pt x="910" y="452"/>
                        <a:pt x="935" y="461"/>
                      </a:cubicBezTo>
                      <a:cubicBezTo>
                        <a:pt x="992" y="461"/>
                        <a:pt x="1049" y="534"/>
                        <a:pt x="1085" y="534"/>
                      </a:cubicBezTo>
                      <a:cubicBezTo>
                        <a:pt x="1091" y="534"/>
                        <a:pt x="1097" y="532"/>
                        <a:pt x="1102" y="527"/>
                      </a:cubicBezTo>
                      <a:cubicBezTo>
                        <a:pt x="1102" y="527"/>
                        <a:pt x="1102" y="427"/>
                        <a:pt x="1035" y="361"/>
                      </a:cubicBezTo>
                      <a:cubicBezTo>
                        <a:pt x="968" y="261"/>
                        <a:pt x="868" y="194"/>
                        <a:pt x="735" y="127"/>
                      </a:cubicBezTo>
                      <a:cubicBezTo>
                        <a:pt x="566" y="55"/>
                        <a:pt x="415" y="0"/>
                        <a:pt x="2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7" name="Google Shape;5137;p117"/>
                <p:cNvSpPr/>
                <p:nvPr/>
              </p:nvSpPr>
              <p:spPr>
                <a:xfrm>
                  <a:off x="3800542" y="3655464"/>
                  <a:ext cx="20736" cy="6647"/>
                </a:xfrm>
                <a:custGeom>
                  <a:avLst/>
                  <a:gdLst/>
                  <a:ahLst/>
                  <a:cxnLst/>
                  <a:rect l="l" t="t" r="r" b="b"/>
                  <a:pathLst>
                    <a:path w="1435" h="460" extrusionOk="0">
                      <a:moveTo>
                        <a:pt x="0" y="0"/>
                      </a:moveTo>
                      <a:cubicBezTo>
                        <a:pt x="0" y="34"/>
                        <a:pt x="100" y="234"/>
                        <a:pt x="267" y="334"/>
                      </a:cubicBezTo>
                      <a:cubicBezTo>
                        <a:pt x="401" y="401"/>
                        <a:pt x="567" y="434"/>
                        <a:pt x="734" y="434"/>
                      </a:cubicBezTo>
                      <a:cubicBezTo>
                        <a:pt x="818" y="451"/>
                        <a:pt x="893" y="459"/>
                        <a:pt x="968" y="459"/>
                      </a:cubicBezTo>
                      <a:cubicBezTo>
                        <a:pt x="1043" y="459"/>
                        <a:pt x="1118" y="451"/>
                        <a:pt x="1201" y="434"/>
                      </a:cubicBezTo>
                      <a:cubicBezTo>
                        <a:pt x="1235" y="434"/>
                        <a:pt x="1435" y="401"/>
                        <a:pt x="1435" y="334"/>
                      </a:cubicBezTo>
                      <a:cubicBezTo>
                        <a:pt x="1435" y="267"/>
                        <a:pt x="1135" y="201"/>
                        <a:pt x="901" y="201"/>
                      </a:cubicBezTo>
                      <a:cubicBezTo>
                        <a:pt x="784" y="201"/>
                        <a:pt x="701" y="209"/>
                        <a:pt x="626" y="209"/>
                      </a:cubicBezTo>
                      <a:cubicBezTo>
                        <a:pt x="551" y="209"/>
                        <a:pt x="484" y="201"/>
                        <a:pt x="401" y="167"/>
                      </a:cubicBezTo>
                      <a:lnTo>
                        <a:pt x="234" y="101"/>
                      </a:lnTo>
                      <a:cubicBezTo>
                        <a:pt x="67"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8" name="Google Shape;5138;p117"/>
                <p:cNvSpPr/>
                <p:nvPr/>
              </p:nvSpPr>
              <p:spPr>
                <a:xfrm>
                  <a:off x="4284472" y="3915752"/>
                  <a:ext cx="14002" cy="31992"/>
                </a:xfrm>
                <a:custGeom>
                  <a:avLst/>
                  <a:gdLst/>
                  <a:ahLst/>
                  <a:cxnLst/>
                  <a:rect l="l" t="t" r="r" b="b"/>
                  <a:pathLst>
                    <a:path w="969" h="2214" extrusionOk="0">
                      <a:moveTo>
                        <a:pt x="335" y="0"/>
                      </a:moveTo>
                      <a:cubicBezTo>
                        <a:pt x="301" y="0"/>
                        <a:pt x="268" y="67"/>
                        <a:pt x="134" y="634"/>
                      </a:cubicBezTo>
                      <a:cubicBezTo>
                        <a:pt x="68" y="868"/>
                        <a:pt x="34" y="1068"/>
                        <a:pt x="1" y="1268"/>
                      </a:cubicBezTo>
                      <a:cubicBezTo>
                        <a:pt x="1" y="1601"/>
                        <a:pt x="134" y="1635"/>
                        <a:pt x="134" y="2002"/>
                      </a:cubicBezTo>
                      <a:cubicBezTo>
                        <a:pt x="134" y="2102"/>
                        <a:pt x="134" y="2169"/>
                        <a:pt x="168" y="2202"/>
                      </a:cubicBezTo>
                      <a:cubicBezTo>
                        <a:pt x="183" y="2209"/>
                        <a:pt x="210" y="2214"/>
                        <a:pt x="244" y="2214"/>
                      </a:cubicBezTo>
                      <a:cubicBezTo>
                        <a:pt x="363" y="2214"/>
                        <a:pt x="572" y="2164"/>
                        <a:pt x="701" y="2035"/>
                      </a:cubicBezTo>
                      <a:cubicBezTo>
                        <a:pt x="868" y="1902"/>
                        <a:pt x="968" y="1702"/>
                        <a:pt x="968" y="1468"/>
                      </a:cubicBezTo>
                      <a:cubicBezTo>
                        <a:pt x="968" y="1235"/>
                        <a:pt x="868" y="1168"/>
                        <a:pt x="635" y="634"/>
                      </a:cubicBezTo>
                      <a:cubicBezTo>
                        <a:pt x="468" y="234"/>
                        <a:pt x="435" y="0"/>
                        <a:pt x="3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9" name="Google Shape;5139;p117"/>
                <p:cNvSpPr/>
                <p:nvPr/>
              </p:nvSpPr>
              <p:spPr>
                <a:xfrm>
                  <a:off x="4379438" y="3951414"/>
                  <a:ext cx="34232" cy="108621"/>
                </a:xfrm>
                <a:custGeom>
                  <a:avLst/>
                  <a:gdLst/>
                  <a:ahLst/>
                  <a:cxnLst/>
                  <a:rect l="l" t="t" r="r" b="b"/>
                  <a:pathLst>
                    <a:path w="2369" h="7517" extrusionOk="0">
                      <a:moveTo>
                        <a:pt x="234" y="1"/>
                      </a:moveTo>
                      <a:cubicBezTo>
                        <a:pt x="134" y="34"/>
                        <a:pt x="100" y="268"/>
                        <a:pt x="67" y="334"/>
                      </a:cubicBezTo>
                      <a:cubicBezTo>
                        <a:pt x="67" y="434"/>
                        <a:pt x="0" y="1001"/>
                        <a:pt x="367" y="1235"/>
                      </a:cubicBezTo>
                      <a:cubicBezTo>
                        <a:pt x="434" y="1302"/>
                        <a:pt x="534" y="1335"/>
                        <a:pt x="567" y="1435"/>
                      </a:cubicBezTo>
                      <a:cubicBezTo>
                        <a:pt x="601" y="1535"/>
                        <a:pt x="567" y="1535"/>
                        <a:pt x="567" y="1669"/>
                      </a:cubicBezTo>
                      <a:cubicBezTo>
                        <a:pt x="567" y="1769"/>
                        <a:pt x="567" y="1902"/>
                        <a:pt x="567" y="2002"/>
                      </a:cubicBezTo>
                      <a:cubicBezTo>
                        <a:pt x="601" y="2136"/>
                        <a:pt x="667" y="2169"/>
                        <a:pt x="768" y="2369"/>
                      </a:cubicBezTo>
                      <a:cubicBezTo>
                        <a:pt x="834" y="2469"/>
                        <a:pt x="868" y="2569"/>
                        <a:pt x="901" y="2669"/>
                      </a:cubicBezTo>
                      <a:cubicBezTo>
                        <a:pt x="968" y="2936"/>
                        <a:pt x="834" y="3070"/>
                        <a:pt x="801" y="3336"/>
                      </a:cubicBezTo>
                      <a:cubicBezTo>
                        <a:pt x="801" y="3637"/>
                        <a:pt x="901" y="3570"/>
                        <a:pt x="1001" y="3970"/>
                      </a:cubicBezTo>
                      <a:cubicBezTo>
                        <a:pt x="1034" y="4304"/>
                        <a:pt x="1034" y="4637"/>
                        <a:pt x="1001" y="4971"/>
                      </a:cubicBezTo>
                      <a:cubicBezTo>
                        <a:pt x="934" y="5171"/>
                        <a:pt x="901" y="5371"/>
                        <a:pt x="901" y="5571"/>
                      </a:cubicBezTo>
                      <a:cubicBezTo>
                        <a:pt x="934" y="5872"/>
                        <a:pt x="1034" y="5905"/>
                        <a:pt x="1034" y="6138"/>
                      </a:cubicBezTo>
                      <a:cubicBezTo>
                        <a:pt x="1001" y="6339"/>
                        <a:pt x="868" y="6439"/>
                        <a:pt x="868" y="6672"/>
                      </a:cubicBezTo>
                      <a:cubicBezTo>
                        <a:pt x="868" y="6772"/>
                        <a:pt x="934" y="6772"/>
                        <a:pt x="1001" y="7072"/>
                      </a:cubicBezTo>
                      <a:cubicBezTo>
                        <a:pt x="1101" y="7373"/>
                        <a:pt x="1068" y="7439"/>
                        <a:pt x="1168" y="7506"/>
                      </a:cubicBezTo>
                      <a:cubicBezTo>
                        <a:pt x="1183" y="7514"/>
                        <a:pt x="1199" y="7517"/>
                        <a:pt x="1217" y="7517"/>
                      </a:cubicBezTo>
                      <a:cubicBezTo>
                        <a:pt x="1358" y="7517"/>
                        <a:pt x="1572" y="7306"/>
                        <a:pt x="1601" y="7306"/>
                      </a:cubicBezTo>
                      <a:cubicBezTo>
                        <a:pt x="1835" y="7072"/>
                        <a:pt x="1835" y="6872"/>
                        <a:pt x="2068" y="6239"/>
                      </a:cubicBezTo>
                      <a:cubicBezTo>
                        <a:pt x="2235" y="5805"/>
                        <a:pt x="2369" y="5538"/>
                        <a:pt x="2302" y="5471"/>
                      </a:cubicBezTo>
                      <a:cubicBezTo>
                        <a:pt x="2281" y="5457"/>
                        <a:pt x="2255" y="5452"/>
                        <a:pt x="2228" y="5452"/>
                      </a:cubicBezTo>
                      <a:cubicBezTo>
                        <a:pt x="2152" y="5452"/>
                        <a:pt x="2062" y="5491"/>
                        <a:pt x="2009" y="5491"/>
                      </a:cubicBezTo>
                      <a:cubicBezTo>
                        <a:pt x="1990" y="5491"/>
                        <a:pt x="1975" y="5485"/>
                        <a:pt x="1968" y="5471"/>
                      </a:cubicBezTo>
                      <a:cubicBezTo>
                        <a:pt x="1902" y="5371"/>
                        <a:pt x="1968" y="5338"/>
                        <a:pt x="2035" y="5104"/>
                      </a:cubicBezTo>
                      <a:cubicBezTo>
                        <a:pt x="2102" y="4871"/>
                        <a:pt x="2135" y="4704"/>
                        <a:pt x="2035" y="4571"/>
                      </a:cubicBezTo>
                      <a:cubicBezTo>
                        <a:pt x="1968" y="4471"/>
                        <a:pt x="1935" y="4504"/>
                        <a:pt x="1902" y="4404"/>
                      </a:cubicBezTo>
                      <a:cubicBezTo>
                        <a:pt x="1835" y="4304"/>
                        <a:pt x="1835" y="4170"/>
                        <a:pt x="1902" y="4070"/>
                      </a:cubicBezTo>
                      <a:cubicBezTo>
                        <a:pt x="2002" y="3770"/>
                        <a:pt x="2202" y="3737"/>
                        <a:pt x="2169" y="3603"/>
                      </a:cubicBezTo>
                      <a:cubicBezTo>
                        <a:pt x="2169" y="3437"/>
                        <a:pt x="2035" y="3470"/>
                        <a:pt x="1935" y="3270"/>
                      </a:cubicBezTo>
                      <a:cubicBezTo>
                        <a:pt x="1868" y="3070"/>
                        <a:pt x="1835" y="2869"/>
                        <a:pt x="1835" y="2703"/>
                      </a:cubicBezTo>
                      <a:cubicBezTo>
                        <a:pt x="1835" y="2603"/>
                        <a:pt x="1835" y="2536"/>
                        <a:pt x="1802" y="2469"/>
                      </a:cubicBezTo>
                      <a:cubicBezTo>
                        <a:pt x="1735" y="2336"/>
                        <a:pt x="1668" y="2369"/>
                        <a:pt x="1568" y="2236"/>
                      </a:cubicBezTo>
                      <a:cubicBezTo>
                        <a:pt x="1501" y="2136"/>
                        <a:pt x="1468" y="1969"/>
                        <a:pt x="1468" y="1835"/>
                      </a:cubicBezTo>
                      <a:cubicBezTo>
                        <a:pt x="1435" y="1669"/>
                        <a:pt x="1468" y="1669"/>
                        <a:pt x="1435" y="1569"/>
                      </a:cubicBezTo>
                      <a:cubicBezTo>
                        <a:pt x="1335" y="1235"/>
                        <a:pt x="1101" y="1235"/>
                        <a:pt x="1068" y="935"/>
                      </a:cubicBezTo>
                      <a:cubicBezTo>
                        <a:pt x="1034" y="768"/>
                        <a:pt x="1134" y="701"/>
                        <a:pt x="1034" y="534"/>
                      </a:cubicBezTo>
                      <a:cubicBezTo>
                        <a:pt x="1001" y="468"/>
                        <a:pt x="968" y="401"/>
                        <a:pt x="901" y="334"/>
                      </a:cubicBezTo>
                      <a:cubicBezTo>
                        <a:pt x="801" y="268"/>
                        <a:pt x="734" y="301"/>
                        <a:pt x="601" y="268"/>
                      </a:cubicBezTo>
                      <a:cubicBezTo>
                        <a:pt x="367" y="168"/>
                        <a:pt x="301" y="1"/>
                        <a:pt x="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0" name="Google Shape;5140;p117"/>
                <p:cNvSpPr/>
                <p:nvPr/>
              </p:nvSpPr>
              <p:spPr>
                <a:xfrm>
                  <a:off x="4380883" y="3992741"/>
                  <a:ext cx="6286" cy="7456"/>
                </a:xfrm>
                <a:custGeom>
                  <a:avLst/>
                  <a:gdLst/>
                  <a:ahLst/>
                  <a:cxnLst/>
                  <a:rect l="l" t="t" r="r" b="b"/>
                  <a:pathLst>
                    <a:path w="435" h="516" extrusionOk="0">
                      <a:moveTo>
                        <a:pt x="200" y="1"/>
                      </a:moveTo>
                      <a:cubicBezTo>
                        <a:pt x="179" y="1"/>
                        <a:pt x="157" y="4"/>
                        <a:pt x="134" y="9"/>
                      </a:cubicBezTo>
                      <a:cubicBezTo>
                        <a:pt x="0" y="76"/>
                        <a:pt x="34" y="443"/>
                        <a:pt x="167" y="510"/>
                      </a:cubicBezTo>
                      <a:cubicBezTo>
                        <a:pt x="178" y="513"/>
                        <a:pt x="189" y="515"/>
                        <a:pt x="199" y="515"/>
                      </a:cubicBezTo>
                      <a:cubicBezTo>
                        <a:pt x="288" y="515"/>
                        <a:pt x="374" y="399"/>
                        <a:pt x="434" y="310"/>
                      </a:cubicBezTo>
                      <a:cubicBezTo>
                        <a:pt x="434" y="243"/>
                        <a:pt x="434" y="210"/>
                        <a:pt x="434" y="176"/>
                      </a:cubicBezTo>
                      <a:cubicBezTo>
                        <a:pt x="379" y="66"/>
                        <a:pt x="301" y="1"/>
                        <a:pt x="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1" name="Google Shape;5141;p117"/>
                <p:cNvSpPr/>
                <p:nvPr/>
              </p:nvSpPr>
              <p:spPr>
                <a:xfrm>
                  <a:off x="4383296" y="4015529"/>
                  <a:ext cx="4349" cy="5318"/>
                </a:xfrm>
                <a:custGeom>
                  <a:avLst/>
                  <a:gdLst/>
                  <a:ahLst/>
                  <a:cxnLst/>
                  <a:rect l="l" t="t" r="r" b="b"/>
                  <a:pathLst>
                    <a:path w="301" h="368" extrusionOk="0">
                      <a:moveTo>
                        <a:pt x="167" y="0"/>
                      </a:moveTo>
                      <a:cubicBezTo>
                        <a:pt x="100" y="0"/>
                        <a:pt x="0" y="234"/>
                        <a:pt x="100" y="334"/>
                      </a:cubicBezTo>
                      <a:cubicBezTo>
                        <a:pt x="134" y="367"/>
                        <a:pt x="200" y="367"/>
                        <a:pt x="234" y="367"/>
                      </a:cubicBezTo>
                      <a:cubicBezTo>
                        <a:pt x="300" y="334"/>
                        <a:pt x="267" y="267"/>
                        <a:pt x="267" y="200"/>
                      </a:cubicBezTo>
                      <a:cubicBezTo>
                        <a:pt x="267" y="100"/>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2" name="Google Shape;5142;p117"/>
                <p:cNvSpPr/>
                <p:nvPr/>
              </p:nvSpPr>
              <p:spPr>
                <a:xfrm>
                  <a:off x="4383773" y="4005891"/>
                  <a:ext cx="4349" cy="3887"/>
                </a:xfrm>
                <a:custGeom>
                  <a:avLst/>
                  <a:gdLst/>
                  <a:ahLst/>
                  <a:cxnLst/>
                  <a:rect l="l" t="t" r="r" b="b"/>
                  <a:pathLst>
                    <a:path w="301" h="269" extrusionOk="0">
                      <a:moveTo>
                        <a:pt x="134" y="0"/>
                      </a:moveTo>
                      <a:cubicBezTo>
                        <a:pt x="67" y="0"/>
                        <a:pt x="1" y="100"/>
                        <a:pt x="34" y="167"/>
                      </a:cubicBezTo>
                      <a:cubicBezTo>
                        <a:pt x="55" y="232"/>
                        <a:pt x="105" y="268"/>
                        <a:pt x="164" y="268"/>
                      </a:cubicBezTo>
                      <a:cubicBezTo>
                        <a:pt x="196" y="268"/>
                        <a:pt x="232" y="257"/>
                        <a:pt x="267" y="234"/>
                      </a:cubicBezTo>
                      <a:cubicBezTo>
                        <a:pt x="301" y="167"/>
                        <a:pt x="234" y="0"/>
                        <a:pt x="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3" name="Google Shape;5143;p117"/>
                <p:cNvSpPr/>
                <p:nvPr/>
              </p:nvSpPr>
              <p:spPr>
                <a:xfrm>
                  <a:off x="4378946" y="3977453"/>
                  <a:ext cx="5809" cy="6531"/>
                </a:xfrm>
                <a:custGeom>
                  <a:avLst/>
                  <a:gdLst/>
                  <a:ahLst/>
                  <a:cxnLst/>
                  <a:rect l="l" t="t" r="r" b="b"/>
                  <a:pathLst>
                    <a:path w="402" h="452" extrusionOk="0">
                      <a:moveTo>
                        <a:pt x="101" y="0"/>
                      </a:moveTo>
                      <a:cubicBezTo>
                        <a:pt x="34" y="0"/>
                        <a:pt x="1" y="133"/>
                        <a:pt x="34" y="200"/>
                      </a:cubicBezTo>
                      <a:cubicBezTo>
                        <a:pt x="62" y="337"/>
                        <a:pt x="201" y="451"/>
                        <a:pt x="287" y="451"/>
                      </a:cubicBezTo>
                      <a:cubicBezTo>
                        <a:pt x="306" y="451"/>
                        <a:pt x="323" y="446"/>
                        <a:pt x="335" y="434"/>
                      </a:cubicBezTo>
                      <a:cubicBezTo>
                        <a:pt x="401" y="400"/>
                        <a:pt x="335" y="234"/>
                        <a:pt x="268" y="167"/>
                      </a:cubicBezTo>
                      <a:cubicBezTo>
                        <a:pt x="168" y="67"/>
                        <a:pt x="168" y="0"/>
                        <a:pt x="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4" name="Google Shape;5144;p117"/>
                <p:cNvSpPr/>
                <p:nvPr/>
              </p:nvSpPr>
              <p:spPr>
                <a:xfrm>
                  <a:off x="4385694" y="4032883"/>
                  <a:ext cx="2919" cy="7312"/>
                </a:xfrm>
                <a:custGeom>
                  <a:avLst/>
                  <a:gdLst/>
                  <a:ahLst/>
                  <a:cxnLst/>
                  <a:rect l="l" t="t" r="r" b="b"/>
                  <a:pathLst>
                    <a:path w="202" h="506" extrusionOk="0">
                      <a:moveTo>
                        <a:pt x="68" y="0"/>
                      </a:moveTo>
                      <a:cubicBezTo>
                        <a:pt x="1" y="0"/>
                        <a:pt x="1" y="500"/>
                        <a:pt x="68" y="500"/>
                      </a:cubicBezTo>
                      <a:cubicBezTo>
                        <a:pt x="75" y="504"/>
                        <a:pt x="82" y="506"/>
                        <a:pt x="88" y="506"/>
                      </a:cubicBezTo>
                      <a:cubicBezTo>
                        <a:pt x="142" y="506"/>
                        <a:pt x="171" y="390"/>
                        <a:pt x="201" y="300"/>
                      </a:cubicBezTo>
                      <a:cubicBezTo>
                        <a:pt x="201" y="167"/>
                        <a:pt x="134" y="0"/>
                        <a:pt x="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5" name="Google Shape;5145;p117"/>
                <p:cNvSpPr/>
                <p:nvPr/>
              </p:nvSpPr>
              <p:spPr>
                <a:xfrm>
                  <a:off x="4394856" y="4065078"/>
                  <a:ext cx="25085" cy="23250"/>
                </a:xfrm>
                <a:custGeom>
                  <a:avLst/>
                  <a:gdLst/>
                  <a:ahLst/>
                  <a:cxnLst/>
                  <a:rect l="l" t="t" r="r" b="b"/>
                  <a:pathLst>
                    <a:path w="1736" h="1609" extrusionOk="0">
                      <a:moveTo>
                        <a:pt x="284" y="1"/>
                      </a:moveTo>
                      <a:cubicBezTo>
                        <a:pt x="268" y="1"/>
                        <a:pt x="252" y="3"/>
                        <a:pt x="234" y="7"/>
                      </a:cubicBezTo>
                      <a:cubicBezTo>
                        <a:pt x="101" y="7"/>
                        <a:pt x="1" y="140"/>
                        <a:pt x="1" y="274"/>
                      </a:cubicBezTo>
                      <a:cubicBezTo>
                        <a:pt x="1" y="341"/>
                        <a:pt x="34" y="341"/>
                        <a:pt x="67" y="441"/>
                      </a:cubicBezTo>
                      <a:cubicBezTo>
                        <a:pt x="101" y="541"/>
                        <a:pt x="34" y="641"/>
                        <a:pt x="67" y="741"/>
                      </a:cubicBezTo>
                      <a:cubicBezTo>
                        <a:pt x="151" y="880"/>
                        <a:pt x="281" y="949"/>
                        <a:pt x="418" y="949"/>
                      </a:cubicBezTo>
                      <a:cubicBezTo>
                        <a:pt x="446" y="949"/>
                        <a:pt x="473" y="947"/>
                        <a:pt x="501" y="941"/>
                      </a:cubicBezTo>
                      <a:cubicBezTo>
                        <a:pt x="601" y="941"/>
                        <a:pt x="635" y="908"/>
                        <a:pt x="701" y="908"/>
                      </a:cubicBezTo>
                      <a:cubicBezTo>
                        <a:pt x="735" y="941"/>
                        <a:pt x="735" y="1108"/>
                        <a:pt x="868" y="1241"/>
                      </a:cubicBezTo>
                      <a:cubicBezTo>
                        <a:pt x="901" y="1275"/>
                        <a:pt x="1001" y="1308"/>
                        <a:pt x="1068" y="1341"/>
                      </a:cubicBezTo>
                      <a:cubicBezTo>
                        <a:pt x="1235" y="1408"/>
                        <a:pt x="1302" y="1375"/>
                        <a:pt x="1368" y="1441"/>
                      </a:cubicBezTo>
                      <a:cubicBezTo>
                        <a:pt x="1435" y="1508"/>
                        <a:pt x="1368" y="1542"/>
                        <a:pt x="1435" y="1575"/>
                      </a:cubicBezTo>
                      <a:cubicBezTo>
                        <a:pt x="1468" y="1608"/>
                        <a:pt x="1535" y="1608"/>
                        <a:pt x="1569" y="1608"/>
                      </a:cubicBezTo>
                      <a:cubicBezTo>
                        <a:pt x="1669" y="1542"/>
                        <a:pt x="1735" y="1441"/>
                        <a:pt x="1702" y="1341"/>
                      </a:cubicBezTo>
                      <a:cubicBezTo>
                        <a:pt x="1669" y="1208"/>
                        <a:pt x="1502" y="1241"/>
                        <a:pt x="1335" y="1074"/>
                      </a:cubicBezTo>
                      <a:cubicBezTo>
                        <a:pt x="1268" y="1008"/>
                        <a:pt x="1202" y="941"/>
                        <a:pt x="1202" y="874"/>
                      </a:cubicBezTo>
                      <a:cubicBezTo>
                        <a:pt x="1235" y="708"/>
                        <a:pt x="1535" y="708"/>
                        <a:pt x="1635" y="474"/>
                      </a:cubicBezTo>
                      <a:cubicBezTo>
                        <a:pt x="1635" y="441"/>
                        <a:pt x="1635" y="374"/>
                        <a:pt x="1635" y="307"/>
                      </a:cubicBezTo>
                      <a:cubicBezTo>
                        <a:pt x="1593" y="202"/>
                        <a:pt x="1417" y="136"/>
                        <a:pt x="1243" y="136"/>
                      </a:cubicBezTo>
                      <a:cubicBezTo>
                        <a:pt x="1142" y="136"/>
                        <a:pt x="1042" y="158"/>
                        <a:pt x="968" y="207"/>
                      </a:cubicBezTo>
                      <a:cubicBezTo>
                        <a:pt x="801" y="307"/>
                        <a:pt x="768" y="441"/>
                        <a:pt x="668" y="441"/>
                      </a:cubicBezTo>
                      <a:cubicBezTo>
                        <a:pt x="601" y="407"/>
                        <a:pt x="635" y="341"/>
                        <a:pt x="534" y="207"/>
                      </a:cubicBezTo>
                      <a:cubicBezTo>
                        <a:pt x="448" y="91"/>
                        <a:pt x="386" y="1"/>
                        <a:pt x="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6" name="Google Shape;5146;p117"/>
                <p:cNvSpPr/>
                <p:nvPr/>
              </p:nvSpPr>
              <p:spPr>
                <a:xfrm>
                  <a:off x="4426675" y="3939363"/>
                  <a:ext cx="40012" cy="102277"/>
                </a:xfrm>
                <a:custGeom>
                  <a:avLst/>
                  <a:gdLst/>
                  <a:ahLst/>
                  <a:cxnLst/>
                  <a:rect l="l" t="t" r="r" b="b"/>
                  <a:pathLst>
                    <a:path w="2769" h="7078" extrusionOk="0">
                      <a:moveTo>
                        <a:pt x="2569" y="1"/>
                      </a:moveTo>
                      <a:cubicBezTo>
                        <a:pt x="2569" y="1"/>
                        <a:pt x="2535" y="1"/>
                        <a:pt x="2369" y="501"/>
                      </a:cubicBezTo>
                      <a:cubicBezTo>
                        <a:pt x="2169" y="1102"/>
                        <a:pt x="2169" y="1135"/>
                        <a:pt x="2102" y="1202"/>
                      </a:cubicBezTo>
                      <a:cubicBezTo>
                        <a:pt x="1968" y="1368"/>
                        <a:pt x="1835" y="1435"/>
                        <a:pt x="1802" y="1635"/>
                      </a:cubicBezTo>
                      <a:lnTo>
                        <a:pt x="1802" y="1835"/>
                      </a:lnTo>
                      <a:cubicBezTo>
                        <a:pt x="1768" y="1969"/>
                        <a:pt x="1635" y="2069"/>
                        <a:pt x="1535" y="2136"/>
                      </a:cubicBezTo>
                      <a:cubicBezTo>
                        <a:pt x="1368" y="2269"/>
                        <a:pt x="1401" y="2369"/>
                        <a:pt x="1068" y="3203"/>
                      </a:cubicBezTo>
                      <a:cubicBezTo>
                        <a:pt x="901" y="3603"/>
                        <a:pt x="834" y="3737"/>
                        <a:pt x="768" y="3737"/>
                      </a:cubicBezTo>
                      <a:cubicBezTo>
                        <a:pt x="734" y="3703"/>
                        <a:pt x="701" y="3403"/>
                        <a:pt x="634" y="3370"/>
                      </a:cubicBezTo>
                      <a:cubicBezTo>
                        <a:pt x="567" y="3370"/>
                        <a:pt x="401" y="3737"/>
                        <a:pt x="334" y="4104"/>
                      </a:cubicBezTo>
                      <a:cubicBezTo>
                        <a:pt x="200" y="4704"/>
                        <a:pt x="267" y="4704"/>
                        <a:pt x="167" y="5305"/>
                      </a:cubicBezTo>
                      <a:cubicBezTo>
                        <a:pt x="34" y="5638"/>
                        <a:pt x="0" y="5972"/>
                        <a:pt x="34" y="6305"/>
                      </a:cubicBezTo>
                      <a:cubicBezTo>
                        <a:pt x="34" y="6439"/>
                        <a:pt x="67" y="6572"/>
                        <a:pt x="134" y="6706"/>
                      </a:cubicBezTo>
                      <a:cubicBezTo>
                        <a:pt x="200" y="6939"/>
                        <a:pt x="234" y="7039"/>
                        <a:pt x="301" y="7073"/>
                      </a:cubicBezTo>
                      <a:cubicBezTo>
                        <a:pt x="308" y="7076"/>
                        <a:pt x="317" y="7078"/>
                        <a:pt x="329" y="7078"/>
                      </a:cubicBezTo>
                      <a:cubicBezTo>
                        <a:pt x="428" y="7078"/>
                        <a:pt x="678" y="6958"/>
                        <a:pt x="768" y="6839"/>
                      </a:cubicBezTo>
                      <a:cubicBezTo>
                        <a:pt x="1068" y="6505"/>
                        <a:pt x="901" y="6239"/>
                        <a:pt x="1168" y="5705"/>
                      </a:cubicBezTo>
                      <a:cubicBezTo>
                        <a:pt x="1335" y="5271"/>
                        <a:pt x="1468" y="5371"/>
                        <a:pt x="1568" y="5038"/>
                      </a:cubicBezTo>
                      <a:cubicBezTo>
                        <a:pt x="1668" y="4704"/>
                        <a:pt x="1535" y="4404"/>
                        <a:pt x="1768" y="4137"/>
                      </a:cubicBezTo>
                      <a:cubicBezTo>
                        <a:pt x="1835" y="4004"/>
                        <a:pt x="1902" y="4037"/>
                        <a:pt x="2002" y="3937"/>
                      </a:cubicBezTo>
                      <a:cubicBezTo>
                        <a:pt x="2335" y="3570"/>
                        <a:pt x="2002" y="3136"/>
                        <a:pt x="2169" y="2269"/>
                      </a:cubicBezTo>
                      <a:cubicBezTo>
                        <a:pt x="2235" y="1936"/>
                        <a:pt x="2335" y="1635"/>
                        <a:pt x="2469" y="1335"/>
                      </a:cubicBezTo>
                      <a:cubicBezTo>
                        <a:pt x="2535" y="1235"/>
                        <a:pt x="2569" y="1135"/>
                        <a:pt x="2636" y="1002"/>
                      </a:cubicBezTo>
                      <a:cubicBezTo>
                        <a:pt x="2769" y="501"/>
                        <a:pt x="2669" y="1"/>
                        <a:pt x="2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7" name="Google Shape;5147;p117"/>
                <p:cNvSpPr/>
                <p:nvPr/>
              </p:nvSpPr>
              <p:spPr>
                <a:xfrm>
                  <a:off x="4439203" y="3805845"/>
                  <a:ext cx="10144" cy="15447"/>
                </a:xfrm>
                <a:custGeom>
                  <a:avLst/>
                  <a:gdLst/>
                  <a:ahLst/>
                  <a:cxnLst/>
                  <a:rect l="l" t="t" r="r" b="b"/>
                  <a:pathLst>
                    <a:path w="702" h="1069" extrusionOk="0">
                      <a:moveTo>
                        <a:pt x="401" y="1"/>
                      </a:moveTo>
                      <a:cubicBezTo>
                        <a:pt x="267" y="1"/>
                        <a:pt x="201" y="268"/>
                        <a:pt x="167" y="334"/>
                      </a:cubicBezTo>
                      <a:cubicBezTo>
                        <a:pt x="134" y="401"/>
                        <a:pt x="1" y="835"/>
                        <a:pt x="234" y="1002"/>
                      </a:cubicBezTo>
                      <a:cubicBezTo>
                        <a:pt x="301" y="1068"/>
                        <a:pt x="401" y="1068"/>
                        <a:pt x="468" y="1068"/>
                      </a:cubicBezTo>
                      <a:cubicBezTo>
                        <a:pt x="634" y="1002"/>
                        <a:pt x="668" y="701"/>
                        <a:pt x="668" y="635"/>
                      </a:cubicBezTo>
                      <a:cubicBezTo>
                        <a:pt x="701" y="334"/>
                        <a:pt x="568" y="1"/>
                        <a:pt x="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8" name="Google Shape;5148;p117"/>
                <p:cNvSpPr/>
                <p:nvPr/>
              </p:nvSpPr>
              <p:spPr>
                <a:xfrm>
                  <a:off x="3946111" y="3388428"/>
                  <a:ext cx="41457" cy="26039"/>
                </a:xfrm>
                <a:custGeom>
                  <a:avLst/>
                  <a:gdLst/>
                  <a:ahLst/>
                  <a:cxnLst/>
                  <a:rect l="l" t="t" r="r" b="b"/>
                  <a:pathLst>
                    <a:path w="2869" h="1802" extrusionOk="0">
                      <a:moveTo>
                        <a:pt x="2502" y="1"/>
                      </a:moveTo>
                      <a:cubicBezTo>
                        <a:pt x="2202" y="34"/>
                        <a:pt x="1902" y="134"/>
                        <a:pt x="1668" y="267"/>
                      </a:cubicBezTo>
                      <a:cubicBezTo>
                        <a:pt x="1477" y="320"/>
                        <a:pt x="1330" y="333"/>
                        <a:pt x="1210" y="333"/>
                      </a:cubicBezTo>
                      <a:cubicBezTo>
                        <a:pt x="1101" y="333"/>
                        <a:pt x="1014" y="323"/>
                        <a:pt x="936" y="323"/>
                      </a:cubicBezTo>
                      <a:cubicBezTo>
                        <a:pt x="829" y="323"/>
                        <a:pt x="739" y="342"/>
                        <a:pt x="634" y="434"/>
                      </a:cubicBezTo>
                      <a:cubicBezTo>
                        <a:pt x="567" y="468"/>
                        <a:pt x="601" y="468"/>
                        <a:pt x="234" y="1001"/>
                      </a:cubicBezTo>
                      <a:cubicBezTo>
                        <a:pt x="0" y="1335"/>
                        <a:pt x="0" y="1368"/>
                        <a:pt x="0" y="1435"/>
                      </a:cubicBezTo>
                      <a:cubicBezTo>
                        <a:pt x="67" y="1702"/>
                        <a:pt x="701" y="1802"/>
                        <a:pt x="1068" y="1802"/>
                      </a:cubicBezTo>
                      <a:cubicBezTo>
                        <a:pt x="1234" y="1802"/>
                        <a:pt x="1401" y="1768"/>
                        <a:pt x="1401" y="1735"/>
                      </a:cubicBezTo>
                      <a:cubicBezTo>
                        <a:pt x="1401" y="1702"/>
                        <a:pt x="1234" y="1702"/>
                        <a:pt x="1068" y="1568"/>
                      </a:cubicBezTo>
                      <a:cubicBezTo>
                        <a:pt x="1001" y="1535"/>
                        <a:pt x="834" y="1435"/>
                        <a:pt x="801" y="1268"/>
                      </a:cubicBezTo>
                      <a:cubicBezTo>
                        <a:pt x="801" y="1101"/>
                        <a:pt x="934" y="968"/>
                        <a:pt x="1068" y="834"/>
                      </a:cubicBezTo>
                      <a:cubicBezTo>
                        <a:pt x="1234" y="734"/>
                        <a:pt x="1401" y="634"/>
                        <a:pt x="1601" y="568"/>
                      </a:cubicBezTo>
                      <a:cubicBezTo>
                        <a:pt x="1868" y="468"/>
                        <a:pt x="1968" y="434"/>
                        <a:pt x="2269" y="334"/>
                      </a:cubicBezTo>
                      <a:cubicBezTo>
                        <a:pt x="2602" y="234"/>
                        <a:pt x="2869" y="134"/>
                        <a:pt x="2869" y="67"/>
                      </a:cubicBezTo>
                      <a:cubicBezTo>
                        <a:pt x="2869" y="1"/>
                        <a:pt x="2635" y="1"/>
                        <a:pt x="2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9" name="Google Shape;5149;p117"/>
                <p:cNvSpPr/>
                <p:nvPr/>
              </p:nvSpPr>
              <p:spPr>
                <a:xfrm>
                  <a:off x="3935505" y="3415637"/>
                  <a:ext cx="9176" cy="6546"/>
                </a:xfrm>
                <a:custGeom>
                  <a:avLst/>
                  <a:gdLst/>
                  <a:ahLst/>
                  <a:cxnLst/>
                  <a:rect l="l" t="t" r="r" b="b"/>
                  <a:pathLst>
                    <a:path w="635" h="453" extrusionOk="0">
                      <a:moveTo>
                        <a:pt x="326" y="1"/>
                      </a:moveTo>
                      <a:cubicBezTo>
                        <a:pt x="222" y="1"/>
                        <a:pt x="123" y="44"/>
                        <a:pt x="67" y="119"/>
                      </a:cubicBezTo>
                      <a:cubicBezTo>
                        <a:pt x="0" y="219"/>
                        <a:pt x="100" y="352"/>
                        <a:pt x="234" y="419"/>
                      </a:cubicBezTo>
                      <a:cubicBezTo>
                        <a:pt x="267" y="441"/>
                        <a:pt x="308" y="453"/>
                        <a:pt x="350" y="453"/>
                      </a:cubicBezTo>
                      <a:cubicBezTo>
                        <a:pt x="434" y="453"/>
                        <a:pt x="523" y="408"/>
                        <a:pt x="567" y="319"/>
                      </a:cubicBezTo>
                      <a:cubicBezTo>
                        <a:pt x="634" y="252"/>
                        <a:pt x="601" y="152"/>
                        <a:pt x="567" y="86"/>
                      </a:cubicBezTo>
                      <a:cubicBezTo>
                        <a:pt x="494" y="27"/>
                        <a:pt x="408" y="1"/>
                        <a:pt x="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0" name="Google Shape;5150;p117"/>
                <p:cNvSpPr/>
                <p:nvPr/>
              </p:nvSpPr>
              <p:spPr>
                <a:xfrm>
                  <a:off x="4027566" y="3373197"/>
                  <a:ext cx="27975" cy="8020"/>
                </a:xfrm>
                <a:custGeom>
                  <a:avLst/>
                  <a:gdLst/>
                  <a:ahLst/>
                  <a:cxnLst/>
                  <a:rect l="l" t="t" r="r" b="b"/>
                  <a:pathLst>
                    <a:path w="1936" h="555" extrusionOk="0">
                      <a:moveTo>
                        <a:pt x="344" y="1"/>
                      </a:moveTo>
                      <a:cubicBezTo>
                        <a:pt x="277" y="1"/>
                        <a:pt x="222" y="17"/>
                        <a:pt x="167" y="54"/>
                      </a:cubicBezTo>
                      <a:cubicBezTo>
                        <a:pt x="67" y="121"/>
                        <a:pt x="1" y="221"/>
                        <a:pt x="34" y="321"/>
                      </a:cubicBezTo>
                      <a:cubicBezTo>
                        <a:pt x="34" y="387"/>
                        <a:pt x="267" y="454"/>
                        <a:pt x="701" y="521"/>
                      </a:cubicBezTo>
                      <a:cubicBezTo>
                        <a:pt x="1001" y="554"/>
                        <a:pt x="1302" y="554"/>
                        <a:pt x="1635" y="554"/>
                      </a:cubicBezTo>
                      <a:cubicBezTo>
                        <a:pt x="1902" y="554"/>
                        <a:pt x="1935" y="521"/>
                        <a:pt x="1935" y="487"/>
                      </a:cubicBezTo>
                      <a:cubicBezTo>
                        <a:pt x="1935" y="487"/>
                        <a:pt x="1735" y="421"/>
                        <a:pt x="1368" y="287"/>
                      </a:cubicBezTo>
                      <a:cubicBezTo>
                        <a:pt x="787" y="118"/>
                        <a:pt x="522" y="1"/>
                        <a:pt x="3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1" name="Google Shape;5151;p117"/>
                <p:cNvSpPr/>
                <p:nvPr/>
              </p:nvSpPr>
              <p:spPr>
                <a:xfrm>
                  <a:off x="4059861" y="3379873"/>
                  <a:ext cx="6763" cy="4711"/>
                </a:xfrm>
                <a:custGeom>
                  <a:avLst/>
                  <a:gdLst/>
                  <a:ahLst/>
                  <a:cxnLst/>
                  <a:rect l="l" t="t" r="r" b="b"/>
                  <a:pathLst>
                    <a:path w="468" h="326" extrusionOk="0">
                      <a:moveTo>
                        <a:pt x="235" y="1"/>
                      </a:moveTo>
                      <a:cubicBezTo>
                        <a:pt x="178" y="1"/>
                        <a:pt x="120" y="19"/>
                        <a:pt x="67" y="59"/>
                      </a:cubicBezTo>
                      <a:cubicBezTo>
                        <a:pt x="1" y="92"/>
                        <a:pt x="1" y="159"/>
                        <a:pt x="1" y="226"/>
                      </a:cubicBezTo>
                      <a:cubicBezTo>
                        <a:pt x="67" y="292"/>
                        <a:pt x="151" y="326"/>
                        <a:pt x="234" y="326"/>
                      </a:cubicBezTo>
                      <a:cubicBezTo>
                        <a:pt x="317" y="326"/>
                        <a:pt x="401" y="292"/>
                        <a:pt x="468" y="226"/>
                      </a:cubicBezTo>
                      <a:cubicBezTo>
                        <a:pt x="468" y="192"/>
                        <a:pt x="468" y="159"/>
                        <a:pt x="468" y="126"/>
                      </a:cubicBezTo>
                      <a:cubicBezTo>
                        <a:pt x="407" y="45"/>
                        <a:pt x="322" y="1"/>
                        <a:pt x="2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2" name="Google Shape;5152;p117"/>
                <p:cNvSpPr/>
                <p:nvPr/>
              </p:nvSpPr>
              <p:spPr>
                <a:xfrm>
                  <a:off x="3916228" y="3374960"/>
                  <a:ext cx="50142" cy="6315"/>
                </a:xfrm>
                <a:custGeom>
                  <a:avLst/>
                  <a:gdLst/>
                  <a:ahLst/>
                  <a:cxnLst/>
                  <a:rect l="l" t="t" r="r" b="b"/>
                  <a:pathLst>
                    <a:path w="3470" h="437" extrusionOk="0">
                      <a:moveTo>
                        <a:pt x="382" y="1"/>
                      </a:moveTo>
                      <a:cubicBezTo>
                        <a:pt x="334" y="1"/>
                        <a:pt x="285" y="10"/>
                        <a:pt x="234" y="32"/>
                      </a:cubicBezTo>
                      <a:cubicBezTo>
                        <a:pt x="134" y="99"/>
                        <a:pt x="0" y="232"/>
                        <a:pt x="33" y="299"/>
                      </a:cubicBezTo>
                      <a:cubicBezTo>
                        <a:pt x="51" y="406"/>
                        <a:pt x="272" y="437"/>
                        <a:pt x="513" y="437"/>
                      </a:cubicBezTo>
                      <a:cubicBezTo>
                        <a:pt x="721" y="437"/>
                        <a:pt x="944" y="414"/>
                        <a:pt x="1068" y="399"/>
                      </a:cubicBezTo>
                      <a:cubicBezTo>
                        <a:pt x="1334" y="332"/>
                        <a:pt x="1635" y="299"/>
                        <a:pt x="1901" y="265"/>
                      </a:cubicBezTo>
                      <a:cubicBezTo>
                        <a:pt x="2235" y="332"/>
                        <a:pt x="2569" y="365"/>
                        <a:pt x="2902" y="365"/>
                      </a:cubicBezTo>
                      <a:cubicBezTo>
                        <a:pt x="3136" y="365"/>
                        <a:pt x="3469" y="332"/>
                        <a:pt x="3469" y="265"/>
                      </a:cubicBezTo>
                      <a:cubicBezTo>
                        <a:pt x="3469" y="165"/>
                        <a:pt x="3136" y="99"/>
                        <a:pt x="2869" y="65"/>
                      </a:cubicBezTo>
                      <a:cubicBezTo>
                        <a:pt x="2502" y="65"/>
                        <a:pt x="2168" y="65"/>
                        <a:pt x="1835" y="132"/>
                      </a:cubicBezTo>
                      <a:cubicBezTo>
                        <a:pt x="1568" y="165"/>
                        <a:pt x="1334" y="165"/>
                        <a:pt x="1068" y="165"/>
                      </a:cubicBezTo>
                      <a:cubicBezTo>
                        <a:pt x="730" y="113"/>
                        <a:pt x="554"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3" name="Google Shape;5153;p117"/>
                <p:cNvSpPr/>
                <p:nvPr/>
              </p:nvSpPr>
              <p:spPr>
                <a:xfrm>
                  <a:off x="3645811" y="3477570"/>
                  <a:ext cx="53046" cy="60098"/>
                </a:xfrm>
                <a:custGeom>
                  <a:avLst/>
                  <a:gdLst/>
                  <a:ahLst/>
                  <a:cxnLst/>
                  <a:rect l="l" t="t" r="r" b="b"/>
                  <a:pathLst>
                    <a:path w="3671" h="4159" extrusionOk="0">
                      <a:moveTo>
                        <a:pt x="3231" y="1"/>
                      </a:moveTo>
                      <a:cubicBezTo>
                        <a:pt x="3165" y="1"/>
                        <a:pt x="2648" y="376"/>
                        <a:pt x="2550" y="376"/>
                      </a:cubicBezTo>
                      <a:cubicBezTo>
                        <a:pt x="2543" y="376"/>
                        <a:pt x="2538" y="374"/>
                        <a:pt x="2536" y="370"/>
                      </a:cubicBezTo>
                      <a:cubicBezTo>
                        <a:pt x="2469" y="336"/>
                        <a:pt x="2703" y="169"/>
                        <a:pt x="2669" y="136"/>
                      </a:cubicBezTo>
                      <a:cubicBezTo>
                        <a:pt x="2668" y="134"/>
                        <a:pt x="2665" y="134"/>
                        <a:pt x="2662" y="134"/>
                      </a:cubicBezTo>
                      <a:cubicBezTo>
                        <a:pt x="2593" y="134"/>
                        <a:pt x="2160" y="446"/>
                        <a:pt x="1969" y="636"/>
                      </a:cubicBezTo>
                      <a:cubicBezTo>
                        <a:pt x="1635" y="903"/>
                        <a:pt x="1635" y="970"/>
                        <a:pt x="1635" y="1003"/>
                      </a:cubicBezTo>
                      <a:cubicBezTo>
                        <a:pt x="1635" y="1237"/>
                        <a:pt x="1969" y="1270"/>
                        <a:pt x="2069" y="1670"/>
                      </a:cubicBezTo>
                      <a:cubicBezTo>
                        <a:pt x="2136" y="1804"/>
                        <a:pt x="2136" y="1937"/>
                        <a:pt x="2069" y="2071"/>
                      </a:cubicBezTo>
                      <a:cubicBezTo>
                        <a:pt x="1969" y="2204"/>
                        <a:pt x="1869" y="2137"/>
                        <a:pt x="1569" y="2304"/>
                      </a:cubicBezTo>
                      <a:cubicBezTo>
                        <a:pt x="1435" y="2371"/>
                        <a:pt x="1368" y="2404"/>
                        <a:pt x="1335" y="2504"/>
                      </a:cubicBezTo>
                      <a:cubicBezTo>
                        <a:pt x="1268" y="2604"/>
                        <a:pt x="1335" y="2738"/>
                        <a:pt x="1268" y="2838"/>
                      </a:cubicBezTo>
                      <a:cubicBezTo>
                        <a:pt x="1202" y="2905"/>
                        <a:pt x="1001" y="2838"/>
                        <a:pt x="768" y="2971"/>
                      </a:cubicBezTo>
                      <a:cubicBezTo>
                        <a:pt x="735" y="2971"/>
                        <a:pt x="568" y="3071"/>
                        <a:pt x="601" y="3172"/>
                      </a:cubicBezTo>
                      <a:cubicBezTo>
                        <a:pt x="601" y="3305"/>
                        <a:pt x="1068" y="3338"/>
                        <a:pt x="1068" y="3438"/>
                      </a:cubicBezTo>
                      <a:cubicBezTo>
                        <a:pt x="1068" y="3538"/>
                        <a:pt x="801" y="3538"/>
                        <a:pt x="468" y="3772"/>
                      </a:cubicBezTo>
                      <a:cubicBezTo>
                        <a:pt x="268" y="3905"/>
                        <a:pt x="1" y="4106"/>
                        <a:pt x="34" y="4139"/>
                      </a:cubicBezTo>
                      <a:cubicBezTo>
                        <a:pt x="41" y="4152"/>
                        <a:pt x="57" y="4159"/>
                        <a:pt x="88" y="4159"/>
                      </a:cubicBezTo>
                      <a:cubicBezTo>
                        <a:pt x="215" y="4159"/>
                        <a:pt x="577" y="4047"/>
                        <a:pt x="1435" y="3805"/>
                      </a:cubicBezTo>
                      <a:cubicBezTo>
                        <a:pt x="1702" y="3772"/>
                        <a:pt x="2002" y="3639"/>
                        <a:pt x="2236" y="3505"/>
                      </a:cubicBezTo>
                      <a:cubicBezTo>
                        <a:pt x="2436" y="3338"/>
                        <a:pt x="2469" y="3272"/>
                        <a:pt x="2736" y="3071"/>
                      </a:cubicBezTo>
                      <a:cubicBezTo>
                        <a:pt x="3003" y="2905"/>
                        <a:pt x="3170" y="2871"/>
                        <a:pt x="3203" y="2771"/>
                      </a:cubicBezTo>
                      <a:cubicBezTo>
                        <a:pt x="3236" y="2638"/>
                        <a:pt x="3036" y="2571"/>
                        <a:pt x="2970" y="2304"/>
                      </a:cubicBezTo>
                      <a:cubicBezTo>
                        <a:pt x="2936" y="2204"/>
                        <a:pt x="2936" y="2137"/>
                        <a:pt x="3003" y="1537"/>
                      </a:cubicBezTo>
                      <a:cubicBezTo>
                        <a:pt x="3036" y="1170"/>
                        <a:pt x="3036" y="1170"/>
                        <a:pt x="3036" y="1170"/>
                      </a:cubicBezTo>
                      <a:cubicBezTo>
                        <a:pt x="3203" y="703"/>
                        <a:pt x="3670" y="570"/>
                        <a:pt x="3603" y="436"/>
                      </a:cubicBezTo>
                      <a:cubicBezTo>
                        <a:pt x="3570" y="303"/>
                        <a:pt x="3203" y="403"/>
                        <a:pt x="3136" y="269"/>
                      </a:cubicBezTo>
                      <a:cubicBezTo>
                        <a:pt x="3070" y="103"/>
                        <a:pt x="3236" y="36"/>
                        <a:pt x="3236" y="3"/>
                      </a:cubicBezTo>
                      <a:cubicBezTo>
                        <a:pt x="3235" y="1"/>
                        <a:pt x="3233" y="1"/>
                        <a:pt x="32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4" name="Google Shape;5154;p117"/>
                <p:cNvSpPr/>
                <p:nvPr/>
              </p:nvSpPr>
              <p:spPr>
                <a:xfrm>
                  <a:off x="3636650" y="3499173"/>
                  <a:ext cx="31833" cy="26718"/>
                </a:xfrm>
                <a:custGeom>
                  <a:avLst/>
                  <a:gdLst/>
                  <a:ahLst/>
                  <a:cxnLst/>
                  <a:rect l="l" t="t" r="r" b="b"/>
                  <a:pathLst>
                    <a:path w="2203" h="1849" extrusionOk="0">
                      <a:moveTo>
                        <a:pt x="2035" y="1"/>
                      </a:moveTo>
                      <a:cubicBezTo>
                        <a:pt x="1974" y="1"/>
                        <a:pt x="1882" y="75"/>
                        <a:pt x="1602" y="242"/>
                      </a:cubicBezTo>
                      <a:cubicBezTo>
                        <a:pt x="1469" y="342"/>
                        <a:pt x="1435" y="376"/>
                        <a:pt x="1369" y="409"/>
                      </a:cubicBezTo>
                      <a:cubicBezTo>
                        <a:pt x="1235" y="442"/>
                        <a:pt x="1102" y="509"/>
                        <a:pt x="968" y="542"/>
                      </a:cubicBezTo>
                      <a:cubicBezTo>
                        <a:pt x="701" y="642"/>
                        <a:pt x="601" y="642"/>
                        <a:pt x="568" y="776"/>
                      </a:cubicBezTo>
                      <a:cubicBezTo>
                        <a:pt x="535" y="876"/>
                        <a:pt x="701" y="1043"/>
                        <a:pt x="701" y="1109"/>
                      </a:cubicBezTo>
                      <a:cubicBezTo>
                        <a:pt x="685" y="1126"/>
                        <a:pt x="660" y="1126"/>
                        <a:pt x="626" y="1126"/>
                      </a:cubicBezTo>
                      <a:cubicBezTo>
                        <a:pt x="593" y="1126"/>
                        <a:pt x="551" y="1126"/>
                        <a:pt x="501" y="1143"/>
                      </a:cubicBezTo>
                      <a:cubicBezTo>
                        <a:pt x="301" y="1210"/>
                        <a:pt x="134" y="1376"/>
                        <a:pt x="68" y="1576"/>
                      </a:cubicBezTo>
                      <a:cubicBezTo>
                        <a:pt x="34" y="1677"/>
                        <a:pt x="1" y="1810"/>
                        <a:pt x="68" y="1843"/>
                      </a:cubicBezTo>
                      <a:cubicBezTo>
                        <a:pt x="75" y="1847"/>
                        <a:pt x="82" y="1849"/>
                        <a:pt x="91" y="1849"/>
                      </a:cubicBezTo>
                      <a:cubicBezTo>
                        <a:pt x="163" y="1849"/>
                        <a:pt x="289" y="1729"/>
                        <a:pt x="468" y="1610"/>
                      </a:cubicBezTo>
                      <a:cubicBezTo>
                        <a:pt x="668" y="1510"/>
                        <a:pt x="668" y="1576"/>
                        <a:pt x="935" y="1443"/>
                      </a:cubicBezTo>
                      <a:cubicBezTo>
                        <a:pt x="1135" y="1376"/>
                        <a:pt x="1302" y="1276"/>
                        <a:pt x="1435" y="1143"/>
                      </a:cubicBezTo>
                      <a:cubicBezTo>
                        <a:pt x="1502" y="1076"/>
                        <a:pt x="1535" y="1009"/>
                        <a:pt x="1569" y="976"/>
                      </a:cubicBezTo>
                      <a:cubicBezTo>
                        <a:pt x="1635" y="843"/>
                        <a:pt x="1702" y="709"/>
                        <a:pt x="1736" y="609"/>
                      </a:cubicBezTo>
                      <a:cubicBezTo>
                        <a:pt x="1902" y="342"/>
                        <a:pt x="2169" y="376"/>
                        <a:pt x="2203" y="209"/>
                      </a:cubicBezTo>
                      <a:cubicBezTo>
                        <a:pt x="2203" y="109"/>
                        <a:pt x="2169" y="42"/>
                        <a:pt x="2069" y="9"/>
                      </a:cubicBezTo>
                      <a:cubicBezTo>
                        <a:pt x="2058" y="3"/>
                        <a:pt x="2047" y="1"/>
                        <a:pt x="20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5" name="Google Shape;5155;p117"/>
                <p:cNvSpPr/>
                <p:nvPr/>
              </p:nvSpPr>
              <p:spPr>
                <a:xfrm>
                  <a:off x="3667500" y="3432558"/>
                  <a:ext cx="32801" cy="16545"/>
                </a:xfrm>
                <a:custGeom>
                  <a:avLst/>
                  <a:gdLst/>
                  <a:ahLst/>
                  <a:cxnLst/>
                  <a:rect l="l" t="t" r="r" b="b"/>
                  <a:pathLst>
                    <a:path w="2270" h="1145" extrusionOk="0">
                      <a:moveTo>
                        <a:pt x="726" y="0"/>
                      </a:moveTo>
                      <a:cubicBezTo>
                        <a:pt x="631" y="0"/>
                        <a:pt x="447" y="141"/>
                        <a:pt x="334" y="282"/>
                      </a:cubicBezTo>
                      <a:cubicBezTo>
                        <a:pt x="268" y="349"/>
                        <a:pt x="201" y="449"/>
                        <a:pt x="201" y="549"/>
                      </a:cubicBezTo>
                      <a:cubicBezTo>
                        <a:pt x="168" y="683"/>
                        <a:pt x="201" y="716"/>
                        <a:pt x="168" y="816"/>
                      </a:cubicBezTo>
                      <a:cubicBezTo>
                        <a:pt x="101" y="983"/>
                        <a:pt x="1" y="1016"/>
                        <a:pt x="1" y="1083"/>
                      </a:cubicBezTo>
                      <a:cubicBezTo>
                        <a:pt x="24" y="1106"/>
                        <a:pt x="221" y="1145"/>
                        <a:pt x="484" y="1145"/>
                      </a:cubicBezTo>
                      <a:cubicBezTo>
                        <a:pt x="602" y="1145"/>
                        <a:pt x="734" y="1137"/>
                        <a:pt x="868" y="1116"/>
                      </a:cubicBezTo>
                      <a:cubicBezTo>
                        <a:pt x="1335" y="1083"/>
                        <a:pt x="1769" y="883"/>
                        <a:pt x="2069" y="549"/>
                      </a:cubicBezTo>
                      <a:cubicBezTo>
                        <a:pt x="2102" y="482"/>
                        <a:pt x="2269" y="282"/>
                        <a:pt x="2202" y="149"/>
                      </a:cubicBezTo>
                      <a:cubicBezTo>
                        <a:pt x="2165" y="56"/>
                        <a:pt x="2087" y="36"/>
                        <a:pt x="1991" y="36"/>
                      </a:cubicBezTo>
                      <a:cubicBezTo>
                        <a:pt x="1913" y="36"/>
                        <a:pt x="1824" y="49"/>
                        <a:pt x="1735" y="49"/>
                      </a:cubicBezTo>
                      <a:cubicBezTo>
                        <a:pt x="1569" y="49"/>
                        <a:pt x="1402" y="82"/>
                        <a:pt x="1268" y="149"/>
                      </a:cubicBezTo>
                      <a:cubicBezTo>
                        <a:pt x="1025" y="240"/>
                        <a:pt x="920" y="387"/>
                        <a:pt x="853" y="387"/>
                      </a:cubicBezTo>
                      <a:cubicBezTo>
                        <a:pt x="847" y="387"/>
                        <a:pt x="841" y="385"/>
                        <a:pt x="835" y="382"/>
                      </a:cubicBezTo>
                      <a:cubicBezTo>
                        <a:pt x="768" y="316"/>
                        <a:pt x="868" y="82"/>
                        <a:pt x="768" y="15"/>
                      </a:cubicBezTo>
                      <a:cubicBezTo>
                        <a:pt x="758" y="5"/>
                        <a:pt x="743" y="0"/>
                        <a:pt x="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6" name="Google Shape;5156;p117"/>
                <p:cNvSpPr/>
                <p:nvPr/>
              </p:nvSpPr>
              <p:spPr>
                <a:xfrm>
                  <a:off x="4158222" y="3392286"/>
                  <a:ext cx="36139" cy="7817"/>
                </a:xfrm>
                <a:custGeom>
                  <a:avLst/>
                  <a:gdLst/>
                  <a:ahLst/>
                  <a:cxnLst/>
                  <a:rect l="l" t="t" r="r" b="b"/>
                  <a:pathLst>
                    <a:path w="2501" h="541" extrusionOk="0">
                      <a:moveTo>
                        <a:pt x="599" y="0"/>
                      </a:moveTo>
                      <a:cubicBezTo>
                        <a:pt x="132" y="0"/>
                        <a:pt x="65" y="0"/>
                        <a:pt x="32" y="34"/>
                      </a:cubicBezTo>
                      <a:cubicBezTo>
                        <a:pt x="1" y="127"/>
                        <a:pt x="435" y="541"/>
                        <a:pt x="954" y="541"/>
                      </a:cubicBezTo>
                      <a:cubicBezTo>
                        <a:pt x="991" y="541"/>
                        <a:pt x="1028" y="539"/>
                        <a:pt x="1066" y="534"/>
                      </a:cubicBezTo>
                      <a:cubicBezTo>
                        <a:pt x="1399" y="534"/>
                        <a:pt x="1533" y="301"/>
                        <a:pt x="2067" y="234"/>
                      </a:cubicBezTo>
                      <a:cubicBezTo>
                        <a:pt x="2183" y="217"/>
                        <a:pt x="2292" y="217"/>
                        <a:pt x="2371" y="217"/>
                      </a:cubicBezTo>
                      <a:cubicBezTo>
                        <a:pt x="2450" y="217"/>
                        <a:pt x="2500" y="217"/>
                        <a:pt x="2500" y="201"/>
                      </a:cubicBezTo>
                      <a:cubicBezTo>
                        <a:pt x="2200" y="134"/>
                        <a:pt x="1900" y="67"/>
                        <a:pt x="1633" y="67"/>
                      </a:cubicBezTo>
                      <a:cubicBezTo>
                        <a:pt x="1366" y="34"/>
                        <a:pt x="1399" y="67"/>
                        <a:pt x="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7" name="Google Shape;5157;p117"/>
                <p:cNvSpPr/>
                <p:nvPr/>
              </p:nvSpPr>
              <p:spPr>
                <a:xfrm>
                  <a:off x="3600987" y="3369571"/>
                  <a:ext cx="187041" cy="98087"/>
                </a:xfrm>
                <a:custGeom>
                  <a:avLst/>
                  <a:gdLst/>
                  <a:ahLst/>
                  <a:cxnLst/>
                  <a:rect l="l" t="t" r="r" b="b"/>
                  <a:pathLst>
                    <a:path w="12944" h="6788" extrusionOk="0">
                      <a:moveTo>
                        <a:pt x="11806" y="0"/>
                      </a:moveTo>
                      <a:cubicBezTo>
                        <a:pt x="11316" y="0"/>
                        <a:pt x="10818" y="38"/>
                        <a:pt x="10675" y="38"/>
                      </a:cubicBezTo>
                      <a:cubicBezTo>
                        <a:pt x="9741" y="105"/>
                        <a:pt x="8840" y="305"/>
                        <a:pt x="8006" y="705"/>
                      </a:cubicBezTo>
                      <a:cubicBezTo>
                        <a:pt x="7372" y="1005"/>
                        <a:pt x="6739" y="1372"/>
                        <a:pt x="6105" y="1706"/>
                      </a:cubicBezTo>
                      <a:cubicBezTo>
                        <a:pt x="5805" y="1939"/>
                        <a:pt x="5538" y="2173"/>
                        <a:pt x="5238" y="2406"/>
                      </a:cubicBezTo>
                      <a:lnTo>
                        <a:pt x="3737" y="3540"/>
                      </a:lnTo>
                      <a:cubicBezTo>
                        <a:pt x="2336" y="4641"/>
                        <a:pt x="2102" y="4641"/>
                        <a:pt x="1301" y="5375"/>
                      </a:cubicBezTo>
                      <a:cubicBezTo>
                        <a:pt x="801" y="5842"/>
                        <a:pt x="1" y="6643"/>
                        <a:pt x="67" y="6776"/>
                      </a:cubicBezTo>
                      <a:cubicBezTo>
                        <a:pt x="71" y="6784"/>
                        <a:pt x="79" y="6787"/>
                        <a:pt x="90" y="6787"/>
                      </a:cubicBezTo>
                      <a:cubicBezTo>
                        <a:pt x="286" y="6787"/>
                        <a:pt x="1600" y="5749"/>
                        <a:pt x="3837" y="4741"/>
                      </a:cubicBezTo>
                      <a:cubicBezTo>
                        <a:pt x="4270" y="4541"/>
                        <a:pt x="4103" y="4641"/>
                        <a:pt x="5838" y="3907"/>
                      </a:cubicBezTo>
                      <a:cubicBezTo>
                        <a:pt x="6772" y="3540"/>
                        <a:pt x="7639" y="3140"/>
                        <a:pt x="8507" y="2673"/>
                      </a:cubicBezTo>
                      <a:cubicBezTo>
                        <a:pt x="9641" y="2006"/>
                        <a:pt x="9441" y="1939"/>
                        <a:pt x="10074" y="1706"/>
                      </a:cubicBezTo>
                      <a:cubicBezTo>
                        <a:pt x="10875" y="1372"/>
                        <a:pt x="11509" y="1306"/>
                        <a:pt x="12409" y="738"/>
                      </a:cubicBezTo>
                      <a:cubicBezTo>
                        <a:pt x="12943" y="372"/>
                        <a:pt x="12910" y="271"/>
                        <a:pt x="12910" y="238"/>
                      </a:cubicBezTo>
                      <a:cubicBezTo>
                        <a:pt x="12875" y="46"/>
                        <a:pt x="12346" y="0"/>
                        <a:pt x="118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8" name="Google Shape;5158;p117"/>
                <p:cNvSpPr/>
                <p:nvPr/>
              </p:nvSpPr>
              <p:spPr>
                <a:xfrm>
                  <a:off x="4251223" y="4158685"/>
                  <a:ext cx="133532" cy="118606"/>
                </a:xfrm>
                <a:custGeom>
                  <a:avLst/>
                  <a:gdLst/>
                  <a:ahLst/>
                  <a:cxnLst/>
                  <a:rect l="l" t="t" r="r" b="b"/>
                  <a:pathLst>
                    <a:path w="9241" h="8208" extrusionOk="0">
                      <a:moveTo>
                        <a:pt x="9240" y="0"/>
                      </a:moveTo>
                      <a:lnTo>
                        <a:pt x="9040" y="234"/>
                      </a:lnTo>
                      <a:cubicBezTo>
                        <a:pt x="8540" y="668"/>
                        <a:pt x="8006" y="1068"/>
                        <a:pt x="7472" y="1435"/>
                      </a:cubicBezTo>
                      <a:cubicBezTo>
                        <a:pt x="6538" y="2069"/>
                        <a:pt x="6271" y="2069"/>
                        <a:pt x="5704" y="2569"/>
                      </a:cubicBezTo>
                      <a:cubicBezTo>
                        <a:pt x="5204" y="2969"/>
                        <a:pt x="5104" y="3236"/>
                        <a:pt x="4470" y="4070"/>
                      </a:cubicBezTo>
                      <a:cubicBezTo>
                        <a:pt x="3903" y="4837"/>
                        <a:pt x="3269" y="5538"/>
                        <a:pt x="2602" y="6238"/>
                      </a:cubicBezTo>
                      <a:cubicBezTo>
                        <a:pt x="1235" y="7606"/>
                        <a:pt x="0" y="8073"/>
                        <a:pt x="67" y="8173"/>
                      </a:cubicBezTo>
                      <a:cubicBezTo>
                        <a:pt x="79" y="8196"/>
                        <a:pt x="112" y="8207"/>
                        <a:pt x="164" y="8207"/>
                      </a:cubicBezTo>
                      <a:cubicBezTo>
                        <a:pt x="412" y="8207"/>
                        <a:pt x="1099" y="7958"/>
                        <a:pt x="2035" y="7572"/>
                      </a:cubicBezTo>
                      <a:cubicBezTo>
                        <a:pt x="4804" y="5404"/>
                        <a:pt x="7205" y="2869"/>
                        <a:pt x="9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9" name="Google Shape;5159;p117"/>
                <p:cNvSpPr/>
                <p:nvPr/>
              </p:nvSpPr>
              <p:spPr>
                <a:xfrm>
                  <a:off x="3491095" y="3386015"/>
                  <a:ext cx="969335" cy="892432"/>
                </a:xfrm>
                <a:custGeom>
                  <a:avLst/>
                  <a:gdLst/>
                  <a:ahLst/>
                  <a:cxnLst/>
                  <a:rect l="l" t="t" r="r" b="b"/>
                  <a:pathLst>
                    <a:path w="67082" h="61760" extrusionOk="0">
                      <a:moveTo>
                        <a:pt x="53839" y="7473"/>
                      </a:moveTo>
                      <a:cubicBezTo>
                        <a:pt x="54205" y="7473"/>
                        <a:pt x="54506" y="7973"/>
                        <a:pt x="54606" y="8407"/>
                      </a:cubicBezTo>
                      <a:cubicBezTo>
                        <a:pt x="54606" y="8707"/>
                        <a:pt x="54606" y="9241"/>
                        <a:pt x="54339" y="9374"/>
                      </a:cubicBezTo>
                      <a:cubicBezTo>
                        <a:pt x="54307" y="9382"/>
                        <a:pt x="54274" y="9386"/>
                        <a:pt x="54240" y="9386"/>
                      </a:cubicBezTo>
                      <a:cubicBezTo>
                        <a:pt x="54130" y="9386"/>
                        <a:pt x="54015" y="9343"/>
                        <a:pt x="53939" y="9241"/>
                      </a:cubicBezTo>
                      <a:cubicBezTo>
                        <a:pt x="53805" y="9041"/>
                        <a:pt x="54172" y="8840"/>
                        <a:pt x="54105" y="8473"/>
                      </a:cubicBezTo>
                      <a:cubicBezTo>
                        <a:pt x="54072" y="8040"/>
                        <a:pt x="53472" y="7873"/>
                        <a:pt x="53538" y="7640"/>
                      </a:cubicBezTo>
                      <a:cubicBezTo>
                        <a:pt x="53572" y="7539"/>
                        <a:pt x="53738" y="7473"/>
                        <a:pt x="53839" y="7473"/>
                      </a:cubicBezTo>
                      <a:close/>
                      <a:moveTo>
                        <a:pt x="39535" y="12163"/>
                      </a:moveTo>
                      <a:cubicBezTo>
                        <a:pt x="39631" y="12163"/>
                        <a:pt x="39722" y="12194"/>
                        <a:pt x="39795" y="12243"/>
                      </a:cubicBezTo>
                      <a:cubicBezTo>
                        <a:pt x="39895" y="12276"/>
                        <a:pt x="40062" y="12343"/>
                        <a:pt x="40029" y="12410"/>
                      </a:cubicBezTo>
                      <a:cubicBezTo>
                        <a:pt x="40029" y="12476"/>
                        <a:pt x="39795" y="12510"/>
                        <a:pt x="39795" y="12510"/>
                      </a:cubicBezTo>
                      <a:lnTo>
                        <a:pt x="39829" y="12476"/>
                      </a:lnTo>
                      <a:cubicBezTo>
                        <a:pt x="39728" y="12476"/>
                        <a:pt x="39628" y="12476"/>
                        <a:pt x="39528" y="12443"/>
                      </a:cubicBezTo>
                      <a:cubicBezTo>
                        <a:pt x="39328" y="12376"/>
                        <a:pt x="39261" y="12376"/>
                        <a:pt x="39228" y="12310"/>
                      </a:cubicBezTo>
                      <a:cubicBezTo>
                        <a:pt x="39228" y="12243"/>
                        <a:pt x="39362" y="12209"/>
                        <a:pt x="39428" y="12176"/>
                      </a:cubicBezTo>
                      <a:cubicBezTo>
                        <a:pt x="39464" y="12167"/>
                        <a:pt x="39500" y="12163"/>
                        <a:pt x="39535" y="12163"/>
                      </a:cubicBezTo>
                      <a:close/>
                      <a:moveTo>
                        <a:pt x="46019" y="12007"/>
                      </a:moveTo>
                      <a:cubicBezTo>
                        <a:pt x="46141" y="12007"/>
                        <a:pt x="46291" y="12101"/>
                        <a:pt x="46667" y="12176"/>
                      </a:cubicBezTo>
                      <a:cubicBezTo>
                        <a:pt x="46868" y="12213"/>
                        <a:pt x="47019" y="12239"/>
                        <a:pt x="47137" y="12239"/>
                      </a:cubicBezTo>
                      <a:cubicBezTo>
                        <a:pt x="47233" y="12239"/>
                        <a:pt x="47307" y="12221"/>
                        <a:pt x="47367" y="12176"/>
                      </a:cubicBezTo>
                      <a:cubicBezTo>
                        <a:pt x="47504" y="12094"/>
                        <a:pt x="47529" y="12034"/>
                        <a:pt x="47570" y="12034"/>
                      </a:cubicBezTo>
                      <a:cubicBezTo>
                        <a:pt x="47579" y="12034"/>
                        <a:pt x="47589" y="12037"/>
                        <a:pt x="47601" y="12043"/>
                      </a:cubicBezTo>
                      <a:cubicBezTo>
                        <a:pt x="47667" y="12076"/>
                        <a:pt x="47701" y="12143"/>
                        <a:pt x="47701" y="12209"/>
                      </a:cubicBezTo>
                      <a:lnTo>
                        <a:pt x="47734" y="12209"/>
                      </a:lnTo>
                      <a:cubicBezTo>
                        <a:pt x="47734" y="12310"/>
                        <a:pt x="47501" y="12376"/>
                        <a:pt x="47434" y="12376"/>
                      </a:cubicBezTo>
                      <a:cubicBezTo>
                        <a:pt x="47371" y="12385"/>
                        <a:pt x="47306" y="12389"/>
                        <a:pt x="47240" y="12389"/>
                      </a:cubicBezTo>
                      <a:cubicBezTo>
                        <a:pt x="47060" y="12389"/>
                        <a:pt x="46871" y="12358"/>
                        <a:pt x="46700" y="12310"/>
                      </a:cubicBezTo>
                      <a:cubicBezTo>
                        <a:pt x="46498" y="12254"/>
                        <a:pt x="46377" y="12230"/>
                        <a:pt x="46292" y="12230"/>
                      </a:cubicBezTo>
                      <a:cubicBezTo>
                        <a:pt x="46223" y="12230"/>
                        <a:pt x="46178" y="12246"/>
                        <a:pt x="46133" y="12276"/>
                      </a:cubicBezTo>
                      <a:cubicBezTo>
                        <a:pt x="46033" y="12310"/>
                        <a:pt x="45966" y="12410"/>
                        <a:pt x="45933" y="12510"/>
                      </a:cubicBezTo>
                      <a:cubicBezTo>
                        <a:pt x="45866" y="12777"/>
                        <a:pt x="46200" y="13043"/>
                        <a:pt x="46133" y="13143"/>
                      </a:cubicBezTo>
                      <a:cubicBezTo>
                        <a:pt x="46100" y="13188"/>
                        <a:pt x="46066" y="13203"/>
                        <a:pt x="46035" y="13203"/>
                      </a:cubicBezTo>
                      <a:cubicBezTo>
                        <a:pt x="45974" y="13203"/>
                        <a:pt x="45922" y="13143"/>
                        <a:pt x="45900" y="13143"/>
                      </a:cubicBezTo>
                      <a:cubicBezTo>
                        <a:pt x="45633" y="13077"/>
                        <a:pt x="45599" y="12743"/>
                        <a:pt x="45599" y="12710"/>
                      </a:cubicBezTo>
                      <a:cubicBezTo>
                        <a:pt x="45566" y="12576"/>
                        <a:pt x="45599" y="12443"/>
                        <a:pt x="45633" y="12343"/>
                      </a:cubicBezTo>
                      <a:cubicBezTo>
                        <a:pt x="45699" y="12209"/>
                        <a:pt x="45799" y="12109"/>
                        <a:pt x="45900" y="12043"/>
                      </a:cubicBezTo>
                      <a:cubicBezTo>
                        <a:pt x="45941" y="12018"/>
                        <a:pt x="45979" y="12007"/>
                        <a:pt x="46019" y="12007"/>
                      </a:cubicBezTo>
                      <a:close/>
                      <a:moveTo>
                        <a:pt x="39031" y="12535"/>
                      </a:moveTo>
                      <a:cubicBezTo>
                        <a:pt x="39045" y="12535"/>
                        <a:pt x="39056" y="12537"/>
                        <a:pt x="39061" y="12543"/>
                      </a:cubicBezTo>
                      <a:cubicBezTo>
                        <a:pt x="39061" y="12543"/>
                        <a:pt x="38895" y="12676"/>
                        <a:pt x="38895" y="12877"/>
                      </a:cubicBezTo>
                      <a:cubicBezTo>
                        <a:pt x="38928" y="13043"/>
                        <a:pt x="39028" y="13010"/>
                        <a:pt x="39061" y="13177"/>
                      </a:cubicBezTo>
                      <a:cubicBezTo>
                        <a:pt x="39028" y="13277"/>
                        <a:pt x="39061" y="13444"/>
                        <a:pt x="38961" y="13510"/>
                      </a:cubicBezTo>
                      <a:lnTo>
                        <a:pt x="38861" y="13510"/>
                      </a:lnTo>
                      <a:cubicBezTo>
                        <a:pt x="38761" y="13444"/>
                        <a:pt x="38794" y="13310"/>
                        <a:pt x="38761" y="13010"/>
                      </a:cubicBezTo>
                      <a:cubicBezTo>
                        <a:pt x="38728" y="12810"/>
                        <a:pt x="38728" y="12777"/>
                        <a:pt x="38761" y="12710"/>
                      </a:cubicBezTo>
                      <a:cubicBezTo>
                        <a:pt x="38816" y="12599"/>
                        <a:pt x="38963" y="12535"/>
                        <a:pt x="39031" y="12535"/>
                      </a:cubicBezTo>
                      <a:close/>
                      <a:moveTo>
                        <a:pt x="39380" y="12703"/>
                      </a:moveTo>
                      <a:cubicBezTo>
                        <a:pt x="39385" y="12703"/>
                        <a:pt x="39390" y="12705"/>
                        <a:pt x="39395" y="12710"/>
                      </a:cubicBezTo>
                      <a:cubicBezTo>
                        <a:pt x="39428" y="12710"/>
                        <a:pt x="39428" y="12810"/>
                        <a:pt x="39462" y="12877"/>
                      </a:cubicBezTo>
                      <a:cubicBezTo>
                        <a:pt x="39528" y="13244"/>
                        <a:pt x="39895" y="13310"/>
                        <a:pt x="39862" y="13510"/>
                      </a:cubicBezTo>
                      <a:cubicBezTo>
                        <a:pt x="39829" y="13577"/>
                        <a:pt x="39762" y="13644"/>
                        <a:pt x="39662" y="13644"/>
                      </a:cubicBezTo>
                      <a:cubicBezTo>
                        <a:pt x="39528" y="13644"/>
                        <a:pt x="39428" y="13577"/>
                        <a:pt x="39395" y="13444"/>
                      </a:cubicBezTo>
                      <a:cubicBezTo>
                        <a:pt x="39395" y="13344"/>
                        <a:pt x="39495" y="13310"/>
                        <a:pt x="39495" y="13210"/>
                      </a:cubicBezTo>
                      <a:cubicBezTo>
                        <a:pt x="39495" y="13110"/>
                        <a:pt x="39261" y="12977"/>
                        <a:pt x="39295" y="12843"/>
                      </a:cubicBezTo>
                      <a:cubicBezTo>
                        <a:pt x="39295" y="12786"/>
                        <a:pt x="39345" y="12703"/>
                        <a:pt x="39380" y="12703"/>
                      </a:cubicBezTo>
                      <a:close/>
                      <a:moveTo>
                        <a:pt x="29335" y="11852"/>
                      </a:moveTo>
                      <a:cubicBezTo>
                        <a:pt x="29515" y="11852"/>
                        <a:pt x="29613" y="11930"/>
                        <a:pt x="29521" y="11976"/>
                      </a:cubicBezTo>
                      <a:cubicBezTo>
                        <a:pt x="29388" y="12043"/>
                        <a:pt x="28821" y="12276"/>
                        <a:pt x="28954" y="12410"/>
                      </a:cubicBezTo>
                      <a:cubicBezTo>
                        <a:pt x="29054" y="12543"/>
                        <a:pt x="28954" y="12443"/>
                        <a:pt x="28821" y="12576"/>
                      </a:cubicBezTo>
                      <a:cubicBezTo>
                        <a:pt x="28666" y="12669"/>
                        <a:pt x="28569" y="12847"/>
                        <a:pt x="28002" y="12847"/>
                      </a:cubicBezTo>
                      <a:cubicBezTo>
                        <a:pt x="27956" y="12847"/>
                        <a:pt x="27906" y="12846"/>
                        <a:pt x="27853" y="12843"/>
                      </a:cubicBezTo>
                      <a:cubicBezTo>
                        <a:pt x="27153" y="12843"/>
                        <a:pt x="27620" y="12777"/>
                        <a:pt x="27053" y="12610"/>
                      </a:cubicBezTo>
                      <a:cubicBezTo>
                        <a:pt x="26917" y="12567"/>
                        <a:pt x="26819" y="12549"/>
                        <a:pt x="26746" y="12549"/>
                      </a:cubicBezTo>
                      <a:cubicBezTo>
                        <a:pt x="26534" y="12549"/>
                        <a:pt x="26552" y="12711"/>
                        <a:pt x="26552" y="12910"/>
                      </a:cubicBezTo>
                      <a:cubicBezTo>
                        <a:pt x="26525" y="13130"/>
                        <a:pt x="26611" y="13419"/>
                        <a:pt x="26886" y="13419"/>
                      </a:cubicBezTo>
                      <a:cubicBezTo>
                        <a:pt x="26944" y="13419"/>
                        <a:pt x="27011" y="13406"/>
                        <a:pt x="27086" y="13377"/>
                      </a:cubicBezTo>
                      <a:cubicBezTo>
                        <a:pt x="27553" y="13244"/>
                        <a:pt x="27420" y="13344"/>
                        <a:pt x="27553" y="13110"/>
                      </a:cubicBezTo>
                      <a:cubicBezTo>
                        <a:pt x="27593" y="13030"/>
                        <a:pt x="27645" y="13004"/>
                        <a:pt x="27710" y="13004"/>
                      </a:cubicBezTo>
                      <a:cubicBezTo>
                        <a:pt x="27831" y="13004"/>
                        <a:pt x="27998" y="13096"/>
                        <a:pt x="28217" y="13096"/>
                      </a:cubicBezTo>
                      <a:cubicBezTo>
                        <a:pt x="28270" y="13096"/>
                        <a:pt x="28327" y="13091"/>
                        <a:pt x="28387" y="13077"/>
                      </a:cubicBezTo>
                      <a:cubicBezTo>
                        <a:pt x="28458" y="13060"/>
                        <a:pt x="28507" y="13053"/>
                        <a:pt x="28543" y="13053"/>
                      </a:cubicBezTo>
                      <a:cubicBezTo>
                        <a:pt x="28728" y="13053"/>
                        <a:pt x="28563" y="13248"/>
                        <a:pt x="29121" y="13444"/>
                      </a:cubicBezTo>
                      <a:cubicBezTo>
                        <a:pt x="29755" y="13677"/>
                        <a:pt x="29488" y="13711"/>
                        <a:pt x="29988" y="14078"/>
                      </a:cubicBezTo>
                      <a:cubicBezTo>
                        <a:pt x="30455" y="14478"/>
                        <a:pt x="30422" y="14178"/>
                        <a:pt x="30822" y="14444"/>
                      </a:cubicBezTo>
                      <a:cubicBezTo>
                        <a:pt x="31189" y="14711"/>
                        <a:pt x="30922" y="14911"/>
                        <a:pt x="30789" y="15045"/>
                      </a:cubicBezTo>
                      <a:cubicBezTo>
                        <a:pt x="30678" y="15156"/>
                        <a:pt x="30290" y="15336"/>
                        <a:pt x="30067" y="15336"/>
                      </a:cubicBezTo>
                      <a:cubicBezTo>
                        <a:pt x="30021" y="15336"/>
                        <a:pt x="29983" y="15329"/>
                        <a:pt x="29955" y="15312"/>
                      </a:cubicBezTo>
                      <a:cubicBezTo>
                        <a:pt x="29934" y="15296"/>
                        <a:pt x="29904" y="15289"/>
                        <a:pt x="29868" y="15289"/>
                      </a:cubicBezTo>
                      <a:cubicBezTo>
                        <a:pt x="29696" y="15289"/>
                        <a:pt x="29391" y="15448"/>
                        <a:pt x="29304" y="15448"/>
                      </a:cubicBezTo>
                      <a:cubicBezTo>
                        <a:pt x="29297" y="15448"/>
                        <a:pt x="29292" y="15447"/>
                        <a:pt x="29288" y="15445"/>
                      </a:cubicBezTo>
                      <a:cubicBezTo>
                        <a:pt x="29254" y="15412"/>
                        <a:pt x="28654" y="15412"/>
                        <a:pt x="28621" y="15245"/>
                      </a:cubicBezTo>
                      <a:cubicBezTo>
                        <a:pt x="28587" y="15112"/>
                        <a:pt x="28220" y="15178"/>
                        <a:pt x="28187" y="15045"/>
                      </a:cubicBezTo>
                      <a:cubicBezTo>
                        <a:pt x="28154" y="14911"/>
                        <a:pt x="27586" y="15078"/>
                        <a:pt x="27520" y="14845"/>
                      </a:cubicBezTo>
                      <a:cubicBezTo>
                        <a:pt x="27510" y="14773"/>
                        <a:pt x="27409" y="14743"/>
                        <a:pt x="27264" y="14743"/>
                      </a:cubicBezTo>
                      <a:cubicBezTo>
                        <a:pt x="26932" y="14743"/>
                        <a:pt x="26364" y="14903"/>
                        <a:pt x="26085" y="15112"/>
                      </a:cubicBezTo>
                      <a:cubicBezTo>
                        <a:pt x="25829" y="15275"/>
                        <a:pt x="25523" y="15357"/>
                        <a:pt x="25213" y="15357"/>
                      </a:cubicBezTo>
                      <a:cubicBezTo>
                        <a:pt x="25081" y="15357"/>
                        <a:pt x="24948" y="15342"/>
                        <a:pt x="24818" y="15312"/>
                      </a:cubicBezTo>
                      <a:cubicBezTo>
                        <a:pt x="24584" y="15245"/>
                        <a:pt x="23817" y="14645"/>
                        <a:pt x="23917" y="14578"/>
                      </a:cubicBezTo>
                      <a:cubicBezTo>
                        <a:pt x="24051" y="14511"/>
                        <a:pt x="23917" y="14178"/>
                        <a:pt x="24117" y="14144"/>
                      </a:cubicBezTo>
                      <a:cubicBezTo>
                        <a:pt x="24251" y="14078"/>
                        <a:pt x="24351" y="13911"/>
                        <a:pt x="24317" y="13777"/>
                      </a:cubicBezTo>
                      <a:cubicBezTo>
                        <a:pt x="24284" y="13644"/>
                        <a:pt x="24317" y="13611"/>
                        <a:pt x="24484" y="13510"/>
                      </a:cubicBezTo>
                      <a:cubicBezTo>
                        <a:pt x="24618" y="13444"/>
                        <a:pt x="24484" y="13310"/>
                        <a:pt x="24551" y="13177"/>
                      </a:cubicBezTo>
                      <a:cubicBezTo>
                        <a:pt x="24572" y="13123"/>
                        <a:pt x="24601" y="13108"/>
                        <a:pt x="24631" y="13108"/>
                      </a:cubicBezTo>
                      <a:cubicBezTo>
                        <a:pt x="24675" y="13108"/>
                        <a:pt x="24724" y="13140"/>
                        <a:pt x="24765" y="13140"/>
                      </a:cubicBezTo>
                      <a:cubicBezTo>
                        <a:pt x="24785" y="13140"/>
                        <a:pt x="24803" y="13132"/>
                        <a:pt x="24818" y="13110"/>
                      </a:cubicBezTo>
                      <a:cubicBezTo>
                        <a:pt x="24918" y="13010"/>
                        <a:pt x="24918" y="13077"/>
                        <a:pt x="25018" y="13010"/>
                      </a:cubicBezTo>
                      <a:cubicBezTo>
                        <a:pt x="25151" y="12943"/>
                        <a:pt x="25018" y="12843"/>
                        <a:pt x="25018" y="12643"/>
                      </a:cubicBezTo>
                      <a:cubicBezTo>
                        <a:pt x="25018" y="12493"/>
                        <a:pt x="25055" y="12362"/>
                        <a:pt x="25159" y="12362"/>
                      </a:cubicBezTo>
                      <a:cubicBezTo>
                        <a:pt x="25193" y="12362"/>
                        <a:pt x="25235" y="12376"/>
                        <a:pt x="25285" y="12410"/>
                      </a:cubicBezTo>
                      <a:cubicBezTo>
                        <a:pt x="25324" y="12436"/>
                        <a:pt x="25357" y="12446"/>
                        <a:pt x="25386" y="12446"/>
                      </a:cubicBezTo>
                      <a:cubicBezTo>
                        <a:pt x="25506" y="12446"/>
                        <a:pt x="25564" y="12263"/>
                        <a:pt x="25752" y="12209"/>
                      </a:cubicBezTo>
                      <a:cubicBezTo>
                        <a:pt x="25818" y="12181"/>
                        <a:pt x="25860" y="12169"/>
                        <a:pt x="25889" y="12169"/>
                      </a:cubicBezTo>
                      <a:cubicBezTo>
                        <a:pt x="25964" y="12169"/>
                        <a:pt x="25956" y="12247"/>
                        <a:pt x="26052" y="12343"/>
                      </a:cubicBezTo>
                      <a:cubicBezTo>
                        <a:pt x="26185" y="12476"/>
                        <a:pt x="26219" y="12476"/>
                        <a:pt x="26486" y="12476"/>
                      </a:cubicBezTo>
                      <a:cubicBezTo>
                        <a:pt x="26886" y="12476"/>
                        <a:pt x="27286" y="12443"/>
                        <a:pt x="27653" y="12310"/>
                      </a:cubicBezTo>
                      <a:cubicBezTo>
                        <a:pt x="27820" y="12209"/>
                        <a:pt x="28053" y="12143"/>
                        <a:pt x="28254" y="12076"/>
                      </a:cubicBezTo>
                      <a:cubicBezTo>
                        <a:pt x="28687" y="11943"/>
                        <a:pt x="28687" y="12009"/>
                        <a:pt x="29054" y="11909"/>
                      </a:cubicBezTo>
                      <a:cubicBezTo>
                        <a:pt x="29158" y="11868"/>
                        <a:pt x="29255" y="11852"/>
                        <a:pt x="29335" y="11852"/>
                      </a:cubicBezTo>
                      <a:close/>
                      <a:moveTo>
                        <a:pt x="35179" y="12018"/>
                      </a:moveTo>
                      <a:cubicBezTo>
                        <a:pt x="35292" y="12018"/>
                        <a:pt x="35409" y="12026"/>
                        <a:pt x="35525" y="12043"/>
                      </a:cubicBezTo>
                      <a:cubicBezTo>
                        <a:pt x="35592" y="12043"/>
                        <a:pt x="35692" y="12043"/>
                        <a:pt x="35759" y="12076"/>
                      </a:cubicBezTo>
                      <a:cubicBezTo>
                        <a:pt x="35926" y="12109"/>
                        <a:pt x="36059" y="12209"/>
                        <a:pt x="36126" y="12343"/>
                      </a:cubicBezTo>
                      <a:cubicBezTo>
                        <a:pt x="36193" y="12476"/>
                        <a:pt x="36126" y="12543"/>
                        <a:pt x="36193" y="12643"/>
                      </a:cubicBezTo>
                      <a:cubicBezTo>
                        <a:pt x="36226" y="12743"/>
                        <a:pt x="36326" y="12810"/>
                        <a:pt x="36426" y="12843"/>
                      </a:cubicBezTo>
                      <a:cubicBezTo>
                        <a:pt x="36451" y="12848"/>
                        <a:pt x="36474" y="12850"/>
                        <a:pt x="36495" y="12850"/>
                      </a:cubicBezTo>
                      <a:cubicBezTo>
                        <a:pt x="36577" y="12850"/>
                        <a:pt x="36632" y="12820"/>
                        <a:pt x="36686" y="12820"/>
                      </a:cubicBezTo>
                      <a:cubicBezTo>
                        <a:pt x="36710" y="12820"/>
                        <a:pt x="36733" y="12826"/>
                        <a:pt x="36760" y="12843"/>
                      </a:cubicBezTo>
                      <a:cubicBezTo>
                        <a:pt x="36893" y="12943"/>
                        <a:pt x="36926" y="13110"/>
                        <a:pt x="36826" y="13210"/>
                      </a:cubicBezTo>
                      <a:cubicBezTo>
                        <a:pt x="36805" y="13232"/>
                        <a:pt x="36777" y="13241"/>
                        <a:pt x="36744" y="13241"/>
                      </a:cubicBezTo>
                      <a:cubicBezTo>
                        <a:pt x="36628" y="13241"/>
                        <a:pt x="36457" y="13122"/>
                        <a:pt x="36326" y="13043"/>
                      </a:cubicBezTo>
                      <a:cubicBezTo>
                        <a:pt x="36052" y="12891"/>
                        <a:pt x="35945" y="12739"/>
                        <a:pt x="35827" y="12739"/>
                      </a:cubicBezTo>
                      <a:cubicBezTo>
                        <a:pt x="35815" y="12739"/>
                        <a:pt x="35804" y="12740"/>
                        <a:pt x="35792" y="12743"/>
                      </a:cubicBezTo>
                      <a:cubicBezTo>
                        <a:pt x="35759" y="12743"/>
                        <a:pt x="35759" y="12810"/>
                        <a:pt x="35626" y="12910"/>
                      </a:cubicBezTo>
                      <a:cubicBezTo>
                        <a:pt x="35525" y="13043"/>
                        <a:pt x="35392" y="13077"/>
                        <a:pt x="35292" y="13177"/>
                      </a:cubicBezTo>
                      <a:cubicBezTo>
                        <a:pt x="35225" y="13277"/>
                        <a:pt x="35159" y="13410"/>
                        <a:pt x="35159" y="13510"/>
                      </a:cubicBezTo>
                      <a:cubicBezTo>
                        <a:pt x="35159" y="13711"/>
                        <a:pt x="35392" y="13744"/>
                        <a:pt x="35792" y="14011"/>
                      </a:cubicBezTo>
                      <a:cubicBezTo>
                        <a:pt x="36159" y="14311"/>
                        <a:pt x="36426" y="14478"/>
                        <a:pt x="36459" y="14745"/>
                      </a:cubicBezTo>
                      <a:cubicBezTo>
                        <a:pt x="36493" y="14845"/>
                        <a:pt x="36526" y="14978"/>
                        <a:pt x="36593" y="15045"/>
                      </a:cubicBezTo>
                      <a:cubicBezTo>
                        <a:pt x="36651" y="15132"/>
                        <a:pt x="36733" y="15218"/>
                        <a:pt x="36798" y="15218"/>
                      </a:cubicBezTo>
                      <a:cubicBezTo>
                        <a:pt x="36808" y="15218"/>
                        <a:pt x="36817" y="15216"/>
                        <a:pt x="36826" y="15212"/>
                      </a:cubicBezTo>
                      <a:cubicBezTo>
                        <a:pt x="36860" y="15178"/>
                        <a:pt x="36826" y="15145"/>
                        <a:pt x="36826" y="15078"/>
                      </a:cubicBezTo>
                      <a:cubicBezTo>
                        <a:pt x="36826" y="15012"/>
                        <a:pt x="36826" y="14745"/>
                        <a:pt x="36893" y="14711"/>
                      </a:cubicBezTo>
                      <a:cubicBezTo>
                        <a:pt x="36906" y="14699"/>
                        <a:pt x="36922" y="14693"/>
                        <a:pt x="36941" y="14693"/>
                      </a:cubicBezTo>
                      <a:cubicBezTo>
                        <a:pt x="37019" y="14693"/>
                        <a:pt x="37133" y="14791"/>
                        <a:pt x="37160" y="14845"/>
                      </a:cubicBezTo>
                      <a:cubicBezTo>
                        <a:pt x="37327" y="14978"/>
                        <a:pt x="37293" y="15045"/>
                        <a:pt x="37427" y="15112"/>
                      </a:cubicBezTo>
                      <a:cubicBezTo>
                        <a:pt x="37560" y="15212"/>
                        <a:pt x="37594" y="15145"/>
                        <a:pt x="37660" y="15245"/>
                      </a:cubicBezTo>
                      <a:cubicBezTo>
                        <a:pt x="37727" y="15312"/>
                        <a:pt x="37760" y="15412"/>
                        <a:pt x="37727" y="15479"/>
                      </a:cubicBezTo>
                      <a:cubicBezTo>
                        <a:pt x="37705" y="15479"/>
                        <a:pt x="37683" y="15493"/>
                        <a:pt x="37660" y="15493"/>
                      </a:cubicBezTo>
                      <a:cubicBezTo>
                        <a:pt x="37649" y="15493"/>
                        <a:pt x="37638" y="15490"/>
                        <a:pt x="37627" y="15479"/>
                      </a:cubicBezTo>
                      <a:cubicBezTo>
                        <a:pt x="37427" y="15479"/>
                        <a:pt x="37260" y="15479"/>
                        <a:pt x="37093" y="15512"/>
                      </a:cubicBezTo>
                      <a:cubicBezTo>
                        <a:pt x="36993" y="15545"/>
                        <a:pt x="36926" y="15612"/>
                        <a:pt x="36893" y="15712"/>
                      </a:cubicBezTo>
                      <a:cubicBezTo>
                        <a:pt x="36826" y="15812"/>
                        <a:pt x="36793" y="15979"/>
                        <a:pt x="36893" y="16012"/>
                      </a:cubicBezTo>
                      <a:cubicBezTo>
                        <a:pt x="36906" y="16019"/>
                        <a:pt x="36918" y="16022"/>
                        <a:pt x="36930" y="16022"/>
                      </a:cubicBezTo>
                      <a:cubicBezTo>
                        <a:pt x="36978" y="16022"/>
                        <a:pt x="37027" y="15979"/>
                        <a:pt x="37160" y="15979"/>
                      </a:cubicBezTo>
                      <a:cubicBezTo>
                        <a:pt x="37327" y="15979"/>
                        <a:pt x="37427" y="16012"/>
                        <a:pt x="37427" y="16079"/>
                      </a:cubicBezTo>
                      <a:cubicBezTo>
                        <a:pt x="37460" y="16179"/>
                        <a:pt x="37427" y="16212"/>
                        <a:pt x="37360" y="16279"/>
                      </a:cubicBezTo>
                      <a:cubicBezTo>
                        <a:pt x="37293" y="16379"/>
                        <a:pt x="37260" y="16379"/>
                        <a:pt x="37260" y="16379"/>
                      </a:cubicBezTo>
                      <a:cubicBezTo>
                        <a:pt x="37260" y="16413"/>
                        <a:pt x="37494" y="16379"/>
                        <a:pt x="37660" y="16513"/>
                      </a:cubicBezTo>
                      <a:cubicBezTo>
                        <a:pt x="37827" y="16613"/>
                        <a:pt x="37760" y="16880"/>
                        <a:pt x="37961" y="17313"/>
                      </a:cubicBezTo>
                      <a:cubicBezTo>
                        <a:pt x="38027" y="17647"/>
                        <a:pt x="38194" y="17747"/>
                        <a:pt x="38161" y="17880"/>
                      </a:cubicBezTo>
                      <a:lnTo>
                        <a:pt x="38161" y="17847"/>
                      </a:lnTo>
                      <a:cubicBezTo>
                        <a:pt x="38127" y="17947"/>
                        <a:pt x="37961" y="17980"/>
                        <a:pt x="37594" y="18047"/>
                      </a:cubicBezTo>
                      <a:cubicBezTo>
                        <a:pt x="37465" y="18102"/>
                        <a:pt x="37326" y="18127"/>
                        <a:pt x="37183" y="18127"/>
                      </a:cubicBezTo>
                      <a:cubicBezTo>
                        <a:pt x="37066" y="18127"/>
                        <a:pt x="36946" y="18110"/>
                        <a:pt x="36826" y="18080"/>
                      </a:cubicBezTo>
                      <a:cubicBezTo>
                        <a:pt x="36726" y="18047"/>
                        <a:pt x="36626" y="18014"/>
                        <a:pt x="36560" y="17947"/>
                      </a:cubicBezTo>
                      <a:cubicBezTo>
                        <a:pt x="36359" y="17814"/>
                        <a:pt x="36359" y="17747"/>
                        <a:pt x="36259" y="17647"/>
                      </a:cubicBezTo>
                      <a:cubicBezTo>
                        <a:pt x="36136" y="17560"/>
                        <a:pt x="36007" y="17542"/>
                        <a:pt x="35885" y="17542"/>
                      </a:cubicBezTo>
                      <a:cubicBezTo>
                        <a:pt x="35799" y="17542"/>
                        <a:pt x="35717" y="17551"/>
                        <a:pt x="35640" y="17551"/>
                      </a:cubicBezTo>
                      <a:cubicBezTo>
                        <a:pt x="35530" y="17551"/>
                        <a:pt x="35433" y="17533"/>
                        <a:pt x="35359" y="17447"/>
                      </a:cubicBezTo>
                      <a:cubicBezTo>
                        <a:pt x="35325" y="17380"/>
                        <a:pt x="35292" y="17313"/>
                        <a:pt x="35259" y="17246"/>
                      </a:cubicBezTo>
                      <a:cubicBezTo>
                        <a:pt x="35225" y="17146"/>
                        <a:pt x="35225" y="17080"/>
                        <a:pt x="35225" y="17013"/>
                      </a:cubicBezTo>
                      <a:cubicBezTo>
                        <a:pt x="35192" y="16713"/>
                        <a:pt x="35092" y="16613"/>
                        <a:pt x="35159" y="16546"/>
                      </a:cubicBezTo>
                      <a:cubicBezTo>
                        <a:pt x="35225" y="16446"/>
                        <a:pt x="35292" y="16513"/>
                        <a:pt x="35325" y="16446"/>
                      </a:cubicBezTo>
                      <a:cubicBezTo>
                        <a:pt x="35359" y="16346"/>
                        <a:pt x="35325" y="16346"/>
                        <a:pt x="35325" y="16212"/>
                      </a:cubicBezTo>
                      <a:cubicBezTo>
                        <a:pt x="35325" y="16146"/>
                        <a:pt x="35325" y="16079"/>
                        <a:pt x="35325" y="16012"/>
                      </a:cubicBezTo>
                      <a:lnTo>
                        <a:pt x="35292" y="16012"/>
                      </a:lnTo>
                      <a:cubicBezTo>
                        <a:pt x="35292" y="15979"/>
                        <a:pt x="35292" y="15912"/>
                        <a:pt x="35325" y="15912"/>
                      </a:cubicBezTo>
                      <a:cubicBezTo>
                        <a:pt x="35325" y="15912"/>
                        <a:pt x="35325" y="15946"/>
                        <a:pt x="35325" y="16012"/>
                      </a:cubicBezTo>
                      <a:cubicBezTo>
                        <a:pt x="35459" y="16012"/>
                        <a:pt x="35859" y="15912"/>
                        <a:pt x="35826" y="15845"/>
                      </a:cubicBezTo>
                      <a:cubicBezTo>
                        <a:pt x="35826" y="15779"/>
                        <a:pt x="35659" y="15845"/>
                        <a:pt x="35359" y="15679"/>
                      </a:cubicBezTo>
                      <a:cubicBezTo>
                        <a:pt x="35292" y="15645"/>
                        <a:pt x="35225" y="15612"/>
                        <a:pt x="35192" y="15545"/>
                      </a:cubicBezTo>
                      <a:cubicBezTo>
                        <a:pt x="35092" y="15479"/>
                        <a:pt x="35025" y="15378"/>
                        <a:pt x="34992" y="15312"/>
                      </a:cubicBezTo>
                      <a:cubicBezTo>
                        <a:pt x="34892" y="15145"/>
                        <a:pt x="34858" y="15178"/>
                        <a:pt x="34558" y="14945"/>
                      </a:cubicBezTo>
                      <a:cubicBezTo>
                        <a:pt x="34358" y="14778"/>
                        <a:pt x="34425" y="14811"/>
                        <a:pt x="34158" y="14578"/>
                      </a:cubicBezTo>
                      <a:cubicBezTo>
                        <a:pt x="34058" y="14478"/>
                        <a:pt x="33991" y="14411"/>
                        <a:pt x="33891" y="14311"/>
                      </a:cubicBezTo>
                      <a:cubicBezTo>
                        <a:pt x="33858" y="14244"/>
                        <a:pt x="33824" y="14211"/>
                        <a:pt x="33791" y="14144"/>
                      </a:cubicBezTo>
                      <a:cubicBezTo>
                        <a:pt x="33691" y="13911"/>
                        <a:pt x="33858" y="13711"/>
                        <a:pt x="33791" y="13644"/>
                      </a:cubicBezTo>
                      <a:cubicBezTo>
                        <a:pt x="33769" y="13622"/>
                        <a:pt x="33750" y="13614"/>
                        <a:pt x="33732" y="13614"/>
                      </a:cubicBezTo>
                      <a:cubicBezTo>
                        <a:pt x="33695" y="13614"/>
                        <a:pt x="33657" y="13644"/>
                        <a:pt x="33591" y="13644"/>
                      </a:cubicBezTo>
                      <a:cubicBezTo>
                        <a:pt x="33424" y="13611"/>
                        <a:pt x="33324" y="13444"/>
                        <a:pt x="33324" y="13310"/>
                      </a:cubicBezTo>
                      <a:cubicBezTo>
                        <a:pt x="33324" y="13244"/>
                        <a:pt x="33357" y="13244"/>
                        <a:pt x="33457" y="13043"/>
                      </a:cubicBezTo>
                      <a:cubicBezTo>
                        <a:pt x="33557" y="12877"/>
                        <a:pt x="33524" y="12843"/>
                        <a:pt x="33591" y="12777"/>
                      </a:cubicBezTo>
                      <a:cubicBezTo>
                        <a:pt x="33691" y="12710"/>
                        <a:pt x="33758" y="12676"/>
                        <a:pt x="33858" y="12643"/>
                      </a:cubicBezTo>
                      <a:cubicBezTo>
                        <a:pt x="33924" y="12610"/>
                        <a:pt x="34024" y="12576"/>
                        <a:pt x="34124" y="12543"/>
                      </a:cubicBezTo>
                      <a:cubicBezTo>
                        <a:pt x="34191" y="12510"/>
                        <a:pt x="34158" y="12476"/>
                        <a:pt x="34325" y="12376"/>
                      </a:cubicBezTo>
                      <a:cubicBezTo>
                        <a:pt x="34458" y="12276"/>
                        <a:pt x="34525" y="12276"/>
                        <a:pt x="34591" y="12209"/>
                      </a:cubicBezTo>
                      <a:cubicBezTo>
                        <a:pt x="34625" y="12143"/>
                        <a:pt x="34658" y="12109"/>
                        <a:pt x="34692" y="12076"/>
                      </a:cubicBezTo>
                      <a:cubicBezTo>
                        <a:pt x="34725" y="12043"/>
                        <a:pt x="34792" y="12043"/>
                        <a:pt x="34858" y="12043"/>
                      </a:cubicBezTo>
                      <a:cubicBezTo>
                        <a:pt x="34958" y="12026"/>
                        <a:pt x="35067" y="12018"/>
                        <a:pt x="35179" y="12018"/>
                      </a:cubicBezTo>
                      <a:close/>
                      <a:moveTo>
                        <a:pt x="27119" y="42698"/>
                      </a:moveTo>
                      <a:cubicBezTo>
                        <a:pt x="27353" y="42698"/>
                        <a:pt x="27553" y="42765"/>
                        <a:pt x="27787" y="42831"/>
                      </a:cubicBezTo>
                      <a:cubicBezTo>
                        <a:pt x="27887" y="43032"/>
                        <a:pt x="28087" y="43132"/>
                        <a:pt x="28287" y="43132"/>
                      </a:cubicBezTo>
                      <a:cubicBezTo>
                        <a:pt x="28654" y="43132"/>
                        <a:pt x="27987" y="43298"/>
                        <a:pt x="27920" y="43732"/>
                      </a:cubicBezTo>
                      <a:cubicBezTo>
                        <a:pt x="27891" y="43935"/>
                        <a:pt x="27868" y="43981"/>
                        <a:pt x="27838" y="43981"/>
                      </a:cubicBezTo>
                      <a:cubicBezTo>
                        <a:pt x="27814" y="43981"/>
                        <a:pt x="27785" y="43952"/>
                        <a:pt x="27744" y="43952"/>
                      </a:cubicBezTo>
                      <a:cubicBezTo>
                        <a:pt x="27719" y="43952"/>
                        <a:pt x="27689" y="43963"/>
                        <a:pt x="27653" y="43999"/>
                      </a:cubicBezTo>
                      <a:cubicBezTo>
                        <a:pt x="27520" y="44166"/>
                        <a:pt x="27620" y="44132"/>
                        <a:pt x="27687" y="44299"/>
                      </a:cubicBezTo>
                      <a:cubicBezTo>
                        <a:pt x="27753" y="44433"/>
                        <a:pt x="27687" y="44433"/>
                        <a:pt x="27620" y="44599"/>
                      </a:cubicBezTo>
                      <a:cubicBezTo>
                        <a:pt x="27574" y="44660"/>
                        <a:pt x="27536" y="44679"/>
                        <a:pt x="27470" y="44679"/>
                      </a:cubicBezTo>
                      <a:cubicBezTo>
                        <a:pt x="27391" y="44679"/>
                        <a:pt x="27272" y="44651"/>
                        <a:pt x="27053" y="44633"/>
                      </a:cubicBezTo>
                      <a:cubicBezTo>
                        <a:pt x="27016" y="44630"/>
                        <a:pt x="26984" y="44628"/>
                        <a:pt x="26955" y="44628"/>
                      </a:cubicBezTo>
                      <a:cubicBezTo>
                        <a:pt x="26664" y="44628"/>
                        <a:pt x="26719" y="44766"/>
                        <a:pt x="26719" y="44766"/>
                      </a:cubicBezTo>
                      <a:lnTo>
                        <a:pt x="26452" y="44132"/>
                      </a:lnTo>
                      <a:lnTo>
                        <a:pt x="26352" y="43565"/>
                      </a:lnTo>
                      <a:lnTo>
                        <a:pt x="26719" y="43065"/>
                      </a:lnTo>
                      <a:lnTo>
                        <a:pt x="27119" y="42698"/>
                      </a:lnTo>
                      <a:close/>
                      <a:moveTo>
                        <a:pt x="25018" y="45166"/>
                      </a:moveTo>
                      <a:lnTo>
                        <a:pt x="25018" y="45166"/>
                      </a:lnTo>
                      <a:cubicBezTo>
                        <a:pt x="25118" y="45300"/>
                        <a:pt x="25218" y="45467"/>
                        <a:pt x="25285" y="45633"/>
                      </a:cubicBezTo>
                      <a:cubicBezTo>
                        <a:pt x="25352" y="45967"/>
                        <a:pt x="25352" y="46267"/>
                        <a:pt x="25318" y="46601"/>
                      </a:cubicBezTo>
                      <a:cubicBezTo>
                        <a:pt x="25318" y="46901"/>
                        <a:pt x="25285" y="46968"/>
                        <a:pt x="25718" y="47068"/>
                      </a:cubicBezTo>
                      <a:cubicBezTo>
                        <a:pt x="26152" y="47168"/>
                        <a:pt x="25885" y="47201"/>
                        <a:pt x="26019" y="47601"/>
                      </a:cubicBezTo>
                      <a:cubicBezTo>
                        <a:pt x="26152" y="48002"/>
                        <a:pt x="26219" y="47835"/>
                        <a:pt x="26286" y="48469"/>
                      </a:cubicBezTo>
                      <a:cubicBezTo>
                        <a:pt x="26295" y="48648"/>
                        <a:pt x="26275" y="48715"/>
                        <a:pt x="26240" y="48715"/>
                      </a:cubicBezTo>
                      <a:cubicBezTo>
                        <a:pt x="26149" y="48715"/>
                        <a:pt x="25957" y="48279"/>
                        <a:pt x="25885" y="48135"/>
                      </a:cubicBezTo>
                      <a:cubicBezTo>
                        <a:pt x="25785" y="47935"/>
                        <a:pt x="25718" y="47768"/>
                        <a:pt x="25652" y="47568"/>
                      </a:cubicBezTo>
                      <a:lnTo>
                        <a:pt x="25285" y="46968"/>
                      </a:lnTo>
                      <a:lnTo>
                        <a:pt x="25151" y="46401"/>
                      </a:lnTo>
                      <a:lnTo>
                        <a:pt x="25018" y="45800"/>
                      </a:lnTo>
                      <a:cubicBezTo>
                        <a:pt x="25051" y="45600"/>
                        <a:pt x="25051" y="45367"/>
                        <a:pt x="25018" y="45166"/>
                      </a:cubicBezTo>
                      <a:close/>
                      <a:moveTo>
                        <a:pt x="27987" y="49036"/>
                      </a:moveTo>
                      <a:cubicBezTo>
                        <a:pt x="28187" y="49036"/>
                        <a:pt x="28387" y="49103"/>
                        <a:pt x="28487" y="49303"/>
                      </a:cubicBezTo>
                      <a:lnTo>
                        <a:pt x="28487" y="50003"/>
                      </a:lnTo>
                      <a:cubicBezTo>
                        <a:pt x="28487" y="50003"/>
                        <a:pt x="28821" y="50303"/>
                        <a:pt x="28721" y="50504"/>
                      </a:cubicBezTo>
                      <a:cubicBezTo>
                        <a:pt x="28621" y="50737"/>
                        <a:pt x="28354" y="50470"/>
                        <a:pt x="28587" y="50837"/>
                      </a:cubicBezTo>
                      <a:cubicBezTo>
                        <a:pt x="28821" y="51204"/>
                        <a:pt x="28954" y="51137"/>
                        <a:pt x="28954" y="51371"/>
                      </a:cubicBezTo>
                      <a:cubicBezTo>
                        <a:pt x="28954" y="51535"/>
                        <a:pt x="28921" y="51830"/>
                        <a:pt x="28821" y="51830"/>
                      </a:cubicBezTo>
                      <a:cubicBezTo>
                        <a:pt x="28778" y="51830"/>
                        <a:pt x="28723" y="51777"/>
                        <a:pt x="28654" y="51638"/>
                      </a:cubicBezTo>
                      <a:cubicBezTo>
                        <a:pt x="28420" y="51204"/>
                        <a:pt x="28654" y="51504"/>
                        <a:pt x="28420" y="50937"/>
                      </a:cubicBezTo>
                      <a:cubicBezTo>
                        <a:pt x="28220" y="50337"/>
                        <a:pt x="28220" y="50804"/>
                        <a:pt x="28220" y="50103"/>
                      </a:cubicBezTo>
                      <a:cubicBezTo>
                        <a:pt x="28220" y="49403"/>
                        <a:pt x="28220" y="49536"/>
                        <a:pt x="28120" y="49303"/>
                      </a:cubicBezTo>
                      <a:cubicBezTo>
                        <a:pt x="28087" y="49203"/>
                        <a:pt x="28053" y="49136"/>
                        <a:pt x="27987" y="49036"/>
                      </a:cubicBezTo>
                      <a:close/>
                      <a:moveTo>
                        <a:pt x="40462" y="1"/>
                      </a:moveTo>
                      <a:cubicBezTo>
                        <a:pt x="40095" y="1"/>
                        <a:pt x="40362" y="101"/>
                        <a:pt x="40362" y="101"/>
                      </a:cubicBezTo>
                      <a:cubicBezTo>
                        <a:pt x="40362" y="134"/>
                        <a:pt x="40362" y="168"/>
                        <a:pt x="39795" y="368"/>
                      </a:cubicBezTo>
                      <a:cubicBezTo>
                        <a:pt x="39595" y="446"/>
                        <a:pt x="39502" y="471"/>
                        <a:pt x="39458" y="471"/>
                      </a:cubicBezTo>
                      <a:cubicBezTo>
                        <a:pt x="39369" y="471"/>
                        <a:pt x="39473" y="368"/>
                        <a:pt x="39295" y="368"/>
                      </a:cubicBezTo>
                      <a:cubicBezTo>
                        <a:pt x="39061" y="401"/>
                        <a:pt x="38794" y="468"/>
                        <a:pt x="38561" y="534"/>
                      </a:cubicBezTo>
                      <a:cubicBezTo>
                        <a:pt x="38661" y="701"/>
                        <a:pt x="38794" y="835"/>
                        <a:pt x="38961" y="935"/>
                      </a:cubicBezTo>
                      <a:cubicBezTo>
                        <a:pt x="39041" y="988"/>
                        <a:pt x="39036" y="1004"/>
                        <a:pt x="38982" y="1004"/>
                      </a:cubicBezTo>
                      <a:cubicBezTo>
                        <a:pt x="38900" y="1004"/>
                        <a:pt x="38708" y="968"/>
                        <a:pt x="38528" y="968"/>
                      </a:cubicBezTo>
                      <a:cubicBezTo>
                        <a:pt x="38294" y="968"/>
                        <a:pt x="38094" y="1001"/>
                        <a:pt x="37894" y="1102"/>
                      </a:cubicBezTo>
                      <a:cubicBezTo>
                        <a:pt x="37494" y="1235"/>
                        <a:pt x="38327" y="1202"/>
                        <a:pt x="38794" y="1502"/>
                      </a:cubicBezTo>
                      <a:cubicBezTo>
                        <a:pt x="38941" y="1603"/>
                        <a:pt x="38954" y="1644"/>
                        <a:pt x="38890" y="1644"/>
                      </a:cubicBezTo>
                      <a:cubicBezTo>
                        <a:pt x="38766" y="1644"/>
                        <a:pt x="38347" y="1489"/>
                        <a:pt x="38061" y="1335"/>
                      </a:cubicBezTo>
                      <a:cubicBezTo>
                        <a:pt x="37901" y="1249"/>
                        <a:pt x="37791" y="1222"/>
                        <a:pt x="37716" y="1222"/>
                      </a:cubicBezTo>
                      <a:cubicBezTo>
                        <a:pt x="37587" y="1222"/>
                        <a:pt x="37560" y="1302"/>
                        <a:pt x="37560" y="1302"/>
                      </a:cubicBezTo>
                      <a:lnTo>
                        <a:pt x="37260" y="1402"/>
                      </a:lnTo>
                      <a:lnTo>
                        <a:pt x="37794" y="1669"/>
                      </a:lnTo>
                      <a:lnTo>
                        <a:pt x="37827" y="1835"/>
                      </a:lnTo>
                      <a:lnTo>
                        <a:pt x="37827" y="1835"/>
                      </a:lnTo>
                      <a:lnTo>
                        <a:pt x="37393" y="1702"/>
                      </a:lnTo>
                      <a:lnTo>
                        <a:pt x="36826" y="1435"/>
                      </a:lnTo>
                      <a:cubicBezTo>
                        <a:pt x="36776" y="1410"/>
                        <a:pt x="36747" y="1399"/>
                        <a:pt x="36734" y="1399"/>
                      </a:cubicBezTo>
                      <a:cubicBezTo>
                        <a:pt x="36661" y="1399"/>
                        <a:pt x="37093" y="1735"/>
                        <a:pt x="37093" y="1735"/>
                      </a:cubicBezTo>
                      <a:lnTo>
                        <a:pt x="37393" y="2102"/>
                      </a:lnTo>
                      <a:lnTo>
                        <a:pt x="37727" y="2302"/>
                      </a:lnTo>
                      <a:lnTo>
                        <a:pt x="38161" y="2336"/>
                      </a:lnTo>
                      <a:lnTo>
                        <a:pt x="38861" y="2536"/>
                      </a:lnTo>
                      <a:lnTo>
                        <a:pt x="39328" y="3003"/>
                      </a:lnTo>
                      <a:cubicBezTo>
                        <a:pt x="39061" y="2936"/>
                        <a:pt x="38794" y="2836"/>
                        <a:pt x="38561" y="2703"/>
                      </a:cubicBezTo>
                      <a:cubicBezTo>
                        <a:pt x="38396" y="2620"/>
                        <a:pt x="38322" y="2561"/>
                        <a:pt x="38226" y="2561"/>
                      </a:cubicBezTo>
                      <a:cubicBezTo>
                        <a:pt x="38206" y="2561"/>
                        <a:pt x="38184" y="2563"/>
                        <a:pt x="38161" y="2569"/>
                      </a:cubicBezTo>
                      <a:cubicBezTo>
                        <a:pt x="38061" y="2569"/>
                        <a:pt x="38027" y="2603"/>
                        <a:pt x="38027" y="2703"/>
                      </a:cubicBezTo>
                      <a:cubicBezTo>
                        <a:pt x="38061" y="2803"/>
                        <a:pt x="38161" y="2903"/>
                        <a:pt x="38161" y="3070"/>
                      </a:cubicBezTo>
                      <a:cubicBezTo>
                        <a:pt x="38194" y="3203"/>
                        <a:pt x="37961" y="3270"/>
                        <a:pt x="37961" y="3270"/>
                      </a:cubicBezTo>
                      <a:lnTo>
                        <a:pt x="37527" y="3270"/>
                      </a:lnTo>
                      <a:cubicBezTo>
                        <a:pt x="37527" y="3270"/>
                        <a:pt x="37360" y="3103"/>
                        <a:pt x="37427" y="3003"/>
                      </a:cubicBezTo>
                      <a:cubicBezTo>
                        <a:pt x="37494" y="2903"/>
                        <a:pt x="37760" y="2836"/>
                        <a:pt x="37760" y="2836"/>
                      </a:cubicBezTo>
                      <a:cubicBezTo>
                        <a:pt x="37760" y="2736"/>
                        <a:pt x="37727" y="2603"/>
                        <a:pt x="37694" y="2503"/>
                      </a:cubicBezTo>
                      <a:cubicBezTo>
                        <a:pt x="37627" y="2236"/>
                        <a:pt x="37627" y="2436"/>
                        <a:pt x="37193" y="2136"/>
                      </a:cubicBezTo>
                      <a:cubicBezTo>
                        <a:pt x="36760" y="1835"/>
                        <a:pt x="36760" y="1769"/>
                        <a:pt x="36760" y="1769"/>
                      </a:cubicBezTo>
                      <a:lnTo>
                        <a:pt x="36493" y="1468"/>
                      </a:lnTo>
                      <a:cubicBezTo>
                        <a:pt x="36259" y="1135"/>
                        <a:pt x="36259" y="1402"/>
                        <a:pt x="35792" y="1168"/>
                      </a:cubicBezTo>
                      <a:cubicBezTo>
                        <a:pt x="35659" y="1115"/>
                        <a:pt x="35580" y="1092"/>
                        <a:pt x="35536" y="1092"/>
                      </a:cubicBezTo>
                      <a:cubicBezTo>
                        <a:pt x="35413" y="1092"/>
                        <a:pt x="35550" y="1264"/>
                        <a:pt x="35525" y="1435"/>
                      </a:cubicBezTo>
                      <a:cubicBezTo>
                        <a:pt x="35492" y="1669"/>
                        <a:pt x="35292" y="1669"/>
                        <a:pt x="35492" y="1902"/>
                      </a:cubicBezTo>
                      <a:cubicBezTo>
                        <a:pt x="35659" y="2102"/>
                        <a:pt x="35525" y="2002"/>
                        <a:pt x="35592" y="2102"/>
                      </a:cubicBezTo>
                      <a:cubicBezTo>
                        <a:pt x="35859" y="2202"/>
                        <a:pt x="36093" y="2269"/>
                        <a:pt x="36359" y="2336"/>
                      </a:cubicBezTo>
                      <a:cubicBezTo>
                        <a:pt x="36693" y="2469"/>
                        <a:pt x="36359" y="2503"/>
                        <a:pt x="36293" y="2536"/>
                      </a:cubicBezTo>
                      <a:cubicBezTo>
                        <a:pt x="35992" y="2469"/>
                        <a:pt x="35726" y="2402"/>
                        <a:pt x="35459" y="2302"/>
                      </a:cubicBezTo>
                      <a:cubicBezTo>
                        <a:pt x="35159" y="2202"/>
                        <a:pt x="34825" y="2102"/>
                        <a:pt x="34525" y="2069"/>
                      </a:cubicBezTo>
                      <a:cubicBezTo>
                        <a:pt x="34325" y="2002"/>
                        <a:pt x="34158" y="2002"/>
                        <a:pt x="33958" y="2002"/>
                      </a:cubicBezTo>
                      <a:cubicBezTo>
                        <a:pt x="33791" y="1969"/>
                        <a:pt x="33624" y="1969"/>
                        <a:pt x="33457" y="1902"/>
                      </a:cubicBezTo>
                      <a:cubicBezTo>
                        <a:pt x="33432" y="1900"/>
                        <a:pt x="33411" y="1898"/>
                        <a:pt x="33394" y="1898"/>
                      </a:cubicBezTo>
                      <a:cubicBezTo>
                        <a:pt x="33183" y="1898"/>
                        <a:pt x="33539" y="2074"/>
                        <a:pt x="33724" y="2136"/>
                      </a:cubicBezTo>
                      <a:cubicBezTo>
                        <a:pt x="33924" y="2169"/>
                        <a:pt x="34258" y="2236"/>
                        <a:pt x="34258" y="2236"/>
                      </a:cubicBezTo>
                      <a:lnTo>
                        <a:pt x="34291" y="2402"/>
                      </a:lnTo>
                      <a:lnTo>
                        <a:pt x="33991" y="2569"/>
                      </a:lnTo>
                      <a:cubicBezTo>
                        <a:pt x="33916" y="2616"/>
                        <a:pt x="33870" y="2637"/>
                        <a:pt x="33840" y="2637"/>
                      </a:cubicBezTo>
                      <a:cubicBezTo>
                        <a:pt x="33765" y="2637"/>
                        <a:pt x="33796" y="2503"/>
                        <a:pt x="33724" y="2336"/>
                      </a:cubicBezTo>
                      <a:cubicBezTo>
                        <a:pt x="33703" y="2286"/>
                        <a:pt x="33671" y="2267"/>
                        <a:pt x="33634" y="2267"/>
                      </a:cubicBezTo>
                      <a:cubicBezTo>
                        <a:pt x="33498" y="2267"/>
                        <a:pt x="33291" y="2536"/>
                        <a:pt x="33291" y="2536"/>
                      </a:cubicBezTo>
                      <a:cubicBezTo>
                        <a:pt x="33291" y="2536"/>
                        <a:pt x="33224" y="2536"/>
                        <a:pt x="32757" y="2603"/>
                      </a:cubicBezTo>
                      <a:cubicBezTo>
                        <a:pt x="32660" y="2610"/>
                        <a:pt x="32596" y="2614"/>
                        <a:pt x="32555" y="2614"/>
                      </a:cubicBezTo>
                      <a:cubicBezTo>
                        <a:pt x="32398" y="2614"/>
                        <a:pt x="32576" y="2554"/>
                        <a:pt x="32523" y="2369"/>
                      </a:cubicBezTo>
                      <a:cubicBezTo>
                        <a:pt x="32500" y="2288"/>
                        <a:pt x="32485" y="2259"/>
                        <a:pt x="32472" y="2259"/>
                      </a:cubicBezTo>
                      <a:cubicBezTo>
                        <a:pt x="32448" y="2259"/>
                        <a:pt x="32433" y="2359"/>
                        <a:pt x="32390" y="2402"/>
                      </a:cubicBezTo>
                      <a:cubicBezTo>
                        <a:pt x="32190" y="2469"/>
                        <a:pt x="32023" y="2503"/>
                        <a:pt x="31823" y="2503"/>
                      </a:cubicBezTo>
                      <a:cubicBezTo>
                        <a:pt x="31556" y="2503"/>
                        <a:pt x="31756" y="2503"/>
                        <a:pt x="31256" y="2736"/>
                      </a:cubicBezTo>
                      <a:cubicBezTo>
                        <a:pt x="30867" y="2918"/>
                        <a:pt x="30982" y="2938"/>
                        <a:pt x="31052" y="2938"/>
                      </a:cubicBezTo>
                      <a:cubicBezTo>
                        <a:pt x="31072" y="2938"/>
                        <a:pt x="31089" y="2936"/>
                        <a:pt x="31089" y="2936"/>
                      </a:cubicBezTo>
                      <a:lnTo>
                        <a:pt x="31089" y="2936"/>
                      </a:lnTo>
                      <a:cubicBezTo>
                        <a:pt x="31056" y="3003"/>
                        <a:pt x="31022" y="3070"/>
                        <a:pt x="30989" y="3136"/>
                      </a:cubicBezTo>
                      <a:cubicBezTo>
                        <a:pt x="30956" y="3170"/>
                        <a:pt x="30922" y="3185"/>
                        <a:pt x="30873" y="3185"/>
                      </a:cubicBezTo>
                      <a:cubicBezTo>
                        <a:pt x="30774" y="3185"/>
                        <a:pt x="30611" y="3125"/>
                        <a:pt x="30255" y="3036"/>
                      </a:cubicBezTo>
                      <a:cubicBezTo>
                        <a:pt x="29721" y="2903"/>
                        <a:pt x="30355" y="2903"/>
                        <a:pt x="30355" y="2903"/>
                      </a:cubicBezTo>
                      <a:cubicBezTo>
                        <a:pt x="30455" y="2836"/>
                        <a:pt x="30522" y="2736"/>
                        <a:pt x="30589" y="2636"/>
                      </a:cubicBezTo>
                      <a:cubicBezTo>
                        <a:pt x="30622" y="2569"/>
                        <a:pt x="30489" y="2553"/>
                        <a:pt x="30347" y="2553"/>
                      </a:cubicBezTo>
                      <a:cubicBezTo>
                        <a:pt x="30205" y="2553"/>
                        <a:pt x="30055" y="2569"/>
                        <a:pt x="30055" y="2569"/>
                      </a:cubicBezTo>
                      <a:lnTo>
                        <a:pt x="29688" y="2769"/>
                      </a:lnTo>
                      <a:cubicBezTo>
                        <a:pt x="29688" y="2769"/>
                        <a:pt x="29788" y="3070"/>
                        <a:pt x="29821" y="3236"/>
                      </a:cubicBezTo>
                      <a:cubicBezTo>
                        <a:pt x="29840" y="3312"/>
                        <a:pt x="29848" y="3376"/>
                        <a:pt x="29774" y="3376"/>
                      </a:cubicBezTo>
                      <a:cubicBezTo>
                        <a:pt x="29716" y="3376"/>
                        <a:pt x="29610" y="3338"/>
                        <a:pt x="29421" y="3236"/>
                      </a:cubicBezTo>
                      <a:cubicBezTo>
                        <a:pt x="29291" y="3162"/>
                        <a:pt x="29208" y="3134"/>
                        <a:pt x="29154" y="3134"/>
                      </a:cubicBezTo>
                      <a:cubicBezTo>
                        <a:pt x="29013" y="3134"/>
                        <a:pt x="29069" y="3322"/>
                        <a:pt x="29021" y="3370"/>
                      </a:cubicBezTo>
                      <a:cubicBezTo>
                        <a:pt x="28954" y="3470"/>
                        <a:pt x="28754" y="3537"/>
                        <a:pt x="28687" y="3637"/>
                      </a:cubicBezTo>
                      <a:cubicBezTo>
                        <a:pt x="28621" y="3737"/>
                        <a:pt x="28887" y="4004"/>
                        <a:pt x="28887" y="4004"/>
                      </a:cubicBezTo>
                      <a:cubicBezTo>
                        <a:pt x="28804" y="4020"/>
                        <a:pt x="28729" y="4029"/>
                        <a:pt x="28654" y="4029"/>
                      </a:cubicBezTo>
                      <a:cubicBezTo>
                        <a:pt x="28579" y="4029"/>
                        <a:pt x="28504" y="4020"/>
                        <a:pt x="28420" y="4004"/>
                      </a:cubicBezTo>
                      <a:cubicBezTo>
                        <a:pt x="28220" y="3970"/>
                        <a:pt x="28187" y="3837"/>
                        <a:pt x="27887" y="3703"/>
                      </a:cubicBezTo>
                      <a:cubicBezTo>
                        <a:pt x="27822" y="3682"/>
                        <a:pt x="27775" y="3673"/>
                        <a:pt x="27743" y="3673"/>
                      </a:cubicBezTo>
                      <a:cubicBezTo>
                        <a:pt x="27628" y="3673"/>
                        <a:pt x="27701" y="3792"/>
                        <a:pt x="27753" y="3870"/>
                      </a:cubicBezTo>
                      <a:cubicBezTo>
                        <a:pt x="27820" y="3970"/>
                        <a:pt x="28020" y="4070"/>
                        <a:pt x="28154" y="4137"/>
                      </a:cubicBezTo>
                      <a:cubicBezTo>
                        <a:pt x="28287" y="4204"/>
                        <a:pt x="28120" y="4237"/>
                        <a:pt x="27820" y="4237"/>
                      </a:cubicBezTo>
                      <a:cubicBezTo>
                        <a:pt x="27553" y="4237"/>
                        <a:pt x="27620" y="4170"/>
                        <a:pt x="27453" y="4104"/>
                      </a:cubicBezTo>
                      <a:cubicBezTo>
                        <a:pt x="27320" y="4070"/>
                        <a:pt x="27253" y="4004"/>
                        <a:pt x="27220" y="3904"/>
                      </a:cubicBezTo>
                      <a:cubicBezTo>
                        <a:pt x="27186" y="3837"/>
                        <a:pt x="27086" y="3803"/>
                        <a:pt x="27086" y="3637"/>
                      </a:cubicBezTo>
                      <a:cubicBezTo>
                        <a:pt x="27086" y="3470"/>
                        <a:pt x="27186" y="3603"/>
                        <a:pt x="27053" y="3403"/>
                      </a:cubicBezTo>
                      <a:cubicBezTo>
                        <a:pt x="26886" y="3203"/>
                        <a:pt x="26853" y="3303"/>
                        <a:pt x="26586" y="3203"/>
                      </a:cubicBezTo>
                      <a:cubicBezTo>
                        <a:pt x="26352" y="3136"/>
                        <a:pt x="26519" y="3136"/>
                        <a:pt x="26586" y="3003"/>
                      </a:cubicBezTo>
                      <a:cubicBezTo>
                        <a:pt x="26598" y="2991"/>
                        <a:pt x="26614" y="2986"/>
                        <a:pt x="26633" y="2986"/>
                      </a:cubicBezTo>
                      <a:cubicBezTo>
                        <a:pt x="26779" y="2986"/>
                        <a:pt x="27118" y="3278"/>
                        <a:pt x="27353" y="3336"/>
                      </a:cubicBezTo>
                      <a:cubicBezTo>
                        <a:pt x="27520" y="3403"/>
                        <a:pt x="27720" y="3403"/>
                        <a:pt x="27920" y="3403"/>
                      </a:cubicBezTo>
                      <a:cubicBezTo>
                        <a:pt x="28120" y="3403"/>
                        <a:pt x="28287" y="3403"/>
                        <a:pt x="28487" y="3370"/>
                      </a:cubicBezTo>
                      <a:cubicBezTo>
                        <a:pt x="28754" y="3370"/>
                        <a:pt x="28721" y="3336"/>
                        <a:pt x="28887" y="3170"/>
                      </a:cubicBezTo>
                      <a:cubicBezTo>
                        <a:pt x="29088" y="3036"/>
                        <a:pt x="28987" y="3036"/>
                        <a:pt x="28987" y="3003"/>
                      </a:cubicBezTo>
                      <a:cubicBezTo>
                        <a:pt x="29021" y="2970"/>
                        <a:pt x="28787" y="2769"/>
                        <a:pt x="28787" y="2769"/>
                      </a:cubicBezTo>
                      <a:cubicBezTo>
                        <a:pt x="28587" y="2669"/>
                        <a:pt x="28354" y="2603"/>
                        <a:pt x="28120" y="2536"/>
                      </a:cubicBezTo>
                      <a:cubicBezTo>
                        <a:pt x="27820" y="2402"/>
                        <a:pt x="27520" y="2302"/>
                        <a:pt x="27220" y="2269"/>
                      </a:cubicBezTo>
                      <a:cubicBezTo>
                        <a:pt x="27053" y="2236"/>
                        <a:pt x="26886" y="2236"/>
                        <a:pt x="26686" y="2169"/>
                      </a:cubicBezTo>
                      <a:cubicBezTo>
                        <a:pt x="26452" y="2169"/>
                        <a:pt x="26552" y="2136"/>
                        <a:pt x="26386" y="2069"/>
                      </a:cubicBezTo>
                      <a:cubicBezTo>
                        <a:pt x="26219" y="2002"/>
                        <a:pt x="26386" y="1935"/>
                        <a:pt x="26286" y="1902"/>
                      </a:cubicBezTo>
                      <a:cubicBezTo>
                        <a:pt x="26267" y="1890"/>
                        <a:pt x="26237" y="1885"/>
                        <a:pt x="26202" y="1885"/>
                      </a:cubicBezTo>
                      <a:cubicBezTo>
                        <a:pt x="26128" y="1885"/>
                        <a:pt x="26028" y="1905"/>
                        <a:pt x="25953" y="1905"/>
                      </a:cubicBezTo>
                      <a:cubicBezTo>
                        <a:pt x="25876" y="1905"/>
                        <a:pt x="25824" y="1884"/>
                        <a:pt x="25852" y="1802"/>
                      </a:cubicBezTo>
                      <a:cubicBezTo>
                        <a:pt x="25869" y="1758"/>
                        <a:pt x="25869" y="1742"/>
                        <a:pt x="25856" y="1742"/>
                      </a:cubicBezTo>
                      <a:cubicBezTo>
                        <a:pt x="25820" y="1742"/>
                        <a:pt x="25692" y="1869"/>
                        <a:pt x="25618" y="1869"/>
                      </a:cubicBezTo>
                      <a:cubicBezTo>
                        <a:pt x="25485" y="1802"/>
                        <a:pt x="25318" y="1769"/>
                        <a:pt x="25185" y="1735"/>
                      </a:cubicBezTo>
                      <a:cubicBezTo>
                        <a:pt x="25125" y="1729"/>
                        <a:pt x="25083" y="1726"/>
                        <a:pt x="25054" y="1726"/>
                      </a:cubicBezTo>
                      <a:cubicBezTo>
                        <a:pt x="24937" y="1726"/>
                        <a:pt x="25011" y="1769"/>
                        <a:pt x="24851" y="1769"/>
                      </a:cubicBezTo>
                      <a:cubicBezTo>
                        <a:pt x="24684" y="1802"/>
                        <a:pt x="24518" y="1835"/>
                        <a:pt x="24351" y="1902"/>
                      </a:cubicBezTo>
                      <a:cubicBezTo>
                        <a:pt x="24278" y="1951"/>
                        <a:pt x="24186" y="1982"/>
                        <a:pt x="24090" y="1982"/>
                      </a:cubicBezTo>
                      <a:cubicBezTo>
                        <a:pt x="24055" y="1982"/>
                        <a:pt x="24020" y="1978"/>
                        <a:pt x="23984" y="1969"/>
                      </a:cubicBezTo>
                      <a:cubicBezTo>
                        <a:pt x="23850" y="1969"/>
                        <a:pt x="23850" y="2202"/>
                        <a:pt x="23650" y="2202"/>
                      </a:cubicBezTo>
                      <a:cubicBezTo>
                        <a:pt x="23484" y="2169"/>
                        <a:pt x="23617" y="2102"/>
                        <a:pt x="23484" y="2036"/>
                      </a:cubicBezTo>
                      <a:cubicBezTo>
                        <a:pt x="23439" y="2024"/>
                        <a:pt x="23409" y="2021"/>
                        <a:pt x="23388" y="2021"/>
                      </a:cubicBezTo>
                      <a:cubicBezTo>
                        <a:pt x="23346" y="2021"/>
                        <a:pt x="23339" y="2036"/>
                        <a:pt x="23317" y="2036"/>
                      </a:cubicBezTo>
                      <a:cubicBezTo>
                        <a:pt x="23283" y="2036"/>
                        <a:pt x="23183" y="2236"/>
                        <a:pt x="23017" y="2269"/>
                      </a:cubicBezTo>
                      <a:cubicBezTo>
                        <a:pt x="22972" y="2280"/>
                        <a:pt x="22954" y="2284"/>
                        <a:pt x="22942" y="2284"/>
                      </a:cubicBezTo>
                      <a:cubicBezTo>
                        <a:pt x="22920" y="2284"/>
                        <a:pt x="22928" y="2269"/>
                        <a:pt x="22816" y="2269"/>
                      </a:cubicBezTo>
                      <a:cubicBezTo>
                        <a:pt x="22683" y="2269"/>
                        <a:pt x="22783" y="2336"/>
                        <a:pt x="22716" y="2402"/>
                      </a:cubicBezTo>
                      <a:cubicBezTo>
                        <a:pt x="22685" y="2434"/>
                        <a:pt x="22656" y="2446"/>
                        <a:pt x="22631" y="2446"/>
                      </a:cubicBezTo>
                      <a:cubicBezTo>
                        <a:pt x="22577" y="2446"/>
                        <a:pt x="22539" y="2392"/>
                        <a:pt x="22516" y="2369"/>
                      </a:cubicBezTo>
                      <a:lnTo>
                        <a:pt x="22283" y="2369"/>
                      </a:lnTo>
                      <a:cubicBezTo>
                        <a:pt x="22216" y="2402"/>
                        <a:pt x="22083" y="2436"/>
                        <a:pt x="21949" y="2469"/>
                      </a:cubicBezTo>
                      <a:cubicBezTo>
                        <a:pt x="21849" y="2503"/>
                        <a:pt x="21816" y="2536"/>
                        <a:pt x="21315" y="2703"/>
                      </a:cubicBezTo>
                      <a:cubicBezTo>
                        <a:pt x="21119" y="2781"/>
                        <a:pt x="21082" y="2808"/>
                        <a:pt x="21119" y="2808"/>
                      </a:cubicBezTo>
                      <a:cubicBezTo>
                        <a:pt x="21177" y="2808"/>
                        <a:pt x="21414" y="2743"/>
                        <a:pt x="21515" y="2703"/>
                      </a:cubicBezTo>
                      <a:cubicBezTo>
                        <a:pt x="21616" y="2703"/>
                        <a:pt x="21716" y="2669"/>
                        <a:pt x="21816" y="2669"/>
                      </a:cubicBezTo>
                      <a:cubicBezTo>
                        <a:pt x="22016" y="2603"/>
                        <a:pt x="22183" y="2569"/>
                        <a:pt x="22383" y="2536"/>
                      </a:cubicBezTo>
                      <a:cubicBezTo>
                        <a:pt x="22449" y="2536"/>
                        <a:pt x="22316" y="2636"/>
                        <a:pt x="22149" y="2703"/>
                      </a:cubicBezTo>
                      <a:cubicBezTo>
                        <a:pt x="21982" y="2736"/>
                        <a:pt x="22083" y="2703"/>
                        <a:pt x="21916" y="2803"/>
                      </a:cubicBezTo>
                      <a:cubicBezTo>
                        <a:pt x="21849" y="2869"/>
                        <a:pt x="21749" y="2903"/>
                        <a:pt x="21682" y="2936"/>
                      </a:cubicBezTo>
                      <a:cubicBezTo>
                        <a:pt x="21415" y="3070"/>
                        <a:pt x="21149" y="3236"/>
                        <a:pt x="20915" y="3470"/>
                      </a:cubicBezTo>
                      <a:cubicBezTo>
                        <a:pt x="20581" y="3770"/>
                        <a:pt x="20615" y="3603"/>
                        <a:pt x="20548" y="3703"/>
                      </a:cubicBezTo>
                      <a:cubicBezTo>
                        <a:pt x="20448" y="3770"/>
                        <a:pt x="20114" y="3870"/>
                        <a:pt x="19714" y="4137"/>
                      </a:cubicBezTo>
                      <a:cubicBezTo>
                        <a:pt x="19570" y="4237"/>
                        <a:pt x="19533" y="4270"/>
                        <a:pt x="19555" y="4270"/>
                      </a:cubicBezTo>
                      <a:cubicBezTo>
                        <a:pt x="19599" y="4270"/>
                        <a:pt x="19881" y="4137"/>
                        <a:pt x="20014" y="4137"/>
                      </a:cubicBezTo>
                      <a:cubicBezTo>
                        <a:pt x="20215" y="4137"/>
                        <a:pt x="19614" y="4304"/>
                        <a:pt x="19647" y="4371"/>
                      </a:cubicBezTo>
                      <a:cubicBezTo>
                        <a:pt x="19678" y="4401"/>
                        <a:pt x="19652" y="4425"/>
                        <a:pt x="19608" y="4425"/>
                      </a:cubicBezTo>
                      <a:cubicBezTo>
                        <a:pt x="19557" y="4425"/>
                        <a:pt x="19483" y="4393"/>
                        <a:pt x="19447" y="4304"/>
                      </a:cubicBezTo>
                      <a:cubicBezTo>
                        <a:pt x="19437" y="4252"/>
                        <a:pt x="19423" y="4236"/>
                        <a:pt x="19407" y="4236"/>
                      </a:cubicBezTo>
                      <a:cubicBezTo>
                        <a:pt x="19378" y="4236"/>
                        <a:pt x="19339" y="4285"/>
                        <a:pt x="19291" y="4285"/>
                      </a:cubicBezTo>
                      <a:cubicBezTo>
                        <a:pt x="19277" y="4285"/>
                        <a:pt x="19262" y="4281"/>
                        <a:pt x="19247" y="4270"/>
                      </a:cubicBezTo>
                      <a:cubicBezTo>
                        <a:pt x="19233" y="4249"/>
                        <a:pt x="19215" y="4240"/>
                        <a:pt x="19196" y="4240"/>
                      </a:cubicBezTo>
                      <a:cubicBezTo>
                        <a:pt x="19129" y="4240"/>
                        <a:pt x="19047" y="4359"/>
                        <a:pt x="19047" y="4437"/>
                      </a:cubicBezTo>
                      <a:cubicBezTo>
                        <a:pt x="19047" y="4457"/>
                        <a:pt x="19035" y="4462"/>
                        <a:pt x="19014" y="4462"/>
                      </a:cubicBezTo>
                      <a:cubicBezTo>
                        <a:pt x="18992" y="4462"/>
                        <a:pt x="18960" y="4456"/>
                        <a:pt x="18920" y="4456"/>
                      </a:cubicBezTo>
                      <a:cubicBezTo>
                        <a:pt x="18871" y="4456"/>
                        <a:pt x="18812" y="4465"/>
                        <a:pt x="18747" y="4504"/>
                      </a:cubicBezTo>
                      <a:cubicBezTo>
                        <a:pt x="18613" y="4604"/>
                        <a:pt x="18580" y="4537"/>
                        <a:pt x="18547" y="4671"/>
                      </a:cubicBezTo>
                      <a:cubicBezTo>
                        <a:pt x="18524" y="4715"/>
                        <a:pt x="18487" y="4726"/>
                        <a:pt x="18448" y="4726"/>
                      </a:cubicBezTo>
                      <a:cubicBezTo>
                        <a:pt x="18408" y="4726"/>
                        <a:pt x="18366" y="4715"/>
                        <a:pt x="18334" y="4715"/>
                      </a:cubicBezTo>
                      <a:cubicBezTo>
                        <a:pt x="18302" y="4715"/>
                        <a:pt x="18280" y="4726"/>
                        <a:pt x="18280" y="4771"/>
                      </a:cubicBezTo>
                      <a:cubicBezTo>
                        <a:pt x="18280" y="4863"/>
                        <a:pt x="18187" y="4884"/>
                        <a:pt x="18105" y="4884"/>
                      </a:cubicBezTo>
                      <a:cubicBezTo>
                        <a:pt x="18039" y="4884"/>
                        <a:pt x="17980" y="4871"/>
                        <a:pt x="17980" y="4871"/>
                      </a:cubicBezTo>
                      <a:cubicBezTo>
                        <a:pt x="17980" y="4871"/>
                        <a:pt x="17746" y="5004"/>
                        <a:pt x="17646" y="5071"/>
                      </a:cubicBezTo>
                      <a:cubicBezTo>
                        <a:pt x="17513" y="5171"/>
                        <a:pt x="17546" y="5371"/>
                        <a:pt x="17546" y="5371"/>
                      </a:cubicBezTo>
                      <a:cubicBezTo>
                        <a:pt x="17479" y="5471"/>
                        <a:pt x="17413" y="5505"/>
                        <a:pt x="17312" y="5538"/>
                      </a:cubicBezTo>
                      <a:cubicBezTo>
                        <a:pt x="17146" y="5605"/>
                        <a:pt x="17279" y="5605"/>
                        <a:pt x="17346" y="5671"/>
                      </a:cubicBezTo>
                      <a:cubicBezTo>
                        <a:pt x="17413" y="5705"/>
                        <a:pt x="17413" y="5738"/>
                        <a:pt x="17413" y="5772"/>
                      </a:cubicBezTo>
                      <a:cubicBezTo>
                        <a:pt x="17379" y="5838"/>
                        <a:pt x="17279" y="5838"/>
                        <a:pt x="17146" y="5872"/>
                      </a:cubicBezTo>
                      <a:cubicBezTo>
                        <a:pt x="16979" y="5872"/>
                        <a:pt x="17079" y="5972"/>
                        <a:pt x="17246" y="6005"/>
                      </a:cubicBezTo>
                      <a:cubicBezTo>
                        <a:pt x="17379" y="6038"/>
                        <a:pt x="17312" y="6038"/>
                        <a:pt x="17246" y="6138"/>
                      </a:cubicBezTo>
                      <a:cubicBezTo>
                        <a:pt x="17146" y="6239"/>
                        <a:pt x="17112" y="6172"/>
                        <a:pt x="17012" y="6305"/>
                      </a:cubicBezTo>
                      <a:cubicBezTo>
                        <a:pt x="16879" y="6439"/>
                        <a:pt x="17212" y="6505"/>
                        <a:pt x="17212" y="6505"/>
                      </a:cubicBezTo>
                      <a:cubicBezTo>
                        <a:pt x="17346" y="6605"/>
                        <a:pt x="17513" y="6639"/>
                        <a:pt x="17679" y="6639"/>
                      </a:cubicBezTo>
                      <a:cubicBezTo>
                        <a:pt x="18046" y="6639"/>
                        <a:pt x="18013" y="6439"/>
                        <a:pt x="18146" y="6272"/>
                      </a:cubicBezTo>
                      <a:cubicBezTo>
                        <a:pt x="18204" y="6214"/>
                        <a:pt x="18249" y="6200"/>
                        <a:pt x="18296" y="6200"/>
                      </a:cubicBezTo>
                      <a:cubicBezTo>
                        <a:pt x="18339" y="6200"/>
                        <a:pt x="18384" y="6212"/>
                        <a:pt x="18440" y="6212"/>
                      </a:cubicBezTo>
                      <a:cubicBezTo>
                        <a:pt x="18462" y="6212"/>
                        <a:pt x="18487" y="6211"/>
                        <a:pt x="18513" y="6205"/>
                      </a:cubicBezTo>
                      <a:cubicBezTo>
                        <a:pt x="18647" y="6138"/>
                        <a:pt x="18613" y="6072"/>
                        <a:pt x="18713" y="5938"/>
                      </a:cubicBezTo>
                      <a:cubicBezTo>
                        <a:pt x="18732" y="5919"/>
                        <a:pt x="18746" y="5911"/>
                        <a:pt x="18757" y="5911"/>
                      </a:cubicBezTo>
                      <a:cubicBezTo>
                        <a:pt x="18805" y="5911"/>
                        <a:pt x="18793" y="6064"/>
                        <a:pt x="18847" y="6172"/>
                      </a:cubicBezTo>
                      <a:cubicBezTo>
                        <a:pt x="18947" y="6272"/>
                        <a:pt x="18880" y="6239"/>
                        <a:pt x="18814" y="6372"/>
                      </a:cubicBezTo>
                      <a:cubicBezTo>
                        <a:pt x="18780" y="6439"/>
                        <a:pt x="18747" y="6539"/>
                        <a:pt x="18747" y="6639"/>
                      </a:cubicBezTo>
                      <a:cubicBezTo>
                        <a:pt x="18780" y="6772"/>
                        <a:pt x="18814" y="6906"/>
                        <a:pt x="18847" y="7039"/>
                      </a:cubicBezTo>
                      <a:cubicBezTo>
                        <a:pt x="18880" y="7239"/>
                        <a:pt x="18880" y="7206"/>
                        <a:pt x="18880" y="7306"/>
                      </a:cubicBezTo>
                      <a:cubicBezTo>
                        <a:pt x="18880" y="7373"/>
                        <a:pt x="18855" y="7389"/>
                        <a:pt x="18818" y="7389"/>
                      </a:cubicBezTo>
                      <a:cubicBezTo>
                        <a:pt x="18780" y="7389"/>
                        <a:pt x="18730" y="7373"/>
                        <a:pt x="18680" y="7373"/>
                      </a:cubicBezTo>
                      <a:cubicBezTo>
                        <a:pt x="18547" y="7406"/>
                        <a:pt x="18680" y="7539"/>
                        <a:pt x="18680" y="7806"/>
                      </a:cubicBezTo>
                      <a:cubicBezTo>
                        <a:pt x="18680" y="7895"/>
                        <a:pt x="18695" y="7925"/>
                        <a:pt x="18725" y="7925"/>
                      </a:cubicBezTo>
                      <a:cubicBezTo>
                        <a:pt x="18784" y="7925"/>
                        <a:pt x="18902" y="7806"/>
                        <a:pt x="19080" y="7806"/>
                      </a:cubicBezTo>
                      <a:cubicBezTo>
                        <a:pt x="19314" y="7806"/>
                        <a:pt x="19180" y="7806"/>
                        <a:pt x="19281" y="7706"/>
                      </a:cubicBezTo>
                      <a:cubicBezTo>
                        <a:pt x="19381" y="7606"/>
                        <a:pt x="19281" y="7640"/>
                        <a:pt x="19347" y="7473"/>
                      </a:cubicBezTo>
                      <a:cubicBezTo>
                        <a:pt x="19358" y="7417"/>
                        <a:pt x="19395" y="7399"/>
                        <a:pt x="19440" y="7399"/>
                      </a:cubicBezTo>
                      <a:cubicBezTo>
                        <a:pt x="19529" y="7399"/>
                        <a:pt x="19647" y="7473"/>
                        <a:pt x="19647" y="7473"/>
                      </a:cubicBezTo>
                      <a:lnTo>
                        <a:pt x="20148" y="7473"/>
                      </a:lnTo>
                      <a:cubicBezTo>
                        <a:pt x="20415" y="7473"/>
                        <a:pt x="20381" y="7173"/>
                        <a:pt x="20381" y="7039"/>
                      </a:cubicBezTo>
                      <a:cubicBezTo>
                        <a:pt x="20348" y="6906"/>
                        <a:pt x="20481" y="6839"/>
                        <a:pt x="20548" y="6672"/>
                      </a:cubicBezTo>
                      <a:cubicBezTo>
                        <a:pt x="20581" y="6505"/>
                        <a:pt x="20581" y="6605"/>
                        <a:pt x="20715" y="6439"/>
                      </a:cubicBezTo>
                      <a:cubicBezTo>
                        <a:pt x="20755" y="6385"/>
                        <a:pt x="20768" y="6369"/>
                        <a:pt x="20776" y="6369"/>
                      </a:cubicBezTo>
                      <a:cubicBezTo>
                        <a:pt x="20788" y="6369"/>
                        <a:pt x="20788" y="6405"/>
                        <a:pt x="20848" y="6405"/>
                      </a:cubicBezTo>
                      <a:cubicBezTo>
                        <a:pt x="20915" y="6372"/>
                        <a:pt x="21082" y="6205"/>
                        <a:pt x="21149" y="6172"/>
                      </a:cubicBezTo>
                      <a:cubicBezTo>
                        <a:pt x="21182" y="6138"/>
                        <a:pt x="21282" y="6105"/>
                        <a:pt x="21349" y="6105"/>
                      </a:cubicBezTo>
                      <a:cubicBezTo>
                        <a:pt x="21482" y="6072"/>
                        <a:pt x="21349" y="5938"/>
                        <a:pt x="21349" y="5938"/>
                      </a:cubicBezTo>
                      <a:lnTo>
                        <a:pt x="21449" y="5872"/>
                      </a:lnTo>
                      <a:cubicBezTo>
                        <a:pt x="21515" y="5838"/>
                        <a:pt x="21549" y="5772"/>
                        <a:pt x="21549" y="5705"/>
                      </a:cubicBezTo>
                      <a:cubicBezTo>
                        <a:pt x="21582" y="5638"/>
                        <a:pt x="21482" y="5538"/>
                        <a:pt x="21482" y="5538"/>
                      </a:cubicBezTo>
                      <a:lnTo>
                        <a:pt x="21249" y="5405"/>
                      </a:lnTo>
                      <a:lnTo>
                        <a:pt x="21315" y="5071"/>
                      </a:lnTo>
                      <a:cubicBezTo>
                        <a:pt x="21415" y="4971"/>
                        <a:pt x="21515" y="4838"/>
                        <a:pt x="21616" y="4737"/>
                      </a:cubicBezTo>
                      <a:cubicBezTo>
                        <a:pt x="21749" y="4671"/>
                        <a:pt x="21882" y="4571"/>
                        <a:pt x="22016" y="4504"/>
                      </a:cubicBezTo>
                      <a:cubicBezTo>
                        <a:pt x="22116" y="4371"/>
                        <a:pt x="22283" y="4304"/>
                        <a:pt x="22449" y="4304"/>
                      </a:cubicBezTo>
                      <a:cubicBezTo>
                        <a:pt x="22583" y="4270"/>
                        <a:pt x="22716" y="4204"/>
                        <a:pt x="22850" y="4137"/>
                      </a:cubicBezTo>
                      <a:cubicBezTo>
                        <a:pt x="22983" y="4104"/>
                        <a:pt x="23083" y="4070"/>
                        <a:pt x="23217" y="4004"/>
                      </a:cubicBezTo>
                      <a:cubicBezTo>
                        <a:pt x="23283" y="3970"/>
                        <a:pt x="23183" y="3837"/>
                        <a:pt x="23150" y="3770"/>
                      </a:cubicBezTo>
                      <a:cubicBezTo>
                        <a:pt x="23150" y="3703"/>
                        <a:pt x="23283" y="3703"/>
                        <a:pt x="23317" y="3637"/>
                      </a:cubicBezTo>
                      <a:cubicBezTo>
                        <a:pt x="23339" y="3626"/>
                        <a:pt x="23358" y="3626"/>
                        <a:pt x="23377" y="3626"/>
                      </a:cubicBezTo>
                      <a:cubicBezTo>
                        <a:pt x="23417" y="3626"/>
                        <a:pt x="23461" y="3626"/>
                        <a:pt x="23550" y="3537"/>
                      </a:cubicBezTo>
                      <a:cubicBezTo>
                        <a:pt x="23565" y="3522"/>
                        <a:pt x="23578" y="3516"/>
                        <a:pt x="23591" y="3516"/>
                      </a:cubicBezTo>
                      <a:cubicBezTo>
                        <a:pt x="23668" y="3516"/>
                        <a:pt x="23717" y="3737"/>
                        <a:pt x="23717" y="3737"/>
                      </a:cubicBezTo>
                      <a:lnTo>
                        <a:pt x="24384" y="3737"/>
                      </a:lnTo>
                      <a:cubicBezTo>
                        <a:pt x="24384" y="3737"/>
                        <a:pt x="24418" y="3870"/>
                        <a:pt x="24351" y="3904"/>
                      </a:cubicBezTo>
                      <a:cubicBezTo>
                        <a:pt x="24151" y="3970"/>
                        <a:pt x="23984" y="4037"/>
                        <a:pt x="23784" y="4070"/>
                      </a:cubicBezTo>
                      <a:cubicBezTo>
                        <a:pt x="23584" y="4237"/>
                        <a:pt x="23383" y="4371"/>
                        <a:pt x="23117" y="4471"/>
                      </a:cubicBezTo>
                      <a:cubicBezTo>
                        <a:pt x="22883" y="4537"/>
                        <a:pt x="22883" y="4604"/>
                        <a:pt x="22783" y="4704"/>
                      </a:cubicBezTo>
                      <a:cubicBezTo>
                        <a:pt x="22650" y="4804"/>
                        <a:pt x="22783" y="5038"/>
                        <a:pt x="22783" y="5038"/>
                      </a:cubicBezTo>
                      <a:cubicBezTo>
                        <a:pt x="22783" y="5038"/>
                        <a:pt x="22683" y="5171"/>
                        <a:pt x="22583" y="5371"/>
                      </a:cubicBezTo>
                      <a:cubicBezTo>
                        <a:pt x="22483" y="5538"/>
                        <a:pt x="22716" y="5605"/>
                        <a:pt x="22783" y="5638"/>
                      </a:cubicBezTo>
                      <a:cubicBezTo>
                        <a:pt x="22983" y="5705"/>
                        <a:pt x="23150" y="5705"/>
                        <a:pt x="23350" y="5738"/>
                      </a:cubicBezTo>
                      <a:lnTo>
                        <a:pt x="23817" y="5738"/>
                      </a:lnTo>
                      <a:cubicBezTo>
                        <a:pt x="24084" y="5738"/>
                        <a:pt x="23951" y="5705"/>
                        <a:pt x="24217" y="5605"/>
                      </a:cubicBezTo>
                      <a:cubicBezTo>
                        <a:pt x="24451" y="5538"/>
                        <a:pt x="24684" y="5505"/>
                        <a:pt x="24918" y="5471"/>
                      </a:cubicBezTo>
                      <a:cubicBezTo>
                        <a:pt x="25118" y="5505"/>
                        <a:pt x="25285" y="5571"/>
                        <a:pt x="25452" y="5671"/>
                      </a:cubicBezTo>
                      <a:cubicBezTo>
                        <a:pt x="25652" y="5772"/>
                        <a:pt x="25151" y="5805"/>
                        <a:pt x="25085" y="5805"/>
                      </a:cubicBezTo>
                      <a:cubicBezTo>
                        <a:pt x="24985" y="5838"/>
                        <a:pt x="24851" y="5872"/>
                        <a:pt x="24751" y="5938"/>
                      </a:cubicBezTo>
                      <a:lnTo>
                        <a:pt x="24451" y="5938"/>
                      </a:lnTo>
                      <a:cubicBezTo>
                        <a:pt x="24284" y="5938"/>
                        <a:pt x="24184" y="5872"/>
                        <a:pt x="23917" y="5872"/>
                      </a:cubicBezTo>
                      <a:cubicBezTo>
                        <a:pt x="23784" y="5872"/>
                        <a:pt x="23617" y="5905"/>
                        <a:pt x="23450" y="5972"/>
                      </a:cubicBezTo>
                      <a:cubicBezTo>
                        <a:pt x="23350" y="6005"/>
                        <a:pt x="23250" y="6072"/>
                        <a:pt x="23183" y="6172"/>
                      </a:cubicBezTo>
                      <a:cubicBezTo>
                        <a:pt x="23083" y="6305"/>
                        <a:pt x="23250" y="6472"/>
                        <a:pt x="23383" y="6539"/>
                      </a:cubicBezTo>
                      <a:cubicBezTo>
                        <a:pt x="23517" y="6639"/>
                        <a:pt x="23383" y="6605"/>
                        <a:pt x="23350" y="6706"/>
                      </a:cubicBezTo>
                      <a:cubicBezTo>
                        <a:pt x="23283" y="6806"/>
                        <a:pt x="23217" y="6906"/>
                        <a:pt x="23117" y="7006"/>
                      </a:cubicBezTo>
                      <a:cubicBezTo>
                        <a:pt x="23057" y="7056"/>
                        <a:pt x="23024" y="7076"/>
                        <a:pt x="23003" y="7076"/>
                      </a:cubicBezTo>
                      <a:cubicBezTo>
                        <a:pt x="22955" y="7076"/>
                        <a:pt x="22977" y="6966"/>
                        <a:pt x="22883" y="6872"/>
                      </a:cubicBezTo>
                      <a:cubicBezTo>
                        <a:pt x="22783" y="6772"/>
                        <a:pt x="22650" y="6706"/>
                        <a:pt x="22483" y="6706"/>
                      </a:cubicBezTo>
                      <a:cubicBezTo>
                        <a:pt x="22283" y="6706"/>
                        <a:pt x="22116" y="7072"/>
                        <a:pt x="22049" y="7106"/>
                      </a:cubicBezTo>
                      <a:cubicBezTo>
                        <a:pt x="22016" y="7139"/>
                        <a:pt x="21982" y="7273"/>
                        <a:pt x="21982" y="7273"/>
                      </a:cubicBezTo>
                      <a:cubicBezTo>
                        <a:pt x="21916" y="7406"/>
                        <a:pt x="21849" y="7506"/>
                        <a:pt x="21849" y="7640"/>
                      </a:cubicBezTo>
                      <a:cubicBezTo>
                        <a:pt x="21849" y="7740"/>
                        <a:pt x="21849" y="7806"/>
                        <a:pt x="21849" y="7873"/>
                      </a:cubicBezTo>
                      <a:cubicBezTo>
                        <a:pt x="21816" y="7940"/>
                        <a:pt x="21749" y="7973"/>
                        <a:pt x="21682" y="7973"/>
                      </a:cubicBezTo>
                      <a:cubicBezTo>
                        <a:pt x="21616" y="7973"/>
                        <a:pt x="21515" y="8006"/>
                        <a:pt x="21449" y="8006"/>
                      </a:cubicBezTo>
                      <a:cubicBezTo>
                        <a:pt x="21415" y="8073"/>
                        <a:pt x="21382" y="8140"/>
                        <a:pt x="21349" y="8207"/>
                      </a:cubicBezTo>
                      <a:cubicBezTo>
                        <a:pt x="21349" y="8231"/>
                        <a:pt x="21340" y="8238"/>
                        <a:pt x="21321" y="8238"/>
                      </a:cubicBezTo>
                      <a:cubicBezTo>
                        <a:pt x="21301" y="8238"/>
                        <a:pt x="21271" y="8230"/>
                        <a:pt x="21229" y="8230"/>
                      </a:cubicBezTo>
                      <a:cubicBezTo>
                        <a:pt x="21206" y="8230"/>
                        <a:pt x="21179" y="8232"/>
                        <a:pt x="21149" y="8240"/>
                      </a:cubicBezTo>
                      <a:cubicBezTo>
                        <a:pt x="21048" y="8240"/>
                        <a:pt x="20948" y="8240"/>
                        <a:pt x="20815" y="8207"/>
                      </a:cubicBezTo>
                      <a:cubicBezTo>
                        <a:pt x="20782" y="8173"/>
                        <a:pt x="20882" y="8006"/>
                        <a:pt x="20615" y="7973"/>
                      </a:cubicBezTo>
                      <a:cubicBezTo>
                        <a:pt x="20599" y="7971"/>
                        <a:pt x="20584" y="7970"/>
                        <a:pt x="20569" y="7970"/>
                      </a:cubicBezTo>
                      <a:cubicBezTo>
                        <a:pt x="20328" y="7970"/>
                        <a:pt x="20162" y="8211"/>
                        <a:pt x="19848" y="8273"/>
                      </a:cubicBezTo>
                      <a:cubicBezTo>
                        <a:pt x="19514" y="8340"/>
                        <a:pt x="19047" y="8473"/>
                        <a:pt x="19014" y="8473"/>
                      </a:cubicBezTo>
                      <a:cubicBezTo>
                        <a:pt x="18947" y="8473"/>
                        <a:pt x="18914" y="8407"/>
                        <a:pt x="18847" y="8273"/>
                      </a:cubicBezTo>
                      <a:cubicBezTo>
                        <a:pt x="18802" y="8184"/>
                        <a:pt x="18758" y="8170"/>
                        <a:pt x="18723" y="8170"/>
                      </a:cubicBezTo>
                      <a:cubicBezTo>
                        <a:pt x="18706" y="8170"/>
                        <a:pt x="18691" y="8173"/>
                        <a:pt x="18680" y="8173"/>
                      </a:cubicBezTo>
                      <a:cubicBezTo>
                        <a:pt x="18580" y="8173"/>
                        <a:pt x="18480" y="8207"/>
                        <a:pt x="18380" y="8240"/>
                      </a:cubicBezTo>
                      <a:cubicBezTo>
                        <a:pt x="18213" y="8273"/>
                        <a:pt x="18313" y="8240"/>
                        <a:pt x="18046" y="8373"/>
                      </a:cubicBezTo>
                      <a:cubicBezTo>
                        <a:pt x="17940" y="8427"/>
                        <a:pt x="17902" y="8443"/>
                        <a:pt x="17892" y="8443"/>
                      </a:cubicBezTo>
                      <a:cubicBezTo>
                        <a:pt x="17876" y="8443"/>
                        <a:pt x="17920" y="8407"/>
                        <a:pt x="17880" y="8407"/>
                      </a:cubicBezTo>
                      <a:cubicBezTo>
                        <a:pt x="17813" y="8407"/>
                        <a:pt x="17813" y="8407"/>
                        <a:pt x="17613" y="8307"/>
                      </a:cubicBezTo>
                      <a:cubicBezTo>
                        <a:pt x="17413" y="8207"/>
                        <a:pt x="17546" y="8273"/>
                        <a:pt x="17513" y="8207"/>
                      </a:cubicBezTo>
                      <a:cubicBezTo>
                        <a:pt x="17479" y="8140"/>
                        <a:pt x="17446" y="8107"/>
                        <a:pt x="17379" y="8040"/>
                      </a:cubicBezTo>
                      <a:lnTo>
                        <a:pt x="17146" y="8040"/>
                      </a:lnTo>
                      <a:cubicBezTo>
                        <a:pt x="17046" y="8040"/>
                        <a:pt x="17112" y="8107"/>
                        <a:pt x="17079" y="8207"/>
                      </a:cubicBezTo>
                      <a:cubicBezTo>
                        <a:pt x="17046" y="8340"/>
                        <a:pt x="16979" y="8340"/>
                        <a:pt x="16845" y="8440"/>
                      </a:cubicBezTo>
                      <a:cubicBezTo>
                        <a:pt x="16679" y="8540"/>
                        <a:pt x="16679" y="8507"/>
                        <a:pt x="16378" y="8607"/>
                      </a:cubicBezTo>
                      <a:cubicBezTo>
                        <a:pt x="16078" y="8674"/>
                        <a:pt x="16145" y="8740"/>
                        <a:pt x="16145" y="8740"/>
                      </a:cubicBezTo>
                      <a:cubicBezTo>
                        <a:pt x="16112" y="8707"/>
                        <a:pt x="16045" y="8674"/>
                        <a:pt x="15945" y="8674"/>
                      </a:cubicBezTo>
                      <a:cubicBezTo>
                        <a:pt x="15903" y="8653"/>
                        <a:pt x="15872" y="8645"/>
                        <a:pt x="15844" y="8645"/>
                      </a:cubicBezTo>
                      <a:cubicBezTo>
                        <a:pt x="15781" y="8645"/>
                        <a:pt x="15737" y="8684"/>
                        <a:pt x="15645" y="8707"/>
                      </a:cubicBezTo>
                      <a:cubicBezTo>
                        <a:pt x="15478" y="8740"/>
                        <a:pt x="15344" y="8807"/>
                        <a:pt x="15178" y="8907"/>
                      </a:cubicBezTo>
                      <a:cubicBezTo>
                        <a:pt x="14977" y="9041"/>
                        <a:pt x="15144" y="9007"/>
                        <a:pt x="15044" y="9174"/>
                      </a:cubicBezTo>
                      <a:cubicBezTo>
                        <a:pt x="14944" y="9374"/>
                        <a:pt x="14844" y="9307"/>
                        <a:pt x="14611" y="9441"/>
                      </a:cubicBezTo>
                      <a:cubicBezTo>
                        <a:pt x="14410" y="9608"/>
                        <a:pt x="14177" y="9741"/>
                        <a:pt x="13910" y="9841"/>
                      </a:cubicBezTo>
                      <a:cubicBezTo>
                        <a:pt x="13710" y="9874"/>
                        <a:pt x="13743" y="9874"/>
                        <a:pt x="13543" y="9908"/>
                      </a:cubicBezTo>
                      <a:cubicBezTo>
                        <a:pt x="13343" y="9908"/>
                        <a:pt x="13310" y="10241"/>
                        <a:pt x="13310" y="10241"/>
                      </a:cubicBezTo>
                      <a:cubicBezTo>
                        <a:pt x="13243" y="10341"/>
                        <a:pt x="13176" y="10408"/>
                        <a:pt x="13109" y="10508"/>
                      </a:cubicBezTo>
                      <a:cubicBezTo>
                        <a:pt x="13076" y="10531"/>
                        <a:pt x="13039" y="10538"/>
                        <a:pt x="13002" y="10538"/>
                      </a:cubicBezTo>
                      <a:cubicBezTo>
                        <a:pt x="12928" y="10538"/>
                        <a:pt x="12854" y="10508"/>
                        <a:pt x="12809" y="10508"/>
                      </a:cubicBezTo>
                      <a:cubicBezTo>
                        <a:pt x="12743" y="10508"/>
                        <a:pt x="12642" y="10542"/>
                        <a:pt x="12609" y="10608"/>
                      </a:cubicBezTo>
                      <a:cubicBezTo>
                        <a:pt x="12576" y="10708"/>
                        <a:pt x="12576" y="10775"/>
                        <a:pt x="12542" y="10875"/>
                      </a:cubicBezTo>
                      <a:cubicBezTo>
                        <a:pt x="12510" y="10929"/>
                        <a:pt x="12492" y="10948"/>
                        <a:pt x="12478" y="10948"/>
                      </a:cubicBezTo>
                      <a:cubicBezTo>
                        <a:pt x="12450" y="10948"/>
                        <a:pt x="12443" y="10864"/>
                        <a:pt x="12376" y="10842"/>
                      </a:cubicBezTo>
                      <a:cubicBezTo>
                        <a:pt x="12276" y="10808"/>
                        <a:pt x="12175" y="10842"/>
                        <a:pt x="12142" y="10775"/>
                      </a:cubicBezTo>
                      <a:cubicBezTo>
                        <a:pt x="12109" y="10675"/>
                        <a:pt x="12175" y="10708"/>
                        <a:pt x="12175" y="10608"/>
                      </a:cubicBezTo>
                      <a:cubicBezTo>
                        <a:pt x="12175" y="10589"/>
                        <a:pt x="12170" y="10581"/>
                        <a:pt x="12157" y="10581"/>
                      </a:cubicBezTo>
                      <a:cubicBezTo>
                        <a:pt x="12128" y="10581"/>
                        <a:pt x="12060" y="10628"/>
                        <a:pt x="11942" y="10675"/>
                      </a:cubicBezTo>
                      <a:cubicBezTo>
                        <a:pt x="11809" y="10708"/>
                        <a:pt x="11875" y="10875"/>
                        <a:pt x="11842" y="11042"/>
                      </a:cubicBezTo>
                      <a:cubicBezTo>
                        <a:pt x="11809" y="11175"/>
                        <a:pt x="11775" y="11209"/>
                        <a:pt x="11475" y="11209"/>
                      </a:cubicBezTo>
                      <a:cubicBezTo>
                        <a:pt x="11208" y="11209"/>
                        <a:pt x="11342" y="11175"/>
                        <a:pt x="11342" y="11075"/>
                      </a:cubicBezTo>
                      <a:cubicBezTo>
                        <a:pt x="11342" y="11042"/>
                        <a:pt x="11325" y="11034"/>
                        <a:pt x="11296" y="11034"/>
                      </a:cubicBezTo>
                      <a:cubicBezTo>
                        <a:pt x="11266" y="11034"/>
                        <a:pt x="11225" y="11042"/>
                        <a:pt x="11175" y="11042"/>
                      </a:cubicBezTo>
                      <a:cubicBezTo>
                        <a:pt x="11041" y="11075"/>
                        <a:pt x="10908" y="11109"/>
                        <a:pt x="10774" y="11142"/>
                      </a:cubicBezTo>
                      <a:cubicBezTo>
                        <a:pt x="10674" y="11175"/>
                        <a:pt x="10508" y="11409"/>
                        <a:pt x="10508" y="11409"/>
                      </a:cubicBezTo>
                      <a:cubicBezTo>
                        <a:pt x="10641" y="11476"/>
                        <a:pt x="10741" y="11509"/>
                        <a:pt x="10875" y="11542"/>
                      </a:cubicBezTo>
                      <a:cubicBezTo>
                        <a:pt x="11041" y="11542"/>
                        <a:pt x="11008" y="11709"/>
                        <a:pt x="11041" y="11742"/>
                      </a:cubicBezTo>
                      <a:cubicBezTo>
                        <a:pt x="11075" y="11809"/>
                        <a:pt x="11075" y="11909"/>
                        <a:pt x="11075" y="11976"/>
                      </a:cubicBezTo>
                      <a:cubicBezTo>
                        <a:pt x="11041" y="12076"/>
                        <a:pt x="11041" y="12176"/>
                        <a:pt x="11075" y="12276"/>
                      </a:cubicBezTo>
                      <a:cubicBezTo>
                        <a:pt x="11108" y="12376"/>
                        <a:pt x="11308" y="12476"/>
                        <a:pt x="11175" y="12543"/>
                      </a:cubicBezTo>
                      <a:cubicBezTo>
                        <a:pt x="11041" y="12643"/>
                        <a:pt x="11141" y="12676"/>
                        <a:pt x="11141" y="12843"/>
                      </a:cubicBezTo>
                      <a:cubicBezTo>
                        <a:pt x="11141" y="12888"/>
                        <a:pt x="11138" y="12904"/>
                        <a:pt x="11132" y="12904"/>
                      </a:cubicBezTo>
                      <a:cubicBezTo>
                        <a:pt x="11114" y="12904"/>
                        <a:pt x="11070" y="12759"/>
                        <a:pt x="11010" y="12759"/>
                      </a:cubicBezTo>
                      <a:cubicBezTo>
                        <a:pt x="10999" y="12759"/>
                        <a:pt x="10987" y="12764"/>
                        <a:pt x="10975" y="12777"/>
                      </a:cubicBezTo>
                      <a:cubicBezTo>
                        <a:pt x="10875" y="12877"/>
                        <a:pt x="10975" y="12877"/>
                        <a:pt x="10908" y="13143"/>
                      </a:cubicBezTo>
                      <a:cubicBezTo>
                        <a:pt x="10875" y="13377"/>
                        <a:pt x="10875" y="13310"/>
                        <a:pt x="10841" y="13544"/>
                      </a:cubicBezTo>
                      <a:cubicBezTo>
                        <a:pt x="10808" y="13777"/>
                        <a:pt x="10307" y="14178"/>
                        <a:pt x="10307" y="14178"/>
                      </a:cubicBezTo>
                      <a:lnTo>
                        <a:pt x="10041" y="14178"/>
                      </a:lnTo>
                      <a:cubicBezTo>
                        <a:pt x="9840" y="14111"/>
                        <a:pt x="9674" y="14078"/>
                        <a:pt x="9507" y="14044"/>
                      </a:cubicBezTo>
                      <a:cubicBezTo>
                        <a:pt x="9240" y="14011"/>
                        <a:pt x="9507" y="14011"/>
                        <a:pt x="8940" y="13911"/>
                      </a:cubicBezTo>
                      <a:cubicBezTo>
                        <a:pt x="8806" y="13877"/>
                        <a:pt x="8681" y="13861"/>
                        <a:pt x="8556" y="13861"/>
                      </a:cubicBezTo>
                      <a:cubicBezTo>
                        <a:pt x="8431" y="13861"/>
                        <a:pt x="8306" y="13877"/>
                        <a:pt x="8173" y="13911"/>
                      </a:cubicBezTo>
                      <a:lnTo>
                        <a:pt x="7772" y="14178"/>
                      </a:lnTo>
                      <a:cubicBezTo>
                        <a:pt x="7672" y="14344"/>
                        <a:pt x="7505" y="14511"/>
                        <a:pt x="7372" y="14678"/>
                      </a:cubicBezTo>
                      <a:cubicBezTo>
                        <a:pt x="7239" y="14811"/>
                        <a:pt x="7272" y="15012"/>
                        <a:pt x="7172" y="15312"/>
                      </a:cubicBezTo>
                      <a:cubicBezTo>
                        <a:pt x="7105" y="15479"/>
                        <a:pt x="7038" y="15679"/>
                        <a:pt x="6938" y="15845"/>
                      </a:cubicBezTo>
                      <a:cubicBezTo>
                        <a:pt x="6838" y="16079"/>
                        <a:pt x="6838" y="16046"/>
                        <a:pt x="6405" y="16546"/>
                      </a:cubicBezTo>
                      <a:cubicBezTo>
                        <a:pt x="5938" y="17013"/>
                        <a:pt x="6405" y="16946"/>
                        <a:pt x="6171" y="17213"/>
                      </a:cubicBezTo>
                      <a:cubicBezTo>
                        <a:pt x="5904" y="17480"/>
                        <a:pt x="6305" y="17647"/>
                        <a:pt x="6638" y="17680"/>
                      </a:cubicBezTo>
                      <a:cubicBezTo>
                        <a:pt x="6972" y="17680"/>
                        <a:pt x="6872" y="17880"/>
                        <a:pt x="6905" y="18180"/>
                      </a:cubicBezTo>
                      <a:cubicBezTo>
                        <a:pt x="6918" y="18298"/>
                        <a:pt x="6957" y="18339"/>
                        <a:pt x="7009" y="18339"/>
                      </a:cubicBezTo>
                      <a:cubicBezTo>
                        <a:pt x="7090" y="18339"/>
                        <a:pt x="7204" y="18241"/>
                        <a:pt x="7305" y="18180"/>
                      </a:cubicBezTo>
                      <a:cubicBezTo>
                        <a:pt x="7439" y="18091"/>
                        <a:pt x="7468" y="18077"/>
                        <a:pt x="7503" y="18077"/>
                      </a:cubicBezTo>
                      <a:cubicBezTo>
                        <a:pt x="7520" y="18077"/>
                        <a:pt x="7539" y="18080"/>
                        <a:pt x="7572" y="18080"/>
                      </a:cubicBezTo>
                      <a:cubicBezTo>
                        <a:pt x="7706" y="18147"/>
                        <a:pt x="7806" y="18180"/>
                        <a:pt x="7939" y="18214"/>
                      </a:cubicBezTo>
                      <a:cubicBezTo>
                        <a:pt x="7991" y="18231"/>
                        <a:pt x="8036" y="18239"/>
                        <a:pt x="8075" y="18239"/>
                      </a:cubicBezTo>
                      <a:cubicBezTo>
                        <a:pt x="8186" y="18239"/>
                        <a:pt x="8248" y="18171"/>
                        <a:pt x="8273" y="18047"/>
                      </a:cubicBezTo>
                      <a:cubicBezTo>
                        <a:pt x="8299" y="17994"/>
                        <a:pt x="8337" y="17978"/>
                        <a:pt x="8372" y="17978"/>
                      </a:cubicBezTo>
                      <a:cubicBezTo>
                        <a:pt x="8425" y="17978"/>
                        <a:pt x="8473" y="18014"/>
                        <a:pt x="8473" y="18014"/>
                      </a:cubicBezTo>
                      <a:cubicBezTo>
                        <a:pt x="8473" y="18014"/>
                        <a:pt x="8773" y="18014"/>
                        <a:pt x="8806" y="17780"/>
                      </a:cubicBezTo>
                      <a:cubicBezTo>
                        <a:pt x="8840" y="17580"/>
                        <a:pt x="8873" y="17680"/>
                        <a:pt x="8906" y="17613"/>
                      </a:cubicBezTo>
                      <a:cubicBezTo>
                        <a:pt x="9040" y="17580"/>
                        <a:pt x="9207" y="17547"/>
                        <a:pt x="9373" y="17513"/>
                      </a:cubicBezTo>
                      <a:cubicBezTo>
                        <a:pt x="9474" y="17447"/>
                        <a:pt x="9507" y="17313"/>
                        <a:pt x="9540" y="17180"/>
                      </a:cubicBezTo>
                      <a:cubicBezTo>
                        <a:pt x="9540" y="16980"/>
                        <a:pt x="9607" y="17080"/>
                        <a:pt x="9840" y="16946"/>
                      </a:cubicBezTo>
                      <a:cubicBezTo>
                        <a:pt x="10041" y="16813"/>
                        <a:pt x="9840" y="16546"/>
                        <a:pt x="9840" y="16379"/>
                      </a:cubicBezTo>
                      <a:cubicBezTo>
                        <a:pt x="9840" y="16321"/>
                        <a:pt x="9853" y="16307"/>
                        <a:pt x="9878" y="16307"/>
                      </a:cubicBezTo>
                      <a:cubicBezTo>
                        <a:pt x="9901" y="16307"/>
                        <a:pt x="9936" y="16320"/>
                        <a:pt x="9982" y="16320"/>
                      </a:cubicBezTo>
                      <a:cubicBezTo>
                        <a:pt x="10000" y="16320"/>
                        <a:pt x="10019" y="16318"/>
                        <a:pt x="10041" y="16312"/>
                      </a:cubicBezTo>
                      <a:cubicBezTo>
                        <a:pt x="10074" y="16296"/>
                        <a:pt x="10095" y="16285"/>
                        <a:pt x="10107" y="16279"/>
                      </a:cubicBezTo>
                      <a:lnTo>
                        <a:pt x="10474" y="16279"/>
                      </a:lnTo>
                      <a:cubicBezTo>
                        <a:pt x="10808" y="16279"/>
                        <a:pt x="10608" y="15812"/>
                        <a:pt x="10608" y="15812"/>
                      </a:cubicBezTo>
                      <a:cubicBezTo>
                        <a:pt x="10608" y="15712"/>
                        <a:pt x="10608" y="15645"/>
                        <a:pt x="10641" y="15579"/>
                      </a:cubicBezTo>
                      <a:cubicBezTo>
                        <a:pt x="10674" y="15445"/>
                        <a:pt x="10841" y="15479"/>
                        <a:pt x="10875" y="15445"/>
                      </a:cubicBezTo>
                      <a:cubicBezTo>
                        <a:pt x="10941" y="15412"/>
                        <a:pt x="11008" y="15412"/>
                        <a:pt x="11208" y="15412"/>
                      </a:cubicBezTo>
                      <a:cubicBezTo>
                        <a:pt x="11308" y="15412"/>
                        <a:pt x="11408" y="15345"/>
                        <a:pt x="11442" y="15278"/>
                      </a:cubicBezTo>
                      <a:cubicBezTo>
                        <a:pt x="11442" y="15278"/>
                        <a:pt x="11575" y="15078"/>
                        <a:pt x="11608" y="15012"/>
                      </a:cubicBezTo>
                      <a:cubicBezTo>
                        <a:pt x="11708" y="14945"/>
                        <a:pt x="11775" y="14911"/>
                        <a:pt x="11875" y="14878"/>
                      </a:cubicBezTo>
                      <a:cubicBezTo>
                        <a:pt x="11909" y="14778"/>
                        <a:pt x="11942" y="14711"/>
                        <a:pt x="11975" y="14645"/>
                      </a:cubicBezTo>
                      <a:cubicBezTo>
                        <a:pt x="12042" y="14545"/>
                        <a:pt x="11975" y="14511"/>
                        <a:pt x="12042" y="14311"/>
                      </a:cubicBezTo>
                      <a:cubicBezTo>
                        <a:pt x="12075" y="14111"/>
                        <a:pt x="12042" y="14211"/>
                        <a:pt x="12142" y="14144"/>
                      </a:cubicBezTo>
                      <a:cubicBezTo>
                        <a:pt x="12242" y="14078"/>
                        <a:pt x="12342" y="14011"/>
                        <a:pt x="12442" y="13944"/>
                      </a:cubicBezTo>
                      <a:cubicBezTo>
                        <a:pt x="12509" y="13888"/>
                        <a:pt x="12531" y="13870"/>
                        <a:pt x="12537" y="13870"/>
                      </a:cubicBezTo>
                      <a:cubicBezTo>
                        <a:pt x="12550" y="13870"/>
                        <a:pt x="12498" y="13944"/>
                        <a:pt x="12609" y="13944"/>
                      </a:cubicBezTo>
                      <a:cubicBezTo>
                        <a:pt x="12633" y="13938"/>
                        <a:pt x="12655" y="13935"/>
                        <a:pt x="12677" y="13935"/>
                      </a:cubicBezTo>
                      <a:cubicBezTo>
                        <a:pt x="12777" y="13935"/>
                        <a:pt x="12854" y="13995"/>
                        <a:pt x="12909" y="14078"/>
                      </a:cubicBezTo>
                      <a:lnTo>
                        <a:pt x="13376" y="14178"/>
                      </a:lnTo>
                      <a:cubicBezTo>
                        <a:pt x="13516" y="14224"/>
                        <a:pt x="13569" y="14249"/>
                        <a:pt x="13596" y="14249"/>
                      </a:cubicBezTo>
                      <a:cubicBezTo>
                        <a:pt x="13627" y="14249"/>
                        <a:pt x="13623" y="14216"/>
                        <a:pt x="13677" y="14144"/>
                      </a:cubicBezTo>
                      <a:cubicBezTo>
                        <a:pt x="13777" y="14044"/>
                        <a:pt x="13943" y="13977"/>
                        <a:pt x="14043" y="13877"/>
                      </a:cubicBezTo>
                      <a:cubicBezTo>
                        <a:pt x="14110" y="13777"/>
                        <a:pt x="14110" y="13844"/>
                        <a:pt x="14277" y="13744"/>
                      </a:cubicBezTo>
                      <a:cubicBezTo>
                        <a:pt x="14444" y="13644"/>
                        <a:pt x="14344" y="13711"/>
                        <a:pt x="14410" y="13611"/>
                      </a:cubicBezTo>
                      <a:cubicBezTo>
                        <a:pt x="14510" y="13510"/>
                        <a:pt x="14477" y="13544"/>
                        <a:pt x="14744" y="13510"/>
                      </a:cubicBezTo>
                      <a:cubicBezTo>
                        <a:pt x="14922" y="13510"/>
                        <a:pt x="14966" y="13451"/>
                        <a:pt x="15006" y="13451"/>
                      </a:cubicBezTo>
                      <a:cubicBezTo>
                        <a:pt x="15026" y="13451"/>
                        <a:pt x="15044" y="13466"/>
                        <a:pt x="15078" y="13510"/>
                      </a:cubicBezTo>
                      <a:cubicBezTo>
                        <a:pt x="15144" y="13611"/>
                        <a:pt x="15278" y="13677"/>
                        <a:pt x="15378" y="13677"/>
                      </a:cubicBezTo>
                      <a:cubicBezTo>
                        <a:pt x="15545" y="13711"/>
                        <a:pt x="15411" y="13844"/>
                        <a:pt x="15411" y="13944"/>
                      </a:cubicBezTo>
                      <a:cubicBezTo>
                        <a:pt x="15411" y="14111"/>
                        <a:pt x="15444" y="14244"/>
                        <a:pt x="15511" y="14378"/>
                      </a:cubicBezTo>
                      <a:cubicBezTo>
                        <a:pt x="15611" y="14611"/>
                        <a:pt x="15678" y="14645"/>
                        <a:pt x="15878" y="14745"/>
                      </a:cubicBezTo>
                      <a:cubicBezTo>
                        <a:pt x="16078" y="14811"/>
                        <a:pt x="16012" y="14845"/>
                        <a:pt x="16178" y="15145"/>
                      </a:cubicBezTo>
                      <a:cubicBezTo>
                        <a:pt x="16250" y="15288"/>
                        <a:pt x="16303" y="15327"/>
                        <a:pt x="16362" y="15327"/>
                      </a:cubicBezTo>
                      <a:cubicBezTo>
                        <a:pt x="16430" y="15327"/>
                        <a:pt x="16505" y="15275"/>
                        <a:pt x="16625" y="15275"/>
                      </a:cubicBezTo>
                      <a:cubicBezTo>
                        <a:pt x="16642" y="15275"/>
                        <a:pt x="16660" y="15276"/>
                        <a:pt x="16679" y="15278"/>
                      </a:cubicBezTo>
                      <a:cubicBezTo>
                        <a:pt x="16979" y="15312"/>
                        <a:pt x="16845" y="15579"/>
                        <a:pt x="17046" y="15612"/>
                      </a:cubicBezTo>
                      <a:cubicBezTo>
                        <a:pt x="17212" y="15679"/>
                        <a:pt x="17179" y="15712"/>
                        <a:pt x="17179" y="15812"/>
                      </a:cubicBezTo>
                      <a:cubicBezTo>
                        <a:pt x="17179" y="15946"/>
                        <a:pt x="17179" y="16012"/>
                        <a:pt x="17413" y="16012"/>
                      </a:cubicBezTo>
                      <a:cubicBezTo>
                        <a:pt x="17421" y="16011"/>
                        <a:pt x="17429" y="16010"/>
                        <a:pt x="17437" y="16010"/>
                      </a:cubicBezTo>
                      <a:cubicBezTo>
                        <a:pt x="17646" y="16010"/>
                        <a:pt x="17646" y="16414"/>
                        <a:pt x="17646" y="16446"/>
                      </a:cubicBezTo>
                      <a:cubicBezTo>
                        <a:pt x="17646" y="16513"/>
                        <a:pt x="17713" y="16713"/>
                        <a:pt x="17579" y="16813"/>
                      </a:cubicBezTo>
                      <a:cubicBezTo>
                        <a:pt x="17413" y="16913"/>
                        <a:pt x="17413" y="16913"/>
                        <a:pt x="17346" y="17013"/>
                      </a:cubicBezTo>
                      <a:cubicBezTo>
                        <a:pt x="17312" y="17113"/>
                        <a:pt x="17279" y="17080"/>
                        <a:pt x="17246" y="17146"/>
                      </a:cubicBezTo>
                      <a:cubicBezTo>
                        <a:pt x="17246" y="17213"/>
                        <a:pt x="17312" y="17246"/>
                        <a:pt x="17379" y="17246"/>
                      </a:cubicBezTo>
                      <a:cubicBezTo>
                        <a:pt x="17479" y="17213"/>
                        <a:pt x="17513" y="17113"/>
                        <a:pt x="17679" y="17080"/>
                      </a:cubicBezTo>
                      <a:cubicBezTo>
                        <a:pt x="17746" y="17046"/>
                        <a:pt x="17813" y="16980"/>
                        <a:pt x="17846" y="16913"/>
                      </a:cubicBezTo>
                      <a:cubicBezTo>
                        <a:pt x="17913" y="16813"/>
                        <a:pt x="18013" y="16746"/>
                        <a:pt x="18113" y="16713"/>
                      </a:cubicBezTo>
                      <a:cubicBezTo>
                        <a:pt x="18347" y="16613"/>
                        <a:pt x="18246" y="16579"/>
                        <a:pt x="18246" y="16579"/>
                      </a:cubicBezTo>
                      <a:lnTo>
                        <a:pt x="18146" y="16279"/>
                      </a:lnTo>
                      <a:cubicBezTo>
                        <a:pt x="18146" y="16279"/>
                        <a:pt x="18046" y="16146"/>
                        <a:pt x="17946" y="16012"/>
                      </a:cubicBezTo>
                      <a:cubicBezTo>
                        <a:pt x="17880" y="15912"/>
                        <a:pt x="18080" y="15779"/>
                        <a:pt x="18080" y="15779"/>
                      </a:cubicBezTo>
                      <a:lnTo>
                        <a:pt x="18480" y="15812"/>
                      </a:lnTo>
                      <a:cubicBezTo>
                        <a:pt x="18547" y="15912"/>
                        <a:pt x="18613" y="15979"/>
                        <a:pt x="18713" y="16046"/>
                      </a:cubicBezTo>
                      <a:cubicBezTo>
                        <a:pt x="18814" y="16146"/>
                        <a:pt x="18847" y="16179"/>
                        <a:pt x="18914" y="16179"/>
                      </a:cubicBezTo>
                      <a:cubicBezTo>
                        <a:pt x="18980" y="16179"/>
                        <a:pt x="19080" y="16046"/>
                        <a:pt x="19080" y="16046"/>
                      </a:cubicBezTo>
                      <a:cubicBezTo>
                        <a:pt x="19080" y="16046"/>
                        <a:pt x="19080" y="15979"/>
                        <a:pt x="18713" y="15579"/>
                      </a:cubicBezTo>
                      <a:cubicBezTo>
                        <a:pt x="18524" y="15389"/>
                        <a:pt x="18469" y="15349"/>
                        <a:pt x="18446" y="15349"/>
                      </a:cubicBezTo>
                      <a:cubicBezTo>
                        <a:pt x="18429" y="15349"/>
                        <a:pt x="18429" y="15369"/>
                        <a:pt x="18407" y="15369"/>
                      </a:cubicBezTo>
                      <a:cubicBezTo>
                        <a:pt x="18396" y="15369"/>
                        <a:pt x="18377" y="15364"/>
                        <a:pt x="18347" y="15345"/>
                      </a:cubicBezTo>
                      <a:lnTo>
                        <a:pt x="17980" y="15145"/>
                      </a:lnTo>
                      <a:cubicBezTo>
                        <a:pt x="17946" y="15045"/>
                        <a:pt x="17946" y="14978"/>
                        <a:pt x="17980" y="14878"/>
                      </a:cubicBezTo>
                      <a:cubicBezTo>
                        <a:pt x="17980" y="14834"/>
                        <a:pt x="17950" y="14819"/>
                        <a:pt x="17910" y="14819"/>
                      </a:cubicBezTo>
                      <a:cubicBezTo>
                        <a:pt x="17831" y="14819"/>
                        <a:pt x="17713" y="14878"/>
                        <a:pt x="17713" y="14878"/>
                      </a:cubicBezTo>
                      <a:cubicBezTo>
                        <a:pt x="17646" y="14878"/>
                        <a:pt x="17579" y="14878"/>
                        <a:pt x="17479" y="14845"/>
                      </a:cubicBezTo>
                      <a:cubicBezTo>
                        <a:pt x="17413" y="14778"/>
                        <a:pt x="17346" y="14711"/>
                        <a:pt x="17279" y="14645"/>
                      </a:cubicBezTo>
                      <a:cubicBezTo>
                        <a:pt x="17212" y="14578"/>
                        <a:pt x="17112" y="14511"/>
                        <a:pt x="17046" y="14444"/>
                      </a:cubicBezTo>
                      <a:cubicBezTo>
                        <a:pt x="16879" y="14311"/>
                        <a:pt x="17046" y="14344"/>
                        <a:pt x="17046" y="14278"/>
                      </a:cubicBezTo>
                      <a:lnTo>
                        <a:pt x="17046" y="14011"/>
                      </a:lnTo>
                      <a:cubicBezTo>
                        <a:pt x="17046" y="13877"/>
                        <a:pt x="16946" y="13877"/>
                        <a:pt x="16779" y="13811"/>
                      </a:cubicBezTo>
                      <a:cubicBezTo>
                        <a:pt x="16612" y="13711"/>
                        <a:pt x="16512" y="13544"/>
                        <a:pt x="16579" y="13344"/>
                      </a:cubicBezTo>
                      <a:cubicBezTo>
                        <a:pt x="16645" y="13177"/>
                        <a:pt x="16745" y="13177"/>
                        <a:pt x="16579" y="12977"/>
                      </a:cubicBezTo>
                      <a:cubicBezTo>
                        <a:pt x="16485" y="12883"/>
                        <a:pt x="16515" y="12855"/>
                        <a:pt x="16611" y="12855"/>
                      </a:cubicBezTo>
                      <a:cubicBezTo>
                        <a:pt x="16720" y="12855"/>
                        <a:pt x="16916" y="12892"/>
                        <a:pt x="17112" y="12910"/>
                      </a:cubicBezTo>
                      <a:cubicBezTo>
                        <a:pt x="17513" y="12943"/>
                        <a:pt x="17146" y="13110"/>
                        <a:pt x="17246" y="13277"/>
                      </a:cubicBezTo>
                      <a:cubicBezTo>
                        <a:pt x="17274" y="13312"/>
                        <a:pt x="17296" y="13326"/>
                        <a:pt x="17315" y="13326"/>
                      </a:cubicBezTo>
                      <a:cubicBezTo>
                        <a:pt x="17388" y="13326"/>
                        <a:pt x="17421" y="13122"/>
                        <a:pt x="17579" y="13043"/>
                      </a:cubicBezTo>
                      <a:cubicBezTo>
                        <a:pt x="17663" y="13008"/>
                        <a:pt x="17700" y="12989"/>
                        <a:pt x="17714" y="12989"/>
                      </a:cubicBezTo>
                      <a:cubicBezTo>
                        <a:pt x="17739" y="12989"/>
                        <a:pt x="17691" y="13049"/>
                        <a:pt x="17713" y="13177"/>
                      </a:cubicBezTo>
                      <a:cubicBezTo>
                        <a:pt x="17746" y="13344"/>
                        <a:pt x="17779" y="13377"/>
                        <a:pt x="17813" y="13644"/>
                      </a:cubicBezTo>
                      <a:cubicBezTo>
                        <a:pt x="17846" y="13911"/>
                        <a:pt x="17980" y="13877"/>
                        <a:pt x="18313" y="13944"/>
                      </a:cubicBezTo>
                      <a:cubicBezTo>
                        <a:pt x="18647" y="14011"/>
                        <a:pt x="18513" y="14078"/>
                        <a:pt x="18680" y="14244"/>
                      </a:cubicBezTo>
                      <a:cubicBezTo>
                        <a:pt x="18847" y="14444"/>
                        <a:pt x="18947" y="14378"/>
                        <a:pt x="19080" y="14511"/>
                      </a:cubicBezTo>
                      <a:cubicBezTo>
                        <a:pt x="19214" y="14645"/>
                        <a:pt x="19180" y="14611"/>
                        <a:pt x="19447" y="14778"/>
                      </a:cubicBezTo>
                      <a:cubicBezTo>
                        <a:pt x="19714" y="14911"/>
                        <a:pt x="19547" y="14911"/>
                        <a:pt x="19647" y="15012"/>
                      </a:cubicBezTo>
                      <a:cubicBezTo>
                        <a:pt x="19748" y="15078"/>
                        <a:pt x="19647" y="15145"/>
                        <a:pt x="19547" y="15245"/>
                      </a:cubicBezTo>
                      <a:cubicBezTo>
                        <a:pt x="19481" y="15378"/>
                        <a:pt x="19581" y="15378"/>
                        <a:pt x="19381" y="15479"/>
                      </a:cubicBezTo>
                      <a:cubicBezTo>
                        <a:pt x="19179" y="15594"/>
                        <a:pt x="19251" y="15759"/>
                        <a:pt x="19296" y="15759"/>
                      </a:cubicBezTo>
                      <a:cubicBezTo>
                        <a:pt x="19303" y="15759"/>
                        <a:pt x="19309" y="15754"/>
                        <a:pt x="19314" y="15745"/>
                      </a:cubicBezTo>
                      <a:cubicBezTo>
                        <a:pt x="19344" y="15715"/>
                        <a:pt x="19394" y="15699"/>
                        <a:pt x="19431" y="15699"/>
                      </a:cubicBezTo>
                      <a:cubicBezTo>
                        <a:pt x="19477" y="15699"/>
                        <a:pt x="19502" y="15724"/>
                        <a:pt x="19447" y="15779"/>
                      </a:cubicBezTo>
                      <a:cubicBezTo>
                        <a:pt x="19381" y="15912"/>
                        <a:pt x="19514" y="15912"/>
                        <a:pt x="19647" y="16079"/>
                      </a:cubicBezTo>
                      <a:cubicBezTo>
                        <a:pt x="19748" y="16246"/>
                        <a:pt x="19647" y="16146"/>
                        <a:pt x="19781" y="16312"/>
                      </a:cubicBezTo>
                      <a:cubicBezTo>
                        <a:pt x="19881" y="16446"/>
                        <a:pt x="19848" y="16446"/>
                        <a:pt x="19881" y="16546"/>
                      </a:cubicBezTo>
                      <a:cubicBezTo>
                        <a:pt x="19914" y="16646"/>
                        <a:pt x="19914" y="16646"/>
                        <a:pt x="20048" y="16846"/>
                      </a:cubicBezTo>
                      <a:cubicBezTo>
                        <a:pt x="20122" y="16958"/>
                        <a:pt x="20176" y="16976"/>
                        <a:pt x="20221" y="16976"/>
                      </a:cubicBezTo>
                      <a:cubicBezTo>
                        <a:pt x="20242" y="16976"/>
                        <a:pt x="20261" y="16972"/>
                        <a:pt x="20279" y="16972"/>
                      </a:cubicBezTo>
                      <a:cubicBezTo>
                        <a:pt x="20291" y="16972"/>
                        <a:pt x="20303" y="16974"/>
                        <a:pt x="20315" y="16980"/>
                      </a:cubicBezTo>
                      <a:cubicBezTo>
                        <a:pt x="20415" y="16980"/>
                        <a:pt x="20515" y="16980"/>
                        <a:pt x="20615" y="16946"/>
                      </a:cubicBezTo>
                      <a:cubicBezTo>
                        <a:pt x="20651" y="16937"/>
                        <a:pt x="20684" y="16933"/>
                        <a:pt x="20716" y="16933"/>
                      </a:cubicBezTo>
                      <a:cubicBezTo>
                        <a:pt x="20802" y="16933"/>
                        <a:pt x="20875" y="16964"/>
                        <a:pt x="20948" y="17013"/>
                      </a:cubicBezTo>
                      <a:cubicBezTo>
                        <a:pt x="21048" y="17013"/>
                        <a:pt x="21149" y="17013"/>
                        <a:pt x="21249" y="17080"/>
                      </a:cubicBezTo>
                      <a:cubicBezTo>
                        <a:pt x="21349" y="17180"/>
                        <a:pt x="21415" y="17313"/>
                        <a:pt x="21515" y="17447"/>
                      </a:cubicBezTo>
                      <a:cubicBezTo>
                        <a:pt x="21515" y="17447"/>
                        <a:pt x="21549" y="17463"/>
                        <a:pt x="21582" y="17463"/>
                      </a:cubicBezTo>
                      <a:cubicBezTo>
                        <a:pt x="21616" y="17463"/>
                        <a:pt x="21649" y="17447"/>
                        <a:pt x="21649" y="17380"/>
                      </a:cubicBezTo>
                      <a:cubicBezTo>
                        <a:pt x="21649" y="17246"/>
                        <a:pt x="21616" y="17246"/>
                        <a:pt x="21649" y="17146"/>
                      </a:cubicBezTo>
                      <a:cubicBezTo>
                        <a:pt x="21682" y="17080"/>
                        <a:pt x="21816" y="17080"/>
                        <a:pt x="21816" y="16980"/>
                      </a:cubicBezTo>
                      <a:cubicBezTo>
                        <a:pt x="21782" y="16880"/>
                        <a:pt x="21749" y="16813"/>
                        <a:pt x="21682" y="16746"/>
                      </a:cubicBezTo>
                      <a:cubicBezTo>
                        <a:pt x="21582" y="16613"/>
                        <a:pt x="21515" y="16446"/>
                        <a:pt x="21415" y="16312"/>
                      </a:cubicBezTo>
                      <a:cubicBezTo>
                        <a:pt x="21315" y="16112"/>
                        <a:pt x="21115" y="16079"/>
                        <a:pt x="21048" y="15845"/>
                      </a:cubicBezTo>
                      <a:cubicBezTo>
                        <a:pt x="21012" y="15698"/>
                        <a:pt x="21077" y="15652"/>
                        <a:pt x="21137" y="15652"/>
                      </a:cubicBezTo>
                      <a:cubicBezTo>
                        <a:pt x="21185" y="15652"/>
                        <a:pt x="21230" y="15682"/>
                        <a:pt x="21215" y="15712"/>
                      </a:cubicBezTo>
                      <a:cubicBezTo>
                        <a:pt x="21215" y="15768"/>
                        <a:pt x="21286" y="15894"/>
                        <a:pt x="21446" y="15894"/>
                      </a:cubicBezTo>
                      <a:cubicBezTo>
                        <a:pt x="21477" y="15894"/>
                        <a:pt x="21511" y="15890"/>
                        <a:pt x="21549" y="15879"/>
                      </a:cubicBezTo>
                      <a:cubicBezTo>
                        <a:pt x="21749" y="15845"/>
                        <a:pt x="21682" y="15779"/>
                        <a:pt x="21582" y="15645"/>
                      </a:cubicBezTo>
                      <a:cubicBezTo>
                        <a:pt x="21560" y="15590"/>
                        <a:pt x="21571" y="15575"/>
                        <a:pt x="21601" y="15575"/>
                      </a:cubicBezTo>
                      <a:cubicBezTo>
                        <a:pt x="21635" y="15575"/>
                        <a:pt x="21693" y="15594"/>
                        <a:pt x="21753" y="15594"/>
                      </a:cubicBezTo>
                      <a:cubicBezTo>
                        <a:pt x="21798" y="15594"/>
                        <a:pt x="21844" y="15583"/>
                        <a:pt x="21882" y="15545"/>
                      </a:cubicBezTo>
                      <a:cubicBezTo>
                        <a:pt x="21920" y="15495"/>
                        <a:pt x="21944" y="15478"/>
                        <a:pt x="21965" y="15478"/>
                      </a:cubicBezTo>
                      <a:cubicBezTo>
                        <a:pt x="22001" y="15478"/>
                        <a:pt x="22033" y="15524"/>
                        <a:pt x="22116" y="15545"/>
                      </a:cubicBezTo>
                      <a:cubicBezTo>
                        <a:pt x="22134" y="15550"/>
                        <a:pt x="22150" y="15552"/>
                        <a:pt x="22164" y="15552"/>
                      </a:cubicBezTo>
                      <a:cubicBezTo>
                        <a:pt x="22251" y="15552"/>
                        <a:pt x="22263" y="15469"/>
                        <a:pt x="22349" y="15412"/>
                      </a:cubicBezTo>
                      <a:cubicBezTo>
                        <a:pt x="22357" y="15408"/>
                        <a:pt x="22366" y="15406"/>
                        <a:pt x="22377" y="15406"/>
                      </a:cubicBezTo>
                      <a:cubicBezTo>
                        <a:pt x="22465" y="15406"/>
                        <a:pt x="22650" y="15512"/>
                        <a:pt x="22650" y="15512"/>
                      </a:cubicBezTo>
                      <a:cubicBezTo>
                        <a:pt x="22750" y="15545"/>
                        <a:pt x="22850" y="15579"/>
                        <a:pt x="22950" y="15645"/>
                      </a:cubicBezTo>
                      <a:cubicBezTo>
                        <a:pt x="23017" y="15712"/>
                        <a:pt x="23117" y="15712"/>
                        <a:pt x="23217" y="15712"/>
                      </a:cubicBezTo>
                      <a:cubicBezTo>
                        <a:pt x="23383" y="15679"/>
                        <a:pt x="23550" y="15612"/>
                        <a:pt x="23684" y="15512"/>
                      </a:cubicBezTo>
                      <a:cubicBezTo>
                        <a:pt x="23761" y="15456"/>
                        <a:pt x="23795" y="15438"/>
                        <a:pt x="23815" y="15438"/>
                      </a:cubicBezTo>
                      <a:cubicBezTo>
                        <a:pt x="23854" y="15438"/>
                        <a:pt x="23839" y="15512"/>
                        <a:pt x="24017" y="15512"/>
                      </a:cubicBezTo>
                      <a:lnTo>
                        <a:pt x="24618" y="15512"/>
                      </a:lnTo>
                      <a:cubicBezTo>
                        <a:pt x="24951" y="15512"/>
                        <a:pt x="24818" y="15612"/>
                        <a:pt x="24784" y="15645"/>
                      </a:cubicBezTo>
                      <a:lnTo>
                        <a:pt x="24518" y="15645"/>
                      </a:lnTo>
                      <a:cubicBezTo>
                        <a:pt x="24317" y="15645"/>
                        <a:pt x="24484" y="15912"/>
                        <a:pt x="24451" y="16046"/>
                      </a:cubicBezTo>
                      <a:cubicBezTo>
                        <a:pt x="24451" y="16146"/>
                        <a:pt x="24051" y="16279"/>
                        <a:pt x="24051" y="16279"/>
                      </a:cubicBezTo>
                      <a:lnTo>
                        <a:pt x="23417" y="16279"/>
                      </a:lnTo>
                      <a:cubicBezTo>
                        <a:pt x="23061" y="16279"/>
                        <a:pt x="23180" y="16068"/>
                        <a:pt x="23117" y="16068"/>
                      </a:cubicBezTo>
                      <a:cubicBezTo>
                        <a:pt x="23109" y="16068"/>
                        <a:pt x="23098" y="16072"/>
                        <a:pt x="23083" y="16079"/>
                      </a:cubicBezTo>
                      <a:cubicBezTo>
                        <a:pt x="22983" y="16112"/>
                        <a:pt x="22950" y="16046"/>
                        <a:pt x="22750" y="16246"/>
                      </a:cubicBezTo>
                      <a:cubicBezTo>
                        <a:pt x="22678" y="16331"/>
                        <a:pt x="22674" y="16356"/>
                        <a:pt x="22711" y="16356"/>
                      </a:cubicBezTo>
                      <a:cubicBezTo>
                        <a:pt x="22761" y="16356"/>
                        <a:pt x="22883" y="16312"/>
                        <a:pt x="23017" y="16312"/>
                      </a:cubicBezTo>
                      <a:cubicBezTo>
                        <a:pt x="23217" y="16346"/>
                        <a:pt x="23150" y="16312"/>
                        <a:pt x="23150" y="16446"/>
                      </a:cubicBezTo>
                      <a:cubicBezTo>
                        <a:pt x="23117" y="16546"/>
                        <a:pt x="23150" y="16513"/>
                        <a:pt x="23217" y="16613"/>
                      </a:cubicBezTo>
                      <a:cubicBezTo>
                        <a:pt x="23317" y="16713"/>
                        <a:pt x="23283" y="16679"/>
                        <a:pt x="23217" y="16779"/>
                      </a:cubicBezTo>
                      <a:cubicBezTo>
                        <a:pt x="23200" y="16846"/>
                        <a:pt x="23125" y="16863"/>
                        <a:pt x="23054" y="16863"/>
                      </a:cubicBezTo>
                      <a:cubicBezTo>
                        <a:pt x="22983" y="16863"/>
                        <a:pt x="22916" y="16846"/>
                        <a:pt x="22916" y="16846"/>
                      </a:cubicBezTo>
                      <a:cubicBezTo>
                        <a:pt x="22916" y="16846"/>
                        <a:pt x="22716" y="16946"/>
                        <a:pt x="22783" y="17080"/>
                      </a:cubicBezTo>
                      <a:cubicBezTo>
                        <a:pt x="22809" y="17118"/>
                        <a:pt x="22855" y="17127"/>
                        <a:pt x="22917" y="17127"/>
                      </a:cubicBezTo>
                      <a:cubicBezTo>
                        <a:pt x="22967" y="17127"/>
                        <a:pt x="23029" y="17121"/>
                        <a:pt x="23098" y="17121"/>
                      </a:cubicBezTo>
                      <a:cubicBezTo>
                        <a:pt x="23164" y="17121"/>
                        <a:pt x="23237" y="17127"/>
                        <a:pt x="23317" y="17146"/>
                      </a:cubicBezTo>
                      <a:cubicBezTo>
                        <a:pt x="23617" y="17246"/>
                        <a:pt x="23417" y="17547"/>
                        <a:pt x="23383" y="17680"/>
                      </a:cubicBezTo>
                      <a:cubicBezTo>
                        <a:pt x="23350" y="17814"/>
                        <a:pt x="23450" y="17847"/>
                        <a:pt x="23717" y="17847"/>
                      </a:cubicBezTo>
                      <a:cubicBezTo>
                        <a:pt x="24017" y="17847"/>
                        <a:pt x="23917" y="17880"/>
                        <a:pt x="24017" y="18014"/>
                      </a:cubicBezTo>
                      <a:cubicBezTo>
                        <a:pt x="24049" y="18056"/>
                        <a:pt x="24074" y="18068"/>
                        <a:pt x="24099" y="18068"/>
                      </a:cubicBezTo>
                      <a:cubicBezTo>
                        <a:pt x="24132" y="18068"/>
                        <a:pt x="24164" y="18046"/>
                        <a:pt x="24211" y="18046"/>
                      </a:cubicBezTo>
                      <a:cubicBezTo>
                        <a:pt x="24240" y="18046"/>
                        <a:pt x="24274" y="18054"/>
                        <a:pt x="24317" y="18080"/>
                      </a:cubicBezTo>
                      <a:cubicBezTo>
                        <a:pt x="24484" y="18147"/>
                        <a:pt x="24317" y="18314"/>
                        <a:pt x="24518" y="18314"/>
                      </a:cubicBezTo>
                      <a:cubicBezTo>
                        <a:pt x="24684" y="18314"/>
                        <a:pt x="24851" y="18314"/>
                        <a:pt x="25051" y="18347"/>
                      </a:cubicBezTo>
                      <a:cubicBezTo>
                        <a:pt x="25085" y="18351"/>
                        <a:pt x="25111" y="18353"/>
                        <a:pt x="25131" y="18353"/>
                      </a:cubicBezTo>
                      <a:cubicBezTo>
                        <a:pt x="25272" y="18353"/>
                        <a:pt x="25122" y="18251"/>
                        <a:pt x="25151" y="18047"/>
                      </a:cubicBezTo>
                      <a:cubicBezTo>
                        <a:pt x="25167" y="17951"/>
                        <a:pt x="25221" y="17909"/>
                        <a:pt x="25310" y="17909"/>
                      </a:cubicBezTo>
                      <a:cubicBezTo>
                        <a:pt x="25406" y="17909"/>
                        <a:pt x="25544" y="17960"/>
                        <a:pt x="25718" y="18047"/>
                      </a:cubicBezTo>
                      <a:cubicBezTo>
                        <a:pt x="26019" y="18247"/>
                        <a:pt x="26119" y="18381"/>
                        <a:pt x="26219" y="18414"/>
                      </a:cubicBezTo>
                      <a:lnTo>
                        <a:pt x="26719" y="18414"/>
                      </a:lnTo>
                      <a:cubicBezTo>
                        <a:pt x="26986" y="18314"/>
                        <a:pt x="27220" y="18180"/>
                        <a:pt x="27453" y="18047"/>
                      </a:cubicBezTo>
                      <a:cubicBezTo>
                        <a:pt x="27547" y="17995"/>
                        <a:pt x="27599" y="17975"/>
                        <a:pt x="27633" y="17975"/>
                      </a:cubicBezTo>
                      <a:cubicBezTo>
                        <a:pt x="27709" y="17975"/>
                        <a:pt x="27704" y="18068"/>
                        <a:pt x="27887" y="18114"/>
                      </a:cubicBezTo>
                      <a:cubicBezTo>
                        <a:pt x="27952" y="18135"/>
                        <a:pt x="27995" y="18145"/>
                        <a:pt x="28024" y="18145"/>
                      </a:cubicBezTo>
                      <a:cubicBezTo>
                        <a:pt x="28130" y="18145"/>
                        <a:pt x="28056" y="18025"/>
                        <a:pt x="28187" y="17947"/>
                      </a:cubicBezTo>
                      <a:cubicBezTo>
                        <a:pt x="28205" y="17940"/>
                        <a:pt x="28219" y="17936"/>
                        <a:pt x="28230" y="17936"/>
                      </a:cubicBezTo>
                      <a:cubicBezTo>
                        <a:pt x="28320" y="17936"/>
                        <a:pt x="28187" y="18165"/>
                        <a:pt x="28187" y="18314"/>
                      </a:cubicBezTo>
                      <a:cubicBezTo>
                        <a:pt x="28187" y="18481"/>
                        <a:pt x="28187" y="18447"/>
                        <a:pt x="28120" y="18581"/>
                      </a:cubicBezTo>
                      <a:cubicBezTo>
                        <a:pt x="28053" y="18748"/>
                        <a:pt x="28053" y="18781"/>
                        <a:pt x="28187" y="18781"/>
                      </a:cubicBezTo>
                      <a:cubicBezTo>
                        <a:pt x="28320" y="18814"/>
                        <a:pt x="28120" y="19014"/>
                        <a:pt x="28187" y="19248"/>
                      </a:cubicBezTo>
                      <a:cubicBezTo>
                        <a:pt x="28287" y="19481"/>
                        <a:pt x="28154" y="19448"/>
                        <a:pt x="28087" y="19615"/>
                      </a:cubicBezTo>
                      <a:cubicBezTo>
                        <a:pt x="27920" y="19915"/>
                        <a:pt x="27820" y="20215"/>
                        <a:pt x="27753" y="20549"/>
                      </a:cubicBezTo>
                      <a:cubicBezTo>
                        <a:pt x="27720" y="20882"/>
                        <a:pt x="27586" y="21183"/>
                        <a:pt x="27386" y="21449"/>
                      </a:cubicBezTo>
                      <a:cubicBezTo>
                        <a:pt x="27297" y="21538"/>
                        <a:pt x="27238" y="21538"/>
                        <a:pt x="27070" y="21538"/>
                      </a:cubicBezTo>
                      <a:cubicBezTo>
                        <a:pt x="26986" y="21538"/>
                        <a:pt x="26875" y="21538"/>
                        <a:pt x="26719" y="21550"/>
                      </a:cubicBezTo>
                      <a:cubicBezTo>
                        <a:pt x="26620" y="21557"/>
                        <a:pt x="26543" y="21559"/>
                        <a:pt x="26480" y="21559"/>
                      </a:cubicBezTo>
                      <a:cubicBezTo>
                        <a:pt x="26310" y="21559"/>
                        <a:pt x="26255" y="21540"/>
                        <a:pt x="26207" y="21540"/>
                      </a:cubicBezTo>
                      <a:cubicBezTo>
                        <a:pt x="26190" y="21540"/>
                        <a:pt x="26173" y="21542"/>
                        <a:pt x="26152" y="21550"/>
                      </a:cubicBezTo>
                      <a:cubicBezTo>
                        <a:pt x="26129" y="21555"/>
                        <a:pt x="26108" y="21558"/>
                        <a:pt x="26089" y="21558"/>
                      </a:cubicBezTo>
                      <a:cubicBezTo>
                        <a:pt x="25998" y="21558"/>
                        <a:pt x="25952" y="21493"/>
                        <a:pt x="25952" y="21383"/>
                      </a:cubicBezTo>
                      <a:cubicBezTo>
                        <a:pt x="25952" y="21329"/>
                        <a:pt x="25935" y="21313"/>
                        <a:pt x="25905" y="21313"/>
                      </a:cubicBezTo>
                      <a:cubicBezTo>
                        <a:pt x="25862" y="21313"/>
                        <a:pt x="25793" y="21346"/>
                        <a:pt x="25711" y="21346"/>
                      </a:cubicBezTo>
                      <a:cubicBezTo>
                        <a:pt x="25672" y="21346"/>
                        <a:pt x="25629" y="21338"/>
                        <a:pt x="25585" y="21316"/>
                      </a:cubicBezTo>
                      <a:cubicBezTo>
                        <a:pt x="25530" y="21289"/>
                        <a:pt x="25496" y="21279"/>
                        <a:pt x="25468" y="21279"/>
                      </a:cubicBezTo>
                      <a:cubicBezTo>
                        <a:pt x="25394" y="21279"/>
                        <a:pt x="25370" y="21349"/>
                        <a:pt x="25151" y="21349"/>
                      </a:cubicBezTo>
                      <a:cubicBezTo>
                        <a:pt x="24885" y="21349"/>
                        <a:pt x="25118" y="21483"/>
                        <a:pt x="24985" y="21483"/>
                      </a:cubicBezTo>
                      <a:cubicBezTo>
                        <a:pt x="24818" y="21483"/>
                        <a:pt x="24885" y="21483"/>
                        <a:pt x="24618" y="21683"/>
                      </a:cubicBezTo>
                      <a:cubicBezTo>
                        <a:pt x="24523" y="21746"/>
                        <a:pt x="24471" y="21770"/>
                        <a:pt x="24426" y="21770"/>
                      </a:cubicBezTo>
                      <a:cubicBezTo>
                        <a:pt x="24328" y="21770"/>
                        <a:pt x="24261" y="21662"/>
                        <a:pt x="23850" y="21616"/>
                      </a:cubicBezTo>
                      <a:cubicBezTo>
                        <a:pt x="23217" y="21550"/>
                        <a:pt x="23617" y="21650"/>
                        <a:pt x="23050" y="21449"/>
                      </a:cubicBezTo>
                      <a:cubicBezTo>
                        <a:pt x="22855" y="21352"/>
                        <a:pt x="22623" y="21290"/>
                        <a:pt x="22383" y="21290"/>
                      </a:cubicBezTo>
                      <a:cubicBezTo>
                        <a:pt x="22295" y="21290"/>
                        <a:pt x="22205" y="21298"/>
                        <a:pt x="22116" y="21316"/>
                      </a:cubicBezTo>
                      <a:cubicBezTo>
                        <a:pt x="21582" y="21316"/>
                        <a:pt x="22049" y="21316"/>
                        <a:pt x="21982" y="21016"/>
                      </a:cubicBezTo>
                      <a:cubicBezTo>
                        <a:pt x="21971" y="20909"/>
                        <a:pt x="21967" y="20878"/>
                        <a:pt x="21957" y="20878"/>
                      </a:cubicBezTo>
                      <a:cubicBezTo>
                        <a:pt x="21943" y="20878"/>
                        <a:pt x="21917" y="20937"/>
                        <a:pt x="21840" y="20937"/>
                      </a:cubicBezTo>
                      <a:cubicBezTo>
                        <a:pt x="21815" y="20937"/>
                        <a:pt x="21785" y="20931"/>
                        <a:pt x="21749" y="20916"/>
                      </a:cubicBezTo>
                      <a:cubicBezTo>
                        <a:pt x="21666" y="20880"/>
                        <a:pt x="21604" y="20870"/>
                        <a:pt x="21536" y="20870"/>
                      </a:cubicBezTo>
                      <a:cubicBezTo>
                        <a:pt x="21443" y="20870"/>
                        <a:pt x="21338" y="20890"/>
                        <a:pt x="21152" y="20890"/>
                      </a:cubicBezTo>
                      <a:cubicBezTo>
                        <a:pt x="21093" y="20890"/>
                        <a:pt x="21026" y="20888"/>
                        <a:pt x="20948" y="20882"/>
                      </a:cubicBezTo>
                      <a:cubicBezTo>
                        <a:pt x="20448" y="20849"/>
                        <a:pt x="20882" y="20816"/>
                        <a:pt x="20848" y="20716"/>
                      </a:cubicBezTo>
                      <a:cubicBezTo>
                        <a:pt x="20815" y="20649"/>
                        <a:pt x="20782" y="20616"/>
                        <a:pt x="20615" y="20515"/>
                      </a:cubicBezTo>
                      <a:cubicBezTo>
                        <a:pt x="20559" y="20482"/>
                        <a:pt x="20515" y="20471"/>
                        <a:pt x="20467" y="20471"/>
                      </a:cubicBezTo>
                      <a:cubicBezTo>
                        <a:pt x="20370" y="20471"/>
                        <a:pt x="20259" y="20515"/>
                        <a:pt x="20014" y="20515"/>
                      </a:cubicBezTo>
                      <a:cubicBezTo>
                        <a:pt x="19614" y="20515"/>
                        <a:pt x="19681" y="20582"/>
                        <a:pt x="19347" y="20716"/>
                      </a:cubicBezTo>
                      <a:cubicBezTo>
                        <a:pt x="19080" y="20816"/>
                        <a:pt x="18947" y="21083"/>
                        <a:pt x="19047" y="21316"/>
                      </a:cubicBezTo>
                      <a:cubicBezTo>
                        <a:pt x="19080" y="21483"/>
                        <a:pt x="19114" y="21683"/>
                        <a:pt x="19080" y="21850"/>
                      </a:cubicBezTo>
                      <a:cubicBezTo>
                        <a:pt x="19080" y="21999"/>
                        <a:pt x="18876" y="22135"/>
                        <a:pt x="18589" y="22135"/>
                      </a:cubicBezTo>
                      <a:cubicBezTo>
                        <a:pt x="18427" y="22135"/>
                        <a:pt x="18239" y="22091"/>
                        <a:pt x="18046" y="21983"/>
                      </a:cubicBezTo>
                      <a:cubicBezTo>
                        <a:pt x="17513" y="21716"/>
                        <a:pt x="17479" y="21583"/>
                        <a:pt x="17179" y="21583"/>
                      </a:cubicBezTo>
                      <a:cubicBezTo>
                        <a:pt x="16912" y="21516"/>
                        <a:pt x="16645" y="21316"/>
                        <a:pt x="16512" y="21049"/>
                      </a:cubicBezTo>
                      <a:cubicBezTo>
                        <a:pt x="16445" y="20849"/>
                        <a:pt x="16278" y="20749"/>
                        <a:pt x="16245" y="20682"/>
                      </a:cubicBezTo>
                      <a:cubicBezTo>
                        <a:pt x="16012" y="20616"/>
                        <a:pt x="15745" y="20582"/>
                        <a:pt x="15478" y="20549"/>
                      </a:cubicBezTo>
                      <a:lnTo>
                        <a:pt x="14644" y="20415"/>
                      </a:lnTo>
                      <a:cubicBezTo>
                        <a:pt x="14644" y="20415"/>
                        <a:pt x="14510" y="20349"/>
                        <a:pt x="14277" y="20282"/>
                      </a:cubicBezTo>
                      <a:cubicBezTo>
                        <a:pt x="14077" y="20182"/>
                        <a:pt x="14043" y="20115"/>
                        <a:pt x="13810" y="19715"/>
                      </a:cubicBezTo>
                      <a:cubicBezTo>
                        <a:pt x="13576" y="19315"/>
                        <a:pt x="14077" y="19281"/>
                        <a:pt x="14077" y="19281"/>
                      </a:cubicBezTo>
                      <a:cubicBezTo>
                        <a:pt x="14210" y="19114"/>
                        <a:pt x="14377" y="18948"/>
                        <a:pt x="14544" y="18814"/>
                      </a:cubicBezTo>
                      <a:cubicBezTo>
                        <a:pt x="14944" y="18447"/>
                        <a:pt x="14444" y="18614"/>
                        <a:pt x="14310" y="18347"/>
                      </a:cubicBezTo>
                      <a:cubicBezTo>
                        <a:pt x="14177" y="18047"/>
                        <a:pt x="14477" y="18147"/>
                        <a:pt x="14711" y="17914"/>
                      </a:cubicBezTo>
                      <a:cubicBezTo>
                        <a:pt x="14827" y="17797"/>
                        <a:pt x="14802" y="17755"/>
                        <a:pt x="14719" y="17755"/>
                      </a:cubicBezTo>
                      <a:cubicBezTo>
                        <a:pt x="14636" y="17755"/>
                        <a:pt x="14494" y="17797"/>
                        <a:pt x="14377" y="17847"/>
                      </a:cubicBezTo>
                      <a:cubicBezTo>
                        <a:pt x="14298" y="17886"/>
                        <a:pt x="14260" y="17910"/>
                        <a:pt x="14240" y="17910"/>
                      </a:cubicBezTo>
                      <a:cubicBezTo>
                        <a:pt x="14209" y="17910"/>
                        <a:pt x="14217" y="17855"/>
                        <a:pt x="14177" y="17713"/>
                      </a:cubicBezTo>
                      <a:cubicBezTo>
                        <a:pt x="14157" y="17673"/>
                        <a:pt x="14128" y="17657"/>
                        <a:pt x="14093" y="17657"/>
                      </a:cubicBezTo>
                      <a:cubicBezTo>
                        <a:pt x="13957" y="17657"/>
                        <a:pt x="13743" y="17914"/>
                        <a:pt x="13743" y="17914"/>
                      </a:cubicBezTo>
                      <a:lnTo>
                        <a:pt x="13176" y="17914"/>
                      </a:lnTo>
                      <a:cubicBezTo>
                        <a:pt x="13105" y="17906"/>
                        <a:pt x="13034" y="17902"/>
                        <a:pt x="12964" y="17902"/>
                      </a:cubicBezTo>
                      <a:cubicBezTo>
                        <a:pt x="12736" y="17902"/>
                        <a:pt x="12513" y="17945"/>
                        <a:pt x="12309" y="18047"/>
                      </a:cubicBezTo>
                      <a:cubicBezTo>
                        <a:pt x="12174" y="18109"/>
                        <a:pt x="12088" y="18133"/>
                        <a:pt x="12027" y="18133"/>
                      </a:cubicBezTo>
                      <a:cubicBezTo>
                        <a:pt x="11891" y="18133"/>
                        <a:pt x="11880" y="18016"/>
                        <a:pt x="11742" y="17947"/>
                      </a:cubicBezTo>
                      <a:cubicBezTo>
                        <a:pt x="11705" y="17918"/>
                        <a:pt x="11656" y="17906"/>
                        <a:pt x="11592" y="17906"/>
                      </a:cubicBezTo>
                      <a:cubicBezTo>
                        <a:pt x="11363" y="17906"/>
                        <a:pt x="10944" y="18054"/>
                        <a:pt x="10241" y="18080"/>
                      </a:cubicBezTo>
                      <a:cubicBezTo>
                        <a:pt x="9307" y="18080"/>
                        <a:pt x="8840" y="18814"/>
                        <a:pt x="8506" y="18914"/>
                      </a:cubicBezTo>
                      <a:cubicBezTo>
                        <a:pt x="8390" y="18949"/>
                        <a:pt x="8302" y="18964"/>
                        <a:pt x="8233" y="18964"/>
                      </a:cubicBezTo>
                      <a:cubicBezTo>
                        <a:pt x="8103" y="18964"/>
                        <a:pt x="8038" y="18913"/>
                        <a:pt x="7972" y="18848"/>
                      </a:cubicBezTo>
                      <a:cubicBezTo>
                        <a:pt x="7934" y="18809"/>
                        <a:pt x="7874" y="18796"/>
                        <a:pt x="7808" y="18796"/>
                      </a:cubicBezTo>
                      <a:cubicBezTo>
                        <a:pt x="7643" y="18796"/>
                        <a:pt x="7439" y="18881"/>
                        <a:pt x="7439" y="18881"/>
                      </a:cubicBezTo>
                      <a:cubicBezTo>
                        <a:pt x="7439" y="18881"/>
                        <a:pt x="7038" y="18881"/>
                        <a:pt x="7038" y="18514"/>
                      </a:cubicBezTo>
                      <a:cubicBezTo>
                        <a:pt x="7038" y="18423"/>
                        <a:pt x="7012" y="18383"/>
                        <a:pt x="6970" y="18383"/>
                      </a:cubicBezTo>
                      <a:cubicBezTo>
                        <a:pt x="6846" y="18383"/>
                        <a:pt x="6588" y="18747"/>
                        <a:pt x="6538" y="19148"/>
                      </a:cubicBezTo>
                      <a:cubicBezTo>
                        <a:pt x="6438" y="19682"/>
                        <a:pt x="5771" y="19915"/>
                        <a:pt x="5237" y="20182"/>
                      </a:cubicBezTo>
                      <a:cubicBezTo>
                        <a:pt x="4703" y="20449"/>
                        <a:pt x="4303" y="21750"/>
                        <a:pt x="4170" y="22283"/>
                      </a:cubicBezTo>
                      <a:cubicBezTo>
                        <a:pt x="4003" y="22850"/>
                        <a:pt x="3603" y="23317"/>
                        <a:pt x="3036" y="23518"/>
                      </a:cubicBezTo>
                      <a:cubicBezTo>
                        <a:pt x="2669" y="23584"/>
                        <a:pt x="2402" y="24018"/>
                        <a:pt x="2302" y="24352"/>
                      </a:cubicBezTo>
                      <a:cubicBezTo>
                        <a:pt x="2235" y="24652"/>
                        <a:pt x="2068" y="24585"/>
                        <a:pt x="1901" y="24919"/>
                      </a:cubicBezTo>
                      <a:cubicBezTo>
                        <a:pt x="1735" y="25252"/>
                        <a:pt x="1434" y="25853"/>
                        <a:pt x="1301" y="26019"/>
                      </a:cubicBezTo>
                      <a:cubicBezTo>
                        <a:pt x="1168" y="26153"/>
                        <a:pt x="1168" y="26119"/>
                        <a:pt x="1134" y="26320"/>
                      </a:cubicBezTo>
                      <a:cubicBezTo>
                        <a:pt x="1034" y="26720"/>
                        <a:pt x="901" y="27087"/>
                        <a:pt x="701" y="27487"/>
                      </a:cubicBezTo>
                      <a:cubicBezTo>
                        <a:pt x="500" y="27854"/>
                        <a:pt x="434" y="28254"/>
                        <a:pt x="500" y="28688"/>
                      </a:cubicBezTo>
                      <a:cubicBezTo>
                        <a:pt x="500" y="28888"/>
                        <a:pt x="634" y="29222"/>
                        <a:pt x="500" y="29255"/>
                      </a:cubicBezTo>
                      <a:cubicBezTo>
                        <a:pt x="334" y="29288"/>
                        <a:pt x="467" y="29489"/>
                        <a:pt x="534" y="29989"/>
                      </a:cubicBezTo>
                      <a:cubicBezTo>
                        <a:pt x="567" y="30523"/>
                        <a:pt x="534" y="31056"/>
                        <a:pt x="467" y="31623"/>
                      </a:cubicBezTo>
                      <a:cubicBezTo>
                        <a:pt x="434" y="31824"/>
                        <a:pt x="400" y="32057"/>
                        <a:pt x="400" y="32291"/>
                      </a:cubicBezTo>
                      <a:cubicBezTo>
                        <a:pt x="400" y="32524"/>
                        <a:pt x="0" y="32724"/>
                        <a:pt x="134" y="33058"/>
                      </a:cubicBezTo>
                      <a:cubicBezTo>
                        <a:pt x="300" y="33358"/>
                        <a:pt x="434" y="33558"/>
                        <a:pt x="334" y="33725"/>
                      </a:cubicBezTo>
                      <a:cubicBezTo>
                        <a:pt x="234" y="33925"/>
                        <a:pt x="334" y="34292"/>
                        <a:pt x="334" y="34292"/>
                      </a:cubicBezTo>
                      <a:cubicBezTo>
                        <a:pt x="334" y="34292"/>
                        <a:pt x="367" y="34459"/>
                        <a:pt x="434" y="34659"/>
                      </a:cubicBezTo>
                      <a:cubicBezTo>
                        <a:pt x="460" y="34817"/>
                        <a:pt x="528" y="34913"/>
                        <a:pt x="605" y="34913"/>
                      </a:cubicBezTo>
                      <a:cubicBezTo>
                        <a:pt x="625" y="34913"/>
                        <a:pt x="646" y="34906"/>
                        <a:pt x="667" y="34892"/>
                      </a:cubicBezTo>
                      <a:cubicBezTo>
                        <a:pt x="686" y="34880"/>
                        <a:pt x="702" y="34875"/>
                        <a:pt x="716" y="34875"/>
                      </a:cubicBezTo>
                      <a:cubicBezTo>
                        <a:pt x="777" y="34875"/>
                        <a:pt x="795" y="34984"/>
                        <a:pt x="767" y="35093"/>
                      </a:cubicBezTo>
                      <a:cubicBezTo>
                        <a:pt x="734" y="35193"/>
                        <a:pt x="734" y="35326"/>
                        <a:pt x="801" y="35426"/>
                      </a:cubicBezTo>
                      <a:cubicBezTo>
                        <a:pt x="901" y="35593"/>
                        <a:pt x="934" y="35493"/>
                        <a:pt x="1034" y="35593"/>
                      </a:cubicBezTo>
                      <a:cubicBezTo>
                        <a:pt x="1101" y="35660"/>
                        <a:pt x="1034" y="35726"/>
                        <a:pt x="1201" y="35926"/>
                      </a:cubicBezTo>
                      <a:cubicBezTo>
                        <a:pt x="1368" y="36127"/>
                        <a:pt x="1334" y="36293"/>
                        <a:pt x="1501" y="36360"/>
                      </a:cubicBezTo>
                      <a:cubicBezTo>
                        <a:pt x="1668" y="36427"/>
                        <a:pt x="1668" y="36694"/>
                        <a:pt x="1735" y="36860"/>
                      </a:cubicBezTo>
                      <a:cubicBezTo>
                        <a:pt x="1801" y="37027"/>
                        <a:pt x="1768" y="36994"/>
                        <a:pt x="1735" y="37161"/>
                      </a:cubicBezTo>
                      <a:cubicBezTo>
                        <a:pt x="1701" y="37361"/>
                        <a:pt x="1735" y="37294"/>
                        <a:pt x="1768" y="37461"/>
                      </a:cubicBezTo>
                      <a:cubicBezTo>
                        <a:pt x="1835" y="37661"/>
                        <a:pt x="1901" y="37694"/>
                        <a:pt x="2035" y="37828"/>
                      </a:cubicBezTo>
                      <a:cubicBezTo>
                        <a:pt x="2202" y="37961"/>
                        <a:pt x="2002" y="38028"/>
                        <a:pt x="2235" y="38128"/>
                      </a:cubicBezTo>
                      <a:cubicBezTo>
                        <a:pt x="2469" y="38228"/>
                        <a:pt x="2368" y="38195"/>
                        <a:pt x="2469" y="38395"/>
                      </a:cubicBezTo>
                      <a:cubicBezTo>
                        <a:pt x="2569" y="38562"/>
                        <a:pt x="2569" y="38528"/>
                        <a:pt x="2869" y="38728"/>
                      </a:cubicBezTo>
                      <a:cubicBezTo>
                        <a:pt x="3169" y="38962"/>
                        <a:pt x="3169" y="39062"/>
                        <a:pt x="3369" y="39462"/>
                      </a:cubicBezTo>
                      <a:cubicBezTo>
                        <a:pt x="3536" y="39863"/>
                        <a:pt x="4036" y="39963"/>
                        <a:pt x="4236" y="40096"/>
                      </a:cubicBezTo>
                      <a:cubicBezTo>
                        <a:pt x="4282" y="40116"/>
                        <a:pt x="4316" y="40124"/>
                        <a:pt x="4341" y="40124"/>
                      </a:cubicBezTo>
                      <a:cubicBezTo>
                        <a:pt x="4448" y="40124"/>
                        <a:pt x="4410" y="39983"/>
                        <a:pt x="4437" y="39929"/>
                      </a:cubicBezTo>
                      <a:cubicBezTo>
                        <a:pt x="4470" y="39863"/>
                        <a:pt x="4637" y="39796"/>
                        <a:pt x="4637" y="39796"/>
                      </a:cubicBezTo>
                      <a:cubicBezTo>
                        <a:pt x="4637" y="39796"/>
                        <a:pt x="4703" y="39629"/>
                        <a:pt x="4870" y="39596"/>
                      </a:cubicBezTo>
                      <a:cubicBezTo>
                        <a:pt x="5004" y="39562"/>
                        <a:pt x="5170" y="39529"/>
                        <a:pt x="5304" y="39496"/>
                      </a:cubicBezTo>
                      <a:cubicBezTo>
                        <a:pt x="5358" y="39487"/>
                        <a:pt x="5414" y="39483"/>
                        <a:pt x="5471" y="39483"/>
                      </a:cubicBezTo>
                      <a:cubicBezTo>
                        <a:pt x="5627" y="39483"/>
                        <a:pt x="5791" y="39514"/>
                        <a:pt x="5938" y="39562"/>
                      </a:cubicBezTo>
                      <a:cubicBezTo>
                        <a:pt x="6038" y="39596"/>
                        <a:pt x="6171" y="39596"/>
                        <a:pt x="6271" y="39596"/>
                      </a:cubicBezTo>
                      <a:cubicBezTo>
                        <a:pt x="6405" y="39596"/>
                        <a:pt x="6338" y="39596"/>
                        <a:pt x="6605" y="39729"/>
                      </a:cubicBezTo>
                      <a:cubicBezTo>
                        <a:pt x="6696" y="39768"/>
                        <a:pt x="6732" y="39782"/>
                        <a:pt x="6748" y="39782"/>
                      </a:cubicBezTo>
                      <a:cubicBezTo>
                        <a:pt x="6775" y="39782"/>
                        <a:pt x="6757" y="39749"/>
                        <a:pt x="6838" y="39729"/>
                      </a:cubicBezTo>
                      <a:cubicBezTo>
                        <a:pt x="6972" y="39729"/>
                        <a:pt x="6938" y="39662"/>
                        <a:pt x="7005" y="39529"/>
                      </a:cubicBezTo>
                      <a:cubicBezTo>
                        <a:pt x="7072" y="39429"/>
                        <a:pt x="7139" y="39496"/>
                        <a:pt x="7272" y="39396"/>
                      </a:cubicBezTo>
                      <a:cubicBezTo>
                        <a:pt x="7372" y="39362"/>
                        <a:pt x="7472" y="39296"/>
                        <a:pt x="7572" y="39195"/>
                      </a:cubicBezTo>
                      <a:cubicBezTo>
                        <a:pt x="7645" y="39147"/>
                        <a:pt x="7754" y="39116"/>
                        <a:pt x="7860" y="39116"/>
                      </a:cubicBezTo>
                      <a:cubicBezTo>
                        <a:pt x="7899" y="39116"/>
                        <a:pt x="7937" y="39120"/>
                        <a:pt x="7972" y="39129"/>
                      </a:cubicBezTo>
                      <a:cubicBezTo>
                        <a:pt x="8139" y="39129"/>
                        <a:pt x="8206" y="39095"/>
                        <a:pt x="8239" y="38962"/>
                      </a:cubicBezTo>
                      <a:cubicBezTo>
                        <a:pt x="8239" y="38829"/>
                        <a:pt x="8339" y="38895"/>
                        <a:pt x="8406" y="38829"/>
                      </a:cubicBezTo>
                      <a:cubicBezTo>
                        <a:pt x="8473" y="38762"/>
                        <a:pt x="8506" y="38762"/>
                        <a:pt x="8640" y="38762"/>
                      </a:cubicBezTo>
                      <a:cubicBezTo>
                        <a:pt x="8706" y="38762"/>
                        <a:pt x="8806" y="38762"/>
                        <a:pt x="8873" y="38728"/>
                      </a:cubicBezTo>
                      <a:lnTo>
                        <a:pt x="9073" y="38728"/>
                      </a:lnTo>
                      <a:cubicBezTo>
                        <a:pt x="9140" y="38728"/>
                        <a:pt x="9198" y="38745"/>
                        <a:pt x="9240" y="38745"/>
                      </a:cubicBezTo>
                      <a:cubicBezTo>
                        <a:pt x="9282" y="38745"/>
                        <a:pt x="9307" y="38728"/>
                        <a:pt x="9307" y="38662"/>
                      </a:cubicBezTo>
                      <a:cubicBezTo>
                        <a:pt x="9307" y="38588"/>
                        <a:pt x="9339" y="38560"/>
                        <a:pt x="9370" y="38560"/>
                      </a:cubicBezTo>
                      <a:cubicBezTo>
                        <a:pt x="9408" y="38560"/>
                        <a:pt x="9444" y="38606"/>
                        <a:pt x="9407" y="38662"/>
                      </a:cubicBezTo>
                      <a:cubicBezTo>
                        <a:pt x="9385" y="38684"/>
                        <a:pt x="9392" y="38691"/>
                        <a:pt x="9415" y="38691"/>
                      </a:cubicBezTo>
                      <a:cubicBezTo>
                        <a:pt x="9462" y="38691"/>
                        <a:pt x="9574" y="38662"/>
                        <a:pt x="9640" y="38662"/>
                      </a:cubicBezTo>
                      <a:cubicBezTo>
                        <a:pt x="9707" y="38662"/>
                        <a:pt x="9707" y="38662"/>
                        <a:pt x="10041" y="38895"/>
                      </a:cubicBezTo>
                      <a:cubicBezTo>
                        <a:pt x="10374" y="39162"/>
                        <a:pt x="10241" y="39162"/>
                        <a:pt x="10274" y="39229"/>
                      </a:cubicBezTo>
                      <a:cubicBezTo>
                        <a:pt x="10298" y="39301"/>
                        <a:pt x="10340" y="39356"/>
                        <a:pt x="10398" y="39356"/>
                      </a:cubicBezTo>
                      <a:cubicBezTo>
                        <a:pt x="10421" y="39356"/>
                        <a:pt x="10446" y="39348"/>
                        <a:pt x="10474" y="39329"/>
                      </a:cubicBezTo>
                      <a:cubicBezTo>
                        <a:pt x="10486" y="39321"/>
                        <a:pt x="10495" y="39317"/>
                        <a:pt x="10501" y="39317"/>
                      </a:cubicBezTo>
                      <a:cubicBezTo>
                        <a:pt x="10544" y="39317"/>
                        <a:pt x="10445" y="39512"/>
                        <a:pt x="10474" y="39629"/>
                      </a:cubicBezTo>
                      <a:cubicBezTo>
                        <a:pt x="10508" y="39763"/>
                        <a:pt x="10474" y="39696"/>
                        <a:pt x="10541" y="39829"/>
                      </a:cubicBezTo>
                      <a:cubicBezTo>
                        <a:pt x="10608" y="39929"/>
                        <a:pt x="10674" y="39929"/>
                        <a:pt x="10774" y="40063"/>
                      </a:cubicBezTo>
                      <a:cubicBezTo>
                        <a:pt x="10848" y="40137"/>
                        <a:pt x="10891" y="40159"/>
                        <a:pt x="10932" y="40159"/>
                      </a:cubicBezTo>
                      <a:cubicBezTo>
                        <a:pt x="10965" y="40159"/>
                        <a:pt x="10997" y="40144"/>
                        <a:pt x="11041" y="40129"/>
                      </a:cubicBezTo>
                      <a:cubicBezTo>
                        <a:pt x="11091" y="40113"/>
                        <a:pt x="11133" y="40113"/>
                        <a:pt x="11175" y="40113"/>
                      </a:cubicBezTo>
                      <a:cubicBezTo>
                        <a:pt x="11216" y="40113"/>
                        <a:pt x="11258" y="40113"/>
                        <a:pt x="11308" y="40096"/>
                      </a:cubicBezTo>
                      <a:cubicBezTo>
                        <a:pt x="11389" y="40076"/>
                        <a:pt x="11409" y="40043"/>
                        <a:pt x="11434" y="40043"/>
                      </a:cubicBezTo>
                      <a:cubicBezTo>
                        <a:pt x="11450" y="40043"/>
                        <a:pt x="11469" y="40057"/>
                        <a:pt x="11508" y="40096"/>
                      </a:cubicBezTo>
                      <a:cubicBezTo>
                        <a:pt x="11528" y="40116"/>
                        <a:pt x="11542" y="40124"/>
                        <a:pt x="11553" y="40124"/>
                      </a:cubicBezTo>
                      <a:cubicBezTo>
                        <a:pt x="11598" y="40124"/>
                        <a:pt x="11581" y="39983"/>
                        <a:pt x="11608" y="39929"/>
                      </a:cubicBezTo>
                      <a:cubicBezTo>
                        <a:pt x="11618" y="39925"/>
                        <a:pt x="11626" y="39923"/>
                        <a:pt x="11634" y="39923"/>
                      </a:cubicBezTo>
                      <a:cubicBezTo>
                        <a:pt x="11681" y="39923"/>
                        <a:pt x="11713" y="39996"/>
                        <a:pt x="11942" y="39996"/>
                      </a:cubicBezTo>
                      <a:cubicBezTo>
                        <a:pt x="12175" y="39963"/>
                        <a:pt x="12042" y="39896"/>
                        <a:pt x="12042" y="39796"/>
                      </a:cubicBezTo>
                      <a:cubicBezTo>
                        <a:pt x="12042" y="39772"/>
                        <a:pt x="12046" y="39762"/>
                        <a:pt x="12054" y="39762"/>
                      </a:cubicBezTo>
                      <a:cubicBezTo>
                        <a:pt x="12090" y="39762"/>
                        <a:pt x="12199" y="39969"/>
                        <a:pt x="12309" y="39996"/>
                      </a:cubicBezTo>
                      <a:cubicBezTo>
                        <a:pt x="12442" y="40029"/>
                        <a:pt x="12476" y="40163"/>
                        <a:pt x="12442" y="40263"/>
                      </a:cubicBezTo>
                      <a:cubicBezTo>
                        <a:pt x="12409" y="40363"/>
                        <a:pt x="12642" y="40396"/>
                        <a:pt x="12843" y="40396"/>
                      </a:cubicBezTo>
                      <a:cubicBezTo>
                        <a:pt x="13009" y="40396"/>
                        <a:pt x="12943" y="40596"/>
                        <a:pt x="13076" y="40697"/>
                      </a:cubicBezTo>
                      <a:cubicBezTo>
                        <a:pt x="13210" y="40797"/>
                        <a:pt x="13143" y="40763"/>
                        <a:pt x="13109" y="40930"/>
                      </a:cubicBezTo>
                      <a:cubicBezTo>
                        <a:pt x="13076" y="41097"/>
                        <a:pt x="13143" y="41397"/>
                        <a:pt x="13043" y="41564"/>
                      </a:cubicBezTo>
                      <a:cubicBezTo>
                        <a:pt x="12943" y="41731"/>
                        <a:pt x="13076" y="41697"/>
                        <a:pt x="13043" y="41931"/>
                      </a:cubicBezTo>
                      <a:cubicBezTo>
                        <a:pt x="13009" y="42164"/>
                        <a:pt x="13043" y="42398"/>
                        <a:pt x="13076" y="42598"/>
                      </a:cubicBezTo>
                      <a:cubicBezTo>
                        <a:pt x="13043" y="42998"/>
                        <a:pt x="12976" y="43398"/>
                        <a:pt x="12776" y="43732"/>
                      </a:cubicBezTo>
                      <a:cubicBezTo>
                        <a:pt x="12676" y="43899"/>
                        <a:pt x="12943" y="43832"/>
                        <a:pt x="13076" y="43966"/>
                      </a:cubicBezTo>
                      <a:cubicBezTo>
                        <a:pt x="13176" y="44066"/>
                        <a:pt x="13210" y="44066"/>
                        <a:pt x="13443" y="44299"/>
                      </a:cubicBezTo>
                      <a:cubicBezTo>
                        <a:pt x="13643" y="44499"/>
                        <a:pt x="13576" y="44766"/>
                        <a:pt x="13743" y="44799"/>
                      </a:cubicBezTo>
                      <a:cubicBezTo>
                        <a:pt x="13910" y="44799"/>
                        <a:pt x="14010" y="44833"/>
                        <a:pt x="14010" y="45000"/>
                      </a:cubicBezTo>
                      <a:cubicBezTo>
                        <a:pt x="14010" y="45166"/>
                        <a:pt x="14177" y="45200"/>
                        <a:pt x="14444" y="45467"/>
                      </a:cubicBezTo>
                      <a:cubicBezTo>
                        <a:pt x="14644" y="45667"/>
                        <a:pt x="14844" y="45900"/>
                        <a:pt x="15044" y="46167"/>
                      </a:cubicBezTo>
                      <a:cubicBezTo>
                        <a:pt x="15244" y="46434"/>
                        <a:pt x="15044" y="46401"/>
                        <a:pt x="15311" y="46701"/>
                      </a:cubicBezTo>
                      <a:cubicBezTo>
                        <a:pt x="15578" y="47068"/>
                        <a:pt x="15811" y="47468"/>
                        <a:pt x="16012" y="47868"/>
                      </a:cubicBezTo>
                      <a:cubicBezTo>
                        <a:pt x="16212" y="48169"/>
                        <a:pt x="16479" y="48369"/>
                        <a:pt x="16212" y="48636"/>
                      </a:cubicBezTo>
                      <a:cubicBezTo>
                        <a:pt x="15978" y="48902"/>
                        <a:pt x="16245" y="48836"/>
                        <a:pt x="16645" y="49203"/>
                      </a:cubicBezTo>
                      <a:cubicBezTo>
                        <a:pt x="17012" y="49536"/>
                        <a:pt x="17212" y="50404"/>
                        <a:pt x="17046" y="50670"/>
                      </a:cubicBezTo>
                      <a:cubicBezTo>
                        <a:pt x="16879" y="50937"/>
                        <a:pt x="16679" y="51037"/>
                        <a:pt x="16645" y="51538"/>
                      </a:cubicBezTo>
                      <a:cubicBezTo>
                        <a:pt x="16612" y="52005"/>
                        <a:pt x="16712" y="52472"/>
                        <a:pt x="16645" y="52739"/>
                      </a:cubicBezTo>
                      <a:cubicBezTo>
                        <a:pt x="16579" y="52972"/>
                        <a:pt x="16845" y="53406"/>
                        <a:pt x="16845" y="53406"/>
                      </a:cubicBezTo>
                      <a:cubicBezTo>
                        <a:pt x="16912" y="53639"/>
                        <a:pt x="17046" y="53906"/>
                        <a:pt x="17179" y="54106"/>
                      </a:cubicBezTo>
                      <a:cubicBezTo>
                        <a:pt x="17713" y="54807"/>
                        <a:pt x="18313" y="55407"/>
                        <a:pt x="18947" y="55974"/>
                      </a:cubicBezTo>
                      <a:cubicBezTo>
                        <a:pt x="19414" y="56341"/>
                        <a:pt x="19281" y="56808"/>
                        <a:pt x="19614" y="57308"/>
                      </a:cubicBezTo>
                      <a:cubicBezTo>
                        <a:pt x="19948" y="57842"/>
                        <a:pt x="20348" y="58376"/>
                        <a:pt x="20715" y="58810"/>
                      </a:cubicBezTo>
                      <a:cubicBezTo>
                        <a:pt x="21048" y="59243"/>
                        <a:pt x="21082" y="59076"/>
                        <a:pt x="21349" y="59343"/>
                      </a:cubicBezTo>
                      <a:cubicBezTo>
                        <a:pt x="21616" y="59610"/>
                        <a:pt x="22616" y="60678"/>
                        <a:pt x="22683" y="60878"/>
                      </a:cubicBezTo>
                      <a:cubicBezTo>
                        <a:pt x="22783" y="61044"/>
                        <a:pt x="22516" y="61044"/>
                        <a:pt x="22683" y="61245"/>
                      </a:cubicBezTo>
                      <a:cubicBezTo>
                        <a:pt x="22852" y="61414"/>
                        <a:pt x="22926" y="61560"/>
                        <a:pt x="23046" y="61560"/>
                      </a:cubicBezTo>
                      <a:cubicBezTo>
                        <a:pt x="23068" y="61560"/>
                        <a:pt x="23091" y="61555"/>
                        <a:pt x="23117" y="61545"/>
                      </a:cubicBezTo>
                      <a:cubicBezTo>
                        <a:pt x="23145" y="61539"/>
                        <a:pt x="23167" y="61536"/>
                        <a:pt x="23185" y="61536"/>
                      </a:cubicBezTo>
                      <a:cubicBezTo>
                        <a:pt x="23269" y="61536"/>
                        <a:pt x="23257" y="61601"/>
                        <a:pt x="23450" y="61712"/>
                      </a:cubicBezTo>
                      <a:cubicBezTo>
                        <a:pt x="23528" y="61745"/>
                        <a:pt x="23572" y="61760"/>
                        <a:pt x="23603" y="61760"/>
                      </a:cubicBezTo>
                      <a:cubicBezTo>
                        <a:pt x="23665" y="61760"/>
                        <a:pt x="23673" y="61700"/>
                        <a:pt x="23784" y="61612"/>
                      </a:cubicBezTo>
                      <a:cubicBezTo>
                        <a:pt x="23845" y="61581"/>
                        <a:pt x="23884" y="61569"/>
                        <a:pt x="23916" y="61569"/>
                      </a:cubicBezTo>
                      <a:cubicBezTo>
                        <a:pt x="23991" y="61569"/>
                        <a:pt x="24032" y="61632"/>
                        <a:pt x="24217" y="61678"/>
                      </a:cubicBezTo>
                      <a:cubicBezTo>
                        <a:pt x="24254" y="61687"/>
                        <a:pt x="24282" y="61692"/>
                        <a:pt x="24303" y="61692"/>
                      </a:cubicBezTo>
                      <a:cubicBezTo>
                        <a:pt x="24436" y="61692"/>
                        <a:pt x="24307" y="61531"/>
                        <a:pt x="24451" y="61445"/>
                      </a:cubicBezTo>
                      <a:cubicBezTo>
                        <a:pt x="24493" y="61413"/>
                        <a:pt x="24522" y="61401"/>
                        <a:pt x="24546" y="61401"/>
                      </a:cubicBezTo>
                      <a:cubicBezTo>
                        <a:pt x="24598" y="61401"/>
                        <a:pt x="24627" y="61455"/>
                        <a:pt x="24718" y="61478"/>
                      </a:cubicBezTo>
                      <a:cubicBezTo>
                        <a:pt x="24818" y="61478"/>
                        <a:pt x="24885" y="61511"/>
                        <a:pt x="24985" y="61545"/>
                      </a:cubicBezTo>
                      <a:cubicBezTo>
                        <a:pt x="25018" y="61556"/>
                        <a:pt x="25036" y="61560"/>
                        <a:pt x="25056" y="61560"/>
                      </a:cubicBezTo>
                      <a:cubicBezTo>
                        <a:pt x="25096" y="61560"/>
                        <a:pt x="25140" y="61545"/>
                        <a:pt x="25318" y="61545"/>
                      </a:cubicBezTo>
                      <a:lnTo>
                        <a:pt x="25485" y="61545"/>
                      </a:lnTo>
                      <a:cubicBezTo>
                        <a:pt x="25652" y="61545"/>
                        <a:pt x="25585" y="61545"/>
                        <a:pt x="25618" y="61445"/>
                      </a:cubicBezTo>
                      <a:cubicBezTo>
                        <a:pt x="25638" y="61385"/>
                        <a:pt x="25706" y="61373"/>
                        <a:pt x="25758" y="61373"/>
                      </a:cubicBezTo>
                      <a:cubicBezTo>
                        <a:pt x="25792" y="61373"/>
                        <a:pt x="25819" y="61378"/>
                        <a:pt x="25819" y="61378"/>
                      </a:cubicBezTo>
                      <a:lnTo>
                        <a:pt x="26319" y="61178"/>
                      </a:lnTo>
                      <a:cubicBezTo>
                        <a:pt x="26419" y="61044"/>
                        <a:pt x="26519" y="60911"/>
                        <a:pt x="26619" y="60778"/>
                      </a:cubicBezTo>
                      <a:cubicBezTo>
                        <a:pt x="26786" y="60511"/>
                        <a:pt x="26719" y="60444"/>
                        <a:pt x="27019" y="60377"/>
                      </a:cubicBezTo>
                      <a:cubicBezTo>
                        <a:pt x="27286" y="60344"/>
                        <a:pt x="27053" y="60244"/>
                        <a:pt x="27119" y="60110"/>
                      </a:cubicBezTo>
                      <a:cubicBezTo>
                        <a:pt x="27220" y="59944"/>
                        <a:pt x="27253" y="59877"/>
                        <a:pt x="27386" y="59610"/>
                      </a:cubicBezTo>
                      <a:cubicBezTo>
                        <a:pt x="27486" y="59377"/>
                        <a:pt x="27486" y="59310"/>
                        <a:pt x="27720" y="59310"/>
                      </a:cubicBezTo>
                      <a:cubicBezTo>
                        <a:pt x="27920" y="59277"/>
                        <a:pt x="27787" y="59176"/>
                        <a:pt x="27753" y="59043"/>
                      </a:cubicBezTo>
                      <a:cubicBezTo>
                        <a:pt x="27720" y="58910"/>
                        <a:pt x="27820" y="58810"/>
                        <a:pt x="27987" y="58576"/>
                      </a:cubicBezTo>
                      <a:cubicBezTo>
                        <a:pt x="28154" y="58309"/>
                        <a:pt x="27953" y="58409"/>
                        <a:pt x="27987" y="58109"/>
                      </a:cubicBezTo>
                      <a:cubicBezTo>
                        <a:pt x="27999" y="57996"/>
                        <a:pt x="28002" y="57968"/>
                        <a:pt x="27993" y="57968"/>
                      </a:cubicBezTo>
                      <a:cubicBezTo>
                        <a:pt x="27983" y="57968"/>
                        <a:pt x="27960" y="57996"/>
                        <a:pt x="27921" y="57996"/>
                      </a:cubicBezTo>
                      <a:cubicBezTo>
                        <a:pt x="27895" y="57996"/>
                        <a:pt x="27862" y="57984"/>
                        <a:pt x="27820" y="57942"/>
                      </a:cubicBezTo>
                      <a:cubicBezTo>
                        <a:pt x="27653" y="57775"/>
                        <a:pt x="27920" y="57675"/>
                        <a:pt x="27920" y="57675"/>
                      </a:cubicBezTo>
                      <a:lnTo>
                        <a:pt x="28187" y="57475"/>
                      </a:lnTo>
                      <a:lnTo>
                        <a:pt x="28821" y="57342"/>
                      </a:lnTo>
                      <a:lnTo>
                        <a:pt x="28987" y="57208"/>
                      </a:lnTo>
                      <a:cubicBezTo>
                        <a:pt x="29021" y="57108"/>
                        <a:pt x="29054" y="57008"/>
                        <a:pt x="29021" y="56908"/>
                      </a:cubicBezTo>
                      <a:cubicBezTo>
                        <a:pt x="29021" y="56841"/>
                        <a:pt x="28987" y="56741"/>
                        <a:pt x="28987" y="56641"/>
                      </a:cubicBezTo>
                      <a:cubicBezTo>
                        <a:pt x="29021" y="56541"/>
                        <a:pt x="29054" y="56441"/>
                        <a:pt x="29054" y="56341"/>
                      </a:cubicBezTo>
                      <a:cubicBezTo>
                        <a:pt x="29054" y="56241"/>
                        <a:pt x="29021" y="56141"/>
                        <a:pt x="28954" y="56074"/>
                      </a:cubicBezTo>
                      <a:cubicBezTo>
                        <a:pt x="28854" y="55941"/>
                        <a:pt x="28954" y="55974"/>
                        <a:pt x="28987" y="55774"/>
                      </a:cubicBezTo>
                      <a:cubicBezTo>
                        <a:pt x="29021" y="55574"/>
                        <a:pt x="28754" y="55274"/>
                        <a:pt x="28687" y="55040"/>
                      </a:cubicBezTo>
                      <a:cubicBezTo>
                        <a:pt x="28654" y="54807"/>
                        <a:pt x="28687" y="54940"/>
                        <a:pt x="28887" y="54807"/>
                      </a:cubicBezTo>
                      <a:cubicBezTo>
                        <a:pt x="29054" y="54640"/>
                        <a:pt x="28954" y="54640"/>
                        <a:pt x="29088" y="54540"/>
                      </a:cubicBezTo>
                      <a:cubicBezTo>
                        <a:pt x="29221" y="54406"/>
                        <a:pt x="29388" y="54273"/>
                        <a:pt x="29555" y="54173"/>
                      </a:cubicBezTo>
                      <a:cubicBezTo>
                        <a:pt x="29788" y="54039"/>
                        <a:pt x="29321" y="54240"/>
                        <a:pt x="29655" y="53906"/>
                      </a:cubicBezTo>
                      <a:cubicBezTo>
                        <a:pt x="29988" y="53572"/>
                        <a:pt x="29755" y="53773"/>
                        <a:pt x="30188" y="53506"/>
                      </a:cubicBezTo>
                      <a:cubicBezTo>
                        <a:pt x="30552" y="53324"/>
                        <a:pt x="30713" y="53304"/>
                        <a:pt x="30767" y="53304"/>
                      </a:cubicBezTo>
                      <a:cubicBezTo>
                        <a:pt x="30782" y="53304"/>
                        <a:pt x="30789" y="53306"/>
                        <a:pt x="30789" y="53306"/>
                      </a:cubicBezTo>
                      <a:lnTo>
                        <a:pt x="31156" y="53005"/>
                      </a:lnTo>
                      <a:lnTo>
                        <a:pt x="31523" y="52739"/>
                      </a:lnTo>
                      <a:lnTo>
                        <a:pt x="31623" y="52305"/>
                      </a:lnTo>
                      <a:lnTo>
                        <a:pt x="31856" y="52105"/>
                      </a:lnTo>
                      <a:cubicBezTo>
                        <a:pt x="31856" y="51971"/>
                        <a:pt x="31856" y="51838"/>
                        <a:pt x="31789" y="51704"/>
                      </a:cubicBezTo>
                      <a:cubicBezTo>
                        <a:pt x="31723" y="51404"/>
                        <a:pt x="31656" y="51237"/>
                        <a:pt x="31689" y="50170"/>
                      </a:cubicBezTo>
                      <a:cubicBezTo>
                        <a:pt x="31704" y="49692"/>
                        <a:pt x="31706" y="49595"/>
                        <a:pt x="31694" y="49595"/>
                      </a:cubicBezTo>
                      <a:cubicBezTo>
                        <a:pt x="31686" y="49595"/>
                        <a:pt x="31672" y="49640"/>
                        <a:pt x="31651" y="49640"/>
                      </a:cubicBezTo>
                      <a:cubicBezTo>
                        <a:pt x="31635" y="49640"/>
                        <a:pt x="31614" y="49610"/>
                        <a:pt x="31589" y="49503"/>
                      </a:cubicBezTo>
                      <a:cubicBezTo>
                        <a:pt x="31552" y="49341"/>
                        <a:pt x="31542" y="49300"/>
                        <a:pt x="31530" y="49300"/>
                      </a:cubicBezTo>
                      <a:cubicBezTo>
                        <a:pt x="31517" y="49300"/>
                        <a:pt x="31500" y="49343"/>
                        <a:pt x="31446" y="49343"/>
                      </a:cubicBezTo>
                      <a:cubicBezTo>
                        <a:pt x="31411" y="49343"/>
                        <a:pt x="31362" y="49326"/>
                        <a:pt x="31289" y="49269"/>
                      </a:cubicBezTo>
                      <a:cubicBezTo>
                        <a:pt x="30989" y="49036"/>
                        <a:pt x="31322" y="48869"/>
                        <a:pt x="31289" y="48569"/>
                      </a:cubicBezTo>
                      <a:cubicBezTo>
                        <a:pt x="31256" y="48302"/>
                        <a:pt x="31156" y="48068"/>
                        <a:pt x="31056" y="47835"/>
                      </a:cubicBezTo>
                      <a:cubicBezTo>
                        <a:pt x="31022" y="47668"/>
                        <a:pt x="31056" y="47501"/>
                        <a:pt x="31122" y="47368"/>
                      </a:cubicBezTo>
                      <a:cubicBezTo>
                        <a:pt x="31202" y="47248"/>
                        <a:pt x="30982" y="47224"/>
                        <a:pt x="30793" y="47224"/>
                      </a:cubicBezTo>
                      <a:cubicBezTo>
                        <a:pt x="30667" y="47224"/>
                        <a:pt x="30555" y="47235"/>
                        <a:pt x="30555" y="47235"/>
                      </a:cubicBezTo>
                      <a:lnTo>
                        <a:pt x="30555" y="46067"/>
                      </a:lnTo>
                      <a:lnTo>
                        <a:pt x="31122" y="45633"/>
                      </a:lnTo>
                      <a:cubicBezTo>
                        <a:pt x="31289" y="45467"/>
                        <a:pt x="31389" y="45233"/>
                        <a:pt x="31489" y="45000"/>
                      </a:cubicBezTo>
                      <a:cubicBezTo>
                        <a:pt x="31523" y="44766"/>
                        <a:pt x="31589" y="44833"/>
                        <a:pt x="31890" y="44566"/>
                      </a:cubicBezTo>
                      <a:cubicBezTo>
                        <a:pt x="31993" y="44450"/>
                        <a:pt x="32016" y="44423"/>
                        <a:pt x="32010" y="44423"/>
                      </a:cubicBezTo>
                      <a:cubicBezTo>
                        <a:pt x="32004" y="44423"/>
                        <a:pt x="31980" y="44441"/>
                        <a:pt x="31962" y="44441"/>
                      </a:cubicBezTo>
                      <a:cubicBezTo>
                        <a:pt x="31946" y="44441"/>
                        <a:pt x="31936" y="44425"/>
                        <a:pt x="31956" y="44366"/>
                      </a:cubicBezTo>
                      <a:cubicBezTo>
                        <a:pt x="32006" y="44216"/>
                        <a:pt x="32225" y="44197"/>
                        <a:pt x="32332" y="44197"/>
                      </a:cubicBezTo>
                      <a:cubicBezTo>
                        <a:pt x="32367" y="44197"/>
                        <a:pt x="32390" y="44199"/>
                        <a:pt x="32390" y="44199"/>
                      </a:cubicBezTo>
                      <a:cubicBezTo>
                        <a:pt x="32390" y="44199"/>
                        <a:pt x="32757" y="44099"/>
                        <a:pt x="32924" y="43532"/>
                      </a:cubicBezTo>
                      <a:cubicBezTo>
                        <a:pt x="33291" y="43032"/>
                        <a:pt x="33691" y="42598"/>
                        <a:pt x="34124" y="42164"/>
                      </a:cubicBezTo>
                      <a:cubicBezTo>
                        <a:pt x="35159" y="41397"/>
                        <a:pt x="36093" y="40463"/>
                        <a:pt x="36926" y="39462"/>
                      </a:cubicBezTo>
                      <a:cubicBezTo>
                        <a:pt x="37994" y="38295"/>
                        <a:pt x="38594" y="36760"/>
                        <a:pt x="38528" y="35159"/>
                      </a:cubicBezTo>
                      <a:cubicBezTo>
                        <a:pt x="38517" y="34994"/>
                        <a:pt x="38469" y="34935"/>
                        <a:pt x="38401" y="34935"/>
                      </a:cubicBezTo>
                      <a:cubicBezTo>
                        <a:pt x="38249" y="34935"/>
                        <a:pt x="37999" y="35234"/>
                        <a:pt x="37860" y="35326"/>
                      </a:cubicBezTo>
                      <a:cubicBezTo>
                        <a:pt x="37760" y="35409"/>
                        <a:pt x="37585" y="35418"/>
                        <a:pt x="37364" y="35418"/>
                      </a:cubicBezTo>
                      <a:cubicBezTo>
                        <a:pt x="37309" y="35418"/>
                        <a:pt x="37251" y="35417"/>
                        <a:pt x="37190" y="35417"/>
                      </a:cubicBezTo>
                      <a:cubicBezTo>
                        <a:pt x="37009" y="35417"/>
                        <a:pt x="36806" y="35422"/>
                        <a:pt x="36593" y="35459"/>
                      </a:cubicBezTo>
                      <a:cubicBezTo>
                        <a:pt x="36059" y="35526"/>
                        <a:pt x="35459" y="35660"/>
                        <a:pt x="35459" y="35660"/>
                      </a:cubicBezTo>
                      <a:cubicBezTo>
                        <a:pt x="35092" y="35726"/>
                        <a:pt x="34725" y="35760"/>
                        <a:pt x="34358" y="35760"/>
                      </a:cubicBezTo>
                      <a:cubicBezTo>
                        <a:pt x="33924" y="35760"/>
                        <a:pt x="33724" y="35459"/>
                        <a:pt x="33724" y="34726"/>
                      </a:cubicBezTo>
                      <a:cubicBezTo>
                        <a:pt x="33724" y="33992"/>
                        <a:pt x="32557" y="33291"/>
                        <a:pt x="32557" y="33291"/>
                      </a:cubicBezTo>
                      <a:lnTo>
                        <a:pt x="31056" y="32324"/>
                      </a:lnTo>
                      <a:cubicBezTo>
                        <a:pt x="31056" y="32324"/>
                        <a:pt x="30889" y="31690"/>
                        <a:pt x="30722" y="31056"/>
                      </a:cubicBezTo>
                      <a:cubicBezTo>
                        <a:pt x="30589" y="30423"/>
                        <a:pt x="30555" y="30423"/>
                        <a:pt x="29955" y="29989"/>
                      </a:cubicBezTo>
                      <a:cubicBezTo>
                        <a:pt x="29388" y="29555"/>
                        <a:pt x="29388" y="29255"/>
                        <a:pt x="29421" y="28555"/>
                      </a:cubicBezTo>
                      <a:cubicBezTo>
                        <a:pt x="29488" y="28154"/>
                        <a:pt x="29321" y="27787"/>
                        <a:pt x="28987" y="27554"/>
                      </a:cubicBezTo>
                      <a:cubicBezTo>
                        <a:pt x="28721" y="27354"/>
                        <a:pt x="28487" y="27087"/>
                        <a:pt x="28320" y="26787"/>
                      </a:cubicBezTo>
                      <a:cubicBezTo>
                        <a:pt x="28254" y="26586"/>
                        <a:pt x="28287" y="26620"/>
                        <a:pt x="28387" y="26386"/>
                      </a:cubicBezTo>
                      <a:cubicBezTo>
                        <a:pt x="28520" y="26186"/>
                        <a:pt x="28087" y="25786"/>
                        <a:pt x="28087" y="25786"/>
                      </a:cubicBezTo>
                      <a:cubicBezTo>
                        <a:pt x="27887" y="25519"/>
                        <a:pt x="27720" y="25219"/>
                        <a:pt x="27620" y="24885"/>
                      </a:cubicBezTo>
                      <a:cubicBezTo>
                        <a:pt x="27420" y="24352"/>
                        <a:pt x="27420" y="24552"/>
                        <a:pt x="27086" y="23718"/>
                      </a:cubicBezTo>
                      <a:cubicBezTo>
                        <a:pt x="26753" y="22850"/>
                        <a:pt x="26452" y="22850"/>
                        <a:pt x="26286" y="22450"/>
                      </a:cubicBezTo>
                      <a:cubicBezTo>
                        <a:pt x="26265" y="22410"/>
                        <a:pt x="26261" y="22392"/>
                        <a:pt x="26269" y="22392"/>
                      </a:cubicBezTo>
                      <a:cubicBezTo>
                        <a:pt x="26335" y="22392"/>
                        <a:pt x="27241" y="23585"/>
                        <a:pt x="27397" y="23585"/>
                      </a:cubicBezTo>
                      <a:cubicBezTo>
                        <a:pt x="27412" y="23585"/>
                        <a:pt x="27420" y="23574"/>
                        <a:pt x="27420" y="23551"/>
                      </a:cubicBezTo>
                      <a:cubicBezTo>
                        <a:pt x="27486" y="23184"/>
                        <a:pt x="27620" y="22850"/>
                        <a:pt x="27853" y="22550"/>
                      </a:cubicBezTo>
                      <a:cubicBezTo>
                        <a:pt x="27880" y="22497"/>
                        <a:pt x="27897" y="22473"/>
                        <a:pt x="27905" y="22473"/>
                      </a:cubicBezTo>
                      <a:cubicBezTo>
                        <a:pt x="27948" y="22473"/>
                        <a:pt x="27765" y="23115"/>
                        <a:pt x="27653" y="23451"/>
                      </a:cubicBezTo>
                      <a:cubicBezTo>
                        <a:pt x="27553" y="23851"/>
                        <a:pt x="28020" y="23851"/>
                        <a:pt x="28020" y="23851"/>
                      </a:cubicBezTo>
                      <a:lnTo>
                        <a:pt x="28954" y="24785"/>
                      </a:lnTo>
                      <a:cubicBezTo>
                        <a:pt x="29054" y="25286"/>
                        <a:pt x="29321" y="25786"/>
                        <a:pt x="29688" y="26186"/>
                      </a:cubicBezTo>
                      <a:cubicBezTo>
                        <a:pt x="30022" y="26486"/>
                        <a:pt x="30288" y="26887"/>
                        <a:pt x="30455" y="27320"/>
                      </a:cubicBezTo>
                      <a:cubicBezTo>
                        <a:pt x="30789" y="27887"/>
                        <a:pt x="30489" y="27854"/>
                        <a:pt x="30889" y="28454"/>
                      </a:cubicBezTo>
                      <a:cubicBezTo>
                        <a:pt x="31256" y="29055"/>
                        <a:pt x="31589" y="29022"/>
                        <a:pt x="31956" y="29655"/>
                      </a:cubicBezTo>
                      <a:cubicBezTo>
                        <a:pt x="32223" y="30189"/>
                        <a:pt x="32523" y="30689"/>
                        <a:pt x="32857" y="31156"/>
                      </a:cubicBezTo>
                      <a:cubicBezTo>
                        <a:pt x="33224" y="31623"/>
                        <a:pt x="33090" y="31723"/>
                        <a:pt x="33090" y="31957"/>
                      </a:cubicBezTo>
                      <a:cubicBezTo>
                        <a:pt x="33090" y="32357"/>
                        <a:pt x="33124" y="32724"/>
                        <a:pt x="33224" y="33091"/>
                      </a:cubicBezTo>
                      <a:cubicBezTo>
                        <a:pt x="33324" y="33325"/>
                        <a:pt x="33657" y="34259"/>
                        <a:pt x="34225" y="34359"/>
                      </a:cubicBezTo>
                      <a:cubicBezTo>
                        <a:pt x="34270" y="34367"/>
                        <a:pt x="34312" y="34371"/>
                        <a:pt x="34349" y="34371"/>
                      </a:cubicBezTo>
                      <a:cubicBezTo>
                        <a:pt x="34774" y="34371"/>
                        <a:pt x="34696" y="33889"/>
                        <a:pt x="35125" y="33858"/>
                      </a:cubicBezTo>
                      <a:cubicBezTo>
                        <a:pt x="35425" y="33858"/>
                        <a:pt x="35692" y="33792"/>
                        <a:pt x="35959" y="33625"/>
                      </a:cubicBezTo>
                      <a:cubicBezTo>
                        <a:pt x="36250" y="33455"/>
                        <a:pt x="36312" y="33409"/>
                        <a:pt x="36426" y="33409"/>
                      </a:cubicBezTo>
                      <a:cubicBezTo>
                        <a:pt x="36469" y="33409"/>
                        <a:pt x="36520" y="33416"/>
                        <a:pt x="36593" y="33425"/>
                      </a:cubicBezTo>
                      <a:cubicBezTo>
                        <a:pt x="36860" y="33425"/>
                        <a:pt x="36893" y="33358"/>
                        <a:pt x="37393" y="32824"/>
                      </a:cubicBezTo>
                      <a:cubicBezTo>
                        <a:pt x="37627" y="32575"/>
                        <a:pt x="37708" y="32515"/>
                        <a:pt x="37827" y="32515"/>
                      </a:cubicBezTo>
                      <a:cubicBezTo>
                        <a:pt x="37937" y="32515"/>
                        <a:pt x="38079" y="32567"/>
                        <a:pt x="38407" y="32567"/>
                      </a:cubicBezTo>
                      <a:cubicBezTo>
                        <a:pt x="38481" y="32567"/>
                        <a:pt x="38565" y="32564"/>
                        <a:pt x="38661" y="32557"/>
                      </a:cubicBezTo>
                      <a:cubicBezTo>
                        <a:pt x="39595" y="32491"/>
                        <a:pt x="39095" y="31990"/>
                        <a:pt x="39095" y="31990"/>
                      </a:cubicBezTo>
                      <a:cubicBezTo>
                        <a:pt x="39328" y="31657"/>
                        <a:pt x="39628" y="31423"/>
                        <a:pt x="39962" y="31256"/>
                      </a:cubicBezTo>
                      <a:cubicBezTo>
                        <a:pt x="40248" y="31120"/>
                        <a:pt x="40362" y="31095"/>
                        <a:pt x="40426" y="31095"/>
                      </a:cubicBezTo>
                      <a:cubicBezTo>
                        <a:pt x="40462" y="31095"/>
                        <a:pt x="40483" y="31104"/>
                        <a:pt x="40510" y="31104"/>
                      </a:cubicBezTo>
                      <a:cubicBezTo>
                        <a:pt x="40551" y="31104"/>
                        <a:pt x="40608" y="31085"/>
                        <a:pt x="40763" y="30990"/>
                      </a:cubicBezTo>
                      <a:cubicBezTo>
                        <a:pt x="41163" y="30723"/>
                        <a:pt x="40763" y="30656"/>
                        <a:pt x="41029" y="30556"/>
                      </a:cubicBezTo>
                      <a:cubicBezTo>
                        <a:pt x="41296" y="30489"/>
                        <a:pt x="41430" y="30556"/>
                        <a:pt x="41630" y="30156"/>
                      </a:cubicBezTo>
                      <a:cubicBezTo>
                        <a:pt x="41730" y="29939"/>
                        <a:pt x="41805" y="29889"/>
                        <a:pt x="41909" y="29889"/>
                      </a:cubicBezTo>
                      <a:cubicBezTo>
                        <a:pt x="41999" y="29889"/>
                        <a:pt x="42109" y="29926"/>
                        <a:pt x="42276" y="29926"/>
                      </a:cubicBezTo>
                      <a:cubicBezTo>
                        <a:pt x="42303" y="29926"/>
                        <a:pt x="42333" y="29925"/>
                        <a:pt x="42364" y="29922"/>
                      </a:cubicBezTo>
                      <a:cubicBezTo>
                        <a:pt x="42831" y="29889"/>
                        <a:pt x="42364" y="29755"/>
                        <a:pt x="42297" y="29188"/>
                      </a:cubicBezTo>
                      <a:cubicBezTo>
                        <a:pt x="42260" y="28878"/>
                        <a:pt x="42264" y="28777"/>
                        <a:pt x="42340" y="28777"/>
                      </a:cubicBezTo>
                      <a:cubicBezTo>
                        <a:pt x="42403" y="28777"/>
                        <a:pt x="42516" y="28846"/>
                        <a:pt x="42697" y="28921"/>
                      </a:cubicBezTo>
                      <a:cubicBezTo>
                        <a:pt x="42761" y="28946"/>
                        <a:pt x="42807" y="28957"/>
                        <a:pt x="42840" y="28957"/>
                      </a:cubicBezTo>
                      <a:cubicBezTo>
                        <a:pt x="43037" y="28957"/>
                        <a:pt x="42798" y="28562"/>
                        <a:pt x="42997" y="28021"/>
                      </a:cubicBezTo>
                      <a:cubicBezTo>
                        <a:pt x="43231" y="27420"/>
                        <a:pt x="43264" y="27187"/>
                        <a:pt x="43131" y="27053"/>
                      </a:cubicBezTo>
                      <a:cubicBezTo>
                        <a:pt x="42931" y="26853"/>
                        <a:pt x="42697" y="26720"/>
                        <a:pt x="42430" y="26620"/>
                      </a:cubicBezTo>
                      <a:cubicBezTo>
                        <a:pt x="42097" y="26420"/>
                        <a:pt x="41763" y="26220"/>
                        <a:pt x="41430" y="26053"/>
                      </a:cubicBezTo>
                      <a:cubicBezTo>
                        <a:pt x="40863" y="25786"/>
                        <a:pt x="41263" y="25886"/>
                        <a:pt x="41096" y="25652"/>
                      </a:cubicBezTo>
                      <a:cubicBezTo>
                        <a:pt x="40963" y="25419"/>
                        <a:pt x="40896" y="25152"/>
                        <a:pt x="40896" y="24919"/>
                      </a:cubicBezTo>
                      <a:cubicBezTo>
                        <a:pt x="40868" y="24778"/>
                        <a:pt x="40842" y="24724"/>
                        <a:pt x="40815" y="24724"/>
                      </a:cubicBezTo>
                      <a:cubicBezTo>
                        <a:pt x="40745" y="24724"/>
                        <a:pt x="40664" y="25075"/>
                        <a:pt x="40496" y="25219"/>
                      </a:cubicBezTo>
                      <a:cubicBezTo>
                        <a:pt x="40329" y="25352"/>
                        <a:pt x="40195" y="25519"/>
                        <a:pt x="40095" y="25719"/>
                      </a:cubicBezTo>
                      <a:cubicBezTo>
                        <a:pt x="39895" y="25986"/>
                        <a:pt x="40095" y="25986"/>
                        <a:pt x="39795" y="26220"/>
                      </a:cubicBezTo>
                      <a:cubicBezTo>
                        <a:pt x="39628" y="26320"/>
                        <a:pt x="39545" y="26353"/>
                        <a:pt x="39466" y="26353"/>
                      </a:cubicBezTo>
                      <a:cubicBezTo>
                        <a:pt x="39387" y="26353"/>
                        <a:pt x="39311" y="26320"/>
                        <a:pt x="39161" y="26286"/>
                      </a:cubicBezTo>
                      <a:cubicBezTo>
                        <a:pt x="39107" y="26275"/>
                        <a:pt x="39060" y="26271"/>
                        <a:pt x="39019" y="26271"/>
                      </a:cubicBezTo>
                      <a:cubicBezTo>
                        <a:pt x="38810" y="26271"/>
                        <a:pt x="38745" y="26392"/>
                        <a:pt x="38494" y="26420"/>
                      </a:cubicBezTo>
                      <a:cubicBezTo>
                        <a:pt x="38161" y="26420"/>
                        <a:pt x="38227" y="26220"/>
                        <a:pt x="38094" y="25886"/>
                      </a:cubicBezTo>
                      <a:cubicBezTo>
                        <a:pt x="37927" y="25552"/>
                        <a:pt x="37227" y="25185"/>
                        <a:pt x="37227" y="25185"/>
                      </a:cubicBezTo>
                      <a:lnTo>
                        <a:pt x="37193" y="24618"/>
                      </a:lnTo>
                      <a:lnTo>
                        <a:pt x="36726" y="24218"/>
                      </a:lnTo>
                      <a:cubicBezTo>
                        <a:pt x="36226" y="23784"/>
                        <a:pt x="36393" y="23584"/>
                        <a:pt x="36393" y="23584"/>
                      </a:cubicBezTo>
                      <a:lnTo>
                        <a:pt x="35826" y="23284"/>
                      </a:lnTo>
                      <a:cubicBezTo>
                        <a:pt x="35492" y="23151"/>
                        <a:pt x="35192" y="22984"/>
                        <a:pt x="34892" y="22817"/>
                      </a:cubicBezTo>
                      <a:cubicBezTo>
                        <a:pt x="34291" y="22450"/>
                        <a:pt x="34892" y="22550"/>
                        <a:pt x="35092" y="22383"/>
                      </a:cubicBezTo>
                      <a:cubicBezTo>
                        <a:pt x="35156" y="22330"/>
                        <a:pt x="35204" y="22310"/>
                        <a:pt x="35254" y="22310"/>
                      </a:cubicBezTo>
                      <a:cubicBezTo>
                        <a:pt x="35359" y="22310"/>
                        <a:pt x="35476" y="22394"/>
                        <a:pt x="35792" y="22417"/>
                      </a:cubicBezTo>
                      <a:cubicBezTo>
                        <a:pt x="35845" y="22421"/>
                        <a:pt x="35889" y="22423"/>
                        <a:pt x="35925" y="22423"/>
                      </a:cubicBezTo>
                      <a:cubicBezTo>
                        <a:pt x="36188" y="22423"/>
                        <a:pt x="36063" y="22314"/>
                        <a:pt x="36093" y="22050"/>
                      </a:cubicBezTo>
                      <a:cubicBezTo>
                        <a:pt x="36107" y="21983"/>
                        <a:pt x="36126" y="21957"/>
                        <a:pt x="36151" y="21957"/>
                      </a:cubicBezTo>
                      <a:cubicBezTo>
                        <a:pt x="36228" y="21957"/>
                        <a:pt x="36368" y="22196"/>
                        <a:pt x="36669" y="22196"/>
                      </a:cubicBezTo>
                      <a:cubicBezTo>
                        <a:pt x="36708" y="22196"/>
                        <a:pt x="36749" y="22192"/>
                        <a:pt x="36793" y="22183"/>
                      </a:cubicBezTo>
                      <a:cubicBezTo>
                        <a:pt x="36889" y="22164"/>
                        <a:pt x="36951" y="22155"/>
                        <a:pt x="36989" y="22155"/>
                      </a:cubicBezTo>
                      <a:cubicBezTo>
                        <a:pt x="37151" y="22155"/>
                        <a:pt x="36905" y="22321"/>
                        <a:pt x="37093" y="22617"/>
                      </a:cubicBezTo>
                      <a:cubicBezTo>
                        <a:pt x="37327" y="22951"/>
                        <a:pt x="37694" y="23584"/>
                        <a:pt x="38294" y="23784"/>
                      </a:cubicBezTo>
                      <a:cubicBezTo>
                        <a:pt x="38861" y="23985"/>
                        <a:pt x="38794" y="24218"/>
                        <a:pt x="38794" y="24218"/>
                      </a:cubicBezTo>
                      <a:cubicBezTo>
                        <a:pt x="38995" y="24352"/>
                        <a:pt x="39195" y="24418"/>
                        <a:pt x="39395" y="24452"/>
                      </a:cubicBezTo>
                      <a:cubicBezTo>
                        <a:pt x="39573" y="24503"/>
                        <a:pt x="39679" y="24524"/>
                        <a:pt x="39784" y="24524"/>
                      </a:cubicBezTo>
                      <a:cubicBezTo>
                        <a:pt x="39953" y="24524"/>
                        <a:pt x="40122" y="24467"/>
                        <a:pt x="40596" y="24385"/>
                      </a:cubicBezTo>
                      <a:cubicBezTo>
                        <a:pt x="40757" y="24350"/>
                        <a:pt x="40874" y="24332"/>
                        <a:pt x="40962" y="24332"/>
                      </a:cubicBezTo>
                      <a:cubicBezTo>
                        <a:pt x="41293" y="24332"/>
                        <a:pt x="41214" y="24578"/>
                        <a:pt x="41530" y="25052"/>
                      </a:cubicBezTo>
                      <a:cubicBezTo>
                        <a:pt x="41701" y="25309"/>
                        <a:pt x="41769" y="25364"/>
                        <a:pt x="41897" y="25364"/>
                      </a:cubicBezTo>
                      <a:cubicBezTo>
                        <a:pt x="41994" y="25364"/>
                        <a:pt x="42125" y="25333"/>
                        <a:pt x="42360" y="25333"/>
                      </a:cubicBezTo>
                      <a:cubicBezTo>
                        <a:pt x="42543" y="25333"/>
                        <a:pt x="42789" y="25352"/>
                        <a:pt x="43131" y="25419"/>
                      </a:cubicBezTo>
                      <a:cubicBezTo>
                        <a:pt x="43364" y="25452"/>
                        <a:pt x="43531" y="25486"/>
                        <a:pt x="43631" y="25486"/>
                      </a:cubicBezTo>
                      <a:cubicBezTo>
                        <a:pt x="43631" y="25486"/>
                        <a:pt x="43631" y="25552"/>
                        <a:pt x="43698" y="25586"/>
                      </a:cubicBezTo>
                      <a:cubicBezTo>
                        <a:pt x="43751" y="25639"/>
                        <a:pt x="43821" y="25666"/>
                        <a:pt x="43889" y="25666"/>
                      </a:cubicBezTo>
                      <a:cubicBezTo>
                        <a:pt x="43992" y="25666"/>
                        <a:pt x="44092" y="25606"/>
                        <a:pt x="44132" y="25486"/>
                      </a:cubicBezTo>
                      <a:cubicBezTo>
                        <a:pt x="44132" y="25486"/>
                        <a:pt x="44232" y="25586"/>
                        <a:pt x="44332" y="25586"/>
                      </a:cubicBezTo>
                      <a:cubicBezTo>
                        <a:pt x="44632" y="25452"/>
                        <a:pt x="44966" y="25386"/>
                        <a:pt x="45299" y="25319"/>
                      </a:cubicBezTo>
                      <a:cubicBezTo>
                        <a:pt x="45610" y="25319"/>
                        <a:pt x="45966" y="25230"/>
                        <a:pt x="46268" y="25230"/>
                      </a:cubicBezTo>
                      <a:cubicBezTo>
                        <a:pt x="46418" y="25230"/>
                        <a:pt x="46556" y="25252"/>
                        <a:pt x="46667" y="25319"/>
                      </a:cubicBezTo>
                      <a:cubicBezTo>
                        <a:pt x="46913" y="25510"/>
                        <a:pt x="46912" y="25679"/>
                        <a:pt x="47051" y="25679"/>
                      </a:cubicBezTo>
                      <a:cubicBezTo>
                        <a:pt x="47081" y="25679"/>
                        <a:pt x="47119" y="25671"/>
                        <a:pt x="47167" y="25652"/>
                      </a:cubicBezTo>
                      <a:cubicBezTo>
                        <a:pt x="47188" y="25647"/>
                        <a:pt x="47208" y="25645"/>
                        <a:pt x="47225" y="25645"/>
                      </a:cubicBezTo>
                      <a:cubicBezTo>
                        <a:pt x="47430" y="25645"/>
                        <a:pt x="47417" y="25987"/>
                        <a:pt x="47601" y="26386"/>
                      </a:cubicBezTo>
                      <a:cubicBezTo>
                        <a:pt x="47639" y="26539"/>
                        <a:pt x="47753" y="26615"/>
                        <a:pt x="47875" y="26615"/>
                      </a:cubicBezTo>
                      <a:cubicBezTo>
                        <a:pt x="47967" y="26615"/>
                        <a:pt x="48063" y="26572"/>
                        <a:pt x="48134" y="26486"/>
                      </a:cubicBezTo>
                      <a:cubicBezTo>
                        <a:pt x="48134" y="26620"/>
                        <a:pt x="48201" y="26753"/>
                        <a:pt x="48268" y="26853"/>
                      </a:cubicBezTo>
                      <a:cubicBezTo>
                        <a:pt x="48472" y="27028"/>
                        <a:pt x="48726" y="27126"/>
                        <a:pt x="48988" y="27126"/>
                      </a:cubicBezTo>
                      <a:cubicBezTo>
                        <a:pt x="49026" y="27126"/>
                        <a:pt x="49064" y="27124"/>
                        <a:pt x="49102" y="27120"/>
                      </a:cubicBezTo>
                      <a:cubicBezTo>
                        <a:pt x="49185" y="27105"/>
                        <a:pt x="49242" y="27099"/>
                        <a:pt x="49280" y="27099"/>
                      </a:cubicBezTo>
                      <a:cubicBezTo>
                        <a:pt x="49410" y="27099"/>
                        <a:pt x="49313" y="27176"/>
                        <a:pt x="49235" y="27254"/>
                      </a:cubicBezTo>
                      <a:cubicBezTo>
                        <a:pt x="49136" y="27377"/>
                        <a:pt x="48982" y="27446"/>
                        <a:pt x="48828" y="27446"/>
                      </a:cubicBezTo>
                      <a:cubicBezTo>
                        <a:pt x="48774" y="27446"/>
                        <a:pt x="48720" y="27438"/>
                        <a:pt x="48668" y="27420"/>
                      </a:cubicBezTo>
                      <a:cubicBezTo>
                        <a:pt x="48652" y="27416"/>
                        <a:pt x="48638" y="27414"/>
                        <a:pt x="48626" y="27414"/>
                      </a:cubicBezTo>
                      <a:cubicBezTo>
                        <a:pt x="48443" y="27414"/>
                        <a:pt x="48773" y="27886"/>
                        <a:pt x="49369" y="28388"/>
                      </a:cubicBezTo>
                      <a:cubicBezTo>
                        <a:pt x="49599" y="28606"/>
                        <a:pt x="49732" y="28676"/>
                        <a:pt x="49832" y="28676"/>
                      </a:cubicBezTo>
                      <a:cubicBezTo>
                        <a:pt x="49992" y="28676"/>
                        <a:pt x="50069" y="28496"/>
                        <a:pt x="50336" y="28454"/>
                      </a:cubicBezTo>
                      <a:cubicBezTo>
                        <a:pt x="50770" y="28388"/>
                        <a:pt x="50436" y="27887"/>
                        <a:pt x="50536" y="27520"/>
                      </a:cubicBezTo>
                      <a:cubicBezTo>
                        <a:pt x="50548" y="27455"/>
                        <a:pt x="50563" y="27427"/>
                        <a:pt x="50579" y="27427"/>
                      </a:cubicBezTo>
                      <a:cubicBezTo>
                        <a:pt x="50654" y="27427"/>
                        <a:pt x="50752" y="28037"/>
                        <a:pt x="50670" y="28421"/>
                      </a:cubicBezTo>
                      <a:cubicBezTo>
                        <a:pt x="50603" y="28855"/>
                        <a:pt x="50870" y="28988"/>
                        <a:pt x="51003" y="29388"/>
                      </a:cubicBezTo>
                      <a:cubicBezTo>
                        <a:pt x="51170" y="29789"/>
                        <a:pt x="51003" y="30122"/>
                        <a:pt x="51537" y="31590"/>
                      </a:cubicBezTo>
                      <a:cubicBezTo>
                        <a:pt x="52071" y="33091"/>
                        <a:pt x="53105" y="36427"/>
                        <a:pt x="53472" y="37061"/>
                      </a:cubicBezTo>
                      <a:cubicBezTo>
                        <a:pt x="53639" y="37334"/>
                        <a:pt x="53744" y="37435"/>
                        <a:pt x="53827" y="37435"/>
                      </a:cubicBezTo>
                      <a:cubicBezTo>
                        <a:pt x="53927" y="37435"/>
                        <a:pt x="53996" y="37291"/>
                        <a:pt x="54105" y="37127"/>
                      </a:cubicBezTo>
                      <a:cubicBezTo>
                        <a:pt x="54269" y="36882"/>
                        <a:pt x="54478" y="36859"/>
                        <a:pt x="54548" y="36859"/>
                      </a:cubicBezTo>
                      <a:cubicBezTo>
                        <a:pt x="54564" y="36859"/>
                        <a:pt x="54572" y="36860"/>
                        <a:pt x="54572" y="36860"/>
                      </a:cubicBezTo>
                      <a:cubicBezTo>
                        <a:pt x="54572" y="36727"/>
                        <a:pt x="54606" y="36594"/>
                        <a:pt x="54639" y="36460"/>
                      </a:cubicBezTo>
                      <a:cubicBezTo>
                        <a:pt x="54672" y="36327"/>
                        <a:pt x="54706" y="36260"/>
                        <a:pt x="55006" y="35993"/>
                      </a:cubicBezTo>
                      <a:cubicBezTo>
                        <a:pt x="55197" y="35845"/>
                        <a:pt x="55158" y="35818"/>
                        <a:pt x="55105" y="35818"/>
                      </a:cubicBezTo>
                      <a:cubicBezTo>
                        <a:pt x="55075" y="35818"/>
                        <a:pt x="55039" y="35826"/>
                        <a:pt x="55039" y="35826"/>
                      </a:cubicBezTo>
                      <a:cubicBezTo>
                        <a:pt x="55039" y="35826"/>
                        <a:pt x="55039" y="35726"/>
                        <a:pt x="55006" y="35293"/>
                      </a:cubicBezTo>
                      <a:cubicBezTo>
                        <a:pt x="54973" y="34892"/>
                        <a:pt x="55106" y="34892"/>
                        <a:pt x="55106" y="34892"/>
                      </a:cubicBezTo>
                      <a:lnTo>
                        <a:pt x="55173" y="34359"/>
                      </a:lnTo>
                      <a:cubicBezTo>
                        <a:pt x="55173" y="34025"/>
                        <a:pt x="55173" y="33658"/>
                        <a:pt x="55240" y="33325"/>
                      </a:cubicBezTo>
                      <a:cubicBezTo>
                        <a:pt x="55240" y="32958"/>
                        <a:pt x="55240" y="32591"/>
                        <a:pt x="55173" y="32257"/>
                      </a:cubicBezTo>
                      <a:cubicBezTo>
                        <a:pt x="55173" y="32079"/>
                        <a:pt x="55188" y="32050"/>
                        <a:pt x="55257" y="32050"/>
                      </a:cubicBezTo>
                      <a:cubicBezTo>
                        <a:pt x="55291" y="32050"/>
                        <a:pt x="55340" y="32057"/>
                        <a:pt x="55406" y="32057"/>
                      </a:cubicBezTo>
                      <a:cubicBezTo>
                        <a:pt x="55606" y="32057"/>
                        <a:pt x="55573" y="31857"/>
                        <a:pt x="55640" y="31690"/>
                      </a:cubicBezTo>
                      <a:cubicBezTo>
                        <a:pt x="55657" y="31655"/>
                        <a:pt x="55675" y="31643"/>
                        <a:pt x="55692" y="31643"/>
                      </a:cubicBezTo>
                      <a:cubicBezTo>
                        <a:pt x="55731" y="31643"/>
                        <a:pt x="55771" y="31704"/>
                        <a:pt x="55810" y="31704"/>
                      </a:cubicBezTo>
                      <a:cubicBezTo>
                        <a:pt x="55820" y="31704"/>
                        <a:pt x="55830" y="31700"/>
                        <a:pt x="55840" y="31690"/>
                      </a:cubicBezTo>
                      <a:cubicBezTo>
                        <a:pt x="55973" y="31623"/>
                        <a:pt x="56073" y="31490"/>
                        <a:pt x="56107" y="31323"/>
                      </a:cubicBezTo>
                      <a:cubicBezTo>
                        <a:pt x="56140" y="31156"/>
                        <a:pt x="56240" y="31023"/>
                        <a:pt x="56340" y="30923"/>
                      </a:cubicBezTo>
                      <a:cubicBezTo>
                        <a:pt x="56440" y="30689"/>
                        <a:pt x="56507" y="30456"/>
                        <a:pt x="56607" y="30222"/>
                      </a:cubicBezTo>
                      <a:cubicBezTo>
                        <a:pt x="56707" y="30089"/>
                        <a:pt x="56807" y="29922"/>
                        <a:pt x="56941" y="29822"/>
                      </a:cubicBezTo>
                      <a:cubicBezTo>
                        <a:pt x="57108" y="29655"/>
                        <a:pt x="57308" y="29589"/>
                        <a:pt x="57274" y="29388"/>
                      </a:cubicBezTo>
                      <a:cubicBezTo>
                        <a:pt x="57274" y="29303"/>
                        <a:pt x="57274" y="29278"/>
                        <a:pt x="57285" y="29278"/>
                      </a:cubicBezTo>
                      <a:cubicBezTo>
                        <a:pt x="57299" y="29278"/>
                        <a:pt x="57332" y="29322"/>
                        <a:pt x="57408" y="29322"/>
                      </a:cubicBezTo>
                      <a:cubicBezTo>
                        <a:pt x="57474" y="29322"/>
                        <a:pt x="57575" y="29322"/>
                        <a:pt x="57641" y="29288"/>
                      </a:cubicBezTo>
                      <a:cubicBezTo>
                        <a:pt x="57908" y="29122"/>
                        <a:pt x="58042" y="28788"/>
                        <a:pt x="57975" y="28454"/>
                      </a:cubicBezTo>
                      <a:cubicBezTo>
                        <a:pt x="57975" y="28221"/>
                        <a:pt x="58008" y="28321"/>
                        <a:pt x="58108" y="28154"/>
                      </a:cubicBezTo>
                      <a:cubicBezTo>
                        <a:pt x="58175" y="28021"/>
                        <a:pt x="58208" y="27921"/>
                        <a:pt x="58242" y="27787"/>
                      </a:cubicBezTo>
                      <a:cubicBezTo>
                        <a:pt x="58257" y="27725"/>
                        <a:pt x="58279" y="27701"/>
                        <a:pt x="58302" y="27701"/>
                      </a:cubicBezTo>
                      <a:cubicBezTo>
                        <a:pt x="58378" y="27701"/>
                        <a:pt x="58475" y="27954"/>
                        <a:pt x="58475" y="27954"/>
                      </a:cubicBezTo>
                      <a:lnTo>
                        <a:pt x="58742" y="28021"/>
                      </a:lnTo>
                      <a:lnTo>
                        <a:pt x="58775" y="28188"/>
                      </a:lnTo>
                      <a:lnTo>
                        <a:pt x="58875" y="28388"/>
                      </a:lnTo>
                      <a:lnTo>
                        <a:pt x="59209" y="28388"/>
                      </a:lnTo>
                      <a:lnTo>
                        <a:pt x="59376" y="28021"/>
                      </a:lnTo>
                      <a:cubicBezTo>
                        <a:pt x="59376" y="27854"/>
                        <a:pt x="59342" y="27721"/>
                        <a:pt x="59309" y="27554"/>
                      </a:cubicBezTo>
                      <a:cubicBezTo>
                        <a:pt x="59242" y="27454"/>
                        <a:pt x="59543" y="27187"/>
                        <a:pt x="59543" y="27187"/>
                      </a:cubicBezTo>
                      <a:lnTo>
                        <a:pt x="59776" y="27420"/>
                      </a:lnTo>
                      <a:cubicBezTo>
                        <a:pt x="59876" y="27654"/>
                        <a:pt x="59943" y="27921"/>
                        <a:pt x="59943" y="28188"/>
                      </a:cubicBezTo>
                      <a:cubicBezTo>
                        <a:pt x="59943" y="28349"/>
                        <a:pt x="59975" y="28399"/>
                        <a:pt x="60016" y="28399"/>
                      </a:cubicBezTo>
                      <a:cubicBezTo>
                        <a:pt x="60084" y="28399"/>
                        <a:pt x="60176" y="28254"/>
                        <a:pt x="60176" y="28254"/>
                      </a:cubicBezTo>
                      <a:cubicBezTo>
                        <a:pt x="60210" y="28354"/>
                        <a:pt x="60210" y="28421"/>
                        <a:pt x="60176" y="28521"/>
                      </a:cubicBezTo>
                      <a:cubicBezTo>
                        <a:pt x="60143" y="28655"/>
                        <a:pt x="60543" y="28821"/>
                        <a:pt x="60543" y="28821"/>
                      </a:cubicBezTo>
                      <a:lnTo>
                        <a:pt x="60710" y="29088"/>
                      </a:lnTo>
                      <a:lnTo>
                        <a:pt x="60910" y="29322"/>
                      </a:lnTo>
                      <a:cubicBezTo>
                        <a:pt x="60910" y="29489"/>
                        <a:pt x="60910" y="29655"/>
                        <a:pt x="60877" y="29789"/>
                      </a:cubicBezTo>
                      <a:cubicBezTo>
                        <a:pt x="60836" y="29972"/>
                        <a:pt x="60845" y="30055"/>
                        <a:pt x="60881" y="30055"/>
                      </a:cubicBezTo>
                      <a:cubicBezTo>
                        <a:pt x="60904" y="30055"/>
                        <a:pt x="60938" y="30021"/>
                        <a:pt x="60977" y="29956"/>
                      </a:cubicBezTo>
                      <a:cubicBezTo>
                        <a:pt x="61059" y="29873"/>
                        <a:pt x="61104" y="29816"/>
                        <a:pt x="61125" y="29816"/>
                      </a:cubicBezTo>
                      <a:cubicBezTo>
                        <a:pt x="61139" y="29816"/>
                        <a:pt x="61144" y="29838"/>
                        <a:pt x="61144" y="29889"/>
                      </a:cubicBezTo>
                      <a:cubicBezTo>
                        <a:pt x="61210" y="30189"/>
                        <a:pt x="61311" y="30489"/>
                        <a:pt x="61411" y="30756"/>
                      </a:cubicBezTo>
                      <a:cubicBezTo>
                        <a:pt x="61411" y="30756"/>
                        <a:pt x="61411" y="31390"/>
                        <a:pt x="61377" y="31723"/>
                      </a:cubicBezTo>
                      <a:cubicBezTo>
                        <a:pt x="61377" y="31958"/>
                        <a:pt x="61404" y="31988"/>
                        <a:pt x="61450" y="31988"/>
                      </a:cubicBezTo>
                      <a:cubicBezTo>
                        <a:pt x="61466" y="31988"/>
                        <a:pt x="61484" y="31984"/>
                        <a:pt x="61505" y="31984"/>
                      </a:cubicBezTo>
                      <a:cubicBezTo>
                        <a:pt x="61517" y="31984"/>
                        <a:pt x="61530" y="31986"/>
                        <a:pt x="61544" y="31990"/>
                      </a:cubicBezTo>
                      <a:cubicBezTo>
                        <a:pt x="61605" y="32021"/>
                        <a:pt x="61748" y="32161"/>
                        <a:pt x="61799" y="32161"/>
                      </a:cubicBezTo>
                      <a:cubicBezTo>
                        <a:pt x="61804" y="32161"/>
                        <a:pt x="61808" y="32160"/>
                        <a:pt x="61811" y="32157"/>
                      </a:cubicBezTo>
                      <a:cubicBezTo>
                        <a:pt x="61878" y="32157"/>
                        <a:pt x="61911" y="31924"/>
                        <a:pt x="62078" y="31657"/>
                      </a:cubicBezTo>
                      <a:cubicBezTo>
                        <a:pt x="62278" y="31357"/>
                        <a:pt x="62311" y="31457"/>
                        <a:pt x="62345" y="31156"/>
                      </a:cubicBezTo>
                      <a:cubicBezTo>
                        <a:pt x="62352" y="31092"/>
                        <a:pt x="62370" y="31064"/>
                        <a:pt x="62395" y="31064"/>
                      </a:cubicBezTo>
                      <a:cubicBezTo>
                        <a:pt x="62487" y="31064"/>
                        <a:pt x="62674" y="31428"/>
                        <a:pt x="62778" y="31690"/>
                      </a:cubicBezTo>
                      <a:cubicBezTo>
                        <a:pt x="62945" y="32224"/>
                        <a:pt x="63078" y="32758"/>
                        <a:pt x="63145" y="33291"/>
                      </a:cubicBezTo>
                      <a:cubicBezTo>
                        <a:pt x="63279" y="33858"/>
                        <a:pt x="63279" y="34459"/>
                        <a:pt x="63212" y="35026"/>
                      </a:cubicBezTo>
                      <a:cubicBezTo>
                        <a:pt x="63145" y="35760"/>
                        <a:pt x="62978" y="36627"/>
                        <a:pt x="62945" y="37261"/>
                      </a:cubicBezTo>
                      <a:cubicBezTo>
                        <a:pt x="62912" y="37895"/>
                        <a:pt x="63345" y="38362"/>
                        <a:pt x="63379" y="38562"/>
                      </a:cubicBezTo>
                      <a:cubicBezTo>
                        <a:pt x="63412" y="38862"/>
                        <a:pt x="63412" y="39195"/>
                        <a:pt x="63379" y="39496"/>
                      </a:cubicBezTo>
                      <a:cubicBezTo>
                        <a:pt x="63379" y="39796"/>
                        <a:pt x="63412" y="40096"/>
                        <a:pt x="63479" y="40396"/>
                      </a:cubicBezTo>
                      <a:cubicBezTo>
                        <a:pt x="63479" y="40396"/>
                        <a:pt x="63412" y="40997"/>
                        <a:pt x="63412" y="41230"/>
                      </a:cubicBezTo>
                      <a:cubicBezTo>
                        <a:pt x="63445" y="41497"/>
                        <a:pt x="63545" y="41731"/>
                        <a:pt x="63712" y="41931"/>
                      </a:cubicBezTo>
                      <a:cubicBezTo>
                        <a:pt x="63774" y="42053"/>
                        <a:pt x="63835" y="42099"/>
                        <a:pt x="63893" y="42099"/>
                      </a:cubicBezTo>
                      <a:cubicBezTo>
                        <a:pt x="63961" y="42099"/>
                        <a:pt x="64025" y="42036"/>
                        <a:pt x="64079" y="41964"/>
                      </a:cubicBezTo>
                      <a:cubicBezTo>
                        <a:pt x="64213" y="41831"/>
                        <a:pt x="64179" y="41764"/>
                        <a:pt x="64012" y="41130"/>
                      </a:cubicBezTo>
                      <a:cubicBezTo>
                        <a:pt x="63879" y="40530"/>
                        <a:pt x="63979" y="40863"/>
                        <a:pt x="64179" y="40129"/>
                      </a:cubicBezTo>
                      <a:cubicBezTo>
                        <a:pt x="64346" y="39662"/>
                        <a:pt x="64279" y="39129"/>
                        <a:pt x="64046" y="38695"/>
                      </a:cubicBezTo>
                      <a:cubicBezTo>
                        <a:pt x="63879" y="38395"/>
                        <a:pt x="63812" y="38362"/>
                        <a:pt x="63612" y="38261"/>
                      </a:cubicBezTo>
                      <a:cubicBezTo>
                        <a:pt x="63412" y="38195"/>
                        <a:pt x="63512" y="37928"/>
                        <a:pt x="63545" y="37528"/>
                      </a:cubicBezTo>
                      <a:cubicBezTo>
                        <a:pt x="63612" y="37127"/>
                        <a:pt x="63479" y="37161"/>
                        <a:pt x="63545" y="36727"/>
                      </a:cubicBezTo>
                      <a:cubicBezTo>
                        <a:pt x="63581" y="36584"/>
                        <a:pt x="63587" y="36535"/>
                        <a:pt x="63576" y="36535"/>
                      </a:cubicBezTo>
                      <a:cubicBezTo>
                        <a:pt x="63555" y="36535"/>
                        <a:pt x="63476" y="36696"/>
                        <a:pt x="63412" y="36760"/>
                      </a:cubicBezTo>
                      <a:cubicBezTo>
                        <a:pt x="63375" y="36788"/>
                        <a:pt x="63353" y="36803"/>
                        <a:pt x="63339" y="36803"/>
                      </a:cubicBezTo>
                      <a:cubicBezTo>
                        <a:pt x="63303" y="36803"/>
                        <a:pt x="63318" y="36701"/>
                        <a:pt x="63245" y="36460"/>
                      </a:cubicBezTo>
                      <a:cubicBezTo>
                        <a:pt x="63179" y="36160"/>
                        <a:pt x="63279" y="36060"/>
                        <a:pt x="63312" y="35793"/>
                      </a:cubicBezTo>
                      <a:cubicBezTo>
                        <a:pt x="63379" y="35426"/>
                        <a:pt x="63479" y="35093"/>
                        <a:pt x="63612" y="34759"/>
                      </a:cubicBezTo>
                      <a:cubicBezTo>
                        <a:pt x="63702" y="34415"/>
                        <a:pt x="63711" y="34339"/>
                        <a:pt x="63694" y="34339"/>
                      </a:cubicBezTo>
                      <a:cubicBezTo>
                        <a:pt x="63681" y="34339"/>
                        <a:pt x="63651" y="34386"/>
                        <a:pt x="63631" y="34386"/>
                      </a:cubicBezTo>
                      <a:cubicBezTo>
                        <a:pt x="63620" y="34386"/>
                        <a:pt x="63612" y="34372"/>
                        <a:pt x="63612" y="34325"/>
                      </a:cubicBezTo>
                      <a:cubicBezTo>
                        <a:pt x="63612" y="34125"/>
                        <a:pt x="63679" y="33925"/>
                        <a:pt x="63779" y="33758"/>
                      </a:cubicBezTo>
                      <a:cubicBezTo>
                        <a:pt x="63793" y="33731"/>
                        <a:pt x="63805" y="33719"/>
                        <a:pt x="63816" y="33719"/>
                      </a:cubicBezTo>
                      <a:cubicBezTo>
                        <a:pt x="63858" y="33719"/>
                        <a:pt x="63879" y="33893"/>
                        <a:pt x="63879" y="34025"/>
                      </a:cubicBezTo>
                      <a:cubicBezTo>
                        <a:pt x="63879" y="34225"/>
                        <a:pt x="63879" y="34259"/>
                        <a:pt x="63946" y="34359"/>
                      </a:cubicBezTo>
                      <a:cubicBezTo>
                        <a:pt x="64012" y="34459"/>
                        <a:pt x="64346" y="34425"/>
                        <a:pt x="64413" y="34559"/>
                      </a:cubicBezTo>
                      <a:cubicBezTo>
                        <a:pt x="64479" y="34692"/>
                        <a:pt x="64580" y="35026"/>
                        <a:pt x="64580" y="35026"/>
                      </a:cubicBezTo>
                      <a:cubicBezTo>
                        <a:pt x="64613" y="35226"/>
                        <a:pt x="64646" y="35393"/>
                        <a:pt x="64680" y="35560"/>
                      </a:cubicBezTo>
                      <a:cubicBezTo>
                        <a:pt x="64680" y="35760"/>
                        <a:pt x="64780" y="35926"/>
                        <a:pt x="64946" y="36060"/>
                      </a:cubicBezTo>
                      <a:cubicBezTo>
                        <a:pt x="65047" y="36127"/>
                        <a:pt x="65080" y="36293"/>
                        <a:pt x="65013" y="36393"/>
                      </a:cubicBezTo>
                      <a:lnTo>
                        <a:pt x="64880" y="36794"/>
                      </a:lnTo>
                      <a:cubicBezTo>
                        <a:pt x="64880" y="36794"/>
                        <a:pt x="64906" y="37005"/>
                        <a:pt x="64982" y="37005"/>
                      </a:cubicBezTo>
                      <a:cubicBezTo>
                        <a:pt x="64992" y="37005"/>
                        <a:pt x="65002" y="37001"/>
                        <a:pt x="65013" y="36994"/>
                      </a:cubicBezTo>
                      <a:cubicBezTo>
                        <a:pt x="65147" y="36961"/>
                        <a:pt x="65113" y="36894"/>
                        <a:pt x="65380" y="36494"/>
                      </a:cubicBezTo>
                      <a:cubicBezTo>
                        <a:pt x="65680" y="36127"/>
                        <a:pt x="65413" y="36093"/>
                        <a:pt x="65480" y="35826"/>
                      </a:cubicBezTo>
                      <a:cubicBezTo>
                        <a:pt x="65525" y="35708"/>
                        <a:pt x="65569" y="35701"/>
                        <a:pt x="65625" y="35701"/>
                      </a:cubicBezTo>
                      <a:cubicBezTo>
                        <a:pt x="65632" y="35701"/>
                        <a:pt x="65640" y="35701"/>
                        <a:pt x="65647" y="35701"/>
                      </a:cubicBezTo>
                      <a:cubicBezTo>
                        <a:pt x="65714" y="35701"/>
                        <a:pt x="65797" y="35693"/>
                        <a:pt x="65914" y="35526"/>
                      </a:cubicBezTo>
                      <a:cubicBezTo>
                        <a:pt x="66047" y="35193"/>
                        <a:pt x="66147" y="34859"/>
                        <a:pt x="66214" y="34492"/>
                      </a:cubicBezTo>
                      <a:cubicBezTo>
                        <a:pt x="66247" y="34292"/>
                        <a:pt x="66247" y="34092"/>
                        <a:pt x="66247" y="33858"/>
                      </a:cubicBezTo>
                      <a:cubicBezTo>
                        <a:pt x="66214" y="33525"/>
                        <a:pt x="66181" y="33225"/>
                        <a:pt x="66147" y="32891"/>
                      </a:cubicBezTo>
                      <a:cubicBezTo>
                        <a:pt x="66081" y="32557"/>
                        <a:pt x="66047" y="32657"/>
                        <a:pt x="65847" y="31990"/>
                      </a:cubicBezTo>
                      <a:cubicBezTo>
                        <a:pt x="65680" y="31357"/>
                        <a:pt x="65413" y="30789"/>
                        <a:pt x="65113" y="30189"/>
                      </a:cubicBezTo>
                      <a:cubicBezTo>
                        <a:pt x="65047" y="29889"/>
                        <a:pt x="65013" y="29589"/>
                        <a:pt x="65080" y="29288"/>
                      </a:cubicBezTo>
                      <a:cubicBezTo>
                        <a:pt x="65147" y="28988"/>
                        <a:pt x="65213" y="28721"/>
                        <a:pt x="65280" y="28454"/>
                      </a:cubicBezTo>
                      <a:cubicBezTo>
                        <a:pt x="65313" y="28188"/>
                        <a:pt x="65347" y="27987"/>
                        <a:pt x="65647" y="27987"/>
                      </a:cubicBezTo>
                      <a:cubicBezTo>
                        <a:pt x="65947" y="27987"/>
                        <a:pt x="65680" y="28254"/>
                        <a:pt x="65947" y="28755"/>
                      </a:cubicBezTo>
                      <a:cubicBezTo>
                        <a:pt x="66000" y="28861"/>
                        <a:pt x="66043" y="28906"/>
                        <a:pt x="66077" y="28906"/>
                      </a:cubicBezTo>
                      <a:cubicBezTo>
                        <a:pt x="66215" y="28906"/>
                        <a:pt x="66221" y="28168"/>
                        <a:pt x="66247" y="27687"/>
                      </a:cubicBezTo>
                      <a:cubicBezTo>
                        <a:pt x="66281" y="27120"/>
                        <a:pt x="66581" y="27187"/>
                        <a:pt x="66881" y="26853"/>
                      </a:cubicBezTo>
                      <a:cubicBezTo>
                        <a:pt x="67081" y="26653"/>
                        <a:pt x="67081" y="26320"/>
                        <a:pt x="66881" y="26119"/>
                      </a:cubicBezTo>
                      <a:cubicBezTo>
                        <a:pt x="66848" y="25786"/>
                        <a:pt x="66814" y="25452"/>
                        <a:pt x="66814" y="25152"/>
                      </a:cubicBezTo>
                      <a:cubicBezTo>
                        <a:pt x="66981" y="24318"/>
                        <a:pt x="66881" y="23451"/>
                        <a:pt x="66581" y="22684"/>
                      </a:cubicBezTo>
                      <a:cubicBezTo>
                        <a:pt x="66014" y="21349"/>
                        <a:pt x="65714" y="20982"/>
                        <a:pt x="65647" y="20449"/>
                      </a:cubicBezTo>
                      <a:cubicBezTo>
                        <a:pt x="65580" y="19948"/>
                        <a:pt x="65413" y="20182"/>
                        <a:pt x="64813" y="19215"/>
                      </a:cubicBezTo>
                      <a:cubicBezTo>
                        <a:pt x="64246" y="18214"/>
                        <a:pt x="64479" y="18214"/>
                        <a:pt x="64546" y="17847"/>
                      </a:cubicBezTo>
                      <a:cubicBezTo>
                        <a:pt x="64613" y="17480"/>
                        <a:pt x="64413" y="17680"/>
                        <a:pt x="64213" y="17513"/>
                      </a:cubicBezTo>
                      <a:cubicBezTo>
                        <a:pt x="64123" y="17424"/>
                        <a:pt x="64072" y="17392"/>
                        <a:pt x="64044" y="17392"/>
                      </a:cubicBezTo>
                      <a:cubicBezTo>
                        <a:pt x="64020" y="17392"/>
                        <a:pt x="64012" y="17416"/>
                        <a:pt x="64012" y="17447"/>
                      </a:cubicBezTo>
                      <a:cubicBezTo>
                        <a:pt x="64012" y="17533"/>
                        <a:pt x="63912" y="17620"/>
                        <a:pt x="63842" y="17620"/>
                      </a:cubicBezTo>
                      <a:cubicBezTo>
                        <a:pt x="63831" y="17620"/>
                        <a:pt x="63821" y="17618"/>
                        <a:pt x="63812" y="17613"/>
                      </a:cubicBezTo>
                      <a:cubicBezTo>
                        <a:pt x="63712" y="17447"/>
                        <a:pt x="63612" y="17280"/>
                        <a:pt x="63545" y="17113"/>
                      </a:cubicBezTo>
                      <a:lnTo>
                        <a:pt x="63312" y="16846"/>
                      </a:lnTo>
                      <a:cubicBezTo>
                        <a:pt x="63078" y="16579"/>
                        <a:pt x="62978" y="16646"/>
                        <a:pt x="63112" y="16446"/>
                      </a:cubicBezTo>
                      <a:cubicBezTo>
                        <a:pt x="63245" y="16212"/>
                        <a:pt x="63112" y="16312"/>
                        <a:pt x="63112" y="16079"/>
                      </a:cubicBezTo>
                      <a:cubicBezTo>
                        <a:pt x="63078" y="15879"/>
                        <a:pt x="62978" y="15679"/>
                        <a:pt x="62978" y="15445"/>
                      </a:cubicBezTo>
                      <a:cubicBezTo>
                        <a:pt x="62978" y="15414"/>
                        <a:pt x="62984" y="15401"/>
                        <a:pt x="62994" y="15401"/>
                      </a:cubicBezTo>
                      <a:cubicBezTo>
                        <a:pt x="63048" y="15401"/>
                        <a:pt x="63232" y="15804"/>
                        <a:pt x="63345" y="15946"/>
                      </a:cubicBezTo>
                      <a:cubicBezTo>
                        <a:pt x="63479" y="16112"/>
                        <a:pt x="63512" y="16246"/>
                        <a:pt x="63712" y="16613"/>
                      </a:cubicBezTo>
                      <a:cubicBezTo>
                        <a:pt x="63717" y="16619"/>
                        <a:pt x="63720" y="16622"/>
                        <a:pt x="63723" y="16622"/>
                      </a:cubicBezTo>
                      <a:cubicBezTo>
                        <a:pt x="63762" y="16622"/>
                        <a:pt x="63646" y="15979"/>
                        <a:pt x="63646" y="15979"/>
                      </a:cubicBezTo>
                      <a:lnTo>
                        <a:pt x="63646" y="15979"/>
                      </a:lnTo>
                      <a:lnTo>
                        <a:pt x="63846" y="16046"/>
                      </a:lnTo>
                      <a:cubicBezTo>
                        <a:pt x="64012" y="16112"/>
                        <a:pt x="63979" y="16479"/>
                        <a:pt x="64146" y="16713"/>
                      </a:cubicBezTo>
                      <a:cubicBezTo>
                        <a:pt x="64346" y="16980"/>
                        <a:pt x="64346" y="17113"/>
                        <a:pt x="64513" y="17246"/>
                      </a:cubicBezTo>
                      <a:cubicBezTo>
                        <a:pt x="64563" y="17287"/>
                        <a:pt x="64595" y="17303"/>
                        <a:pt x="64615" y="17303"/>
                      </a:cubicBezTo>
                      <a:cubicBezTo>
                        <a:pt x="64663" y="17303"/>
                        <a:pt x="64646" y="17216"/>
                        <a:pt x="64646" y="17146"/>
                      </a:cubicBezTo>
                      <a:cubicBezTo>
                        <a:pt x="64646" y="16913"/>
                        <a:pt x="64580" y="16713"/>
                        <a:pt x="64446" y="16513"/>
                      </a:cubicBezTo>
                      <a:cubicBezTo>
                        <a:pt x="64246" y="16179"/>
                        <a:pt x="64079" y="15812"/>
                        <a:pt x="63946" y="15445"/>
                      </a:cubicBezTo>
                      <a:cubicBezTo>
                        <a:pt x="63612" y="14711"/>
                        <a:pt x="63879" y="14745"/>
                        <a:pt x="63078" y="13377"/>
                      </a:cubicBezTo>
                      <a:cubicBezTo>
                        <a:pt x="62211" y="11943"/>
                        <a:pt x="61210" y="10608"/>
                        <a:pt x="60076" y="9407"/>
                      </a:cubicBezTo>
                      <a:cubicBezTo>
                        <a:pt x="59209" y="8574"/>
                        <a:pt x="59276" y="8707"/>
                        <a:pt x="58842" y="8240"/>
                      </a:cubicBezTo>
                      <a:cubicBezTo>
                        <a:pt x="58375" y="7806"/>
                        <a:pt x="57508" y="7039"/>
                        <a:pt x="56941" y="6439"/>
                      </a:cubicBezTo>
                      <a:cubicBezTo>
                        <a:pt x="56576" y="6074"/>
                        <a:pt x="56473" y="5971"/>
                        <a:pt x="56518" y="5971"/>
                      </a:cubicBezTo>
                      <a:cubicBezTo>
                        <a:pt x="56542" y="5971"/>
                        <a:pt x="56612" y="6003"/>
                        <a:pt x="56707" y="6038"/>
                      </a:cubicBezTo>
                      <a:cubicBezTo>
                        <a:pt x="56800" y="6059"/>
                        <a:pt x="56924" y="6086"/>
                        <a:pt x="57013" y="6086"/>
                      </a:cubicBezTo>
                      <a:cubicBezTo>
                        <a:pt x="57211" y="6086"/>
                        <a:pt x="57230" y="5951"/>
                        <a:pt x="56307" y="5305"/>
                      </a:cubicBezTo>
                      <a:cubicBezTo>
                        <a:pt x="55006" y="4404"/>
                        <a:pt x="52471" y="2402"/>
                        <a:pt x="52404" y="2302"/>
                      </a:cubicBezTo>
                      <a:cubicBezTo>
                        <a:pt x="52304" y="2169"/>
                        <a:pt x="52171" y="2302"/>
                        <a:pt x="51937" y="2136"/>
                      </a:cubicBezTo>
                      <a:cubicBezTo>
                        <a:pt x="51670" y="1935"/>
                        <a:pt x="51337" y="1802"/>
                        <a:pt x="50970" y="1735"/>
                      </a:cubicBezTo>
                      <a:cubicBezTo>
                        <a:pt x="50670" y="1635"/>
                        <a:pt x="50336" y="1502"/>
                        <a:pt x="50069" y="1335"/>
                      </a:cubicBezTo>
                      <a:cubicBezTo>
                        <a:pt x="49819" y="1302"/>
                        <a:pt x="49577" y="1285"/>
                        <a:pt x="49335" y="1285"/>
                      </a:cubicBezTo>
                      <a:cubicBezTo>
                        <a:pt x="49093" y="1285"/>
                        <a:pt x="48852" y="1302"/>
                        <a:pt x="48601" y="1335"/>
                      </a:cubicBezTo>
                      <a:cubicBezTo>
                        <a:pt x="47634" y="1368"/>
                        <a:pt x="48835" y="1435"/>
                        <a:pt x="49135" y="1535"/>
                      </a:cubicBezTo>
                      <a:cubicBezTo>
                        <a:pt x="49402" y="1635"/>
                        <a:pt x="49202" y="1735"/>
                        <a:pt x="48902" y="1769"/>
                      </a:cubicBezTo>
                      <a:cubicBezTo>
                        <a:pt x="48668" y="1735"/>
                        <a:pt x="48401" y="1635"/>
                        <a:pt x="48168" y="1535"/>
                      </a:cubicBezTo>
                      <a:cubicBezTo>
                        <a:pt x="47934" y="1468"/>
                        <a:pt x="47234" y="1368"/>
                        <a:pt x="47234" y="1368"/>
                      </a:cubicBezTo>
                      <a:cubicBezTo>
                        <a:pt x="47234" y="1368"/>
                        <a:pt x="46533" y="1135"/>
                        <a:pt x="46233" y="1035"/>
                      </a:cubicBezTo>
                      <a:cubicBezTo>
                        <a:pt x="46115" y="996"/>
                        <a:pt x="46044" y="982"/>
                        <a:pt x="45994" y="982"/>
                      </a:cubicBezTo>
                      <a:cubicBezTo>
                        <a:pt x="45917" y="982"/>
                        <a:pt x="45894" y="1015"/>
                        <a:pt x="45833" y="1035"/>
                      </a:cubicBezTo>
                      <a:cubicBezTo>
                        <a:pt x="45699" y="1068"/>
                        <a:pt x="45900" y="1135"/>
                        <a:pt x="45833" y="1168"/>
                      </a:cubicBezTo>
                      <a:cubicBezTo>
                        <a:pt x="45699" y="1168"/>
                        <a:pt x="45566" y="1168"/>
                        <a:pt x="45399" y="1135"/>
                      </a:cubicBezTo>
                      <a:cubicBezTo>
                        <a:pt x="45232" y="1135"/>
                        <a:pt x="45466" y="1035"/>
                        <a:pt x="45399" y="1035"/>
                      </a:cubicBezTo>
                      <a:cubicBezTo>
                        <a:pt x="45382" y="1018"/>
                        <a:pt x="45207" y="1018"/>
                        <a:pt x="44978" y="1018"/>
                      </a:cubicBezTo>
                      <a:cubicBezTo>
                        <a:pt x="44749" y="1018"/>
                        <a:pt x="44465" y="1018"/>
                        <a:pt x="44232" y="1001"/>
                      </a:cubicBezTo>
                      <a:cubicBezTo>
                        <a:pt x="43765" y="968"/>
                        <a:pt x="43798" y="901"/>
                        <a:pt x="43565" y="735"/>
                      </a:cubicBezTo>
                      <a:cubicBezTo>
                        <a:pt x="43507" y="694"/>
                        <a:pt x="43466" y="677"/>
                        <a:pt x="43438" y="677"/>
                      </a:cubicBezTo>
                      <a:cubicBezTo>
                        <a:pt x="43351" y="677"/>
                        <a:pt x="43389" y="834"/>
                        <a:pt x="43464" y="935"/>
                      </a:cubicBezTo>
                      <a:cubicBezTo>
                        <a:pt x="43565" y="1068"/>
                        <a:pt x="43531" y="1135"/>
                        <a:pt x="43064" y="1135"/>
                      </a:cubicBezTo>
                      <a:cubicBezTo>
                        <a:pt x="42631" y="1135"/>
                        <a:pt x="42897" y="1068"/>
                        <a:pt x="42964" y="1035"/>
                      </a:cubicBezTo>
                      <a:cubicBezTo>
                        <a:pt x="43031" y="1001"/>
                        <a:pt x="43064" y="935"/>
                        <a:pt x="43131" y="701"/>
                      </a:cubicBezTo>
                      <a:cubicBezTo>
                        <a:pt x="43198" y="501"/>
                        <a:pt x="42997" y="434"/>
                        <a:pt x="42931" y="434"/>
                      </a:cubicBezTo>
                      <a:cubicBezTo>
                        <a:pt x="42797" y="368"/>
                        <a:pt x="42664" y="334"/>
                        <a:pt x="42530" y="334"/>
                      </a:cubicBezTo>
                      <a:cubicBezTo>
                        <a:pt x="42197" y="268"/>
                        <a:pt x="41897" y="268"/>
                        <a:pt x="41596" y="268"/>
                      </a:cubicBezTo>
                      <a:cubicBezTo>
                        <a:pt x="41263" y="268"/>
                        <a:pt x="40796" y="34"/>
                        <a:pt x="40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0" name="Google Shape;5160;p117"/>
                <p:cNvSpPr/>
                <p:nvPr/>
              </p:nvSpPr>
              <p:spPr>
                <a:xfrm>
                  <a:off x="4460892" y="3754273"/>
                  <a:ext cx="8208" cy="28481"/>
                </a:xfrm>
                <a:custGeom>
                  <a:avLst/>
                  <a:gdLst/>
                  <a:ahLst/>
                  <a:cxnLst/>
                  <a:rect l="l" t="t" r="r" b="b"/>
                  <a:pathLst>
                    <a:path w="568" h="1971" extrusionOk="0">
                      <a:moveTo>
                        <a:pt x="167" y="1"/>
                      </a:moveTo>
                      <a:cubicBezTo>
                        <a:pt x="67" y="1"/>
                        <a:pt x="1" y="468"/>
                        <a:pt x="67" y="901"/>
                      </a:cubicBezTo>
                      <a:cubicBezTo>
                        <a:pt x="100" y="1451"/>
                        <a:pt x="352" y="1970"/>
                        <a:pt x="458" y="1970"/>
                      </a:cubicBezTo>
                      <a:cubicBezTo>
                        <a:pt x="462" y="1970"/>
                        <a:pt x="465" y="1970"/>
                        <a:pt x="468" y="1969"/>
                      </a:cubicBezTo>
                      <a:cubicBezTo>
                        <a:pt x="568" y="1935"/>
                        <a:pt x="468" y="1235"/>
                        <a:pt x="434" y="901"/>
                      </a:cubicBezTo>
                      <a:cubicBezTo>
                        <a:pt x="401" y="801"/>
                        <a:pt x="268" y="1"/>
                        <a:pt x="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sp>
          <p:nvSpPr>
            <p:cNvPr id="5161" name="Google Shape;5161;p117"/>
            <p:cNvSpPr/>
            <p:nvPr/>
          </p:nvSpPr>
          <p:spPr>
            <a:xfrm>
              <a:off x="4470054" y="3746046"/>
              <a:ext cx="11589" cy="118577"/>
            </a:xfrm>
            <a:custGeom>
              <a:avLst/>
              <a:gdLst/>
              <a:ahLst/>
              <a:cxnLst/>
              <a:rect l="l" t="t" r="r" b="b"/>
              <a:pathLst>
                <a:path w="802" h="8206" extrusionOk="0">
                  <a:moveTo>
                    <a:pt x="67" y="0"/>
                  </a:moveTo>
                  <a:cubicBezTo>
                    <a:pt x="34" y="200"/>
                    <a:pt x="67" y="400"/>
                    <a:pt x="67" y="567"/>
                  </a:cubicBezTo>
                  <a:lnTo>
                    <a:pt x="67" y="1534"/>
                  </a:lnTo>
                  <a:lnTo>
                    <a:pt x="67" y="2669"/>
                  </a:lnTo>
                  <a:cubicBezTo>
                    <a:pt x="67" y="2935"/>
                    <a:pt x="67" y="3202"/>
                    <a:pt x="134" y="3436"/>
                  </a:cubicBezTo>
                  <a:cubicBezTo>
                    <a:pt x="201" y="3803"/>
                    <a:pt x="267" y="3769"/>
                    <a:pt x="334" y="4036"/>
                  </a:cubicBezTo>
                  <a:cubicBezTo>
                    <a:pt x="401" y="4336"/>
                    <a:pt x="334" y="4370"/>
                    <a:pt x="267" y="5371"/>
                  </a:cubicBezTo>
                  <a:cubicBezTo>
                    <a:pt x="234" y="5604"/>
                    <a:pt x="234" y="5737"/>
                    <a:pt x="234" y="5804"/>
                  </a:cubicBezTo>
                  <a:cubicBezTo>
                    <a:pt x="267" y="6104"/>
                    <a:pt x="267" y="6405"/>
                    <a:pt x="267" y="6705"/>
                  </a:cubicBezTo>
                  <a:cubicBezTo>
                    <a:pt x="234" y="7005"/>
                    <a:pt x="101" y="6938"/>
                    <a:pt x="34" y="7272"/>
                  </a:cubicBezTo>
                  <a:cubicBezTo>
                    <a:pt x="0" y="7572"/>
                    <a:pt x="101" y="7639"/>
                    <a:pt x="34" y="8072"/>
                  </a:cubicBezTo>
                  <a:lnTo>
                    <a:pt x="34" y="8206"/>
                  </a:lnTo>
                  <a:cubicBezTo>
                    <a:pt x="234" y="7939"/>
                    <a:pt x="367" y="7706"/>
                    <a:pt x="467" y="7405"/>
                  </a:cubicBezTo>
                  <a:cubicBezTo>
                    <a:pt x="634" y="6238"/>
                    <a:pt x="734" y="5037"/>
                    <a:pt x="801" y="3836"/>
                  </a:cubicBezTo>
                  <a:lnTo>
                    <a:pt x="801" y="3836"/>
                  </a:lnTo>
                  <a:cubicBezTo>
                    <a:pt x="768" y="4103"/>
                    <a:pt x="701" y="4303"/>
                    <a:pt x="634" y="4303"/>
                  </a:cubicBezTo>
                  <a:cubicBezTo>
                    <a:pt x="568" y="4303"/>
                    <a:pt x="501" y="4036"/>
                    <a:pt x="467" y="3970"/>
                  </a:cubicBezTo>
                  <a:cubicBezTo>
                    <a:pt x="467" y="3869"/>
                    <a:pt x="434" y="3736"/>
                    <a:pt x="434" y="3603"/>
                  </a:cubicBezTo>
                  <a:lnTo>
                    <a:pt x="434" y="3202"/>
                  </a:lnTo>
                  <a:cubicBezTo>
                    <a:pt x="434" y="3036"/>
                    <a:pt x="367" y="2869"/>
                    <a:pt x="301" y="2735"/>
                  </a:cubicBezTo>
                  <a:cubicBezTo>
                    <a:pt x="101" y="2302"/>
                    <a:pt x="367" y="1968"/>
                    <a:pt x="401" y="1334"/>
                  </a:cubicBezTo>
                  <a:cubicBezTo>
                    <a:pt x="401" y="867"/>
                    <a:pt x="301" y="400"/>
                    <a:pt x="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162" name="Google Shape;5162;p117"/>
          <p:cNvGrpSpPr/>
          <p:nvPr/>
        </p:nvGrpSpPr>
        <p:grpSpPr>
          <a:xfrm>
            <a:off x="4672498" y="1907336"/>
            <a:ext cx="1053694" cy="1144310"/>
            <a:chOff x="4672498" y="2116886"/>
            <a:chExt cx="1053694" cy="1144310"/>
          </a:xfrm>
        </p:grpSpPr>
        <p:sp>
          <p:nvSpPr>
            <p:cNvPr id="5163" name="Google Shape;5163;p117"/>
            <p:cNvSpPr/>
            <p:nvPr/>
          </p:nvSpPr>
          <p:spPr>
            <a:xfrm>
              <a:off x="4825292" y="3211054"/>
              <a:ext cx="767382" cy="50142"/>
            </a:xfrm>
            <a:custGeom>
              <a:avLst/>
              <a:gdLst/>
              <a:ahLst/>
              <a:cxnLst/>
              <a:rect l="l" t="t" r="r" b="b"/>
              <a:pathLst>
                <a:path w="53106" h="3470" extrusionOk="0">
                  <a:moveTo>
                    <a:pt x="26553" y="0"/>
                  </a:moveTo>
                  <a:cubicBezTo>
                    <a:pt x="11909" y="0"/>
                    <a:pt x="1" y="801"/>
                    <a:pt x="1" y="1735"/>
                  </a:cubicBezTo>
                  <a:cubicBezTo>
                    <a:pt x="1" y="2702"/>
                    <a:pt x="11909" y="3469"/>
                    <a:pt x="26553" y="3469"/>
                  </a:cubicBezTo>
                  <a:cubicBezTo>
                    <a:pt x="41230" y="3469"/>
                    <a:pt x="53105" y="2702"/>
                    <a:pt x="53105" y="1735"/>
                  </a:cubicBezTo>
                  <a:cubicBezTo>
                    <a:pt x="53105" y="801"/>
                    <a:pt x="41230" y="0"/>
                    <a:pt x="26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164" name="Google Shape;5164;p117"/>
            <p:cNvGrpSpPr/>
            <p:nvPr/>
          </p:nvGrpSpPr>
          <p:grpSpPr>
            <a:xfrm>
              <a:off x="4672498" y="2116886"/>
              <a:ext cx="1053694" cy="1053694"/>
              <a:chOff x="4672498" y="2116886"/>
              <a:chExt cx="1053694" cy="1053694"/>
            </a:xfrm>
          </p:grpSpPr>
          <p:sp>
            <p:nvSpPr>
              <p:cNvPr id="5165" name="Google Shape;5165;p117"/>
              <p:cNvSpPr/>
              <p:nvPr/>
            </p:nvSpPr>
            <p:spPr>
              <a:xfrm>
                <a:off x="4672498" y="2116886"/>
                <a:ext cx="1053694" cy="1053694"/>
              </a:xfrm>
              <a:custGeom>
                <a:avLst/>
                <a:gdLst/>
                <a:ahLst/>
                <a:cxnLst/>
                <a:rect l="l" t="t" r="r" b="b"/>
                <a:pathLst>
                  <a:path w="72920" h="72920" extrusionOk="0">
                    <a:moveTo>
                      <a:pt x="36460" y="0"/>
                    </a:moveTo>
                    <a:cubicBezTo>
                      <a:pt x="16345" y="0"/>
                      <a:pt x="0" y="16345"/>
                      <a:pt x="0" y="36460"/>
                    </a:cubicBezTo>
                    <a:cubicBezTo>
                      <a:pt x="0" y="56607"/>
                      <a:pt x="16345" y="72919"/>
                      <a:pt x="36460" y="72919"/>
                    </a:cubicBezTo>
                    <a:cubicBezTo>
                      <a:pt x="56608" y="72919"/>
                      <a:pt x="72919" y="56607"/>
                      <a:pt x="72919" y="36460"/>
                    </a:cubicBezTo>
                    <a:cubicBezTo>
                      <a:pt x="72919" y="16345"/>
                      <a:pt x="56608" y="0"/>
                      <a:pt x="36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6" name="Google Shape;5166;p117"/>
              <p:cNvSpPr/>
              <p:nvPr/>
            </p:nvSpPr>
            <p:spPr>
              <a:xfrm>
                <a:off x="4856143" y="2170379"/>
                <a:ext cx="813651" cy="990547"/>
              </a:xfrm>
              <a:custGeom>
                <a:avLst/>
                <a:gdLst/>
                <a:ahLst/>
                <a:cxnLst/>
                <a:rect l="l" t="t" r="r" b="b"/>
                <a:pathLst>
                  <a:path w="56308" h="68550" extrusionOk="0">
                    <a:moveTo>
                      <a:pt x="13408" y="4252"/>
                    </a:moveTo>
                    <a:cubicBezTo>
                      <a:pt x="13506" y="4252"/>
                      <a:pt x="13432" y="4282"/>
                      <a:pt x="13877" y="4371"/>
                    </a:cubicBezTo>
                    <a:cubicBezTo>
                      <a:pt x="14144" y="4404"/>
                      <a:pt x="13877" y="4638"/>
                      <a:pt x="14244" y="4771"/>
                    </a:cubicBezTo>
                    <a:cubicBezTo>
                      <a:pt x="14611" y="4904"/>
                      <a:pt x="14244" y="4871"/>
                      <a:pt x="14244" y="5071"/>
                    </a:cubicBezTo>
                    <a:cubicBezTo>
                      <a:pt x="14244" y="5180"/>
                      <a:pt x="14205" y="5239"/>
                      <a:pt x="14116" y="5239"/>
                    </a:cubicBezTo>
                    <a:cubicBezTo>
                      <a:pt x="14041" y="5239"/>
                      <a:pt x="13930" y="5196"/>
                      <a:pt x="13777" y="5105"/>
                    </a:cubicBezTo>
                    <a:cubicBezTo>
                      <a:pt x="13674" y="5042"/>
                      <a:pt x="13609" y="5019"/>
                      <a:pt x="13565" y="5019"/>
                    </a:cubicBezTo>
                    <a:cubicBezTo>
                      <a:pt x="13469" y="5019"/>
                      <a:pt x="13479" y="5136"/>
                      <a:pt x="13410" y="5205"/>
                    </a:cubicBezTo>
                    <a:cubicBezTo>
                      <a:pt x="13310" y="5271"/>
                      <a:pt x="12876" y="5605"/>
                      <a:pt x="12876" y="5605"/>
                    </a:cubicBezTo>
                    <a:cubicBezTo>
                      <a:pt x="12610" y="5505"/>
                      <a:pt x="12309" y="5405"/>
                      <a:pt x="12042" y="5238"/>
                    </a:cubicBezTo>
                    <a:cubicBezTo>
                      <a:pt x="11742" y="5004"/>
                      <a:pt x="12276" y="4971"/>
                      <a:pt x="12276" y="4971"/>
                    </a:cubicBezTo>
                    <a:lnTo>
                      <a:pt x="12276" y="4938"/>
                    </a:lnTo>
                    <a:cubicBezTo>
                      <a:pt x="12276" y="4938"/>
                      <a:pt x="12476" y="4871"/>
                      <a:pt x="13010" y="4771"/>
                    </a:cubicBezTo>
                    <a:cubicBezTo>
                      <a:pt x="13544" y="4638"/>
                      <a:pt x="13110" y="4704"/>
                      <a:pt x="12776" y="4537"/>
                    </a:cubicBezTo>
                    <a:cubicBezTo>
                      <a:pt x="12476" y="4404"/>
                      <a:pt x="12543" y="4504"/>
                      <a:pt x="11876" y="4404"/>
                    </a:cubicBezTo>
                    <a:cubicBezTo>
                      <a:pt x="11209" y="4337"/>
                      <a:pt x="12376" y="4304"/>
                      <a:pt x="13043" y="4271"/>
                    </a:cubicBezTo>
                    <a:cubicBezTo>
                      <a:pt x="13266" y="4259"/>
                      <a:pt x="13358" y="4252"/>
                      <a:pt x="13408" y="4252"/>
                    </a:cubicBezTo>
                    <a:close/>
                    <a:moveTo>
                      <a:pt x="13760" y="6394"/>
                    </a:moveTo>
                    <a:cubicBezTo>
                      <a:pt x="13864" y="6394"/>
                      <a:pt x="13826" y="6600"/>
                      <a:pt x="13944" y="6806"/>
                    </a:cubicBezTo>
                    <a:cubicBezTo>
                      <a:pt x="14029" y="7033"/>
                      <a:pt x="14138" y="7187"/>
                      <a:pt x="14415" y="7187"/>
                    </a:cubicBezTo>
                    <a:cubicBezTo>
                      <a:pt x="14464" y="7187"/>
                      <a:pt x="14518" y="7183"/>
                      <a:pt x="14578" y="7173"/>
                    </a:cubicBezTo>
                    <a:cubicBezTo>
                      <a:pt x="15011" y="7106"/>
                      <a:pt x="15078" y="6906"/>
                      <a:pt x="15678" y="6839"/>
                    </a:cubicBezTo>
                    <a:cubicBezTo>
                      <a:pt x="15749" y="6831"/>
                      <a:pt x="15807" y="6827"/>
                      <a:pt x="15854" y="6827"/>
                    </a:cubicBezTo>
                    <a:cubicBezTo>
                      <a:pt x="16180" y="6827"/>
                      <a:pt x="15954" y="7006"/>
                      <a:pt x="15778" y="7006"/>
                    </a:cubicBezTo>
                    <a:cubicBezTo>
                      <a:pt x="15612" y="7006"/>
                      <a:pt x="15512" y="7173"/>
                      <a:pt x="15245" y="7406"/>
                    </a:cubicBezTo>
                    <a:cubicBezTo>
                      <a:pt x="15099" y="7581"/>
                      <a:pt x="14903" y="7679"/>
                      <a:pt x="14678" y="7679"/>
                    </a:cubicBezTo>
                    <a:cubicBezTo>
                      <a:pt x="14645" y="7679"/>
                      <a:pt x="14612" y="7677"/>
                      <a:pt x="14578" y="7673"/>
                    </a:cubicBezTo>
                    <a:cubicBezTo>
                      <a:pt x="14244" y="7706"/>
                      <a:pt x="13910" y="7773"/>
                      <a:pt x="13610" y="7907"/>
                    </a:cubicBezTo>
                    <a:cubicBezTo>
                      <a:pt x="13382" y="7964"/>
                      <a:pt x="13256" y="7989"/>
                      <a:pt x="13174" y="7989"/>
                    </a:cubicBezTo>
                    <a:cubicBezTo>
                      <a:pt x="13018" y="7989"/>
                      <a:pt x="13029" y="7893"/>
                      <a:pt x="12810" y="7740"/>
                    </a:cubicBezTo>
                    <a:cubicBezTo>
                      <a:pt x="12443" y="7506"/>
                      <a:pt x="12376" y="7506"/>
                      <a:pt x="12343" y="7406"/>
                    </a:cubicBezTo>
                    <a:cubicBezTo>
                      <a:pt x="12329" y="7353"/>
                      <a:pt x="12412" y="7342"/>
                      <a:pt x="12527" y="7342"/>
                    </a:cubicBezTo>
                    <a:cubicBezTo>
                      <a:pt x="12603" y="7342"/>
                      <a:pt x="12694" y="7347"/>
                      <a:pt x="12780" y="7347"/>
                    </a:cubicBezTo>
                    <a:cubicBezTo>
                      <a:pt x="12888" y="7347"/>
                      <a:pt x="12988" y="7339"/>
                      <a:pt x="13043" y="7306"/>
                    </a:cubicBezTo>
                    <a:cubicBezTo>
                      <a:pt x="13210" y="7173"/>
                      <a:pt x="13343" y="7039"/>
                      <a:pt x="13477" y="6872"/>
                    </a:cubicBezTo>
                    <a:cubicBezTo>
                      <a:pt x="13477" y="6872"/>
                      <a:pt x="13343" y="6506"/>
                      <a:pt x="13710" y="6405"/>
                    </a:cubicBezTo>
                    <a:cubicBezTo>
                      <a:pt x="13730" y="6398"/>
                      <a:pt x="13746" y="6394"/>
                      <a:pt x="13760" y="6394"/>
                    </a:cubicBezTo>
                    <a:close/>
                    <a:moveTo>
                      <a:pt x="17816" y="10217"/>
                    </a:moveTo>
                    <a:cubicBezTo>
                      <a:pt x="17867" y="10217"/>
                      <a:pt x="17963" y="10249"/>
                      <a:pt x="18147" y="10275"/>
                    </a:cubicBezTo>
                    <a:cubicBezTo>
                      <a:pt x="18314" y="10308"/>
                      <a:pt x="18480" y="10442"/>
                      <a:pt x="18314" y="10909"/>
                    </a:cubicBezTo>
                    <a:cubicBezTo>
                      <a:pt x="18180" y="11376"/>
                      <a:pt x="18113" y="11075"/>
                      <a:pt x="17680" y="11309"/>
                    </a:cubicBezTo>
                    <a:cubicBezTo>
                      <a:pt x="17596" y="11361"/>
                      <a:pt x="17546" y="11383"/>
                      <a:pt x="17520" y="11383"/>
                    </a:cubicBezTo>
                    <a:cubicBezTo>
                      <a:pt x="17411" y="11383"/>
                      <a:pt x="17720" y="10985"/>
                      <a:pt x="17747" y="10608"/>
                    </a:cubicBezTo>
                    <a:lnTo>
                      <a:pt x="17747" y="10575"/>
                    </a:lnTo>
                    <a:cubicBezTo>
                      <a:pt x="17767" y="10292"/>
                      <a:pt x="17738" y="10217"/>
                      <a:pt x="17816" y="10217"/>
                    </a:cubicBezTo>
                    <a:close/>
                    <a:moveTo>
                      <a:pt x="36392" y="11627"/>
                    </a:moveTo>
                    <a:cubicBezTo>
                      <a:pt x="36511" y="11627"/>
                      <a:pt x="36643" y="11759"/>
                      <a:pt x="36727" y="11843"/>
                    </a:cubicBezTo>
                    <a:cubicBezTo>
                      <a:pt x="36820" y="11918"/>
                      <a:pt x="36935" y="11961"/>
                      <a:pt x="37047" y="11961"/>
                    </a:cubicBezTo>
                    <a:cubicBezTo>
                      <a:pt x="37135" y="11961"/>
                      <a:pt x="37221" y="11935"/>
                      <a:pt x="37294" y="11876"/>
                    </a:cubicBezTo>
                    <a:cubicBezTo>
                      <a:pt x="37386" y="11830"/>
                      <a:pt x="37462" y="11812"/>
                      <a:pt x="37534" y="11812"/>
                    </a:cubicBezTo>
                    <a:cubicBezTo>
                      <a:pt x="37669" y="11812"/>
                      <a:pt x="37786" y="11877"/>
                      <a:pt x="37961" y="11943"/>
                    </a:cubicBezTo>
                    <a:cubicBezTo>
                      <a:pt x="38228" y="12043"/>
                      <a:pt x="37928" y="12176"/>
                      <a:pt x="37594" y="12310"/>
                    </a:cubicBezTo>
                    <a:cubicBezTo>
                      <a:pt x="37260" y="12410"/>
                      <a:pt x="37527" y="12410"/>
                      <a:pt x="37227" y="12410"/>
                    </a:cubicBezTo>
                    <a:cubicBezTo>
                      <a:pt x="36927" y="12410"/>
                      <a:pt x="37160" y="12577"/>
                      <a:pt x="37060" y="12710"/>
                    </a:cubicBezTo>
                    <a:cubicBezTo>
                      <a:pt x="37047" y="12728"/>
                      <a:pt x="37031" y="12736"/>
                      <a:pt x="37012" y="12736"/>
                    </a:cubicBezTo>
                    <a:cubicBezTo>
                      <a:pt x="36894" y="12736"/>
                      <a:pt x="36677" y="12407"/>
                      <a:pt x="36360" y="12176"/>
                    </a:cubicBezTo>
                    <a:cubicBezTo>
                      <a:pt x="36026" y="11876"/>
                      <a:pt x="36060" y="11809"/>
                      <a:pt x="36326" y="11643"/>
                    </a:cubicBezTo>
                    <a:cubicBezTo>
                      <a:pt x="36348" y="11632"/>
                      <a:pt x="36370" y="11627"/>
                      <a:pt x="36392" y="11627"/>
                    </a:cubicBezTo>
                    <a:close/>
                    <a:moveTo>
                      <a:pt x="20158" y="12797"/>
                    </a:moveTo>
                    <a:cubicBezTo>
                      <a:pt x="20309" y="12797"/>
                      <a:pt x="20533" y="12843"/>
                      <a:pt x="20849" y="12843"/>
                    </a:cubicBezTo>
                    <a:cubicBezTo>
                      <a:pt x="20849" y="12843"/>
                      <a:pt x="20949" y="13044"/>
                      <a:pt x="20682" y="13110"/>
                    </a:cubicBezTo>
                    <a:cubicBezTo>
                      <a:pt x="20415" y="13177"/>
                      <a:pt x="20549" y="13244"/>
                      <a:pt x="20482" y="13410"/>
                    </a:cubicBezTo>
                    <a:cubicBezTo>
                      <a:pt x="20415" y="13577"/>
                      <a:pt x="20382" y="13744"/>
                      <a:pt x="20382" y="13944"/>
                    </a:cubicBezTo>
                    <a:cubicBezTo>
                      <a:pt x="20315" y="14211"/>
                      <a:pt x="20415" y="14478"/>
                      <a:pt x="20582" y="14645"/>
                    </a:cubicBezTo>
                    <a:cubicBezTo>
                      <a:pt x="20815" y="14945"/>
                      <a:pt x="20715" y="14945"/>
                      <a:pt x="20782" y="15512"/>
                    </a:cubicBezTo>
                    <a:cubicBezTo>
                      <a:pt x="20838" y="15848"/>
                      <a:pt x="20748" y="15902"/>
                      <a:pt x="20599" y="15902"/>
                    </a:cubicBezTo>
                    <a:cubicBezTo>
                      <a:pt x="20529" y="15902"/>
                      <a:pt x="20445" y="15890"/>
                      <a:pt x="20357" y="15890"/>
                    </a:cubicBezTo>
                    <a:cubicBezTo>
                      <a:pt x="20299" y="15890"/>
                      <a:pt x="20240" y="15895"/>
                      <a:pt x="20182" y="15912"/>
                    </a:cubicBezTo>
                    <a:cubicBezTo>
                      <a:pt x="20097" y="15928"/>
                      <a:pt x="20052" y="15936"/>
                      <a:pt x="20031" y="15936"/>
                    </a:cubicBezTo>
                    <a:cubicBezTo>
                      <a:pt x="19964" y="15936"/>
                      <a:pt x="20182" y="15843"/>
                      <a:pt x="20182" y="15612"/>
                    </a:cubicBezTo>
                    <a:cubicBezTo>
                      <a:pt x="20182" y="15312"/>
                      <a:pt x="20282" y="15145"/>
                      <a:pt x="20082" y="14745"/>
                    </a:cubicBezTo>
                    <a:cubicBezTo>
                      <a:pt x="19848" y="14344"/>
                      <a:pt x="19748" y="14578"/>
                      <a:pt x="19715" y="14311"/>
                    </a:cubicBezTo>
                    <a:cubicBezTo>
                      <a:pt x="19681" y="14044"/>
                      <a:pt x="19815" y="14044"/>
                      <a:pt x="19548" y="13777"/>
                    </a:cubicBezTo>
                    <a:cubicBezTo>
                      <a:pt x="19314" y="13544"/>
                      <a:pt x="19548" y="13544"/>
                      <a:pt x="19848" y="13511"/>
                    </a:cubicBezTo>
                    <a:cubicBezTo>
                      <a:pt x="20148" y="13444"/>
                      <a:pt x="19881" y="13277"/>
                      <a:pt x="19915" y="12977"/>
                    </a:cubicBezTo>
                    <a:cubicBezTo>
                      <a:pt x="19946" y="12835"/>
                      <a:pt x="20023" y="12797"/>
                      <a:pt x="20158" y="12797"/>
                    </a:cubicBezTo>
                    <a:close/>
                    <a:moveTo>
                      <a:pt x="18596" y="13500"/>
                    </a:moveTo>
                    <a:cubicBezTo>
                      <a:pt x="18698" y="13500"/>
                      <a:pt x="18816" y="13504"/>
                      <a:pt x="18947" y="13511"/>
                    </a:cubicBezTo>
                    <a:cubicBezTo>
                      <a:pt x="18947" y="13511"/>
                      <a:pt x="19214" y="13911"/>
                      <a:pt x="19014" y="14111"/>
                    </a:cubicBezTo>
                    <a:cubicBezTo>
                      <a:pt x="18814" y="14311"/>
                      <a:pt x="18881" y="14478"/>
                      <a:pt x="19148" y="14611"/>
                    </a:cubicBezTo>
                    <a:cubicBezTo>
                      <a:pt x="19414" y="14745"/>
                      <a:pt x="19481" y="14678"/>
                      <a:pt x="19348" y="14945"/>
                    </a:cubicBezTo>
                    <a:cubicBezTo>
                      <a:pt x="19248" y="15212"/>
                      <a:pt x="19448" y="15278"/>
                      <a:pt x="19548" y="15745"/>
                    </a:cubicBezTo>
                    <a:cubicBezTo>
                      <a:pt x="19572" y="15903"/>
                      <a:pt x="19526" y="15968"/>
                      <a:pt x="19457" y="15968"/>
                    </a:cubicBezTo>
                    <a:cubicBezTo>
                      <a:pt x="19337" y="15968"/>
                      <a:pt x="19148" y="15767"/>
                      <a:pt x="19148" y="15512"/>
                    </a:cubicBezTo>
                    <a:cubicBezTo>
                      <a:pt x="19148" y="15112"/>
                      <a:pt x="18981" y="15212"/>
                      <a:pt x="18714" y="15012"/>
                    </a:cubicBezTo>
                    <a:cubicBezTo>
                      <a:pt x="18447" y="14811"/>
                      <a:pt x="18480" y="14711"/>
                      <a:pt x="18547" y="14511"/>
                    </a:cubicBezTo>
                    <a:cubicBezTo>
                      <a:pt x="18580" y="14278"/>
                      <a:pt x="18647" y="14178"/>
                      <a:pt x="18280" y="13844"/>
                    </a:cubicBezTo>
                    <a:cubicBezTo>
                      <a:pt x="18009" y="13573"/>
                      <a:pt x="18156" y="13500"/>
                      <a:pt x="18596" y="13500"/>
                    </a:cubicBezTo>
                    <a:close/>
                    <a:moveTo>
                      <a:pt x="8169" y="20971"/>
                    </a:moveTo>
                    <a:cubicBezTo>
                      <a:pt x="8242" y="20971"/>
                      <a:pt x="8355" y="20986"/>
                      <a:pt x="8528" y="20986"/>
                    </a:cubicBezTo>
                    <a:cubicBezTo>
                      <a:pt x="8572" y="20986"/>
                      <a:pt x="8621" y="20985"/>
                      <a:pt x="8673" y="20983"/>
                    </a:cubicBezTo>
                    <a:cubicBezTo>
                      <a:pt x="8974" y="20983"/>
                      <a:pt x="9007" y="21650"/>
                      <a:pt x="8807" y="22150"/>
                    </a:cubicBezTo>
                    <a:cubicBezTo>
                      <a:pt x="8690" y="22400"/>
                      <a:pt x="8623" y="22459"/>
                      <a:pt x="8523" y="22459"/>
                    </a:cubicBezTo>
                    <a:cubicBezTo>
                      <a:pt x="8436" y="22459"/>
                      <a:pt x="8323" y="22414"/>
                      <a:pt x="8128" y="22414"/>
                    </a:cubicBezTo>
                    <a:cubicBezTo>
                      <a:pt x="8100" y="22414"/>
                      <a:pt x="8071" y="22415"/>
                      <a:pt x="8040" y="22417"/>
                    </a:cubicBezTo>
                    <a:cubicBezTo>
                      <a:pt x="8015" y="22419"/>
                      <a:pt x="7992" y="22419"/>
                      <a:pt x="7972" y="22419"/>
                    </a:cubicBezTo>
                    <a:cubicBezTo>
                      <a:pt x="7588" y="22419"/>
                      <a:pt x="8040" y="22117"/>
                      <a:pt x="8040" y="21483"/>
                    </a:cubicBezTo>
                    <a:cubicBezTo>
                      <a:pt x="8040" y="21041"/>
                      <a:pt x="8013" y="20971"/>
                      <a:pt x="8169" y="20971"/>
                    </a:cubicBezTo>
                    <a:close/>
                    <a:moveTo>
                      <a:pt x="24363" y="17084"/>
                    </a:moveTo>
                    <a:cubicBezTo>
                      <a:pt x="24470" y="17084"/>
                      <a:pt x="24576" y="17158"/>
                      <a:pt x="24818" y="17347"/>
                    </a:cubicBezTo>
                    <a:cubicBezTo>
                      <a:pt x="25385" y="17780"/>
                      <a:pt x="25686" y="17513"/>
                      <a:pt x="25752" y="17980"/>
                    </a:cubicBezTo>
                    <a:cubicBezTo>
                      <a:pt x="25819" y="18447"/>
                      <a:pt x="26486" y="18814"/>
                      <a:pt x="26486" y="18814"/>
                    </a:cubicBezTo>
                    <a:lnTo>
                      <a:pt x="27420" y="18981"/>
                    </a:lnTo>
                    <a:lnTo>
                      <a:pt x="28821" y="19281"/>
                    </a:lnTo>
                    <a:cubicBezTo>
                      <a:pt x="28821" y="19281"/>
                      <a:pt x="29221" y="19415"/>
                      <a:pt x="29321" y="19748"/>
                    </a:cubicBezTo>
                    <a:cubicBezTo>
                      <a:pt x="29422" y="20049"/>
                      <a:pt x="29722" y="20182"/>
                      <a:pt x="29155" y="20182"/>
                    </a:cubicBezTo>
                    <a:cubicBezTo>
                      <a:pt x="28721" y="20182"/>
                      <a:pt x="28287" y="20082"/>
                      <a:pt x="27887" y="19948"/>
                    </a:cubicBezTo>
                    <a:cubicBezTo>
                      <a:pt x="27887" y="19948"/>
                      <a:pt x="27754" y="20082"/>
                      <a:pt x="27787" y="20649"/>
                    </a:cubicBezTo>
                    <a:cubicBezTo>
                      <a:pt x="27787" y="21216"/>
                      <a:pt x="28054" y="21116"/>
                      <a:pt x="27654" y="21450"/>
                    </a:cubicBezTo>
                    <a:cubicBezTo>
                      <a:pt x="27308" y="21764"/>
                      <a:pt x="26487" y="22019"/>
                      <a:pt x="26982" y="22019"/>
                    </a:cubicBezTo>
                    <a:cubicBezTo>
                      <a:pt x="27012" y="22019"/>
                      <a:pt x="27047" y="22019"/>
                      <a:pt x="27087" y="22017"/>
                    </a:cubicBezTo>
                    <a:cubicBezTo>
                      <a:pt x="27611" y="22017"/>
                      <a:pt x="28073" y="21790"/>
                      <a:pt x="28393" y="21790"/>
                    </a:cubicBezTo>
                    <a:cubicBezTo>
                      <a:pt x="28480" y="21790"/>
                      <a:pt x="28557" y="21807"/>
                      <a:pt x="28621" y="21850"/>
                    </a:cubicBezTo>
                    <a:cubicBezTo>
                      <a:pt x="28674" y="21885"/>
                      <a:pt x="28724" y="21900"/>
                      <a:pt x="28772" y="21900"/>
                    </a:cubicBezTo>
                    <a:cubicBezTo>
                      <a:pt x="28996" y="21900"/>
                      <a:pt x="29180" y="21583"/>
                      <a:pt x="29455" y="21583"/>
                    </a:cubicBezTo>
                    <a:cubicBezTo>
                      <a:pt x="29755" y="21550"/>
                      <a:pt x="29388" y="21349"/>
                      <a:pt x="29788" y="21049"/>
                    </a:cubicBezTo>
                    <a:cubicBezTo>
                      <a:pt x="30096" y="20826"/>
                      <a:pt x="30169" y="20625"/>
                      <a:pt x="30539" y="20625"/>
                    </a:cubicBezTo>
                    <a:cubicBezTo>
                      <a:pt x="30610" y="20625"/>
                      <a:pt x="30692" y="20633"/>
                      <a:pt x="30789" y="20649"/>
                    </a:cubicBezTo>
                    <a:cubicBezTo>
                      <a:pt x="30870" y="20659"/>
                      <a:pt x="30938" y="20663"/>
                      <a:pt x="30995" y="20663"/>
                    </a:cubicBezTo>
                    <a:cubicBezTo>
                      <a:pt x="31341" y="20663"/>
                      <a:pt x="31332" y="20516"/>
                      <a:pt x="31790" y="20516"/>
                    </a:cubicBezTo>
                    <a:cubicBezTo>
                      <a:pt x="32324" y="20516"/>
                      <a:pt x="32757" y="20949"/>
                      <a:pt x="32057" y="21083"/>
                    </a:cubicBezTo>
                    <a:cubicBezTo>
                      <a:pt x="31323" y="21183"/>
                      <a:pt x="31223" y="21049"/>
                      <a:pt x="30656" y="21283"/>
                    </a:cubicBezTo>
                    <a:cubicBezTo>
                      <a:pt x="30475" y="21357"/>
                      <a:pt x="30352" y="21371"/>
                      <a:pt x="30264" y="21371"/>
                    </a:cubicBezTo>
                    <a:cubicBezTo>
                      <a:pt x="30214" y="21371"/>
                      <a:pt x="30175" y="21366"/>
                      <a:pt x="30143" y="21366"/>
                    </a:cubicBezTo>
                    <a:cubicBezTo>
                      <a:pt x="30055" y="21366"/>
                      <a:pt x="30022" y="21400"/>
                      <a:pt x="29955" y="21650"/>
                    </a:cubicBezTo>
                    <a:cubicBezTo>
                      <a:pt x="29855" y="22183"/>
                      <a:pt x="30322" y="22083"/>
                      <a:pt x="29622" y="22350"/>
                    </a:cubicBezTo>
                    <a:cubicBezTo>
                      <a:pt x="29288" y="22484"/>
                      <a:pt x="29213" y="22500"/>
                      <a:pt x="29121" y="22500"/>
                    </a:cubicBezTo>
                    <a:cubicBezTo>
                      <a:pt x="29091" y="22500"/>
                      <a:pt x="29058" y="22498"/>
                      <a:pt x="29014" y="22498"/>
                    </a:cubicBezTo>
                    <a:cubicBezTo>
                      <a:pt x="28925" y="22498"/>
                      <a:pt x="28788" y="22506"/>
                      <a:pt x="28521" y="22550"/>
                    </a:cubicBezTo>
                    <a:cubicBezTo>
                      <a:pt x="27944" y="22622"/>
                      <a:pt x="27887" y="22677"/>
                      <a:pt x="27663" y="22677"/>
                    </a:cubicBezTo>
                    <a:cubicBezTo>
                      <a:pt x="27576" y="22677"/>
                      <a:pt x="27464" y="22669"/>
                      <a:pt x="27287" y="22650"/>
                    </a:cubicBezTo>
                    <a:cubicBezTo>
                      <a:pt x="26653" y="22617"/>
                      <a:pt x="26086" y="22617"/>
                      <a:pt x="26419" y="22117"/>
                    </a:cubicBezTo>
                    <a:cubicBezTo>
                      <a:pt x="26720" y="21650"/>
                      <a:pt x="27520" y="21816"/>
                      <a:pt x="27320" y="21249"/>
                    </a:cubicBezTo>
                    <a:cubicBezTo>
                      <a:pt x="27217" y="20899"/>
                      <a:pt x="27088" y="20790"/>
                      <a:pt x="26910" y="20790"/>
                    </a:cubicBezTo>
                    <a:cubicBezTo>
                      <a:pt x="26801" y="20790"/>
                      <a:pt x="26672" y="20832"/>
                      <a:pt x="26519" y="20882"/>
                    </a:cubicBezTo>
                    <a:cubicBezTo>
                      <a:pt x="26483" y="20896"/>
                      <a:pt x="26456" y="20902"/>
                      <a:pt x="26436" y="20902"/>
                    </a:cubicBezTo>
                    <a:cubicBezTo>
                      <a:pt x="26253" y="20902"/>
                      <a:pt x="26690" y="20396"/>
                      <a:pt x="26720" y="20215"/>
                    </a:cubicBezTo>
                    <a:cubicBezTo>
                      <a:pt x="26720" y="19982"/>
                      <a:pt x="26519" y="19715"/>
                      <a:pt x="26119" y="19648"/>
                    </a:cubicBezTo>
                    <a:cubicBezTo>
                      <a:pt x="25903" y="19609"/>
                      <a:pt x="25815" y="19478"/>
                      <a:pt x="25710" y="19478"/>
                    </a:cubicBezTo>
                    <a:cubicBezTo>
                      <a:pt x="25637" y="19478"/>
                      <a:pt x="25556" y="19542"/>
                      <a:pt x="25419" y="19748"/>
                    </a:cubicBezTo>
                    <a:cubicBezTo>
                      <a:pt x="25085" y="20249"/>
                      <a:pt x="25085" y="19915"/>
                      <a:pt x="24952" y="20215"/>
                    </a:cubicBezTo>
                    <a:cubicBezTo>
                      <a:pt x="24818" y="20516"/>
                      <a:pt x="24752" y="20182"/>
                      <a:pt x="24752" y="21083"/>
                    </a:cubicBezTo>
                    <a:cubicBezTo>
                      <a:pt x="24752" y="21983"/>
                      <a:pt x="24918" y="22517"/>
                      <a:pt x="24151" y="22684"/>
                    </a:cubicBezTo>
                    <a:cubicBezTo>
                      <a:pt x="24104" y="22694"/>
                      <a:pt x="24060" y="22699"/>
                      <a:pt x="24018" y="22699"/>
                    </a:cubicBezTo>
                    <a:cubicBezTo>
                      <a:pt x="23377" y="22699"/>
                      <a:pt x="23338" y="21552"/>
                      <a:pt x="23651" y="21083"/>
                    </a:cubicBezTo>
                    <a:cubicBezTo>
                      <a:pt x="23938" y="20571"/>
                      <a:pt x="24256" y="20213"/>
                      <a:pt x="23902" y="20213"/>
                    </a:cubicBezTo>
                    <a:cubicBezTo>
                      <a:pt x="23886" y="20213"/>
                      <a:pt x="23869" y="20214"/>
                      <a:pt x="23851" y="20215"/>
                    </a:cubicBezTo>
                    <a:cubicBezTo>
                      <a:pt x="23451" y="20215"/>
                      <a:pt x="23884" y="19481"/>
                      <a:pt x="24351" y="19381"/>
                    </a:cubicBezTo>
                    <a:cubicBezTo>
                      <a:pt x="24818" y="19281"/>
                      <a:pt x="25018" y="19315"/>
                      <a:pt x="25419" y="19281"/>
                    </a:cubicBezTo>
                    <a:cubicBezTo>
                      <a:pt x="25786" y="19215"/>
                      <a:pt x="26086" y="19281"/>
                      <a:pt x="26153" y="19148"/>
                    </a:cubicBezTo>
                    <a:cubicBezTo>
                      <a:pt x="26214" y="19056"/>
                      <a:pt x="25828" y="18602"/>
                      <a:pt x="25404" y="18602"/>
                    </a:cubicBezTo>
                    <a:cubicBezTo>
                      <a:pt x="25365" y="18602"/>
                      <a:pt x="25325" y="18606"/>
                      <a:pt x="25285" y="18614"/>
                    </a:cubicBezTo>
                    <a:cubicBezTo>
                      <a:pt x="24818" y="18714"/>
                      <a:pt x="25185" y="18748"/>
                      <a:pt x="24585" y="18814"/>
                    </a:cubicBezTo>
                    <a:cubicBezTo>
                      <a:pt x="24464" y="18829"/>
                      <a:pt x="24342" y="18835"/>
                      <a:pt x="24228" y="18835"/>
                    </a:cubicBezTo>
                    <a:cubicBezTo>
                      <a:pt x="23807" y="18835"/>
                      <a:pt x="23479" y="18745"/>
                      <a:pt x="23584" y="18614"/>
                    </a:cubicBezTo>
                    <a:cubicBezTo>
                      <a:pt x="23751" y="18447"/>
                      <a:pt x="23884" y="18447"/>
                      <a:pt x="23451" y="18281"/>
                    </a:cubicBezTo>
                    <a:cubicBezTo>
                      <a:pt x="23017" y="18147"/>
                      <a:pt x="23451" y="17447"/>
                      <a:pt x="23451" y="17447"/>
                    </a:cubicBezTo>
                    <a:cubicBezTo>
                      <a:pt x="24048" y="17248"/>
                      <a:pt x="24206" y="17084"/>
                      <a:pt x="24363" y="17084"/>
                    </a:cubicBezTo>
                    <a:close/>
                    <a:moveTo>
                      <a:pt x="22981" y="47651"/>
                    </a:moveTo>
                    <a:cubicBezTo>
                      <a:pt x="23024" y="47651"/>
                      <a:pt x="23050" y="47675"/>
                      <a:pt x="23050" y="47735"/>
                    </a:cubicBezTo>
                    <a:cubicBezTo>
                      <a:pt x="23084" y="47868"/>
                      <a:pt x="22750" y="47868"/>
                      <a:pt x="22550" y="47902"/>
                    </a:cubicBezTo>
                    <a:cubicBezTo>
                      <a:pt x="22690" y="47785"/>
                      <a:pt x="22880" y="47651"/>
                      <a:pt x="22981" y="47651"/>
                    </a:cubicBezTo>
                    <a:close/>
                    <a:moveTo>
                      <a:pt x="7606" y="1"/>
                    </a:moveTo>
                    <a:cubicBezTo>
                      <a:pt x="7139" y="234"/>
                      <a:pt x="6672" y="468"/>
                      <a:pt x="6205" y="735"/>
                    </a:cubicBezTo>
                    <a:cubicBezTo>
                      <a:pt x="6072" y="835"/>
                      <a:pt x="6005" y="968"/>
                      <a:pt x="5971" y="1102"/>
                    </a:cubicBezTo>
                    <a:cubicBezTo>
                      <a:pt x="5905" y="1602"/>
                      <a:pt x="6238" y="1836"/>
                      <a:pt x="5838" y="1902"/>
                    </a:cubicBezTo>
                    <a:cubicBezTo>
                      <a:pt x="5471" y="1969"/>
                      <a:pt x="5338" y="2269"/>
                      <a:pt x="5138" y="2269"/>
                    </a:cubicBezTo>
                    <a:cubicBezTo>
                      <a:pt x="5120" y="2272"/>
                      <a:pt x="5104" y="2274"/>
                      <a:pt x="5091" y="2274"/>
                    </a:cubicBezTo>
                    <a:cubicBezTo>
                      <a:pt x="4956" y="2274"/>
                      <a:pt x="5026" y="2133"/>
                      <a:pt x="4570" y="2102"/>
                    </a:cubicBezTo>
                    <a:cubicBezTo>
                      <a:pt x="4337" y="2102"/>
                      <a:pt x="4204" y="2036"/>
                      <a:pt x="4070" y="2036"/>
                    </a:cubicBezTo>
                    <a:cubicBezTo>
                      <a:pt x="3303" y="2569"/>
                      <a:pt x="2569" y="3103"/>
                      <a:pt x="1835" y="3670"/>
                    </a:cubicBezTo>
                    <a:cubicBezTo>
                      <a:pt x="2069" y="3870"/>
                      <a:pt x="2169" y="4171"/>
                      <a:pt x="2202" y="4504"/>
                    </a:cubicBezTo>
                    <a:lnTo>
                      <a:pt x="1235" y="5138"/>
                    </a:lnTo>
                    <a:lnTo>
                      <a:pt x="1" y="5471"/>
                    </a:lnTo>
                    <a:cubicBezTo>
                      <a:pt x="232" y="5634"/>
                      <a:pt x="528" y="5731"/>
                      <a:pt x="821" y="5731"/>
                    </a:cubicBezTo>
                    <a:cubicBezTo>
                      <a:pt x="950" y="5731"/>
                      <a:pt x="1079" y="5712"/>
                      <a:pt x="1201" y="5672"/>
                    </a:cubicBezTo>
                    <a:cubicBezTo>
                      <a:pt x="1841" y="5505"/>
                      <a:pt x="2295" y="4851"/>
                      <a:pt x="2390" y="4851"/>
                    </a:cubicBezTo>
                    <a:cubicBezTo>
                      <a:pt x="2409" y="4851"/>
                      <a:pt x="2413" y="4877"/>
                      <a:pt x="2402" y="4938"/>
                    </a:cubicBezTo>
                    <a:cubicBezTo>
                      <a:pt x="2369" y="5305"/>
                      <a:pt x="1935" y="5471"/>
                      <a:pt x="1735" y="5705"/>
                    </a:cubicBezTo>
                    <a:cubicBezTo>
                      <a:pt x="1674" y="5774"/>
                      <a:pt x="1697" y="5803"/>
                      <a:pt x="1768" y="5803"/>
                    </a:cubicBezTo>
                    <a:cubicBezTo>
                      <a:pt x="1970" y="5803"/>
                      <a:pt x="2563" y="5569"/>
                      <a:pt x="2736" y="5371"/>
                    </a:cubicBezTo>
                    <a:cubicBezTo>
                      <a:pt x="2917" y="5130"/>
                      <a:pt x="3098" y="4343"/>
                      <a:pt x="3353" y="4343"/>
                    </a:cubicBezTo>
                    <a:cubicBezTo>
                      <a:pt x="3380" y="4343"/>
                      <a:pt x="3408" y="4352"/>
                      <a:pt x="3436" y="4371"/>
                    </a:cubicBezTo>
                    <a:cubicBezTo>
                      <a:pt x="3603" y="4504"/>
                      <a:pt x="3737" y="4704"/>
                      <a:pt x="3770" y="4904"/>
                    </a:cubicBezTo>
                    <a:lnTo>
                      <a:pt x="3370" y="5338"/>
                    </a:lnTo>
                    <a:lnTo>
                      <a:pt x="4003" y="5638"/>
                    </a:lnTo>
                    <a:lnTo>
                      <a:pt x="4904" y="6172"/>
                    </a:lnTo>
                    <a:cubicBezTo>
                      <a:pt x="4904" y="6172"/>
                      <a:pt x="4971" y="6172"/>
                      <a:pt x="4904" y="6439"/>
                    </a:cubicBezTo>
                    <a:cubicBezTo>
                      <a:pt x="4871" y="6739"/>
                      <a:pt x="4671" y="6772"/>
                      <a:pt x="4771" y="6906"/>
                    </a:cubicBezTo>
                    <a:cubicBezTo>
                      <a:pt x="4837" y="7006"/>
                      <a:pt x="4837" y="7006"/>
                      <a:pt x="4671" y="7239"/>
                    </a:cubicBezTo>
                    <a:cubicBezTo>
                      <a:pt x="4537" y="7473"/>
                      <a:pt x="4404" y="7673"/>
                      <a:pt x="4270" y="7907"/>
                    </a:cubicBezTo>
                    <a:cubicBezTo>
                      <a:pt x="4252" y="7980"/>
                      <a:pt x="4304" y="8033"/>
                      <a:pt x="4366" y="8033"/>
                    </a:cubicBezTo>
                    <a:cubicBezTo>
                      <a:pt x="4416" y="8033"/>
                      <a:pt x="4474" y="7997"/>
                      <a:pt x="4504" y="7907"/>
                    </a:cubicBezTo>
                    <a:cubicBezTo>
                      <a:pt x="4604" y="7740"/>
                      <a:pt x="4704" y="7506"/>
                      <a:pt x="4704" y="7506"/>
                    </a:cubicBezTo>
                    <a:cubicBezTo>
                      <a:pt x="4704" y="7506"/>
                      <a:pt x="5003" y="6967"/>
                      <a:pt x="5120" y="6967"/>
                    </a:cubicBezTo>
                    <a:cubicBezTo>
                      <a:pt x="5126" y="6967"/>
                      <a:pt x="5132" y="6969"/>
                      <a:pt x="5138" y="6973"/>
                    </a:cubicBezTo>
                    <a:cubicBezTo>
                      <a:pt x="5171" y="7039"/>
                      <a:pt x="5238" y="7139"/>
                      <a:pt x="5271" y="7239"/>
                    </a:cubicBezTo>
                    <a:lnTo>
                      <a:pt x="5004" y="7873"/>
                    </a:lnTo>
                    <a:cubicBezTo>
                      <a:pt x="5004" y="7873"/>
                      <a:pt x="4971" y="8007"/>
                      <a:pt x="4937" y="8173"/>
                    </a:cubicBezTo>
                    <a:cubicBezTo>
                      <a:pt x="4904" y="8340"/>
                      <a:pt x="4937" y="8374"/>
                      <a:pt x="4871" y="8440"/>
                    </a:cubicBezTo>
                    <a:cubicBezTo>
                      <a:pt x="4864" y="8447"/>
                      <a:pt x="4855" y="8450"/>
                      <a:pt x="4846" y="8450"/>
                    </a:cubicBezTo>
                    <a:cubicBezTo>
                      <a:pt x="4797" y="8450"/>
                      <a:pt x="4724" y="8371"/>
                      <a:pt x="4709" y="8371"/>
                    </a:cubicBezTo>
                    <a:lnTo>
                      <a:pt x="4709" y="8371"/>
                    </a:lnTo>
                    <a:cubicBezTo>
                      <a:pt x="4699" y="8371"/>
                      <a:pt x="4713" y="8403"/>
                      <a:pt x="4771" y="8507"/>
                    </a:cubicBezTo>
                    <a:cubicBezTo>
                      <a:pt x="4971" y="8807"/>
                      <a:pt x="4904" y="8807"/>
                      <a:pt x="4771" y="8941"/>
                    </a:cubicBezTo>
                    <a:cubicBezTo>
                      <a:pt x="4671" y="9074"/>
                      <a:pt x="4537" y="9107"/>
                      <a:pt x="4671" y="9241"/>
                    </a:cubicBezTo>
                    <a:cubicBezTo>
                      <a:pt x="4702" y="9273"/>
                      <a:pt x="4735" y="9285"/>
                      <a:pt x="4768" y="9285"/>
                    </a:cubicBezTo>
                    <a:cubicBezTo>
                      <a:pt x="4888" y="9285"/>
                      <a:pt x="5012" y="9123"/>
                      <a:pt x="5096" y="9123"/>
                    </a:cubicBezTo>
                    <a:cubicBezTo>
                      <a:pt x="5111" y="9123"/>
                      <a:pt x="5125" y="9128"/>
                      <a:pt x="5138" y="9141"/>
                    </a:cubicBezTo>
                    <a:cubicBezTo>
                      <a:pt x="5204" y="9241"/>
                      <a:pt x="5304" y="9141"/>
                      <a:pt x="5271" y="9374"/>
                    </a:cubicBezTo>
                    <a:cubicBezTo>
                      <a:pt x="5204" y="9608"/>
                      <a:pt x="5471" y="9708"/>
                      <a:pt x="5271" y="9808"/>
                    </a:cubicBezTo>
                    <a:cubicBezTo>
                      <a:pt x="5228" y="9832"/>
                      <a:pt x="5184" y="9842"/>
                      <a:pt x="5140" y="9842"/>
                    </a:cubicBezTo>
                    <a:cubicBezTo>
                      <a:pt x="4958" y="9842"/>
                      <a:pt x="4777" y="9672"/>
                      <a:pt x="4688" y="9672"/>
                    </a:cubicBezTo>
                    <a:cubicBezTo>
                      <a:pt x="4682" y="9672"/>
                      <a:pt x="4676" y="9673"/>
                      <a:pt x="4671" y="9674"/>
                    </a:cubicBezTo>
                    <a:cubicBezTo>
                      <a:pt x="4570" y="9708"/>
                      <a:pt x="4504" y="9708"/>
                      <a:pt x="4470" y="9841"/>
                    </a:cubicBezTo>
                    <a:cubicBezTo>
                      <a:pt x="4437" y="9975"/>
                      <a:pt x="4337" y="10075"/>
                      <a:pt x="4470" y="10175"/>
                    </a:cubicBezTo>
                    <a:cubicBezTo>
                      <a:pt x="4637" y="10242"/>
                      <a:pt x="4437" y="10408"/>
                      <a:pt x="4437" y="10508"/>
                    </a:cubicBezTo>
                    <a:cubicBezTo>
                      <a:pt x="4433" y="10520"/>
                      <a:pt x="4442" y="10525"/>
                      <a:pt x="4461" y="10525"/>
                    </a:cubicBezTo>
                    <a:cubicBezTo>
                      <a:pt x="4558" y="10525"/>
                      <a:pt x="4910" y="10395"/>
                      <a:pt x="5034" y="10395"/>
                    </a:cubicBezTo>
                    <a:cubicBezTo>
                      <a:pt x="5091" y="10395"/>
                      <a:pt x="5098" y="10423"/>
                      <a:pt x="5004" y="10508"/>
                    </a:cubicBezTo>
                    <a:cubicBezTo>
                      <a:pt x="4637" y="10775"/>
                      <a:pt x="4570" y="10809"/>
                      <a:pt x="4470" y="11075"/>
                    </a:cubicBezTo>
                    <a:cubicBezTo>
                      <a:pt x="4370" y="11376"/>
                      <a:pt x="4204" y="11609"/>
                      <a:pt x="4404" y="11609"/>
                    </a:cubicBezTo>
                    <a:cubicBezTo>
                      <a:pt x="4637" y="11609"/>
                      <a:pt x="4804" y="11276"/>
                      <a:pt x="4937" y="11276"/>
                    </a:cubicBezTo>
                    <a:cubicBezTo>
                      <a:pt x="5071" y="11276"/>
                      <a:pt x="5004" y="11442"/>
                      <a:pt x="4804" y="11609"/>
                    </a:cubicBezTo>
                    <a:cubicBezTo>
                      <a:pt x="4637" y="11743"/>
                      <a:pt x="4370" y="11609"/>
                      <a:pt x="4270" y="11809"/>
                    </a:cubicBezTo>
                    <a:cubicBezTo>
                      <a:pt x="4204" y="11943"/>
                      <a:pt x="4070" y="12076"/>
                      <a:pt x="3937" y="12176"/>
                    </a:cubicBezTo>
                    <a:cubicBezTo>
                      <a:pt x="3803" y="12310"/>
                      <a:pt x="3803" y="12343"/>
                      <a:pt x="4003" y="12510"/>
                    </a:cubicBezTo>
                    <a:cubicBezTo>
                      <a:pt x="4058" y="12556"/>
                      <a:pt x="4138" y="12571"/>
                      <a:pt x="4224" y="12571"/>
                    </a:cubicBezTo>
                    <a:cubicBezTo>
                      <a:pt x="4410" y="12571"/>
                      <a:pt x="4623" y="12497"/>
                      <a:pt x="4668" y="12497"/>
                    </a:cubicBezTo>
                    <a:cubicBezTo>
                      <a:pt x="4678" y="12497"/>
                      <a:pt x="4679" y="12501"/>
                      <a:pt x="4671" y="12510"/>
                    </a:cubicBezTo>
                    <a:cubicBezTo>
                      <a:pt x="4604" y="12577"/>
                      <a:pt x="4504" y="12577"/>
                      <a:pt x="4404" y="12710"/>
                    </a:cubicBezTo>
                    <a:cubicBezTo>
                      <a:pt x="4343" y="12801"/>
                      <a:pt x="4227" y="12948"/>
                      <a:pt x="4358" y="12948"/>
                    </a:cubicBezTo>
                    <a:cubicBezTo>
                      <a:pt x="4371" y="12948"/>
                      <a:pt x="4386" y="12946"/>
                      <a:pt x="4404" y="12943"/>
                    </a:cubicBezTo>
                    <a:cubicBezTo>
                      <a:pt x="4537" y="12943"/>
                      <a:pt x="4704" y="12877"/>
                      <a:pt x="4804" y="12777"/>
                    </a:cubicBezTo>
                    <a:cubicBezTo>
                      <a:pt x="4869" y="12734"/>
                      <a:pt x="5003" y="12663"/>
                      <a:pt x="5045" y="12663"/>
                    </a:cubicBezTo>
                    <a:cubicBezTo>
                      <a:pt x="5068" y="12663"/>
                      <a:pt x="5063" y="12684"/>
                      <a:pt x="5004" y="12743"/>
                    </a:cubicBezTo>
                    <a:cubicBezTo>
                      <a:pt x="4871" y="12910"/>
                      <a:pt x="4771" y="12843"/>
                      <a:pt x="4804" y="13010"/>
                    </a:cubicBezTo>
                    <a:cubicBezTo>
                      <a:pt x="4804" y="13144"/>
                      <a:pt x="4871" y="13044"/>
                      <a:pt x="4837" y="13177"/>
                    </a:cubicBezTo>
                    <a:cubicBezTo>
                      <a:pt x="4837" y="13310"/>
                      <a:pt x="4837" y="13410"/>
                      <a:pt x="4904" y="13444"/>
                    </a:cubicBezTo>
                    <a:cubicBezTo>
                      <a:pt x="5004" y="13444"/>
                      <a:pt x="5104" y="13410"/>
                      <a:pt x="5171" y="13310"/>
                    </a:cubicBezTo>
                    <a:cubicBezTo>
                      <a:pt x="5188" y="13277"/>
                      <a:pt x="5238" y="13252"/>
                      <a:pt x="5271" y="13252"/>
                    </a:cubicBezTo>
                    <a:cubicBezTo>
                      <a:pt x="5304" y="13252"/>
                      <a:pt x="5321" y="13277"/>
                      <a:pt x="5271" y="13344"/>
                    </a:cubicBezTo>
                    <a:cubicBezTo>
                      <a:pt x="5204" y="13511"/>
                      <a:pt x="5037" y="13611"/>
                      <a:pt x="5104" y="13744"/>
                    </a:cubicBezTo>
                    <a:cubicBezTo>
                      <a:pt x="5171" y="13877"/>
                      <a:pt x="5271" y="13978"/>
                      <a:pt x="5271" y="13978"/>
                    </a:cubicBezTo>
                    <a:lnTo>
                      <a:pt x="5138" y="14244"/>
                    </a:lnTo>
                    <a:lnTo>
                      <a:pt x="5104" y="14711"/>
                    </a:lnTo>
                    <a:cubicBezTo>
                      <a:pt x="5071" y="14945"/>
                      <a:pt x="5004" y="15178"/>
                      <a:pt x="4904" y="15412"/>
                    </a:cubicBezTo>
                    <a:cubicBezTo>
                      <a:pt x="4771" y="15645"/>
                      <a:pt x="4570" y="16179"/>
                      <a:pt x="4570" y="16179"/>
                    </a:cubicBezTo>
                    <a:lnTo>
                      <a:pt x="4337" y="16179"/>
                    </a:lnTo>
                    <a:lnTo>
                      <a:pt x="4404" y="15278"/>
                    </a:lnTo>
                    <a:cubicBezTo>
                      <a:pt x="4370" y="15078"/>
                      <a:pt x="4337" y="14878"/>
                      <a:pt x="4270" y="14711"/>
                    </a:cubicBezTo>
                    <a:cubicBezTo>
                      <a:pt x="4239" y="14680"/>
                      <a:pt x="4201" y="14657"/>
                      <a:pt x="4159" y="14657"/>
                    </a:cubicBezTo>
                    <a:cubicBezTo>
                      <a:pt x="4111" y="14657"/>
                      <a:pt x="4057" y="14689"/>
                      <a:pt x="4003" y="14778"/>
                    </a:cubicBezTo>
                    <a:cubicBezTo>
                      <a:pt x="3937" y="14912"/>
                      <a:pt x="3903" y="15045"/>
                      <a:pt x="3870" y="15178"/>
                    </a:cubicBezTo>
                    <a:cubicBezTo>
                      <a:pt x="3870" y="15278"/>
                      <a:pt x="3837" y="15412"/>
                      <a:pt x="3803" y="15512"/>
                    </a:cubicBezTo>
                    <a:cubicBezTo>
                      <a:pt x="3737" y="15645"/>
                      <a:pt x="3670" y="15779"/>
                      <a:pt x="3670" y="15912"/>
                    </a:cubicBezTo>
                    <a:cubicBezTo>
                      <a:pt x="3403" y="16079"/>
                      <a:pt x="3203" y="16313"/>
                      <a:pt x="3103" y="16613"/>
                    </a:cubicBezTo>
                    <a:cubicBezTo>
                      <a:pt x="2903" y="17146"/>
                      <a:pt x="2769" y="17146"/>
                      <a:pt x="2669" y="17580"/>
                    </a:cubicBezTo>
                    <a:cubicBezTo>
                      <a:pt x="2569" y="18014"/>
                      <a:pt x="2736" y="18281"/>
                      <a:pt x="2336" y="18547"/>
                    </a:cubicBezTo>
                    <a:cubicBezTo>
                      <a:pt x="1935" y="18781"/>
                      <a:pt x="1869" y="18648"/>
                      <a:pt x="1735" y="19115"/>
                    </a:cubicBezTo>
                    <a:cubicBezTo>
                      <a:pt x="1602" y="19582"/>
                      <a:pt x="1802" y="19615"/>
                      <a:pt x="1568" y="20049"/>
                    </a:cubicBezTo>
                    <a:cubicBezTo>
                      <a:pt x="1368" y="20482"/>
                      <a:pt x="1201" y="20482"/>
                      <a:pt x="1201" y="20849"/>
                    </a:cubicBezTo>
                    <a:cubicBezTo>
                      <a:pt x="1168" y="21216"/>
                      <a:pt x="1001" y="21550"/>
                      <a:pt x="1001" y="21850"/>
                    </a:cubicBezTo>
                    <a:cubicBezTo>
                      <a:pt x="1001" y="22150"/>
                      <a:pt x="801" y="22384"/>
                      <a:pt x="1001" y="22584"/>
                    </a:cubicBezTo>
                    <a:cubicBezTo>
                      <a:pt x="1235" y="22784"/>
                      <a:pt x="1101" y="22784"/>
                      <a:pt x="1235" y="22784"/>
                    </a:cubicBezTo>
                    <a:cubicBezTo>
                      <a:pt x="1247" y="22787"/>
                      <a:pt x="1258" y="22788"/>
                      <a:pt x="1268" y="22788"/>
                    </a:cubicBezTo>
                    <a:cubicBezTo>
                      <a:pt x="1333" y="22788"/>
                      <a:pt x="1351" y="22731"/>
                      <a:pt x="1420" y="22731"/>
                    </a:cubicBezTo>
                    <a:cubicBezTo>
                      <a:pt x="1454" y="22731"/>
                      <a:pt x="1500" y="22745"/>
                      <a:pt x="1568" y="22784"/>
                    </a:cubicBezTo>
                    <a:cubicBezTo>
                      <a:pt x="1651" y="22831"/>
                      <a:pt x="1726" y="22841"/>
                      <a:pt x="1780" y="22841"/>
                    </a:cubicBezTo>
                    <a:cubicBezTo>
                      <a:pt x="1816" y="22841"/>
                      <a:pt x="1843" y="22837"/>
                      <a:pt x="1857" y="22837"/>
                    </a:cubicBezTo>
                    <a:cubicBezTo>
                      <a:pt x="1882" y="22837"/>
                      <a:pt x="1870" y="22849"/>
                      <a:pt x="1802" y="22917"/>
                    </a:cubicBezTo>
                    <a:cubicBezTo>
                      <a:pt x="1635" y="23117"/>
                      <a:pt x="1535" y="23217"/>
                      <a:pt x="1535" y="23217"/>
                    </a:cubicBezTo>
                    <a:cubicBezTo>
                      <a:pt x="1535" y="23217"/>
                      <a:pt x="1507" y="23180"/>
                      <a:pt x="1470" y="23180"/>
                    </a:cubicBezTo>
                    <a:cubicBezTo>
                      <a:pt x="1438" y="23180"/>
                      <a:pt x="1399" y="23209"/>
                      <a:pt x="1368" y="23318"/>
                    </a:cubicBezTo>
                    <a:cubicBezTo>
                      <a:pt x="1335" y="23551"/>
                      <a:pt x="1101" y="23518"/>
                      <a:pt x="1135" y="23651"/>
                    </a:cubicBezTo>
                    <a:cubicBezTo>
                      <a:pt x="1201" y="23785"/>
                      <a:pt x="1268" y="23885"/>
                      <a:pt x="1368" y="23985"/>
                    </a:cubicBezTo>
                    <a:cubicBezTo>
                      <a:pt x="1368" y="23985"/>
                      <a:pt x="968" y="24018"/>
                      <a:pt x="1168" y="24418"/>
                    </a:cubicBezTo>
                    <a:cubicBezTo>
                      <a:pt x="1368" y="24819"/>
                      <a:pt x="1335" y="24752"/>
                      <a:pt x="1335" y="25085"/>
                    </a:cubicBezTo>
                    <a:cubicBezTo>
                      <a:pt x="1335" y="25252"/>
                      <a:pt x="1368" y="25452"/>
                      <a:pt x="1435" y="25619"/>
                    </a:cubicBezTo>
                    <a:lnTo>
                      <a:pt x="1702" y="26120"/>
                    </a:lnTo>
                    <a:lnTo>
                      <a:pt x="1969" y="26453"/>
                    </a:lnTo>
                    <a:cubicBezTo>
                      <a:pt x="1969" y="26453"/>
                      <a:pt x="1768" y="26453"/>
                      <a:pt x="2135" y="26720"/>
                    </a:cubicBezTo>
                    <a:cubicBezTo>
                      <a:pt x="2239" y="26798"/>
                      <a:pt x="2314" y="26820"/>
                      <a:pt x="2369" y="26820"/>
                    </a:cubicBezTo>
                    <a:cubicBezTo>
                      <a:pt x="2439" y="26820"/>
                      <a:pt x="2479" y="26785"/>
                      <a:pt x="2507" y="26785"/>
                    </a:cubicBezTo>
                    <a:cubicBezTo>
                      <a:pt x="2543" y="26785"/>
                      <a:pt x="2561" y="26840"/>
                      <a:pt x="2602" y="27087"/>
                    </a:cubicBezTo>
                    <a:cubicBezTo>
                      <a:pt x="2669" y="27387"/>
                      <a:pt x="2702" y="27654"/>
                      <a:pt x="2669" y="27954"/>
                    </a:cubicBezTo>
                    <a:lnTo>
                      <a:pt x="2969" y="28321"/>
                    </a:lnTo>
                    <a:cubicBezTo>
                      <a:pt x="3036" y="28521"/>
                      <a:pt x="3069" y="28755"/>
                      <a:pt x="3036" y="28955"/>
                    </a:cubicBezTo>
                    <a:lnTo>
                      <a:pt x="3036" y="29655"/>
                    </a:lnTo>
                    <a:cubicBezTo>
                      <a:pt x="3003" y="29989"/>
                      <a:pt x="3069" y="30356"/>
                      <a:pt x="3236" y="30656"/>
                    </a:cubicBezTo>
                    <a:cubicBezTo>
                      <a:pt x="3436" y="31023"/>
                      <a:pt x="3903" y="31190"/>
                      <a:pt x="4003" y="31390"/>
                    </a:cubicBezTo>
                    <a:cubicBezTo>
                      <a:pt x="4070" y="31624"/>
                      <a:pt x="4103" y="31824"/>
                      <a:pt x="4070" y="32024"/>
                    </a:cubicBezTo>
                    <a:cubicBezTo>
                      <a:pt x="4070" y="32024"/>
                      <a:pt x="4070" y="32191"/>
                      <a:pt x="4170" y="32457"/>
                    </a:cubicBezTo>
                    <a:cubicBezTo>
                      <a:pt x="4199" y="32574"/>
                      <a:pt x="4197" y="32627"/>
                      <a:pt x="4165" y="32627"/>
                    </a:cubicBezTo>
                    <a:cubicBezTo>
                      <a:pt x="4124" y="32627"/>
                      <a:pt x="4034" y="32541"/>
                      <a:pt x="3903" y="32391"/>
                    </a:cubicBezTo>
                    <a:cubicBezTo>
                      <a:pt x="3858" y="32316"/>
                      <a:pt x="3786" y="32281"/>
                      <a:pt x="3711" y="32281"/>
                    </a:cubicBezTo>
                    <a:cubicBezTo>
                      <a:pt x="3620" y="32281"/>
                      <a:pt x="3525" y="32332"/>
                      <a:pt x="3470" y="32424"/>
                    </a:cubicBezTo>
                    <a:cubicBezTo>
                      <a:pt x="3470" y="32591"/>
                      <a:pt x="3536" y="32758"/>
                      <a:pt x="3636" y="32858"/>
                    </a:cubicBezTo>
                    <a:cubicBezTo>
                      <a:pt x="3870" y="33091"/>
                      <a:pt x="4237" y="33492"/>
                      <a:pt x="4237" y="33492"/>
                    </a:cubicBezTo>
                    <a:cubicBezTo>
                      <a:pt x="4237" y="33492"/>
                      <a:pt x="4252" y="33483"/>
                      <a:pt x="4276" y="33483"/>
                    </a:cubicBezTo>
                    <a:cubicBezTo>
                      <a:pt x="4331" y="33483"/>
                      <a:pt x="4434" y="33532"/>
                      <a:pt x="4504" y="33858"/>
                    </a:cubicBezTo>
                    <a:cubicBezTo>
                      <a:pt x="4604" y="34292"/>
                      <a:pt x="4704" y="34159"/>
                      <a:pt x="4704" y="34526"/>
                    </a:cubicBezTo>
                    <a:cubicBezTo>
                      <a:pt x="4704" y="34893"/>
                      <a:pt x="4570" y="35360"/>
                      <a:pt x="5138" y="35827"/>
                    </a:cubicBezTo>
                    <a:cubicBezTo>
                      <a:pt x="5705" y="36294"/>
                      <a:pt x="5404" y="36093"/>
                      <a:pt x="5638" y="36660"/>
                    </a:cubicBezTo>
                    <a:cubicBezTo>
                      <a:pt x="5805" y="37061"/>
                      <a:pt x="6072" y="37428"/>
                      <a:pt x="6405" y="37695"/>
                    </a:cubicBezTo>
                    <a:cubicBezTo>
                      <a:pt x="6552" y="37821"/>
                      <a:pt x="6899" y="38172"/>
                      <a:pt x="7017" y="38172"/>
                    </a:cubicBezTo>
                    <a:cubicBezTo>
                      <a:pt x="7087" y="38172"/>
                      <a:pt x="7078" y="38052"/>
                      <a:pt x="6905" y="37695"/>
                    </a:cubicBezTo>
                    <a:cubicBezTo>
                      <a:pt x="6472" y="36761"/>
                      <a:pt x="6238" y="36827"/>
                      <a:pt x="6038" y="36494"/>
                    </a:cubicBezTo>
                    <a:cubicBezTo>
                      <a:pt x="5871" y="36193"/>
                      <a:pt x="6038" y="35827"/>
                      <a:pt x="5805" y="34993"/>
                    </a:cubicBezTo>
                    <a:cubicBezTo>
                      <a:pt x="5538" y="34125"/>
                      <a:pt x="5071" y="33258"/>
                      <a:pt x="4971" y="32658"/>
                    </a:cubicBezTo>
                    <a:cubicBezTo>
                      <a:pt x="4904" y="31890"/>
                      <a:pt x="4737" y="31157"/>
                      <a:pt x="4437" y="30456"/>
                    </a:cubicBezTo>
                    <a:cubicBezTo>
                      <a:pt x="4075" y="29594"/>
                      <a:pt x="3830" y="29056"/>
                      <a:pt x="3990" y="29056"/>
                    </a:cubicBezTo>
                    <a:cubicBezTo>
                      <a:pt x="4022" y="29056"/>
                      <a:pt x="4070" y="29077"/>
                      <a:pt x="4137" y="29122"/>
                    </a:cubicBezTo>
                    <a:cubicBezTo>
                      <a:pt x="4244" y="29193"/>
                      <a:pt x="4362" y="29212"/>
                      <a:pt x="4476" y="29212"/>
                    </a:cubicBezTo>
                    <a:cubicBezTo>
                      <a:pt x="4601" y="29212"/>
                      <a:pt x="4722" y="29190"/>
                      <a:pt x="4825" y="29190"/>
                    </a:cubicBezTo>
                    <a:cubicBezTo>
                      <a:pt x="4979" y="29190"/>
                      <a:pt x="5090" y="29240"/>
                      <a:pt x="5104" y="29489"/>
                    </a:cubicBezTo>
                    <a:cubicBezTo>
                      <a:pt x="5138" y="30089"/>
                      <a:pt x="5171" y="30956"/>
                      <a:pt x="5171" y="30956"/>
                    </a:cubicBezTo>
                    <a:cubicBezTo>
                      <a:pt x="5238" y="31323"/>
                      <a:pt x="5371" y="31657"/>
                      <a:pt x="5538" y="31990"/>
                    </a:cubicBezTo>
                    <a:cubicBezTo>
                      <a:pt x="5671" y="32424"/>
                      <a:pt x="5938" y="32824"/>
                      <a:pt x="6338" y="33091"/>
                    </a:cubicBezTo>
                    <a:cubicBezTo>
                      <a:pt x="6472" y="33325"/>
                      <a:pt x="6572" y="33558"/>
                      <a:pt x="6639" y="33825"/>
                    </a:cubicBezTo>
                    <a:cubicBezTo>
                      <a:pt x="6639" y="33825"/>
                      <a:pt x="7372" y="34125"/>
                      <a:pt x="7372" y="34392"/>
                    </a:cubicBezTo>
                    <a:cubicBezTo>
                      <a:pt x="7372" y="34659"/>
                      <a:pt x="7072" y="34526"/>
                      <a:pt x="7372" y="35126"/>
                    </a:cubicBezTo>
                    <a:cubicBezTo>
                      <a:pt x="7706" y="35693"/>
                      <a:pt x="7272" y="35226"/>
                      <a:pt x="7706" y="35693"/>
                    </a:cubicBezTo>
                    <a:cubicBezTo>
                      <a:pt x="7940" y="35993"/>
                      <a:pt x="8173" y="36327"/>
                      <a:pt x="8373" y="36694"/>
                    </a:cubicBezTo>
                    <a:lnTo>
                      <a:pt x="9441" y="38028"/>
                    </a:lnTo>
                    <a:cubicBezTo>
                      <a:pt x="9441" y="38262"/>
                      <a:pt x="9541" y="38495"/>
                      <a:pt x="9641" y="38695"/>
                    </a:cubicBezTo>
                    <a:cubicBezTo>
                      <a:pt x="9841" y="39096"/>
                      <a:pt x="10208" y="39062"/>
                      <a:pt x="9974" y="39329"/>
                    </a:cubicBezTo>
                    <a:cubicBezTo>
                      <a:pt x="9741" y="39629"/>
                      <a:pt x="9441" y="39696"/>
                      <a:pt x="9607" y="39796"/>
                    </a:cubicBezTo>
                    <a:cubicBezTo>
                      <a:pt x="9741" y="39863"/>
                      <a:pt x="9774" y="39929"/>
                      <a:pt x="9674" y="40030"/>
                    </a:cubicBezTo>
                    <a:cubicBezTo>
                      <a:pt x="9541" y="40130"/>
                      <a:pt x="9941" y="40563"/>
                      <a:pt x="10141" y="41064"/>
                    </a:cubicBezTo>
                    <a:cubicBezTo>
                      <a:pt x="10308" y="41597"/>
                      <a:pt x="10541" y="41631"/>
                      <a:pt x="10875" y="41931"/>
                    </a:cubicBezTo>
                    <a:cubicBezTo>
                      <a:pt x="11075" y="42131"/>
                      <a:pt x="11242" y="42365"/>
                      <a:pt x="11375" y="42598"/>
                    </a:cubicBezTo>
                    <a:cubicBezTo>
                      <a:pt x="11575" y="42965"/>
                      <a:pt x="11342" y="42698"/>
                      <a:pt x="12009" y="42932"/>
                    </a:cubicBezTo>
                    <a:cubicBezTo>
                      <a:pt x="12409" y="43098"/>
                      <a:pt x="12776" y="43332"/>
                      <a:pt x="13077" y="43632"/>
                    </a:cubicBezTo>
                    <a:cubicBezTo>
                      <a:pt x="13243" y="43732"/>
                      <a:pt x="13577" y="43799"/>
                      <a:pt x="14678" y="44366"/>
                    </a:cubicBezTo>
                    <a:cubicBezTo>
                      <a:pt x="15778" y="44933"/>
                      <a:pt x="16079" y="45200"/>
                      <a:pt x="16612" y="45367"/>
                    </a:cubicBezTo>
                    <a:cubicBezTo>
                      <a:pt x="17058" y="45534"/>
                      <a:pt x="17201" y="45724"/>
                      <a:pt x="17470" y="45724"/>
                    </a:cubicBezTo>
                    <a:cubicBezTo>
                      <a:pt x="17523" y="45724"/>
                      <a:pt x="17580" y="45717"/>
                      <a:pt x="17646" y="45700"/>
                    </a:cubicBezTo>
                    <a:cubicBezTo>
                      <a:pt x="17954" y="45598"/>
                      <a:pt x="18143" y="45456"/>
                      <a:pt x="18335" y="45456"/>
                    </a:cubicBezTo>
                    <a:cubicBezTo>
                      <a:pt x="18393" y="45456"/>
                      <a:pt x="18452" y="45469"/>
                      <a:pt x="18514" y="45500"/>
                    </a:cubicBezTo>
                    <a:cubicBezTo>
                      <a:pt x="18716" y="45576"/>
                      <a:pt x="18669" y="45768"/>
                      <a:pt x="18795" y="45768"/>
                    </a:cubicBezTo>
                    <a:cubicBezTo>
                      <a:pt x="18835" y="45768"/>
                      <a:pt x="18893" y="45748"/>
                      <a:pt x="18981" y="45700"/>
                    </a:cubicBezTo>
                    <a:cubicBezTo>
                      <a:pt x="19149" y="45624"/>
                      <a:pt x="19247" y="45582"/>
                      <a:pt x="19313" y="45582"/>
                    </a:cubicBezTo>
                    <a:cubicBezTo>
                      <a:pt x="19392" y="45582"/>
                      <a:pt x="19427" y="45640"/>
                      <a:pt x="19481" y="45767"/>
                    </a:cubicBezTo>
                    <a:cubicBezTo>
                      <a:pt x="19581" y="46034"/>
                      <a:pt x="20248" y="46467"/>
                      <a:pt x="20248" y="46467"/>
                    </a:cubicBezTo>
                    <a:cubicBezTo>
                      <a:pt x="20248" y="46467"/>
                      <a:pt x="19748" y="46701"/>
                      <a:pt x="20582" y="47201"/>
                    </a:cubicBezTo>
                    <a:cubicBezTo>
                      <a:pt x="21319" y="47631"/>
                      <a:pt x="21999" y="47976"/>
                      <a:pt x="22337" y="47976"/>
                    </a:cubicBezTo>
                    <a:cubicBezTo>
                      <a:pt x="22366" y="47976"/>
                      <a:pt x="22393" y="47974"/>
                      <a:pt x="22417" y="47969"/>
                    </a:cubicBezTo>
                    <a:cubicBezTo>
                      <a:pt x="22417" y="48035"/>
                      <a:pt x="22483" y="48102"/>
                      <a:pt x="22683" y="48202"/>
                    </a:cubicBezTo>
                    <a:cubicBezTo>
                      <a:pt x="23150" y="48436"/>
                      <a:pt x="23584" y="48802"/>
                      <a:pt x="23918" y="49203"/>
                    </a:cubicBezTo>
                    <a:cubicBezTo>
                      <a:pt x="24118" y="49436"/>
                      <a:pt x="24251" y="49770"/>
                      <a:pt x="24251" y="50070"/>
                    </a:cubicBezTo>
                    <a:cubicBezTo>
                      <a:pt x="24251" y="50304"/>
                      <a:pt x="24385" y="50504"/>
                      <a:pt x="24585" y="50570"/>
                    </a:cubicBezTo>
                    <a:cubicBezTo>
                      <a:pt x="24885" y="50704"/>
                      <a:pt x="25252" y="50604"/>
                      <a:pt x="25585" y="50837"/>
                    </a:cubicBezTo>
                    <a:cubicBezTo>
                      <a:pt x="25886" y="51037"/>
                      <a:pt x="25485" y="51104"/>
                      <a:pt x="26052" y="51371"/>
                    </a:cubicBezTo>
                    <a:cubicBezTo>
                      <a:pt x="26319" y="51504"/>
                      <a:pt x="26620" y="51604"/>
                      <a:pt x="26920" y="51638"/>
                    </a:cubicBezTo>
                    <a:lnTo>
                      <a:pt x="27253" y="51504"/>
                    </a:lnTo>
                    <a:lnTo>
                      <a:pt x="28087" y="51638"/>
                    </a:lnTo>
                    <a:cubicBezTo>
                      <a:pt x="28087" y="51638"/>
                      <a:pt x="28421" y="51838"/>
                      <a:pt x="28454" y="52005"/>
                    </a:cubicBezTo>
                    <a:cubicBezTo>
                      <a:pt x="28488" y="52172"/>
                      <a:pt x="28287" y="52272"/>
                      <a:pt x="28588" y="52405"/>
                    </a:cubicBezTo>
                    <a:cubicBezTo>
                      <a:pt x="28671" y="52455"/>
                      <a:pt x="28754" y="52480"/>
                      <a:pt x="28838" y="52480"/>
                    </a:cubicBezTo>
                    <a:cubicBezTo>
                      <a:pt x="28921" y="52480"/>
                      <a:pt x="29005" y="52455"/>
                      <a:pt x="29088" y="52405"/>
                    </a:cubicBezTo>
                    <a:cubicBezTo>
                      <a:pt x="29088" y="52405"/>
                      <a:pt x="29889" y="52305"/>
                      <a:pt x="29755" y="52005"/>
                    </a:cubicBezTo>
                    <a:cubicBezTo>
                      <a:pt x="29588" y="51705"/>
                      <a:pt x="29021" y="51771"/>
                      <a:pt x="29422" y="51504"/>
                    </a:cubicBezTo>
                    <a:cubicBezTo>
                      <a:pt x="29855" y="51271"/>
                      <a:pt x="30022" y="51171"/>
                      <a:pt x="30189" y="51037"/>
                    </a:cubicBezTo>
                    <a:cubicBezTo>
                      <a:pt x="30280" y="50992"/>
                      <a:pt x="30344" y="50953"/>
                      <a:pt x="30414" y="50953"/>
                    </a:cubicBezTo>
                    <a:cubicBezTo>
                      <a:pt x="30499" y="50953"/>
                      <a:pt x="30593" y="51008"/>
                      <a:pt x="30756" y="51171"/>
                    </a:cubicBezTo>
                    <a:cubicBezTo>
                      <a:pt x="30893" y="51308"/>
                      <a:pt x="31002" y="51327"/>
                      <a:pt x="31071" y="51327"/>
                    </a:cubicBezTo>
                    <a:cubicBezTo>
                      <a:pt x="31097" y="51327"/>
                      <a:pt x="31117" y="51324"/>
                      <a:pt x="31132" y="51324"/>
                    </a:cubicBezTo>
                    <a:cubicBezTo>
                      <a:pt x="31171" y="51324"/>
                      <a:pt x="31162" y="51345"/>
                      <a:pt x="31089" y="51504"/>
                    </a:cubicBezTo>
                    <a:cubicBezTo>
                      <a:pt x="30889" y="51838"/>
                      <a:pt x="30889" y="51938"/>
                      <a:pt x="31156" y="51971"/>
                    </a:cubicBezTo>
                    <a:cubicBezTo>
                      <a:pt x="31323" y="52005"/>
                      <a:pt x="31456" y="52071"/>
                      <a:pt x="31590" y="52172"/>
                    </a:cubicBezTo>
                    <a:cubicBezTo>
                      <a:pt x="31590" y="52172"/>
                      <a:pt x="31923" y="52305"/>
                      <a:pt x="31923" y="52472"/>
                    </a:cubicBezTo>
                    <a:cubicBezTo>
                      <a:pt x="31923" y="52639"/>
                      <a:pt x="31656" y="52605"/>
                      <a:pt x="31690" y="52839"/>
                    </a:cubicBezTo>
                    <a:cubicBezTo>
                      <a:pt x="31723" y="53072"/>
                      <a:pt x="31323" y="52972"/>
                      <a:pt x="31523" y="53206"/>
                    </a:cubicBezTo>
                    <a:cubicBezTo>
                      <a:pt x="31690" y="53439"/>
                      <a:pt x="31356" y="53539"/>
                      <a:pt x="31490" y="53806"/>
                    </a:cubicBezTo>
                    <a:cubicBezTo>
                      <a:pt x="31623" y="54073"/>
                      <a:pt x="31223" y="54073"/>
                      <a:pt x="31523" y="54440"/>
                    </a:cubicBezTo>
                    <a:cubicBezTo>
                      <a:pt x="31790" y="54807"/>
                      <a:pt x="31623" y="55107"/>
                      <a:pt x="31089" y="55274"/>
                    </a:cubicBezTo>
                    <a:cubicBezTo>
                      <a:pt x="30997" y="55304"/>
                      <a:pt x="30929" y="55315"/>
                      <a:pt x="30877" y="55315"/>
                    </a:cubicBezTo>
                    <a:cubicBezTo>
                      <a:pt x="30769" y="55315"/>
                      <a:pt x="30732" y="55270"/>
                      <a:pt x="30701" y="55270"/>
                    </a:cubicBezTo>
                    <a:cubicBezTo>
                      <a:pt x="30666" y="55270"/>
                      <a:pt x="30638" y="55328"/>
                      <a:pt x="30522" y="55574"/>
                    </a:cubicBezTo>
                    <a:cubicBezTo>
                      <a:pt x="30222" y="56108"/>
                      <a:pt x="30289" y="56141"/>
                      <a:pt x="30055" y="56208"/>
                    </a:cubicBezTo>
                    <a:cubicBezTo>
                      <a:pt x="29755" y="56308"/>
                      <a:pt x="29422" y="56441"/>
                      <a:pt x="29121" y="56608"/>
                    </a:cubicBezTo>
                    <a:cubicBezTo>
                      <a:pt x="29021" y="56658"/>
                      <a:pt x="28950" y="56671"/>
                      <a:pt x="28897" y="56671"/>
                    </a:cubicBezTo>
                    <a:cubicBezTo>
                      <a:pt x="28843" y="56671"/>
                      <a:pt x="28807" y="56658"/>
                      <a:pt x="28775" y="56658"/>
                    </a:cubicBezTo>
                    <a:cubicBezTo>
                      <a:pt x="28713" y="56658"/>
                      <a:pt x="28671" y="56708"/>
                      <a:pt x="28554" y="57008"/>
                    </a:cubicBezTo>
                    <a:cubicBezTo>
                      <a:pt x="28354" y="57609"/>
                      <a:pt x="28554" y="57609"/>
                      <a:pt x="28154" y="57942"/>
                    </a:cubicBezTo>
                    <a:cubicBezTo>
                      <a:pt x="27920" y="58109"/>
                      <a:pt x="27820" y="58409"/>
                      <a:pt x="27854" y="58710"/>
                    </a:cubicBezTo>
                    <a:cubicBezTo>
                      <a:pt x="27854" y="58710"/>
                      <a:pt x="28237" y="58660"/>
                      <a:pt x="28546" y="58660"/>
                    </a:cubicBezTo>
                    <a:cubicBezTo>
                      <a:pt x="28854" y="58660"/>
                      <a:pt x="29088" y="58710"/>
                      <a:pt x="28788" y="58910"/>
                    </a:cubicBezTo>
                    <a:cubicBezTo>
                      <a:pt x="28488" y="59043"/>
                      <a:pt x="28221" y="59277"/>
                      <a:pt x="27987" y="59543"/>
                    </a:cubicBezTo>
                    <a:cubicBezTo>
                      <a:pt x="27887" y="59644"/>
                      <a:pt x="27787" y="59777"/>
                      <a:pt x="27720" y="59877"/>
                    </a:cubicBezTo>
                    <a:lnTo>
                      <a:pt x="27453" y="60377"/>
                    </a:lnTo>
                    <a:lnTo>
                      <a:pt x="27387" y="60978"/>
                    </a:lnTo>
                    <a:cubicBezTo>
                      <a:pt x="27387" y="60978"/>
                      <a:pt x="27416" y="60948"/>
                      <a:pt x="27496" y="60948"/>
                    </a:cubicBezTo>
                    <a:cubicBezTo>
                      <a:pt x="27586" y="60948"/>
                      <a:pt x="27740" y="60986"/>
                      <a:pt x="27987" y="61145"/>
                    </a:cubicBezTo>
                    <a:cubicBezTo>
                      <a:pt x="28421" y="61478"/>
                      <a:pt x="28554" y="61478"/>
                      <a:pt x="28621" y="61578"/>
                    </a:cubicBezTo>
                    <a:cubicBezTo>
                      <a:pt x="28821" y="61979"/>
                      <a:pt x="29121" y="62345"/>
                      <a:pt x="29455" y="62679"/>
                    </a:cubicBezTo>
                    <a:cubicBezTo>
                      <a:pt x="29722" y="63013"/>
                      <a:pt x="30055" y="63279"/>
                      <a:pt x="30389" y="63546"/>
                    </a:cubicBezTo>
                    <a:cubicBezTo>
                      <a:pt x="30622" y="63746"/>
                      <a:pt x="30856" y="63680"/>
                      <a:pt x="30823" y="63980"/>
                    </a:cubicBezTo>
                    <a:cubicBezTo>
                      <a:pt x="30756" y="64280"/>
                      <a:pt x="30756" y="64147"/>
                      <a:pt x="31356" y="64347"/>
                    </a:cubicBezTo>
                    <a:cubicBezTo>
                      <a:pt x="31790" y="64514"/>
                      <a:pt x="32257" y="64647"/>
                      <a:pt x="32724" y="64681"/>
                    </a:cubicBezTo>
                    <a:cubicBezTo>
                      <a:pt x="33158" y="64681"/>
                      <a:pt x="34092" y="64847"/>
                      <a:pt x="34392" y="64847"/>
                    </a:cubicBezTo>
                    <a:cubicBezTo>
                      <a:pt x="34458" y="64847"/>
                      <a:pt x="34519" y="64845"/>
                      <a:pt x="34570" y="64845"/>
                    </a:cubicBezTo>
                    <a:cubicBezTo>
                      <a:pt x="34721" y="64845"/>
                      <a:pt x="34784" y="64864"/>
                      <a:pt x="34659" y="65014"/>
                    </a:cubicBezTo>
                    <a:cubicBezTo>
                      <a:pt x="34392" y="65514"/>
                      <a:pt x="34058" y="65981"/>
                      <a:pt x="33725" y="66448"/>
                    </a:cubicBezTo>
                    <a:cubicBezTo>
                      <a:pt x="33291" y="66849"/>
                      <a:pt x="33158" y="67149"/>
                      <a:pt x="32524" y="67349"/>
                    </a:cubicBezTo>
                    <a:cubicBezTo>
                      <a:pt x="31923" y="67549"/>
                      <a:pt x="31556" y="67716"/>
                      <a:pt x="31156" y="67849"/>
                    </a:cubicBezTo>
                    <a:cubicBezTo>
                      <a:pt x="30789" y="67983"/>
                      <a:pt x="30522" y="68550"/>
                      <a:pt x="30522" y="68550"/>
                    </a:cubicBezTo>
                    <a:cubicBezTo>
                      <a:pt x="41630" y="66482"/>
                      <a:pt x="51170" y="59377"/>
                      <a:pt x="56307" y="49336"/>
                    </a:cubicBezTo>
                    <a:lnTo>
                      <a:pt x="56307" y="49336"/>
                    </a:lnTo>
                    <a:lnTo>
                      <a:pt x="55574" y="49436"/>
                    </a:lnTo>
                    <a:lnTo>
                      <a:pt x="54506" y="50270"/>
                    </a:lnTo>
                    <a:cubicBezTo>
                      <a:pt x="54506" y="50270"/>
                      <a:pt x="53572" y="50437"/>
                      <a:pt x="53405" y="50470"/>
                    </a:cubicBezTo>
                    <a:cubicBezTo>
                      <a:pt x="53172" y="50504"/>
                      <a:pt x="52905" y="50604"/>
                      <a:pt x="52705" y="50737"/>
                    </a:cubicBezTo>
                    <a:cubicBezTo>
                      <a:pt x="52649" y="50793"/>
                      <a:pt x="52608" y="50808"/>
                      <a:pt x="52559" y="50808"/>
                    </a:cubicBezTo>
                    <a:cubicBezTo>
                      <a:pt x="52503" y="50808"/>
                      <a:pt x="52435" y="50788"/>
                      <a:pt x="52321" y="50788"/>
                    </a:cubicBezTo>
                    <a:cubicBezTo>
                      <a:pt x="52235" y="50788"/>
                      <a:pt x="52123" y="50799"/>
                      <a:pt x="51971" y="50837"/>
                    </a:cubicBezTo>
                    <a:cubicBezTo>
                      <a:pt x="51830" y="50884"/>
                      <a:pt x="51715" y="50910"/>
                      <a:pt x="51631" y="50910"/>
                    </a:cubicBezTo>
                    <a:cubicBezTo>
                      <a:pt x="51416" y="50910"/>
                      <a:pt x="51398" y="50744"/>
                      <a:pt x="51637" y="50337"/>
                    </a:cubicBezTo>
                    <a:cubicBezTo>
                      <a:pt x="51938" y="49770"/>
                      <a:pt x="51737" y="49603"/>
                      <a:pt x="51671" y="49203"/>
                    </a:cubicBezTo>
                    <a:cubicBezTo>
                      <a:pt x="51604" y="48802"/>
                      <a:pt x="52238" y="48536"/>
                      <a:pt x="51204" y="48469"/>
                    </a:cubicBezTo>
                    <a:cubicBezTo>
                      <a:pt x="50667" y="48452"/>
                      <a:pt x="50400" y="48389"/>
                      <a:pt x="50165" y="48389"/>
                    </a:cubicBezTo>
                    <a:cubicBezTo>
                      <a:pt x="49947" y="48389"/>
                      <a:pt x="49756" y="48443"/>
                      <a:pt x="49402" y="48636"/>
                    </a:cubicBezTo>
                    <a:cubicBezTo>
                      <a:pt x="48702" y="49036"/>
                      <a:pt x="48135" y="49470"/>
                      <a:pt x="48135" y="49470"/>
                    </a:cubicBezTo>
                    <a:lnTo>
                      <a:pt x="47401" y="49069"/>
                    </a:lnTo>
                    <a:cubicBezTo>
                      <a:pt x="47101" y="48736"/>
                      <a:pt x="46767" y="48402"/>
                      <a:pt x="46434" y="48135"/>
                    </a:cubicBezTo>
                    <a:cubicBezTo>
                      <a:pt x="46167" y="48102"/>
                      <a:pt x="45933" y="48069"/>
                      <a:pt x="45666" y="48069"/>
                    </a:cubicBezTo>
                    <a:cubicBezTo>
                      <a:pt x="45566" y="47768"/>
                      <a:pt x="45566" y="47435"/>
                      <a:pt x="45600" y="47101"/>
                    </a:cubicBezTo>
                    <a:cubicBezTo>
                      <a:pt x="45676" y="46748"/>
                      <a:pt x="45617" y="46585"/>
                      <a:pt x="45454" y="46585"/>
                    </a:cubicBezTo>
                    <a:cubicBezTo>
                      <a:pt x="45402" y="46585"/>
                      <a:pt x="45339" y="46602"/>
                      <a:pt x="45266" y="46634"/>
                    </a:cubicBezTo>
                    <a:cubicBezTo>
                      <a:pt x="44933" y="46801"/>
                      <a:pt x="44366" y="47101"/>
                      <a:pt x="44366" y="47101"/>
                    </a:cubicBezTo>
                    <a:cubicBezTo>
                      <a:pt x="43865" y="47168"/>
                      <a:pt x="43365" y="47301"/>
                      <a:pt x="42898" y="47535"/>
                    </a:cubicBezTo>
                    <a:cubicBezTo>
                      <a:pt x="42431" y="47782"/>
                      <a:pt x="42303" y="47961"/>
                      <a:pt x="41771" y="47961"/>
                    </a:cubicBezTo>
                    <a:cubicBezTo>
                      <a:pt x="41656" y="47961"/>
                      <a:pt x="41523" y="47953"/>
                      <a:pt x="41363" y="47935"/>
                    </a:cubicBezTo>
                    <a:cubicBezTo>
                      <a:pt x="41310" y="47929"/>
                      <a:pt x="41259" y="47927"/>
                      <a:pt x="41211" y="47927"/>
                    </a:cubicBezTo>
                    <a:cubicBezTo>
                      <a:pt x="40606" y="47927"/>
                      <a:pt x="40407" y="48345"/>
                      <a:pt x="40051" y="48345"/>
                    </a:cubicBezTo>
                    <a:cubicBezTo>
                      <a:pt x="39942" y="48345"/>
                      <a:pt x="39818" y="48306"/>
                      <a:pt x="39662" y="48202"/>
                    </a:cubicBezTo>
                    <a:cubicBezTo>
                      <a:pt x="38928" y="47735"/>
                      <a:pt x="38561" y="47568"/>
                      <a:pt x="38261" y="47235"/>
                    </a:cubicBezTo>
                    <a:cubicBezTo>
                      <a:pt x="38157" y="47107"/>
                      <a:pt x="38064" y="47048"/>
                      <a:pt x="37992" y="47048"/>
                    </a:cubicBezTo>
                    <a:cubicBezTo>
                      <a:pt x="37858" y="47048"/>
                      <a:pt x="37796" y="47254"/>
                      <a:pt x="37861" y="47602"/>
                    </a:cubicBezTo>
                    <a:cubicBezTo>
                      <a:pt x="37961" y="48135"/>
                      <a:pt x="38628" y="48035"/>
                      <a:pt x="37928" y="48269"/>
                    </a:cubicBezTo>
                    <a:cubicBezTo>
                      <a:pt x="37227" y="48536"/>
                      <a:pt x="36860" y="48169"/>
                      <a:pt x="36994" y="48969"/>
                    </a:cubicBezTo>
                    <a:cubicBezTo>
                      <a:pt x="37127" y="49770"/>
                      <a:pt x="37160" y="50304"/>
                      <a:pt x="36927" y="50304"/>
                    </a:cubicBezTo>
                    <a:cubicBezTo>
                      <a:pt x="36460" y="50137"/>
                      <a:pt x="36293" y="49570"/>
                      <a:pt x="36560" y="49203"/>
                    </a:cubicBezTo>
                    <a:cubicBezTo>
                      <a:pt x="36994" y="48669"/>
                      <a:pt x="36593" y="48402"/>
                      <a:pt x="36593" y="48402"/>
                    </a:cubicBezTo>
                    <a:cubicBezTo>
                      <a:pt x="36593" y="48402"/>
                      <a:pt x="36760" y="48002"/>
                      <a:pt x="36994" y="47969"/>
                    </a:cubicBezTo>
                    <a:cubicBezTo>
                      <a:pt x="37214" y="47937"/>
                      <a:pt x="37435" y="47429"/>
                      <a:pt x="37065" y="47429"/>
                    </a:cubicBezTo>
                    <a:cubicBezTo>
                      <a:pt x="37043" y="47429"/>
                      <a:pt x="37020" y="47431"/>
                      <a:pt x="36994" y="47435"/>
                    </a:cubicBezTo>
                    <a:cubicBezTo>
                      <a:pt x="36880" y="47458"/>
                      <a:pt x="36793" y="47463"/>
                      <a:pt x="36726" y="47463"/>
                    </a:cubicBezTo>
                    <a:cubicBezTo>
                      <a:pt x="36665" y="47463"/>
                      <a:pt x="36619" y="47458"/>
                      <a:pt x="36584" y="47458"/>
                    </a:cubicBezTo>
                    <a:cubicBezTo>
                      <a:pt x="36490" y="47458"/>
                      <a:pt x="36468" y="47492"/>
                      <a:pt x="36393" y="47735"/>
                    </a:cubicBezTo>
                    <a:cubicBezTo>
                      <a:pt x="36260" y="48169"/>
                      <a:pt x="36160" y="48269"/>
                      <a:pt x="35659" y="48402"/>
                    </a:cubicBezTo>
                    <a:cubicBezTo>
                      <a:pt x="35192" y="48536"/>
                      <a:pt x="35126" y="48402"/>
                      <a:pt x="34759" y="48636"/>
                    </a:cubicBezTo>
                    <a:cubicBezTo>
                      <a:pt x="34392" y="48903"/>
                      <a:pt x="34759" y="49003"/>
                      <a:pt x="34225" y="49003"/>
                    </a:cubicBezTo>
                    <a:cubicBezTo>
                      <a:pt x="33691" y="49003"/>
                      <a:pt x="33524" y="49169"/>
                      <a:pt x="33524" y="49570"/>
                    </a:cubicBezTo>
                    <a:cubicBezTo>
                      <a:pt x="33524" y="50003"/>
                      <a:pt x="33358" y="50003"/>
                      <a:pt x="33124" y="50270"/>
                    </a:cubicBezTo>
                    <a:cubicBezTo>
                      <a:pt x="32891" y="50537"/>
                      <a:pt x="32824" y="50570"/>
                      <a:pt x="32657" y="50771"/>
                    </a:cubicBezTo>
                    <a:cubicBezTo>
                      <a:pt x="32557" y="50904"/>
                      <a:pt x="32490" y="51037"/>
                      <a:pt x="32490" y="51204"/>
                    </a:cubicBezTo>
                    <a:cubicBezTo>
                      <a:pt x="32465" y="51279"/>
                      <a:pt x="32347" y="51317"/>
                      <a:pt x="32232" y="51317"/>
                    </a:cubicBezTo>
                    <a:cubicBezTo>
                      <a:pt x="32194" y="51317"/>
                      <a:pt x="32157" y="51313"/>
                      <a:pt x="32123" y="51304"/>
                    </a:cubicBezTo>
                    <a:cubicBezTo>
                      <a:pt x="31990" y="51238"/>
                      <a:pt x="31823" y="51004"/>
                      <a:pt x="31356" y="50704"/>
                    </a:cubicBezTo>
                    <a:cubicBezTo>
                      <a:pt x="31021" y="50460"/>
                      <a:pt x="30601" y="50299"/>
                      <a:pt x="30175" y="50299"/>
                    </a:cubicBezTo>
                    <a:cubicBezTo>
                      <a:pt x="30135" y="50299"/>
                      <a:pt x="30095" y="50301"/>
                      <a:pt x="30055" y="50304"/>
                    </a:cubicBezTo>
                    <a:cubicBezTo>
                      <a:pt x="29569" y="50304"/>
                      <a:pt x="29181" y="51112"/>
                      <a:pt x="28597" y="51112"/>
                    </a:cubicBezTo>
                    <a:cubicBezTo>
                      <a:pt x="28500" y="51112"/>
                      <a:pt x="28397" y="51090"/>
                      <a:pt x="28287" y="51037"/>
                    </a:cubicBezTo>
                    <a:cubicBezTo>
                      <a:pt x="27887" y="50837"/>
                      <a:pt x="27520" y="50604"/>
                      <a:pt x="27187" y="50337"/>
                    </a:cubicBezTo>
                    <a:cubicBezTo>
                      <a:pt x="26786" y="50037"/>
                      <a:pt x="26886" y="50003"/>
                      <a:pt x="26820" y="49603"/>
                    </a:cubicBezTo>
                    <a:cubicBezTo>
                      <a:pt x="26720" y="49236"/>
                      <a:pt x="26586" y="49203"/>
                      <a:pt x="26786" y="48869"/>
                    </a:cubicBezTo>
                    <a:cubicBezTo>
                      <a:pt x="26986" y="48536"/>
                      <a:pt x="27020" y="48335"/>
                      <a:pt x="26986" y="47702"/>
                    </a:cubicBezTo>
                    <a:cubicBezTo>
                      <a:pt x="26953" y="47068"/>
                      <a:pt x="27453" y="46201"/>
                      <a:pt x="26986" y="45934"/>
                    </a:cubicBezTo>
                    <a:cubicBezTo>
                      <a:pt x="26519" y="45667"/>
                      <a:pt x="27520" y="45634"/>
                      <a:pt x="26052" y="45567"/>
                    </a:cubicBezTo>
                    <a:cubicBezTo>
                      <a:pt x="24875" y="45540"/>
                      <a:pt x="24835" y="45320"/>
                      <a:pt x="24367" y="45320"/>
                    </a:cubicBezTo>
                    <a:cubicBezTo>
                      <a:pt x="24251" y="45320"/>
                      <a:pt x="24109" y="45334"/>
                      <a:pt x="23918" y="45367"/>
                    </a:cubicBezTo>
                    <a:cubicBezTo>
                      <a:pt x="23317" y="45500"/>
                      <a:pt x="22717" y="45567"/>
                      <a:pt x="22116" y="45634"/>
                    </a:cubicBezTo>
                    <a:cubicBezTo>
                      <a:pt x="21816" y="45600"/>
                      <a:pt x="21382" y="45500"/>
                      <a:pt x="21916" y="45033"/>
                    </a:cubicBezTo>
                    <a:cubicBezTo>
                      <a:pt x="22417" y="44566"/>
                      <a:pt x="22583" y="44866"/>
                      <a:pt x="22583" y="44299"/>
                    </a:cubicBezTo>
                    <a:cubicBezTo>
                      <a:pt x="22555" y="43795"/>
                      <a:pt x="22410" y="43385"/>
                      <a:pt x="22542" y="43385"/>
                    </a:cubicBezTo>
                    <a:cubicBezTo>
                      <a:pt x="22567" y="43385"/>
                      <a:pt x="22602" y="43400"/>
                      <a:pt x="22650" y="43432"/>
                    </a:cubicBezTo>
                    <a:cubicBezTo>
                      <a:pt x="22711" y="43466"/>
                      <a:pt x="22767" y="43480"/>
                      <a:pt x="22820" y="43480"/>
                    </a:cubicBezTo>
                    <a:cubicBezTo>
                      <a:pt x="23031" y="43480"/>
                      <a:pt x="23191" y="43251"/>
                      <a:pt x="23351" y="43065"/>
                    </a:cubicBezTo>
                    <a:cubicBezTo>
                      <a:pt x="23551" y="42798"/>
                      <a:pt x="23017" y="42264"/>
                      <a:pt x="23551" y="41797"/>
                    </a:cubicBezTo>
                    <a:cubicBezTo>
                      <a:pt x="24118" y="41364"/>
                      <a:pt x="24551" y="41130"/>
                      <a:pt x="23751" y="41130"/>
                    </a:cubicBezTo>
                    <a:cubicBezTo>
                      <a:pt x="23010" y="41130"/>
                      <a:pt x="23454" y="40814"/>
                      <a:pt x="22789" y="40814"/>
                    </a:cubicBezTo>
                    <a:cubicBezTo>
                      <a:pt x="22706" y="40814"/>
                      <a:pt x="22606" y="40819"/>
                      <a:pt x="22483" y="40830"/>
                    </a:cubicBezTo>
                    <a:cubicBezTo>
                      <a:pt x="21382" y="40930"/>
                      <a:pt x="21449" y="40897"/>
                      <a:pt x="21382" y="41230"/>
                    </a:cubicBezTo>
                    <a:cubicBezTo>
                      <a:pt x="21375" y="41299"/>
                      <a:pt x="21328" y="41319"/>
                      <a:pt x="21264" y="41319"/>
                    </a:cubicBezTo>
                    <a:cubicBezTo>
                      <a:pt x="21173" y="41319"/>
                      <a:pt x="21047" y="41278"/>
                      <a:pt x="20952" y="41278"/>
                    </a:cubicBezTo>
                    <a:cubicBezTo>
                      <a:pt x="20821" y="41278"/>
                      <a:pt x="20751" y="41356"/>
                      <a:pt x="20915" y="41731"/>
                    </a:cubicBezTo>
                    <a:cubicBezTo>
                      <a:pt x="21282" y="42531"/>
                      <a:pt x="21316" y="42965"/>
                      <a:pt x="20982" y="42998"/>
                    </a:cubicBezTo>
                    <a:cubicBezTo>
                      <a:pt x="20682" y="43032"/>
                      <a:pt x="20382" y="43065"/>
                      <a:pt x="20115" y="43132"/>
                    </a:cubicBezTo>
                    <a:cubicBezTo>
                      <a:pt x="19516" y="43257"/>
                      <a:pt x="19085" y="43606"/>
                      <a:pt x="18822" y="43606"/>
                    </a:cubicBezTo>
                    <a:cubicBezTo>
                      <a:pt x="18734" y="43606"/>
                      <a:pt x="18664" y="43566"/>
                      <a:pt x="18614" y="43465"/>
                    </a:cubicBezTo>
                    <a:cubicBezTo>
                      <a:pt x="18414" y="43098"/>
                      <a:pt x="18747" y="42998"/>
                      <a:pt x="18147" y="42998"/>
                    </a:cubicBezTo>
                    <a:cubicBezTo>
                      <a:pt x="17926" y="42998"/>
                      <a:pt x="17777" y="43030"/>
                      <a:pt x="17667" y="43030"/>
                    </a:cubicBezTo>
                    <a:cubicBezTo>
                      <a:pt x="17479" y="43030"/>
                      <a:pt x="17406" y="42937"/>
                      <a:pt x="17280" y="42431"/>
                    </a:cubicBezTo>
                    <a:cubicBezTo>
                      <a:pt x="17079" y="41631"/>
                      <a:pt x="16212" y="40897"/>
                      <a:pt x="16579" y="40897"/>
                    </a:cubicBezTo>
                    <a:cubicBezTo>
                      <a:pt x="16979" y="40897"/>
                      <a:pt x="16913" y="40497"/>
                      <a:pt x="16746" y="40063"/>
                    </a:cubicBezTo>
                    <a:cubicBezTo>
                      <a:pt x="16612" y="39596"/>
                      <a:pt x="16579" y="39096"/>
                      <a:pt x="16612" y="38595"/>
                    </a:cubicBezTo>
                    <a:cubicBezTo>
                      <a:pt x="16612" y="38192"/>
                      <a:pt x="16588" y="37541"/>
                      <a:pt x="16795" y="37541"/>
                    </a:cubicBezTo>
                    <a:cubicBezTo>
                      <a:pt x="16828" y="37541"/>
                      <a:pt x="16867" y="37558"/>
                      <a:pt x="16913" y="37594"/>
                    </a:cubicBezTo>
                    <a:cubicBezTo>
                      <a:pt x="17025" y="37696"/>
                      <a:pt x="17104" y="37744"/>
                      <a:pt x="17158" y="37744"/>
                    </a:cubicBezTo>
                    <a:cubicBezTo>
                      <a:pt x="17265" y="37744"/>
                      <a:pt x="17280" y="37559"/>
                      <a:pt x="17280" y="37228"/>
                    </a:cubicBezTo>
                    <a:cubicBezTo>
                      <a:pt x="17280" y="36727"/>
                      <a:pt x="16879" y="36394"/>
                      <a:pt x="17179" y="35960"/>
                    </a:cubicBezTo>
                    <a:cubicBezTo>
                      <a:pt x="17480" y="35560"/>
                      <a:pt x="17146" y="35560"/>
                      <a:pt x="17813" y="35293"/>
                    </a:cubicBezTo>
                    <a:cubicBezTo>
                      <a:pt x="18480" y="35059"/>
                      <a:pt x="18280" y="35026"/>
                      <a:pt x="18947" y="34993"/>
                    </a:cubicBezTo>
                    <a:cubicBezTo>
                      <a:pt x="19033" y="34988"/>
                      <a:pt x="19106" y="34987"/>
                      <a:pt x="19171" y="34987"/>
                    </a:cubicBezTo>
                    <a:cubicBezTo>
                      <a:pt x="19339" y="34987"/>
                      <a:pt x="19443" y="34997"/>
                      <a:pt x="19521" y="34997"/>
                    </a:cubicBezTo>
                    <a:cubicBezTo>
                      <a:pt x="19647" y="34997"/>
                      <a:pt x="19704" y="34970"/>
                      <a:pt x="19848" y="34826"/>
                    </a:cubicBezTo>
                    <a:cubicBezTo>
                      <a:pt x="20060" y="34588"/>
                      <a:pt x="19957" y="34203"/>
                      <a:pt x="20071" y="34203"/>
                    </a:cubicBezTo>
                    <a:cubicBezTo>
                      <a:pt x="20101" y="34203"/>
                      <a:pt x="20146" y="34230"/>
                      <a:pt x="20215" y="34292"/>
                    </a:cubicBezTo>
                    <a:cubicBezTo>
                      <a:pt x="20390" y="34449"/>
                      <a:pt x="20418" y="34497"/>
                      <a:pt x="20506" y="34497"/>
                    </a:cubicBezTo>
                    <a:cubicBezTo>
                      <a:pt x="20586" y="34497"/>
                      <a:pt x="20715" y="34457"/>
                      <a:pt x="21049" y="34426"/>
                    </a:cubicBezTo>
                    <a:cubicBezTo>
                      <a:pt x="21091" y="34423"/>
                      <a:pt x="21132" y="34423"/>
                      <a:pt x="21171" y="34423"/>
                    </a:cubicBezTo>
                    <a:cubicBezTo>
                      <a:pt x="21437" y="34423"/>
                      <a:pt x="21656" y="34463"/>
                      <a:pt x="21821" y="34463"/>
                    </a:cubicBezTo>
                    <a:cubicBezTo>
                      <a:pt x="22025" y="34463"/>
                      <a:pt x="22149" y="34401"/>
                      <a:pt x="22183" y="34125"/>
                    </a:cubicBezTo>
                    <a:cubicBezTo>
                      <a:pt x="22283" y="33625"/>
                      <a:pt x="21983" y="33558"/>
                      <a:pt x="22817" y="33525"/>
                    </a:cubicBezTo>
                    <a:cubicBezTo>
                      <a:pt x="23351" y="33458"/>
                      <a:pt x="23851" y="33425"/>
                      <a:pt x="24385" y="33425"/>
                    </a:cubicBezTo>
                    <a:cubicBezTo>
                      <a:pt x="24407" y="33427"/>
                      <a:pt x="24429" y="33428"/>
                      <a:pt x="24449" y="33428"/>
                    </a:cubicBezTo>
                    <a:cubicBezTo>
                      <a:pt x="24603" y="33428"/>
                      <a:pt x="24680" y="33374"/>
                      <a:pt x="24731" y="33374"/>
                    </a:cubicBezTo>
                    <a:cubicBezTo>
                      <a:pt x="24781" y="33374"/>
                      <a:pt x="24805" y="33425"/>
                      <a:pt x="24852" y="33625"/>
                    </a:cubicBezTo>
                    <a:cubicBezTo>
                      <a:pt x="24888" y="33858"/>
                      <a:pt x="25020" y="33918"/>
                      <a:pt x="25187" y="33918"/>
                    </a:cubicBezTo>
                    <a:cubicBezTo>
                      <a:pt x="25330" y="33918"/>
                      <a:pt x="25498" y="33874"/>
                      <a:pt x="25652" y="33858"/>
                    </a:cubicBezTo>
                    <a:cubicBezTo>
                      <a:pt x="25886" y="33807"/>
                      <a:pt x="25958" y="33553"/>
                      <a:pt x="26104" y="33553"/>
                    </a:cubicBezTo>
                    <a:cubicBezTo>
                      <a:pt x="26146" y="33553"/>
                      <a:pt x="26193" y="33573"/>
                      <a:pt x="26253" y="33625"/>
                    </a:cubicBezTo>
                    <a:cubicBezTo>
                      <a:pt x="26553" y="33892"/>
                      <a:pt x="27153" y="34192"/>
                      <a:pt x="27287" y="34459"/>
                    </a:cubicBezTo>
                    <a:cubicBezTo>
                      <a:pt x="27453" y="34759"/>
                      <a:pt x="27520" y="35093"/>
                      <a:pt x="27420" y="35393"/>
                    </a:cubicBezTo>
                    <a:cubicBezTo>
                      <a:pt x="27287" y="35893"/>
                      <a:pt x="27020" y="36060"/>
                      <a:pt x="27353" y="36327"/>
                    </a:cubicBezTo>
                    <a:cubicBezTo>
                      <a:pt x="27654" y="36594"/>
                      <a:pt x="27787" y="36460"/>
                      <a:pt x="27820" y="36827"/>
                    </a:cubicBezTo>
                    <a:cubicBezTo>
                      <a:pt x="27854" y="37228"/>
                      <a:pt x="28154" y="37561"/>
                      <a:pt x="28187" y="37728"/>
                    </a:cubicBezTo>
                    <a:cubicBezTo>
                      <a:pt x="28215" y="37893"/>
                      <a:pt x="28491" y="38012"/>
                      <a:pt x="28662" y="38012"/>
                    </a:cubicBezTo>
                    <a:cubicBezTo>
                      <a:pt x="28699" y="38012"/>
                      <a:pt x="28731" y="38007"/>
                      <a:pt x="28754" y="37995"/>
                    </a:cubicBezTo>
                    <a:cubicBezTo>
                      <a:pt x="28921" y="37961"/>
                      <a:pt x="29422" y="37494"/>
                      <a:pt x="29055" y="36160"/>
                    </a:cubicBezTo>
                    <a:cubicBezTo>
                      <a:pt x="28654" y="34792"/>
                      <a:pt x="28888" y="34726"/>
                      <a:pt x="28721" y="33992"/>
                    </a:cubicBezTo>
                    <a:cubicBezTo>
                      <a:pt x="28521" y="33258"/>
                      <a:pt x="28387" y="33158"/>
                      <a:pt x="28854" y="32491"/>
                    </a:cubicBezTo>
                    <a:cubicBezTo>
                      <a:pt x="29321" y="31857"/>
                      <a:pt x="29422" y="31590"/>
                      <a:pt x="29955" y="31357"/>
                    </a:cubicBezTo>
                    <a:cubicBezTo>
                      <a:pt x="30456" y="31157"/>
                      <a:pt x="30856" y="30790"/>
                      <a:pt x="31089" y="30323"/>
                    </a:cubicBezTo>
                    <a:cubicBezTo>
                      <a:pt x="31390" y="29822"/>
                      <a:pt x="31857" y="29455"/>
                      <a:pt x="32390" y="29255"/>
                    </a:cubicBezTo>
                    <a:cubicBezTo>
                      <a:pt x="32924" y="29022"/>
                      <a:pt x="32490" y="28955"/>
                      <a:pt x="32490" y="28721"/>
                    </a:cubicBezTo>
                    <a:cubicBezTo>
                      <a:pt x="32524" y="28455"/>
                      <a:pt x="32824" y="28588"/>
                      <a:pt x="33057" y="28455"/>
                    </a:cubicBezTo>
                    <a:cubicBezTo>
                      <a:pt x="33291" y="28288"/>
                      <a:pt x="33458" y="28254"/>
                      <a:pt x="33324" y="28054"/>
                    </a:cubicBezTo>
                    <a:cubicBezTo>
                      <a:pt x="33294" y="27994"/>
                      <a:pt x="33245" y="27976"/>
                      <a:pt x="33193" y="27976"/>
                    </a:cubicBezTo>
                    <a:cubicBezTo>
                      <a:pt x="33119" y="27976"/>
                      <a:pt x="33037" y="28012"/>
                      <a:pt x="32991" y="28012"/>
                    </a:cubicBezTo>
                    <a:cubicBezTo>
                      <a:pt x="32963" y="28012"/>
                      <a:pt x="32949" y="27998"/>
                      <a:pt x="32957" y="27954"/>
                    </a:cubicBezTo>
                    <a:cubicBezTo>
                      <a:pt x="33024" y="27787"/>
                      <a:pt x="33524" y="27487"/>
                      <a:pt x="33391" y="27320"/>
                    </a:cubicBezTo>
                    <a:cubicBezTo>
                      <a:pt x="33294" y="27223"/>
                      <a:pt x="33163" y="27171"/>
                      <a:pt x="33037" y="27171"/>
                    </a:cubicBezTo>
                    <a:cubicBezTo>
                      <a:pt x="32947" y="27171"/>
                      <a:pt x="32860" y="27198"/>
                      <a:pt x="32791" y="27254"/>
                    </a:cubicBezTo>
                    <a:cubicBezTo>
                      <a:pt x="32694" y="27297"/>
                      <a:pt x="32600" y="27316"/>
                      <a:pt x="32523" y="27316"/>
                    </a:cubicBezTo>
                    <a:cubicBezTo>
                      <a:pt x="32360" y="27316"/>
                      <a:pt x="32267" y="27233"/>
                      <a:pt x="32357" y="27120"/>
                    </a:cubicBezTo>
                    <a:cubicBezTo>
                      <a:pt x="32490" y="26953"/>
                      <a:pt x="32657" y="27220"/>
                      <a:pt x="32590" y="26720"/>
                    </a:cubicBezTo>
                    <a:cubicBezTo>
                      <a:pt x="32557" y="26220"/>
                      <a:pt x="32190" y="25552"/>
                      <a:pt x="32357" y="25286"/>
                    </a:cubicBezTo>
                    <a:cubicBezTo>
                      <a:pt x="32457" y="25152"/>
                      <a:pt x="32515" y="25019"/>
                      <a:pt x="32553" y="25019"/>
                    </a:cubicBezTo>
                    <a:cubicBezTo>
                      <a:pt x="32590" y="25019"/>
                      <a:pt x="32607" y="25152"/>
                      <a:pt x="32624" y="25552"/>
                    </a:cubicBezTo>
                    <a:cubicBezTo>
                      <a:pt x="32653" y="26227"/>
                      <a:pt x="32579" y="26928"/>
                      <a:pt x="32788" y="26928"/>
                    </a:cubicBezTo>
                    <a:cubicBezTo>
                      <a:pt x="32817" y="26928"/>
                      <a:pt x="32851" y="26915"/>
                      <a:pt x="32891" y="26887"/>
                    </a:cubicBezTo>
                    <a:cubicBezTo>
                      <a:pt x="33258" y="26653"/>
                      <a:pt x="33558" y="26486"/>
                      <a:pt x="33391" y="26019"/>
                    </a:cubicBezTo>
                    <a:cubicBezTo>
                      <a:pt x="33229" y="25640"/>
                      <a:pt x="33000" y="25415"/>
                      <a:pt x="33116" y="25415"/>
                    </a:cubicBezTo>
                    <a:cubicBezTo>
                      <a:pt x="33143" y="25415"/>
                      <a:pt x="33189" y="25427"/>
                      <a:pt x="33258" y="25452"/>
                    </a:cubicBezTo>
                    <a:cubicBezTo>
                      <a:pt x="33517" y="25582"/>
                      <a:pt x="33534" y="25913"/>
                      <a:pt x="33655" y="25913"/>
                    </a:cubicBezTo>
                    <a:cubicBezTo>
                      <a:pt x="33689" y="25913"/>
                      <a:pt x="33732" y="25886"/>
                      <a:pt x="33791" y="25819"/>
                    </a:cubicBezTo>
                    <a:cubicBezTo>
                      <a:pt x="34058" y="25519"/>
                      <a:pt x="34425" y="25186"/>
                      <a:pt x="34225" y="24919"/>
                    </a:cubicBezTo>
                    <a:cubicBezTo>
                      <a:pt x="33991" y="24652"/>
                      <a:pt x="34158" y="24352"/>
                      <a:pt x="34192" y="24185"/>
                    </a:cubicBezTo>
                    <a:cubicBezTo>
                      <a:pt x="34192" y="24018"/>
                      <a:pt x="33891" y="23785"/>
                      <a:pt x="34325" y="23785"/>
                    </a:cubicBezTo>
                    <a:cubicBezTo>
                      <a:pt x="34568" y="23785"/>
                      <a:pt x="34790" y="23858"/>
                      <a:pt x="34973" y="23858"/>
                    </a:cubicBezTo>
                    <a:cubicBezTo>
                      <a:pt x="35117" y="23858"/>
                      <a:pt x="35238" y="23813"/>
                      <a:pt x="35326" y="23651"/>
                    </a:cubicBezTo>
                    <a:cubicBezTo>
                      <a:pt x="35488" y="23354"/>
                      <a:pt x="35628" y="23232"/>
                      <a:pt x="35516" y="23232"/>
                    </a:cubicBezTo>
                    <a:cubicBezTo>
                      <a:pt x="35489" y="23232"/>
                      <a:pt x="35449" y="23238"/>
                      <a:pt x="35392" y="23251"/>
                    </a:cubicBezTo>
                    <a:cubicBezTo>
                      <a:pt x="35159" y="23280"/>
                      <a:pt x="34874" y="23463"/>
                      <a:pt x="34695" y="23463"/>
                    </a:cubicBezTo>
                    <a:cubicBezTo>
                      <a:pt x="34669" y="23463"/>
                      <a:pt x="34646" y="23459"/>
                      <a:pt x="34625" y="23451"/>
                    </a:cubicBezTo>
                    <a:cubicBezTo>
                      <a:pt x="34458" y="23418"/>
                      <a:pt x="34959" y="23151"/>
                      <a:pt x="35359" y="23051"/>
                    </a:cubicBezTo>
                    <a:cubicBezTo>
                      <a:pt x="35793" y="22951"/>
                      <a:pt x="35392" y="22851"/>
                      <a:pt x="35793" y="22851"/>
                    </a:cubicBezTo>
                    <a:cubicBezTo>
                      <a:pt x="35844" y="22846"/>
                      <a:pt x="35897" y="22845"/>
                      <a:pt x="35950" y="22845"/>
                    </a:cubicBezTo>
                    <a:cubicBezTo>
                      <a:pt x="36088" y="22845"/>
                      <a:pt x="36229" y="22855"/>
                      <a:pt x="36351" y="22855"/>
                    </a:cubicBezTo>
                    <a:cubicBezTo>
                      <a:pt x="36548" y="22855"/>
                      <a:pt x="36693" y="22828"/>
                      <a:pt x="36693" y="22684"/>
                    </a:cubicBezTo>
                    <a:cubicBezTo>
                      <a:pt x="36722" y="22453"/>
                      <a:pt x="36427" y="22197"/>
                      <a:pt x="36238" y="22197"/>
                    </a:cubicBezTo>
                    <a:cubicBezTo>
                      <a:pt x="36209" y="22197"/>
                      <a:pt x="36182" y="22203"/>
                      <a:pt x="36160" y="22217"/>
                    </a:cubicBezTo>
                    <a:cubicBezTo>
                      <a:pt x="36128" y="22233"/>
                      <a:pt x="36099" y="22241"/>
                      <a:pt x="36072" y="22241"/>
                    </a:cubicBezTo>
                    <a:cubicBezTo>
                      <a:pt x="35985" y="22241"/>
                      <a:pt x="35926" y="22154"/>
                      <a:pt x="35926" y="21950"/>
                    </a:cubicBezTo>
                    <a:cubicBezTo>
                      <a:pt x="35960" y="21716"/>
                      <a:pt x="36226" y="21583"/>
                      <a:pt x="36360" y="21283"/>
                    </a:cubicBezTo>
                    <a:cubicBezTo>
                      <a:pt x="36527" y="20949"/>
                      <a:pt x="36793" y="20649"/>
                      <a:pt x="37094" y="20449"/>
                    </a:cubicBezTo>
                    <a:cubicBezTo>
                      <a:pt x="37120" y="20433"/>
                      <a:pt x="37155" y="20427"/>
                      <a:pt x="37195" y="20427"/>
                    </a:cubicBezTo>
                    <a:cubicBezTo>
                      <a:pt x="37305" y="20427"/>
                      <a:pt x="37456" y="20471"/>
                      <a:pt x="37588" y="20471"/>
                    </a:cubicBezTo>
                    <a:cubicBezTo>
                      <a:pt x="37712" y="20471"/>
                      <a:pt x="37820" y="20432"/>
                      <a:pt x="37861" y="20282"/>
                    </a:cubicBezTo>
                    <a:cubicBezTo>
                      <a:pt x="37961" y="19915"/>
                      <a:pt x="37994" y="19782"/>
                      <a:pt x="38028" y="19748"/>
                    </a:cubicBezTo>
                    <a:cubicBezTo>
                      <a:pt x="38040" y="19742"/>
                      <a:pt x="38057" y="19741"/>
                      <a:pt x="38077" y="19741"/>
                    </a:cubicBezTo>
                    <a:cubicBezTo>
                      <a:pt x="38099" y="19741"/>
                      <a:pt x="38125" y="19742"/>
                      <a:pt x="38153" y="19742"/>
                    </a:cubicBezTo>
                    <a:cubicBezTo>
                      <a:pt x="38239" y="19742"/>
                      <a:pt x="38346" y="19725"/>
                      <a:pt x="38428" y="19582"/>
                    </a:cubicBezTo>
                    <a:cubicBezTo>
                      <a:pt x="38503" y="19407"/>
                      <a:pt x="38615" y="19084"/>
                      <a:pt x="38680" y="19084"/>
                    </a:cubicBezTo>
                    <a:cubicBezTo>
                      <a:pt x="38703" y="19084"/>
                      <a:pt x="38720" y="19122"/>
                      <a:pt x="38728" y="19215"/>
                    </a:cubicBezTo>
                    <a:cubicBezTo>
                      <a:pt x="38747" y="19422"/>
                      <a:pt x="38723" y="19523"/>
                      <a:pt x="38753" y="19523"/>
                    </a:cubicBezTo>
                    <a:cubicBezTo>
                      <a:pt x="38777" y="19523"/>
                      <a:pt x="38831" y="19464"/>
                      <a:pt x="38962" y="19348"/>
                    </a:cubicBezTo>
                    <a:cubicBezTo>
                      <a:pt x="39220" y="19167"/>
                      <a:pt x="39338" y="18906"/>
                      <a:pt x="39394" y="18906"/>
                    </a:cubicBezTo>
                    <a:cubicBezTo>
                      <a:pt x="39410" y="18906"/>
                      <a:pt x="39421" y="18928"/>
                      <a:pt x="39429" y="18981"/>
                    </a:cubicBezTo>
                    <a:cubicBezTo>
                      <a:pt x="39452" y="19124"/>
                      <a:pt x="39510" y="19250"/>
                      <a:pt x="39590" y="19250"/>
                    </a:cubicBezTo>
                    <a:cubicBezTo>
                      <a:pt x="39622" y="19250"/>
                      <a:pt x="39657" y="19229"/>
                      <a:pt x="39696" y="19181"/>
                    </a:cubicBezTo>
                    <a:cubicBezTo>
                      <a:pt x="39716" y="19161"/>
                      <a:pt x="39732" y="19152"/>
                      <a:pt x="39745" y="19152"/>
                    </a:cubicBezTo>
                    <a:cubicBezTo>
                      <a:pt x="39816" y="19152"/>
                      <a:pt x="39770" y="19420"/>
                      <a:pt x="39629" y="19448"/>
                    </a:cubicBezTo>
                    <a:cubicBezTo>
                      <a:pt x="39621" y="19449"/>
                      <a:pt x="39614" y="19450"/>
                      <a:pt x="39606" y="19450"/>
                    </a:cubicBezTo>
                    <a:cubicBezTo>
                      <a:pt x="39473" y="19450"/>
                      <a:pt x="39284" y="19287"/>
                      <a:pt x="39176" y="19287"/>
                    </a:cubicBezTo>
                    <a:cubicBezTo>
                      <a:pt x="39118" y="19287"/>
                      <a:pt x="39084" y="19335"/>
                      <a:pt x="39095" y="19481"/>
                    </a:cubicBezTo>
                    <a:cubicBezTo>
                      <a:pt x="39128" y="19882"/>
                      <a:pt x="38962" y="19615"/>
                      <a:pt x="38928" y="19948"/>
                    </a:cubicBezTo>
                    <a:cubicBezTo>
                      <a:pt x="38901" y="20248"/>
                      <a:pt x="38896" y="20813"/>
                      <a:pt x="39130" y="20813"/>
                    </a:cubicBezTo>
                    <a:cubicBezTo>
                      <a:pt x="39183" y="20813"/>
                      <a:pt x="39248" y="20784"/>
                      <a:pt x="39329" y="20716"/>
                    </a:cubicBezTo>
                    <a:cubicBezTo>
                      <a:pt x="39796" y="20349"/>
                      <a:pt x="39696" y="20049"/>
                      <a:pt x="40029" y="19815"/>
                    </a:cubicBezTo>
                    <a:cubicBezTo>
                      <a:pt x="40296" y="19648"/>
                      <a:pt x="40563" y="19481"/>
                      <a:pt x="40830" y="19348"/>
                    </a:cubicBezTo>
                    <a:lnTo>
                      <a:pt x="41297" y="18781"/>
                    </a:lnTo>
                    <a:cubicBezTo>
                      <a:pt x="41297" y="18781"/>
                      <a:pt x="41664" y="18547"/>
                      <a:pt x="41263" y="18547"/>
                    </a:cubicBezTo>
                    <a:cubicBezTo>
                      <a:pt x="41016" y="18547"/>
                      <a:pt x="40953" y="18526"/>
                      <a:pt x="40889" y="18526"/>
                    </a:cubicBezTo>
                    <a:cubicBezTo>
                      <a:pt x="40841" y="18526"/>
                      <a:pt x="40792" y="18538"/>
                      <a:pt x="40663" y="18581"/>
                    </a:cubicBezTo>
                    <a:cubicBezTo>
                      <a:pt x="40517" y="18625"/>
                      <a:pt x="40410" y="18649"/>
                      <a:pt x="40321" y="18649"/>
                    </a:cubicBezTo>
                    <a:cubicBezTo>
                      <a:pt x="40207" y="18649"/>
                      <a:pt x="40123" y="18608"/>
                      <a:pt x="40029" y="18514"/>
                    </a:cubicBezTo>
                    <a:cubicBezTo>
                      <a:pt x="39900" y="18385"/>
                      <a:pt x="39891" y="18336"/>
                      <a:pt x="39722" y="18336"/>
                    </a:cubicBezTo>
                    <a:cubicBezTo>
                      <a:pt x="39673" y="18336"/>
                      <a:pt x="39611" y="18340"/>
                      <a:pt x="39529" y="18347"/>
                    </a:cubicBezTo>
                    <a:cubicBezTo>
                      <a:pt x="39459" y="18347"/>
                      <a:pt x="39401" y="18350"/>
                      <a:pt x="39352" y="18350"/>
                    </a:cubicBezTo>
                    <a:cubicBezTo>
                      <a:pt x="39143" y="18350"/>
                      <a:pt x="39090" y="18306"/>
                      <a:pt x="38928" y="17847"/>
                    </a:cubicBezTo>
                    <a:cubicBezTo>
                      <a:pt x="38762" y="17313"/>
                      <a:pt x="39329" y="17347"/>
                      <a:pt x="38762" y="17313"/>
                    </a:cubicBezTo>
                    <a:cubicBezTo>
                      <a:pt x="38673" y="17291"/>
                      <a:pt x="38580" y="17280"/>
                      <a:pt x="38486" y="17280"/>
                    </a:cubicBezTo>
                    <a:cubicBezTo>
                      <a:pt x="38298" y="17280"/>
                      <a:pt x="38106" y="17324"/>
                      <a:pt x="37928" y="17413"/>
                    </a:cubicBezTo>
                    <a:cubicBezTo>
                      <a:pt x="37836" y="17441"/>
                      <a:pt x="37759" y="17453"/>
                      <a:pt x="37701" y="17453"/>
                    </a:cubicBezTo>
                    <a:cubicBezTo>
                      <a:pt x="37548" y="17453"/>
                      <a:pt x="37525" y="17367"/>
                      <a:pt x="37694" y="17247"/>
                    </a:cubicBezTo>
                    <a:cubicBezTo>
                      <a:pt x="37894" y="17080"/>
                      <a:pt x="38161" y="17146"/>
                      <a:pt x="38461" y="17013"/>
                    </a:cubicBezTo>
                    <a:cubicBezTo>
                      <a:pt x="38762" y="16880"/>
                      <a:pt x="39229" y="16913"/>
                      <a:pt x="38962" y="16613"/>
                    </a:cubicBezTo>
                    <a:cubicBezTo>
                      <a:pt x="38762" y="16379"/>
                      <a:pt x="38461" y="16246"/>
                      <a:pt x="38161" y="16179"/>
                    </a:cubicBezTo>
                    <a:lnTo>
                      <a:pt x="37060" y="16646"/>
                    </a:lnTo>
                    <a:lnTo>
                      <a:pt x="36326" y="17280"/>
                    </a:lnTo>
                    <a:lnTo>
                      <a:pt x="35759" y="18080"/>
                    </a:lnTo>
                    <a:cubicBezTo>
                      <a:pt x="35608" y="18254"/>
                      <a:pt x="35400" y="18427"/>
                      <a:pt x="35337" y="18427"/>
                    </a:cubicBezTo>
                    <a:cubicBezTo>
                      <a:pt x="35303" y="18427"/>
                      <a:pt x="35311" y="18376"/>
                      <a:pt x="35392" y="18247"/>
                    </a:cubicBezTo>
                    <a:cubicBezTo>
                      <a:pt x="35593" y="17814"/>
                      <a:pt x="35859" y="17380"/>
                      <a:pt x="36160" y="17013"/>
                    </a:cubicBezTo>
                    <a:cubicBezTo>
                      <a:pt x="36393" y="16746"/>
                      <a:pt x="36660" y="16546"/>
                      <a:pt x="36927" y="16346"/>
                    </a:cubicBezTo>
                    <a:cubicBezTo>
                      <a:pt x="37194" y="16112"/>
                      <a:pt x="37194" y="15512"/>
                      <a:pt x="37561" y="15445"/>
                    </a:cubicBezTo>
                    <a:cubicBezTo>
                      <a:pt x="37961" y="15379"/>
                      <a:pt x="38328" y="15412"/>
                      <a:pt x="38995" y="15345"/>
                    </a:cubicBezTo>
                    <a:cubicBezTo>
                      <a:pt x="39562" y="15312"/>
                      <a:pt x="40163" y="15212"/>
                      <a:pt x="40696" y="15078"/>
                    </a:cubicBezTo>
                    <a:cubicBezTo>
                      <a:pt x="40963" y="14945"/>
                      <a:pt x="40996" y="14745"/>
                      <a:pt x="41063" y="14511"/>
                    </a:cubicBezTo>
                    <a:cubicBezTo>
                      <a:pt x="41163" y="14244"/>
                      <a:pt x="41197" y="14311"/>
                      <a:pt x="41564" y="14211"/>
                    </a:cubicBezTo>
                    <a:cubicBezTo>
                      <a:pt x="41930" y="14111"/>
                      <a:pt x="41930" y="13677"/>
                      <a:pt x="41930" y="13444"/>
                    </a:cubicBezTo>
                    <a:cubicBezTo>
                      <a:pt x="41930" y="13244"/>
                      <a:pt x="41530" y="13144"/>
                      <a:pt x="41463" y="12843"/>
                    </a:cubicBezTo>
                    <a:cubicBezTo>
                      <a:pt x="41411" y="12634"/>
                      <a:pt x="41461" y="12425"/>
                      <a:pt x="41373" y="12425"/>
                    </a:cubicBezTo>
                    <a:cubicBezTo>
                      <a:pt x="41349" y="12425"/>
                      <a:pt x="41314" y="12441"/>
                      <a:pt x="41263" y="12476"/>
                    </a:cubicBezTo>
                    <a:cubicBezTo>
                      <a:pt x="41099" y="12614"/>
                      <a:pt x="41115" y="12886"/>
                      <a:pt x="41051" y="12886"/>
                    </a:cubicBezTo>
                    <a:cubicBezTo>
                      <a:pt x="41038" y="12886"/>
                      <a:pt x="41020" y="12873"/>
                      <a:pt x="40996" y="12843"/>
                    </a:cubicBezTo>
                    <a:cubicBezTo>
                      <a:pt x="40907" y="12724"/>
                      <a:pt x="41140" y="12362"/>
                      <a:pt x="40874" y="12362"/>
                    </a:cubicBezTo>
                    <a:cubicBezTo>
                      <a:pt x="40844" y="12362"/>
                      <a:pt x="40807" y="12366"/>
                      <a:pt x="40763" y="12376"/>
                    </a:cubicBezTo>
                    <a:cubicBezTo>
                      <a:pt x="40363" y="12476"/>
                      <a:pt x="40563" y="12310"/>
                      <a:pt x="40129" y="12777"/>
                    </a:cubicBezTo>
                    <a:cubicBezTo>
                      <a:pt x="39937" y="13001"/>
                      <a:pt x="39783" y="13102"/>
                      <a:pt x="39701" y="13102"/>
                    </a:cubicBezTo>
                    <a:cubicBezTo>
                      <a:pt x="39612" y="13102"/>
                      <a:pt x="39608" y="12984"/>
                      <a:pt x="39729" y="12777"/>
                    </a:cubicBezTo>
                    <a:cubicBezTo>
                      <a:pt x="39962" y="12476"/>
                      <a:pt x="40296" y="12243"/>
                      <a:pt x="40663" y="12076"/>
                    </a:cubicBezTo>
                    <a:cubicBezTo>
                      <a:pt x="40863" y="12009"/>
                      <a:pt x="40363" y="11909"/>
                      <a:pt x="39829" y="11809"/>
                    </a:cubicBezTo>
                    <a:cubicBezTo>
                      <a:pt x="39462" y="11743"/>
                      <a:pt x="39095" y="11609"/>
                      <a:pt x="38828" y="11376"/>
                    </a:cubicBezTo>
                    <a:cubicBezTo>
                      <a:pt x="38695" y="11276"/>
                      <a:pt x="38528" y="11242"/>
                      <a:pt x="38395" y="11242"/>
                    </a:cubicBezTo>
                    <a:cubicBezTo>
                      <a:pt x="38361" y="11242"/>
                      <a:pt x="38261" y="11075"/>
                      <a:pt x="37727" y="10575"/>
                    </a:cubicBezTo>
                    <a:cubicBezTo>
                      <a:pt x="37194" y="10075"/>
                      <a:pt x="36493" y="9408"/>
                      <a:pt x="36160" y="9041"/>
                    </a:cubicBezTo>
                    <a:cubicBezTo>
                      <a:pt x="35924" y="8781"/>
                      <a:pt x="35821" y="8422"/>
                      <a:pt x="35746" y="8422"/>
                    </a:cubicBezTo>
                    <a:cubicBezTo>
                      <a:pt x="35715" y="8422"/>
                      <a:pt x="35689" y="8484"/>
                      <a:pt x="35659" y="8640"/>
                    </a:cubicBezTo>
                    <a:cubicBezTo>
                      <a:pt x="35593" y="9141"/>
                      <a:pt x="35893" y="9408"/>
                      <a:pt x="35526" y="9608"/>
                    </a:cubicBezTo>
                    <a:cubicBezTo>
                      <a:pt x="35192" y="9775"/>
                      <a:pt x="35326" y="9908"/>
                      <a:pt x="34992" y="10008"/>
                    </a:cubicBezTo>
                    <a:cubicBezTo>
                      <a:pt x="34876" y="10043"/>
                      <a:pt x="34816" y="10058"/>
                      <a:pt x="34775" y="10058"/>
                    </a:cubicBezTo>
                    <a:cubicBezTo>
                      <a:pt x="34699" y="10058"/>
                      <a:pt x="34687" y="10007"/>
                      <a:pt x="34492" y="9941"/>
                    </a:cubicBezTo>
                    <a:cubicBezTo>
                      <a:pt x="34430" y="9918"/>
                      <a:pt x="34366" y="9911"/>
                      <a:pt x="34304" y="9911"/>
                    </a:cubicBezTo>
                    <a:cubicBezTo>
                      <a:pt x="34210" y="9911"/>
                      <a:pt x="34121" y="9927"/>
                      <a:pt x="34049" y="9927"/>
                    </a:cubicBezTo>
                    <a:cubicBezTo>
                      <a:pt x="33965" y="9927"/>
                      <a:pt x="33905" y="9905"/>
                      <a:pt x="33891" y="9808"/>
                    </a:cubicBezTo>
                    <a:cubicBezTo>
                      <a:pt x="33891" y="9608"/>
                      <a:pt x="34458" y="9908"/>
                      <a:pt x="33958" y="9408"/>
                    </a:cubicBezTo>
                    <a:cubicBezTo>
                      <a:pt x="33424" y="8907"/>
                      <a:pt x="33725" y="9174"/>
                      <a:pt x="33758" y="8807"/>
                    </a:cubicBezTo>
                    <a:cubicBezTo>
                      <a:pt x="33758" y="8440"/>
                      <a:pt x="33024" y="8374"/>
                      <a:pt x="32590" y="8273"/>
                    </a:cubicBezTo>
                    <a:cubicBezTo>
                      <a:pt x="32190" y="8173"/>
                      <a:pt x="32390" y="7940"/>
                      <a:pt x="31823" y="7907"/>
                    </a:cubicBezTo>
                    <a:cubicBezTo>
                      <a:pt x="31456" y="7907"/>
                      <a:pt x="31089" y="7840"/>
                      <a:pt x="30722" y="7773"/>
                    </a:cubicBezTo>
                    <a:cubicBezTo>
                      <a:pt x="30556" y="7740"/>
                      <a:pt x="29588" y="7540"/>
                      <a:pt x="29588" y="7540"/>
                    </a:cubicBezTo>
                    <a:cubicBezTo>
                      <a:pt x="29588" y="7540"/>
                      <a:pt x="29433" y="7359"/>
                      <a:pt x="29316" y="7359"/>
                    </a:cubicBezTo>
                    <a:cubicBezTo>
                      <a:pt x="29245" y="7359"/>
                      <a:pt x="29188" y="7425"/>
                      <a:pt x="29188" y="7640"/>
                    </a:cubicBezTo>
                    <a:cubicBezTo>
                      <a:pt x="29155" y="8240"/>
                      <a:pt x="29188" y="8273"/>
                      <a:pt x="29188" y="8507"/>
                    </a:cubicBezTo>
                    <a:cubicBezTo>
                      <a:pt x="29221" y="8740"/>
                      <a:pt x="29321" y="8941"/>
                      <a:pt x="29455" y="9107"/>
                    </a:cubicBezTo>
                    <a:cubicBezTo>
                      <a:pt x="29455" y="9107"/>
                      <a:pt x="29632" y="8978"/>
                      <a:pt x="29774" y="8978"/>
                    </a:cubicBezTo>
                    <a:cubicBezTo>
                      <a:pt x="29836" y="8978"/>
                      <a:pt x="29891" y="9003"/>
                      <a:pt x="29922" y="9074"/>
                    </a:cubicBezTo>
                    <a:cubicBezTo>
                      <a:pt x="29989" y="9274"/>
                      <a:pt x="29288" y="9374"/>
                      <a:pt x="29121" y="9508"/>
                    </a:cubicBezTo>
                    <a:cubicBezTo>
                      <a:pt x="28921" y="9641"/>
                      <a:pt x="28854" y="9541"/>
                      <a:pt x="29221" y="9875"/>
                    </a:cubicBezTo>
                    <a:cubicBezTo>
                      <a:pt x="29622" y="10175"/>
                      <a:pt x="29955" y="10242"/>
                      <a:pt x="30022" y="10442"/>
                    </a:cubicBezTo>
                    <a:cubicBezTo>
                      <a:pt x="30122" y="10642"/>
                      <a:pt x="30289" y="10975"/>
                      <a:pt x="30289" y="10975"/>
                    </a:cubicBezTo>
                    <a:cubicBezTo>
                      <a:pt x="30289" y="10975"/>
                      <a:pt x="30689" y="11276"/>
                      <a:pt x="30489" y="11276"/>
                    </a:cubicBezTo>
                    <a:cubicBezTo>
                      <a:pt x="30255" y="11309"/>
                      <a:pt x="30322" y="11376"/>
                      <a:pt x="30022" y="11776"/>
                    </a:cubicBezTo>
                    <a:cubicBezTo>
                      <a:pt x="29788" y="12043"/>
                      <a:pt x="29455" y="12276"/>
                      <a:pt x="29088" y="12410"/>
                    </a:cubicBezTo>
                    <a:cubicBezTo>
                      <a:pt x="28821" y="12510"/>
                      <a:pt x="28754" y="12543"/>
                      <a:pt x="28888" y="12910"/>
                    </a:cubicBezTo>
                    <a:cubicBezTo>
                      <a:pt x="28988" y="13244"/>
                      <a:pt x="29288" y="13210"/>
                      <a:pt x="29355" y="13544"/>
                    </a:cubicBezTo>
                    <a:cubicBezTo>
                      <a:pt x="29422" y="13877"/>
                      <a:pt x="29221" y="13677"/>
                      <a:pt x="29488" y="14111"/>
                    </a:cubicBezTo>
                    <a:lnTo>
                      <a:pt x="29722" y="14545"/>
                    </a:lnTo>
                    <a:cubicBezTo>
                      <a:pt x="29722" y="14545"/>
                      <a:pt x="29631" y="14465"/>
                      <a:pt x="29588" y="14465"/>
                    </a:cubicBezTo>
                    <a:cubicBezTo>
                      <a:pt x="29558" y="14465"/>
                      <a:pt x="29552" y="14506"/>
                      <a:pt x="29622" y="14645"/>
                    </a:cubicBezTo>
                    <a:cubicBezTo>
                      <a:pt x="29738" y="14900"/>
                      <a:pt x="29757" y="15123"/>
                      <a:pt x="29691" y="15123"/>
                    </a:cubicBezTo>
                    <a:cubicBezTo>
                      <a:pt x="29661" y="15123"/>
                      <a:pt x="29616" y="15080"/>
                      <a:pt x="29555" y="14978"/>
                    </a:cubicBezTo>
                    <a:cubicBezTo>
                      <a:pt x="29419" y="14751"/>
                      <a:pt x="29422" y="14632"/>
                      <a:pt x="29374" y="14632"/>
                    </a:cubicBezTo>
                    <a:cubicBezTo>
                      <a:pt x="29352" y="14632"/>
                      <a:pt x="29319" y="14658"/>
                      <a:pt x="29255" y="14711"/>
                    </a:cubicBezTo>
                    <a:cubicBezTo>
                      <a:pt x="29088" y="14878"/>
                      <a:pt x="29055" y="14912"/>
                      <a:pt x="29221" y="15145"/>
                    </a:cubicBezTo>
                    <a:cubicBezTo>
                      <a:pt x="29327" y="15356"/>
                      <a:pt x="29473" y="15649"/>
                      <a:pt x="29432" y="15649"/>
                    </a:cubicBezTo>
                    <a:cubicBezTo>
                      <a:pt x="29422" y="15649"/>
                      <a:pt x="29397" y="15628"/>
                      <a:pt x="29355" y="15579"/>
                    </a:cubicBezTo>
                    <a:cubicBezTo>
                      <a:pt x="29213" y="15351"/>
                      <a:pt x="29192" y="15124"/>
                      <a:pt x="29002" y="15124"/>
                    </a:cubicBezTo>
                    <a:cubicBezTo>
                      <a:pt x="28970" y="15124"/>
                      <a:pt x="28932" y="15130"/>
                      <a:pt x="28888" y="15145"/>
                    </a:cubicBezTo>
                    <a:cubicBezTo>
                      <a:pt x="28638" y="15270"/>
                      <a:pt x="28447" y="15482"/>
                      <a:pt x="28314" y="15482"/>
                    </a:cubicBezTo>
                    <a:cubicBezTo>
                      <a:pt x="28305" y="15482"/>
                      <a:pt x="28296" y="15481"/>
                      <a:pt x="28287" y="15479"/>
                    </a:cubicBezTo>
                    <a:cubicBezTo>
                      <a:pt x="28154" y="15479"/>
                      <a:pt x="28287" y="15145"/>
                      <a:pt x="28287" y="15145"/>
                    </a:cubicBezTo>
                    <a:lnTo>
                      <a:pt x="28521" y="14645"/>
                    </a:lnTo>
                    <a:lnTo>
                      <a:pt x="28121" y="14311"/>
                    </a:lnTo>
                    <a:cubicBezTo>
                      <a:pt x="28121" y="14311"/>
                      <a:pt x="27935" y="14363"/>
                      <a:pt x="27805" y="14363"/>
                    </a:cubicBezTo>
                    <a:cubicBezTo>
                      <a:pt x="27701" y="14363"/>
                      <a:pt x="27631" y="14330"/>
                      <a:pt x="27720" y="14211"/>
                    </a:cubicBezTo>
                    <a:cubicBezTo>
                      <a:pt x="27954" y="13944"/>
                      <a:pt x="27587" y="13877"/>
                      <a:pt x="27453" y="13877"/>
                    </a:cubicBezTo>
                    <a:cubicBezTo>
                      <a:pt x="27353" y="13877"/>
                      <a:pt x="26986" y="13611"/>
                      <a:pt x="27287" y="13611"/>
                    </a:cubicBezTo>
                    <a:cubicBezTo>
                      <a:pt x="27587" y="13611"/>
                      <a:pt x="27620" y="13611"/>
                      <a:pt x="27720" y="13410"/>
                    </a:cubicBezTo>
                    <a:cubicBezTo>
                      <a:pt x="27854" y="13210"/>
                      <a:pt x="27620" y="12943"/>
                      <a:pt x="27554" y="12777"/>
                    </a:cubicBezTo>
                    <a:cubicBezTo>
                      <a:pt x="27453" y="12610"/>
                      <a:pt x="27654" y="12210"/>
                      <a:pt x="27253" y="12210"/>
                    </a:cubicBezTo>
                    <a:cubicBezTo>
                      <a:pt x="26986" y="12210"/>
                      <a:pt x="26616" y="12254"/>
                      <a:pt x="26359" y="12254"/>
                    </a:cubicBezTo>
                    <a:cubicBezTo>
                      <a:pt x="26230" y="12254"/>
                      <a:pt x="26130" y="12243"/>
                      <a:pt x="26086" y="12210"/>
                    </a:cubicBezTo>
                    <a:cubicBezTo>
                      <a:pt x="25919" y="12043"/>
                      <a:pt x="25686" y="11909"/>
                      <a:pt x="25452" y="11843"/>
                    </a:cubicBezTo>
                    <a:cubicBezTo>
                      <a:pt x="25350" y="11817"/>
                      <a:pt x="25243" y="11806"/>
                      <a:pt x="25135" y="11806"/>
                    </a:cubicBezTo>
                    <a:cubicBezTo>
                      <a:pt x="24961" y="11806"/>
                      <a:pt x="24783" y="11835"/>
                      <a:pt x="24618" y="11876"/>
                    </a:cubicBezTo>
                    <a:cubicBezTo>
                      <a:pt x="24485" y="11876"/>
                      <a:pt x="24585" y="11676"/>
                      <a:pt x="24451" y="11542"/>
                    </a:cubicBezTo>
                    <a:cubicBezTo>
                      <a:pt x="24285" y="11409"/>
                      <a:pt x="24084" y="11309"/>
                      <a:pt x="23884" y="11276"/>
                    </a:cubicBezTo>
                    <a:lnTo>
                      <a:pt x="23617" y="11242"/>
                    </a:lnTo>
                    <a:cubicBezTo>
                      <a:pt x="23451" y="11142"/>
                      <a:pt x="23351" y="11009"/>
                      <a:pt x="23351" y="10809"/>
                    </a:cubicBezTo>
                    <a:cubicBezTo>
                      <a:pt x="23351" y="10576"/>
                      <a:pt x="23230" y="10344"/>
                      <a:pt x="23083" y="10344"/>
                    </a:cubicBezTo>
                    <a:cubicBezTo>
                      <a:pt x="23040" y="10344"/>
                      <a:pt x="22995" y="10363"/>
                      <a:pt x="22950" y="10408"/>
                    </a:cubicBezTo>
                    <a:cubicBezTo>
                      <a:pt x="22817" y="10508"/>
                      <a:pt x="22683" y="10642"/>
                      <a:pt x="22583" y="10775"/>
                    </a:cubicBezTo>
                    <a:cubicBezTo>
                      <a:pt x="22583" y="10775"/>
                      <a:pt x="22183" y="10242"/>
                      <a:pt x="22250" y="10008"/>
                    </a:cubicBezTo>
                    <a:cubicBezTo>
                      <a:pt x="22316" y="9775"/>
                      <a:pt x="22517" y="9908"/>
                      <a:pt x="22517" y="9641"/>
                    </a:cubicBezTo>
                    <a:cubicBezTo>
                      <a:pt x="22517" y="9374"/>
                      <a:pt x="22550" y="9608"/>
                      <a:pt x="22750" y="9274"/>
                    </a:cubicBezTo>
                    <a:cubicBezTo>
                      <a:pt x="22972" y="8926"/>
                      <a:pt x="22983" y="8638"/>
                      <a:pt x="23326" y="8638"/>
                    </a:cubicBezTo>
                    <a:cubicBezTo>
                      <a:pt x="23344" y="8638"/>
                      <a:pt x="23363" y="8639"/>
                      <a:pt x="23384" y="8640"/>
                    </a:cubicBezTo>
                    <a:cubicBezTo>
                      <a:pt x="23510" y="8663"/>
                      <a:pt x="23620" y="8686"/>
                      <a:pt x="23712" y="8686"/>
                    </a:cubicBezTo>
                    <a:cubicBezTo>
                      <a:pt x="23887" y="8686"/>
                      <a:pt x="23996" y="8602"/>
                      <a:pt x="24018" y="8273"/>
                    </a:cubicBezTo>
                    <a:cubicBezTo>
                      <a:pt x="24051" y="7773"/>
                      <a:pt x="24084" y="7206"/>
                      <a:pt x="24385" y="7006"/>
                    </a:cubicBezTo>
                    <a:cubicBezTo>
                      <a:pt x="24718" y="6839"/>
                      <a:pt x="24451" y="7039"/>
                      <a:pt x="24852" y="6739"/>
                    </a:cubicBezTo>
                    <a:cubicBezTo>
                      <a:pt x="25252" y="6472"/>
                      <a:pt x="25519" y="6339"/>
                      <a:pt x="25252" y="6239"/>
                    </a:cubicBezTo>
                    <a:cubicBezTo>
                      <a:pt x="25209" y="6226"/>
                      <a:pt x="25168" y="6222"/>
                      <a:pt x="25129" y="6222"/>
                    </a:cubicBezTo>
                    <a:cubicBezTo>
                      <a:pt x="25032" y="6222"/>
                      <a:pt x="24946" y="6249"/>
                      <a:pt x="24860" y="6249"/>
                    </a:cubicBezTo>
                    <a:cubicBezTo>
                      <a:pt x="24791" y="6249"/>
                      <a:pt x="24724" y="6232"/>
                      <a:pt x="24651" y="6172"/>
                    </a:cubicBezTo>
                    <a:cubicBezTo>
                      <a:pt x="24472" y="5992"/>
                      <a:pt x="24185" y="5867"/>
                      <a:pt x="24441" y="5867"/>
                    </a:cubicBezTo>
                    <a:cubicBezTo>
                      <a:pt x="24470" y="5867"/>
                      <a:pt x="24507" y="5868"/>
                      <a:pt x="24551" y="5872"/>
                    </a:cubicBezTo>
                    <a:cubicBezTo>
                      <a:pt x="24937" y="5901"/>
                      <a:pt x="25138" y="6116"/>
                      <a:pt x="25319" y="6116"/>
                    </a:cubicBezTo>
                    <a:cubicBezTo>
                      <a:pt x="25341" y="6116"/>
                      <a:pt x="25363" y="6113"/>
                      <a:pt x="25385" y="6105"/>
                    </a:cubicBezTo>
                    <a:cubicBezTo>
                      <a:pt x="25619" y="6005"/>
                      <a:pt x="25786" y="5872"/>
                      <a:pt x="25919" y="5672"/>
                    </a:cubicBezTo>
                    <a:cubicBezTo>
                      <a:pt x="25941" y="5627"/>
                      <a:pt x="25964" y="5616"/>
                      <a:pt x="25987" y="5616"/>
                    </a:cubicBezTo>
                    <a:cubicBezTo>
                      <a:pt x="26010" y="5616"/>
                      <a:pt x="26035" y="5627"/>
                      <a:pt x="26062" y="5627"/>
                    </a:cubicBezTo>
                    <a:cubicBezTo>
                      <a:pt x="26090" y="5627"/>
                      <a:pt x="26119" y="5616"/>
                      <a:pt x="26153" y="5572"/>
                    </a:cubicBezTo>
                    <a:cubicBezTo>
                      <a:pt x="26247" y="5477"/>
                      <a:pt x="26225" y="5383"/>
                      <a:pt x="26309" y="5383"/>
                    </a:cubicBezTo>
                    <a:cubicBezTo>
                      <a:pt x="26345" y="5383"/>
                      <a:pt x="26398" y="5399"/>
                      <a:pt x="26486" y="5438"/>
                    </a:cubicBezTo>
                    <a:cubicBezTo>
                      <a:pt x="26629" y="5502"/>
                      <a:pt x="26727" y="5543"/>
                      <a:pt x="26790" y="5543"/>
                    </a:cubicBezTo>
                    <a:cubicBezTo>
                      <a:pt x="26859" y="5543"/>
                      <a:pt x="26886" y="5493"/>
                      <a:pt x="26886" y="5371"/>
                    </a:cubicBezTo>
                    <a:cubicBezTo>
                      <a:pt x="26886" y="5138"/>
                      <a:pt x="27187" y="5038"/>
                      <a:pt x="27187" y="4838"/>
                    </a:cubicBezTo>
                    <a:cubicBezTo>
                      <a:pt x="27187" y="4638"/>
                      <a:pt x="26953" y="4771"/>
                      <a:pt x="26853" y="4437"/>
                    </a:cubicBezTo>
                    <a:cubicBezTo>
                      <a:pt x="26820" y="4171"/>
                      <a:pt x="26720" y="3904"/>
                      <a:pt x="26519" y="3704"/>
                    </a:cubicBezTo>
                    <a:cubicBezTo>
                      <a:pt x="26420" y="3654"/>
                      <a:pt x="26283" y="3511"/>
                      <a:pt x="26137" y="3511"/>
                    </a:cubicBezTo>
                    <a:cubicBezTo>
                      <a:pt x="26087" y="3511"/>
                      <a:pt x="26037" y="3528"/>
                      <a:pt x="25986" y="3570"/>
                    </a:cubicBezTo>
                    <a:cubicBezTo>
                      <a:pt x="25786" y="3737"/>
                      <a:pt x="25652" y="3737"/>
                      <a:pt x="25686" y="3937"/>
                    </a:cubicBezTo>
                    <a:cubicBezTo>
                      <a:pt x="25719" y="4070"/>
                      <a:pt x="25686" y="4237"/>
                      <a:pt x="25652" y="4371"/>
                    </a:cubicBezTo>
                    <a:cubicBezTo>
                      <a:pt x="25519" y="4437"/>
                      <a:pt x="25385" y="4537"/>
                      <a:pt x="25285" y="4671"/>
                    </a:cubicBezTo>
                    <a:cubicBezTo>
                      <a:pt x="25130" y="4826"/>
                      <a:pt x="25093" y="5098"/>
                      <a:pt x="25027" y="5098"/>
                    </a:cubicBezTo>
                    <a:cubicBezTo>
                      <a:pt x="24993" y="5098"/>
                      <a:pt x="24952" y="5028"/>
                      <a:pt x="24885" y="4838"/>
                    </a:cubicBezTo>
                    <a:cubicBezTo>
                      <a:pt x="24651" y="4271"/>
                      <a:pt x="24718" y="4070"/>
                      <a:pt x="24518" y="4004"/>
                    </a:cubicBezTo>
                    <a:cubicBezTo>
                      <a:pt x="24451" y="3987"/>
                      <a:pt x="24385" y="3979"/>
                      <a:pt x="24322" y="3979"/>
                    </a:cubicBezTo>
                    <a:cubicBezTo>
                      <a:pt x="24260" y="3979"/>
                      <a:pt x="24201" y="3987"/>
                      <a:pt x="24151" y="4004"/>
                    </a:cubicBezTo>
                    <a:cubicBezTo>
                      <a:pt x="24068" y="4020"/>
                      <a:pt x="23993" y="4029"/>
                      <a:pt x="23918" y="4029"/>
                    </a:cubicBezTo>
                    <a:cubicBezTo>
                      <a:pt x="23843" y="4029"/>
                      <a:pt x="23768" y="4020"/>
                      <a:pt x="23684" y="4004"/>
                    </a:cubicBezTo>
                    <a:cubicBezTo>
                      <a:pt x="23506" y="4004"/>
                      <a:pt x="23402" y="3930"/>
                      <a:pt x="23343" y="3930"/>
                    </a:cubicBezTo>
                    <a:cubicBezTo>
                      <a:pt x="23313" y="3930"/>
                      <a:pt x="23295" y="3948"/>
                      <a:pt x="23284" y="4004"/>
                    </a:cubicBezTo>
                    <a:cubicBezTo>
                      <a:pt x="23217" y="4204"/>
                      <a:pt x="23284" y="4404"/>
                      <a:pt x="23351" y="4437"/>
                    </a:cubicBezTo>
                    <a:cubicBezTo>
                      <a:pt x="23451" y="4471"/>
                      <a:pt x="23351" y="4504"/>
                      <a:pt x="23017" y="4671"/>
                    </a:cubicBezTo>
                    <a:cubicBezTo>
                      <a:pt x="22884" y="4738"/>
                      <a:pt x="22750" y="4804"/>
                      <a:pt x="22617" y="4904"/>
                    </a:cubicBezTo>
                    <a:cubicBezTo>
                      <a:pt x="22617" y="4904"/>
                      <a:pt x="22984" y="5138"/>
                      <a:pt x="22750" y="5238"/>
                    </a:cubicBezTo>
                    <a:cubicBezTo>
                      <a:pt x="22572" y="5340"/>
                      <a:pt x="22569" y="5383"/>
                      <a:pt x="22518" y="5383"/>
                    </a:cubicBezTo>
                    <a:cubicBezTo>
                      <a:pt x="22502" y="5383"/>
                      <a:pt x="22481" y="5379"/>
                      <a:pt x="22450" y="5371"/>
                    </a:cubicBezTo>
                    <a:cubicBezTo>
                      <a:pt x="22350" y="5305"/>
                      <a:pt x="22116" y="5171"/>
                      <a:pt x="22216" y="4971"/>
                    </a:cubicBezTo>
                    <a:cubicBezTo>
                      <a:pt x="22250" y="4871"/>
                      <a:pt x="22316" y="4771"/>
                      <a:pt x="22383" y="4671"/>
                    </a:cubicBezTo>
                    <a:cubicBezTo>
                      <a:pt x="22517" y="4437"/>
                      <a:pt x="22717" y="4337"/>
                      <a:pt x="22750" y="4237"/>
                    </a:cubicBezTo>
                    <a:cubicBezTo>
                      <a:pt x="22750" y="4171"/>
                      <a:pt x="22583" y="4004"/>
                      <a:pt x="22350" y="3870"/>
                    </a:cubicBezTo>
                    <a:cubicBezTo>
                      <a:pt x="22169" y="3767"/>
                      <a:pt x="22028" y="3584"/>
                      <a:pt x="21881" y="3584"/>
                    </a:cubicBezTo>
                    <a:cubicBezTo>
                      <a:pt x="21838" y="3584"/>
                      <a:pt x="21795" y="3599"/>
                      <a:pt x="21749" y="3637"/>
                    </a:cubicBezTo>
                    <a:cubicBezTo>
                      <a:pt x="21583" y="3770"/>
                      <a:pt x="21449" y="3870"/>
                      <a:pt x="21316" y="4004"/>
                    </a:cubicBezTo>
                    <a:cubicBezTo>
                      <a:pt x="21282" y="4104"/>
                      <a:pt x="21616" y="4070"/>
                      <a:pt x="21716" y="4104"/>
                    </a:cubicBezTo>
                    <a:cubicBezTo>
                      <a:pt x="21816" y="4137"/>
                      <a:pt x="21916" y="4404"/>
                      <a:pt x="21916" y="4404"/>
                    </a:cubicBezTo>
                    <a:cubicBezTo>
                      <a:pt x="21916" y="4504"/>
                      <a:pt x="21849" y="4571"/>
                      <a:pt x="21749" y="4604"/>
                    </a:cubicBezTo>
                    <a:cubicBezTo>
                      <a:pt x="21616" y="4638"/>
                      <a:pt x="21416" y="4738"/>
                      <a:pt x="21416" y="4738"/>
                    </a:cubicBezTo>
                    <a:cubicBezTo>
                      <a:pt x="21416" y="4738"/>
                      <a:pt x="21549" y="4856"/>
                      <a:pt x="21441" y="4856"/>
                    </a:cubicBezTo>
                    <a:cubicBezTo>
                      <a:pt x="21386" y="4856"/>
                      <a:pt x="21271" y="4827"/>
                      <a:pt x="21049" y="4738"/>
                    </a:cubicBezTo>
                    <a:cubicBezTo>
                      <a:pt x="20549" y="4504"/>
                      <a:pt x="20082" y="4237"/>
                      <a:pt x="19615" y="3970"/>
                    </a:cubicBezTo>
                    <a:cubicBezTo>
                      <a:pt x="19235" y="3757"/>
                      <a:pt x="19109" y="3560"/>
                      <a:pt x="19007" y="3560"/>
                    </a:cubicBezTo>
                    <a:cubicBezTo>
                      <a:pt x="18966" y="3560"/>
                      <a:pt x="18929" y="3593"/>
                      <a:pt x="18881" y="3670"/>
                    </a:cubicBezTo>
                    <a:cubicBezTo>
                      <a:pt x="18747" y="3937"/>
                      <a:pt x="19014" y="4004"/>
                      <a:pt x="18580" y="4070"/>
                    </a:cubicBezTo>
                    <a:cubicBezTo>
                      <a:pt x="18147" y="4137"/>
                      <a:pt x="18113" y="4104"/>
                      <a:pt x="18013" y="4271"/>
                    </a:cubicBezTo>
                    <a:cubicBezTo>
                      <a:pt x="17913" y="4404"/>
                      <a:pt x="17880" y="4537"/>
                      <a:pt x="17847" y="4671"/>
                    </a:cubicBezTo>
                    <a:lnTo>
                      <a:pt x="17847" y="4904"/>
                    </a:lnTo>
                    <a:cubicBezTo>
                      <a:pt x="17847" y="4904"/>
                      <a:pt x="17680" y="5138"/>
                      <a:pt x="17613" y="5138"/>
                    </a:cubicBezTo>
                    <a:cubicBezTo>
                      <a:pt x="17546" y="5138"/>
                      <a:pt x="17446" y="5138"/>
                      <a:pt x="17380" y="5071"/>
                    </a:cubicBezTo>
                    <a:cubicBezTo>
                      <a:pt x="17313" y="5038"/>
                      <a:pt x="17446" y="4738"/>
                      <a:pt x="17446" y="4671"/>
                    </a:cubicBezTo>
                    <a:cubicBezTo>
                      <a:pt x="17413" y="4537"/>
                      <a:pt x="17346" y="4404"/>
                      <a:pt x="17280" y="4271"/>
                    </a:cubicBezTo>
                    <a:cubicBezTo>
                      <a:pt x="17280" y="4271"/>
                      <a:pt x="17114" y="3995"/>
                      <a:pt x="16909" y="3995"/>
                    </a:cubicBezTo>
                    <a:cubicBezTo>
                      <a:pt x="16888" y="3995"/>
                      <a:pt x="16867" y="3998"/>
                      <a:pt x="16846" y="4004"/>
                    </a:cubicBezTo>
                    <a:cubicBezTo>
                      <a:pt x="16646" y="4037"/>
                      <a:pt x="16446" y="4070"/>
                      <a:pt x="16245" y="4070"/>
                    </a:cubicBezTo>
                    <a:cubicBezTo>
                      <a:pt x="16245" y="4070"/>
                      <a:pt x="15612" y="3870"/>
                      <a:pt x="15645" y="3770"/>
                    </a:cubicBezTo>
                    <a:cubicBezTo>
                      <a:pt x="15678" y="3704"/>
                      <a:pt x="16012" y="3704"/>
                      <a:pt x="16012" y="3637"/>
                    </a:cubicBezTo>
                    <a:cubicBezTo>
                      <a:pt x="15979" y="3570"/>
                      <a:pt x="16112" y="3503"/>
                      <a:pt x="15678" y="3437"/>
                    </a:cubicBezTo>
                    <a:cubicBezTo>
                      <a:pt x="15278" y="3403"/>
                      <a:pt x="14644" y="3237"/>
                      <a:pt x="14644" y="2936"/>
                    </a:cubicBezTo>
                    <a:cubicBezTo>
                      <a:pt x="14644" y="2665"/>
                      <a:pt x="14490" y="2593"/>
                      <a:pt x="14236" y="2593"/>
                    </a:cubicBezTo>
                    <a:cubicBezTo>
                      <a:pt x="14177" y="2593"/>
                      <a:pt x="14113" y="2596"/>
                      <a:pt x="14044" y="2603"/>
                    </a:cubicBezTo>
                    <a:cubicBezTo>
                      <a:pt x="13738" y="2603"/>
                      <a:pt x="13942" y="2371"/>
                      <a:pt x="13787" y="2371"/>
                    </a:cubicBezTo>
                    <a:cubicBezTo>
                      <a:pt x="13756" y="2371"/>
                      <a:pt x="13710" y="2380"/>
                      <a:pt x="13644" y="2403"/>
                    </a:cubicBezTo>
                    <a:cubicBezTo>
                      <a:pt x="13551" y="2449"/>
                      <a:pt x="13443" y="2474"/>
                      <a:pt x="13339" y="2474"/>
                    </a:cubicBezTo>
                    <a:cubicBezTo>
                      <a:pt x="13217" y="2474"/>
                      <a:pt x="13099" y="2441"/>
                      <a:pt x="13010" y="2369"/>
                    </a:cubicBezTo>
                    <a:cubicBezTo>
                      <a:pt x="13010" y="2369"/>
                      <a:pt x="13143" y="2202"/>
                      <a:pt x="12543" y="2202"/>
                    </a:cubicBezTo>
                    <a:cubicBezTo>
                      <a:pt x="11909" y="2236"/>
                      <a:pt x="12109" y="2269"/>
                      <a:pt x="11809" y="2369"/>
                    </a:cubicBezTo>
                    <a:cubicBezTo>
                      <a:pt x="11726" y="2400"/>
                      <a:pt x="11669" y="2415"/>
                      <a:pt x="11629" y="2415"/>
                    </a:cubicBezTo>
                    <a:cubicBezTo>
                      <a:pt x="11539" y="2415"/>
                      <a:pt x="11532" y="2341"/>
                      <a:pt x="11509" y="2202"/>
                    </a:cubicBezTo>
                    <a:cubicBezTo>
                      <a:pt x="11483" y="2073"/>
                      <a:pt x="11317" y="2024"/>
                      <a:pt x="11150" y="2024"/>
                    </a:cubicBezTo>
                    <a:cubicBezTo>
                      <a:pt x="11102" y="2024"/>
                      <a:pt x="11053" y="2028"/>
                      <a:pt x="11008" y="2036"/>
                    </a:cubicBezTo>
                    <a:cubicBezTo>
                      <a:pt x="10875" y="2036"/>
                      <a:pt x="10742" y="2102"/>
                      <a:pt x="10641" y="2202"/>
                    </a:cubicBezTo>
                    <a:cubicBezTo>
                      <a:pt x="10641" y="2002"/>
                      <a:pt x="10575" y="1836"/>
                      <a:pt x="10475" y="1669"/>
                    </a:cubicBezTo>
                    <a:cubicBezTo>
                      <a:pt x="10308" y="1335"/>
                      <a:pt x="10541" y="1435"/>
                      <a:pt x="10174" y="1302"/>
                    </a:cubicBezTo>
                    <a:cubicBezTo>
                      <a:pt x="9808" y="1202"/>
                      <a:pt x="9407" y="1002"/>
                      <a:pt x="9641" y="902"/>
                    </a:cubicBezTo>
                    <a:cubicBezTo>
                      <a:pt x="9908" y="768"/>
                      <a:pt x="10375" y="468"/>
                      <a:pt x="10074" y="234"/>
                    </a:cubicBezTo>
                    <a:cubicBezTo>
                      <a:pt x="9882" y="106"/>
                      <a:pt x="9840" y="46"/>
                      <a:pt x="9695" y="46"/>
                    </a:cubicBezTo>
                    <a:cubicBezTo>
                      <a:pt x="9613" y="46"/>
                      <a:pt x="9499" y="65"/>
                      <a:pt x="9307" y="101"/>
                    </a:cubicBezTo>
                    <a:cubicBezTo>
                      <a:pt x="9179" y="135"/>
                      <a:pt x="9072" y="145"/>
                      <a:pt x="8982" y="145"/>
                    </a:cubicBezTo>
                    <a:cubicBezTo>
                      <a:pt x="8852" y="145"/>
                      <a:pt x="8755" y="125"/>
                      <a:pt x="8672" y="125"/>
                    </a:cubicBezTo>
                    <a:cubicBezTo>
                      <a:pt x="8586" y="125"/>
                      <a:pt x="8515" y="146"/>
                      <a:pt x="8440" y="234"/>
                    </a:cubicBezTo>
                    <a:cubicBezTo>
                      <a:pt x="8273" y="501"/>
                      <a:pt x="8473" y="468"/>
                      <a:pt x="7940" y="668"/>
                    </a:cubicBezTo>
                    <a:cubicBezTo>
                      <a:pt x="7372" y="868"/>
                      <a:pt x="7506" y="768"/>
                      <a:pt x="7239" y="1102"/>
                    </a:cubicBezTo>
                    <a:cubicBezTo>
                      <a:pt x="7049" y="1363"/>
                      <a:pt x="6994" y="1506"/>
                      <a:pt x="6954" y="1506"/>
                    </a:cubicBezTo>
                    <a:cubicBezTo>
                      <a:pt x="6938" y="1506"/>
                      <a:pt x="6925" y="1483"/>
                      <a:pt x="6905" y="1435"/>
                    </a:cubicBezTo>
                    <a:cubicBezTo>
                      <a:pt x="6839" y="1302"/>
                      <a:pt x="6939" y="902"/>
                      <a:pt x="7206" y="601"/>
                    </a:cubicBezTo>
                    <a:cubicBezTo>
                      <a:pt x="7339" y="435"/>
                      <a:pt x="7506" y="201"/>
                      <a:pt x="76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7" name="Google Shape;5167;p117"/>
              <p:cNvSpPr/>
              <p:nvPr/>
            </p:nvSpPr>
            <p:spPr>
              <a:xfrm>
                <a:off x="5225846" y="2256978"/>
                <a:ext cx="38582" cy="24551"/>
              </a:xfrm>
              <a:custGeom>
                <a:avLst/>
                <a:gdLst/>
                <a:ahLst/>
                <a:cxnLst/>
                <a:rect l="l" t="t" r="r" b="b"/>
                <a:pathLst>
                  <a:path w="2670" h="1699" extrusionOk="0">
                    <a:moveTo>
                      <a:pt x="307" y="1"/>
                    </a:moveTo>
                    <a:cubicBezTo>
                      <a:pt x="280" y="1"/>
                      <a:pt x="267" y="40"/>
                      <a:pt x="267" y="146"/>
                    </a:cubicBezTo>
                    <a:cubicBezTo>
                      <a:pt x="267" y="446"/>
                      <a:pt x="34" y="379"/>
                      <a:pt x="267" y="646"/>
                    </a:cubicBezTo>
                    <a:cubicBezTo>
                      <a:pt x="501" y="946"/>
                      <a:pt x="501" y="980"/>
                      <a:pt x="301" y="980"/>
                    </a:cubicBezTo>
                    <a:cubicBezTo>
                      <a:pt x="67" y="980"/>
                      <a:pt x="0" y="1080"/>
                      <a:pt x="167" y="1313"/>
                    </a:cubicBezTo>
                    <a:cubicBezTo>
                      <a:pt x="272" y="1496"/>
                      <a:pt x="172" y="1699"/>
                      <a:pt x="283" y="1699"/>
                    </a:cubicBezTo>
                    <a:cubicBezTo>
                      <a:pt x="314" y="1699"/>
                      <a:pt x="361" y="1683"/>
                      <a:pt x="434" y="1647"/>
                    </a:cubicBezTo>
                    <a:cubicBezTo>
                      <a:pt x="701" y="1547"/>
                      <a:pt x="968" y="1413"/>
                      <a:pt x="1168" y="1246"/>
                    </a:cubicBezTo>
                    <a:cubicBezTo>
                      <a:pt x="1279" y="1157"/>
                      <a:pt x="1287" y="1068"/>
                      <a:pt x="1358" y="1068"/>
                    </a:cubicBezTo>
                    <a:cubicBezTo>
                      <a:pt x="1394" y="1068"/>
                      <a:pt x="1446" y="1091"/>
                      <a:pt x="1535" y="1146"/>
                    </a:cubicBezTo>
                    <a:cubicBezTo>
                      <a:pt x="1668" y="1235"/>
                      <a:pt x="1831" y="1295"/>
                      <a:pt x="1995" y="1295"/>
                    </a:cubicBezTo>
                    <a:cubicBezTo>
                      <a:pt x="2076" y="1295"/>
                      <a:pt x="2158" y="1280"/>
                      <a:pt x="2235" y="1246"/>
                    </a:cubicBezTo>
                    <a:cubicBezTo>
                      <a:pt x="2436" y="1146"/>
                      <a:pt x="2669" y="946"/>
                      <a:pt x="2235" y="946"/>
                    </a:cubicBezTo>
                    <a:cubicBezTo>
                      <a:pt x="1835" y="946"/>
                      <a:pt x="1702" y="946"/>
                      <a:pt x="1702" y="779"/>
                    </a:cubicBezTo>
                    <a:cubicBezTo>
                      <a:pt x="1702" y="613"/>
                      <a:pt x="1868" y="546"/>
                      <a:pt x="1368" y="479"/>
                    </a:cubicBezTo>
                    <a:cubicBezTo>
                      <a:pt x="1101" y="412"/>
                      <a:pt x="868" y="346"/>
                      <a:pt x="634" y="246"/>
                    </a:cubicBezTo>
                    <a:cubicBezTo>
                      <a:pt x="461" y="137"/>
                      <a:pt x="358"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8" name="Google Shape;5168;p117"/>
              <p:cNvSpPr/>
              <p:nvPr/>
            </p:nvSpPr>
            <p:spPr>
              <a:xfrm>
                <a:off x="5237507" y="2278697"/>
                <a:ext cx="15823" cy="9523"/>
              </a:xfrm>
              <a:custGeom>
                <a:avLst/>
                <a:gdLst/>
                <a:ahLst/>
                <a:cxnLst/>
                <a:rect l="l" t="t" r="r" b="b"/>
                <a:pathLst>
                  <a:path w="1095" h="659" extrusionOk="0">
                    <a:moveTo>
                      <a:pt x="442" y="1"/>
                    </a:moveTo>
                    <a:cubicBezTo>
                      <a:pt x="319" y="1"/>
                      <a:pt x="235" y="44"/>
                      <a:pt x="161" y="210"/>
                    </a:cubicBezTo>
                    <a:cubicBezTo>
                      <a:pt x="27" y="424"/>
                      <a:pt x="1" y="659"/>
                      <a:pt x="183" y="659"/>
                    </a:cubicBezTo>
                    <a:cubicBezTo>
                      <a:pt x="229" y="659"/>
                      <a:pt x="288" y="644"/>
                      <a:pt x="361" y="611"/>
                    </a:cubicBezTo>
                    <a:lnTo>
                      <a:pt x="895" y="344"/>
                    </a:lnTo>
                    <a:cubicBezTo>
                      <a:pt x="1095" y="244"/>
                      <a:pt x="1095" y="44"/>
                      <a:pt x="828" y="44"/>
                    </a:cubicBezTo>
                    <a:cubicBezTo>
                      <a:pt x="664" y="29"/>
                      <a:pt x="541" y="1"/>
                      <a:pt x="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9" name="Google Shape;5169;p117"/>
              <p:cNvSpPr/>
              <p:nvPr/>
            </p:nvSpPr>
            <p:spPr>
              <a:xfrm>
                <a:off x="5260064" y="2278841"/>
                <a:ext cx="13034" cy="8280"/>
              </a:xfrm>
              <a:custGeom>
                <a:avLst/>
                <a:gdLst/>
                <a:ahLst/>
                <a:cxnLst/>
                <a:rect l="l" t="t" r="r" b="b"/>
                <a:pathLst>
                  <a:path w="902" h="573" extrusionOk="0">
                    <a:moveTo>
                      <a:pt x="735" y="0"/>
                    </a:moveTo>
                    <a:cubicBezTo>
                      <a:pt x="168" y="0"/>
                      <a:pt x="1" y="100"/>
                      <a:pt x="234" y="334"/>
                    </a:cubicBezTo>
                    <a:cubicBezTo>
                      <a:pt x="381" y="460"/>
                      <a:pt x="502" y="572"/>
                      <a:pt x="596" y="572"/>
                    </a:cubicBezTo>
                    <a:cubicBezTo>
                      <a:pt x="651" y="572"/>
                      <a:pt x="698" y="533"/>
                      <a:pt x="735" y="434"/>
                    </a:cubicBezTo>
                    <a:cubicBezTo>
                      <a:pt x="801" y="200"/>
                      <a:pt x="901" y="0"/>
                      <a:pt x="7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0" name="Google Shape;5170;p117"/>
              <p:cNvSpPr/>
              <p:nvPr/>
            </p:nvSpPr>
            <p:spPr>
              <a:xfrm>
                <a:off x="5264890" y="2328491"/>
                <a:ext cx="13511" cy="12644"/>
              </a:xfrm>
              <a:custGeom>
                <a:avLst/>
                <a:gdLst/>
                <a:ahLst/>
                <a:cxnLst/>
                <a:rect l="l" t="t" r="r" b="b"/>
                <a:pathLst>
                  <a:path w="935" h="875" extrusionOk="0">
                    <a:moveTo>
                      <a:pt x="567" y="0"/>
                    </a:moveTo>
                    <a:cubicBezTo>
                      <a:pt x="401" y="0"/>
                      <a:pt x="367" y="133"/>
                      <a:pt x="334" y="300"/>
                    </a:cubicBezTo>
                    <a:cubicBezTo>
                      <a:pt x="267" y="467"/>
                      <a:pt x="334" y="434"/>
                      <a:pt x="167" y="534"/>
                    </a:cubicBezTo>
                    <a:cubicBezTo>
                      <a:pt x="0" y="667"/>
                      <a:pt x="100" y="734"/>
                      <a:pt x="301" y="801"/>
                    </a:cubicBezTo>
                    <a:cubicBezTo>
                      <a:pt x="372" y="843"/>
                      <a:pt x="450" y="874"/>
                      <a:pt x="515" y="874"/>
                    </a:cubicBezTo>
                    <a:cubicBezTo>
                      <a:pt x="602" y="874"/>
                      <a:pt x="668" y="820"/>
                      <a:pt x="668" y="667"/>
                    </a:cubicBezTo>
                    <a:cubicBezTo>
                      <a:pt x="668" y="434"/>
                      <a:pt x="534" y="367"/>
                      <a:pt x="734" y="267"/>
                    </a:cubicBezTo>
                    <a:cubicBezTo>
                      <a:pt x="934" y="167"/>
                      <a:pt x="734" y="0"/>
                      <a:pt x="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1" name="Google Shape;5171;p117"/>
              <p:cNvSpPr/>
              <p:nvPr/>
            </p:nvSpPr>
            <p:spPr>
              <a:xfrm>
                <a:off x="5414202" y="2393878"/>
                <a:ext cx="24710" cy="11257"/>
              </a:xfrm>
              <a:custGeom>
                <a:avLst/>
                <a:gdLst/>
                <a:ahLst/>
                <a:cxnLst/>
                <a:rect l="l" t="t" r="r" b="b"/>
                <a:pathLst>
                  <a:path w="1710" h="779" extrusionOk="0">
                    <a:moveTo>
                      <a:pt x="91" y="0"/>
                    </a:moveTo>
                    <a:cubicBezTo>
                      <a:pt x="1" y="0"/>
                      <a:pt x="19" y="45"/>
                      <a:pt x="208" y="178"/>
                    </a:cubicBezTo>
                    <a:cubicBezTo>
                      <a:pt x="775" y="612"/>
                      <a:pt x="909" y="779"/>
                      <a:pt x="1309" y="779"/>
                    </a:cubicBezTo>
                    <a:cubicBezTo>
                      <a:pt x="1709" y="745"/>
                      <a:pt x="1442" y="178"/>
                      <a:pt x="1442" y="178"/>
                    </a:cubicBezTo>
                    <a:cubicBezTo>
                      <a:pt x="887" y="178"/>
                      <a:pt x="271"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2" name="Google Shape;5172;p117"/>
              <p:cNvSpPr/>
              <p:nvPr/>
            </p:nvSpPr>
            <p:spPr>
              <a:xfrm>
                <a:off x="5446613" y="2416694"/>
                <a:ext cx="10606" cy="16314"/>
              </a:xfrm>
              <a:custGeom>
                <a:avLst/>
                <a:gdLst/>
                <a:ahLst/>
                <a:cxnLst/>
                <a:rect l="l" t="t" r="r" b="b"/>
                <a:pathLst>
                  <a:path w="734" h="1129" extrusionOk="0">
                    <a:moveTo>
                      <a:pt x="701" y="0"/>
                    </a:moveTo>
                    <a:cubicBezTo>
                      <a:pt x="701" y="1"/>
                      <a:pt x="701" y="1"/>
                      <a:pt x="701" y="1"/>
                    </a:cubicBezTo>
                    <a:lnTo>
                      <a:pt x="701" y="1"/>
                    </a:lnTo>
                    <a:cubicBezTo>
                      <a:pt x="711" y="1"/>
                      <a:pt x="722" y="0"/>
                      <a:pt x="734" y="0"/>
                    </a:cubicBezTo>
                    <a:close/>
                    <a:moveTo>
                      <a:pt x="701" y="1"/>
                    </a:moveTo>
                    <a:lnTo>
                      <a:pt x="701" y="1"/>
                    </a:lnTo>
                    <a:cubicBezTo>
                      <a:pt x="487" y="7"/>
                      <a:pt x="688" y="85"/>
                      <a:pt x="434" y="467"/>
                    </a:cubicBezTo>
                    <a:cubicBezTo>
                      <a:pt x="267" y="734"/>
                      <a:pt x="0" y="1068"/>
                      <a:pt x="33" y="1101"/>
                    </a:cubicBezTo>
                    <a:cubicBezTo>
                      <a:pt x="43" y="1121"/>
                      <a:pt x="59" y="1129"/>
                      <a:pt x="77" y="1129"/>
                    </a:cubicBezTo>
                    <a:cubicBezTo>
                      <a:pt x="123" y="1129"/>
                      <a:pt x="186" y="1082"/>
                      <a:pt x="234" y="1034"/>
                    </a:cubicBezTo>
                    <a:cubicBezTo>
                      <a:pt x="334" y="968"/>
                      <a:pt x="434" y="868"/>
                      <a:pt x="467" y="734"/>
                    </a:cubicBezTo>
                    <a:cubicBezTo>
                      <a:pt x="567" y="501"/>
                      <a:pt x="667" y="2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3" name="Google Shape;5173;p117"/>
              <p:cNvSpPr/>
              <p:nvPr/>
            </p:nvSpPr>
            <p:spPr>
              <a:xfrm>
                <a:off x="5455760" y="2428254"/>
                <a:ext cx="10144" cy="12499"/>
              </a:xfrm>
              <a:custGeom>
                <a:avLst/>
                <a:gdLst/>
                <a:ahLst/>
                <a:cxnLst/>
                <a:rect l="l" t="t" r="r" b="b"/>
                <a:pathLst>
                  <a:path w="702" h="865" extrusionOk="0">
                    <a:moveTo>
                      <a:pt x="468" y="1"/>
                    </a:moveTo>
                    <a:cubicBezTo>
                      <a:pt x="368" y="1"/>
                      <a:pt x="268" y="34"/>
                      <a:pt x="201" y="134"/>
                    </a:cubicBezTo>
                    <a:cubicBezTo>
                      <a:pt x="34" y="301"/>
                      <a:pt x="1" y="568"/>
                      <a:pt x="101" y="768"/>
                    </a:cubicBezTo>
                    <a:cubicBezTo>
                      <a:pt x="130" y="837"/>
                      <a:pt x="154" y="865"/>
                      <a:pt x="176" y="865"/>
                    </a:cubicBezTo>
                    <a:cubicBezTo>
                      <a:pt x="229" y="865"/>
                      <a:pt x="273" y="700"/>
                      <a:pt x="368" y="535"/>
                    </a:cubicBezTo>
                    <a:cubicBezTo>
                      <a:pt x="535" y="335"/>
                      <a:pt x="401" y="435"/>
                      <a:pt x="568" y="335"/>
                    </a:cubicBezTo>
                    <a:cubicBezTo>
                      <a:pt x="701" y="201"/>
                      <a:pt x="601" y="168"/>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4" name="Google Shape;5174;p117"/>
              <p:cNvSpPr/>
              <p:nvPr/>
            </p:nvSpPr>
            <p:spPr>
              <a:xfrm>
                <a:off x="5455428" y="2371740"/>
                <a:ext cx="57468" cy="45937"/>
              </a:xfrm>
              <a:custGeom>
                <a:avLst/>
                <a:gdLst/>
                <a:ahLst/>
                <a:cxnLst/>
                <a:rect l="l" t="t" r="r" b="b"/>
                <a:pathLst>
                  <a:path w="3977" h="3179" extrusionOk="0">
                    <a:moveTo>
                      <a:pt x="990" y="0"/>
                    </a:moveTo>
                    <a:cubicBezTo>
                      <a:pt x="981" y="0"/>
                      <a:pt x="970" y="3"/>
                      <a:pt x="958" y="9"/>
                    </a:cubicBezTo>
                    <a:cubicBezTo>
                      <a:pt x="791" y="43"/>
                      <a:pt x="658" y="243"/>
                      <a:pt x="691" y="409"/>
                    </a:cubicBezTo>
                    <a:cubicBezTo>
                      <a:pt x="658" y="543"/>
                      <a:pt x="624" y="710"/>
                      <a:pt x="558" y="843"/>
                    </a:cubicBezTo>
                    <a:lnTo>
                      <a:pt x="457" y="1143"/>
                    </a:lnTo>
                    <a:cubicBezTo>
                      <a:pt x="524" y="1243"/>
                      <a:pt x="558" y="1343"/>
                      <a:pt x="524" y="1477"/>
                    </a:cubicBezTo>
                    <a:cubicBezTo>
                      <a:pt x="491" y="1577"/>
                      <a:pt x="457" y="1710"/>
                      <a:pt x="457" y="1844"/>
                    </a:cubicBezTo>
                    <a:cubicBezTo>
                      <a:pt x="457" y="1844"/>
                      <a:pt x="257" y="1877"/>
                      <a:pt x="224" y="1977"/>
                    </a:cubicBezTo>
                    <a:cubicBezTo>
                      <a:pt x="218" y="1995"/>
                      <a:pt x="202" y="2001"/>
                      <a:pt x="180" y="2001"/>
                    </a:cubicBezTo>
                    <a:cubicBezTo>
                      <a:pt x="132" y="2001"/>
                      <a:pt x="60" y="1970"/>
                      <a:pt x="31" y="1970"/>
                    </a:cubicBezTo>
                    <a:cubicBezTo>
                      <a:pt x="1" y="1970"/>
                      <a:pt x="17" y="2004"/>
                      <a:pt x="157" y="2144"/>
                    </a:cubicBezTo>
                    <a:cubicBezTo>
                      <a:pt x="457" y="2478"/>
                      <a:pt x="391" y="2378"/>
                      <a:pt x="324" y="2544"/>
                    </a:cubicBezTo>
                    <a:cubicBezTo>
                      <a:pt x="265" y="2662"/>
                      <a:pt x="361" y="2856"/>
                      <a:pt x="499" y="2856"/>
                    </a:cubicBezTo>
                    <a:cubicBezTo>
                      <a:pt x="518" y="2856"/>
                      <a:pt x="537" y="2853"/>
                      <a:pt x="558" y="2845"/>
                    </a:cubicBezTo>
                    <a:cubicBezTo>
                      <a:pt x="719" y="2791"/>
                      <a:pt x="532" y="2693"/>
                      <a:pt x="826" y="2693"/>
                    </a:cubicBezTo>
                    <a:cubicBezTo>
                      <a:pt x="895" y="2693"/>
                      <a:pt x="991" y="2698"/>
                      <a:pt x="1125" y="2711"/>
                    </a:cubicBezTo>
                    <a:cubicBezTo>
                      <a:pt x="1184" y="2717"/>
                      <a:pt x="1239" y="2719"/>
                      <a:pt x="1291" y="2719"/>
                    </a:cubicBezTo>
                    <a:cubicBezTo>
                      <a:pt x="1728" y="2719"/>
                      <a:pt x="1875" y="2534"/>
                      <a:pt x="1947" y="2534"/>
                    </a:cubicBezTo>
                    <a:cubicBezTo>
                      <a:pt x="1966" y="2534"/>
                      <a:pt x="1979" y="2546"/>
                      <a:pt x="1992" y="2578"/>
                    </a:cubicBezTo>
                    <a:cubicBezTo>
                      <a:pt x="2027" y="2666"/>
                      <a:pt x="2053" y="2707"/>
                      <a:pt x="2084" y="2707"/>
                    </a:cubicBezTo>
                    <a:cubicBezTo>
                      <a:pt x="2112" y="2707"/>
                      <a:pt x="2145" y="2674"/>
                      <a:pt x="2192" y="2611"/>
                    </a:cubicBezTo>
                    <a:cubicBezTo>
                      <a:pt x="2256" y="2526"/>
                      <a:pt x="2443" y="2413"/>
                      <a:pt x="2517" y="2413"/>
                    </a:cubicBezTo>
                    <a:cubicBezTo>
                      <a:pt x="2559" y="2413"/>
                      <a:pt x="2564" y="2448"/>
                      <a:pt x="2492" y="2544"/>
                    </a:cubicBezTo>
                    <a:cubicBezTo>
                      <a:pt x="2292" y="2811"/>
                      <a:pt x="1925" y="3078"/>
                      <a:pt x="2192" y="3111"/>
                    </a:cubicBezTo>
                    <a:cubicBezTo>
                      <a:pt x="2227" y="3121"/>
                      <a:pt x="2265" y="3126"/>
                      <a:pt x="2306" y="3126"/>
                    </a:cubicBezTo>
                    <a:cubicBezTo>
                      <a:pt x="2543" y="3126"/>
                      <a:pt x="2849" y="2967"/>
                      <a:pt x="2792" y="2711"/>
                    </a:cubicBezTo>
                    <a:cubicBezTo>
                      <a:pt x="2722" y="2475"/>
                      <a:pt x="2751" y="2239"/>
                      <a:pt x="2810" y="2239"/>
                    </a:cubicBezTo>
                    <a:cubicBezTo>
                      <a:pt x="2834" y="2239"/>
                      <a:pt x="2863" y="2280"/>
                      <a:pt x="2893" y="2378"/>
                    </a:cubicBezTo>
                    <a:cubicBezTo>
                      <a:pt x="3019" y="2694"/>
                      <a:pt x="2906" y="2981"/>
                      <a:pt x="3122" y="2981"/>
                    </a:cubicBezTo>
                    <a:cubicBezTo>
                      <a:pt x="3133" y="2981"/>
                      <a:pt x="3146" y="2980"/>
                      <a:pt x="3159" y="2978"/>
                    </a:cubicBezTo>
                    <a:cubicBezTo>
                      <a:pt x="3195" y="2974"/>
                      <a:pt x="3227" y="2971"/>
                      <a:pt x="3255" y="2971"/>
                    </a:cubicBezTo>
                    <a:cubicBezTo>
                      <a:pt x="3438" y="2971"/>
                      <a:pt x="3482" y="3058"/>
                      <a:pt x="3626" y="3145"/>
                    </a:cubicBezTo>
                    <a:cubicBezTo>
                      <a:pt x="3666" y="3165"/>
                      <a:pt x="3718" y="3179"/>
                      <a:pt x="3767" y="3179"/>
                    </a:cubicBezTo>
                    <a:cubicBezTo>
                      <a:pt x="3881" y="3179"/>
                      <a:pt x="3977" y="3102"/>
                      <a:pt x="3860" y="2845"/>
                    </a:cubicBezTo>
                    <a:cubicBezTo>
                      <a:pt x="3721" y="2538"/>
                      <a:pt x="3767" y="2163"/>
                      <a:pt x="3670" y="2163"/>
                    </a:cubicBezTo>
                    <a:cubicBezTo>
                      <a:pt x="3651" y="2163"/>
                      <a:pt x="3626" y="2178"/>
                      <a:pt x="3593" y="2211"/>
                    </a:cubicBezTo>
                    <a:cubicBezTo>
                      <a:pt x="3490" y="2314"/>
                      <a:pt x="3377" y="2382"/>
                      <a:pt x="3279" y="2382"/>
                    </a:cubicBezTo>
                    <a:cubicBezTo>
                      <a:pt x="3187" y="2382"/>
                      <a:pt x="3108" y="2323"/>
                      <a:pt x="3059" y="2177"/>
                    </a:cubicBezTo>
                    <a:cubicBezTo>
                      <a:pt x="2926" y="1844"/>
                      <a:pt x="2993" y="1844"/>
                      <a:pt x="2759" y="1644"/>
                    </a:cubicBezTo>
                    <a:cubicBezTo>
                      <a:pt x="2559" y="1477"/>
                      <a:pt x="2926" y="1143"/>
                      <a:pt x="2492" y="1143"/>
                    </a:cubicBezTo>
                    <a:cubicBezTo>
                      <a:pt x="2475" y="1142"/>
                      <a:pt x="2458" y="1141"/>
                      <a:pt x="2441" y="1141"/>
                    </a:cubicBezTo>
                    <a:cubicBezTo>
                      <a:pt x="2155" y="1141"/>
                      <a:pt x="2054" y="1354"/>
                      <a:pt x="1908" y="1354"/>
                    </a:cubicBezTo>
                    <a:cubicBezTo>
                      <a:pt x="1873" y="1354"/>
                      <a:pt x="1835" y="1341"/>
                      <a:pt x="1792" y="1310"/>
                    </a:cubicBezTo>
                    <a:cubicBezTo>
                      <a:pt x="1588" y="1208"/>
                      <a:pt x="1540" y="1010"/>
                      <a:pt x="1440" y="1010"/>
                    </a:cubicBezTo>
                    <a:cubicBezTo>
                      <a:pt x="1409" y="1010"/>
                      <a:pt x="1372" y="1029"/>
                      <a:pt x="1325" y="1077"/>
                    </a:cubicBezTo>
                    <a:cubicBezTo>
                      <a:pt x="1202" y="1248"/>
                      <a:pt x="1098" y="1419"/>
                      <a:pt x="1012" y="1419"/>
                    </a:cubicBezTo>
                    <a:cubicBezTo>
                      <a:pt x="980" y="1419"/>
                      <a:pt x="951" y="1397"/>
                      <a:pt x="924" y="1343"/>
                    </a:cubicBezTo>
                    <a:cubicBezTo>
                      <a:pt x="824" y="1177"/>
                      <a:pt x="658" y="1210"/>
                      <a:pt x="791" y="943"/>
                    </a:cubicBezTo>
                    <a:cubicBezTo>
                      <a:pt x="916" y="692"/>
                      <a:pt x="1130" y="0"/>
                      <a:pt x="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5" name="Google Shape;5175;p117"/>
              <p:cNvSpPr/>
              <p:nvPr/>
            </p:nvSpPr>
            <p:spPr>
              <a:xfrm>
                <a:off x="5056666" y="2183876"/>
                <a:ext cx="62193" cy="20259"/>
              </a:xfrm>
              <a:custGeom>
                <a:avLst/>
                <a:gdLst/>
                <a:ahLst/>
                <a:cxnLst/>
                <a:rect l="l" t="t" r="r" b="b"/>
                <a:pathLst>
                  <a:path w="4304" h="1402" extrusionOk="0">
                    <a:moveTo>
                      <a:pt x="2669" y="1"/>
                    </a:moveTo>
                    <a:cubicBezTo>
                      <a:pt x="2402" y="34"/>
                      <a:pt x="2202" y="134"/>
                      <a:pt x="2002" y="301"/>
                    </a:cubicBezTo>
                    <a:cubicBezTo>
                      <a:pt x="1668" y="535"/>
                      <a:pt x="1635" y="368"/>
                      <a:pt x="801" y="801"/>
                    </a:cubicBezTo>
                    <a:cubicBezTo>
                      <a:pt x="0" y="1235"/>
                      <a:pt x="801" y="1068"/>
                      <a:pt x="1301" y="1402"/>
                    </a:cubicBezTo>
                    <a:lnTo>
                      <a:pt x="2035" y="1335"/>
                    </a:lnTo>
                    <a:lnTo>
                      <a:pt x="2569" y="935"/>
                    </a:lnTo>
                    <a:lnTo>
                      <a:pt x="3069" y="701"/>
                    </a:lnTo>
                    <a:cubicBezTo>
                      <a:pt x="3336" y="601"/>
                      <a:pt x="3603" y="535"/>
                      <a:pt x="3870" y="501"/>
                    </a:cubicBezTo>
                    <a:cubicBezTo>
                      <a:pt x="4303" y="435"/>
                      <a:pt x="3903" y="368"/>
                      <a:pt x="3736" y="168"/>
                    </a:cubicBezTo>
                    <a:cubicBezTo>
                      <a:pt x="3536" y="1"/>
                      <a:pt x="2669"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6" name="Google Shape;5176;p117"/>
              <p:cNvSpPr/>
              <p:nvPr/>
            </p:nvSpPr>
            <p:spPr>
              <a:xfrm>
                <a:off x="5081621" y="2195017"/>
                <a:ext cx="83030" cy="35663"/>
              </a:xfrm>
              <a:custGeom>
                <a:avLst/>
                <a:gdLst/>
                <a:ahLst/>
                <a:cxnLst/>
                <a:rect l="l" t="t" r="r" b="b"/>
                <a:pathLst>
                  <a:path w="5746" h="2468" extrusionOk="0">
                    <a:moveTo>
                      <a:pt x="2304" y="0"/>
                    </a:moveTo>
                    <a:cubicBezTo>
                      <a:pt x="2265" y="0"/>
                      <a:pt x="2212" y="9"/>
                      <a:pt x="2143" y="30"/>
                    </a:cubicBezTo>
                    <a:cubicBezTo>
                      <a:pt x="2009" y="84"/>
                      <a:pt x="1892" y="94"/>
                      <a:pt x="1784" y="94"/>
                    </a:cubicBezTo>
                    <a:cubicBezTo>
                      <a:pt x="1712" y="94"/>
                      <a:pt x="1644" y="90"/>
                      <a:pt x="1579" y="90"/>
                    </a:cubicBezTo>
                    <a:cubicBezTo>
                      <a:pt x="1498" y="90"/>
                      <a:pt x="1420" y="97"/>
                      <a:pt x="1342" y="131"/>
                    </a:cubicBezTo>
                    <a:cubicBezTo>
                      <a:pt x="1142" y="231"/>
                      <a:pt x="1309" y="197"/>
                      <a:pt x="1075" y="331"/>
                    </a:cubicBezTo>
                    <a:cubicBezTo>
                      <a:pt x="842" y="464"/>
                      <a:pt x="541" y="631"/>
                      <a:pt x="541" y="631"/>
                    </a:cubicBezTo>
                    <a:lnTo>
                      <a:pt x="975" y="764"/>
                    </a:lnTo>
                    <a:cubicBezTo>
                      <a:pt x="975" y="764"/>
                      <a:pt x="1442" y="964"/>
                      <a:pt x="1108" y="964"/>
                    </a:cubicBezTo>
                    <a:cubicBezTo>
                      <a:pt x="945" y="964"/>
                      <a:pt x="670" y="951"/>
                      <a:pt x="453" y="951"/>
                    </a:cubicBezTo>
                    <a:cubicBezTo>
                      <a:pt x="181" y="951"/>
                      <a:pt x="0" y="972"/>
                      <a:pt x="241" y="1065"/>
                    </a:cubicBezTo>
                    <a:cubicBezTo>
                      <a:pt x="641" y="1198"/>
                      <a:pt x="1142" y="1098"/>
                      <a:pt x="1475" y="1265"/>
                    </a:cubicBezTo>
                    <a:cubicBezTo>
                      <a:pt x="1809" y="1398"/>
                      <a:pt x="1776" y="1465"/>
                      <a:pt x="1309" y="1465"/>
                    </a:cubicBezTo>
                    <a:cubicBezTo>
                      <a:pt x="997" y="1465"/>
                      <a:pt x="567" y="1317"/>
                      <a:pt x="444" y="1317"/>
                    </a:cubicBezTo>
                    <a:cubicBezTo>
                      <a:pt x="382" y="1317"/>
                      <a:pt x="397" y="1354"/>
                      <a:pt x="541" y="1465"/>
                    </a:cubicBezTo>
                    <a:cubicBezTo>
                      <a:pt x="975" y="1798"/>
                      <a:pt x="1275" y="1598"/>
                      <a:pt x="1108" y="1832"/>
                    </a:cubicBezTo>
                    <a:cubicBezTo>
                      <a:pt x="963" y="2006"/>
                      <a:pt x="970" y="2105"/>
                      <a:pt x="1307" y="2105"/>
                    </a:cubicBezTo>
                    <a:cubicBezTo>
                      <a:pt x="1356" y="2105"/>
                      <a:pt x="1412" y="2103"/>
                      <a:pt x="1475" y="2099"/>
                    </a:cubicBezTo>
                    <a:cubicBezTo>
                      <a:pt x="1581" y="2084"/>
                      <a:pt x="1659" y="2079"/>
                      <a:pt x="1719" y="2079"/>
                    </a:cubicBezTo>
                    <a:cubicBezTo>
                      <a:pt x="1884" y="2079"/>
                      <a:pt x="1923" y="2118"/>
                      <a:pt x="2066" y="2118"/>
                    </a:cubicBezTo>
                    <a:cubicBezTo>
                      <a:pt x="2118" y="2118"/>
                      <a:pt x="2184" y="2113"/>
                      <a:pt x="2276" y="2099"/>
                    </a:cubicBezTo>
                    <a:cubicBezTo>
                      <a:pt x="2576" y="2065"/>
                      <a:pt x="2876" y="1965"/>
                      <a:pt x="3143" y="1832"/>
                    </a:cubicBezTo>
                    <a:cubicBezTo>
                      <a:pt x="3223" y="1712"/>
                      <a:pt x="3363" y="1652"/>
                      <a:pt x="3506" y="1652"/>
                    </a:cubicBezTo>
                    <a:cubicBezTo>
                      <a:pt x="3601" y="1652"/>
                      <a:pt x="3697" y="1678"/>
                      <a:pt x="3777" y="1732"/>
                    </a:cubicBezTo>
                    <a:cubicBezTo>
                      <a:pt x="4165" y="1990"/>
                      <a:pt x="4615" y="2467"/>
                      <a:pt x="4915" y="2467"/>
                    </a:cubicBezTo>
                    <a:cubicBezTo>
                      <a:pt x="4925" y="2467"/>
                      <a:pt x="4935" y="2467"/>
                      <a:pt x="4945" y="2466"/>
                    </a:cubicBezTo>
                    <a:cubicBezTo>
                      <a:pt x="5245" y="2432"/>
                      <a:pt x="5211" y="2299"/>
                      <a:pt x="5045" y="2132"/>
                    </a:cubicBezTo>
                    <a:cubicBezTo>
                      <a:pt x="4878" y="1932"/>
                      <a:pt x="4911" y="1832"/>
                      <a:pt x="5178" y="1798"/>
                    </a:cubicBezTo>
                    <a:cubicBezTo>
                      <a:pt x="5445" y="1732"/>
                      <a:pt x="5745" y="1632"/>
                      <a:pt x="5378" y="1498"/>
                    </a:cubicBezTo>
                    <a:cubicBezTo>
                      <a:pt x="5111" y="1398"/>
                      <a:pt x="4978" y="1131"/>
                      <a:pt x="5011" y="864"/>
                    </a:cubicBezTo>
                    <a:cubicBezTo>
                      <a:pt x="5011" y="664"/>
                      <a:pt x="4945" y="497"/>
                      <a:pt x="4844" y="331"/>
                    </a:cubicBezTo>
                    <a:cubicBezTo>
                      <a:pt x="4780" y="288"/>
                      <a:pt x="4909" y="93"/>
                      <a:pt x="4885" y="93"/>
                    </a:cubicBezTo>
                    <a:lnTo>
                      <a:pt x="4885" y="93"/>
                    </a:lnTo>
                    <a:cubicBezTo>
                      <a:pt x="4871" y="93"/>
                      <a:pt x="4811" y="152"/>
                      <a:pt x="4644" y="331"/>
                    </a:cubicBezTo>
                    <a:cubicBezTo>
                      <a:pt x="4288" y="742"/>
                      <a:pt x="4179" y="1041"/>
                      <a:pt x="4096" y="1041"/>
                    </a:cubicBezTo>
                    <a:cubicBezTo>
                      <a:pt x="4078" y="1041"/>
                      <a:pt x="4062" y="1027"/>
                      <a:pt x="4044" y="998"/>
                    </a:cubicBezTo>
                    <a:cubicBezTo>
                      <a:pt x="4011" y="831"/>
                      <a:pt x="4011" y="631"/>
                      <a:pt x="4044" y="464"/>
                    </a:cubicBezTo>
                    <a:cubicBezTo>
                      <a:pt x="4044" y="464"/>
                      <a:pt x="4104" y="195"/>
                      <a:pt x="3883" y="195"/>
                    </a:cubicBezTo>
                    <a:cubicBezTo>
                      <a:pt x="3871" y="195"/>
                      <a:pt x="3858" y="195"/>
                      <a:pt x="3844" y="197"/>
                    </a:cubicBezTo>
                    <a:cubicBezTo>
                      <a:pt x="3577" y="264"/>
                      <a:pt x="3677" y="164"/>
                      <a:pt x="3410" y="331"/>
                    </a:cubicBezTo>
                    <a:cubicBezTo>
                      <a:pt x="3253" y="443"/>
                      <a:pt x="3171" y="556"/>
                      <a:pt x="3124" y="556"/>
                    </a:cubicBezTo>
                    <a:cubicBezTo>
                      <a:pt x="3102" y="556"/>
                      <a:pt x="3087" y="529"/>
                      <a:pt x="3077" y="464"/>
                    </a:cubicBezTo>
                    <a:cubicBezTo>
                      <a:pt x="3046" y="281"/>
                      <a:pt x="3238" y="126"/>
                      <a:pt x="3068" y="126"/>
                    </a:cubicBezTo>
                    <a:cubicBezTo>
                      <a:pt x="3052" y="126"/>
                      <a:pt x="3033" y="128"/>
                      <a:pt x="3010" y="131"/>
                    </a:cubicBezTo>
                    <a:cubicBezTo>
                      <a:pt x="2743" y="164"/>
                      <a:pt x="2710" y="164"/>
                      <a:pt x="2643" y="231"/>
                    </a:cubicBezTo>
                    <a:cubicBezTo>
                      <a:pt x="2600" y="274"/>
                      <a:pt x="2515" y="344"/>
                      <a:pt x="2460" y="344"/>
                    </a:cubicBezTo>
                    <a:cubicBezTo>
                      <a:pt x="2430" y="344"/>
                      <a:pt x="2409" y="323"/>
                      <a:pt x="2409" y="264"/>
                    </a:cubicBezTo>
                    <a:cubicBezTo>
                      <a:pt x="2409" y="132"/>
                      <a:pt x="2451" y="0"/>
                      <a:pt x="2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7" name="Google Shape;5177;p117"/>
              <p:cNvSpPr/>
              <p:nvPr/>
            </p:nvSpPr>
            <p:spPr>
              <a:xfrm>
                <a:off x="5164145" y="2201591"/>
                <a:ext cx="27007" cy="19580"/>
              </a:xfrm>
              <a:custGeom>
                <a:avLst/>
                <a:gdLst/>
                <a:ahLst/>
                <a:cxnLst/>
                <a:rect l="l" t="t" r="r" b="b"/>
                <a:pathLst>
                  <a:path w="1869" h="1355" extrusionOk="0">
                    <a:moveTo>
                      <a:pt x="953" y="0"/>
                    </a:moveTo>
                    <a:cubicBezTo>
                      <a:pt x="872" y="0"/>
                      <a:pt x="756" y="27"/>
                      <a:pt x="735" y="176"/>
                    </a:cubicBezTo>
                    <a:cubicBezTo>
                      <a:pt x="701" y="409"/>
                      <a:pt x="635" y="443"/>
                      <a:pt x="334" y="476"/>
                    </a:cubicBezTo>
                    <a:cubicBezTo>
                      <a:pt x="1" y="476"/>
                      <a:pt x="234" y="710"/>
                      <a:pt x="401" y="810"/>
                    </a:cubicBezTo>
                    <a:cubicBezTo>
                      <a:pt x="534" y="876"/>
                      <a:pt x="468" y="876"/>
                      <a:pt x="701" y="1210"/>
                    </a:cubicBezTo>
                    <a:cubicBezTo>
                      <a:pt x="765" y="1316"/>
                      <a:pt x="805" y="1355"/>
                      <a:pt x="837" y="1355"/>
                    </a:cubicBezTo>
                    <a:cubicBezTo>
                      <a:pt x="904" y="1355"/>
                      <a:pt x="932" y="1178"/>
                      <a:pt x="1068" y="1110"/>
                    </a:cubicBezTo>
                    <a:cubicBezTo>
                      <a:pt x="1268" y="1043"/>
                      <a:pt x="1268" y="1010"/>
                      <a:pt x="1569" y="710"/>
                    </a:cubicBezTo>
                    <a:cubicBezTo>
                      <a:pt x="1869" y="409"/>
                      <a:pt x="1468" y="409"/>
                      <a:pt x="1468" y="409"/>
                    </a:cubicBezTo>
                    <a:cubicBezTo>
                      <a:pt x="1335" y="243"/>
                      <a:pt x="1202" y="109"/>
                      <a:pt x="1035" y="9"/>
                    </a:cubicBezTo>
                    <a:cubicBezTo>
                      <a:pt x="1035" y="9"/>
                      <a:pt x="1000" y="0"/>
                      <a:pt x="9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8" name="Google Shape;5178;p117"/>
              <p:cNvSpPr/>
              <p:nvPr/>
            </p:nvSpPr>
            <p:spPr>
              <a:xfrm>
                <a:off x="5184389" y="2213282"/>
                <a:ext cx="22195" cy="14002"/>
              </a:xfrm>
              <a:custGeom>
                <a:avLst/>
                <a:gdLst/>
                <a:ahLst/>
                <a:cxnLst/>
                <a:rect l="l" t="t" r="r" b="b"/>
                <a:pathLst>
                  <a:path w="1536" h="969" extrusionOk="0">
                    <a:moveTo>
                      <a:pt x="768" y="1"/>
                    </a:moveTo>
                    <a:cubicBezTo>
                      <a:pt x="468" y="101"/>
                      <a:pt x="34" y="201"/>
                      <a:pt x="1" y="401"/>
                    </a:cubicBezTo>
                    <a:cubicBezTo>
                      <a:pt x="1" y="601"/>
                      <a:pt x="67" y="801"/>
                      <a:pt x="134" y="968"/>
                    </a:cubicBezTo>
                    <a:cubicBezTo>
                      <a:pt x="301" y="935"/>
                      <a:pt x="434" y="901"/>
                      <a:pt x="568" y="868"/>
                    </a:cubicBezTo>
                    <a:cubicBezTo>
                      <a:pt x="735" y="801"/>
                      <a:pt x="901" y="768"/>
                      <a:pt x="1068" y="768"/>
                    </a:cubicBezTo>
                    <a:cubicBezTo>
                      <a:pt x="1302" y="768"/>
                      <a:pt x="1535" y="735"/>
                      <a:pt x="1368" y="501"/>
                    </a:cubicBezTo>
                    <a:cubicBezTo>
                      <a:pt x="1202" y="301"/>
                      <a:pt x="1001" y="134"/>
                      <a:pt x="7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9" name="Google Shape;5179;p117"/>
              <p:cNvSpPr/>
              <p:nvPr/>
            </p:nvSpPr>
            <p:spPr>
              <a:xfrm>
                <a:off x="5190343" y="2201620"/>
                <a:ext cx="23337" cy="9812"/>
              </a:xfrm>
              <a:custGeom>
                <a:avLst/>
                <a:gdLst/>
                <a:ahLst/>
                <a:cxnLst/>
                <a:rect l="l" t="t" r="r" b="b"/>
                <a:pathLst>
                  <a:path w="1615" h="679" extrusionOk="0">
                    <a:moveTo>
                      <a:pt x="1377" y="1"/>
                    </a:moveTo>
                    <a:cubicBezTo>
                      <a:pt x="1341" y="1"/>
                      <a:pt x="1290" y="3"/>
                      <a:pt x="1223" y="7"/>
                    </a:cubicBezTo>
                    <a:lnTo>
                      <a:pt x="189" y="7"/>
                    </a:lnTo>
                    <a:cubicBezTo>
                      <a:pt x="56" y="74"/>
                      <a:pt x="56" y="107"/>
                      <a:pt x="56" y="341"/>
                    </a:cubicBezTo>
                    <a:cubicBezTo>
                      <a:pt x="56" y="523"/>
                      <a:pt x="0" y="679"/>
                      <a:pt x="92" y="679"/>
                    </a:cubicBezTo>
                    <a:cubicBezTo>
                      <a:pt x="101" y="679"/>
                      <a:pt x="111" y="677"/>
                      <a:pt x="122" y="674"/>
                    </a:cubicBezTo>
                    <a:cubicBezTo>
                      <a:pt x="223" y="608"/>
                      <a:pt x="323" y="574"/>
                      <a:pt x="423" y="574"/>
                    </a:cubicBezTo>
                    <a:cubicBezTo>
                      <a:pt x="433" y="572"/>
                      <a:pt x="440" y="570"/>
                      <a:pt x="445" y="570"/>
                    </a:cubicBezTo>
                    <a:cubicBezTo>
                      <a:pt x="477" y="570"/>
                      <a:pt x="338" y="641"/>
                      <a:pt x="384" y="641"/>
                    </a:cubicBezTo>
                    <a:cubicBezTo>
                      <a:pt x="406" y="641"/>
                      <a:pt x="472" y="624"/>
                      <a:pt x="623" y="574"/>
                    </a:cubicBezTo>
                    <a:cubicBezTo>
                      <a:pt x="1090" y="407"/>
                      <a:pt x="1123" y="274"/>
                      <a:pt x="1223" y="174"/>
                    </a:cubicBezTo>
                    <a:cubicBezTo>
                      <a:pt x="1281" y="87"/>
                      <a:pt x="1614" y="1"/>
                      <a:pt x="13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0" name="Google Shape;5180;p117"/>
              <p:cNvSpPr/>
              <p:nvPr/>
            </p:nvSpPr>
            <p:spPr>
              <a:xfrm>
                <a:off x="5214763" y="2197343"/>
                <a:ext cx="149500" cy="81541"/>
              </a:xfrm>
              <a:custGeom>
                <a:avLst/>
                <a:gdLst/>
                <a:ahLst/>
                <a:cxnLst/>
                <a:rect l="l" t="t" r="r" b="b"/>
                <a:pathLst>
                  <a:path w="10346" h="5643" extrusionOk="0">
                    <a:moveTo>
                      <a:pt x="2097" y="0"/>
                    </a:moveTo>
                    <a:cubicBezTo>
                      <a:pt x="2078" y="0"/>
                      <a:pt x="2057" y="1"/>
                      <a:pt x="2035" y="3"/>
                    </a:cubicBezTo>
                    <a:cubicBezTo>
                      <a:pt x="1948" y="3"/>
                      <a:pt x="1866" y="2"/>
                      <a:pt x="1790" y="2"/>
                    </a:cubicBezTo>
                    <a:cubicBezTo>
                      <a:pt x="1487" y="2"/>
                      <a:pt x="1295" y="23"/>
                      <a:pt x="1401" y="236"/>
                    </a:cubicBezTo>
                    <a:cubicBezTo>
                      <a:pt x="1501" y="470"/>
                      <a:pt x="1601" y="670"/>
                      <a:pt x="1735" y="837"/>
                    </a:cubicBezTo>
                    <a:cubicBezTo>
                      <a:pt x="1468" y="1070"/>
                      <a:pt x="1568" y="1104"/>
                      <a:pt x="1368" y="1104"/>
                    </a:cubicBezTo>
                    <a:cubicBezTo>
                      <a:pt x="1342" y="1108"/>
                      <a:pt x="1320" y="1110"/>
                      <a:pt x="1300" y="1110"/>
                    </a:cubicBezTo>
                    <a:cubicBezTo>
                      <a:pt x="1160" y="1110"/>
                      <a:pt x="1139" y="1012"/>
                      <a:pt x="1168" y="837"/>
                    </a:cubicBezTo>
                    <a:cubicBezTo>
                      <a:pt x="1168" y="670"/>
                      <a:pt x="1201" y="737"/>
                      <a:pt x="1168" y="437"/>
                    </a:cubicBezTo>
                    <a:lnTo>
                      <a:pt x="1134" y="203"/>
                    </a:lnTo>
                    <a:cubicBezTo>
                      <a:pt x="1063" y="173"/>
                      <a:pt x="1017" y="161"/>
                      <a:pt x="982" y="161"/>
                    </a:cubicBezTo>
                    <a:cubicBezTo>
                      <a:pt x="903" y="161"/>
                      <a:pt x="884" y="223"/>
                      <a:pt x="767" y="270"/>
                    </a:cubicBezTo>
                    <a:cubicBezTo>
                      <a:pt x="741" y="285"/>
                      <a:pt x="719" y="291"/>
                      <a:pt x="700" y="291"/>
                    </a:cubicBezTo>
                    <a:cubicBezTo>
                      <a:pt x="642" y="291"/>
                      <a:pt x="605" y="241"/>
                      <a:pt x="547" y="241"/>
                    </a:cubicBezTo>
                    <a:cubicBezTo>
                      <a:pt x="499" y="241"/>
                      <a:pt x="436" y="276"/>
                      <a:pt x="334" y="403"/>
                    </a:cubicBezTo>
                    <a:cubicBezTo>
                      <a:pt x="67" y="703"/>
                      <a:pt x="0" y="437"/>
                      <a:pt x="67" y="703"/>
                    </a:cubicBezTo>
                    <a:cubicBezTo>
                      <a:pt x="100" y="837"/>
                      <a:pt x="167" y="970"/>
                      <a:pt x="234" y="1104"/>
                    </a:cubicBezTo>
                    <a:cubicBezTo>
                      <a:pt x="234" y="1104"/>
                      <a:pt x="567" y="1137"/>
                      <a:pt x="501" y="1337"/>
                    </a:cubicBezTo>
                    <a:cubicBezTo>
                      <a:pt x="450" y="1491"/>
                      <a:pt x="555" y="1605"/>
                      <a:pt x="652" y="1605"/>
                    </a:cubicBezTo>
                    <a:cubicBezTo>
                      <a:pt x="682" y="1605"/>
                      <a:pt x="711" y="1594"/>
                      <a:pt x="734" y="1571"/>
                    </a:cubicBezTo>
                    <a:cubicBezTo>
                      <a:pt x="901" y="1504"/>
                      <a:pt x="1101" y="1471"/>
                      <a:pt x="1301" y="1471"/>
                    </a:cubicBezTo>
                    <a:cubicBezTo>
                      <a:pt x="1535" y="1471"/>
                      <a:pt x="1802" y="1471"/>
                      <a:pt x="2068" y="1504"/>
                    </a:cubicBezTo>
                    <a:cubicBezTo>
                      <a:pt x="2269" y="1537"/>
                      <a:pt x="2635" y="1537"/>
                      <a:pt x="2635" y="1537"/>
                    </a:cubicBezTo>
                    <a:cubicBezTo>
                      <a:pt x="2635" y="1537"/>
                      <a:pt x="2724" y="1781"/>
                      <a:pt x="2901" y="1781"/>
                    </a:cubicBezTo>
                    <a:cubicBezTo>
                      <a:pt x="2942" y="1781"/>
                      <a:pt x="2986" y="1768"/>
                      <a:pt x="3036" y="1737"/>
                    </a:cubicBezTo>
                    <a:cubicBezTo>
                      <a:pt x="3244" y="1607"/>
                      <a:pt x="3249" y="1375"/>
                      <a:pt x="3384" y="1375"/>
                    </a:cubicBezTo>
                    <a:cubicBezTo>
                      <a:pt x="3422" y="1375"/>
                      <a:pt x="3470" y="1393"/>
                      <a:pt x="3536" y="1437"/>
                    </a:cubicBezTo>
                    <a:cubicBezTo>
                      <a:pt x="3703" y="1537"/>
                      <a:pt x="3903" y="1637"/>
                      <a:pt x="4070" y="1704"/>
                    </a:cubicBezTo>
                    <a:lnTo>
                      <a:pt x="4503" y="1938"/>
                    </a:lnTo>
                    <a:lnTo>
                      <a:pt x="4837" y="2638"/>
                    </a:lnTo>
                    <a:lnTo>
                      <a:pt x="5471" y="2638"/>
                    </a:lnTo>
                    <a:cubicBezTo>
                      <a:pt x="5571" y="2671"/>
                      <a:pt x="5638" y="2772"/>
                      <a:pt x="5704" y="2838"/>
                    </a:cubicBezTo>
                    <a:cubicBezTo>
                      <a:pt x="5707" y="2845"/>
                      <a:pt x="5710" y="2848"/>
                      <a:pt x="5714" y="2848"/>
                    </a:cubicBezTo>
                    <a:cubicBezTo>
                      <a:pt x="5761" y="2848"/>
                      <a:pt x="5927" y="2500"/>
                      <a:pt x="6072" y="2500"/>
                    </a:cubicBezTo>
                    <a:cubicBezTo>
                      <a:pt x="6120" y="2500"/>
                      <a:pt x="6166" y="2538"/>
                      <a:pt x="6205" y="2638"/>
                    </a:cubicBezTo>
                    <a:cubicBezTo>
                      <a:pt x="6305" y="2805"/>
                      <a:pt x="6371" y="3038"/>
                      <a:pt x="6338" y="3272"/>
                    </a:cubicBezTo>
                    <a:cubicBezTo>
                      <a:pt x="6338" y="3272"/>
                      <a:pt x="6038" y="3339"/>
                      <a:pt x="5971" y="3539"/>
                    </a:cubicBezTo>
                    <a:cubicBezTo>
                      <a:pt x="5904" y="3739"/>
                      <a:pt x="6105" y="3739"/>
                      <a:pt x="5871" y="3806"/>
                    </a:cubicBezTo>
                    <a:cubicBezTo>
                      <a:pt x="5704" y="3906"/>
                      <a:pt x="5538" y="3939"/>
                      <a:pt x="5371" y="3939"/>
                    </a:cubicBezTo>
                    <a:cubicBezTo>
                      <a:pt x="5171" y="3939"/>
                      <a:pt x="5282" y="3998"/>
                      <a:pt x="5210" y="3998"/>
                    </a:cubicBezTo>
                    <a:cubicBezTo>
                      <a:pt x="5174" y="3998"/>
                      <a:pt x="5093" y="3983"/>
                      <a:pt x="4904" y="3939"/>
                    </a:cubicBezTo>
                    <a:cubicBezTo>
                      <a:pt x="4507" y="3869"/>
                      <a:pt x="4421" y="3783"/>
                      <a:pt x="4336" y="3783"/>
                    </a:cubicBezTo>
                    <a:cubicBezTo>
                      <a:pt x="4300" y="3783"/>
                      <a:pt x="4264" y="3799"/>
                      <a:pt x="4203" y="3839"/>
                    </a:cubicBezTo>
                    <a:cubicBezTo>
                      <a:pt x="4036" y="4006"/>
                      <a:pt x="3936" y="3939"/>
                      <a:pt x="3970" y="4239"/>
                    </a:cubicBezTo>
                    <a:cubicBezTo>
                      <a:pt x="4036" y="4439"/>
                      <a:pt x="4170" y="4573"/>
                      <a:pt x="4370" y="4673"/>
                    </a:cubicBezTo>
                    <a:cubicBezTo>
                      <a:pt x="4370" y="4673"/>
                      <a:pt x="4607" y="4711"/>
                      <a:pt x="4859" y="4711"/>
                    </a:cubicBezTo>
                    <a:cubicBezTo>
                      <a:pt x="5079" y="4711"/>
                      <a:pt x="5311" y="4682"/>
                      <a:pt x="5404" y="4573"/>
                    </a:cubicBezTo>
                    <a:cubicBezTo>
                      <a:pt x="5459" y="4486"/>
                      <a:pt x="5520" y="4455"/>
                      <a:pt x="5591" y="4455"/>
                    </a:cubicBezTo>
                    <a:cubicBezTo>
                      <a:pt x="5738" y="4455"/>
                      <a:pt x="5924" y="4584"/>
                      <a:pt x="6171" y="4606"/>
                    </a:cubicBezTo>
                    <a:cubicBezTo>
                      <a:pt x="6538" y="4673"/>
                      <a:pt x="6872" y="4840"/>
                      <a:pt x="7139" y="5073"/>
                    </a:cubicBezTo>
                    <a:cubicBezTo>
                      <a:pt x="7272" y="5273"/>
                      <a:pt x="6972" y="5173"/>
                      <a:pt x="7806" y="5307"/>
                    </a:cubicBezTo>
                    <a:cubicBezTo>
                      <a:pt x="8606" y="5407"/>
                      <a:pt x="8673" y="5407"/>
                      <a:pt x="9007" y="5507"/>
                    </a:cubicBezTo>
                    <a:cubicBezTo>
                      <a:pt x="9255" y="5556"/>
                      <a:pt x="9503" y="5643"/>
                      <a:pt x="9586" y="5643"/>
                    </a:cubicBezTo>
                    <a:cubicBezTo>
                      <a:pt x="9615" y="5643"/>
                      <a:pt x="9624" y="5633"/>
                      <a:pt x="9607" y="5607"/>
                    </a:cubicBezTo>
                    <a:cubicBezTo>
                      <a:pt x="9440" y="5373"/>
                      <a:pt x="9173" y="5173"/>
                      <a:pt x="8873" y="5073"/>
                    </a:cubicBezTo>
                    <a:cubicBezTo>
                      <a:pt x="8557" y="4958"/>
                      <a:pt x="8216" y="4720"/>
                      <a:pt x="8299" y="4720"/>
                    </a:cubicBezTo>
                    <a:cubicBezTo>
                      <a:pt x="8312" y="4720"/>
                      <a:pt x="8336" y="4726"/>
                      <a:pt x="8373" y="4740"/>
                    </a:cubicBezTo>
                    <a:cubicBezTo>
                      <a:pt x="8640" y="4806"/>
                      <a:pt x="9073" y="4973"/>
                      <a:pt x="9073" y="4973"/>
                    </a:cubicBezTo>
                    <a:cubicBezTo>
                      <a:pt x="9374" y="5040"/>
                      <a:pt x="9640" y="5140"/>
                      <a:pt x="9874" y="5273"/>
                    </a:cubicBezTo>
                    <a:cubicBezTo>
                      <a:pt x="9940" y="5317"/>
                      <a:pt x="10223" y="5506"/>
                      <a:pt x="10303" y="5506"/>
                    </a:cubicBezTo>
                    <a:cubicBezTo>
                      <a:pt x="10345" y="5506"/>
                      <a:pt x="10333" y="5455"/>
                      <a:pt x="10208" y="5307"/>
                    </a:cubicBezTo>
                    <a:cubicBezTo>
                      <a:pt x="9841" y="4906"/>
                      <a:pt x="9841" y="4773"/>
                      <a:pt x="9841" y="4773"/>
                    </a:cubicBezTo>
                    <a:lnTo>
                      <a:pt x="9274" y="4106"/>
                    </a:lnTo>
                    <a:cubicBezTo>
                      <a:pt x="9107" y="4039"/>
                      <a:pt x="8973" y="3972"/>
                      <a:pt x="8773" y="3939"/>
                    </a:cubicBezTo>
                    <a:cubicBezTo>
                      <a:pt x="8573" y="3872"/>
                      <a:pt x="8406" y="3772"/>
                      <a:pt x="8239" y="3639"/>
                    </a:cubicBezTo>
                    <a:cubicBezTo>
                      <a:pt x="8239" y="3639"/>
                      <a:pt x="8239" y="3305"/>
                      <a:pt x="8006" y="3272"/>
                    </a:cubicBezTo>
                    <a:cubicBezTo>
                      <a:pt x="7827" y="3246"/>
                      <a:pt x="8020" y="3084"/>
                      <a:pt x="8195" y="3084"/>
                    </a:cubicBezTo>
                    <a:cubicBezTo>
                      <a:pt x="8248" y="3084"/>
                      <a:pt x="8300" y="3099"/>
                      <a:pt x="8340" y="3138"/>
                    </a:cubicBezTo>
                    <a:cubicBezTo>
                      <a:pt x="8540" y="3305"/>
                      <a:pt x="8573" y="3439"/>
                      <a:pt x="8840" y="3505"/>
                    </a:cubicBezTo>
                    <a:cubicBezTo>
                      <a:pt x="8912" y="3529"/>
                      <a:pt x="8957" y="3536"/>
                      <a:pt x="8989" y="3536"/>
                    </a:cubicBezTo>
                    <a:cubicBezTo>
                      <a:pt x="9030" y="3536"/>
                      <a:pt x="9049" y="3526"/>
                      <a:pt x="9076" y="3526"/>
                    </a:cubicBezTo>
                    <a:cubicBezTo>
                      <a:pt x="9116" y="3526"/>
                      <a:pt x="9172" y="3550"/>
                      <a:pt x="9340" y="3672"/>
                    </a:cubicBezTo>
                    <a:cubicBezTo>
                      <a:pt x="9487" y="3779"/>
                      <a:pt x="9607" y="3811"/>
                      <a:pt x="9698" y="3811"/>
                    </a:cubicBezTo>
                    <a:cubicBezTo>
                      <a:pt x="9835" y="3811"/>
                      <a:pt x="9907" y="3739"/>
                      <a:pt x="9907" y="3739"/>
                    </a:cubicBezTo>
                    <a:lnTo>
                      <a:pt x="9941" y="3339"/>
                    </a:lnTo>
                    <a:lnTo>
                      <a:pt x="9874" y="2872"/>
                    </a:lnTo>
                    <a:lnTo>
                      <a:pt x="9173" y="2872"/>
                    </a:lnTo>
                    <a:cubicBezTo>
                      <a:pt x="9007" y="2838"/>
                      <a:pt x="8873" y="2772"/>
                      <a:pt x="8773" y="2605"/>
                    </a:cubicBezTo>
                    <a:lnTo>
                      <a:pt x="8406" y="2538"/>
                    </a:lnTo>
                    <a:lnTo>
                      <a:pt x="7672" y="2405"/>
                    </a:lnTo>
                    <a:cubicBezTo>
                      <a:pt x="7672" y="2405"/>
                      <a:pt x="7072" y="2338"/>
                      <a:pt x="7172" y="2171"/>
                    </a:cubicBezTo>
                    <a:cubicBezTo>
                      <a:pt x="7239" y="2038"/>
                      <a:pt x="7272" y="1871"/>
                      <a:pt x="7272" y="1737"/>
                    </a:cubicBezTo>
                    <a:lnTo>
                      <a:pt x="6972" y="1504"/>
                    </a:lnTo>
                    <a:cubicBezTo>
                      <a:pt x="6972" y="1504"/>
                      <a:pt x="6794" y="1489"/>
                      <a:pt x="6626" y="1489"/>
                    </a:cubicBezTo>
                    <a:cubicBezTo>
                      <a:pt x="6542" y="1489"/>
                      <a:pt x="6460" y="1493"/>
                      <a:pt x="6405" y="1504"/>
                    </a:cubicBezTo>
                    <a:cubicBezTo>
                      <a:pt x="6394" y="1506"/>
                      <a:pt x="6382" y="1507"/>
                      <a:pt x="6371" y="1507"/>
                    </a:cubicBezTo>
                    <a:cubicBezTo>
                      <a:pt x="6208" y="1507"/>
                      <a:pt x="6005" y="1304"/>
                      <a:pt x="6005" y="1304"/>
                    </a:cubicBezTo>
                    <a:cubicBezTo>
                      <a:pt x="6005" y="1304"/>
                      <a:pt x="6005" y="1137"/>
                      <a:pt x="5504" y="1104"/>
                    </a:cubicBezTo>
                    <a:cubicBezTo>
                      <a:pt x="5446" y="1113"/>
                      <a:pt x="5387" y="1117"/>
                      <a:pt x="5328" y="1117"/>
                    </a:cubicBezTo>
                    <a:cubicBezTo>
                      <a:pt x="5187" y="1117"/>
                      <a:pt x="5045" y="1094"/>
                      <a:pt x="4904" y="1070"/>
                    </a:cubicBezTo>
                    <a:cubicBezTo>
                      <a:pt x="4770" y="1037"/>
                      <a:pt x="4870" y="637"/>
                      <a:pt x="4237" y="603"/>
                    </a:cubicBezTo>
                    <a:cubicBezTo>
                      <a:pt x="3775" y="555"/>
                      <a:pt x="3614" y="382"/>
                      <a:pt x="3458" y="382"/>
                    </a:cubicBezTo>
                    <a:cubicBezTo>
                      <a:pt x="3400" y="382"/>
                      <a:pt x="3342" y="406"/>
                      <a:pt x="3269" y="470"/>
                    </a:cubicBezTo>
                    <a:cubicBezTo>
                      <a:pt x="3072" y="601"/>
                      <a:pt x="2947" y="762"/>
                      <a:pt x="2818" y="762"/>
                    </a:cubicBezTo>
                    <a:cubicBezTo>
                      <a:pt x="2751" y="762"/>
                      <a:pt x="2682" y="718"/>
                      <a:pt x="2602" y="603"/>
                    </a:cubicBezTo>
                    <a:cubicBezTo>
                      <a:pt x="2349" y="287"/>
                      <a:pt x="2456" y="0"/>
                      <a:pt x="2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1" name="Google Shape;5181;p117"/>
              <p:cNvSpPr/>
              <p:nvPr/>
            </p:nvSpPr>
            <p:spPr>
              <a:xfrm>
                <a:off x="5248981" y="2195205"/>
                <a:ext cx="21227" cy="7716"/>
              </a:xfrm>
              <a:custGeom>
                <a:avLst/>
                <a:gdLst/>
                <a:ahLst/>
                <a:cxnLst/>
                <a:rect l="l" t="t" r="r" b="b"/>
                <a:pathLst>
                  <a:path w="1469" h="534" extrusionOk="0">
                    <a:moveTo>
                      <a:pt x="730" y="1"/>
                    </a:moveTo>
                    <a:cubicBezTo>
                      <a:pt x="601" y="1"/>
                      <a:pt x="468" y="17"/>
                      <a:pt x="334" y="51"/>
                    </a:cubicBezTo>
                    <a:cubicBezTo>
                      <a:pt x="134" y="284"/>
                      <a:pt x="1" y="351"/>
                      <a:pt x="201" y="418"/>
                    </a:cubicBezTo>
                    <a:cubicBezTo>
                      <a:pt x="336" y="476"/>
                      <a:pt x="470" y="533"/>
                      <a:pt x="592" y="533"/>
                    </a:cubicBezTo>
                    <a:cubicBezTo>
                      <a:pt x="682" y="533"/>
                      <a:pt x="764" y="502"/>
                      <a:pt x="835" y="418"/>
                    </a:cubicBezTo>
                    <a:cubicBezTo>
                      <a:pt x="1035" y="251"/>
                      <a:pt x="1468" y="151"/>
                      <a:pt x="1101" y="51"/>
                    </a:cubicBezTo>
                    <a:cubicBezTo>
                      <a:pt x="985" y="17"/>
                      <a:pt x="860" y="1"/>
                      <a:pt x="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2" name="Google Shape;5182;p117"/>
              <p:cNvSpPr/>
              <p:nvPr/>
            </p:nvSpPr>
            <p:spPr>
              <a:xfrm>
                <a:off x="5196932" y="2184699"/>
                <a:ext cx="49173" cy="14262"/>
              </a:xfrm>
              <a:custGeom>
                <a:avLst/>
                <a:gdLst/>
                <a:ahLst/>
                <a:cxnLst/>
                <a:rect l="l" t="t" r="r" b="b"/>
                <a:pathLst>
                  <a:path w="3403" h="987" extrusionOk="0">
                    <a:moveTo>
                      <a:pt x="1217" y="0"/>
                    </a:moveTo>
                    <a:cubicBezTo>
                      <a:pt x="1184" y="0"/>
                      <a:pt x="1148" y="22"/>
                      <a:pt x="1101" y="77"/>
                    </a:cubicBezTo>
                    <a:cubicBezTo>
                      <a:pt x="901" y="277"/>
                      <a:pt x="1134" y="411"/>
                      <a:pt x="867" y="478"/>
                    </a:cubicBezTo>
                    <a:cubicBezTo>
                      <a:pt x="705" y="538"/>
                      <a:pt x="642" y="636"/>
                      <a:pt x="579" y="636"/>
                    </a:cubicBezTo>
                    <a:cubicBezTo>
                      <a:pt x="539" y="636"/>
                      <a:pt x="499" y="595"/>
                      <a:pt x="434" y="478"/>
                    </a:cubicBezTo>
                    <a:cubicBezTo>
                      <a:pt x="300" y="211"/>
                      <a:pt x="334" y="177"/>
                      <a:pt x="334" y="77"/>
                    </a:cubicBezTo>
                    <a:cubicBezTo>
                      <a:pt x="334" y="57"/>
                      <a:pt x="320" y="49"/>
                      <a:pt x="299" y="49"/>
                    </a:cubicBezTo>
                    <a:cubicBezTo>
                      <a:pt x="214" y="49"/>
                      <a:pt x="0" y="177"/>
                      <a:pt x="0" y="177"/>
                    </a:cubicBezTo>
                    <a:cubicBezTo>
                      <a:pt x="33" y="411"/>
                      <a:pt x="67" y="544"/>
                      <a:pt x="67" y="544"/>
                    </a:cubicBezTo>
                    <a:cubicBezTo>
                      <a:pt x="67" y="544"/>
                      <a:pt x="200" y="678"/>
                      <a:pt x="334" y="811"/>
                    </a:cubicBezTo>
                    <a:cubicBezTo>
                      <a:pt x="472" y="922"/>
                      <a:pt x="633" y="986"/>
                      <a:pt x="779" y="986"/>
                    </a:cubicBezTo>
                    <a:cubicBezTo>
                      <a:pt x="809" y="986"/>
                      <a:pt x="839" y="984"/>
                      <a:pt x="867" y="978"/>
                    </a:cubicBezTo>
                    <a:cubicBezTo>
                      <a:pt x="1034" y="945"/>
                      <a:pt x="867" y="845"/>
                      <a:pt x="1168" y="778"/>
                    </a:cubicBezTo>
                    <a:cubicBezTo>
                      <a:pt x="1434" y="744"/>
                      <a:pt x="1735" y="711"/>
                      <a:pt x="2001" y="711"/>
                    </a:cubicBezTo>
                    <a:cubicBezTo>
                      <a:pt x="2402" y="678"/>
                      <a:pt x="2835" y="678"/>
                      <a:pt x="3036" y="644"/>
                    </a:cubicBezTo>
                    <a:cubicBezTo>
                      <a:pt x="3169" y="611"/>
                      <a:pt x="3269" y="511"/>
                      <a:pt x="3336" y="378"/>
                    </a:cubicBezTo>
                    <a:cubicBezTo>
                      <a:pt x="3336" y="378"/>
                      <a:pt x="3402" y="244"/>
                      <a:pt x="2669" y="244"/>
                    </a:cubicBezTo>
                    <a:cubicBezTo>
                      <a:pt x="2335" y="277"/>
                      <a:pt x="2001" y="277"/>
                      <a:pt x="1668" y="277"/>
                    </a:cubicBezTo>
                    <a:cubicBezTo>
                      <a:pt x="1388" y="226"/>
                      <a:pt x="1321" y="0"/>
                      <a:pt x="12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3" name="Google Shape;5183;p117"/>
              <p:cNvSpPr/>
              <p:nvPr/>
            </p:nvSpPr>
            <p:spPr>
              <a:xfrm>
                <a:off x="5214272" y="2164354"/>
                <a:ext cx="59303" cy="22918"/>
              </a:xfrm>
              <a:custGeom>
                <a:avLst/>
                <a:gdLst/>
                <a:ahLst/>
                <a:cxnLst/>
                <a:rect l="l" t="t" r="r" b="b"/>
                <a:pathLst>
                  <a:path w="4104" h="1586" extrusionOk="0">
                    <a:moveTo>
                      <a:pt x="568" y="952"/>
                    </a:moveTo>
                    <a:lnTo>
                      <a:pt x="568" y="1185"/>
                    </a:lnTo>
                    <a:lnTo>
                      <a:pt x="740" y="1185"/>
                    </a:lnTo>
                    <a:lnTo>
                      <a:pt x="568" y="952"/>
                    </a:lnTo>
                    <a:close/>
                    <a:moveTo>
                      <a:pt x="604" y="0"/>
                    </a:moveTo>
                    <a:cubicBezTo>
                      <a:pt x="576" y="0"/>
                      <a:pt x="561" y="24"/>
                      <a:pt x="568" y="84"/>
                    </a:cubicBezTo>
                    <a:lnTo>
                      <a:pt x="601" y="418"/>
                    </a:lnTo>
                    <a:cubicBezTo>
                      <a:pt x="601" y="418"/>
                      <a:pt x="902" y="718"/>
                      <a:pt x="902" y="852"/>
                    </a:cubicBezTo>
                    <a:cubicBezTo>
                      <a:pt x="868" y="952"/>
                      <a:pt x="868" y="1085"/>
                      <a:pt x="835" y="1185"/>
                    </a:cubicBezTo>
                    <a:lnTo>
                      <a:pt x="740" y="1185"/>
                    </a:lnTo>
                    <a:lnTo>
                      <a:pt x="992" y="1527"/>
                    </a:lnTo>
                    <a:lnTo>
                      <a:pt x="935" y="1519"/>
                    </a:lnTo>
                    <a:lnTo>
                      <a:pt x="168" y="1285"/>
                    </a:lnTo>
                    <a:lnTo>
                      <a:pt x="168" y="1285"/>
                    </a:lnTo>
                    <a:cubicBezTo>
                      <a:pt x="168" y="1285"/>
                      <a:pt x="1" y="1552"/>
                      <a:pt x="468" y="1552"/>
                    </a:cubicBezTo>
                    <a:cubicBezTo>
                      <a:pt x="568" y="1574"/>
                      <a:pt x="672" y="1585"/>
                      <a:pt x="777" y="1585"/>
                    </a:cubicBezTo>
                    <a:cubicBezTo>
                      <a:pt x="858" y="1585"/>
                      <a:pt x="939" y="1579"/>
                      <a:pt x="1020" y="1566"/>
                    </a:cubicBezTo>
                    <a:lnTo>
                      <a:pt x="1020" y="1566"/>
                    </a:lnTo>
                    <a:lnTo>
                      <a:pt x="1035" y="1585"/>
                    </a:lnTo>
                    <a:lnTo>
                      <a:pt x="1369" y="1585"/>
                    </a:lnTo>
                    <a:lnTo>
                      <a:pt x="1117" y="1547"/>
                    </a:lnTo>
                    <a:lnTo>
                      <a:pt x="1117" y="1547"/>
                    </a:lnTo>
                    <a:cubicBezTo>
                      <a:pt x="1214" y="1525"/>
                      <a:pt x="1310" y="1493"/>
                      <a:pt x="1402" y="1452"/>
                    </a:cubicBezTo>
                    <a:cubicBezTo>
                      <a:pt x="1735" y="1319"/>
                      <a:pt x="2102" y="1218"/>
                      <a:pt x="2503" y="1218"/>
                    </a:cubicBezTo>
                    <a:cubicBezTo>
                      <a:pt x="2703" y="1218"/>
                      <a:pt x="2488" y="1248"/>
                      <a:pt x="2569" y="1248"/>
                    </a:cubicBezTo>
                    <a:cubicBezTo>
                      <a:pt x="2610" y="1248"/>
                      <a:pt x="2725" y="1241"/>
                      <a:pt x="3003" y="1218"/>
                    </a:cubicBezTo>
                    <a:cubicBezTo>
                      <a:pt x="3870" y="1118"/>
                      <a:pt x="4037" y="1118"/>
                      <a:pt x="4004" y="885"/>
                    </a:cubicBezTo>
                    <a:cubicBezTo>
                      <a:pt x="3970" y="751"/>
                      <a:pt x="3970" y="585"/>
                      <a:pt x="3937" y="451"/>
                    </a:cubicBezTo>
                    <a:cubicBezTo>
                      <a:pt x="3970" y="251"/>
                      <a:pt x="4104" y="151"/>
                      <a:pt x="3837" y="118"/>
                    </a:cubicBezTo>
                    <a:lnTo>
                      <a:pt x="1702" y="118"/>
                    </a:lnTo>
                    <a:cubicBezTo>
                      <a:pt x="1702" y="118"/>
                      <a:pt x="1623" y="88"/>
                      <a:pt x="1540" y="88"/>
                    </a:cubicBezTo>
                    <a:cubicBezTo>
                      <a:pt x="1471" y="88"/>
                      <a:pt x="1399" y="109"/>
                      <a:pt x="1369" y="184"/>
                    </a:cubicBezTo>
                    <a:cubicBezTo>
                      <a:pt x="1268" y="351"/>
                      <a:pt x="1035" y="385"/>
                      <a:pt x="1035" y="385"/>
                    </a:cubicBezTo>
                    <a:cubicBezTo>
                      <a:pt x="1035" y="385"/>
                      <a:pt x="715" y="0"/>
                      <a:pt x="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4" name="Google Shape;5184;p117"/>
              <p:cNvSpPr/>
              <p:nvPr/>
            </p:nvSpPr>
            <p:spPr>
              <a:xfrm>
                <a:off x="5187771" y="2178211"/>
                <a:ext cx="7716" cy="5390"/>
              </a:xfrm>
              <a:custGeom>
                <a:avLst/>
                <a:gdLst/>
                <a:ahLst/>
                <a:cxnLst/>
                <a:rect l="l" t="t" r="r" b="b"/>
                <a:pathLst>
                  <a:path w="534" h="373" extrusionOk="0">
                    <a:moveTo>
                      <a:pt x="300" y="1"/>
                    </a:moveTo>
                    <a:cubicBezTo>
                      <a:pt x="267" y="1"/>
                      <a:pt x="234" y="9"/>
                      <a:pt x="200" y="26"/>
                    </a:cubicBezTo>
                    <a:cubicBezTo>
                      <a:pt x="100" y="59"/>
                      <a:pt x="0" y="226"/>
                      <a:pt x="34" y="293"/>
                    </a:cubicBezTo>
                    <a:cubicBezTo>
                      <a:pt x="82" y="342"/>
                      <a:pt x="149" y="373"/>
                      <a:pt x="221" y="373"/>
                    </a:cubicBezTo>
                    <a:cubicBezTo>
                      <a:pt x="247" y="373"/>
                      <a:pt x="274" y="368"/>
                      <a:pt x="300" y="360"/>
                    </a:cubicBezTo>
                    <a:cubicBezTo>
                      <a:pt x="401" y="360"/>
                      <a:pt x="534" y="259"/>
                      <a:pt x="534" y="159"/>
                    </a:cubicBezTo>
                    <a:cubicBezTo>
                      <a:pt x="501" y="93"/>
                      <a:pt x="467" y="26"/>
                      <a:pt x="401" y="26"/>
                    </a:cubicBezTo>
                    <a:cubicBezTo>
                      <a:pt x="367" y="9"/>
                      <a:pt x="334"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5" name="Google Shape;5185;p117"/>
              <p:cNvSpPr/>
              <p:nvPr/>
            </p:nvSpPr>
            <p:spPr>
              <a:xfrm>
                <a:off x="5173783" y="2185711"/>
                <a:ext cx="7254" cy="9277"/>
              </a:xfrm>
              <a:custGeom>
                <a:avLst/>
                <a:gdLst/>
                <a:ahLst/>
                <a:cxnLst/>
                <a:rect l="l" t="t" r="r" b="b"/>
                <a:pathLst>
                  <a:path w="502" h="642" extrusionOk="0">
                    <a:moveTo>
                      <a:pt x="373" y="1"/>
                    </a:moveTo>
                    <a:cubicBezTo>
                      <a:pt x="308" y="1"/>
                      <a:pt x="221" y="87"/>
                      <a:pt x="134" y="174"/>
                    </a:cubicBezTo>
                    <a:cubicBezTo>
                      <a:pt x="68" y="274"/>
                      <a:pt x="1" y="308"/>
                      <a:pt x="1" y="408"/>
                    </a:cubicBezTo>
                    <a:cubicBezTo>
                      <a:pt x="1" y="508"/>
                      <a:pt x="68" y="608"/>
                      <a:pt x="201" y="641"/>
                    </a:cubicBezTo>
                    <a:cubicBezTo>
                      <a:pt x="268" y="641"/>
                      <a:pt x="334" y="608"/>
                      <a:pt x="401" y="541"/>
                    </a:cubicBezTo>
                    <a:cubicBezTo>
                      <a:pt x="468" y="441"/>
                      <a:pt x="501" y="341"/>
                      <a:pt x="501" y="241"/>
                    </a:cubicBezTo>
                    <a:cubicBezTo>
                      <a:pt x="501" y="207"/>
                      <a:pt x="501" y="41"/>
                      <a:pt x="401" y="7"/>
                    </a:cubicBezTo>
                    <a:cubicBezTo>
                      <a:pt x="392" y="3"/>
                      <a:pt x="383" y="1"/>
                      <a:pt x="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6" name="Google Shape;5186;p117"/>
              <p:cNvSpPr/>
              <p:nvPr/>
            </p:nvSpPr>
            <p:spPr>
              <a:xfrm>
                <a:off x="5186326" y="2192575"/>
                <a:ext cx="7716" cy="6358"/>
              </a:xfrm>
              <a:custGeom>
                <a:avLst/>
                <a:gdLst/>
                <a:ahLst/>
                <a:cxnLst/>
                <a:rect l="l" t="t" r="r" b="b"/>
                <a:pathLst>
                  <a:path w="534" h="440" extrusionOk="0">
                    <a:moveTo>
                      <a:pt x="257" y="0"/>
                    </a:moveTo>
                    <a:cubicBezTo>
                      <a:pt x="206" y="0"/>
                      <a:pt x="153" y="12"/>
                      <a:pt x="100" y="33"/>
                    </a:cubicBezTo>
                    <a:cubicBezTo>
                      <a:pt x="0" y="166"/>
                      <a:pt x="34" y="333"/>
                      <a:pt x="134" y="433"/>
                    </a:cubicBezTo>
                    <a:cubicBezTo>
                      <a:pt x="148" y="438"/>
                      <a:pt x="163" y="440"/>
                      <a:pt x="178" y="440"/>
                    </a:cubicBezTo>
                    <a:cubicBezTo>
                      <a:pt x="270" y="440"/>
                      <a:pt x="372" y="366"/>
                      <a:pt x="400" y="366"/>
                    </a:cubicBezTo>
                    <a:cubicBezTo>
                      <a:pt x="400" y="333"/>
                      <a:pt x="534" y="233"/>
                      <a:pt x="534" y="166"/>
                    </a:cubicBezTo>
                    <a:cubicBezTo>
                      <a:pt x="466" y="52"/>
                      <a:pt x="36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7" name="Google Shape;5187;p117"/>
              <p:cNvSpPr/>
              <p:nvPr/>
            </p:nvSpPr>
            <p:spPr>
              <a:xfrm>
                <a:off x="5186326" y="2185581"/>
                <a:ext cx="6271" cy="3641"/>
              </a:xfrm>
              <a:custGeom>
                <a:avLst/>
                <a:gdLst/>
                <a:ahLst/>
                <a:cxnLst/>
                <a:rect l="l" t="t" r="r" b="b"/>
                <a:pathLst>
                  <a:path w="434" h="252" extrusionOk="0">
                    <a:moveTo>
                      <a:pt x="228" y="0"/>
                    </a:moveTo>
                    <a:cubicBezTo>
                      <a:pt x="129" y="0"/>
                      <a:pt x="22" y="51"/>
                      <a:pt x="0" y="116"/>
                    </a:cubicBezTo>
                    <a:cubicBezTo>
                      <a:pt x="0" y="150"/>
                      <a:pt x="67" y="183"/>
                      <a:pt x="67" y="216"/>
                    </a:cubicBezTo>
                    <a:cubicBezTo>
                      <a:pt x="102" y="240"/>
                      <a:pt x="155" y="251"/>
                      <a:pt x="207" y="251"/>
                    </a:cubicBezTo>
                    <a:cubicBezTo>
                      <a:pt x="303" y="251"/>
                      <a:pt x="400" y="214"/>
                      <a:pt x="400" y="150"/>
                    </a:cubicBezTo>
                    <a:cubicBezTo>
                      <a:pt x="434" y="116"/>
                      <a:pt x="400" y="50"/>
                      <a:pt x="367" y="50"/>
                    </a:cubicBezTo>
                    <a:cubicBezTo>
                      <a:pt x="332" y="15"/>
                      <a:pt x="281" y="0"/>
                      <a:pt x="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8" name="Google Shape;5188;p117"/>
              <p:cNvSpPr/>
              <p:nvPr/>
            </p:nvSpPr>
            <p:spPr>
              <a:xfrm>
                <a:off x="5163191" y="2170553"/>
                <a:ext cx="15433" cy="7081"/>
              </a:xfrm>
              <a:custGeom>
                <a:avLst/>
                <a:gdLst/>
                <a:ahLst/>
                <a:cxnLst/>
                <a:rect l="l" t="t" r="r" b="b"/>
                <a:pathLst>
                  <a:path w="1068" h="490" extrusionOk="0">
                    <a:moveTo>
                      <a:pt x="566" y="0"/>
                    </a:moveTo>
                    <a:cubicBezTo>
                      <a:pt x="511" y="0"/>
                      <a:pt x="456" y="8"/>
                      <a:pt x="400" y="22"/>
                    </a:cubicBezTo>
                    <a:cubicBezTo>
                      <a:pt x="167" y="22"/>
                      <a:pt x="33" y="22"/>
                      <a:pt x="0" y="89"/>
                    </a:cubicBezTo>
                    <a:cubicBezTo>
                      <a:pt x="0" y="156"/>
                      <a:pt x="133" y="289"/>
                      <a:pt x="234" y="356"/>
                    </a:cubicBezTo>
                    <a:cubicBezTo>
                      <a:pt x="367" y="456"/>
                      <a:pt x="567" y="489"/>
                      <a:pt x="734" y="489"/>
                    </a:cubicBezTo>
                    <a:cubicBezTo>
                      <a:pt x="834" y="489"/>
                      <a:pt x="1001" y="423"/>
                      <a:pt x="1034" y="322"/>
                    </a:cubicBezTo>
                    <a:cubicBezTo>
                      <a:pt x="1067" y="256"/>
                      <a:pt x="901" y="89"/>
                      <a:pt x="801" y="56"/>
                    </a:cubicBezTo>
                    <a:cubicBezTo>
                      <a:pt x="722" y="17"/>
                      <a:pt x="644" y="0"/>
                      <a:pt x="5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89" name="Google Shape;5189;p117"/>
              <p:cNvSpPr/>
              <p:nvPr/>
            </p:nvSpPr>
            <p:spPr>
              <a:xfrm>
                <a:off x="5181499" y="2173761"/>
                <a:ext cx="5794" cy="5404"/>
              </a:xfrm>
              <a:custGeom>
                <a:avLst/>
                <a:gdLst/>
                <a:ahLst/>
                <a:cxnLst/>
                <a:rect l="l" t="t" r="r" b="b"/>
                <a:pathLst>
                  <a:path w="401" h="374" extrusionOk="0">
                    <a:moveTo>
                      <a:pt x="201" y="0"/>
                    </a:moveTo>
                    <a:cubicBezTo>
                      <a:pt x="67" y="0"/>
                      <a:pt x="1" y="134"/>
                      <a:pt x="1" y="234"/>
                    </a:cubicBezTo>
                    <a:cubicBezTo>
                      <a:pt x="34" y="301"/>
                      <a:pt x="101" y="367"/>
                      <a:pt x="167" y="367"/>
                    </a:cubicBezTo>
                    <a:cubicBezTo>
                      <a:pt x="185" y="372"/>
                      <a:pt x="203" y="374"/>
                      <a:pt x="219" y="374"/>
                    </a:cubicBezTo>
                    <a:cubicBezTo>
                      <a:pt x="326" y="374"/>
                      <a:pt x="401" y="287"/>
                      <a:pt x="401" y="201"/>
                    </a:cubicBezTo>
                    <a:cubicBezTo>
                      <a:pt x="401" y="100"/>
                      <a:pt x="301"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0" name="Google Shape;5190;p117"/>
              <p:cNvSpPr/>
              <p:nvPr/>
            </p:nvSpPr>
            <p:spPr>
              <a:xfrm>
                <a:off x="5145837" y="2181636"/>
                <a:ext cx="9653" cy="9783"/>
              </a:xfrm>
              <a:custGeom>
                <a:avLst/>
                <a:gdLst/>
                <a:ahLst/>
                <a:cxnLst/>
                <a:rect l="l" t="t" r="r" b="b"/>
                <a:pathLst>
                  <a:path w="668" h="677" extrusionOk="0">
                    <a:moveTo>
                      <a:pt x="340" y="0"/>
                    </a:moveTo>
                    <a:cubicBezTo>
                      <a:pt x="262" y="0"/>
                      <a:pt x="151" y="71"/>
                      <a:pt x="100" y="123"/>
                    </a:cubicBezTo>
                    <a:cubicBezTo>
                      <a:pt x="34" y="223"/>
                      <a:pt x="0" y="323"/>
                      <a:pt x="0" y="423"/>
                    </a:cubicBezTo>
                    <a:cubicBezTo>
                      <a:pt x="53" y="581"/>
                      <a:pt x="189" y="677"/>
                      <a:pt x="343" y="677"/>
                    </a:cubicBezTo>
                    <a:cubicBezTo>
                      <a:pt x="384" y="677"/>
                      <a:pt x="425" y="670"/>
                      <a:pt x="467" y="656"/>
                    </a:cubicBezTo>
                    <a:cubicBezTo>
                      <a:pt x="567" y="623"/>
                      <a:pt x="667" y="489"/>
                      <a:pt x="634" y="456"/>
                    </a:cubicBezTo>
                    <a:cubicBezTo>
                      <a:pt x="634" y="389"/>
                      <a:pt x="601" y="423"/>
                      <a:pt x="501" y="289"/>
                    </a:cubicBezTo>
                    <a:cubicBezTo>
                      <a:pt x="400" y="156"/>
                      <a:pt x="467" y="56"/>
                      <a:pt x="400" y="22"/>
                    </a:cubicBezTo>
                    <a:cubicBezTo>
                      <a:pt x="385" y="7"/>
                      <a:pt x="364"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1" name="Google Shape;5191;p117"/>
              <p:cNvSpPr/>
              <p:nvPr/>
            </p:nvSpPr>
            <p:spPr>
              <a:xfrm>
                <a:off x="5119321" y="2180509"/>
                <a:ext cx="23149" cy="10072"/>
              </a:xfrm>
              <a:custGeom>
                <a:avLst/>
                <a:gdLst/>
                <a:ahLst/>
                <a:cxnLst/>
                <a:rect l="l" t="t" r="r" b="b"/>
                <a:pathLst>
                  <a:path w="1602" h="697" extrusionOk="0">
                    <a:moveTo>
                      <a:pt x="401" y="0"/>
                    </a:moveTo>
                    <a:cubicBezTo>
                      <a:pt x="234" y="34"/>
                      <a:pt x="101" y="67"/>
                      <a:pt x="34" y="167"/>
                    </a:cubicBezTo>
                    <a:cubicBezTo>
                      <a:pt x="1" y="267"/>
                      <a:pt x="1" y="434"/>
                      <a:pt x="34" y="467"/>
                    </a:cubicBezTo>
                    <a:cubicBezTo>
                      <a:pt x="47" y="493"/>
                      <a:pt x="64" y="504"/>
                      <a:pt x="100" y="504"/>
                    </a:cubicBezTo>
                    <a:cubicBezTo>
                      <a:pt x="157" y="504"/>
                      <a:pt x="261" y="475"/>
                      <a:pt x="468" y="434"/>
                    </a:cubicBezTo>
                    <a:cubicBezTo>
                      <a:pt x="568" y="434"/>
                      <a:pt x="634" y="401"/>
                      <a:pt x="701" y="401"/>
                    </a:cubicBezTo>
                    <a:cubicBezTo>
                      <a:pt x="901" y="401"/>
                      <a:pt x="935" y="501"/>
                      <a:pt x="1235" y="634"/>
                    </a:cubicBezTo>
                    <a:cubicBezTo>
                      <a:pt x="1327" y="657"/>
                      <a:pt x="1403" y="696"/>
                      <a:pt x="1463" y="696"/>
                    </a:cubicBezTo>
                    <a:cubicBezTo>
                      <a:pt x="1490" y="696"/>
                      <a:pt x="1514" y="688"/>
                      <a:pt x="1535" y="668"/>
                    </a:cubicBezTo>
                    <a:cubicBezTo>
                      <a:pt x="1602" y="601"/>
                      <a:pt x="1535" y="401"/>
                      <a:pt x="1535" y="401"/>
                    </a:cubicBezTo>
                    <a:cubicBezTo>
                      <a:pt x="1468" y="267"/>
                      <a:pt x="1335" y="134"/>
                      <a:pt x="1168" y="67"/>
                    </a:cubicBezTo>
                    <a:cubicBezTo>
                      <a:pt x="1035" y="34"/>
                      <a:pt x="935" y="0"/>
                      <a:pt x="8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2" name="Google Shape;5192;p117"/>
              <p:cNvSpPr/>
              <p:nvPr/>
            </p:nvSpPr>
            <p:spPr>
              <a:xfrm>
                <a:off x="5101490" y="2173645"/>
                <a:ext cx="12543" cy="5910"/>
              </a:xfrm>
              <a:custGeom>
                <a:avLst/>
                <a:gdLst/>
                <a:ahLst/>
                <a:cxnLst/>
                <a:rect l="l" t="t" r="r" b="b"/>
                <a:pathLst>
                  <a:path w="868" h="409" extrusionOk="0">
                    <a:moveTo>
                      <a:pt x="655" y="0"/>
                    </a:moveTo>
                    <a:cubicBezTo>
                      <a:pt x="592" y="0"/>
                      <a:pt x="517" y="8"/>
                      <a:pt x="434" y="8"/>
                    </a:cubicBezTo>
                    <a:cubicBezTo>
                      <a:pt x="401" y="42"/>
                      <a:pt x="134" y="75"/>
                      <a:pt x="134" y="175"/>
                    </a:cubicBezTo>
                    <a:cubicBezTo>
                      <a:pt x="134" y="242"/>
                      <a:pt x="0" y="275"/>
                      <a:pt x="0" y="309"/>
                    </a:cubicBezTo>
                    <a:cubicBezTo>
                      <a:pt x="0" y="342"/>
                      <a:pt x="167" y="409"/>
                      <a:pt x="167" y="409"/>
                    </a:cubicBezTo>
                    <a:cubicBezTo>
                      <a:pt x="267" y="309"/>
                      <a:pt x="367" y="275"/>
                      <a:pt x="501" y="275"/>
                    </a:cubicBezTo>
                    <a:cubicBezTo>
                      <a:pt x="626" y="275"/>
                      <a:pt x="713" y="332"/>
                      <a:pt x="777" y="332"/>
                    </a:cubicBezTo>
                    <a:cubicBezTo>
                      <a:pt x="799" y="332"/>
                      <a:pt x="818" y="325"/>
                      <a:pt x="834" y="309"/>
                    </a:cubicBezTo>
                    <a:cubicBezTo>
                      <a:pt x="868" y="275"/>
                      <a:pt x="868" y="142"/>
                      <a:pt x="801" y="42"/>
                    </a:cubicBezTo>
                    <a:cubicBezTo>
                      <a:pt x="768" y="8"/>
                      <a:pt x="718" y="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3" name="Google Shape;5193;p117"/>
              <p:cNvSpPr/>
              <p:nvPr/>
            </p:nvSpPr>
            <p:spPr>
              <a:xfrm>
                <a:off x="5122211" y="2172272"/>
                <a:ext cx="9176" cy="4870"/>
              </a:xfrm>
              <a:custGeom>
                <a:avLst/>
                <a:gdLst/>
                <a:ahLst/>
                <a:cxnLst/>
                <a:rect l="l" t="t" r="r" b="b"/>
                <a:pathLst>
                  <a:path w="635" h="337" extrusionOk="0">
                    <a:moveTo>
                      <a:pt x="382" y="0"/>
                    </a:moveTo>
                    <a:cubicBezTo>
                      <a:pt x="309" y="0"/>
                      <a:pt x="231" y="11"/>
                      <a:pt x="167" y="37"/>
                    </a:cubicBezTo>
                    <a:cubicBezTo>
                      <a:pt x="101" y="37"/>
                      <a:pt x="1" y="103"/>
                      <a:pt x="1" y="170"/>
                    </a:cubicBezTo>
                    <a:cubicBezTo>
                      <a:pt x="1" y="237"/>
                      <a:pt x="167" y="337"/>
                      <a:pt x="301" y="337"/>
                    </a:cubicBezTo>
                    <a:cubicBezTo>
                      <a:pt x="401" y="337"/>
                      <a:pt x="468" y="304"/>
                      <a:pt x="534" y="237"/>
                    </a:cubicBezTo>
                    <a:cubicBezTo>
                      <a:pt x="568" y="203"/>
                      <a:pt x="634" y="137"/>
                      <a:pt x="601" y="70"/>
                    </a:cubicBezTo>
                    <a:cubicBezTo>
                      <a:pt x="601" y="29"/>
                      <a:pt x="499" y="0"/>
                      <a:pt x="3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4" name="Google Shape;5194;p117"/>
              <p:cNvSpPr/>
              <p:nvPr/>
            </p:nvSpPr>
            <p:spPr>
              <a:xfrm>
                <a:off x="5137644" y="2173356"/>
                <a:ext cx="9161" cy="4465"/>
              </a:xfrm>
              <a:custGeom>
                <a:avLst/>
                <a:gdLst/>
                <a:ahLst/>
                <a:cxnLst/>
                <a:rect l="l" t="t" r="r" b="b"/>
                <a:pathLst>
                  <a:path w="634" h="309" extrusionOk="0">
                    <a:moveTo>
                      <a:pt x="251" y="1"/>
                    </a:moveTo>
                    <a:cubicBezTo>
                      <a:pt x="134" y="1"/>
                      <a:pt x="33" y="48"/>
                      <a:pt x="33" y="95"/>
                    </a:cubicBezTo>
                    <a:cubicBezTo>
                      <a:pt x="0" y="195"/>
                      <a:pt x="134" y="262"/>
                      <a:pt x="234" y="295"/>
                    </a:cubicBezTo>
                    <a:cubicBezTo>
                      <a:pt x="260" y="304"/>
                      <a:pt x="299" y="308"/>
                      <a:pt x="342" y="308"/>
                    </a:cubicBezTo>
                    <a:cubicBezTo>
                      <a:pt x="458" y="308"/>
                      <a:pt x="601" y="277"/>
                      <a:pt x="601" y="229"/>
                    </a:cubicBezTo>
                    <a:cubicBezTo>
                      <a:pt x="634" y="162"/>
                      <a:pt x="500" y="62"/>
                      <a:pt x="400" y="28"/>
                    </a:cubicBezTo>
                    <a:cubicBezTo>
                      <a:pt x="352" y="9"/>
                      <a:pt x="300"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5" name="Google Shape;5195;p117"/>
              <p:cNvSpPr/>
              <p:nvPr/>
            </p:nvSpPr>
            <p:spPr>
              <a:xfrm>
                <a:off x="5154030" y="2195248"/>
                <a:ext cx="9176" cy="8106"/>
              </a:xfrm>
              <a:custGeom>
                <a:avLst/>
                <a:gdLst/>
                <a:ahLst/>
                <a:cxnLst/>
                <a:rect l="l" t="t" r="r" b="b"/>
                <a:pathLst>
                  <a:path w="635" h="561" extrusionOk="0">
                    <a:moveTo>
                      <a:pt x="300" y="1"/>
                    </a:moveTo>
                    <a:cubicBezTo>
                      <a:pt x="244" y="1"/>
                      <a:pt x="187" y="16"/>
                      <a:pt x="134" y="48"/>
                    </a:cubicBezTo>
                    <a:cubicBezTo>
                      <a:pt x="0" y="215"/>
                      <a:pt x="34" y="448"/>
                      <a:pt x="200" y="548"/>
                    </a:cubicBezTo>
                    <a:cubicBezTo>
                      <a:pt x="234" y="556"/>
                      <a:pt x="267" y="561"/>
                      <a:pt x="299" y="561"/>
                    </a:cubicBezTo>
                    <a:cubicBezTo>
                      <a:pt x="396" y="561"/>
                      <a:pt x="484" y="523"/>
                      <a:pt x="534" y="448"/>
                    </a:cubicBezTo>
                    <a:cubicBezTo>
                      <a:pt x="601" y="381"/>
                      <a:pt x="634" y="281"/>
                      <a:pt x="601" y="181"/>
                    </a:cubicBezTo>
                    <a:cubicBezTo>
                      <a:pt x="533" y="68"/>
                      <a:pt x="4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6" name="Google Shape;5196;p117"/>
              <p:cNvSpPr/>
              <p:nvPr/>
            </p:nvSpPr>
            <p:spPr>
              <a:xfrm>
                <a:off x="5269283" y="2229928"/>
                <a:ext cx="12485" cy="10129"/>
              </a:xfrm>
              <a:custGeom>
                <a:avLst/>
                <a:gdLst/>
                <a:ahLst/>
                <a:cxnLst/>
                <a:rect l="l" t="t" r="r" b="b"/>
                <a:pathLst>
                  <a:path w="864" h="701" extrusionOk="0">
                    <a:moveTo>
                      <a:pt x="540" y="0"/>
                    </a:moveTo>
                    <a:cubicBezTo>
                      <a:pt x="288" y="0"/>
                      <a:pt x="0" y="331"/>
                      <a:pt x="30" y="450"/>
                    </a:cubicBezTo>
                    <a:cubicBezTo>
                      <a:pt x="57" y="587"/>
                      <a:pt x="242" y="701"/>
                      <a:pt x="436" y="701"/>
                    </a:cubicBezTo>
                    <a:cubicBezTo>
                      <a:pt x="478" y="701"/>
                      <a:pt x="522" y="695"/>
                      <a:pt x="564" y="683"/>
                    </a:cubicBezTo>
                    <a:cubicBezTo>
                      <a:pt x="597" y="650"/>
                      <a:pt x="797" y="583"/>
                      <a:pt x="864" y="383"/>
                    </a:cubicBezTo>
                    <a:cubicBezTo>
                      <a:pt x="864" y="216"/>
                      <a:pt x="764" y="83"/>
                      <a:pt x="630" y="16"/>
                    </a:cubicBezTo>
                    <a:cubicBezTo>
                      <a:pt x="601" y="5"/>
                      <a:pt x="571" y="0"/>
                      <a:pt x="5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7" name="Google Shape;5197;p117"/>
              <p:cNvSpPr/>
              <p:nvPr/>
            </p:nvSpPr>
            <p:spPr>
              <a:xfrm>
                <a:off x="5425921" y="2424757"/>
                <a:ext cx="18294" cy="10260"/>
              </a:xfrm>
              <a:custGeom>
                <a:avLst/>
                <a:gdLst/>
                <a:ahLst/>
                <a:cxnLst/>
                <a:rect l="l" t="t" r="r" b="b"/>
                <a:pathLst>
                  <a:path w="1266" h="710" extrusionOk="0">
                    <a:moveTo>
                      <a:pt x="435" y="1"/>
                    </a:moveTo>
                    <a:cubicBezTo>
                      <a:pt x="219" y="1"/>
                      <a:pt x="1" y="285"/>
                      <a:pt x="31" y="376"/>
                    </a:cubicBezTo>
                    <a:cubicBezTo>
                      <a:pt x="64" y="443"/>
                      <a:pt x="331" y="376"/>
                      <a:pt x="565" y="476"/>
                    </a:cubicBezTo>
                    <a:cubicBezTo>
                      <a:pt x="765" y="577"/>
                      <a:pt x="798" y="710"/>
                      <a:pt x="965" y="710"/>
                    </a:cubicBezTo>
                    <a:cubicBezTo>
                      <a:pt x="1132" y="677"/>
                      <a:pt x="1265" y="476"/>
                      <a:pt x="1232" y="410"/>
                    </a:cubicBezTo>
                    <a:cubicBezTo>
                      <a:pt x="1227" y="405"/>
                      <a:pt x="1220" y="403"/>
                      <a:pt x="1210" y="403"/>
                    </a:cubicBezTo>
                    <a:cubicBezTo>
                      <a:pt x="1174" y="403"/>
                      <a:pt x="1109" y="433"/>
                      <a:pt x="1035" y="433"/>
                    </a:cubicBezTo>
                    <a:cubicBezTo>
                      <a:pt x="1002" y="433"/>
                      <a:pt x="967" y="427"/>
                      <a:pt x="932" y="410"/>
                    </a:cubicBezTo>
                    <a:cubicBezTo>
                      <a:pt x="698" y="376"/>
                      <a:pt x="698" y="43"/>
                      <a:pt x="498" y="9"/>
                    </a:cubicBezTo>
                    <a:cubicBezTo>
                      <a:pt x="477" y="3"/>
                      <a:pt x="456"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8" name="Google Shape;5198;p117"/>
              <p:cNvSpPr/>
              <p:nvPr/>
            </p:nvSpPr>
            <p:spPr>
              <a:xfrm>
                <a:off x="5315985" y="2680522"/>
                <a:ext cx="14464" cy="21054"/>
              </a:xfrm>
              <a:custGeom>
                <a:avLst/>
                <a:gdLst/>
                <a:ahLst/>
                <a:cxnLst/>
                <a:rect l="l" t="t" r="r" b="b"/>
                <a:pathLst>
                  <a:path w="1001" h="1457" extrusionOk="0">
                    <a:moveTo>
                      <a:pt x="293" y="1"/>
                    </a:moveTo>
                    <a:cubicBezTo>
                      <a:pt x="227" y="1"/>
                      <a:pt x="171" y="18"/>
                      <a:pt x="134" y="56"/>
                    </a:cubicBezTo>
                    <a:cubicBezTo>
                      <a:pt x="0" y="189"/>
                      <a:pt x="0" y="389"/>
                      <a:pt x="134" y="556"/>
                    </a:cubicBezTo>
                    <a:cubicBezTo>
                      <a:pt x="234" y="689"/>
                      <a:pt x="334" y="656"/>
                      <a:pt x="401" y="789"/>
                    </a:cubicBezTo>
                    <a:cubicBezTo>
                      <a:pt x="467" y="923"/>
                      <a:pt x="334" y="1056"/>
                      <a:pt x="401" y="1223"/>
                    </a:cubicBezTo>
                    <a:cubicBezTo>
                      <a:pt x="434" y="1323"/>
                      <a:pt x="534" y="1457"/>
                      <a:pt x="634" y="1457"/>
                    </a:cubicBezTo>
                    <a:cubicBezTo>
                      <a:pt x="701" y="1457"/>
                      <a:pt x="868" y="1156"/>
                      <a:pt x="901" y="1023"/>
                    </a:cubicBezTo>
                    <a:cubicBezTo>
                      <a:pt x="968" y="856"/>
                      <a:pt x="1001" y="689"/>
                      <a:pt x="934" y="489"/>
                    </a:cubicBezTo>
                    <a:cubicBezTo>
                      <a:pt x="857" y="205"/>
                      <a:pt x="519" y="1"/>
                      <a:pt x="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99" name="Google Shape;5199;p117"/>
              <p:cNvSpPr/>
              <p:nvPr/>
            </p:nvSpPr>
            <p:spPr>
              <a:xfrm>
                <a:off x="5301044" y="2688181"/>
                <a:ext cx="9653" cy="8381"/>
              </a:xfrm>
              <a:custGeom>
                <a:avLst/>
                <a:gdLst/>
                <a:ahLst/>
                <a:cxnLst/>
                <a:rect l="l" t="t" r="r" b="b"/>
                <a:pathLst>
                  <a:path w="668" h="580" extrusionOk="0">
                    <a:moveTo>
                      <a:pt x="300" y="0"/>
                    </a:moveTo>
                    <a:cubicBezTo>
                      <a:pt x="255" y="0"/>
                      <a:pt x="210" y="9"/>
                      <a:pt x="167" y="26"/>
                    </a:cubicBezTo>
                    <a:cubicBezTo>
                      <a:pt x="34" y="126"/>
                      <a:pt x="0" y="359"/>
                      <a:pt x="134" y="493"/>
                    </a:cubicBezTo>
                    <a:cubicBezTo>
                      <a:pt x="197" y="556"/>
                      <a:pt x="274" y="580"/>
                      <a:pt x="347" y="580"/>
                    </a:cubicBezTo>
                    <a:cubicBezTo>
                      <a:pt x="389" y="580"/>
                      <a:pt x="431" y="572"/>
                      <a:pt x="467" y="560"/>
                    </a:cubicBezTo>
                    <a:cubicBezTo>
                      <a:pt x="601" y="493"/>
                      <a:pt x="667" y="326"/>
                      <a:pt x="601" y="193"/>
                    </a:cubicBezTo>
                    <a:cubicBezTo>
                      <a:pt x="551" y="69"/>
                      <a:pt x="428"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0" name="Google Shape;5200;p117"/>
              <p:cNvSpPr/>
              <p:nvPr/>
            </p:nvSpPr>
            <p:spPr>
              <a:xfrm>
                <a:off x="5310191" y="2705896"/>
                <a:ext cx="10621" cy="15331"/>
              </a:xfrm>
              <a:custGeom>
                <a:avLst/>
                <a:gdLst/>
                <a:ahLst/>
                <a:cxnLst/>
                <a:rect l="l" t="t" r="r" b="b"/>
                <a:pathLst>
                  <a:path w="735" h="1061" extrusionOk="0">
                    <a:moveTo>
                      <a:pt x="335" y="1"/>
                    </a:moveTo>
                    <a:cubicBezTo>
                      <a:pt x="201" y="1"/>
                      <a:pt x="1" y="301"/>
                      <a:pt x="1" y="601"/>
                    </a:cubicBezTo>
                    <a:cubicBezTo>
                      <a:pt x="1" y="701"/>
                      <a:pt x="1" y="968"/>
                      <a:pt x="168" y="1035"/>
                    </a:cubicBezTo>
                    <a:cubicBezTo>
                      <a:pt x="219" y="1052"/>
                      <a:pt x="271" y="1060"/>
                      <a:pt x="321" y="1060"/>
                    </a:cubicBezTo>
                    <a:cubicBezTo>
                      <a:pt x="465" y="1060"/>
                      <a:pt x="594" y="992"/>
                      <a:pt x="668" y="868"/>
                    </a:cubicBezTo>
                    <a:cubicBezTo>
                      <a:pt x="735" y="701"/>
                      <a:pt x="668" y="534"/>
                      <a:pt x="535" y="301"/>
                    </a:cubicBezTo>
                    <a:cubicBezTo>
                      <a:pt x="468" y="134"/>
                      <a:pt x="401" y="1"/>
                      <a:pt x="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1" name="Google Shape;5201;p117"/>
              <p:cNvSpPr/>
              <p:nvPr/>
            </p:nvSpPr>
            <p:spPr>
              <a:xfrm>
                <a:off x="5327069" y="2702009"/>
                <a:ext cx="12543" cy="13077"/>
              </a:xfrm>
              <a:custGeom>
                <a:avLst/>
                <a:gdLst/>
                <a:ahLst/>
                <a:cxnLst/>
                <a:rect l="l" t="t" r="r" b="b"/>
                <a:pathLst>
                  <a:path w="868" h="905" extrusionOk="0">
                    <a:moveTo>
                      <a:pt x="371" y="1"/>
                    </a:moveTo>
                    <a:cubicBezTo>
                      <a:pt x="359" y="1"/>
                      <a:pt x="347" y="1"/>
                      <a:pt x="334" y="3"/>
                    </a:cubicBezTo>
                    <a:cubicBezTo>
                      <a:pt x="167" y="3"/>
                      <a:pt x="0" y="136"/>
                      <a:pt x="34" y="270"/>
                    </a:cubicBezTo>
                    <a:cubicBezTo>
                      <a:pt x="34" y="370"/>
                      <a:pt x="267" y="370"/>
                      <a:pt x="367" y="603"/>
                    </a:cubicBezTo>
                    <a:cubicBezTo>
                      <a:pt x="401" y="703"/>
                      <a:pt x="367" y="737"/>
                      <a:pt x="434" y="803"/>
                    </a:cubicBezTo>
                    <a:cubicBezTo>
                      <a:pt x="477" y="868"/>
                      <a:pt x="548" y="905"/>
                      <a:pt x="629" y="905"/>
                    </a:cubicBezTo>
                    <a:cubicBezTo>
                      <a:pt x="673" y="905"/>
                      <a:pt x="720" y="894"/>
                      <a:pt x="768" y="870"/>
                    </a:cubicBezTo>
                    <a:cubicBezTo>
                      <a:pt x="868" y="770"/>
                      <a:pt x="834" y="603"/>
                      <a:pt x="834" y="537"/>
                    </a:cubicBezTo>
                    <a:cubicBezTo>
                      <a:pt x="803" y="314"/>
                      <a:pt x="619"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2" name="Google Shape;5202;p117"/>
              <p:cNvSpPr/>
              <p:nvPr/>
            </p:nvSpPr>
            <p:spPr>
              <a:xfrm>
                <a:off x="5334785" y="2723150"/>
                <a:ext cx="8395" cy="7442"/>
              </a:xfrm>
              <a:custGeom>
                <a:avLst/>
                <a:gdLst/>
                <a:ahLst/>
                <a:cxnLst/>
                <a:rect l="l" t="t" r="r" b="b"/>
                <a:pathLst>
                  <a:path w="581" h="515" extrusionOk="0">
                    <a:moveTo>
                      <a:pt x="199" y="0"/>
                    </a:moveTo>
                    <a:cubicBezTo>
                      <a:pt x="178" y="0"/>
                      <a:pt x="156" y="3"/>
                      <a:pt x="134" y="8"/>
                    </a:cubicBezTo>
                    <a:cubicBezTo>
                      <a:pt x="34" y="74"/>
                      <a:pt x="0" y="208"/>
                      <a:pt x="34" y="308"/>
                    </a:cubicBezTo>
                    <a:cubicBezTo>
                      <a:pt x="92" y="424"/>
                      <a:pt x="200" y="514"/>
                      <a:pt x="293" y="514"/>
                    </a:cubicBezTo>
                    <a:cubicBezTo>
                      <a:pt x="307" y="514"/>
                      <a:pt x="321" y="512"/>
                      <a:pt x="334" y="508"/>
                    </a:cubicBezTo>
                    <a:cubicBezTo>
                      <a:pt x="580" y="354"/>
                      <a:pt x="45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3" name="Google Shape;5203;p117"/>
              <p:cNvSpPr/>
              <p:nvPr/>
            </p:nvSpPr>
            <p:spPr>
              <a:xfrm>
                <a:off x="5347313" y="2724551"/>
                <a:ext cx="9653" cy="12745"/>
              </a:xfrm>
              <a:custGeom>
                <a:avLst/>
                <a:gdLst/>
                <a:ahLst/>
                <a:cxnLst/>
                <a:rect l="l" t="t" r="r" b="b"/>
                <a:pathLst>
                  <a:path w="668" h="882" extrusionOk="0">
                    <a:moveTo>
                      <a:pt x="191" y="0"/>
                    </a:moveTo>
                    <a:cubicBezTo>
                      <a:pt x="171" y="0"/>
                      <a:pt x="151" y="4"/>
                      <a:pt x="134" y="11"/>
                    </a:cubicBezTo>
                    <a:cubicBezTo>
                      <a:pt x="0" y="77"/>
                      <a:pt x="0" y="311"/>
                      <a:pt x="0" y="411"/>
                    </a:cubicBezTo>
                    <a:cubicBezTo>
                      <a:pt x="0" y="578"/>
                      <a:pt x="101" y="711"/>
                      <a:pt x="234" y="811"/>
                    </a:cubicBezTo>
                    <a:cubicBezTo>
                      <a:pt x="258" y="811"/>
                      <a:pt x="353" y="882"/>
                      <a:pt x="454" y="882"/>
                    </a:cubicBezTo>
                    <a:cubicBezTo>
                      <a:pt x="492" y="882"/>
                      <a:pt x="531" y="872"/>
                      <a:pt x="568" y="845"/>
                    </a:cubicBezTo>
                    <a:cubicBezTo>
                      <a:pt x="668" y="778"/>
                      <a:pt x="668" y="544"/>
                      <a:pt x="668" y="511"/>
                    </a:cubicBezTo>
                    <a:cubicBezTo>
                      <a:pt x="638" y="242"/>
                      <a:pt x="36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4" name="Google Shape;5204;p117"/>
              <p:cNvSpPr/>
              <p:nvPr/>
            </p:nvSpPr>
            <p:spPr>
              <a:xfrm>
                <a:off x="5365144" y="2750547"/>
                <a:ext cx="12543" cy="9725"/>
              </a:xfrm>
              <a:custGeom>
                <a:avLst/>
                <a:gdLst/>
                <a:ahLst/>
                <a:cxnLst/>
                <a:rect l="l" t="t" r="r" b="b"/>
                <a:pathLst>
                  <a:path w="868" h="673" extrusionOk="0">
                    <a:moveTo>
                      <a:pt x="506" y="0"/>
                    </a:moveTo>
                    <a:cubicBezTo>
                      <a:pt x="470" y="0"/>
                      <a:pt x="434" y="5"/>
                      <a:pt x="401" y="13"/>
                    </a:cubicBezTo>
                    <a:cubicBezTo>
                      <a:pt x="201" y="46"/>
                      <a:pt x="1" y="246"/>
                      <a:pt x="1" y="413"/>
                    </a:cubicBezTo>
                    <a:cubicBezTo>
                      <a:pt x="34" y="580"/>
                      <a:pt x="201" y="647"/>
                      <a:pt x="234" y="647"/>
                    </a:cubicBezTo>
                    <a:cubicBezTo>
                      <a:pt x="279" y="665"/>
                      <a:pt x="328" y="673"/>
                      <a:pt x="379" y="673"/>
                    </a:cubicBezTo>
                    <a:cubicBezTo>
                      <a:pt x="519" y="673"/>
                      <a:pt x="670" y="611"/>
                      <a:pt x="768" y="513"/>
                    </a:cubicBezTo>
                    <a:cubicBezTo>
                      <a:pt x="835" y="413"/>
                      <a:pt x="868" y="246"/>
                      <a:pt x="801" y="113"/>
                    </a:cubicBezTo>
                    <a:cubicBezTo>
                      <a:pt x="726" y="38"/>
                      <a:pt x="614" y="0"/>
                      <a:pt x="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5" name="Google Shape;5205;p117"/>
              <p:cNvSpPr/>
              <p:nvPr/>
            </p:nvSpPr>
            <p:spPr>
              <a:xfrm>
                <a:off x="5218621" y="2743625"/>
                <a:ext cx="144124" cy="36269"/>
              </a:xfrm>
              <a:custGeom>
                <a:avLst/>
                <a:gdLst/>
                <a:ahLst/>
                <a:cxnLst/>
                <a:rect l="l" t="t" r="r" b="b"/>
                <a:pathLst>
                  <a:path w="9974" h="2510" extrusionOk="0">
                    <a:moveTo>
                      <a:pt x="3378" y="0"/>
                    </a:moveTo>
                    <a:cubicBezTo>
                      <a:pt x="2799" y="0"/>
                      <a:pt x="2224" y="82"/>
                      <a:pt x="1668" y="258"/>
                    </a:cubicBezTo>
                    <a:cubicBezTo>
                      <a:pt x="901" y="492"/>
                      <a:pt x="0" y="959"/>
                      <a:pt x="67" y="1192"/>
                    </a:cubicBezTo>
                    <a:cubicBezTo>
                      <a:pt x="100" y="1326"/>
                      <a:pt x="367" y="1359"/>
                      <a:pt x="400" y="1359"/>
                    </a:cubicBezTo>
                    <a:cubicBezTo>
                      <a:pt x="428" y="1366"/>
                      <a:pt x="457" y="1370"/>
                      <a:pt x="490" y="1370"/>
                    </a:cubicBezTo>
                    <a:cubicBezTo>
                      <a:pt x="616" y="1370"/>
                      <a:pt x="797" y="1311"/>
                      <a:pt x="1168" y="1126"/>
                    </a:cubicBezTo>
                    <a:cubicBezTo>
                      <a:pt x="1635" y="892"/>
                      <a:pt x="1635" y="826"/>
                      <a:pt x="1768" y="826"/>
                    </a:cubicBezTo>
                    <a:cubicBezTo>
                      <a:pt x="1786" y="824"/>
                      <a:pt x="1803" y="823"/>
                      <a:pt x="1821" y="823"/>
                    </a:cubicBezTo>
                    <a:cubicBezTo>
                      <a:pt x="2100" y="823"/>
                      <a:pt x="2347" y="1035"/>
                      <a:pt x="2442" y="1035"/>
                    </a:cubicBezTo>
                    <a:cubicBezTo>
                      <a:pt x="2453" y="1035"/>
                      <a:pt x="2462" y="1032"/>
                      <a:pt x="2469" y="1026"/>
                    </a:cubicBezTo>
                    <a:cubicBezTo>
                      <a:pt x="2502" y="959"/>
                      <a:pt x="2335" y="826"/>
                      <a:pt x="2435" y="725"/>
                    </a:cubicBezTo>
                    <a:cubicBezTo>
                      <a:pt x="2451" y="694"/>
                      <a:pt x="2488" y="681"/>
                      <a:pt x="2539" y="681"/>
                    </a:cubicBezTo>
                    <a:cubicBezTo>
                      <a:pt x="2706" y="681"/>
                      <a:pt x="3023" y="823"/>
                      <a:pt x="3202" y="926"/>
                    </a:cubicBezTo>
                    <a:cubicBezTo>
                      <a:pt x="3469" y="1059"/>
                      <a:pt x="3436" y="1092"/>
                      <a:pt x="3569" y="1159"/>
                    </a:cubicBezTo>
                    <a:cubicBezTo>
                      <a:pt x="3691" y="1208"/>
                      <a:pt x="3814" y="1239"/>
                      <a:pt x="4145" y="1239"/>
                    </a:cubicBezTo>
                    <a:cubicBezTo>
                      <a:pt x="4266" y="1239"/>
                      <a:pt x="4416" y="1235"/>
                      <a:pt x="4603" y="1226"/>
                    </a:cubicBezTo>
                    <a:cubicBezTo>
                      <a:pt x="4920" y="1209"/>
                      <a:pt x="5104" y="1192"/>
                      <a:pt x="5225" y="1192"/>
                    </a:cubicBezTo>
                    <a:cubicBezTo>
                      <a:pt x="5346" y="1192"/>
                      <a:pt x="5404" y="1209"/>
                      <a:pt x="5471" y="1259"/>
                    </a:cubicBezTo>
                    <a:cubicBezTo>
                      <a:pt x="5704" y="1426"/>
                      <a:pt x="5637" y="1626"/>
                      <a:pt x="5871" y="1726"/>
                    </a:cubicBezTo>
                    <a:cubicBezTo>
                      <a:pt x="5914" y="1742"/>
                      <a:pt x="5956" y="1749"/>
                      <a:pt x="5996" y="1749"/>
                    </a:cubicBezTo>
                    <a:cubicBezTo>
                      <a:pt x="6162" y="1749"/>
                      <a:pt x="6300" y="1637"/>
                      <a:pt x="6420" y="1637"/>
                    </a:cubicBezTo>
                    <a:cubicBezTo>
                      <a:pt x="6450" y="1637"/>
                      <a:pt x="6478" y="1643"/>
                      <a:pt x="6505" y="1659"/>
                    </a:cubicBezTo>
                    <a:cubicBezTo>
                      <a:pt x="6672" y="1793"/>
                      <a:pt x="6405" y="2160"/>
                      <a:pt x="6571" y="2393"/>
                    </a:cubicBezTo>
                    <a:cubicBezTo>
                      <a:pt x="6628" y="2478"/>
                      <a:pt x="6720" y="2510"/>
                      <a:pt x="6857" y="2510"/>
                    </a:cubicBezTo>
                    <a:cubicBezTo>
                      <a:pt x="7205" y="2510"/>
                      <a:pt x="7849" y="2308"/>
                      <a:pt x="8973" y="2260"/>
                    </a:cubicBezTo>
                    <a:cubicBezTo>
                      <a:pt x="9307" y="2227"/>
                      <a:pt x="9707" y="2227"/>
                      <a:pt x="9874" y="1960"/>
                    </a:cubicBezTo>
                    <a:cubicBezTo>
                      <a:pt x="9974" y="1826"/>
                      <a:pt x="9974" y="1626"/>
                      <a:pt x="9874" y="1493"/>
                    </a:cubicBezTo>
                    <a:cubicBezTo>
                      <a:pt x="9824" y="1443"/>
                      <a:pt x="9757" y="1434"/>
                      <a:pt x="9661" y="1434"/>
                    </a:cubicBezTo>
                    <a:cubicBezTo>
                      <a:pt x="9613" y="1434"/>
                      <a:pt x="9558" y="1436"/>
                      <a:pt x="9494" y="1436"/>
                    </a:cubicBezTo>
                    <a:cubicBezTo>
                      <a:pt x="9430" y="1436"/>
                      <a:pt x="9357" y="1434"/>
                      <a:pt x="9273" y="1426"/>
                    </a:cubicBezTo>
                    <a:cubicBezTo>
                      <a:pt x="9040" y="1426"/>
                      <a:pt x="8773" y="1326"/>
                      <a:pt x="8606" y="1192"/>
                    </a:cubicBezTo>
                    <a:cubicBezTo>
                      <a:pt x="8406" y="1026"/>
                      <a:pt x="8473" y="926"/>
                      <a:pt x="8273" y="859"/>
                    </a:cubicBezTo>
                    <a:cubicBezTo>
                      <a:pt x="8216" y="831"/>
                      <a:pt x="8167" y="821"/>
                      <a:pt x="8120" y="821"/>
                    </a:cubicBezTo>
                    <a:cubicBezTo>
                      <a:pt x="8019" y="821"/>
                      <a:pt x="7924" y="864"/>
                      <a:pt x="7769" y="864"/>
                    </a:cubicBezTo>
                    <a:cubicBezTo>
                      <a:pt x="7739" y="864"/>
                      <a:pt x="7707" y="863"/>
                      <a:pt x="7672" y="859"/>
                    </a:cubicBezTo>
                    <a:cubicBezTo>
                      <a:pt x="7505" y="826"/>
                      <a:pt x="7372" y="759"/>
                      <a:pt x="7239" y="692"/>
                    </a:cubicBezTo>
                    <a:cubicBezTo>
                      <a:pt x="6738" y="492"/>
                      <a:pt x="6205" y="359"/>
                      <a:pt x="5671" y="258"/>
                    </a:cubicBezTo>
                    <a:cubicBezTo>
                      <a:pt x="5104" y="125"/>
                      <a:pt x="4503" y="25"/>
                      <a:pt x="3936" y="25"/>
                    </a:cubicBezTo>
                    <a:cubicBezTo>
                      <a:pt x="3750" y="9"/>
                      <a:pt x="3564" y="0"/>
                      <a:pt x="3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6" name="Google Shape;5206;p117"/>
              <p:cNvSpPr/>
              <p:nvPr/>
            </p:nvSpPr>
            <p:spPr>
              <a:xfrm>
                <a:off x="5361777" y="2765965"/>
                <a:ext cx="72799" cy="32599"/>
              </a:xfrm>
              <a:custGeom>
                <a:avLst/>
                <a:gdLst/>
                <a:ahLst/>
                <a:cxnLst/>
                <a:rect l="l" t="t" r="r" b="b"/>
                <a:pathLst>
                  <a:path w="5038" h="2256" extrusionOk="0">
                    <a:moveTo>
                      <a:pt x="3129" y="0"/>
                    </a:moveTo>
                    <a:cubicBezTo>
                      <a:pt x="3063" y="0"/>
                      <a:pt x="2998" y="4"/>
                      <a:pt x="2936" y="13"/>
                    </a:cubicBezTo>
                    <a:cubicBezTo>
                      <a:pt x="2302" y="80"/>
                      <a:pt x="2268" y="214"/>
                      <a:pt x="1768" y="247"/>
                    </a:cubicBezTo>
                    <a:cubicBezTo>
                      <a:pt x="1674" y="256"/>
                      <a:pt x="1586" y="259"/>
                      <a:pt x="1502" y="259"/>
                    </a:cubicBezTo>
                    <a:cubicBezTo>
                      <a:pt x="1183" y="259"/>
                      <a:pt x="942" y="207"/>
                      <a:pt x="775" y="207"/>
                    </a:cubicBezTo>
                    <a:cubicBezTo>
                      <a:pt x="661" y="207"/>
                      <a:pt x="581" y="232"/>
                      <a:pt x="534" y="314"/>
                    </a:cubicBezTo>
                    <a:cubicBezTo>
                      <a:pt x="467" y="447"/>
                      <a:pt x="467" y="580"/>
                      <a:pt x="567" y="714"/>
                    </a:cubicBezTo>
                    <a:cubicBezTo>
                      <a:pt x="734" y="947"/>
                      <a:pt x="1134" y="781"/>
                      <a:pt x="1201" y="947"/>
                    </a:cubicBezTo>
                    <a:cubicBezTo>
                      <a:pt x="1268" y="1081"/>
                      <a:pt x="1101" y="1381"/>
                      <a:pt x="834" y="1514"/>
                    </a:cubicBezTo>
                    <a:cubicBezTo>
                      <a:pt x="751" y="1556"/>
                      <a:pt x="663" y="1571"/>
                      <a:pt x="578" y="1571"/>
                    </a:cubicBezTo>
                    <a:cubicBezTo>
                      <a:pt x="380" y="1571"/>
                      <a:pt x="196" y="1491"/>
                      <a:pt x="112" y="1491"/>
                    </a:cubicBezTo>
                    <a:cubicBezTo>
                      <a:pt x="88" y="1491"/>
                      <a:pt x="72" y="1498"/>
                      <a:pt x="67" y="1514"/>
                    </a:cubicBezTo>
                    <a:cubicBezTo>
                      <a:pt x="0" y="1615"/>
                      <a:pt x="200" y="1915"/>
                      <a:pt x="534" y="2015"/>
                    </a:cubicBezTo>
                    <a:cubicBezTo>
                      <a:pt x="584" y="2031"/>
                      <a:pt x="624" y="2038"/>
                      <a:pt x="660" y="2038"/>
                    </a:cubicBezTo>
                    <a:cubicBezTo>
                      <a:pt x="767" y="2038"/>
                      <a:pt x="842" y="1981"/>
                      <a:pt x="1068" y="1981"/>
                    </a:cubicBezTo>
                    <a:cubicBezTo>
                      <a:pt x="1537" y="1981"/>
                      <a:pt x="1801" y="2256"/>
                      <a:pt x="2010" y="2256"/>
                    </a:cubicBezTo>
                    <a:cubicBezTo>
                      <a:pt x="2054" y="2256"/>
                      <a:pt x="2095" y="2244"/>
                      <a:pt x="2135" y="2215"/>
                    </a:cubicBezTo>
                    <a:cubicBezTo>
                      <a:pt x="2202" y="2182"/>
                      <a:pt x="2235" y="2148"/>
                      <a:pt x="2335" y="1915"/>
                    </a:cubicBezTo>
                    <a:cubicBezTo>
                      <a:pt x="2469" y="1681"/>
                      <a:pt x="2369" y="1648"/>
                      <a:pt x="2502" y="1548"/>
                    </a:cubicBezTo>
                    <a:cubicBezTo>
                      <a:pt x="2602" y="1414"/>
                      <a:pt x="2769" y="1414"/>
                      <a:pt x="3036" y="1348"/>
                    </a:cubicBezTo>
                    <a:cubicBezTo>
                      <a:pt x="3303" y="1281"/>
                      <a:pt x="3303" y="1248"/>
                      <a:pt x="3503" y="1181"/>
                    </a:cubicBezTo>
                    <a:cubicBezTo>
                      <a:pt x="3650" y="1134"/>
                      <a:pt x="3782" y="1119"/>
                      <a:pt x="3903" y="1119"/>
                    </a:cubicBezTo>
                    <a:cubicBezTo>
                      <a:pt x="4169" y="1119"/>
                      <a:pt x="4379" y="1195"/>
                      <a:pt x="4566" y="1195"/>
                    </a:cubicBezTo>
                    <a:cubicBezTo>
                      <a:pt x="4661" y="1195"/>
                      <a:pt x="4750" y="1175"/>
                      <a:pt x="4837" y="1114"/>
                    </a:cubicBezTo>
                    <a:cubicBezTo>
                      <a:pt x="4937" y="1014"/>
                      <a:pt x="5037" y="881"/>
                      <a:pt x="5004" y="747"/>
                    </a:cubicBezTo>
                    <a:cubicBezTo>
                      <a:pt x="4970" y="580"/>
                      <a:pt x="4670" y="580"/>
                      <a:pt x="4303" y="447"/>
                    </a:cubicBezTo>
                    <a:cubicBezTo>
                      <a:pt x="3970" y="280"/>
                      <a:pt x="3970" y="180"/>
                      <a:pt x="3669" y="80"/>
                    </a:cubicBezTo>
                    <a:cubicBezTo>
                      <a:pt x="3499" y="31"/>
                      <a:pt x="3310"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7" name="Google Shape;5207;p117"/>
              <p:cNvSpPr/>
              <p:nvPr/>
            </p:nvSpPr>
            <p:spPr>
              <a:xfrm>
                <a:off x="5284166" y="2155380"/>
                <a:ext cx="195234" cy="125397"/>
              </a:xfrm>
              <a:custGeom>
                <a:avLst/>
                <a:gdLst/>
                <a:ahLst/>
                <a:cxnLst/>
                <a:rect l="l" t="t" r="r" b="b"/>
                <a:pathLst>
                  <a:path w="13511" h="8678" extrusionOk="0">
                    <a:moveTo>
                      <a:pt x="4189" y="0"/>
                    </a:moveTo>
                    <a:cubicBezTo>
                      <a:pt x="3980" y="0"/>
                      <a:pt x="3771" y="25"/>
                      <a:pt x="3570" y="72"/>
                    </a:cubicBezTo>
                    <a:cubicBezTo>
                      <a:pt x="3003" y="205"/>
                      <a:pt x="3103" y="338"/>
                      <a:pt x="2603" y="405"/>
                    </a:cubicBezTo>
                    <a:cubicBezTo>
                      <a:pt x="2202" y="472"/>
                      <a:pt x="1902" y="405"/>
                      <a:pt x="1335" y="539"/>
                    </a:cubicBezTo>
                    <a:cubicBezTo>
                      <a:pt x="1135" y="572"/>
                      <a:pt x="935" y="639"/>
                      <a:pt x="801" y="805"/>
                    </a:cubicBezTo>
                    <a:cubicBezTo>
                      <a:pt x="701" y="905"/>
                      <a:pt x="735" y="972"/>
                      <a:pt x="668" y="1039"/>
                    </a:cubicBezTo>
                    <a:cubicBezTo>
                      <a:pt x="434" y="1272"/>
                      <a:pt x="134" y="1106"/>
                      <a:pt x="67" y="1239"/>
                    </a:cubicBezTo>
                    <a:cubicBezTo>
                      <a:pt x="1" y="1372"/>
                      <a:pt x="301" y="1639"/>
                      <a:pt x="468" y="1839"/>
                    </a:cubicBezTo>
                    <a:cubicBezTo>
                      <a:pt x="601" y="2006"/>
                      <a:pt x="768" y="2106"/>
                      <a:pt x="935" y="2206"/>
                    </a:cubicBezTo>
                    <a:cubicBezTo>
                      <a:pt x="996" y="2229"/>
                      <a:pt x="1053" y="2238"/>
                      <a:pt x="1108" y="2238"/>
                    </a:cubicBezTo>
                    <a:cubicBezTo>
                      <a:pt x="1363" y="2238"/>
                      <a:pt x="1567" y="2037"/>
                      <a:pt x="1961" y="2037"/>
                    </a:cubicBezTo>
                    <a:cubicBezTo>
                      <a:pt x="1985" y="2037"/>
                      <a:pt x="2010" y="2038"/>
                      <a:pt x="2035" y="2040"/>
                    </a:cubicBezTo>
                    <a:cubicBezTo>
                      <a:pt x="2202" y="2073"/>
                      <a:pt x="2402" y="2140"/>
                      <a:pt x="2569" y="2240"/>
                    </a:cubicBezTo>
                    <a:cubicBezTo>
                      <a:pt x="2936" y="2407"/>
                      <a:pt x="3303" y="2607"/>
                      <a:pt x="3637" y="2840"/>
                    </a:cubicBezTo>
                    <a:cubicBezTo>
                      <a:pt x="4671" y="3507"/>
                      <a:pt x="4771" y="3607"/>
                      <a:pt x="5004" y="3607"/>
                    </a:cubicBezTo>
                    <a:cubicBezTo>
                      <a:pt x="5073" y="3594"/>
                      <a:pt x="5142" y="3585"/>
                      <a:pt x="5212" y="3585"/>
                    </a:cubicBezTo>
                    <a:cubicBezTo>
                      <a:pt x="5309" y="3585"/>
                      <a:pt x="5407" y="3602"/>
                      <a:pt x="5505" y="3641"/>
                    </a:cubicBezTo>
                    <a:cubicBezTo>
                      <a:pt x="5538" y="3641"/>
                      <a:pt x="5838" y="3774"/>
                      <a:pt x="5805" y="3941"/>
                    </a:cubicBezTo>
                    <a:cubicBezTo>
                      <a:pt x="5805" y="4074"/>
                      <a:pt x="5471" y="4108"/>
                      <a:pt x="5471" y="4275"/>
                    </a:cubicBezTo>
                    <a:cubicBezTo>
                      <a:pt x="5438" y="4441"/>
                      <a:pt x="5671" y="4508"/>
                      <a:pt x="5805" y="4608"/>
                    </a:cubicBezTo>
                    <a:cubicBezTo>
                      <a:pt x="5905" y="4675"/>
                      <a:pt x="6072" y="4708"/>
                      <a:pt x="6205" y="4708"/>
                    </a:cubicBezTo>
                    <a:cubicBezTo>
                      <a:pt x="6357" y="4647"/>
                      <a:pt x="6398" y="4504"/>
                      <a:pt x="6480" y="4504"/>
                    </a:cubicBezTo>
                    <a:cubicBezTo>
                      <a:pt x="6488" y="4504"/>
                      <a:pt x="6496" y="4505"/>
                      <a:pt x="6505" y="4508"/>
                    </a:cubicBezTo>
                    <a:cubicBezTo>
                      <a:pt x="6605" y="4508"/>
                      <a:pt x="6605" y="4575"/>
                      <a:pt x="6739" y="4875"/>
                    </a:cubicBezTo>
                    <a:lnTo>
                      <a:pt x="6939" y="5242"/>
                    </a:lnTo>
                    <a:cubicBezTo>
                      <a:pt x="7006" y="5442"/>
                      <a:pt x="7139" y="5609"/>
                      <a:pt x="7273" y="5776"/>
                    </a:cubicBezTo>
                    <a:cubicBezTo>
                      <a:pt x="7439" y="5942"/>
                      <a:pt x="7506" y="5909"/>
                      <a:pt x="7740" y="6076"/>
                    </a:cubicBezTo>
                    <a:cubicBezTo>
                      <a:pt x="7840" y="6209"/>
                      <a:pt x="7973" y="6309"/>
                      <a:pt x="8073" y="6476"/>
                    </a:cubicBezTo>
                    <a:cubicBezTo>
                      <a:pt x="8307" y="6810"/>
                      <a:pt x="8674" y="7043"/>
                      <a:pt x="9074" y="7143"/>
                    </a:cubicBezTo>
                    <a:cubicBezTo>
                      <a:pt x="9074" y="7110"/>
                      <a:pt x="8840" y="6910"/>
                      <a:pt x="8874" y="6876"/>
                    </a:cubicBezTo>
                    <a:lnTo>
                      <a:pt x="8874" y="6876"/>
                    </a:lnTo>
                    <a:cubicBezTo>
                      <a:pt x="9207" y="7043"/>
                      <a:pt x="9541" y="7277"/>
                      <a:pt x="9841" y="7510"/>
                    </a:cubicBezTo>
                    <a:cubicBezTo>
                      <a:pt x="10675" y="8077"/>
                      <a:pt x="10808" y="8177"/>
                      <a:pt x="11042" y="8244"/>
                    </a:cubicBezTo>
                    <a:cubicBezTo>
                      <a:pt x="11409" y="8344"/>
                      <a:pt x="11409" y="8244"/>
                      <a:pt x="11776" y="8377"/>
                    </a:cubicBezTo>
                    <a:cubicBezTo>
                      <a:pt x="12076" y="8511"/>
                      <a:pt x="12410" y="8611"/>
                      <a:pt x="12710" y="8678"/>
                    </a:cubicBezTo>
                    <a:lnTo>
                      <a:pt x="13077" y="8678"/>
                    </a:lnTo>
                    <a:cubicBezTo>
                      <a:pt x="13210" y="8644"/>
                      <a:pt x="13410" y="8611"/>
                      <a:pt x="13444" y="8511"/>
                    </a:cubicBezTo>
                    <a:cubicBezTo>
                      <a:pt x="13510" y="8411"/>
                      <a:pt x="13377" y="8144"/>
                      <a:pt x="13243" y="7910"/>
                    </a:cubicBezTo>
                    <a:cubicBezTo>
                      <a:pt x="12810" y="7377"/>
                      <a:pt x="12576" y="7377"/>
                      <a:pt x="12309" y="6910"/>
                    </a:cubicBezTo>
                    <a:cubicBezTo>
                      <a:pt x="12143" y="6643"/>
                      <a:pt x="12209" y="6576"/>
                      <a:pt x="12076" y="6409"/>
                    </a:cubicBezTo>
                    <a:cubicBezTo>
                      <a:pt x="11809" y="6109"/>
                      <a:pt x="11509" y="6109"/>
                      <a:pt x="11442" y="5876"/>
                    </a:cubicBezTo>
                    <a:cubicBezTo>
                      <a:pt x="11442" y="5776"/>
                      <a:pt x="11476" y="5676"/>
                      <a:pt x="11576" y="5475"/>
                    </a:cubicBezTo>
                    <a:cubicBezTo>
                      <a:pt x="11809" y="5108"/>
                      <a:pt x="11976" y="5075"/>
                      <a:pt x="11976" y="4908"/>
                    </a:cubicBezTo>
                    <a:cubicBezTo>
                      <a:pt x="11976" y="4775"/>
                      <a:pt x="11609" y="4541"/>
                      <a:pt x="10908" y="4141"/>
                    </a:cubicBezTo>
                    <a:cubicBezTo>
                      <a:pt x="10642" y="4008"/>
                      <a:pt x="10542" y="3974"/>
                      <a:pt x="10508" y="3841"/>
                    </a:cubicBezTo>
                    <a:cubicBezTo>
                      <a:pt x="10341" y="3607"/>
                      <a:pt x="10508" y="3441"/>
                      <a:pt x="10408" y="3040"/>
                    </a:cubicBezTo>
                    <a:cubicBezTo>
                      <a:pt x="10341" y="2807"/>
                      <a:pt x="10141" y="2473"/>
                      <a:pt x="9908" y="2440"/>
                    </a:cubicBezTo>
                    <a:cubicBezTo>
                      <a:pt x="9841" y="2440"/>
                      <a:pt x="9808" y="2440"/>
                      <a:pt x="9274" y="2807"/>
                    </a:cubicBezTo>
                    <a:cubicBezTo>
                      <a:pt x="9121" y="2909"/>
                      <a:pt x="9046" y="2952"/>
                      <a:pt x="8989" y="2952"/>
                    </a:cubicBezTo>
                    <a:cubicBezTo>
                      <a:pt x="8972" y="2952"/>
                      <a:pt x="8956" y="2948"/>
                      <a:pt x="8940" y="2940"/>
                    </a:cubicBezTo>
                    <a:cubicBezTo>
                      <a:pt x="8907" y="2907"/>
                      <a:pt x="8807" y="2673"/>
                      <a:pt x="8874" y="2473"/>
                    </a:cubicBezTo>
                    <a:cubicBezTo>
                      <a:pt x="8940" y="2306"/>
                      <a:pt x="9174" y="2240"/>
                      <a:pt x="9174" y="2140"/>
                    </a:cubicBezTo>
                    <a:cubicBezTo>
                      <a:pt x="9141" y="2073"/>
                      <a:pt x="8840" y="2040"/>
                      <a:pt x="8240" y="1906"/>
                    </a:cubicBezTo>
                    <a:cubicBezTo>
                      <a:pt x="7806" y="1839"/>
                      <a:pt x="7673" y="1773"/>
                      <a:pt x="7606" y="1673"/>
                    </a:cubicBezTo>
                    <a:cubicBezTo>
                      <a:pt x="7573" y="1539"/>
                      <a:pt x="7706" y="1406"/>
                      <a:pt x="7639" y="1239"/>
                    </a:cubicBezTo>
                    <a:cubicBezTo>
                      <a:pt x="7606" y="1072"/>
                      <a:pt x="7439" y="1006"/>
                      <a:pt x="7172" y="872"/>
                    </a:cubicBezTo>
                    <a:cubicBezTo>
                      <a:pt x="6978" y="733"/>
                      <a:pt x="6760" y="664"/>
                      <a:pt x="6519" y="664"/>
                    </a:cubicBezTo>
                    <a:cubicBezTo>
                      <a:pt x="6471" y="664"/>
                      <a:pt x="6422" y="666"/>
                      <a:pt x="6372" y="672"/>
                    </a:cubicBezTo>
                    <a:cubicBezTo>
                      <a:pt x="6172" y="739"/>
                      <a:pt x="6172" y="805"/>
                      <a:pt x="6038" y="805"/>
                    </a:cubicBezTo>
                    <a:cubicBezTo>
                      <a:pt x="5872" y="805"/>
                      <a:pt x="5771" y="572"/>
                      <a:pt x="5505" y="405"/>
                    </a:cubicBezTo>
                    <a:cubicBezTo>
                      <a:pt x="5338" y="238"/>
                      <a:pt x="5138" y="172"/>
                      <a:pt x="4904" y="105"/>
                    </a:cubicBezTo>
                    <a:cubicBezTo>
                      <a:pt x="4672" y="33"/>
                      <a:pt x="4430" y="0"/>
                      <a:pt x="4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5208" name="Google Shape;5208;p117"/>
          <p:cNvGrpSpPr/>
          <p:nvPr/>
        </p:nvGrpSpPr>
        <p:grpSpPr>
          <a:xfrm>
            <a:off x="4670085" y="3246668"/>
            <a:ext cx="1060442" cy="1152026"/>
            <a:chOff x="4670085" y="3322868"/>
            <a:chExt cx="1060442" cy="1152026"/>
          </a:xfrm>
        </p:grpSpPr>
        <p:sp>
          <p:nvSpPr>
            <p:cNvPr id="5209" name="Google Shape;5209;p117"/>
            <p:cNvSpPr/>
            <p:nvPr/>
          </p:nvSpPr>
          <p:spPr>
            <a:xfrm>
              <a:off x="4825292" y="4424753"/>
              <a:ext cx="767382" cy="50142"/>
            </a:xfrm>
            <a:custGeom>
              <a:avLst/>
              <a:gdLst/>
              <a:ahLst/>
              <a:cxnLst/>
              <a:rect l="l" t="t" r="r" b="b"/>
              <a:pathLst>
                <a:path w="53106" h="3470" extrusionOk="0">
                  <a:moveTo>
                    <a:pt x="26553" y="1"/>
                  </a:moveTo>
                  <a:cubicBezTo>
                    <a:pt x="11909" y="1"/>
                    <a:pt x="1" y="768"/>
                    <a:pt x="1" y="1735"/>
                  </a:cubicBezTo>
                  <a:cubicBezTo>
                    <a:pt x="1" y="2702"/>
                    <a:pt x="11909" y="3470"/>
                    <a:pt x="26553" y="3470"/>
                  </a:cubicBezTo>
                  <a:cubicBezTo>
                    <a:pt x="41230" y="3470"/>
                    <a:pt x="53105" y="2702"/>
                    <a:pt x="53105" y="1735"/>
                  </a:cubicBezTo>
                  <a:cubicBezTo>
                    <a:pt x="53105" y="768"/>
                    <a:pt x="41230" y="1"/>
                    <a:pt x="26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210" name="Google Shape;5210;p117"/>
            <p:cNvGrpSpPr/>
            <p:nvPr/>
          </p:nvGrpSpPr>
          <p:grpSpPr>
            <a:xfrm>
              <a:off x="4670085" y="3322868"/>
              <a:ext cx="1060442" cy="1059965"/>
              <a:chOff x="4670085" y="3322868"/>
              <a:chExt cx="1060442" cy="1059965"/>
            </a:xfrm>
          </p:grpSpPr>
          <p:sp>
            <p:nvSpPr>
              <p:cNvPr id="5211" name="Google Shape;5211;p117"/>
              <p:cNvSpPr/>
              <p:nvPr/>
            </p:nvSpPr>
            <p:spPr>
              <a:xfrm>
                <a:off x="4670085" y="3322868"/>
                <a:ext cx="1060442" cy="1059965"/>
              </a:xfrm>
              <a:custGeom>
                <a:avLst/>
                <a:gdLst/>
                <a:ahLst/>
                <a:cxnLst/>
                <a:rect l="l" t="t" r="r" b="b"/>
                <a:pathLst>
                  <a:path w="73387" h="73354" extrusionOk="0">
                    <a:moveTo>
                      <a:pt x="36694" y="1"/>
                    </a:moveTo>
                    <a:cubicBezTo>
                      <a:pt x="16446" y="1"/>
                      <a:pt x="1" y="16413"/>
                      <a:pt x="1" y="36694"/>
                    </a:cubicBezTo>
                    <a:cubicBezTo>
                      <a:pt x="1" y="56942"/>
                      <a:pt x="16446" y="73353"/>
                      <a:pt x="36694" y="73353"/>
                    </a:cubicBezTo>
                    <a:cubicBezTo>
                      <a:pt x="56941" y="73353"/>
                      <a:pt x="73386" y="56942"/>
                      <a:pt x="73386" y="36694"/>
                    </a:cubicBezTo>
                    <a:cubicBezTo>
                      <a:pt x="73386" y="16413"/>
                      <a:pt x="56941" y="1"/>
                      <a:pt x="36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12" name="Google Shape;5212;p117"/>
              <p:cNvSpPr/>
              <p:nvPr/>
            </p:nvSpPr>
            <p:spPr>
              <a:xfrm>
                <a:off x="5211873" y="4331912"/>
                <a:ext cx="34507" cy="10202"/>
              </a:xfrm>
              <a:custGeom>
                <a:avLst/>
                <a:gdLst/>
                <a:ahLst/>
                <a:cxnLst/>
                <a:rect l="l" t="t" r="r" b="b"/>
                <a:pathLst>
                  <a:path w="2388" h="706" extrusionOk="0">
                    <a:moveTo>
                      <a:pt x="458" y="1"/>
                    </a:moveTo>
                    <a:cubicBezTo>
                      <a:pt x="409" y="1"/>
                      <a:pt x="388" y="31"/>
                      <a:pt x="400" y="121"/>
                    </a:cubicBezTo>
                    <a:cubicBezTo>
                      <a:pt x="434" y="355"/>
                      <a:pt x="534" y="421"/>
                      <a:pt x="334" y="455"/>
                    </a:cubicBezTo>
                    <a:cubicBezTo>
                      <a:pt x="134" y="455"/>
                      <a:pt x="0" y="455"/>
                      <a:pt x="200" y="588"/>
                    </a:cubicBezTo>
                    <a:cubicBezTo>
                      <a:pt x="278" y="633"/>
                      <a:pt x="352" y="651"/>
                      <a:pt x="425" y="651"/>
                    </a:cubicBezTo>
                    <a:cubicBezTo>
                      <a:pt x="571" y="651"/>
                      <a:pt x="712" y="577"/>
                      <a:pt x="867" y="488"/>
                    </a:cubicBezTo>
                    <a:cubicBezTo>
                      <a:pt x="1035" y="416"/>
                      <a:pt x="1270" y="191"/>
                      <a:pt x="1280" y="191"/>
                    </a:cubicBezTo>
                    <a:lnTo>
                      <a:pt x="1280" y="191"/>
                    </a:lnTo>
                    <a:cubicBezTo>
                      <a:pt x="1284" y="191"/>
                      <a:pt x="1253" y="226"/>
                      <a:pt x="1168" y="321"/>
                    </a:cubicBezTo>
                    <a:cubicBezTo>
                      <a:pt x="945" y="569"/>
                      <a:pt x="704" y="706"/>
                      <a:pt x="798" y="706"/>
                    </a:cubicBezTo>
                    <a:cubicBezTo>
                      <a:pt x="831" y="706"/>
                      <a:pt x="905" y="689"/>
                      <a:pt x="1034" y="655"/>
                    </a:cubicBezTo>
                    <a:cubicBezTo>
                      <a:pt x="1535" y="521"/>
                      <a:pt x="1301" y="421"/>
                      <a:pt x="1735" y="421"/>
                    </a:cubicBezTo>
                    <a:cubicBezTo>
                      <a:pt x="1800" y="416"/>
                      <a:pt x="1858" y="414"/>
                      <a:pt x="1911" y="414"/>
                    </a:cubicBezTo>
                    <a:cubicBezTo>
                      <a:pt x="2115" y="414"/>
                      <a:pt x="2226" y="445"/>
                      <a:pt x="2285" y="445"/>
                    </a:cubicBezTo>
                    <a:cubicBezTo>
                      <a:pt x="2311" y="445"/>
                      <a:pt x="2326" y="439"/>
                      <a:pt x="2335" y="421"/>
                    </a:cubicBezTo>
                    <a:cubicBezTo>
                      <a:pt x="2368" y="355"/>
                      <a:pt x="2168" y="254"/>
                      <a:pt x="2135" y="121"/>
                    </a:cubicBezTo>
                    <a:cubicBezTo>
                      <a:pt x="2113" y="32"/>
                      <a:pt x="2387" y="17"/>
                      <a:pt x="2345" y="17"/>
                    </a:cubicBezTo>
                    <a:cubicBezTo>
                      <a:pt x="2324" y="17"/>
                      <a:pt x="2224" y="21"/>
                      <a:pt x="1968" y="21"/>
                    </a:cubicBezTo>
                    <a:cubicBezTo>
                      <a:pt x="1601" y="21"/>
                      <a:pt x="1234" y="54"/>
                      <a:pt x="867" y="121"/>
                    </a:cubicBezTo>
                    <a:cubicBezTo>
                      <a:pt x="682" y="80"/>
                      <a:pt x="53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13" name="Google Shape;5213;p117"/>
              <p:cNvSpPr/>
              <p:nvPr/>
            </p:nvSpPr>
            <p:spPr>
              <a:xfrm>
                <a:off x="4985326" y="3654987"/>
                <a:ext cx="118389" cy="32917"/>
              </a:xfrm>
              <a:custGeom>
                <a:avLst/>
                <a:gdLst/>
                <a:ahLst/>
                <a:cxnLst/>
                <a:rect l="l" t="t" r="r" b="b"/>
                <a:pathLst>
                  <a:path w="8193" h="2278" extrusionOk="0">
                    <a:moveTo>
                      <a:pt x="2702" y="0"/>
                    </a:moveTo>
                    <a:lnTo>
                      <a:pt x="1735" y="100"/>
                    </a:lnTo>
                    <a:cubicBezTo>
                      <a:pt x="1735" y="100"/>
                      <a:pt x="834" y="234"/>
                      <a:pt x="667" y="400"/>
                    </a:cubicBezTo>
                    <a:cubicBezTo>
                      <a:pt x="567" y="601"/>
                      <a:pt x="401" y="734"/>
                      <a:pt x="200" y="734"/>
                    </a:cubicBezTo>
                    <a:cubicBezTo>
                      <a:pt x="0" y="801"/>
                      <a:pt x="134" y="867"/>
                      <a:pt x="367" y="901"/>
                    </a:cubicBezTo>
                    <a:cubicBezTo>
                      <a:pt x="428" y="911"/>
                      <a:pt x="473" y="921"/>
                      <a:pt x="515" y="921"/>
                    </a:cubicBezTo>
                    <a:cubicBezTo>
                      <a:pt x="612" y="921"/>
                      <a:pt x="691" y="867"/>
                      <a:pt x="901" y="634"/>
                    </a:cubicBezTo>
                    <a:cubicBezTo>
                      <a:pt x="1039" y="496"/>
                      <a:pt x="1092" y="471"/>
                      <a:pt x="1158" y="471"/>
                    </a:cubicBezTo>
                    <a:cubicBezTo>
                      <a:pt x="1196" y="471"/>
                      <a:pt x="1239" y="479"/>
                      <a:pt x="1305" y="479"/>
                    </a:cubicBezTo>
                    <a:cubicBezTo>
                      <a:pt x="1372" y="479"/>
                      <a:pt x="1464" y="470"/>
                      <a:pt x="1601" y="434"/>
                    </a:cubicBezTo>
                    <a:cubicBezTo>
                      <a:pt x="2068" y="334"/>
                      <a:pt x="1802" y="300"/>
                      <a:pt x="2068" y="267"/>
                    </a:cubicBezTo>
                    <a:cubicBezTo>
                      <a:pt x="2095" y="264"/>
                      <a:pt x="2121" y="263"/>
                      <a:pt x="2146" y="263"/>
                    </a:cubicBezTo>
                    <a:cubicBezTo>
                      <a:pt x="2401" y="263"/>
                      <a:pt x="2551" y="406"/>
                      <a:pt x="2369" y="467"/>
                    </a:cubicBezTo>
                    <a:cubicBezTo>
                      <a:pt x="2168" y="534"/>
                      <a:pt x="2135" y="534"/>
                      <a:pt x="2535" y="667"/>
                    </a:cubicBezTo>
                    <a:cubicBezTo>
                      <a:pt x="2789" y="731"/>
                      <a:pt x="2802" y="754"/>
                      <a:pt x="2862" y="754"/>
                    </a:cubicBezTo>
                    <a:cubicBezTo>
                      <a:pt x="2896" y="754"/>
                      <a:pt x="2947" y="746"/>
                      <a:pt x="3069" y="734"/>
                    </a:cubicBezTo>
                    <a:cubicBezTo>
                      <a:pt x="3105" y="730"/>
                      <a:pt x="3136" y="729"/>
                      <a:pt x="3163" y="729"/>
                    </a:cubicBezTo>
                    <a:cubicBezTo>
                      <a:pt x="3386" y="729"/>
                      <a:pt x="3335" y="841"/>
                      <a:pt x="3603" y="901"/>
                    </a:cubicBezTo>
                    <a:cubicBezTo>
                      <a:pt x="3862" y="958"/>
                      <a:pt x="3873" y="1041"/>
                      <a:pt x="4171" y="1041"/>
                    </a:cubicBezTo>
                    <a:cubicBezTo>
                      <a:pt x="4218" y="1041"/>
                      <a:pt x="4273" y="1039"/>
                      <a:pt x="4337" y="1034"/>
                    </a:cubicBezTo>
                    <a:cubicBezTo>
                      <a:pt x="4430" y="1027"/>
                      <a:pt x="4495" y="1023"/>
                      <a:pt x="4541" y="1023"/>
                    </a:cubicBezTo>
                    <a:cubicBezTo>
                      <a:pt x="4724" y="1023"/>
                      <a:pt x="4590" y="1088"/>
                      <a:pt x="4670" y="1301"/>
                    </a:cubicBezTo>
                    <a:cubicBezTo>
                      <a:pt x="4737" y="1535"/>
                      <a:pt x="4804" y="1601"/>
                      <a:pt x="5337" y="1735"/>
                    </a:cubicBezTo>
                    <a:cubicBezTo>
                      <a:pt x="5838" y="1868"/>
                      <a:pt x="4904" y="2202"/>
                      <a:pt x="5071" y="2268"/>
                    </a:cubicBezTo>
                    <a:cubicBezTo>
                      <a:pt x="5099" y="2275"/>
                      <a:pt x="5140" y="2278"/>
                      <a:pt x="5201" y="2278"/>
                    </a:cubicBezTo>
                    <a:cubicBezTo>
                      <a:pt x="5368" y="2278"/>
                      <a:pt x="5679" y="2259"/>
                      <a:pt x="6257" y="2259"/>
                    </a:cubicBezTo>
                    <a:cubicBezTo>
                      <a:pt x="6469" y="2259"/>
                      <a:pt x="6716" y="2261"/>
                      <a:pt x="7005" y="2268"/>
                    </a:cubicBezTo>
                    <a:cubicBezTo>
                      <a:pt x="7178" y="2273"/>
                      <a:pt x="7318" y="2275"/>
                      <a:pt x="7431" y="2275"/>
                    </a:cubicBezTo>
                    <a:cubicBezTo>
                      <a:pt x="8192" y="2275"/>
                      <a:pt x="7722" y="2180"/>
                      <a:pt x="7606" y="2035"/>
                    </a:cubicBezTo>
                    <a:cubicBezTo>
                      <a:pt x="7439" y="1835"/>
                      <a:pt x="7172" y="1868"/>
                      <a:pt x="6905" y="1635"/>
                    </a:cubicBezTo>
                    <a:cubicBezTo>
                      <a:pt x="6638" y="1401"/>
                      <a:pt x="6838" y="1401"/>
                      <a:pt x="6605" y="1401"/>
                    </a:cubicBezTo>
                    <a:cubicBezTo>
                      <a:pt x="6371" y="1401"/>
                      <a:pt x="6105" y="1168"/>
                      <a:pt x="5738" y="1034"/>
                    </a:cubicBezTo>
                    <a:cubicBezTo>
                      <a:pt x="5404" y="901"/>
                      <a:pt x="5471" y="1034"/>
                      <a:pt x="5104" y="667"/>
                    </a:cubicBezTo>
                    <a:cubicBezTo>
                      <a:pt x="4905" y="486"/>
                      <a:pt x="4902" y="462"/>
                      <a:pt x="4814" y="462"/>
                    </a:cubicBezTo>
                    <a:cubicBezTo>
                      <a:pt x="4782" y="462"/>
                      <a:pt x="4739" y="466"/>
                      <a:pt x="4671" y="466"/>
                    </a:cubicBezTo>
                    <a:cubicBezTo>
                      <a:pt x="4581" y="466"/>
                      <a:pt x="4446" y="460"/>
                      <a:pt x="4237" y="434"/>
                    </a:cubicBezTo>
                    <a:cubicBezTo>
                      <a:pt x="3436" y="334"/>
                      <a:pt x="3670" y="200"/>
                      <a:pt x="3670" y="200"/>
                    </a:cubicBezTo>
                    <a:lnTo>
                      <a:pt x="27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14" name="Google Shape;5214;p117"/>
              <p:cNvSpPr/>
              <p:nvPr/>
            </p:nvSpPr>
            <p:spPr>
              <a:xfrm>
                <a:off x="5168234" y="3706617"/>
                <a:ext cx="23886" cy="10577"/>
              </a:xfrm>
              <a:custGeom>
                <a:avLst/>
                <a:gdLst/>
                <a:ahLst/>
                <a:cxnLst/>
                <a:rect l="l" t="t" r="r" b="b"/>
                <a:pathLst>
                  <a:path w="1653" h="732" extrusionOk="0">
                    <a:moveTo>
                      <a:pt x="618" y="0"/>
                    </a:moveTo>
                    <a:cubicBezTo>
                      <a:pt x="552" y="0"/>
                      <a:pt x="574" y="30"/>
                      <a:pt x="418" y="30"/>
                    </a:cubicBezTo>
                    <a:cubicBezTo>
                      <a:pt x="1" y="30"/>
                      <a:pt x="16" y="432"/>
                      <a:pt x="286" y="432"/>
                    </a:cubicBezTo>
                    <a:cubicBezTo>
                      <a:pt x="296" y="432"/>
                      <a:pt x="307" y="431"/>
                      <a:pt x="318" y="430"/>
                    </a:cubicBezTo>
                    <a:cubicBezTo>
                      <a:pt x="652" y="430"/>
                      <a:pt x="485" y="430"/>
                      <a:pt x="819" y="663"/>
                    </a:cubicBezTo>
                    <a:cubicBezTo>
                      <a:pt x="901" y="713"/>
                      <a:pt x="951" y="732"/>
                      <a:pt x="981" y="732"/>
                    </a:cubicBezTo>
                    <a:cubicBezTo>
                      <a:pt x="1076" y="732"/>
                      <a:pt x="993" y="555"/>
                      <a:pt x="1119" y="530"/>
                    </a:cubicBezTo>
                    <a:cubicBezTo>
                      <a:pt x="1286" y="463"/>
                      <a:pt x="1652" y="363"/>
                      <a:pt x="1652" y="363"/>
                    </a:cubicBezTo>
                    <a:cubicBezTo>
                      <a:pt x="1619" y="363"/>
                      <a:pt x="1419" y="297"/>
                      <a:pt x="1185" y="163"/>
                    </a:cubicBezTo>
                    <a:cubicBezTo>
                      <a:pt x="985" y="63"/>
                      <a:pt x="1152" y="96"/>
                      <a:pt x="819" y="30"/>
                    </a:cubicBezTo>
                    <a:cubicBezTo>
                      <a:pt x="707" y="7"/>
                      <a:pt x="652" y="0"/>
                      <a:pt x="6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15" name="Google Shape;5215;p117"/>
              <p:cNvSpPr/>
              <p:nvPr/>
            </p:nvSpPr>
            <p:spPr>
              <a:xfrm>
                <a:off x="5053732" y="3631824"/>
                <a:ext cx="14999" cy="15461"/>
              </a:xfrm>
              <a:custGeom>
                <a:avLst/>
                <a:gdLst/>
                <a:ahLst/>
                <a:cxnLst/>
                <a:rect l="l" t="t" r="r" b="b"/>
                <a:pathLst>
                  <a:path w="1038" h="1070" extrusionOk="0">
                    <a:moveTo>
                      <a:pt x="586" y="0"/>
                    </a:moveTo>
                    <a:cubicBezTo>
                      <a:pt x="581" y="0"/>
                      <a:pt x="575" y="1"/>
                      <a:pt x="570" y="2"/>
                    </a:cubicBezTo>
                    <a:cubicBezTo>
                      <a:pt x="499" y="20"/>
                      <a:pt x="429" y="25"/>
                      <a:pt x="365" y="25"/>
                    </a:cubicBezTo>
                    <a:cubicBezTo>
                      <a:pt x="276" y="25"/>
                      <a:pt x="197" y="15"/>
                      <a:pt x="141" y="15"/>
                    </a:cubicBezTo>
                    <a:cubicBezTo>
                      <a:pt x="9" y="15"/>
                      <a:pt x="0" y="70"/>
                      <a:pt x="270" y="436"/>
                    </a:cubicBezTo>
                    <a:cubicBezTo>
                      <a:pt x="737" y="1036"/>
                      <a:pt x="570" y="1069"/>
                      <a:pt x="737" y="1069"/>
                    </a:cubicBezTo>
                    <a:cubicBezTo>
                      <a:pt x="904" y="1069"/>
                      <a:pt x="1037" y="1003"/>
                      <a:pt x="1004" y="736"/>
                    </a:cubicBezTo>
                    <a:cubicBezTo>
                      <a:pt x="971" y="477"/>
                      <a:pt x="752" y="0"/>
                      <a:pt x="5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16" name="Google Shape;5216;p117"/>
              <p:cNvSpPr/>
              <p:nvPr/>
            </p:nvSpPr>
            <p:spPr>
              <a:xfrm>
                <a:off x="5113050" y="3361941"/>
                <a:ext cx="4364" cy="2514"/>
              </a:xfrm>
              <a:custGeom>
                <a:avLst/>
                <a:gdLst/>
                <a:ahLst/>
                <a:cxnLst/>
                <a:rect l="l" t="t" r="r" b="b"/>
                <a:pathLst>
                  <a:path w="302" h="174" extrusionOk="0">
                    <a:moveTo>
                      <a:pt x="238" y="0"/>
                    </a:moveTo>
                    <a:cubicBezTo>
                      <a:pt x="179" y="0"/>
                      <a:pt x="101" y="66"/>
                      <a:pt x="101" y="66"/>
                    </a:cubicBezTo>
                    <a:lnTo>
                      <a:pt x="1" y="66"/>
                    </a:lnTo>
                    <a:cubicBezTo>
                      <a:pt x="121" y="126"/>
                      <a:pt x="205" y="174"/>
                      <a:pt x="253" y="174"/>
                    </a:cubicBezTo>
                    <a:cubicBezTo>
                      <a:pt x="285" y="174"/>
                      <a:pt x="301" y="152"/>
                      <a:pt x="301" y="99"/>
                    </a:cubicBezTo>
                    <a:cubicBezTo>
                      <a:pt x="301" y="24"/>
                      <a:pt x="273" y="0"/>
                      <a:pt x="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17" name="Google Shape;5217;p117"/>
              <p:cNvSpPr/>
              <p:nvPr/>
            </p:nvSpPr>
            <p:spPr>
              <a:xfrm>
                <a:off x="5101490" y="3360597"/>
                <a:ext cx="11574" cy="2298"/>
              </a:xfrm>
              <a:custGeom>
                <a:avLst/>
                <a:gdLst/>
                <a:ahLst/>
                <a:cxnLst/>
                <a:rect l="l" t="t" r="r" b="b"/>
                <a:pathLst>
                  <a:path w="801" h="159" extrusionOk="0">
                    <a:moveTo>
                      <a:pt x="364" y="0"/>
                    </a:moveTo>
                    <a:cubicBezTo>
                      <a:pt x="185" y="0"/>
                      <a:pt x="138" y="159"/>
                      <a:pt x="0" y="159"/>
                    </a:cubicBezTo>
                    <a:lnTo>
                      <a:pt x="801" y="159"/>
                    </a:lnTo>
                    <a:cubicBezTo>
                      <a:pt x="701" y="125"/>
                      <a:pt x="601" y="59"/>
                      <a:pt x="501" y="25"/>
                    </a:cubicBezTo>
                    <a:cubicBezTo>
                      <a:pt x="448" y="8"/>
                      <a:pt x="403" y="0"/>
                      <a:pt x="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18" name="Google Shape;5218;p117"/>
              <p:cNvSpPr/>
              <p:nvPr/>
            </p:nvSpPr>
            <p:spPr>
              <a:xfrm>
                <a:off x="5090406" y="3364325"/>
                <a:ext cx="11098" cy="1748"/>
              </a:xfrm>
              <a:custGeom>
                <a:avLst/>
                <a:gdLst/>
                <a:ahLst/>
                <a:cxnLst/>
                <a:rect l="l" t="t" r="r" b="b"/>
                <a:pathLst>
                  <a:path w="768" h="121" extrusionOk="0">
                    <a:moveTo>
                      <a:pt x="234" y="1"/>
                    </a:moveTo>
                    <a:cubicBezTo>
                      <a:pt x="234" y="1"/>
                      <a:pt x="0" y="67"/>
                      <a:pt x="167" y="101"/>
                    </a:cubicBezTo>
                    <a:cubicBezTo>
                      <a:pt x="228" y="113"/>
                      <a:pt x="258" y="121"/>
                      <a:pt x="287" y="121"/>
                    </a:cubicBezTo>
                    <a:cubicBezTo>
                      <a:pt x="338" y="121"/>
                      <a:pt x="389" y="97"/>
                      <a:pt x="601" y="34"/>
                    </a:cubicBezTo>
                    <a:cubicBezTo>
                      <a:pt x="667" y="34"/>
                      <a:pt x="701" y="1"/>
                      <a:pt x="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19" name="Google Shape;5219;p117"/>
              <p:cNvSpPr/>
              <p:nvPr/>
            </p:nvSpPr>
            <p:spPr>
              <a:xfrm>
                <a:off x="5100045" y="3364816"/>
                <a:ext cx="8684" cy="6763"/>
              </a:xfrm>
              <a:custGeom>
                <a:avLst/>
                <a:gdLst/>
                <a:ahLst/>
                <a:cxnLst/>
                <a:rect l="l" t="t" r="r" b="b"/>
                <a:pathLst>
                  <a:path w="601" h="468" extrusionOk="0">
                    <a:moveTo>
                      <a:pt x="434" y="0"/>
                    </a:moveTo>
                    <a:cubicBezTo>
                      <a:pt x="300" y="100"/>
                      <a:pt x="134" y="133"/>
                      <a:pt x="0" y="167"/>
                    </a:cubicBezTo>
                    <a:cubicBezTo>
                      <a:pt x="0" y="167"/>
                      <a:pt x="34" y="467"/>
                      <a:pt x="100" y="467"/>
                    </a:cubicBezTo>
                    <a:lnTo>
                      <a:pt x="534" y="467"/>
                    </a:lnTo>
                    <a:cubicBezTo>
                      <a:pt x="567" y="367"/>
                      <a:pt x="567" y="267"/>
                      <a:pt x="567" y="167"/>
                    </a:cubicBezTo>
                    <a:cubicBezTo>
                      <a:pt x="601" y="67"/>
                      <a:pt x="434"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0" name="Google Shape;5220;p117"/>
              <p:cNvSpPr/>
              <p:nvPr/>
            </p:nvSpPr>
            <p:spPr>
              <a:xfrm>
                <a:off x="5114018" y="3366261"/>
                <a:ext cx="5318" cy="4508"/>
              </a:xfrm>
              <a:custGeom>
                <a:avLst/>
                <a:gdLst/>
                <a:ahLst/>
                <a:cxnLst/>
                <a:rect l="l" t="t" r="r" b="b"/>
                <a:pathLst>
                  <a:path w="368" h="312" extrusionOk="0">
                    <a:moveTo>
                      <a:pt x="301" y="0"/>
                    </a:moveTo>
                    <a:lnTo>
                      <a:pt x="67" y="67"/>
                    </a:lnTo>
                    <a:lnTo>
                      <a:pt x="1" y="267"/>
                    </a:lnTo>
                    <a:cubicBezTo>
                      <a:pt x="1" y="267"/>
                      <a:pt x="104" y="311"/>
                      <a:pt x="193" y="311"/>
                    </a:cubicBezTo>
                    <a:cubicBezTo>
                      <a:pt x="238" y="311"/>
                      <a:pt x="279" y="300"/>
                      <a:pt x="301" y="267"/>
                    </a:cubicBezTo>
                    <a:cubicBezTo>
                      <a:pt x="368" y="200"/>
                      <a:pt x="301" y="0"/>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1" name="Google Shape;5221;p117"/>
              <p:cNvSpPr/>
              <p:nvPr/>
            </p:nvSpPr>
            <p:spPr>
              <a:xfrm>
                <a:off x="5230673" y="3419148"/>
                <a:ext cx="55921" cy="37079"/>
              </a:xfrm>
              <a:custGeom>
                <a:avLst/>
                <a:gdLst/>
                <a:ahLst/>
                <a:cxnLst/>
                <a:rect l="l" t="t" r="r" b="b"/>
                <a:pathLst>
                  <a:path w="3870" h="2566" extrusionOk="0">
                    <a:moveTo>
                      <a:pt x="1896" y="1"/>
                    </a:moveTo>
                    <a:cubicBezTo>
                      <a:pt x="1868" y="1"/>
                      <a:pt x="1837" y="3"/>
                      <a:pt x="1801" y="9"/>
                    </a:cubicBezTo>
                    <a:cubicBezTo>
                      <a:pt x="1668" y="43"/>
                      <a:pt x="1534" y="109"/>
                      <a:pt x="1401" y="210"/>
                    </a:cubicBezTo>
                    <a:cubicBezTo>
                      <a:pt x="1368" y="343"/>
                      <a:pt x="1301" y="476"/>
                      <a:pt x="1268" y="610"/>
                    </a:cubicBezTo>
                    <a:lnTo>
                      <a:pt x="967" y="1043"/>
                    </a:lnTo>
                    <a:lnTo>
                      <a:pt x="801" y="1377"/>
                    </a:lnTo>
                    <a:cubicBezTo>
                      <a:pt x="801" y="1377"/>
                      <a:pt x="867" y="1377"/>
                      <a:pt x="734" y="1444"/>
                    </a:cubicBezTo>
                    <a:cubicBezTo>
                      <a:pt x="600" y="1544"/>
                      <a:pt x="200" y="1477"/>
                      <a:pt x="467" y="1544"/>
                    </a:cubicBezTo>
                    <a:cubicBezTo>
                      <a:pt x="734" y="1611"/>
                      <a:pt x="967" y="1544"/>
                      <a:pt x="667" y="1711"/>
                    </a:cubicBezTo>
                    <a:cubicBezTo>
                      <a:pt x="400" y="1877"/>
                      <a:pt x="0" y="1944"/>
                      <a:pt x="400" y="1977"/>
                    </a:cubicBezTo>
                    <a:lnTo>
                      <a:pt x="1568" y="1977"/>
                    </a:lnTo>
                    <a:lnTo>
                      <a:pt x="1835" y="1944"/>
                    </a:lnTo>
                    <a:lnTo>
                      <a:pt x="2135" y="2144"/>
                    </a:lnTo>
                    <a:cubicBezTo>
                      <a:pt x="2268" y="2111"/>
                      <a:pt x="2435" y="2078"/>
                      <a:pt x="2602" y="2044"/>
                    </a:cubicBezTo>
                    <a:lnTo>
                      <a:pt x="2635" y="2044"/>
                    </a:lnTo>
                    <a:cubicBezTo>
                      <a:pt x="2635" y="2111"/>
                      <a:pt x="2602" y="2178"/>
                      <a:pt x="2569" y="2211"/>
                    </a:cubicBezTo>
                    <a:cubicBezTo>
                      <a:pt x="2368" y="2411"/>
                      <a:pt x="2035" y="2311"/>
                      <a:pt x="2202" y="2411"/>
                    </a:cubicBezTo>
                    <a:cubicBezTo>
                      <a:pt x="2306" y="2495"/>
                      <a:pt x="2345" y="2565"/>
                      <a:pt x="2417" y="2565"/>
                    </a:cubicBezTo>
                    <a:cubicBezTo>
                      <a:pt x="2460" y="2565"/>
                      <a:pt x="2515" y="2540"/>
                      <a:pt x="2602" y="2478"/>
                    </a:cubicBezTo>
                    <a:cubicBezTo>
                      <a:pt x="2702" y="2411"/>
                      <a:pt x="2802" y="2311"/>
                      <a:pt x="2869" y="2211"/>
                    </a:cubicBezTo>
                    <a:cubicBezTo>
                      <a:pt x="2893" y="2223"/>
                      <a:pt x="2927" y="2231"/>
                      <a:pt x="2962" y="2231"/>
                    </a:cubicBezTo>
                    <a:cubicBezTo>
                      <a:pt x="3024" y="2231"/>
                      <a:pt x="3093" y="2208"/>
                      <a:pt x="3136" y="2144"/>
                    </a:cubicBezTo>
                    <a:cubicBezTo>
                      <a:pt x="3202" y="2078"/>
                      <a:pt x="3136" y="2078"/>
                      <a:pt x="3236" y="2011"/>
                    </a:cubicBezTo>
                    <a:cubicBezTo>
                      <a:pt x="3369" y="1977"/>
                      <a:pt x="3469" y="1911"/>
                      <a:pt x="3469" y="1877"/>
                    </a:cubicBezTo>
                    <a:cubicBezTo>
                      <a:pt x="3469" y="1844"/>
                      <a:pt x="3636" y="1811"/>
                      <a:pt x="3469" y="1677"/>
                    </a:cubicBezTo>
                    <a:cubicBezTo>
                      <a:pt x="3302" y="1544"/>
                      <a:pt x="3036" y="1644"/>
                      <a:pt x="3202" y="1444"/>
                    </a:cubicBezTo>
                    <a:cubicBezTo>
                      <a:pt x="3369" y="1244"/>
                      <a:pt x="3869" y="1344"/>
                      <a:pt x="3336" y="1144"/>
                    </a:cubicBezTo>
                    <a:cubicBezTo>
                      <a:pt x="2957" y="1001"/>
                      <a:pt x="2864" y="960"/>
                      <a:pt x="2746" y="960"/>
                    </a:cubicBezTo>
                    <a:cubicBezTo>
                      <a:pt x="2698" y="960"/>
                      <a:pt x="2646" y="967"/>
                      <a:pt x="2569" y="977"/>
                    </a:cubicBezTo>
                    <a:cubicBezTo>
                      <a:pt x="2402" y="977"/>
                      <a:pt x="2507" y="1062"/>
                      <a:pt x="2411" y="1062"/>
                    </a:cubicBezTo>
                    <a:cubicBezTo>
                      <a:pt x="2373" y="1062"/>
                      <a:pt x="2302" y="1048"/>
                      <a:pt x="2168" y="1010"/>
                    </a:cubicBezTo>
                    <a:cubicBezTo>
                      <a:pt x="1668" y="843"/>
                      <a:pt x="1534" y="843"/>
                      <a:pt x="1701" y="677"/>
                    </a:cubicBezTo>
                    <a:cubicBezTo>
                      <a:pt x="1868" y="476"/>
                      <a:pt x="2168" y="243"/>
                      <a:pt x="2135" y="143"/>
                    </a:cubicBezTo>
                    <a:cubicBezTo>
                      <a:pt x="2080" y="60"/>
                      <a:pt x="2025" y="1"/>
                      <a:pt x="18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2" name="Google Shape;5222;p117"/>
              <p:cNvSpPr/>
              <p:nvPr/>
            </p:nvSpPr>
            <p:spPr>
              <a:xfrm>
                <a:off x="5222956" y="3449204"/>
                <a:ext cx="14956" cy="14436"/>
              </a:xfrm>
              <a:custGeom>
                <a:avLst/>
                <a:gdLst/>
                <a:ahLst/>
                <a:cxnLst/>
                <a:rect l="l" t="t" r="r" b="b"/>
                <a:pathLst>
                  <a:path w="1035" h="999" extrusionOk="0">
                    <a:moveTo>
                      <a:pt x="496" y="1"/>
                    </a:moveTo>
                    <a:cubicBezTo>
                      <a:pt x="460" y="1"/>
                      <a:pt x="434" y="131"/>
                      <a:pt x="434" y="131"/>
                    </a:cubicBezTo>
                    <a:lnTo>
                      <a:pt x="67" y="498"/>
                    </a:lnTo>
                    <a:cubicBezTo>
                      <a:pt x="34" y="598"/>
                      <a:pt x="0" y="698"/>
                      <a:pt x="0" y="831"/>
                    </a:cubicBezTo>
                    <a:cubicBezTo>
                      <a:pt x="0" y="965"/>
                      <a:pt x="167" y="998"/>
                      <a:pt x="267" y="998"/>
                    </a:cubicBezTo>
                    <a:cubicBezTo>
                      <a:pt x="367" y="965"/>
                      <a:pt x="267" y="998"/>
                      <a:pt x="301" y="898"/>
                    </a:cubicBezTo>
                    <a:cubicBezTo>
                      <a:pt x="301" y="831"/>
                      <a:pt x="334" y="798"/>
                      <a:pt x="401" y="765"/>
                    </a:cubicBezTo>
                    <a:cubicBezTo>
                      <a:pt x="434" y="831"/>
                      <a:pt x="501" y="898"/>
                      <a:pt x="567" y="965"/>
                    </a:cubicBezTo>
                    <a:cubicBezTo>
                      <a:pt x="578" y="986"/>
                      <a:pt x="582" y="993"/>
                      <a:pt x="589" y="993"/>
                    </a:cubicBezTo>
                    <a:cubicBezTo>
                      <a:pt x="606" y="993"/>
                      <a:pt x="640" y="955"/>
                      <a:pt x="801" y="932"/>
                    </a:cubicBezTo>
                    <a:cubicBezTo>
                      <a:pt x="1034" y="865"/>
                      <a:pt x="968" y="831"/>
                      <a:pt x="1001" y="765"/>
                    </a:cubicBezTo>
                    <a:cubicBezTo>
                      <a:pt x="1034" y="698"/>
                      <a:pt x="801" y="731"/>
                      <a:pt x="667" y="665"/>
                    </a:cubicBezTo>
                    <a:cubicBezTo>
                      <a:pt x="534" y="565"/>
                      <a:pt x="634" y="598"/>
                      <a:pt x="567" y="198"/>
                    </a:cubicBezTo>
                    <a:cubicBezTo>
                      <a:pt x="542" y="48"/>
                      <a:pt x="517"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3" name="Google Shape;5223;p117"/>
              <p:cNvSpPr/>
              <p:nvPr/>
            </p:nvSpPr>
            <p:spPr>
              <a:xfrm>
                <a:off x="5278387" y="3444826"/>
                <a:ext cx="13034" cy="13019"/>
              </a:xfrm>
              <a:custGeom>
                <a:avLst/>
                <a:gdLst/>
                <a:ahLst/>
                <a:cxnLst/>
                <a:rect l="l" t="t" r="r" b="b"/>
                <a:pathLst>
                  <a:path w="902" h="901" extrusionOk="0">
                    <a:moveTo>
                      <a:pt x="367" y="0"/>
                    </a:moveTo>
                    <a:cubicBezTo>
                      <a:pt x="167" y="100"/>
                      <a:pt x="134" y="234"/>
                      <a:pt x="134" y="234"/>
                    </a:cubicBezTo>
                    <a:cubicBezTo>
                      <a:pt x="34" y="234"/>
                      <a:pt x="0" y="334"/>
                      <a:pt x="0" y="434"/>
                    </a:cubicBezTo>
                    <a:cubicBezTo>
                      <a:pt x="34" y="501"/>
                      <a:pt x="34" y="601"/>
                      <a:pt x="34" y="667"/>
                    </a:cubicBezTo>
                    <a:cubicBezTo>
                      <a:pt x="34" y="676"/>
                      <a:pt x="37" y="680"/>
                      <a:pt x="43" y="680"/>
                    </a:cubicBezTo>
                    <a:cubicBezTo>
                      <a:pt x="71" y="680"/>
                      <a:pt x="152" y="606"/>
                      <a:pt x="210" y="606"/>
                    </a:cubicBezTo>
                    <a:cubicBezTo>
                      <a:pt x="236" y="606"/>
                      <a:pt x="258" y="622"/>
                      <a:pt x="267" y="667"/>
                    </a:cubicBezTo>
                    <a:cubicBezTo>
                      <a:pt x="301" y="868"/>
                      <a:pt x="334" y="901"/>
                      <a:pt x="334" y="901"/>
                    </a:cubicBezTo>
                    <a:lnTo>
                      <a:pt x="634" y="801"/>
                    </a:lnTo>
                    <a:lnTo>
                      <a:pt x="834" y="567"/>
                    </a:lnTo>
                    <a:lnTo>
                      <a:pt x="901" y="367"/>
                    </a:lnTo>
                    <a:cubicBezTo>
                      <a:pt x="901" y="367"/>
                      <a:pt x="901" y="164"/>
                      <a:pt x="793" y="164"/>
                    </a:cubicBezTo>
                    <a:cubicBezTo>
                      <a:pt x="785" y="164"/>
                      <a:pt x="777" y="165"/>
                      <a:pt x="768" y="167"/>
                    </a:cubicBezTo>
                    <a:cubicBezTo>
                      <a:pt x="634" y="200"/>
                      <a:pt x="634" y="234"/>
                      <a:pt x="534" y="301"/>
                    </a:cubicBezTo>
                    <a:cubicBezTo>
                      <a:pt x="441" y="347"/>
                      <a:pt x="429" y="410"/>
                      <a:pt x="419" y="410"/>
                    </a:cubicBezTo>
                    <a:cubicBezTo>
                      <a:pt x="415" y="410"/>
                      <a:pt x="411" y="398"/>
                      <a:pt x="401" y="367"/>
                    </a:cubicBezTo>
                    <a:cubicBezTo>
                      <a:pt x="401" y="234"/>
                      <a:pt x="367" y="134"/>
                      <a:pt x="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4" name="Google Shape;5224;p117"/>
              <p:cNvSpPr/>
              <p:nvPr/>
            </p:nvSpPr>
            <p:spPr>
              <a:xfrm>
                <a:off x="5168480" y="3326177"/>
                <a:ext cx="176146" cy="51182"/>
              </a:xfrm>
              <a:custGeom>
                <a:avLst/>
                <a:gdLst/>
                <a:ahLst/>
                <a:cxnLst/>
                <a:rect l="l" t="t" r="r" b="b"/>
                <a:pathLst>
                  <a:path w="12190" h="3542" extrusionOk="0">
                    <a:moveTo>
                      <a:pt x="3922" y="1"/>
                    </a:moveTo>
                    <a:cubicBezTo>
                      <a:pt x="3771" y="1"/>
                      <a:pt x="3621" y="2"/>
                      <a:pt x="3470" y="5"/>
                    </a:cubicBezTo>
                    <a:cubicBezTo>
                      <a:pt x="3303" y="5"/>
                      <a:pt x="2670" y="72"/>
                      <a:pt x="2536" y="72"/>
                    </a:cubicBezTo>
                    <a:cubicBezTo>
                      <a:pt x="2203" y="106"/>
                      <a:pt x="1869" y="139"/>
                      <a:pt x="1535" y="139"/>
                    </a:cubicBezTo>
                    <a:cubicBezTo>
                      <a:pt x="1419" y="156"/>
                      <a:pt x="1302" y="164"/>
                      <a:pt x="1185" y="164"/>
                    </a:cubicBezTo>
                    <a:cubicBezTo>
                      <a:pt x="1068" y="164"/>
                      <a:pt x="952" y="156"/>
                      <a:pt x="835" y="139"/>
                    </a:cubicBezTo>
                    <a:cubicBezTo>
                      <a:pt x="635" y="139"/>
                      <a:pt x="435" y="172"/>
                      <a:pt x="234" y="206"/>
                    </a:cubicBezTo>
                    <a:cubicBezTo>
                      <a:pt x="168" y="206"/>
                      <a:pt x="68" y="239"/>
                      <a:pt x="1" y="272"/>
                    </a:cubicBezTo>
                    <a:cubicBezTo>
                      <a:pt x="268" y="272"/>
                      <a:pt x="535" y="306"/>
                      <a:pt x="768" y="339"/>
                    </a:cubicBezTo>
                    <a:cubicBezTo>
                      <a:pt x="1154" y="407"/>
                      <a:pt x="1367" y="429"/>
                      <a:pt x="1498" y="429"/>
                    </a:cubicBezTo>
                    <a:cubicBezTo>
                      <a:pt x="1770" y="429"/>
                      <a:pt x="1681" y="329"/>
                      <a:pt x="2061" y="329"/>
                    </a:cubicBezTo>
                    <a:cubicBezTo>
                      <a:pt x="2126" y="329"/>
                      <a:pt x="2205" y="332"/>
                      <a:pt x="2303" y="339"/>
                    </a:cubicBezTo>
                    <a:cubicBezTo>
                      <a:pt x="2537" y="378"/>
                      <a:pt x="2783" y="394"/>
                      <a:pt x="3027" y="394"/>
                    </a:cubicBezTo>
                    <a:cubicBezTo>
                      <a:pt x="3200" y="394"/>
                      <a:pt x="3371" y="386"/>
                      <a:pt x="3537" y="372"/>
                    </a:cubicBezTo>
                    <a:lnTo>
                      <a:pt x="4304" y="639"/>
                    </a:lnTo>
                    <a:cubicBezTo>
                      <a:pt x="4762" y="792"/>
                      <a:pt x="4740" y="803"/>
                      <a:pt x="4712" y="803"/>
                    </a:cubicBezTo>
                    <a:cubicBezTo>
                      <a:pt x="4707" y="803"/>
                      <a:pt x="4702" y="802"/>
                      <a:pt x="4699" y="802"/>
                    </a:cubicBezTo>
                    <a:cubicBezTo>
                      <a:pt x="4690" y="802"/>
                      <a:pt x="4704" y="806"/>
                      <a:pt x="4838" y="839"/>
                    </a:cubicBezTo>
                    <a:cubicBezTo>
                      <a:pt x="4960" y="884"/>
                      <a:pt x="5019" y="899"/>
                      <a:pt x="5055" y="899"/>
                    </a:cubicBezTo>
                    <a:cubicBezTo>
                      <a:pt x="5127" y="899"/>
                      <a:pt x="5105" y="839"/>
                      <a:pt x="5305" y="839"/>
                    </a:cubicBezTo>
                    <a:cubicBezTo>
                      <a:pt x="5605" y="839"/>
                      <a:pt x="5438" y="973"/>
                      <a:pt x="5238" y="973"/>
                    </a:cubicBezTo>
                    <a:cubicBezTo>
                      <a:pt x="5105" y="973"/>
                      <a:pt x="4938" y="1006"/>
                      <a:pt x="4771" y="1073"/>
                    </a:cubicBezTo>
                    <a:cubicBezTo>
                      <a:pt x="4504" y="1106"/>
                      <a:pt x="4804" y="1140"/>
                      <a:pt x="5171" y="1240"/>
                    </a:cubicBezTo>
                    <a:cubicBezTo>
                      <a:pt x="5245" y="1260"/>
                      <a:pt x="5305" y="1268"/>
                      <a:pt x="5354" y="1268"/>
                    </a:cubicBezTo>
                    <a:cubicBezTo>
                      <a:pt x="5550" y="1268"/>
                      <a:pt x="5572" y="1140"/>
                      <a:pt x="5572" y="1140"/>
                    </a:cubicBezTo>
                    <a:cubicBezTo>
                      <a:pt x="5638" y="1206"/>
                      <a:pt x="5638" y="1273"/>
                      <a:pt x="5572" y="1340"/>
                    </a:cubicBezTo>
                    <a:cubicBezTo>
                      <a:pt x="5505" y="1406"/>
                      <a:pt x="5505" y="1373"/>
                      <a:pt x="5371" y="1540"/>
                    </a:cubicBezTo>
                    <a:cubicBezTo>
                      <a:pt x="5238" y="1707"/>
                      <a:pt x="5371" y="1540"/>
                      <a:pt x="5605" y="1773"/>
                    </a:cubicBezTo>
                    <a:cubicBezTo>
                      <a:pt x="5838" y="1974"/>
                      <a:pt x="6072" y="2140"/>
                      <a:pt x="6339" y="2307"/>
                    </a:cubicBezTo>
                    <a:cubicBezTo>
                      <a:pt x="6772" y="2574"/>
                      <a:pt x="7239" y="2807"/>
                      <a:pt x="7706" y="3008"/>
                    </a:cubicBezTo>
                    <a:lnTo>
                      <a:pt x="8607" y="3108"/>
                    </a:lnTo>
                    <a:cubicBezTo>
                      <a:pt x="8874" y="3108"/>
                      <a:pt x="9141" y="3174"/>
                      <a:pt x="9408" y="3274"/>
                    </a:cubicBezTo>
                    <a:cubicBezTo>
                      <a:pt x="9775" y="3408"/>
                      <a:pt x="9608" y="3475"/>
                      <a:pt x="9708" y="3475"/>
                    </a:cubicBezTo>
                    <a:cubicBezTo>
                      <a:pt x="9941" y="3508"/>
                      <a:pt x="10208" y="3541"/>
                      <a:pt x="10475" y="3541"/>
                    </a:cubicBezTo>
                    <a:cubicBezTo>
                      <a:pt x="10508" y="3508"/>
                      <a:pt x="10242" y="3141"/>
                      <a:pt x="10142" y="2908"/>
                    </a:cubicBezTo>
                    <a:cubicBezTo>
                      <a:pt x="10008" y="2674"/>
                      <a:pt x="10142" y="2607"/>
                      <a:pt x="10142" y="2607"/>
                    </a:cubicBezTo>
                    <a:lnTo>
                      <a:pt x="10075" y="2441"/>
                    </a:lnTo>
                    <a:cubicBezTo>
                      <a:pt x="10075" y="2441"/>
                      <a:pt x="9908" y="2074"/>
                      <a:pt x="10041" y="1974"/>
                    </a:cubicBezTo>
                    <a:cubicBezTo>
                      <a:pt x="10086" y="1951"/>
                      <a:pt x="10123" y="1944"/>
                      <a:pt x="10176" y="1944"/>
                    </a:cubicBezTo>
                    <a:cubicBezTo>
                      <a:pt x="10282" y="1944"/>
                      <a:pt x="10453" y="1974"/>
                      <a:pt x="10875" y="1974"/>
                    </a:cubicBezTo>
                    <a:cubicBezTo>
                      <a:pt x="11509" y="1974"/>
                      <a:pt x="11109" y="1974"/>
                      <a:pt x="10942" y="1740"/>
                    </a:cubicBezTo>
                    <a:cubicBezTo>
                      <a:pt x="10852" y="1614"/>
                      <a:pt x="10850" y="1585"/>
                      <a:pt x="10887" y="1585"/>
                    </a:cubicBezTo>
                    <a:cubicBezTo>
                      <a:pt x="10919" y="1585"/>
                      <a:pt x="10981" y="1607"/>
                      <a:pt x="11042" y="1607"/>
                    </a:cubicBezTo>
                    <a:cubicBezTo>
                      <a:pt x="11109" y="1607"/>
                      <a:pt x="11176" y="1636"/>
                      <a:pt x="11242" y="1636"/>
                    </a:cubicBezTo>
                    <a:cubicBezTo>
                      <a:pt x="11276" y="1636"/>
                      <a:pt x="11309" y="1629"/>
                      <a:pt x="11342" y="1607"/>
                    </a:cubicBezTo>
                    <a:cubicBezTo>
                      <a:pt x="11409" y="1540"/>
                      <a:pt x="11476" y="1540"/>
                      <a:pt x="11743" y="1540"/>
                    </a:cubicBezTo>
                    <a:cubicBezTo>
                      <a:pt x="11796" y="1540"/>
                      <a:pt x="11848" y="1541"/>
                      <a:pt x="11895" y="1541"/>
                    </a:cubicBezTo>
                    <a:cubicBezTo>
                      <a:pt x="12083" y="1541"/>
                      <a:pt x="12190" y="1520"/>
                      <a:pt x="11976" y="1306"/>
                    </a:cubicBezTo>
                    <a:cubicBezTo>
                      <a:pt x="11709" y="1040"/>
                      <a:pt x="10842" y="1040"/>
                      <a:pt x="8007" y="472"/>
                    </a:cubicBezTo>
                    <a:cubicBezTo>
                      <a:pt x="6683" y="142"/>
                      <a:pt x="5305" y="1"/>
                      <a:pt x="3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5" name="Google Shape;5225;p117"/>
              <p:cNvSpPr/>
              <p:nvPr/>
            </p:nvSpPr>
            <p:spPr>
              <a:xfrm>
                <a:off x="5369479" y="3358545"/>
                <a:ext cx="31357" cy="10303"/>
              </a:xfrm>
              <a:custGeom>
                <a:avLst/>
                <a:gdLst/>
                <a:ahLst/>
                <a:cxnLst/>
                <a:rect l="l" t="t" r="r" b="b"/>
                <a:pathLst>
                  <a:path w="2170" h="713" extrusionOk="0">
                    <a:moveTo>
                      <a:pt x="1" y="0"/>
                    </a:moveTo>
                    <a:lnTo>
                      <a:pt x="168" y="434"/>
                    </a:lnTo>
                    <a:cubicBezTo>
                      <a:pt x="168" y="434"/>
                      <a:pt x="768" y="501"/>
                      <a:pt x="1302" y="534"/>
                    </a:cubicBezTo>
                    <a:cubicBezTo>
                      <a:pt x="1682" y="585"/>
                      <a:pt x="1850" y="712"/>
                      <a:pt x="2012" y="712"/>
                    </a:cubicBezTo>
                    <a:cubicBezTo>
                      <a:pt x="2063" y="712"/>
                      <a:pt x="2113" y="700"/>
                      <a:pt x="2169" y="668"/>
                    </a:cubicBezTo>
                    <a:cubicBezTo>
                      <a:pt x="1702" y="401"/>
                      <a:pt x="1235" y="201"/>
                      <a:pt x="7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6" name="Google Shape;5226;p117"/>
              <p:cNvSpPr/>
              <p:nvPr/>
            </p:nvSpPr>
            <p:spPr>
              <a:xfrm>
                <a:off x="5484689" y="3415897"/>
                <a:ext cx="25562" cy="22195"/>
              </a:xfrm>
              <a:custGeom>
                <a:avLst/>
                <a:gdLst/>
                <a:ahLst/>
                <a:cxnLst/>
                <a:rect l="l" t="t" r="r" b="b"/>
                <a:pathLst>
                  <a:path w="1769" h="1536" extrusionOk="0">
                    <a:moveTo>
                      <a:pt x="234" y="1"/>
                    </a:moveTo>
                    <a:cubicBezTo>
                      <a:pt x="100" y="1"/>
                      <a:pt x="0" y="101"/>
                      <a:pt x="0" y="201"/>
                    </a:cubicBezTo>
                    <a:lnTo>
                      <a:pt x="334" y="1035"/>
                    </a:lnTo>
                    <a:lnTo>
                      <a:pt x="1168" y="1535"/>
                    </a:lnTo>
                    <a:cubicBezTo>
                      <a:pt x="1168" y="1535"/>
                      <a:pt x="1635" y="1535"/>
                      <a:pt x="1668" y="1435"/>
                    </a:cubicBezTo>
                    <a:cubicBezTo>
                      <a:pt x="1768" y="1268"/>
                      <a:pt x="1768" y="1102"/>
                      <a:pt x="1668" y="935"/>
                    </a:cubicBezTo>
                    <a:cubicBezTo>
                      <a:pt x="1201" y="601"/>
                      <a:pt x="734" y="30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7" name="Google Shape;5227;p117"/>
              <p:cNvSpPr/>
              <p:nvPr/>
            </p:nvSpPr>
            <p:spPr>
              <a:xfrm>
                <a:off x="5532678" y="3454190"/>
                <a:ext cx="75906" cy="95673"/>
              </a:xfrm>
              <a:custGeom>
                <a:avLst/>
                <a:gdLst/>
                <a:ahLst/>
                <a:cxnLst/>
                <a:rect l="l" t="t" r="r" b="b"/>
                <a:pathLst>
                  <a:path w="5253" h="6621" extrusionOk="0">
                    <a:moveTo>
                      <a:pt x="24" y="1"/>
                    </a:moveTo>
                    <a:cubicBezTo>
                      <a:pt x="0" y="1"/>
                      <a:pt x="71" y="64"/>
                      <a:pt x="282" y="253"/>
                    </a:cubicBezTo>
                    <a:cubicBezTo>
                      <a:pt x="549" y="486"/>
                      <a:pt x="782" y="720"/>
                      <a:pt x="1049" y="953"/>
                    </a:cubicBezTo>
                    <a:lnTo>
                      <a:pt x="1649" y="1521"/>
                    </a:lnTo>
                    <a:cubicBezTo>
                      <a:pt x="1649" y="1521"/>
                      <a:pt x="2717" y="2354"/>
                      <a:pt x="2650" y="2621"/>
                    </a:cubicBezTo>
                    <a:cubicBezTo>
                      <a:pt x="2643" y="2685"/>
                      <a:pt x="2582" y="2708"/>
                      <a:pt x="2492" y="2708"/>
                    </a:cubicBezTo>
                    <a:cubicBezTo>
                      <a:pt x="2246" y="2708"/>
                      <a:pt x="1781" y="2535"/>
                      <a:pt x="1590" y="2535"/>
                    </a:cubicBezTo>
                    <a:cubicBezTo>
                      <a:pt x="1521" y="2535"/>
                      <a:pt x="1488" y="2558"/>
                      <a:pt x="1516" y="2621"/>
                    </a:cubicBezTo>
                    <a:cubicBezTo>
                      <a:pt x="1616" y="2922"/>
                      <a:pt x="2684" y="3422"/>
                      <a:pt x="2650" y="3922"/>
                    </a:cubicBezTo>
                    <a:cubicBezTo>
                      <a:pt x="2650" y="4289"/>
                      <a:pt x="2784" y="4623"/>
                      <a:pt x="2984" y="4923"/>
                    </a:cubicBezTo>
                    <a:cubicBezTo>
                      <a:pt x="3084" y="5090"/>
                      <a:pt x="3184" y="5257"/>
                      <a:pt x="3317" y="5423"/>
                    </a:cubicBezTo>
                    <a:cubicBezTo>
                      <a:pt x="3481" y="5587"/>
                      <a:pt x="4318" y="6392"/>
                      <a:pt x="4633" y="6392"/>
                    </a:cubicBezTo>
                    <a:cubicBezTo>
                      <a:pt x="4640" y="6392"/>
                      <a:pt x="4646" y="6391"/>
                      <a:pt x="4652" y="6391"/>
                    </a:cubicBezTo>
                    <a:cubicBezTo>
                      <a:pt x="4660" y="6390"/>
                      <a:pt x="4669" y="6389"/>
                      <a:pt x="4677" y="6389"/>
                    </a:cubicBezTo>
                    <a:cubicBezTo>
                      <a:pt x="4863" y="6389"/>
                      <a:pt x="4953" y="6621"/>
                      <a:pt x="5002" y="6621"/>
                    </a:cubicBezTo>
                    <a:cubicBezTo>
                      <a:pt x="5027" y="6621"/>
                      <a:pt x="5041" y="6563"/>
                      <a:pt x="5052" y="6391"/>
                    </a:cubicBezTo>
                    <a:cubicBezTo>
                      <a:pt x="5119" y="5857"/>
                      <a:pt x="5252" y="5990"/>
                      <a:pt x="5052" y="5690"/>
                    </a:cubicBezTo>
                    <a:cubicBezTo>
                      <a:pt x="4852" y="5390"/>
                      <a:pt x="4752" y="5156"/>
                      <a:pt x="4585" y="4923"/>
                    </a:cubicBezTo>
                    <a:cubicBezTo>
                      <a:pt x="4418" y="4689"/>
                      <a:pt x="4151" y="4623"/>
                      <a:pt x="4151" y="4222"/>
                    </a:cubicBezTo>
                    <a:cubicBezTo>
                      <a:pt x="4151" y="3989"/>
                      <a:pt x="4151" y="3755"/>
                      <a:pt x="4185" y="3555"/>
                    </a:cubicBezTo>
                    <a:cubicBezTo>
                      <a:pt x="4218" y="3288"/>
                      <a:pt x="916" y="253"/>
                      <a:pt x="916" y="253"/>
                    </a:cubicBezTo>
                    <a:cubicBezTo>
                      <a:pt x="493" y="253"/>
                      <a:pt x="7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8" name="Google Shape;5228;p117"/>
              <p:cNvSpPr/>
              <p:nvPr/>
            </p:nvSpPr>
            <p:spPr>
              <a:xfrm>
                <a:off x="5562286" y="3715287"/>
                <a:ext cx="6286" cy="4725"/>
              </a:xfrm>
              <a:custGeom>
                <a:avLst/>
                <a:gdLst/>
                <a:ahLst/>
                <a:cxnLst/>
                <a:rect l="l" t="t" r="r" b="b"/>
                <a:pathLst>
                  <a:path w="435" h="327" extrusionOk="0">
                    <a:moveTo>
                      <a:pt x="229" y="0"/>
                    </a:moveTo>
                    <a:cubicBezTo>
                      <a:pt x="160" y="0"/>
                      <a:pt x="101" y="30"/>
                      <a:pt x="101" y="30"/>
                    </a:cubicBezTo>
                    <a:cubicBezTo>
                      <a:pt x="34" y="197"/>
                      <a:pt x="1" y="230"/>
                      <a:pt x="134" y="297"/>
                    </a:cubicBezTo>
                    <a:cubicBezTo>
                      <a:pt x="179" y="319"/>
                      <a:pt x="216" y="327"/>
                      <a:pt x="245" y="327"/>
                    </a:cubicBezTo>
                    <a:cubicBezTo>
                      <a:pt x="305" y="327"/>
                      <a:pt x="334" y="297"/>
                      <a:pt x="334" y="297"/>
                    </a:cubicBezTo>
                    <a:cubicBezTo>
                      <a:pt x="334" y="297"/>
                      <a:pt x="434" y="130"/>
                      <a:pt x="334" y="30"/>
                    </a:cubicBezTo>
                    <a:cubicBezTo>
                      <a:pt x="301" y="8"/>
                      <a:pt x="264"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29" name="Google Shape;5229;p117"/>
              <p:cNvSpPr/>
              <p:nvPr/>
            </p:nvSpPr>
            <p:spPr>
              <a:xfrm>
                <a:off x="5569034" y="3719564"/>
                <a:ext cx="5809" cy="4364"/>
              </a:xfrm>
              <a:custGeom>
                <a:avLst/>
                <a:gdLst/>
                <a:ahLst/>
                <a:cxnLst/>
                <a:rect l="l" t="t" r="r" b="b"/>
                <a:pathLst>
                  <a:path w="402" h="302" extrusionOk="0">
                    <a:moveTo>
                      <a:pt x="201" y="1"/>
                    </a:moveTo>
                    <a:cubicBezTo>
                      <a:pt x="34" y="101"/>
                      <a:pt x="1" y="134"/>
                      <a:pt x="67" y="168"/>
                    </a:cubicBezTo>
                    <a:cubicBezTo>
                      <a:pt x="134" y="234"/>
                      <a:pt x="201" y="268"/>
                      <a:pt x="268" y="301"/>
                    </a:cubicBezTo>
                    <a:lnTo>
                      <a:pt x="401" y="134"/>
                    </a:lnTo>
                    <a:lnTo>
                      <a:pt x="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0" name="Google Shape;5230;p117"/>
              <p:cNvSpPr/>
              <p:nvPr/>
            </p:nvSpPr>
            <p:spPr>
              <a:xfrm>
                <a:off x="5576273" y="3715229"/>
                <a:ext cx="4349" cy="3873"/>
              </a:xfrm>
              <a:custGeom>
                <a:avLst/>
                <a:gdLst/>
                <a:ahLst/>
                <a:cxnLst/>
                <a:rect l="l" t="t" r="r" b="b"/>
                <a:pathLst>
                  <a:path w="301" h="268" extrusionOk="0">
                    <a:moveTo>
                      <a:pt x="167" y="1"/>
                    </a:moveTo>
                    <a:cubicBezTo>
                      <a:pt x="0" y="101"/>
                      <a:pt x="0" y="168"/>
                      <a:pt x="0" y="168"/>
                    </a:cubicBezTo>
                    <a:lnTo>
                      <a:pt x="167" y="268"/>
                    </a:lnTo>
                    <a:lnTo>
                      <a:pt x="300" y="234"/>
                    </a:lnTo>
                    <a:lnTo>
                      <a:pt x="1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1" name="Google Shape;5231;p117"/>
              <p:cNvSpPr/>
              <p:nvPr/>
            </p:nvSpPr>
            <p:spPr>
              <a:xfrm>
                <a:off x="5578195" y="3721500"/>
                <a:ext cx="4841" cy="4826"/>
              </a:xfrm>
              <a:custGeom>
                <a:avLst/>
                <a:gdLst/>
                <a:ahLst/>
                <a:cxnLst/>
                <a:rect l="l" t="t" r="r" b="b"/>
                <a:pathLst>
                  <a:path w="335" h="334" extrusionOk="0">
                    <a:moveTo>
                      <a:pt x="167" y="0"/>
                    </a:moveTo>
                    <a:cubicBezTo>
                      <a:pt x="67" y="34"/>
                      <a:pt x="34" y="100"/>
                      <a:pt x="1" y="201"/>
                    </a:cubicBezTo>
                    <a:lnTo>
                      <a:pt x="201" y="334"/>
                    </a:lnTo>
                    <a:lnTo>
                      <a:pt x="334" y="267"/>
                    </a:lnTo>
                    <a:lnTo>
                      <a:pt x="1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2" name="Google Shape;5232;p117"/>
              <p:cNvSpPr/>
              <p:nvPr/>
            </p:nvSpPr>
            <p:spPr>
              <a:xfrm>
                <a:off x="5577718" y="3728725"/>
                <a:ext cx="5318" cy="4870"/>
              </a:xfrm>
              <a:custGeom>
                <a:avLst/>
                <a:gdLst/>
                <a:ahLst/>
                <a:cxnLst/>
                <a:rect l="l" t="t" r="r" b="b"/>
                <a:pathLst>
                  <a:path w="368" h="337" extrusionOk="0">
                    <a:moveTo>
                      <a:pt x="100" y="1"/>
                    </a:moveTo>
                    <a:cubicBezTo>
                      <a:pt x="34" y="67"/>
                      <a:pt x="0" y="101"/>
                      <a:pt x="100" y="168"/>
                    </a:cubicBezTo>
                    <a:cubicBezTo>
                      <a:pt x="175" y="243"/>
                      <a:pt x="175" y="336"/>
                      <a:pt x="213" y="336"/>
                    </a:cubicBezTo>
                    <a:cubicBezTo>
                      <a:pt x="225" y="336"/>
                      <a:pt x="242" y="326"/>
                      <a:pt x="267" y="301"/>
                    </a:cubicBezTo>
                    <a:lnTo>
                      <a:pt x="367" y="234"/>
                    </a:lnTo>
                    <a:lnTo>
                      <a:pt x="1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3" name="Google Shape;5233;p117"/>
              <p:cNvSpPr/>
              <p:nvPr/>
            </p:nvSpPr>
            <p:spPr>
              <a:xfrm>
                <a:off x="5573860" y="3732005"/>
                <a:ext cx="3873" cy="3844"/>
              </a:xfrm>
              <a:custGeom>
                <a:avLst/>
                <a:gdLst/>
                <a:ahLst/>
                <a:cxnLst/>
                <a:rect l="l" t="t" r="r" b="b"/>
                <a:pathLst>
                  <a:path w="268" h="266" extrusionOk="0">
                    <a:moveTo>
                      <a:pt x="158" y="0"/>
                    </a:moveTo>
                    <a:cubicBezTo>
                      <a:pt x="123" y="0"/>
                      <a:pt x="0" y="74"/>
                      <a:pt x="0" y="74"/>
                    </a:cubicBezTo>
                    <a:cubicBezTo>
                      <a:pt x="0" y="141"/>
                      <a:pt x="34" y="207"/>
                      <a:pt x="100" y="241"/>
                    </a:cubicBezTo>
                    <a:cubicBezTo>
                      <a:pt x="134" y="257"/>
                      <a:pt x="159" y="266"/>
                      <a:pt x="184" y="266"/>
                    </a:cubicBezTo>
                    <a:cubicBezTo>
                      <a:pt x="209" y="266"/>
                      <a:pt x="234" y="257"/>
                      <a:pt x="267" y="241"/>
                    </a:cubicBezTo>
                    <a:cubicBezTo>
                      <a:pt x="267" y="241"/>
                      <a:pt x="167" y="41"/>
                      <a:pt x="167" y="7"/>
                    </a:cubicBezTo>
                    <a:cubicBezTo>
                      <a:pt x="167" y="2"/>
                      <a:pt x="164"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4" name="Google Shape;5234;p117"/>
              <p:cNvSpPr/>
              <p:nvPr/>
            </p:nvSpPr>
            <p:spPr>
              <a:xfrm>
                <a:off x="5566621" y="3730170"/>
                <a:ext cx="4364" cy="4841"/>
              </a:xfrm>
              <a:custGeom>
                <a:avLst/>
                <a:gdLst/>
                <a:ahLst/>
                <a:cxnLst/>
                <a:rect l="l" t="t" r="r" b="b"/>
                <a:pathLst>
                  <a:path w="302" h="335" extrusionOk="0">
                    <a:moveTo>
                      <a:pt x="134" y="1"/>
                    </a:moveTo>
                    <a:lnTo>
                      <a:pt x="1" y="168"/>
                    </a:lnTo>
                    <a:lnTo>
                      <a:pt x="201" y="334"/>
                    </a:lnTo>
                    <a:lnTo>
                      <a:pt x="301" y="168"/>
                    </a:lnTo>
                    <a:lnTo>
                      <a:pt x="1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5" name="Google Shape;5235;p117"/>
              <p:cNvSpPr/>
              <p:nvPr/>
            </p:nvSpPr>
            <p:spPr>
              <a:xfrm>
                <a:off x="5357428" y="4338949"/>
                <a:ext cx="17138" cy="8887"/>
              </a:xfrm>
              <a:custGeom>
                <a:avLst/>
                <a:gdLst/>
                <a:ahLst/>
                <a:cxnLst/>
                <a:rect l="l" t="t" r="r" b="b"/>
                <a:pathLst>
                  <a:path w="1186" h="615" extrusionOk="0">
                    <a:moveTo>
                      <a:pt x="201" y="1"/>
                    </a:moveTo>
                    <a:cubicBezTo>
                      <a:pt x="1" y="34"/>
                      <a:pt x="101" y="268"/>
                      <a:pt x="101" y="268"/>
                    </a:cubicBezTo>
                    <a:lnTo>
                      <a:pt x="368" y="468"/>
                    </a:lnTo>
                    <a:cubicBezTo>
                      <a:pt x="368" y="468"/>
                      <a:pt x="662" y="615"/>
                      <a:pt x="830" y="615"/>
                    </a:cubicBezTo>
                    <a:cubicBezTo>
                      <a:pt x="858" y="615"/>
                      <a:pt x="883" y="611"/>
                      <a:pt x="902" y="601"/>
                    </a:cubicBezTo>
                    <a:cubicBezTo>
                      <a:pt x="927" y="576"/>
                      <a:pt x="964" y="570"/>
                      <a:pt x="1003" y="570"/>
                    </a:cubicBezTo>
                    <a:cubicBezTo>
                      <a:pt x="1041" y="570"/>
                      <a:pt x="1081" y="576"/>
                      <a:pt x="1110" y="576"/>
                    </a:cubicBezTo>
                    <a:cubicBezTo>
                      <a:pt x="1168" y="576"/>
                      <a:pt x="1185" y="551"/>
                      <a:pt x="1068" y="401"/>
                    </a:cubicBezTo>
                    <a:cubicBezTo>
                      <a:pt x="835" y="68"/>
                      <a:pt x="1035" y="68"/>
                      <a:pt x="768" y="34"/>
                    </a:cubicBezTo>
                    <a:lnTo>
                      <a:pt x="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6" name="Google Shape;5236;p117"/>
              <p:cNvSpPr/>
              <p:nvPr/>
            </p:nvSpPr>
            <p:spPr>
              <a:xfrm>
                <a:off x="5112833" y="4328357"/>
                <a:ext cx="2168" cy="1647"/>
              </a:xfrm>
              <a:custGeom>
                <a:avLst/>
                <a:gdLst/>
                <a:ahLst/>
                <a:cxnLst/>
                <a:rect l="l" t="t" r="r" b="b"/>
                <a:pathLst>
                  <a:path w="150" h="114" extrusionOk="0">
                    <a:moveTo>
                      <a:pt x="49" y="0"/>
                    </a:moveTo>
                    <a:cubicBezTo>
                      <a:pt x="49" y="0"/>
                      <a:pt x="0" y="74"/>
                      <a:pt x="28" y="74"/>
                    </a:cubicBezTo>
                    <a:cubicBezTo>
                      <a:pt x="33" y="74"/>
                      <a:pt x="40" y="72"/>
                      <a:pt x="49" y="67"/>
                    </a:cubicBezTo>
                    <a:cubicBezTo>
                      <a:pt x="69" y="57"/>
                      <a:pt x="83" y="53"/>
                      <a:pt x="92" y="53"/>
                    </a:cubicBezTo>
                    <a:cubicBezTo>
                      <a:pt x="116" y="53"/>
                      <a:pt x="116" y="77"/>
                      <a:pt x="116" y="100"/>
                    </a:cubicBezTo>
                    <a:cubicBezTo>
                      <a:pt x="126" y="110"/>
                      <a:pt x="133" y="114"/>
                      <a:pt x="138" y="114"/>
                    </a:cubicBezTo>
                    <a:cubicBezTo>
                      <a:pt x="149" y="114"/>
                      <a:pt x="149" y="90"/>
                      <a:pt x="149" y="67"/>
                    </a:cubicBezTo>
                    <a:cubicBezTo>
                      <a:pt x="149" y="33"/>
                      <a:pt x="49"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7" name="Google Shape;5237;p117"/>
              <p:cNvSpPr/>
              <p:nvPr/>
            </p:nvSpPr>
            <p:spPr>
              <a:xfrm>
                <a:off x="5116908" y="4331724"/>
                <a:ext cx="14" cy="14"/>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8" name="Google Shape;5238;p117"/>
              <p:cNvSpPr/>
              <p:nvPr/>
            </p:nvSpPr>
            <p:spPr>
              <a:xfrm>
                <a:off x="5105825" y="4330062"/>
                <a:ext cx="11098" cy="4089"/>
              </a:xfrm>
              <a:custGeom>
                <a:avLst/>
                <a:gdLst/>
                <a:ahLst/>
                <a:cxnLst/>
                <a:rect l="l" t="t" r="r" b="b"/>
                <a:pathLst>
                  <a:path w="768" h="283" extrusionOk="0">
                    <a:moveTo>
                      <a:pt x="379" y="1"/>
                    </a:moveTo>
                    <a:cubicBezTo>
                      <a:pt x="342" y="1"/>
                      <a:pt x="312" y="4"/>
                      <a:pt x="301" y="16"/>
                    </a:cubicBezTo>
                    <a:cubicBezTo>
                      <a:pt x="201" y="49"/>
                      <a:pt x="101" y="82"/>
                      <a:pt x="1" y="116"/>
                    </a:cubicBezTo>
                    <a:lnTo>
                      <a:pt x="1" y="216"/>
                    </a:lnTo>
                    <a:lnTo>
                      <a:pt x="334" y="282"/>
                    </a:lnTo>
                    <a:lnTo>
                      <a:pt x="568" y="282"/>
                    </a:lnTo>
                    <a:cubicBezTo>
                      <a:pt x="634" y="249"/>
                      <a:pt x="701" y="216"/>
                      <a:pt x="768" y="216"/>
                    </a:cubicBezTo>
                    <a:lnTo>
                      <a:pt x="701" y="216"/>
                    </a:lnTo>
                    <a:cubicBezTo>
                      <a:pt x="668" y="149"/>
                      <a:pt x="634" y="82"/>
                      <a:pt x="601" y="16"/>
                    </a:cubicBezTo>
                    <a:cubicBezTo>
                      <a:pt x="557" y="16"/>
                      <a:pt x="453" y="1"/>
                      <a:pt x="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39" name="Google Shape;5239;p117"/>
              <p:cNvSpPr/>
              <p:nvPr/>
            </p:nvSpPr>
            <p:spPr>
              <a:xfrm>
                <a:off x="5083167" y="3687658"/>
                <a:ext cx="78102" cy="27860"/>
              </a:xfrm>
              <a:custGeom>
                <a:avLst/>
                <a:gdLst/>
                <a:ahLst/>
                <a:cxnLst/>
                <a:rect l="l" t="t" r="r" b="b"/>
                <a:pathLst>
                  <a:path w="5405" h="1928" extrusionOk="0">
                    <a:moveTo>
                      <a:pt x="2003" y="1"/>
                    </a:moveTo>
                    <a:cubicBezTo>
                      <a:pt x="1868" y="1"/>
                      <a:pt x="1732" y="65"/>
                      <a:pt x="1468" y="141"/>
                    </a:cubicBezTo>
                    <a:cubicBezTo>
                      <a:pt x="1168" y="208"/>
                      <a:pt x="1435" y="374"/>
                      <a:pt x="1769" y="374"/>
                    </a:cubicBezTo>
                    <a:cubicBezTo>
                      <a:pt x="2136" y="374"/>
                      <a:pt x="2036" y="508"/>
                      <a:pt x="2036" y="708"/>
                    </a:cubicBezTo>
                    <a:cubicBezTo>
                      <a:pt x="2036" y="941"/>
                      <a:pt x="1869" y="908"/>
                      <a:pt x="1669" y="975"/>
                    </a:cubicBezTo>
                    <a:cubicBezTo>
                      <a:pt x="1335" y="1108"/>
                      <a:pt x="1001" y="1175"/>
                      <a:pt x="635" y="1175"/>
                    </a:cubicBezTo>
                    <a:cubicBezTo>
                      <a:pt x="1" y="1242"/>
                      <a:pt x="635" y="1442"/>
                      <a:pt x="635" y="1442"/>
                    </a:cubicBezTo>
                    <a:cubicBezTo>
                      <a:pt x="885" y="1517"/>
                      <a:pt x="1116" y="1554"/>
                      <a:pt x="1357" y="1554"/>
                    </a:cubicBezTo>
                    <a:cubicBezTo>
                      <a:pt x="1437" y="1554"/>
                      <a:pt x="1519" y="1550"/>
                      <a:pt x="1602" y="1542"/>
                    </a:cubicBezTo>
                    <a:cubicBezTo>
                      <a:pt x="2010" y="1519"/>
                      <a:pt x="2064" y="1450"/>
                      <a:pt x="2213" y="1450"/>
                    </a:cubicBezTo>
                    <a:cubicBezTo>
                      <a:pt x="2284" y="1450"/>
                      <a:pt x="2375" y="1466"/>
                      <a:pt x="2536" y="1508"/>
                    </a:cubicBezTo>
                    <a:lnTo>
                      <a:pt x="2569" y="1508"/>
                    </a:lnTo>
                    <a:cubicBezTo>
                      <a:pt x="3006" y="1654"/>
                      <a:pt x="2756" y="1927"/>
                      <a:pt x="2797" y="1927"/>
                    </a:cubicBezTo>
                    <a:cubicBezTo>
                      <a:pt x="2803" y="1927"/>
                      <a:pt x="2815" y="1921"/>
                      <a:pt x="2836" y="1909"/>
                    </a:cubicBezTo>
                    <a:cubicBezTo>
                      <a:pt x="3036" y="1842"/>
                      <a:pt x="3136" y="1575"/>
                      <a:pt x="3370" y="1375"/>
                    </a:cubicBezTo>
                    <a:cubicBezTo>
                      <a:pt x="3416" y="1336"/>
                      <a:pt x="3452" y="1323"/>
                      <a:pt x="3485" y="1323"/>
                    </a:cubicBezTo>
                    <a:cubicBezTo>
                      <a:pt x="3561" y="1323"/>
                      <a:pt x="3621" y="1394"/>
                      <a:pt x="3763" y="1394"/>
                    </a:cubicBezTo>
                    <a:cubicBezTo>
                      <a:pt x="3825" y="1394"/>
                      <a:pt x="3903" y="1380"/>
                      <a:pt x="4004" y="1342"/>
                    </a:cubicBezTo>
                    <a:cubicBezTo>
                      <a:pt x="4170" y="1272"/>
                      <a:pt x="4210" y="1237"/>
                      <a:pt x="4238" y="1237"/>
                    </a:cubicBezTo>
                    <a:cubicBezTo>
                      <a:pt x="4277" y="1237"/>
                      <a:pt x="4293" y="1306"/>
                      <a:pt x="4604" y="1442"/>
                    </a:cubicBezTo>
                    <a:cubicBezTo>
                      <a:pt x="4827" y="1553"/>
                      <a:pt x="4939" y="1606"/>
                      <a:pt x="5009" y="1606"/>
                    </a:cubicBezTo>
                    <a:cubicBezTo>
                      <a:pt x="5107" y="1606"/>
                      <a:pt x="5121" y="1503"/>
                      <a:pt x="5238" y="1308"/>
                    </a:cubicBezTo>
                    <a:cubicBezTo>
                      <a:pt x="5405" y="975"/>
                      <a:pt x="4637" y="875"/>
                      <a:pt x="4204" y="608"/>
                    </a:cubicBezTo>
                    <a:cubicBezTo>
                      <a:pt x="3870" y="341"/>
                      <a:pt x="3470" y="174"/>
                      <a:pt x="3070" y="174"/>
                    </a:cubicBezTo>
                    <a:cubicBezTo>
                      <a:pt x="2935" y="157"/>
                      <a:pt x="2836" y="151"/>
                      <a:pt x="2763" y="151"/>
                    </a:cubicBezTo>
                    <a:cubicBezTo>
                      <a:pt x="2528" y="151"/>
                      <a:pt x="2562" y="217"/>
                      <a:pt x="2529" y="217"/>
                    </a:cubicBezTo>
                    <a:cubicBezTo>
                      <a:pt x="2511" y="217"/>
                      <a:pt x="2475" y="199"/>
                      <a:pt x="2369" y="141"/>
                    </a:cubicBezTo>
                    <a:cubicBezTo>
                      <a:pt x="2209" y="39"/>
                      <a:pt x="2107"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40" name="Google Shape;5240;p117"/>
              <p:cNvSpPr/>
              <p:nvPr/>
            </p:nvSpPr>
            <p:spPr>
              <a:xfrm>
                <a:off x="5599798" y="3547421"/>
                <a:ext cx="122536" cy="292945"/>
              </a:xfrm>
              <a:custGeom>
                <a:avLst/>
                <a:gdLst/>
                <a:ahLst/>
                <a:cxnLst/>
                <a:rect l="l" t="t" r="r" b="b"/>
                <a:pathLst>
                  <a:path w="8480" h="20273" extrusionOk="0">
                    <a:moveTo>
                      <a:pt x="5821" y="10472"/>
                    </a:moveTo>
                    <a:cubicBezTo>
                      <a:pt x="6083" y="11164"/>
                      <a:pt x="6313" y="11856"/>
                      <a:pt x="6445" y="12548"/>
                    </a:cubicBezTo>
                    <a:cubicBezTo>
                      <a:pt x="6445" y="12559"/>
                      <a:pt x="6445" y="12570"/>
                      <a:pt x="6445" y="12581"/>
                    </a:cubicBezTo>
                    <a:cubicBezTo>
                      <a:pt x="6313" y="11856"/>
                      <a:pt x="6083" y="11164"/>
                      <a:pt x="5821" y="10472"/>
                    </a:cubicBezTo>
                    <a:close/>
                    <a:moveTo>
                      <a:pt x="6211" y="12915"/>
                    </a:moveTo>
                    <a:cubicBezTo>
                      <a:pt x="6144" y="13048"/>
                      <a:pt x="6144" y="13148"/>
                      <a:pt x="6211" y="13248"/>
                    </a:cubicBezTo>
                    <a:cubicBezTo>
                      <a:pt x="6131" y="13248"/>
                      <a:pt x="6030" y="13163"/>
                      <a:pt x="5924" y="13163"/>
                    </a:cubicBezTo>
                    <a:cubicBezTo>
                      <a:pt x="5898" y="13163"/>
                      <a:pt x="5871" y="13168"/>
                      <a:pt x="5844" y="13182"/>
                    </a:cubicBezTo>
                    <a:cubicBezTo>
                      <a:pt x="5277" y="13482"/>
                      <a:pt x="5444" y="13615"/>
                      <a:pt x="5277" y="14349"/>
                    </a:cubicBezTo>
                    <a:cubicBezTo>
                      <a:pt x="5210" y="14649"/>
                      <a:pt x="5177" y="14949"/>
                      <a:pt x="5177" y="15250"/>
                    </a:cubicBezTo>
                    <a:cubicBezTo>
                      <a:pt x="5177" y="14916"/>
                      <a:pt x="5210" y="14583"/>
                      <a:pt x="5277" y="14282"/>
                    </a:cubicBezTo>
                    <a:cubicBezTo>
                      <a:pt x="5444" y="13548"/>
                      <a:pt x="5277" y="13348"/>
                      <a:pt x="5811" y="13015"/>
                    </a:cubicBezTo>
                    <a:cubicBezTo>
                      <a:pt x="5944" y="12948"/>
                      <a:pt x="6078" y="12915"/>
                      <a:pt x="6211" y="12915"/>
                    </a:cubicBezTo>
                    <a:close/>
                    <a:moveTo>
                      <a:pt x="6111" y="13282"/>
                    </a:moveTo>
                    <a:cubicBezTo>
                      <a:pt x="6211" y="13615"/>
                      <a:pt x="6511" y="14015"/>
                      <a:pt x="6645" y="14382"/>
                    </a:cubicBezTo>
                    <a:cubicBezTo>
                      <a:pt x="6711" y="14516"/>
                      <a:pt x="6745" y="14649"/>
                      <a:pt x="6745" y="14816"/>
                    </a:cubicBezTo>
                    <a:cubicBezTo>
                      <a:pt x="6645" y="14916"/>
                      <a:pt x="6611" y="15050"/>
                      <a:pt x="6645" y="15150"/>
                    </a:cubicBezTo>
                    <a:cubicBezTo>
                      <a:pt x="6645" y="15416"/>
                      <a:pt x="6645" y="15517"/>
                      <a:pt x="6278" y="15583"/>
                    </a:cubicBezTo>
                    <a:cubicBezTo>
                      <a:pt x="6545" y="15517"/>
                      <a:pt x="6344" y="15416"/>
                      <a:pt x="6344" y="15150"/>
                    </a:cubicBezTo>
                    <a:cubicBezTo>
                      <a:pt x="6344" y="15050"/>
                      <a:pt x="6111" y="14949"/>
                      <a:pt x="6111" y="14883"/>
                    </a:cubicBezTo>
                    <a:cubicBezTo>
                      <a:pt x="6378" y="14316"/>
                      <a:pt x="5844" y="13749"/>
                      <a:pt x="6111" y="13282"/>
                    </a:cubicBezTo>
                    <a:close/>
                    <a:moveTo>
                      <a:pt x="6778" y="14783"/>
                    </a:moveTo>
                    <a:cubicBezTo>
                      <a:pt x="6845" y="14816"/>
                      <a:pt x="6878" y="14849"/>
                      <a:pt x="6912" y="14883"/>
                    </a:cubicBezTo>
                    <a:cubicBezTo>
                      <a:pt x="7045" y="15250"/>
                      <a:pt x="7112" y="15650"/>
                      <a:pt x="7045" y="16017"/>
                    </a:cubicBezTo>
                    <a:cubicBezTo>
                      <a:pt x="7112" y="15650"/>
                      <a:pt x="7045" y="15250"/>
                      <a:pt x="6878" y="14883"/>
                    </a:cubicBezTo>
                    <a:cubicBezTo>
                      <a:pt x="6878" y="14849"/>
                      <a:pt x="6811" y="14816"/>
                      <a:pt x="6778" y="14783"/>
                    </a:cubicBezTo>
                    <a:close/>
                    <a:moveTo>
                      <a:pt x="1474" y="0"/>
                    </a:moveTo>
                    <a:cubicBezTo>
                      <a:pt x="1426" y="0"/>
                      <a:pt x="1385" y="13"/>
                      <a:pt x="1341" y="39"/>
                    </a:cubicBezTo>
                    <a:cubicBezTo>
                      <a:pt x="1207" y="139"/>
                      <a:pt x="974" y="372"/>
                      <a:pt x="974" y="472"/>
                    </a:cubicBezTo>
                    <a:cubicBezTo>
                      <a:pt x="974" y="572"/>
                      <a:pt x="1474" y="539"/>
                      <a:pt x="974" y="572"/>
                    </a:cubicBezTo>
                    <a:cubicBezTo>
                      <a:pt x="662" y="593"/>
                      <a:pt x="519" y="640"/>
                      <a:pt x="431" y="640"/>
                    </a:cubicBezTo>
                    <a:cubicBezTo>
                      <a:pt x="378" y="640"/>
                      <a:pt x="345" y="623"/>
                      <a:pt x="307" y="572"/>
                    </a:cubicBezTo>
                    <a:cubicBezTo>
                      <a:pt x="225" y="463"/>
                      <a:pt x="52" y="38"/>
                      <a:pt x="12" y="38"/>
                    </a:cubicBezTo>
                    <a:cubicBezTo>
                      <a:pt x="3" y="38"/>
                      <a:pt x="1" y="58"/>
                      <a:pt x="7" y="105"/>
                    </a:cubicBezTo>
                    <a:cubicBezTo>
                      <a:pt x="40" y="372"/>
                      <a:pt x="374" y="906"/>
                      <a:pt x="307" y="1140"/>
                    </a:cubicBezTo>
                    <a:cubicBezTo>
                      <a:pt x="240" y="1406"/>
                      <a:pt x="207" y="1673"/>
                      <a:pt x="207" y="1907"/>
                    </a:cubicBezTo>
                    <a:cubicBezTo>
                      <a:pt x="273" y="2340"/>
                      <a:pt x="374" y="2774"/>
                      <a:pt x="507" y="3208"/>
                    </a:cubicBezTo>
                    <a:cubicBezTo>
                      <a:pt x="774" y="3274"/>
                      <a:pt x="907" y="3575"/>
                      <a:pt x="841" y="3842"/>
                    </a:cubicBezTo>
                    <a:cubicBezTo>
                      <a:pt x="707" y="4342"/>
                      <a:pt x="707" y="4409"/>
                      <a:pt x="640" y="4609"/>
                    </a:cubicBezTo>
                    <a:cubicBezTo>
                      <a:pt x="574" y="4809"/>
                      <a:pt x="440" y="4709"/>
                      <a:pt x="374" y="4942"/>
                    </a:cubicBezTo>
                    <a:cubicBezTo>
                      <a:pt x="807" y="4942"/>
                      <a:pt x="1207" y="5009"/>
                      <a:pt x="1641" y="5109"/>
                    </a:cubicBezTo>
                    <a:cubicBezTo>
                      <a:pt x="1641" y="5109"/>
                      <a:pt x="1841" y="5309"/>
                      <a:pt x="2175" y="5609"/>
                    </a:cubicBezTo>
                    <a:cubicBezTo>
                      <a:pt x="2075" y="5743"/>
                      <a:pt x="2041" y="5910"/>
                      <a:pt x="2041" y="6043"/>
                    </a:cubicBezTo>
                    <a:cubicBezTo>
                      <a:pt x="2067" y="6251"/>
                      <a:pt x="2012" y="6419"/>
                      <a:pt x="1876" y="6419"/>
                    </a:cubicBezTo>
                    <a:cubicBezTo>
                      <a:pt x="1837" y="6419"/>
                      <a:pt x="1792" y="6406"/>
                      <a:pt x="1741" y="6377"/>
                    </a:cubicBezTo>
                    <a:cubicBezTo>
                      <a:pt x="1601" y="6306"/>
                      <a:pt x="1280" y="6006"/>
                      <a:pt x="1158" y="6006"/>
                    </a:cubicBezTo>
                    <a:cubicBezTo>
                      <a:pt x="1107" y="6006"/>
                      <a:pt x="1091" y="6061"/>
                      <a:pt x="1141" y="6210"/>
                    </a:cubicBezTo>
                    <a:cubicBezTo>
                      <a:pt x="1341" y="6677"/>
                      <a:pt x="1741" y="6944"/>
                      <a:pt x="1474" y="7211"/>
                    </a:cubicBezTo>
                    <a:cubicBezTo>
                      <a:pt x="1420" y="7265"/>
                      <a:pt x="1369" y="7283"/>
                      <a:pt x="1323" y="7283"/>
                    </a:cubicBezTo>
                    <a:cubicBezTo>
                      <a:pt x="1225" y="7283"/>
                      <a:pt x="1152" y="7199"/>
                      <a:pt x="1132" y="7199"/>
                    </a:cubicBezTo>
                    <a:cubicBezTo>
                      <a:pt x="1115" y="7199"/>
                      <a:pt x="1135" y="7259"/>
                      <a:pt x="1207" y="7477"/>
                    </a:cubicBezTo>
                    <a:cubicBezTo>
                      <a:pt x="1408" y="8078"/>
                      <a:pt x="1908" y="8778"/>
                      <a:pt x="1541" y="8812"/>
                    </a:cubicBezTo>
                    <a:cubicBezTo>
                      <a:pt x="1298" y="8812"/>
                      <a:pt x="753" y="8674"/>
                      <a:pt x="279" y="8674"/>
                    </a:cubicBezTo>
                    <a:cubicBezTo>
                      <a:pt x="232" y="8674"/>
                      <a:pt x="186" y="8675"/>
                      <a:pt x="140" y="8678"/>
                    </a:cubicBezTo>
                    <a:cubicBezTo>
                      <a:pt x="207" y="8945"/>
                      <a:pt x="340" y="9212"/>
                      <a:pt x="507" y="9479"/>
                    </a:cubicBezTo>
                    <a:cubicBezTo>
                      <a:pt x="674" y="9712"/>
                      <a:pt x="374" y="9812"/>
                      <a:pt x="707" y="10246"/>
                    </a:cubicBezTo>
                    <a:cubicBezTo>
                      <a:pt x="941" y="10580"/>
                      <a:pt x="1041" y="10980"/>
                      <a:pt x="974" y="11380"/>
                    </a:cubicBezTo>
                    <a:cubicBezTo>
                      <a:pt x="941" y="11580"/>
                      <a:pt x="974" y="11781"/>
                      <a:pt x="1041" y="11947"/>
                    </a:cubicBezTo>
                    <a:cubicBezTo>
                      <a:pt x="1041" y="12014"/>
                      <a:pt x="1074" y="12081"/>
                      <a:pt x="1107" y="12147"/>
                    </a:cubicBezTo>
                    <a:cubicBezTo>
                      <a:pt x="1241" y="12481"/>
                      <a:pt x="1007" y="12681"/>
                      <a:pt x="974" y="12848"/>
                    </a:cubicBezTo>
                    <a:cubicBezTo>
                      <a:pt x="941" y="13048"/>
                      <a:pt x="941" y="12948"/>
                      <a:pt x="1207" y="13382"/>
                    </a:cubicBezTo>
                    <a:cubicBezTo>
                      <a:pt x="1474" y="13849"/>
                      <a:pt x="1674" y="13682"/>
                      <a:pt x="1508" y="14082"/>
                    </a:cubicBezTo>
                    <a:cubicBezTo>
                      <a:pt x="1374" y="14416"/>
                      <a:pt x="1474" y="14783"/>
                      <a:pt x="1741" y="14983"/>
                    </a:cubicBezTo>
                    <a:cubicBezTo>
                      <a:pt x="1975" y="15250"/>
                      <a:pt x="2075" y="15016"/>
                      <a:pt x="2075" y="15416"/>
                    </a:cubicBezTo>
                    <a:cubicBezTo>
                      <a:pt x="2075" y="15550"/>
                      <a:pt x="2175" y="15717"/>
                      <a:pt x="2308" y="15817"/>
                    </a:cubicBezTo>
                    <a:cubicBezTo>
                      <a:pt x="2408" y="15917"/>
                      <a:pt x="2508" y="15950"/>
                      <a:pt x="2542" y="15984"/>
                    </a:cubicBezTo>
                    <a:cubicBezTo>
                      <a:pt x="2542" y="15984"/>
                      <a:pt x="3075" y="16517"/>
                      <a:pt x="3042" y="16884"/>
                    </a:cubicBezTo>
                    <a:cubicBezTo>
                      <a:pt x="3042" y="17218"/>
                      <a:pt x="3276" y="17852"/>
                      <a:pt x="3876" y="18685"/>
                    </a:cubicBezTo>
                    <a:lnTo>
                      <a:pt x="3943" y="18752"/>
                    </a:lnTo>
                    <a:cubicBezTo>
                      <a:pt x="4493" y="19467"/>
                      <a:pt x="4657" y="20272"/>
                      <a:pt x="4941" y="20272"/>
                    </a:cubicBezTo>
                    <a:cubicBezTo>
                      <a:pt x="5001" y="20272"/>
                      <a:pt x="5067" y="20235"/>
                      <a:pt x="5144" y="20153"/>
                    </a:cubicBezTo>
                    <a:cubicBezTo>
                      <a:pt x="5444" y="19886"/>
                      <a:pt x="5777" y="19686"/>
                      <a:pt x="6178" y="19519"/>
                    </a:cubicBezTo>
                    <a:cubicBezTo>
                      <a:pt x="6244" y="19453"/>
                      <a:pt x="6244" y="19286"/>
                      <a:pt x="6478" y="19286"/>
                    </a:cubicBezTo>
                    <a:cubicBezTo>
                      <a:pt x="6711" y="19253"/>
                      <a:pt x="6845" y="19253"/>
                      <a:pt x="6811" y="19019"/>
                    </a:cubicBezTo>
                    <a:cubicBezTo>
                      <a:pt x="6811" y="18819"/>
                      <a:pt x="6878" y="18619"/>
                      <a:pt x="7045" y="18452"/>
                    </a:cubicBezTo>
                    <a:cubicBezTo>
                      <a:pt x="7087" y="18424"/>
                      <a:pt x="7160" y="18371"/>
                      <a:pt x="7232" y="18371"/>
                    </a:cubicBezTo>
                    <a:cubicBezTo>
                      <a:pt x="7329" y="18371"/>
                      <a:pt x="7426" y="18468"/>
                      <a:pt x="7445" y="18852"/>
                    </a:cubicBezTo>
                    <a:cubicBezTo>
                      <a:pt x="7479" y="19486"/>
                      <a:pt x="7412" y="19519"/>
                      <a:pt x="7579" y="19519"/>
                    </a:cubicBezTo>
                    <a:cubicBezTo>
                      <a:pt x="7641" y="19507"/>
                      <a:pt x="7718" y="19480"/>
                      <a:pt x="7792" y="19480"/>
                    </a:cubicBezTo>
                    <a:cubicBezTo>
                      <a:pt x="7913" y="19480"/>
                      <a:pt x="8025" y="19553"/>
                      <a:pt x="8046" y="19886"/>
                    </a:cubicBezTo>
                    <a:cubicBezTo>
                      <a:pt x="8046" y="19895"/>
                      <a:pt x="8046" y="19900"/>
                      <a:pt x="8047" y="19900"/>
                    </a:cubicBezTo>
                    <a:cubicBezTo>
                      <a:pt x="8064" y="19900"/>
                      <a:pt x="8256" y="17906"/>
                      <a:pt x="8479" y="15517"/>
                    </a:cubicBezTo>
                    <a:cubicBezTo>
                      <a:pt x="8446" y="15250"/>
                      <a:pt x="8413" y="14983"/>
                      <a:pt x="8346" y="14716"/>
                    </a:cubicBezTo>
                    <a:cubicBezTo>
                      <a:pt x="7479" y="9746"/>
                      <a:pt x="5544" y="5009"/>
                      <a:pt x="2742" y="839"/>
                    </a:cubicBezTo>
                    <a:lnTo>
                      <a:pt x="2242" y="272"/>
                    </a:lnTo>
                    <a:cubicBezTo>
                      <a:pt x="1798" y="100"/>
                      <a:pt x="1609" y="0"/>
                      <a:pt x="1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41" name="Google Shape;5241;p117"/>
              <p:cNvSpPr/>
              <p:nvPr/>
            </p:nvSpPr>
            <p:spPr>
              <a:xfrm>
                <a:off x="4784327" y="3328056"/>
                <a:ext cx="732182" cy="1026701"/>
              </a:xfrm>
              <a:custGeom>
                <a:avLst/>
                <a:gdLst/>
                <a:ahLst/>
                <a:cxnLst/>
                <a:rect l="l" t="t" r="r" b="b"/>
                <a:pathLst>
                  <a:path w="50670" h="71052" extrusionOk="0">
                    <a:moveTo>
                      <a:pt x="26619" y="1443"/>
                    </a:moveTo>
                    <a:cubicBezTo>
                      <a:pt x="26653" y="1443"/>
                      <a:pt x="26920" y="1610"/>
                      <a:pt x="26853" y="1610"/>
                    </a:cubicBezTo>
                    <a:lnTo>
                      <a:pt x="26619" y="1610"/>
                    </a:lnTo>
                    <a:cubicBezTo>
                      <a:pt x="26619" y="1610"/>
                      <a:pt x="26486" y="1610"/>
                      <a:pt x="26519" y="1743"/>
                    </a:cubicBezTo>
                    <a:cubicBezTo>
                      <a:pt x="26519" y="1777"/>
                      <a:pt x="26501" y="1788"/>
                      <a:pt x="26476" y="1788"/>
                    </a:cubicBezTo>
                    <a:cubicBezTo>
                      <a:pt x="26427" y="1788"/>
                      <a:pt x="26352" y="1743"/>
                      <a:pt x="26352" y="1743"/>
                    </a:cubicBezTo>
                    <a:cubicBezTo>
                      <a:pt x="26352" y="1743"/>
                      <a:pt x="26352" y="1477"/>
                      <a:pt x="26419" y="1443"/>
                    </a:cubicBezTo>
                    <a:close/>
                    <a:moveTo>
                      <a:pt x="26352" y="1844"/>
                    </a:moveTo>
                    <a:cubicBezTo>
                      <a:pt x="26386" y="1844"/>
                      <a:pt x="26453" y="1877"/>
                      <a:pt x="26486" y="1910"/>
                    </a:cubicBezTo>
                    <a:lnTo>
                      <a:pt x="26386" y="2044"/>
                    </a:lnTo>
                    <a:cubicBezTo>
                      <a:pt x="26386" y="2044"/>
                      <a:pt x="26297" y="2073"/>
                      <a:pt x="26228" y="2073"/>
                    </a:cubicBezTo>
                    <a:cubicBezTo>
                      <a:pt x="26193" y="2073"/>
                      <a:pt x="26163" y="2066"/>
                      <a:pt x="26152" y="2044"/>
                    </a:cubicBezTo>
                    <a:cubicBezTo>
                      <a:pt x="26119" y="2010"/>
                      <a:pt x="26186" y="1910"/>
                      <a:pt x="26186" y="1910"/>
                    </a:cubicBezTo>
                    <a:lnTo>
                      <a:pt x="26352" y="1844"/>
                    </a:lnTo>
                    <a:close/>
                    <a:moveTo>
                      <a:pt x="26403" y="1"/>
                    </a:moveTo>
                    <a:cubicBezTo>
                      <a:pt x="26098" y="1"/>
                      <a:pt x="25797" y="70"/>
                      <a:pt x="25519" y="209"/>
                    </a:cubicBezTo>
                    <a:cubicBezTo>
                      <a:pt x="25385" y="209"/>
                      <a:pt x="25118" y="309"/>
                      <a:pt x="24851" y="376"/>
                    </a:cubicBezTo>
                    <a:cubicBezTo>
                      <a:pt x="24851" y="354"/>
                      <a:pt x="24833" y="346"/>
                      <a:pt x="24797" y="346"/>
                    </a:cubicBezTo>
                    <a:cubicBezTo>
                      <a:pt x="24725" y="346"/>
                      <a:pt x="24585" y="376"/>
                      <a:pt x="24384" y="376"/>
                    </a:cubicBezTo>
                    <a:cubicBezTo>
                      <a:pt x="24251" y="359"/>
                      <a:pt x="24118" y="351"/>
                      <a:pt x="23984" y="351"/>
                    </a:cubicBezTo>
                    <a:cubicBezTo>
                      <a:pt x="23851" y="351"/>
                      <a:pt x="23717" y="359"/>
                      <a:pt x="23584" y="376"/>
                    </a:cubicBezTo>
                    <a:cubicBezTo>
                      <a:pt x="23316" y="403"/>
                      <a:pt x="23306" y="665"/>
                      <a:pt x="23296" y="665"/>
                    </a:cubicBezTo>
                    <a:cubicBezTo>
                      <a:pt x="23293" y="665"/>
                      <a:pt x="23290" y="649"/>
                      <a:pt x="23284" y="609"/>
                    </a:cubicBezTo>
                    <a:cubicBezTo>
                      <a:pt x="23284" y="521"/>
                      <a:pt x="23264" y="491"/>
                      <a:pt x="23211" y="491"/>
                    </a:cubicBezTo>
                    <a:cubicBezTo>
                      <a:pt x="23143" y="491"/>
                      <a:pt x="23021" y="539"/>
                      <a:pt x="22817" y="576"/>
                    </a:cubicBezTo>
                    <a:cubicBezTo>
                      <a:pt x="22450" y="609"/>
                      <a:pt x="22350" y="876"/>
                      <a:pt x="22550" y="910"/>
                    </a:cubicBezTo>
                    <a:cubicBezTo>
                      <a:pt x="22783" y="943"/>
                      <a:pt x="22883" y="910"/>
                      <a:pt x="22817" y="1110"/>
                    </a:cubicBezTo>
                    <a:cubicBezTo>
                      <a:pt x="22750" y="1310"/>
                      <a:pt x="22450" y="1243"/>
                      <a:pt x="22250" y="1310"/>
                    </a:cubicBezTo>
                    <a:cubicBezTo>
                      <a:pt x="22083" y="1343"/>
                      <a:pt x="22016" y="1377"/>
                      <a:pt x="22016" y="1443"/>
                    </a:cubicBezTo>
                    <a:cubicBezTo>
                      <a:pt x="22001" y="1489"/>
                      <a:pt x="21972" y="1521"/>
                      <a:pt x="21935" y="1539"/>
                    </a:cubicBezTo>
                    <a:lnTo>
                      <a:pt x="21935" y="1539"/>
                    </a:lnTo>
                    <a:cubicBezTo>
                      <a:pt x="21944" y="1538"/>
                      <a:pt x="21953" y="1538"/>
                      <a:pt x="21963" y="1538"/>
                    </a:cubicBezTo>
                    <a:cubicBezTo>
                      <a:pt x="22070" y="1538"/>
                      <a:pt x="22210" y="1563"/>
                      <a:pt x="22333" y="1563"/>
                    </a:cubicBezTo>
                    <a:cubicBezTo>
                      <a:pt x="22388" y="1563"/>
                      <a:pt x="22439" y="1558"/>
                      <a:pt x="22483" y="1543"/>
                    </a:cubicBezTo>
                    <a:cubicBezTo>
                      <a:pt x="22683" y="1477"/>
                      <a:pt x="23017" y="1410"/>
                      <a:pt x="23417" y="1276"/>
                    </a:cubicBezTo>
                    <a:cubicBezTo>
                      <a:pt x="23784" y="1143"/>
                      <a:pt x="23484" y="1043"/>
                      <a:pt x="23417" y="776"/>
                    </a:cubicBezTo>
                    <a:cubicBezTo>
                      <a:pt x="23409" y="713"/>
                      <a:pt x="23456" y="689"/>
                      <a:pt x="23535" y="689"/>
                    </a:cubicBezTo>
                    <a:cubicBezTo>
                      <a:pt x="23775" y="689"/>
                      <a:pt x="24316" y="911"/>
                      <a:pt x="24522" y="911"/>
                    </a:cubicBezTo>
                    <a:cubicBezTo>
                      <a:pt x="24533" y="911"/>
                      <a:pt x="24542" y="911"/>
                      <a:pt x="24551" y="910"/>
                    </a:cubicBezTo>
                    <a:cubicBezTo>
                      <a:pt x="24785" y="910"/>
                      <a:pt x="24785" y="543"/>
                      <a:pt x="24818" y="543"/>
                    </a:cubicBezTo>
                    <a:lnTo>
                      <a:pt x="24918" y="543"/>
                    </a:lnTo>
                    <a:cubicBezTo>
                      <a:pt x="24851" y="543"/>
                      <a:pt x="24885" y="676"/>
                      <a:pt x="24851" y="910"/>
                    </a:cubicBezTo>
                    <a:cubicBezTo>
                      <a:pt x="24851" y="1010"/>
                      <a:pt x="24851" y="1043"/>
                      <a:pt x="24859" y="1043"/>
                    </a:cubicBezTo>
                    <a:cubicBezTo>
                      <a:pt x="24874" y="1043"/>
                      <a:pt x="24918" y="910"/>
                      <a:pt x="25052" y="910"/>
                    </a:cubicBezTo>
                    <a:cubicBezTo>
                      <a:pt x="25252" y="910"/>
                      <a:pt x="25252" y="910"/>
                      <a:pt x="25452" y="1043"/>
                    </a:cubicBezTo>
                    <a:cubicBezTo>
                      <a:pt x="25685" y="1143"/>
                      <a:pt x="25452" y="1076"/>
                      <a:pt x="25418" y="1143"/>
                    </a:cubicBezTo>
                    <a:cubicBezTo>
                      <a:pt x="25252" y="1210"/>
                      <a:pt x="25085" y="1276"/>
                      <a:pt x="24918" y="1310"/>
                    </a:cubicBezTo>
                    <a:cubicBezTo>
                      <a:pt x="24918" y="1310"/>
                      <a:pt x="24551" y="1410"/>
                      <a:pt x="24751" y="1410"/>
                    </a:cubicBezTo>
                    <a:cubicBezTo>
                      <a:pt x="24835" y="1427"/>
                      <a:pt x="24926" y="1435"/>
                      <a:pt x="25018" y="1435"/>
                    </a:cubicBezTo>
                    <a:cubicBezTo>
                      <a:pt x="25110" y="1435"/>
                      <a:pt x="25202" y="1427"/>
                      <a:pt x="25285" y="1410"/>
                    </a:cubicBezTo>
                    <a:cubicBezTo>
                      <a:pt x="25519" y="1410"/>
                      <a:pt x="25418" y="1310"/>
                      <a:pt x="25619" y="1143"/>
                    </a:cubicBezTo>
                    <a:cubicBezTo>
                      <a:pt x="25670" y="1091"/>
                      <a:pt x="25696" y="1075"/>
                      <a:pt x="25716" y="1075"/>
                    </a:cubicBezTo>
                    <a:cubicBezTo>
                      <a:pt x="25749" y="1075"/>
                      <a:pt x="25762" y="1124"/>
                      <a:pt x="25853" y="1124"/>
                    </a:cubicBezTo>
                    <a:cubicBezTo>
                      <a:pt x="25879" y="1124"/>
                      <a:pt x="25911" y="1120"/>
                      <a:pt x="25952" y="1110"/>
                    </a:cubicBezTo>
                    <a:cubicBezTo>
                      <a:pt x="26003" y="1097"/>
                      <a:pt x="26043" y="1091"/>
                      <a:pt x="26075" y="1091"/>
                    </a:cubicBezTo>
                    <a:cubicBezTo>
                      <a:pt x="26208" y="1091"/>
                      <a:pt x="26186" y="1189"/>
                      <a:pt x="26186" y="1243"/>
                    </a:cubicBezTo>
                    <a:cubicBezTo>
                      <a:pt x="26186" y="1276"/>
                      <a:pt x="26052" y="1343"/>
                      <a:pt x="25819" y="1410"/>
                    </a:cubicBezTo>
                    <a:cubicBezTo>
                      <a:pt x="25719" y="1443"/>
                      <a:pt x="25585" y="1510"/>
                      <a:pt x="25485" y="1577"/>
                    </a:cubicBezTo>
                    <a:cubicBezTo>
                      <a:pt x="25318" y="1643"/>
                      <a:pt x="25118" y="1710"/>
                      <a:pt x="24885" y="1743"/>
                    </a:cubicBezTo>
                    <a:cubicBezTo>
                      <a:pt x="24618" y="1777"/>
                      <a:pt x="24318" y="1810"/>
                      <a:pt x="24017" y="1910"/>
                    </a:cubicBezTo>
                    <a:cubicBezTo>
                      <a:pt x="23926" y="1941"/>
                      <a:pt x="24167" y="2081"/>
                      <a:pt x="24462" y="2081"/>
                    </a:cubicBezTo>
                    <a:cubicBezTo>
                      <a:pt x="24491" y="2081"/>
                      <a:pt x="24521" y="2080"/>
                      <a:pt x="24551" y="2077"/>
                    </a:cubicBezTo>
                    <a:cubicBezTo>
                      <a:pt x="24918" y="2044"/>
                      <a:pt x="25018" y="2010"/>
                      <a:pt x="25385" y="2010"/>
                    </a:cubicBezTo>
                    <a:cubicBezTo>
                      <a:pt x="25420" y="2007"/>
                      <a:pt x="25451" y="2006"/>
                      <a:pt x="25478" y="2006"/>
                    </a:cubicBezTo>
                    <a:cubicBezTo>
                      <a:pt x="25765" y="2006"/>
                      <a:pt x="25675" y="2158"/>
                      <a:pt x="25919" y="2311"/>
                    </a:cubicBezTo>
                    <a:cubicBezTo>
                      <a:pt x="26126" y="2426"/>
                      <a:pt x="26143" y="2461"/>
                      <a:pt x="26177" y="2461"/>
                    </a:cubicBezTo>
                    <a:cubicBezTo>
                      <a:pt x="26192" y="2461"/>
                      <a:pt x="26211" y="2454"/>
                      <a:pt x="26252" y="2444"/>
                    </a:cubicBezTo>
                    <a:cubicBezTo>
                      <a:pt x="26323" y="2420"/>
                      <a:pt x="26411" y="2397"/>
                      <a:pt x="26491" y="2397"/>
                    </a:cubicBezTo>
                    <a:cubicBezTo>
                      <a:pt x="26525" y="2397"/>
                      <a:pt x="26557" y="2401"/>
                      <a:pt x="26586" y="2411"/>
                    </a:cubicBezTo>
                    <a:lnTo>
                      <a:pt x="27587" y="2511"/>
                    </a:lnTo>
                    <a:cubicBezTo>
                      <a:pt x="27820" y="2511"/>
                      <a:pt x="28020" y="2477"/>
                      <a:pt x="28220" y="2444"/>
                    </a:cubicBezTo>
                    <a:cubicBezTo>
                      <a:pt x="28292" y="2401"/>
                      <a:pt x="28204" y="2389"/>
                      <a:pt x="28080" y="2389"/>
                    </a:cubicBezTo>
                    <a:cubicBezTo>
                      <a:pt x="27916" y="2389"/>
                      <a:pt x="27687" y="2411"/>
                      <a:pt x="27687" y="2411"/>
                    </a:cubicBezTo>
                    <a:cubicBezTo>
                      <a:pt x="27453" y="2344"/>
                      <a:pt x="27253" y="2244"/>
                      <a:pt x="27053" y="2110"/>
                    </a:cubicBezTo>
                    <a:cubicBezTo>
                      <a:pt x="27011" y="2077"/>
                      <a:pt x="27032" y="2065"/>
                      <a:pt x="27087" y="2065"/>
                    </a:cubicBezTo>
                    <a:cubicBezTo>
                      <a:pt x="27251" y="2065"/>
                      <a:pt x="27720" y="2177"/>
                      <a:pt x="27720" y="2177"/>
                    </a:cubicBezTo>
                    <a:lnTo>
                      <a:pt x="28321" y="2277"/>
                    </a:lnTo>
                    <a:cubicBezTo>
                      <a:pt x="28454" y="2244"/>
                      <a:pt x="28554" y="2177"/>
                      <a:pt x="28621" y="2077"/>
                    </a:cubicBezTo>
                    <a:cubicBezTo>
                      <a:pt x="28721" y="1977"/>
                      <a:pt x="28621" y="1910"/>
                      <a:pt x="28354" y="1810"/>
                    </a:cubicBezTo>
                    <a:cubicBezTo>
                      <a:pt x="28220" y="1777"/>
                      <a:pt x="28104" y="1777"/>
                      <a:pt x="27999" y="1777"/>
                    </a:cubicBezTo>
                    <a:cubicBezTo>
                      <a:pt x="27895" y="1777"/>
                      <a:pt x="27804" y="1777"/>
                      <a:pt x="27720" y="1743"/>
                    </a:cubicBezTo>
                    <a:cubicBezTo>
                      <a:pt x="27520" y="1643"/>
                      <a:pt x="27620" y="1543"/>
                      <a:pt x="27653" y="1510"/>
                    </a:cubicBezTo>
                    <a:lnTo>
                      <a:pt x="27653" y="1510"/>
                    </a:lnTo>
                    <a:cubicBezTo>
                      <a:pt x="27954" y="1577"/>
                      <a:pt x="28220" y="1677"/>
                      <a:pt x="28521" y="1810"/>
                    </a:cubicBezTo>
                    <a:cubicBezTo>
                      <a:pt x="28556" y="1819"/>
                      <a:pt x="28595" y="1823"/>
                      <a:pt x="28633" y="1823"/>
                    </a:cubicBezTo>
                    <a:cubicBezTo>
                      <a:pt x="28739" y="1823"/>
                      <a:pt x="28848" y="1792"/>
                      <a:pt x="28921" y="1743"/>
                    </a:cubicBezTo>
                    <a:cubicBezTo>
                      <a:pt x="29154" y="1577"/>
                      <a:pt x="29321" y="1477"/>
                      <a:pt x="29421" y="1410"/>
                    </a:cubicBezTo>
                    <a:cubicBezTo>
                      <a:pt x="29488" y="1343"/>
                      <a:pt x="28521" y="1243"/>
                      <a:pt x="28521" y="1243"/>
                    </a:cubicBezTo>
                    <a:lnTo>
                      <a:pt x="27854" y="1210"/>
                    </a:lnTo>
                    <a:lnTo>
                      <a:pt x="27286" y="1010"/>
                    </a:lnTo>
                    <a:cubicBezTo>
                      <a:pt x="27420" y="976"/>
                      <a:pt x="27520" y="910"/>
                      <a:pt x="27653" y="843"/>
                    </a:cubicBezTo>
                    <a:cubicBezTo>
                      <a:pt x="27770" y="776"/>
                      <a:pt x="27712" y="759"/>
                      <a:pt x="27624" y="759"/>
                    </a:cubicBezTo>
                    <a:cubicBezTo>
                      <a:pt x="27537" y="759"/>
                      <a:pt x="27420" y="776"/>
                      <a:pt x="27420" y="776"/>
                    </a:cubicBezTo>
                    <a:lnTo>
                      <a:pt x="26886" y="709"/>
                    </a:lnTo>
                    <a:lnTo>
                      <a:pt x="26286" y="643"/>
                    </a:lnTo>
                    <a:lnTo>
                      <a:pt x="25685" y="342"/>
                    </a:lnTo>
                    <a:lnTo>
                      <a:pt x="26086" y="209"/>
                    </a:lnTo>
                    <a:cubicBezTo>
                      <a:pt x="26252" y="109"/>
                      <a:pt x="26419" y="76"/>
                      <a:pt x="26586" y="9"/>
                    </a:cubicBezTo>
                    <a:cubicBezTo>
                      <a:pt x="26525" y="3"/>
                      <a:pt x="26464" y="1"/>
                      <a:pt x="26403" y="1"/>
                    </a:cubicBezTo>
                    <a:close/>
                    <a:moveTo>
                      <a:pt x="13076" y="3578"/>
                    </a:moveTo>
                    <a:lnTo>
                      <a:pt x="13310" y="3778"/>
                    </a:lnTo>
                    <a:cubicBezTo>
                      <a:pt x="13143" y="3912"/>
                      <a:pt x="12943" y="4045"/>
                      <a:pt x="12743" y="4179"/>
                    </a:cubicBezTo>
                    <a:cubicBezTo>
                      <a:pt x="12587" y="4272"/>
                      <a:pt x="12483" y="4300"/>
                      <a:pt x="12385" y="4300"/>
                    </a:cubicBezTo>
                    <a:cubicBezTo>
                      <a:pt x="12272" y="4300"/>
                      <a:pt x="12169" y="4263"/>
                      <a:pt x="12009" y="4245"/>
                    </a:cubicBezTo>
                    <a:cubicBezTo>
                      <a:pt x="11709" y="4212"/>
                      <a:pt x="11976" y="4078"/>
                      <a:pt x="12309" y="3978"/>
                    </a:cubicBezTo>
                    <a:lnTo>
                      <a:pt x="12342" y="3978"/>
                    </a:lnTo>
                    <a:cubicBezTo>
                      <a:pt x="12709" y="3878"/>
                      <a:pt x="12643" y="3778"/>
                      <a:pt x="13076" y="3578"/>
                    </a:cubicBezTo>
                    <a:close/>
                    <a:moveTo>
                      <a:pt x="12876" y="4279"/>
                    </a:moveTo>
                    <a:lnTo>
                      <a:pt x="12876" y="4512"/>
                    </a:lnTo>
                    <a:cubicBezTo>
                      <a:pt x="12793" y="4529"/>
                      <a:pt x="12709" y="4537"/>
                      <a:pt x="12626" y="4537"/>
                    </a:cubicBezTo>
                    <a:cubicBezTo>
                      <a:pt x="12543" y="4537"/>
                      <a:pt x="12459" y="4529"/>
                      <a:pt x="12376" y="4512"/>
                    </a:cubicBezTo>
                    <a:cubicBezTo>
                      <a:pt x="12209" y="4445"/>
                      <a:pt x="12176" y="4379"/>
                      <a:pt x="12876" y="4279"/>
                    </a:cubicBezTo>
                    <a:close/>
                    <a:moveTo>
                      <a:pt x="14177" y="4212"/>
                    </a:moveTo>
                    <a:lnTo>
                      <a:pt x="14444" y="4579"/>
                    </a:lnTo>
                    <a:cubicBezTo>
                      <a:pt x="14277" y="4746"/>
                      <a:pt x="14110" y="4912"/>
                      <a:pt x="13910" y="5079"/>
                    </a:cubicBezTo>
                    <a:cubicBezTo>
                      <a:pt x="13842" y="5139"/>
                      <a:pt x="13800" y="5166"/>
                      <a:pt x="13777" y="5166"/>
                    </a:cubicBezTo>
                    <a:cubicBezTo>
                      <a:pt x="13709" y="5166"/>
                      <a:pt x="13802" y="4935"/>
                      <a:pt x="13877" y="4612"/>
                    </a:cubicBezTo>
                    <a:lnTo>
                      <a:pt x="13910" y="4612"/>
                    </a:lnTo>
                    <a:cubicBezTo>
                      <a:pt x="14010" y="4212"/>
                      <a:pt x="13844" y="4479"/>
                      <a:pt x="14177" y="4212"/>
                    </a:cubicBezTo>
                    <a:close/>
                    <a:moveTo>
                      <a:pt x="23284" y="5213"/>
                    </a:moveTo>
                    <a:cubicBezTo>
                      <a:pt x="23217" y="5413"/>
                      <a:pt x="23117" y="5546"/>
                      <a:pt x="22983" y="5680"/>
                    </a:cubicBezTo>
                    <a:cubicBezTo>
                      <a:pt x="22895" y="5753"/>
                      <a:pt x="22859" y="5781"/>
                      <a:pt x="22843" y="5781"/>
                    </a:cubicBezTo>
                    <a:cubicBezTo>
                      <a:pt x="22823" y="5781"/>
                      <a:pt x="22835" y="5736"/>
                      <a:pt x="22817" y="5680"/>
                    </a:cubicBezTo>
                    <a:cubicBezTo>
                      <a:pt x="22783" y="5580"/>
                      <a:pt x="22750" y="5546"/>
                      <a:pt x="22550" y="5446"/>
                    </a:cubicBezTo>
                    <a:cubicBezTo>
                      <a:pt x="22433" y="5396"/>
                      <a:pt x="22425" y="5396"/>
                      <a:pt x="22483" y="5396"/>
                    </a:cubicBezTo>
                    <a:cubicBezTo>
                      <a:pt x="22541" y="5396"/>
                      <a:pt x="22667" y="5396"/>
                      <a:pt x="22817" y="5346"/>
                    </a:cubicBezTo>
                    <a:cubicBezTo>
                      <a:pt x="22950" y="5279"/>
                      <a:pt x="23117" y="5246"/>
                      <a:pt x="23284" y="5213"/>
                    </a:cubicBezTo>
                    <a:close/>
                    <a:moveTo>
                      <a:pt x="14144" y="5746"/>
                    </a:moveTo>
                    <a:lnTo>
                      <a:pt x="14210" y="5946"/>
                    </a:lnTo>
                    <a:cubicBezTo>
                      <a:pt x="14210" y="6147"/>
                      <a:pt x="14177" y="6380"/>
                      <a:pt x="14110" y="6580"/>
                    </a:cubicBezTo>
                    <a:cubicBezTo>
                      <a:pt x="14010" y="6780"/>
                      <a:pt x="13910" y="6981"/>
                      <a:pt x="13777" y="7147"/>
                    </a:cubicBezTo>
                    <a:cubicBezTo>
                      <a:pt x="13710" y="7147"/>
                      <a:pt x="13777" y="7047"/>
                      <a:pt x="13844" y="6747"/>
                    </a:cubicBezTo>
                    <a:cubicBezTo>
                      <a:pt x="13944" y="6413"/>
                      <a:pt x="13710" y="6347"/>
                      <a:pt x="13743" y="6047"/>
                    </a:cubicBezTo>
                    <a:lnTo>
                      <a:pt x="13777" y="6047"/>
                    </a:lnTo>
                    <a:cubicBezTo>
                      <a:pt x="13777" y="5746"/>
                      <a:pt x="13877" y="5880"/>
                      <a:pt x="14144" y="5746"/>
                    </a:cubicBezTo>
                    <a:close/>
                    <a:moveTo>
                      <a:pt x="24384" y="6447"/>
                    </a:moveTo>
                    <a:cubicBezTo>
                      <a:pt x="24384" y="6580"/>
                      <a:pt x="24384" y="6747"/>
                      <a:pt x="24318" y="6880"/>
                    </a:cubicBezTo>
                    <a:cubicBezTo>
                      <a:pt x="24237" y="7122"/>
                      <a:pt x="24157" y="7234"/>
                      <a:pt x="24094" y="7234"/>
                    </a:cubicBezTo>
                    <a:cubicBezTo>
                      <a:pt x="24078" y="7234"/>
                      <a:pt x="24064" y="7227"/>
                      <a:pt x="24051" y="7214"/>
                    </a:cubicBezTo>
                    <a:cubicBezTo>
                      <a:pt x="23984" y="7147"/>
                      <a:pt x="23717" y="6847"/>
                      <a:pt x="23717" y="6847"/>
                    </a:cubicBezTo>
                    <a:lnTo>
                      <a:pt x="24051" y="6614"/>
                    </a:lnTo>
                    <a:cubicBezTo>
                      <a:pt x="24151" y="6547"/>
                      <a:pt x="24251" y="6480"/>
                      <a:pt x="24384" y="6447"/>
                    </a:cubicBezTo>
                    <a:close/>
                    <a:moveTo>
                      <a:pt x="15284" y="6747"/>
                    </a:moveTo>
                    <a:cubicBezTo>
                      <a:pt x="15304" y="6747"/>
                      <a:pt x="15334" y="6880"/>
                      <a:pt x="15511" y="6880"/>
                    </a:cubicBezTo>
                    <a:lnTo>
                      <a:pt x="15945" y="7081"/>
                    </a:lnTo>
                    <a:lnTo>
                      <a:pt x="15745" y="7281"/>
                    </a:lnTo>
                    <a:cubicBezTo>
                      <a:pt x="15745" y="7281"/>
                      <a:pt x="15211" y="7181"/>
                      <a:pt x="15245" y="6880"/>
                    </a:cubicBezTo>
                    <a:cubicBezTo>
                      <a:pt x="15267" y="6780"/>
                      <a:pt x="15274" y="6747"/>
                      <a:pt x="15284" y="6747"/>
                    </a:cubicBezTo>
                    <a:close/>
                    <a:moveTo>
                      <a:pt x="25685" y="7147"/>
                    </a:moveTo>
                    <a:cubicBezTo>
                      <a:pt x="25685" y="7147"/>
                      <a:pt x="25885" y="7247"/>
                      <a:pt x="25852" y="7381"/>
                    </a:cubicBezTo>
                    <a:cubicBezTo>
                      <a:pt x="25840" y="7427"/>
                      <a:pt x="25837" y="7441"/>
                      <a:pt x="25825" y="7441"/>
                    </a:cubicBezTo>
                    <a:cubicBezTo>
                      <a:pt x="25806" y="7441"/>
                      <a:pt x="25766" y="7409"/>
                      <a:pt x="25645" y="7409"/>
                    </a:cubicBezTo>
                    <a:cubicBezTo>
                      <a:pt x="25618" y="7409"/>
                      <a:pt x="25587" y="7410"/>
                      <a:pt x="25552" y="7414"/>
                    </a:cubicBezTo>
                    <a:cubicBezTo>
                      <a:pt x="25484" y="7429"/>
                      <a:pt x="25439" y="7436"/>
                      <a:pt x="25409" y="7436"/>
                    </a:cubicBezTo>
                    <a:cubicBezTo>
                      <a:pt x="25307" y="7436"/>
                      <a:pt x="25393" y="7358"/>
                      <a:pt x="25418" y="7281"/>
                    </a:cubicBezTo>
                    <a:cubicBezTo>
                      <a:pt x="25418" y="7147"/>
                      <a:pt x="25452" y="7181"/>
                      <a:pt x="25685" y="7147"/>
                    </a:cubicBezTo>
                    <a:close/>
                    <a:moveTo>
                      <a:pt x="16847" y="6844"/>
                    </a:moveTo>
                    <a:cubicBezTo>
                      <a:pt x="16858" y="6844"/>
                      <a:pt x="16852" y="6924"/>
                      <a:pt x="16926" y="6924"/>
                    </a:cubicBezTo>
                    <a:cubicBezTo>
                      <a:pt x="16941" y="6924"/>
                      <a:pt x="16958" y="6921"/>
                      <a:pt x="16979" y="6914"/>
                    </a:cubicBezTo>
                    <a:cubicBezTo>
                      <a:pt x="17079" y="7081"/>
                      <a:pt x="17146" y="7214"/>
                      <a:pt x="17179" y="7381"/>
                    </a:cubicBezTo>
                    <a:cubicBezTo>
                      <a:pt x="17179" y="7472"/>
                      <a:pt x="17152" y="7494"/>
                      <a:pt x="17083" y="7494"/>
                    </a:cubicBezTo>
                    <a:cubicBezTo>
                      <a:pt x="17020" y="7494"/>
                      <a:pt x="16923" y="7475"/>
                      <a:pt x="16781" y="7475"/>
                    </a:cubicBezTo>
                    <a:cubicBezTo>
                      <a:pt x="16740" y="7475"/>
                      <a:pt x="16695" y="7477"/>
                      <a:pt x="16646" y="7481"/>
                    </a:cubicBezTo>
                    <a:cubicBezTo>
                      <a:pt x="16618" y="7483"/>
                      <a:pt x="16593" y="7484"/>
                      <a:pt x="16572" y="7484"/>
                    </a:cubicBezTo>
                    <a:cubicBezTo>
                      <a:pt x="16262" y="7484"/>
                      <a:pt x="16621" y="7262"/>
                      <a:pt x="16746" y="6981"/>
                    </a:cubicBezTo>
                    <a:lnTo>
                      <a:pt x="16779" y="6981"/>
                    </a:lnTo>
                    <a:cubicBezTo>
                      <a:pt x="16825" y="6876"/>
                      <a:pt x="16839" y="6844"/>
                      <a:pt x="16847" y="6844"/>
                    </a:cubicBezTo>
                    <a:close/>
                    <a:moveTo>
                      <a:pt x="13310" y="5846"/>
                    </a:moveTo>
                    <a:cubicBezTo>
                      <a:pt x="13210" y="6113"/>
                      <a:pt x="13176" y="6380"/>
                      <a:pt x="13210" y="6680"/>
                    </a:cubicBezTo>
                    <a:lnTo>
                      <a:pt x="13243" y="6680"/>
                    </a:lnTo>
                    <a:cubicBezTo>
                      <a:pt x="13343" y="6880"/>
                      <a:pt x="13176" y="7147"/>
                      <a:pt x="13176" y="7381"/>
                    </a:cubicBezTo>
                    <a:cubicBezTo>
                      <a:pt x="13176" y="7467"/>
                      <a:pt x="13145" y="7494"/>
                      <a:pt x="13105" y="7494"/>
                    </a:cubicBezTo>
                    <a:cubicBezTo>
                      <a:pt x="13036" y="7494"/>
                      <a:pt x="12943" y="7414"/>
                      <a:pt x="12943" y="7414"/>
                    </a:cubicBezTo>
                    <a:cubicBezTo>
                      <a:pt x="12943" y="7414"/>
                      <a:pt x="13010" y="7214"/>
                      <a:pt x="13110" y="7014"/>
                    </a:cubicBezTo>
                    <a:cubicBezTo>
                      <a:pt x="13176" y="6814"/>
                      <a:pt x="12943" y="6647"/>
                      <a:pt x="12943" y="6647"/>
                    </a:cubicBezTo>
                    <a:cubicBezTo>
                      <a:pt x="13043" y="6514"/>
                      <a:pt x="13076" y="6380"/>
                      <a:pt x="13110" y="6213"/>
                    </a:cubicBezTo>
                    <a:cubicBezTo>
                      <a:pt x="13143" y="6013"/>
                      <a:pt x="13110" y="6013"/>
                      <a:pt x="13310" y="5846"/>
                    </a:cubicBezTo>
                    <a:close/>
                    <a:moveTo>
                      <a:pt x="14277" y="7381"/>
                    </a:moveTo>
                    <a:cubicBezTo>
                      <a:pt x="14344" y="7481"/>
                      <a:pt x="14377" y="7581"/>
                      <a:pt x="14444" y="7681"/>
                    </a:cubicBezTo>
                    <a:cubicBezTo>
                      <a:pt x="14444" y="7781"/>
                      <a:pt x="14344" y="7781"/>
                      <a:pt x="14210" y="7848"/>
                    </a:cubicBezTo>
                    <a:cubicBezTo>
                      <a:pt x="14180" y="7855"/>
                      <a:pt x="14164" y="7859"/>
                      <a:pt x="14154" y="7859"/>
                    </a:cubicBezTo>
                    <a:cubicBezTo>
                      <a:pt x="14118" y="7859"/>
                      <a:pt x="14158" y="7810"/>
                      <a:pt x="13977" y="7681"/>
                    </a:cubicBezTo>
                    <a:cubicBezTo>
                      <a:pt x="13743" y="7514"/>
                      <a:pt x="13977" y="7581"/>
                      <a:pt x="14277" y="7381"/>
                    </a:cubicBezTo>
                    <a:close/>
                    <a:moveTo>
                      <a:pt x="23521" y="7594"/>
                    </a:moveTo>
                    <a:cubicBezTo>
                      <a:pt x="23596" y="7594"/>
                      <a:pt x="23617" y="7689"/>
                      <a:pt x="23617" y="7848"/>
                    </a:cubicBezTo>
                    <a:lnTo>
                      <a:pt x="23417" y="7915"/>
                    </a:lnTo>
                    <a:cubicBezTo>
                      <a:pt x="23417" y="7915"/>
                      <a:pt x="23184" y="7881"/>
                      <a:pt x="23217" y="7781"/>
                    </a:cubicBezTo>
                    <a:cubicBezTo>
                      <a:pt x="23217" y="7681"/>
                      <a:pt x="23284" y="7681"/>
                      <a:pt x="23417" y="7614"/>
                    </a:cubicBezTo>
                    <a:lnTo>
                      <a:pt x="23450" y="7614"/>
                    </a:lnTo>
                    <a:cubicBezTo>
                      <a:pt x="23478" y="7600"/>
                      <a:pt x="23502" y="7594"/>
                      <a:pt x="23521" y="7594"/>
                    </a:cubicBezTo>
                    <a:close/>
                    <a:moveTo>
                      <a:pt x="30025" y="9205"/>
                    </a:moveTo>
                    <a:cubicBezTo>
                      <a:pt x="30024" y="9205"/>
                      <a:pt x="30025" y="9207"/>
                      <a:pt x="30028" y="9212"/>
                    </a:cubicBezTo>
                    <a:lnTo>
                      <a:pt x="30028" y="9212"/>
                    </a:lnTo>
                    <a:cubicBezTo>
                      <a:pt x="30027" y="9208"/>
                      <a:pt x="30025" y="9205"/>
                      <a:pt x="30025" y="9205"/>
                    </a:cubicBezTo>
                    <a:close/>
                    <a:moveTo>
                      <a:pt x="17540" y="7614"/>
                    </a:moveTo>
                    <a:cubicBezTo>
                      <a:pt x="17654" y="7614"/>
                      <a:pt x="17757" y="7648"/>
                      <a:pt x="17813" y="7748"/>
                    </a:cubicBezTo>
                    <a:cubicBezTo>
                      <a:pt x="17880" y="7915"/>
                      <a:pt x="17980" y="8081"/>
                      <a:pt x="18080" y="8215"/>
                    </a:cubicBezTo>
                    <a:cubicBezTo>
                      <a:pt x="18147" y="8348"/>
                      <a:pt x="18213" y="8482"/>
                      <a:pt x="18247" y="8648"/>
                    </a:cubicBezTo>
                    <a:cubicBezTo>
                      <a:pt x="18247" y="8648"/>
                      <a:pt x="17813" y="8949"/>
                      <a:pt x="18614" y="8949"/>
                    </a:cubicBezTo>
                    <a:cubicBezTo>
                      <a:pt x="19147" y="8949"/>
                      <a:pt x="19340" y="8815"/>
                      <a:pt x="19518" y="8815"/>
                    </a:cubicBezTo>
                    <a:cubicBezTo>
                      <a:pt x="19607" y="8815"/>
                      <a:pt x="19692" y="8849"/>
                      <a:pt x="19814" y="8949"/>
                    </a:cubicBezTo>
                    <a:cubicBezTo>
                      <a:pt x="20215" y="9249"/>
                      <a:pt x="20215" y="9015"/>
                      <a:pt x="20181" y="9349"/>
                    </a:cubicBezTo>
                    <a:cubicBezTo>
                      <a:pt x="20181" y="9590"/>
                      <a:pt x="20267" y="9745"/>
                      <a:pt x="20163" y="9745"/>
                    </a:cubicBezTo>
                    <a:cubicBezTo>
                      <a:pt x="20138" y="9745"/>
                      <a:pt x="20101" y="9736"/>
                      <a:pt x="20048" y="9716"/>
                    </a:cubicBezTo>
                    <a:cubicBezTo>
                      <a:pt x="19857" y="9620"/>
                      <a:pt x="19700" y="9542"/>
                      <a:pt x="19589" y="9542"/>
                    </a:cubicBezTo>
                    <a:cubicBezTo>
                      <a:pt x="19546" y="9542"/>
                      <a:pt x="19509" y="9554"/>
                      <a:pt x="19481" y="9582"/>
                    </a:cubicBezTo>
                    <a:cubicBezTo>
                      <a:pt x="19347" y="9716"/>
                      <a:pt x="19247" y="9883"/>
                      <a:pt x="19181" y="10049"/>
                    </a:cubicBezTo>
                    <a:cubicBezTo>
                      <a:pt x="19181" y="10049"/>
                      <a:pt x="19014" y="10416"/>
                      <a:pt x="18880" y="10450"/>
                    </a:cubicBezTo>
                    <a:cubicBezTo>
                      <a:pt x="18780" y="10483"/>
                      <a:pt x="18547" y="10516"/>
                      <a:pt x="18547" y="10516"/>
                    </a:cubicBezTo>
                    <a:cubicBezTo>
                      <a:pt x="18547" y="10516"/>
                      <a:pt x="18580" y="10116"/>
                      <a:pt x="18480" y="10016"/>
                    </a:cubicBezTo>
                    <a:cubicBezTo>
                      <a:pt x="18464" y="10000"/>
                      <a:pt x="18447" y="9993"/>
                      <a:pt x="18427" y="9993"/>
                    </a:cubicBezTo>
                    <a:cubicBezTo>
                      <a:pt x="18334" y="9993"/>
                      <a:pt x="18206" y="10152"/>
                      <a:pt x="18076" y="10152"/>
                    </a:cubicBezTo>
                    <a:cubicBezTo>
                      <a:pt x="18066" y="10152"/>
                      <a:pt x="18056" y="10151"/>
                      <a:pt x="18047" y="10149"/>
                    </a:cubicBezTo>
                    <a:cubicBezTo>
                      <a:pt x="17913" y="10116"/>
                      <a:pt x="18347" y="9916"/>
                      <a:pt x="18413" y="9649"/>
                    </a:cubicBezTo>
                    <a:cubicBezTo>
                      <a:pt x="18507" y="9431"/>
                      <a:pt x="18367" y="9212"/>
                      <a:pt x="18130" y="9212"/>
                    </a:cubicBezTo>
                    <a:cubicBezTo>
                      <a:pt x="18114" y="9212"/>
                      <a:pt x="18097" y="9213"/>
                      <a:pt x="18080" y="9215"/>
                    </a:cubicBezTo>
                    <a:cubicBezTo>
                      <a:pt x="17946" y="9215"/>
                      <a:pt x="17961" y="9141"/>
                      <a:pt x="17907" y="9141"/>
                    </a:cubicBezTo>
                    <a:cubicBezTo>
                      <a:pt x="17880" y="9141"/>
                      <a:pt x="17835" y="9160"/>
                      <a:pt x="17746" y="9215"/>
                    </a:cubicBezTo>
                    <a:cubicBezTo>
                      <a:pt x="17513" y="9416"/>
                      <a:pt x="17179" y="9682"/>
                      <a:pt x="17179" y="9682"/>
                    </a:cubicBezTo>
                    <a:cubicBezTo>
                      <a:pt x="17179" y="9682"/>
                      <a:pt x="16679" y="9783"/>
                      <a:pt x="16612" y="10083"/>
                    </a:cubicBezTo>
                    <a:cubicBezTo>
                      <a:pt x="16545" y="10416"/>
                      <a:pt x="16679" y="10483"/>
                      <a:pt x="16545" y="10717"/>
                    </a:cubicBezTo>
                    <a:cubicBezTo>
                      <a:pt x="16379" y="10950"/>
                      <a:pt x="16212" y="11217"/>
                      <a:pt x="16212" y="11217"/>
                    </a:cubicBezTo>
                    <a:cubicBezTo>
                      <a:pt x="16212" y="11217"/>
                      <a:pt x="16054" y="11316"/>
                      <a:pt x="15936" y="11316"/>
                    </a:cubicBezTo>
                    <a:cubicBezTo>
                      <a:pt x="15900" y="11316"/>
                      <a:pt x="15868" y="11307"/>
                      <a:pt x="15845" y="11284"/>
                    </a:cubicBezTo>
                    <a:cubicBezTo>
                      <a:pt x="15845" y="10883"/>
                      <a:pt x="15878" y="10516"/>
                      <a:pt x="15945" y="10149"/>
                    </a:cubicBezTo>
                    <a:lnTo>
                      <a:pt x="16212" y="9449"/>
                    </a:lnTo>
                    <a:lnTo>
                      <a:pt x="16879" y="9115"/>
                    </a:lnTo>
                    <a:cubicBezTo>
                      <a:pt x="16879" y="9115"/>
                      <a:pt x="17246" y="9049"/>
                      <a:pt x="17413" y="9015"/>
                    </a:cubicBezTo>
                    <a:cubicBezTo>
                      <a:pt x="17546" y="8982"/>
                      <a:pt x="17713" y="8982"/>
                      <a:pt x="17846" y="8982"/>
                    </a:cubicBezTo>
                    <a:cubicBezTo>
                      <a:pt x="17861" y="8989"/>
                      <a:pt x="17878" y="8993"/>
                      <a:pt x="17895" y="8993"/>
                    </a:cubicBezTo>
                    <a:cubicBezTo>
                      <a:pt x="17957" y="8993"/>
                      <a:pt x="18011" y="8939"/>
                      <a:pt x="17880" y="8782"/>
                    </a:cubicBezTo>
                    <a:cubicBezTo>
                      <a:pt x="17813" y="8715"/>
                      <a:pt x="17713" y="8693"/>
                      <a:pt x="17609" y="8693"/>
                    </a:cubicBezTo>
                    <a:cubicBezTo>
                      <a:pt x="17402" y="8693"/>
                      <a:pt x="17179" y="8782"/>
                      <a:pt x="17179" y="8782"/>
                    </a:cubicBezTo>
                    <a:cubicBezTo>
                      <a:pt x="17098" y="8802"/>
                      <a:pt x="17116" y="8835"/>
                      <a:pt x="17074" y="8835"/>
                    </a:cubicBezTo>
                    <a:cubicBezTo>
                      <a:pt x="17048" y="8835"/>
                      <a:pt x="16997" y="8821"/>
                      <a:pt x="16879" y="8782"/>
                    </a:cubicBezTo>
                    <a:cubicBezTo>
                      <a:pt x="16650" y="8680"/>
                      <a:pt x="16810" y="8636"/>
                      <a:pt x="16690" y="8636"/>
                    </a:cubicBezTo>
                    <a:cubicBezTo>
                      <a:pt x="16653" y="8636"/>
                      <a:pt x="16589" y="8641"/>
                      <a:pt x="16479" y="8648"/>
                    </a:cubicBezTo>
                    <a:cubicBezTo>
                      <a:pt x="16179" y="8648"/>
                      <a:pt x="15912" y="8715"/>
                      <a:pt x="15645" y="8782"/>
                    </a:cubicBezTo>
                    <a:lnTo>
                      <a:pt x="15211" y="8715"/>
                    </a:lnTo>
                    <a:cubicBezTo>
                      <a:pt x="15161" y="8732"/>
                      <a:pt x="15103" y="8740"/>
                      <a:pt x="15044" y="8740"/>
                    </a:cubicBezTo>
                    <a:cubicBezTo>
                      <a:pt x="14986" y="8740"/>
                      <a:pt x="14928" y="8732"/>
                      <a:pt x="14878" y="8715"/>
                    </a:cubicBezTo>
                    <a:cubicBezTo>
                      <a:pt x="14677" y="8715"/>
                      <a:pt x="14811" y="8482"/>
                      <a:pt x="14811" y="8482"/>
                    </a:cubicBezTo>
                    <a:lnTo>
                      <a:pt x="14844" y="8482"/>
                    </a:lnTo>
                    <a:lnTo>
                      <a:pt x="15945" y="8081"/>
                    </a:lnTo>
                    <a:lnTo>
                      <a:pt x="17046" y="7748"/>
                    </a:lnTo>
                    <a:cubicBezTo>
                      <a:pt x="17046" y="7748"/>
                      <a:pt x="17313" y="7614"/>
                      <a:pt x="17540" y="7614"/>
                    </a:cubicBezTo>
                    <a:close/>
                    <a:moveTo>
                      <a:pt x="21849" y="9816"/>
                    </a:moveTo>
                    <a:lnTo>
                      <a:pt x="22049" y="9916"/>
                    </a:lnTo>
                    <a:lnTo>
                      <a:pt x="22149" y="9949"/>
                    </a:lnTo>
                    <a:cubicBezTo>
                      <a:pt x="22083" y="10083"/>
                      <a:pt x="22016" y="10216"/>
                      <a:pt x="21916" y="10350"/>
                    </a:cubicBezTo>
                    <a:cubicBezTo>
                      <a:pt x="21859" y="10435"/>
                      <a:pt x="21740" y="10460"/>
                      <a:pt x="21624" y="10460"/>
                    </a:cubicBezTo>
                    <a:cubicBezTo>
                      <a:pt x="21468" y="10460"/>
                      <a:pt x="21316" y="10416"/>
                      <a:pt x="21316" y="10416"/>
                    </a:cubicBezTo>
                    <a:lnTo>
                      <a:pt x="20648" y="10416"/>
                    </a:lnTo>
                    <a:cubicBezTo>
                      <a:pt x="20315" y="10416"/>
                      <a:pt x="20448" y="10650"/>
                      <a:pt x="20448" y="10650"/>
                    </a:cubicBezTo>
                    <a:lnTo>
                      <a:pt x="19948" y="10850"/>
                    </a:lnTo>
                    <a:cubicBezTo>
                      <a:pt x="19548" y="10917"/>
                      <a:pt x="19181" y="11083"/>
                      <a:pt x="18847" y="11317"/>
                    </a:cubicBezTo>
                    <a:cubicBezTo>
                      <a:pt x="18691" y="11439"/>
                      <a:pt x="18573" y="11480"/>
                      <a:pt x="18484" y="11480"/>
                    </a:cubicBezTo>
                    <a:cubicBezTo>
                      <a:pt x="18306" y="11480"/>
                      <a:pt x="18247" y="11317"/>
                      <a:pt x="18247" y="11317"/>
                    </a:cubicBezTo>
                    <a:cubicBezTo>
                      <a:pt x="18247" y="11317"/>
                      <a:pt x="18047" y="11017"/>
                      <a:pt x="18247" y="10817"/>
                    </a:cubicBezTo>
                    <a:cubicBezTo>
                      <a:pt x="18397" y="10667"/>
                      <a:pt x="18453" y="10648"/>
                      <a:pt x="18500" y="10648"/>
                    </a:cubicBezTo>
                    <a:cubicBezTo>
                      <a:pt x="18516" y="10648"/>
                      <a:pt x="18530" y="10650"/>
                      <a:pt x="18547" y="10650"/>
                    </a:cubicBezTo>
                    <a:cubicBezTo>
                      <a:pt x="18605" y="10650"/>
                      <a:pt x="18562" y="10829"/>
                      <a:pt x="18617" y="10829"/>
                    </a:cubicBezTo>
                    <a:cubicBezTo>
                      <a:pt x="18625" y="10829"/>
                      <a:pt x="18634" y="10825"/>
                      <a:pt x="18647" y="10817"/>
                    </a:cubicBezTo>
                    <a:cubicBezTo>
                      <a:pt x="18647" y="10817"/>
                      <a:pt x="18880" y="10750"/>
                      <a:pt x="19181" y="10750"/>
                    </a:cubicBezTo>
                    <a:cubicBezTo>
                      <a:pt x="19314" y="10717"/>
                      <a:pt x="19448" y="10683"/>
                      <a:pt x="19581" y="10650"/>
                    </a:cubicBezTo>
                    <a:cubicBezTo>
                      <a:pt x="19748" y="10616"/>
                      <a:pt x="19881" y="10583"/>
                      <a:pt x="20015" y="10516"/>
                    </a:cubicBezTo>
                    <a:cubicBezTo>
                      <a:pt x="20248" y="10416"/>
                      <a:pt x="20148" y="10350"/>
                      <a:pt x="20148" y="10350"/>
                    </a:cubicBezTo>
                    <a:lnTo>
                      <a:pt x="20215" y="10149"/>
                    </a:lnTo>
                    <a:lnTo>
                      <a:pt x="20615" y="10083"/>
                    </a:lnTo>
                    <a:lnTo>
                      <a:pt x="21182" y="10183"/>
                    </a:lnTo>
                    <a:lnTo>
                      <a:pt x="21616" y="9949"/>
                    </a:lnTo>
                    <a:lnTo>
                      <a:pt x="21849" y="9816"/>
                    </a:lnTo>
                    <a:close/>
                    <a:moveTo>
                      <a:pt x="37127" y="38036"/>
                    </a:moveTo>
                    <a:cubicBezTo>
                      <a:pt x="37049" y="38047"/>
                      <a:pt x="36990" y="38051"/>
                      <a:pt x="36945" y="38051"/>
                    </a:cubicBezTo>
                    <a:cubicBezTo>
                      <a:pt x="36856" y="38051"/>
                      <a:pt x="36827" y="38036"/>
                      <a:pt x="36827" y="38036"/>
                    </a:cubicBezTo>
                    <a:close/>
                    <a:moveTo>
                      <a:pt x="37694" y="38036"/>
                    </a:moveTo>
                    <a:cubicBezTo>
                      <a:pt x="37666" y="38064"/>
                      <a:pt x="37643" y="38075"/>
                      <a:pt x="37617" y="38075"/>
                    </a:cubicBezTo>
                    <a:cubicBezTo>
                      <a:pt x="37581" y="38075"/>
                      <a:pt x="37537" y="38055"/>
                      <a:pt x="37460" y="38036"/>
                    </a:cubicBezTo>
                    <a:close/>
                    <a:moveTo>
                      <a:pt x="32457" y="37069"/>
                    </a:moveTo>
                    <a:lnTo>
                      <a:pt x="32457" y="37069"/>
                    </a:lnTo>
                    <a:cubicBezTo>
                      <a:pt x="32257" y="37269"/>
                      <a:pt x="32290" y="37402"/>
                      <a:pt x="32457" y="37769"/>
                    </a:cubicBezTo>
                    <a:cubicBezTo>
                      <a:pt x="32624" y="38136"/>
                      <a:pt x="32624" y="38336"/>
                      <a:pt x="32857" y="38503"/>
                    </a:cubicBezTo>
                    <a:cubicBezTo>
                      <a:pt x="32624" y="38336"/>
                      <a:pt x="32590" y="38136"/>
                      <a:pt x="32423" y="37803"/>
                    </a:cubicBezTo>
                    <a:lnTo>
                      <a:pt x="32457" y="37769"/>
                    </a:lnTo>
                    <a:cubicBezTo>
                      <a:pt x="32290" y="37402"/>
                      <a:pt x="32223" y="37236"/>
                      <a:pt x="32457" y="37069"/>
                    </a:cubicBezTo>
                    <a:close/>
                    <a:moveTo>
                      <a:pt x="35188" y="40400"/>
                    </a:moveTo>
                    <a:cubicBezTo>
                      <a:pt x="35304" y="40400"/>
                      <a:pt x="35543" y="40558"/>
                      <a:pt x="35726" y="40771"/>
                    </a:cubicBezTo>
                    <a:cubicBezTo>
                      <a:pt x="35845" y="40914"/>
                      <a:pt x="35828" y="41040"/>
                      <a:pt x="35772" y="41040"/>
                    </a:cubicBezTo>
                    <a:cubicBezTo>
                      <a:pt x="35750" y="41040"/>
                      <a:pt x="35721" y="41019"/>
                      <a:pt x="35692" y="40972"/>
                    </a:cubicBezTo>
                    <a:lnTo>
                      <a:pt x="35726" y="40972"/>
                    </a:lnTo>
                    <a:cubicBezTo>
                      <a:pt x="35626" y="40805"/>
                      <a:pt x="35526" y="40838"/>
                      <a:pt x="35225" y="40671"/>
                    </a:cubicBezTo>
                    <a:cubicBezTo>
                      <a:pt x="34959" y="40538"/>
                      <a:pt x="34992" y="40471"/>
                      <a:pt x="35159" y="40404"/>
                    </a:cubicBezTo>
                    <a:cubicBezTo>
                      <a:pt x="35167" y="40402"/>
                      <a:pt x="35177" y="40400"/>
                      <a:pt x="35188" y="40400"/>
                    </a:cubicBezTo>
                    <a:close/>
                    <a:moveTo>
                      <a:pt x="32649" y="40236"/>
                    </a:moveTo>
                    <a:cubicBezTo>
                      <a:pt x="32873" y="40236"/>
                      <a:pt x="32627" y="40680"/>
                      <a:pt x="32724" y="40938"/>
                    </a:cubicBezTo>
                    <a:cubicBezTo>
                      <a:pt x="32760" y="41011"/>
                      <a:pt x="32762" y="41041"/>
                      <a:pt x="32738" y="41041"/>
                    </a:cubicBezTo>
                    <a:cubicBezTo>
                      <a:pt x="32673" y="41041"/>
                      <a:pt x="32424" y="40823"/>
                      <a:pt x="32157" y="40605"/>
                    </a:cubicBezTo>
                    <a:lnTo>
                      <a:pt x="32190" y="40605"/>
                    </a:lnTo>
                    <a:cubicBezTo>
                      <a:pt x="31823" y="40304"/>
                      <a:pt x="31956" y="40471"/>
                      <a:pt x="32057" y="40304"/>
                    </a:cubicBezTo>
                    <a:cubicBezTo>
                      <a:pt x="32082" y="40266"/>
                      <a:pt x="32133" y="40257"/>
                      <a:pt x="32202" y="40257"/>
                    </a:cubicBezTo>
                    <a:cubicBezTo>
                      <a:pt x="32257" y="40257"/>
                      <a:pt x="32324" y="40263"/>
                      <a:pt x="32398" y="40263"/>
                    </a:cubicBezTo>
                    <a:cubicBezTo>
                      <a:pt x="32468" y="40263"/>
                      <a:pt x="32544" y="40258"/>
                      <a:pt x="32624" y="40238"/>
                    </a:cubicBezTo>
                    <a:cubicBezTo>
                      <a:pt x="32633" y="40237"/>
                      <a:pt x="32641" y="40236"/>
                      <a:pt x="32649" y="40236"/>
                    </a:cubicBezTo>
                    <a:close/>
                    <a:moveTo>
                      <a:pt x="40296" y="41972"/>
                    </a:moveTo>
                    <a:cubicBezTo>
                      <a:pt x="40296" y="41972"/>
                      <a:pt x="40329" y="42206"/>
                      <a:pt x="40362" y="42406"/>
                    </a:cubicBezTo>
                    <a:cubicBezTo>
                      <a:pt x="40396" y="42573"/>
                      <a:pt x="40529" y="42706"/>
                      <a:pt x="40629" y="43073"/>
                    </a:cubicBezTo>
                    <a:cubicBezTo>
                      <a:pt x="40679" y="43273"/>
                      <a:pt x="40654" y="43357"/>
                      <a:pt x="40608" y="43357"/>
                    </a:cubicBezTo>
                    <a:cubicBezTo>
                      <a:pt x="40563" y="43357"/>
                      <a:pt x="40496" y="43273"/>
                      <a:pt x="40463" y="43140"/>
                    </a:cubicBezTo>
                    <a:lnTo>
                      <a:pt x="40496" y="43140"/>
                    </a:lnTo>
                    <a:cubicBezTo>
                      <a:pt x="40429" y="42840"/>
                      <a:pt x="40396" y="42940"/>
                      <a:pt x="40162" y="42639"/>
                    </a:cubicBezTo>
                    <a:cubicBezTo>
                      <a:pt x="39929" y="42339"/>
                      <a:pt x="40262" y="42406"/>
                      <a:pt x="40296" y="41972"/>
                    </a:cubicBezTo>
                    <a:close/>
                    <a:moveTo>
                      <a:pt x="46408" y="45708"/>
                    </a:moveTo>
                    <a:cubicBezTo>
                      <a:pt x="46444" y="45708"/>
                      <a:pt x="46391" y="45801"/>
                      <a:pt x="46433" y="45908"/>
                    </a:cubicBezTo>
                    <a:cubicBezTo>
                      <a:pt x="46433" y="46008"/>
                      <a:pt x="46300" y="46042"/>
                      <a:pt x="46133" y="46175"/>
                    </a:cubicBezTo>
                    <a:lnTo>
                      <a:pt x="46167" y="46175"/>
                    </a:lnTo>
                    <a:cubicBezTo>
                      <a:pt x="46080" y="46240"/>
                      <a:pt x="45980" y="46277"/>
                      <a:pt x="45875" y="46277"/>
                    </a:cubicBezTo>
                    <a:cubicBezTo>
                      <a:pt x="45818" y="46277"/>
                      <a:pt x="45759" y="46266"/>
                      <a:pt x="45700" y="46242"/>
                    </a:cubicBezTo>
                    <a:cubicBezTo>
                      <a:pt x="45499" y="46242"/>
                      <a:pt x="45633" y="46576"/>
                      <a:pt x="45499" y="46609"/>
                    </a:cubicBezTo>
                    <a:cubicBezTo>
                      <a:pt x="45299" y="46642"/>
                      <a:pt x="45099" y="46742"/>
                      <a:pt x="44999" y="46909"/>
                    </a:cubicBezTo>
                    <a:cubicBezTo>
                      <a:pt x="44855" y="47082"/>
                      <a:pt x="44735" y="47256"/>
                      <a:pt x="44619" y="47256"/>
                    </a:cubicBezTo>
                    <a:cubicBezTo>
                      <a:pt x="44601" y="47256"/>
                      <a:pt x="44583" y="47252"/>
                      <a:pt x="44565" y="47243"/>
                    </a:cubicBezTo>
                    <a:cubicBezTo>
                      <a:pt x="44432" y="47143"/>
                      <a:pt x="44532" y="47143"/>
                      <a:pt x="44666" y="46842"/>
                    </a:cubicBezTo>
                    <a:cubicBezTo>
                      <a:pt x="44799" y="46576"/>
                      <a:pt x="44899" y="46642"/>
                      <a:pt x="45199" y="46242"/>
                    </a:cubicBezTo>
                    <a:cubicBezTo>
                      <a:pt x="45381" y="46024"/>
                      <a:pt x="45454" y="45974"/>
                      <a:pt x="45504" y="45974"/>
                    </a:cubicBezTo>
                    <a:cubicBezTo>
                      <a:pt x="45546" y="45974"/>
                      <a:pt x="45572" y="46008"/>
                      <a:pt x="45633" y="46008"/>
                    </a:cubicBezTo>
                    <a:cubicBezTo>
                      <a:pt x="45833" y="46008"/>
                      <a:pt x="46033" y="45942"/>
                      <a:pt x="46233" y="45808"/>
                    </a:cubicBezTo>
                    <a:cubicBezTo>
                      <a:pt x="46341" y="45737"/>
                      <a:pt x="46388" y="45708"/>
                      <a:pt x="46408" y="45708"/>
                    </a:cubicBezTo>
                    <a:close/>
                    <a:moveTo>
                      <a:pt x="25437" y="48438"/>
                    </a:moveTo>
                    <a:cubicBezTo>
                      <a:pt x="25442" y="48463"/>
                      <a:pt x="25452" y="48507"/>
                      <a:pt x="25452" y="48610"/>
                    </a:cubicBezTo>
                    <a:cubicBezTo>
                      <a:pt x="25452" y="48611"/>
                      <a:pt x="25452" y="48612"/>
                      <a:pt x="25452" y="48613"/>
                    </a:cubicBezTo>
                    <a:lnTo>
                      <a:pt x="25452" y="48613"/>
                    </a:lnTo>
                    <a:cubicBezTo>
                      <a:pt x="25449" y="48482"/>
                      <a:pt x="25429" y="48466"/>
                      <a:pt x="25437" y="48438"/>
                    </a:cubicBezTo>
                    <a:close/>
                    <a:moveTo>
                      <a:pt x="25389" y="49104"/>
                    </a:moveTo>
                    <a:cubicBezTo>
                      <a:pt x="25398" y="49152"/>
                      <a:pt x="25422" y="49129"/>
                      <a:pt x="25446" y="49167"/>
                    </a:cubicBezTo>
                    <a:lnTo>
                      <a:pt x="25446" y="49167"/>
                    </a:lnTo>
                    <a:cubicBezTo>
                      <a:pt x="25433" y="49162"/>
                      <a:pt x="25401" y="49174"/>
                      <a:pt x="25389" y="49104"/>
                    </a:cubicBezTo>
                    <a:close/>
                    <a:moveTo>
                      <a:pt x="25452" y="49177"/>
                    </a:moveTo>
                    <a:cubicBezTo>
                      <a:pt x="25485" y="49244"/>
                      <a:pt x="25485" y="49344"/>
                      <a:pt x="25452" y="49444"/>
                    </a:cubicBezTo>
                    <a:cubicBezTo>
                      <a:pt x="25452" y="49355"/>
                      <a:pt x="25452" y="49266"/>
                      <a:pt x="25452" y="49177"/>
                    </a:cubicBezTo>
                    <a:close/>
                    <a:moveTo>
                      <a:pt x="24564" y="49924"/>
                    </a:moveTo>
                    <a:cubicBezTo>
                      <a:pt x="24623" y="49924"/>
                      <a:pt x="24772" y="50066"/>
                      <a:pt x="24951" y="50178"/>
                    </a:cubicBezTo>
                    <a:cubicBezTo>
                      <a:pt x="25052" y="50211"/>
                      <a:pt x="25085" y="50278"/>
                      <a:pt x="25152" y="50345"/>
                    </a:cubicBezTo>
                    <a:cubicBezTo>
                      <a:pt x="25131" y="50201"/>
                      <a:pt x="25123" y="50184"/>
                      <a:pt x="25136" y="50145"/>
                    </a:cubicBezTo>
                    <a:lnTo>
                      <a:pt x="25136" y="50145"/>
                    </a:lnTo>
                    <a:cubicBezTo>
                      <a:pt x="25140" y="50172"/>
                      <a:pt x="25156" y="50211"/>
                      <a:pt x="25185" y="50312"/>
                    </a:cubicBezTo>
                    <a:lnTo>
                      <a:pt x="25185" y="50378"/>
                    </a:lnTo>
                    <a:lnTo>
                      <a:pt x="25418" y="50745"/>
                    </a:lnTo>
                    <a:cubicBezTo>
                      <a:pt x="25619" y="51045"/>
                      <a:pt x="25485" y="51079"/>
                      <a:pt x="25452" y="51145"/>
                    </a:cubicBezTo>
                    <a:cubicBezTo>
                      <a:pt x="25445" y="51160"/>
                      <a:pt x="25436" y="51167"/>
                      <a:pt x="25425" y="51167"/>
                    </a:cubicBezTo>
                    <a:cubicBezTo>
                      <a:pt x="25388" y="51167"/>
                      <a:pt x="25330" y="51083"/>
                      <a:pt x="25252" y="50979"/>
                    </a:cubicBezTo>
                    <a:cubicBezTo>
                      <a:pt x="25218" y="51045"/>
                      <a:pt x="25185" y="51112"/>
                      <a:pt x="25185" y="51179"/>
                    </a:cubicBezTo>
                    <a:cubicBezTo>
                      <a:pt x="25152" y="51212"/>
                      <a:pt x="25052" y="51246"/>
                      <a:pt x="24985" y="51312"/>
                    </a:cubicBezTo>
                    <a:cubicBezTo>
                      <a:pt x="25052" y="51246"/>
                      <a:pt x="24985" y="51212"/>
                      <a:pt x="24985" y="51179"/>
                    </a:cubicBezTo>
                    <a:cubicBezTo>
                      <a:pt x="24985" y="51145"/>
                      <a:pt x="24918" y="50979"/>
                      <a:pt x="24918" y="50979"/>
                    </a:cubicBezTo>
                    <a:cubicBezTo>
                      <a:pt x="24918" y="50879"/>
                      <a:pt x="24885" y="50779"/>
                      <a:pt x="24818" y="50712"/>
                    </a:cubicBezTo>
                    <a:cubicBezTo>
                      <a:pt x="24718" y="50578"/>
                      <a:pt x="24685" y="50512"/>
                      <a:pt x="24685" y="50512"/>
                    </a:cubicBezTo>
                    <a:cubicBezTo>
                      <a:pt x="24651" y="50512"/>
                      <a:pt x="24618" y="50478"/>
                      <a:pt x="24585" y="50478"/>
                    </a:cubicBezTo>
                    <a:cubicBezTo>
                      <a:pt x="24351" y="50345"/>
                      <a:pt x="24618" y="50278"/>
                      <a:pt x="24551" y="50045"/>
                    </a:cubicBezTo>
                    <a:cubicBezTo>
                      <a:pt x="24529" y="49957"/>
                      <a:pt x="24536" y="49924"/>
                      <a:pt x="24564" y="49924"/>
                    </a:cubicBezTo>
                    <a:close/>
                    <a:moveTo>
                      <a:pt x="26708" y="52139"/>
                    </a:moveTo>
                    <a:cubicBezTo>
                      <a:pt x="26804" y="52139"/>
                      <a:pt x="26917" y="52530"/>
                      <a:pt x="26886" y="52747"/>
                    </a:cubicBezTo>
                    <a:cubicBezTo>
                      <a:pt x="26877" y="52814"/>
                      <a:pt x="26861" y="52843"/>
                      <a:pt x="26840" y="52843"/>
                    </a:cubicBezTo>
                    <a:cubicBezTo>
                      <a:pt x="26787" y="52843"/>
                      <a:pt x="26695" y="52670"/>
                      <a:pt x="26553" y="52480"/>
                    </a:cubicBezTo>
                    <a:cubicBezTo>
                      <a:pt x="26386" y="52246"/>
                      <a:pt x="26486" y="52213"/>
                      <a:pt x="26686" y="52146"/>
                    </a:cubicBezTo>
                    <a:cubicBezTo>
                      <a:pt x="26693" y="52142"/>
                      <a:pt x="26700" y="52139"/>
                      <a:pt x="26708" y="52139"/>
                    </a:cubicBezTo>
                    <a:close/>
                    <a:moveTo>
                      <a:pt x="41964" y="53551"/>
                    </a:moveTo>
                    <a:cubicBezTo>
                      <a:pt x="42008" y="53551"/>
                      <a:pt x="42064" y="53558"/>
                      <a:pt x="42130" y="53581"/>
                    </a:cubicBezTo>
                    <a:cubicBezTo>
                      <a:pt x="42338" y="53670"/>
                      <a:pt x="42255" y="53891"/>
                      <a:pt x="42117" y="53891"/>
                    </a:cubicBezTo>
                    <a:cubicBezTo>
                      <a:pt x="42100" y="53891"/>
                      <a:pt x="42082" y="53888"/>
                      <a:pt x="42064" y="53881"/>
                    </a:cubicBezTo>
                    <a:lnTo>
                      <a:pt x="42097" y="53881"/>
                    </a:lnTo>
                    <a:cubicBezTo>
                      <a:pt x="42066" y="53865"/>
                      <a:pt x="42042" y="53857"/>
                      <a:pt x="42023" y="53857"/>
                    </a:cubicBezTo>
                    <a:cubicBezTo>
                      <a:pt x="41962" y="53857"/>
                      <a:pt x="41956" y="53944"/>
                      <a:pt x="41930" y="54148"/>
                    </a:cubicBezTo>
                    <a:cubicBezTo>
                      <a:pt x="41930" y="54250"/>
                      <a:pt x="41916" y="54293"/>
                      <a:pt x="41898" y="54293"/>
                    </a:cubicBezTo>
                    <a:cubicBezTo>
                      <a:pt x="41868" y="54293"/>
                      <a:pt x="41830" y="54179"/>
                      <a:pt x="41830" y="54014"/>
                    </a:cubicBezTo>
                    <a:cubicBezTo>
                      <a:pt x="41830" y="53714"/>
                      <a:pt x="41697" y="53814"/>
                      <a:pt x="41830" y="53581"/>
                    </a:cubicBezTo>
                    <a:cubicBezTo>
                      <a:pt x="41830" y="53581"/>
                      <a:pt x="41875" y="53551"/>
                      <a:pt x="41964" y="53551"/>
                    </a:cubicBezTo>
                    <a:close/>
                    <a:moveTo>
                      <a:pt x="34352" y="54960"/>
                    </a:moveTo>
                    <a:lnTo>
                      <a:pt x="34352" y="54960"/>
                    </a:lnTo>
                    <a:cubicBezTo>
                      <a:pt x="34342" y="54980"/>
                      <a:pt x="34325" y="55015"/>
                      <a:pt x="34325" y="55015"/>
                    </a:cubicBezTo>
                    <a:lnTo>
                      <a:pt x="34258" y="55015"/>
                    </a:lnTo>
                    <a:cubicBezTo>
                      <a:pt x="34258" y="55015"/>
                      <a:pt x="34291" y="55015"/>
                      <a:pt x="34325" y="54982"/>
                    </a:cubicBezTo>
                    <a:cubicBezTo>
                      <a:pt x="34334" y="54972"/>
                      <a:pt x="34343" y="54966"/>
                      <a:pt x="34352" y="54960"/>
                    </a:cubicBezTo>
                    <a:close/>
                    <a:moveTo>
                      <a:pt x="34617" y="54802"/>
                    </a:moveTo>
                    <a:cubicBezTo>
                      <a:pt x="34664" y="54802"/>
                      <a:pt x="34713" y="54836"/>
                      <a:pt x="34792" y="54915"/>
                    </a:cubicBezTo>
                    <a:cubicBezTo>
                      <a:pt x="34992" y="55115"/>
                      <a:pt x="35359" y="55248"/>
                      <a:pt x="35292" y="55282"/>
                    </a:cubicBezTo>
                    <a:cubicBezTo>
                      <a:pt x="35257" y="55317"/>
                      <a:pt x="35278" y="55353"/>
                      <a:pt x="35255" y="55353"/>
                    </a:cubicBezTo>
                    <a:cubicBezTo>
                      <a:pt x="35235" y="55353"/>
                      <a:pt x="35181" y="55326"/>
                      <a:pt x="35025" y="55248"/>
                    </a:cubicBezTo>
                    <a:lnTo>
                      <a:pt x="35059" y="55248"/>
                    </a:lnTo>
                    <a:lnTo>
                      <a:pt x="34992" y="55215"/>
                    </a:lnTo>
                    <a:lnTo>
                      <a:pt x="34925" y="55182"/>
                    </a:lnTo>
                    <a:lnTo>
                      <a:pt x="34859" y="55148"/>
                    </a:lnTo>
                    <a:lnTo>
                      <a:pt x="34692" y="55148"/>
                    </a:lnTo>
                    <a:cubicBezTo>
                      <a:pt x="34692" y="55148"/>
                      <a:pt x="34658" y="55082"/>
                      <a:pt x="34625" y="55082"/>
                    </a:cubicBezTo>
                    <a:cubicBezTo>
                      <a:pt x="34532" y="55051"/>
                      <a:pt x="34438" y="54961"/>
                      <a:pt x="34372" y="54950"/>
                    </a:cubicBezTo>
                    <a:lnTo>
                      <a:pt x="34372" y="54950"/>
                    </a:lnTo>
                    <a:cubicBezTo>
                      <a:pt x="34390" y="54941"/>
                      <a:pt x="34407" y="54932"/>
                      <a:pt x="34425" y="54915"/>
                    </a:cubicBezTo>
                    <a:cubicBezTo>
                      <a:pt x="34513" y="54844"/>
                      <a:pt x="34564" y="54802"/>
                      <a:pt x="34617" y="54802"/>
                    </a:cubicBezTo>
                    <a:close/>
                    <a:moveTo>
                      <a:pt x="21221" y="713"/>
                    </a:moveTo>
                    <a:cubicBezTo>
                      <a:pt x="21090" y="713"/>
                      <a:pt x="20839" y="784"/>
                      <a:pt x="20682" y="843"/>
                    </a:cubicBezTo>
                    <a:cubicBezTo>
                      <a:pt x="20415" y="943"/>
                      <a:pt x="20215" y="1143"/>
                      <a:pt x="20081" y="1377"/>
                    </a:cubicBezTo>
                    <a:cubicBezTo>
                      <a:pt x="20029" y="1558"/>
                      <a:pt x="19856" y="1578"/>
                      <a:pt x="19657" y="1578"/>
                    </a:cubicBezTo>
                    <a:cubicBezTo>
                      <a:pt x="19600" y="1578"/>
                      <a:pt x="19540" y="1577"/>
                      <a:pt x="19481" y="1577"/>
                    </a:cubicBezTo>
                    <a:cubicBezTo>
                      <a:pt x="19114" y="1577"/>
                      <a:pt x="18747" y="1643"/>
                      <a:pt x="18413" y="1777"/>
                    </a:cubicBezTo>
                    <a:cubicBezTo>
                      <a:pt x="18212" y="1836"/>
                      <a:pt x="18074" y="1857"/>
                      <a:pt x="17974" y="1857"/>
                    </a:cubicBezTo>
                    <a:cubicBezTo>
                      <a:pt x="17791" y="1857"/>
                      <a:pt x="17732" y="1787"/>
                      <a:pt x="17646" y="1743"/>
                    </a:cubicBezTo>
                    <a:cubicBezTo>
                      <a:pt x="17513" y="1643"/>
                      <a:pt x="17713" y="1610"/>
                      <a:pt x="17913" y="1610"/>
                    </a:cubicBezTo>
                    <a:cubicBezTo>
                      <a:pt x="18113" y="1610"/>
                      <a:pt x="18313" y="1577"/>
                      <a:pt x="18447" y="1510"/>
                    </a:cubicBezTo>
                    <a:cubicBezTo>
                      <a:pt x="18614" y="1443"/>
                      <a:pt x="18747" y="1377"/>
                      <a:pt x="18880" y="1310"/>
                    </a:cubicBezTo>
                    <a:cubicBezTo>
                      <a:pt x="18981" y="1243"/>
                      <a:pt x="18680" y="1243"/>
                      <a:pt x="18280" y="1210"/>
                    </a:cubicBezTo>
                    <a:cubicBezTo>
                      <a:pt x="17813" y="1243"/>
                      <a:pt x="17379" y="1377"/>
                      <a:pt x="16946" y="1577"/>
                    </a:cubicBezTo>
                    <a:cubicBezTo>
                      <a:pt x="16612" y="1677"/>
                      <a:pt x="16946" y="1710"/>
                      <a:pt x="16879" y="1944"/>
                    </a:cubicBezTo>
                    <a:cubicBezTo>
                      <a:pt x="16841" y="2057"/>
                      <a:pt x="16772" y="2095"/>
                      <a:pt x="16658" y="2095"/>
                    </a:cubicBezTo>
                    <a:cubicBezTo>
                      <a:pt x="16570" y="2095"/>
                      <a:pt x="16457" y="2073"/>
                      <a:pt x="16312" y="2044"/>
                    </a:cubicBezTo>
                    <a:cubicBezTo>
                      <a:pt x="16223" y="2026"/>
                      <a:pt x="16167" y="2018"/>
                      <a:pt x="16126" y="2018"/>
                    </a:cubicBezTo>
                    <a:cubicBezTo>
                      <a:pt x="16014" y="2018"/>
                      <a:pt x="16014" y="2079"/>
                      <a:pt x="15745" y="2177"/>
                    </a:cubicBezTo>
                    <a:cubicBezTo>
                      <a:pt x="15627" y="2209"/>
                      <a:pt x="15558" y="2224"/>
                      <a:pt x="15516" y="2224"/>
                    </a:cubicBezTo>
                    <a:cubicBezTo>
                      <a:pt x="15428" y="2224"/>
                      <a:pt x="15467" y="2157"/>
                      <a:pt x="15445" y="2044"/>
                    </a:cubicBezTo>
                    <a:lnTo>
                      <a:pt x="15445" y="2044"/>
                    </a:lnTo>
                    <a:cubicBezTo>
                      <a:pt x="14311" y="2511"/>
                      <a:pt x="13176" y="2978"/>
                      <a:pt x="12109" y="3545"/>
                    </a:cubicBezTo>
                    <a:cubicBezTo>
                      <a:pt x="10941" y="4145"/>
                      <a:pt x="9674" y="4879"/>
                      <a:pt x="8740" y="5446"/>
                    </a:cubicBezTo>
                    <a:cubicBezTo>
                      <a:pt x="8373" y="5713"/>
                      <a:pt x="7973" y="5946"/>
                      <a:pt x="7606" y="6213"/>
                    </a:cubicBezTo>
                    <a:cubicBezTo>
                      <a:pt x="6572" y="6981"/>
                      <a:pt x="5804" y="7681"/>
                      <a:pt x="5504" y="7948"/>
                    </a:cubicBezTo>
                    <a:cubicBezTo>
                      <a:pt x="5204" y="8181"/>
                      <a:pt x="5404" y="8248"/>
                      <a:pt x="5171" y="8415"/>
                    </a:cubicBezTo>
                    <a:cubicBezTo>
                      <a:pt x="4971" y="8615"/>
                      <a:pt x="5171" y="8815"/>
                      <a:pt x="4971" y="8949"/>
                    </a:cubicBezTo>
                    <a:cubicBezTo>
                      <a:pt x="4904" y="8982"/>
                      <a:pt x="4837" y="9049"/>
                      <a:pt x="4804" y="9115"/>
                    </a:cubicBezTo>
                    <a:cubicBezTo>
                      <a:pt x="4670" y="9316"/>
                      <a:pt x="4504" y="9516"/>
                      <a:pt x="4337" y="9716"/>
                    </a:cubicBezTo>
                    <a:cubicBezTo>
                      <a:pt x="4103" y="10116"/>
                      <a:pt x="3770" y="10450"/>
                      <a:pt x="3436" y="10750"/>
                    </a:cubicBezTo>
                    <a:cubicBezTo>
                      <a:pt x="2902" y="11184"/>
                      <a:pt x="2469" y="11717"/>
                      <a:pt x="2202" y="12318"/>
                    </a:cubicBezTo>
                    <a:cubicBezTo>
                      <a:pt x="2002" y="12785"/>
                      <a:pt x="1668" y="13185"/>
                      <a:pt x="1268" y="13485"/>
                    </a:cubicBezTo>
                    <a:cubicBezTo>
                      <a:pt x="1068" y="13652"/>
                      <a:pt x="934" y="13919"/>
                      <a:pt x="1001" y="14186"/>
                    </a:cubicBezTo>
                    <a:cubicBezTo>
                      <a:pt x="1034" y="14453"/>
                      <a:pt x="934" y="14686"/>
                      <a:pt x="768" y="14886"/>
                    </a:cubicBezTo>
                    <a:cubicBezTo>
                      <a:pt x="601" y="14986"/>
                      <a:pt x="801" y="15053"/>
                      <a:pt x="601" y="15487"/>
                    </a:cubicBezTo>
                    <a:cubicBezTo>
                      <a:pt x="401" y="15920"/>
                      <a:pt x="434" y="15987"/>
                      <a:pt x="734" y="16187"/>
                    </a:cubicBezTo>
                    <a:cubicBezTo>
                      <a:pt x="1068" y="16387"/>
                      <a:pt x="968" y="16287"/>
                      <a:pt x="901" y="16654"/>
                    </a:cubicBezTo>
                    <a:cubicBezTo>
                      <a:pt x="868" y="16854"/>
                      <a:pt x="868" y="17088"/>
                      <a:pt x="901" y="17288"/>
                    </a:cubicBezTo>
                    <a:cubicBezTo>
                      <a:pt x="901" y="17388"/>
                      <a:pt x="868" y="17521"/>
                      <a:pt x="834" y="17622"/>
                    </a:cubicBezTo>
                    <a:cubicBezTo>
                      <a:pt x="667" y="18055"/>
                      <a:pt x="701" y="18522"/>
                      <a:pt x="567" y="18822"/>
                    </a:cubicBezTo>
                    <a:cubicBezTo>
                      <a:pt x="434" y="19123"/>
                      <a:pt x="768" y="19089"/>
                      <a:pt x="734" y="19523"/>
                    </a:cubicBezTo>
                    <a:cubicBezTo>
                      <a:pt x="701" y="19957"/>
                      <a:pt x="534" y="20023"/>
                      <a:pt x="267" y="20023"/>
                    </a:cubicBezTo>
                    <a:cubicBezTo>
                      <a:pt x="0" y="20023"/>
                      <a:pt x="234" y="20357"/>
                      <a:pt x="467" y="20657"/>
                    </a:cubicBezTo>
                    <a:cubicBezTo>
                      <a:pt x="734" y="20957"/>
                      <a:pt x="901" y="20891"/>
                      <a:pt x="768" y="21291"/>
                    </a:cubicBezTo>
                    <a:cubicBezTo>
                      <a:pt x="634" y="21658"/>
                      <a:pt x="701" y="22091"/>
                      <a:pt x="934" y="22425"/>
                    </a:cubicBezTo>
                    <a:cubicBezTo>
                      <a:pt x="1112" y="22679"/>
                      <a:pt x="1097" y="22894"/>
                      <a:pt x="1108" y="22894"/>
                    </a:cubicBezTo>
                    <a:cubicBezTo>
                      <a:pt x="1112" y="22894"/>
                      <a:pt x="1119" y="22873"/>
                      <a:pt x="1134" y="22825"/>
                    </a:cubicBezTo>
                    <a:cubicBezTo>
                      <a:pt x="1235" y="22625"/>
                      <a:pt x="1335" y="22658"/>
                      <a:pt x="1335" y="22325"/>
                    </a:cubicBezTo>
                    <a:cubicBezTo>
                      <a:pt x="1335" y="22025"/>
                      <a:pt x="1301" y="22091"/>
                      <a:pt x="1168" y="22058"/>
                    </a:cubicBezTo>
                    <a:cubicBezTo>
                      <a:pt x="1001" y="22058"/>
                      <a:pt x="1168" y="21825"/>
                      <a:pt x="1168" y="21558"/>
                    </a:cubicBezTo>
                    <a:cubicBezTo>
                      <a:pt x="1168" y="21257"/>
                      <a:pt x="1068" y="21324"/>
                      <a:pt x="1134" y="21057"/>
                    </a:cubicBezTo>
                    <a:cubicBezTo>
                      <a:pt x="1235" y="20757"/>
                      <a:pt x="1168" y="20424"/>
                      <a:pt x="1001" y="20190"/>
                    </a:cubicBezTo>
                    <a:cubicBezTo>
                      <a:pt x="768" y="19823"/>
                      <a:pt x="934" y="20023"/>
                      <a:pt x="1001" y="19523"/>
                    </a:cubicBezTo>
                    <a:cubicBezTo>
                      <a:pt x="1034" y="19056"/>
                      <a:pt x="1134" y="18956"/>
                      <a:pt x="1034" y="18656"/>
                    </a:cubicBezTo>
                    <a:cubicBezTo>
                      <a:pt x="934" y="18322"/>
                      <a:pt x="1034" y="18055"/>
                      <a:pt x="1368" y="17688"/>
                    </a:cubicBezTo>
                    <a:cubicBezTo>
                      <a:pt x="1473" y="17549"/>
                      <a:pt x="1517" y="17486"/>
                      <a:pt x="1531" y="17465"/>
                    </a:cubicBezTo>
                    <a:lnTo>
                      <a:pt x="1531" y="17465"/>
                    </a:lnTo>
                    <a:cubicBezTo>
                      <a:pt x="1518" y="17486"/>
                      <a:pt x="1487" y="17540"/>
                      <a:pt x="1501" y="17555"/>
                    </a:cubicBezTo>
                    <a:cubicBezTo>
                      <a:pt x="1635" y="17655"/>
                      <a:pt x="1702" y="17822"/>
                      <a:pt x="1735" y="17955"/>
                    </a:cubicBezTo>
                    <a:cubicBezTo>
                      <a:pt x="1768" y="18155"/>
                      <a:pt x="1668" y="18189"/>
                      <a:pt x="1601" y="18389"/>
                    </a:cubicBezTo>
                    <a:cubicBezTo>
                      <a:pt x="1535" y="18556"/>
                      <a:pt x="1535" y="18789"/>
                      <a:pt x="1435" y="18922"/>
                    </a:cubicBezTo>
                    <a:cubicBezTo>
                      <a:pt x="1335" y="19023"/>
                      <a:pt x="1535" y="19156"/>
                      <a:pt x="1568" y="19389"/>
                    </a:cubicBezTo>
                    <a:cubicBezTo>
                      <a:pt x="1568" y="19590"/>
                      <a:pt x="1601" y="19590"/>
                      <a:pt x="1735" y="19723"/>
                    </a:cubicBezTo>
                    <a:cubicBezTo>
                      <a:pt x="1868" y="19823"/>
                      <a:pt x="1835" y="19823"/>
                      <a:pt x="1802" y="20057"/>
                    </a:cubicBezTo>
                    <a:cubicBezTo>
                      <a:pt x="1802" y="20257"/>
                      <a:pt x="1968" y="20257"/>
                      <a:pt x="1868" y="20457"/>
                    </a:cubicBezTo>
                    <a:cubicBezTo>
                      <a:pt x="1768" y="20757"/>
                      <a:pt x="1835" y="21057"/>
                      <a:pt x="2035" y="21257"/>
                    </a:cubicBezTo>
                    <a:cubicBezTo>
                      <a:pt x="2202" y="21424"/>
                      <a:pt x="2269" y="21691"/>
                      <a:pt x="2202" y="21891"/>
                    </a:cubicBezTo>
                    <a:cubicBezTo>
                      <a:pt x="2202" y="22191"/>
                      <a:pt x="2502" y="22191"/>
                      <a:pt x="2502" y="22825"/>
                    </a:cubicBezTo>
                    <a:cubicBezTo>
                      <a:pt x="2469" y="23125"/>
                      <a:pt x="2569" y="23392"/>
                      <a:pt x="2802" y="23592"/>
                    </a:cubicBezTo>
                    <a:cubicBezTo>
                      <a:pt x="2836" y="23793"/>
                      <a:pt x="2802" y="24026"/>
                      <a:pt x="2669" y="24193"/>
                    </a:cubicBezTo>
                    <a:cubicBezTo>
                      <a:pt x="2502" y="24393"/>
                      <a:pt x="2435" y="24660"/>
                      <a:pt x="2469" y="24893"/>
                    </a:cubicBezTo>
                    <a:cubicBezTo>
                      <a:pt x="2502" y="25194"/>
                      <a:pt x="3002" y="25494"/>
                      <a:pt x="3036" y="25627"/>
                    </a:cubicBezTo>
                    <a:cubicBezTo>
                      <a:pt x="3136" y="25927"/>
                      <a:pt x="3403" y="26128"/>
                      <a:pt x="3703" y="26128"/>
                    </a:cubicBezTo>
                    <a:cubicBezTo>
                      <a:pt x="4170" y="26194"/>
                      <a:pt x="3870" y="26161"/>
                      <a:pt x="4037" y="26361"/>
                    </a:cubicBezTo>
                    <a:cubicBezTo>
                      <a:pt x="4203" y="26561"/>
                      <a:pt x="4403" y="26728"/>
                      <a:pt x="4604" y="26895"/>
                    </a:cubicBezTo>
                    <a:cubicBezTo>
                      <a:pt x="4770" y="26995"/>
                      <a:pt x="5004" y="26995"/>
                      <a:pt x="5471" y="27228"/>
                    </a:cubicBezTo>
                    <a:cubicBezTo>
                      <a:pt x="5938" y="27429"/>
                      <a:pt x="5604" y="27462"/>
                      <a:pt x="5804" y="27462"/>
                    </a:cubicBezTo>
                    <a:cubicBezTo>
                      <a:pt x="6005" y="27495"/>
                      <a:pt x="6205" y="27562"/>
                      <a:pt x="6372" y="27662"/>
                    </a:cubicBezTo>
                    <a:cubicBezTo>
                      <a:pt x="6537" y="27713"/>
                      <a:pt x="6615" y="27735"/>
                      <a:pt x="6661" y="27735"/>
                    </a:cubicBezTo>
                    <a:cubicBezTo>
                      <a:pt x="6736" y="27735"/>
                      <a:pt x="6728" y="27678"/>
                      <a:pt x="6872" y="27595"/>
                    </a:cubicBezTo>
                    <a:cubicBezTo>
                      <a:pt x="7126" y="27468"/>
                      <a:pt x="7229" y="27159"/>
                      <a:pt x="7642" y="27159"/>
                    </a:cubicBezTo>
                    <a:cubicBezTo>
                      <a:pt x="7663" y="27159"/>
                      <a:pt x="7684" y="27160"/>
                      <a:pt x="7706" y="27162"/>
                    </a:cubicBezTo>
                    <a:cubicBezTo>
                      <a:pt x="8173" y="27228"/>
                      <a:pt x="7706" y="27262"/>
                      <a:pt x="8173" y="27328"/>
                    </a:cubicBezTo>
                    <a:cubicBezTo>
                      <a:pt x="8606" y="27395"/>
                      <a:pt x="8206" y="27328"/>
                      <a:pt x="8340" y="27495"/>
                    </a:cubicBezTo>
                    <a:cubicBezTo>
                      <a:pt x="8506" y="27662"/>
                      <a:pt x="8773" y="27996"/>
                      <a:pt x="9040" y="28363"/>
                    </a:cubicBezTo>
                    <a:lnTo>
                      <a:pt x="9240" y="28629"/>
                    </a:lnTo>
                    <a:cubicBezTo>
                      <a:pt x="9396" y="28855"/>
                      <a:pt x="9525" y="28909"/>
                      <a:pt x="9670" y="28909"/>
                    </a:cubicBezTo>
                    <a:cubicBezTo>
                      <a:pt x="9803" y="28909"/>
                      <a:pt x="9949" y="28863"/>
                      <a:pt x="10141" y="28863"/>
                    </a:cubicBezTo>
                    <a:lnTo>
                      <a:pt x="10341" y="28863"/>
                    </a:lnTo>
                    <a:cubicBezTo>
                      <a:pt x="10474" y="28863"/>
                      <a:pt x="10374" y="28930"/>
                      <a:pt x="10374" y="29130"/>
                    </a:cubicBezTo>
                    <a:cubicBezTo>
                      <a:pt x="10374" y="29397"/>
                      <a:pt x="10508" y="29297"/>
                      <a:pt x="10808" y="29463"/>
                    </a:cubicBezTo>
                    <a:cubicBezTo>
                      <a:pt x="10911" y="29520"/>
                      <a:pt x="10990" y="29546"/>
                      <a:pt x="11063" y="29546"/>
                    </a:cubicBezTo>
                    <a:cubicBezTo>
                      <a:pt x="11204" y="29546"/>
                      <a:pt x="11322" y="29450"/>
                      <a:pt x="11542" y="29297"/>
                    </a:cubicBezTo>
                    <a:cubicBezTo>
                      <a:pt x="11619" y="29250"/>
                      <a:pt x="11668" y="29231"/>
                      <a:pt x="11696" y="29231"/>
                    </a:cubicBezTo>
                    <a:cubicBezTo>
                      <a:pt x="11788" y="29231"/>
                      <a:pt x="11652" y="29443"/>
                      <a:pt x="11575" y="29597"/>
                    </a:cubicBezTo>
                    <a:cubicBezTo>
                      <a:pt x="11509" y="29797"/>
                      <a:pt x="11575" y="29797"/>
                      <a:pt x="11875" y="30030"/>
                    </a:cubicBezTo>
                    <a:cubicBezTo>
                      <a:pt x="12176" y="30297"/>
                      <a:pt x="12176" y="30731"/>
                      <a:pt x="12643" y="30764"/>
                    </a:cubicBezTo>
                    <a:cubicBezTo>
                      <a:pt x="12668" y="30766"/>
                      <a:pt x="12690" y="30767"/>
                      <a:pt x="12709" y="30767"/>
                    </a:cubicBezTo>
                    <a:cubicBezTo>
                      <a:pt x="13028" y="30767"/>
                      <a:pt x="12648" y="30517"/>
                      <a:pt x="12743" y="30297"/>
                    </a:cubicBezTo>
                    <a:cubicBezTo>
                      <a:pt x="12757" y="30263"/>
                      <a:pt x="12778" y="30248"/>
                      <a:pt x="12804" y="30248"/>
                    </a:cubicBezTo>
                    <a:cubicBezTo>
                      <a:pt x="12954" y="30248"/>
                      <a:pt x="13263" y="30760"/>
                      <a:pt x="13377" y="30931"/>
                    </a:cubicBezTo>
                    <a:cubicBezTo>
                      <a:pt x="13437" y="31007"/>
                      <a:pt x="13429" y="31028"/>
                      <a:pt x="13377" y="31028"/>
                    </a:cubicBezTo>
                    <a:cubicBezTo>
                      <a:pt x="13314" y="31028"/>
                      <a:pt x="13189" y="30998"/>
                      <a:pt x="13043" y="30998"/>
                    </a:cubicBezTo>
                    <a:cubicBezTo>
                      <a:pt x="12776" y="30998"/>
                      <a:pt x="12943" y="30998"/>
                      <a:pt x="12709" y="31098"/>
                    </a:cubicBezTo>
                    <a:cubicBezTo>
                      <a:pt x="12509" y="31231"/>
                      <a:pt x="12709" y="31365"/>
                      <a:pt x="12709" y="31598"/>
                    </a:cubicBezTo>
                    <a:cubicBezTo>
                      <a:pt x="12709" y="31801"/>
                      <a:pt x="12760" y="31978"/>
                      <a:pt x="13034" y="31978"/>
                    </a:cubicBezTo>
                    <a:cubicBezTo>
                      <a:pt x="13076" y="31978"/>
                      <a:pt x="13123" y="31974"/>
                      <a:pt x="13176" y="31965"/>
                    </a:cubicBezTo>
                    <a:cubicBezTo>
                      <a:pt x="13200" y="31963"/>
                      <a:pt x="13222" y="31962"/>
                      <a:pt x="13243" y="31962"/>
                    </a:cubicBezTo>
                    <a:cubicBezTo>
                      <a:pt x="13581" y="31962"/>
                      <a:pt x="13610" y="32199"/>
                      <a:pt x="13610" y="32199"/>
                    </a:cubicBezTo>
                    <a:lnTo>
                      <a:pt x="13810" y="32465"/>
                    </a:lnTo>
                    <a:cubicBezTo>
                      <a:pt x="13877" y="32566"/>
                      <a:pt x="13910" y="32699"/>
                      <a:pt x="13944" y="32832"/>
                    </a:cubicBezTo>
                    <a:cubicBezTo>
                      <a:pt x="13944" y="32966"/>
                      <a:pt x="13910" y="32966"/>
                      <a:pt x="14210" y="33233"/>
                    </a:cubicBezTo>
                    <a:cubicBezTo>
                      <a:pt x="14277" y="33299"/>
                      <a:pt x="14369" y="33333"/>
                      <a:pt x="14461" y="33333"/>
                    </a:cubicBezTo>
                    <a:cubicBezTo>
                      <a:pt x="14552" y="33333"/>
                      <a:pt x="14644" y="33299"/>
                      <a:pt x="14711" y="33233"/>
                    </a:cubicBezTo>
                    <a:cubicBezTo>
                      <a:pt x="14978" y="33299"/>
                      <a:pt x="15245" y="33399"/>
                      <a:pt x="15545" y="33466"/>
                    </a:cubicBezTo>
                    <a:cubicBezTo>
                      <a:pt x="15712" y="33466"/>
                      <a:pt x="15611" y="33466"/>
                      <a:pt x="15878" y="33633"/>
                    </a:cubicBezTo>
                    <a:cubicBezTo>
                      <a:pt x="16145" y="33833"/>
                      <a:pt x="15978" y="33900"/>
                      <a:pt x="16045" y="34133"/>
                    </a:cubicBezTo>
                    <a:cubicBezTo>
                      <a:pt x="16067" y="34219"/>
                      <a:pt x="16084" y="34250"/>
                      <a:pt x="16107" y="34250"/>
                    </a:cubicBezTo>
                    <a:cubicBezTo>
                      <a:pt x="16154" y="34250"/>
                      <a:pt x="16220" y="34112"/>
                      <a:pt x="16379" y="34067"/>
                    </a:cubicBezTo>
                    <a:cubicBezTo>
                      <a:pt x="16512" y="34033"/>
                      <a:pt x="16612" y="33967"/>
                      <a:pt x="16646" y="33833"/>
                    </a:cubicBezTo>
                    <a:lnTo>
                      <a:pt x="16579" y="33600"/>
                    </a:lnTo>
                    <a:lnTo>
                      <a:pt x="16345" y="33266"/>
                    </a:lnTo>
                    <a:cubicBezTo>
                      <a:pt x="16345" y="33266"/>
                      <a:pt x="16679" y="33233"/>
                      <a:pt x="16846" y="33166"/>
                    </a:cubicBezTo>
                    <a:cubicBezTo>
                      <a:pt x="16979" y="33133"/>
                      <a:pt x="17046" y="32899"/>
                      <a:pt x="17246" y="32799"/>
                    </a:cubicBezTo>
                    <a:cubicBezTo>
                      <a:pt x="17279" y="32783"/>
                      <a:pt x="17322" y="32775"/>
                      <a:pt x="17372" y="32775"/>
                    </a:cubicBezTo>
                    <a:cubicBezTo>
                      <a:pt x="17626" y="32775"/>
                      <a:pt x="18047" y="32971"/>
                      <a:pt x="18047" y="33166"/>
                    </a:cubicBezTo>
                    <a:cubicBezTo>
                      <a:pt x="18080" y="33366"/>
                      <a:pt x="18080" y="33566"/>
                      <a:pt x="18113" y="33733"/>
                    </a:cubicBezTo>
                    <a:cubicBezTo>
                      <a:pt x="18180" y="33900"/>
                      <a:pt x="18413" y="34033"/>
                      <a:pt x="18480" y="34200"/>
                    </a:cubicBezTo>
                    <a:cubicBezTo>
                      <a:pt x="18514" y="34333"/>
                      <a:pt x="18714" y="34600"/>
                      <a:pt x="18647" y="34734"/>
                    </a:cubicBezTo>
                    <a:cubicBezTo>
                      <a:pt x="18547" y="34834"/>
                      <a:pt x="18814" y="34967"/>
                      <a:pt x="18680" y="35134"/>
                    </a:cubicBezTo>
                    <a:cubicBezTo>
                      <a:pt x="18514" y="35301"/>
                      <a:pt x="18747" y="35801"/>
                      <a:pt x="18580" y="36068"/>
                    </a:cubicBezTo>
                    <a:cubicBezTo>
                      <a:pt x="18413" y="36335"/>
                      <a:pt x="18647" y="36468"/>
                      <a:pt x="18647" y="36769"/>
                    </a:cubicBezTo>
                    <a:cubicBezTo>
                      <a:pt x="18614" y="37035"/>
                      <a:pt x="18480" y="37269"/>
                      <a:pt x="18247" y="37402"/>
                    </a:cubicBezTo>
                    <a:cubicBezTo>
                      <a:pt x="18147" y="37436"/>
                      <a:pt x="17646" y="37436"/>
                      <a:pt x="17613" y="37736"/>
                    </a:cubicBezTo>
                    <a:cubicBezTo>
                      <a:pt x="17546" y="38003"/>
                      <a:pt x="17346" y="38003"/>
                      <a:pt x="17346" y="38003"/>
                    </a:cubicBezTo>
                    <a:cubicBezTo>
                      <a:pt x="17346" y="38069"/>
                      <a:pt x="17346" y="38136"/>
                      <a:pt x="17346" y="38203"/>
                    </a:cubicBezTo>
                    <a:cubicBezTo>
                      <a:pt x="17379" y="38303"/>
                      <a:pt x="17346" y="38336"/>
                      <a:pt x="17213" y="38503"/>
                    </a:cubicBezTo>
                    <a:cubicBezTo>
                      <a:pt x="17146" y="38587"/>
                      <a:pt x="17104" y="38603"/>
                      <a:pt x="17017" y="38603"/>
                    </a:cubicBezTo>
                    <a:cubicBezTo>
                      <a:pt x="16958" y="38603"/>
                      <a:pt x="16880" y="38596"/>
                      <a:pt x="16759" y="38596"/>
                    </a:cubicBezTo>
                    <a:cubicBezTo>
                      <a:pt x="16699" y="38596"/>
                      <a:pt x="16629" y="38598"/>
                      <a:pt x="16545" y="38603"/>
                    </a:cubicBezTo>
                    <a:cubicBezTo>
                      <a:pt x="16078" y="38637"/>
                      <a:pt x="16412" y="38637"/>
                      <a:pt x="16612" y="38970"/>
                    </a:cubicBezTo>
                    <a:cubicBezTo>
                      <a:pt x="16722" y="39126"/>
                      <a:pt x="16714" y="39158"/>
                      <a:pt x="16665" y="39158"/>
                    </a:cubicBezTo>
                    <a:cubicBezTo>
                      <a:pt x="16630" y="39158"/>
                      <a:pt x="16577" y="39143"/>
                      <a:pt x="16528" y="39143"/>
                    </a:cubicBezTo>
                    <a:cubicBezTo>
                      <a:pt x="16496" y="39143"/>
                      <a:pt x="16466" y="39149"/>
                      <a:pt x="16445" y="39170"/>
                    </a:cubicBezTo>
                    <a:cubicBezTo>
                      <a:pt x="16345" y="39237"/>
                      <a:pt x="16312" y="39404"/>
                      <a:pt x="16212" y="39637"/>
                    </a:cubicBezTo>
                    <a:cubicBezTo>
                      <a:pt x="16078" y="39837"/>
                      <a:pt x="16045" y="39671"/>
                      <a:pt x="16078" y="39871"/>
                    </a:cubicBezTo>
                    <a:cubicBezTo>
                      <a:pt x="16145" y="40104"/>
                      <a:pt x="16112" y="40371"/>
                      <a:pt x="15978" y="40571"/>
                    </a:cubicBezTo>
                    <a:cubicBezTo>
                      <a:pt x="15812" y="40871"/>
                      <a:pt x="15912" y="40805"/>
                      <a:pt x="16045" y="40938"/>
                    </a:cubicBezTo>
                    <a:cubicBezTo>
                      <a:pt x="16179" y="41105"/>
                      <a:pt x="16212" y="40938"/>
                      <a:pt x="16579" y="41172"/>
                    </a:cubicBezTo>
                    <a:cubicBezTo>
                      <a:pt x="16912" y="41405"/>
                      <a:pt x="16646" y="41605"/>
                      <a:pt x="16412" y="41605"/>
                    </a:cubicBezTo>
                    <a:cubicBezTo>
                      <a:pt x="16179" y="41605"/>
                      <a:pt x="16412" y="41605"/>
                      <a:pt x="16179" y="41772"/>
                    </a:cubicBezTo>
                    <a:cubicBezTo>
                      <a:pt x="15945" y="41939"/>
                      <a:pt x="16078" y="41872"/>
                      <a:pt x="15678" y="42339"/>
                    </a:cubicBezTo>
                    <a:cubicBezTo>
                      <a:pt x="15311" y="42773"/>
                      <a:pt x="15611" y="42539"/>
                      <a:pt x="15912" y="42906"/>
                    </a:cubicBezTo>
                    <a:cubicBezTo>
                      <a:pt x="16179" y="43307"/>
                      <a:pt x="15978" y="43373"/>
                      <a:pt x="15812" y="43440"/>
                    </a:cubicBezTo>
                    <a:cubicBezTo>
                      <a:pt x="15645" y="43507"/>
                      <a:pt x="16112" y="43640"/>
                      <a:pt x="16679" y="44040"/>
                    </a:cubicBezTo>
                    <a:cubicBezTo>
                      <a:pt x="17246" y="44474"/>
                      <a:pt x="16879" y="44174"/>
                      <a:pt x="16979" y="44474"/>
                    </a:cubicBezTo>
                    <a:cubicBezTo>
                      <a:pt x="17079" y="44774"/>
                      <a:pt x="17046" y="44607"/>
                      <a:pt x="17413" y="44908"/>
                    </a:cubicBezTo>
                    <a:cubicBezTo>
                      <a:pt x="17746" y="45208"/>
                      <a:pt x="18013" y="46209"/>
                      <a:pt x="18247" y="46442"/>
                    </a:cubicBezTo>
                    <a:cubicBezTo>
                      <a:pt x="18413" y="46609"/>
                      <a:pt x="18547" y="46876"/>
                      <a:pt x="18547" y="47143"/>
                    </a:cubicBezTo>
                    <a:cubicBezTo>
                      <a:pt x="18547" y="47376"/>
                      <a:pt x="18547" y="47376"/>
                      <a:pt x="18747" y="47376"/>
                    </a:cubicBezTo>
                    <a:cubicBezTo>
                      <a:pt x="18947" y="47376"/>
                      <a:pt x="19147" y="47810"/>
                      <a:pt x="19414" y="48110"/>
                    </a:cubicBezTo>
                    <a:cubicBezTo>
                      <a:pt x="19714" y="48444"/>
                      <a:pt x="19748" y="48510"/>
                      <a:pt x="19748" y="48710"/>
                    </a:cubicBezTo>
                    <a:cubicBezTo>
                      <a:pt x="19748" y="48911"/>
                      <a:pt x="19681" y="49011"/>
                      <a:pt x="19748" y="49211"/>
                    </a:cubicBezTo>
                    <a:cubicBezTo>
                      <a:pt x="19814" y="49378"/>
                      <a:pt x="20115" y="49544"/>
                      <a:pt x="20615" y="49911"/>
                    </a:cubicBezTo>
                    <a:cubicBezTo>
                      <a:pt x="21149" y="50378"/>
                      <a:pt x="21783" y="50712"/>
                      <a:pt x="22450" y="50912"/>
                    </a:cubicBezTo>
                    <a:cubicBezTo>
                      <a:pt x="23584" y="51346"/>
                      <a:pt x="22683" y="51112"/>
                      <a:pt x="23150" y="51346"/>
                    </a:cubicBezTo>
                    <a:cubicBezTo>
                      <a:pt x="23584" y="51579"/>
                      <a:pt x="23184" y="51512"/>
                      <a:pt x="23284" y="51612"/>
                    </a:cubicBezTo>
                    <a:cubicBezTo>
                      <a:pt x="23384" y="51746"/>
                      <a:pt x="23684" y="51713"/>
                      <a:pt x="23917" y="51879"/>
                    </a:cubicBezTo>
                    <a:cubicBezTo>
                      <a:pt x="23984" y="51913"/>
                      <a:pt x="24051" y="51946"/>
                      <a:pt x="24118" y="52013"/>
                    </a:cubicBezTo>
                    <a:cubicBezTo>
                      <a:pt x="24151" y="52046"/>
                      <a:pt x="24151" y="52079"/>
                      <a:pt x="24184" y="52180"/>
                    </a:cubicBezTo>
                    <a:cubicBezTo>
                      <a:pt x="24218" y="52346"/>
                      <a:pt x="24251" y="52446"/>
                      <a:pt x="24351" y="52947"/>
                    </a:cubicBezTo>
                    <a:cubicBezTo>
                      <a:pt x="24384" y="53180"/>
                      <a:pt x="24418" y="53447"/>
                      <a:pt x="24418" y="53681"/>
                    </a:cubicBezTo>
                    <a:cubicBezTo>
                      <a:pt x="24451" y="54181"/>
                      <a:pt x="24384" y="53948"/>
                      <a:pt x="24318" y="54448"/>
                    </a:cubicBezTo>
                    <a:cubicBezTo>
                      <a:pt x="24218" y="54982"/>
                      <a:pt x="24284" y="55182"/>
                      <a:pt x="24084" y="55349"/>
                    </a:cubicBezTo>
                    <a:cubicBezTo>
                      <a:pt x="23884" y="55515"/>
                      <a:pt x="23951" y="55549"/>
                      <a:pt x="24084" y="55649"/>
                    </a:cubicBezTo>
                    <a:cubicBezTo>
                      <a:pt x="24218" y="55782"/>
                      <a:pt x="24118" y="55882"/>
                      <a:pt x="24218" y="56283"/>
                    </a:cubicBezTo>
                    <a:cubicBezTo>
                      <a:pt x="24284" y="56683"/>
                      <a:pt x="24318" y="56850"/>
                      <a:pt x="24218" y="56983"/>
                    </a:cubicBezTo>
                    <a:cubicBezTo>
                      <a:pt x="24118" y="57150"/>
                      <a:pt x="24318" y="57283"/>
                      <a:pt x="24151" y="57483"/>
                    </a:cubicBezTo>
                    <a:cubicBezTo>
                      <a:pt x="24017" y="57717"/>
                      <a:pt x="24051" y="57750"/>
                      <a:pt x="24084" y="57984"/>
                    </a:cubicBezTo>
                    <a:cubicBezTo>
                      <a:pt x="24118" y="58251"/>
                      <a:pt x="24051" y="58384"/>
                      <a:pt x="23817" y="58718"/>
                    </a:cubicBezTo>
                    <a:cubicBezTo>
                      <a:pt x="23617" y="59085"/>
                      <a:pt x="23851" y="59085"/>
                      <a:pt x="23851" y="59518"/>
                    </a:cubicBezTo>
                    <a:cubicBezTo>
                      <a:pt x="23884" y="59918"/>
                      <a:pt x="23617" y="59885"/>
                      <a:pt x="23684" y="60185"/>
                    </a:cubicBezTo>
                    <a:cubicBezTo>
                      <a:pt x="23751" y="60419"/>
                      <a:pt x="23817" y="60652"/>
                      <a:pt x="23884" y="60919"/>
                    </a:cubicBezTo>
                    <a:cubicBezTo>
                      <a:pt x="23917" y="61219"/>
                      <a:pt x="23884" y="61219"/>
                      <a:pt x="23784" y="61486"/>
                    </a:cubicBezTo>
                    <a:cubicBezTo>
                      <a:pt x="23717" y="61786"/>
                      <a:pt x="23617" y="62287"/>
                      <a:pt x="23550" y="62454"/>
                    </a:cubicBezTo>
                    <a:cubicBezTo>
                      <a:pt x="23484" y="62687"/>
                      <a:pt x="23417" y="62887"/>
                      <a:pt x="23317" y="63087"/>
                    </a:cubicBezTo>
                    <a:cubicBezTo>
                      <a:pt x="23184" y="63421"/>
                      <a:pt x="23117" y="63187"/>
                      <a:pt x="23117" y="63421"/>
                    </a:cubicBezTo>
                    <a:cubicBezTo>
                      <a:pt x="23117" y="63621"/>
                      <a:pt x="23083" y="63521"/>
                      <a:pt x="22950" y="63621"/>
                    </a:cubicBezTo>
                    <a:cubicBezTo>
                      <a:pt x="22817" y="63721"/>
                      <a:pt x="22850" y="63688"/>
                      <a:pt x="22917" y="63921"/>
                    </a:cubicBezTo>
                    <a:cubicBezTo>
                      <a:pt x="22983" y="64121"/>
                      <a:pt x="23050" y="64288"/>
                      <a:pt x="23117" y="64455"/>
                    </a:cubicBezTo>
                    <a:cubicBezTo>
                      <a:pt x="23150" y="64555"/>
                      <a:pt x="23184" y="64622"/>
                      <a:pt x="23217" y="64722"/>
                    </a:cubicBezTo>
                    <a:lnTo>
                      <a:pt x="23083" y="64955"/>
                    </a:lnTo>
                    <a:cubicBezTo>
                      <a:pt x="23050" y="65022"/>
                      <a:pt x="22983" y="65122"/>
                      <a:pt x="22917" y="65189"/>
                    </a:cubicBezTo>
                    <a:cubicBezTo>
                      <a:pt x="22783" y="65322"/>
                      <a:pt x="22850" y="65456"/>
                      <a:pt x="22917" y="65589"/>
                    </a:cubicBezTo>
                    <a:cubicBezTo>
                      <a:pt x="22983" y="65756"/>
                      <a:pt x="22917" y="65656"/>
                      <a:pt x="22917" y="65889"/>
                    </a:cubicBezTo>
                    <a:cubicBezTo>
                      <a:pt x="22917" y="66023"/>
                      <a:pt x="22917" y="66123"/>
                      <a:pt x="22850" y="66223"/>
                    </a:cubicBezTo>
                    <a:cubicBezTo>
                      <a:pt x="22817" y="66356"/>
                      <a:pt x="22717" y="66456"/>
                      <a:pt x="22650" y="66523"/>
                    </a:cubicBezTo>
                    <a:cubicBezTo>
                      <a:pt x="22516" y="66690"/>
                      <a:pt x="22616" y="66623"/>
                      <a:pt x="22650" y="66690"/>
                    </a:cubicBezTo>
                    <a:cubicBezTo>
                      <a:pt x="22661" y="66723"/>
                      <a:pt x="22679" y="66734"/>
                      <a:pt x="22705" y="66734"/>
                    </a:cubicBezTo>
                    <a:cubicBezTo>
                      <a:pt x="22757" y="66734"/>
                      <a:pt x="22839" y="66690"/>
                      <a:pt x="22950" y="66690"/>
                    </a:cubicBezTo>
                    <a:cubicBezTo>
                      <a:pt x="23117" y="66690"/>
                      <a:pt x="23017" y="66657"/>
                      <a:pt x="23050" y="66623"/>
                    </a:cubicBezTo>
                    <a:cubicBezTo>
                      <a:pt x="23083" y="66523"/>
                      <a:pt x="23150" y="66423"/>
                      <a:pt x="23184" y="66323"/>
                    </a:cubicBezTo>
                    <a:cubicBezTo>
                      <a:pt x="23217" y="66156"/>
                      <a:pt x="23284" y="65989"/>
                      <a:pt x="23384" y="65856"/>
                    </a:cubicBezTo>
                    <a:cubicBezTo>
                      <a:pt x="23428" y="65778"/>
                      <a:pt x="23473" y="65752"/>
                      <a:pt x="23512" y="65752"/>
                    </a:cubicBezTo>
                    <a:cubicBezTo>
                      <a:pt x="23591" y="65752"/>
                      <a:pt x="23651" y="65856"/>
                      <a:pt x="23651" y="65856"/>
                    </a:cubicBezTo>
                    <a:lnTo>
                      <a:pt x="23651" y="66223"/>
                    </a:lnTo>
                    <a:cubicBezTo>
                      <a:pt x="23651" y="66223"/>
                      <a:pt x="23584" y="66356"/>
                      <a:pt x="23484" y="66557"/>
                    </a:cubicBezTo>
                    <a:cubicBezTo>
                      <a:pt x="23417" y="66757"/>
                      <a:pt x="23417" y="66690"/>
                      <a:pt x="23450" y="66923"/>
                    </a:cubicBezTo>
                    <a:cubicBezTo>
                      <a:pt x="23450" y="67157"/>
                      <a:pt x="23417" y="67257"/>
                      <a:pt x="23417" y="67524"/>
                    </a:cubicBezTo>
                    <a:cubicBezTo>
                      <a:pt x="23417" y="67791"/>
                      <a:pt x="23317" y="67791"/>
                      <a:pt x="23250" y="67791"/>
                    </a:cubicBezTo>
                    <a:cubicBezTo>
                      <a:pt x="23217" y="67791"/>
                      <a:pt x="23150" y="67724"/>
                      <a:pt x="23083" y="67591"/>
                    </a:cubicBezTo>
                    <a:cubicBezTo>
                      <a:pt x="23050" y="67491"/>
                      <a:pt x="23017" y="67390"/>
                      <a:pt x="22950" y="67290"/>
                    </a:cubicBezTo>
                    <a:cubicBezTo>
                      <a:pt x="22934" y="67259"/>
                      <a:pt x="22926" y="67246"/>
                      <a:pt x="22921" y="67246"/>
                    </a:cubicBezTo>
                    <a:cubicBezTo>
                      <a:pt x="22906" y="67246"/>
                      <a:pt x="22926" y="67381"/>
                      <a:pt x="22850" y="67457"/>
                    </a:cubicBezTo>
                    <a:cubicBezTo>
                      <a:pt x="22750" y="67557"/>
                      <a:pt x="22717" y="67557"/>
                      <a:pt x="22683" y="67724"/>
                    </a:cubicBezTo>
                    <a:cubicBezTo>
                      <a:pt x="22650" y="67857"/>
                      <a:pt x="22550" y="67891"/>
                      <a:pt x="22350" y="67891"/>
                    </a:cubicBezTo>
                    <a:lnTo>
                      <a:pt x="21582" y="67891"/>
                    </a:lnTo>
                    <a:cubicBezTo>
                      <a:pt x="21182" y="67891"/>
                      <a:pt x="21749" y="67924"/>
                      <a:pt x="21983" y="67991"/>
                    </a:cubicBezTo>
                    <a:cubicBezTo>
                      <a:pt x="22081" y="68033"/>
                      <a:pt x="22178" y="68051"/>
                      <a:pt x="22274" y="68051"/>
                    </a:cubicBezTo>
                    <a:cubicBezTo>
                      <a:pt x="22406" y="68051"/>
                      <a:pt x="22534" y="68016"/>
                      <a:pt x="22650" y="67958"/>
                    </a:cubicBezTo>
                    <a:cubicBezTo>
                      <a:pt x="22702" y="67937"/>
                      <a:pt x="22731" y="67929"/>
                      <a:pt x="22749" y="67929"/>
                    </a:cubicBezTo>
                    <a:cubicBezTo>
                      <a:pt x="22788" y="67929"/>
                      <a:pt x="22771" y="67968"/>
                      <a:pt x="22817" y="67991"/>
                    </a:cubicBezTo>
                    <a:cubicBezTo>
                      <a:pt x="22917" y="68024"/>
                      <a:pt x="23017" y="68024"/>
                      <a:pt x="23117" y="68024"/>
                    </a:cubicBezTo>
                    <a:cubicBezTo>
                      <a:pt x="23284" y="68024"/>
                      <a:pt x="23184" y="68158"/>
                      <a:pt x="23083" y="68158"/>
                    </a:cubicBezTo>
                    <a:cubicBezTo>
                      <a:pt x="22950" y="68191"/>
                      <a:pt x="22950" y="68224"/>
                      <a:pt x="22917" y="68324"/>
                    </a:cubicBezTo>
                    <a:cubicBezTo>
                      <a:pt x="22883" y="68391"/>
                      <a:pt x="23017" y="68458"/>
                      <a:pt x="23017" y="68458"/>
                    </a:cubicBezTo>
                    <a:cubicBezTo>
                      <a:pt x="23017" y="68458"/>
                      <a:pt x="22983" y="68591"/>
                      <a:pt x="22917" y="68591"/>
                    </a:cubicBezTo>
                    <a:cubicBezTo>
                      <a:pt x="22850" y="68558"/>
                      <a:pt x="22817" y="68558"/>
                      <a:pt x="22717" y="68525"/>
                    </a:cubicBezTo>
                    <a:cubicBezTo>
                      <a:pt x="22616" y="68525"/>
                      <a:pt x="22550" y="68558"/>
                      <a:pt x="22450" y="68625"/>
                    </a:cubicBezTo>
                    <a:cubicBezTo>
                      <a:pt x="22416" y="68658"/>
                      <a:pt x="22550" y="68791"/>
                      <a:pt x="22550" y="68791"/>
                    </a:cubicBezTo>
                    <a:cubicBezTo>
                      <a:pt x="22616" y="68791"/>
                      <a:pt x="22683" y="68758"/>
                      <a:pt x="22750" y="68725"/>
                    </a:cubicBezTo>
                    <a:cubicBezTo>
                      <a:pt x="22756" y="68723"/>
                      <a:pt x="22762" y="68722"/>
                      <a:pt x="22768" y="68722"/>
                    </a:cubicBezTo>
                    <a:cubicBezTo>
                      <a:pt x="22880" y="68722"/>
                      <a:pt x="22853" y="69027"/>
                      <a:pt x="22917" y="69058"/>
                    </a:cubicBezTo>
                    <a:cubicBezTo>
                      <a:pt x="22983" y="69092"/>
                      <a:pt x="22950" y="69392"/>
                      <a:pt x="22950" y="69392"/>
                    </a:cubicBezTo>
                    <a:cubicBezTo>
                      <a:pt x="22983" y="69359"/>
                      <a:pt x="23017" y="69325"/>
                      <a:pt x="23050" y="69292"/>
                    </a:cubicBezTo>
                    <a:cubicBezTo>
                      <a:pt x="23117" y="69325"/>
                      <a:pt x="23184" y="69325"/>
                      <a:pt x="23250" y="69359"/>
                    </a:cubicBezTo>
                    <a:lnTo>
                      <a:pt x="23250" y="69459"/>
                    </a:lnTo>
                    <a:lnTo>
                      <a:pt x="23050" y="69559"/>
                    </a:lnTo>
                    <a:cubicBezTo>
                      <a:pt x="22950" y="69592"/>
                      <a:pt x="23050" y="69592"/>
                      <a:pt x="23050" y="69625"/>
                    </a:cubicBezTo>
                    <a:cubicBezTo>
                      <a:pt x="23050" y="69637"/>
                      <a:pt x="23072" y="69640"/>
                      <a:pt x="23102" y="69640"/>
                    </a:cubicBezTo>
                    <a:cubicBezTo>
                      <a:pt x="23161" y="69640"/>
                      <a:pt x="23250" y="69625"/>
                      <a:pt x="23250" y="69625"/>
                    </a:cubicBezTo>
                    <a:cubicBezTo>
                      <a:pt x="23350" y="69659"/>
                      <a:pt x="23450" y="69692"/>
                      <a:pt x="23517" y="69725"/>
                    </a:cubicBezTo>
                    <a:cubicBezTo>
                      <a:pt x="23617" y="69792"/>
                      <a:pt x="23817" y="69926"/>
                      <a:pt x="23817" y="69926"/>
                    </a:cubicBezTo>
                    <a:cubicBezTo>
                      <a:pt x="23817" y="69926"/>
                      <a:pt x="23817" y="70126"/>
                      <a:pt x="23717" y="70126"/>
                    </a:cubicBezTo>
                    <a:cubicBezTo>
                      <a:pt x="23617" y="70092"/>
                      <a:pt x="23617" y="70059"/>
                      <a:pt x="23584" y="70026"/>
                    </a:cubicBezTo>
                    <a:cubicBezTo>
                      <a:pt x="23517" y="70026"/>
                      <a:pt x="23584" y="70126"/>
                      <a:pt x="23517" y="70192"/>
                    </a:cubicBezTo>
                    <a:cubicBezTo>
                      <a:pt x="23484" y="70226"/>
                      <a:pt x="23484" y="70293"/>
                      <a:pt x="23517" y="70326"/>
                    </a:cubicBezTo>
                    <a:lnTo>
                      <a:pt x="23917" y="70459"/>
                    </a:lnTo>
                    <a:lnTo>
                      <a:pt x="24284" y="70626"/>
                    </a:lnTo>
                    <a:lnTo>
                      <a:pt x="24585" y="70593"/>
                    </a:lnTo>
                    <a:lnTo>
                      <a:pt x="24818" y="70493"/>
                    </a:lnTo>
                    <a:lnTo>
                      <a:pt x="24918" y="70593"/>
                    </a:lnTo>
                    <a:cubicBezTo>
                      <a:pt x="24918" y="70659"/>
                      <a:pt x="24885" y="70726"/>
                      <a:pt x="24885" y="70793"/>
                    </a:cubicBezTo>
                    <a:cubicBezTo>
                      <a:pt x="24885" y="70826"/>
                      <a:pt x="25285" y="70960"/>
                      <a:pt x="25285" y="70960"/>
                    </a:cubicBezTo>
                    <a:cubicBezTo>
                      <a:pt x="25418" y="70993"/>
                      <a:pt x="25519" y="70993"/>
                      <a:pt x="25652" y="71026"/>
                    </a:cubicBezTo>
                    <a:cubicBezTo>
                      <a:pt x="25667" y="71031"/>
                      <a:pt x="25685" y="71033"/>
                      <a:pt x="25706" y="71033"/>
                    </a:cubicBezTo>
                    <a:cubicBezTo>
                      <a:pt x="25785" y="71033"/>
                      <a:pt x="25901" y="71003"/>
                      <a:pt x="26011" y="71003"/>
                    </a:cubicBezTo>
                    <a:cubicBezTo>
                      <a:pt x="26061" y="71003"/>
                      <a:pt x="26109" y="71009"/>
                      <a:pt x="26152" y="71026"/>
                    </a:cubicBezTo>
                    <a:cubicBezTo>
                      <a:pt x="26252" y="71043"/>
                      <a:pt x="26344" y="71051"/>
                      <a:pt x="26432" y="71051"/>
                    </a:cubicBezTo>
                    <a:cubicBezTo>
                      <a:pt x="26519" y="71051"/>
                      <a:pt x="26603" y="71043"/>
                      <a:pt x="26686" y="71026"/>
                    </a:cubicBezTo>
                    <a:lnTo>
                      <a:pt x="27286" y="70960"/>
                    </a:lnTo>
                    <a:cubicBezTo>
                      <a:pt x="27353" y="70960"/>
                      <a:pt x="27420" y="70926"/>
                      <a:pt x="27487" y="70893"/>
                    </a:cubicBezTo>
                    <a:cubicBezTo>
                      <a:pt x="27553" y="70860"/>
                      <a:pt x="27253" y="70826"/>
                      <a:pt x="27153" y="70760"/>
                    </a:cubicBezTo>
                    <a:cubicBezTo>
                      <a:pt x="27020" y="70693"/>
                      <a:pt x="26886" y="70659"/>
                      <a:pt x="26753" y="70593"/>
                    </a:cubicBezTo>
                    <a:cubicBezTo>
                      <a:pt x="26738" y="70588"/>
                      <a:pt x="26723" y="70586"/>
                      <a:pt x="26708" y="70586"/>
                    </a:cubicBezTo>
                    <a:cubicBezTo>
                      <a:pt x="26649" y="70586"/>
                      <a:pt x="26593" y="70616"/>
                      <a:pt x="26545" y="70616"/>
                    </a:cubicBezTo>
                    <a:cubicBezTo>
                      <a:pt x="26523" y="70616"/>
                      <a:pt x="26503" y="70610"/>
                      <a:pt x="26486" y="70593"/>
                    </a:cubicBezTo>
                    <a:cubicBezTo>
                      <a:pt x="26419" y="70493"/>
                      <a:pt x="26352" y="70426"/>
                      <a:pt x="26286" y="70326"/>
                    </a:cubicBezTo>
                    <a:cubicBezTo>
                      <a:pt x="26186" y="70192"/>
                      <a:pt x="26086" y="70026"/>
                      <a:pt x="25986" y="69926"/>
                    </a:cubicBezTo>
                    <a:cubicBezTo>
                      <a:pt x="25852" y="69792"/>
                      <a:pt x="25752" y="69659"/>
                      <a:pt x="25919" y="69525"/>
                    </a:cubicBezTo>
                    <a:cubicBezTo>
                      <a:pt x="26008" y="69436"/>
                      <a:pt x="26008" y="69422"/>
                      <a:pt x="26097" y="69422"/>
                    </a:cubicBezTo>
                    <a:cubicBezTo>
                      <a:pt x="26141" y="69422"/>
                      <a:pt x="26208" y="69425"/>
                      <a:pt x="26319" y="69425"/>
                    </a:cubicBezTo>
                    <a:cubicBezTo>
                      <a:pt x="26653" y="69392"/>
                      <a:pt x="26553" y="69359"/>
                      <a:pt x="26586" y="69158"/>
                    </a:cubicBezTo>
                    <a:cubicBezTo>
                      <a:pt x="26586" y="68958"/>
                      <a:pt x="26586" y="68958"/>
                      <a:pt x="26920" y="68825"/>
                    </a:cubicBezTo>
                    <a:cubicBezTo>
                      <a:pt x="27220" y="68691"/>
                      <a:pt x="27286" y="68725"/>
                      <a:pt x="27587" y="68258"/>
                    </a:cubicBezTo>
                    <a:cubicBezTo>
                      <a:pt x="27715" y="68058"/>
                      <a:pt x="27728" y="67999"/>
                      <a:pt x="27695" y="67999"/>
                    </a:cubicBezTo>
                    <a:cubicBezTo>
                      <a:pt x="27650" y="67999"/>
                      <a:pt x="27525" y="68105"/>
                      <a:pt x="27487" y="68124"/>
                    </a:cubicBezTo>
                    <a:cubicBezTo>
                      <a:pt x="27470" y="68141"/>
                      <a:pt x="27395" y="68174"/>
                      <a:pt x="27278" y="68174"/>
                    </a:cubicBezTo>
                    <a:cubicBezTo>
                      <a:pt x="27161" y="68174"/>
                      <a:pt x="27003" y="68141"/>
                      <a:pt x="26819" y="68024"/>
                    </a:cubicBezTo>
                    <a:cubicBezTo>
                      <a:pt x="26419" y="67791"/>
                      <a:pt x="26686" y="67791"/>
                      <a:pt x="26819" y="67591"/>
                    </a:cubicBezTo>
                    <a:cubicBezTo>
                      <a:pt x="26920" y="67390"/>
                      <a:pt x="27220" y="67390"/>
                      <a:pt x="27553" y="67357"/>
                    </a:cubicBezTo>
                    <a:cubicBezTo>
                      <a:pt x="27920" y="67357"/>
                      <a:pt x="27620" y="67257"/>
                      <a:pt x="27787" y="67124"/>
                    </a:cubicBezTo>
                    <a:cubicBezTo>
                      <a:pt x="27954" y="67024"/>
                      <a:pt x="27887" y="67090"/>
                      <a:pt x="27954" y="66890"/>
                    </a:cubicBezTo>
                    <a:cubicBezTo>
                      <a:pt x="27987" y="66690"/>
                      <a:pt x="27954" y="66657"/>
                      <a:pt x="28254" y="66523"/>
                    </a:cubicBezTo>
                    <a:cubicBezTo>
                      <a:pt x="28554" y="66423"/>
                      <a:pt x="28087" y="66323"/>
                      <a:pt x="28120" y="66190"/>
                    </a:cubicBezTo>
                    <a:cubicBezTo>
                      <a:pt x="28187" y="66056"/>
                      <a:pt x="27987" y="66156"/>
                      <a:pt x="28054" y="65856"/>
                    </a:cubicBezTo>
                    <a:cubicBezTo>
                      <a:pt x="28120" y="65556"/>
                      <a:pt x="27854" y="65789"/>
                      <a:pt x="27987" y="65422"/>
                    </a:cubicBezTo>
                    <a:cubicBezTo>
                      <a:pt x="28022" y="65325"/>
                      <a:pt x="28065" y="65289"/>
                      <a:pt x="28123" y="65289"/>
                    </a:cubicBezTo>
                    <a:cubicBezTo>
                      <a:pt x="28285" y="65289"/>
                      <a:pt x="28567" y="65565"/>
                      <a:pt x="29154" y="65589"/>
                    </a:cubicBezTo>
                    <a:cubicBezTo>
                      <a:pt x="29955" y="65589"/>
                      <a:pt x="29755" y="65356"/>
                      <a:pt x="29755" y="65356"/>
                    </a:cubicBezTo>
                    <a:cubicBezTo>
                      <a:pt x="29755" y="65356"/>
                      <a:pt x="29388" y="65055"/>
                      <a:pt x="29621" y="64889"/>
                    </a:cubicBezTo>
                    <a:cubicBezTo>
                      <a:pt x="29855" y="64722"/>
                      <a:pt x="29621" y="64622"/>
                      <a:pt x="29621" y="64322"/>
                    </a:cubicBezTo>
                    <a:cubicBezTo>
                      <a:pt x="29621" y="64226"/>
                      <a:pt x="29638" y="64192"/>
                      <a:pt x="29673" y="64192"/>
                    </a:cubicBezTo>
                    <a:cubicBezTo>
                      <a:pt x="29747" y="64192"/>
                      <a:pt x="29905" y="64353"/>
                      <a:pt x="30155" y="64422"/>
                    </a:cubicBezTo>
                    <a:cubicBezTo>
                      <a:pt x="30274" y="64443"/>
                      <a:pt x="30399" y="64461"/>
                      <a:pt x="30556" y="64461"/>
                    </a:cubicBezTo>
                    <a:cubicBezTo>
                      <a:pt x="30885" y="64461"/>
                      <a:pt x="31354" y="64382"/>
                      <a:pt x="32190" y="64088"/>
                    </a:cubicBezTo>
                    <a:cubicBezTo>
                      <a:pt x="33391" y="63688"/>
                      <a:pt x="33357" y="63154"/>
                      <a:pt x="33157" y="63121"/>
                    </a:cubicBezTo>
                    <a:cubicBezTo>
                      <a:pt x="32957" y="63087"/>
                      <a:pt x="32824" y="63121"/>
                      <a:pt x="32991" y="62954"/>
                    </a:cubicBezTo>
                    <a:cubicBezTo>
                      <a:pt x="33157" y="62787"/>
                      <a:pt x="32991" y="62687"/>
                      <a:pt x="32924" y="62554"/>
                    </a:cubicBezTo>
                    <a:cubicBezTo>
                      <a:pt x="32857" y="62454"/>
                      <a:pt x="32323" y="62187"/>
                      <a:pt x="32323" y="62153"/>
                    </a:cubicBezTo>
                    <a:cubicBezTo>
                      <a:pt x="32294" y="62094"/>
                      <a:pt x="32317" y="61981"/>
                      <a:pt x="32417" y="61981"/>
                    </a:cubicBezTo>
                    <a:cubicBezTo>
                      <a:pt x="32429" y="61981"/>
                      <a:pt x="32442" y="61983"/>
                      <a:pt x="32457" y="61987"/>
                    </a:cubicBezTo>
                    <a:cubicBezTo>
                      <a:pt x="32590" y="61987"/>
                      <a:pt x="33324" y="62287"/>
                      <a:pt x="33324" y="62287"/>
                    </a:cubicBezTo>
                    <a:cubicBezTo>
                      <a:pt x="33324" y="62287"/>
                      <a:pt x="33958" y="62387"/>
                      <a:pt x="34392" y="62387"/>
                    </a:cubicBezTo>
                    <a:cubicBezTo>
                      <a:pt x="34452" y="62392"/>
                      <a:pt x="34505" y="62395"/>
                      <a:pt x="34553" y="62395"/>
                    </a:cubicBezTo>
                    <a:cubicBezTo>
                      <a:pt x="34818" y="62395"/>
                      <a:pt x="34909" y="62308"/>
                      <a:pt x="35192" y="62053"/>
                    </a:cubicBezTo>
                    <a:cubicBezTo>
                      <a:pt x="35326" y="61920"/>
                      <a:pt x="35459" y="61786"/>
                      <a:pt x="35592" y="61620"/>
                    </a:cubicBezTo>
                    <a:cubicBezTo>
                      <a:pt x="35859" y="61353"/>
                      <a:pt x="36126" y="61086"/>
                      <a:pt x="36426" y="60852"/>
                    </a:cubicBezTo>
                    <a:cubicBezTo>
                      <a:pt x="36526" y="60752"/>
                      <a:pt x="36660" y="60652"/>
                      <a:pt x="36793" y="60586"/>
                    </a:cubicBezTo>
                    <a:cubicBezTo>
                      <a:pt x="36827" y="60552"/>
                      <a:pt x="36827" y="60486"/>
                      <a:pt x="36860" y="60385"/>
                    </a:cubicBezTo>
                    <a:cubicBezTo>
                      <a:pt x="36860" y="60285"/>
                      <a:pt x="36993" y="60185"/>
                      <a:pt x="36993" y="60185"/>
                    </a:cubicBezTo>
                    <a:lnTo>
                      <a:pt x="37260" y="59752"/>
                    </a:lnTo>
                    <a:lnTo>
                      <a:pt x="37427" y="59752"/>
                    </a:lnTo>
                    <a:cubicBezTo>
                      <a:pt x="37494" y="59785"/>
                      <a:pt x="37594" y="59885"/>
                      <a:pt x="37527" y="59985"/>
                    </a:cubicBezTo>
                    <a:cubicBezTo>
                      <a:pt x="37360" y="60085"/>
                      <a:pt x="37227" y="60219"/>
                      <a:pt x="37093" y="60352"/>
                    </a:cubicBezTo>
                    <a:cubicBezTo>
                      <a:pt x="37060" y="60385"/>
                      <a:pt x="37027" y="60452"/>
                      <a:pt x="36993" y="60519"/>
                    </a:cubicBezTo>
                    <a:lnTo>
                      <a:pt x="37260" y="60419"/>
                    </a:lnTo>
                    <a:cubicBezTo>
                      <a:pt x="37861" y="60152"/>
                      <a:pt x="37727" y="59885"/>
                      <a:pt x="38061" y="59518"/>
                    </a:cubicBezTo>
                    <a:cubicBezTo>
                      <a:pt x="38294" y="59218"/>
                      <a:pt x="38595" y="59018"/>
                      <a:pt x="38961" y="58884"/>
                    </a:cubicBezTo>
                    <a:cubicBezTo>
                      <a:pt x="39462" y="58718"/>
                      <a:pt x="39228" y="58517"/>
                      <a:pt x="39295" y="58084"/>
                    </a:cubicBezTo>
                    <a:cubicBezTo>
                      <a:pt x="39328" y="57750"/>
                      <a:pt x="39428" y="57450"/>
                      <a:pt x="39595" y="57183"/>
                    </a:cubicBezTo>
                    <a:cubicBezTo>
                      <a:pt x="39829" y="56750"/>
                      <a:pt x="39895" y="56950"/>
                      <a:pt x="40296" y="56649"/>
                    </a:cubicBezTo>
                    <a:cubicBezTo>
                      <a:pt x="40596" y="56383"/>
                      <a:pt x="40930" y="56116"/>
                      <a:pt x="41263" y="55916"/>
                    </a:cubicBezTo>
                    <a:cubicBezTo>
                      <a:pt x="41695" y="55730"/>
                      <a:pt x="41699" y="55545"/>
                      <a:pt x="41962" y="55545"/>
                    </a:cubicBezTo>
                    <a:cubicBezTo>
                      <a:pt x="41983" y="55545"/>
                      <a:pt x="42006" y="55546"/>
                      <a:pt x="42030" y="55549"/>
                    </a:cubicBezTo>
                    <a:cubicBezTo>
                      <a:pt x="42089" y="55555"/>
                      <a:pt x="42132" y="55559"/>
                      <a:pt x="42165" y="55559"/>
                    </a:cubicBezTo>
                    <a:cubicBezTo>
                      <a:pt x="42306" y="55559"/>
                      <a:pt x="42282" y="55490"/>
                      <a:pt x="42497" y="55248"/>
                    </a:cubicBezTo>
                    <a:cubicBezTo>
                      <a:pt x="42647" y="55098"/>
                      <a:pt x="42806" y="55057"/>
                      <a:pt x="43006" y="55057"/>
                    </a:cubicBezTo>
                    <a:cubicBezTo>
                      <a:pt x="43206" y="55057"/>
                      <a:pt x="43448" y="55098"/>
                      <a:pt x="43765" y="55115"/>
                    </a:cubicBezTo>
                    <a:cubicBezTo>
                      <a:pt x="43837" y="55122"/>
                      <a:pt x="43896" y="55126"/>
                      <a:pt x="43944" y="55126"/>
                    </a:cubicBezTo>
                    <a:cubicBezTo>
                      <a:pt x="44340" y="55126"/>
                      <a:pt x="43998" y="54900"/>
                      <a:pt x="44265" y="54781"/>
                    </a:cubicBezTo>
                    <a:cubicBezTo>
                      <a:pt x="44499" y="54715"/>
                      <a:pt x="44666" y="54515"/>
                      <a:pt x="44666" y="54281"/>
                    </a:cubicBezTo>
                    <a:cubicBezTo>
                      <a:pt x="44766" y="54014"/>
                      <a:pt x="44932" y="53781"/>
                      <a:pt x="45166" y="53647"/>
                    </a:cubicBezTo>
                    <a:cubicBezTo>
                      <a:pt x="45366" y="53581"/>
                      <a:pt x="45533" y="53380"/>
                      <a:pt x="45600" y="53180"/>
                    </a:cubicBezTo>
                    <a:cubicBezTo>
                      <a:pt x="45700" y="52947"/>
                      <a:pt x="45866" y="52880"/>
                      <a:pt x="46000" y="52580"/>
                    </a:cubicBezTo>
                    <a:cubicBezTo>
                      <a:pt x="46115" y="52320"/>
                      <a:pt x="46206" y="51986"/>
                      <a:pt x="46271" y="51986"/>
                    </a:cubicBezTo>
                    <a:cubicBezTo>
                      <a:pt x="46281" y="51986"/>
                      <a:pt x="46291" y="51995"/>
                      <a:pt x="46300" y="52013"/>
                    </a:cubicBezTo>
                    <a:cubicBezTo>
                      <a:pt x="46314" y="52032"/>
                      <a:pt x="46326" y="52041"/>
                      <a:pt x="46336" y="52041"/>
                    </a:cubicBezTo>
                    <a:cubicBezTo>
                      <a:pt x="46397" y="52041"/>
                      <a:pt x="46409" y="51718"/>
                      <a:pt x="46667" y="51346"/>
                    </a:cubicBezTo>
                    <a:cubicBezTo>
                      <a:pt x="46900" y="50979"/>
                      <a:pt x="47034" y="50545"/>
                      <a:pt x="47067" y="50111"/>
                    </a:cubicBezTo>
                    <a:cubicBezTo>
                      <a:pt x="47201" y="49644"/>
                      <a:pt x="47267" y="49077"/>
                      <a:pt x="47367" y="48677"/>
                    </a:cubicBezTo>
                    <a:cubicBezTo>
                      <a:pt x="47432" y="48482"/>
                      <a:pt x="47497" y="48406"/>
                      <a:pt x="47555" y="48406"/>
                    </a:cubicBezTo>
                    <a:cubicBezTo>
                      <a:pt x="47615" y="48406"/>
                      <a:pt x="47667" y="48491"/>
                      <a:pt x="47701" y="48610"/>
                    </a:cubicBezTo>
                    <a:cubicBezTo>
                      <a:pt x="47713" y="48658"/>
                      <a:pt x="47726" y="48679"/>
                      <a:pt x="47741" y="48679"/>
                    </a:cubicBezTo>
                    <a:cubicBezTo>
                      <a:pt x="47813" y="48679"/>
                      <a:pt x="47939" y="48227"/>
                      <a:pt x="48268" y="47843"/>
                    </a:cubicBezTo>
                    <a:cubicBezTo>
                      <a:pt x="48668" y="47343"/>
                      <a:pt x="48869" y="47076"/>
                      <a:pt x="49002" y="46876"/>
                    </a:cubicBezTo>
                    <a:cubicBezTo>
                      <a:pt x="49135" y="46709"/>
                      <a:pt x="49302" y="46609"/>
                      <a:pt x="49569" y="46209"/>
                    </a:cubicBezTo>
                    <a:cubicBezTo>
                      <a:pt x="49836" y="45842"/>
                      <a:pt x="49936" y="45475"/>
                      <a:pt x="50303" y="44941"/>
                    </a:cubicBezTo>
                    <a:cubicBezTo>
                      <a:pt x="50670" y="44407"/>
                      <a:pt x="50436" y="43673"/>
                      <a:pt x="50403" y="43240"/>
                    </a:cubicBezTo>
                    <a:cubicBezTo>
                      <a:pt x="50377" y="42900"/>
                      <a:pt x="50269" y="42827"/>
                      <a:pt x="50015" y="42827"/>
                    </a:cubicBezTo>
                    <a:cubicBezTo>
                      <a:pt x="49945" y="42827"/>
                      <a:pt x="49863" y="42832"/>
                      <a:pt x="49769" y="42840"/>
                    </a:cubicBezTo>
                    <a:cubicBezTo>
                      <a:pt x="49727" y="42840"/>
                      <a:pt x="49688" y="42840"/>
                      <a:pt x="49652" y="42840"/>
                    </a:cubicBezTo>
                    <a:cubicBezTo>
                      <a:pt x="49290" y="42840"/>
                      <a:pt x="49199" y="42812"/>
                      <a:pt x="48502" y="42206"/>
                    </a:cubicBezTo>
                    <a:cubicBezTo>
                      <a:pt x="47851" y="41640"/>
                      <a:pt x="47464" y="41530"/>
                      <a:pt x="47179" y="41530"/>
                    </a:cubicBezTo>
                    <a:cubicBezTo>
                      <a:pt x="47127" y="41530"/>
                      <a:pt x="47080" y="41534"/>
                      <a:pt x="47034" y="41539"/>
                    </a:cubicBezTo>
                    <a:cubicBezTo>
                      <a:pt x="46881" y="41539"/>
                      <a:pt x="46631" y="41560"/>
                      <a:pt x="46432" y="41560"/>
                    </a:cubicBezTo>
                    <a:cubicBezTo>
                      <a:pt x="46282" y="41560"/>
                      <a:pt x="46162" y="41548"/>
                      <a:pt x="46133" y="41505"/>
                    </a:cubicBezTo>
                    <a:cubicBezTo>
                      <a:pt x="46100" y="41439"/>
                      <a:pt x="46058" y="41405"/>
                      <a:pt x="46012" y="41405"/>
                    </a:cubicBezTo>
                    <a:cubicBezTo>
                      <a:pt x="45966" y="41405"/>
                      <a:pt x="45916" y="41439"/>
                      <a:pt x="45866" y="41505"/>
                    </a:cubicBezTo>
                    <a:cubicBezTo>
                      <a:pt x="45840" y="41531"/>
                      <a:pt x="45812" y="41544"/>
                      <a:pt x="45776" y="41544"/>
                    </a:cubicBezTo>
                    <a:cubicBezTo>
                      <a:pt x="45676" y="41544"/>
                      <a:pt x="45520" y="41444"/>
                      <a:pt x="45199" y="41272"/>
                    </a:cubicBezTo>
                    <a:cubicBezTo>
                      <a:pt x="45060" y="41197"/>
                      <a:pt x="44969" y="41167"/>
                      <a:pt x="44901" y="41167"/>
                    </a:cubicBezTo>
                    <a:cubicBezTo>
                      <a:pt x="44756" y="41167"/>
                      <a:pt x="44713" y="41303"/>
                      <a:pt x="44532" y="41439"/>
                    </a:cubicBezTo>
                    <a:cubicBezTo>
                      <a:pt x="44312" y="41627"/>
                      <a:pt x="44062" y="41875"/>
                      <a:pt x="44034" y="41875"/>
                    </a:cubicBezTo>
                    <a:cubicBezTo>
                      <a:pt x="44033" y="41875"/>
                      <a:pt x="44032" y="41874"/>
                      <a:pt x="44032" y="41872"/>
                    </a:cubicBezTo>
                    <a:cubicBezTo>
                      <a:pt x="44032" y="41839"/>
                      <a:pt x="44032" y="41739"/>
                      <a:pt x="44032" y="41672"/>
                    </a:cubicBezTo>
                    <a:cubicBezTo>
                      <a:pt x="44065" y="41505"/>
                      <a:pt x="44098" y="41372"/>
                      <a:pt x="44199" y="41238"/>
                    </a:cubicBezTo>
                    <a:cubicBezTo>
                      <a:pt x="44299" y="41005"/>
                      <a:pt x="44199" y="40905"/>
                      <a:pt x="44098" y="40771"/>
                    </a:cubicBezTo>
                    <a:cubicBezTo>
                      <a:pt x="44032" y="40682"/>
                      <a:pt x="43906" y="40653"/>
                      <a:pt x="43760" y="40653"/>
                    </a:cubicBezTo>
                    <a:cubicBezTo>
                      <a:pt x="43687" y="40653"/>
                      <a:pt x="43609" y="40660"/>
                      <a:pt x="43531" y="40671"/>
                    </a:cubicBezTo>
                    <a:cubicBezTo>
                      <a:pt x="43516" y="40674"/>
                      <a:pt x="43503" y="40675"/>
                      <a:pt x="43491" y="40675"/>
                    </a:cubicBezTo>
                    <a:cubicBezTo>
                      <a:pt x="43327" y="40675"/>
                      <a:pt x="43523" y="40465"/>
                      <a:pt x="43398" y="40371"/>
                    </a:cubicBezTo>
                    <a:cubicBezTo>
                      <a:pt x="43298" y="40238"/>
                      <a:pt x="42798" y="40204"/>
                      <a:pt x="42297" y="40004"/>
                    </a:cubicBezTo>
                    <a:cubicBezTo>
                      <a:pt x="42095" y="39917"/>
                      <a:pt x="41955" y="39881"/>
                      <a:pt x="41842" y="39881"/>
                    </a:cubicBezTo>
                    <a:cubicBezTo>
                      <a:pt x="41696" y="39881"/>
                      <a:pt x="41595" y="39943"/>
                      <a:pt x="41463" y="40038"/>
                    </a:cubicBezTo>
                    <a:cubicBezTo>
                      <a:pt x="41230" y="40204"/>
                      <a:pt x="41230" y="40571"/>
                      <a:pt x="41063" y="40671"/>
                    </a:cubicBezTo>
                    <a:cubicBezTo>
                      <a:pt x="40881" y="40763"/>
                      <a:pt x="40670" y="40909"/>
                      <a:pt x="40635" y="40909"/>
                    </a:cubicBezTo>
                    <a:cubicBezTo>
                      <a:pt x="40631" y="40909"/>
                      <a:pt x="40629" y="40908"/>
                      <a:pt x="40629" y="40905"/>
                    </a:cubicBezTo>
                    <a:cubicBezTo>
                      <a:pt x="40629" y="40838"/>
                      <a:pt x="40463" y="40771"/>
                      <a:pt x="40696" y="40671"/>
                    </a:cubicBezTo>
                    <a:cubicBezTo>
                      <a:pt x="40896" y="40605"/>
                      <a:pt x="40863" y="40571"/>
                      <a:pt x="41096" y="40371"/>
                    </a:cubicBezTo>
                    <a:cubicBezTo>
                      <a:pt x="41330" y="40171"/>
                      <a:pt x="41196" y="40104"/>
                      <a:pt x="41296" y="39804"/>
                    </a:cubicBezTo>
                    <a:cubicBezTo>
                      <a:pt x="41343" y="39679"/>
                      <a:pt x="41346" y="39649"/>
                      <a:pt x="41302" y="39649"/>
                    </a:cubicBezTo>
                    <a:cubicBezTo>
                      <a:pt x="41261" y="39649"/>
                      <a:pt x="41180" y="39675"/>
                      <a:pt x="41055" y="39675"/>
                    </a:cubicBezTo>
                    <a:cubicBezTo>
                      <a:pt x="41027" y="39675"/>
                      <a:pt x="40996" y="39674"/>
                      <a:pt x="40963" y="39671"/>
                    </a:cubicBezTo>
                    <a:cubicBezTo>
                      <a:pt x="40629" y="39571"/>
                      <a:pt x="40296" y="39370"/>
                      <a:pt x="40029" y="39170"/>
                    </a:cubicBezTo>
                    <a:cubicBezTo>
                      <a:pt x="39976" y="39135"/>
                      <a:pt x="39932" y="39120"/>
                      <a:pt x="39896" y="39120"/>
                    </a:cubicBezTo>
                    <a:cubicBezTo>
                      <a:pt x="39729" y="39120"/>
                      <a:pt x="39729" y="39437"/>
                      <a:pt x="39729" y="39437"/>
                    </a:cubicBezTo>
                    <a:cubicBezTo>
                      <a:pt x="39529" y="39504"/>
                      <a:pt x="39362" y="39604"/>
                      <a:pt x="39228" y="39737"/>
                    </a:cubicBezTo>
                    <a:cubicBezTo>
                      <a:pt x="39062" y="39904"/>
                      <a:pt x="38961" y="40138"/>
                      <a:pt x="38895" y="40371"/>
                    </a:cubicBezTo>
                    <a:cubicBezTo>
                      <a:pt x="38866" y="40458"/>
                      <a:pt x="38806" y="40495"/>
                      <a:pt x="38752" y="40495"/>
                    </a:cubicBezTo>
                    <a:cubicBezTo>
                      <a:pt x="38682" y="40495"/>
                      <a:pt x="38624" y="40432"/>
                      <a:pt x="38661" y="40338"/>
                    </a:cubicBezTo>
                    <a:cubicBezTo>
                      <a:pt x="38728" y="40171"/>
                      <a:pt x="38861" y="40038"/>
                      <a:pt x="39195" y="39537"/>
                    </a:cubicBezTo>
                    <a:cubicBezTo>
                      <a:pt x="39325" y="39342"/>
                      <a:pt x="39379" y="39289"/>
                      <a:pt x="39408" y="39289"/>
                    </a:cubicBezTo>
                    <a:cubicBezTo>
                      <a:pt x="39443" y="39289"/>
                      <a:pt x="39443" y="39364"/>
                      <a:pt x="39495" y="39364"/>
                    </a:cubicBezTo>
                    <a:cubicBezTo>
                      <a:pt x="39511" y="39364"/>
                      <a:pt x="39533" y="39356"/>
                      <a:pt x="39562" y="39337"/>
                    </a:cubicBezTo>
                    <a:cubicBezTo>
                      <a:pt x="39762" y="39204"/>
                      <a:pt x="39695" y="39270"/>
                      <a:pt x="39729" y="39104"/>
                    </a:cubicBezTo>
                    <a:cubicBezTo>
                      <a:pt x="39762" y="38970"/>
                      <a:pt x="40162" y="38536"/>
                      <a:pt x="40162" y="38370"/>
                    </a:cubicBezTo>
                    <a:cubicBezTo>
                      <a:pt x="40162" y="38301"/>
                      <a:pt x="40143" y="38279"/>
                      <a:pt x="40113" y="38279"/>
                    </a:cubicBezTo>
                    <a:cubicBezTo>
                      <a:pt x="40063" y="38279"/>
                      <a:pt x="39984" y="38340"/>
                      <a:pt x="39921" y="38340"/>
                    </a:cubicBezTo>
                    <a:cubicBezTo>
                      <a:pt x="39912" y="38340"/>
                      <a:pt x="39904" y="38339"/>
                      <a:pt x="39895" y="38336"/>
                    </a:cubicBezTo>
                    <a:cubicBezTo>
                      <a:pt x="39762" y="38303"/>
                      <a:pt x="39595" y="38036"/>
                      <a:pt x="39395" y="37569"/>
                    </a:cubicBezTo>
                    <a:cubicBezTo>
                      <a:pt x="39228" y="37135"/>
                      <a:pt x="39262" y="36635"/>
                      <a:pt x="38861" y="36568"/>
                    </a:cubicBezTo>
                    <a:cubicBezTo>
                      <a:pt x="38661" y="36535"/>
                      <a:pt x="38328" y="36502"/>
                      <a:pt x="38328" y="36468"/>
                    </a:cubicBezTo>
                    <a:cubicBezTo>
                      <a:pt x="38328" y="36402"/>
                      <a:pt x="38561" y="36335"/>
                      <a:pt x="38394" y="36201"/>
                    </a:cubicBezTo>
                    <a:cubicBezTo>
                      <a:pt x="38128" y="36001"/>
                      <a:pt x="38261" y="36168"/>
                      <a:pt x="38094" y="35868"/>
                    </a:cubicBezTo>
                    <a:cubicBezTo>
                      <a:pt x="37927" y="35601"/>
                      <a:pt x="37894" y="35634"/>
                      <a:pt x="37661" y="35601"/>
                    </a:cubicBezTo>
                    <a:cubicBezTo>
                      <a:pt x="37494" y="35534"/>
                      <a:pt x="37294" y="35468"/>
                      <a:pt x="37127" y="35401"/>
                    </a:cubicBezTo>
                    <a:lnTo>
                      <a:pt x="36860" y="35267"/>
                    </a:lnTo>
                    <a:cubicBezTo>
                      <a:pt x="36715" y="35201"/>
                      <a:pt x="36612" y="35179"/>
                      <a:pt x="36538" y="35179"/>
                    </a:cubicBezTo>
                    <a:cubicBezTo>
                      <a:pt x="36389" y="35179"/>
                      <a:pt x="36360" y="35267"/>
                      <a:pt x="36360" y="35267"/>
                    </a:cubicBezTo>
                    <a:cubicBezTo>
                      <a:pt x="36360" y="35267"/>
                      <a:pt x="36235" y="35242"/>
                      <a:pt x="36084" y="35242"/>
                    </a:cubicBezTo>
                    <a:cubicBezTo>
                      <a:pt x="35934" y="35242"/>
                      <a:pt x="35759" y="35267"/>
                      <a:pt x="35659" y="35368"/>
                    </a:cubicBezTo>
                    <a:cubicBezTo>
                      <a:pt x="35598" y="35439"/>
                      <a:pt x="35553" y="35463"/>
                      <a:pt x="35505" y="35463"/>
                    </a:cubicBezTo>
                    <a:cubicBezTo>
                      <a:pt x="35395" y="35463"/>
                      <a:pt x="35273" y="35334"/>
                      <a:pt x="34925" y="35334"/>
                    </a:cubicBezTo>
                    <a:cubicBezTo>
                      <a:pt x="34625" y="35334"/>
                      <a:pt x="34558" y="35301"/>
                      <a:pt x="34492" y="35234"/>
                    </a:cubicBezTo>
                    <a:cubicBezTo>
                      <a:pt x="34458" y="35167"/>
                      <a:pt x="34425" y="35134"/>
                      <a:pt x="34425" y="35067"/>
                    </a:cubicBezTo>
                    <a:cubicBezTo>
                      <a:pt x="34155" y="34858"/>
                      <a:pt x="33859" y="34729"/>
                      <a:pt x="33536" y="34729"/>
                    </a:cubicBezTo>
                    <a:cubicBezTo>
                      <a:pt x="33499" y="34729"/>
                      <a:pt x="33462" y="34730"/>
                      <a:pt x="33424" y="34734"/>
                    </a:cubicBezTo>
                    <a:cubicBezTo>
                      <a:pt x="33091" y="34734"/>
                      <a:pt x="33391" y="34634"/>
                      <a:pt x="33424" y="34400"/>
                    </a:cubicBezTo>
                    <a:cubicBezTo>
                      <a:pt x="33458" y="34200"/>
                      <a:pt x="33391" y="34300"/>
                      <a:pt x="33224" y="34067"/>
                    </a:cubicBezTo>
                    <a:cubicBezTo>
                      <a:pt x="33057" y="33900"/>
                      <a:pt x="32857" y="33800"/>
                      <a:pt x="32624" y="33733"/>
                    </a:cubicBezTo>
                    <a:lnTo>
                      <a:pt x="32457" y="33633"/>
                    </a:lnTo>
                    <a:cubicBezTo>
                      <a:pt x="32123" y="33433"/>
                      <a:pt x="32123" y="33566"/>
                      <a:pt x="32023" y="33466"/>
                    </a:cubicBezTo>
                    <a:cubicBezTo>
                      <a:pt x="31923" y="33366"/>
                      <a:pt x="31956" y="33299"/>
                      <a:pt x="31856" y="33066"/>
                    </a:cubicBezTo>
                    <a:lnTo>
                      <a:pt x="31823" y="32966"/>
                    </a:lnTo>
                    <a:cubicBezTo>
                      <a:pt x="31756" y="32766"/>
                      <a:pt x="31556" y="32666"/>
                      <a:pt x="31356" y="32666"/>
                    </a:cubicBezTo>
                    <a:cubicBezTo>
                      <a:pt x="31256" y="32666"/>
                      <a:pt x="31189" y="32632"/>
                      <a:pt x="31156" y="32599"/>
                    </a:cubicBezTo>
                    <a:cubicBezTo>
                      <a:pt x="30889" y="32532"/>
                      <a:pt x="30656" y="32465"/>
                      <a:pt x="30422" y="32365"/>
                    </a:cubicBezTo>
                    <a:cubicBezTo>
                      <a:pt x="30322" y="32299"/>
                      <a:pt x="30322" y="32099"/>
                      <a:pt x="30222" y="31898"/>
                    </a:cubicBezTo>
                    <a:cubicBezTo>
                      <a:pt x="30188" y="31819"/>
                      <a:pt x="30161" y="31793"/>
                      <a:pt x="30116" y="31793"/>
                    </a:cubicBezTo>
                    <a:cubicBezTo>
                      <a:pt x="30038" y="31793"/>
                      <a:pt x="29904" y="31868"/>
                      <a:pt x="29578" y="31868"/>
                    </a:cubicBezTo>
                    <a:cubicBezTo>
                      <a:pt x="29539" y="31868"/>
                      <a:pt x="29498" y="31867"/>
                      <a:pt x="29455" y="31865"/>
                    </a:cubicBezTo>
                    <a:cubicBezTo>
                      <a:pt x="29259" y="31855"/>
                      <a:pt x="29136" y="31848"/>
                      <a:pt x="29060" y="31848"/>
                    </a:cubicBezTo>
                    <a:cubicBezTo>
                      <a:pt x="28891" y="31848"/>
                      <a:pt x="28954" y="31883"/>
                      <a:pt x="28954" y="31998"/>
                    </a:cubicBezTo>
                    <a:cubicBezTo>
                      <a:pt x="28954" y="32165"/>
                      <a:pt x="28954" y="32165"/>
                      <a:pt x="28621" y="32332"/>
                    </a:cubicBezTo>
                    <a:cubicBezTo>
                      <a:pt x="28454" y="32415"/>
                      <a:pt x="28379" y="32449"/>
                      <a:pt x="28304" y="32449"/>
                    </a:cubicBezTo>
                    <a:cubicBezTo>
                      <a:pt x="28229" y="32449"/>
                      <a:pt x="28154" y="32415"/>
                      <a:pt x="27987" y="32365"/>
                    </a:cubicBezTo>
                    <a:cubicBezTo>
                      <a:pt x="27687" y="32232"/>
                      <a:pt x="27420" y="32065"/>
                      <a:pt x="27220" y="31832"/>
                    </a:cubicBezTo>
                    <a:cubicBezTo>
                      <a:pt x="27171" y="31793"/>
                      <a:pt x="27131" y="31776"/>
                      <a:pt x="27092" y="31776"/>
                    </a:cubicBezTo>
                    <a:cubicBezTo>
                      <a:pt x="27000" y="31776"/>
                      <a:pt x="26918" y="31871"/>
                      <a:pt x="26753" y="31965"/>
                    </a:cubicBezTo>
                    <a:cubicBezTo>
                      <a:pt x="26616" y="32043"/>
                      <a:pt x="26468" y="32076"/>
                      <a:pt x="26321" y="32076"/>
                    </a:cubicBezTo>
                    <a:cubicBezTo>
                      <a:pt x="26218" y="32076"/>
                      <a:pt x="26116" y="32059"/>
                      <a:pt x="26019" y="32032"/>
                    </a:cubicBezTo>
                    <a:cubicBezTo>
                      <a:pt x="25685" y="31998"/>
                      <a:pt x="25819" y="31898"/>
                      <a:pt x="25852" y="31565"/>
                    </a:cubicBezTo>
                    <a:cubicBezTo>
                      <a:pt x="25852" y="31231"/>
                      <a:pt x="25552" y="31265"/>
                      <a:pt x="24785" y="31165"/>
                    </a:cubicBezTo>
                    <a:cubicBezTo>
                      <a:pt x="24686" y="31152"/>
                      <a:pt x="24603" y="31146"/>
                      <a:pt x="24531" y="31146"/>
                    </a:cubicBezTo>
                    <a:cubicBezTo>
                      <a:pt x="24050" y="31146"/>
                      <a:pt x="24128" y="31407"/>
                      <a:pt x="23751" y="31465"/>
                    </a:cubicBezTo>
                    <a:cubicBezTo>
                      <a:pt x="23284" y="31531"/>
                      <a:pt x="23417" y="31465"/>
                      <a:pt x="23417" y="31698"/>
                    </a:cubicBezTo>
                    <a:cubicBezTo>
                      <a:pt x="23417" y="31898"/>
                      <a:pt x="23684" y="32365"/>
                      <a:pt x="23684" y="32632"/>
                    </a:cubicBezTo>
                    <a:cubicBezTo>
                      <a:pt x="23717" y="32899"/>
                      <a:pt x="23651" y="32899"/>
                      <a:pt x="23417" y="32966"/>
                    </a:cubicBezTo>
                    <a:cubicBezTo>
                      <a:pt x="23288" y="33009"/>
                      <a:pt x="23214" y="33080"/>
                      <a:pt x="23178" y="33080"/>
                    </a:cubicBezTo>
                    <a:cubicBezTo>
                      <a:pt x="23159" y="33080"/>
                      <a:pt x="23150" y="33058"/>
                      <a:pt x="23150" y="32999"/>
                    </a:cubicBezTo>
                    <a:cubicBezTo>
                      <a:pt x="23184" y="32866"/>
                      <a:pt x="23050" y="32799"/>
                      <a:pt x="22950" y="32599"/>
                    </a:cubicBezTo>
                    <a:cubicBezTo>
                      <a:pt x="22817" y="32365"/>
                      <a:pt x="23017" y="32432"/>
                      <a:pt x="23050" y="32265"/>
                    </a:cubicBezTo>
                    <a:cubicBezTo>
                      <a:pt x="23083" y="32132"/>
                      <a:pt x="23184" y="32199"/>
                      <a:pt x="23284" y="32032"/>
                    </a:cubicBezTo>
                    <a:cubicBezTo>
                      <a:pt x="23384" y="31865"/>
                      <a:pt x="23250" y="31732"/>
                      <a:pt x="23217" y="31598"/>
                    </a:cubicBezTo>
                    <a:cubicBezTo>
                      <a:pt x="23184" y="31431"/>
                      <a:pt x="23117" y="31431"/>
                      <a:pt x="22983" y="31165"/>
                    </a:cubicBezTo>
                    <a:cubicBezTo>
                      <a:pt x="22894" y="30987"/>
                      <a:pt x="22939" y="30987"/>
                      <a:pt x="23048" y="30987"/>
                    </a:cubicBezTo>
                    <a:cubicBezTo>
                      <a:pt x="23102" y="30987"/>
                      <a:pt x="23172" y="30987"/>
                      <a:pt x="23250" y="30964"/>
                    </a:cubicBezTo>
                    <a:cubicBezTo>
                      <a:pt x="23484" y="30864"/>
                      <a:pt x="23450" y="30831"/>
                      <a:pt x="23550" y="30564"/>
                    </a:cubicBezTo>
                    <a:cubicBezTo>
                      <a:pt x="23605" y="30419"/>
                      <a:pt x="23541" y="30363"/>
                      <a:pt x="23408" y="30363"/>
                    </a:cubicBezTo>
                    <a:cubicBezTo>
                      <a:pt x="23295" y="30363"/>
                      <a:pt x="23133" y="30403"/>
                      <a:pt x="22950" y="30464"/>
                    </a:cubicBezTo>
                    <a:cubicBezTo>
                      <a:pt x="22586" y="30555"/>
                      <a:pt x="22719" y="30840"/>
                      <a:pt x="22620" y="30840"/>
                    </a:cubicBezTo>
                    <a:cubicBezTo>
                      <a:pt x="22610" y="30840"/>
                      <a:pt x="22598" y="30837"/>
                      <a:pt x="22583" y="30831"/>
                    </a:cubicBezTo>
                    <a:cubicBezTo>
                      <a:pt x="22507" y="30785"/>
                      <a:pt x="22438" y="30746"/>
                      <a:pt x="22382" y="30746"/>
                    </a:cubicBezTo>
                    <a:cubicBezTo>
                      <a:pt x="22315" y="30746"/>
                      <a:pt x="22268" y="30801"/>
                      <a:pt x="22250" y="30964"/>
                    </a:cubicBezTo>
                    <a:cubicBezTo>
                      <a:pt x="22224" y="31118"/>
                      <a:pt x="22101" y="31232"/>
                      <a:pt x="21954" y="31232"/>
                    </a:cubicBezTo>
                    <a:cubicBezTo>
                      <a:pt x="21910" y="31232"/>
                      <a:pt x="21863" y="31221"/>
                      <a:pt x="21816" y="31198"/>
                    </a:cubicBezTo>
                    <a:cubicBezTo>
                      <a:pt x="21740" y="31173"/>
                      <a:pt x="21587" y="31109"/>
                      <a:pt x="21489" y="31109"/>
                    </a:cubicBezTo>
                    <a:cubicBezTo>
                      <a:pt x="21457" y="31109"/>
                      <a:pt x="21432" y="31115"/>
                      <a:pt x="21416" y="31131"/>
                    </a:cubicBezTo>
                    <a:cubicBezTo>
                      <a:pt x="21360" y="31186"/>
                      <a:pt x="21351" y="31356"/>
                      <a:pt x="21217" y="31356"/>
                    </a:cubicBezTo>
                    <a:cubicBezTo>
                      <a:pt x="21189" y="31356"/>
                      <a:pt x="21156" y="31349"/>
                      <a:pt x="21115" y="31331"/>
                    </a:cubicBezTo>
                    <a:cubicBezTo>
                      <a:pt x="21064" y="31314"/>
                      <a:pt x="21028" y="31306"/>
                      <a:pt x="20997" y="31306"/>
                    </a:cubicBezTo>
                    <a:cubicBezTo>
                      <a:pt x="20910" y="31306"/>
                      <a:pt x="20871" y="31374"/>
                      <a:pt x="20648" y="31498"/>
                    </a:cubicBezTo>
                    <a:cubicBezTo>
                      <a:pt x="20315" y="31632"/>
                      <a:pt x="20315" y="32099"/>
                      <a:pt x="20315" y="32499"/>
                    </a:cubicBezTo>
                    <a:cubicBezTo>
                      <a:pt x="20315" y="32640"/>
                      <a:pt x="20282" y="32673"/>
                      <a:pt x="20230" y="32673"/>
                    </a:cubicBezTo>
                    <a:cubicBezTo>
                      <a:pt x="20184" y="32673"/>
                      <a:pt x="20123" y="32647"/>
                      <a:pt x="20058" y="32647"/>
                    </a:cubicBezTo>
                    <a:cubicBezTo>
                      <a:pt x="19989" y="32647"/>
                      <a:pt x="19915" y="32677"/>
                      <a:pt x="19848" y="32799"/>
                    </a:cubicBezTo>
                    <a:cubicBezTo>
                      <a:pt x="19648" y="33166"/>
                      <a:pt x="19347" y="32866"/>
                      <a:pt x="19347" y="33333"/>
                    </a:cubicBezTo>
                    <a:cubicBezTo>
                      <a:pt x="19347" y="33550"/>
                      <a:pt x="19329" y="33616"/>
                      <a:pt x="19305" y="33616"/>
                    </a:cubicBezTo>
                    <a:cubicBezTo>
                      <a:pt x="19273" y="33616"/>
                      <a:pt x="19233" y="33504"/>
                      <a:pt x="19214" y="33466"/>
                    </a:cubicBezTo>
                    <a:cubicBezTo>
                      <a:pt x="19214" y="33399"/>
                      <a:pt x="19181" y="33366"/>
                      <a:pt x="19147" y="33333"/>
                    </a:cubicBezTo>
                    <a:cubicBezTo>
                      <a:pt x="19081" y="33233"/>
                      <a:pt x="19014" y="33166"/>
                      <a:pt x="18947" y="33099"/>
                    </a:cubicBezTo>
                    <a:cubicBezTo>
                      <a:pt x="18747" y="32899"/>
                      <a:pt x="18680" y="32999"/>
                      <a:pt x="18413" y="32632"/>
                    </a:cubicBezTo>
                    <a:cubicBezTo>
                      <a:pt x="18316" y="32498"/>
                      <a:pt x="18161" y="32453"/>
                      <a:pt x="17981" y="32453"/>
                    </a:cubicBezTo>
                    <a:cubicBezTo>
                      <a:pt x="17667" y="32453"/>
                      <a:pt x="17276" y="32590"/>
                      <a:pt x="16979" y="32632"/>
                    </a:cubicBezTo>
                    <a:cubicBezTo>
                      <a:pt x="16646" y="32699"/>
                      <a:pt x="16279" y="32799"/>
                      <a:pt x="15978" y="32966"/>
                    </a:cubicBezTo>
                    <a:cubicBezTo>
                      <a:pt x="15918" y="32982"/>
                      <a:pt x="15866" y="32990"/>
                      <a:pt x="15820" y="32990"/>
                    </a:cubicBezTo>
                    <a:cubicBezTo>
                      <a:pt x="15589" y="32990"/>
                      <a:pt x="15528" y="32799"/>
                      <a:pt x="15445" y="32632"/>
                    </a:cubicBezTo>
                    <a:cubicBezTo>
                      <a:pt x="15409" y="32561"/>
                      <a:pt x="15386" y="32532"/>
                      <a:pt x="15371" y="32532"/>
                    </a:cubicBezTo>
                    <a:cubicBezTo>
                      <a:pt x="15345" y="32532"/>
                      <a:pt x="15345" y="32625"/>
                      <a:pt x="15345" y="32732"/>
                    </a:cubicBezTo>
                    <a:cubicBezTo>
                      <a:pt x="15334" y="32777"/>
                      <a:pt x="15319" y="32792"/>
                      <a:pt x="15301" y="32792"/>
                    </a:cubicBezTo>
                    <a:cubicBezTo>
                      <a:pt x="15267" y="32792"/>
                      <a:pt x="15222" y="32732"/>
                      <a:pt x="15178" y="32732"/>
                    </a:cubicBezTo>
                    <a:cubicBezTo>
                      <a:pt x="15111" y="32732"/>
                      <a:pt x="15044" y="32666"/>
                      <a:pt x="15111" y="32499"/>
                    </a:cubicBezTo>
                    <a:cubicBezTo>
                      <a:pt x="15144" y="32332"/>
                      <a:pt x="15078" y="32365"/>
                      <a:pt x="14978" y="32332"/>
                    </a:cubicBezTo>
                    <a:lnTo>
                      <a:pt x="14844" y="32299"/>
                    </a:lnTo>
                    <a:cubicBezTo>
                      <a:pt x="14677" y="32232"/>
                      <a:pt x="14644" y="32132"/>
                      <a:pt x="14577" y="31998"/>
                    </a:cubicBezTo>
                    <a:cubicBezTo>
                      <a:pt x="14511" y="31865"/>
                      <a:pt x="14477" y="31732"/>
                      <a:pt x="14411" y="31598"/>
                    </a:cubicBezTo>
                    <a:cubicBezTo>
                      <a:pt x="14411" y="31465"/>
                      <a:pt x="14344" y="31365"/>
                      <a:pt x="14311" y="31265"/>
                    </a:cubicBezTo>
                    <a:cubicBezTo>
                      <a:pt x="14311" y="31265"/>
                      <a:pt x="14210" y="31098"/>
                      <a:pt x="14144" y="30931"/>
                    </a:cubicBezTo>
                    <a:cubicBezTo>
                      <a:pt x="14077" y="30731"/>
                      <a:pt x="14077" y="30731"/>
                      <a:pt x="14244" y="30631"/>
                    </a:cubicBezTo>
                    <a:cubicBezTo>
                      <a:pt x="14411" y="30531"/>
                      <a:pt x="14244" y="30597"/>
                      <a:pt x="14210" y="30331"/>
                    </a:cubicBezTo>
                    <a:cubicBezTo>
                      <a:pt x="14177" y="30097"/>
                      <a:pt x="14277" y="30197"/>
                      <a:pt x="14477" y="30064"/>
                    </a:cubicBezTo>
                    <a:cubicBezTo>
                      <a:pt x="14677" y="29897"/>
                      <a:pt x="14477" y="29730"/>
                      <a:pt x="14477" y="29530"/>
                    </a:cubicBezTo>
                    <a:cubicBezTo>
                      <a:pt x="14477" y="29297"/>
                      <a:pt x="14477" y="29397"/>
                      <a:pt x="14577" y="29163"/>
                    </a:cubicBezTo>
                    <a:cubicBezTo>
                      <a:pt x="14677" y="29030"/>
                      <a:pt x="14744" y="28863"/>
                      <a:pt x="14844" y="28729"/>
                    </a:cubicBezTo>
                    <a:cubicBezTo>
                      <a:pt x="14944" y="28596"/>
                      <a:pt x="14844" y="28429"/>
                      <a:pt x="14677" y="28429"/>
                    </a:cubicBezTo>
                    <a:cubicBezTo>
                      <a:pt x="14611" y="28429"/>
                      <a:pt x="14411" y="28496"/>
                      <a:pt x="14277" y="28496"/>
                    </a:cubicBezTo>
                    <a:cubicBezTo>
                      <a:pt x="14144" y="28496"/>
                      <a:pt x="14411" y="28429"/>
                      <a:pt x="14544" y="28329"/>
                    </a:cubicBezTo>
                    <a:cubicBezTo>
                      <a:pt x="14644" y="28229"/>
                      <a:pt x="14744" y="28262"/>
                      <a:pt x="14844" y="28196"/>
                    </a:cubicBezTo>
                    <a:cubicBezTo>
                      <a:pt x="14944" y="28096"/>
                      <a:pt x="14911" y="28062"/>
                      <a:pt x="14778" y="28062"/>
                    </a:cubicBezTo>
                    <a:cubicBezTo>
                      <a:pt x="14677" y="28029"/>
                      <a:pt x="14577" y="27962"/>
                      <a:pt x="14377" y="27795"/>
                    </a:cubicBezTo>
                    <a:cubicBezTo>
                      <a:pt x="14144" y="27662"/>
                      <a:pt x="13910" y="27729"/>
                      <a:pt x="13810" y="27595"/>
                    </a:cubicBezTo>
                    <a:cubicBezTo>
                      <a:pt x="13779" y="27564"/>
                      <a:pt x="13740" y="27553"/>
                      <a:pt x="13698" y="27553"/>
                    </a:cubicBezTo>
                    <a:cubicBezTo>
                      <a:pt x="13591" y="27553"/>
                      <a:pt x="13459" y="27621"/>
                      <a:pt x="13345" y="27621"/>
                    </a:cubicBezTo>
                    <a:cubicBezTo>
                      <a:pt x="13309" y="27621"/>
                      <a:pt x="13274" y="27614"/>
                      <a:pt x="13243" y="27595"/>
                    </a:cubicBezTo>
                    <a:cubicBezTo>
                      <a:pt x="13203" y="27555"/>
                      <a:pt x="13169" y="27539"/>
                      <a:pt x="13134" y="27539"/>
                    </a:cubicBezTo>
                    <a:cubicBezTo>
                      <a:pt x="13051" y="27539"/>
                      <a:pt x="12963" y="27625"/>
                      <a:pt x="12776" y="27695"/>
                    </a:cubicBezTo>
                    <a:cubicBezTo>
                      <a:pt x="12687" y="27718"/>
                      <a:pt x="12595" y="27729"/>
                      <a:pt x="12501" y="27729"/>
                    </a:cubicBezTo>
                    <a:cubicBezTo>
                      <a:pt x="12313" y="27729"/>
                      <a:pt x="12120" y="27684"/>
                      <a:pt x="11942" y="27595"/>
                    </a:cubicBezTo>
                    <a:cubicBezTo>
                      <a:pt x="11886" y="27574"/>
                      <a:pt x="11840" y="27566"/>
                      <a:pt x="11801" y="27566"/>
                    </a:cubicBezTo>
                    <a:cubicBezTo>
                      <a:pt x="11697" y="27566"/>
                      <a:pt x="11648" y="27624"/>
                      <a:pt x="11599" y="27624"/>
                    </a:cubicBezTo>
                    <a:cubicBezTo>
                      <a:pt x="11581" y="27624"/>
                      <a:pt x="11563" y="27616"/>
                      <a:pt x="11542" y="27595"/>
                    </a:cubicBezTo>
                    <a:cubicBezTo>
                      <a:pt x="11482" y="27550"/>
                      <a:pt x="11462" y="27532"/>
                      <a:pt x="11441" y="27532"/>
                    </a:cubicBezTo>
                    <a:cubicBezTo>
                      <a:pt x="11414" y="27532"/>
                      <a:pt x="11385" y="27559"/>
                      <a:pt x="11275" y="27595"/>
                    </a:cubicBezTo>
                    <a:cubicBezTo>
                      <a:pt x="11242" y="27606"/>
                      <a:pt x="11215" y="27611"/>
                      <a:pt x="11193" y="27611"/>
                    </a:cubicBezTo>
                    <a:cubicBezTo>
                      <a:pt x="11081" y="27611"/>
                      <a:pt x="11086" y="27495"/>
                      <a:pt x="10975" y="27495"/>
                    </a:cubicBezTo>
                    <a:cubicBezTo>
                      <a:pt x="10941" y="27495"/>
                      <a:pt x="10941" y="27495"/>
                      <a:pt x="10975" y="27462"/>
                    </a:cubicBezTo>
                    <a:cubicBezTo>
                      <a:pt x="11008" y="27395"/>
                      <a:pt x="11242" y="27262"/>
                      <a:pt x="11442" y="27128"/>
                    </a:cubicBezTo>
                    <a:cubicBezTo>
                      <a:pt x="11709" y="26895"/>
                      <a:pt x="11642" y="26661"/>
                      <a:pt x="11675" y="26361"/>
                    </a:cubicBezTo>
                    <a:cubicBezTo>
                      <a:pt x="11709" y="26094"/>
                      <a:pt x="11809" y="26128"/>
                      <a:pt x="11976" y="26061"/>
                    </a:cubicBezTo>
                    <a:cubicBezTo>
                      <a:pt x="12042" y="26028"/>
                      <a:pt x="12009" y="25994"/>
                      <a:pt x="12042" y="25927"/>
                    </a:cubicBezTo>
                    <a:cubicBezTo>
                      <a:pt x="12076" y="25727"/>
                      <a:pt x="12142" y="25594"/>
                      <a:pt x="12242" y="25460"/>
                    </a:cubicBezTo>
                    <a:cubicBezTo>
                      <a:pt x="12643" y="24893"/>
                      <a:pt x="12476" y="25127"/>
                      <a:pt x="12476" y="24927"/>
                    </a:cubicBezTo>
                    <a:cubicBezTo>
                      <a:pt x="12476" y="24760"/>
                      <a:pt x="12509" y="24627"/>
                      <a:pt x="12609" y="24493"/>
                    </a:cubicBezTo>
                    <a:cubicBezTo>
                      <a:pt x="12709" y="24360"/>
                      <a:pt x="13010" y="24059"/>
                      <a:pt x="13176" y="23859"/>
                    </a:cubicBezTo>
                    <a:cubicBezTo>
                      <a:pt x="13326" y="23650"/>
                      <a:pt x="13341" y="23521"/>
                      <a:pt x="13102" y="23521"/>
                    </a:cubicBezTo>
                    <a:cubicBezTo>
                      <a:pt x="13074" y="23521"/>
                      <a:pt x="13044" y="23522"/>
                      <a:pt x="13010" y="23526"/>
                    </a:cubicBezTo>
                    <a:cubicBezTo>
                      <a:pt x="12797" y="23547"/>
                      <a:pt x="12693" y="23623"/>
                      <a:pt x="12610" y="23623"/>
                    </a:cubicBezTo>
                    <a:cubicBezTo>
                      <a:pt x="12564" y="23623"/>
                      <a:pt x="12524" y="23598"/>
                      <a:pt x="12476" y="23526"/>
                    </a:cubicBezTo>
                    <a:cubicBezTo>
                      <a:pt x="12429" y="23467"/>
                      <a:pt x="12323" y="23445"/>
                      <a:pt x="12188" y="23445"/>
                    </a:cubicBezTo>
                    <a:cubicBezTo>
                      <a:pt x="11942" y="23445"/>
                      <a:pt x="11600" y="23516"/>
                      <a:pt x="11342" y="23559"/>
                    </a:cubicBezTo>
                    <a:cubicBezTo>
                      <a:pt x="10941" y="23626"/>
                      <a:pt x="10908" y="23793"/>
                      <a:pt x="10808" y="24193"/>
                    </a:cubicBezTo>
                    <a:cubicBezTo>
                      <a:pt x="10708" y="24560"/>
                      <a:pt x="10575" y="24893"/>
                      <a:pt x="10374" y="25194"/>
                    </a:cubicBezTo>
                    <a:cubicBezTo>
                      <a:pt x="10241" y="25394"/>
                      <a:pt x="10074" y="25460"/>
                      <a:pt x="9507" y="25494"/>
                    </a:cubicBezTo>
                    <a:cubicBezTo>
                      <a:pt x="8940" y="25527"/>
                      <a:pt x="9374" y="25594"/>
                      <a:pt x="9107" y="25627"/>
                    </a:cubicBezTo>
                    <a:cubicBezTo>
                      <a:pt x="8840" y="25661"/>
                      <a:pt x="8606" y="25727"/>
                      <a:pt x="8406" y="25894"/>
                    </a:cubicBezTo>
                    <a:cubicBezTo>
                      <a:pt x="8320" y="25938"/>
                      <a:pt x="8252" y="25956"/>
                      <a:pt x="8197" y="25956"/>
                    </a:cubicBezTo>
                    <a:cubicBezTo>
                      <a:pt x="8000" y="25956"/>
                      <a:pt x="7977" y="25717"/>
                      <a:pt x="7873" y="25561"/>
                    </a:cubicBezTo>
                    <a:cubicBezTo>
                      <a:pt x="7825" y="25478"/>
                      <a:pt x="7761" y="25458"/>
                      <a:pt x="7690" y="25458"/>
                    </a:cubicBezTo>
                    <a:cubicBezTo>
                      <a:pt x="7626" y="25458"/>
                      <a:pt x="7556" y="25474"/>
                      <a:pt x="7489" y="25474"/>
                    </a:cubicBezTo>
                    <a:cubicBezTo>
                      <a:pt x="7423" y="25474"/>
                      <a:pt x="7359" y="25458"/>
                      <a:pt x="7306" y="25394"/>
                    </a:cubicBezTo>
                    <a:cubicBezTo>
                      <a:pt x="7105" y="25194"/>
                      <a:pt x="7239" y="24960"/>
                      <a:pt x="7239" y="24727"/>
                    </a:cubicBezTo>
                    <a:cubicBezTo>
                      <a:pt x="7272" y="24493"/>
                      <a:pt x="7005" y="24493"/>
                      <a:pt x="6972" y="24093"/>
                    </a:cubicBezTo>
                    <a:cubicBezTo>
                      <a:pt x="6905" y="23726"/>
                      <a:pt x="6872" y="23359"/>
                      <a:pt x="6839" y="22992"/>
                    </a:cubicBezTo>
                    <a:cubicBezTo>
                      <a:pt x="6839" y="22425"/>
                      <a:pt x="6839" y="22625"/>
                      <a:pt x="7139" y="21991"/>
                    </a:cubicBezTo>
                    <a:cubicBezTo>
                      <a:pt x="7439" y="21358"/>
                      <a:pt x="7239" y="21458"/>
                      <a:pt x="7439" y="21224"/>
                    </a:cubicBezTo>
                    <a:cubicBezTo>
                      <a:pt x="7506" y="21124"/>
                      <a:pt x="7572" y="21057"/>
                      <a:pt x="7606" y="20957"/>
                    </a:cubicBezTo>
                    <a:cubicBezTo>
                      <a:pt x="7639" y="20790"/>
                      <a:pt x="7639" y="20624"/>
                      <a:pt x="7639" y="20424"/>
                    </a:cubicBezTo>
                    <a:cubicBezTo>
                      <a:pt x="7639" y="20190"/>
                      <a:pt x="7639" y="20257"/>
                      <a:pt x="7773" y="20090"/>
                    </a:cubicBezTo>
                    <a:cubicBezTo>
                      <a:pt x="7873" y="19990"/>
                      <a:pt x="7939" y="19823"/>
                      <a:pt x="7906" y="19690"/>
                    </a:cubicBezTo>
                    <a:cubicBezTo>
                      <a:pt x="7906" y="19490"/>
                      <a:pt x="8006" y="19456"/>
                      <a:pt x="8206" y="19256"/>
                    </a:cubicBezTo>
                    <a:cubicBezTo>
                      <a:pt x="8406" y="19089"/>
                      <a:pt x="8440" y="19123"/>
                      <a:pt x="8540" y="18989"/>
                    </a:cubicBezTo>
                    <a:cubicBezTo>
                      <a:pt x="8570" y="18913"/>
                      <a:pt x="8580" y="18893"/>
                      <a:pt x="8606" y="18893"/>
                    </a:cubicBezTo>
                    <a:cubicBezTo>
                      <a:pt x="8638" y="18893"/>
                      <a:pt x="8694" y="18922"/>
                      <a:pt x="8840" y="18922"/>
                    </a:cubicBezTo>
                    <a:cubicBezTo>
                      <a:pt x="9107" y="18922"/>
                      <a:pt x="8973" y="18889"/>
                      <a:pt x="9107" y="18789"/>
                    </a:cubicBezTo>
                    <a:cubicBezTo>
                      <a:pt x="9142" y="18753"/>
                      <a:pt x="9161" y="18743"/>
                      <a:pt x="9178" y="18743"/>
                    </a:cubicBezTo>
                    <a:cubicBezTo>
                      <a:pt x="9201" y="18743"/>
                      <a:pt x="9221" y="18763"/>
                      <a:pt x="9276" y="18763"/>
                    </a:cubicBezTo>
                    <a:cubicBezTo>
                      <a:pt x="9293" y="18763"/>
                      <a:pt x="9314" y="18761"/>
                      <a:pt x="9340" y="18756"/>
                    </a:cubicBezTo>
                    <a:cubicBezTo>
                      <a:pt x="9540" y="18722"/>
                      <a:pt x="9474" y="18722"/>
                      <a:pt x="9507" y="18589"/>
                    </a:cubicBezTo>
                    <a:cubicBezTo>
                      <a:pt x="9540" y="18455"/>
                      <a:pt x="9474" y="18422"/>
                      <a:pt x="9607" y="18255"/>
                    </a:cubicBezTo>
                    <a:cubicBezTo>
                      <a:pt x="9642" y="18212"/>
                      <a:pt x="9663" y="18198"/>
                      <a:pt x="9684" y="18198"/>
                    </a:cubicBezTo>
                    <a:cubicBezTo>
                      <a:pt x="9723" y="18198"/>
                      <a:pt x="9762" y="18246"/>
                      <a:pt x="9886" y="18246"/>
                    </a:cubicBezTo>
                    <a:cubicBezTo>
                      <a:pt x="9953" y="18246"/>
                      <a:pt x="10044" y="18232"/>
                      <a:pt x="10174" y="18189"/>
                    </a:cubicBezTo>
                    <a:cubicBezTo>
                      <a:pt x="10371" y="18118"/>
                      <a:pt x="10437" y="18090"/>
                      <a:pt x="10471" y="18090"/>
                    </a:cubicBezTo>
                    <a:cubicBezTo>
                      <a:pt x="10517" y="18090"/>
                      <a:pt x="10501" y="18145"/>
                      <a:pt x="10675" y="18222"/>
                    </a:cubicBezTo>
                    <a:cubicBezTo>
                      <a:pt x="10804" y="18287"/>
                      <a:pt x="10873" y="18311"/>
                      <a:pt x="10925" y="18311"/>
                    </a:cubicBezTo>
                    <a:cubicBezTo>
                      <a:pt x="11007" y="18311"/>
                      <a:pt x="11045" y="18250"/>
                      <a:pt x="11208" y="18189"/>
                    </a:cubicBezTo>
                    <a:cubicBezTo>
                      <a:pt x="11261" y="18171"/>
                      <a:pt x="11299" y="18164"/>
                      <a:pt x="11327" y="18164"/>
                    </a:cubicBezTo>
                    <a:cubicBezTo>
                      <a:pt x="11460" y="18164"/>
                      <a:pt x="11365" y="18328"/>
                      <a:pt x="11475" y="18355"/>
                    </a:cubicBezTo>
                    <a:cubicBezTo>
                      <a:pt x="11609" y="18355"/>
                      <a:pt x="11742" y="18389"/>
                      <a:pt x="11842" y="18455"/>
                    </a:cubicBezTo>
                    <a:cubicBezTo>
                      <a:pt x="11887" y="18478"/>
                      <a:pt x="11935" y="18489"/>
                      <a:pt x="11982" y="18489"/>
                    </a:cubicBezTo>
                    <a:cubicBezTo>
                      <a:pt x="12076" y="18489"/>
                      <a:pt x="12165" y="18444"/>
                      <a:pt x="12209" y="18355"/>
                    </a:cubicBezTo>
                    <a:cubicBezTo>
                      <a:pt x="12239" y="18315"/>
                      <a:pt x="12263" y="18299"/>
                      <a:pt x="12286" y="18299"/>
                    </a:cubicBezTo>
                    <a:cubicBezTo>
                      <a:pt x="12338" y="18299"/>
                      <a:pt x="12383" y="18385"/>
                      <a:pt x="12476" y="18455"/>
                    </a:cubicBezTo>
                    <a:cubicBezTo>
                      <a:pt x="12500" y="18474"/>
                      <a:pt x="12518" y="18482"/>
                      <a:pt x="12530" y="18482"/>
                    </a:cubicBezTo>
                    <a:cubicBezTo>
                      <a:pt x="12583" y="18482"/>
                      <a:pt x="12518" y="18319"/>
                      <a:pt x="12409" y="18155"/>
                    </a:cubicBezTo>
                    <a:cubicBezTo>
                      <a:pt x="12276" y="17955"/>
                      <a:pt x="12443" y="17988"/>
                      <a:pt x="12476" y="17788"/>
                    </a:cubicBezTo>
                    <a:cubicBezTo>
                      <a:pt x="12476" y="17722"/>
                      <a:pt x="12465" y="17699"/>
                      <a:pt x="12444" y="17699"/>
                    </a:cubicBezTo>
                    <a:cubicBezTo>
                      <a:pt x="12402" y="17699"/>
                      <a:pt x="12320" y="17788"/>
                      <a:pt x="12209" y="17788"/>
                    </a:cubicBezTo>
                    <a:cubicBezTo>
                      <a:pt x="12009" y="17788"/>
                      <a:pt x="12042" y="17722"/>
                      <a:pt x="12176" y="17588"/>
                    </a:cubicBezTo>
                    <a:cubicBezTo>
                      <a:pt x="12202" y="17562"/>
                      <a:pt x="12231" y="17552"/>
                      <a:pt x="12267" y="17552"/>
                    </a:cubicBezTo>
                    <a:cubicBezTo>
                      <a:pt x="12367" y="17552"/>
                      <a:pt x="12524" y="17630"/>
                      <a:pt x="12843" y="17655"/>
                    </a:cubicBezTo>
                    <a:cubicBezTo>
                      <a:pt x="12896" y="17659"/>
                      <a:pt x="12942" y="17661"/>
                      <a:pt x="12982" y="17661"/>
                    </a:cubicBezTo>
                    <a:cubicBezTo>
                      <a:pt x="13236" y="17661"/>
                      <a:pt x="13219" y="17575"/>
                      <a:pt x="13276" y="17488"/>
                    </a:cubicBezTo>
                    <a:cubicBezTo>
                      <a:pt x="13291" y="17474"/>
                      <a:pt x="13302" y="17467"/>
                      <a:pt x="13311" y="17467"/>
                    </a:cubicBezTo>
                    <a:cubicBezTo>
                      <a:pt x="13343" y="17467"/>
                      <a:pt x="13343" y="17557"/>
                      <a:pt x="13343" y="17688"/>
                    </a:cubicBezTo>
                    <a:cubicBezTo>
                      <a:pt x="13343" y="17741"/>
                      <a:pt x="13353" y="17760"/>
                      <a:pt x="13378" y="17760"/>
                    </a:cubicBezTo>
                    <a:cubicBezTo>
                      <a:pt x="13432" y="17760"/>
                      <a:pt x="13559" y="17667"/>
                      <a:pt x="13810" y="17622"/>
                    </a:cubicBezTo>
                    <a:cubicBezTo>
                      <a:pt x="14015" y="17584"/>
                      <a:pt x="14043" y="17537"/>
                      <a:pt x="14121" y="17537"/>
                    </a:cubicBezTo>
                    <a:cubicBezTo>
                      <a:pt x="14182" y="17537"/>
                      <a:pt x="14275" y="17566"/>
                      <a:pt x="14511" y="17655"/>
                    </a:cubicBezTo>
                    <a:cubicBezTo>
                      <a:pt x="15011" y="17855"/>
                      <a:pt x="14444" y="17988"/>
                      <a:pt x="14978" y="18122"/>
                    </a:cubicBezTo>
                    <a:cubicBezTo>
                      <a:pt x="15049" y="18136"/>
                      <a:pt x="15108" y="18142"/>
                      <a:pt x="15158" y="18142"/>
                    </a:cubicBezTo>
                    <a:cubicBezTo>
                      <a:pt x="15458" y="18142"/>
                      <a:pt x="15421" y="17922"/>
                      <a:pt x="15678" y="17922"/>
                    </a:cubicBezTo>
                    <a:cubicBezTo>
                      <a:pt x="15978" y="17922"/>
                      <a:pt x="15978" y="18022"/>
                      <a:pt x="16112" y="18255"/>
                    </a:cubicBezTo>
                    <a:cubicBezTo>
                      <a:pt x="16245" y="18455"/>
                      <a:pt x="16479" y="18355"/>
                      <a:pt x="16512" y="18656"/>
                    </a:cubicBezTo>
                    <a:cubicBezTo>
                      <a:pt x="16545" y="18989"/>
                      <a:pt x="16379" y="18989"/>
                      <a:pt x="16345" y="19256"/>
                    </a:cubicBezTo>
                    <a:cubicBezTo>
                      <a:pt x="16312" y="19523"/>
                      <a:pt x="16379" y="19890"/>
                      <a:pt x="16512" y="19890"/>
                    </a:cubicBezTo>
                    <a:cubicBezTo>
                      <a:pt x="16646" y="19890"/>
                      <a:pt x="16545" y="20057"/>
                      <a:pt x="16646" y="20157"/>
                    </a:cubicBezTo>
                    <a:cubicBezTo>
                      <a:pt x="16712" y="20290"/>
                      <a:pt x="17012" y="20857"/>
                      <a:pt x="17113" y="20857"/>
                    </a:cubicBezTo>
                    <a:cubicBezTo>
                      <a:pt x="17163" y="20874"/>
                      <a:pt x="17229" y="20916"/>
                      <a:pt x="17321" y="20916"/>
                    </a:cubicBezTo>
                    <a:cubicBezTo>
                      <a:pt x="17413" y="20916"/>
                      <a:pt x="17530" y="20874"/>
                      <a:pt x="17680" y="20724"/>
                    </a:cubicBezTo>
                    <a:cubicBezTo>
                      <a:pt x="17946" y="20390"/>
                      <a:pt x="18013" y="19923"/>
                      <a:pt x="17813" y="19556"/>
                    </a:cubicBezTo>
                    <a:cubicBezTo>
                      <a:pt x="17613" y="19323"/>
                      <a:pt x="17746" y="19256"/>
                      <a:pt x="17813" y="19023"/>
                    </a:cubicBezTo>
                    <a:cubicBezTo>
                      <a:pt x="17846" y="18822"/>
                      <a:pt x="17746" y="18822"/>
                      <a:pt x="17613" y="18522"/>
                    </a:cubicBezTo>
                    <a:cubicBezTo>
                      <a:pt x="17546" y="18289"/>
                      <a:pt x="17479" y="18055"/>
                      <a:pt x="17446" y="17822"/>
                    </a:cubicBezTo>
                    <a:cubicBezTo>
                      <a:pt x="17379" y="17588"/>
                      <a:pt x="17279" y="17588"/>
                      <a:pt x="17446" y="17355"/>
                    </a:cubicBezTo>
                    <a:cubicBezTo>
                      <a:pt x="17580" y="17088"/>
                      <a:pt x="17713" y="16854"/>
                      <a:pt x="17913" y="16621"/>
                    </a:cubicBezTo>
                    <a:cubicBezTo>
                      <a:pt x="18147" y="16454"/>
                      <a:pt x="18380" y="16321"/>
                      <a:pt x="18614" y="16187"/>
                    </a:cubicBezTo>
                    <a:cubicBezTo>
                      <a:pt x="18914" y="15987"/>
                      <a:pt x="19147" y="15787"/>
                      <a:pt x="19414" y="15587"/>
                    </a:cubicBezTo>
                    <a:cubicBezTo>
                      <a:pt x="19681" y="15387"/>
                      <a:pt x="20015" y="15453"/>
                      <a:pt x="20081" y="15320"/>
                    </a:cubicBezTo>
                    <a:cubicBezTo>
                      <a:pt x="20148" y="15186"/>
                      <a:pt x="20215" y="15220"/>
                      <a:pt x="20582" y="15086"/>
                    </a:cubicBezTo>
                    <a:cubicBezTo>
                      <a:pt x="20782" y="15020"/>
                      <a:pt x="20949" y="14953"/>
                      <a:pt x="21149" y="14853"/>
                    </a:cubicBezTo>
                    <a:cubicBezTo>
                      <a:pt x="21449" y="14686"/>
                      <a:pt x="21616" y="14419"/>
                      <a:pt x="21349" y="14252"/>
                    </a:cubicBezTo>
                    <a:cubicBezTo>
                      <a:pt x="21082" y="14119"/>
                      <a:pt x="21349" y="14152"/>
                      <a:pt x="21783" y="14086"/>
                    </a:cubicBezTo>
                    <a:cubicBezTo>
                      <a:pt x="22250" y="14019"/>
                      <a:pt x="21749" y="13952"/>
                      <a:pt x="21582" y="13819"/>
                    </a:cubicBezTo>
                    <a:cubicBezTo>
                      <a:pt x="21449" y="13719"/>
                      <a:pt x="21482" y="13585"/>
                      <a:pt x="21516" y="13418"/>
                    </a:cubicBezTo>
                    <a:cubicBezTo>
                      <a:pt x="21582" y="13285"/>
                      <a:pt x="21616" y="13118"/>
                      <a:pt x="21582" y="12951"/>
                    </a:cubicBezTo>
                    <a:cubicBezTo>
                      <a:pt x="21549" y="12685"/>
                      <a:pt x="21649" y="12618"/>
                      <a:pt x="21883" y="12418"/>
                    </a:cubicBezTo>
                    <a:cubicBezTo>
                      <a:pt x="21932" y="12368"/>
                      <a:pt x="21957" y="12347"/>
                      <a:pt x="21966" y="12347"/>
                    </a:cubicBezTo>
                    <a:cubicBezTo>
                      <a:pt x="21992" y="12347"/>
                      <a:pt x="21866" y="12542"/>
                      <a:pt x="21816" y="12718"/>
                    </a:cubicBezTo>
                    <a:cubicBezTo>
                      <a:pt x="21783" y="12951"/>
                      <a:pt x="21816" y="12885"/>
                      <a:pt x="22016" y="12985"/>
                    </a:cubicBezTo>
                    <a:cubicBezTo>
                      <a:pt x="22095" y="13048"/>
                      <a:pt x="22129" y="13081"/>
                      <a:pt x="22147" y="13081"/>
                    </a:cubicBezTo>
                    <a:cubicBezTo>
                      <a:pt x="22166" y="13081"/>
                      <a:pt x="22165" y="13040"/>
                      <a:pt x="22183" y="12951"/>
                    </a:cubicBezTo>
                    <a:cubicBezTo>
                      <a:pt x="22216" y="12785"/>
                      <a:pt x="22250" y="12618"/>
                      <a:pt x="22283" y="12484"/>
                    </a:cubicBezTo>
                    <a:cubicBezTo>
                      <a:pt x="22303" y="12433"/>
                      <a:pt x="22318" y="12414"/>
                      <a:pt x="22333" y="12414"/>
                    </a:cubicBezTo>
                    <a:cubicBezTo>
                      <a:pt x="22368" y="12414"/>
                      <a:pt x="22411" y="12515"/>
                      <a:pt x="22550" y="12585"/>
                    </a:cubicBezTo>
                    <a:cubicBezTo>
                      <a:pt x="22597" y="12608"/>
                      <a:pt x="22627" y="12619"/>
                      <a:pt x="22649" y="12619"/>
                    </a:cubicBezTo>
                    <a:cubicBezTo>
                      <a:pt x="22720" y="12619"/>
                      <a:pt x="22697" y="12504"/>
                      <a:pt x="22850" y="12351"/>
                    </a:cubicBezTo>
                    <a:cubicBezTo>
                      <a:pt x="23050" y="12151"/>
                      <a:pt x="23017" y="12184"/>
                      <a:pt x="23083" y="11951"/>
                    </a:cubicBezTo>
                    <a:cubicBezTo>
                      <a:pt x="23083" y="11951"/>
                      <a:pt x="22850" y="11817"/>
                      <a:pt x="23184" y="11784"/>
                    </a:cubicBezTo>
                    <a:cubicBezTo>
                      <a:pt x="23517" y="11717"/>
                      <a:pt x="23217" y="11651"/>
                      <a:pt x="23384" y="11517"/>
                    </a:cubicBezTo>
                    <a:cubicBezTo>
                      <a:pt x="23447" y="11467"/>
                      <a:pt x="23476" y="11450"/>
                      <a:pt x="23514" y="11450"/>
                    </a:cubicBezTo>
                    <a:cubicBezTo>
                      <a:pt x="23576" y="11450"/>
                      <a:pt x="23660" y="11496"/>
                      <a:pt x="23951" y="11517"/>
                    </a:cubicBezTo>
                    <a:cubicBezTo>
                      <a:pt x="24056" y="11525"/>
                      <a:pt x="24135" y="11529"/>
                      <a:pt x="24197" y="11529"/>
                    </a:cubicBezTo>
                    <a:cubicBezTo>
                      <a:pt x="24411" y="11529"/>
                      <a:pt x="24414" y="11480"/>
                      <a:pt x="24518" y="11350"/>
                    </a:cubicBezTo>
                    <a:cubicBezTo>
                      <a:pt x="24549" y="11288"/>
                      <a:pt x="24567" y="11265"/>
                      <a:pt x="24584" y="11265"/>
                    </a:cubicBezTo>
                    <a:cubicBezTo>
                      <a:pt x="24623" y="11265"/>
                      <a:pt x="24657" y="11381"/>
                      <a:pt x="24818" y="11450"/>
                    </a:cubicBezTo>
                    <a:cubicBezTo>
                      <a:pt x="24853" y="11471"/>
                      <a:pt x="24887" y="11479"/>
                      <a:pt x="24917" y="11479"/>
                    </a:cubicBezTo>
                    <a:cubicBezTo>
                      <a:pt x="25087" y="11479"/>
                      <a:pt x="25175" y="11207"/>
                      <a:pt x="25118" y="11150"/>
                    </a:cubicBezTo>
                    <a:cubicBezTo>
                      <a:pt x="25085" y="11083"/>
                      <a:pt x="24885" y="11050"/>
                      <a:pt x="24918" y="10850"/>
                    </a:cubicBezTo>
                    <a:cubicBezTo>
                      <a:pt x="24951" y="10616"/>
                      <a:pt x="24918" y="10583"/>
                      <a:pt x="25385" y="10250"/>
                    </a:cubicBezTo>
                    <a:cubicBezTo>
                      <a:pt x="25600" y="10112"/>
                      <a:pt x="25680" y="10086"/>
                      <a:pt x="25728" y="10086"/>
                    </a:cubicBezTo>
                    <a:cubicBezTo>
                      <a:pt x="25755" y="10086"/>
                      <a:pt x="25771" y="10095"/>
                      <a:pt x="25796" y="10095"/>
                    </a:cubicBezTo>
                    <a:cubicBezTo>
                      <a:pt x="25821" y="10095"/>
                      <a:pt x="25855" y="10086"/>
                      <a:pt x="25919" y="10049"/>
                    </a:cubicBezTo>
                    <a:cubicBezTo>
                      <a:pt x="26086" y="9930"/>
                      <a:pt x="26099" y="9913"/>
                      <a:pt x="26166" y="9913"/>
                    </a:cubicBezTo>
                    <a:cubicBezTo>
                      <a:pt x="26193" y="9913"/>
                      <a:pt x="26229" y="9916"/>
                      <a:pt x="26286" y="9916"/>
                    </a:cubicBezTo>
                    <a:cubicBezTo>
                      <a:pt x="26332" y="9923"/>
                      <a:pt x="26371" y="9925"/>
                      <a:pt x="26405" y="9925"/>
                    </a:cubicBezTo>
                    <a:cubicBezTo>
                      <a:pt x="26538" y="9925"/>
                      <a:pt x="26586" y="9883"/>
                      <a:pt x="26719" y="9883"/>
                    </a:cubicBezTo>
                    <a:cubicBezTo>
                      <a:pt x="26886" y="9883"/>
                      <a:pt x="26886" y="9783"/>
                      <a:pt x="27153" y="9783"/>
                    </a:cubicBezTo>
                    <a:cubicBezTo>
                      <a:pt x="27453" y="9749"/>
                      <a:pt x="27320" y="9682"/>
                      <a:pt x="27320" y="9516"/>
                    </a:cubicBezTo>
                    <a:cubicBezTo>
                      <a:pt x="27320" y="9432"/>
                      <a:pt x="27328" y="9416"/>
                      <a:pt x="27382" y="9416"/>
                    </a:cubicBezTo>
                    <a:cubicBezTo>
                      <a:pt x="27419" y="9416"/>
                      <a:pt x="27475" y="9423"/>
                      <a:pt x="27563" y="9423"/>
                    </a:cubicBezTo>
                    <a:cubicBezTo>
                      <a:pt x="27607" y="9423"/>
                      <a:pt x="27659" y="9421"/>
                      <a:pt x="27720" y="9416"/>
                    </a:cubicBezTo>
                    <a:cubicBezTo>
                      <a:pt x="28020" y="9382"/>
                      <a:pt x="28321" y="9316"/>
                      <a:pt x="28587" y="9215"/>
                    </a:cubicBezTo>
                    <a:cubicBezTo>
                      <a:pt x="28653" y="9196"/>
                      <a:pt x="28693" y="9188"/>
                      <a:pt x="28714" y="9188"/>
                    </a:cubicBezTo>
                    <a:cubicBezTo>
                      <a:pt x="28803" y="9188"/>
                      <a:pt x="28587" y="9322"/>
                      <a:pt x="28587" y="9349"/>
                    </a:cubicBezTo>
                    <a:cubicBezTo>
                      <a:pt x="28587" y="9366"/>
                      <a:pt x="28621" y="9366"/>
                      <a:pt x="28692" y="9366"/>
                    </a:cubicBezTo>
                    <a:cubicBezTo>
                      <a:pt x="28763" y="9366"/>
                      <a:pt x="28871" y="9366"/>
                      <a:pt x="29021" y="9382"/>
                    </a:cubicBezTo>
                    <a:cubicBezTo>
                      <a:pt x="29355" y="9416"/>
                      <a:pt x="29021" y="9482"/>
                      <a:pt x="29021" y="9516"/>
                    </a:cubicBezTo>
                    <a:cubicBezTo>
                      <a:pt x="29002" y="9555"/>
                      <a:pt x="28948" y="9571"/>
                      <a:pt x="28880" y="9571"/>
                    </a:cubicBezTo>
                    <a:cubicBezTo>
                      <a:pt x="28831" y="9571"/>
                      <a:pt x="28776" y="9563"/>
                      <a:pt x="28721" y="9549"/>
                    </a:cubicBezTo>
                    <a:cubicBezTo>
                      <a:pt x="28644" y="9530"/>
                      <a:pt x="28611" y="9511"/>
                      <a:pt x="28572" y="9511"/>
                    </a:cubicBezTo>
                    <a:cubicBezTo>
                      <a:pt x="28543" y="9511"/>
                      <a:pt x="28510" y="9521"/>
                      <a:pt x="28454" y="9549"/>
                    </a:cubicBezTo>
                    <a:cubicBezTo>
                      <a:pt x="28321" y="9616"/>
                      <a:pt x="27954" y="9716"/>
                      <a:pt x="27954" y="9716"/>
                    </a:cubicBezTo>
                    <a:cubicBezTo>
                      <a:pt x="27920" y="9783"/>
                      <a:pt x="27854" y="9883"/>
                      <a:pt x="27820" y="9949"/>
                    </a:cubicBezTo>
                    <a:cubicBezTo>
                      <a:pt x="27720" y="10149"/>
                      <a:pt x="27720" y="10116"/>
                      <a:pt x="27687" y="10250"/>
                    </a:cubicBezTo>
                    <a:cubicBezTo>
                      <a:pt x="27687" y="10350"/>
                      <a:pt x="27820" y="10483"/>
                      <a:pt x="27920" y="10483"/>
                    </a:cubicBezTo>
                    <a:cubicBezTo>
                      <a:pt x="28087" y="10450"/>
                      <a:pt x="28254" y="10416"/>
                      <a:pt x="28387" y="10350"/>
                    </a:cubicBezTo>
                    <a:cubicBezTo>
                      <a:pt x="28521" y="10283"/>
                      <a:pt x="28654" y="10183"/>
                      <a:pt x="28754" y="10083"/>
                    </a:cubicBezTo>
                    <a:cubicBezTo>
                      <a:pt x="28888" y="10016"/>
                      <a:pt x="28754" y="10016"/>
                      <a:pt x="28854" y="9883"/>
                    </a:cubicBezTo>
                    <a:cubicBezTo>
                      <a:pt x="28868" y="9863"/>
                      <a:pt x="28882" y="9855"/>
                      <a:pt x="28897" y="9855"/>
                    </a:cubicBezTo>
                    <a:cubicBezTo>
                      <a:pt x="28957" y="9855"/>
                      <a:pt x="29021" y="9983"/>
                      <a:pt x="29021" y="9983"/>
                    </a:cubicBezTo>
                    <a:cubicBezTo>
                      <a:pt x="29088" y="9949"/>
                      <a:pt x="29154" y="9949"/>
                      <a:pt x="29221" y="9883"/>
                    </a:cubicBezTo>
                    <a:cubicBezTo>
                      <a:pt x="29288" y="9849"/>
                      <a:pt x="29305" y="9841"/>
                      <a:pt x="29330" y="9841"/>
                    </a:cubicBezTo>
                    <a:cubicBezTo>
                      <a:pt x="29355" y="9841"/>
                      <a:pt x="29388" y="9849"/>
                      <a:pt x="29488" y="9849"/>
                    </a:cubicBezTo>
                    <a:cubicBezTo>
                      <a:pt x="29655" y="9816"/>
                      <a:pt x="29722" y="9849"/>
                      <a:pt x="29822" y="9749"/>
                    </a:cubicBezTo>
                    <a:cubicBezTo>
                      <a:pt x="29922" y="9649"/>
                      <a:pt x="29888" y="9682"/>
                      <a:pt x="30255" y="9649"/>
                    </a:cubicBezTo>
                    <a:cubicBezTo>
                      <a:pt x="30589" y="9582"/>
                      <a:pt x="30389" y="9516"/>
                      <a:pt x="30322" y="9382"/>
                    </a:cubicBezTo>
                    <a:cubicBezTo>
                      <a:pt x="30282" y="9329"/>
                      <a:pt x="30258" y="9318"/>
                      <a:pt x="30235" y="9318"/>
                    </a:cubicBezTo>
                    <a:cubicBezTo>
                      <a:pt x="30220" y="9318"/>
                      <a:pt x="30205" y="9323"/>
                      <a:pt x="30186" y="9323"/>
                    </a:cubicBezTo>
                    <a:cubicBezTo>
                      <a:pt x="30163" y="9323"/>
                      <a:pt x="30133" y="9316"/>
                      <a:pt x="30088" y="9282"/>
                    </a:cubicBezTo>
                    <a:cubicBezTo>
                      <a:pt x="30050" y="9244"/>
                      <a:pt x="30034" y="9222"/>
                      <a:pt x="30028" y="9212"/>
                    </a:cubicBezTo>
                    <a:lnTo>
                      <a:pt x="30028" y="9212"/>
                    </a:lnTo>
                    <a:cubicBezTo>
                      <a:pt x="30031" y="9225"/>
                      <a:pt x="30031" y="9254"/>
                      <a:pt x="29988" y="9282"/>
                    </a:cubicBezTo>
                    <a:cubicBezTo>
                      <a:pt x="29944" y="9293"/>
                      <a:pt x="29914" y="9297"/>
                      <a:pt x="29882" y="9297"/>
                    </a:cubicBezTo>
                    <a:cubicBezTo>
                      <a:pt x="29818" y="9297"/>
                      <a:pt x="29744" y="9282"/>
                      <a:pt x="29521" y="9282"/>
                    </a:cubicBezTo>
                    <a:cubicBezTo>
                      <a:pt x="29154" y="9282"/>
                      <a:pt x="29021" y="9182"/>
                      <a:pt x="28988" y="9082"/>
                    </a:cubicBezTo>
                    <a:cubicBezTo>
                      <a:pt x="28988" y="8982"/>
                      <a:pt x="29021" y="8982"/>
                      <a:pt x="28687" y="8915"/>
                    </a:cubicBezTo>
                    <a:cubicBezTo>
                      <a:pt x="28354" y="8849"/>
                      <a:pt x="28554" y="8815"/>
                      <a:pt x="28554" y="8582"/>
                    </a:cubicBezTo>
                    <a:cubicBezTo>
                      <a:pt x="28554" y="8486"/>
                      <a:pt x="28554" y="8457"/>
                      <a:pt x="28540" y="8457"/>
                    </a:cubicBezTo>
                    <a:cubicBezTo>
                      <a:pt x="28520" y="8457"/>
                      <a:pt x="28472" y="8515"/>
                      <a:pt x="28354" y="8515"/>
                    </a:cubicBezTo>
                    <a:cubicBezTo>
                      <a:pt x="28154" y="8515"/>
                      <a:pt x="28321" y="8482"/>
                      <a:pt x="28421" y="8315"/>
                    </a:cubicBezTo>
                    <a:cubicBezTo>
                      <a:pt x="28521" y="8115"/>
                      <a:pt x="28554" y="8148"/>
                      <a:pt x="28587" y="8081"/>
                    </a:cubicBezTo>
                    <a:cubicBezTo>
                      <a:pt x="28612" y="8045"/>
                      <a:pt x="28596" y="8030"/>
                      <a:pt x="28558" y="8030"/>
                    </a:cubicBezTo>
                    <a:cubicBezTo>
                      <a:pt x="28491" y="8030"/>
                      <a:pt x="28359" y="8073"/>
                      <a:pt x="28254" y="8115"/>
                    </a:cubicBezTo>
                    <a:cubicBezTo>
                      <a:pt x="28198" y="8157"/>
                      <a:pt x="28148" y="8175"/>
                      <a:pt x="28101" y="8175"/>
                    </a:cubicBezTo>
                    <a:cubicBezTo>
                      <a:pt x="28037" y="8175"/>
                      <a:pt x="27978" y="8139"/>
                      <a:pt x="27920" y="8081"/>
                    </a:cubicBezTo>
                    <a:cubicBezTo>
                      <a:pt x="27854" y="7948"/>
                      <a:pt x="27820" y="7981"/>
                      <a:pt x="27653" y="7948"/>
                    </a:cubicBezTo>
                    <a:cubicBezTo>
                      <a:pt x="27453" y="7948"/>
                      <a:pt x="27587" y="7915"/>
                      <a:pt x="27653" y="7915"/>
                    </a:cubicBezTo>
                    <a:cubicBezTo>
                      <a:pt x="27720" y="7881"/>
                      <a:pt x="27787" y="7881"/>
                      <a:pt x="27854" y="7881"/>
                    </a:cubicBezTo>
                    <a:cubicBezTo>
                      <a:pt x="27954" y="7881"/>
                      <a:pt x="28020" y="7881"/>
                      <a:pt x="28120" y="7948"/>
                    </a:cubicBezTo>
                    <a:lnTo>
                      <a:pt x="28421" y="7881"/>
                    </a:lnTo>
                    <a:cubicBezTo>
                      <a:pt x="28554" y="7881"/>
                      <a:pt x="28721" y="7848"/>
                      <a:pt x="28854" y="7814"/>
                    </a:cubicBezTo>
                    <a:cubicBezTo>
                      <a:pt x="29121" y="7748"/>
                      <a:pt x="29088" y="7681"/>
                      <a:pt x="28921" y="7614"/>
                    </a:cubicBezTo>
                    <a:cubicBezTo>
                      <a:pt x="28721" y="7481"/>
                      <a:pt x="28521" y="7414"/>
                      <a:pt x="28287" y="7414"/>
                    </a:cubicBezTo>
                    <a:cubicBezTo>
                      <a:pt x="27920" y="7414"/>
                      <a:pt x="27553" y="7481"/>
                      <a:pt x="27186" y="7581"/>
                    </a:cubicBezTo>
                    <a:cubicBezTo>
                      <a:pt x="27186" y="7581"/>
                      <a:pt x="26786" y="7681"/>
                      <a:pt x="26586" y="7748"/>
                    </a:cubicBezTo>
                    <a:cubicBezTo>
                      <a:pt x="26386" y="7814"/>
                      <a:pt x="26186" y="7915"/>
                      <a:pt x="26019" y="8081"/>
                    </a:cubicBezTo>
                    <a:cubicBezTo>
                      <a:pt x="25952" y="8119"/>
                      <a:pt x="25899" y="8136"/>
                      <a:pt x="25860" y="8136"/>
                    </a:cubicBezTo>
                    <a:cubicBezTo>
                      <a:pt x="25764" y="8136"/>
                      <a:pt x="25757" y="8034"/>
                      <a:pt x="25852" y="7915"/>
                    </a:cubicBezTo>
                    <a:cubicBezTo>
                      <a:pt x="25986" y="7748"/>
                      <a:pt x="26219" y="7681"/>
                      <a:pt x="26486" y="7448"/>
                    </a:cubicBezTo>
                    <a:cubicBezTo>
                      <a:pt x="26575" y="7370"/>
                      <a:pt x="26634" y="7344"/>
                      <a:pt x="26685" y="7344"/>
                    </a:cubicBezTo>
                    <a:cubicBezTo>
                      <a:pt x="26786" y="7344"/>
                      <a:pt x="26853" y="7448"/>
                      <a:pt x="27053" y="7448"/>
                    </a:cubicBezTo>
                    <a:cubicBezTo>
                      <a:pt x="27353" y="7448"/>
                      <a:pt x="27286" y="7414"/>
                      <a:pt x="27520" y="7114"/>
                    </a:cubicBezTo>
                    <a:cubicBezTo>
                      <a:pt x="27614" y="6974"/>
                      <a:pt x="27663" y="6943"/>
                      <a:pt x="27714" y="6943"/>
                    </a:cubicBezTo>
                    <a:cubicBezTo>
                      <a:pt x="27754" y="6943"/>
                      <a:pt x="27794" y="6962"/>
                      <a:pt x="27856" y="6962"/>
                    </a:cubicBezTo>
                    <a:cubicBezTo>
                      <a:pt x="27884" y="6962"/>
                      <a:pt x="27915" y="6958"/>
                      <a:pt x="27954" y="6947"/>
                    </a:cubicBezTo>
                    <a:cubicBezTo>
                      <a:pt x="28087" y="6931"/>
                      <a:pt x="28212" y="6922"/>
                      <a:pt x="28337" y="6922"/>
                    </a:cubicBezTo>
                    <a:cubicBezTo>
                      <a:pt x="28462" y="6922"/>
                      <a:pt x="28587" y="6931"/>
                      <a:pt x="28721" y="6947"/>
                    </a:cubicBezTo>
                    <a:cubicBezTo>
                      <a:pt x="28721" y="6947"/>
                      <a:pt x="29321" y="6981"/>
                      <a:pt x="30222" y="7047"/>
                    </a:cubicBezTo>
                    <a:cubicBezTo>
                      <a:pt x="30312" y="7051"/>
                      <a:pt x="30388" y="7052"/>
                      <a:pt x="30453" y="7052"/>
                    </a:cubicBezTo>
                    <a:cubicBezTo>
                      <a:pt x="31033" y="7052"/>
                      <a:pt x="30679" y="6917"/>
                      <a:pt x="31189" y="6647"/>
                    </a:cubicBezTo>
                    <a:cubicBezTo>
                      <a:pt x="31756" y="6380"/>
                      <a:pt x="31489" y="6380"/>
                      <a:pt x="32023" y="6347"/>
                    </a:cubicBezTo>
                    <a:cubicBezTo>
                      <a:pt x="32590" y="6313"/>
                      <a:pt x="32390" y="6280"/>
                      <a:pt x="32390" y="6280"/>
                    </a:cubicBezTo>
                    <a:cubicBezTo>
                      <a:pt x="32524" y="6247"/>
                      <a:pt x="32657" y="6180"/>
                      <a:pt x="32757" y="6080"/>
                    </a:cubicBezTo>
                    <a:cubicBezTo>
                      <a:pt x="32991" y="5880"/>
                      <a:pt x="32624" y="6013"/>
                      <a:pt x="32690" y="5813"/>
                    </a:cubicBezTo>
                    <a:cubicBezTo>
                      <a:pt x="32724" y="5613"/>
                      <a:pt x="32624" y="5613"/>
                      <a:pt x="32423" y="5479"/>
                    </a:cubicBezTo>
                    <a:cubicBezTo>
                      <a:pt x="32223" y="5379"/>
                      <a:pt x="32157" y="5479"/>
                      <a:pt x="32123" y="5346"/>
                    </a:cubicBezTo>
                    <a:cubicBezTo>
                      <a:pt x="32123" y="5279"/>
                      <a:pt x="32140" y="5263"/>
                      <a:pt x="32098" y="5263"/>
                    </a:cubicBezTo>
                    <a:cubicBezTo>
                      <a:pt x="32057" y="5263"/>
                      <a:pt x="31956" y="5279"/>
                      <a:pt x="31723" y="5279"/>
                    </a:cubicBezTo>
                    <a:cubicBezTo>
                      <a:pt x="31456" y="5279"/>
                      <a:pt x="31189" y="5346"/>
                      <a:pt x="30989" y="5479"/>
                    </a:cubicBezTo>
                    <a:cubicBezTo>
                      <a:pt x="30911" y="5519"/>
                      <a:pt x="30844" y="5535"/>
                      <a:pt x="30776" y="5535"/>
                    </a:cubicBezTo>
                    <a:cubicBezTo>
                      <a:pt x="30727" y="5535"/>
                      <a:pt x="30677" y="5527"/>
                      <a:pt x="30622" y="5513"/>
                    </a:cubicBezTo>
                    <a:cubicBezTo>
                      <a:pt x="30489" y="5513"/>
                      <a:pt x="30756" y="5379"/>
                      <a:pt x="30756" y="5379"/>
                    </a:cubicBezTo>
                    <a:cubicBezTo>
                      <a:pt x="30804" y="5389"/>
                      <a:pt x="30853" y="5393"/>
                      <a:pt x="30901" y="5393"/>
                    </a:cubicBezTo>
                    <a:cubicBezTo>
                      <a:pt x="31017" y="5393"/>
                      <a:pt x="31128" y="5370"/>
                      <a:pt x="31223" y="5346"/>
                    </a:cubicBezTo>
                    <a:cubicBezTo>
                      <a:pt x="31356" y="5279"/>
                      <a:pt x="31489" y="5246"/>
                      <a:pt x="31623" y="5179"/>
                    </a:cubicBezTo>
                    <a:cubicBezTo>
                      <a:pt x="31890" y="5113"/>
                      <a:pt x="31890" y="5113"/>
                      <a:pt x="31756" y="5046"/>
                    </a:cubicBezTo>
                    <a:cubicBezTo>
                      <a:pt x="31670" y="4981"/>
                      <a:pt x="31723" y="4944"/>
                      <a:pt x="31682" y="4944"/>
                    </a:cubicBezTo>
                    <a:cubicBezTo>
                      <a:pt x="31659" y="4944"/>
                      <a:pt x="31608" y="4955"/>
                      <a:pt x="31489" y="4979"/>
                    </a:cubicBezTo>
                    <a:cubicBezTo>
                      <a:pt x="31395" y="4996"/>
                      <a:pt x="31322" y="5005"/>
                      <a:pt x="31266" y="5005"/>
                    </a:cubicBezTo>
                    <a:cubicBezTo>
                      <a:pt x="31105" y="5005"/>
                      <a:pt x="31081" y="4936"/>
                      <a:pt x="31056" y="4812"/>
                    </a:cubicBezTo>
                    <a:cubicBezTo>
                      <a:pt x="31034" y="4770"/>
                      <a:pt x="31020" y="4754"/>
                      <a:pt x="31001" y="4754"/>
                    </a:cubicBezTo>
                    <a:cubicBezTo>
                      <a:pt x="30962" y="4754"/>
                      <a:pt x="30904" y="4823"/>
                      <a:pt x="30722" y="4846"/>
                    </a:cubicBezTo>
                    <a:cubicBezTo>
                      <a:pt x="30665" y="4853"/>
                      <a:pt x="30620" y="4857"/>
                      <a:pt x="30584" y="4857"/>
                    </a:cubicBezTo>
                    <a:cubicBezTo>
                      <a:pt x="30454" y="4857"/>
                      <a:pt x="30448" y="4803"/>
                      <a:pt x="30422" y="4646"/>
                    </a:cubicBezTo>
                    <a:cubicBezTo>
                      <a:pt x="30408" y="4560"/>
                      <a:pt x="30338" y="4535"/>
                      <a:pt x="30248" y="4535"/>
                    </a:cubicBezTo>
                    <a:cubicBezTo>
                      <a:pt x="30127" y="4535"/>
                      <a:pt x="29969" y="4579"/>
                      <a:pt x="29855" y="4579"/>
                    </a:cubicBezTo>
                    <a:cubicBezTo>
                      <a:pt x="29621" y="4579"/>
                      <a:pt x="29722" y="4445"/>
                      <a:pt x="29855" y="4245"/>
                    </a:cubicBezTo>
                    <a:cubicBezTo>
                      <a:pt x="29955" y="4045"/>
                      <a:pt x="29822" y="4212"/>
                      <a:pt x="29788" y="4012"/>
                    </a:cubicBezTo>
                    <a:cubicBezTo>
                      <a:pt x="29788" y="3845"/>
                      <a:pt x="29755" y="3912"/>
                      <a:pt x="29321" y="3745"/>
                    </a:cubicBezTo>
                    <a:cubicBezTo>
                      <a:pt x="29021" y="3645"/>
                      <a:pt x="28721" y="3445"/>
                      <a:pt x="28487" y="3178"/>
                    </a:cubicBezTo>
                    <a:cubicBezTo>
                      <a:pt x="28401" y="3081"/>
                      <a:pt x="28357" y="3047"/>
                      <a:pt x="28336" y="3047"/>
                    </a:cubicBezTo>
                    <a:cubicBezTo>
                      <a:pt x="28293" y="3047"/>
                      <a:pt x="28354" y="3199"/>
                      <a:pt x="28354" y="3245"/>
                    </a:cubicBezTo>
                    <a:cubicBezTo>
                      <a:pt x="28321" y="3278"/>
                      <a:pt x="28120" y="3545"/>
                      <a:pt x="28020" y="3645"/>
                    </a:cubicBezTo>
                    <a:cubicBezTo>
                      <a:pt x="27954" y="3745"/>
                      <a:pt x="27820" y="3645"/>
                      <a:pt x="27453" y="3845"/>
                    </a:cubicBezTo>
                    <a:cubicBezTo>
                      <a:pt x="27296" y="3931"/>
                      <a:pt x="27218" y="3955"/>
                      <a:pt x="27181" y="3955"/>
                    </a:cubicBezTo>
                    <a:cubicBezTo>
                      <a:pt x="27131" y="3955"/>
                      <a:pt x="27153" y="3912"/>
                      <a:pt x="27153" y="3912"/>
                    </a:cubicBezTo>
                    <a:cubicBezTo>
                      <a:pt x="27020" y="3778"/>
                      <a:pt x="26886" y="3678"/>
                      <a:pt x="26719" y="3578"/>
                    </a:cubicBezTo>
                    <a:cubicBezTo>
                      <a:pt x="26486" y="3445"/>
                      <a:pt x="26719" y="3578"/>
                      <a:pt x="26519" y="3411"/>
                    </a:cubicBezTo>
                    <a:cubicBezTo>
                      <a:pt x="26319" y="3211"/>
                      <a:pt x="26519" y="3278"/>
                      <a:pt x="26553" y="2911"/>
                    </a:cubicBezTo>
                    <a:cubicBezTo>
                      <a:pt x="26574" y="2803"/>
                      <a:pt x="26582" y="2765"/>
                      <a:pt x="26571" y="2765"/>
                    </a:cubicBezTo>
                    <a:cubicBezTo>
                      <a:pt x="26548" y="2765"/>
                      <a:pt x="26445" y="2933"/>
                      <a:pt x="26219" y="2978"/>
                    </a:cubicBezTo>
                    <a:cubicBezTo>
                      <a:pt x="26130" y="2996"/>
                      <a:pt x="26074" y="3004"/>
                      <a:pt x="26039" y="3004"/>
                    </a:cubicBezTo>
                    <a:cubicBezTo>
                      <a:pt x="25945" y="3004"/>
                      <a:pt x="26010" y="2942"/>
                      <a:pt x="25986" y="2844"/>
                    </a:cubicBezTo>
                    <a:cubicBezTo>
                      <a:pt x="25919" y="2677"/>
                      <a:pt x="25752" y="2711"/>
                      <a:pt x="25452" y="2544"/>
                    </a:cubicBezTo>
                    <a:cubicBezTo>
                      <a:pt x="25360" y="2486"/>
                      <a:pt x="25311" y="2469"/>
                      <a:pt x="25274" y="2469"/>
                    </a:cubicBezTo>
                    <a:cubicBezTo>
                      <a:pt x="25213" y="2469"/>
                      <a:pt x="25180" y="2515"/>
                      <a:pt x="25036" y="2515"/>
                    </a:cubicBezTo>
                    <a:cubicBezTo>
                      <a:pt x="25011" y="2515"/>
                      <a:pt x="24983" y="2514"/>
                      <a:pt x="24951" y="2511"/>
                    </a:cubicBezTo>
                    <a:cubicBezTo>
                      <a:pt x="24785" y="2494"/>
                      <a:pt x="24618" y="2486"/>
                      <a:pt x="24451" y="2486"/>
                    </a:cubicBezTo>
                    <a:cubicBezTo>
                      <a:pt x="24284" y="2486"/>
                      <a:pt x="24118" y="2494"/>
                      <a:pt x="23951" y="2511"/>
                    </a:cubicBezTo>
                    <a:cubicBezTo>
                      <a:pt x="23450" y="2511"/>
                      <a:pt x="23851" y="2644"/>
                      <a:pt x="23717" y="2778"/>
                    </a:cubicBezTo>
                    <a:cubicBezTo>
                      <a:pt x="23617" y="2911"/>
                      <a:pt x="23350" y="2878"/>
                      <a:pt x="23484" y="3144"/>
                    </a:cubicBezTo>
                    <a:cubicBezTo>
                      <a:pt x="23651" y="3445"/>
                      <a:pt x="23317" y="3478"/>
                      <a:pt x="22883" y="3511"/>
                    </a:cubicBezTo>
                    <a:cubicBezTo>
                      <a:pt x="22450" y="3578"/>
                      <a:pt x="22750" y="3578"/>
                      <a:pt x="23350" y="3945"/>
                    </a:cubicBezTo>
                    <a:cubicBezTo>
                      <a:pt x="23951" y="4279"/>
                      <a:pt x="23417" y="4279"/>
                      <a:pt x="23284" y="4545"/>
                    </a:cubicBezTo>
                    <a:cubicBezTo>
                      <a:pt x="23150" y="4812"/>
                      <a:pt x="22750" y="4879"/>
                      <a:pt x="22250" y="4912"/>
                    </a:cubicBezTo>
                    <a:cubicBezTo>
                      <a:pt x="21749" y="4979"/>
                      <a:pt x="21582" y="4979"/>
                      <a:pt x="21849" y="5113"/>
                    </a:cubicBezTo>
                    <a:cubicBezTo>
                      <a:pt x="22116" y="5246"/>
                      <a:pt x="21816" y="5780"/>
                      <a:pt x="21816" y="5780"/>
                    </a:cubicBezTo>
                    <a:lnTo>
                      <a:pt x="21682" y="6680"/>
                    </a:lnTo>
                    <a:cubicBezTo>
                      <a:pt x="21682" y="6680"/>
                      <a:pt x="21416" y="7281"/>
                      <a:pt x="21215" y="7281"/>
                    </a:cubicBezTo>
                    <a:lnTo>
                      <a:pt x="21049" y="7281"/>
                    </a:lnTo>
                    <a:cubicBezTo>
                      <a:pt x="20915" y="7281"/>
                      <a:pt x="20782" y="6647"/>
                      <a:pt x="20782" y="6647"/>
                    </a:cubicBezTo>
                    <a:cubicBezTo>
                      <a:pt x="20648" y="6413"/>
                      <a:pt x="20548" y="6180"/>
                      <a:pt x="20482" y="5946"/>
                    </a:cubicBezTo>
                    <a:cubicBezTo>
                      <a:pt x="20448" y="5780"/>
                      <a:pt x="20448" y="5613"/>
                      <a:pt x="20482" y="5446"/>
                    </a:cubicBezTo>
                    <a:cubicBezTo>
                      <a:pt x="20548" y="5246"/>
                      <a:pt x="20648" y="5079"/>
                      <a:pt x="20782" y="4912"/>
                    </a:cubicBezTo>
                    <a:cubicBezTo>
                      <a:pt x="20841" y="4818"/>
                      <a:pt x="20829" y="4786"/>
                      <a:pt x="20778" y="4786"/>
                    </a:cubicBezTo>
                    <a:cubicBezTo>
                      <a:pt x="20686" y="4786"/>
                      <a:pt x="20466" y="4891"/>
                      <a:pt x="20315" y="4912"/>
                    </a:cubicBezTo>
                    <a:lnTo>
                      <a:pt x="19681" y="4912"/>
                    </a:lnTo>
                    <a:cubicBezTo>
                      <a:pt x="19414" y="4912"/>
                      <a:pt x="19481" y="4846"/>
                      <a:pt x="19047" y="4612"/>
                    </a:cubicBezTo>
                    <a:cubicBezTo>
                      <a:pt x="18614" y="4379"/>
                      <a:pt x="18680" y="4512"/>
                      <a:pt x="18313" y="4245"/>
                    </a:cubicBezTo>
                    <a:cubicBezTo>
                      <a:pt x="18198" y="4161"/>
                      <a:pt x="18072" y="4130"/>
                      <a:pt x="17944" y="4130"/>
                    </a:cubicBezTo>
                    <a:cubicBezTo>
                      <a:pt x="17665" y="4130"/>
                      <a:pt x="17374" y="4277"/>
                      <a:pt x="17146" y="4345"/>
                    </a:cubicBezTo>
                    <a:cubicBezTo>
                      <a:pt x="17107" y="4354"/>
                      <a:pt x="17078" y="4358"/>
                      <a:pt x="17057" y="4358"/>
                    </a:cubicBezTo>
                    <a:cubicBezTo>
                      <a:pt x="16919" y="4358"/>
                      <a:pt x="17150" y="4173"/>
                      <a:pt x="17179" y="3912"/>
                    </a:cubicBezTo>
                    <a:cubicBezTo>
                      <a:pt x="17213" y="3645"/>
                      <a:pt x="17179" y="3645"/>
                      <a:pt x="17046" y="3545"/>
                    </a:cubicBezTo>
                    <a:cubicBezTo>
                      <a:pt x="16879" y="3478"/>
                      <a:pt x="17179" y="3345"/>
                      <a:pt x="17813" y="2978"/>
                    </a:cubicBezTo>
                    <a:cubicBezTo>
                      <a:pt x="18480" y="2611"/>
                      <a:pt x="18413" y="2577"/>
                      <a:pt x="18947" y="2544"/>
                    </a:cubicBezTo>
                    <a:cubicBezTo>
                      <a:pt x="19481" y="2544"/>
                      <a:pt x="19314" y="2344"/>
                      <a:pt x="19748" y="2210"/>
                    </a:cubicBezTo>
                    <a:cubicBezTo>
                      <a:pt x="19839" y="2175"/>
                      <a:pt x="19936" y="2162"/>
                      <a:pt x="20031" y="2162"/>
                    </a:cubicBezTo>
                    <a:cubicBezTo>
                      <a:pt x="20293" y="2162"/>
                      <a:pt x="20553" y="2259"/>
                      <a:pt x="20715" y="2259"/>
                    </a:cubicBezTo>
                    <a:cubicBezTo>
                      <a:pt x="20774" y="2259"/>
                      <a:pt x="20820" y="2246"/>
                      <a:pt x="20849" y="2210"/>
                    </a:cubicBezTo>
                    <a:cubicBezTo>
                      <a:pt x="21015" y="2010"/>
                      <a:pt x="21149" y="2010"/>
                      <a:pt x="21449" y="1844"/>
                    </a:cubicBezTo>
                    <a:cubicBezTo>
                      <a:pt x="21582" y="1777"/>
                      <a:pt x="21716" y="1677"/>
                      <a:pt x="21816" y="1577"/>
                    </a:cubicBezTo>
                    <a:cubicBezTo>
                      <a:pt x="21825" y="1568"/>
                      <a:pt x="21835" y="1561"/>
                      <a:pt x="21848" y="1556"/>
                    </a:cubicBezTo>
                    <a:lnTo>
                      <a:pt x="21848" y="1556"/>
                    </a:lnTo>
                    <a:cubicBezTo>
                      <a:pt x="21851" y="1556"/>
                      <a:pt x="21854" y="1556"/>
                      <a:pt x="21857" y="1556"/>
                    </a:cubicBezTo>
                    <a:cubicBezTo>
                      <a:pt x="21885" y="1556"/>
                      <a:pt x="21911" y="1550"/>
                      <a:pt x="21935" y="1539"/>
                    </a:cubicBezTo>
                    <a:lnTo>
                      <a:pt x="21935" y="1539"/>
                    </a:lnTo>
                    <a:cubicBezTo>
                      <a:pt x="21901" y="1540"/>
                      <a:pt x="21871" y="1545"/>
                      <a:pt x="21848" y="1556"/>
                    </a:cubicBezTo>
                    <a:lnTo>
                      <a:pt x="21848" y="1556"/>
                    </a:lnTo>
                    <a:cubicBezTo>
                      <a:pt x="21826" y="1555"/>
                      <a:pt x="21804" y="1551"/>
                      <a:pt x="21783" y="1543"/>
                    </a:cubicBezTo>
                    <a:cubicBezTo>
                      <a:pt x="21682" y="1510"/>
                      <a:pt x="21783" y="1543"/>
                      <a:pt x="21749" y="1410"/>
                    </a:cubicBezTo>
                    <a:cubicBezTo>
                      <a:pt x="21716" y="1276"/>
                      <a:pt x="21849" y="1310"/>
                      <a:pt x="22016" y="1243"/>
                    </a:cubicBezTo>
                    <a:cubicBezTo>
                      <a:pt x="22183" y="1143"/>
                      <a:pt x="22016" y="1076"/>
                      <a:pt x="21783" y="1076"/>
                    </a:cubicBezTo>
                    <a:cubicBezTo>
                      <a:pt x="21549" y="1076"/>
                      <a:pt x="21249" y="1310"/>
                      <a:pt x="20882" y="1310"/>
                    </a:cubicBezTo>
                    <a:cubicBezTo>
                      <a:pt x="20515" y="1310"/>
                      <a:pt x="21015" y="1076"/>
                      <a:pt x="21249" y="843"/>
                    </a:cubicBezTo>
                    <a:cubicBezTo>
                      <a:pt x="21345" y="747"/>
                      <a:pt x="21311" y="713"/>
                      <a:pt x="21221" y="7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sp>
        <p:nvSpPr>
          <p:cNvPr id="5242" name="Google Shape;5242;p117"/>
          <p:cNvSpPr txBox="1"/>
          <p:nvPr/>
        </p:nvSpPr>
        <p:spPr>
          <a:xfrm>
            <a:off x="5921325" y="2400450"/>
            <a:ext cx="2517900" cy="550200"/>
          </a:xfrm>
          <a:prstGeom prst="rect">
            <a:avLst/>
          </a:prstGeom>
          <a:noFill/>
          <a:ln>
            <a:noFill/>
          </a:ln>
        </p:spPr>
        <p:txBody>
          <a:bodyPr spcFirstLastPara="1" wrap="square" lIns="0" tIns="91425" rIns="0"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شامل بخش هایی از بلیز، کاستاریکا، السالوادور است</a:t>
            </a:r>
            <a:endParaRPr sz="1600" dirty="0">
              <a:solidFill>
                <a:schemeClr val="dk1"/>
              </a:solidFill>
              <a:latin typeface="Cabin"/>
              <a:ea typeface="Cabin"/>
              <a:cs typeface="B Nazanin" panose="00000400000000000000" pitchFamily="2" charset="-78"/>
              <a:sym typeface="Cabin"/>
            </a:endParaRPr>
          </a:p>
        </p:txBody>
      </p:sp>
      <p:sp>
        <p:nvSpPr>
          <p:cNvPr id="5243" name="Google Shape;5243;p117"/>
          <p:cNvSpPr txBox="1"/>
          <p:nvPr/>
        </p:nvSpPr>
        <p:spPr>
          <a:xfrm>
            <a:off x="5921325" y="1901025"/>
            <a:ext cx="2517600" cy="520800"/>
          </a:xfrm>
          <a:prstGeom prst="rect">
            <a:avLst/>
          </a:prstGeom>
          <a:noFill/>
          <a:ln>
            <a:noFill/>
          </a:ln>
        </p:spPr>
        <p:txBody>
          <a:bodyPr spcFirstLastPara="1" wrap="square" lIns="0" tIns="91425" rIns="0" bIns="91425" anchor="ctr" anchorCtr="0">
            <a:noAutofit/>
          </a:bodyPr>
          <a:lstStyle/>
          <a:p>
            <a:pPr marL="0" lvl="0" indent="0" algn="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مزوآمریکا</a:t>
            </a:r>
            <a:endParaRPr sz="2600" dirty="0">
              <a:solidFill>
                <a:schemeClr val="dk1"/>
              </a:solidFill>
              <a:latin typeface="Gorditas"/>
              <a:ea typeface="Gorditas"/>
              <a:cs typeface="B Nazanin" panose="00000400000000000000" pitchFamily="2" charset="-78"/>
              <a:sym typeface="Gorditas"/>
            </a:endParaRPr>
          </a:p>
        </p:txBody>
      </p:sp>
      <p:sp>
        <p:nvSpPr>
          <p:cNvPr id="5244" name="Google Shape;5244;p117"/>
          <p:cNvSpPr txBox="1"/>
          <p:nvPr/>
        </p:nvSpPr>
        <p:spPr>
          <a:xfrm>
            <a:off x="705000" y="3762900"/>
            <a:ext cx="2517600" cy="550200"/>
          </a:xfrm>
          <a:prstGeom prst="rect">
            <a:avLst/>
          </a:prstGeom>
          <a:noFill/>
          <a:ln>
            <a:noFill/>
          </a:ln>
        </p:spPr>
        <p:txBody>
          <a:bodyPr spcFirstLastPara="1" wrap="square" lIns="0" tIns="91425" rIns="0" bIns="91425" anchor="ctr" anchorCtr="0">
            <a:noAutofit/>
          </a:bodyPr>
          <a:lstStyle/>
          <a:p>
            <a:pPr marL="0" lvl="0" indent="0" algn="r" rtl="0">
              <a:lnSpc>
                <a:spcPct val="10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شامل بخش هایی از برونئی، اندونزی، مالزی است</a:t>
            </a:r>
            <a:endParaRPr sz="1600" dirty="0">
              <a:solidFill>
                <a:schemeClr val="dk1"/>
              </a:solidFill>
              <a:latin typeface="Cabin"/>
              <a:ea typeface="Cabin"/>
              <a:cs typeface="B Nazanin" panose="00000400000000000000" pitchFamily="2" charset="-78"/>
              <a:sym typeface="Cabin"/>
            </a:endParaRPr>
          </a:p>
        </p:txBody>
      </p:sp>
      <p:sp>
        <p:nvSpPr>
          <p:cNvPr id="5245" name="Google Shape;5245;p117"/>
          <p:cNvSpPr txBox="1"/>
          <p:nvPr/>
        </p:nvSpPr>
        <p:spPr>
          <a:xfrm>
            <a:off x="695376" y="3260725"/>
            <a:ext cx="2517600" cy="5208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سرباز</a:t>
            </a:r>
            <a:endParaRPr sz="2600" dirty="0">
              <a:solidFill>
                <a:schemeClr val="dk1"/>
              </a:solidFill>
              <a:latin typeface="Gorditas"/>
              <a:ea typeface="Gorditas"/>
              <a:cs typeface="B Nazanin" panose="00000400000000000000" pitchFamily="2" charset="-78"/>
              <a:sym typeface="Gorditas"/>
            </a:endParaRPr>
          </a:p>
        </p:txBody>
      </p:sp>
      <p:sp>
        <p:nvSpPr>
          <p:cNvPr id="5246" name="Google Shape;5246;p117"/>
          <p:cNvSpPr txBox="1"/>
          <p:nvPr/>
        </p:nvSpPr>
        <p:spPr>
          <a:xfrm>
            <a:off x="705000" y="2400450"/>
            <a:ext cx="2517600" cy="550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شامل بخش هایی از کامرون، جمهوری آفریقای مرکزی است</a:t>
            </a:r>
            <a:endParaRPr sz="2100" dirty="0">
              <a:solidFill>
                <a:schemeClr val="dk1"/>
              </a:solidFill>
              <a:latin typeface="Cabin"/>
              <a:ea typeface="Cabin"/>
              <a:cs typeface="B Nazanin" panose="00000400000000000000" pitchFamily="2" charset="-78"/>
              <a:sym typeface="Cabin"/>
            </a:endParaRPr>
          </a:p>
        </p:txBody>
      </p:sp>
      <p:sp>
        <p:nvSpPr>
          <p:cNvPr id="5247" name="Google Shape;5247;p117"/>
          <p:cNvSpPr txBox="1"/>
          <p:nvPr/>
        </p:nvSpPr>
        <p:spPr>
          <a:xfrm>
            <a:off x="705000" y="1901025"/>
            <a:ext cx="2517600" cy="5208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کنگو</a:t>
            </a:r>
            <a:endParaRPr sz="2600" dirty="0">
              <a:solidFill>
                <a:schemeClr val="dk1"/>
              </a:solidFill>
              <a:latin typeface="Gorditas"/>
              <a:ea typeface="Gorditas"/>
              <a:cs typeface="B Nazanin" panose="00000400000000000000" pitchFamily="2" charset="-78"/>
              <a:sym typeface="Gorditas"/>
            </a:endParaRPr>
          </a:p>
        </p:txBody>
      </p:sp>
      <p:sp>
        <p:nvSpPr>
          <p:cNvPr id="5248" name="Google Shape;5248;p117"/>
          <p:cNvSpPr txBox="1"/>
          <p:nvPr/>
        </p:nvSpPr>
        <p:spPr>
          <a:xfrm>
            <a:off x="5921325" y="3762900"/>
            <a:ext cx="2517900" cy="550200"/>
          </a:xfrm>
          <a:prstGeom prst="rect">
            <a:avLst/>
          </a:prstGeom>
          <a:noFill/>
          <a:ln>
            <a:noFill/>
          </a:ln>
        </p:spPr>
        <p:txBody>
          <a:bodyPr spcFirstLastPara="1" wrap="square" lIns="0" tIns="91425" rIns="0" bIns="91425" anchor="ctr"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شامل بخش هایی از بولیوی، برزیل، کلمبیا، اکوادور است</a:t>
            </a:r>
            <a:endParaRPr sz="1600" dirty="0">
              <a:solidFill>
                <a:schemeClr val="dk1"/>
              </a:solidFill>
              <a:latin typeface="Cabin"/>
              <a:ea typeface="Cabin"/>
              <a:cs typeface="B Nazanin" panose="00000400000000000000" pitchFamily="2" charset="-78"/>
              <a:sym typeface="Cabin"/>
            </a:endParaRPr>
          </a:p>
        </p:txBody>
      </p:sp>
      <p:sp>
        <p:nvSpPr>
          <p:cNvPr id="5249" name="Google Shape;5249;p117"/>
          <p:cNvSpPr txBox="1"/>
          <p:nvPr/>
        </p:nvSpPr>
        <p:spPr>
          <a:xfrm>
            <a:off x="5921325" y="3260725"/>
            <a:ext cx="2517600" cy="520800"/>
          </a:xfrm>
          <a:prstGeom prst="rect">
            <a:avLst/>
          </a:prstGeom>
          <a:noFill/>
          <a:ln>
            <a:noFill/>
          </a:ln>
        </p:spPr>
        <p:txBody>
          <a:bodyPr spcFirstLastPara="1" wrap="square" lIns="0" tIns="91425" rIns="0" bIns="91425" anchor="ctr" anchorCtr="0">
            <a:noAutofit/>
          </a:bodyPr>
          <a:lstStyle/>
          <a:p>
            <a:pPr marL="0" lvl="0" indent="0" algn="r" rtl="1">
              <a:spcBef>
                <a:spcPts val="0"/>
              </a:spcBef>
              <a:spcAft>
                <a:spcPts val="0"/>
              </a:spcAft>
              <a:buNone/>
            </a:pPr>
            <a:r>
              <a:rPr lang="fa-IR" sz="2600" dirty="0">
                <a:solidFill>
                  <a:schemeClr val="dk1"/>
                </a:solidFill>
                <a:latin typeface="Gorditas"/>
                <a:ea typeface="Gorditas"/>
                <a:cs typeface="B Nazanin" panose="00000400000000000000" pitchFamily="2" charset="-78"/>
                <a:sym typeface="Gorditas"/>
              </a:rPr>
              <a:t>آمازون</a:t>
            </a:r>
            <a:endParaRPr sz="2600" dirty="0">
              <a:solidFill>
                <a:schemeClr val="dk1"/>
              </a:solidFill>
              <a:latin typeface="Gorditas"/>
              <a:ea typeface="Gorditas"/>
              <a:cs typeface="B Nazanin" panose="00000400000000000000" pitchFamily="2" charset="-78"/>
              <a:sym typeface="Gorditas"/>
            </a:endParaRPr>
          </a:p>
        </p:txBody>
      </p:sp>
      <p:sp>
        <p:nvSpPr>
          <p:cNvPr id="5250" name="Google Shape;5250;p117"/>
          <p:cNvSpPr txBox="1">
            <a:spLocks noGrp="1"/>
          </p:cNvSpPr>
          <p:nvPr>
            <p:ph type="subTitle" idx="4294967295"/>
          </p:nvPr>
        </p:nvSpPr>
        <p:spPr>
          <a:xfrm>
            <a:off x="705000" y="1177075"/>
            <a:ext cx="7643100" cy="486900"/>
          </a:xfrm>
          <a:prstGeom prst="rect">
            <a:avLst/>
          </a:prstGeom>
        </p:spPr>
        <p:txBody>
          <a:bodyPr spcFirstLastPara="1" wrap="square" lIns="91425" tIns="91425" rIns="91425" bIns="91425" anchor="t" anchorCtr="0">
            <a:noAutofit/>
          </a:bodyPr>
          <a:lstStyle/>
          <a:p>
            <a:pPr marL="0" lvl="0" indent="0" algn="r" rtl="1">
              <a:lnSpc>
                <a:spcPct val="100000"/>
              </a:lnSpc>
              <a:spcBef>
                <a:spcPts val="0"/>
              </a:spcBef>
              <a:spcAft>
                <a:spcPts val="1200"/>
              </a:spcAft>
              <a:buNone/>
            </a:pPr>
            <a:r>
              <a:rPr lang="fa-IR" dirty="0">
                <a:cs typeface="B Nazanin" panose="00000400000000000000" pitchFamily="2" charset="-78"/>
              </a:rPr>
              <a:t>در هر قاره به جنگل بارانی زیر اشاره کنید</a:t>
            </a:r>
            <a:endParaRPr sz="2100" dirty="0">
              <a:cs typeface="B Nazanin" panose="00000400000000000000" pitchFamily="2" charset="-78"/>
            </a:endParaRPr>
          </a:p>
        </p:txBody>
      </p:sp>
      <p:sp>
        <p:nvSpPr>
          <p:cNvPr id="5251" name="Google Shape;5251;p117"/>
          <p:cNvSpPr/>
          <p:nvPr/>
        </p:nvSpPr>
        <p:spPr>
          <a:xfrm>
            <a:off x="3643500" y="2340750"/>
            <a:ext cx="174600" cy="1746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52" name="Google Shape;5252;p117"/>
          <p:cNvSpPr/>
          <p:nvPr/>
        </p:nvSpPr>
        <p:spPr>
          <a:xfrm>
            <a:off x="4338825" y="3659963"/>
            <a:ext cx="174600" cy="1746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5253" name="Google Shape;5253;p117"/>
          <p:cNvCxnSpPr>
            <a:stCxn id="5245" idx="3"/>
            <a:endCxn id="5252" idx="4"/>
          </p:cNvCxnSpPr>
          <p:nvPr/>
        </p:nvCxnSpPr>
        <p:spPr>
          <a:xfrm>
            <a:off x="3212976" y="3521125"/>
            <a:ext cx="1213149" cy="313438"/>
          </a:xfrm>
          <a:prstGeom prst="curvedConnector4">
            <a:avLst>
              <a:gd name="adj1" fmla="val 46402"/>
              <a:gd name="adj2" fmla="val 172933"/>
            </a:avLst>
          </a:prstGeom>
          <a:noFill/>
          <a:ln w="28575" cap="flat" cmpd="sng">
            <a:solidFill>
              <a:schemeClr val="dk1"/>
            </a:solidFill>
            <a:prstDash val="solid"/>
            <a:round/>
            <a:headEnd type="none" w="med" len="med"/>
            <a:tailEnd type="none" w="med" len="med"/>
          </a:ln>
        </p:spPr>
      </p:cxnSp>
      <p:sp>
        <p:nvSpPr>
          <p:cNvPr id="5254" name="Google Shape;5254;p117"/>
          <p:cNvSpPr/>
          <p:nvPr/>
        </p:nvSpPr>
        <p:spPr>
          <a:xfrm>
            <a:off x="5000813" y="2532063"/>
            <a:ext cx="174600" cy="1746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55" name="Google Shape;5255;p117"/>
          <p:cNvSpPr/>
          <p:nvPr/>
        </p:nvSpPr>
        <p:spPr>
          <a:xfrm>
            <a:off x="5130063" y="3803663"/>
            <a:ext cx="174600" cy="1746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256" name="Google Shape;5256;p117"/>
          <p:cNvGrpSpPr/>
          <p:nvPr/>
        </p:nvGrpSpPr>
        <p:grpSpPr>
          <a:xfrm rot="-2388593" flipH="1">
            <a:off x="3510398" y="4716464"/>
            <a:ext cx="494404" cy="365727"/>
            <a:chOff x="830525" y="3091250"/>
            <a:chExt cx="484300" cy="358275"/>
          </a:xfrm>
        </p:grpSpPr>
        <p:sp>
          <p:nvSpPr>
            <p:cNvPr id="5257" name="Google Shape;5257;p11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58" name="Google Shape;5258;p11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59" name="Google Shape;5259;p11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60" name="Google Shape;5260;p11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261" name="Google Shape;5261;p117"/>
          <p:cNvGrpSpPr/>
          <p:nvPr/>
        </p:nvGrpSpPr>
        <p:grpSpPr>
          <a:xfrm rot="2388593">
            <a:off x="5139198" y="4716464"/>
            <a:ext cx="494404" cy="365727"/>
            <a:chOff x="830525" y="3091250"/>
            <a:chExt cx="484300" cy="358275"/>
          </a:xfrm>
        </p:grpSpPr>
        <p:sp>
          <p:nvSpPr>
            <p:cNvPr id="5262" name="Google Shape;5262;p11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63" name="Google Shape;5263;p11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64" name="Google Shape;5264;p11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65" name="Google Shape;5265;p11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266" name="Google Shape;5266;p117">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5267" name="Google Shape;5267;p117">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5268" name="Google Shape;5268;p117">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69" name="Google Shape;5269;p117">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5273"/>
        <p:cNvGrpSpPr/>
        <p:nvPr/>
      </p:nvGrpSpPr>
      <p:grpSpPr>
        <a:xfrm>
          <a:off x="0" y="0"/>
          <a:ext cx="0" cy="0"/>
          <a:chOff x="0" y="0"/>
          <a:chExt cx="0" cy="0"/>
        </a:xfrm>
      </p:grpSpPr>
      <p:grpSp>
        <p:nvGrpSpPr>
          <p:cNvPr id="5274" name="Google Shape;5274;p118"/>
          <p:cNvGrpSpPr/>
          <p:nvPr/>
        </p:nvGrpSpPr>
        <p:grpSpPr>
          <a:xfrm>
            <a:off x="5404019" y="1228692"/>
            <a:ext cx="3026839" cy="3185625"/>
            <a:chOff x="3211347" y="2630134"/>
            <a:chExt cx="1191200" cy="1253690"/>
          </a:xfrm>
        </p:grpSpPr>
        <p:grpSp>
          <p:nvGrpSpPr>
            <p:cNvPr id="5275" name="Google Shape;5275;p118"/>
            <p:cNvGrpSpPr/>
            <p:nvPr/>
          </p:nvGrpSpPr>
          <p:grpSpPr>
            <a:xfrm>
              <a:off x="3784539" y="3645425"/>
              <a:ext cx="284773" cy="238398"/>
              <a:chOff x="3918000" y="3561900"/>
              <a:chExt cx="236225" cy="207100"/>
            </a:xfrm>
          </p:grpSpPr>
          <p:sp>
            <p:nvSpPr>
              <p:cNvPr id="5276" name="Google Shape;5276;p11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w="9525" cap="flat" cmpd="sng">
                <a:solidFill>
                  <a:schemeClr val="accent1"/>
                </a:solidFill>
                <a:prstDash val="solid"/>
                <a:round/>
                <a:headEnd type="none" w="med" len="med"/>
                <a:tailEnd type="none" w="med" len="med"/>
              </a:ln>
            </p:spPr>
          </p:sp>
          <p:sp>
            <p:nvSpPr>
              <p:cNvPr id="5277" name="Google Shape;5277;p11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5278" name="Google Shape;5278;p118"/>
            <p:cNvSpPr/>
            <p:nvPr/>
          </p:nvSpPr>
          <p:spPr>
            <a:xfrm>
              <a:off x="4246131" y="3480958"/>
              <a:ext cx="132456" cy="236671"/>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79" name="Google Shape;5279;p118"/>
            <p:cNvSpPr/>
            <p:nvPr/>
          </p:nvSpPr>
          <p:spPr>
            <a:xfrm>
              <a:off x="3926428" y="2733102"/>
              <a:ext cx="217593" cy="174651"/>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80" name="Google Shape;5280;p118"/>
            <p:cNvSpPr/>
            <p:nvPr/>
          </p:nvSpPr>
          <p:spPr>
            <a:xfrm>
              <a:off x="3887973" y="2905914"/>
              <a:ext cx="287576" cy="314948"/>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81" name="Google Shape;5281;p118"/>
            <p:cNvSpPr/>
            <p:nvPr/>
          </p:nvSpPr>
          <p:spPr>
            <a:xfrm>
              <a:off x="4084080" y="3028135"/>
              <a:ext cx="264882" cy="1921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82" name="Google Shape;5282;p118"/>
            <p:cNvSpPr/>
            <p:nvPr/>
          </p:nvSpPr>
          <p:spPr>
            <a:xfrm>
              <a:off x="4140829" y="2974550"/>
              <a:ext cx="116694" cy="9879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83" name="Google Shape;5283;p118"/>
            <p:cNvSpPr/>
            <p:nvPr/>
          </p:nvSpPr>
          <p:spPr>
            <a:xfrm>
              <a:off x="4235432" y="3066698"/>
              <a:ext cx="26491" cy="30131"/>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84" name="Google Shape;5284;p118"/>
            <p:cNvSpPr/>
            <p:nvPr/>
          </p:nvSpPr>
          <p:spPr>
            <a:xfrm>
              <a:off x="4224070" y="3078727"/>
              <a:ext cx="178477" cy="225822"/>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85" name="Google Shape;5285;p118"/>
            <p:cNvSpPr/>
            <p:nvPr/>
          </p:nvSpPr>
          <p:spPr>
            <a:xfrm>
              <a:off x="4094809" y="3187105"/>
              <a:ext cx="146319" cy="169244"/>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solidFill>
                  <a:srgbClr val="FF6B65"/>
                </a:solidFill>
                <a:cs typeface="B Nazanin" panose="00000400000000000000" pitchFamily="2" charset="-78"/>
              </a:endParaRPr>
            </a:p>
          </p:txBody>
        </p:sp>
        <p:sp>
          <p:nvSpPr>
            <p:cNvPr id="5286" name="Google Shape;5286;p118"/>
            <p:cNvSpPr/>
            <p:nvPr/>
          </p:nvSpPr>
          <p:spPr>
            <a:xfrm>
              <a:off x="4058221" y="3296692"/>
              <a:ext cx="13261" cy="29"/>
            </a:xfrm>
            <a:custGeom>
              <a:avLst/>
              <a:gdLst/>
              <a:ahLst/>
              <a:cxnLst/>
              <a:rect l="l" t="t" r="r" b="b"/>
              <a:pathLst>
                <a:path w="440" h="1" extrusionOk="0">
                  <a:moveTo>
                    <a:pt x="1" y="1"/>
                  </a:moveTo>
                  <a:lnTo>
                    <a:pt x="210" y="1"/>
                  </a:lnTo>
                  <a:lnTo>
                    <a:pt x="440" y="1"/>
                  </a:lnTo>
                  <a:lnTo>
                    <a:pt x="22"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87" name="Google Shape;5287;p118"/>
            <p:cNvSpPr/>
            <p:nvPr/>
          </p:nvSpPr>
          <p:spPr>
            <a:xfrm>
              <a:off x="4022267" y="3208199"/>
              <a:ext cx="100932" cy="9516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88" name="Google Shape;5288;p118"/>
            <p:cNvSpPr/>
            <p:nvPr/>
          </p:nvSpPr>
          <p:spPr>
            <a:xfrm>
              <a:off x="3760580" y="3092569"/>
              <a:ext cx="227059" cy="146365"/>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89" name="Google Shape;5289;p118"/>
            <p:cNvSpPr/>
            <p:nvPr/>
          </p:nvSpPr>
          <p:spPr>
            <a:xfrm>
              <a:off x="3667876" y="2708410"/>
              <a:ext cx="269312" cy="239089"/>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90" name="Google Shape;5290;p118"/>
            <p:cNvSpPr/>
            <p:nvPr/>
          </p:nvSpPr>
          <p:spPr>
            <a:xfrm>
              <a:off x="3633820" y="2630134"/>
              <a:ext cx="68775" cy="128293"/>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91" name="Google Shape;5291;p118"/>
            <p:cNvSpPr/>
            <p:nvPr/>
          </p:nvSpPr>
          <p:spPr>
            <a:xfrm>
              <a:off x="3363302" y="2634335"/>
              <a:ext cx="349388" cy="322775"/>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92" name="Google Shape;5292;p118"/>
            <p:cNvSpPr/>
            <p:nvPr/>
          </p:nvSpPr>
          <p:spPr>
            <a:xfrm>
              <a:off x="3293955" y="2656034"/>
              <a:ext cx="201803" cy="152351"/>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93" name="Google Shape;5293;p118"/>
            <p:cNvSpPr/>
            <p:nvPr/>
          </p:nvSpPr>
          <p:spPr>
            <a:xfrm>
              <a:off x="3221413" y="2807752"/>
              <a:ext cx="143185" cy="109616"/>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94" name="Google Shape;5294;p118"/>
            <p:cNvSpPr/>
            <p:nvPr/>
          </p:nvSpPr>
          <p:spPr>
            <a:xfrm>
              <a:off x="3220810" y="2812587"/>
              <a:ext cx="205601" cy="216181"/>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95" name="Google Shape;5295;p118"/>
            <p:cNvSpPr/>
            <p:nvPr/>
          </p:nvSpPr>
          <p:spPr>
            <a:xfrm>
              <a:off x="3302785" y="2853538"/>
              <a:ext cx="283778" cy="251118"/>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96" name="Google Shape;5296;p118"/>
            <p:cNvSpPr/>
            <p:nvPr/>
          </p:nvSpPr>
          <p:spPr>
            <a:xfrm>
              <a:off x="3422583" y="3022725"/>
              <a:ext cx="131190" cy="9096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97" name="Google Shape;5297;p118"/>
            <p:cNvSpPr/>
            <p:nvPr/>
          </p:nvSpPr>
          <p:spPr>
            <a:xfrm>
              <a:off x="3211347" y="2996220"/>
              <a:ext cx="112264" cy="78334"/>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298" name="Google Shape;5298;p118"/>
            <p:cNvSpPr/>
            <p:nvPr/>
          </p:nvSpPr>
          <p:spPr>
            <a:xfrm>
              <a:off x="3223945" y="3063676"/>
              <a:ext cx="53645" cy="30735"/>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5299" name="Google Shape;5299;p118"/>
            <p:cNvGrpSpPr/>
            <p:nvPr/>
          </p:nvGrpSpPr>
          <p:grpSpPr>
            <a:xfrm>
              <a:off x="3220810" y="3042610"/>
              <a:ext cx="160183" cy="114422"/>
              <a:chOff x="3450375" y="3038225"/>
              <a:chExt cx="132875" cy="99400"/>
            </a:xfrm>
          </p:grpSpPr>
          <p:sp>
            <p:nvSpPr>
              <p:cNvPr id="5300" name="Google Shape;5300;p11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01" name="Google Shape;5301;p11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5302" name="Google Shape;5302;p118"/>
            <p:cNvSpPr/>
            <p:nvPr/>
          </p:nvSpPr>
          <p:spPr>
            <a:xfrm>
              <a:off x="3284492" y="3108829"/>
              <a:ext cx="48582" cy="5542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03" name="Google Shape;5303;p118"/>
            <p:cNvSpPr/>
            <p:nvPr/>
          </p:nvSpPr>
          <p:spPr>
            <a:xfrm>
              <a:off x="3316016" y="3134125"/>
              <a:ext cx="70643" cy="72291"/>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04" name="Google Shape;5304;p118"/>
            <p:cNvSpPr/>
            <p:nvPr/>
          </p:nvSpPr>
          <p:spPr>
            <a:xfrm>
              <a:off x="3365201" y="3098612"/>
              <a:ext cx="107863" cy="108407"/>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05" name="Google Shape;5305;p118"/>
            <p:cNvSpPr/>
            <p:nvPr/>
          </p:nvSpPr>
          <p:spPr>
            <a:xfrm>
              <a:off x="3457905" y="3089576"/>
              <a:ext cx="73808" cy="11022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06" name="Google Shape;5306;p118"/>
            <p:cNvSpPr/>
            <p:nvPr/>
          </p:nvSpPr>
          <p:spPr>
            <a:xfrm>
              <a:off x="3509622" y="3089576"/>
              <a:ext cx="35322" cy="8973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07" name="Google Shape;5307;p118"/>
            <p:cNvSpPr/>
            <p:nvPr/>
          </p:nvSpPr>
          <p:spPr>
            <a:xfrm>
              <a:off x="3528518" y="3066698"/>
              <a:ext cx="54278" cy="108407"/>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08" name="Google Shape;5308;p118"/>
            <p:cNvSpPr/>
            <p:nvPr/>
          </p:nvSpPr>
          <p:spPr>
            <a:xfrm>
              <a:off x="3741050" y="2880014"/>
              <a:ext cx="181611" cy="275809"/>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09" name="Google Shape;5309;p118"/>
            <p:cNvSpPr/>
            <p:nvPr/>
          </p:nvSpPr>
          <p:spPr>
            <a:xfrm>
              <a:off x="3718959" y="3058266"/>
              <a:ext cx="5696" cy="3022"/>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10" name="Google Shape;5310;p118"/>
            <p:cNvSpPr/>
            <p:nvPr/>
          </p:nvSpPr>
          <p:spPr>
            <a:xfrm>
              <a:off x="3516553" y="2883640"/>
              <a:ext cx="265515" cy="19692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solidFill>
                  <a:srgbClr val="A6CBC2"/>
                </a:solidFill>
                <a:cs typeface="B Nazanin" panose="00000400000000000000" pitchFamily="2" charset="-78"/>
              </a:endParaRPr>
            </a:p>
          </p:txBody>
        </p:sp>
        <p:sp>
          <p:nvSpPr>
            <p:cNvPr id="5311" name="Google Shape;5311;p118"/>
            <p:cNvSpPr/>
            <p:nvPr/>
          </p:nvSpPr>
          <p:spPr>
            <a:xfrm>
              <a:off x="3561308" y="3046208"/>
              <a:ext cx="199302" cy="163201"/>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12" name="Google Shape;5312;p118"/>
            <p:cNvSpPr/>
            <p:nvPr/>
          </p:nvSpPr>
          <p:spPr>
            <a:xfrm>
              <a:off x="3658442" y="3060654"/>
              <a:ext cx="132426" cy="189705"/>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13" name="Google Shape;5313;p118"/>
            <p:cNvSpPr/>
            <p:nvPr/>
          </p:nvSpPr>
          <p:spPr>
            <a:xfrm>
              <a:off x="3659045" y="3242503"/>
              <a:ext cx="99666" cy="102997"/>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14" name="Google Shape;5314;p118"/>
            <p:cNvSpPr/>
            <p:nvPr/>
          </p:nvSpPr>
          <p:spPr>
            <a:xfrm>
              <a:off x="3668508" y="3244316"/>
              <a:ext cx="35352" cy="21699"/>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15" name="Google Shape;5315;p118"/>
            <p:cNvSpPr/>
            <p:nvPr/>
          </p:nvSpPr>
          <p:spPr>
            <a:xfrm>
              <a:off x="3700666" y="3216027"/>
              <a:ext cx="133722" cy="149358"/>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16" name="Google Shape;5316;p118"/>
            <p:cNvSpPr/>
            <p:nvPr/>
          </p:nvSpPr>
          <p:spPr>
            <a:xfrm>
              <a:off x="3715192" y="3353299"/>
              <a:ext cx="18927" cy="24720"/>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17" name="Google Shape;5317;p118"/>
            <p:cNvSpPr/>
            <p:nvPr/>
          </p:nvSpPr>
          <p:spPr>
            <a:xfrm>
              <a:off x="4017867" y="3295512"/>
              <a:ext cx="194872" cy="189677"/>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18" name="Google Shape;5318;p118"/>
            <p:cNvSpPr/>
            <p:nvPr/>
          </p:nvSpPr>
          <p:spPr>
            <a:xfrm>
              <a:off x="4012201" y="3299110"/>
              <a:ext cx="35322" cy="27742"/>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19" name="Google Shape;5319;p118"/>
            <p:cNvSpPr/>
            <p:nvPr/>
          </p:nvSpPr>
          <p:spPr>
            <a:xfrm>
              <a:off x="4012201" y="3315369"/>
              <a:ext cx="34689" cy="4037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20" name="Google Shape;5320;p118"/>
            <p:cNvSpPr/>
            <p:nvPr/>
          </p:nvSpPr>
          <p:spPr>
            <a:xfrm>
              <a:off x="3717693" y="3190731"/>
              <a:ext cx="332361" cy="314343"/>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solidFill>
                  <a:srgbClr val="A6CBC2"/>
                </a:solidFill>
                <a:cs typeface="B Nazanin" panose="00000400000000000000" pitchFamily="2" charset="-78"/>
              </a:endParaRPr>
            </a:p>
          </p:txBody>
        </p:sp>
        <p:sp>
          <p:nvSpPr>
            <p:cNvPr id="5321" name="Google Shape;5321;p118"/>
            <p:cNvSpPr/>
            <p:nvPr/>
          </p:nvSpPr>
          <p:spPr>
            <a:xfrm>
              <a:off x="4075249" y="3437014"/>
              <a:ext cx="55514" cy="133703"/>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22" name="Google Shape;5322;p118"/>
            <p:cNvSpPr/>
            <p:nvPr/>
          </p:nvSpPr>
          <p:spPr>
            <a:xfrm>
              <a:off x="3884808" y="3417129"/>
              <a:ext cx="205601" cy="16743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23" name="Google Shape;5323;p118"/>
            <p:cNvSpPr/>
            <p:nvPr/>
          </p:nvSpPr>
          <p:spPr>
            <a:xfrm>
              <a:off x="3705729" y="3378595"/>
              <a:ext cx="218198" cy="20596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24" name="Google Shape;5324;p118"/>
            <p:cNvSpPr/>
            <p:nvPr/>
          </p:nvSpPr>
          <p:spPr>
            <a:xfrm>
              <a:off x="3939659" y="3542371"/>
              <a:ext cx="136253" cy="118652"/>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25" name="Google Shape;5325;p118"/>
            <p:cNvSpPr/>
            <p:nvPr/>
          </p:nvSpPr>
          <p:spPr>
            <a:xfrm>
              <a:off x="3845719" y="3579121"/>
              <a:ext cx="163347" cy="155977"/>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26" name="Google Shape;5326;p118"/>
            <p:cNvSpPr/>
            <p:nvPr/>
          </p:nvSpPr>
          <p:spPr>
            <a:xfrm>
              <a:off x="3706362" y="3564645"/>
              <a:ext cx="233327" cy="209591"/>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solidFill>
                  <a:srgbClr val="FF6B65"/>
                </a:solidFill>
                <a:cs typeface="B Nazanin" panose="00000400000000000000" pitchFamily="2" charset="-78"/>
              </a:endParaRPr>
            </a:p>
          </p:txBody>
        </p:sp>
        <p:sp>
          <p:nvSpPr>
            <p:cNvPr id="5327" name="Google Shape;5327;p118"/>
            <p:cNvSpPr/>
            <p:nvPr/>
          </p:nvSpPr>
          <p:spPr>
            <a:xfrm>
              <a:off x="4031730" y="3456267"/>
              <a:ext cx="181641" cy="27943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28" name="Google Shape;5328;p118"/>
            <p:cNvSpPr/>
            <p:nvPr/>
          </p:nvSpPr>
          <p:spPr>
            <a:xfrm>
              <a:off x="4028596" y="3715183"/>
              <a:ext cx="25256" cy="27138"/>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29" name="Google Shape;5329;p118"/>
            <p:cNvSpPr/>
            <p:nvPr/>
          </p:nvSpPr>
          <p:spPr>
            <a:xfrm>
              <a:off x="3961117" y="3768768"/>
              <a:ext cx="40385" cy="36174"/>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5330" name="Google Shape;5330;p118"/>
          <p:cNvGrpSpPr/>
          <p:nvPr/>
        </p:nvGrpSpPr>
        <p:grpSpPr>
          <a:xfrm rot="-5400000" flipH="1">
            <a:off x="5898511" y="2812345"/>
            <a:ext cx="848784" cy="627913"/>
            <a:chOff x="830525" y="3091250"/>
            <a:chExt cx="484300" cy="358275"/>
          </a:xfrm>
        </p:grpSpPr>
        <p:sp>
          <p:nvSpPr>
            <p:cNvPr id="5331" name="Google Shape;5331;p11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32" name="Google Shape;5332;p11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33" name="Google Shape;5333;p11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34" name="Google Shape;5334;p118"/>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35" name="Google Shape;5335;p118"/>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36" name="Google Shape;5336;p118"/>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37" name="Google Shape;5337;p118"/>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38" name="Google Shape;5338;p118"/>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39" name="Google Shape;5339;p118"/>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40" name="Google Shape;5340;p118"/>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41" name="Google Shape;5341;p118"/>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42" name="Google Shape;5342;p118"/>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43" name="Google Shape;5343;p11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5344" name="Google Shape;5344;p118"/>
          <p:cNvGrpSpPr/>
          <p:nvPr/>
        </p:nvGrpSpPr>
        <p:grpSpPr>
          <a:xfrm rot="7195690" flipH="1">
            <a:off x="6636940" y="2555095"/>
            <a:ext cx="848788" cy="627915"/>
            <a:chOff x="830525" y="3091250"/>
            <a:chExt cx="484300" cy="358275"/>
          </a:xfrm>
        </p:grpSpPr>
        <p:sp>
          <p:nvSpPr>
            <p:cNvPr id="5345" name="Google Shape;5345;p11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46" name="Google Shape;5346;p11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47" name="Google Shape;5347;p11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48" name="Google Shape;5348;p118"/>
            <p:cNvSpPr/>
            <p:nvPr/>
          </p:nvSpPr>
          <p:spPr>
            <a:xfrm>
              <a:off x="902200" y="3195950"/>
              <a:ext cx="113525" cy="253150"/>
            </a:xfrm>
            <a:custGeom>
              <a:avLst/>
              <a:gdLst/>
              <a:ahLst/>
              <a:cxnLst/>
              <a:rect l="l" t="t" r="r" b="b"/>
              <a:pathLst>
                <a:path w="4541" h="10126" fill="none" extrusionOk="0">
                  <a:moveTo>
                    <a:pt x="0" y="0"/>
                  </a:moveTo>
                  <a:cubicBezTo>
                    <a:pt x="1558" y="713"/>
                    <a:pt x="2552" y="2271"/>
                    <a:pt x="2536" y="3977"/>
                  </a:cubicBezTo>
                  <a:cubicBezTo>
                    <a:pt x="3977" y="5684"/>
                    <a:pt x="4541" y="7954"/>
                    <a:pt x="4060" y="1012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49" name="Google Shape;5349;p118"/>
            <p:cNvSpPr/>
            <p:nvPr/>
          </p:nvSpPr>
          <p:spPr>
            <a:xfrm>
              <a:off x="990850" y="3266375"/>
              <a:ext cx="53875" cy="180225"/>
            </a:xfrm>
            <a:custGeom>
              <a:avLst/>
              <a:gdLst/>
              <a:ahLst/>
              <a:cxnLst/>
              <a:rect l="l" t="t" r="r" b="b"/>
              <a:pathLst>
                <a:path w="2155" h="7209" fill="none" extrusionOk="0">
                  <a:moveTo>
                    <a:pt x="0" y="0"/>
                  </a:moveTo>
                  <a:cubicBezTo>
                    <a:pt x="1492" y="2088"/>
                    <a:pt x="2155" y="4657"/>
                    <a:pt x="1856" y="7209"/>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50" name="Google Shape;5350;p118"/>
            <p:cNvSpPr/>
            <p:nvPr/>
          </p:nvSpPr>
          <p:spPr>
            <a:xfrm>
              <a:off x="952725" y="3154525"/>
              <a:ext cx="123075" cy="276350"/>
            </a:xfrm>
            <a:custGeom>
              <a:avLst/>
              <a:gdLst/>
              <a:ahLst/>
              <a:cxnLst/>
              <a:rect l="l" t="t" r="r" b="b"/>
              <a:pathLst>
                <a:path w="4923" h="11054" fill="none" extrusionOk="0">
                  <a:moveTo>
                    <a:pt x="1" y="0"/>
                  </a:moveTo>
                  <a:cubicBezTo>
                    <a:pt x="1161" y="879"/>
                    <a:pt x="1989" y="2005"/>
                    <a:pt x="2288" y="3414"/>
                  </a:cubicBezTo>
                  <a:cubicBezTo>
                    <a:pt x="4077" y="5535"/>
                    <a:pt x="4923" y="8302"/>
                    <a:pt x="4608" y="11053"/>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51" name="Google Shape;5351;p118"/>
            <p:cNvSpPr/>
            <p:nvPr/>
          </p:nvSpPr>
          <p:spPr>
            <a:xfrm>
              <a:off x="1014475" y="3128825"/>
              <a:ext cx="104000" cy="254400"/>
            </a:xfrm>
            <a:custGeom>
              <a:avLst/>
              <a:gdLst/>
              <a:ahLst/>
              <a:cxnLst/>
              <a:rect l="l" t="t" r="r" b="b"/>
              <a:pathLst>
                <a:path w="4160" h="10176" fill="none" extrusionOk="0">
                  <a:moveTo>
                    <a:pt x="0" y="1"/>
                  </a:moveTo>
                  <a:cubicBezTo>
                    <a:pt x="862" y="1343"/>
                    <a:pt x="1061" y="3000"/>
                    <a:pt x="530" y="4492"/>
                  </a:cubicBezTo>
                  <a:cubicBezTo>
                    <a:pt x="2519" y="5768"/>
                    <a:pt x="3844" y="7839"/>
                    <a:pt x="4159" y="1017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52" name="Google Shape;5352;p118"/>
            <p:cNvSpPr/>
            <p:nvPr/>
          </p:nvSpPr>
          <p:spPr>
            <a:xfrm>
              <a:off x="1043050" y="3228675"/>
              <a:ext cx="106900" cy="94900"/>
            </a:xfrm>
            <a:custGeom>
              <a:avLst/>
              <a:gdLst/>
              <a:ahLst/>
              <a:cxnLst/>
              <a:rect l="l" t="t" r="r" b="b"/>
              <a:pathLst>
                <a:path w="4276" h="3796" fill="none" extrusionOk="0">
                  <a:moveTo>
                    <a:pt x="0" y="1"/>
                  </a:moveTo>
                  <a:cubicBezTo>
                    <a:pt x="2055" y="266"/>
                    <a:pt x="3679" y="1823"/>
                    <a:pt x="4276" y="379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53" name="Google Shape;5353;p118"/>
            <p:cNvSpPr/>
            <p:nvPr/>
          </p:nvSpPr>
          <p:spPr>
            <a:xfrm>
              <a:off x="1064175" y="3116825"/>
              <a:ext cx="109800" cy="165325"/>
            </a:xfrm>
            <a:custGeom>
              <a:avLst/>
              <a:gdLst/>
              <a:ahLst/>
              <a:cxnLst/>
              <a:rect l="l" t="t" r="r" b="b"/>
              <a:pathLst>
                <a:path w="4392" h="6613" fill="none" extrusionOk="0">
                  <a:moveTo>
                    <a:pt x="1" y="0"/>
                  </a:moveTo>
                  <a:lnTo>
                    <a:pt x="481" y="3381"/>
                  </a:lnTo>
                  <a:lnTo>
                    <a:pt x="299" y="3729"/>
                  </a:lnTo>
                  <a:cubicBezTo>
                    <a:pt x="2122" y="3729"/>
                    <a:pt x="3712" y="4922"/>
                    <a:pt x="4392" y="6612"/>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54" name="Google Shape;5354;p118"/>
            <p:cNvSpPr/>
            <p:nvPr/>
          </p:nvSpPr>
          <p:spPr>
            <a:xfrm>
              <a:off x="1094000" y="3118075"/>
              <a:ext cx="104850" cy="118900"/>
            </a:xfrm>
            <a:custGeom>
              <a:avLst/>
              <a:gdLst/>
              <a:ahLst/>
              <a:cxnLst/>
              <a:rect l="l" t="t" r="r" b="b"/>
              <a:pathLst>
                <a:path w="4194" h="4756" fill="none" extrusionOk="0">
                  <a:moveTo>
                    <a:pt x="1" y="0"/>
                  </a:moveTo>
                  <a:cubicBezTo>
                    <a:pt x="465" y="911"/>
                    <a:pt x="630" y="1955"/>
                    <a:pt x="431" y="2966"/>
                  </a:cubicBezTo>
                  <a:cubicBezTo>
                    <a:pt x="1939" y="2933"/>
                    <a:pt x="3249" y="3613"/>
                    <a:pt x="4193" y="4756"/>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55" name="Google Shape;5355;p118"/>
            <p:cNvSpPr/>
            <p:nvPr/>
          </p:nvSpPr>
          <p:spPr>
            <a:xfrm>
              <a:off x="1125075" y="3111850"/>
              <a:ext cx="85775" cy="111875"/>
            </a:xfrm>
            <a:custGeom>
              <a:avLst/>
              <a:gdLst/>
              <a:ahLst/>
              <a:cxnLst/>
              <a:rect l="l" t="t" r="r" b="b"/>
              <a:pathLst>
                <a:path w="3431" h="4475" fill="none" extrusionOk="0">
                  <a:moveTo>
                    <a:pt x="0" y="1"/>
                  </a:moveTo>
                  <a:cubicBezTo>
                    <a:pt x="431" y="779"/>
                    <a:pt x="564" y="1707"/>
                    <a:pt x="382" y="2586"/>
                  </a:cubicBezTo>
                  <a:cubicBezTo>
                    <a:pt x="1658" y="2586"/>
                    <a:pt x="2851" y="3315"/>
                    <a:pt x="3431" y="447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56" name="Google Shape;5356;p118"/>
            <p:cNvSpPr/>
            <p:nvPr/>
          </p:nvSpPr>
          <p:spPr>
            <a:xfrm>
              <a:off x="1160700" y="3107700"/>
              <a:ext cx="58025" cy="96150"/>
            </a:xfrm>
            <a:custGeom>
              <a:avLst/>
              <a:gdLst/>
              <a:ahLst/>
              <a:cxnLst/>
              <a:rect l="l" t="t" r="r" b="b"/>
              <a:pathLst>
                <a:path w="2321" h="3846" fill="none" extrusionOk="0">
                  <a:moveTo>
                    <a:pt x="1" y="1"/>
                  </a:moveTo>
                  <a:cubicBezTo>
                    <a:pt x="233" y="548"/>
                    <a:pt x="299" y="1128"/>
                    <a:pt x="249" y="1708"/>
                  </a:cubicBezTo>
                  <a:cubicBezTo>
                    <a:pt x="796" y="1741"/>
                    <a:pt x="1326" y="1973"/>
                    <a:pt x="1707" y="2370"/>
                  </a:cubicBezTo>
                  <a:cubicBezTo>
                    <a:pt x="2089" y="2768"/>
                    <a:pt x="2304" y="3282"/>
                    <a:pt x="2321" y="3845"/>
                  </a:cubicBez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57" name="Google Shape;5357;p11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5358" name="Google Shape;5358;p118"/>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گونه های موجود در جنگل های بارانی کنگو</a:t>
            </a:r>
            <a:endParaRPr dirty="0">
              <a:cs typeface="B Nazanin" panose="00000400000000000000" pitchFamily="2" charset="-78"/>
            </a:endParaRPr>
          </a:p>
        </p:txBody>
      </p:sp>
      <p:sp>
        <p:nvSpPr>
          <p:cNvPr id="5359" name="Google Shape;5359;p118"/>
          <p:cNvSpPr txBox="1">
            <a:spLocks noGrp="1"/>
          </p:cNvSpPr>
          <p:nvPr>
            <p:ph type="subTitle" idx="4294967295"/>
          </p:nvPr>
        </p:nvSpPr>
        <p:spPr>
          <a:xfrm flipH="1">
            <a:off x="2352622" y="1293025"/>
            <a:ext cx="1948800" cy="630900"/>
          </a:xfrm>
          <a:prstGeom prst="rect">
            <a:avLst/>
          </a:prstGeom>
        </p:spPr>
        <p:txBody>
          <a:bodyPr spcFirstLastPara="1" wrap="square" lIns="91425" tIns="91425" rIns="91425" bIns="91425" anchor="ctr" anchorCtr="0">
            <a:noAutofit/>
          </a:bodyPr>
          <a:lstStyle/>
          <a:p>
            <a:pPr marL="0" lvl="0" indent="0" algn="r">
              <a:lnSpc>
                <a:spcPct val="100000"/>
              </a:lnSpc>
              <a:spcBef>
                <a:spcPts val="0"/>
              </a:spcBef>
              <a:spcAft>
                <a:spcPts val="0"/>
              </a:spcAft>
              <a:buNone/>
            </a:pPr>
            <a:r>
              <a:rPr lang="fa-IR" sz="2600" dirty="0">
                <a:latin typeface="Gorditas"/>
                <a:ea typeface="Gorditas"/>
                <a:cs typeface="B Nazanin" panose="00000400000000000000" pitchFamily="2" charset="-78"/>
                <a:sym typeface="Gorditas"/>
              </a:rPr>
              <a:t>عنوان</a:t>
            </a:r>
            <a:endParaRPr sz="2600" dirty="0">
              <a:latin typeface="Gorditas"/>
              <a:ea typeface="Gorditas"/>
              <a:cs typeface="B Nazanin" panose="00000400000000000000" pitchFamily="2" charset="-78"/>
              <a:sym typeface="Gorditas"/>
            </a:endParaRPr>
          </a:p>
        </p:txBody>
      </p:sp>
      <p:sp>
        <p:nvSpPr>
          <p:cNvPr id="5360" name="Google Shape;5360;p118"/>
          <p:cNvSpPr txBox="1">
            <a:spLocks noGrp="1"/>
          </p:cNvSpPr>
          <p:nvPr>
            <p:ph type="subTitle" idx="4294967295"/>
          </p:nvPr>
        </p:nvSpPr>
        <p:spPr>
          <a:xfrm flipH="1">
            <a:off x="711650" y="1291375"/>
            <a:ext cx="1815650" cy="634200"/>
          </a:xfrm>
          <a:prstGeom prst="rect">
            <a:avLst/>
          </a:prstGeom>
        </p:spPr>
        <p:txBody>
          <a:bodyPr spcFirstLastPara="1" wrap="square" lIns="91425" tIns="91425" rIns="91425" bIns="91425" anchor="ctr" anchorCtr="0">
            <a:noAutofit/>
          </a:bodyPr>
          <a:lstStyle/>
          <a:p>
            <a:pPr marL="0" lvl="0" indent="0" algn="r">
              <a:lnSpc>
                <a:spcPct val="100000"/>
              </a:lnSpc>
              <a:spcBef>
                <a:spcPts val="0"/>
              </a:spcBef>
              <a:spcAft>
                <a:spcPts val="0"/>
              </a:spcAft>
              <a:buNone/>
            </a:pPr>
            <a:r>
              <a:rPr lang="fa-IR" sz="1600" dirty="0">
                <a:cs typeface="B Nazanin" panose="00000400000000000000" pitchFamily="2" charset="-78"/>
              </a:rPr>
              <a:t>قالب پاورپوینت جنگل قابل ویرایش می باشد</a:t>
            </a:r>
            <a:endParaRPr sz="1600" dirty="0">
              <a:cs typeface="B Nazanin" panose="00000400000000000000" pitchFamily="2" charset="-78"/>
            </a:endParaRPr>
          </a:p>
        </p:txBody>
      </p:sp>
      <p:sp>
        <p:nvSpPr>
          <p:cNvPr id="5361" name="Google Shape;5361;p118"/>
          <p:cNvSpPr txBox="1">
            <a:spLocks noGrp="1"/>
          </p:cNvSpPr>
          <p:nvPr>
            <p:ph type="subTitle" idx="4294967295"/>
          </p:nvPr>
        </p:nvSpPr>
        <p:spPr>
          <a:xfrm flipH="1">
            <a:off x="2352622" y="2164242"/>
            <a:ext cx="1948800" cy="630900"/>
          </a:xfrm>
          <a:prstGeom prst="rect">
            <a:avLst/>
          </a:prstGeom>
        </p:spPr>
        <p:txBody>
          <a:bodyPr spcFirstLastPara="1" wrap="square" lIns="91425" tIns="91425" rIns="91425" bIns="91425" anchor="ctr" anchorCtr="0">
            <a:noAutofit/>
          </a:bodyPr>
          <a:lstStyle/>
          <a:p>
            <a:pPr marL="0" lvl="0" indent="0" algn="r">
              <a:lnSpc>
                <a:spcPct val="100000"/>
              </a:lnSpc>
              <a:spcBef>
                <a:spcPts val="0"/>
              </a:spcBef>
              <a:spcAft>
                <a:spcPts val="0"/>
              </a:spcAft>
              <a:buNone/>
            </a:pPr>
            <a:r>
              <a:rPr lang="fa-IR" sz="2600" dirty="0">
                <a:latin typeface="Gorditas"/>
                <a:ea typeface="Gorditas"/>
                <a:cs typeface="B Nazanin" panose="00000400000000000000" pitchFamily="2" charset="-78"/>
                <a:sym typeface="Gorditas"/>
              </a:rPr>
              <a:t>عنوان</a:t>
            </a:r>
          </a:p>
        </p:txBody>
      </p:sp>
      <p:sp>
        <p:nvSpPr>
          <p:cNvPr id="5362" name="Google Shape;5362;p118"/>
          <p:cNvSpPr txBox="1">
            <a:spLocks noGrp="1"/>
          </p:cNvSpPr>
          <p:nvPr>
            <p:ph type="subTitle" idx="4294967295"/>
          </p:nvPr>
        </p:nvSpPr>
        <p:spPr>
          <a:xfrm flipH="1">
            <a:off x="711650" y="2162592"/>
            <a:ext cx="1815650" cy="634200"/>
          </a:xfrm>
          <a:prstGeom prst="rect">
            <a:avLst/>
          </a:prstGeom>
        </p:spPr>
        <p:txBody>
          <a:bodyPr spcFirstLastPara="1" wrap="square" lIns="91425" tIns="91425" rIns="91425" bIns="91425" anchor="ctr" anchorCtr="0">
            <a:noAutofit/>
          </a:bodyPr>
          <a:lstStyle/>
          <a:p>
            <a:pPr marL="0" lvl="0" indent="0" algn="r">
              <a:lnSpc>
                <a:spcPct val="100000"/>
              </a:lnSpc>
              <a:spcBef>
                <a:spcPts val="0"/>
              </a:spcBef>
              <a:spcAft>
                <a:spcPts val="0"/>
              </a:spcAft>
              <a:buNone/>
            </a:pPr>
            <a:r>
              <a:rPr lang="fa-IR" sz="1600" dirty="0">
                <a:cs typeface="B Nazanin" panose="00000400000000000000" pitchFamily="2" charset="-78"/>
              </a:rPr>
              <a:t>قالب پاورپوینت جنگل قابل ویرایش می باشد</a:t>
            </a:r>
            <a:endParaRPr sz="1600" dirty="0">
              <a:cs typeface="B Nazanin" panose="00000400000000000000" pitchFamily="2" charset="-78"/>
            </a:endParaRPr>
          </a:p>
        </p:txBody>
      </p:sp>
      <p:sp>
        <p:nvSpPr>
          <p:cNvPr id="5363" name="Google Shape;5363;p118"/>
          <p:cNvSpPr txBox="1">
            <a:spLocks noGrp="1"/>
          </p:cNvSpPr>
          <p:nvPr>
            <p:ph type="subTitle" idx="4294967295"/>
          </p:nvPr>
        </p:nvSpPr>
        <p:spPr>
          <a:xfrm flipH="1">
            <a:off x="2352622" y="3035458"/>
            <a:ext cx="1948800" cy="630900"/>
          </a:xfrm>
          <a:prstGeom prst="rect">
            <a:avLst/>
          </a:prstGeom>
        </p:spPr>
        <p:txBody>
          <a:bodyPr spcFirstLastPara="1" wrap="square" lIns="91425" tIns="91425" rIns="91425" bIns="91425" anchor="ctr" anchorCtr="0">
            <a:noAutofit/>
          </a:bodyPr>
          <a:lstStyle/>
          <a:p>
            <a:pPr marL="0" lvl="0" indent="0" algn="r">
              <a:lnSpc>
                <a:spcPct val="100000"/>
              </a:lnSpc>
              <a:spcBef>
                <a:spcPts val="0"/>
              </a:spcBef>
              <a:spcAft>
                <a:spcPts val="0"/>
              </a:spcAft>
              <a:buNone/>
            </a:pPr>
            <a:r>
              <a:rPr lang="fa-IR" sz="2600" dirty="0">
                <a:latin typeface="Gorditas"/>
                <a:ea typeface="Gorditas"/>
                <a:cs typeface="B Nazanin" panose="00000400000000000000" pitchFamily="2" charset="-78"/>
                <a:sym typeface="Gorditas"/>
              </a:rPr>
              <a:t>عنوان</a:t>
            </a:r>
          </a:p>
        </p:txBody>
      </p:sp>
      <p:sp>
        <p:nvSpPr>
          <p:cNvPr id="5364" name="Google Shape;5364;p118"/>
          <p:cNvSpPr txBox="1">
            <a:spLocks noGrp="1"/>
          </p:cNvSpPr>
          <p:nvPr>
            <p:ph type="subTitle" idx="4294967295"/>
          </p:nvPr>
        </p:nvSpPr>
        <p:spPr>
          <a:xfrm flipH="1">
            <a:off x="711650" y="3033808"/>
            <a:ext cx="1948800" cy="634200"/>
          </a:xfrm>
          <a:prstGeom prst="rect">
            <a:avLst/>
          </a:prstGeom>
        </p:spPr>
        <p:txBody>
          <a:bodyPr spcFirstLastPara="1" wrap="square" lIns="91425" tIns="91425" rIns="91425" bIns="91425" anchor="ctr" anchorCtr="0">
            <a:noAutofit/>
          </a:bodyPr>
          <a:lstStyle/>
          <a:p>
            <a:pPr marL="0" lvl="0" indent="0" algn="r">
              <a:lnSpc>
                <a:spcPct val="100000"/>
              </a:lnSpc>
              <a:spcBef>
                <a:spcPts val="0"/>
              </a:spcBef>
              <a:spcAft>
                <a:spcPts val="0"/>
              </a:spcAft>
              <a:buNone/>
            </a:pPr>
            <a:r>
              <a:rPr lang="fa-IR" sz="1600" dirty="0">
                <a:cs typeface="B Nazanin" panose="00000400000000000000" pitchFamily="2" charset="-78"/>
              </a:rPr>
              <a:t>قالب پاورپوینت جنگل قابل ویرایش می باشد</a:t>
            </a:r>
            <a:endParaRPr sz="1600" dirty="0">
              <a:cs typeface="B Nazanin" panose="00000400000000000000" pitchFamily="2" charset="-78"/>
            </a:endParaRPr>
          </a:p>
        </p:txBody>
      </p:sp>
      <p:sp>
        <p:nvSpPr>
          <p:cNvPr id="5365" name="Google Shape;5365;p118"/>
          <p:cNvSpPr txBox="1">
            <a:spLocks noGrp="1"/>
          </p:cNvSpPr>
          <p:nvPr>
            <p:ph type="subTitle" idx="4294967295"/>
          </p:nvPr>
        </p:nvSpPr>
        <p:spPr>
          <a:xfrm flipH="1">
            <a:off x="2352622" y="3906675"/>
            <a:ext cx="1948800" cy="630900"/>
          </a:xfrm>
          <a:prstGeom prst="rect">
            <a:avLst/>
          </a:prstGeom>
        </p:spPr>
        <p:txBody>
          <a:bodyPr spcFirstLastPara="1" wrap="square" lIns="91425" tIns="91425" rIns="91425" bIns="91425" anchor="ctr" anchorCtr="0">
            <a:noAutofit/>
          </a:bodyPr>
          <a:lstStyle/>
          <a:p>
            <a:pPr marL="0" lvl="0" indent="0" algn="r">
              <a:lnSpc>
                <a:spcPct val="100000"/>
              </a:lnSpc>
              <a:spcBef>
                <a:spcPts val="0"/>
              </a:spcBef>
              <a:spcAft>
                <a:spcPts val="0"/>
              </a:spcAft>
              <a:buNone/>
            </a:pPr>
            <a:r>
              <a:rPr lang="fa-IR" sz="2600" dirty="0">
                <a:latin typeface="Gorditas"/>
                <a:ea typeface="Gorditas"/>
                <a:cs typeface="B Nazanin" panose="00000400000000000000" pitchFamily="2" charset="-78"/>
                <a:sym typeface="Gorditas"/>
              </a:rPr>
              <a:t>عنوان</a:t>
            </a:r>
          </a:p>
        </p:txBody>
      </p:sp>
      <p:sp>
        <p:nvSpPr>
          <p:cNvPr id="5366" name="Google Shape;5366;p118"/>
          <p:cNvSpPr txBox="1">
            <a:spLocks noGrp="1"/>
          </p:cNvSpPr>
          <p:nvPr>
            <p:ph type="subTitle" idx="4294967295"/>
          </p:nvPr>
        </p:nvSpPr>
        <p:spPr>
          <a:xfrm flipH="1">
            <a:off x="711649" y="3905025"/>
            <a:ext cx="1994515" cy="634200"/>
          </a:xfrm>
          <a:prstGeom prst="rect">
            <a:avLst/>
          </a:prstGeom>
        </p:spPr>
        <p:txBody>
          <a:bodyPr spcFirstLastPara="1" wrap="square" lIns="91425" tIns="91425" rIns="91425" bIns="91425" anchor="ctr" anchorCtr="0">
            <a:noAutofit/>
          </a:bodyPr>
          <a:lstStyle/>
          <a:p>
            <a:pPr marL="0" lvl="0" indent="0" algn="r">
              <a:lnSpc>
                <a:spcPct val="100000"/>
              </a:lnSpc>
              <a:spcBef>
                <a:spcPts val="0"/>
              </a:spcBef>
              <a:spcAft>
                <a:spcPts val="0"/>
              </a:spcAft>
              <a:buNone/>
            </a:pPr>
            <a:r>
              <a:rPr lang="fa-IR" sz="1600" dirty="0">
                <a:cs typeface="B Nazanin" panose="00000400000000000000" pitchFamily="2" charset="-78"/>
              </a:rPr>
              <a:t>قالب پاورپوینت جنگل قابل ویرایش می باشد</a:t>
            </a:r>
            <a:endParaRPr sz="1600" dirty="0">
              <a:cs typeface="B Nazanin" panose="00000400000000000000" pitchFamily="2" charset="-78"/>
            </a:endParaRPr>
          </a:p>
        </p:txBody>
      </p:sp>
      <p:grpSp>
        <p:nvGrpSpPr>
          <p:cNvPr id="5367" name="Google Shape;5367;p118"/>
          <p:cNvGrpSpPr/>
          <p:nvPr/>
        </p:nvGrpSpPr>
        <p:grpSpPr>
          <a:xfrm>
            <a:off x="4486920" y="2217620"/>
            <a:ext cx="550137" cy="509695"/>
            <a:chOff x="3947350" y="4056425"/>
            <a:chExt cx="501950" cy="465050"/>
          </a:xfrm>
        </p:grpSpPr>
        <p:sp>
          <p:nvSpPr>
            <p:cNvPr id="5368" name="Google Shape;5368;p118"/>
            <p:cNvSpPr/>
            <p:nvPr/>
          </p:nvSpPr>
          <p:spPr>
            <a:xfrm>
              <a:off x="3961900" y="4056425"/>
              <a:ext cx="483900" cy="465050"/>
            </a:xfrm>
            <a:custGeom>
              <a:avLst/>
              <a:gdLst/>
              <a:ahLst/>
              <a:cxnLst/>
              <a:rect l="l" t="t" r="r" b="b"/>
              <a:pathLst>
                <a:path w="19356" h="18602" extrusionOk="0">
                  <a:moveTo>
                    <a:pt x="10050" y="1"/>
                  </a:moveTo>
                  <a:cubicBezTo>
                    <a:pt x="6281" y="1"/>
                    <a:pt x="2885" y="2257"/>
                    <a:pt x="1443" y="5724"/>
                  </a:cubicBezTo>
                  <a:cubicBezTo>
                    <a:pt x="0" y="9213"/>
                    <a:pt x="791" y="13215"/>
                    <a:pt x="3467" y="15867"/>
                  </a:cubicBezTo>
                  <a:cubicBezTo>
                    <a:pt x="5239" y="17655"/>
                    <a:pt x="7615" y="18601"/>
                    <a:pt x="10038" y="18601"/>
                  </a:cubicBezTo>
                  <a:cubicBezTo>
                    <a:pt x="11240" y="18601"/>
                    <a:pt x="12453" y="18369"/>
                    <a:pt x="13610" y="17891"/>
                  </a:cubicBezTo>
                  <a:cubicBezTo>
                    <a:pt x="17076" y="16448"/>
                    <a:pt x="19356" y="13052"/>
                    <a:pt x="19356" y="9306"/>
                  </a:cubicBezTo>
                  <a:cubicBezTo>
                    <a:pt x="19356" y="4165"/>
                    <a:pt x="15168" y="1"/>
                    <a:pt x="100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69" name="Google Shape;5369;p118"/>
            <p:cNvSpPr/>
            <p:nvPr/>
          </p:nvSpPr>
          <p:spPr>
            <a:xfrm>
              <a:off x="3947350" y="4090175"/>
              <a:ext cx="464150" cy="397325"/>
            </a:xfrm>
            <a:custGeom>
              <a:avLst/>
              <a:gdLst/>
              <a:ahLst/>
              <a:cxnLst/>
              <a:rect l="l" t="t" r="r" b="b"/>
              <a:pathLst>
                <a:path w="18566" h="15893" extrusionOk="0">
                  <a:moveTo>
                    <a:pt x="10609" y="0"/>
                  </a:moveTo>
                  <a:cubicBezTo>
                    <a:pt x="3537" y="0"/>
                    <a:pt x="1" y="8561"/>
                    <a:pt x="5002" y="13563"/>
                  </a:cubicBezTo>
                  <a:cubicBezTo>
                    <a:pt x="6525" y="15086"/>
                    <a:pt x="8557" y="15893"/>
                    <a:pt x="10620" y="15893"/>
                  </a:cubicBezTo>
                  <a:cubicBezTo>
                    <a:pt x="11644" y="15893"/>
                    <a:pt x="12676" y="15694"/>
                    <a:pt x="13656" y="15284"/>
                  </a:cubicBezTo>
                  <a:cubicBezTo>
                    <a:pt x="16634" y="14051"/>
                    <a:pt x="18565" y="11167"/>
                    <a:pt x="18565" y="7956"/>
                  </a:cubicBezTo>
                  <a:cubicBezTo>
                    <a:pt x="18565" y="3559"/>
                    <a:pt x="15006" y="0"/>
                    <a:pt x="10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0" name="Google Shape;5370;p118"/>
            <p:cNvSpPr/>
            <p:nvPr/>
          </p:nvSpPr>
          <p:spPr>
            <a:xfrm>
              <a:off x="4111950" y="4130300"/>
              <a:ext cx="212875" cy="182025"/>
            </a:xfrm>
            <a:custGeom>
              <a:avLst/>
              <a:gdLst/>
              <a:ahLst/>
              <a:cxnLst/>
              <a:rect l="l" t="t" r="r" b="b"/>
              <a:pathLst>
                <a:path w="8515" h="7281" extrusionOk="0">
                  <a:moveTo>
                    <a:pt x="4862" y="0"/>
                  </a:moveTo>
                  <a:cubicBezTo>
                    <a:pt x="1629" y="0"/>
                    <a:pt x="0" y="3909"/>
                    <a:pt x="2303" y="6212"/>
                  </a:cubicBezTo>
                  <a:cubicBezTo>
                    <a:pt x="3042" y="6950"/>
                    <a:pt x="3953" y="7281"/>
                    <a:pt x="4849" y="7281"/>
                  </a:cubicBezTo>
                  <a:cubicBezTo>
                    <a:pt x="6718" y="7281"/>
                    <a:pt x="8515" y="5839"/>
                    <a:pt x="8515" y="3653"/>
                  </a:cubicBezTo>
                  <a:lnTo>
                    <a:pt x="8515" y="3629"/>
                  </a:lnTo>
                  <a:cubicBezTo>
                    <a:pt x="8515" y="1629"/>
                    <a:pt x="6886" y="0"/>
                    <a:pt x="4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1" name="Google Shape;5371;p118"/>
            <p:cNvSpPr/>
            <p:nvPr/>
          </p:nvSpPr>
          <p:spPr>
            <a:xfrm>
              <a:off x="4206750" y="4198350"/>
              <a:ext cx="237300" cy="168350"/>
            </a:xfrm>
            <a:custGeom>
              <a:avLst/>
              <a:gdLst/>
              <a:ahLst/>
              <a:cxnLst/>
              <a:rect l="l" t="t" r="r" b="b"/>
              <a:pathLst>
                <a:path w="9492" h="6734" extrusionOk="0">
                  <a:moveTo>
                    <a:pt x="1952" y="0"/>
                  </a:moveTo>
                  <a:cubicBezTo>
                    <a:pt x="1431" y="0"/>
                    <a:pt x="908" y="256"/>
                    <a:pt x="605" y="768"/>
                  </a:cubicBezTo>
                  <a:cubicBezTo>
                    <a:pt x="0" y="1791"/>
                    <a:pt x="745" y="3094"/>
                    <a:pt x="1931" y="3094"/>
                  </a:cubicBezTo>
                  <a:cubicBezTo>
                    <a:pt x="2373" y="3094"/>
                    <a:pt x="2769" y="2908"/>
                    <a:pt x="3071" y="2606"/>
                  </a:cubicBezTo>
                  <a:cubicBezTo>
                    <a:pt x="3370" y="3145"/>
                    <a:pt x="3884" y="3393"/>
                    <a:pt x="4397" y="3393"/>
                  </a:cubicBezTo>
                  <a:cubicBezTo>
                    <a:pt x="5123" y="3393"/>
                    <a:pt x="5847" y="2896"/>
                    <a:pt x="5956" y="2024"/>
                  </a:cubicBezTo>
                  <a:cubicBezTo>
                    <a:pt x="6068" y="1001"/>
                    <a:pt x="5246" y="275"/>
                    <a:pt x="4389" y="275"/>
                  </a:cubicBezTo>
                  <a:cubicBezTo>
                    <a:pt x="3999" y="275"/>
                    <a:pt x="3601" y="426"/>
                    <a:pt x="3280" y="768"/>
                  </a:cubicBezTo>
                  <a:cubicBezTo>
                    <a:pt x="2990" y="256"/>
                    <a:pt x="2472" y="0"/>
                    <a:pt x="1952" y="0"/>
                  </a:cubicBezTo>
                  <a:close/>
                  <a:moveTo>
                    <a:pt x="8074" y="3627"/>
                  </a:moveTo>
                  <a:cubicBezTo>
                    <a:pt x="7388" y="3627"/>
                    <a:pt x="6702" y="4064"/>
                    <a:pt x="6537" y="4885"/>
                  </a:cubicBezTo>
                  <a:cubicBezTo>
                    <a:pt x="6340" y="5937"/>
                    <a:pt x="7188" y="6733"/>
                    <a:pt x="8087" y="6733"/>
                  </a:cubicBezTo>
                  <a:cubicBezTo>
                    <a:pt x="8462" y="6733"/>
                    <a:pt x="8845" y="6596"/>
                    <a:pt x="9166" y="6281"/>
                  </a:cubicBezTo>
                  <a:cubicBezTo>
                    <a:pt x="9329" y="5723"/>
                    <a:pt x="9445" y="5165"/>
                    <a:pt x="9492" y="4583"/>
                  </a:cubicBezTo>
                  <a:cubicBezTo>
                    <a:pt x="9226" y="3935"/>
                    <a:pt x="8651" y="3627"/>
                    <a:pt x="8074" y="36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2" name="Google Shape;5372;p118"/>
            <p:cNvSpPr/>
            <p:nvPr/>
          </p:nvSpPr>
          <p:spPr>
            <a:xfrm>
              <a:off x="4121250" y="4244075"/>
              <a:ext cx="309425" cy="277250"/>
            </a:xfrm>
            <a:custGeom>
              <a:avLst/>
              <a:gdLst/>
              <a:ahLst/>
              <a:cxnLst/>
              <a:rect l="l" t="t" r="r" b="b"/>
              <a:pathLst>
                <a:path w="12377" h="11090" extrusionOk="0">
                  <a:moveTo>
                    <a:pt x="6648" y="0"/>
                  </a:moveTo>
                  <a:cubicBezTo>
                    <a:pt x="6024" y="0"/>
                    <a:pt x="5401" y="361"/>
                    <a:pt x="5165" y="1079"/>
                  </a:cubicBezTo>
                  <a:cubicBezTo>
                    <a:pt x="4806" y="2175"/>
                    <a:pt x="5681" y="3146"/>
                    <a:pt x="6666" y="3146"/>
                  </a:cubicBezTo>
                  <a:cubicBezTo>
                    <a:pt x="6957" y="3146"/>
                    <a:pt x="7257" y="3061"/>
                    <a:pt x="7538" y="2870"/>
                  </a:cubicBezTo>
                  <a:cubicBezTo>
                    <a:pt x="7791" y="3560"/>
                    <a:pt x="8406" y="3903"/>
                    <a:pt x="9018" y="3903"/>
                  </a:cubicBezTo>
                  <a:cubicBezTo>
                    <a:pt x="9646" y="3903"/>
                    <a:pt x="10269" y="3542"/>
                    <a:pt x="10492" y="2824"/>
                  </a:cubicBezTo>
                  <a:cubicBezTo>
                    <a:pt x="10852" y="1728"/>
                    <a:pt x="9990" y="757"/>
                    <a:pt x="9001" y="757"/>
                  </a:cubicBezTo>
                  <a:cubicBezTo>
                    <a:pt x="8709" y="757"/>
                    <a:pt x="8406" y="842"/>
                    <a:pt x="8120" y="1033"/>
                  </a:cubicBezTo>
                  <a:cubicBezTo>
                    <a:pt x="7867" y="343"/>
                    <a:pt x="7257" y="0"/>
                    <a:pt x="6648" y="0"/>
                  </a:cubicBezTo>
                  <a:close/>
                  <a:moveTo>
                    <a:pt x="10793" y="3568"/>
                  </a:moveTo>
                  <a:cubicBezTo>
                    <a:pt x="10702" y="3568"/>
                    <a:pt x="10609" y="3576"/>
                    <a:pt x="10516" y="3592"/>
                  </a:cubicBezTo>
                  <a:cubicBezTo>
                    <a:pt x="9585" y="3754"/>
                    <a:pt x="9004" y="4731"/>
                    <a:pt x="9306" y="5639"/>
                  </a:cubicBezTo>
                  <a:cubicBezTo>
                    <a:pt x="8748" y="5778"/>
                    <a:pt x="8259" y="6081"/>
                    <a:pt x="7864" y="6523"/>
                  </a:cubicBezTo>
                  <a:cubicBezTo>
                    <a:pt x="6980" y="5856"/>
                    <a:pt x="5955" y="5540"/>
                    <a:pt x="4942" y="5540"/>
                  </a:cubicBezTo>
                  <a:cubicBezTo>
                    <a:pt x="3233" y="5540"/>
                    <a:pt x="1557" y="6437"/>
                    <a:pt x="652" y="8058"/>
                  </a:cubicBezTo>
                  <a:cubicBezTo>
                    <a:pt x="0" y="9245"/>
                    <a:pt x="698" y="10710"/>
                    <a:pt x="2024" y="10943"/>
                  </a:cubicBezTo>
                  <a:cubicBezTo>
                    <a:pt x="2577" y="11042"/>
                    <a:pt x="3129" y="11090"/>
                    <a:pt x="3674" y="11090"/>
                  </a:cubicBezTo>
                  <a:cubicBezTo>
                    <a:pt x="7485" y="11090"/>
                    <a:pt x="10973" y="8744"/>
                    <a:pt x="12377" y="5080"/>
                  </a:cubicBezTo>
                  <a:cubicBezTo>
                    <a:pt x="12335" y="4220"/>
                    <a:pt x="11630" y="3568"/>
                    <a:pt x="10793" y="356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3" name="Google Shape;5373;p118"/>
            <p:cNvSpPr/>
            <p:nvPr/>
          </p:nvSpPr>
          <p:spPr>
            <a:xfrm>
              <a:off x="4207900" y="4119750"/>
              <a:ext cx="239075" cy="251350"/>
            </a:xfrm>
            <a:custGeom>
              <a:avLst/>
              <a:gdLst/>
              <a:ahLst/>
              <a:cxnLst/>
              <a:rect l="l" t="t" r="r" b="b"/>
              <a:pathLst>
                <a:path w="9563" h="10054" extrusionOk="0">
                  <a:moveTo>
                    <a:pt x="7659" y="1"/>
                  </a:moveTo>
                  <a:cubicBezTo>
                    <a:pt x="7622" y="1"/>
                    <a:pt x="7587" y="16"/>
                    <a:pt x="7562" y="50"/>
                  </a:cubicBezTo>
                  <a:lnTo>
                    <a:pt x="5863" y="1772"/>
                  </a:lnTo>
                  <a:cubicBezTo>
                    <a:pt x="5631" y="1981"/>
                    <a:pt x="5491" y="2307"/>
                    <a:pt x="5514" y="2632"/>
                  </a:cubicBezTo>
                  <a:lnTo>
                    <a:pt x="5514" y="6099"/>
                  </a:lnTo>
                  <a:cubicBezTo>
                    <a:pt x="5514" y="6773"/>
                    <a:pt x="4956" y="7308"/>
                    <a:pt x="4281" y="7308"/>
                  </a:cubicBezTo>
                  <a:lnTo>
                    <a:pt x="1" y="7308"/>
                  </a:lnTo>
                  <a:lnTo>
                    <a:pt x="1" y="10053"/>
                  </a:lnTo>
                  <a:lnTo>
                    <a:pt x="5189" y="10053"/>
                  </a:lnTo>
                  <a:cubicBezTo>
                    <a:pt x="5203" y="10054"/>
                    <a:pt x="5217" y="10054"/>
                    <a:pt x="5231" y="10054"/>
                  </a:cubicBezTo>
                  <a:cubicBezTo>
                    <a:pt x="6887" y="10054"/>
                    <a:pt x="8236" y="8690"/>
                    <a:pt x="8259" y="7029"/>
                  </a:cubicBezTo>
                  <a:lnTo>
                    <a:pt x="8259" y="3772"/>
                  </a:lnTo>
                  <a:cubicBezTo>
                    <a:pt x="8236" y="3447"/>
                    <a:pt x="8376" y="3121"/>
                    <a:pt x="8608" y="2888"/>
                  </a:cubicBezTo>
                  <a:lnTo>
                    <a:pt x="9469" y="2051"/>
                  </a:lnTo>
                  <a:lnTo>
                    <a:pt x="9469" y="2027"/>
                  </a:lnTo>
                  <a:cubicBezTo>
                    <a:pt x="9562" y="1934"/>
                    <a:pt x="9516" y="1795"/>
                    <a:pt x="9376" y="1772"/>
                  </a:cubicBezTo>
                  <a:cubicBezTo>
                    <a:pt x="8701" y="1678"/>
                    <a:pt x="8120" y="1190"/>
                    <a:pt x="7934" y="515"/>
                  </a:cubicBezTo>
                  <a:lnTo>
                    <a:pt x="7817" y="120"/>
                  </a:lnTo>
                  <a:cubicBezTo>
                    <a:pt x="7788" y="46"/>
                    <a:pt x="7721" y="1"/>
                    <a:pt x="7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4" name="Google Shape;5374;p118"/>
            <p:cNvSpPr/>
            <p:nvPr/>
          </p:nvSpPr>
          <p:spPr>
            <a:xfrm>
              <a:off x="4116600" y="4365250"/>
              <a:ext cx="136125" cy="72725"/>
            </a:xfrm>
            <a:custGeom>
              <a:avLst/>
              <a:gdLst/>
              <a:ahLst/>
              <a:cxnLst/>
              <a:rect l="l" t="t" r="r" b="b"/>
              <a:pathLst>
                <a:path w="5445" h="2909" extrusionOk="0">
                  <a:moveTo>
                    <a:pt x="0" y="1"/>
                  </a:moveTo>
                  <a:lnTo>
                    <a:pt x="0" y="2909"/>
                  </a:lnTo>
                  <a:lnTo>
                    <a:pt x="4909" y="2909"/>
                  </a:lnTo>
                  <a:cubicBezTo>
                    <a:pt x="5211" y="2909"/>
                    <a:pt x="5444" y="2653"/>
                    <a:pt x="5444" y="2350"/>
                  </a:cubicBezTo>
                  <a:lnTo>
                    <a:pt x="5444" y="1"/>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5" name="Google Shape;5375;p118"/>
            <p:cNvSpPr/>
            <p:nvPr/>
          </p:nvSpPr>
          <p:spPr>
            <a:xfrm>
              <a:off x="4129975" y="4371025"/>
              <a:ext cx="199500" cy="104175"/>
            </a:xfrm>
            <a:custGeom>
              <a:avLst/>
              <a:gdLst/>
              <a:ahLst/>
              <a:cxnLst/>
              <a:rect l="l" t="t" r="r" b="b"/>
              <a:pathLst>
                <a:path w="7980" h="4167" extrusionOk="0">
                  <a:moveTo>
                    <a:pt x="2950" y="1"/>
                  </a:moveTo>
                  <a:cubicBezTo>
                    <a:pt x="1943" y="1"/>
                    <a:pt x="915" y="302"/>
                    <a:pt x="0" y="956"/>
                  </a:cubicBezTo>
                  <a:cubicBezTo>
                    <a:pt x="2885" y="1352"/>
                    <a:pt x="5630" y="2445"/>
                    <a:pt x="7980" y="4167"/>
                  </a:cubicBezTo>
                  <a:cubicBezTo>
                    <a:pt x="7493" y="1603"/>
                    <a:pt x="5274" y="1"/>
                    <a:pt x="29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6" name="Google Shape;5376;p118"/>
            <p:cNvSpPr/>
            <p:nvPr/>
          </p:nvSpPr>
          <p:spPr>
            <a:xfrm>
              <a:off x="4129400" y="4363775"/>
              <a:ext cx="175700" cy="142250"/>
            </a:xfrm>
            <a:custGeom>
              <a:avLst/>
              <a:gdLst/>
              <a:ahLst/>
              <a:cxnLst/>
              <a:rect l="l" t="t" r="r" b="b"/>
              <a:pathLst>
                <a:path w="7028" h="5690" extrusionOk="0">
                  <a:moveTo>
                    <a:pt x="1626" y="0"/>
                  </a:moveTo>
                  <a:cubicBezTo>
                    <a:pt x="1094" y="0"/>
                    <a:pt x="547" y="86"/>
                    <a:pt x="0" y="269"/>
                  </a:cubicBezTo>
                  <a:cubicBezTo>
                    <a:pt x="2629" y="1502"/>
                    <a:pt x="4909" y="3363"/>
                    <a:pt x="6654" y="5690"/>
                  </a:cubicBezTo>
                  <a:cubicBezTo>
                    <a:pt x="7027" y="2562"/>
                    <a:pt x="4541" y="0"/>
                    <a:pt x="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7" name="Google Shape;5377;p118"/>
            <p:cNvSpPr/>
            <p:nvPr/>
          </p:nvSpPr>
          <p:spPr>
            <a:xfrm>
              <a:off x="4134625" y="4359875"/>
              <a:ext cx="211725" cy="78100"/>
            </a:xfrm>
            <a:custGeom>
              <a:avLst/>
              <a:gdLst/>
              <a:ahLst/>
              <a:cxnLst/>
              <a:rect l="l" t="t" r="r" b="b"/>
              <a:pathLst>
                <a:path w="8469" h="3124" extrusionOk="0">
                  <a:moveTo>
                    <a:pt x="3761" y="0"/>
                  </a:moveTo>
                  <a:cubicBezTo>
                    <a:pt x="2400" y="0"/>
                    <a:pt x="1026" y="540"/>
                    <a:pt x="1" y="1681"/>
                  </a:cubicBezTo>
                  <a:cubicBezTo>
                    <a:pt x="438" y="1650"/>
                    <a:pt x="875" y="1634"/>
                    <a:pt x="1312" y="1634"/>
                  </a:cubicBezTo>
                  <a:cubicBezTo>
                    <a:pt x="3777" y="1634"/>
                    <a:pt x="6215" y="2135"/>
                    <a:pt x="8469" y="3124"/>
                  </a:cubicBezTo>
                  <a:cubicBezTo>
                    <a:pt x="7621" y="1100"/>
                    <a:pt x="5703" y="0"/>
                    <a:pt x="3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8" name="Google Shape;5378;p118"/>
            <p:cNvSpPr/>
            <p:nvPr/>
          </p:nvSpPr>
          <p:spPr>
            <a:xfrm>
              <a:off x="3952000" y="4228575"/>
              <a:ext cx="228025" cy="290250"/>
            </a:xfrm>
            <a:custGeom>
              <a:avLst/>
              <a:gdLst/>
              <a:ahLst/>
              <a:cxnLst/>
              <a:rect l="l" t="t" r="r" b="b"/>
              <a:pathLst>
                <a:path w="9121" h="11610" extrusionOk="0">
                  <a:moveTo>
                    <a:pt x="1443" y="1"/>
                  </a:moveTo>
                  <a:cubicBezTo>
                    <a:pt x="1" y="5398"/>
                    <a:pt x="3607" y="10842"/>
                    <a:pt x="9120" y="11609"/>
                  </a:cubicBezTo>
                  <a:lnTo>
                    <a:pt x="9120" y="5793"/>
                  </a:lnTo>
                  <a:cubicBezTo>
                    <a:pt x="9120" y="2606"/>
                    <a:pt x="6538" y="1"/>
                    <a:pt x="3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79" name="Google Shape;5379;p118"/>
            <p:cNvSpPr/>
            <p:nvPr/>
          </p:nvSpPr>
          <p:spPr>
            <a:xfrm>
              <a:off x="4207900" y="4147525"/>
              <a:ext cx="238475" cy="223575"/>
            </a:xfrm>
            <a:custGeom>
              <a:avLst/>
              <a:gdLst/>
              <a:ahLst/>
              <a:cxnLst/>
              <a:rect l="l" t="t" r="r" b="b"/>
              <a:pathLst>
                <a:path w="9539" h="8943" extrusionOk="0">
                  <a:moveTo>
                    <a:pt x="7050" y="0"/>
                  </a:moveTo>
                  <a:cubicBezTo>
                    <a:pt x="6947" y="0"/>
                    <a:pt x="6843" y="41"/>
                    <a:pt x="6771" y="125"/>
                  </a:cubicBezTo>
                  <a:cubicBezTo>
                    <a:pt x="6654" y="288"/>
                    <a:pt x="6654" y="498"/>
                    <a:pt x="6794" y="637"/>
                  </a:cubicBezTo>
                  <a:lnTo>
                    <a:pt x="7352" y="1196"/>
                  </a:lnTo>
                  <a:cubicBezTo>
                    <a:pt x="7445" y="1265"/>
                    <a:pt x="7469" y="1405"/>
                    <a:pt x="7422" y="1521"/>
                  </a:cubicBezTo>
                  <a:lnTo>
                    <a:pt x="7422" y="1545"/>
                  </a:lnTo>
                  <a:cubicBezTo>
                    <a:pt x="7361" y="1646"/>
                    <a:pt x="7248" y="1712"/>
                    <a:pt x="7127" y="1712"/>
                  </a:cubicBezTo>
                  <a:cubicBezTo>
                    <a:pt x="7109" y="1712"/>
                    <a:pt x="7091" y="1710"/>
                    <a:pt x="7073" y="1707"/>
                  </a:cubicBezTo>
                  <a:lnTo>
                    <a:pt x="6329" y="1545"/>
                  </a:lnTo>
                  <a:cubicBezTo>
                    <a:pt x="6304" y="1538"/>
                    <a:pt x="6280" y="1536"/>
                    <a:pt x="6256" y="1536"/>
                  </a:cubicBezTo>
                  <a:cubicBezTo>
                    <a:pt x="6098" y="1536"/>
                    <a:pt x="5959" y="1665"/>
                    <a:pt x="5980" y="1847"/>
                  </a:cubicBezTo>
                  <a:cubicBezTo>
                    <a:pt x="5980" y="2056"/>
                    <a:pt x="6119" y="2242"/>
                    <a:pt x="6329" y="2289"/>
                  </a:cubicBezTo>
                  <a:lnTo>
                    <a:pt x="7050" y="2452"/>
                  </a:lnTo>
                  <a:cubicBezTo>
                    <a:pt x="7437" y="2475"/>
                    <a:pt x="7378" y="3034"/>
                    <a:pt x="7003" y="3034"/>
                  </a:cubicBezTo>
                  <a:cubicBezTo>
                    <a:pt x="6995" y="3034"/>
                    <a:pt x="6988" y="3034"/>
                    <a:pt x="6980" y="3033"/>
                  </a:cubicBezTo>
                  <a:lnTo>
                    <a:pt x="6259" y="3033"/>
                  </a:lnTo>
                  <a:cubicBezTo>
                    <a:pt x="6247" y="3032"/>
                    <a:pt x="6235" y="3031"/>
                    <a:pt x="6223" y="3031"/>
                  </a:cubicBezTo>
                  <a:cubicBezTo>
                    <a:pt x="6031" y="3031"/>
                    <a:pt x="5887" y="3208"/>
                    <a:pt x="5887" y="3406"/>
                  </a:cubicBezTo>
                  <a:cubicBezTo>
                    <a:pt x="5910" y="3592"/>
                    <a:pt x="6073" y="3755"/>
                    <a:pt x="6282" y="3755"/>
                  </a:cubicBezTo>
                  <a:lnTo>
                    <a:pt x="6980" y="3755"/>
                  </a:lnTo>
                  <a:cubicBezTo>
                    <a:pt x="7143" y="3755"/>
                    <a:pt x="7282" y="3871"/>
                    <a:pt x="7282" y="4034"/>
                  </a:cubicBezTo>
                  <a:lnTo>
                    <a:pt x="7282" y="4150"/>
                  </a:lnTo>
                  <a:cubicBezTo>
                    <a:pt x="7282" y="4313"/>
                    <a:pt x="7143" y="4453"/>
                    <a:pt x="6980" y="4453"/>
                  </a:cubicBezTo>
                  <a:lnTo>
                    <a:pt x="6259" y="4453"/>
                  </a:lnTo>
                  <a:cubicBezTo>
                    <a:pt x="6049" y="4453"/>
                    <a:pt x="5887" y="4615"/>
                    <a:pt x="5887" y="4848"/>
                  </a:cubicBezTo>
                  <a:cubicBezTo>
                    <a:pt x="5910" y="5034"/>
                    <a:pt x="6073" y="5174"/>
                    <a:pt x="6259" y="5174"/>
                  </a:cubicBezTo>
                  <a:lnTo>
                    <a:pt x="6864" y="5174"/>
                  </a:lnTo>
                  <a:cubicBezTo>
                    <a:pt x="7096" y="5174"/>
                    <a:pt x="7259" y="5360"/>
                    <a:pt x="7259" y="5592"/>
                  </a:cubicBezTo>
                  <a:cubicBezTo>
                    <a:pt x="7239" y="5795"/>
                    <a:pt x="7060" y="5927"/>
                    <a:pt x="6876" y="5927"/>
                  </a:cubicBezTo>
                  <a:cubicBezTo>
                    <a:pt x="6848" y="5927"/>
                    <a:pt x="6821" y="5924"/>
                    <a:pt x="6794" y="5918"/>
                  </a:cubicBezTo>
                  <a:lnTo>
                    <a:pt x="6119" y="5779"/>
                  </a:lnTo>
                  <a:cubicBezTo>
                    <a:pt x="6088" y="5772"/>
                    <a:pt x="6058" y="5768"/>
                    <a:pt x="6028" y="5768"/>
                  </a:cubicBezTo>
                  <a:cubicBezTo>
                    <a:pt x="5858" y="5768"/>
                    <a:pt x="5717" y="5879"/>
                    <a:pt x="5677" y="6058"/>
                  </a:cubicBezTo>
                  <a:cubicBezTo>
                    <a:pt x="5654" y="6267"/>
                    <a:pt x="5770" y="6453"/>
                    <a:pt x="5980" y="6500"/>
                  </a:cubicBezTo>
                  <a:lnTo>
                    <a:pt x="6375" y="6593"/>
                  </a:lnTo>
                  <a:cubicBezTo>
                    <a:pt x="6654" y="6663"/>
                    <a:pt x="6771" y="6988"/>
                    <a:pt x="6561" y="7198"/>
                  </a:cubicBezTo>
                  <a:lnTo>
                    <a:pt x="6468" y="7314"/>
                  </a:lnTo>
                  <a:cubicBezTo>
                    <a:pt x="6398" y="7384"/>
                    <a:pt x="6305" y="7419"/>
                    <a:pt x="6212" y="7419"/>
                  </a:cubicBezTo>
                  <a:cubicBezTo>
                    <a:pt x="6119" y="7419"/>
                    <a:pt x="6026" y="7384"/>
                    <a:pt x="5956" y="7314"/>
                  </a:cubicBezTo>
                  <a:lnTo>
                    <a:pt x="5328" y="6732"/>
                  </a:lnTo>
                  <a:cubicBezTo>
                    <a:pt x="5258" y="6663"/>
                    <a:pt x="5165" y="6628"/>
                    <a:pt x="5072" y="6628"/>
                  </a:cubicBezTo>
                  <a:cubicBezTo>
                    <a:pt x="4979" y="6628"/>
                    <a:pt x="4886" y="6663"/>
                    <a:pt x="4816" y="6732"/>
                  </a:cubicBezTo>
                  <a:cubicBezTo>
                    <a:pt x="4654" y="6872"/>
                    <a:pt x="4654" y="7128"/>
                    <a:pt x="4840" y="7244"/>
                  </a:cubicBezTo>
                  <a:lnTo>
                    <a:pt x="5049" y="7454"/>
                  </a:lnTo>
                  <a:cubicBezTo>
                    <a:pt x="5282" y="7663"/>
                    <a:pt x="5165" y="8058"/>
                    <a:pt x="4863" y="8105"/>
                  </a:cubicBezTo>
                  <a:cubicBezTo>
                    <a:pt x="4677" y="8128"/>
                    <a:pt x="4514" y="8151"/>
                    <a:pt x="4351" y="8151"/>
                  </a:cubicBezTo>
                  <a:lnTo>
                    <a:pt x="1" y="8151"/>
                  </a:lnTo>
                  <a:lnTo>
                    <a:pt x="1" y="8942"/>
                  </a:lnTo>
                  <a:lnTo>
                    <a:pt x="5189" y="8942"/>
                  </a:lnTo>
                  <a:cubicBezTo>
                    <a:pt x="5203" y="8943"/>
                    <a:pt x="5217" y="8943"/>
                    <a:pt x="5231" y="8943"/>
                  </a:cubicBezTo>
                  <a:cubicBezTo>
                    <a:pt x="6887" y="8943"/>
                    <a:pt x="8236" y="7579"/>
                    <a:pt x="8259" y="5918"/>
                  </a:cubicBezTo>
                  <a:lnTo>
                    <a:pt x="8259" y="2661"/>
                  </a:lnTo>
                  <a:cubicBezTo>
                    <a:pt x="8236" y="2336"/>
                    <a:pt x="8376" y="2010"/>
                    <a:pt x="8608" y="1777"/>
                  </a:cubicBezTo>
                  <a:lnTo>
                    <a:pt x="9469" y="940"/>
                  </a:lnTo>
                  <a:lnTo>
                    <a:pt x="9446" y="986"/>
                  </a:lnTo>
                  <a:cubicBezTo>
                    <a:pt x="9539" y="893"/>
                    <a:pt x="9492" y="730"/>
                    <a:pt x="9353" y="707"/>
                  </a:cubicBezTo>
                  <a:cubicBezTo>
                    <a:pt x="9027" y="661"/>
                    <a:pt x="8725" y="521"/>
                    <a:pt x="8469" y="312"/>
                  </a:cubicBezTo>
                  <a:lnTo>
                    <a:pt x="8190" y="567"/>
                  </a:lnTo>
                  <a:cubicBezTo>
                    <a:pt x="8132" y="637"/>
                    <a:pt x="8056" y="672"/>
                    <a:pt x="7980" y="672"/>
                  </a:cubicBezTo>
                  <a:cubicBezTo>
                    <a:pt x="7905" y="672"/>
                    <a:pt x="7829" y="637"/>
                    <a:pt x="7771" y="567"/>
                  </a:cubicBezTo>
                  <a:lnTo>
                    <a:pt x="7306" y="102"/>
                  </a:lnTo>
                  <a:cubicBezTo>
                    <a:pt x="7239" y="35"/>
                    <a:pt x="7145" y="0"/>
                    <a:pt x="7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80" name="Google Shape;5380;p118"/>
            <p:cNvSpPr/>
            <p:nvPr/>
          </p:nvSpPr>
          <p:spPr>
            <a:xfrm>
              <a:off x="4293975" y="4345750"/>
              <a:ext cx="155325" cy="53850"/>
            </a:xfrm>
            <a:custGeom>
              <a:avLst/>
              <a:gdLst/>
              <a:ahLst/>
              <a:cxnLst/>
              <a:rect l="l" t="t" r="r" b="b"/>
              <a:pathLst>
                <a:path w="6213" h="2154" extrusionOk="0">
                  <a:moveTo>
                    <a:pt x="5660" y="0"/>
                  </a:moveTo>
                  <a:cubicBezTo>
                    <a:pt x="5607" y="0"/>
                    <a:pt x="5550" y="12"/>
                    <a:pt x="5491" y="36"/>
                  </a:cubicBezTo>
                  <a:lnTo>
                    <a:pt x="5305" y="106"/>
                  </a:lnTo>
                  <a:cubicBezTo>
                    <a:pt x="4584" y="385"/>
                    <a:pt x="3816" y="525"/>
                    <a:pt x="3048" y="525"/>
                  </a:cubicBezTo>
                  <a:lnTo>
                    <a:pt x="1" y="525"/>
                  </a:lnTo>
                  <a:lnTo>
                    <a:pt x="1" y="2153"/>
                  </a:lnTo>
                  <a:lnTo>
                    <a:pt x="2025" y="2153"/>
                  </a:lnTo>
                  <a:cubicBezTo>
                    <a:pt x="3444" y="2153"/>
                    <a:pt x="4816" y="1642"/>
                    <a:pt x="5910" y="734"/>
                  </a:cubicBezTo>
                  <a:cubicBezTo>
                    <a:pt x="6212" y="472"/>
                    <a:pt x="6008" y="0"/>
                    <a:pt x="56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81" name="Google Shape;5381;p118"/>
            <p:cNvSpPr/>
            <p:nvPr/>
          </p:nvSpPr>
          <p:spPr>
            <a:xfrm>
              <a:off x="4293975" y="4345675"/>
              <a:ext cx="146025" cy="34725"/>
            </a:xfrm>
            <a:custGeom>
              <a:avLst/>
              <a:gdLst/>
              <a:ahLst/>
              <a:cxnLst/>
              <a:rect l="l" t="t" r="r" b="b"/>
              <a:pathLst>
                <a:path w="5841" h="1389" extrusionOk="0">
                  <a:moveTo>
                    <a:pt x="5626" y="1"/>
                  </a:moveTo>
                  <a:cubicBezTo>
                    <a:pt x="5576" y="1"/>
                    <a:pt x="5530" y="6"/>
                    <a:pt x="5491" y="16"/>
                  </a:cubicBezTo>
                  <a:lnTo>
                    <a:pt x="5305" y="86"/>
                  </a:lnTo>
                  <a:cubicBezTo>
                    <a:pt x="4584" y="388"/>
                    <a:pt x="3816" y="528"/>
                    <a:pt x="3048" y="528"/>
                  </a:cubicBezTo>
                  <a:lnTo>
                    <a:pt x="1" y="528"/>
                  </a:lnTo>
                  <a:lnTo>
                    <a:pt x="1" y="1389"/>
                  </a:lnTo>
                  <a:lnTo>
                    <a:pt x="2025" y="1389"/>
                  </a:lnTo>
                  <a:cubicBezTo>
                    <a:pt x="3397" y="1389"/>
                    <a:pt x="4747" y="923"/>
                    <a:pt x="5840" y="39"/>
                  </a:cubicBezTo>
                  <a:cubicBezTo>
                    <a:pt x="5772" y="12"/>
                    <a:pt x="5696" y="1"/>
                    <a:pt x="5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82" name="Google Shape;5382;p118"/>
            <p:cNvSpPr/>
            <p:nvPr/>
          </p:nvSpPr>
          <p:spPr>
            <a:xfrm>
              <a:off x="4079950" y="4173925"/>
              <a:ext cx="257100" cy="236725"/>
            </a:xfrm>
            <a:custGeom>
              <a:avLst/>
              <a:gdLst/>
              <a:ahLst/>
              <a:cxnLst/>
              <a:rect l="l" t="t" r="r" b="b"/>
              <a:pathLst>
                <a:path w="10284" h="9469" extrusionOk="0">
                  <a:moveTo>
                    <a:pt x="1" y="0"/>
                  </a:moveTo>
                  <a:lnTo>
                    <a:pt x="1" y="9468"/>
                  </a:lnTo>
                  <a:lnTo>
                    <a:pt x="9748" y="9468"/>
                  </a:lnTo>
                  <a:cubicBezTo>
                    <a:pt x="10051" y="9468"/>
                    <a:pt x="10283" y="9212"/>
                    <a:pt x="10283" y="8933"/>
                  </a:cubicBezTo>
                  <a:lnTo>
                    <a:pt x="10283" y="6653"/>
                  </a:lnTo>
                  <a:cubicBezTo>
                    <a:pt x="10283" y="6607"/>
                    <a:pt x="10237" y="6560"/>
                    <a:pt x="10190" y="6560"/>
                  </a:cubicBezTo>
                  <a:lnTo>
                    <a:pt x="8376" y="6560"/>
                  </a:lnTo>
                  <a:lnTo>
                    <a:pt x="8376" y="5769"/>
                  </a:lnTo>
                  <a:cubicBezTo>
                    <a:pt x="8376" y="2582"/>
                    <a:pt x="5793" y="0"/>
                    <a:pt x="25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83" name="Google Shape;5383;p118"/>
            <p:cNvSpPr/>
            <p:nvPr/>
          </p:nvSpPr>
          <p:spPr>
            <a:xfrm>
              <a:off x="4154975" y="4367450"/>
              <a:ext cx="150075" cy="50175"/>
            </a:xfrm>
            <a:custGeom>
              <a:avLst/>
              <a:gdLst/>
              <a:ahLst/>
              <a:cxnLst/>
              <a:rect l="l" t="t" r="r" b="b"/>
              <a:pathLst>
                <a:path w="6003" h="2007" extrusionOk="0">
                  <a:moveTo>
                    <a:pt x="280" y="0"/>
                  </a:moveTo>
                  <a:cubicBezTo>
                    <a:pt x="140" y="0"/>
                    <a:pt x="1" y="87"/>
                    <a:pt x="1" y="262"/>
                  </a:cubicBezTo>
                  <a:cubicBezTo>
                    <a:pt x="1" y="1216"/>
                    <a:pt x="769" y="2007"/>
                    <a:pt x="1746" y="2007"/>
                  </a:cubicBezTo>
                  <a:lnTo>
                    <a:pt x="5724" y="2007"/>
                  </a:lnTo>
                  <a:cubicBezTo>
                    <a:pt x="5887" y="2007"/>
                    <a:pt x="6003" y="1867"/>
                    <a:pt x="6003" y="1727"/>
                  </a:cubicBezTo>
                  <a:cubicBezTo>
                    <a:pt x="6003" y="1565"/>
                    <a:pt x="5887" y="1448"/>
                    <a:pt x="5724" y="1448"/>
                  </a:cubicBezTo>
                  <a:lnTo>
                    <a:pt x="1722" y="1448"/>
                  </a:lnTo>
                  <a:cubicBezTo>
                    <a:pt x="1094" y="1448"/>
                    <a:pt x="559" y="913"/>
                    <a:pt x="559" y="262"/>
                  </a:cubicBezTo>
                  <a:cubicBezTo>
                    <a:pt x="559" y="87"/>
                    <a:pt x="420"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84" name="Google Shape;5384;p118"/>
            <p:cNvSpPr/>
            <p:nvPr/>
          </p:nvSpPr>
          <p:spPr>
            <a:xfrm>
              <a:off x="4180000" y="4246600"/>
              <a:ext cx="42475" cy="36325"/>
            </a:xfrm>
            <a:custGeom>
              <a:avLst/>
              <a:gdLst/>
              <a:ahLst/>
              <a:cxnLst/>
              <a:rect l="l" t="t" r="r" b="b"/>
              <a:pathLst>
                <a:path w="1699" h="1453" extrusionOk="0">
                  <a:moveTo>
                    <a:pt x="745" y="1"/>
                  </a:moveTo>
                  <a:cubicBezTo>
                    <a:pt x="326" y="1"/>
                    <a:pt x="0" y="327"/>
                    <a:pt x="0" y="722"/>
                  </a:cubicBezTo>
                  <a:cubicBezTo>
                    <a:pt x="0" y="1162"/>
                    <a:pt x="360" y="1453"/>
                    <a:pt x="737" y="1453"/>
                  </a:cubicBezTo>
                  <a:cubicBezTo>
                    <a:pt x="919" y="1453"/>
                    <a:pt x="1105" y="1385"/>
                    <a:pt x="1256" y="1234"/>
                  </a:cubicBezTo>
                  <a:cubicBezTo>
                    <a:pt x="1698" y="792"/>
                    <a:pt x="1373" y="1"/>
                    <a:pt x="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85" name="Google Shape;5385;p118"/>
            <p:cNvSpPr/>
            <p:nvPr/>
          </p:nvSpPr>
          <p:spPr>
            <a:xfrm>
              <a:off x="4198600" y="4246600"/>
              <a:ext cx="20975" cy="18475"/>
            </a:xfrm>
            <a:custGeom>
              <a:avLst/>
              <a:gdLst/>
              <a:ahLst/>
              <a:cxnLst/>
              <a:rect l="l" t="t" r="r" b="b"/>
              <a:pathLst>
                <a:path w="839" h="739" extrusionOk="0">
                  <a:moveTo>
                    <a:pt x="350" y="1"/>
                  </a:moveTo>
                  <a:cubicBezTo>
                    <a:pt x="140" y="1"/>
                    <a:pt x="1" y="164"/>
                    <a:pt x="1" y="373"/>
                  </a:cubicBezTo>
                  <a:cubicBezTo>
                    <a:pt x="1" y="593"/>
                    <a:pt x="170" y="739"/>
                    <a:pt x="352" y="739"/>
                  </a:cubicBezTo>
                  <a:cubicBezTo>
                    <a:pt x="439" y="739"/>
                    <a:pt x="530" y="705"/>
                    <a:pt x="605" y="629"/>
                  </a:cubicBezTo>
                  <a:cubicBezTo>
                    <a:pt x="838" y="396"/>
                    <a:pt x="675"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86" name="Google Shape;5386;p118"/>
            <p:cNvSpPr/>
            <p:nvPr/>
          </p:nvSpPr>
          <p:spPr>
            <a:xfrm>
              <a:off x="3979925" y="4112500"/>
              <a:ext cx="192525" cy="380050"/>
            </a:xfrm>
            <a:custGeom>
              <a:avLst/>
              <a:gdLst/>
              <a:ahLst/>
              <a:cxnLst/>
              <a:rect l="l" t="t" r="r" b="b"/>
              <a:pathLst>
                <a:path w="7701" h="15202" extrusionOk="0">
                  <a:moveTo>
                    <a:pt x="3638" y="0"/>
                  </a:moveTo>
                  <a:cubicBezTo>
                    <a:pt x="2945" y="0"/>
                    <a:pt x="2267" y="300"/>
                    <a:pt x="1792" y="852"/>
                  </a:cubicBezTo>
                  <a:lnTo>
                    <a:pt x="908" y="1806"/>
                  </a:lnTo>
                  <a:cubicBezTo>
                    <a:pt x="303" y="2457"/>
                    <a:pt x="0" y="3295"/>
                    <a:pt x="24" y="4155"/>
                  </a:cubicBezTo>
                  <a:lnTo>
                    <a:pt x="24" y="11111"/>
                  </a:lnTo>
                  <a:cubicBezTo>
                    <a:pt x="24" y="11739"/>
                    <a:pt x="373" y="12321"/>
                    <a:pt x="908" y="12623"/>
                  </a:cubicBezTo>
                  <a:cubicBezTo>
                    <a:pt x="1466" y="12972"/>
                    <a:pt x="1885" y="13531"/>
                    <a:pt x="2001" y="14182"/>
                  </a:cubicBezTo>
                  <a:lnTo>
                    <a:pt x="2001" y="14205"/>
                  </a:lnTo>
                  <a:cubicBezTo>
                    <a:pt x="2135" y="14824"/>
                    <a:pt x="2617" y="15202"/>
                    <a:pt x="3136" y="15202"/>
                  </a:cubicBezTo>
                  <a:cubicBezTo>
                    <a:pt x="3340" y="15202"/>
                    <a:pt x="3549" y="15144"/>
                    <a:pt x="3746" y="15019"/>
                  </a:cubicBezTo>
                  <a:cubicBezTo>
                    <a:pt x="4793" y="14298"/>
                    <a:pt x="5537" y="13182"/>
                    <a:pt x="5770" y="11925"/>
                  </a:cubicBezTo>
                  <a:lnTo>
                    <a:pt x="5816" y="11693"/>
                  </a:lnTo>
                  <a:cubicBezTo>
                    <a:pt x="6072" y="10436"/>
                    <a:pt x="6142" y="9134"/>
                    <a:pt x="6002" y="7854"/>
                  </a:cubicBezTo>
                  <a:lnTo>
                    <a:pt x="6002" y="7645"/>
                  </a:lnTo>
                  <a:cubicBezTo>
                    <a:pt x="6002" y="7273"/>
                    <a:pt x="6119" y="6900"/>
                    <a:pt x="6305" y="6551"/>
                  </a:cubicBezTo>
                  <a:cubicBezTo>
                    <a:pt x="6933" y="5412"/>
                    <a:pt x="7398" y="4179"/>
                    <a:pt x="7654" y="2876"/>
                  </a:cubicBezTo>
                  <a:lnTo>
                    <a:pt x="7654" y="2829"/>
                  </a:lnTo>
                  <a:cubicBezTo>
                    <a:pt x="7701" y="2643"/>
                    <a:pt x="7701" y="2434"/>
                    <a:pt x="7654" y="2248"/>
                  </a:cubicBezTo>
                  <a:cubicBezTo>
                    <a:pt x="7584" y="1875"/>
                    <a:pt x="7352" y="1573"/>
                    <a:pt x="7026" y="1410"/>
                  </a:cubicBezTo>
                  <a:lnTo>
                    <a:pt x="4700" y="247"/>
                  </a:lnTo>
                  <a:cubicBezTo>
                    <a:pt x="4359" y="80"/>
                    <a:pt x="3996" y="0"/>
                    <a:pt x="3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87" name="Google Shape;5387;p118"/>
            <p:cNvSpPr/>
            <p:nvPr/>
          </p:nvSpPr>
          <p:spPr>
            <a:xfrm>
              <a:off x="3979350" y="4112850"/>
              <a:ext cx="109350" cy="379700"/>
            </a:xfrm>
            <a:custGeom>
              <a:avLst/>
              <a:gdLst/>
              <a:ahLst/>
              <a:cxnLst/>
              <a:rect l="l" t="t" r="r" b="b"/>
              <a:pathLst>
                <a:path w="4374" h="15188" extrusionOk="0">
                  <a:moveTo>
                    <a:pt x="3686" y="0"/>
                  </a:moveTo>
                  <a:cubicBezTo>
                    <a:pt x="2977" y="0"/>
                    <a:pt x="2289" y="293"/>
                    <a:pt x="1815" y="838"/>
                  </a:cubicBezTo>
                  <a:lnTo>
                    <a:pt x="907" y="1792"/>
                  </a:lnTo>
                  <a:cubicBezTo>
                    <a:pt x="326" y="2443"/>
                    <a:pt x="0" y="3281"/>
                    <a:pt x="47" y="4141"/>
                  </a:cubicBezTo>
                  <a:lnTo>
                    <a:pt x="47" y="11097"/>
                  </a:lnTo>
                  <a:cubicBezTo>
                    <a:pt x="47" y="11725"/>
                    <a:pt x="372" y="12307"/>
                    <a:pt x="907" y="12609"/>
                  </a:cubicBezTo>
                  <a:cubicBezTo>
                    <a:pt x="1489" y="12958"/>
                    <a:pt x="1884" y="13517"/>
                    <a:pt x="2024" y="14168"/>
                  </a:cubicBezTo>
                  <a:lnTo>
                    <a:pt x="2024" y="14191"/>
                  </a:lnTo>
                  <a:cubicBezTo>
                    <a:pt x="2141" y="14810"/>
                    <a:pt x="2618" y="15188"/>
                    <a:pt x="3137" y="15188"/>
                  </a:cubicBezTo>
                  <a:cubicBezTo>
                    <a:pt x="3340" y="15188"/>
                    <a:pt x="3549" y="15130"/>
                    <a:pt x="3746" y="15005"/>
                  </a:cubicBezTo>
                  <a:lnTo>
                    <a:pt x="3908" y="14889"/>
                  </a:lnTo>
                  <a:cubicBezTo>
                    <a:pt x="3699" y="14703"/>
                    <a:pt x="3559" y="14424"/>
                    <a:pt x="3490" y="14145"/>
                  </a:cubicBezTo>
                  <a:lnTo>
                    <a:pt x="3490" y="14121"/>
                  </a:lnTo>
                  <a:cubicBezTo>
                    <a:pt x="3350" y="13470"/>
                    <a:pt x="2955" y="12912"/>
                    <a:pt x="2396" y="12586"/>
                  </a:cubicBezTo>
                  <a:cubicBezTo>
                    <a:pt x="1838" y="12260"/>
                    <a:pt x="1512" y="11679"/>
                    <a:pt x="1512" y="11051"/>
                  </a:cubicBezTo>
                  <a:lnTo>
                    <a:pt x="1512" y="4118"/>
                  </a:lnTo>
                  <a:cubicBezTo>
                    <a:pt x="1489" y="3234"/>
                    <a:pt x="1791" y="2396"/>
                    <a:pt x="2396" y="1768"/>
                  </a:cubicBezTo>
                  <a:lnTo>
                    <a:pt x="3280" y="815"/>
                  </a:lnTo>
                  <a:cubicBezTo>
                    <a:pt x="3583" y="489"/>
                    <a:pt x="3955" y="233"/>
                    <a:pt x="4374" y="93"/>
                  </a:cubicBezTo>
                  <a:cubicBezTo>
                    <a:pt x="4146" y="31"/>
                    <a:pt x="3915" y="0"/>
                    <a:pt x="36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5388" name="Google Shape;5388;p118"/>
          <p:cNvGrpSpPr/>
          <p:nvPr/>
        </p:nvGrpSpPr>
        <p:grpSpPr>
          <a:xfrm>
            <a:off x="4484700" y="1353271"/>
            <a:ext cx="554576" cy="510407"/>
            <a:chOff x="3198850" y="1900050"/>
            <a:chExt cx="506000" cy="465700"/>
          </a:xfrm>
        </p:grpSpPr>
        <p:sp>
          <p:nvSpPr>
            <p:cNvPr id="5389" name="Google Shape;5389;p118"/>
            <p:cNvSpPr/>
            <p:nvPr/>
          </p:nvSpPr>
          <p:spPr>
            <a:xfrm>
              <a:off x="3198850" y="1900150"/>
              <a:ext cx="506000" cy="452825"/>
            </a:xfrm>
            <a:custGeom>
              <a:avLst/>
              <a:gdLst/>
              <a:ahLst/>
              <a:cxnLst/>
              <a:rect l="l" t="t" r="r" b="b"/>
              <a:pathLst>
                <a:path w="20240" h="18113" extrusionOk="0">
                  <a:moveTo>
                    <a:pt x="10950" y="1"/>
                  </a:moveTo>
                  <a:cubicBezTo>
                    <a:pt x="10288" y="1"/>
                    <a:pt x="9613" y="72"/>
                    <a:pt x="8933" y="222"/>
                  </a:cubicBezTo>
                  <a:cubicBezTo>
                    <a:pt x="3117" y="1502"/>
                    <a:pt x="0" y="7806"/>
                    <a:pt x="2466" y="13204"/>
                  </a:cubicBezTo>
                  <a:cubicBezTo>
                    <a:pt x="2472" y="13212"/>
                    <a:pt x="2503" y="13216"/>
                    <a:pt x="2555" y="13216"/>
                  </a:cubicBezTo>
                  <a:cubicBezTo>
                    <a:pt x="2941" y="13216"/>
                    <a:pt x="4465" y="13017"/>
                    <a:pt x="5304" y="13017"/>
                  </a:cubicBezTo>
                  <a:cubicBezTo>
                    <a:pt x="8948" y="13017"/>
                    <a:pt x="13843" y="18112"/>
                    <a:pt x="13981" y="18112"/>
                  </a:cubicBezTo>
                  <a:cubicBezTo>
                    <a:pt x="13981" y="18112"/>
                    <a:pt x="13981" y="18112"/>
                    <a:pt x="13982" y="18112"/>
                  </a:cubicBezTo>
                  <a:cubicBezTo>
                    <a:pt x="17727" y="16809"/>
                    <a:pt x="20240" y="13273"/>
                    <a:pt x="20240" y="9319"/>
                  </a:cubicBezTo>
                  <a:cubicBezTo>
                    <a:pt x="20219" y="4061"/>
                    <a:pt x="15939" y="1"/>
                    <a:pt x="109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0" name="Google Shape;5390;p118"/>
            <p:cNvSpPr/>
            <p:nvPr/>
          </p:nvSpPr>
          <p:spPr>
            <a:xfrm>
              <a:off x="3255825" y="2000500"/>
              <a:ext cx="393200" cy="336275"/>
            </a:xfrm>
            <a:custGeom>
              <a:avLst/>
              <a:gdLst/>
              <a:ahLst/>
              <a:cxnLst/>
              <a:rect l="l" t="t" r="r" b="b"/>
              <a:pathLst>
                <a:path w="15728" h="13451" extrusionOk="0">
                  <a:moveTo>
                    <a:pt x="9023" y="0"/>
                  </a:moveTo>
                  <a:cubicBezTo>
                    <a:pt x="9009" y="0"/>
                    <a:pt x="8995" y="0"/>
                    <a:pt x="8981" y="0"/>
                  </a:cubicBezTo>
                  <a:cubicBezTo>
                    <a:pt x="3002" y="0"/>
                    <a:pt x="1" y="7235"/>
                    <a:pt x="4235" y="11469"/>
                  </a:cubicBezTo>
                  <a:cubicBezTo>
                    <a:pt x="5603" y="12838"/>
                    <a:pt x="7287" y="13450"/>
                    <a:pt x="8940" y="13450"/>
                  </a:cubicBezTo>
                  <a:cubicBezTo>
                    <a:pt x="12402" y="13450"/>
                    <a:pt x="15727" y="10763"/>
                    <a:pt x="15727" y="6700"/>
                  </a:cubicBezTo>
                  <a:lnTo>
                    <a:pt x="15727" y="6700"/>
                  </a:lnTo>
                  <a:lnTo>
                    <a:pt x="15704" y="6724"/>
                  </a:lnTo>
                  <a:cubicBezTo>
                    <a:pt x="15704" y="3016"/>
                    <a:pt x="12726" y="0"/>
                    <a:pt x="9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1" name="Google Shape;5391;p118"/>
            <p:cNvSpPr/>
            <p:nvPr/>
          </p:nvSpPr>
          <p:spPr>
            <a:xfrm>
              <a:off x="3237300" y="1963725"/>
              <a:ext cx="433225" cy="382025"/>
            </a:xfrm>
            <a:custGeom>
              <a:avLst/>
              <a:gdLst/>
              <a:ahLst/>
              <a:cxnLst/>
              <a:rect l="l" t="t" r="r" b="b"/>
              <a:pathLst>
                <a:path w="17329" h="15281" extrusionOk="0">
                  <a:moveTo>
                    <a:pt x="8925" y="0"/>
                  </a:moveTo>
                  <a:cubicBezTo>
                    <a:pt x="8657" y="0"/>
                    <a:pt x="8395" y="17"/>
                    <a:pt x="8140" y="52"/>
                  </a:cubicBezTo>
                  <a:cubicBezTo>
                    <a:pt x="6721" y="238"/>
                    <a:pt x="5534" y="936"/>
                    <a:pt x="4511" y="1564"/>
                  </a:cubicBezTo>
                  <a:cubicBezTo>
                    <a:pt x="4022" y="1890"/>
                    <a:pt x="3487" y="2169"/>
                    <a:pt x="2929" y="2402"/>
                  </a:cubicBezTo>
                  <a:cubicBezTo>
                    <a:pt x="2773" y="2457"/>
                    <a:pt x="2607" y="2486"/>
                    <a:pt x="2441" y="2486"/>
                  </a:cubicBezTo>
                  <a:cubicBezTo>
                    <a:pt x="2258" y="2486"/>
                    <a:pt x="2075" y="2452"/>
                    <a:pt x="1905" y="2379"/>
                  </a:cubicBezTo>
                  <a:cubicBezTo>
                    <a:pt x="1556" y="2169"/>
                    <a:pt x="1277" y="1844"/>
                    <a:pt x="1137" y="1448"/>
                  </a:cubicBezTo>
                  <a:cubicBezTo>
                    <a:pt x="1032" y="1237"/>
                    <a:pt x="852" y="1148"/>
                    <a:pt x="673" y="1148"/>
                  </a:cubicBezTo>
                  <a:cubicBezTo>
                    <a:pt x="338" y="1148"/>
                    <a:pt x="1" y="1458"/>
                    <a:pt x="137" y="1867"/>
                  </a:cubicBezTo>
                  <a:cubicBezTo>
                    <a:pt x="370" y="2495"/>
                    <a:pt x="835" y="3030"/>
                    <a:pt x="1417" y="3356"/>
                  </a:cubicBezTo>
                  <a:cubicBezTo>
                    <a:pt x="1713" y="3504"/>
                    <a:pt x="2033" y="3582"/>
                    <a:pt x="2360" y="3582"/>
                  </a:cubicBezTo>
                  <a:cubicBezTo>
                    <a:pt x="2494" y="3582"/>
                    <a:pt x="2630" y="3569"/>
                    <a:pt x="2766" y="3542"/>
                  </a:cubicBezTo>
                  <a:cubicBezTo>
                    <a:pt x="3534" y="3426"/>
                    <a:pt x="4301" y="2984"/>
                    <a:pt x="5092" y="2495"/>
                  </a:cubicBezTo>
                  <a:cubicBezTo>
                    <a:pt x="6023" y="1937"/>
                    <a:pt x="7070" y="1285"/>
                    <a:pt x="8279" y="1122"/>
                  </a:cubicBezTo>
                  <a:cubicBezTo>
                    <a:pt x="8486" y="1096"/>
                    <a:pt x="8697" y="1083"/>
                    <a:pt x="8913" y="1083"/>
                  </a:cubicBezTo>
                  <a:cubicBezTo>
                    <a:pt x="10231" y="1083"/>
                    <a:pt x="11702" y="1562"/>
                    <a:pt x="13002" y="2402"/>
                  </a:cubicBezTo>
                  <a:cubicBezTo>
                    <a:pt x="14607" y="3472"/>
                    <a:pt x="15701" y="4961"/>
                    <a:pt x="16073" y="6589"/>
                  </a:cubicBezTo>
                  <a:cubicBezTo>
                    <a:pt x="16212" y="7311"/>
                    <a:pt x="16236" y="8032"/>
                    <a:pt x="16166" y="8753"/>
                  </a:cubicBezTo>
                  <a:cubicBezTo>
                    <a:pt x="16026" y="10149"/>
                    <a:pt x="15421" y="11475"/>
                    <a:pt x="14421" y="12452"/>
                  </a:cubicBezTo>
                  <a:cubicBezTo>
                    <a:pt x="12882" y="13952"/>
                    <a:pt x="10993" y="14196"/>
                    <a:pt x="9991" y="14196"/>
                  </a:cubicBezTo>
                  <a:cubicBezTo>
                    <a:pt x="9781" y="14196"/>
                    <a:pt x="9610" y="14185"/>
                    <a:pt x="9489" y="14173"/>
                  </a:cubicBezTo>
                  <a:cubicBezTo>
                    <a:pt x="9481" y="14173"/>
                    <a:pt x="9474" y="14173"/>
                    <a:pt x="9466" y="14173"/>
                  </a:cubicBezTo>
                  <a:cubicBezTo>
                    <a:pt x="8812" y="14173"/>
                    <a:pt x="8706" y="15152"/>
                    <a:pt x="9373" y="15267"/>
                  </a:cubicBezTo>
                  <a:lnTo>
                    <a:pt x="9419" y="15267"/>
                  </a:lnTo>
                  <a:cubicBezTo>
                    <a:pt x="9538" y="15274"/>
                    <a:pt x="9698" y="15280"/>
                    <a:pt x="9892" y="15280"/>
                  </a:cubicBezTo>
                  <a:cubicBezTo>
                    <a:pt x="11028" y="15280"/>
                    <a:pt x="13318" y="15048"/>
                    <a:pt x="15165" y="13220"/>
                  </a:cubicBezTo>
                  <a:cubicBezTo>
                    <a:pt x="16352" y="12056"/>
                    <a:pt x="17073" y="10521"/>
                    <a:pt x="17236" y="8869"/>
                  </a:cubicBezTo>
                  <a:cubicBezTo>
                    <a:pt x="17329" y="8032"/>
                    <a:pt x="17306" y="7194"/>
                    <a:pt x="17120" y="6357"/>
                  </a:cubicBezTo>
                  <a:cubicBezTo>
                    <a:pt x="16701" y="4449"/>
                    <a:pt x="15445" y="2728"/>
                    <a:pt x="13607" y="1518"/>
                  </a:cubicBezTo>
                  <a:cubicBezTo>
                    <a:pt x="12144" y="549"/>
                    <a:pt x="10445" y="0"/>
                    <a:pt x="8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2" name="Google Shape;5392;p118"/>
            <p:cNvSpPr/>
            <p:nvPr/>
          </p:nvSpPr>
          <p:spPr>
            <a:xfrm>
              <a:off x="3523375" y="2127275"/>
              <a:ext cx="94825" cy="208825"/>
            </a:xfrm>
            <a:custGeom>
              <a:avLst/>
              <a:gdLst/>
              <a:ahLst/>
              <a:cxnLst/>
              <a:rect l="l" t="t" r="r" b="b"/>
              <a:pathLst>
                <a:path w="3793" h="8353" extrusionOk="0">
                  <a:moveTo>
                    <a:pt x="2094" y="1"/>
                  </a:moveTo>
                  <a:lnTo>
                    <a:pt x="0" y="1466"/>
                  </a:lnTo>
                  <a:lnTo>
                    <a:pt x="2466" y="8353"/>
                  </a:lnTo>
                  <a:cubicBezTo>
                    <a:pt x="2931" y="8097"/>
                    <a:pt x="3374" y="7794"/>
                    <a:pt x="3792" y="7469"/>
                  </a:cubicBezTo>
                  <a:lnTo>
                    <a:pt x="2094" y="1"/>
                  </a:ln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3" name="Google Shape;5393;p118"/>
            <p:cNvSpPr/>
            <p:nvPr/>
          </p:nvSpPr>
          <p:spPr>
            <a:xfrm>
              <a:off x="3260475" y="2073200"/>
              <a:ext cx="287925" cy="292550"/>
            </a:xfrm>
            <a:custGeom>
              <a:avLst/>
              <a:gdLst/>
              <a:ahLst/>
              <a:cxnLst/>
              <a:rect l="l" t="t" r="r" b="b"/>
              <a:pathLst>
                <a:path w="11517" h="11702" extrusionOk="0">
                  <a:moveTo>
                    <a:pt x="7562" y="0"/>
                  </a:moveTo>
                  <a:cubicBezTo>
                    <a:pt x="3840" y="0"/>
                    <a:pt x="676" y="2652"/>
                    <a:pt x="1" y="6305"/>
                  </a:cubicBezTo>
                  <a:cubicBezTo>
                    <a:pt x="257" y="6863"/>
                    <a:pt x="583" y="7421"/>
                    <a:pt x="955" y="7933"/>
                  </a:cubicBezTo>
                  <a:cubicBezTo>
                    <a:pt x="1071" y="8073"/>
                    <a:pt x="1327" y="8096"/>
                    <a:pt x="1443" y="8259"/>
                  </a:cubicBezTo>
                  <a:cubicBezTo>
                    <a:pt x="2955" y="10120"/>
                    <a:pt x="5166" y="11283"/>
                    <a:pt x="7562" y="11469"/>
                  </a:cubicBezTo>
                  <a:cubicBezTo>
                    <a:pt x="7701" y="11493"/>
                    <a:pt x="7887" y="11702"/>
                    <a:pt x="8027" y="11702"/>
                  </a:cubicBezTo>
                  <a:lnTo>
                    <a:pt x="8469" y="11702"/>
                  </a:lnTo>
                  <a:cubicBezTo>
                    <a:pt x="9493" y="11702"/>
                    <a:pt x="10540" y="11516"/>
                    <a:pt x="11517" y="11190"/>
                  </a:cubicBezTo>
                  <a:lnTo>
                    <a:pt x="11493" y="0"/>
                  </a:ln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4" name="Google Shape;5394;p118"/>
            <p:cNvSpPr/>
            <p:nvPr/>
          </p:nvSpPr>
          <p:spPr>
            <a:xfrm>
              <a:off x="3260475" y="2073175"/>
              <a:ext cx="265250" cy="220925"/>
            </a:xfrm>
            <a:custGeom>
              <a:avLst/>
              <a:gdLst/>
              <a:ahLst/>
              <a:cxnLst/>
              <a:rect l="l" t="t" r="r" b="b"/>
              <a:pathLst>
                <a:path w="10610" h="8837" extrusionOk="0">
                  <a:moveTo>
                    <a:pt x="10522" y="1"/>
                  </a:moveTo>
                  <a:cubicBezTo>
                    <a:pt x="10493" y="1"/>
                    <a:pt x="10464" y="1"/>
                    <a:pt x="10435" y="1"/>
                  </a:cubicBezTo>
                  <a:lnTo>
                    <a:pt x="10609" y="1"/>
                  </a:lnTo>
                  <a:cubicBezTo>
                    <a:pt x="10580" y="1"/>
                    <a:pt x="10551" y="1"/>
                    <a:pt x="10522" y="1"/>
                  </a:cubicBezTo>
                  <a:close/>
                  <a:moveTo>
                    <a:pt x="7562" y="1"/>
                  </a:moveTo>
                  <a:cubicBezTo>
                    <a:pt x="3863" y="1"/>
                    <a:pt x="676" y="2630"/>
                    <a:pt x="1" y="6283"/>
                  </a:cubicBezTo>
                  <a:cubicBezTo>
                    <a:pt x="280" y="6864"/>
                    <a:pt x="606" y="7399"/>
                    <a:pt x="978" y="7911"/>
                  </a:cubicBezTo>
                  <a:lnTo>
                    <a:pt x="955" y="7911"/>
                  </a:lnTo>
                  <a:cubicBezTo>
                    <a:pt x="1426" y="8554"/>
                    <a:pt x="1946" y="8836"/>
                    <a:pt x="2344" y="8836"/>
                  </a:cubicBezTo>
                  <a:cubicBezTo>
                    <a:pt x="2810" y="8836"/>
                    <a:pt x="3106" y="8448"/>
                    <a:pt x="2955" y="7795"/>
                  </a:cubicBezTo>
                  <a:cubicBezTo>
                    <a:pt x="2513" y="5817"/>
                    <a:pt x="3142" y="3747"/>
                    <a:pt x="4630" y="2351"/>
                  </a:cubicBezTo>
                  <a:cubicBezTo>
                    <a:pt x="6216" y="879"/>
                    <a:pt x="8287" y="24"/>
                    <a:pt x="10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5" name="Google Shape;5395;p118"/>
            <p:cNvSpPr/>
            <p:nvPr/>
          </p:nvSpPr>
          <p:spPr>
            <a:xfrm>
              <a:off x="3284925" y="2190675"/>
              <a:ext cx="176250" cy="174500"/>
            </a:xfrm>
            <a:custGeom>
              <a:avLst/>
              <a:gdLst/>
              <a:ahLst/>
              <a:cxnLst/>
              <a:rect l="l" t="t" r="r" b="b"/>
              <a:pathLst>
                <a:path w="7050" h="6980" extrusionOk="0">
                  <a:moveTo>
                    <a:pt x="2071" y="1"/>
                  </a:moveTo>
                  <a:cubicBezTo>
                    <a:pt x="954" y="1"/>
                    <a:pt x="47" y="885"/>
                    <a:pt x="0" y="2001"/>
                  </a:cubicBezTo>
                  <a:lnTo>
                    <a:pt x="0" y="3211"/>
                  </a:lnTo>
                  <a:cubicBezTo>
                    <a:pt x="1652" y="5468"/>
                    <a:pt x="4234" y="6840"/>
                    <a:pt x="7049" y="6980"/>
                  </a:cubicBezTo>
                  <a:cubicBezTo>
                    <a:pt x="7049" y="6933"/>
                    <a:pt x="7049" y="6863"/>
                    <a:pt x="7049" y="6817"/>
                  </a:cubicBezTo>
                  <a:lnTo>
                    <a:pt x="7049" y="6794"/>
                  </a:lnTo>
                  <a:cubicBezTo>
                    <a:pt x="7002" y="6398"/>
                    <a:pt x="6677" y="6119"/>
                    <a:pt x="6281" y="6119"/>
                  </a:cubicBezTo>
                  <a:lnTo>
                    <a:pt x="4699" y="6119"/>
                  </a:lnTo>
                  <a:cubicBezTo>
                    <a:pt x="4374" y="6119"/>
                    <a:pt x="4141" y="5863"/>
                    <a:pt x="4141" y="5561"/>
                  </a:cubicBezTo>
                  <a:lnTo>
                    <a:pt x="4141" y="2001"/>
                  </a:lnTo>
                  <a:cubicBezTo>
                    <a:pt x="4094" y="885"/>
                    <a:pt x="3187" y="1"/>
                    <a:pt x="2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6" name="Google Shape;5396;p118"/>
            <p:cNvSpPr/>
            <p:nvPr/>
          </p:nvSpPr>
          <p:spPr>
            <a:xfrm>
              <a:off x="3339000" y="2189525"/>
              <a:ext cx="122175" cy="175650"/>
            </a:xfrm>
            <a:custGeom>
              <a:avLst/>
              <a:gdLst/>
              <a:ahLst/>
              <a:cxnLst/>
              <a:rect l="l" t="t" r="r" b="b"/>
              <a:pathLst>
                <a:path w="4887" h="7026" extrusionOk="0">
                  <a:moveTo>
                    <a:pt x="1" y="0"/>
                  </a:moveTo>
                  <a:lnTo>
                    <a:pt x="1" y="5374"/>
                  </a:lnTo>
                  <a:cubicBezTo>
                    <a:pt x="1443" y="6374"/>
                    <a:pt x="3118" y="6956"/>
                    <a:pt x="4886" y="7026"/>
                  </a:cubicBezTo>
                  <a:cubicBezTo>
                    <a:pt x="4886" y="6979"/>
                    <a:pt x="4886" y="6909"/>
                    <a:pt x="4886" y="6863"/>
                  </a:cubicBezTo>
                  <a:cubicBezTo>
                    <a:pt x="4839" y="6467"/>
                    <a:pt x="4491" y="6165"/>
                    <a:pt x="4118" y="6165"/>
                  </a:cubicBezTo>
                  <a:lnTo>
                    <a:pt x="2513" y="6165"/>
                  </a:lnTo>
                  <a:cubicBezTo>
                    <a:pt x="2211" y="6165"/>
                    <a:pt x="1978" y="5932"/>
                    <a:pt x="1978" y="5630"/>
                  </a:cubicBezTo>
                  <a:lnTo>
                    <a:pt x="1978" y="2071"/>
                  </a:lnTo>
                  <a:cubicBezTo>
                    <a:pt x="1978" y="954"/>
                    <a:pt x="1094" y="4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7" name="Google Shape;5397;p118"/>
            <p:cNvSpPr/>
            <p:nvPr/>
          </p:nvSpPr>
          <p:spPr>
            <a:xfrm>
              <a:off x="3457075" y="2158825"/>
              <a:ext cx="172750" cy="189875"/>
            </a:xfrm>
            <a:custGeom>
              <a:avLst/>
              <a:gdLst/>
              <a:ahLst/>
              <a:cxnLst/>
              <a:rect l="l" t="t" r="r" b="b"/>
              <a:pathLst>
                <a:path w="6910" h="7595" extrusionOk="0">
                  <a:moveTo>
                    <a:pt x="931" y="1"/>
                  </a:moveTo>
                  <a:cubicBezTo>
                    <a:pt x="495" y="1"/>
                    <a:pt x="58" y="286"/>
                    <a:pt x="23" y="856"/>
                  </a:cubicBezTo>
                  <a:lnTo>
                    <a:pt x="23" y="5625"/>
                  </a:lnTo>
                  <a:cubicBezTo>
                    <a:pt x="0" y="6067"/>
                    <a:pt x="303" y="6486"/>
                    <a:pt x="745" y="6555"/>
                  </a:cubicBezTo>
                  <a:lnTo>
                    <a:pt x="5746" y="7579"/>
                  </a:lnTo>
                  <a:cubicBezTo>
                    <a:pt x="5803" y="7590"/>
                    <a:pt x="5859" y="7595"/>
                    <a:pt x="5914" y="7595"/>
                  </a:cubicBezTo>
                  <a:cubicBezTo>
                    <a:pt x="6337" y="7595"/>
                    <a:pt x="6714" y="7290"/>
                    <a:pt x="6816" y="6858"/>
                  </a:cubicBezTo>
                  <a:lnTo>
                    <a:pt x="6816" y="6881"/>
                  </a:lnTo>
                  <a:cubicBezTo>
                    <a:pt x="6910" y="6393"/>
                    <a:pt x="6584" y="5904"/>
                    <a:pt x="6095" y="5811"/>
                  </a:cubicBezTo>
                  <a:lnTo>
                    <a:pt x="1838" y="4927"/>
                  </a:lnTo>
                  <a:lnTo>
                    <a:pt x="1838" y="856"/>
                  </a:lnTo>
                  <a:cubicBezTo>
                    <a:pt x="1803" y="286"/>
                    <a:pt x="1367" y="1"/>
                    <a:pt x="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8" name="Google Shape;5398;p118"/>
            <p:cNvSpPr/>
            <p:nvPr/>
          </p:nvSpPr>
          <p:spPr>
            <a:xfrm>
              <a:off x="3536300" y="2295600"/>
              <a:ext cx="109100" cy="54725"/>
            </a:xfrm>
            <a:custGeom>
              <a:avLst/>
              <a:gdLst/>
              <a:ahLst/>
              <a:cxnLst/>
              <a:rect l="l" t="t" r="r" b="b"/>
              <a:pathLst>
                <a:path w="4364" h="2189" extrusionOk="0">
                  <a:moveTo>
                    <a:pt x="1234" y="0"/>
                  </a:moveTo>
                  <a:cubicBezTo>
                    <a:pt x="226" y="0"/>
                    <a:pt x="0" y="1634"/>
                    <a:pt x="1158" y="1806"/>
                  </a:cubicBezTo>
                  <a:lnTo>
                    <a:pt x="2926" y="2178"/>
                  </a:lnTo>
                  <a:cubicBezTo>
                    <a:pt x="2979" y="2185"/>
                    <a:pt x="3030" y="2189"/>
                    <a:pt x="3079" y="2189"/>
                  </a:cubicBezTo>
                  <a:cubicBezTo>
                    <a:pt x="4095" y="2189"/>
                    <a:pt x="4364" y="653"/>
                    <a:pt x="3299" y="387"/>
                  </a:cubicBezTo>
                  <a:lnTo>
                    <a:pt x="1507" y="38"/>
                  </a:lnTo>
                  <a:cubicBezTo>
                    <a:pt x="1411" y="12"/>
                    <a:pt x="1319" y="0"/>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399" name="Google Shape;5399;p118"/>
            <p:cNvSpPr/>
            <p:nvPr/>
          </p:nvSpPr>
          <p:spPr>
            <a:xfrm>
              <a:off x="3358200" y="1900050"/>
              <a:ext cx="285575" cy="254625"/>
            </a:xfrm>
            <a:custGeom>
              <a:avLst/>
              <a:gdLst/>
              <a:ahLst/>
              <a:cxnLst/>
              <a:rect l="l" t="t" r="r" b="b"/>
              <a:pathLst>
                <a:path w="11423" h="10185" extrusionOk="0">
                  <a:moveTo>
                    <a:pt x="6324" y="0"/>
                  </a:moveTo>
                  <a:cubicBezTo>
                    <a:pt x="5263" y="0"/>
                    <a:pt x="4174" y="338"/>
                    <a:pt x="3211" y="1087"/>
                  </a:cubicBezTo>
                  <a:cubicBezTo>
                    <a:pt x="2883" y="705"/>
                    <a:pt x="2423" y="518"/>
                    <a:pt x="1963" y="518"/>
                  </a:cubicBezTo>
                  <a:cubicBezTo>
                    <a:pt x="1444" y="518"/>
                    <a:pt x="926" y="757"/>
                    <a:pt x="605" y="1227"/>
                  </a:cubicBezTo>
                  <a:cubicBezTo>
                    <a:pt x="0" y="2134"/>
                    <a:pt x="419" y="3344"/>
                    <a:pt x="1443" y="3693"/>
                  </a:cubicBezTo>
                  <a:cubicBezTo>
                    <a:pt x="582" y="6670"/>
                    <a:pt x="2559" y="9695"/>
                    <a:pt x="5630" y="10137"/>
                  </a:cubicBezTo>
                  <a:cubicBezTo>
                    <a:pt x="5865" y="10169"/>
                    <a:pt x="6099" y="10185"/>
                    <a:pt x="6330" y="10185"/>
                  </a:cubicBezTo>
                  <a:cubicBezTo>
                    <a:pt x="9085" y="10185"/>
                    <a:pt x="11423" y="7944"/>
                    <a:pt x="11423" y="5088"/>
                  </a:cubicBezTo>
                  <a:cubicBezTo>
                    <a:pt x="11423" y="2072"/>
                    <a:pt x="8955" y="0"/>
                    <a:pt x="63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00" name="Google Shape;5400;p118"/>
            <p:cNvSpPr/>
            <p:nvPr/>
          </p:nvSpPr>
          <p:spPr>
            <a:xfrm>
              <a:off x="3439625" y="1902800"/>
              <a:ext cx="234950" cy="249525"/>
            </a:xfrm>
            <a:custGeom>
              <a:avLst/>
              <a:gdLst/>
              <a:ahLst/>
              <a:cxnLst/>
              <a:rect l="l" t="t" r="r" b="b"/>
              <a:pathLst>
                <a:path w="9398" h="9981" extrusionOk="0">
                  <a:moveTo>
                    <a:pt x="4071" y="0"/>
                  </a:moveTo>
                  <a:cubicBezTo>
                    <a:pt x="1699" y="489"/>
                    <a:pt x="0" y="2582"/>
                    <a:pt x="0" y="5002"/>
                  </a:cubicBezTo>
                  <a:cubicBezTo>
                    <a:pt x="0" y="7468"/>
                    <a:pt x="466" y="9375"/>
                    <a:pt x="4071" y="9980"/>
                  </a:cubicBezTo>
                  <a:cubicBezTo>
                    <a:pt x="6995" y="9400"/>
                    <a:pt x="8785" y="6459"/>
                    <a:pt x="7986" y="3604"/>
                  </a:cubicBezTo>
                  <a:lnTo>
                    <a:pt x="7986" y="3604"/>
                  </a:lnTo>
                  <a:cubicBezTo>
                    <a:pt x="9005" y="3252"/>
                    <a:pt x="9398" y="2022"/>
                    <a:pt x="8794" y="1140"/>
                  </a:cubicBezTo>
                  <a:cubicBezTo>
                    <a:pt x="8471" y="656"/>
                    <a:pt x="7956" y="410"/>
                    <a:pt x="7440" y="410"/>
                  </a:cubicBezTo>
                  <a:cubicBezTo>
                    <a:pt x="6989" y="410"/>
                    <a:pt x="6537" y="598"/>
                    <a:pt x="6212" y="977"/>
                  </a:cubicBezTo>
                  <a:cubicBezTo>
                    <a:pt x="5584" y="489"/>
                    <a:pt x="4862" y="163"/>
                    <a:pt x="40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01" name="Google Shape;5401;p118"/>
            <p:cNvSpPr/>
            <p:nvPr/>
          </p:nvSpPr>
          <p:spPr>
            <a:xfrm>
              <a:off x="3421000" y="1958350"/>
              <a:ext cx="190800" cy="100175"/>
            </a:xfrm>
            <a:custGeom>
              <a:avLst/>
              <a:gdLst/>
              <a:ahLst/>
              <a:cxnLst/>
              <a:rect l="l" t="t" r="r" b="b"/>
              <a:pathLst>
                <a:path w="7632" h="4007" extrusionOk="0">
                  <a:moveTo>
                    <a:pt x="2024" y="1"/>
                  </a:moveTo>
                  <a:cubicBezTo>
                    <a:pt x="1011" y="1"/>
                    <a:pt x="1" y="742"/>
                    <a:pt x="1" y="2012"/>
                  </a:cubicBezTo>
                  <a:cubicBezTo>
                    <a:pt x="1" y="3271"/>
                    <a:pt x="1014" y="4006"/>
                    <a:pt x="2029" y="4006"/>
                  </a:cubicBezTo>
                  <a:cubicBezTo>
                    <a:pt x="2740" y="4006"/>
                    <a:pt x="3452" y="3645"/>
                    <a:pt x="3816" y="2850"/>
                  </a:cubicBezTo>
                  <a:cubicBezTo>
                    <a:pt x="4188" y="3642"/>
                    <a:pt x="4897" y="3999"/>
                    <a:pt x="5604" y="3999"/>
                  </a:cubicBezTo>
                  <a:cubicBezTo>
                    <a:pt x="6620" y="3999"/>
                    <a:pt x="7631" y="3261"/>
                    <a:pt x="7631" y="2012"/>
                  </a:cubicBezTo>
                  <a:cubicBezTo>
                    <a:pt x="7631" y="742"/>
                    <a:pt x="6629" y="1"/>
                    <a:pt x="5618" y="1"/>
                  </a:cubicBezTo>
                  <a:cubicBezTo>
                    <a:pt x="4907" y="1"/>
                    <a:pt x="4191" y="368"/>
                    <a:pt x="3816" y="1175"/>
                  </a:cubicBezTo>
                  <a:cubicBezTo>
                    <a:pt x="3451" y="368"/>
                    <a:pt x="2737" y="1"/>
                    <a:pt x="20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02" name="Google Shape;5402;p118"/>
            <p:cNvSpPr/>
            <p:nvPr/>
          </p:nvSpPr>
          <p:spPr>
            <a:xfrm>
              <a:off x="3465800" y="2012700"/>
              <a:ext cx="101800" cy="118675"/>
            </a:xfrm>
            <a:custGeom>
              <a:avLst/>
              <a:gdLst/>
              <a:ahLst/>
              <a:cxnLst/>
              <a:rect l="l" t="t" r="r" b="b"/>
              <a:pathLst>
                <a:path w="4072" h="4747" extrusionOk="0">
                  <a:moveTo>
                    <a:pt x="2024" y="1"/>
                  </a:moveTo>
                  <a:cubicBezTo>
                    <a:pt x="907" y="1"/>
                    <a:pt x="0" y="908"/>
                    <a:pt x="0" y="2048"/>
                  </a:cubicBezTo>
                  <a:lnTo>
                    <a:pt x="0" y="2560"/>
                  </a:lnTo>
                  <a:lnTo>
                    <a:pt x="70" y="2676"/>
                  </a:lnTo>
                  <a:cubicBezTo>
                    <a:pt x="70" y="2816"/>
                    <a:pt x="93" y="2932"/>
                    <a:pt x="116" y="3072"/>
                  </a:cubicBezTo>
                  <a:cubicBezTo>
                    <a:pt x="140" y="3095"/>
                    <a:pt x="47" y="3142"/>
                    <a:pt x="47" y="3165"/>
                  </a:cubicBezTo>
                  <a:cubicBezTo>
                    <a:pt x="279" y="4095"/>
                    <a:pt x="1094" y="4747"/>
                    <a:pt x="2024" y="4747"/>
                  </a:cubicBezTo>
                  <a:lnTo>
                    <a:pt x="2024" y="4723"/>
                  </a:lnTo>
                  <a:cubicBezTo>
                    <a:pt x="2978" y="4723"/>
                    <a:pt x="3792" y="4095"/>
                    <a:pt x="4002" y="3165"/>
                  </a:cubicBezTo>
                  <a:cubicBezTo>
                    <a:pt x="4025" y="3118"/>
                    <a:pt x="3908" y="3095"/>
                    <a:pt x="3908" y="3048"/>
                  </a:cubicBezTo>
                  <a:cubicBezTo>
                    <a:pt x="3908" y="2932"/>
                    <a:pt x="3932" y="2839"/>
                    <a:pt x="3932" y="2723"/>
                  </a:cubicBezTo>
                  <a:lnTo>
                    <a:pt x="4071" y="2560"/>
                  </a:lnTo>
                  <a:lnTo>
                    <a:pt x="4071" y="2048"/>
                  </a:lnTo>
                  <a:cubicBezTo>
                    <a:pt x="4071" y="908"/>
                    <a:pt x="3164" y="1"/>
                    <a:pt x="2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03" name="Google Shape;5403;p118"/>
            <p:cNvSpPr/>
            <p:nvPr/>
          </p:nvSpPr>
          <p:spPr>
            <a:xfrm>
              <a:off x="3441950" y="1985950"/>
              <a:ext cx="142500" cy="36325"/>
            </a:xfrm>
            <a:custGeom>
              <a:avLst/>
              <a:gdLst/>
              <a:ahLst/>
              <a:cxnLst/>
              <a:rect l="l" t="t" r="r" b="b"/>
              <a:pathLst>
                <a:path w="5700" h="1453" extrusionOk="0">
                  <a:moveTo>
                    <a:pt x="977" y="1"/>
                  </a:moveTo>
                  <a:cubicBezTo>
                    <a:pt x="326" y="1"/>
                    <a:pt x="0" y="768"/>
                    <a:pt x="466" y="1234"/>
                  </a:cubicBezTo>
                  <a:cubicBezTo>
                    <a:pt x="617" y="1385"/>
                    <a:pt x="803" y="1453"/>
                    <a:pt x="984" y="1453"/>
                  </a:cubicBezTo>
                  <a:cubicBezTo>
                    <a:pt x="1362" y="1453"/>
                    <a:pt x="1722" y="1161"/>
                    <a:pt x="1722" y="722"/>
                  </a:cubicBezTo>
                  <a:cubicBezTo>
                    <a:pt x="1722" y="303"/>
                    <a:pt x="1396" y="1"/>
                    <a:pt x="977" y="1"/>
                  </a:cubicBezTo>
                  <a:close/>
                  <a:moveTo>
                    <a:pt x="4979" y="1"/>
                  </a:moveTo>
                  <a:cubicBezTo>
                    <a:pt x="4327" y="1"/>
                    <a:pt x="4002" y="768"/>
                    <a:pt x="4467" y="1234"/>
                  </a:cubicBezTo>
                  <a:cubicBezTo>
                    <a:pt x="4618" y="1385"/>
                    <a:pt x="4802" y="1453"/>
                    <a:pt x="4980" y="1453"/>
                  </a:cubicBezTo>
                  <a:cubicBezTo>
                    <a:pt x="5350" y="1453"/>
                    <a:pt x="5700" y="1161"/>
                    <a:pt x="5700" y="722"/>
                  </a:cubicBezTo>
                  <a:cubicBezTo>
                    <a:pt x="5700" y="303"/>
                    <a:pt x="5374" y="1"/>
                    <a:pt x="4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04" name="Google Shape;5404;p118"/>
            <p:cNvSpPr/>
            <p:nvPr/>
          </p:nvSpPr>
          <p:spPr>
            <a:xfrm>
              <a:off x="3383200" y="1940000"/>
              <a:ext cx="260575" cy="36525"/>
            </a:xfrm>
            <a:custGeom>
              <a:avLst/>
              <a:gdLst/>
              <a:ahLst/>
              <a:cxnLst/>
              <a:rect l="l" t="t" r="r" b="b"/>
              <a:pathLst>
                <a:path w="10423" h="1461" extrusionOk="0">
                  <a:moveTo>
                    <a:pt x="978" y="1"/>
                  </a:moveTo>
                  <a:cubicBezTo>
                    <a:pt x="326" y="1"/>
                    <a:pt x="1" y="792"/>
                    <a:pt x="466" y="1257"/>
                  </a:cubicBezTo>
                  <a:cubicBezTo>
                    <a:pt x="607" y="1398"/>
                    <a:pt x="783" y="1461"/>
                    <a:pt x="958" y="1461"/>
                  </a:cubicBezTo>
                  <a:cubicBezTo>
                    <a:pt x="1332" y="1461"/>
                    <a:pt x="1699" y="1173"/>
                    <a:pt x="1699" y="745"/>
                  </a:cubicBezTo>
                  <a:cubicBezTo>
                    <a:pt x="1699" y="327"/>
                    <a:pt x="1373" y="1"/>
                    <a:pt x="978" y="1"/>
                  </a:cubicBezTo>
                  <a:close/>
                  <a:moveTo>
                    <a:pt x="9702" y="1"/>
                  </a:moveTo>
                  <a:cubicBezTo>
                    <a:pt x="9050" y="1"/>
                    <a:pt x="8725" y="792"/>
                    <a:pt x="9190" y="1257"/>
                  </a:cubicBezTo>
                  <a:cubicBezTo>
                    <a:pt x="9331" y="1398"/>
                    <a:pt x="9507" y="1461"/>
                    <a:pt x="9682" y="1461"/>
                  </a:cubicBezTo>
                  <a:cubicBezTo>
                    <a:pt x="10056" y="1461"/>
                    <a:pt x="10423" y="1173"/>
                    <a:pt x="10423" y="745"/>
                  </a:cubicBezTo>
                  <a:cubicBezTo>
                    <a:pt x="10423" y="327"/>
                    <a:pt x="10097" y="1"/>
                    <a:pt x="97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05" name="Google Shape;5405;p118"/>
            <p:cNvSpPr/>
            <p:nvPr/>
          </p:nvSpPr>
          <p:spPr>
            <a:xfrm>
              <a:off x="3465800" y="2025075"/>
              <a:ext cx="101800" cy="76350"/>
            </a:xfrm>
            <a:custGeom>
              <a:avLst/>
              <a:gdLst/>
              <a:ahLst/>
              <a:cxnLst/>
              <a:rect l="l" t="t" r="r" b="b"/>
              <a:pathLst>
                <a:path w="4072" h="3054" extrusionOk="0">
                  <a:moveTo>
                    <a:pt x="1527" y="0"/>
                  </a:moveTo>
                  <a:cubicBezTo>
                    <a:pt x="1379" y="0"/>
                    <a:pt x="1233" y="99"/>
                    <a:pt x="1256" y="297"/>
                  </a:cubicBezTo>
                  <a:lnTo>
                    <a:pt x="1256" y="855"/>
                  </a:lnTo>
                  <a:cubicBezTo>
                    <a:pt x="1256" y="995"/>
                    <a:pt x="1373" y="1111"/>
                    <a:pt x="1536" y="1111"/>
                  </a:cubicBezTo>
                  <a:cubicBezTo>
                    <a:pt x="1675" y="1111"/>
                    <a:pt x="1815" y="995"/>
                    <a:pt x="1815" y="832"/>
                  </a:cubicBezTo>
                  <a:lnTo>
                    <a:pt x="1815" y="297"/>
                  </a:lnTo>
                  <a:cubicBezTo>
                    <a:pt x="1826" y="99"/>
                    <a:pt x="1675" y="0"/>
                    <a:pt x="1527" y="0"/>
                  </a:cubicBezTo>
                  <a:close/>
                  <a:moveTo>
                    <a:pt x="2527" y="0"/>
                  </a:moveTo>
                  <a:cubicBezTo>
                    <a:pt x="2379" y="0"/>
                    <a:pt x="2233" y="99"/>
                    <a:pt x="2257" y="297"/>
                  </a:cubicBezTo>
                  <a:lnTo>
                    <a:pt x="2257" y="855"/>
                  </a:lnTo>
                  <a:cubicBezTo>
                    <a:pt x="2257" y="995"/>
                    <a:pt x="2373" y="1111"/>
                    <a:pt x="2536" y="1111"/>
                  </a:cubicBezTo>
                  <a:cubicBezTo>
                    <a:pt x="2675" y="1111"/>
                    <a:pt x="2815" y="995"/>
                    <a:pt x="2815" y="832"/>
                  </a:cubicBezTo>
                  <a:lnTo>
                    <a:pt x="2815" y="297"/>
                  </a:lnTo>
                  <a:cubicBezTo>
                    <a:pt x="2827" y="99"/>
                    <a:pt x="2675" y="0"/>
                    <a:pt x="2527" y="0"/>
                  </a:cubicBezTo>
                  <a:close/>
                  <a:moveTo>
                    <a:pt x="0" y="2065"/>
                  </a:moveTo>
                  <a:lnTo>
                    <a:pt x="0" y="2205"/>
                  </a:lnTo>
                  <a:cubicBezTo>
                    <a:pt x="0" y="2367"/>
                    <a:pt x="23" y="2530"/>
                    <a:pt x="47" y="2670"/>
                  </a:cubicBezTo>
                  <a:cubicBezTo>
                    <a:pt x="686" y="2926"/>
                    <a:pt x="1361" y="3054"/>
                    <a:pt x="2033" y="3054"/>
                  </a:cubicBezTo>
                  <a:cubicBezTo>
                    <a:pt x="2705" y="3054"/>
                    <a:pt x="3373" y="2926"/>
                    <a:pt x="4002" y="2670"/>
                  </a:cubicBezTo>
                  <a:cubicBezTo>
                    <a:pt x="4048" y="2530"/>
                    <a:pt x="4071" y="2367"/>
                    <a:pt x="4071" y="2205"/>
                  </a:cubicBezTo>
                  <a:lnTo>
                    <a:pt x="4071" y="2065"/>
                  </a:lnTo>
                  <a:cubicBezTo>
                    <a:pt x="3420" y="2367"/>
                    <a:pt x="2722" y="2519"/>
                    <a:pt x="2027" y="2519"/>
                  </a:cubicBezTo>
                  <a:cubicBezTo>
                    <a:pt x="1332" y="2519"/>
                    <a:pt x="640" y="2367"/>
                    <a:pt x="0" y="20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06" name="Google Shape;5406;p118"/>
            <p:cNvSpPr/>
            <p:nvPr/>
          </p:nvSpPr>
          <p:spPr>
            <a:xfrm>
              <a:off x="3462875" y="1985950"/>
              <a:ext cx="121000" cy="17500"/>
            </a:xfrm>
            <a:custGeom>
              <a:avLst/>
              <a:gdLst/>
              <a:ahLst/>
              <a:cxnLst/>
              <a:rect l="l" t="t" r="r" b="b"/>
              <a:pathLst>
                <a:path w="4840" h="700" extrusionOk="0">
                  <a:moveTo>
                    <a:pt x="466" y="1"/>
                  </a:moveTo>
                  <a:cubicBezTo>
                    <a:pt x="140" y="1"/>
                    <a:pt x="1" y="373"/>
                    <a:pt x="210" y="606"/>
                  </a:cubicBezTo>
                  <a:cubicBezTo>
                    <a:pt x="275" y="671"/>
                    <a:pt x="356" y="700"/>
                    <a:pt x="437" y="700"/>
                  </a:cubicBezTo>
                  <a:cubicBezTo>
                    <a:pt x="615" y="700"/>
                    <a:pt x="792" y="558"/>
                    <a:pt x="792" y="350"/>
                  </a:cubicBezTo>
                  <a:cubicBezTo>
                    <a:pt x="792" y="164"/>
                    <a:pt x="652" y="1"/>
                    <a:pt x="466" y="1"/>
                  </a:cubicBezTo>
                  <a:close/>
                  <a:moveTo>
                    <a:pt x="4491" y="1"/>
                  </a:moveTo>
                  <a:cubicBezTo>
                    <a:pt x="4188" y="1"/>
                    <a:pt x="4025" y="373"/>
                    <a:pt x="4235" y="606"/>
                  </a:cubicBezTo>
                  <a:cubicBezTo>
                    <a:pt x="4307" y="671"/>
                    <a:pt x="4393" y="700"/>
                    <a:pt x="4477" y="700"/>
                  </a:cubicBezTo>
                  <a:cubicBezTo>
                    <a:pt x="4663" y="700"/>
                    <a:pt x="4840" y="558"/>
                    <a:pt x="4840" y="350"/>
                  </a:cubicBezTo>
                  <a:cubicBezTo>
                    <a:pt x="4840" y="164"/>
                    <a:pt x="4677" y="1"/>
                    <a:pt x="4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5407" name="Google Shape;5407;p118"/>
          <p:cNvGrpSpPr/>
          <p:nvPr/>
        </p:nvGrpSpPr>
        <p:grpSpPr>
          <a:xfrm>
            <a:off x="4483741" y="3965825"/>
            <a:ext cx="556494" cy="512599"/>
            <a:chOff x="3939800" y="3337500"/>
            <a:chExt cx="507750" cy="467700"/>
          </a:xfrm>
        </p:grpSpPr>
        <p:sp>
          <p:nvSpPr>
            <p:cNvPr id="5408" name="Google Shape;5408;p118"/>
            <p:cNvSpPr/>
            <p:nvPr/>
          </p:nvSpPr>
          <p:spPr>
            <a:xfrm>
              <a:off x="4163125" y="3337500"/>
              <a:ext cx="282675" cy="465500"/>
            </a:xfrm>
            <a:custGeom>
              <a:avLst/>
              <a:gdLst/>
              <a:ahLst/>
              <a:cxnLst/>
              <a:rect l="l" t="t" r="r" b="b"/>
              <a:pathLst>
                <a:path w="11307" h="18620" extrusionOk="0">
                  <a:moveTo>
                    <a:pt x="2023" y="0"/>
                  </a:moveTo>
                  <a:cubicBezTo>
                    <a:pt x="1487" y="0"/>
                    <a:pt x="944" y="47"/>
                    <a:pt x="396" y="143"/>
                  </a:cubicBezTo>
                  <a:cubicBezTo>
                    <a:pt x="163" y="167"/>
                    <a:pt x="0" y="376"/>
                    <a:pt x="0" y="609"/>
                  </a:cubicBezTo>
                  <a:lnTo>
                    <a:pt x="0" y="18405"/>
                  </a:lnTo>
                  <a:cubicBezTo>
                    <a:pt x="670" y="18551"/>
                    <a:pt x="1335" y="18620"/>
                    <a:pt x="1989" y="18620"/>
                  </a:cubicBezTo>
                  <a:cubicBezTo>
                    <a:pt x="6989" y="18620"/>
                    <a:pt x="11286" y="14556"/>
                    <a:pt x="11307" y="9309"/>
                  </a:cubicBezTo>
                  <a:cubicBezTo>
                    <a:pt x="11307" y="4076"/>
                    <a:pt x="7034" y="0"/>
                    <a:pt x="20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09" name="Google Shape;5409;p118"/>
            <p:cNvSpPr/>
            <p:nvPr/>
          </p:nvSpPr>
          <p:spPr>
            <a:xfrm>
              <a:off x="4247450" y="3482975"/>
              <a:ext cx="136125" cy="250125"/>
            </a:xfrm>
            <a:custGeom>
              <a:avLst/>
              <a:gdLst/>
              <a:ahLst/>
              <a:cxnLst/>
              <a:rect l="l" t="t" r="r" b="b"/>
              <a:pathLst>
                <a:path w="5445" h="10005" extrusionOk="0">
                  <a:moveTo>
                    <a:pt x="2060" y="483"/>
                  </a:moveTo>
                  <a:cubicBezTo>
                    <a:pt x="2821" y="483"/>
                    <a:pt x="3583" y="989"/>
                    <a:pt x="3583" y="2001"/>
                  </a:cubicBezTo>
                  <a:lnTo>
                    <a:pt x="3583" y="5793"/>
                  </a:lnTo>
                  <a:cubicBezTo>
                    <a:pt x="3188" y="5817"/>
                    <a:pt x="2839" y="6003"/>
                    <a:pt x="2583" y="6305"/>
                  </a:cubicBezTo>
                  <a:cubicBezTo>
                    <a:pt x="2211" y="6654"/>
                    <a:pt x="2048" y="7096"/>
                    <a:pt x="2095" y="7375"/>
                  </a:cubicBezTo>
                  <a:cubicBezTo>
                    <a:pt x="2125" y="7380"/>
                    <a:pt x="2157" y="7382"/>
                    <a:pt x="2190" y="7382"/>
                  </a:cubicBezTo>
                  <a:cubicBezTo>
                    <a:pt x="2481" y="7382"/>
                    <a:pt x="2851" y="7200"/>
                    <a:pt x="3165" y="6887"/>
                  </a:cubicBezTo>
                  <a:cubicBezTo>
                    <a:pt x="3351" y="6724"/>
                    <a:pt x="3490" y="6515"/>
                    <a:pt x="3583" y="6305"/>
                  </a:cubicBezTo>
                  <a:lnTo>
                    <a:pt x="3583" y="8027"/>
                  </a:lnTo>
                  <a:cubicBezTo>
                    <a:pt x="3583" y="8864"/>
                    <a:pt x="2909" y="9539"/>
                    <a:pt x="2071" y="9539"/>
                  </a:cubicBezTo>
                  <a:cubicBezTo>
                    <a:pt x="1234" y="9539"/>
                    <a:pt x="536" y="8864"/>
                    <a:pt x="536" y="8027"/>
                  </a:cubicBezTo>
                  <a:lnTo>
                    <a:pt x="536" y="2001"/>
                  </a:lnTo>
                  <a:cubicBezTo>
                    <a:pt x="536" y="989"/>
                    <a:pt x="1298" y="483"/>
                    <a:pt x="2060" y="483"/>
                  </a:cubicBezTo>
                  <a:close/>
                  <a:moveTo>
                    <a:pt x="2071" y="1"/>
                  </a:moveTo>
                  <a:cubicBezTo>
                    <a:pt x="955" y="1"/>
                    <a:pt x="47" y="885"/>
                    <a:pt x="1" y="2001"/>
                  </a:cubicBezTo>
                  <a:lnTo>
                    <a:pt x="1" y="8027"/>
                  </a:lnTo>
                  <a:cubicBezTo>
                    <a:pt x="47" y="9120"/>
                    <a:pt x="955" y="10004"/>
                    <a:pt x="2071" y="10004"/>
                  </a:cubicBezTo>
                  <a:cubicBezTo>
                    <a:pt x="3165" y="10004"/>
                    <a:pt x="4072" y="9120"/>
                    <a:pt x="4118" y="8027"/>
                  </a:cubicBezTo>
                  <a:lnTo>
                    <a:pt x="4118" y="7399"/>
                  </a:lnTo>
                  <a:cubicBezTo>
                    <a:pt x="4165" y="7492"/>
                    <a:pt x="4235" y="7585"/>
                    <a:pt x="4328" y="7654"/>
                  </a:cubicBezTo>
                  <a:cubicBezTo>
                    <a:pt x="4358" y="7925"/>
                    <a:pt x="4582" y="8079"/>
                    <a:pt x="4812" y="8079"/>
                  </a:cubicBezTo>
                  <a:cubicBezTo>
                    <a:pt x="4938" y="8079"/>
                    <a:pt x="5066" y="8033"/>
                    <a:pt x="5165" y="7934"/>
                  </a:cubicBezTo>
                  <a:cubicBezTo>
                    <a:pt x="5444" y="7631"/>
                    <a:pt x="5305" y="7143"/>
                    <a:pt x="4909" y="7073"/>
                  </a:cubicBezTo>
                  <a:cubicBezTo>
                    <a:pt x="4731" y="6894"/>
                    <a:pt x="4502" y="6784"/>
                    <a:pt x="4251" y="6784"/>
                  </a:cubicBezTo>
                  <a:cubicBezTo>
                    <a:pt x="4207" y="6784"/>
                    <a:pt x="4163" y="6787"/>
                    <a:pt x="4118" y="6794"/>
                  </a:cubicBezTo>
                  <a:lnTo>
                    <a:pt x="4118" y="2001"/>
                  </a:lnTo>
                  <a:cubicBezTo>
                    <a:pt x="4072" y="885"/>
                    <a:pt x="3165" y="1"/>
                    <a:pt x="20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0" name="Google Shape;5410;p118"/>
            <p:cNvSpPr/>
            <p:nvPr/>
          </p:nvSpPr>
          <p:spPr>
            <a:xfrm>
              <a:off x="4111750" y="3383650"/>
              <a:ext cx="335800" cy="247400"/>
            </a:xfrm>
            <a:custGeom>
              <a:avLst/>
              <a:gdLst/>
              <a:ahLst/>
              <a:cxnLst/>
              <a:rect l="l" t="t" r="r" b="b"/>
              <a:pathLst>
                <a:path w="13432" h="9896" extrusionOk="0">
                  <a:moveTo>
                    <a:pt x="3495" y="1"/>
                  </a:moveTo>
                  <a:cubicBezTo>
                    <a:pt x="2757" y="1"/>
                    <a:pt x="2007" y="308"/>
                    <a:pt x="1451" y="996"/>
                  </a:cubicBezTo>
                  <a:cubicBezTo>
                    <a:pt x="0" y="2766"/>
                    <a:pt x="1346" y="5319"/>
                    <a:pt x="3463" y="5319"/>
                  </a:cubicBezTo>
                  <a:cubicBezTo>
                    <a:pt x="3655" y="5319"/>
                    <a:pt x="3853" y="5298"/>
                    <a:pt x="4056" y="5253"/>
                  </a:cubicBezTo>
                  <a:cubicBezTo>
                    <a:pt x="4138" y="5851"/>
                    <a:pt x="4632" y="6187"/>
                    <a:pt x="5126" y="6187"/>
                  </a:cubicBezTo>
                  <a:cubicBezTo>
                    <a:pt x="5478" y="6187"/>
                    <a:pt x="5830" y="6016"/>
                    <a:pt x="6034" y="5649"/>
                  </a:cubicBezTo>
                  <a:cubicBezTo>
                    <a:pt x="6383" y="5998"/>
                    <a:pt x="6871" y="6184"/>
                    <a:pt x="7383" y="6184"/>
                  </a:cubicBezTo>
                  <a:cubicBezTo>
                    <a:pt x="8709" y="6184"/>
                    <a:pt x="9640" y="4881"/>
                    <a:pt x="9197" y="3625"/>
                  </a:cubicBezTo>
                  <a:cubicBezTo>
                    <a:pt x="8910" y="2808"/>
                    <a:pt x="8150" y="2335"/>
                    <a:pt x="7372" y="2335"/>
                  </a:cubicBezTo>
                  <a:cubicBezTo>
                    <a:pt x="6954" y="2335"/>
                    <a:pt x="6531" y="2471"/>
                    <a:pt x="6173" y="2764"/>
                  </a:cubicBezTo>
                  <a:lnTo>
                    <a:pt x="6173" y="2671"/>
                  </a:lnTo>
                  <a:cubicBezTo>
                    <a:pt x="6173" y="1043"/>
                    <a:pt x="4854" y="1"/>
                    <a:pt x="3495" y="1"/>
                  </a:cubicBezTo>
                  <a:close/>
                  <a:moveTo>
                    <a:pt x="11152" y="6393"/>
                  </a:moveTo>
                  <a:cubicBezTo>
                    <a:pt x="10454" y="6393"/>
                    <a:pt x="9826" y="6812"/>
                    <a:pt x="9546" y="7463"/>
                  </a:cubicBezTo>
                  <a:cubicBezTo>
                    <a:pt x="9356" y="7032"/>
                    <a:pt x="8976" y="6834"/>
                    <a:pt x="8597" y="6834"/>
                  </a:cubicBezTo>
                  <a:cubicBezTo>
                    <a:pt x="8096" y="6834"/>
                    <a:pt x="7599" y="7180"/>
                    <a:pt x="7546" y="7789"/>
                  </a:cubicBezTo>
                  <a:cubicBezTo>
                    <a:pt x="7471" y="8496"/>
                    <a:pt x="8028" y="8960"/>
                    <a:pt x="8601" y="8960"/>
                  </a:cubicBezTo>
                  <a:cubicBezTo>
                    <a:pt x="8914" y="8960"/>
                    <a:pt x="9232" y="8822"/>
                    <a:pt x="9453" y="8510"/>
                  </a:cubicBezTo>
                  <a:cubicBezTo>
                    <a:pt x="9638" y="9388"/>
                    <a:pt x="10391" y="9896"/>
                    <a:pt x="11162" y="9896"/>
                  </a:cubicBezTo>
                  <a:cubicBezTo>
                    <a:pt x="11657" y="9896"/>
                    <a:pt x="12160" y="9686"/>
                    <a:pt x="12524" y="9231"/>
                  </a:cubicBezTo>
                  <a:cubicBezTo>
                    <a:pt x="13432" y="8091"/>
                    <a:pt x="12617" y="6393"/>
                    <a:pt x="11152" y="6393"/>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1" name="Google Shape;5411;p118"/>
            <p:cNvSpPr/>
            <p:nvPr/>
          </p:nvSpPr>
          <p:spPr>
            <a:xfrm>
              <a:off x="4163125" y="3337500"/>
              <a:ext cx="282675" cy="233550"/>
            </a:xfrm>
            <a:custGeom>
              <a:avLst/>
              <a:gdLst/>
              <a:ahLst/>
              <a:cxnLst/>
              <a:rect l="l" t="t" r="r" b="b"/>
              <a:pathLst>
                <a:path w="11307" h="9342" extrusionOk="0">
                  <a:moveTo>
                    <a:pt x="2023" y="0"/>
                  </a:moveTo>
                  <a:cubicBezTo>
                    <a:pt x="1488" y="0"/>
                    <a:pt x="944" y="47"/>
                    <a:pt x="396" y="143"/>
                  </a:cubicBezTo>
                  <a:cubicBezTo>
                    <a:pt x="163" y="167"/>
                    <a:pt x="0" y="376"/>
                    <a:pt x="0" y="609"/>
                  </a:cubicBezTo>
                  <a:lnTo>
                    <a:pt x="0" y="3075"/>
                  </a:lnTo>
                  <a:cubicBezTo>
                    <a:pt x="608" y="3794"/>
                    <a:pt x="1469" y="4173"/>
                    <a:pt x="2356" y="4173"/>
                  </a:cubicBezTo>
                  <a:cubicBezTo>
                    <a:pt x="2759" y="4173"/>
                    <a:pt x="3168" y="4095"/>
                    <a:pt x="3560" y="3935"/>
                  </a:cubicBezTo>
                  <a:lnTo>
                    <a:pt x="3560" y="4098"/>
                  </a:lnTo>
                  <a:cubicBezTo>
                    <a:pt x="3542" y="5323"/>
                    <a:pt x="4551" y="6192"/>
                    <a:pt x="5646" y="6192"/>
                  </a:cubicBezTo>
                  <a:cubicBezTo>
                    <a:pt x="6007" y="6192"/>
                    <a:pt x="6377" y="6097"/>
                    <a:pt x="6724" y="5889"/>
                  </a:cubicBezTo>
                  <a:cubicBezTo>
                    <a:pt x="7166" y="6587"/>
                    <a:pt x="7933" y="7029"/>
                    <a:pt x="8748" y="7029"/>
                  </a:cubicBezTo>
                  <a:cubicBezTo>
                    <a:pt x="8624" y="8286"/>
                    <a:pt x="9612" y="9341"/>
                    <a:pt x="10825" y="9341"/>
                  </a:cubicBezTo>
                  <a:cubicBezTo>
                    <a:pt x="10983" y="9341"/>
                    <a:pt x="11144" y="9323"/>
                    <a:pt x="11307" y="9286"/>
                  </a:cubicBezTo>
                  <a:cubicBezTo>
                    <a:pt x="11307" y="4073"/>
                    <a:pt x="7034" y="0"/>
                    <a:pt x="2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2" name="Google Shape;5412;p118"/>
            <p:cNvSpPr/>
            <p:nvPr/>
          </p:nvSpPr>
          <p:spPr>
            <a:xfrm>
              <a:off x="4195700" y="3372075"/>
              <a:ext cx="198925" cy="95050"/>
            </a:xfrm>
            <a:custGeom>
              <a:avLst/>
              <a:gdLst/>
              <a:ahLst/>
              <a:cxnLst/>
              <a:rect l="l" t="t" r="r" b="b"/>
              <a:pathLst>
                <a:path w="7957" h="3802" extrusionOk="0">
                  <a:moveTo>
                    <a:pt x="369" y="0"/>
                  </a:moveTo>
                  <a:cubicBezTo>
                    <a:pt x="180" y="0"/>
                    <a:pt x="0" y="146"/>
                    <a:pt x="0" y="366"/>
                  </a:cubicBezTo>
                  <a:cubicBezTo>
                    <a:pt x="0" y="585"/>
                    <a:pt x="180" y="731"/>
                    <a:pt x="369" y="731"/>
                  </a:cubicBezTo>
                  <a:cubicBezTo>
                    <a:pt x="460" y="731"/>
                    <a:pt x="553" y="697"/>
                    <a:pt x="628" y="621"/>
                  </a:cubicBezTo>
                  <a:cubicBezTo>
                    <a:pt x="768" y="482"/>
                    <a:pt x="768" y="249"/>
                    <a:pt x="628" y="110"/>
                  </a:cubicBezTo>
                  <a:cubicBezTo>
                    <a:pt x="553" y="34"/>
                    <a:pt x="460" y="0"/>
                    <a:pt x="369" y="0"/>
                  </a:cubicBezTo>
                  <a:close/>
                  <a:moveTo>
                    <a:pt x="1904" y="0"/>
                  </a:moveTo>
                  <a:cubicBezTo>
                    <a:pt x="1716" y="0"/>
                    <a:pt x="1536" y="146"/>
                    <a:pt x="1536" y="366"/>
                  </a:cubicBezTo>
                  <a:cubicBezTo>
                    <a:pt x="1536" y="585"/>
                    <a:pt x="1716" y="731"/>
                    <a:pt x="1904" y="731"/>
                  </a:cubicBezTo>
                  <a:cubicBezTo>
                    <a:pt x="1995" y="731"/>
                    <a:pt x="2088" y="697"/>
                    <a:pt x="2164" y="621"/>
                  </a:cubicBezTo>
                  <a:cubicBezTo>
                    <a:pt x="2303" y="482"/>
                    <a:pt x="2303" y="249"/>
                    <a:pt x="2164" y="110"/>
                  </a:cubicBezTo>
                  <a:cubicBezTo>
                    <a:pt x="2088" y="34"/>
                    <a:pt x="1995" y="0"/>
                    <a:pt x="1904" y="0"/>
                  </a:cubicBezTo>
                  <a:close/>
                  <a:moveTo>
                    <a:pt x="4735" y="2815"/>
                  </a:moveTo>
                  <a:cubicBezTo>
                    <a:pt x="4554" y="2815"/>
                    <a:pt x="4374" y="2961"/>
                    <a:pt x="4374" y="3180"/>
                  </a:cubicBezTo>
                  <a:cubicBezTo>
                    <a:pt x="4374" y="3400"/>
                    <a:pt x="4554" y="3546"/>
                    <a:pt x="4735" y="3546"/>
                  </a:cubicBezTo>
                  <a:cubicBezTo>
                    <a:pt x="4823" y="3546"/>
                    <a:pt x="4911" y="3512"/>
                    <a:pt x="4979" y="3436"/>
                  </a:cubicBezTo>
                  <a:cubicBezTo>
                    <a:pt x="5118" y="3297"/>
                    <a:pt x="5118" y="3064"/>
                    <a:pt x="4979" y="2925"/>
                  </a:cubicBezTo>
                  <a:cubicBezTo>
                    <a:pt x="4911" y="2849"/>
                    <a:pt x="4823" y="2815"/>
                    <a:pt x="4735" y="2815"/>
                  </a:cubicBezTo>
                  <a:close/>
                  <a:moveTo>
                    <a:pt x="7557" y="3071"/>
                  </a:moveTo>
                  <a:cubicBezTo>
                    <a:pt x="7369" y="3071"/>
                    <a:pt x="7189" y="3217"/>
                    <a:pt x="7189" y="3436"/>
                  </a:cubicBezTo>
                  <a:cubicBezTo>
                    <a:pt x="7189" y="3656"/>
                    <a:pt x="7369" y="3802"/>
                    <a:pt x="7557" y="3802"/>
                  </a:cubicBezTo>
                  <a:cubicBezTo>
                    <a:pt x="7648" y="3802"/>
                    <a:pt x="7741" y="3768"/>
                    <a:pt x="7817" y="3692"/>
                  </a:cubicBezTo>
                  <a:cubicBezTo>
                    <a:pt x="7957" y="3553"/>
                    <a:pt x="7957" y="3320"/>
                    <a:pt x="7817" y="3180"/>
                  </a:cubicBezTo>
                  <a:cubicBezTo>
                    <a:pt x="7741" y="3105"/>
                    <a:pt x="7648" y="3071"/>
                    <a:pt x="7557" y="30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3" name="Google Shape;5413;p118"/>
            <p:cNvSpPr/>
            <p:nvPr/>
          </p:nvSpPr>
          <p:spPr>
            <a:xfrm>
              <a:off x="3980500" y="3341075"/>
              <a:ext cx="260525" cy="458325"/>
            </a:xfrm>
            <a:custGeom>
              <a:avLst/>
              <a:gdLst/>
              <a:ahLst/>
              <a:cxnLst/>
              <a:rect l="l" t="t" r="r" b="b"/>
              <a:pathLst>
                <a:path w="10421" h="18333" extrusionOk="0">
                  <a:moveTo>
                    <a:pt x="7701" y="0"/>
                  </a:moveTo>
                  <a:cubicBezTo>
                    <a:pt x="6910" y="140"/>
                    <a:pt x="6166" y="373"/>
                    <a:pt x="5444" y="698"/>
                  </a:cubicBezTo>
                  <a:cubicBezTo>
                    <a:pt x="5375" y="721"/>
                    <a:pt x="5328" y="1164"/>
                    <a:pt x="5258" y="1187"/>
                  </a:cubicBezTo>
                  <a:cubicBezTo>
                    <a:pt x="4328" y="1652"/>
                    <a:pt x="3444" y="2280"/>
                    <a:pt x="2699" y="3025"/>
                  </a:cubicBezTo>
                  <a:cubicBezTo>
                    <a:pt x="2696" y="3028"/>
                    <a:pt x="2693" y="3029"/>
                    <a:pt x="2690" y="3029"/>
                  </a:cubicBezTo>
                  <a:cubicBezTo>
                    <a:pt x="2649" y="3029"/>
                    <a:pt x="2592" y="2783"/>
                    <a:pt x="2550" y="2783"/>
                  </a:cubicBezTo>
                  <a:cubicBezTo>
                    <a:pt x="2545" y="2783"/>
                    <a:pt x="2541" y="2786"/>
                    <a:pt x="2536" y="2792"/>
                  </a:cubicBezTo>
                  <a:cubicBezTo>
                    <a:pt x="908" y="4490"/>
                    <a:pt x="1" y="6770"/>
                    <a:pt x="1" y="9120"/>
                  </a:cubicBezTo>
                  <a:lnTo>
                    <a:pt x="1" y="9189"/>
                  </a:lnTo>
                  <a:cubicBezTo>
                    <a:pt x="1" y="13703"/>
                    <a:pt x="3258" y="17564"/>
                    <a:pt x="7701" y="18332"/>
                  </a:cubicBezTo>
                  <a:lnTo>
                    <a:pt x="7701" y="8701"/>
                  </a:lnTo>
                  <a:lnTo>
                    <a:pt x="10120" y="5607"/>
                  </a:lnTo>
                  <a:cubicBezTo>
                    <a:pt x="10421" y="5218"/>
                    <a:pt x="10091" y="4750"/>
                    <a:pt x="9711" y="4750"/>
                  </a:cubicBezTo>
                  <a:cubicBezTo>
                    <a:pt x="9590" y="4750"/>
                    <a:pt x="9465" y="4797"/>
                    <a:pt x="9353" y="4909"/>
                  </a:cubicBezTo>
                  <a:lnTo>
                    <a:pt x="7701" y="6561"/>
                  </a:lnTo>
                  <a:lnTo>
                    <a:pt x="7701" y="0"/>
                  </a:ln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4" name="Google Shape;5414;p118"/>
            <p:cNvSpPr/>
            <p:nvPr/>
          </p:nvSpPr>
          <p:spPr>
            <a:xfrm>
              <a:off x="3939800" y="3408950"/>
              <a:ext cx="158200" cy="363700"/>
            </a:xfrm>
            <a:custGeom>
              <a:avLst/>
              <a:gdLst/>
              <a:ahLst/>
              <a:cxnLst/>
              <a:rect l="l" t="t" r="r" b="b"/>
              <a:pathLst>
                <a:path w="6328" h="14548" extrusionOk="0">
                  <a:moveTo>
                    <a:pt x="4294" y="0"/>
                  </a:moveTo>
                  <a:cubicBezTo>
                    <a:pt x="4257" y="0"/>
                    <a:pt x="4219" y="16"/>
                    <a:pt x="4188" y="54"/>
                  </a:cubicBezTo>
                  <a:cubicBezTo>
                    <a:pt x="0" y="4427"/>
                    <a:pt x="1070" y="11569"/>
                    <a:pt x="6328" y="14547"/>
                  </a:cubicBezTo>
                  <a:lnTo>
                    <a:pt x="6328" y="11941"/>
                  </a:lnTo>
                  <a:cubicBezTo>
                    <a:pt x="5421" y="11127"/>
                    <a:pt x="4699" y="10150"/>
                    <a:pt x="4164" y="9034"/>
                  </a:cubicBezTo>
                  <a:lnTo>
                    <a:pt x="4164" y="5172"/>
                  </a:lnTo>
                  <a:cubicBezTo>
                    <a:pt x="4164" y="4939"/>
                    <a:pt x="3990" y="4823"/>
                    <a:pt x="3815" y="4823"/>
                  </a:cubicBezTo>
                  <a:cubicBezTo>
                    <a:pt x="3641" y="4823"/>
                    <a:pt x="3466" y="4939"/>
                    <a:pt x="3466" y="5172"/>
                  </a:cubicBezTo>
                  <a:lnTo>
                    <a:pt x="3466" y="6591"/>
                  </a:lnTo>
                  <a:cubicBezTo>
                    <a:pt x="3466" y="6626"/>
                    <a:pt x="3437" y="6643"/>
                    <a:pt x="3408" y="6643"/>
                  </a:cubicBezTo>
                  <a:cubicBezTo>
                    <a:pt x="3379" y="6643"/>
                    <a:pt x="3350" y="6626"/>
                    <a:pt x="3350" y="6591"/>
                  </a:cubicBezTo>
                  <a:cubicBezTo>
                    <a:pt x="3234" y="6032"/>
                    <a:pt x="3164" y="5474"/>
                    <a:pt x="3164" y="4916"/>
                  </a:cubicBezTo>
                  <a:cubicBezTo>
                    <a:pt x="3164" y="3264"/>
                    <a:pt x="3583" y="1636"/>
                    <a:pt x="4420" y="217"/>
                  </a:cubicBezTo>
                  <a:cubicBezTo>
                    <a:pt x="4488" y="115"/>
                    <a:pt x="4395" y="0"/>
                    <a:pt x="42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5" name="Google Shape;5415;p118"/>
            <p:cNvSpPr/>
            <p:nvPr/>
          </p:nvSpPr>
          <p:spPr>
            <a:xfrm>
              <a:off x="4132875" y="3428300"/>
              <a:ext cx="18050" cy="194875"/>
            </a:xfrm>
            <a:custGeom>
              <a:avLst/>
              <a:gdLst/>
              <a:ahLst/>
              <a:cxnLst/>
              <a:rect l="l" t="t" r="r" b="b"/>
              <a:pathLst>
                <a:path w="722" h="7795" extrusionOk="0">
                  <a:moveTo>
                    <a:pt x="361" y="1"/>
                  </a:moveTo>
                  <a:cubicBezTo>
                    <a:pt x="181" y="1"/>
                    <a:pt x="1" y="117"/>
                    <a:pt x="1" y="350"/>
                  </a:cubicBezTo>
                  <a:lnTo>
                    <a:pt x="1" y="4444"/>
                  </a:lnTo>
                  <a:cubicBezTo>
                    <a:pt x="1" y="4677"/>
                    <a:pt x="181" y="4793"/>
                    <a:pt x="361" y="4793"/>
                  </a:cubicBezTo>
                  <a:cubicBezTo>
                    <a:pt x="542" y="4793"/>
                    <a:pt x="722" y="4677"/>
                    <a:pt x="722" y="4444"/>
                  </a:cubicBezTo>
                  <a:lnTo>
                    <a:pt x="722" y="350"/>
                  </a:lnTo>
                  <a:cubicBezTo>
                    <a:pt x="722" y="117"/>
                    <a:pt x="542" y="1"/>
                    <a:pt x="361" y="1"/>
                  </a:cubicBezTo>
                  <a:close/>
                  <a:moveTo>
                    <a:pt x="350" y="6073"/>
                  </a:moveTo>
                  <a:lnTo>
                    <a:pt x="350" y="6096"/>
                  </a:lnTo>
                  <a:cubicBezTo>
                    <a:pt x="164" y="6096"/>
                    <a:pt x="1" y="6236"/>
                    <a:pt x="1" y="6445"/>
                  </a:cubicBezTo>
                  <a:lnTo>
                    <a:pt x="1" y="7445"/>
                  </a:lnTo>
                  <a:cubicBezTo>
                    <a:pt x="1" y="7678"/>
                    <a:pt x="181" y="7794"/>
                    <a:pt x="361" y="7794"/>
                  </a:cubicBezTo>
                  <a:cubicBezTo>
                    <a:pt x="542" y="7794"/>
                    <a:pt x="722" y="7678"/>
                    <a:pt x="722" y="7445"/>
                  </a:cubicBezTo>
                  <a:lnTo>
                    <a:pt x="722" y="6422"/>
                  </a:lnTo>
                  <a:cubicBezTo>
                    <a:pt x="722" y="6236"/>
                    <a:pt x="559" y="6073"/>
                    <a:pt x="350" y="6073"/>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6" name="Google Shape;5416;p118"/>
            <p:cNvSpPr/>
            <p:nvPr/>
          </p:nvSpPr>
          <p:spPr>
            <a:xfrm>
              <a:off x="4422525" y="3541675"/>
              <a:ext cx="23275" cy="85575"/>
            </a:xfrm>
            <a:custGeom>
              <a:avLst/>
              <a:gdLst/>
              <a:ahLst/>
              <a:cxnLst/>
              <a:rect l="l" t="t" r="r" b="b"/>
              <a:pathLst>
                <a:path w="931" h="3423" extrusionOk="0">
                  <a:moveTo>
                    <a:pt x="343" y="1"/>
                  </a:moveTo>
                  <a:cubicBezTo>
                    <a:pt x="330" y="1"/>
                    <a:pt x="316" y="1"/>
                    <a:pt x="303" y="2"/>
                  </a:cubicBezTo>
                  <a:lnTo>
                    <a:pt x="0" y="2"/>
                  </a:lnTo>
                  <a:lnTo>
                    <a:pt x="0" y="3422"/>
                  </a:lnTo>
                  <a:lnTo>
                    <a:pt x="465" y="2957"/>
                  </a:lnTo>
                  <a:lnTo>
                    <a:pt x="931" y="3422"/>
                  </a:lnTo>
                  <a:lnTo>
                    <a:pt x="931" y="607"/>
                  </a:lnTo>
                  <a:cubicBezTo>
                    <a:pt x="931" y="272"/>
                    <a:pt x="673" y="1"/>
                    <a:pt x="3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7" name="Google Shape;5417;p118"/>
            <p:cNvSpPr/>
            <p:nvPr/>
          </p:nvSpPr>
          <p:spPr>
            <a:xfrm>
              <a:off x="4422525" y="3580550"/>
              <a:ext cx="23275" cy="46700"/>
            </a:xfrm>
            <a:custGeom>
              <a:avLst/>
              <a:gdLst/>
              <a:ahLst/>
              <a:cxnLst/>
              <a:rect l="l" t="t" r="r" b="b"/>
              <a:pathLst>
                <a:path w="931" h="1868" extrusionOk="0">
                  <a:moveTo>
                    <a:pt x="465" y="0"/>
                  </a:moveTo>
                  <a:cubicBezTo>
                    <a:pt x="233" y="0"/>
                    <a:pt x="0" y="157"/>
                    <a:pt x="0" y="471"/>
                  </a:cubicBezTo>
                  <a:lnTo>
                    <a:pt x="0" y="1867"/>
                  </a:lnTo>
                  <a:lnTo>
                    <a:pt x="465" y="1379"/>
                  </a:lnTo>
                  <a:lnTo>
                    <a:pt x="931" y="1867"/>
                  </a:lnTo>
                  <a:lnTo>
                    <a:pt x="931" y="471"/>
                  </a:lnTo>
                  <a:cubicBezTo>
                    <a:pt x="931" y="157"/>
                    <a:pt x="698" y="0"/>
                    <a:pt x="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8" name="Google Shape;5418;p118"/>
            <p:cNvSpPr/>
            <p:nvPr/>
          </p:nvSpPr>
          <p:spPr>
            <a:xfrm>
              <a:off x="4043900" y="3358525"/>
              <a:ext cx="72725" cy="205900"/>
            </a:xfrm>
            <a:custGeom>
              <a:avLst/>
              <a:gdLst/>
              <a:ahLst/>
              <a:cxnLst/>
              <a:rect l="l" t="t" r="r" b="b"/>
              <a:pathLst>
                <a:path w="2909" h="8236" extrusionOk="0">
                  <a:moveTo>
                    <a:pt x="2908" y="0"/>
                  </a:moveTo>
                  <a:cubicBezTo>
                    <a:pt x="1815" y="512"/>
                    <a:pt x="815" y="1210"/>
                    <a:pt x="0" y="2094"/>
                  </a:cubicBezTo>
                  <a:lnTo>
                    <a:pt x="0" y="8236"/>
                  </a:lnTo>
                  <a:lnTo>
                    <a:pt x="2908" y="8236"/>
                  </a:lnTo>
                  <a:lnTo>
                    <a:pt x="2908" y="0"/>
                  </a:ln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19" name="Google Shape;5419;p118"/>
            <p:cNvSpPr/>
            <p:nvPr/>
          </p:nvSpPr>
          <p:spPr>
            <a:xfrm>
              <a:off x="4042150" y="3493450"/>
              <a:ext cx="384475" cy="311750"/>
            </a:xfrm>
            <a:custGeom>
              <a:avLst/>
              <a:gdLst/>
              <a:ahLst/>
              <a:cxnLst/>
              <a:rect l="l" t="t" r="r" b="b"/>
              <a:pathLst>
                <a:path w="15379" h="12470" extrusionOk="0">
                  <a:moveTo>
                    <a:pt x="12144" y="0"/>
                  </a:moveTo>
                  <a:cubicBezTo>
                    <a:pt x="11888" y="0"/>
                    <a:pt x="11633" y="93"/>
                    <a:pt x="11446" y="256"/>
                  </a:cubicBezTo>
                  <a:cubicBezTo>
                    <a:pt x="11237" y="442"/>
                    <a:pt x="10958" y="559"/>
                    <a:pt x="10679" y="559"/>
                  </a:cubicBezTo>
                  <a:lnTo>
                    <a:pt x="10632" y="559"/>
                  </a:lnTo>
                  <a:cubicBezTo>
                    <a:pt x="8306" y="559"/>
                    <a:pt x="6445" y="2443"/>
                    <a:pt x="6445" y="4746"/>
                  </a:cubicBezTo>
                  <a:lnTo>
                    <a:pt x="6445" y="7747"/>
                  </a:lnTo>
                  <a:cubicBezTo>
                    <a:pt x="6468" y="8711"/>
                    <a:pt x="5699" y="9516"/>
                    <a:pt x="4741" y="9516"/>
                  </a:cubicBezTo>
                  <a:cubicBezTo>
                    <a:pt x="4727" y="9516"/>
                    <a:pt x="4714" y="9516"/>
                    <a:pt x="4700" y="9515"/>
                  </a:cubicBezTo>
                  <a:cubicBezTo>
                    <a:pt x="3700" y="9515"/>
                    <a:pt x="2932" y="8678"/>
                    <a:pt x="2978" y="7701"/>
                  </a:cubicBezTo>
                  <a:lnTo>
                    <a:pt x="2978" y="1466"/>
                  </a:lnTo>
                  <a:cubicBezTo>
                    <a:pt x="2978" y="501"/>
                    <a:pt x="2251" y="18"/>
                    <a:pt x="1524" y="18"/>
                  </a:cubicBezTo>
                  <a:cubicBezTo>
                    <a:pt x="797" y="18"/>
                    <a:pt x="70" y="501"/>
                    <a:pt x="70" y="1466"/>
                  </a:cubicBezTo>
                  <a:lnTo>
                    <a:pt x="70" y="7677"/>
                  </a:lnTo>
                  <a:cubicBezTo>
                    <a:pt x="1" y="10283"/>
                    <a:pt x="2071" y="12447"/>
                    <a:pt x="4677" y="12470"/>
                  </a:cubicBezTo>
                  <a:cubicBezTo>
                    <a:pt x="7282" y="12470"/>
                    <a:pt x="9399" y="10330"/>
                    <a:pt x="9353" y="7747"/>
                  </a:cubicBezTo>
                  <a:lnTo>
                    <a:pt x="9353" y="4746"/>
                  </a:lnTo>
                  <a:cubicBezTo>
                    <a:pt x="9353" y="4048"/>
                    <a:pt x="9911" y="3467"/>
                    <a:pt x="10632" y="3467"/>
                  </a:cubicBezTo>
                  <a:lnTo>
                    <a:pt x="10679" y="3467"/>
                  </a:lnTo>
                  <a:cubicBezTo>
                    <a:pt x="10958" y="3467"/>
                    <a:pt x="11214" y="3560"/>
                    <a:pt x="11423" y="3746"/>
                  </a:cubicBezTo>
                  <a:cubicBezTo>
                    <a:pt x="11611" y="3913"/>
                    <a:pt x="11837" y="4005"/>
                    <a:pt x="12067" y="4005"/>
                  </a:cubicBezTo>
                  <a:cubicBezTo>
                    <a:pt x="12093" y="4005"/>
                    <a:pt x="12118" y="4004"/>
                    <a:pt x="12144" y="4002"/>
                  </a:cubicBezTo>
                  <a:lnTo>
                    <a:pt x="13377" y="4002"/>
                  </a:lnTo>
                  <a:cubicBezTo>
                    <a:pt x="14471" y="4002"/>
                    <a:pt x="15378" y="3118"/>
                    <a:pt x="15378" y="2001"/>
                  </a:cubicBezTo>
                  <a:cubicBezTo>
                    <a:pt x="15378" y="908"/>
                    <a:pt x="14471" y="0"/>
                    <a:pt x="13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20" name="Google Shape;5420;p118"/>
            <p:cNvSpPr/>
            <p:nvPr/>
          </p:nvSpPr>
          <p:spPr>
            <a:xfrm>
              <a:off x="4352725" y="3494025"/>
              <a:ext cx="77375" cy="99475"/>
            </a:xfrm>
            <a:custGeom>
              <a:avLst/>
              <a:gdLst/>
              <a:ahLst/>
              <a:cxnLst/>
              <a:rect l="l" t="t" r="r" b="b"/>
              <a:pathLst>
                <a:path w="3095" h="3979" extrusionOk="0">
                  <a:moveTo>
                    <a:pt x="1094" y="1"/>
                  </a:moveTo>
                  <a:cubicBezTo>
                    <a:pt x="489" y="1"/>
                    <a:pt x="1" y="489"/>
                    <a:pt x="1" y="1071"/>
                  </a:cubicBezTo>
                  <a:lnTo>
                    <a:pt x="1" y="2909"/>
                  </a:lnTo>
                  <a:cubicBezTo>
                    <a:pt x="1" y="3514"/>
                    <a:pt x="489" y="3979"/>
                    <a:pt x="1094" y="3979"/>
                  </a:cubicBezTo>
                  <a:cubicBezTo>
                    <a:pt x="2207" y="3979"/>
                    <a:pt x="3088" y="3101"/>
                    <a:pt x="3095" y="1990"/>
                  </a:cubicBezTo>
                  <a:lnTo>
                    <a:pt x="3095" y="1990"/>
                  </a:lnTo>
                  <a:cubicBezTo>
                    <a:pt x="3095" y="1994"/>
                    <a:pt x="3095" y="1997"/>
                    <a:pt x="3095" y="2001"/>
                  </a:cubicBezTo>
                  <a:lnTo>
                    <a:pt x="3095" y="1978"/>
                  </a:lnTo>
                  <a:cubicBezTo>
                    <a:pt x="3095" y="1982"/>
                    <a:pt x="3095" y="1986"/>
                    <a:pt x="3095" y="1990"/>
                  </a:cubicBezTo>
                  <a:cubicBezTo>
                    <a:pt x="3088" y="879"/>
                    <a:pt x="2207" y="1"/>
                    <a:pt x="1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21" name="Google Shape;5421;p118"/>
            <p:cNvSpPr/>
            <p:nvPr/>
          </p:nvSpPr>
          <p:spPr>
            <a:xfrm>
              <a:off x="4043900" y="3392250"/>
              <a:ext cx="291975" cy="406550"/>
            </a:xfrm>
            <a:custGeom>
              <a:avLst/>
              <a:gdLst/>
              <a:ahLst/>
              <a:cxnLst/>
              <a:rect l="l" t="t" r="r" b="b"/>
              <a:pathLst>
                <a:path w="11679" h="16262" extrusionOk="0">
                  <a:moveTo>
                    <a:pt x="2908" y="1"/>
                  </a:moveTo>
                  <a:cubicBezTo>
                    <a:pt x="1955" y="1"/>
                    <a:pt x="1187" y="768"/>
                    <a:pt x="1187" y="1722"/>
                  </a:cubicBezTo>
                  <a:cubicBezTo>
                    <a:pt x="1187" y="2676"/>
                    <a:pt x="1955" y="3444"/>
                    <a:pt x="2908" y="3444"/>
                  </a:cubicBezTo>
                  <a:lnTo>
                    <a:pt x="2908" y="1"/>
                  </a:lnTo>
                  <a:close/>
                  <a:moveTo>
                    <a:pt x="11423" y="4258"/>
                  </a:moveTo>
                  <a:lnTo>
                    <a:pt x="11353" y="4328"/>
                  </a:lnTo>
                  <a:cubicBezTo>
                    <a:pt x="11144" y="4490"/>
                    <a:pt x="10888" y="4607"/>
                    <a:pt x="10609" y="4607"/>
                  </a:cubicBezTo>
                  <a:lnTo>
                    <a:pt x="10562" y="4607"/>
                  </a:lnTo>
                  <a:cubicBezTo>
                    <a:pt x="9701" y="4607"/>
                    <a:pt x="8864" y="4863"/>
                    <a:pt x="8166" y="5374"/>
                  </a:cubicBezTo>
                  <a:cubicBezTo>
                    <a:pt x="8426" y="6061"/>
                    <a:pt x="9086" y="6481"/>
                    <a:pt x="9779" y="6481"/>
                  </a:cubicBezTo>
                  <a:cubicBezTo>
                    <a:pt x="9955" y="6481"/>
                    <a:pt x="10132" y="6454"/>
                    <a:pt x="10306" y="6398"/>
                  </a:cubicBezTo>
                  <a:cubicBezTo>
                    <a:pt x="11190" y="6096"/>
                    <a:pt x="11679" y="5165"/>
                    <a:pt x="11423" y="4281"/>
                  </a:cubicBezTo>
                  <a:lnTo>
                    <a:pt x="11423" y="4258"/>
                  </a:lnTo>
                  <a:close/>
                  <a:moveTo>
                    <a:pt x="0" y="5514"/>
                  </a:moveTo>
                  <a:lnTo>
                    <a:pt x="0" y="8957"/>
                  </a:lnTo>
                  <a:cubicBezTo>
                    <a:pt x="954" y="8957"/>
                    <a:pt x="1722" y="8189"/>
                    <a:pt x="1722" y="7236"/>
                  </a:cubicBezTo>
                  <a:cubicBezTo>
                    <a:pt x="1722" y="6282"/>
                    <a:pt x="954" y="5514"/>
                    <a:pt x="0" y="5514"/>
                  </a:cubicBezTo>
                  <a:close/>
                  <a:moveTo>
                    <a:pt x="6607" y="7375"/>
                  </a:moveTo>
                  <a:cubicBezTo>
                    <a:pt x="6444" y="7817"/>
                    <a:pt x="6351" y="8306"/>
                    <a:pt x="6351" y="8794"/>
                  </a:cubicBezTo>
                  <a:lnTo>
                    <a:pt x="6351" y="10818"/>
                  </a:lnTo>
                  <a:lnTo>
                    <a:pt x="6491" y="10818"/>
                  </a:lnTo>
                  <a:cubicBezTo>
                    <a:pt x="7445" y="10818"/>
                    <a:pt x="8213" y="10050"/>
                    <a:pt x="8213" y="9097"/>
                  </a:cubicBezTo>
                  <a:cubicBezTo>
                    <a:pt x="8213" y="8189"/>
                    <a:pt x="7515" y="7445"/>
                    <a:pt x="6607" y="7375"/>
                  </a:cubicBezTo>
                  <a:close/>
                  <a:moveTo>
                    <a:pt x="2908" y="9539"/>
                  </a:moveTo>
                  <a:cubicBezTo>
                    <a:pt x="1958" y="9539"/>
                    <a:pt x="1193" y="10300"/>
                    <a:pt x="1187" y="11272"/>
                  </a:cubicBezTo>
                  <a:lnTo>
                    <a:pt x="1187" y="11272"/>
                  </a:lnTo>
                  <a:cubicBezTo>
                    <a:pt x="1187" y="11268"/>
                    <a:pt x="1187" y="11264"/>
                    <a:pt x="1187" y="11260"/>
                  </a:cubicBezTo>
                  <a:lnTo>
                    <a:pt x="1187" y="11283"/>
                  </a:lnTo>
                  <a:cubicBezTo>
                    <a:pt x="1187" y="11280"/>
                    <a:pt x="1187" y="11276"/>
                    <a:pt x="1187" y="11272"/>
                  </a:cubicBezTo>
                  <a:lnTo>
                    <a:pt x="1187" y="11272"/>
                  </a:lnTo>
                  <a:cubicBezTo>
                    <a:pt x="1193" y="12253"/>
                    <a:pt x="1993" y="12990"/>
                    <a:pt x="2915" y="12990"/>
                  </a:cubicBezTo>
                  <a:cubicBezTo>
                    <a:pt x="3058" y="12990"/>
                    <a:pt x="3204" y="12973"/>
                    <a:pt x="3350" y="12935"/>
                  </a:cubicBezTo>
                  <a:cubicBezTo>
                    <a:pt x="3071" y="12609"/>
                    <a:pt x="2908" y="12191"/>
                    <a:pt x="2908" y="11772"/>
                  </a:cubicBezTo>
                  <a:lnTo>
                    <a:pt x="2908" y="9539"/>
                  </a:lnTo>
                  <a:close/>
                  <a:moveTo>
                    <a:pt x="1861" y="13678"/>
                  </a:moveTo>
                  <a:cubicBezTo>
                    <a:pt x="1419" y="13678"/>
                    <a:pt x="984" y="13882"/>
                    <a:pt x="675" y="14191"/>
                  </a:cubicBezTo>
                  <a:cubicBezTo>
                    <a:pt x="1303" y="15192"/>
                    <a:pt x="2280" y="15936"/>
                    <a:pt x="3420" y="16262"/>
                  </a:cubicBezTo>
                  <a:cubicBezTo>
                    <a:pt x="4095" y="15099"/>
                    <a:pt x="3257" y="13680"/>
                    <a:pt x="1931" y="13680"/>
                  </a:cubicBezTo>
                  <a:cubicBezTo>
                    <a:pt x="1908" y="13678"/>
                    <a:pt x="1884" y="13678"/>
                    <a:pt x="1861" y="13678"/>
                  </a:cubicBezTo>
                  <a:close/>
                  <a:moveTo>
                    <a:pt x="7389" y="13647"/>
                  </a:moveTo>
                  <a:cubicBezTo>
                    <a:pt x="6202" y="13647"/>
                    <a:pt x="5123" y="14955"/>
                    <a:pt x="5863" y="16262"/>
                  </a:cubicBezTo>
                  <a:cubicBezTo>
                    <a:pt x="7003" y="15936"/>
                    <a:pt x="7980" y="15192"/>
                    <a:pt x="8608" y="14191"/>
                  </a:cubicBezTo>
                  <a:cubicBezTo>
                    <a:pt x="8238" y="13810"/>
                    <a:pt x="7807" y="13647"/>
                    <a:pt x="7389" y="13647"/>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22" name="Google Shape;5422;p118"/>
            <p:cNvSpPr/>
            <p:nvPr/>
          </p:nvSpPr>
          <p:spPr>
            <a:xfrm>
              <a:off x="4043900" y="3416675"/>
              <a:ext cx="265550" cy="372825"/>
            </a:xfrm>
            <a:custGeom>
              <a:avLst/>
              <a:gdLst/>
              <a:ahLst/>
              <a:cxnLst/>
              <a:rect l="l" t="t" r="r" b="b"/>
              <a:pathLst>
                <a:path w="10622" h="14913" extrusionOk="0">
                  <a:moveTo>
                    <a:pt x="2908" y="1"/>
                  </a:moveTo>
                  <a:cubicBezTo>
                    <a:pt x="1908" y="1"/>
                    <a:pt x="1908" y="1489"/>
                    <a:pt x="2908" y="1489"/>
                  </a:cubicBezTo>
                  <a:lnTo>
                    <a:pt x="2908" y="1"/>
                  </a:lnTo>
                  <a:close/>
                  <a:moveTo>
                    <a:pt x="10516" y="3630"/>
                  </a:moveTo>
                  <a:cubicBezTo>
                    <a:pt x="10004" y="3630"/>
                    <a:pt x="9515" y="3723"/>
                    <a:pt x="9050" y="3909"/>
                  </a:cubicBezTo>
                  <a:cubicBezTo>
                    <a:pt x="9130" y="4329"/>
                    <a:pt x="9447" y="4517"/>
                    <a:pt x="9767" y="4517"/>
                  </a:cubicBezTo>
                  <a:cubicBezTo>
                    <a:pt x="10191" y="4517"/>
                    <a:pt x="10622" y="4187"/>
                    <a:pt x="10516" y="3630"/>
                  </a:cubicBezTo>
                  <a:close/>
                  <a:moveTo>
                    <a:pt x="0" y="5514"/>
                  </a:moveTo>
                  <a:lnTo>
                    <a:pt x="0" y="7003"/>
                  </a:lnTo>
                  <a:cubicBezTo>
                    <a:pt x="1001" y="7003"/>
                    <a:pt x="1001" y="5514"/>
                    <a:pt x="0" y="5514"/>
                  </a:cubicBezTo>
                  <a:close/>
                  <a:moveTo>
                    <a:pt x="6398" y="7375"/>
                  </a:moveTo>
                  <a:cubicBezTo>
                    <a:pt x="6375" y="7538"/>
                    <a:pt x="6375" y="7678"/>
                    <a:pt x="6375" y="7840"/>
                  </a:cubicBezTo>
                  <a:lnTo>
                    <a:pt x="6375" y="8864"/>
                  </a:lnTo>
                  <a:lnTo>
                    <a:pt x="6491" y="8864"/>
                  </a:lnTo>
                  <a:lnTo>
                    <a:pt x="6491" y="8887"/>
                  </a:lnTo>
                  <a:cubicBezTo>
                    <a:pt x="7491" y="8887"/>
                    <a:pt x="7491" y="7375"/>
                    <a:pt x="6491" y="7375"/>
                  </a:cubicBezTo>
                  <a:close/>
                  <a:moveTo>
                    <a:pt x="2908" y="9539"/>
                  </a:moveTo>
                  <a:cubicBezTo>
                    <a:pt x="1908" y="9539"/>
                    <a:pt x="1908" y="11028"/>
                    <a:pt x="2908" y="11028"/>
                  </a:cubicBezTo>
                  <a:lnTo>
                    <a:pt x="2932" y="11028"/>
                  </a:lnTo>
                  <a:cubicBezTo>
                    <a:pt x="2908" y="10958"/>
                    <a:pt x="2908" y="10865"/>
                    <a:pt x="2908" y="10795"/>
                  </a:cubicBezTo>
                  <a:lnTo>
                    <a:pt x="2908" y="9539"/>
                  </a:lnTo>
                  <a:close/>
                  <a:moveTo>
                    <a:pt x="1931" y="13680"/>
                  </a:moveTo>
                  <a:cubicBezTo>
                    <a:pt x="1675" y="13680"/>
                    <a:pt x="1443" y="13796"/>
                    <a:pt x="1303" y="14005"/>
                  </a:cubicBezTo>
                  <a:cubicBezTo>
                    <a:pt x="1652" y="14378"/>
                    <a:pt x="2048" y="14680"/>
                    <a:pt x="2490" y="14913"/>
                  </a:cubicBezTo>
                  <a:cubicBezTo>
                    <a:pt x="2908" y="14424"/>
                    <a:pt x="2559" y="13680"/>
                    <a:pt x="1931" y="13680"/>
                  </a:cubicBezTo>
                  <a:close/>
                  <a:moveTo>
                    <a:pt x="7352" y="13680"/>
                  </a:moveTo>
                  <a:cubicBezTo>
                    <a:pt x="6724" y="13680"/>
                    <a:pt x="6375" y="14424"/>
                    <a:pt x="6793" y="14913"/>
                  </a:cubicBezTo>
                  <a:cubicBezTo>
                    <a:pt x="7235" y="14680"/>
                    <a:pt x="7631" y="14378"/>
                    <a:pt x="7980" y="14005"/>
                  </a:cubicBezTo>
                  <a:cubicBezTo>
                    <a:pt x="7840" y="13796"/>
                    <a:pt x="7608" y="13680"/>
                    <a:pt x="7352" y="136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23" name="Google Shape;5423;p118"/>
            <p:cNvSpPr/>
            <p:nvPr/>
          </p:nvSpPr>
          <p:spPr>
            <a:xfrm>
              <a:off x="4340500" y="3516300"/>
              <a:ext cx="24475" cy="54925"/>
            </a:xfrm>
            <a:custGeom>
              <a:avLst/>
              <a:gdLst/>
              <a:ahLst/>
              <a:cxnLst/>
              <a:rect l="l" t="t" r="r" b="b"/>
              <a:pathLst>
                <a:path w="979" h="2197" extrusionOk="0">
                  <a:moveTo>
                    <a:pt x="492" y="1"/>
                  </a:moveTo>
                  <a:cubicBezTo>
                    <a:pt x="310" y="1"/>
                    <a:pt x="141" y="146"/>
                    <a:pt x="141" y="366"/>
                  </a:cubicBezTo>
                  <a:cubicBezTo>
                    <a:pt x="141" y="575"/>
                    <a:pt x="280" y="738"/>
                    <a:pt x="490" y="738"/>
                  </a:cubicBezTo>
                  <a:cubicBezTo>
                    <a:pt x="815" y="738"/>
                    <a:pt x="978" y="343"/>
                    <a:pt x="745" y="110"/>
                  </a:cubicBezTo>
                  <a:cubicBezTo>
                    <a:pt x="670" y="34"/>
                    <a:pt x="579" y="1"/>
                    <a:pt x="492" y="1"/>
                  </a:cubicBezTo>
                  <a:close/>
                  <a:moveTo>
                    <a:pt x="490" y="1459"/>
                  </a:moveTo>
                  <a:cubicBezTo>
                    <a:pt x="164" y="1459"/>
                    <a:pt x="1" y="1855"/>
                    <a:pt x="234" y="2087"/>
                  </a:cubicBezTo>
                  <a:cubicBezTo>
                    <a:pt x="309" y="2163"/>
                    <a:pt x="402" y="2197"/>
                    <a:pt x="493" y="2197"/>
                  </a:cubicBezTo>
                  <a:cubicBezTo>
                    <a:pt x="682" y="2197"/>
                    <a:pt x="862" y="2051"/>
                    <a:pt x="862" y="1832"/>
                  </a:cubicBezTo>
                  <a:cubicBezTo>
                    <a:pt x="862" y="1622"/>
                    <a:pt x="699" y="1459"/>
                    <a:pt x="490" y="1459"/>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5424" name="Google Shape;5424;p118"/>
          <p:cNvGrpSpPr/>
          <p:nvPr/>
        </p:nvGrpSpPr>
        <p:grpSpPr>
          <a:xfrm>
            <a:off x="4496811" y="3081256"/>
            <a:ext cx="530354" cy="530629"/>
            <a:chOff x="4702850" y="1181625"/>
            <a:chExt cx="483900" cy="484150"/>
          </a:xfrm>
        </p:grpSpPr>
        <p:sp>
          <p:nvSpPr>
            <p:cNvPr id="5425" name="Google Shape;5425;p118"/>
            <p:cNvSpPr/>
            <p:nvPr/>
          </p:nvSpPr>
          <p:spPr>
            <a:xfrm>
              <a:off x="4702850" y="1181625"/>
              <a:ext cx="483325" cy="465225"/>
            </a:xfrm>
            <a:custGeom>
              <a:avLst/>
              <a:gdLst/>
              <a:ahLst/>
              <a:cxnLst/>
              <a:rect l="l" t="t" r="r" b="b"/>
              <a:pathLst>
                <a:path w="19333" h="18609" extrusionOk="0">
                  <a:moveTo>
                    <a:pt x="10027" y="0"/>
                  </a:moveTo>
                  <a:cubicBezTo>
                    <a:pt x="6282" y="0"/>
                    <a:pt x="2885" y="2257"/>
                    <a:pt x="1443" y="5746"/>
                  </a:cubicBezTo>
                  <a:cubicBezTo>
                    <a:pt x="0" y="9212"/>
                    <a:pt x="791" y="13214"/>
                    <a:pt x="3467" y="15889"/>
                  </a:cubicBezTo>
                  <a:cubicBezTo>
                    <a:pt x="5245" y="17667"/>
                    <a:pt x="7629" y="18609"/>
                    <a:pt x="10059" y="18609"/>
                  </a:cubicBezTo>
                  <a:cubicBezTo>
                    <a:pt x="11254" y="18609"/>
                    <a:pt x="12459" y="18381"/>
                    <a:pt x="13610" y="17913"/>
                  </a:cubicBezTo>
                  <a:cubicBezTo>
                    <a:pt x="17076" y="16471"/>
                    <a:pt x="19333" y="13074"/>
                    <a:pt x="19333" y="9306"/>
                  </a:cubicBezTo>
                  <a:cubicBezTo>
                    <a:pt x="19333" y="4164"/>
                    <a:pt x="15168" y="0"/>
                    <a:pt x="10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26" name="Google Shape;5426;p118"/>
            <p:cNvSpPr/>
            <p:nvPr/>
          </p:nvSpPr>
          <p:spPr>
            <a:xfrm>
              <a:off x="4734250" y="1281650"/>
              <a:ext cx="350725" cy="300250"/>
            </a:xfrm>
            <a:custGeom>
              <a:avLst/>
              <a:gdLst/>
              <a:ahLst/>
              <a:cxnLst/>
              <a:rect l="l" t="t" r="r" b="b"/>
              <a:pathLst>
                <a:path w="14029" h="12010" extrusionOk="0">
                  <a:moveTo>
                    <a:pt x="8027" y="0"/>
                  </a:moveTo>
                  <a:cubicBezTo>
                    <a:pt x="2676" y="0"/>
                    <a:pt x="1" y="6468"/>
                    <a:pt x="3769" y="10236"/>
                  </a:cubicBezTo>
                  <a:cubicBezTo>
                    <a:pt x="4995" y="11462"/>
                    <a:pt x="6500" y="12010"/>
                    <a:pt x="7975" y="12010"/>
                  </a:cubicBezTo>
                  <a:cubicBezTo>
                    <a:pt x="11064" y="12010"/>
                    <a:pt x="14021" y="9608"/>
                    <a:pt x="14005" y="6002"/>
                  </a:cubicBezTo>
                  <a:lnTo>
                    <a:pt x="14029" y="6002"/>
                  </a:lnTo>
                  <a:cubicBezTo>
                    <a:pt x="14029" y="2676"/>
                    <a:pt x="11330" y="0"/>
                    <a:pt x="8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27" name="Google Shape;5427;p118"/>
            <p:cNvSpPr/>
            <p:nvPr/>
          </p:nvSpPr>
          <p:spPr>
            <a:xfrm>
              <a:off x="4825575" y="1445075"/>
              <a:ext cx="227425" cy="145425"/>
            </a:xfrm>
            <a:custGeom>
              <a:avLst/>
              <a:gdLst/>
              <a:ahLst/>
              <a:cxnLst/>
              <a:rect l="l" t="t" r="r" b="b"/>
              <a:pathLst>
                <a:path w="9097" h="5817" extrusionOk="0">
                  <a:moveTo>
                    <a:pt x="8375" y="0"/>
                  </a:moveTo>
                  <a:lnTo>
                    <a:pt x="8375" y="4002"/>
                  </a:lnTo>
                  <a:lnTo>
                    <a:pt x="9096" y="4002"/>
                  </a:lnTo>
                  <a:lnTo>
                    <a:pt x="9096" y="0"/>
                  </a:lnTo>
                  <a:close/>
                  <a:moveTo>
                    <a:pt x="0" y="1815"/>
                  </a:moveTo>
                  <a:lnTo>
                    <a:pt x="0" y="5816"/>
                  </a:lnTo>
                  <a:lnTo>
                    <a:pt x="721" y="5816"/>
                  </a:lnTo>
                  <a:lnTo>
                    <a:pt x="721" y="1815"/>
                  </a:lnTo>
                  <a:close/>
                </a:path>
              </a:pathLst>
            </a:custGeom>
            <a:solidFill>
              <a:srgbClr val="B9801B"/>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28" name="Google Shape;5428;p118"/>
            <p:cNvSpPr/>
            <p:nvPr/>
          </p:nvSpPr>
          <p:spPr>
            <a:xfrm>
              <a:off x="4742400" y="1390400"/>
              <a:ext cx="387950" cy="106450"/>
            </a:xfrm>
            <a:custGeom>
              <a:avLst/>
              <a:gdLst/>
              <a:ahLst/>
              <a:cxnLst/>
              <a:rect l="l" t="t" r="r" b="b"/>
              <a:pathLst>
                <a:path w="15518" h="4258" extrusionOk="0">
                  <a:moveTo>
                    <a:pt x="11051" y="1"/>
                  </a:moveTo>
                  <a:cubicBezTo>
                    <a:pt x="10795" y="1"/>
                    <a:pt x="10539" y="164"/>
                    <a:pt x="10446" y="419"/>
                  </a:cubicBezTo>
                  <a:lnTo>
                    <a:pt x="9980" y="419"/>
                  </a:lnTo>
                  <a:cubicBezTo>
                    <a:pt x="9608" y="419"/>
                    <a:pt x="9306" y="722"/>
                    <a:pt x="9306" y="1094"/>
                  </a:cubicBezTo>
                  <a:lnTo>
                    <a:pt x="9283" y="1094"/>
                  </a:lnTo>
                  <a:cubicBezTo>
                    <a:pt x="8375" y="1094"/>
                    <a:pt x="8375" y="2443"/>
                    <a:pt x="9283" y="2443"/>
                  </a:cubicBezTo>
                  <a:lnTo>
                    <a:pt x="14819" y="2443"/>
                  </a:lnTo>
                  <a:cubicBezTo>
                    <a:pt x="15215" y="2443"/>
                    <a:pt x="15494" y="2141"/>
                    <a:pt x="15494" y="1769"/>
                  </a:cubicBezTo>
                  <a:lnTo>
                    <a:pt x="15517" y="1769"/>
                  </a:lnTo>
                  <a:cubicBezTo>
                    <a:pt x="15517" y="1397"/>
                    <a:pt x="15215" y="1094"/>
                    <a:pt x="14843" y="1094"/>
                  </a:cubicBezTo>
                  <a:lnTo>
                    <a:pt x="14819" y="1094"/>
                  </a:lnTo>
                  <a:cubicBezTo>
                    <a:pt x="14610" y="1094"/>
                    <a:pt x="14424" y="908"/>
                    <a:pt x="14447" y="675"/>
                  </a:cubicBezTo>
                  <a:cubicBezTo>
                    <a:pt x="14447" y="303"/>
                    <a:pt x="14145" y="1"/>
                    <a:pt x="13749" y="1"/>
                  </a:cubicBezTo>
                  <a:close/>
                  <a:moveTo>
                    <a:pt x="1978" y="1839"/>
                  </a:moveTo>
                  <a:cubicBezTo>
                    <a:pt x="1606" y="1839"/>
                    <a:pt x="1303" y="2141"/>
                    <a:pt x="1303" y="2513"/>
                  </a:cubicBezTo>
                  <a:cubicBezTo>
                    <a:pt x="1303" y="2723"/>
                    <a:pt x="1140" y="2909"/>
                    <a:pt x="908" y="2909"/>
                  </a:cubicBezTo>
                  <a:cubicBezTo>
                    <a:pt x="0" y="2909"/>
                    <a:pt x="0" y="4258"/>
                    <a:pt x="908" y="4258"/>
                  </a:cubicBezTo>
                  <a:lnTo>
                    <a:pt x="6468" y="4258"/>
                  </a:lnTo>
                  <a:cubicBezTo>
                    <a:pt x="7375" y="4258"/>
                    <a:pt x="7375" y="2909"/>
                    <a:pt x="6468" y="2909"/>
                  </a:cubicBezTo>
                  <a:lnTo>
                    <a:pt x="6444" y="2909"/>
                  </a:lnTo>
                  <a:cubicBezTo>
                    <a:pt x="6444" y="2536"/>
                    <a:pt x="6142" y="2234"/>
                    <a:pt x="5770" y="2234"/>
                  </a:cubicBezTo>
                  <a:lnTo>
                    <a:pt x="5304" y="2234"/>
                  </a:lnTo>
                  <a:cubicBezTo>
                    <a:pt x="5188" y="1978"/>
                    <a:pt x="4956" y="1839"/>
                    <a:pt x="4676" y="1839"/>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29" name="Google Shape;5429;p118"/>
            <p:cNvSpPr/>
            <p:nvPr/>
          </p:nvSpPr>
          <p:spPr>
            <a:xfrm>
              <a:off x="4736000" y="1404375"/>
              <a:ext cx="401900" cy="77375"/>
            </a:xfrm>
            <a:custGeom>
              <a:avLst/>
              <a:gdLst/>
              <a:ahLst/>
              <a:cxnLst/>
              <a:rect l="l" t="t" r="r" b="b"/>
              <a:pathLst>
                <a:path w="16076" h="3095" extrusionOk="0">
                  <a:moveTo>
                    <a:pt x="12679" y="0"/>
                  </a:moveTo>
                  <a:cubicBezTo>
                    <a:pt x="12191" y="0"/>
                    <a:pt x="12191" y="721"/>
                    <a:pt x="12679" y="721"/>
                  </a:cubicBezTo>
                  <a:lnTo>
                    <a:pt x="15587" y="721"/>
                  </a:lnTo>
                  <a:cubicBezTo>
                    <a:pt x="16076" y="721"/>
                    <a:pt x="16076" y="0"/>
                    <a:pt x="15587" y="0"/>
                  </a:cubicBezTo>
                  <a:close/>
                  <a:moveTo>
                    <a:pt x="8864" y="535"/>
                  </a:moveTo>
                  <a:cubicBezTo>
                    <a:pt x="8383" y="535"/>
                    <a:pt x="8376" y="1257"/>
                    <a:pt x="8842" y="1257"/>
                  </a:cubicBezTo>
                  <a:cubicBezTo>
                    <a:pt x="8849" y="1257"/>
                    <a:pt x="8856" y="1257"/>
                    <a:pt x="8864" y="1256"/>
                  </a:cubicBezTo>
                  <a:lnTo>
                    <a:pt x="10679" y="1256"/>
                  </a:lnTo>
                  <a:cubicBezTo>
                    <a:pt x="10865" y="1256"/>
                    <a:pt x="11027" y="1117"/>
                    <a:pt x="11027" y="907"/>
                  </a:cubicBezTo>
                  <a:cubicBezTo>
                    <a:pt x="11027" y="698"/>
                    <a:pt x="10865" y="535"/>
                    <a:pt x="10679" y="535"/>
                  </a:cubicBezTo>
                  <a:close/>
                  <a:moveTo>
                    <a:pt x="489" y="2001"/>
                  </a:moveTo>
                  <a:cubicBezTo>
                    <a:pt x="0" y="2001"/>
                    <a:pt x="0" y="2722"/>
                    <a:pt x="489" y="2722"/>
                  </a:cubicBezTo>
                  <a:lnTo>
                    <a:pt x="2304" y="2722"/>
                  </a:lnTo>
                  <a:cubicBezTo>
                    <a:pt x="2513" y="2722"/>
                    <a:pt x="2676" y="2559"/>
                    <a:pt x="2676" y="2350"/>
                  </a:cubicBezTo>
                  <a:cubicBezTo>
                    <a:pt x="2676" y="2164"/>
                    <a:pt x="2513" y="2001"/>
                    <a:pt x="2304" y="2001"/>
                  </a:cubicBezTo>
                  <a:close/>
                  <a:moveTo>
                    <a:pt x="4863" y="1628"/>
                  </a:moveTo>
                  <a:cubicBezTo>
                    <a:pt x="4653" y="1628"/>
                    <a:pt x="4490" y="1791"/>
                    <a:pt x="4490" y="2001"/>
                  </a:cubicBezTo>
                  <a:cubicBezTo>
                    <a:pt x="4490" y="2187"/>
                    <a:pt x="4327" y="2350"/>
                    <a:pt x="4118" y="2350"/>
                  </a:cubicBezTo>
                  <a:lnTo>
                    <a:pt x="3769" y="2350"/>
                  </a:lnTo>
                  <a:cubicBezTo>
                    <a:pt x="3583" y="2350"/>
                    <a:pt x="3420" y="2513"/>
                    <a:pt x="3397" y="2699"/>
                  </a:cubicBezTo>
                  <a:cubicBezTo>
                    <a:pt x="3397" y="2908"/>
                    <a:pt x="3560" y="3094"/>
                    <a:pt x="3769" y="3094"/>
                  </a:cubicBezTo>
                  <a:lnTo>
                    <a:pt x="5584" y="3094"/>
                  </a:lnTo>
                  <a:cubicBezTo>
                    <a:pt x="5793" y="3094"/>
                    <a:pt x="5956" y="2931"/>
                    <a:pt x="5956" y="2722"/>
                  </a:cubicBezTo>
                  <a:cubicBezTo>
                    <a:pt x="5956" y="2513"/>
                    <a:pt x="6119" y="2350"/>
                    <a:pt x="6305" y="2350"/>
                  </a:cubicBezTo>
                  <a:lnTo>
                    <a:pt x="6654" y="2350"/>
                  </a:lnTo>
                  <a:cubicBezTo>
                    <a:pt x="6863" y="2350"/>
                    <a:pt x="7026" y="2210"/>
                    <a:pt x="7026" y="2024"/>
                  </a:cubicBezTo>
                  <a:cubicBezTo>
                    <a:pt x="7049" y="1815"/>
                    <a:pt x="6886" y="1628"/>
                    <a:pt x="6677" y="16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30" name="Google Shape;5430;p118"/>
            <p:cNvSpPr/>
            <p:nvPr/>
          </p:nvSpPr>
          <p:spPr>
            <a:xfrm>
              <a:off x="4935475" y="1308700"/>
              <a:ext cx="36675" cy="272775"/>
            </a:xfrm>
            <a:custGeom>
              <a:avLst/>
              <a:gdLst/>
              <a:ahLst/>
              <a:cxnLst/>
              <a:rect l="l" t="t" r="r" b="b"/>
              <a:pathLst>
                <a:path w="1467" h="10911" extrusionOk="0">
                  <a:moveTo>
                    <a:pt x="734" y="0"/>
                  </a:moveTo>
                  <a:cubicBezTo>
                    <a:pt x="367" y="0"/>
                    <a:pt x="1" y="244"/>
                    <a:pt x="1" y="733"/>
                  </a:cubicBezTo>
                  <a:lnTo>
                    <a:pt x="1" y="10178"/>
                  </a:lnTo>
                  <a:cubicBezTo>
                    <a:pt x="1" y="10667"/>
                    <a:pt x="367" y="10911"/>
                    <a:pt x="734" y="10911"/>
                  </a:cubicBezTo>
                  <a:cubicBezTo>
                    <a:pt x="1100" y="10911"/>
                    <a:pt x="1467" y="10667"/>
                    <a:pt x="1467" y="10178"/>
                  </a:cubicBezTo>
                  <a:lnTo>
                    <a:pt x="1467" y="733"/>
                  </a:lnTo>
                  <a:cubicBezTo>
                    <a:pt x="1467" y="244"/>
                    <a:pt x="1100" y="0"/>
                    <a:pt x="734" y="0"/>
                  </a:cubicBezTo>
                  <a:close/>
                </a:path>
              </a:pathLst>
            </a:custGeom>
            <a:solidFill>
              <a:srgbClr val="B9801B"/>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31" name="Google Shape;5431;p118"/>
            <p:cNvSpPr/>
            <p:nvPr/>
          </p:nvSpPr>
          <p:spPr>
            <a:xfrm>
              <a:off x="4935475" y="1208650"/>
              <a:ext cx="36675" cy="272800"/>
            </a:xfrm>
            <a:custGeom>
              <a:avLst/>
              <a:gdLst/>
              <a:ahLst/>
              <a:cxnLst/>
              <a:rect l="l" t="t" r="r" b="b"/>
              <a:pathLst>
                <a:path w="1467" h="10912" extrusionOk="0">
                  <a:moveTo>
                    <a:pt x="734" y="1"/>
                  </a:moveTo>
                  <a:cubicBezTo>
                    <a:pt x="367" y="1"/>
                    <a:pt x="1" y="245"/>
                    <a:pt x="1" y="734"/>
                  </a:cubicBezTo>
                  <a:lnTo>
                    <a:pt x="1" y="10179"/>
                  </a:lnTo>
                  <a:cubicBezTo>
                    <a:pt x="1" y="10667"/>
                    <a:pt x="367" y="10911"/>
                    <a:pt x="734" y="10911"/>
                  </a:cubicBezTo>
                  <a:cubicBezTo>
                    <a:pt x="1100" y="10911"/>
                    <a:pt x="1467" y="10667"/>
                    <a:pt x="1467" y="10179"/>
                  </a:cubicBezTo>
                  <a:lnTo>
                    <a:pt x="1467" y="734"/>
                  </a:lnTo>
                  <a:cubicBezTo>
                    <a:pt x="1467" y="245"/>
                    <a:pt x="1100" y="1"/>
                    <a:pt x="734" y="1"/>
                  </a:cubicBezTo>
                  <a:close/>
                </a:path>
              </a:pathLst>
            </a:custGeom>
            <a:solidFill>
              <a:srgbClr val="C88A1D"/>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32" name="Google Shape;5432;p118"/>
            <p:cNvSpPr/>
            <p:nvPr/>
          </p:nvSpPr>
          <p:spPr>
            <a:xfrm>
              <a:off x="4720875" y="1208950"/>
              <a:ext cx="465300" cy="163450"/>
            </a:xfrm>
            <a:custGeom>
              <a:avLst/>
              <a:gdLst/>
              <a:ahLst/>
              <a:cxnLst/>
              <a:rect l="l" t="t" r="r" b="b"/>
              <a:pathLst>
                <a:path w="18612" h="6538" extrusionOk="0">
                  <a:moveTo>
                    <a:pt x="4723" y="0"/>
                  </a:moveTo>
                  <a:cubicBezTo>
                    <a:pt x="3723" y="0"/>
                    <a:pt x="2909" y="815"/>
                    <a:pt x="2909" y="1815"/>
                  </a:cubicBezTo>
                  <a:cubicBezTo>
                    <a:pt x="2909" y="1908"/>
                    <a:pt x="2932" y="2001"/>
                    <a:pt x="2932" y="2094"/>
                  </a:cubicBezTo>
                  <a:cubicBezTo>
                    <a:pt x="3002" y="2513"/>
                    <a:pt x="2653" y="2908"/>
                    <a:pt x="2211" y="2908"/>
                  </a:cubicBezTo>
                  <a:lnTo>
                    <a:pt x="1815" y="2908"/>
                  </a:lnTo>
                  <a:cubicBezTo>
                    <a:pt x="815" y="2908"/>
                    <a:pt x="1" y="3723"/>
                    <a:pt x="1" y="4723"/>
                  </a:cubicBezTo>
                  <a:cubicBezTo>
                    <a:pt x="1" y="5723"/>
                    <a:pt x="815" y="6538"/>
                    <a:pt x="1815" y="6538"/>
                  </a:cubicBezTo>
                  <a:lnTo>
                    <a:pt x="16797" y="6538"/>
                  </a:lnTo>
                  <a:cubicBezTo>
                    <a:pt x="17821" y="6538"/>
                    <a:pt x="18612" y="5723"/>
                    <a:pt x="18612" y="4723"/>
                  </a:cubicBezTo>
                  <a:cubicBezTo>
                    <a:pt x="18612" y="3723"/>
                    <a:pt x="17797" y="2908"/>
                    <a:pt x="16797" y="2908"/>
                  </a:cubicBezTo>
                  <a:lnTo>
                    <a:pt x="13447" y="2908"/>
                  </a:lnTo>
                  <a:cubicBezTo>
                    <a:pt x="14354" y="1699"/>
                    <a:pt x="13494" y="0"/>
                    <a:pt x="12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33" name="Google Shape;5433;p118"/>
            <p:cNvSpPr/>
            <p:nvPr/>
          </p:nvSpPr>
          <p:spPr>
            <a:xfrm>
              <a:off x="4802875" y="1236875"/>
              <a:ext cx="383875" cy="135525"/>
            </a:xfrm>
            <a:custGeom>
              <a:avLst/>
              <a:gdLst/>
              <a:ahLst/>
              <a:cxnLst/>
              <a:rect l="l" t="t" r="r" b="b"/>
              <a:pathLst>
                <a:path w="15355" h="5421" extrusionOk="0">
                  <a:moveTo>
                    <a:pt x="5840" y="0"/>
                  </a:moveTo>
                  <a:cubicBezTo>
                    <a:pt x="5026" y="0"/>
                    <a:pt x="4328" y="512"/>
                    <a:pt x="4095" y="1280"/>
                  </a:cubicBezTo>
                  <a:cubicBezTo>
                    <a:pt x="4002" y="1582"/>
                    <a:pt x="3700" y="1791"/>
                    <a:pt x="3397" y="1791"/>
                  </a:cubicBezTo>
                  <a:lnTo>
                    <a:pt x="1815" y="1791"/>
                  </a:lnTo>
                  <a:cubicBezTo>
                    <a:pt x="815" y="1791"/>
                    <a:pt x="1" y="2606"/>
                    <a:pt x="1" y="3606"/>
                  </a:cubicBezTo>
                  <a:cubicBezTo>
                    <a:pt x="1" y="4606"/>
                    <a:pt x="815" y="5421"/>
                    <a:pt x="1815" y="5421"/>
                  </a:cubicBezTo>
                  <a:lnTo>
                    <a:pt x="13517" y="5421"/>
                  </a:lnTo>
                  <a:cubicBezTo>
                    <a:pt x="14541" y="5421"/>
                    <a:pt x="15332" y="4606"/>
                    <a:pt x="15332" y="3606"/>
                  </a:cubicBezTo>
                  <a:lnTo>
                    <a:pt x="15355" y="3606"/>
                  </a:lnTo>
                  <a:cubicBezTo>
                    <a:pt x="15355" y="2861"/>
                    <a:pt x="14890" y="2187"/>
                    <a:pt x="14215" y="1908"/>
                  </a:cubicBezTo>
                  <a:cubicBezTo>
                    <a:pt x="13982" y="1815"/>
                    <a:pt x="13819" y="1629"/>
                    <a:pt x="13773" y="1396"/>
                  </a:cubicBezTo>
                  <a:cubicBezTo>
                    <a:pt x="13587" y="582"/>
                    <a:pt x="12842" y="0"/>
                    <a:pt x="120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34" name="Google Shape;5434;p118"/>
            <p:cNvSpPr/>
            <p:nvPr/>
          </p:nvSpPr>
          <p:spPr>
            <a:xfrm rot="-463789">
              <a:off x="4825578" y="1546057"/>
              <a:ext cx="276296" cy="101599"/>
            </a:xfrm>
            <a:custGeom>
              <a:avLst/>
              <a:gdLst/>
              <a:ahLst/>
              <a:cxnLst/>
              <a:rect l="l" t="t" r="r" b="b"/>
              <a:pathLst>
                <a:path w="11052" h="4064" extrusionOk="0">
                  <a:moveTo>
                    <a:pt x="1816" y="1"/>
                  </a:moveTo>
                  <a:cubicBezTo>
                    <a:pt x="838" y="1"/>
                    <a:pt x="24" y="792"/>
                    <a:pt x="1" y="1769"/>
                  </a:cubicBezTo>
                  <a:cubicBezTo>
                    <a:pt x="1744" y="3289"/>
                    <a:pt x="3929" y="4063"/>
                    <a:pt x="6125" y="4063"/>
                  </a:cubicBezTo>
                  <a:cubicBezTo>
                    <a:pt x="7828" y="4063"/>
                    <a:pt x="9537" y="3598"/>
                    <a:pt x="11051" y="2653"/>
                  </a:cubicBezTo>
                  <a:cubicBezTo>
                    <a:pt x="10702" y="2141"/>
                    <a:pt x="10144" y="1815"/>
                    <a:pt x="9516" y="1815"/>
                  </a:cubicBezTo>
                  <a:lnTo>
                    <a:pt x="9446" y="1815"/>
                  </a:lnTo>
                  <a:cubicBezTo>
                    <a:pt x="9446" y="815"/>
                    <a:pt x="8632" y="1"/>
                    <a:pt x="7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35" name="Google Shape;5435;p118"/>
            <p:cNvSpPr/>
            <p:nvPr/>
          </p:nvSpPr>
          <p:spPr>
            <a:xfrm>
              <a:off x="4902325" y="1481725"/>
              <a:ext cx="273975" cy="136100"/>
            </a:xfrm>
            <a:custGeom>
              <a:avLst/>
              <a:gdLst/>
              <a:ahLst/>
              <a:cxnLst/>
              <a:rect l="l" t="t" r="r" b="b"/>
              <a:pathLst>
                <a:path w="10959" h="5444" extrusionOk="0">
                  <a:moveTo>
                    <a:pt x="5840" y="0"/>
                  </a:moveTo>
                  <a:cubicBezTo>
                    <a:pt x="5026" y="0"/>
                    <a:pt x="4328" y="512"/>
                    <a:pt x="4095" y="1280"/>
                  </a:cubicBezTo>
                  <a:cubicBezTo>
                    <a:pt x="4002" y="1605"/>
                    <a:pt x="3723" y="1815"/>
                    <a:pt x="3397" y="1815"/>
                  </a:cubicBezTo>
                  <a:lnTo>
                    <a:pt x="1839" y="1815"/>
                  </a:lnTo>
                  <a:cubicBezTo>
                    <a:pt x="815" y="1815"/>
                    <a:pt x="1" y="2652"/>
                    <a:pt x="24" y="3653"/>
                  </a:cubicBezTo>
                  <a:cubicBezTo>
                    <a:pt x="47" y="4653"/>
                    <a:pt x="862" y="5444"/>
                    <a:pt x="1862" y="5444"/>
                  </a:cubicBezTo>
                  <a:lnTo>
                    <a:pt x="6561" y="5444"/>
                  </a:lnTo>
                  <a:cubicBezTo>
                    <a:pt x="8678" y="4257"/>
                    <a:pt x="10260" y="2303"/>
                    <a:pt x="109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36" name="Google Shape;5436;p118"/>
            <p:cNvSpPr/>
            <p:nvPr/>
          </p:nvSpPr>
          <p:spPr>
            <a:xfrm>
              <a:off x="4945375" y="1499750"/>
              <a:ext cx="203000" cy="90775"/>
            </a:xfrm>
            <a:custGeom>
              <a:avLst/>
              <a:gdLst/>
              <a:ahLst/>
              <a:cxnLst/>
              <a:rect l="l" t="t" r="r" b="b"/>
              <a:pathLst>
                <a:path w="8120" h="3631" extrusionOk="0">
                  <a:moveTo>
                    <a:pt x="7747" y="0"/>
                  </a:moveTo>
                  <a:cubicBezTo>
                    <a:pt x="7422" y="0"/>
                    <a:pt x="7259" y="396"/>
                    <a:pt x="7491" y="628"/>
                  </a:cubicBezTo>
                  <a:cubicBezTo>
                    <a:pt x="7564" y="694"/>
                    <a:pt x="7652" y="723"/>
                    <a:pt x="7739" y="723"/>
                  </a:cubicBezTo>
                  <a:cubicBezTo>
                    <a:pt x="7932" y="723"/>
                    <a:pt x="8119" y="581"/>
                    <a:pt x="8119" y="372"/>
                  </a:cubicBezTo>
                  <a:cubicBezTo>
                    <a:pt x="8119" y="163"/>
                    <a:pt x="7957" y="0"/>
                    <a:pt x="7747" y="0"/>
                  </a:cubicBezTo>
                  <a:close/>
                  <a:moveTo>
                    <a:pt x="1559" y="1815"/>
                  </a:moveTo>
                  <a:cubicBezTo>
                    <a:pt x="1563" y="1815"/>
                    <a:pt x="1567" y="1815"/>
                    <a:pt x="1571" y="1815"/>
                  </a:cubicBezTo>
                  <a:lnTo>
                    <a:pt x="1571" y="1815"/>
                  </a:lnTo>
                  <a:cubicBezTo>
                    <a:pt x="1575" y="1815"/>
                    <a:pt x="1578" y="1815"/>
                    <a:pt x="1582" y="1815"/>
                  </a:cubicBezTo>
                  <a:close/>
                  <a:moveTo>
                    <a:pt x="4839" y="1443"/>
                  </a:moveTo>
                  <a:cubicBezTo>
                    <a:pt x="4514" y="1443"/>
                    <a:pt x="4351" y="1838"/>
                    <a:pt x="4583" y="2071"/>
                  </a:cubicBezTo>
                  <a:cubicBezTo>
                    <a:pt x="4659" y="2146"/>
                    <a:pt x="4752" y="2180"/>
                    <a:pt x="4843" y="2180"/>
                  </a:cubicBezTo>
                  <a:cubicBezTo>
                    <a:pt x="5031" y="2180"/>
                    <a:pt x="5211" y="2035"/>
                    <a:pt x="5211" y="1815"/>
                  </a:cubicBezTo>
                  <a:cubicBezTo>
                    <a:pt x="5211" y="1605"/>
                    <a:pt x="5049" y="1443"/>
                    <a:pt x="4839" y="1443"/>
                  </a:cubicBezTo>
                  <a:close/>
                  <a:moveTo>
                    <a:pt x="1571" y="1815"/>
                  </a:moveTo>
                  <a:lnTo>
                    <a:pt x="1571" y="1815"/>
                  </a:lnTo>
                  <a:cubicBezTo>
                    <a:pt x="1253" y="1824"/>
                    <a:pt x="1097" y="2213"/>
                    <a:pt x="1326" y="2443"/>
                  </a:cubicBezTo>
                  <a:cubicBezTo>
                    <a:pt x="1395" y="2519"/>
                    <a:pt x="1482" y="2552"/>
                    <a:pt x="1570" y="2552"/>
                  </a:cubicBezTo>
                  <a:cubicBezTo>
                    <a:pt x="1751" y="2552"/>
                    <a:pt x="1931" y="2407"/>
                    <a:pt x="1931" y="2187"/>
                  </a:cubicBezTo>
                  <a:cubicBezTo>
                    <a:pt x="1931" y="1982"/>
                    <a:pt x="1774" y="1821"/>
                    <a:pt x="1571" y="1815"/>
                  </a:cubicBezTo>
                  <a:close/>
                  <a:moveTo>
                    <a:pt x="489" y="2908"/>
                  </a:moveTo>
                  <a:cubicBezTo>
                    <a:pt x="163" y="2908"/>
                    <a:pt x="0" y="3304"/>
                    <a:pt x="233" y="3536"/>
                  </a:cubicBezTo>
                  <a:cubicBezTo>
                    <a:pt x="306" y="3602"/>
                    <a:pt x="392" y="3631"/>
                    <a:pt x="476" y="3631"/>
                  </a:cubicBezTo>
                  <a:cubicBezTo>
                    <a:pt x="661" y="3631"/>
                    <a:pt x="838" y="3489"/>
                    <a:pt x="838" y="3280"/>
                  </a:cubicBezTo>
                  <a:cubicBezTo>
                    <a:pt x="838" y="3071"/>
                    <a:pt x="675" y="2908"/>
                    <a:pt x="489" y="2908"/>
                  </a:cubicBezTo>
                  <a:close/>
                  <a:moveTo>
                    <a:pt x="5211" y="2908"/>
                  </a:moveTo>
                  <a:cubicBezTo>
                    <a:pt x="4886" y="2908"/>
                    <a:pt x="4723" y="3304"/>
                    <a:pt x="4956" y="3536"/>
                  </a:cubicBezTo>
                  <a:cubicBezTo>
                    <a:pt x="5028" y="3602"/>
                    <a:pt x="5114" y="3631"/>
                    <a:pt x="5198" y="3631"/>
                  </a:cubicBezTo>
                  <a:cubicBezTo>
                    <a:pt x="5384" y="3631"/>
                    <a:pt x="5560" y="3489"/>
                    <a:pt x="5560" y="3280"/>
                  </a:cubicBezTo>
                  <a:cubicBezTo>
                    <a:pt x="5560" y="3071"/>
                    <a:pt x="5421" y="2908"/>
                    <a:pt x="5211" y="2908"/>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37" name="Google Shape;5437;p118"/>
            <p:cNvSpPr/>
            <p:nvPr/>
          </p:nvSpPr>
          <p:spPr>
            <a:xfrm>
              <a:off x="4872675" y="1254300"/>
              <a:ext cx="203000" cy="91175"/>
            </a:xfrm>
            <a:custGeom>
              <a:avLst/>
              <a:gdLst/>
              <a:ahLst/>
              <a:cxnLst/>
              <a:rect l="l" t="t" r="r" b="b"/>
              <a:pathLst>
                <a:path w="8120" h="3647" extrusionOk="0">
                  <a:moveTo>
                    <a:pt x="7747" y="1"/>
                  </a:moveTo>
                  <a:cubicBezTo>
                    <a:pt x="7422" y="1"/>
                    <a:pt x="7259" y="396"/>
                    <a:pt x="7491" y="629"/>
                  </a:cubicBezTo>
                  <a:cubicBezTo>
                    <a:pt x="7567" y="705"/>
                    <a:pt x="7660" y="739"/>
                    <a:pt x="7751" y="739"/>
                  </a:cubicBezTo>
                  <a:cubicBezTo>
                    <a:pt x="7939" y="739"/>
                    <a:pt x="8119" y="593"/>
                    <a:pt x="8119" y="373"/>
                  </a:cubicBezTo>
                  <a:cubicBezTo>
                    <a:pt x="8119" y="164"/>
                    <a:pt x="7957" y="1"/>
                    <a:pt x="7747" y="1"/>
                  </a:cubicBezTo>
                  <a:close/>
                  <a:moveTo>
                    <a:pt x="1582" y="1816"/>
                  </a:moveTo>
                  <a:cubicBezTo>
                    <a:pt x="1257" y="1816"/>
                    <a:pt x="1094" y="2211"/>
                    <a:pt x="1326" y="2444"/>
                  </a:cubicBezTo>
                  <a:cubicBezTo>
                    <a:pt x="1395" y="2519"/>
                    <a:pt x="1482" y="2553"/>
                    <a:pt x="1570" y="2553"/>
                  </a:cubicBezTo>
                  <a:cubicBezTo>
                    <a:pt x="1751" y="2553"/>
                    <a:pt x="1931" y="2408"/>
                    <a:pt x="1931" y="2188"/>
                  </a:cubicBezTo>
                  <a:cubicBezTo>
                    <a:pt x="1931" y="1978"/>
                    <a:pt x="1768" y="1816"/>
                    <a:pt x="1582" y="1816"/>
                  </a:cubicBezTo>
                  <a:close/>
                  <a:moveTo>
                    <a:pt x="5560" y="1816"/>
                  </a:moveTo>
                  <a:cubicBezTo>
                    <a:pt x="5258" y="1816"/>
                    <a:pt x="5072" y="2211"/>
                    <a:pt x="5305" y="2444"/>
                  </a:cubicBezTo>
                  <a:cubicBezTo>
                    <a:pt x="5380" y="2519"/>
                    <a:pt x="5473" y="2553"/>
                    <a:pt x="5564" y="2553"/>
                  </a:cubicBezTo>
                  <a:cubicBezTo>
                    <a:pt x="5753" y="2553"/>
                    <a:pt x="5933" y="2408"/>
                    <a:pt x="5933" y="2188"/>
                  </a:cubicBezTo>
                  <a:cubicBezTo>
                    <a:pt x="5933" y="1978"/>
                    <a:pt x="5770" y="1816"/>
                    <a:pt x="5560" y="1816"/>
                  </a:cubicBezTo>
                  <a:close/>
                  <a:moveTo>
                    <a:pt x="489" y="2909"/>
                  </a:moveTo>
                  <a:cubicBezTo>
                    <a:pt x="163" y="2909"/>
                    <a:pt x="0" y="3304"/>
                    <a:pt x="233" y="3537"/>
                  </a:cubicBezTo>
                  <a:cubicBezTo>
                    <a:pt x="309" y="3613"/>
                    <a:pt x="399" y="3647"/>
                    <a:pt x="487" y="3647"/>
                  </a:cubicBezTo>
                  <a:cubicBezTo>
                    <a:pt x="668" y="3647"/>
                    <a:pt x="838" y="3501"/>
                    <a:pt x="838" y="3281"/>
                  </a:cubicBezTo>
                  <a:cubicBezTo>
                    <a:pt x="838" y="3072"/>
                    <a:pt x="675" y="2909"/>
                    <a:pt x="489" y="290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5438" name="Google Shape;5438;p118"/>
          <p:cNvSpPr/>
          <p:nvPr/>
        </p:nvSpPr>
        <p:spPr>
          <a:xfrm>
            <a:off x="6320575" y="2590800"/>
            <a:ext cx="556500" cy="5565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39" name="Google Shape;5439;p118"/>
          <p:cNvSpPr/>
          <p:nvPr/>
        </p:nvSpPr>
        <p:spPr>
          <a:xfrm>
            <a:off x="4496788" y="1333300"/>
            <a:ext cx="530400" cy="5304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40" name="Google Shape;5440;p118"/>
          <p:cNvSpPr/>
          <p:nvPr/>
        </p:nvSpPr>
        <p:spPr>
          <a:xfrm>
            <a:off x="4496788" y="2212775"/>
            <a:ext cx="530400" cy="5304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41" name="Google Shape;5441;p118"/>
          <p:cNvSpPr/>
          <p:nvPr/>
        </p:nvSpPr>
        <p:spPr>
          <a:xfrm>
            <a:off x="4496788" y="3092250"/>
            <a:ext cx="530400" cy="5304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42" name="Google Shape;5442;p118"/>
          <p:cNvSpPr/>
          <p:nvPr/>
        </p:nvSpPr>
        <p:spPr>
          <a:xfrm>
            <a:off x="4496788" y="3971725"/>
            <a:ext cx="530400" cy="5304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cxnSp>
        <p:nvCxnSpPr>
          <p:cNvPr id="5443" name="Google Shape;5443;p118"/>
          <p:cNvCxnSpPr>
            <a:stCxn id="5439" idx="6"/>
            <a:endCxn id="5438" idx="2"/>
          </p:cNvCxnSpPr>
          <p:nvPr/>
        </p:nvCxnSpPr>
        <p:spPr>
          <a:xfrm>
            <a:off x="5027188" y="1598500"/>
            <a:ext cx="1293300" cy="1270500"/>
          </a:xfrm>
          <a:prstGeom prst="curvedConnector3">
            <a:avLst>
              <a:gd name="adj1" fmla="val 50003"/>
            </a:avLst>
          </a:prstGeom>
          <a:noFill/>
          <a:ln w="28575" cap="flat" cmpd="sng">
            <a:solidFill>
              <a:schemeClr val="dk1"/>
            </a:solidFill>
            <a:prstDash val="solid"/>
            <a:round/>
            <a:headEnd type="none" w="med" len="med"/>
            <a:tailEnd type="none" w="med" len="med"/>
          </a:ln>
        </p:spPr>
      </p:cxnSp>
      <p:cxnSp>
        <p:nvCxnSpPr>
          <p:cNvPr id="5444" name="Google Shape;5444;p118"/>
          <p:cNvCxnSpPr>
            <a:stCxn id="5440" idx="6"/>
            <a:endCxn id="5438" idx="2"/>
          </p:cNvCxnSpPr>
          <p:nvPr/>
        </p:nvCxnSpPr>
        <p:spPr>
          <a:xfrm>
            <a:off x="5027188" y="2477975"/>
            <a:ext cx="1293300" cy="391200"/>
          </a:xfrm>
          <a:prstGeom prst="curvedConnector3">
            <a:avLst>
              <a:gd name="adj1" fmla="val 50003"/>
            </a:avLst>
          </a:prstGeom>
          <a:noFill/>
          <a:ln w="28575" cap="flat" cmpd="sng">
            <a:solidFill>
              <a:schemeClr val="dk1"/>
            </a:solidFill>
            <a:prstDash val="solid"/>
            <a:round/>
            <a:headEnd type="none" w="med" len="med"/>
            <a:tailEnd type="none" w="med" len="med"/>
          </a:ln>
        </p:spPr>
      </p:cxnSp>
      <p:cxnSp>
        <p:nvCxnSpPr>
          <p:cNvPr id="5445" name="Google Shape;5445;p118"/>
          <p:cNvCxnSpPr>
            <a:stCxn id="5441" idx="6"/>
            <a:endCxn id="5438" idx="2"/>
          </p:cNvCxnSpPr>
          <p:nvPr/>
        </p:nvCxnSpPr>
        <p:spPr>
          <a:xfrm rot="10800000" flipH="1">
            <a:off x="5027188" y="2869050"/>
            <a:ext cx="1293300" cy="488400"/>
          </a:xfrm>
          <a:prstGeom prst="curvedConnector3">
            <a:avLst>
              <a:gd name="adj1" fmla="val 50003"/>
            </a:avLst>
          </a:prstGeom>
          <a:noFill/>
          <a:ln w="28575" cap="flat" cmpd="sng">
            <a:solidFill>
              <a:schemeClr val="dk1"/>
            </a:solidFill>
            <a:prstDash val="solid"/>
            <a:round/>
            <a:headEnd type="none" w="med" len="med"/>
            <a:tailEnd type="none" w="med" len="med"/>
          </a:ln>
        </p:spPr>
      </p:cxnSp>
      <p:cxnSp>
        <p:nvCxnSpPr>
          <p:cNvPr id="5446" name="Google Shape;5446;p118"/>
          <p:cNvCxnSpPr>
            <a:stCxn id="5442" idx="6"/>
            <a:endCxn id="5438" idx="2"/>
          </p:cNvCxnSpPr>
          <p:nvPr/>
        </p:nvCxnSpPr>
        <p:spPr>
          <a:xfrm rot="10800000" flipH="1">
            <a:off x="5027188" y="2868925"/>
            <a:ext cx="1293300" cy="1368000"/>
          </a:xfrm>
          <a:prstGeom prst="curvedConnector3">
            <a:avLst>
              <a:gd name="adj1" fmla="val 50003"/>
            </a:avLst>
          </a:prstGeom>
          <a:noFill/>
          <a:ln w="28575" cap="flat" cmpd="sng">
            <a:solidFill>
              <a:schemeClr val="dk1"/>
            </a:solidFill>
            <a:prstDash val="solid"/>
            <a:round/>
            <a:headEnd type="none" w="med" len="med"/>
            <a:tailEnd type="none" w="med" len="med"/>
          </a:ln>
        </p:spPr>
      </p:cxnSp>
      <p:grpSp>
        <p:nvGrpSpPr>
          <p:cNvPr id="5447" name="Google Shape;5447;p118"/>
          <p:cNvGrpSpPr/>
          <p:nvPr/>
        </p:nvGrpSpPr>
        <p:grpSpPr>
          <a:xfrm rot="-609527" flipH="1">
            <a:off x="6218077" y="2528285"/>
            <a:ext cx="761505" cy="681528"/>
            <a:chOff x="855550" y="3765825"/>
            <a:chExt cx="908125" cy="812750"/>
          </a:xfrm>
        </p:grpSpPr>
        <p:sp>
          <p:nvSpPr>
            <p:cNvPr id="5448" name="Google Shape;5448;p118"/>
            <p:cNvSpPr/>
            <p:nvPr/>
          </p:nvSpPr>
          <p:spPr>
            <a:xfrm>
              <a:off x="1420025" y="4249875"/>
              <a:ext cx="2400" cy="3825"/>
            </a:xfrm>
            <a:custGeom>
              <a:avLst/>
              <a:gdLst/>
              <a:ahLst/>
              <a:cxnLst/>
              <a:rect l="l" t="t" r="r" b="b"/>
              <a:pathLst>
                <a:path w="96" h="153" extrusionOk="0">
                  <a:moveTo>
                    <a:pt x="1" y="0"/>
                  </a:moveTo>
                  <a:cubicBezTo>
                    <a:pt x="20" y="57"/>
                    <a:pt x="39" y="96"/>
                    <a:pt x="58" y="153"/>
                  </a:cubicBezTo>
                  <a:cubicBezTo>
                    <a:pt x="58" y="134"/>
                    <a:pt x="77" y="134"/>
                    <a:pt x="96" y="115"/>
                  </a:cubicBezTo>
                  <a:lnTo>
                    <a:pt x="77" y="76"/>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49" name="Google Shape;5449;p118"/>
            <p:cNvSpPr/>
            <p:nvPr/>
          </p:nvSpPr>
          <p:spPr>
            <a:xfrm>
              <a:off x="855550" y="3765825"/>
              <a:ext cx="908125" cy="812750"/>
            </a:xfrm>
            <a:custGeom>
              <a:avLst/>
              <a:gdLst/>
              <a:ahLst/>
              <a:cxnLst/>
              <a:rect l="l" t="t" r="r" b="b"/>
              <a:pathLst>
                <a:path w="36325" h="32510" extrusionOk="0">
                  <a:moveTo>
                    <a:pt x="17399" y="10104"/>
                  </a:moveTo>
                  <a:cubicBezTo>
                    <a:pt x="17514" y="10104"/>
                    <a:pt x="17629" y="10134"/>
                    <a:pt x="17744" y="10186"/>
                  </a:cubicBezTo>
                  <a:cubicBezTo>
                    <a:pt x="17953" y="10281"/>
                    <a:pt x="18125" y="10434"/>
                    <a:pt x="18258" y="10624"/>
                  </a:cubicBezTo>
                  <a:cubicBezTo>
                    <a:pt x="18353" y="10738"/>
                    <a:pt x="18429" y="10852"/>
                    <a:pt x="18486" y="10986"/>
                  </a:cubicBezTo>
                  <a:cubicBezTo>
                    <a:pt x="18563" y="11157"/>
                    <a:pt x="18620" y="11347"/>
                    <a:pt x="18639" y="11519"/>
                  </a:cubicBezTo>
                  <a:cubicBezTo>
                    <a:pt x="18658" y="11671"/>
                    <a:pt x="18677" y="11823"/>
                    <a:pt x="18658" y="11976"/>
                  </a:cubicBezTo>
                  <a:lnTo>
                    <a:pt x="18658" y="11995"/>
                  </a:lnTo>
                  <a:cubicBezTo>
                    <a:pt x="18658" y="12166"/>
                    <a:pt x="18620" y="12337"/>
                    <a:pt x="18544" y="12509"/>
                  </a:cubicBezTo>
                  <a:lnTo>
                    <a:pt x="18524" y="12547"/>
                  </a:lnTo>
                  <a:cubicBezTo>
                    <a:pt x="18505" y="12604"/>
                    <a:pt x="18467" y="12661"/>
                    <a:pt x="18429" y="12699"/>
                  </a:cubicBezTo>
                  <a:cubicBezTo>
                    <a:pt x="18353" y="12794"/>
                    <a:pt x="18239" y="12832"/>
                    <a:pt x="18125" y="12832"/>
                  </a:cubicBezTo>
                  <a:cubicBezTo>
                    <a:pt x="18010" y="12832"/>
                    <a:pt x="17915" y="12813"/>
                    <a:pt x="17820" y="12775"/>
                  </a:cubicBezTo>
                  <a:cubicBezTo>
                    <a:pt x="17744" y="12737"/>
                    <a:pt x="17649" y="12718"/>
                    <a:pt x="17573" y="12661"/>
                  </a:cubicBezTo>
                  <a:cubicBezTo>
                    <a:pt x="17563" y="12671"/>
                    <a:pt x="17554" y="12675"/>
                    <a:pt x="17542" y="12675"/>
                  </a:cubicBezTo>
                  <a:cubicBezTo>
                    <a:pt x="17530" y="12675"/>
                    <a:pt x="17515" y="12671"/>
                    <a:pt x="17496" y="12661"/>
                  </a:cubicBezTo>
                  <a:cubicBezTo>
                    <a:pt x="17458" y="12661"/>
                    <a:pt x="17401" y="12623"/>
                    <a:pt x="17363" y="12585"/>
                  </a:cubicBezTo>
                  <a:cubicBezTo>
                    <a:pt x="17325" y="12547"/>
                    <a:pt x="17287" y="12490"/>
                    <a:pt x="17249" y="12433"/>
                  </a:cubicBezTo>
                  <a:cubicBezTo>
                    <a:pt x="17154" y="12299"/>
                    <a:pt x="17097" y="12147"/>
                    <a:pt x="17040" y="12014"/>
                  </a:cubicBezTo>
                  <a:cubicBezTo>
                    <a:pt x="17001" y="11919"/>
                    <a:pt x="16982" y="11823"/>
                    <a:pt x="16944" y="11728"/>
                  </a:cubicBezTo>
                  <a:lnTo>
                    <a:pt x="16944" y="11671"/>
                  </a:lnTo>
                  <a:cubicBezTo>
                    <a:pt x="16906" y="11557"/>
                    <a:pt x="16887" y="11462"/>
                    <a:pt x="16868" y="11347"/>
                  </a:cubicBezTo>
                  <a:lnTo>
                    <a:pt x="16868" y="11290"/>
                  </a:lnTo>
                  <a:lnTo>
                    <a:pt x="16868" y="11233"/>
                  </a:lnTo>
                  <a:cubicBezTo>
                    <a:pt x="16830" y="11062"/>
                    <a:pt x="16811" y="10871"/>
                    <a:pt x="16830" y="10681"/>
                  </a:cubicBezTo>
                  <a:cubicBezTo>
                    <a:pt x="16811" y="10586"/>
                    <a:pt x="16830" y="10491"/>
                    <a:pt x="16868" y="10415"/>
                  </a:cubicBezTo>
                  <a:lnTo>
                    <a:pt x="16868" y="10376"/>
                  </a:lnTo>
                  <a:cubicBezTo>
                    <a:pt x="16925" y="10281"/>
                    <a:pt x="17020" y="10205"/>
                    <a:pt x="17116" y="10167"/>
                  </a:cubicBezTo>
                  <a:cubicBezTo>
                    <a:pt x="17210" y="10124"/>
                    <a:pt x="17304" y="10104"/>
                    <a:pt x="17399" y="10104"/>
                  </a:cubicBezTo>
                  <a:close/>
                  <a:moveTo>
                    <a:pt x="8622" y="10924"/>
                  </a:moveTo>
                  <a:cubicBezTo>
                    <a:pt x="8661" y="10924"/>
                    <a:pt x="8700" y="10925"/>
                    <a:pt x="8739" y="10929"/>
                  </a:cubicBezTo>
                  <a:lnTo>
                    <a:pt x="8929" y="10929"/>
                  </a:lnTo>
                  <a:cubicBezTo>
                    <a:pt x="8987" y="10929"/>
                    <a:pt x="9044" y="10929"/>
                    <a:pt x="9120" y="10948"/>
                  </a:cubicBezTo>
                  <a:cubicBezTo>
                    <a:pt x="9177" y="10967"/>
                    <a:pt x="9234" y="10967"/>
                    <a:pt x="9291" y="10986"/>
                  </a:cubicBezTo>
                  <a:lnTo>
                    <a:pt x="9501" y="11062"/>
                  </a:lnTo>
                  <a:cubicBezTo>
                    <a:pt x="9615" y="11081"/>
                    <a:pt x="9729" y="11138"/>
                    <a:pt x="9862" y="11195"/>
                  </a:cubicBezTo>
                  <a:cubicBezTo>
                    <a:pt x="10148" y="11309"/>
                    <a:pt x="10376" y="11424"/>
                    <a:pt x="10624" y="11519"/>
                  </a:cubicBezTo>
                  <a:lnTo>
                    <a:pt x="10700" y="11576"/>
                  </a:lnTo>
                  <a:cubicBezTo>
                    <a:pt x="10909" y="11652"/>
                    <a:pt x="11119" y="11747"/>
                    <a:pt x="11328" y="11842"/>
                  </a:cubicBezTo>
                  <a:lnTo>
                    <a:pt x="11690" y="12014"/>
                  </a:lnTo>
                  <a:cubicBezTo>
                    <a:pt x="11804" y="12052"/>
                    <a:pt x="11918" y="12128"/>
                    <a:pt x="12033" y="12185"/>
                  </a:cubicBezTo>
                  <a:cubicBezTo>
                    <a:pt x="12185" y="12261"/>
                    <a:pt x="12299" y="12356"/>
                    <a:pt x="12413" y="12452"/>
                  </a:cubicBezTo>
                  <a:cubicBezTo>
                    <a:pt x="12432" y="12490"/>
                    <a:pt x="12470" y="12509"/>
                    <a:pt x="12489" y="12547"/>
                  </a:cubicBezTo>
                  <a:cubicBezTo>
                    <a:pt x="12509" y="12585"/>
                    <a:pt x="12528" y="12604"/>
                    <a:pt x="12547" y="12642"/>
                  </a:cubicBezTo>
                  <a:cubicBezTo>
                    <a:pt x="12566" y="12680"/>
                    <a:pt x="12585" y="12737"/>
                    <a:pt x="12585" y="12775"/>
                  </a:cubicBezTo>
                  <a:cubicBezTo>
                    <a:pt x="12585" y="12794"/>
                    <a:pt x="12585" y="12813"/>
                    <a:pt x="12585" y="12832"/>
                  </a:cubicBezTo>
                  <a:cubicBezTo>
                    <a:pt x="12604" y="12870"/>
                    <a:pt x="12623" y="12908"/>
                    <a:pt x="12623" y="12947"/>
                  </a:cubicBezTo>
                  <a:cubicBezTo>
                    <a:pt x="12623" y="12985"/>
                    <a:pt x="12604" y="13023"/>
                    <a:pt x="12604" y="13061"/>
                  </a:cubicBezTo>
                  <a:cubicBezTo>
                    <a:pt x="12585" y="13080"/>
                    <a:pt x="12566" y="13118"/>
                    <a:pt x="12547" y="13137"/>
                  </a:cubicBezTo>
                  <a:lnTo>
                    <a:pt x="12489" y="13213"/>
                  </a:lnTo>
                  <a:cubicBezTo>
                    <a:pt x="12451" y="13232"/>
                    <a:pt x="12432" y="13251"/>
                    <a:pt x="12394" y="13270"/>
                  </a:cubicBezTo>
                  <a:cubicBezTo>
                    <a:pt x="12356" y="13289"/>
                    <a:pt x="12318" y="13308"/>
                    <a:pt x="12299" y="13308"/>
                  </a:cubicBezTo>
                  <a:cubicBezTo>
                    <a:pt x="12223" y="13327"/>
                    <a:pt x="12128" y="13346"/>
                    <a:pt x="12052" y="13346"/>
                  </a:cubicBezTo>
                  <a:cubicBezTo>
                    <a:pt x="11975" y="13327"/>
                    <a:pt x="11899" y="13327"/>
                    <a:pt x="11823" y="13308"/>
                  </a:cubicBezTo>
                  <a:cubicBezTo>
                    <a:pt x="11766" y="13289"/>
                    <a:pt x="11709" y="13270"/>
                    <a:pt x="11652" y="13232"/>
                  </a:cubicBezTo>
                  <a:lnTo>
                    <a:pt x="11576" y="13213"/>
                  </a:lnTo>
                  <a:lnTo>
                    <a:pt x="11480" y="13175"/>
                  </a:lnTo>
                  <a:lnTo>
                    <a:pt x="11385" y="13175"/>
                  </a:lnTo>
                  <a:cubicBezTo>
                    <a:pt x="11119" y="13175"/>
                    <a:pt x="10890" y="13175"/>
                    <a:pt x="10662" y="13137"/>
                  </a:cubicBezTo>
                  <a:lnTo>
                    <a:pt x="10548" y="13137"/>
                  </a:lnTo>
                  <a:cubicBezTo>
                    <a:pt x="10338" y="13118"/>
                    <a:pt x="10148" y="13080"/>
                    <a:pt x="9957" y="13061"/>
                  </a:cubicBezTo>
                  <a:lnTo>
                    <a:pt x="9862" y="13042"/>
                  </a:lnTo>
                  <a:lnTo>
                    <a:pt x="9481" y="12985"/>
                  </a:lnTo>
                  <a:cubicBezTo>
                    <a:pt x="9367" y="12966"/>
                    <a:pt x="9215" y="12928"/>
                    <a:pt x="9120" y="12908"/>
                  </a:cubicBezTo>
                  <a:cubicBezTo>
                    <a:pt x="8967" y="12870"/>
                    <a:pt x="8815" y="12832"/>
                    <a:pt x="8663" y="12775"/>
                  </a:cubicBezTo>
                  <a:lnTo>
                    <a:pt x="8434" y="12699"/>
                  </a:lnTo>
                  <a:cubicBezTo>
                    <a:pt x="8225" y="12623"/>
                    <a:pt x="8054" y="12509"/>
                    <a:pt x="7901" y="12375"/>
                  </a:cubicBezTo>
                  <a:cubicBezTo>
                    <a:pt x="7844" y="12318"/>
                    <a:pt x="7768" y="12242"/>
                    <a:pt x="7711" y="12166"/>
                  </a:cubicBezTo>
                  <a:cubicBezTo>
                    <a:pt x="7673" y="12109"/>
                    <a:pt x="7654" y="12052"/>
                    <a:pt x="7635" y="11995"/>
                  </a:cubicBezTo>
                  <a:cubicBezTo>
                    <a:pt x="7597" y="11919"/>
                    <a:pt x="7597" y="11842"/>
                    <a:pt x="7597" y="11785"/>
                  </a:cubicBezTo>
                  <a:cubicBezTo>
                    <a:pt x="7597" y="11709"/>
                    <a:pt x="7597" y="11633"/>
                    <a:pt x="7616" y="11557"/>
                  </a:cubicBezTo>
                  <a:cubicBezTo>
                    <a:pt x="7635" y="11519"/>
                    <a:pt x="7654" y="11481"/>
                    <a:pt x="7654" y="11443"/>
                  </a:cubicBezTo>
                  <a:cubicBezTo>
                    <a:pt x="7673" y="11405"/>
                    <a:pt x="7692" y="11385"/>
                    <a:pt x="7711" y="11347"/>
                  </a:cubicBezTo>
                  <a:cubicBezTo>
                    <a:pt x="7806" y="11195"/>
                    <a:pt x="7939" y="11100"/>
                    <a:pt x="8092" y="11024"/>
                  </a:cubicBezTo>
                  <a:cubicBezTo>
                    <a:pt x="8249" y="10961"/>
                    <a:pt x="8433" y="10924"/>
                    <a:pt x="8622" y="10924"/>
                  </a:cubicBezTo>
                  <a:close/>
                  <a:moveTo>
                    <a:pt x="23817" y="13107"/>
                  </a:moveTo>
                  <a:cubicBezTo>
                    <a:pt x="23869" y="13107"/>
                    <a:pt x="23921" y="13111"/>
                    <a:pt x="23969" y="13118"/>
                  </a:cubicBezTo>
                  <a:cubicBezTo>
                    <a:pt x="24103" y="13156"/>
                    <a:pt x="24236" y="13232"/>
                    <a:pt x="24350" y="13327"/>
                  </a:cubicBezTo>
                  <a:cubicBezTo>
                    <a:pt x="24559" y="13537"/>
                    <a:pt x="24655" y="13803"/>
                    <a:pt x="24617" y="14089"/>
                  </a:cubicBezTo>
                  <a:lnTo>
                    <a:pt x="24617" y="14432"/>
                  </a:lnTo>
                  <a:cubicBezTo>
                    <a:pt x="24598" y="14660"/>
                    <a:pt x="24559" y="14869"/>
                    <a:pt x="24483" y="15098"/>
                  </a:cubicBezTo>
                  <a:lnTo>
                    <a:pt x="24464" y="15155"/>
                  </a:lnTo>
                  <a:cubicBezTo>
                    <a:pt x="24445" y="15231"/>
                    <a:pt x="24445" y="15288"/>
                    <a:pt x="24407" y="15402"/>
                  </a:cubicBezTo>
                  <a:cubicBezTo>
                    <a:pt x="24388" y="15517"/>
                    <a:pt x="24350" y="15650"/>
                    <a:pt x="24312" y="15783"/>
                  </a:cubicBezTo>
                  <a:cubicBezTo>
                    <a:pt x="24274" y="15878"/>
                    <a:pt x="24236" y="15955"/>
                    <a:pt x="24198" y="16050"/>
                  </a:cubicBezTo>
                  <a:lnTo>
                    <a:pt x="24179" y="16107"/>
                  </a:lnTo>
                  <a:cubicBezTo>
                    <a:pt x="24122" y="16221"/>
                    <a:pt x="24064" y="16335"/>
                    <a:pt x="23969" y="16431"/>
                  </a:cubicBezTo>
                  <a:cubicBezTo>
                    <a:pt x="23912" y="16526"/>
                    <a:pt x="23836" y="16621"/>
                    <a:pt x="23741" y="16697"/>
                  </a:cubicBezTo>
                  <a:cubicBezTo>
                    <a:pt x="23646" y="16773"/>
                    <a:pt x="23550" y="16849"/>
                    <a:pt x="23436" y="16906"/>
                  </a:cubicBezTo>
                  <a:cubicBezTo>
                    <a:pt x="23322" y="16964"/>
                    <a:pt x="23208" y="17002"/>
                    <a:pt x="23075" y="17021"/>
                  </a:cubicBezTo>
                  <a:cubicBezTo>
                    <a:pt x="23046" y="17030"/>
                    <a:pt x="23013" y="17035"/>
                    <a:pt x="22979" y="17035"/>
                  </a:cubicBezTo>
                  <a:cubicBezTo>
                    <a:pt x="22946" y="17035"/>
                    <a:pt x="22913" y="17030"/>
                    <a:pt x="22884" y="17021"/>
                  </a:cubicBezTo>
                  <a:cubicBezTo>
                    <a:pt x="22732" y="17002"/>
                    <a:pt x="22599" y="16906"/>
                    <a:pt x="22522" y="16792"/>
                  </a:cubicBezTo>
                  <a:cubicBezTo>
                    <a:pt x="22389" y="16621"/>
                    <a:pt x="22294" y="16411"/>
                    <a:pt x="22237" y="16221"/>
                  </a:cubicBezTo>
                  <a:cubicBezTo>
                    <a:pt x="22180" y="16107"/>
                    <a:pt x="22161" y="15974"/>
                    <a:pt x="22161" y="15859"/>
                  </a:cubicBezTo>
                  <a:cubicBezTo>
                    <a:pt x="22161" y="15745"/>
                    <a:pt x="22161" y="15650"/>
                    <a:pt x="22180" y="15555"/>
                  </a:cubicBezTo>
                  <a:cubicBezTo>
                    <a:pt x="22218" y="15345"/>
                    <a:pt x="22275" y="15155"/>
                    <a:pt x="22351" y="14946"/>
                  </a:cubicBezTo>
                  <a:cubicBezTo>
                    <a:pt x="22370" y="14850"/>
                    <a:pt x="22408" y="14755"/>
                    <a:pt x="22446" y="14660"/>
                  </a:cubicBezTo>
                  <a:cubicBezTo>
                    <a:pt x="22465" y="14527"/>
                    <a:pt x="22522" y="14412"/>
                    <a:pt x="22580" y="14298"/>
                  </a:cubicBezTo>
                  <a:cubicBezTo>
                    <a:pt x="22637" y="14184"/>
                    <a:pt x="22751" y="14108"/>
                    <a:pt x="22884" y="14108"/>
                  </a:cubicBezTo>
                  <a:lnTo>
                    <a:pt x="22903" y="14032"/>
                  </a:lnTo>
                  <a:lnTo>
                    <a:pt x="22903" y="14013"/>
                  </a:lnTo>
                  <a:lnTo>
                    <a:pt x="22941" y="13918"/>
                  </a:lnTo>
                  <a:cubicBezTo>
                    <a:pt x="22941" y="13860"/>
                    <a:pt x="22960" y="13803"/>
                    <a:pt x="22998" y="13765"/>
                  </a:cubicBezTo>
                  <a:cubicBezTo>
                    <a:pt x="23036" y="13651"/>
                    <a:pt x="23113" y="13537"/>
                    <a:pt x="23189" y="13442"/>
                  </a:cubicBezTo>
                  <a:cubicBezTo>
                    <a:pt x="23227" y="13403"/>
                    <a:pt x="23284" y="13346"/>
                    <a:pt x="23322" y="13308"/>
                  </a:cubicBezTo>
                  <a:cubicBezTo>
                    <a:pt x="23379" y="13251"/>
                    <a:pt x="23474" y="13194"/>
                    <a:pt x="23550" y="13156"/>
                  </a:cubicBezTo>
                  <a:cubicBezTo>
                    <a:pt x="23635" y="13120"/>
                    <a:pt x="23727" y="13107"/>
                    <a:pt x="23817" y="13107"/>
                  </a:cubicBezTo>
                  <a:close/>
                  <a:moveTo>
                    <a:pt x="15568" y="15684"/>
                  </a:moveTo>
                  <a:cubicBezTo>
                    <a:pt x="15608" y="15684"/>
                    <a:pt x="15648" y="15686"/>
                    <a:pt x="15688" y="15688"/>
                  </a:cubicBezTo>
                  <a:cubicBezTo>
                    <a:pt x="15840" y="15707"/>
                    <a:pt x="15992" y="15726"/>
                    <a:pt x="16164" y="15764"/>
                  </a:cubicBezTo>
                  <a:cubicBezTo>
                    <a:pt x="16221" y="15783"/>
                    <a:pt x="16297" y="15802"/>
                    <a:pt x="16373" y="15821"/>
                  </a:cubicBezTo>
                  <a:lnTo>
                    <a:pt x="16392" y="15821"/>
                  </a:lnTo>
                  <a:cubicBezTo>
                    <a:pt x="16468" y="15859"/>
                    <a:pt x="16525" y="15878"/>
                    <a:pt x="16602" y="15916"/>
                  </a:cubicBezTo>
                  <a:cubicBezTo>
                    <a:pt x="16678" y="15955"/>
                    <a:pt x="16754" y="15993"/>
                    <a:pt x="16811" y="16050"/>
                  </a:cubicBezTo>
                  <a:cubicBezTo>
                    <a:pt x="16868" y="16088"/>
                    <a:pt x="16906" y="16145"/>
                    <a:pt x="16963" y="16202"/>
                  </a:cubicBezTo>
                  <a:cubicBezTo>
                    <a:pt x="17020" y="16278"/>
                    <a:pt x="17059" y="16373"/>
                    <a:pt x="17040" y="16488"/>
                  </a:cubicBezTo>
                  <a:cubicBezTo>
                    <a:pt x="17040" y="16545"/>
                    <a:pt x="17020" y="16621"/>
                    <a:pt x="17001" y="16678"/>
                  </a:cubicBezTo>
                  <a:cubicBezTo>
                    <a:pt x="16982" y="16697"/>
                    <a:pt x="16982" y="16716"/>
                    <a:pt x="16963" y="16754"/>
                  </a:cubicBezTo>
                  <a:cubicBezTo>
                    <a:pt x="16944" y="16773"/>
                    <a:pt x="16906" y="16811"/>
                    <a:pt x="16887" y="16830"/>
                  </a:cubicBezTo>
                  <a:cubicBezTo>
                    <a:pt x="16830" y="16887"/>
                    <a:pt x="16754" y="16925"/>
                    <a:pt x="16697" y="16945"/>
                  </a:cubicBezTo>
                  <a:lnTo>
                    <a:pt x="16621" y="16945"/>
                  </a:lnTo>
                  <a:cubicBezTo>
                    <a:pt x="16583" y="16964"/>
                    <a:pt x="16564" y="16983"/>
                    <a:pt x="16545" y="17002"/>
                  </a:cubicBezTo>
                  <a:cubicBezTo>
                    <a:pt x="16468" y="17040"/>
                    <a:pt x="16392" y="17059"/>
                    <a:pt x="16316" y="17097"/>
                  </a:cubicBezTo>
                  <a:cubicBezTo>
                    <a:pt x="16183" y="17154"/>
                    <a:pt x="16031" y="17192"/>
                    <a:pt x="15878" y="17230"/>
                  </a:cubicBezTo>
                  <a:cubicBezTo>
                    <a:pt x="15726" y="17249"/>
                    <a:pt x="15574" y="17268"/>
                    <a:pt x="15402" y="17287"/>
                  </a:cubicBezTo>
                  <a:cubicBezTo>
                    <a:pt x="15250" y="17287"/>
                    <a:pt x="15079" y="17287"/>
                    <a:pt x="14926" y="17268"/>
                  </a:cubicBezTo>
                  <a:cubicBezTo>
                    <a:pt x="14831" y="17249"/>
                    <a:pt x="14755" y="17230"/>
                    <a:pt x="14660" y="17211"/>
                  </a:cubicBezTo>
                  <a:cubicBezTo>
                    <a:pt x="14469" y="17135"/>
                    <a:pt x="14336" y="16983"/>
                    <a:pt x="14298" y="16792"/>
                  </a:cubicBezTo>
                  <a:cubicBezTo>
                    <a:pt x="14279" y="16697"/>
                    <a:pt x="14279" y="16621"/>
                    <a:pt x="14298" y="16545"/>
                  </a:cubicBezTo>
                  <a:cubicBezTo>
                    <a:pt x="14298" y="16488"/>
                    <a:pt x="14298" y="16431"/>
                    <a:pt x="14317" y="16373"/>
                  </a:cubicBezTo>
                  <a:cubicBezTo>
                    <a:pt x="14336" y="16335"/>
                    <a:pt x="14355" y="16297"/>
                    <a:pt x="14374" y="16259"/>
                  </a:cubicBezTo>
                  <a:cubicBezTo>
                    <a:pt x="14431" y="16183"/>
                    <a:pt x="14507" y="16107"/>
                    <a:pt x="14565" y="16031"/>
                  </a:cubicBezTo>
                  <a:cubicBezTo>
                    <a:pt x="14641" y="15974"/>
                    <a:pt x="14698" y="15936"/>
                    <a:pt x="14774" y="15878"/>
                  </a:cubicBezTo>
                  <a:cubicBezTo>
                    <a:pt x="15008" y="15745"/>
                    <a:pt x="15285" y="15684"/>
                    <a:pt x="15568" y="15684"/>
                  </a:cubicBezTo>
                  <a:close/>
                  <a:moveTo>
                    <a:pt x="26000" y="17680"/>
                  </a:moveTo>
                  <a:cubicBezTo>
                    <a:pt x="26046" y="17680"/>
                    <a:pt x="26092" y="17682"/>
                    <a:pt x="26140" y="17687"/>
                  </a:cubicBezTo>
                  <a:cubicBezTo>
                    <a:pt x="26235" y="17687"/>
                    <a:pt x="26330" y="17706"/>
                    <a:pt x="26425" y="17706"/>
                  </a:cubicBezTo>
                  <a:lnTo>
                    <a:pt x="26482" y="17706"/>
                  </a:lnTo>
                  <a:lnTo>
                    <a:pt x="26692" y="17744"/>
                  </a:lnTo>
                  <a:cubicBezTo>
                    <a:pt x="26787" y="17763"/>
                    <a:pt x="26882" y="17782"/>
                    <a:pt x="26996" y="17801"/>
                  </a:cubicBezTo>
                  <a:cubicBezTo>
                    <a:pt x="27091" y="17839"/>
                    <a:pt x="27187" y="17858"/>
                    <a:pt x="27263" y="17896"/>
                  </a:cubicBezTo>
                  <a:cubicBezTo>
                    <a:pt x="27358" y="17934"/>
                    <a:pt x="27453" y="17992"/>
                    <a:pt x="27548" y="18049"/>
                  </a:cubicBezTo>
                  <a:cubicBezTo>
                    <a:pt x="27663" y="18144"/>
                    <a:pt x="27758" y="18239"/>
                    <a:pt x="27853" y="18372"/>
                  </a:cubicBezTo>
                  <a:cubicBezTo>
                    <a:pt x="27986" y="18582"/>
                    <a:pt x="28005" y="18848"/>
                    <a:pt x="27910" y="19077"/>
                  </a:cubicBezTo>
                  <a:cubicBezTo>
                    <a:pt x="27834" y="19229"/>
                    <a:pt x="27701" y="19343"/>
                    <a:pt x="27548" y="19400"/>
                  </a:cubicBezTo>
                  <a:cubicBezTo>
                    <a:pt x="27358" y="19458"/>
                    <a:pt x="27168" y="19496"/>
                    <a:pt x="26958" y="19515"/>
                  </a:cubicBezTo>
                  <a:cubicBezTo>
                    <a:pt x="26879" y="19523"/>
                    <a:pt x="26801" y="19527"/>
                    <a:pt x="26722" y="19527"/>
                  </a:cubicBezTo>
                  <a:cubicBezTo>
                    <a:pt x="26610" y="19527"/>
                    <a:pt x="26499" y="19518"/>
                    <a:pt x="26387" y="19496"/>
                  </a:cubicBezTo>
                  <a:cubicBezTo>
                    <a:pt x="26338" y="19532"/>
                    <a:pt x="26289" y="19553"/>
                    <a:pt x="26240" y="19553"/>
                  </a:cubicBezTo>
                  <a:cubicBezTo>
                    <a:pt x="26213" y="19553"/>
                    <a:pt x="26186" y="19547"/>
                    <a:pt x="26159" y="19534"/>
                  </a:cubicBezTo>
                  <a:lnTo>
                    <a:pt x="26044" y="19515"/>
                  </a:lnTo>
                  <a:cubicBezTo>
                    <a:pt x="25968" y="19496"/>
                    <a:pt x="25854" y="19438"/>
                    <a:pt x="25778" y="19400"/>
                  </a:cubicBezTo>
                  <a:cubicBezTo>
                    <a:pt x="25683" y="19362"/>
                    <a:pt x="25607" y="19324"/>
                    <a:pt x="25530" y="19286"/>
                  </a:cubicBezTo>
                  <a:cubicBezTo>
                    <a:pt x="25454" y="19229"/>
                    <a:pt x="25378" y="19191"/>
                    <a:pt x="25302" y="19134"/>
                  </a:cubicBezTo>
                  <a:cubicBezTo>
                    <a:pt x="25207" y="19077"/>
                    <a:pt x="25131" y="19020"/>
                    <a:pt x="25054" y="18944"/>
                  </a:cubicBezTo>
                  <a:cubicBezTo>
                    <a:pt x="24940" y="18810"/>
                    <a:pt x="24883" y="18620"/>
                    <a:pt x="24902" y="18449"/>
                  </a:cubicBezTo>
                  <a:cubicBezTo>
                    <a:pt x="24902" y="18372"/>
                    <a:pt x="24921" y="18315"/>
                    <a:pt x="24940" y="18258"/>
                  </a:cubicBezTo>
                  <a:cubicBezTo>
                    <a:pt x="24978" y="18182"/>
                    <a:pt x="25035" y="18106"/>
                    <a:pt x="25093" y="18030"/>
                  </a:cubicBezTo>
                  <a:cubicBezTo>
                    <a:pt x="25150" y="17954"/>
                    <a:pt x="25245" y="17896"/>
                    <a:pt x="25321" y="17839"/>
                  </a:cubicBezTo>
                  <a:cubicBezTo>
                    <a:pt x="25416" y="17801"/>
                    <a:pt x="25511" y="17763"/>
                    <a:pt x="25587" y="17744"/>
                  </a:cubicBezTo>
                  <a:cubicBezTo>
                    <a:pt x="25730" y="17701"/>
                    <a:pt x="25862" y="17680"/>
                    <a:pt x="26000" y="17680"/>
                  </a:cubicBezTo>
                  <a:close/>
                  <a:moveTo>
                    <a:pt x="14850" y="19629"/>
                  </a:moveTo>
                  <a:lnTo>
                    <a:pt x="14945" y="19648"/>
                  </a:lnTo>
                  <a:lnTo>
                    <a:pt x="14964" y="19648"/>
                  </a:lnTo>
                  <a:lnTo>
                    <a:pt x="15002" y="19667"/>
                  </a:lnTo>
                  <a:lnTo>
                    <a:pt x="15098" y="19705"/>
                  </a:lnTo>
                  <a:lnTo>
                    <a:pt x="15193" y="19781"/>
                  </a:lnTo>
                  <a:lnTo>
                    <a:pt x="15269" y="19876"/>
                  </a:lnTo>
                  <a:lnTo>
                    <a:pt x="15345" y="19972"/>
                  </a:lnTo>
                  <a:lnTo>
                    <a:pt x="15402" y="20067"/>
                  </a:lnTo>
                  <a:lnTo>
                    <a:pt x="15402" y="20105"/>
                  </a:lnTo>
                  <a:lnTo>
                    <a:pt x="15402" y="20124"/>
                  </a:lnTo>
                  <a:lnTo>
                    <a:pt x="15402" y="20181"/>
                  </a:lnTo>
                  <a:lnTo>
                    <a:pt x="15402" y="20276"/>
                  </a:lnTo>
                  <a:lnTo>
                    <a:pt x="15402" y="20314"/>
                  </a:lnTo>
                  <a:lnTo>
                    <a:pt x="15402" y="20333"/>
                  </a:lnTo>
                  <a:lnTo>
                    <a:pt x="15345" y="20409"/>
                  </a:lnTo>
                  <a:lnTo>
                    <a:pt x="15307" y="20467"/>
                  </a:lnTo>
                  <a:lnTo>
                    <a:pt x="15231" y="20543"/>
                  </a:lnTo>
                  <a:cubicBezTo>
                    <a:pt x="15155" y="20581"/>
                    <a:pt x="15117" y="20619"/>
                    <a:pt x="15060" y="20657"/>
                  </a:cubicBezTo>
                  <a:cubicBezTo>
                    <a:pt x="14850" y="20771"/>
                    <a:pt x="14660" y="20885"/>
                    <a:pt x="14431" y="20981"/>
                  </a:cubicBezTo>
                  <a:cubicBezTo>
                    <a:pt x="14241" y="21076"/>
                    <a:pt x="14032" y="21152"/>
                    <a:pt x="13803" y="21228"/>
                  </a:cubicBezTo>
                  <a:cubicBezTo>
                    <a:pt x="13651" y="21266"/>
                    <a:pt x="13498" y="21304"/>
                    <a:pt x="13327" y="21323"/>
                  </a:cubicBezTo>
                  <a:cubicBezTo>
                    <a:pt x="13003" y="21380"/>
                    <a:pt x="12661" y="21418"/>
                    <a:pt x="12337" y="21418"/>
                  </a:cubicBezTo>
                  <a:lnTo>
                    <a:pt x="11956" y="21418"/>
                  </a:lnTo>
                  <a:cubicBezTo>
                    <a:pt x="11423" y="21437"/>
                    <a:pt x="10871" y="21457"/>
                    <a:pt x="10338" y="21476"/>
                  </a:cubicBezTo>
                  <a:lnTo>
                    <a:pt x="9767" y="21476"/>
                  </a:lnTo>
                  <a:cubicBezTo>
                    <a:pt x="9615" y="21476"/>
                    <a:pt x="9424" y="21457"/>
                    <a:pt x="9234" y="21437"/>
                  </a:cubicBezTo>
                  <a:lnTo>
                    <a:pt x="9177" y="21437"/>
                  </a:lnTo>
                  <a:cubicBezTo>
                    <a:pt x="8872" y="21418"/>
                    <a:pt x="8568" y="21380"/>
                    <a:pt x="8282" y="21342"/>
                  </a:cubicBezTo>
                  <a:cubicBezTo>
                    <a:pt x="7939" y="21304"/>
                    <a:pt x="7616" y="21247"/>
                    <a:pt x="7273" y="21171"/>
                  </a:cubicBezTo>
                  <a:lnTo>
                    <a:pt x="7197" y="21152"/>
                  </a:lnTo>
                  <a:lnTo>
                    <a:pt x="7159" y="21152"/>
                  </a:lnTo>
                  <a:lnTo>
                    <a:pt x="7311" y="21133"/>
                  </a:lnTo>
                  <a:lnTo>
                    <a:pt x="7673" y="21114"/>
                  </a:lnTo>
                  <a:lnTo>
                    <a:pt x="7920" y="21095"/>
                  </a:lnTo>
                  <a:cubicBezTo>
                    <a:pt x="8282" y="21076"/>
                    <a:pt x="8663" y="21038"/>
                    <a:pt x="9063" y="20981"/>
                  </a:cubicBezTo>
                  <a:cubicBezTo>
                    <a:pt x="9539" y="20904"/>
                    <a:pt x="9938" y="20866"/>
                    <a:pt x="10300" y="20809"/>
                  </a:cubicBezTo>
                  <a:cubicBezTo>
                    <a:pt x="10490" y="20790"/>
                    <a:pt x="10719" y="20771"/>
                    <a:pt x="10928" y="20714"/>
                  </a:cubicBezTo>
                  <a:cubicBezTo>
                    <a:pt x="11100" y="20676"/>
                    <a:pt x="11290" y="20638"/>
                    <a:pt x="11461" y="20581"/>
                  </a:cubicBezTo>
                  <a:lnTo>
                    <a:pt x="11500" y="20562"/>
                  </a:lnTo>
                  <a:cubicBezTo>
                    <a:pt x="11709" y="20505"/>
                    <a:pt x="11918" y="20467"/>
                    <a:pt x="12128" y="20409"/>
                  </a:cubicBezTo>
                  <a:lnTo>
                    <a:pt x="12337" y="20371"/>
                  </a:lnTo>
                  <a:cubicBezTo>
                    <a:pt x="12623" y="20314"/>
                    <a:pt x="12889" y="20238"/>
                    <a:pt x="13137" y="20162"/>
                  </a:cubicBezTo>
                  <a:lnTo>
                    <a:pt x="13441" y="20067"/>
                  </a:lnTo>
                  <a:lnTo>
                    <a:pt x="13537" y="20067"/>
                  </a:lnTo>
                  <a:cubicBezTo>
                    <a:pt x="13613" y="20048"/>
                    <a:pt x="13708" y="20010"/>
                    <a:pt x="13784" y="19991"/>
                  </a:cubicBezTo>
                  <a:cubicBezTo>
                    <a:pt x="13898" y="19953"/>
                    <a:pt x="13993" y="19895"/>
                    <a:pt x="14089" y="19838"/>
                  </a:cubicBezTo>
                  <a:cubicBezTo>
                    <a:pt x="14184" y="19781"/>
                    <a:pt x="14279" y="19724"/>
                    <a:pt x="14374" y="19686"/>
                  </a:cubicBezTo>
                  <a:lnTo>
                    <a:pt x="14431" y="19667"/>
                  </a:lnTo>
                  <a:lnTo>
                    <a:pt x="14488" y="19648"/>
                  </a:lnTo>
                  <a:lnTo>
                    <a:pt x="14660" y="19629"/>
                  </a:lnTo>
                  <a:close/>
                  <a:moveTo>
                    <a:pt x="18647" y="17830"/>
                  </a:moveTo>
                  <a:cubicBezTo>
                    <a:pt x="18721" y="17830"/>
                    <a:pt x="18796" y="17846"/>
                    <a:pt x="18867" y="17877"/>
                  </a:cubicBezTo>
                  <a:cubicBezTo>
                    <a:pt x="18962" y="17934"/>
                    <a:pt x="19038" y="18011"/>
                    <a:pt x="19115" y="18106"/>
                  </a:cubicBezTo>
                  <a:cubicBezTo>
                    <a:pt x="19153" y="18182"/>
                    <a:pt x="19191" y="18239"/>
                    <a:pt x="19229" y="18296"/>
                  </a:cubicBezTo>
                  <a:cubicBezTo>
                    <a:pt x="19267" y="18372"/>
                    <a:pt x="19305" y="18429"/>
                    <a:pt x="19343" y="18506"/>
                  </a:cubicBezTo>
                  <a:cubicBezTo>
                    <a:pt x="19381" y="18582"/>
                    <a:pt x="19419" y="18658"/>
                    <a:pt x="19438" y="18753"/>
                  </a:cubicBezTo>
                  <a:cubicBezTo>
                    <a:pt x="19457" y="18810"/>
                    <a:pt x="19476" y="18886"/>
                    <a:pt x="19495" y="18963"/>
                  </a:cubicBezTo>
                  <a:cubicBezTo>
                    <a:pt x="19495" y="19058"/>
                    <a:pt x="19514" y="19134"/>
                    <a:pt x="19514" y="19210"/>
                  </a:cubicBezTo>
                  <a:cubicBezTo>
                    <a:pt x="19514" y="19286"/>
                    <a:pt x="19514" y="19381"/>
                    <a:pt x="19495" y="19458"/>
                  </a:cubicBezTo>
                  <a:cubicBezTo>
                    <a:pt x="19476" y="19534"/>
                    <a:pt x="19476" y="19629"/>
                    <a:pt x="19438" y="19705"/>
                  </a:cubicBezTo>
                  <a:cubicBezTo>
                    <a:pt x="19419" y="19781"/>
                    <a:pt x="19400" y="19857"/>
                    <a:pt x="19381" y="19914"/>
                  </a:cubicBezTo>
                  <a:cubicBezTo>
                    <a:pt x="19343" y="20010"/>
                    <a:pt x="19305" y="20105"/>
                    <a:pt x="19267" y="20181"/>
                  </a:cubicBezTo>
                  <a:cubicBezTo>
                    <a:pt x="19248" y="20238"/>
                    <a:pt x="19229" y="20276"/>
                    <a:pt x="19210" y="20333"/>
                  </a:cubicBezTo>
                  <a:cubicBezTo>
                    <a:pt x="19153" y="20428"/>
                    <a:pt x="19096" y="20524"/>
                    <a:pt x="19038" y="20600"/>
                  </a:cubicBezTo>
                  <a:cubicBezTo>
                    <a:pt x="19000" y="20695"/>
                    <a:pt x="18962" y="20771"/>
                    <a:pt x="18905" y="20847"/>
                  </a:cubicBezTo>
                  <a:cubicBezTo>
                    <a:pt x="18791" y="21076"/>
                    <a:pt x="18620" y="21285"/>
                    <a:pt x="18391" y="21437"/>
                  </a:cubicBezTo>
                  <a:cubicBezTo>
                    <a:pt x="18277" y="21476"/>
                    <a:pt x="18144" y="21495"/>
                    <a:pt x="18029" y="21495"/>
                  </a:cubicBezTo>
                  <a:cubicBezTo>
                    <a:pt x="17915" y="21495"/>
                    <a:pt x="17801" y="21457"/>
                    <a:pt x="17687" y="21399"/>
                  </a:cubicBezTo>
                  <a:cubicBezTo>
                    <a:pt x="17573" y="21342"/>
                    <a:pt x="17477" y="21266"/>
                    <a:pt x="17382" y="21190"/>
                  </a:cubicBezTo>
                  <a:cubicBezTo>
                    <a:pt x="17325" y="21133"/>
                    <a:pt x="17287" y="21076"/>
                    <a:pt x="17249" y="21019"/>
                  </a:cubicBezTo>
                  <a:cubicBezTo>
                    <a:pt x="17192" y="20962"/>
                    <a:pt x="17154" y="20885"/>
                    <a:pt x="17116" y="20809"/>
                  </a:cubicBezTo>
                  <a:cubicBezTo>
                    <a:pt x="17097" y="20771"/>
                    <a:pt x="17078" y="20733"/>
                    <a:pt x="17059" y="20695"/>
                  </a:cubicBezTo>
                  <a:cubicBezTo>
                    <a:pt x="17059" y="20657"/>
                    <a:pt x="17040" y="20619"/>
                    <a:pt x="17040" y="20562"/>
                  </a:cubicBezTo>
                  <a:cubicBezTo>
                    <a:pt x="17020" y="20486"/>
                    <a:pt x="17001" y="20409"/>
                    <a:pt x="17001" y="20333"/>
                  </a:cubicBezTo>
                  <a:cubicBezTo>
                    <a:pt x="17001" y="20162"/>
                    <a:pt x="17001" y="20010"/>
                    <a:pt x="17020" y="19857"/>
                  </a:cubicBezTo>
                  <a:cubicBezTo>
                    <a:pt x="17040" y="19686"/>
                    <a:pt x="17078" y="19534"/>
                    <a:pt x="17154" y="19381"/>
                  </a:cubicBezTo>
                  <a:lnTo>
                    <a:pt x="17173" y="19305"/>
                  </a:lnTo>
                  <a:cubicBezTo>
                    <a:pt x="17230" y="19191"/>
                    <a:pt x="17306" y="19058"/>
                    <a:pt x="17382" y="18963"/>
                  </a:cubicBezTo>
                  <a:cubicBezTo>
                    <a:pt x="17458" y="18829"/>
                    <a:pt x="17534" y="18715"/>
                    <a:pt x="17649" y="18582"/>
                  </a:cubicBezTo>
                  <a:cubicBezTo>
                    <a:pt x="17725" y="18429"/>
                    <a:pt x="17839" y="18315"/>
                    <a:pt x="17953" y="18182"/>
                  </a:cubicBezTo>
                  <a:cubicBezTo>
                    <a:pt x="18010" y="18144"/>
                    <a:pt x="18068" y="18087"/>
                    <a:pt x="18144" y="18049"/>
                  </a:cubicBezTo>
                  <a:cubicBezTo>
                    <a:pt x="18201" y="17992"/>
                    <a:pt x="18277" y="17954"/>
                    <a:pt x="18353" y="17915"/>
                  </a:cubicBezTo>
                  <a:cubicBezTo>
                    <a:pt x="18442" y="17860"/>
                    <a:pt x="18544" y="17830"/>
                    <a:pt x="18647" y="17830"/>
                  </a:cubicBezTo>
                  <a:close/>
                  <a:moveTo>
                    <a:pt x="20238" y="23265"/>
                  </a:moveTo>
                  <a:cubicBezTo>
                    <a:pt x="20333" y="23265"/>
                    <a:pt x="20447" y="23284"/>
                    <a:pt x="20542" y="23341"/>
                  </a:cubicBezTo>
                  <a:cubicBezTo>
                    <a:pt x="20619" y="23398"/>
                    <a:pt x="20714" y="23475"/>
                    <a:pt x="20771" y="23570"/>
                  </a:cubicBezTo>
                  <a:cubicBezTo>
                    <a:pt x="20847" y="23646"/>
                    <a:pt x="20904" y="23703"/>
                    <a:pt x="20961" y="23798"/>
                  </a:cubicBezTo>
                  <a:cubicBezTo>
                    <a:pt x="21056" y="23950"/>
                    <a:pt x="21152" y="24141"/>
                    <a:pt x="21209" y="24331"/>
                  </a:cubicBezTo>
                  <a:cubicBezTo>
                    <a:pt x="21266" y="24503"/>
                    <a:pt x="21304" y="24674"/>
                    <a:pt x="21323" y="24864"/>
                  </a:cubicBezTo>
                  <a:cubicBezTo>
                    <a:pt x="21323" y="24959"/>
                    <a:pt x="21342" y="25036"/>
                    <a:pt x="21342" y="25112"/>
                  </a:cubicBezTo>
                  <a:lnTo>
                    <a:pt x="21342" y="25169"/>
                  </a:lnTo>
                  <a:cubicBezTo>
                    <a:pt x="21361" y="25264"/>
                    <a:pt x="21361" y="25359"/>
                    <a:pt x="21380" y="25474"/>
                  </a:cubicBezTo>
                  <a:cubicBezTo>
                    <a:pt x="21380" y="25550"/>
                    <a:pt x="21380" y="25645"/>
                    <a:pt x="21361" y="25721"/>
                  </a:cubicBezTo>
                  <a:cubicBezTo>
                    <a:pt x="21342" y="25797"/>
                    <a:pt x="21323" y="25892"/>
                    <a:pt x="21285" y="25968"/>
                  </a:cubicBezTo>
                  <a:cubicBezTo>
                    <a:pt x="21266" y="25988"/>
                    <a:pt x="21266" y="26026"/>
                    <a:pt x="21247" y="26045"/>
                  </a:cubicBezTo>
                  <a:cubicBezTo>
                    <a:pt x="21190" y="26140"/>
                    <a:pt x="21133" y="26216"/>
                    <a:pt x="21037" y="26273"/>
                  </a:cubicBezTo>
                  <a:cubicBezTo>
                    <a:pt x="20940" y="26346"/>
                    <a:pt x="20827" y="26380"/>
                    <a:pt x="20708" y="26380"/>
                  </a:cubicBezTo>
                  <a:cubicBezTo>
                    <a:pt x="20641" y="26380"/>
                    <a:pt x="20573" y="26370"/>
                    <a:pt x="20504" y="26349"/>
                  </a:cubicBezTo>
                  <a:cubicBezTo>
                    <a:pt x="20409" y="26311"/>
                    <a:pt x="20333" y="26254"/>
                    <a:pt x="20238" y="26178"/>
                  </a:cubicBezTo>
                  <a:cubicBezTo>
                    <a:pt x="20162" y="26121"/>
                    <a:pt x="20105" y="26064"/>
                    <a:pt x="20047" y="26007"/>
                  </a:cubicBezTo>
                  <a:cubicBezTo>
                    <a:pt x="19914" y="25854"/>
                    <a:pt x="19800" y="25683"/>
                    <a:pt x="19705" y="25531"/>
                  </a:cubicBezTo>
                  <a:cubicBezTo>
                    <a:pt x="19648" y="25435"/>
                    <a:pt x="19610" y="25340"/>
                    <a:pt x="19572" y="25264"/>
                  </a:cubicBezTo>
                  <a:cubicBezTo>
                    <a:pt x="19533" y="25169"/>
                    <a:pt x="19495" y="25074"/>
                    <a:pt x="19476" y="24979"/>
                  </a:cubicBezTo>
                  <a:cubicBezTo>
                    <a:pt x="19438" y="24788"/>
                    <a:pt x="19419" y="24579"/>
                    <a:pt x="19457" y="24388"/>
                  </a:cubicBezTo>
                  <a:cubicBezTo>
                    <a:pt x="19457" y="24293"/>
                    <a:pt x="19495" y="24198"/>
                    <a:pt x="19514" y="24103"/>
                  </a:cubicBezTo>
                  <a:cubicBezTo>
                    <a:pt x="19514" y="24027"/>
                    <a:pt x="19533" y="23950"/>
                    <a:pt x="19572" y="23874"/>
                  </a:cubicBezTo>
                  <a:cubicBezTo>
                    <a:pt x="19591" y="23817"/>
                    <a:pt x="19629" y="23760"/>
                    <a:pt x="19648" y="23722"/>
                  </a:cubicBezTo>
                  <a:cubicBezTo>
                    <a:pt x="19724" y="23608"/>
                    <a:pt x="19819" y="23494"/>
                    <a:pt x="19914" y="23417"/>
                  </a:cubicBezTo>
                  <a:cubicBezTo>
                    <a:pt x="19952" y="23379"/>
                    <a:pt x="20009" y="23341"/>
                    <a:pt x="20067" y="23322"/>
                  </a:cubicBezTo>
                  <a:cubicBezTo>
                    <a:pt x="20124" y="23284"/>
                    <a:pt x="20181" y="23284"/>
                    <a:pt x="20238" y="23265"/>
                  </a:cubicBezTo>
                  <a:close/>
                  <a:moveTo>
                    <a:pt x="3199" y="1"/>
                  </a:moveTo>
                  <a:cubicBezTo>
                    <a:pt x="3123" y="1"/>
                    <a:pt x="3047" y="20"/>
                    <a:pt x="2990" y="39"/>
                  </a:cubicBezTo>
                  <a:cubicBezTo>
                    <a:pt x="2932" y="58"/>
                    <a:pt x="2875" y="77"/>
                    <a:pt x="2837" y="115"/>
                  </a:cubicBezTo>
                  <a:lnTo>
                    <a:pt x="2780" y="134"/>
                  </a:lnTo>
                  <a:lnTo>
                    <a:pt x="2761" y="153"/>
                  </a:lnTo>
                  <a:cubicBezTo>
                    <a:pt x="2723" y="191"/>
                    <a:pt x="2685" y="210"/>
                    <a:pt x="2647" y="248"/>
                  </a:cubicBezTo>
                  <a:lnTo>
                    <a:pt x="2609" y="305"/>
                  </a:lnTo>
                  <a:cubicBezTo>
                    <a:pt x="2590" y="324"/>
                    <a:pt x="2552" y="363"/>
                    <a:pt x="2533" y="401"/>
                  </a:cubicBezTo>
                  <a:cubicBezTo>
                    <a:pt x="2514" y="420"/>
                    <a:pt x="2514" y="439"/>
                    <a:pt x="2514" y="439"/>
                  </a:cubicBezTo>
                  <a:cubicBezTo>
                    <a:pt x="2495" y="477"/>
                    <a:pt x="2476" y="515"/>
                    <a:pt x="2476" y="553"/>
                  </a:cubicBezTo>
                  <a:lnTo>
                    <a:pt x="2476" y="591"/>
                  </a:lnTo>
                  <a:cubicBezTo>
                    <a:pt x="2457" y="648"/>
                    <a:pt x="2437" y="686"/>
                    <a:pt x="2437" y="743"/>
                  </a:cubicBezTo>
                  <a:cubicBezTo>
                    <a:pt x="2361" y="858"/>
                    <a:pt x="2285" y="991"/>
                    <a:pt x="2228" y="1143"/>
                  </a:cubicBezTo>
                  <a:cubicBezTo>
                    <a:pt x="2190" y="1238"/>
                    <a:pt x="2152" y="1333"/>
                    <a:pt x="2095" y="1429"/>
                  </a:cubicBezTo>
                  <a:cubicBezTo>
                    <a:pt x="1923" y="1867"/>
                    <a:pt x="1790" y="2228"/>
                    <a:pt x="1676" y="2552"/>
                  </a:cubicBezTo>
                  <a:cubicBezTo>
                    <a:pt x="1581" y="2799"/>
                    <a:pt x="1505" y="3066"/>
                    <a:pt x="1428" y="3294"/>
                  </a:cubicBezTo>
                  <a:lnTo>
                    <a:pt x="1409" y="3351"/>
                  </a:lnTo>
                  <a:cubicBezTo>
                    <a:pt x="1390" y="3466"/>
                    <a:pt x="1352" y="3580"/>
                    <a:pt x="1314" y="3694"/>
                  </a:cubicBezTo>
                  <a:cubicBezTo>
                    <a:pt x="1238" y="3961"/>
                    <a:pt x="1162" y="4246"/>
                    <a:pt x="1086" y="4513"/>
                  </a:cubicBezTo>
                  <a:lnTo>
                    <a:pt x="1067" y="4589"/>
                  </a:lnTo>
                  <a:cubicBezTo>
                    <a:pt x="1048" y="4684"/>
                    <a:pt x="1029" y="4760"/>
                    <a:pt x="1010" y="4855"/>
                  </a:cubicBezTo>
                  <a:cubicBezTo>
                    <a:pt x="972" y="4989"/>
                    <a:pt x="934" y="5122"/>
                    <a:pt x="876" y="5274"/>
                  </a:cubicBezTo>
                  <a:lnTo>
                    <a:pt x="857" y="5350"/>
                  </a:lnTo>
                  <a:lnTo>
                    <a:pt x="838" y="5446"/>
                  </a:lnTo>
                  <a:cubicBezTo>
                    <a:pt x="781" y="5598"/>
                    <a:pt x="762" y="5769"/>
                    <a:pt x="724" y="5922"/>
                  </a:cubicBezTo>
                  <a:lnTo>
                    <a:pt x="705" y="5979"/>
                  </a:lnTo>
                  <a:cubicBezTo>
                    <a:pt x="648" y="6207"/>
                    <a:pt x="572" y="6436"/>
                    <a:pt x="515" y="6626"/>
                  </a:cubicBezTo>
                  <a:cubicBezTo>
                    <a:pt x="439" y="6893"/>
                    <a:pt x="362" y="7140"/>
                    <a:pt x="305" y="7407"/>
                  </a:cubicBezTo>
                  <a:cubicBezTo>
                    <a:pt x="229" y="7825"/>
                    <a:pt x="172" y="8244"/>
                    <a:pt x="153" y="8682"/>
                  </a:cubicBezTo>
                  <a:lnTo>
                    <a:pt x="153" y="8777"/>
                  </a:lnTo>
                  <a:cubicBezTo>
                    <a:pt x="134" y="8834"/>
                    <a:pt x="134" y="8892"/>
                    <a:pt x="134" y="8949"/>
                  </a:cubicBezTo>
                  <a:lnTo>
                    <a:pt x="134" y="8968"/>
                  </a:lnTo>
                  <a:lnTo>
                    <a:pt x="134" y="9044"/>
                  </a:lnTo>
                  <a:cubicBezTo>
                    <a:pt x="134" y="9139"/>
                    <a:pt x="115" y="9215"/>
                    <a:pt x="115" y="9310"/>
                  </a:cubicBezTo>
                  <a:cubicBezTo>
                    <a:pt x="96" y="9501"/>
                    <a:pt x="58" y="9691"/>
                    <a:pt x="58" y="9862"/>
                  </a:cubicBezTo>
                  <a:cubicBezTo>
                    <a:pt x="39" y="10110"/>
                    <a:pt x="20" y="10338"/>
                    <a:pt x="20" y="10586"/>
                  </a:cubicBezTo>
                  <a:lnTo>
                    <a:pt x="20" y="10719"/>
                  </a:lnTo>
                  <a:lnTo>
                    <a:pt x="20" y="10738"/>
                  </a:lnTo>
                  <a:cubicBezTo>
                    <a:pt x="1" y="11024"/>
                    <a:pt x="20" y="11309"/>
                    <a:pt x="96" y="11576"/>
                  </a:cubicBezTo>
                  <a:cubicBezTo>
                    <a:pt x="153" y="11747"/>
                    <a:pt x="248" y="11899"/>
                    <a:pt x="381" y="12014"/>
                  </a:cubicBezTo>
                  <a:cubicBezTo>
                    <a:pt x="458" y="12071"/>
                    <a:pt x="534" y="12128"/>
                    <a:pt x="610" y="12166"/>
                  </a:cubicBezTo>
                  <a:lnTo>
                    <a:pt x="648" y="12185"/>
                  </a:lnTo>
                  <a:lnTo>
                    <a:pt x="800" y="12280"/>
                  </a:lnTo>
                  <a:cubicBezTo>
                    <a:pt x="1067" y="12452"/>
                    <a:pt x="1371" y="12642"/>
                    <a:pt x="1657" y="12794"/>
                  </a:cubicBezTo>
                  <a:cubicBezTo>
                    <a:pt x="2019" y="12985"/>
                    <a:pt x="2418" y="13137"/>
                    <a:pt x="2761" y="13270"/>
                  </a:cubicBezTo>
                  <a:cubicBezTo>
                    <a:pt x="3123" y="13403"/>
                    <a:pt x="3485" y="13499"/>
                    <a:pt x="3865" y="13575"/>
                  </a:cubicBezTo>
                  <a:lnTo>
                    <a:pt x="3980" y="13594"/>
                  </a:lnTo>
                  <a:cubicBezTo>
                    <a:pt x="4151" y="13632"/>
                    <a:pt x="4322" y="13689"/>
                    <a:pt x="4494" y="13746"/>
                  </a:cubicBezTo>
                  <a:lnTo>
                    <a:pt x="4855" y="13860"/>
                  </a:lnTo>
                  <a:cubicBezTo>
                    <a:pt x="5179" y="13956"/>
                    <a:pt x="5503" y="14051"/>
                    <a:pt x="5788" y="14127"/>
                  </a:cubicBezTo>
                  <a:lnTo>
                    <a:pt x="6036" y="14203"/>
                  </a:lnTo>
                  <a:lnTo>
                    <a:pt x="6093" y="14203"/>
                  </a:lnTo>
                  <a:cubicBezTo>
                    <a:pt x="6283" y="14260"/>
                    <a:pt x="6474" y="14317"/>
                    <a:pt x="6664" y="14374"/>
                  </a:cubicBezTo>
                  <a:cubicBezTo>
                    <a:pt x="6892" y="14412"/>
                    <a:pt x="7121" y="14470"/>
                    <a:pt x="7349" y="14527"/>
                  </a:cubicBezTo>
                  <a:lnTo>
                    <a:pt x="7578" y="14584"/>
                  </a:lnTo>
                  <a:cubicBezTo>
                    <a:pt x="7958" y="14679"/>
                    <a:pt x="8339" y="14774"/>
                    <a:pt x="8682" y="14869"/>
                  </a:cubicBezTo>
                  <a:cubicBezTo>
                    <a:pt x="8967" y="14965"/>
                    <a:pt x="9272" y="15041"/>
                    <a:pt x="9558" y="15098"/>
                  </a:cubicBezTo>
                  <a:lnTo>
                    <a:pt x="9729" y="15136"/>
                  </a:lnTo>
                  <a:lnTo>
                    <a:pt x="9843" y="15155"/>
                  </a:lnTo>
                  <a:cubicBezTo>
                    <a:pt x="10015" y="15212"/>
                    <a:pt x="10186" y="15231"/>
                    <a:pt x="10357" y="15250"/>
                  </a:cubicBezTo>
                  <a:cubicBezTo>
                    <a:pt x="10443" y="15260"/>
                    <a:pt x="10529" y="15264"/>
                    <a:pt x="10617" y="15264"/>
                  </a:cubicBezTo>
                  <a:cubicBezTo>
                    <a:pt x="10705" y="15264"/>
                    <a:pt x="10795" y="15260"/>
                    <a:pt x="10890" y="15250"/>
                  </a:cubicBezTo>
                  <a:lnTo>
                    <a:pt x="10928" y="15250"/>
                  </a:lnTo>
                  <a:lnTo>
                    <a:pt x="11119" y="15231"/>
                  </a:lnTo>
                  <a:lnTo>
                    <a:pt x="11309" y="15231"/>
                  </a:lnTo>
                  <a:lnTo>
                    <a:pt x="11671" y="15212"/>
                  </a:lnTo>
                  <a:lnTo>
                    <a:pt x="11747" y="15212"/>
                  </a:lnTo>
                  <a:cubicBezTo>
                    <a:pt x="11880" y="15193"/>
                    <a:pt x="11994" y="15174"/>
                    <a:pt x="12128" y="15174"/>
                  </a:cubicBezTo>
                  <a:lnTo>
                    <a:pt x="12242" y="15174"/>
                  </a:lnTo>
                  <a:lnTo>
                    <a:pt x="12337" y="15193"/>
                  </a:lnTo>
                  <a:lnTo>
                    <a:pt x="12375" y="15193"/>
                  </a:lnTo>
                  <a:lnTo>
                    <a:pt x="12432" y="15250"/>
                  </a:lnTo>
                  <a:lnTo>
                    <a:pt x="12489" y="15345"/>
                  </a:lnTo>
                  <a:lnTo>
                    <a:pt x="12509" y="15364"/>
                  </a:lnTo>
                  <a:lnTo>
                    <a:pt x="12470" y="15383"/>
                  </a:lnTo>
                  <a:cubicBezTo>
                    <a:pt x="12432" y="15441"/>
                    <a:pt x="12375" y="15479"/>
                    <a:pt x="12318" y="15536"/>
                  </a:cubicBezTo>
                  <a:lnTo>
                    <a:pt x="12204" y="15612"/>
                  </a:lnTo>
                  <a:lnTo>
                    <a:pt x="12090" y="15669"/>
                  </a:lnTo>
                  <a:lnTo>
                    <a:pt x="11956" y="15726"/>
                  </a:lnTo>
                  <a:lnTo>
                    <a:pt x="11766" y="15745"/>
                  </a:lnTo>
                  <a:cubicBezTo>
                    <a:pt x="11480" y="15783"/>
                    <a:pt x="11195" y="15783"/>
                    <a:pt x="10928" y="15802"/>
                  </a:cubicBezTo>
                  <a:lnTo>
                    <a:pt x="10890" y="15802"/>
                  </a:lnTo>
                  <a:lnTo>
                    <a:pt x="10548" y="15821"/>
                  </a:lnTo>
                  <a:lnTo>
                    <a:pt x="10529" y="15821"/>
                  </a:lnTo>
                  <a:lnTo>
                    <a:pt x="10053" y="15859"/>
                  </a:lnTo>
                  <a:cubicBezTo>
                    <a:pt x="9672" y="15859"/>
                    <a:pt x="9291" y="15859"/>
                    <a:pt x="8929" y="15821"/>
                  </a:cubicBezTo>
                  <a:cubicBezTo>
                    <a:pt x="8701" y="15802"/>
                    <a:pt x="8492" y="15764"/>
                    <a:pt x="8282" y="15707"/>
                  </a:cubicBezTo>
                  <a:cubicBezTo>
                    <a:pt x="7387" y="15517"/>
                    <a:pt x="6512" y="15250"/>
                    <a:pt x="5655" y="14946"/>
                  </a:cubicBezTo>
                  <a:cubicBezTo>
                    <a:pt x="5350" y="14831"/>
                    <a:pt x="5046" y="14698"/>
                    <a:pt x="4779" y="14584"/>
                  </a:cubicBezTo>
                  <a:cubicBezTo>
                    <a:pt x="4532" y="14470"/>
                    <a:pt x="4227" y="14317"/>
                    <a:pt x="3941" y="14184"/>
                  </a:cubicBezTo>
                  <a:cubicBezTo>
                    <a:pt x="3789" y="14089"/>
                    <a:pt x="3618" y="13994"/>
                    <a:pt x="3466" y="13898"/>
                  </a:cubicBezTo>
                  <a:lnTo>
                    <a:pt x="3427" y="13879"/>
                  </a:lnTo>
                  <a:cubicBezTo>
                    <a:pt x="3256" y="13784"/>
                    <a:pt x="3009" y="13632"/>
                    <a:pt x="2837" y="13556"/>
                  </a:cubicBezTo>
                  <a:cubicBezTo>
                    <a:pt x="2666" y="13461"/>
                    <a:pt x="2437" y="13327"/>
                    <a:pt x="2228" y="13194"/>
                  </a:cubicBezTo>
                  <a:lnTo>
                    <a:pt x="2171" y="13156"/>
                  </a:lnTo>
                  <a:cubicBezTo>
                    <a:pt x="2000" y="13042"/>
                    <a:pt x="1828" y="12947"/>
                    <a:pt x="1657" y="12870"/>
                  </a:cubicBezTo>
                  <a:lnTo>
                    <a:pt x="1619" y="12851"/>
                  </a:lnTo>
                  <a:cubicBezTo>
                    <a:pt x="1428" y="12756"/>
                    <a:pt x="1238" y="12699"/>
                    <a:pt x="1029" y="12661"/>
                  </a:cubicBezTo>
                  <a:cubicBezTo>
                    <a:pt x="978" y="12652"/>
                    <a:pt x="926" y="12647"/>
                    <a:pt x="874" y="12647"/>
                  </a:cubicBezTo>
                  <a:cubicBezTo>
                    <a:pt x="712" y="12647"/>
                    <a:pt x="549" y="12693"/>
                    <a:pt x="419" y="12794"/>
                  </a:cubicBezTo>
                  <a:cubicBezTo>
                    <a:pt x="362" y="12851"/>
                    <a:pt x="324" y="12908"/>
                    <a:pt x="286" y="12985"/>
                  </a:cubicBezTo>
                  <a:cubicBezTo>
                    <a:pt x="267" y="13023"/>
                    <a:pt x="267" y="13061"/>
                    <a:pt x="248" y="13099"/>
                  </a:cubicBezTo>
                  <a:cubicBezTo>
                    <a:pt x="191" y="13327"/>
                    <a:pt x="172" y="13537"/>
                    <a:pt x="172" y="13765"/>
                  </a:cubicBezTo>
                  <a:lnTo>
                    <a:pt x="172" y="13841"/>
                  </a:lnTo>
                  <a:lnTo>
                    <a:pt x="172" y="14355"/>
                  </a:lnTo>
                  <a:cubicBezTo>
                    <a:pt x="172" y="14565"/>
                    <a:pt x="210" y="14755"/>
                    <a:pt x="229" y="14965"/>
                  </a:cubicBezTo>
                  <a:lnTo>
                    <a:pt x="229" y="15041"/>
                  </a:lnTo>
                  <a:cubicBezTo>
                    <a:pt x="267" y="15212"/>
                    <a:pt x="286" y="15383"/>
                    <a:pt x="324" y="15593"/>
                  </a:cubicBezTo>
                  <a:cubicBezTo>
                    <a:pt x="362" y="15783"/>
                    <a:pt x="400" y="15974"/>
                    <a:pt x="477" y="16183"/>
                  </a:cubicBezTo>
                  <a:cubicBezTo>
                    <a:pt x="553" y="16450"/>
                    <a:pt x="648" y="16716"/>
                    <a:pt x="724" y="16964"/>
                  </a:cubicBezTo>
                  <a:lnTo>
                    <a:pt x="800" y="17135"/>
                  </a:lnTo>
                  <a:cubicBezTo>
                    <a:pt x="876" y="17401"/>
                    <a:pt x="991" y="17649"/>
                    <a:pt x="1067" y="17896"/>
                  </a:cubicBezTo>
                  <a:lnTo>
                    <a:pt x="1162" y="18087"/>
                  </a:lnTo>
                  <a:lnTo>
                    <a:pt x="1219" y="18296"/>
                  </a:lnTo>
                  <a:cubicBezTo>
                    <a:pt x="1314" y="18563"/>
                    <a:pt x="1428" y="18829"/>
                    <a:pt x="1581" y="19077"/>
                  </a:cubicBezTo>
                  <a:cubicBezTo>
                    <a:pt x="1752" y="19362"/>
                    <a:pt x="1962" y="19629"/>
                    <a:pt x="2190" y="19876"/>
                  </a:cubicBezTo>
                  <a:cubicBezTo>
                    <a:pt x="2476" y="20181"/>
                    <a:pt x="2818" y="20409"/>
                    <a:pt x="3199" y="20581"/>
                  </a:cubicBezTo>
                  <a:cubicBezTo>
                    <a:pt x="3370" y="20676"/>
                    <a:pt x="3561" y="20771"/>
                    <a:pt x="3770" y="20828"/>
                  </a:cubicBezTo>
                  <a:lnTo>
                    <a:pt x="3884" y="20866"/>
                  </a:lnTo>
                  <a:lnTo>
                    <a:pt x="3865" y="20885"/>
                  </a:lnTo>
                  <a:lnTo>
                    <a:pt x="3846" y="20942"/>
                  </a:lnTo>
                  <a:cubicBezTo>
                    <a:pt x="3789" y="21057"/>
                    <a:pt x="3770" y="21171"/>
                    <a:pt x="3789" y="21285"/>
                  </a:cubicBezTo>
                  <a:cubicBezTo>
                    <a:pt x="3789" y="21342"/>
                    <a:pt x="3808" y="21399"/>
                    <a:pt x="3808" y="21457"/>
                  </a:cubicBezTo>
                  <a:cubicBezTo>
                    <a:pt x="3827" y="21495"/>
                    <a:pt x="3808" y="21476"/>
                    <a:pt x="3827" y="21533"/>
                  </a:cubicBezTo>
                  <a:cubicBezTo>
                    <a:pt x="3846" y="21609"/>
                    <a:pt x="3846" y="21666"/>
                    <a:pt x="3846" y="21723"/>
                  </a:cubicBezTo>
                  <a:lnTo>
                    <a:pt x="3846" y="21837"/>
                  </a:lnTo>
                  <a:lnTo>
                    <a:pt x="3846" y="21951"/>
                  </a:lnTo>
                  <a:cubicBezTo>
                    <a:pt x="3846" y="22047"/>
                    <a:pt x="3865" y="22161"/>
                    <a:pt x="3884" y="22256"/>
                  </a:cubicBezTo>
                  <a:cubicBezTo>
                    <a:pt x="3922" y="22332"/>
                    <a:pt x="3961" y="22408"/>
                    <a:pt x="3999" y="22485"/>
                  </a:cubicBezTo>
                  <a:lnTo>
                    <a:pt x="4018" y="22523"/>
                  </a:lnTo>
                  <a:lnTo>
                    <a:pt x="4132" y="22713"/>
                  </a:lnTo>
                  <a:lnTo>
                    <a:pt x="4151" y="22751"/>
                  </a:lnTo>
                  <a:cubicBezTo>
                    <a:pt x="4303" y="23018"/>
                    <a:pt x="4475" y="23284"/>
                    <a:pt x="4627" y="23532"/>
                  </a:cubicBezTo>
                  <a:lnTo>
                    <a:pt x="4722" y="23665"/>
                  </a:lnTo>
                  <a:cubicBezTo>
                    <a:pt x="4836" y="23836"/>
                    <a:pt x="4970" y="24008"/>
                    <a:pt x="5065" y="24122"/>
                  </a:cubicBezTo>
                  <a:lnTo>
                    <a:pt x="5198" y="24293"/>
                  </a:lnTo>
                  <a:cubicBezTo>
                    <a:pt x="5274" y="24388"/>
                    <a:pt x="5350" y="24503"/>
                    <a:pt x="5445" y="24598"/>
                  </a:cubicBezTo>
                  <a:cubicBezTo>
                    <a:pt x="5522" y="24693"/>
                    <a:pt x="5636" y="24788"/>
                    <a:pt x="5731" y="24883"/>
                  </a:cubicBezTo>
                  <a:lnTo>
                    <a:pt x="5750" y="24902"/>
                  </a:lnTo>
                  <a:lnTo>
                    <a:pt x="5845" y="24979"/>
                  </a:lnTo>
                  <a:lnTo>
                    <a:pt x="5921" y="25055"/>
                  </a:lnTo>
                  <a:cubicBezTo>
                    <a:pt x="6055" y="25169"/>
                    <a:pt x="6169" y="25283"/>
                    <a:pt x="6283" y="25378"/>
                  </a:cubicBezTo>
                  <a:cubicBezTo>
                    <a:pt x="6588" y="25626"/>
                    <a:pt x="6930" y="25835"/>
                    <a:pt x="7292" y="25988"/>
                  </a:cubicBezTo>
                  <a:cubicBezTo>
                    <a:pt x="7483" y="26083"/>
                    <a:pt x="7654" y="26159"/>
                    <a:pt x="7844" y="26235"/>
                  </a:cubicBezTo>
                  <a:cubicBezTo>
                    <a:pt x="7978" y="26273"/>
                    <a:pt x="8092" y="26330"/>
                    <a:pt x="8206" y="26368"/>
                  </a:cubicBezTo>
                  <a:lnTo>
                    <a:pt x="8377" y="26425"/>
                  </a:lnTo>
                  <a:lnTo>
                    <a:pt x="8492" y="26483"/>
                  </a:lnTo>
                  <a:cubicBezTo>
                    <a:pt x="8682" y="26559"/>
                    <a:pt x="8891" y="26635"/>
                    <a:pt x="9101" y="26673"/>
                  </a:cubicBezTo>
                  <a:cubicBezTo>
                    <a:pt x="9253" y="26692"/>
                    <a:pt x="9386" y="26711"/>
                    <a:pt x="9539" y="26711"/>
                  </a:cubicBezTo>
                  <a:lnTo>
                    <a:pt x="9919" y="26711"/>
                  </a:lnTo>
                  <a:cubicBezTo>
                    <a:pt x="10053" y="26692"/>
                    <a:pt x="10186" y="26673"/>
                    <a:pt x="10300" y="26635"/>
                  </a:cubicBezTo>
                  <a:cubicBezTo>
                    <a:pt x="10395" y="26597"/>
                    <a:pt x="10529" y="26559"/>
                    <a:pt x="10643" y="26540"/>
                  </a:cubicBezTo>
                  <a:cubicBezTo>
                    <a:pt x="10871" y="26483"/>
                    <a:pt x="11119" y="26444"/>
                    <a:pt x="11366" y="26406"/>
                  </a:cubicBezTo>
                  <a:cubicBezTo>
                    <a:pt x="11595" y="26368"/>
                    <a:pt x="11842" y="26330"/>
                    <a:pt x="12071" y="26311"/>
                  </a:cubicBezTo>
                  <a:lnTo>
                    <a:pt x="12128" y="26311"/>
                  </a:lnTo>
                  <a:cubicBezTo>
                    <a:pt x="12337" y="26292"/>
                    <a:pt x="12528" y="26254"/>
                    <a:pt x="12718" y="26216"/>
                  </a:cubicBezTo>
                  <a:lnTo>
                    <a:pt x="12908" y="26178"/>
                  </a:lnTo>
                  <a:cubicBezTo>
                    <a:pt x="13080" y="26159"/>
                    <a:pt x="13251" y="26140"/>
                    <a:pt x="13403" y="26121"/>
                  </a:cubicBezTo>
                  <a:lnTo>
                    <a:pt x="13575" y="26083"/>
                  </a:lnTo>
                  <a:cubicBezTo>
                    <a:pt x="13765" y="26064"/>
                    <a:pt x="13993" y="26026"/>
                    <a:pt x="14279" y="25988"/>
                  </a:cubicBezTo>
                  <a:cubicBezTo>
                    <a:pt x="14641" y="25930"/>
                    <a:pt x="15002" y="25854"/>
                    <a:pt x="15307" y="25797"/>
                  </a:cubicBezTo>
                  <a:lnTo>
                    <a:pt x="15383" y="25778"/>
                  </a:lnTo>
                  <a:lnTo>
                    <a:pt x="15688" y="25721"/>
                  </a:lnTo>
                  <a:cubicBezTo>
                    <a:pt x="15878" y="25683"/>
                    <a:pt x="16069" y="25664"/>
                    <a:pt x="16259" y="25664"/>
                  </a:cubicBezTo>
                  <a:lnTo>
                    <a:pt x="16621" y="25664"/>
                  </a:lnTo>
                  <a:lnTo>
                    <a:pt x="16792" y="25702"/>
                  </a:lnTo>
                  <a:lnTo>
                    <a:pt x="16944" y="25740"/>
                  </a:lnTo>
                  <a:cubicBezTo>
                    <a:pt x="17040" y="25778"/>
                    <a:pt x="17154" y="25835"/>
                    <a:pt x="17249" y="25892"/>
                  </a:cubicBezTo>
                  <a:cubicBezTo>
                    <a:pt x="17344" y="25949"/>
                    <a:pt x="17458" y="26007"/>
                    <a:pt x="17554" y="26064"/>
                  </a:cubicBezTo>
                  <a:lnTo>
                    <a:pt x="17649" y="26159"/>
                  </a:lnTo>
                  <a:lnTo>
                    <a:pt x="17687" y="26197"/>
                  </a:lnTo>
                  <a:lnTo>
                    <a:pt x="17706" y="26216"/>
                  </a:lnTo>
                  <a:lnTo>
                    <a:pt x="17725" y="26254"/>
                  </a:lnTo>
                  <a:lnTo>
                    <a:pt x="17725" y="26292"/>
                  </a:lnTo>
                  <a:lnTo>
                    <a:pt x="17725" y="26311"/>
                  </a:lnTo>
                  <a:lnTo>
                    <a:pt x="17725" y="26349"/>
                  </a:lnTo>
                  <a:lnTo>
                    <a:pt x="17725" y="26368"/>
                  </a:lnTo>
                  <a:lnTo>
                    <a:pt x="17687" y="26444"/>
                  </a:lnTo>
                  <a:lnTo>
                    <a:pt x="17611" y="26540"/>
                  </a:lnTo>
                  <a:lnTo>
                    <a:pt x="17592" y="26559"/>
                  </a:lnTo>
                  <a:lnTo>
                    <a:pt x="17534" y="26597"/>
                  </a:lnTo>
                  <a:cubicBezTo>
                    <a:pt x="17458" y="26654"/>
                    <a:pt x="17382" y="26711"/>
                    <a:pt x="17287" y="26768"/>
                  </a:cubicBezTo>
                  <a:cubicBezTo>
                    <a:pt x="17097" y="26882"/>
                    <a:pt x="16887" y="26997"/>
                    <a:pt x="16716" y="27073"/>
                  </a:cubicBezTo>
                  <a:cubicBezTo>
                    <a:pt x="16545" y="27149"/>
                    <a:pt x="16373" y="27206"/>
                    <a:pt x="16126" y="27301"/>
                  </a:cubicBezTo>
                  <a:lnTo>
                    <a:pt x="15840" y="27396"/>
                  </a:lnTo>
                  <a:lnTo>
                    <a:pt x="15516" y="27511"/>
                  </a:lnTo>
                  <a:cubicBezTo>
                    <a:pt x="15022" y="27663"/>
                    <a:pt x="14507" y="27796"/>
                    <a:pt x="14032" y="27929"/>
                  </a:cubicBezTo>
                  <a:lnTo>
                    <a:pt x="13993" y="27929"/>
                  </a:lnTo>
                  <a:cubicBezTo>
                    <a:pt x="13537" y="28044"/>
                    <a:pt x="13080" y="28139"/>
                    <a:pt x="12528" y="28234"/>
                  </a:cubicBezTo>
                  <a:lnTo>
                    <a:pt x="12147" y="28272"/>
                  </a:lnTo>
                  <a:lnTo>
                    <a:pt x="12128" y="28272"/>
                  </a:lnTo>
                  <a:cubicBezTo>
                    <a:pt x="11956" y="28291"/>
                    <a:pt x="11804" y="28310"/>
                    <a:pt x="11652" y="28329"/>
                  </a:cubicBezTo>
                  <a:cubicBezTo>
                    <a:pt x="11557" y="28348"/>
                    <a:pt x="11480" y="28367"/>
                    <a:pt x="11385" y="28386"/>
                  </a:cubicBezTo>
                  <a:lnTo>
                    <a:pt x="11366" y="28386"/>
                  </a:lnTo>
                  <a:lnTo>
                    <a:pt x="11233" y="28424"/>
                  </a:lnTo>
                  <a:lnTo>
                    <a:pt x="11138" y="28443"/>
                  </a:lnTo>
                  <a:lnTo>
                    <a:pt x="11100" y="28443"/>
                  </a:lnTo>
                  <a:lnTo>
                    <a:pt x="10833" y="28501"/>
                  </a:lnTo>
                  <a:cubicBezTo>
                    <a:pt x="10567" y="28558"/>
                    <a:pt x="10281" y="28634"/>
                    <a:pt x="9996" y="28710"/>
                  </a:cubicBezTo>
                  <a:cubicBezTo>
                    <a:pt x="9843" y="28767"/>
                    <a:pt x="9710" y="28805"/>
                    <a:pt x="9577" y="28843"/>
                  </a:cubicBezTo>
                  <a:cubicBezTo>
                    <a:pt x="9501" y="28881"/>
                    <a:pt x="9443" y="28900"/>
                    <a:pt x="9367" y="28938"/>
                  </a:cubicBezTo>
                  <a:lnTo>
                    <a:pt x="9348" y="28938"/>
                  </a:lnTo>
                  <a:lnTo>
                    <a:pt x="9291" y="28976"/>
                  </a:lnTo>
                  <a:lnTo>
                    <a:pt x="9234" y="28976"/>
                  </a:lnTo>
                  <a:cubicBezTo>
                    <a:pt x="9253" y="28976"/>
                    <a:pt x="9253" y="28957"/>
                    <a:pt x="9253" y="28957"/>
                  </a:cubicBezTo>
                  <a:lnTo>
                    <a:pt x="9253" y="28957"/>
                  </a:lnTo>
                  <a:lnTo>
                    <a:pt x="9234" y="28976"/>
                  </a:lnTo>
                  <a:lnTo>
                    <a:pt x="9158" y="28881"/>
                  </a:lnTo>
                  <a:cubicBezTo>
                    <a:pt x="9139" y="28843"/>
                    <a:pt x="9120" y="28824"/>
                    <a:pt x="9101" y="28805"/>
                  </a:cubicBezTo>
                  <a:lnTo>
                    <a:pt x="9101" y="28824"/>
                  </a:lnTo>
                  <a:lnTo>
                    <a:pt x="9120" y="28862"/>
                  </a:lnTo>
                  <a:lnTo>
                    <a:pt x="9139" y="28900"/>
                  </a:lnTo>
                  <a:cubicBezTo>
                    <a:pt x="9177" y="28957"/>
                    <a:pt x="9215" y="29015"/>
                    <a:pt x="9234" y="29053"/>
                  </a:cubicBezTo>
                  <a:cubicBezTo>
                    <a:pt x="9348" y="29224"/>
                    <a:pt x="9462" y="29357"/>
                    <a:pt x="9577" y="29510"/>
                  </a:cubicBezTo>
                  <a:cubicBezTo>
                    <a:pt x="9710" y="29643"/>
                    <a:pt x="9824" y="29776"/>
                    <a:pt x="9957" y="29909"/>
                  </a:cubicBezTo>
                  <a:cubicBezTo>
                    <a:pt x="10243" y="30195"/>
                    <a:pt x="10586" y="30442"/>
                    <a:pt x="10928" y="30652"/>
                  </a:cubicBezTo>
                  <a:cubicBezTo>
                    <a:pt x="11290" y="30861"/>
                    <a:pt x="11652" y="31052"/>
                    <a:pt x="12014" y="31223"/>
                  </a:cubicBezTo>
                  <a:cubicBezTo>
                    <a:pt x="12185" y="31299"/>
                    <a:pt x="12413" y="31413"/>
                    <a:pt x="12585" y="31489"/>
                  </a:cubicBezTo>
                  <a:cubicBezTo>
                    <a:pt x="12775" y="31547"/>
                    <a:pt x="12965" y="31623"/>
                    <a:pt x="13137" y="31680"/>
                  </a:cubicBezTo>
                  <a:lnTo>
                    <a:pt x="13213" y="31718"/>
                  </a:lnTo>
                  <a:lnTo>
                    <a:pt x="13289" y="31756"/>
                  </a:lnTo>
                  <a:cubicBezTo>
                    <a:pt x="13537" y="31832"/>
                    <a:pt x="13746" y="31908"/>
                    <a:pt x="13955" y="31984"/>
                  </a:cubicBezTo>
                  <a:cubicBezTo>
                    <a:pt x="14184" y="32061"/>
                    <a:pt x="14412" y="32118"/>
                    <a:pt x="14641" y="32156"/>
                  </a:cubicBezTo>
                  <a:lnTo>
                    <a:pt x="15060" y="32232"/>
                  </a:lnTo>
                  <a:lnTo>
                    <a:pt x="15269" y="32289"/>
                  </a:lnTo>
                  <a:lnTo>
                    <a:pt x="15402" y="32308"/>
                  </a:lnTo>
                  <a:cubicBezTo>
                    <a:pt x="15555" y="32346"/>
                    <a:pt x="15707" y="32365"/>
                    <a:pt x="15859" y="32384"/>
                  </a:cubicBezTo>
                  <a:cubicBezTo>
                    <a:pt x="16316" y="32460"/>
                    <a:pt x="16754" y="32479"/>
                    <a:pt x="17173" y="32498"/>
                  </a:cubicBezTo>
                  <a:cubicBezTo>
                    <a:pt x="17326" y="32505"/>
                    <a:pt x="17479" y="32510"/>
                    <a:pt x="17633" y="32510"/>
                  </a:cubicBezTo>
                  <a:cubicBezTo>
                    <a:pt x="17898" y="32510"/>
                    <a:pt x="18164" y="32497"/>
                    <a:pt x="18429" y="32460"/>
                  </a:cubicBezTo>
                  <a:cubicBezTo>
                    <a:pt x="18867" y="32422"/>
                    <a:pt x="19286" y="32327"/>
                    <a:pt x="19686" y="32194"/>
                  </a:cubicBezTo>
                  <a:cubicBezTo>
                    <a:pt x="19857" y="32137"/>
                    <a:pt x="20047" y="32080"/>
                    <a:pt x="20295" y="31984"/>
                  </a:cubicBezTo>
                  <a:cubicBezTo>
                    <a:pt x="20485" y="31908"/>
                    <a:pt x="20676" y="31832"/>
                    <a:pt x="20866" y="31737"/>
                  </a:cubicBezTo>
                  <a:cubicBezTo>
                    <a:pt x="21056" y="31661"/>
                    <a:pt x="21247" y="31547"/>
                    <a:pt x="21418" y="31432"/>
                  </a:cubicBezTo>
                  <a:cubicBezTo>
                    <a:pt x="21571" y="31337"/>
                    <a:pt x="21742" y="31223"/>
                    <a:pt x="21932" y="31090"/>
                  </a:cubicBezTo>
                  <a:cubicBezTo>
                    <a:pt x="22104" y="30956"/>
                    <a:pt x="22256" y="30823"/>
                    <a:pt x="22408" y="30690"/>
                  </a:cubicBezTo>
                  <a:lnTo>
                    <a:pt x="22484" y="30614"/>
                  </a:lnTo>
                  <a:cubicBezTo>
                    <a:pt x="22618" y="30500"/>
                    <a:pt x="22732" y="30366"/>
                    <a:pt x="22846" y="30252"/>
                  </a:cubicBezTo>
                  <a:cubicBezTo>
                    <a:pt x="22979" y="30119"/>
                    <a:pt x="23113" y="29966"/>
                    <a:pt x="23227" y="29795"/>
                  </a:cubicBezTo>
                  <a:cubicBezTo>
                    <a:pt x="23284" y="29719"/>
                    <a:pt x="23322" y="29643"/>
                    <a:pt x="23379" y="29567"/>
                  </a:cubicBezTo>
                  <a:lnTo>
                    <a:pt x="23398" y="29548"/>
                  </a:lnTo>
                  <a:cubicBezTo>
                    <a:pt x="23455" y="29471"/>
                    <a:pt x="23512" y="29376"/>
                    <a:pt x="23550" y="29319"/>
                  </a:cubicBezTo>
                  <a:cubicBezTo>
                    <a:pt x="23589" y="29281"/>
                    <a:pt x="23627" y="29224"/>
                    <a:pt x="23665" y="29186"/>
                  </a:cubicBezTo>
                  <a:cubicBezTo>
                    <a:pt x="23779" y="29129"/>
                    <a:pt x="23874" y="29091"/>
                    <a:pt x="23931" y="29053"/>
                  </a:cubicBezTo>
                  <a:cubicBezTo>
                    <a:pt x="24064" y="28976"/>
                    <a:pt x="24198" y="28919"/>
                    <a:pt x="24331" y="28843"/>
                  </a:cubicBezTo>
                  <a:lnTo>
                    <a:pt x="24426" y="28786"/>
                  </a:lnTo>
                  <a:cubicBezTo>
                    <a:pt x="24769" y="28615"/>
                    <a:pt x="25073" y="28405"/>
                    <a:pt x="25359" y="28139"/>
                  </a:cubicBezTo>
                  <a:cubicBezTo>
                    <a:pt x="25473" y="28025"/>
                    <a:pt x="25587" y="27891"/>
                    <a:pt x="25702" y="27739"/>
                  </a:cubicBezTo>
                  <a:cubicBezTo>
                    <a:pt x="25740" y="27682"/>
                    <a:pt x="25778" y="27606"/>
                    <a:pt x="25797" y="27549"/>
                  </a:cubicBezTo>
                  <a:cubicBezTo>
                    <a:pt x="25854" y="27415"/>
                    <a:pt x="25892" y="27301"/>
                    <a:pt x="25911" y="27168"/>
                  </a:cubicBezTo>
                  <a:cubicBezTo>
                    <a:pt x="25930" y="26958"/>
                    <a:pt x="25930" y="26749"/>
                    <a:pt x="25873" y="26559"/>
                  </a:cubicBezTo>
                  <a:lnTo>
                    <a:pt x="25854" y="26425"/>
                  </a:lnTo>
                  <a:lnTo>
                    <a:pt x="25854" y="26406"/>
                  </a:lnTo>
                  <a:cubicBezTo>
                    <a:pt x="25835" y="26273"/>
                    <a:pt x="25835" y="26121"/>
                    <a:pt x="25797" y="25988"/>
                  </a:cubicBezTo>
                  <a:cubicBezTo>
                    <a:pt x="25759" y="25797"/>
                    <a:pt x="25702" y="25607"/>
                    <a:pt x="25626" y="25416"/>
                  </a:cubicBezTo>
                  <a:cubicBezTo>
                    <a:pt x="25568" y="25264"/>
                    <a:pt x="25492" y="25112"/>
                    <a:pt x="25435" y="24959"/>
                  </a:cubicBezTo>
                  <a:lnTo>
                    <a:pt x="25397" y="24902"/>
                  </a:lnTo>
                  <a:cubicBezTo>
                    <a:pt x="25283" y="24636"/>
                    <a:pt x="25188" y="24369"/>
                    <a:pt x="25073" y="24008"/>
                  </a:cubicBezTo>
                  <a:cubicBezTo>
                    <a:pt x="25016" y="23836"/>
                    <a:pt x="24978" y="23646"/>
                    <a:pt x="24940" y="23494"/>
                  </a:cubicBezTo>
                  <a:lnTo>
                    <a:pt x="24940" y="23455"/>
                  </a:lnTo>
                  <a:cubicBezTo>
                    <a:pt x="24902" y="23360"/>
                    <a:pt x="24883" y="23246"/>
                    <a:pt x="24864" y="23132"/>
                  </a:cubicBezTo>
                  <a:cubicBezTo>
                    <a:pt x="24788" y="22865"/>
                    <a:pt x="24731" y="22599"/>
                    <a:pt x="24674" y="22275"/>
                  </a:cubicBezTo>
                  <a:cubicBezTo>
                    <a:pt x="24655" y="22237"/>
                    <a:pt x="24655" y="22180"/>
                    <a:pt x="24655" y="22142"/>
                  </a:cubicBezTo>
                  <a:lnTo>
                    <a:pt x="24655" y="21723"/>
                  </a:lnTo>
                  <a:lnTo>
                    <a:pt x="24655" y="21399"/>
                  </a:lnTo>
                  <a:lnTo>
                    <a:pt x="24674" y="21418"/>
                  </a:lnTo>
                  <a:cubicBezTo>
                    <a:pt x="24731" y="21476"/>
                    <a:pt x="24788" y="21514"/>
                    <a:pt x="24845" y="21571"/>
                  </a:cubicBezTo>
                  <a:cubicBezTo>
                    <a:pt x="25016" y="21742"/>
                    <a:pt x="25188" y="21932"/>
                    <a:pt x="25397" y="22161"/>
                  </a:cubicBezTo>
                  <a:cubicBezTo>
                    <a:pt x="25511" y="22332"/>
                    <a:pt x="25645" y="22485"/>
                    <a:pt x="25759" y="22637"/>
                  </a:cubicBezTo>
                  <a:lnTo>
                    <a:pt x="25778" y="22675"/>
                  </a:lnTo>
                  <a:lnTo>
                    <a:pt x="25797" y="22694"/>
                  </a:lnTo>
                  <a:cubicBezTo>
                    <a:pt x="25949" y="22884"/>
                    <a:pt x="26082" y="23075"/>
                    <a:pt x="26235" y="23265"/>
                  </a:cubicBezTo>
                  <a:cubicBezTo>
                    <a:pt x="26311" y="23341"/>
                    <a:pt x="26330" y="23379"/>
                    <a:pt x="26425" y="23494"/>
                  </a:cubicBezTo>
                  <a:cubicBezTo>
                    <a:pt x="26520" y="23608"/>
                    <a:pt x="26577" y="23703"/>
                    <a:pt x="26654" y="23798"/>
                  </a:cubicBezTo>
                  <a:cubicBezTo>
                    <a:pt x="26787" y="23950"/>
                    <a:pt x="26939" y="24084"/>
                    <a:pt x="27072" y="24236"/>
                  </a:cubicBezTo>
                  <a:lnTo>
                    <a:pt x="27130" y="24293"/>
                  </a:lnTo>
                  <a:cubicBezTo>
                    <a:pt x="27263" y="24445"/>
                    <a:pt x="27415" y="24579"/>
                    <a:pt x="27586" y="24712"/>
                  </a:cubicBezTo>
                  <a:cubicBezTo>
                    <a:pt x="27739" y="24845"/>
                    <a:pt x="27910" y="24959"/>
                    <a:pt x="28081" y="25055"/>
                  </a:cubicBezTo>
                  <a:lnTo>
                    <a:pt x="28120" y="25055"/>
                  </a:lnTo>
                  <a:cubicBezTo>
                    <a:pt x="28196" y="25112"/>
                    <a:pt x="28291" y="25150"/>
                    <a:pt x="28367" y="25169"/>
                  </a:cubicBezTo>
                  <a:cubicBezTo>
                    <a:pt x="28462" y="25207"/>
                    <a:pt x="28557" y="25226"/>
                    <a:pt x="28634" y="25245"/>
                  </a:cubicBezTo>
                  <a:lnTo>
                    <a:pt x="28710" y="25245"/>
                  </a:lnTo>
                  <a:cubicBezTo>
                    <a:pt x="28881" y="25264"/>
                    <a:pt x="29052" y="25283"/>
                    <a:pt x="29205" y="25302"/>
                  </a:cubicBezTo>
                  <a:cubicBezTo>
                    <a:pt x="29395" y="25283"/>
                    <a:pt x="29585" y="25264"/>
                    <a:pt x="29757" y="25207"/>
                  </a:cubicBezTo>
                  <a:cubicBezTo>
                    <a:pt x="29947" y="25169"/>
                    <a:pt x="30138" y="25112"/>
                    <a:pt x="30328" y="25036"/>
                  </a:cubicBezTo>
                  <a:cubicBezTo>
                    <a:pt x="30518" y="24940"/>
                    <a:pt x="30709" y="24845"/>
                    <a:pt x="30880" y="24750"/>
                  </a:cubicBezTo>
                  <a:lnTo>
                    <a:pt x="31051" y="24636"/>
                  </a:lnTo>
                  <a:lnTo>
                    <a:pt x="31089" y="24598"/>
                  </a:lnTo>
                  <a:lnTo>
                    <a:pt x="31299" y="24464"/>
                  </a:lnTo>
                  <a:lnTo>
                    <a:pt x="31413" y="24407"/>
                  </a:lnTo>
                  <a:cubicBezTo>
                    <a:pt x="31489" y="24369"/>
                    <a:pt x="31546" y="24331"/>
                    <a:pt x="31661" y="24255"/>
                  </a:cubicBezTo>
                  <a:cubicBezTo>
                    <a:pt x="31756" y="24179"/>
                    <a:pt x="31870" y="24103"/>
                    <a:pt x="31965" y="24027"/>
                  </a:cubicBezTo>
                  <a:lnTo>
                    <a:pt x="32079" y="23950"/>
                  </a:lnTo>
                  <a:cubicBezTo>
                    <a:pt x="32213" y="23836"/>
                    <a:pt x="32384" y="23703"/>
                    <a:pt x="32574" y="23589"/>
                  </a:cubicBezTo>
                  <a:cubicBezTo>
                    <a:pt x="32651" y="23532"/>
                    <a:pt x="32727" y="23494"/>
                    <a:pt x="32803" y="23455"/>
                  </a:cubicBezTo>
                  <a:lnTo>
                    <a:pt x="32841" y="23436"/>
                  </a:lnTo>
                  <a:cubicBezTo>
                    <a:pt x="32974" y="23360"/>
                    <a:pt x="33126" y="23284"/>
                    <a:pt x="33260" y="23208"/>
                  </a:cubicBezTo>
                  <a:cubicBezTo>
                    <a:pt x="33374" y="23113"/>
                    <a:pt x="33488" y="23037"/>
                    <a:pt x="33602" y="22961"/>
                  </a:cubicBezTo>
                  <a:lnTo>
                    <a:pt x="33660" y="22922"/>
                  </a:lnTo>
                  <a:lnTo>
                    <a:pt x="33926" y="22732"/>
                  </a:lnTo>
                  <a:cubicBezTo>
                    <a:pt x="34059" y="22656"/>
                    <a:pt x="34174" y="22561"/>
                    <a:pt x="34288" y="22466"/>
                  </a:cubicBezTo>
                  <a:cubicBezTo>
                    <a:pt x="34402" y="22370"/>
                    <a:pt x="34497" y="22275"/>
                    <a:pt x="34611" y="22161"/>
                  </a:cubicBezTo>
                  <a:cubicBezTo>
                    <a:pt x="34669" y="22085"/>
                    <a:pt x="34726" y="22028"/>
                    <a:pt x="34783" y="21951"/>
                  </a:cubicBezTo>
                  <a:lnTo>
                    <a:pt x="34859" y="21837"/>
                  </a:lnTo>
                  <a:cubicBezTo>
                    <a:pt x="34935" y="21761"/>
                    <a:pt x="34992" y="21685"/>
                    <a:pt x="35106" y="21590"/>
                  </a:cubicBezTo>
                  <a:cubicBezTo>
                    <a:pt x="35221" y="21495"/>
                    <a:pt x="35335" y="21342"/>
                    <a:pt x="35449" y="21209"/>
                  </a:cubicBezTo>
                  <a:cubicBezTo>
                    <a:pt x="35563" y="21076"/>
                    <a:pt x="35678" y="20923"/>
                    <a:pt x="35773" y="20771"/>
                  </a:cubicBezTo>
                  <a:cubicBezTo>
                    <a:pt x="35830" y="20638"/>
                    <a:pt x="35887" y="20486"/>
                    <a:pt x="35944" y="20333"/>
                  </a:cubicBezTo>
                  <a:cubicBezTo>
                    <a:pt x="36020" y="20181"/>
                    <a:pt x="36096" y="20010"/>
                    <a:pt x="36153" y="19838"/>
                  </a:cubicBezTo>
                  <a:cubicBezTo>
                    <a:pt x="36211" y="19686"/>
                    <a:pt x="36249" y="19515"/>
                    <a:pt x="36287" y="19343"/>
                  </a:cubicBezTo>
                  <a:lnTo>
                    <a:pt x="36287" y="19324"/>
                  </a:lnTo>
                  <a:cubicBezTo>
                    <a:pt x="36306" y="19153"/>
                    <a:pt x="36325" y="19001"/>
                    <a:pt x="36325" y="18848"/>
                  </a:cubicBezTo>
                  <a:cubicBezTo>
                    <a:pt x="36325" y="18677"/>
                    <a:pt x="36306" y="18525"/>
                    <a:pt x="36287" y="18353"/>
                  </a:cubicBezTo>
                  <a:lnTo>
                    <a:pt x="36287" y="18334"/>
                  </a:lnTo>
                  <a:cubicBezTo>
                    <a:pt x="36249" y="18163"/>
                    <a:pt x="36230" y="17992"/>
                    <a:pt x="36211" y="17820"/>
                  </a:cubicBezTo>
                  <a:cubicBezTo>
                    <a:pt x="36192" y="17744"/>
                    <a:pt x="36192" y="17668"/>
                    <a:pt x="36192" y="17611"/>
                  </a:cubicBezTo>
                  <a:cubicBezTo>
                    <a:pt x="36192" y="17478"/>
                    <a:pt x="36173" y="17363"/>
                    <a:pt x="36173" y="17249"/>
                  </a:cubicBezTo>
                  <a:cubicBezTo>
                    <a:pt x="36134" y="17021"/>
                    <a:pt x="36115" y="16830"/>
                    <a:pt x="36077" y="16640"/>
                  </a:cubicBezTo>
                  <a:cubicBezTo>
                    <a:pt x="36039" y="16392"/>
                    <a:pt x="35982" y="16126"/>
                    <a:pt x="35925" y="15916"/>
                  </a:cubicBezTo>
                  <a:lnTo>
                    <a:pt x="35925" y="15897"/>
                  </a:lnTo>
                  <a:cubicBezTo>
                    <a:pt x="35906" y="15764"/>
                    <a:pt x="35868" y="15612"/>
                    <a:pt x="35830" y="15460"/>
                  </a:cubicBezTo>
                  <a:lnTo>
                    <a:pt x="35811" y="15326"/>
                  </a:lnTo>
                  <a:cubicBezTo>
                    <a:pt x="35754" y="14984"/>
                    <a:pt x="35678" y="14622"/>
                    <a:pt x="35563" y="14260"/>
                  </a:cubicBezTo>
                  <a:cubicBezTo>
                    <a:pt x="35506" y="14051"/>
                    <a:pt x="35430" y="13822"/>
                    <a:pt x="35354" y="13613"/>
                  </a:cubicBezTo>
                  <a:lnTo>
                    <a:pt x="35354" y="13594"/>
                  </a:lnTo>
                  <a:cubicBezTo>
                    <a:pt x="35297" y="13442"/>
                    <a:pt x="35240" y="13289"/>
                    <a:pt x="35202" y="13137"/>
                  </a:cubicBezTo>
                  <a:lnTo>
                    <a:pt x="35144" y="12966"/>
                  </a:lnTo>
                  <a:cubicBezTo>
                    <a:pt x="35106" y="12870"/>
                    <a:pt x="35087" y="12756"/>
                    <a:pt x="35049" y="12642"/>
                  </a:cubicBezTo>
                  <a:cubicBezTo>
                    <a:pt x="34992" y="12471"/>
                    <a:pt x="34916" y="12299"/>
                    <a:pt x="34840" y="12147"/>
                  </a:cubicBezTo>
                  <a:cubicBezTo>
                    <a:pt x="34783" y="12033"/>
                    <a:pt x="34707" y="11899"/>
                    <a:pt x="34650" y="11804"/>
                  </a:cubicBezTo>
                  <a:lnTo>
                    <a:pt x="34573" y="11671"/>
                  </a:lnTo>
                  <a:lnTo>
                    <a:pt x="34421" y="11481"/>
                  </a:lnTo>
                  <a:lnTo>
                    <a:pt x="34288" y="11252"/>
                  </a:lnTo>
                  <a:cubicBezTo>
                    <a:pt x="34155" y="11024"/>
                    <a:pt x="34002" y="10795"/>
                    <a:pt x="33869" y="10567"/>
                  </a:cubicBezTo>
                  <a:lnTo>
                    <a:pt x="33717" y="10338"/>
                  </a:lnTo>
                  <a:lnTo>
                    <a:pt x="33641" y="10224"/>
                  </a:lnTo>
                  <a:lnTo>
                    <a:pt x="33564" y="10091"/>
                  </a:lnTo>
                  <a:cubicBezTo>
                    <a:pt x="33507" y="10015"/>
                    <a:pt x="33469" y="9958"/>
                    <a:pt x="33393" y="9881"/>
                  </a:cubicBezTo>
                  <a:cubicBezTo>
                    <a:pt x="33317" y="9805"/>
                    <a:pt x="33241" y="9729"/>
                    <a:pt x="33165" y="9672"/>
                  </a:cubicBezTo>
                  <a:lnTo>
                    <a:pt x="33031" y="9539"/>
                  </a:lnTo>
                  <a:cubicBezTo>
                    <a:pt x="32955" y="9463"/>
                    <a:pt x="32879" y="9386"/>
                    <a:pt x="32784" y="9291"/>
                  </a:cubicBezTo>
                  <a:lnTo>
                    <a:pt x="32746" y="9234"/>
                  </a:lnTo>
                  <a:cubicBezTo>
                    <a:pt x="32727" y="9196"/>
                    <a:pt x="32670" y="9139"/>
                    <a:pt x="32631" y="9101"/>
                  </a:cubicBezTo>
                  <a:cubicBezTo>
                    <a:pt x="32612" y="9063"/>
                    <a:pt x="32574" y="9025"/>
                    <a:pt x="32555" y="9006"/>
                  </a:cubicBezTo>
                  <a:cubicBezTo>
                    <a:pt x="32460" y="8892"/>
                    <a:pt x="32308" y="8815"/>
                    <a:pt x="32156" y="8815"/>
                  </a:cubicBezTo>
                  <a:cubicBezTo>
                    <a:pt x="32060" y="8815"/>
                    <a:pt x="31946" y="8834"/>
                    <a:pt x="31870" y="8892"/>
                  </a:cubicBezTo>
                  <a:cubicBezTo>
                    <a:pt x="31794" y="8930"/>
                    <a:pt x="31737" y="8968"/>
                    <a:pt x="31680" y="9044"/>
                  </a:cubicBezTo>
                  <a:cubicBezTo>
                    <a:pt x="31642" y="9082"/>
                    <a:pt x="31603" y="9139"/>
                    <a:pt x="31565" y="9215"/>
                  </a:cubicBezTo>
                  <a:lnTo>
                    <a:pt x="31546" y="9234"/>
                  </a:lnTo>
                  <a:cubicBezTo>
                    <a:pt x="31489" y="9406"/>
                    <a:pt x="31451" y="9577"/>
                    <a:pt x="31413" y="9767"/>
                  </a:cubicBezTo>
                  <a:cubicBezTo>
                    <a:pt x="31375" y="9881"/>
                    <a:pt x="31356" y="10015"/>
                    <a:pt x="31337" y="10129"/>
                  </a:cubicBezTo>
                  <a:cubicBezTo>
                    <a:pt x="31318" y="10262"/>
                    <a:pt x="31318" y="10395"/>
                    <a:pt x="31280" y="10510"/>
                  </a:cubicBezTo>
                  <a:cubicBezTo>
                    <a:pt x="31242" y="10624"/>
                    <a:pt x="31223" y="10738"/>
                    <a:pt x="31166" y="10890"/>
                  </a:cubicBezTo>
                  <a:cubicBezTo>
                    <a:pt x="31128" y="10967"/>
                    <a:pt x="31108" y="11043"/>
                    <a:pt x="31070" y="11119"/>
                  </a:cubicBezTo>
                  <a:lnTo>
                    <a:pt x="31070" y="11138"/>
                  </a:lnTo>
                  <a:cubicBezTo>
                    <a:pt x="30994" y="11290"/>
                    <a:pt x="30937" y="11462"/>
                    <a:pt x="30880" y="11633"/>
                  </a:cubicBezTo>
                  <a:lnTo>
                    <a:pt x="30861" y="11728"/>
                  </a:lnTo>
                  <a:cubicBezTo>
                    <a:pt x="30785" y="11938"/>
                    <a:pt x="30728" y="12166"/>
                    <a:pt x="30633" y="12394"/>
                  </a:cubicBezTo>
                  <a:lnTo>
                    <a:pt x="30633" y="12414"/>
                  </a:lnTo>
                  <a:cubicBezTo>
                    <a:pt x="30575" y="12566"/>
                    <a:pt x="30518" y="12737"/>
                    <a:pt x="30461" y="12889"/>
                  </a:cubicBezTo>
                  <a:lnTo>
                    <a:pt x="30385" y="13061"/>
                  </a:lnTo>
                  <a:cubicBezTo>
                    <a:pt x="30366" y="13137"/>
                    <a:pt x="30328" y="13213"/>
                    <a:pt x="30290" y="13308"/>
                  </a:cubicBezTo>
                  <a:cubicBezTo>
                    <a:pt x="30214" y="13461"/>
                    <a:pt x="30138" y="13632"/>
                    <a:pt x="30061" y="13765"/>
                  </a:cubicBezTo>
                  <a:cubicBezTo>
                    <a:pt x="30042" y="13803"/>
                    <a:pt x="30004" y="13860"/>
                    <a:pt x="29966" y="13918"/>
                  </a:cubicBezTo>
                  <a:lnTo>
                    <a:pt x="29909" y="13975"/>
                  </a:lnTo>
                  <a:lnTo>
                    <a:pt x="29795" y="14089"/>
                  </a:lnTo>
                  <a:lnTo>
                    <a:pt x="29662" y="14184"/>
                  </a:lnTo>
                  <a:lnTo>
                    <a:pt x="29528" y="14260"/>
                  </a:lnTo>
                  <a:lnTo>
                    <a:pt x="29433" y="14298"/>
                  </a:lnTo>
                  <a:lnTo>
                    <a:pt x="29281" y="14336"/>
                  </a:lnTo>
                  <a:cubicBezTo>
                    <a:pt x="29167" y="14336"/>
                    <a:pt x="29071" y="14355"/>
                    <a:pt x="28995" y="14355"/>
                  </a:cubicBezTo>
                  <a:lnTo>
                    <a:pt x="28976" y="14355"/>
                  </a:lnTo>
                  <a:cubicBezTo>
                    <a:pt x="28938" y="14317"/>
                    <a:pt x="28881" y="14279"/>
                    <a:pt x="28824" y="14222"/>
                  </a:cubicBezTo>
                  <a:lnTo>
                    <a:pt x="28786" y="14184"/>
                  </a:lnTo>
                  <a:cubicBezTo>
                    <a:pt x="28767" y="14146"/>
                    <a:pt x="28767" y="14108"/>
                    <a:pt x="28748" y="14070"/>
                  </a:cubicBezTo>
                  <a:cubicBezTo>
                    <a:pt x="28710" y="13937"/>
                    <a:pt x="28691" y="13803"/>
                    <a:pt x="28653" y="13689"/>
                  </a:cubicBezTo>
                  <a:cubicBezTo>
                    <a:pt x="28653" y="13632"/>
                    <a:pt x="28634" y="13537"/>
                    <a:pt x="28634" y="13518"/>
                  </a:cubicBezTo>
                  <a:cubicBezTo>
                    <a:pt x="28634" y="13480"/>
                    <a:pt x="28634" y="13480"/>
                    <a:pt x="28634" y="13442"/>
                  </a:cubicBezTo>
                  <a:cubicBezTo>
                    <a:pt x="28653" y="13384"/>
                    <a:pt x="28653" y="13346"/>
                    <a:pt x="28672" y="13270"/>
                  </a:cubicBezTo>
                  <a:cubicBezTo>
                    <a:pt x="28691" y="13194"/>
                    <a:pt x="28710" y="13099"/>
                    <a:pt x="28748" y="13004"/>
                  </a:cubicBezTo>
                  <a:lnTo>
                    <a:pt x="28824" y="12832"/>
                  </a:lnTo>
                  <a:lnTo>
                    <a:pt x="28843" y="12794"/>
                  </a:lnTo>
                  <a:cubicBezTo>
                    <a:pt x="28862" y="12718"/>
                    <a:pt x="28900" y="12642"/>
                    <a:pt x="28938" y="12566"/>
                  </a:cubicBezTo>
                  <a:lnTo>
                    <a:pt x="28938" y="12528"/>
                  </a:lnTo>
                  <a:cubicBezTo>
                    <a:pt x="28995" y="12375"/>
                    <a:pt x="29071" y="12204"/>
                    <a:pt x="29129" y="12071"/>
                  </a:cubicBezTo>
                  <a:cubicBezTo>
                    <a:pt x="29186" y="11938"/>
                    <a:pt x="29243" y="11804"/>
                    <a:pt x="29300" y="11709"/>
                  </a:cubicBezTo>
                  <a:lnTo>
                    <a:pt x="29338" y="11633"/>
                  </a:lnTo>
                  <a:lnTo>
                    <a:pt x="29433" y="11443"/>
                  </a:lnTo>
                  <a:lnTo>
                    <a:pt x="29547" y="11233"/>
                  </a:lnTo>
                  <a:lnTo>
                    <a:pt x="29624" y="11100"/>
                  </a:lnTo>
                  <a:lnTo>
                    <a:pt x="29719" y="10986"/>
                  </a:lnTo>
                  <a:lnTo>
                    <a:pt x="29852" y="10852"/>
                  </a:lnTo>
                  <a:cubicBezTo>
                    <a:pt x="30061" y="10643"/>
                    <a:pt x="30271" y="10415"/>
                    <a:pt x="30499" y="10205"/>
                  </a:cubicBezTo>
                  <a:cubicBezTo>
                    <a:pt x="30652" y="10053"/>
                    <a:pt x="30785" y="9881"/>
                    <a:pt x="30899" y="9710"/>
                  </a:cubicBezTo>
                  <a:cubicBezTo>
                    <a:pt x="30994" y="9520"/>
                    <a:pt x="31108" y="9329"/>
                    <a:pt x="31185" y="9177"/>
                  </a:cubicBezTo>
                  <a:cubicBezTo>
                    <a:pt x="31204" y="9139"/>
                    <a:pt x="31242" y="9101"/>
                    <a:pt x="31261" y="9044"/>
                  </a:cubicBezTo>
                  <a:cubicBezTo>
                    <a:pt x="31280" y="8987"/>
                    <a:pt x="31318" y="8911"/>
                    <a:pt x="31318" y="8834"/>
                  </a:cubicBezTo>
                  <a:cubicBezTo>
                    <a:pt x="31356" y="8701"/>
                    <a:pt x="31375" y="8568"/>
                    <a:pt x="31375" y="8435"/>
                  </a:cubicBezTo>
                  <a:cubicBezTo>
                    <a:pt x="31375" y="8206"/>
                    <a:pt x="31318" y="7978"/>
                    <a:pt x="31223" y="7768"/>
                  </a:cubicBezTo>
                  <a:cubicBezTo>
                    <a:pt x="31147" y="7578"/>
                    <a:pt x="31070" y="7407"/>
                    <a:pt x="30956" y="7235"/>
                  </a:cubicBezTo>
                  <a:cubicBezTo>
                    <a:pt x="30842" y="7045"/>
                    <a:pt x="30709" y="6854"/>
                    <a:pt x="30575" y="6683"/>
                  </a:cubicBezTo>
                  <a:cubicBezTo>
                    <a:pt x="30423" y="6512"/>
                    <a:pt x="30290" y="6359"/>
                    <a:pt x="30119" y="6226"/>
                  </a:cubicBezTo>
                  <a:cubicBezTo>
                    <a:pt x="29966" y="6074"/>
                    <a:pt x="29795" y="5960"/>
                    <a:pt x="29624" y="5845"/>
                  </a:cubicBezTo>
                  <a:cubicBezTo>
                    <a:pt x="29528" y="5788"/>
                    <a:pt x="29414" y="5712"/>
                    <a:pt x="29300" y="5636"/>
                  </a:cubicBezTo>
                  <a:lnTo>
                    <a:pt x="29148" y="5522"/>
                  </a:lnTo>
                  <a:cubicBezTo>
                    <a:pt x="28957" y="5408"/>
                    <a:pt x="28767" y="5293"/>
                    <a:pt x="28576" y="5179"/>
                  </a:cubicBezTo>
                  <a:cubicBezTo>
                    <a:pt x="28405" y="5103"/>
                    <a:pt x="28234" y="5027"/>
                    <a:pt x="28062" y="4970"/>
                  </a:cubicBezTo>
                  <a:lnTo>
                    <a:pt x="28120" y="4970"/>
                  </a:lnTo>
                  <a:cubicBezTo>
                    <a:pt x="27948" y="4913"/>
                    <a:pt x="27777" y="4836"/>
                    <a:pt x="27625" y="4779"/>
                  </a:cubicBezTo>
                  <a:lnTo>
                    <a:pt x="27491" y="4722"/>
                  </a:lnTo>
                  <a:cubicBezTo>
                    <a:pt x="27282" y="4627"/>
                    <a:pt x="27072" y="4551"/>
                    <a:pt x="26844" y="4513"/>
                  </a:cubicBezTo>
                  <a:cubicBezTo>
                    <a:pt x="26730" y="4475"/>
                    <a:pt x="26635" y="4456"/>
                    <a:pt x="26539" y="4418"/>
                  </a:cubicBezTo>
                  <a:lnTo>
                    <a:pt x="26425" y="4380"/>
                  </a:lnTo>
                  <a:lnTo>
                    <a:pt x="26235" y="4322"/>
                  </a:lnTo>
                  <a:cubicBezTo>
                    <a:pt x="26044" y="4265"/>
                    <a:pt x="25835" y="4227"/>
                    <a:pt x="25645" y="4170"/>
                  </a:cubicBezTo>
                  <a:lnTo>
                    <a:pt x="25587" y="4170"/>
                  </a:lnTo>
                  <a:cubicBezTo>
                    <a:pt x="25397" y="4132"/>
                    <a:pt x="25226" y="4075"/>
                    <a:pt x="25035" y="4056"/>
                  </a:cubicBezTo>
                  <a:cubicBezTo>
                    <a:pt x="24931" y="4046"/>
                    <a:pt x="24826" y="4042"/>
                    <a:pt x="24721" y="4042"/>
                  </a:cubicBezTo>
                  <a:cubicBezTo>
                    <a:pt x="24617" y="4042"/>
                    <a:pt x="24512" y="4046"/>
                    <a:pt x="24407" y="4056"/>
                  </a:cubicBezTo>
                  <a:cubicBezTo>
                    <a:pt x="24274" y="4056"/>
                    <a:pt x="24141" y="4056"/>
                    <a:pt x="24026" y="4075"/>
                  </a:cubicBezTo>
                  <a:cubicBezTo>
                    <a:pt x="23874" y="4094"/>
                    <a:pt x="23741" y="4113"/>
                    <a:pt x="23608" y="4151"/>
                  </a:cubicBezTo>
                  <a:cubicBezTo>
                    <a:pt x="23474" y="4189"/>
                    <a:pt x="23341" y="4227"/>
                    <a:pt x="23208" y="4284"/>
                  </a:cubicBezTo>
                  <a:lnTo>
                    <a:pt x="23170" y="4303"/>
                  </a:lnTo>
                  <a:cubicBezTo>
                    <a:pt x="23055" y="4341"/>
                    <a:pt x="22941" y="4399"/>
                    <a:pt x="22827" y="4456"/>
                  </a:cubicBezTo>
                  <a:cubicBezTo>
                    <a:pt x="22675" y="4532"/>
                    <a:pt x="22560" y="4627"/>
                    <a:pt x="22446" y="4741"/>
                  </a:cubicBezTo>
                  <a:cubicBezTo>
                    <a:pt x="22313" y="4875"/>
                    <a:pt x="22218" y="5008"/>
                    <a:pt x="22142" y="5179"/>
                  </a:cubicBezTo>
                  <a:cubicBezTo>
                    <a:pt x="22123" y="5236"/>
                    <a:pt x="22085" y="5293"/>
                    <a:pt x="22085" y="5350"/>
                  </a:cubicBezTo>
                  <a:cubicBezTo>
                    <a:pt x="22027" y="5503"/>
                    <a:pt x="22008" y="5693"/>
                    <a:pt x="22008" y="5864"/>
                  </a:cubicBezTo>
                  <a:cubicBezTo>
                    <a:pt x="22008" y="5979"/>
                    <a:pt x="22027" y="6112"/>
                    <a:pt x="22027" y="6245"/>
                  </a:cubicBezTo>
                  <a:cubicBezTo>
                    <a:pt x="22046" y="6493"/>
                    <a:pt x="22085" y="6740"/>
                    <a:pt x="22123" y="6969"/>
                  </a:cubicBezTo>
                  <a:cubicBezTo>
                    <a:pt x="22142" y="7102"/>
                    <a:pt x="22161" y="7216"/>
                    <a:pt x="22180" y="7368"/>
                  </a:cubicBezTo>
                  <a:cubicBezTo>
                    <a:pt x="22199" y="7521"/>
                    <a:pt x="22218" y="7692"/>
                    <a:pt x="22237" y="7844"/>
                  </a:cubicBezTo>
                  <a:lnTo>
                    <a:pt x="22237" y="7902"/>
                  </a:lnTo>
                  <a:lnTo>
                    <a:pt x="22237" y="7921"/>
                  </a:lnTo>
                  <a:cubicBezTo>
                    <a:pt x="22275" y="8130"/>
                    <a:pt x="22294" y="8358"/>
                    <a:pt x="22332" y="8568"/>
                  </a:cubicBezTo>
                  <a:cubicBezTo>
                    <a:pt x="22389" y="8949"/>
                    <a:pt x="22427" y="9348"/>
                    <a:pt x="22465" y="9729"/>
                  </a:cubicBezTo>
                  <a:cubicBezTo>
                    <a:pt x="22484" y="9805"/>
                    <a:pt x="22484" y="9881"/>
                    <a:pt x="22484" y="9958"/>
                  </a:cubicBezTo>
                  <a:lnTo>
                    <a:pt x="22522" y="10338"/>
                  </a:lnTo>
                  <a:lnTo>
                    <a:pt x="22522" y="10472"/>
                  </a:lnTo>
                  <a:cubicBezTo>
                    <a:pt x="22541" y="10624"/>
                    <a:pt x="22580" y="10757"/>
                    <a:pt x="22580" y="10910"/>
                  </a:cubicBezTo>
                  <a:lnTo>
                    <a:pt x="22580" y="10967"/>
                  </a:lnTo>
                  <a:cubicBezTo>
                    <a:pt x="22580" y="11062"/>
                    <a:pt x="22580" y="11176"/>
                    <a:pt x="22580" y="11233"/>
                  </a:cubicBezTo>
                  <a:cubicBezTo>
                    <a:pt x="22560" y="11309"/>
                    <a:pt x="22560" y="11347"/>
                    <a:pt x="22541" y="11462"/>
                  </a:cubicBezTo>
                  <a:cubicBezTo>
                    <a:pt x="22503" y="11557"/>
                    <a:pt x="22484" y="11652"/>
                    <a:pt x="22446" y="11747"/>
                  </a:cubicBezTo>
                  <a:cubicBezTo>
                    <a:pt x="22408" y="11861"/>
                    <a:pt x="22370" y="11957"/>
                    <a:pt x="22313" y="12071"/>
                  </a:cubicBezTo>
                  <a:cubicBezTo>
                    <a:pt x="22294" y="12128"/>
                    <a:pt x="22256" y="12185"/>
                    <a:pt x="22237" y="12242"/>
                  </a:cubicBezTo>
                  <a:lnTo>
                    <a:pt x="22237" y="12261"/>
                  </a:lnTo>
                  <a:lnTo>
                    <a:pt x="22008" y="12261"/>
                  </a:lnTo>
                  <a:lnTo>
                    <a:pt x="21818" y="12223"/>
                  </a:lnTo>
                  <a:cubicBezTo>
                    <a:pt x="21723" y="12204"/>
                    <a:pt x="21647" y="12166"/>
                    <a:pt x="21551" y="12147"/>
                  </a:cubicBezTo>
                  <a:cubicBezTo>
                    <a:pt x="21380" y="12071"/>
                    <a:pt x="21228" y="12014"/>
                    <a:pt x="21076" y="11938"/>
                  </a:cubicBezTo>
                  <a:cubicBezTo>
                    <a:pt x="21018" y="11899"/>
                    <a:pt x="20942" y="11861"/>
                    <a:pt x="20866" y="11804"/>
                  </a:cubicBezTo>
                  <a:cubicBezTo>
                    <a:pt x="20790" y="11766"/>
                    <a:pt x="20714" y="11709"/>
                    <a:pt x="20657" y="11671"/>
                  </a:cubicBezTo>
                  <a:cubicBezTo>
                    <a:pt x="20581" y="11614"/>
                    <a:pt x="20542" y="11576"/>
                    <a:pt x="20485" y="11538"/>
                  </a:cubicBezTo>
                  <a:cubicBezTo>
                    <a:pt x="20447" y="11481"/>
                    <a:pt x="20390" y="11443"/>
                    <a:pt x="20352" y="11385"/>
                  </a:cubicBezTo>
                  <a:cubicBezTo>
                    <a:pt x="20314" y="11347"/>
                    <a:pt x="20295" y="11309"/>
                    <a:pt x="20257" y="11252"/>
                  </a:cubicBezTo>
                  <a:cubicBezTo>
                    <a:pt x="20219" y="11195"/>
                    <a:pt x="20181" y="11119"/>
                    <a:pt x="20162" y="11062"/>
                  </a:cubicBezTo>
                  <a:cubicBezTo>
                    <a:pt x="20105" y="10929"/>
                    <a:pt x="20047" y="10776"/>
                    <a:pt x="20009" y="10643"/>
                  </a:cubicBezTo>
                  <a:cubicBezTo>
                    <a:pt x="19971" y="10491"/>
                    <a:pt x="19933" y="10357"/>
                    <a:pt x="19895" y="10205"/>
                  </a:cubicBezTo>
                  <a:cubicBezTo>
                    <a:pt x="19895" y="10110"/>
                    <a:pt x="19876" y="9996"/>
                    <a:pt x="19876" y="9939"/>
                  </a:cubicBezTo>
                  <a:cubicBezTo>
                    <a:pt x="19876" y="9881"/>
                    <a:pt x="19876" y="9843"/>
                    <a:pt x="19876" y="9786"/>
                  </a:cubicBezTo>
                  <a:cubicBezTo>
                    <a:pt x="19895" y="9729"/>
                    <a:pt x="19914" y="9672"/>
                    <a:pt x="19914" y="9615"/>
                  </a:cubicBezTo>
                  <a:cubicBezTo>
                    <a:pt x="19933" y="9501"/>
                    <a:pt x="19971" y="9406"/>
                    <a:pt x="20009" y="9291"/>
                  </a:cubicBezTo>
                  <a:cubicBezTo>
                    <a:pt x="20028" y="9234"/>
                    <a:pt x="20067" y="9177"/>
                    <a:pt x="20086" y="9120"/>
                  </a:cubicBezTo>
                  <a:lnTo>
                    <a:pt x="20162" y="8968"/>
                  </a:lnTo>
                  <a:cubicBezTo>
                    <a:pt x="20352" y="8644"/>
                    <a:pt x="20562" y="8320"/>
                    <a:pt x="20771" y="8016"/>
                  </a:cubicBezTo>
                  <a:lnTo>
                    <a:pt x="20790" y="7978"/>
                  </a:lnTo>
                  <a:cubicBezTo>
                    <a:pt x="20885" y="7844"/>
                    <a:pt x="20980" y="7692"/>
                    <a:pt x="21114" y="7483"/>
                  </a:cubicBezTo>
                  <a:lnTo>
                    <a:pt x="21209" y="7368"/>
                  </a:lnTo>
                  <a:cubicBezTo>
                    <a:pt x="21285" y="7254"/>
                    <a:pt x="21361" y="7140"/>
                    <a:pt x="21437" y="7045"/>
                  </a:cubicBezTo>
                  <a:cubicBezTo>
                    <a:pt x="21494" y="6950"/>
                    <a:pt x="21532" y="6873"/>
                    <a:pt x="21590" y="6778"/>
                  </a:cubicBezTo>
                  <a:cubicBezTo>
                    <a:pt x="21609" y="6683"/>
                    <a:pt x="21647" y="6607"/>
                    <a:pt x="21666" y="6512"/>
                  </a:cubicBezTo>
                  <a:cubicBezTo>
                    <a:pt x="21704" y="6398"/>
                    <a:pt x="21723" y="6264"/>
                    <a:pt x="21723" y="6131"/>
                  </a:cubicBezTo>
                  <a:cubicBezTo>
                    <a:pt x="21742" y="5903"/>
                    <a:pt x="21723" y="5693"/>
                    <a:pt x="21666" y="5465"/>
                  </a:cubicBezTo>
                  <a:cubicBezTo>
                    <a:pt x="21609" y="5255"/>
                    <a:pt x="21551" y="5046"/>
                    <a:pt x="21456" y="4855"/>
                  </a:cubicBezTo>
                  <a:lnTo>
                    <a:pt x="21418" y="4798"/>
                  </a:lnTo>
                  <a:cubicBezTo>
                    <a:pt x="21399" y="4722"/>
                    <a:pt x="21380" y="4665"/>
                    <a:pt x="21304" y="4570"/>
                  </a:cubicBezTo>
                  <a:cubicBezTo>
                    <a:pt x="21247" y="4456"/>
                    <a:pt x="21190" y="4360"/>
                    <a:pt x="21133" y="4265"/>
                  </a:cubicBezTo>
                  <a:cubicBezTo>
                    <a:pt x="21056" y="4132"/>
                    <a:pt x="20961" y="3999"/>
                    <a:pt x="20866" y="3885"/>
                  </a:cubicBezTo>
                  <a:cubicBezTo>
                    <a:pt x="20752" y="3751"/>
                    <a:pt x="20619" y="3637"/>
                    <a:pt x="20504" y="3523"/>
                  </a:cubicBezTo>
                  <a:cubicBezTo>
                    <a:pt x="20238" y="3313"/>
                    <a:pt x="19952" y="3142"/>
                    <a:pt x="19667" y="2990"/>
                  </a:cubicBezTo>
                  <a:cubicBezTo>
                    <a:pt x="19286" y="2780"/>
                    <a:pt x="18905" y="2590"/>
                    <a:pt x="18486" y="2400"/>
                  </a:cubicBezTo>
                  <a:cubicBezTo>
                    <a:pt x="18277" y="2304"/>
                    <a:pt x="18068" y="2228"/>
                    <a:pt x="17839" y="2171"/>
                  </a:cubicBezTo>
                  <a:lnTo>
                    <a:pt x="17801" y="2152"/>
                  </a:lnTo>
                  <a:lnTo>
                    <a:pt x="17782" y="2152"/>
                  </a:lnTo>
                  <a:cubicBezTo>
                    <a:pt x="17592" y="2095"/>
                    <a:pt x="17420" y="2038"/>
                    <a:pt x="17249" y="1981"/>
                  </a:cubicBezTo>
                  <a:lnTo>
                    <a:pt x="17040" y="1886"/>
                  </a:lnTo>
                  <a:cubicBezTo>
                    <a:pt x="16849" y="1809"/>
                    <a:pt x="16659" y="1733"/>
                    <a:pt x="16487" y="1676"/>
                  </a:cubicBezTo>
                  <a:cubicBezTo>
                    <a:pt x="16221" y="1581"/>
                    <a:pt x="15954" y="1505"/>
                    <a:pt x="15669" y="1429"/>
                  </a:cubicBezTo>
                  <a:lnTo>
                    <a:pt x="15631" y="1429"/>
                  </a:lnTo>
                  <a:cubicBezTo>
                    <a:pt x="15459" y="1391"/>
                    <a:pt x="15326" y="1372"/>
                    <a:pt x="15193" y="1353"/>
                  </a:cubicBezTo>
                  <a:lnTo>
                    <a:pt x="15098" y="1353"/>
                  </a:lnTo>
                  <a:lnTo>
                    <a:pt x="14926" y="1333"/>
                  </a:lnTo>
                  <a:cubicBezTo>
                    <a:pt x="14812" y="1295"/>
                    <a:pt x="14698" y="1276"/>
                    <a:pt x="14603" y="1276"/>
                  </a:cubicBezTo>
                  <a:cubicBezTo>
                    <a:pt x="14558" y="1270"/>
                    <a:pt x="14516" y="1268"/>
                    <a:pt x="14475" y="1268"/>
                  </a:cubicBezTo>
                  <a:cubicBezTo>
                    <a:pt x="14393" y="1268"/>
                    <a:pt x="14317" y="1276"/>
                    <a:pt x="14241" y="1276"/>
                  </a:cubicBezTo>
                  <a:cubicBezTo>
                    <a:pt x="14165" y="1295"/>
                    <a:pt x="14089" y="1314"/>
                    <a:pt x="14012" y="1314"/>
                  </a:cubicBezTo>
                  <a:lnTo>
                    <a:pt x="13936" y="1314"/>
                  </a:lnTo>
                  <a:cubicBezTo>
                    <a:pt x="13841" y="1333"/>
                    <a:pt x="13765" y="1353"/>
                    <a:pt x="13689" y="1372"/>
                  </a:cubicBezTo>
                  <a:cubicBezTo>
                    <a:pt x="13498" y="1410"/>
                    <a:pt x="13327" y="1467"/>
                    <a:pt x="13156" y="1562"/>
                  </a:cubicBezTo>
                  <a:cubicBezTo>
                    <a:pt x="12984" y="1638"/>
                    <a:pt x="12851" y="1790"/>
                    <a:pt x="12775" y="1962"/>
                  </a:cubicBezTo>
                  <a:lnTo>
                    <a:pt x="12756" y="2000"/>
                  </a:lnTo>
                  <a:cubicBezTo>
                    <a:pt x="12718" y="2076"/>
                    <a:pt x="12699" y="2152"/>
                    <a:pt x="12680" y="2247"/>
                  </a:cubicBezTo>
                  <a:cubicBezTo>
                    <a:pt x="12661" y="2304"/>
                    <a:pt x="12661" y="2362"/>
                    <a:pt x="12661" y="2419"/>
                  </a:cubicBezTo>
                  <a:lnTo>
                    <a:pt x="12661" y="2438"/>
                  </a:lnTo>
                  <a:lnTo>
                    <a:pt x="12661" y="2495"/>
                  </a:lnTo>
                  <a:lnTo>
                    <a:pt x="12661" y="2590"/>
                  </a:lnTo>
                  <a:cubicBezTo>
                    <a:pt x="12623" y="2799"/>
                    <a:pt x="12623" y="3009"/>
                    <a:pt x="12623" y="3218"/>
                  </a:cubicBezTo>
                  <a:cubicBezTo>
                    <a:pt x="12642" y="3390"/>
                    <a:pt x="12661" y="3580"/>
                    <a:pt x="12680" y="3751"/>
                  </a:cubicBezTo>
                  <a:cubicBezTo>
                    <a:pt x="12718" y="3961"/>
                    <a:pt x="12775" y="4170"/>
                    <a:pt x="12832" y="4360"/>
                  </a:cubicBezTo>
                  <a:lnTo>
                    <a:pt x="12851" y="4418"/>
                  </a:lnTo>
                  <a:lnTo>
                    <a:pt x="12851" y="4437"/>
                  </a:lnTo>
                  <a:cubicBezTo>
                    <a:pt x="12889" y="4570"/>
                    <a:pt x="12946" y="4703"/>
                    <a:pt x="12965" y="4855"/>
                  </a:cubicBezTo>
                  <a:cubicBezTo>
                    <a:pt x="12984" y="5027"/>
                    <a:pt x="13003" y="5179"/>
                    <a:pt x="13003" y="5331"/>
                  </a:cubicBezTo>
                  <a:lnTo>
                    <a:pt x="13003" y="5369"/>
                  </a:lnTo>
                  <a:lnTo>
                    <a:pt x="13003" y="5522"/>
                  </a:lnTo>
                  <a:cubicBezTo>
                    <a:pt x="13003" y="5655"/>
                    <a:pt x="13023" y="5788"/>
                    <a:pt x="13023" y="5884"/>
                  </a:cubicBezTo>
                  <a:cubicBezTo>
                    <a:pt x="13042" y="5979"/>
                    <a:pt x="13061" y="6074"/>
                    <a:pt x="13061" y="6169"/>
                  </a:cubicBezTo>
                  <a:lnTo>
                    <a:pt x="13061" y="6226"/>
                  </a:lnTo>
                  <a:lnTo>
                    <a:pt x="13061" y="6302"/>
                  </a:lnTo>
                  <a:cubicBezTo>
                    <a:pt x="13042" y="6398"/>
                    <a:pt x="13023" y="6474"/>
                    <a:pt x="12984" y="6550"/>
                  </a:cubicBezTo>
                  <a:lnTo>
                    <a:pt x="12965" y="6588"/>
                  </a:lnTo>
                  <a:lnTo>
                    <a:pt x="12946" y="6626"/>
                  </a:lnTo>
                  <a:lnTo>
                    <a:pt x="12927" y="6664"/>
                  </a:lnTo>
                  <a:lnTo>
                    <a:pt x="12870" y="6721"/>
                  </a:lnTo>
                  <a:lnTo>
                    <a:pt x="12832" y="6759"/>
                  </a:lnTo>
                  <a:lnTo>
                    <a:pt x="12661" y="6893"/>
                  </a:lnTo>
                  <a:cubicBezTo>
                    <a:pt x="12623" y="6912"/>
                    <a:pt x="12566" y="6950"/>
                    <a:pt x="12509" y="6969"/>
                  </a:cubicBezTo>
                  <a:lnTo>
                    <a:pt x="12375" y="7026"/>
                  </a:lnTo>
                  <a:lnTo>
                    <a:pt x="12261" y="7045"/>
                  </a:lnTo>
                  <a:lnTo>
                    <a:pt x="12071" y="7064"/>
                  </a:lnTo>
                  <a:lnTo>
                    <a:pt x="12052" y="7064"/>
                  </a:lnTo>
                  <a:lnTo>
                    <a:pt x="11956" y="7045"/>
                  </a:lnTo>
                  <a:cubicBezTo>
                    <a:pt x="11899" y="7026"/>
                    <a:pt x="11823" y="7007"/>
                    <a:pt x="11747" y="6988"/>
                  </a:cubicBezTo>
                  <a:cubicBezTo>
                    <a:pt x="11690" y="6969"/>
                    <a:pt x="11633" y="6931"/>
                    <a:pt x="11576" y="6912"/>
                  </a:cubicBezTo>
                  <a:lnTo>
                    <a:pt x="11480" y="6854"/>
                  </a:lnTo>
                  <a:cubicBezTo>
                    <a:pt x="11442" y="6816"/>
                    <a:pt x="11404" y="6778"/>
                    <a:pt x="11347" y="6740"/>
                  </a:cubicBezTo>
                  <a:cubicBezTo>
                    <a:pt x="11271" y="6645"/>
                    <a:pt x="11157" y="6569"/>
                    <a:pt x="11081" y="6436"/>
                  </a:cubicBezTo>
                  <a:cubicBezTo>
                    <a:pt x="11005" y="6321"/>
                    <a:pt x="10909" y="6207"/>
                    <a:pt x="10852" y="6093"/>
                  </a:cubicBezTo>
                  <a:cubicBezTo>
                    <a:pt x="10795" y="6017"/>
                    <a:pt x="10757" y="5941"/>
                    <a:pt x="10719" y="5864"/>
                  </a:cubicBezTo>
                  <a:cubicBezTo>
                    <a:pt x="10662" y="5693"/>
                    <a:pt x="10586" y="5522"/>
                    <a:pt x="10510" y="5274"/>
                  </a:cubicBezTo>
                  <a:cubicBezTo>
                    <a:pt x="10433" y="5027"/>
                    <a:pt x="10376" y="4798"/>
                    <a:pt x="10357" y="4646"/>
                  </a:cubicBezTo>
                  <a:cubicBezTo>
                    <a:pt x="10338" y="4494"/>
                    <a:pt x="10319" y="4322"/>
                    <a:pt x="10300" y="4113"/>
                  </a:cubicBezTo>
                  <a:lnTo>
                    <a:pt x="10300" y="3942"/>
                  </a:lnTo>
                  <a:cubicBezTo>
                    <a:pt x="10300" y="3827"/>
                    <a:pt x="10300" y="3694"/>
                    <a:pt x="10281" y="3561"/>
                  </a:cubicBezTo>
                  <a:cubicBezTo>
                    <a:pt x="10262" y="3371"/>
                    <a:pt x="10224" y="3161"/>
                    <a:pt x="10167" y="2971"/>
                  </a:cubicBezTo>
                  <a:lnTo>
                    <a:pt x="10129" y="2837"/>
                  </a:lnTo>
                  <a:cubicBezTo>
                    <a:pt x="10091" y="2723"/>
                    <a:pt x="10072" y="2571"/>
                    <a:pt x="10034" y="2457"/>
                  </a:cubicBezTo>
                  <a:cubicBezTo>
                    <a:pt x="9996" y="2323"/>
                    <a:pt x="9938" y="2190"/>
                    <a:pt x="9881" y="2057"/>
                  </a:cubicBezTo>
                  <a:cubicBezTo>
                    <a:pt x="9824" y="1962"/>
                    <a:pt x="9767" y="1867"/>
                    <a:pt x="9691" y="1771"/>
                  </a:cubicBezTo>
                  <a:cubicBezTo>
                    <a:pt x="9558" y="1619"/>
                    <a:pt x="9424" y="1486"/>
                    <a:pt x="9272" y="1372"/>
                  </a:cubicBezTo>
                  <a:cubicBezTo>
                    <a:pt x="8929" y="1143"/>
                    <a:pt x="8568" y="953"/>
                    <a:pt x="8187" y="800"/>
                  </a:cubicBezTo>
                  <a:cubicBezTo>
                    <a:pt x="7997" y="724"/>
                    <a:pt x="7787" y="648"/>
                    <a:pt x="7597" y="591"/>
                  </a:cubicBezTo>
                  <a:cubicBezTo>
                    <a:pt x="7406" y="534"/>
                    <a:pt x="7197" y="496"/>
                    <a:pt x="7007" y="458"/>
                  </a:cubicBezTo>
                  <a:lnTo>
                    <a:pt x="6968" y="458"/>
                  </a:lnTo>
                  <a:cubicBezTo>
                    <a:pt x="6797" y="439"/>
                    <a:pt x="6607" y="401"/>
                    <a:pt x="6416" y="382"/>
                  </a:cubicBezTo>
                  <a:cubicBezTo>
                    <a:pt x="6302" y="363"/>
                    <a:pt x="6188" y="343"/>
                    <a:pt x="6055" y="343"/>
                  </a:cubicBezTo>
                  <a:lnTo>
                    <a:pt x="5788" y="343"/>
                  </a:lnTo>
                  <a:cubicBezTo>
                    <a:pt x="5693" y="324"/>
                    <a:pt x="5598" y="305"/>
                    <a:pt x="5484" y="305"/>
                  </a:cubicBezTo>
                  <a:lnTo>
                    <a:pt x="5217" y="305"/>
                  </a:lnTo>
                  <a:lnTo>
                    <a:pt x="5084" y="286"/>
                  </a:lnTo>
                  <a:lnTo>
                    <a:pt x="4912" y="248"/>
                  </a:lnTo>
                  <a:lnTo>
                    <a:pt x="4893" y="248"/>
                  </a:lnTo>
                  <a:lnTo>
                    <a:pt x="4722" y="191"/>
                  </a:lnTo>
                  <a:cubicBezTo>
                    <a:pt x="4608" y="172"/>
                    <a:pt x="4475" y="134"/>
                    <a:pt x="4341" y="115"/>
                  </a:cubicBezTo>
                  <a:lnTo>
                    <a:pt x="4227" y="115"/>
                  </a:lnTo>
                  <a:lnTo>
                    <a:pt x="3999" y="77"/>
                  </a:lnTo>
                  <a:lnTo>
                    <a:pt x="3865" y="58"/>
                  </a:lnTo>
                  <a:cubicBezTo>
                    <a:pt x="3808" y="39"/>
                    <a:pt x="3732" y="20"/>
                    <a:pt x="3675" y="20"/>
                  </a:cubicBezTo>
                  <a:cubicBezTo>
                    <a:pt x="3523" y="20"/>
                    <a:pt x="3370" y="1"/>
                    <a:pt x="3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50" name="Google Shape;5450;p118"/>
            <p:cNvSpPr/>
            <p:nvPr/>
          </p:nvSpPr>
          <p:spPr>
            <a:xfrm>
              <a:off x="945500" y="3776775"/>
              <a:ext cx="751550" cy="700150"/>
            </a:xfrm>
            <a:custGeom>
              <a:avLst/>
              <a:gdLst/>
              <a:ahLst/>
              <a:cxnLst/>
              <a:rect l="l" t="t" r="r" b="b"/>
              <a:pathLst>
                <a:path w="30062" h="28006" extrusionOk="0">
                  <a:moveTo>
                    <a:pt x="1" y="1"/>
                  </a:moveTo>
                  <a:lnTo>
                    <a:pt x="1" y="20"/>
                  </a:lnTo>
                  <a:lnTo>
                    <a:pt x="1" y="39"/>
                  </a:lnTo>
                  <a:lnTo>
                    <a:pt x="1" y="58"/>
                  </a:lnTo>
                  <a:cubicBezTo>
                    <a:pt x="2" y="62"/>
                    <a:pt x="3" y="66"/>
                    <a:pt x="4" y="70"/>
                  </a:cubicBezTo>
                  <a:lnTo>
                    <a:pt x="4" y="70"/>
                  </a:lnTo>
                  <a:cubicBezTo>
                    <a:pt x="2" y="47"/>
                    <a:pt x="1" y="24"/>
                    <a:pt x="1" y="1"/>
                  </a:cubicBezTo>
                  <a:close/>
                  <a:moveTo>
                    <a:pt x="22161" y="6569"/>
                  </a:moveTo>
                  <a:lnTo>
                    <a:pt x="22161" y="6569"/>
                  </a:lnTo>
                  <a:cubicBezTo>
                    <a:pt x="22167" y="6600"/>
                    <a:pt x="22174" y="6632"/>
                    <a:pt x="22180" y="6663"/>
                  </a:cubicBezTo>
                  <a:lnTo>
                    <a:pt x="22180" y="6663"/>
                  </a:lnTo>
                  <a:cubicBezTo>
                    <a:pt x="22180" y="6626"/>
                    <a:pt x="22180" y="6607"/>
                    <a:pt x="22161" y="6569"/>
                  </a:cubicBezTo>
                  <a:close/>
                  <a:moveTo>
                    <a:pt x="30062" y="16202"/>
                  </a:moveTo>
                  <a:lnTo>
                    <a:pt x="30045" y="16287"/>
                  </a:lnTo>
                  <a:lnTo>
                    <a:pt x="30045" y="16287"/>
                  </a:lnTo>
                  <a:cubicBezTo>
                    <a:pt x="30050" y="16266"/>
                    <a:pt x="30056" y="16244"/>
                    <a:pt x="30062" y="16221"/>
                  </a:cubicBezTo>
                  <a:lnTo>
                    <a:pt x="30062" y="16202"/>
                  </a:lnTo>
                  <a:close/>
                  <a:moveTo>
                    <a:pt x="30045" y="16287"/>
                  </a:moveTo>
                  <a:lnTo>
                    <a:pt x="30045" y="16287"/>
                  </a:lnTo>
                  <a:cubicBezTo>
                    <a:pt x="30037" y="16317"/>
                    <a:pt x="30031" y="16345"/>
                    <a:pt x="30027" y="16375"/>
                  </a:cubicBezTo>
                  <a:lnTo>
                    <a:pt x="30027" y="16375"/>
                  </a:lnTo>
                  <a:lnTo>
                    <a:pt x="30045" y="16287"/>
                  </a:lnTo>
                  <a:close/>
                  <a:moveTo>
                    <a:pt x="30027" y="16375"/>
                  </a:moveTo>
                  <a:lnTo>
                    <a:pt x="30023" y="16392"/>
                  </a:lnTo>
                  <a:lnTo>
                    <a:pt x="30016" y="16456"/>
                  </a:lnTo>
                  <a:lnTo>
                    <a:pt x="30016" y="16456"/>
                  </a:lnTo>
                  <a:cubicBezTo>
                    <a:pt x="30019" y="16447"/>
                    <a:pt x="30021" y="16439"/>
                    <a:pt x="30023" y="16430"/>
                  </a:cubicBezTo>
                  <a:cubicBezTo>
                    <a:pt x="30023" y="16411"/>
                    <a:pt x="30025" y="16393"/>
                    <a:pt x="30027" y="16375"/>
                  </a:cubicBezTo>
                  <a:close/>
                  <a:moveTo>
                    <a:pt x="4" y="70"/>
                  </a:moveTo>
                  <a:cubicBezTo>
                    <a:pt x="10" y="142"/>
                    <a:pt x="24" y="214"/>
                    <a:pt x="39" y="286"/>
                  </a:cubicBezTo>
                  <a:cubicBezTo>
                    <a:pt x="58" y="381"/>
                    <a:pt x="77" y="477"/>
                    <a:pt x="96" y="591"/>
                  </a:cubicBezTo>
                  <a:cubicBezTo>
                    <a:pt x="172" y="819"/>
                    <a:pt x="248" y="1048"/>
                    <a:pt x="324" y="1238"/>
                  </a:cubicBezTo>
                  <a:lnTo>
                    <a:pt x="324" y="1276"/>
                  </a:lnTo>
                  <a:cubicBezTo>
                    <a:pt x="363" y="1390"/>
                    <a:pt x="401" y="1486"/>
                    <a:pt x="458" y="1638"/>
                  </a:cubicBezTo>
                  <a:cubicBezTo>
                    <a:pt x="534" y="1790"/>
                    <a:pt x="591" y="1904"/>
                    <a:pt x="648" y="2019"/>
                  </a:cubicBezTo>
                  <a:cubicBezTo>
                    <a:pt x="781" y="2247"/>
                    <a:pt x="934" y="2533"/>
                    <a:pt x="1086" y="2780"/>
                  </a:cubicBezTo>
                  <a:lnTo>
                    <a:pt x="1219" y="2990"/>
                  </a:lnTo>
                  <a:cubicBezTo>
                    <a:pt x="1314" y="3161"/>
                    <a:pt x="1429" y="3332"/>
                    <a:pt x="1543" y="3504"/>
                  </a:cubicBezTo>
                  <a:cubicBezTo>
                    <a:pt x="1619" y="3618"/>
                    <a:pt x="1714" y="3732"/>
                    <a:pt x="1809" y="3827"/>
                  </a:cubicBezTo>
                  <a:cubicBezTo>
                    <a:pt x="1924" y="3942"/>
                    <a:pt x="2019" y="4037"/>
                    <a:pt x="2114" y="4132"/>
                  </a:cubicBezTo>
                  <a:lnTo>
                    <a:pt x="2133" y="4151"/>
                  </a:lnTo>
                  <a:cubicBezTo>
                    <a:pt x="2190" y="4208"/>
                    <a:pt x="2266" y="4284"/>
                    <a:pt x="2304" y="4322"/>
                  </a:cubicBezTo>
                  <a:cubicBezTo>
                    <a:pt x="2342" y="4360"/>
                    <a:pt x="2361" y="4398"/>
                    <a:pt x="2400" y="4437"/>
                  </a:cubicBezTo>
                  <a:lnTo>
                    <a:pt x="2438" y="4494"/>
                  </a:lnTo>
                  <a:lnTo>
                    <a:pt x="2533" y="4608"/>
                  </a:lnTo>
                  <a:lnTo>
                    <a:pt x="2628" y="4741"/>
                  </a:lnTo>
                  <a:cubicBezTo>
                    <a:pt x="2723" y="4836"/>
                    <a:pt x="2799" y="4951"/>
                    <a:pt x="2876" y="5046"/>
                  </a:cubicBezTo>
                  <a:cubicBezTo>
                    <a:pt x="2933" y="5103"/>
                    <a:pt x="2990" y="5179"/>
                    <a:pt x="3047" y="5236"/>
                  </a:cubicBezTo>
                  <a:lnTo>
                    <a:pt x="3256" y="5446"/>
                  </a:lnTo>
                  <a:lnTo>
                    <a:pt x="3390" y="5579"/>
                  </a:lnTo>
                  <a:cubicBezTo>
                    <a:pt x="3618" y="5807"/>
                    <a:pt x="3808" y="5998"/>
                    <a:pt x="3999" y="6188"/>
                  </a:cubicBezTo>
                  <a:lnTo>
                    <a:pt x="4075" y="6264"/>
                  </a:lnTo>
                  <a:cubicBezTo>
                    <a:pt x="4284" y="6474"/>
                    <a:pt x="4513" y="6683"/>
                    <a:pt x="4665" y="6835"/>
                  </a:cubicBezTo>
                  <a:cubicBezTo>
                    <a:pt x="4836" y="6988"/>
                    <a:pt x="5008" y="7121"/>
                    <a:pt x="5179" y="7273"/>
                  </a:cubicBezTo>
                  <a:lnTo>
                    <a:pt x="5198" y="7273"/>
                  </a:lnTo>
                  <a:lnTo>
                    <a:pt x="5350" y="7387"/>
                  </a:lnTo>
                  <a:lnTo>
                    <a:pt x="5446" y="7464"/>
                  </a:lnTo>
                  <a:lnTo>
                    <a:pt x="5693" y="7673"/>
                  </a:lnTo>
                  <a:cubicBezTo>
                    <a:pt x="5807" y="7768"/>
                    <a:pt x="5903" y="7844"/>
                    <a:pt x="6017" y="7939"/>
                  </a:cubicBezTo>
                  <a:cubicBezTo>
                    <a:pt x="6150" y="8016"/>
                    <a:pt x="6283" y="8130"/>
                    <a:pt x="6398" y="8187"/>
                  </a:cubicBezTo>
                  <a:cubicBezTo>
                    <a:pt x="6493" y="8263"/>
                    <a:pt x="6588" y="8339"/>
                    <a:pt x="6683" y="8415"/>
                  </a:cubicBezTo>
                  <a:lnTo>
                    <a:pt x="6721" y="8434"/>
                  </a:lnTo>
                  <a:lnTo>
                    <a:pt x="6740" y="8454"/>
                  </a:lnTo>
                  <a:lnTo>
                    <a:pt x="6778" y="8473"/>
                  </a:lnTo>
                  <a:lnTo>
                    <a:pt x="6816" y="8511"/>
                  </a:lnTo>
                  <a:lnTo>
                    <a:pt x="6854" y="8511"/>
                  </a:lnTo>
                  <a:lnTo>
                    <a:pt x="7178" y="8777"/>
                  </a:lnTo>
                  <a:lnTo>
                    <a:pt x="7349" y="8910"/>
                  </a:lnTo>
                  <a:cubicBezTo>
                    <a:pt x="7578" y="9082"/>
                    <a:pt x="7787" y="9253"/>
                    <a:pt x="7978" y="9386"/>
                  </a:cubicBezTo>
                  <a:lnTo>
                    <a:pt x="8035" y="9424"/>
                  </a:lnTo>
                  <a:lnTo>
                    <a:pt x="8073" y="9463"/>
                  </a:lnTo>
                  <a:lnTo>
                    <a:pt x="8111" y="9501"/>
                  </a:lnTo>
                  <a:lnTo>
                    <a:pt x="8206" y="9558"/>
                  </a:lnTo>
                  <a:lnTo>
                    <a:pt x="8263" y="9615"/>
                  </a:lnTo>
                  <a:lnTo>
                    <a:pt x="8377" y="9691"/>
                  </a:lnTo>
                  <a:lnTo>
                    <a:pt x="8435" y="9729"/>
                  </a:lnTo>
                  <a:lnTo>
                    <a:pt x="8530" y="9805"/>
                  </a:lnTo>
                  <a:cubicBezTo>
                    <a:pt x="8834" y="10034"/>
                    <a:pt x="9082" y="10243"/>
                    <a:pt x="9367" y="10433"/>
                  </a:cubicBezTo>
                  <a:cubicBezTo>
                    <a:pt x="9729" y="10719"/>
                    <a:pt x="10110" y="11024"/>
                    <a:pt x="10453" y="11309"/>
                  </a:cubicBezTo>
                  <a:cubicBezTo>
                    <a:pt x="10681" y="11519"/>
                    <a:pt x="10929" y="11747"/>
                    <a:pt x="11138" y="11937"/>
                  </a:cubicBezTo>
                  <a:lnTo>
                    <a:pt x="11214" y="11995"/>
                  </a:lnTo>
                  <a:lnTo>
                    <a:pt x="11481" y="12242"/>
                  </a:lnTo>
                  <a:cubicBezTo>
                    <a:pt x="11671" y="12413"/>
                    <a:pt x="11918" y="12623"/>
                    <a:pt x="12166" y="12832"/>
                  </a:cubicBezTo>
                  <a:lnTo>
                    <a:pt x="12242" y="12889"/>
                  </a:lnTo>
                  <a:cubicBezTo>
                    <a:pt x="12433" y="13042"/>
                    <a:pt x="12642" y="13213"/>
                    <a:pt x="12870" y="13365"/>
                  </a:cubicBezTo>
                  <a:lnTo>
                    <a:pt x="13080" y="13518"/>
                  </a:lnTo>
                  <a:lnTo>
                    <a:pt x="13004" y="13518"/>
                  </a:lnTo>
                  <a:cubicBezTo>
                    <a:pt x="12851" y="13518"/>
                    <a:pt x="12718" y="13537"/>
                    <a:pt x="12566" y="13575"/>
                  </a:cubicBezTo>
                  <a:lnTo>
                    <a:pt x="12528" y="13575"/>
                  </a:lnTo>
                  <a:lnTo>
                    <a:pt x="12433" y="13613"/>
                  </a:lnTo>
                  <a:cubicBezTo>
                    <a:pt x="12318" y="13651"/>
                    <a:pt x="12204" y="13708"/>
                    <a:pt x="12109" y="13746"/>
                  </a:cubicBezTo>
                  <a:lnTo>
                    <a:pt x="12014" y="13784"/>
                  </a:lnTo>
                  <a:lnTo>
                    <a:pt x="11976" y="13803"/>
                  </a:lnTo>
                  <a:lnTo>
                    <a:pt x="11804" y="13879"/>
                  </a:lnTo>
                  <a:lnTo>
                    <a:pt x="11728" y="13917"/>
                  </a:lnTo>
                  <a:cubicBezTo>
                    <a:pt x="11652" y="13936"/>
                    <a:pt x="11614" y="13955"/>
                    <a:pt x="11519" y="14013"/>
                  </a:cubicBezTo>
                  <a:cubicBezTo>
                    <a:pt x="11443" y="14051"/>
                    <a:pt x="11328" y="14108"/>
                    <a:pt x="11233" y="14165"/>
                  </a:cubicBezTo>
                  <a:lnTo>
                    <a:pt x="11214" y="14165"/>
                  </a:lnTo>
                  <a:lnTo>
                    <a:pt x="11195" y="14184"/>
                  </a:lnTo>
                  <a:lnTo>
                    <a:pt x="11081" y="14241"/>
                  </a:lnTo>
                  <a:lnTo>
                    <a:pt x="11043" y="14241"/>
                  </a:lnTo>
                  <a:lnTo>
                    <a:pt x="11024" y="14260"/>
                  </a:lnTo>
                  <a:lnTo>
                    <a:pt x="10967" y="14298"/>
                  </a:lnTo>
                  <a:lnTo>
                    <a:pt x="10719" y="14450"/>
                  </a:lnTo>
                  <a:lnTo>
                    <a:pt x="10681" y="14450"/>
                  </a:lnTo>
                  <a:lnTo>
                    <a:pt x="10662" y="14469"/>
                  </a:lnTo>
                  <a:lnTo>
                    <a:pt x="10643" y="14469"/>
                  </a:lnTo>
                  <a:cubicBezTo>
                    <a:pt x="10529" y="14527"/>
                    <a:pt x="10395" y="14603"/>
                    <a:pt x="10281" y="14679"/>
                  </a:cubicBezTo>
                  <a:cubicBezTo>
                    <a:pt x="10186" y="14755"/>
                    <a:pt x="10091" y="14831"/>
                    <a:pt x="9996" y="14926"/>
                  </a:cubicBezTo>
                  <a:lnTo>
                    <a:pt x="9881" y="15022"/>
                  </a:lnTo>
                  <a:lnTo>
                    <a:pt x="9748" y="15155"/>
                  </a:lnTo>
                  <a:cubicBezTo>
                    <a:pt x="9653" y="15250"/>
                    <a:pt x="9558" y="15326"/>
                    <a:pt x="9482" y="15383"/>
                  </a:cubicBezTo>
                  <a:lnTo>
                    <a:pt x="9444" y="15402"/>
                  </a:lnTo>
                  <a:cubicBezTo>
                    <a:pt x="9425" y="15440"/>
                    <a:pt x="9386" y="15459"/>
                    <a:pt x="9348" y="15478"/>
                  </a:cubicBezTo>
                  <a:lnTo>
                    <a:pt x="9215" y="15612"/>
                  </a:lnTo>
                  <a:lnTo>
                    <a:pt x="9139" y="15707"/>
                  </a:lnTo>
                  <a:lnTo>
                    <a:pt x="9120" y="15726"/>
                  </a:lnTo>
                  <a:lnTo>
                    <a:pt x="9063" y="15802"/>
                  </a:lnTo>
                  <a:lnTo>
                    <a:pt x="9006" y="15840"/>
                  </a:lnTo>
                  <a:lnTo>
                    <a:pt x="8987" y="15878"/>
                  </a:lnTo>
                  <a:lnTo>
                    <a:pt x="8930" y="15916"/>
                  </a:lnTo>
                  <a:lnTo>
                    <a:pt x="8891" y="15954"/>
                  </a:lnTo>
                  <a:lnTo>
                    <a:pt x="8777" y="16050"/>
                  </a:lnTo>
                  <a:cubicBezTo>
                    <a:pt x="8739" y="16088"/>
                    <a:pt x="8682" y="16126"/>
                    <a:pt x="8625" y="16145"/>
                  </a:cubicBezTo>
                  <a:lnTo>
                    <a:pt x="8606" y="16164"/>
                  </a:lnTo>
                  <a:lnTo>
                    <a:pt x="8511" y="16221"/>
                  </a:lnTo>
                  <a:lnTo>
                    <a:pt x="8492" y="16221"/>
                  </a:lnTo>
                  <a:cubicBezTo>
                    <a:pt x="8435" y="16240"/>
                    <a:pt x="8396" y="16259"/>
                    <a:pt x="8339" y="16278"/>
                  </a:cubicBezTo>
                  <a:lnTo>
                    <a:pt x="8282" y="16278"/>
                  </a:lnTo>
                  <a:lnTo>
                    <a:pt x="8225" y="16297"/>
                  </a:lnTo>
                  <a:lnTo>
                    <a:pt x="7921" y="16373"/>
                  </a:lnTo>
                  <a:lnTo>
                    <a:pt x="7730" y="16411"/>
                  </a:lnTo>
                  <a:lnTo>
                    <a:pt x="7673" y="16430"/>
                  </a:lnTo>
                  <a:lnTo>
                    <a:pt x="7292" y="16526"/>
                  </a:lnTo>
                  <a:lnTo>
                    <a:pt x="7197" y="16545"/>
                  </a:lnTo>
                  <a:cubicBezTo>
                    <a:pt x="7140" y="16564"/>
                    <a:pt x="7045" y="16583"/>
                    <a:pt x="6969" y="16602"/>
                  </a:cubicBezTo>
                  <a:lnTo>
                    <a:pt x="6607" y="16659"/>
                  </a:lnTo>
                  <a:cubicBezTo>
                    <a:pt x="6359" y="16697"/>
                    <a:pt x="6093" y="16716"/>
                    <a:pt x="5826" y="16716"/>
                  </a:cubicBezTo>
                  <a:lnTo>
                    <a:pt x="5617" y="16716"/>
                  </a:lnTo>
                  <a:cubicBezTo>
                    <a:pt x="5427" y="16716"/>
                    <a:pt x="5236" y="16716"/>
                    <a:pt x="5027" y="16697"/>
                  </a:cubicBezTo>
                  <a:lnTo>
                    <a:pt x="4779" y="16697"/>
                  </a:lnTo>
                  <a:lnTo>
                    <a:pt x="4627" y="16678"/>
                  </a:lnTo>
                  <a:lnTo>
                    <a:pt x="4646" y="16678"/>
                  </a:lnTo>
                  <a:lnTo>
                    <a:pt x="4513" y="16659"/>
                  </a:lnTo>
                  <a:lnTo>
                    <a:pt x="4399" y="16621"/>
                  </a:lnTo>
                  <a:lnTo>
                    <a:pt x="4303" y="16602"/>
                  </a:lnTo>
                  <a:lnTo>
                    <a:pt x="4246" y="16583"/>
                  </a:lnTo>
                  <a:lnTo>
                    <a:pt x="4132" y="16583"/>
                  </a:lnTo>
                  <a:lnTo>
                    <a:pt x="4056" y="16564"/>
                  </a:lnTo>
                  <a:lnTo>
                    <a:pt x="3942" y="16526"/>
                  </a:lnTo>
                  <a:lnTo>
                    <a:pt x="3904" y="16526"/>
                  </a:lnTo>
                  <a:lnTo>
                    <a:pt x="3808" y="16507"/>
                  </a:lnTo>
                  <a:lnTo>
                    <a:pt x="3713" y="16468"/>
                  </a:lnTo>
                  <a:lnTo>
                    <a:pt x="3637" y="16430"/>
                  </a:lnTo>
                  <a:lnTo>
                    <a:pt x="3599" y="16411"/>
                  </a:lnTo>
                  <a:lnTo>
                    <a:pt x="3485" y="16373"/>
                  </a:lnTo>
                  <a:lnTo>
                    <a:pt x="3332" y="16297"/>
                  </a:lnTo>
                  <a:lnTo>
                    <a:pt x="3237" y="16259"/>
                  </a:lnTo>
                  <a:lnTo>
                    <a:pt x="3047" y="16183"/>
                  </a:lnTo>
                  <a:lnTo>
                    <a:pt x="3066" y="16202"/>
                  </a:lnTo>
                  <a:lnTo>
                    <a:pt x="3142" y="16221"/>
                  </a:lnTo>
                  <a:lnTo>
                    <a:pt x="3180" y="16240"/>
                  </a:lnTo>
                  <a:lnTo>
                    <a:pt x="3294" y="16297"/>
                  </a:lnTo>
                  <a:lnTo>
                    <a:pt x="3351" y="16335"/>
                  </a:lnTo>
                  <a:lnTo>
                    <a:pt x="3447" y="16373"/>
                  </a:lnTo>
                  <a:lnTo>
                    <a:pt x="3466" y="16392"/>
                  </a:lnTo>
                  <a:lnTo>
                    <a:pt x="3561" y="16430"/>
                  </a:lnTo>
                  <a:lnTo>
                    <a:pt x="3637" y="16468"/>
                  </a:lnTo>
                  <a:lnTo>
                    <a:pt x="3694" y="16487"/>
                  </a:lnTo>
                  <a:lnTo>
                    <a:pt x="3808" y="16526"/>
                  </a:lnTo>
                  <a:lnTo>
                    <a:pt x="3885" y="16564"/>
                  </a:lnTo>
                  <a:lnTo>
                    <a:pt x="3942" y="16583"/>
                  </a:lnTo>
                  <a:lnTo>
                    <a:pt x="4075" y="16621"/>
                  </a:lnTo>
                  <a:lnTo>
                    <a:pt x="4132" y="16640"/>
                  </a:lnTo>
                  <a:lnTo>
                    <a:pt x="4170" y="16640"/>
                  </a:lnTo>
                  <a:lnTo>
                    <a:pt x="4265" y="16678"/>
                  </a:lnTo>
                  <a:lnTo>
                    <a:pt x="4380" y="16678"/>
                  </a:lnTo>
                  <a:lnTo>
                    <a:pt x="4437" y="16697"/>
                  </a:lnTo>
                  <a:cubicBezTo>
                    <a:pt x="4551" y="16716"/>
                    <a:pt x="4646" y="16735"/>
                    <a:pt x="4722" y="16754"/>
                  </a:cubicBezTo>
                  <a:lnTo>
                    <a:pt x="5103" y="16811"/>
                  </a:lnTo>
                  <a:cubicBezTo>
                    <a:pt x="5198" y="16830"/>
                    <a:pt x="5312" y="16849"/>
                    <a:pt x="5408" y="16849"/>
                  </a:cubicBezTo>
                  <a:lnTo>
                    <a:pt x="6321" y="16849"/>
                  </a:lnTo>
                  <a:lnTo>
                    <a:pt x="6683" y="16830"/>
                  </a:lnTo>
                  <a:cubicBezTo>
                    <a:pt x="6778" y="16811"/>
                    <a:pt x="6873" y="16792"/>
                    <a:pt x="6969" y="16792"/>
                  </a:cubicBezTo>
                  <a:lnTo>
                    <a:pt x="7007" y="16792"/>
                  </a:lnTo>
                  <a:cubicBezTo>
                    <a:pt x="7121" y="16773"/>
                    <a:pt x="7235" y="16735"/>
                    <a:pt x="7330" y="16716"/>
                  </a:cubicBezTo>
                  <a:lnTo>
                    <a:pt x="7654" y="16659"/>
                  </a:lnTo>
                  <a:lnTo>
                    <a:pt x="8016" y="16583"/>
                  </a:lnTo>
                  <a:lnTo>
                    <a:pt x="8339" y="16507"/>
                  </a:lnTo>
                  <a:lnTo>
                    <a:pt x="8454" y="16468"/>
                  </a:lnTo>
                  <a:lnTo>
                    <a:pt x="8511" y="16449"/>
                  </a:lnTo>
                  <a:cubicBezTo>
                    <a:pt x="8625" y="16411"/>
                    <a:pt x="8758" y="16354"/>
                    <a:pt x="8853" y="16278"/>
                  </a:cubicBezTo>
                  <a:cubicBezTo>
                    <a:pt x="8987" y="16183"/>
                    <a:pt x="9101" y="16088"/>
                    <a:pt x="9215" y="15973"/>
                  </a:cubicBezTo>
                  <a:lnTo>
                    <a:pt x="9329" y="15859"/>
                  </a:lnTo>
                  <a:lnTo>
                    <a:pt x="9348" y="15840"/>
                  </a:lnTo>
                  <a:lnTo>
                    <a:pt x="9425" y="15764"/>
                  </a:lnTo>
                  <a:lnTo>
                    <a:pt x="9444" y="15726"/>
                  </a:lnTo>
                  <a:lnTo>
                    <a:pt x="9501" y="15688"/>
                  </a:lnTo>
                  <a:lnTo>
                    <a:pt x="9520" y="15669"/>
                  </a:lnTo>
                  <a:lnTo>
                    <a:pt x="9577" y="15612"/>
                  </a:lnTo>
                  <a:lnTo>
                    <a:pt x="9691" y="15517"/>
                  </a:lnTo>
                  <a:lnTo>
                    <a:pt x="9729" y="15478"/>
                  </a:lnTo>
                  <a:lnTo>
                    <a:pt x="9881" y="15364"/>
                  </a:lnTo>
                  <a:lnTo>
                    <a:pt x="10034" y="15231"/>
                  </a:lnTo>
                  <a:lnTo>
                    <a:pt x="10053" y="15212"/>
                  </a:lnTo>
                  <a:cubicBezTo>
                    <a:pt x="10110" y="15155"/>
                    <a:pt x="10205" y="15079"/>
                    <a:pt x="10281" y="15022"/>
                  </a:cubicBezTo>
                  <a:lnTo>
                    <a:pt x="10434" y="14907"/>
                  </a:lnTo>
                  <a:cubicBezTo>
                    <a:pt x="10567" y="14812"/>
                    <a:pt x="10719" y="14717"/>
                    <a:pt x="10833" y="14641"/>
                  </a:cubicBezTo>
                  <a:lnTo>
                    <a:pt x="10871" y="14622"/>
                  </a:lnTo>
                  <a:lnTo>
                    <a:pt x="10986" y="14546"/>
                  </a:lnTo>
                  <a:lnTo>
                    <a:pt x="11233" y="14393"/>
                  </a:lnTo>
                  <a:cubicBezTo>
                    <a:pt x="11347" y="14317"/>
                    <a:pt x="11443" y="14241"/>
                    <a:pt x="11557" y="14184"/>
                  </a:cubicBezTo>
                  <a:lnTo>
                    <a:pt x="11633" y="14146"/>
                  </a:lnTo>
                  <a:lnTo>
                    <a:pt x="11652" y="14146"/>
                  </a:lnTo>
                  <a:lnTo>
                    <a:pt x="11709" y="14108"/>
                  </a:lnTo>
                  <a:lnTo>
                    <a:pt x="11880" y="14013"/>
                  </a:lnTo>
                  <a:lnTo>
                    <a:pt x="11899" y="14013"/>
                  </a:lnTo>
                  <a:lnTo>
                    <a:pt x="11995" y="13955"/>
                  </a:lnTo>
                  <a:lnTo>
                    <a:pt x="12014" y="13955"/>
                  </a:lnTo>
                  <a:lnTo>
                    <a:pt x="12090" y="13917"/>
                  </a:lnTo>
                  <a:lnTo>
                    <a:pt x="12223" y="13841"/>
                  </a:lnTo>
                  <a:cubicBezTo>
                    <a:pt x="12356" y="13765"/>
                    <a:pt x="12452" y="13708"/>
                    <a:pt x="12566" y="13651"/>
                  </a:cubicBezTo>
                  <a:cubicBezTo>
                    <a:pt x="12642" y="13632"/>
                    <a:pt x="12718" y="13613"/>
                    <a:pt x="12794" y="13575"/>
                  </a:cubicBezTo>
                  <a:lnTo>
                    <a:pt x="12813" y="13575"/>
                  </a:lnTo>
                  <a:lnTo>
                    <a:pt x="12889" y="13556"/>
                  </a:lnTo>
                  <a:lnTo>
                    <a:pt x="13004" y="13537"/>
                  </a:lnTo>
                  <a:lnTo>
                    <a:pt x="13232" y="13537"/>
                  </a:lnTo>
                  <a:lnTo>
                    <a:pt x="13289" y="13575"/>
                  </a:lnTo>
                  <a:lnTo>
                    <a:pt x="13327" y="13613"/>
                  </a:lnTo>
                  <a:lnTo>
                    <a:pt x="13346" y="13632"/>
                  </a:lnTo>
                  <a:lnTo>
                    <a:pt x="13422" y="13670"/>
                  </a:lnTo>
                  <a:lnTo>
                    <a:pt x="13461" y="13689"/>
                  </a:lnTo>
                  <a:lnTo>
                    <a:pt x="13594" y="13784"/>
                  </a:lnTo>
                  <a:lnTo>
                    <a:pt x="13727" y="13860"/>
                  </a:lnTo>
                  <a:cubicBezTo>
                    <a:pt x="13936" y="13994"/>
                    <a:pt x="14165" y="14146"/>
                    <a:pt x="14412" y="14336"/>
                  </a:cubicBezTo>
                  <a:lnTo>
                    <a:pt x="14565" y="14469"/>
                  </a:lnTo>
                  <a:lnTo>
                    <a:pt x="14641" y="14527"/>
                  </a:lnTo>
                  <a:lnTo>
                    <a:pt x="14850" y="14679"/>
                  </a:lnTo>
                  <a:lnTo>
                    <a:pt x="15041" y="14812"/>
                  </a:lnTo>
                  <a:lnTo>
                    <a:pt x="15193" y="14926"/>
                  </a:lnTo>
                  <a:lnTo>
                    <a:pt x="15326" y="15022"/>
                  </a:lnTo>
                  <a:lnTo>
                    <a:pt x="15345" y="15041"/>
                  </a:lnTo>
                  <a:lnTo>
                    <a:pt x="15479" y="15136"/>
                  </a:lnTo>
                  <a:lnTo>
                    <a:pt x="15498" y="15136"/>
                  </a:lnTo>
                  <a:lnTo>
                    <a:pt x="15517" y="15155"/>
                  </a:lnTo>
                  <a:lnTo>
                    <a:pt x="15612" y="15231"/>
                  </a:lnTo>
                  <a:lnTo>
                    <a:pt x="15631" y="15231"/>
                  </a:lnTo>
                  <a:cubicBezTo>
                    <a:pt x="15821" y="15364"/>
                    <a:pt x="16031" y="15536"/>
                    <a:pt x="16221" y="15688"/>
                  </a:cubicBezTo>
                  <a:cubicBezTo>
                    <a:pt x="16354" y="15783"/>
                    <a:pt x="16526" y="15935"/>
                    <a:pt x="16621" y="16031"/>
                  </a:cubicBezTo>
                  <a:cubicBezTo>
                    <a:pt x="16735" y="16107"/>
                    <a:pt x="16830" y="16221"/>
                    <a:pt x="16906" y="16278"/>
                  </a:cubicBezTo>
                  <a:lnTo>
                    <a:pt x="16964" y="16335"/>
                  </a:lnTo>
                  <a:lnTo>
                    <a:pt x="16983" y="16354"/>
                  </a:lnTo>
                  <a:lnTo>
                    <a:pt x="17059" y="16430"/>
                  </a:lnTo>
                  <a:lnTo>
                    <a:pt x="17116" y="16507"/>
                  </a:lnTo>
                  <a:cubicBezTo>
                    <a:pt x="17249" y="16621"/>
                    <a:pt x="17382" y="16754"/>
                    <a:pt x="17516" y="16906"/>
                  </a:cubicBezTo>
                  <a:lnTo>
                    <a:pt x="17554" y="16944"/>
                  </a:lnTo>
                  <a:cubicBezTo>
                    <a:pt x="17706" y="17097"/>
                    <a:pt x="17858" y="17249"/>
                    <a:pt x="18030" y="17420"/>
                  </a:cubicBezTo>
                  <a:lnTo>
                    <a:pt x="18163" y="17554"/>
                  </a:lnTo>
                  <a:cubicBezTo>
                    <a:pt x="18258" y="17649"/>
                    <a:pt x="18353" y="17744"/>
                    <a:pt x="18429" y="17839"/>
                  </a:cubicBezTo>
                  <a:lnTo>
                    <a:pt x="18448" y="17858"/>
                  </a:lnTo>
                  <a:cubicBezTo>
                    <a:pt x="18525" y="17915"/>
                    <a:pt x="18601" y="18011"/>
                    <a:pt x="18677" y="18068"/>
                  </a:cubicBezTo>
                  <a:cubicBezTo>
                    <a:pt x="18734" y="18144"/>
                    <a:pt x="18810" y="18220"/>
                    <a:pt x="18886" y="18315"/>
                  </a:cubicBezTo>
                  <a:lnTo>
                    <a:pt x="19045" y="18506"/>
                  </a:lnTo>
                  <a:lnTo>
                    <a:pt x="19020" y="18467"/>
                  </a:lnTo>
                  <a:lnTo>
                    <a:pt x="18962" y="18391"/>
                  </a:lnTo>
                  <a:lnTo>
                    <a:pt x="18962" y="18372"/>
                  </a:lnTo>
                  <a:lnTo>
                    <a:pt x="18943" y="18353"/>
                  </a:lnTo>
                  <a:lnTo>
                    <a:pt x="18924" y="18315"/>
                  </a:lnTo>
                  <a:lnTo>
                    <a:pt x="18905" y="18296"/>
                  </a:lnTo>
                  <a:lnTo>
                    <a:pt x="18848" y="18220"/>
                  </a:lnTo>
                  <a:lnTo>
                    <a:pt x="18791" y="18163"/>
                  </a:lnTo>
                  <a:cubicBezTo>
                    <a:pt x="18715" y="18049"/>
                    <a:pt x="18620" y="17934"/>
                    <a:pt x="18525" y="17839"/>
                  </a:cubicBezTo>
                  <a:cubicBezTo>
                    <a:pt x="18334" y="17611"/>
                    <a:pt x="18125" y="17382"/>
                    <a:pt x="17934" y="17192"/>
                  </a:cubicBezTo>
                  <a:lnTo>
                    <a:pt x="17839" y="17078"/>
                  </a:lnTo>
                  <a:cubicBezTo>
                    <a:pt x="17744" y="16982"/>
                    <a:pt x="17630" y="16849"/>
                    <a:pt x="17554" y="16754"/>
                  </a:cubicBezTo>
                  <a:cubicBezTo>
                    <a:pt x="17458" y="16659"/>
                    <a:pt x="17363" y="16545"/>
                    <a:pt x="17268" y="16430"/>
                  </a:cubicBezTo>
                  <a:cubicBezTo>
                    <a:pt x="17040" y="16202"/>
                    <a:pt x="16830" y="15993"/>
                    <a:pt x="16621" y="15783"/>
                  </a:cubicBezTo>
                  <a:cubicBezTo>
                    <a:pt x="16545" y="15707"/>
                    <a:pt x="16411" y="15593"/>
                    <a:pt x="16297" y="15498"/>
                  </a:cubicBezTo>
                  <a:cubicBezTo>
                    <a:pt x="16202" y="15402"/>
                    <a:pt x="16088" y="15307"/>
                    <a:pt x="15974" y="15212"/>
                  </a:cubicBezTo>
                  <a:cubicBezTo>
                    <a:pt x="15764" y="15060"/>
                    <a:pt x="15517" y="14850"/>
                    <a:pt x="15250" y="14660"/>
                  </a:cubicBezTo>
                  <a:lnTo>
                    <a:pt x="15193" y="14622"/>
                  </a:lnTo>
                  <a:lnTo>
                    <a:pt x="15136" y="14565"/>
                  </a:lnTo>
                  <a:lnTo>
                    <a:pt x="15098" y="14565"/>
                  </a:lnTo>
                  <a:lnTo>
                    <a:pt x="15060" y="14546"/>
                  </a:lnTo>
                  <a:lnTo>
                    <a:pt x="15041" y="14527"/>
                  </a:lnTo>
                  <a:lnTo>
                    <a:pt x="14984" y="14489"/>
                  </a:lnTo>
                  <a:lnTo>
                    <a:pt x="14660" y="14241"/>
                  </a:lnTo>
                  <a:cubicBezTo>
                    <a:pt x="14412" y="14051"/>
                    <a:pt x="14146" y="13860"/>
                    <a:pt x="13898" y="13670"/>
                  </a:cubicBezTo>
                  <a:cubicBezTo>
                    <a:pt x="13689" y="13537"/>
                    <a:pt x="13480" y="13403"/>
                    <a:pt x="13327" y="13289"/>
                  </a:cubicBezTo>
                  <a:lnTo>
                    <a:pt x="13308" y="13289"/>
                  </a:lnTo>
                  <a:cubicBezTo>
                    <a:pt x="13137" y="13194"/>
                    <a:pt x="12966" y="13061"/>
                    <a:pt x="12756" y="12908"/>
                  </a:cubicBezTo>
                  <a:lnTo>
                    <a:pt x="12642" y="12832"/>
                  </a:lnTo>
                  <a:cubicBezTo>
                    <a:pt x="12604" y="12775"/>
                    <a:pt x="12566" y="12699"/>
                    <a:pt x="12509" y="12623"/>
                  </a:cubicBezTo>
                  <a:cubicBezTo>
                    <a:pt x="12413" y="12432"/>
                    <a:pt x="12318" y="12261"/>
                    <a:pt x="12223" y="12071"/>
                  </a:cubicBezTo>
                  <a:lnTo>
                    <a:pt x="12185" y="11995"/>
                  </a:lnTo>
                  <a:lnTo>
                    <a:pt x="12166" y="11918"/>
                  </a:lnTo>
                  <a:cubicBezTo>
                    <a:pt x="12090" y="11747"/>
                    <a:pt x="12033" y="11614"/>
                    <a:pt x="11976" y="11442"/>
                  </a:cubicBezTo>
                  <a:cubicBezTo>
                    <a:pt x="11899" y="11271"/>
                    <a:pt x="11861" y="11100"/>
                    <a:pt x="11823" y="10967"/>
                  </a:cubicBezTo>
                  <a:cubicBezTo>
                    <a:pt x="11785" y="10814"/>
                    <a:pt x="11747" y="10662"/>
                    <a:pt x="11728" y="10548"/>
                  </a:cubicBezTo>
                  <a:cubicBezTo>
                    <a:pt x="11709" y="10433"/>
                    <a:pt x="11690" y="10319"/>
                    <a:pt x="11671" y="10205"/>
                  </a:cubicBezTo>
                  <a:cubicBezTo>
                    <a:pt x="11671" y="10091"/>
                    <a:pt x="11652" y="9977"/>
                    <a:pt x="11652" y="9805"/>
                  </a:cubicBezTo>
                  <a:lnTo>
                    <a:pt x="11652" y="9748"/>
                  </a:lnTo>
                  <a:lnTo>
                    <a:pt x="11652" y="9520"/>
                  </a:lnTo>
                  <a:cubicBezTo>
                    <a:pt x="11652" y="9386"/>
                    <a:pt x="11652" y="9310"/>
                    <a:pt x="11671" y="9196"/>
                  </a:cubicBezTo>
                  <a:cubicBezTo>
                    <a:pt x="11671" y="9063"/>
                    <a:pt x="11690" y="8929"/>
                    <a:pt x="11709" y="8853"/>
                  </a:cubicBezTo>
                  <a:cubicBezTo>
                    <a:pt x="11709" y="8796"/>
                    <a:pt x="11728" y="8701"/>
                    <a:pt x="11747" y="8625"/>
                  </a:cubicBezTo>
                  <a:lnTo>
                    <a:pt x="11766" y="8568"/>
                  </a:lnTo>
                  <a:lnTo>
                    <a:pt x="11766" y="8511"/>
                  </a:lnTo>
                  <a:lnTo>
                    <a:pt x="11785" y="8454"/>
                  </a:lnTo>
                  <a:cubicBezTo>
                    <a:pt x="11823" y="8339"/>
                    <a:pt x="11861" y="8206"/>
                    <a:pt x="11880" y="8130"/>
                  </a:cubicBezTo>
                  <a:lnTo>
                    <a:pt x="11957" y="7920"/>
                  </a:lnTo>
                  <a:lnTo>
                    <a:pt x="11995" y="7825"/>
                  </a:lnTo>
                  <a:cubicBezTo>
                    <a:pt x="12033" y="7730"/>
                    <a:pt x="12071" y="7616"/>
                    <a:pt x="12109" y="7521"/>
                  </a:cubicBezTo>
                  <a:cubicBezTo>
                    <a:pt x="12147" y="7311"/>
                    <a:pt x="12185" y="7102"/>
                    <a:pt x="12185" y="6892"/>
                  </a:cubicBezTo>
                  <a:lnTo>
                    <a:pt x="12185" y="6569"/>
                  </a:lnTo>
                  <a:cubicBezTo>
                    <a:pt x="12185" y="6359"/>
                    <a:pt x="12185" y="6131"/>
                    <a:pt x="12185" y="5902"/>
                  </a:cubicBezTo>
                  <a:cubicBezTo>
                    <a:pt x="12185" y="5674"/>
                    <a:pt x="12166" y="5446"/>
                    <a:pt x="12166" y="5236"/>
                  </a:cubicBezTo>
                  <a:cubicBezTo>
                    <a:pt x="12166" y="5027"/>
                    <a:pt x="12128" y="4817"/>
                    <a:pt x="12090" y="4608"/>
                  </a:cubicBezTo>
                  <a:cubicBezTo>
                    <a:pt x="12052" y="4360"/>
                    <a:pt x="12014" y="4151"/>
                    <a:pt x="11976" y="3903"/>
                  </a:cubicBezTo>
                  <a:cubicBezTo>
                    <a:pt x="11938" y="3675"/>
                    <a:pt x="11880" y="3428"/>
                    <a:pt x="11842" y="3199"/>
                  </a:cubicBezTo>
                  <a:cubicBezTo>
                    <a:pt x="11785" y="2952"/>
                    <a:pt x="11747" y="2723"/>
                    <a:pt x="11690" y="2476"/>
                  </a:cubicBezTo>
                  <a:lnTo>
                    <a:pt x="11690" y="2476"/>
                  </a:lnTo>
                  <a:lnTo>
                    <a:pt x="11709" y="2666"/>
                  </a:lnTo>
                  <a:lnTo>
                    <a:pt x="11728" y="2856"/>
                  </a:lnTo>
                  <a:cubicBezTo>
                    <a:pt x="11785" y="3561"/>
                    <a:pt x="11842" y="4284"/>
                    <a:pt x="11880" y="5027"/>
                  </a:cubicBezTo>
                  <a:lnTo>
                    <a:pt x="11880" y="5122"/>
                  </a:lnTo>
                  <a:lnTo>
                    <a:pt x="11880" y="5465"/>
                  </a:lnTo>
                  <a:cubicBezTo>
                    <a:pt x="11861" y="5541"/>
                    <a:pt x="11861" y="5617"/>
                    <a:pt x="11861" y="5693"/>
                  </a:cubicBezTo>
                  <a:lnTo>
                    <a:pt x="11861" y="5807"/>
                  </a:lnTo>
                  <a:lnTo>
                    <a:pt x="11861" y="5902"/>
                  </a:lnTo>
                  <a:cubicBezTo>
                    <a:pt x="11842" y="6169"/>
                    <a:pt x="11823" y="6455"/>
                    <a:pt x="11804" y="6664"/>
                  </a:cubicBezTo>
                  <a:lnTo>
                    <a:pt x="11804" y="6816"/>
                  </a:lnTo>
                  <a:cubicBezTo>
                    <a:pt x="11804" y="6873"/>
                    <a:pt x="11785" y="6930"/>
                    <a:pt x="11785" y="6988"/>
                  </a:cubicBezTo>
                  <a:lnTo>
                    <a:pt x="11785" y="7045"/>
                  </a:lnTo>
                  <a:lnTo>
                    <a:pt x="11785" y="7064"/>
                  </a:lnTo>
                  <a:cubicBezTo>
                    <a:pt x="11785" y="7140"/>
                    <a:pt x="11766" y="7216"/>
                    <a:pt x="11747" y="7311"/>
                  </a:cubicBezTo>
                  <a:cubicBezTo>
                    <a:pt x="11709" y="7464"/>
                    <a:pt x="11652" y="7616"/>
                    <a:pt x="11614" y="7749"/>
                  </a:cubicBezTo>
                  <a:lnTo>
                    <a:pt x="11614" y="7787"/>
                  </a:lnTo>
                  <a:cubicBezTo>
                    <a:pt x="11576" y="7882"/>
                    <a:pt x="11538" y="7978"/>
                    <a:pt x="11519" y="8073"/>
                  </a:cubicBezTo>
                  <a:cubicBezTo>
                    <a:pt x="11385" y="8511"/>
                    <a:pt x="11328" y="8948"/>
                    <a:pt x="11328" y="9405"/>
                  </a:cubicBezTo>
                  <a:lnTo>
                    <a:pt x="11328" y="9710"/>
                  </a:lnTo>
                  <a:lnTo>
                    <a:pt x="11328" y="9748"/>
                  </a:lnTo>
                  <a:lnTo>
                    <a:pt x="11328" y="9862"/>
                  </a:lnTo>
                  <a:lnTo>
                    <a:pt x="11347" y="10072"/>
                  </a:lnTo>
                  <a:cubicBezTo>
                    <a:pt x="11366" y="10167"/>
                    <a:pt x="11385" y="10262"/>
                    <a:pt x="11404" y="10357"/>
                  </a:cubicBezTo>
                  <a:cubicBezTo>
                    <a:pt x="11424" y="10472"/>
                    <a:pt x="11443" y="10586"/>
                    <a:pt x="11481" y="10681"/>
                  </a:cubicBezTo>
                  <a:lnTo>
                    <a:pt x="11481" y="10700"/>
                  </a:lnTo>
                  <a:lnTo>
                    <a:pt x="11481" y="10719"/>
                  </a:lnTo>
                  <a:lnTo>
                    <a:pt x="11481" y="10738"/>
                  </a:lnTo>
                  <a:lnTo>
                    <a:pt x="11481" y="10757"/>
                  </a:lnTo>
                  <a:lnTo>
                    <a:pt x="11481" y="10795"/>
                  </a:lnTo>
                  <a:cubicBezTo>
                    <a:pt x="11519" y="10928"/>
                    <a:pt x="11557" y="11024"/>
                    <a:pt x="11614" y="11157"/>
                  </a:cubicBezTo>
                  <a:cubicBezTo>
                    <a:pt x="11671" y="11290"/>
                    <a:pt x="11728" y="11423"/>
                    <a:pt x="11785" y="11519"/>
                  </a:cubicBezTo>
                  <a:cubicBezTo>
                    <a:pt x="11899" y="11766"/>
                    <a:pt x="12033" y="11995"/>
                    <a:pt x="12147" y="12223"/>
                  </a:cubicBezTo>
                  <a:lnTo>
                    <a:pt x="12166" y="12242"/>
                  </a:lnTo>
                  <a:lnTo>
                    <a:pt x="12185" y="12280"/>
                  </a:lnTo>
                  <a:cubicBezTo>
                    <a:pt x="12242" y="12356"/>
                    <a:pt x="12299" y="12451"/>
                    <a:pt x="12356" y="12547"/>
                  </a:cubicBezTo>
                  <a:lnTo>
                    <a:pt x="12394" y="12585"/>
                  </a:lnTo>
                  <a:lnTo>
                    <a:pt x="12413" y="12623"/>
                  </a:lnTo>
                  <a:lnTo>
                    <a:pt x="12490" y="12718"/>
                  </a:lnTo>
                  <a:lnTo>
                    <a:pt x="12490" y="12718"/>
                  </a:lnTo>
                  <a:lnTo>
                    <a:pt x="12394" y="12661"/>
                  </a:lnTo>
                  <a:lnTo>
                    <a:pt x="12375" y="12642"/>
                  </a:lnTo>
                  <a:lnTo>
                    <a:pt x="12356" y="12642"/>
                  </a:lnTo>
                  <a:lnTo>
                    <a:pt x="12356" y="12623"/>
                  </a:lnTo>
                  <a:cubicBezTo>
                    <a:pt x="12166" y="12490"/>
                    <a:pt x="11995" y="12356"/>
                    <a:pt x="11842" y="12242"/>
                  </a:cubicBezTo>
                  <a:lnTo>
                    <a:pt x="11823" y="12223"/>
                  </a:lnTo>
                  <a:lnTo>
                    <a:pt x="11804" y="12204"/>
                  </a:lnTo>
                  <a:lnTo>
                    <a:pt x="11785" y="12185"/>
                  </a:lnTo>
                  <a:lnTo>
                    <a:pt x="11766" y="12166"/>
                  </a:lnTo>
                  <a:lnTo>
                    <a:pt x="11747" y="12147"/>
                  </a:lnTo>
                  <a:cubicBezTo>
                    <a:pt x="11652" y="12052"/>
                    <a:pt x="11519" y="11956"/>
                    <a:pt x="11404" y="11842"/>
                  </a:cubicBezTo>
                  <a:lnTo>
                    <a:pt x="11100" y="11576"/>
                  </a:lnTo>
                  <a:cubicBezTo>
                    <a:pt x="10890" y="11385"/>
                    <a:pt x="10681" y="11195"/>
                    <a:pt x="10434" y="11005"/>
                  </a:cubicBezTo>
                  <a:cubicBezTo>
                    <a:pt x="10167" y="10776"/>
                    <a:pt x="9958" y="10605"/>
                    <a:pt x="9748" y="10452"/>
                  </a:cubicBezTo>
                  <a:lnTo>
                    <a:pt x="9348" y="10167"/>
                  </a:lnTo>
                  <a:lnTo>
                    <a:pt x="9329" y="10148"/>
                  </a:lnTo>
                  <a:lnTo>
                    <a:pt x="9272" y="10110"/>
                  </a:lnTo>
                  <a:lnTo>
                    <a:pt x="9044" y="9938"/>
                  </a:lnTo>
                  <a:lnTo>
                    <a:pt x="9006" y="9900"/>
                  </a:lnTo>
                  <a:lnTo>
                    <a:pt x="8796" y="9767"/>
                  </a:lnTo>
                  <a:lnTo>
                    <a:pt x="8758" y="9729"/>
                  </a:lnTo>
                  <a:lnTo>
                    <a:pt x="8720" y="9691"/>
                  </a:lnTo>
                  <a:lnTo>
                    <a:pt x="8396" y="9463"/>
                  </a:lnTo>
                  <a:lnTo>
                    <a:pt x="7940" y="9120"/>
                  </a:lnTo>
                  <a:lnTo>
                    <a:pt x="7768" y="9006"/>
                  </a:lnTo>
                  <a:cubicBezTo>
                    <a:pt x="7578" y="8853"/>
                    <a:pt x="7387" y="8701"/>
                    <a:pt x="7216" y="8549"/>
                  </a:cubicBezTo>
                  <a:lnTo>
                    <a:pt x="7007" y="8377"/>
                  </a:lnTo>
                  <a:cubicBezTo>
                    <a:pt x="6797" y="8225"/>
                    <a:pt x="6588" y="8073"/>
                    <a:pt x="6378" y="7920"/>
                  </a:cubicBezTo>
                  <a:lnTo>
                    <a:pt x="6245" y="7825"/>
                  </a:lnTo>
                  <a:cubicBezTo>
                    <a:pt x="6188" y="7768"/>
                    <a:pt x="6112" y="7730"/>
                    <a:pt x="6055" y="7673"/>
                  </a:cubicBezTo>
                  <a:lnTo>
                    <a:pt x="5864" y="7502"/>
                  </a:lnTo>
                  <a:lnTo>
                    <a:pt x="5617" y="7292"/>
                  </a:lnTo>
                  <a:lnTo>
                    <a:pt x="5484" y="7178"/>
                  </a:lnTo>
                  <a:lnTo>
                    <a:pt x="5389" y="7102"/>
                  </a:lnTo>
                  <a:lnTo>
                    <a:pt x="5350" y="7064"/>
                  </a:lnTo>
                  <a:lnTo>
                    <a:pt x="5103" y="6854"/>
                  </a:lnTo>
                  <a:cubicBezTo>
                    <a:pt x="4970" y="6721"/>
                    <a:pt x="4836" y="6607"/>
                    <a:pt x="4722" y="6493"/>
                  </a:cubicBezTo>
                  <a:lnTo>
                    <a:pt x="4513" y="6283"/>
                  </a:lnTo>
                  <a:lnTo>
                    <a:pt x="4456" y="6226"/>
                  </a:lnTo>
                  <a:lnTo>
                    <a:pt x="4360" y="6131"/>
                  </a:lnTo>
                  <a:cubicBezTo>
                    <a:pt x="4189" y="5960"/>
                    <a:pt x="4018" y="5788"/>
                    <a:pt x="3827" y="5598"/>
                  </a:cubicBezTo>
                  <a:lnTo>
                    <a:pt x="3618" y="5369"/>
                  </a:lnTo>
                  <a:lnTo>
                    <a:pt x="3370" y="5141"/>
                  </a:lnTo>
                  <a:cubicBezTo>
                    <a:pt x="3313" y="5084"/>
                    <a:pt x="3237" y="4989"/>
                    <a:pt x="3180" y="4931"/>
                  </a:cubicBezTo>
                  <a:cubicBezTo>
                    <a:pt x="3123" y="4855"/>
                    <a:pt x="3066" y="4798"/>
                    <a:pt x="3009" y="4741"/>
                  </a:cubicBezTo>
                  <a:lnTo>
                    <a:pt x="2990" y="4703"/>
                  </a:lnTo>
                  <a:lnTo>
                    <a:pt x="2971" y="4684"/>
                  </a:lnTo>
                  <a:lnTo>
                    <a:pt x="2952" y="4646"/>
                  </a:lnTo>
                  <a:lnTo>
                    <a:pt x="2914" y="4608"/>
                  </a:lnTo>
                  <a:cubicBezTo>
                    <a:pt x="2799" y="4456"/>
                    <a:pt x="2685" y="4322"/>
                    <a:pt x="2571" y="4189"/>
                  </a:cubicBezTo>
                  <a:cubicBezTo>
                    <a:pt x="2457" y="4056"/>
                    <a:pt x="2342" y="3942"/>
                    <a:pt x="2209" y="3827"/>
                  </a:cubicBezTo>
                  <a:lnTo>
                    <a:pt x="2133" y="3732"/>
                  </a:lnTo>
                  <a:lnTo>
                    <a:pt x="2114" y="3732"/>
                  </a:lnTo>
                  <a:lnTo>
                    <a:pt x="2038" y="3656"/>
                  </a:lnTo>
                  <a:cubicBezTo>
                    <a:pt x="1962" y="3561"/>
                    <a:pt x="1867" y="3466"/>
                    <a:pt x="1790" y="3370"/>
                  </a:cubicBezTo>
                  <a:cubicBezTo>
                    <a:pt x="1619" y="3142"/>
                    <a:pt x="1448" y="2894"/>
                    <a:pt x="1314" y="2685"/>
                  </a:cubicBezTo>
                  <a:lnTo>
                    <a:pt x="1295" y="2666"/>
                  </a:lnTo>
                  <a:lnTo>
                    <a:pt x="1200" y="2514"/>
                  </a:lnTo>
                  <a:cubicBezTo>
                    <a:pt x="1029" y="2266"/>
                    <a:pt x="858" y="1981"/>
                    <a:pt x="648" y="1638"/>
                  </a:cubicBezTo>
                  <a:lnTo>
                    <a:pt x="572" y="1486"/>
                  </a:lnTo>
                  <a:cubicBezTo>
                    <a:pt x="439" y="1238"/>
                    <a:pt x="324" y="972"/>
                    <a:pt x="210" y="743"/>
                  </a:cubicBezTo>
                  <a:lnTo>
                    <a:pt x="210" y="724"/>
                  </a:lnTo>
                  <a:cubicBezTo>
                    <a:pt x="153" y="591"/>
                    <a:pt x="115" y="439"/>
                    <a:pt x="58" y="286"/>
                  </a:cubicBezTo>
                  <a:cubicBezTo>
                    <a:pt x="40" y="214"/>
                    <a:pt x="22" y="142"/>
                    <a:pt x="4" y="70"/>
                  </a:cubicBezTo>
                  <a:close/>
                  <a:moveTo>
                    <a:pt x="19045" y="18506"/>
                  </a:moveTo>
                  <a:lnTo>
                    <a:pt x="19058" y="18525"/>
                  </a:lnTo>
                  <a:lnTo>
                    <a:pt x="19134" y="18620"/>
                  </a:lnTo>
                  <a:lnTo>
                    <a:pt x="19153" y="18639"/>
                  </a:lnTo>
                  <a:lnTo>
                    <a:pt x="19153" y="18639"/>
                  </a:lnTo>
                  <a:lnTo>
                    <a:pt x="19115" y="18582"/>
                  </a:lnTo>
                  <a:lnTo>
                    <a:pt x="19077" y="18544"/>
                  </a:lnTo>
                  <a:lnTo>
                    <a:pt x="19045" y="18506"/>
                  </a:lnTo>
                  <a:close/>
                  <a:moveTo>
                    <a:pt x="19172" y="18677"/>
                  </a:moveTo>
                  <a:lnTo>
                    <a:pt x="19248" y="18753"/>
                  </a:lnTo>
                  <a:lnTo>
                    <a:pt x="19286" y="18791"/>
                  </a:lnTo>
                  <a:cubicBezTo>
                    <a:pt x="19267" y="18810"/>
                    <a:pt x="19248" y="18810"/>
                    <a:pt x="19229" y="18829"/>
                  </a:cubicBezTo>
                  <a:cubicBezTo>
                    <a:pt x="19210" y="18772"/>
                    <a:pt x="19191" y="18734"/>
                    <a:pt x="19172" y="18677"/>
                  </a:cubicBezTo>
                  <a:close/>
                  <a:moveTo>
                    <a:pt x="11599" y="22536"/>
                  </a:moveTo>
                  <a:lnTo>
                    <a:pt x="11024" y="22599"/>
                  </a:lnTo>
                  <a:lnTo>
                    <a:pt x="10890" y="22618"/>
                  </a:lnTo>
                  <a:lnTo>
                    <a:pt x="11062" y="22618"/>
                  </a:lnTo>
                  <a:lnTo>
                    <a:pt x="11271" y="22580"/>
                  </a:lnTo>
                  <a:lnTo>
                    <a:pt x="11290" y="22580"/>
                  </a:lnTo>
                  <a:lnTo>
                    <a:pt x="11443" y="22561"/>
                  </a:lnTo>
                  <a:lnTo>
                    <a:pt x="11500" y="22561"/>
                  </a:lnTo>
                  <a:cubicBezTo>
                    <a:pt x="11531" y="22552"/>
                    <a:pt x="11564" y="22544"/>
                    <a:pt x="11599" y="22536"/>
                  </a:cubicBezTo>
                  <a:close/>
                  <a:moveTo>
                    <a:pt x="10757" y="22618"/>
                  </a:moveTo>
                  <a:lnTo>
                    <a:pt x="10548" y="22637"/>
                  </a:lnTo>
                  <a:lnTo>
                    <a:pt x="10510" y="22637"/>
                  </a:lnTo>
                  <a:lnTo>
                    <a:pt x="10395" y="22656"/>
                  </a:lnTo>
                  <a:lnTo>
                    <a:pt x="10376" y="22656"/>
                  </a:lnTo>
                  <a:lnTo>
                    <a:pt x="10300" y="22675"/>
                  </a:lnTo>
                  <a:lnTo>
                    <a:pt x="10167" y="22694"/>
                  </a:lnTo>
                  <a:lnTo>
                    <a:pt x="10110" y="22694"/>
                  </a:lnTo>
                  <a:cubicBezTo>
                    <a:pt x="10015" y="22713"/>
                    <a:pt x="9900" y="22751"/>
                    <a:pt x="9767" y="22789"/>
                  </a:cubicBezTo>
                  <a:lnTo>
                    <a:pt x="9958" y="22751"/>
                  </a:lnTo>
                  <a:cubicBezTo>
                    <a:pt x="10053" y="22732"/>
                    <a:pt x="10148" y="22713"/>
                    <a:pt x="10243" y="22694"/>
                  </a:cubicBezTo>
                  <a:lnTo>
                    <a:pt x="10300" y="22694"/>
                  </a:lnTo>
                  <a:cubicBezTo>
                    <a:pt x="10510" y="22656"/>
                    <a:pt x="10719" y="22637"/>
                    <a:pt x="10890" y="22618"/>
                  </a:cubicBezTo>
                  <a:close/>
                  <a:moveTo>
                    <a:pt x="22180" y="6663"/>
                  </a:moveTo>
                  <a:cubicBezTo>
                    <a:pt x="22180" y="6663"/>
                    <a:pt x="22180" y="6664"/>
                    <a:pt x="22180" y="6664"/>
                  </a:cubicBezTo>
                  <a:cubicBezTo>
                    <a:pt x="22199" y="6797"/>
                    <a:pt x="22237" y="6950"/>
                    <a:pt x="22275" y="7121"/>
                  </a:cubicBezTo>
                  <a:lnTo>
                    <a:pt x="22275" y="7140"/>
                  </a:lnTo>
                  <a:lnTo>
                    <a:pt x="22275" y="7159"/>
                  </a:lnTo>
                  <a:cubicBezTo>
                    <a:pt x="22294" y="7235"/>
                    <a:pt x="22313" y="7311"/>
                    <a:pt x="22332" y="7368"/>
                  </a:cubicBezTo>
                  <a:lnTo>
                    <a:pt x="22332" y="7406"/>
                  </a:lnTo>
                  <a:cubicBezTo>
                    <a:pt x="22332" y="7444"/>
                    <a:pt x="22332" y="7464"/>
                    <a:pt x="22332" y="7502"/>
                  </a:cubicBezTo>
                  <a:lnTo>
                    <a:pt x="22332" y="7540"/>
                  </a:lnTo>
                  <a:lnTo>
                    <a:pt x="22351" y="7635"/>
                  </a:lnTo>
                  <a:cubicBezTo>
                    <a:pt x="22370" y="7711"/>
                    <a:pt x="22370" y="7787"/>
                    <a:pt x="22370" y="7882"/>
                  </a:cubicBezTo>
                  <a:lnTo>
                    <a:pt x="22370" y="8073"/>
                  </a:lnTo>
                  <a:lnTo>
                    <a:pt x="22370" y="8111"/>
                  </a:lnTo>
                  <a:cubicBezTo>
                    <a:pt x="22351" y="8149"/>
                    <a:pt x="22351" y="8187"/>
                    <a:pt x="22351" y="8244"/>
                  </a:cubicBezTo>
                  <a:lnTo>
                    <a:pt x="22351" y="8263"/>
                  </a:lnTo>
                  <a:lnTo>
                    <a:pt x="22351" y="8301"/>
                  </a:lnTo>
                  <a:cubicBezTo>
                    <a:pt x="22351" y="8415"/>
                    <a:pt x="22313" y="8511"/>
                    <a:pt x="22313" y="8625"/>
                  </a:cubicBezTo>
                  <a:cubicBezTo>
                    <a:pt x="22313" y="8796"/>
                    <a:pt x="22313" y="8987"/>
                    <a:pt x="22313" y="9158"/>
                  </a:cubicBezTo>
                  <a:lnTo>
                    <a:pt x="22313" y="9253"/>
                  </a:lnTo>
                  <a:lnTo>
                    <a:pt x="22313" y="9329"/>
                  </a:lnTo>
                  <a:lnTo>
                    <a:pt x="22313" y="9367"/>
                  </a:lnTo>
                  <a:lnTo>
                    <a:pt x="22313" y="9463"/>
                  </a:lnTo>
                  <a:cubicBezTo>
                    <a:pt x="22313" y="9577"/>
                    <a:pt x="22313" y="9672"/>
                    <a:pt x="22294" y="9767"/>
                  </a:cubicBezTo>
                  <a:cubicBezTo>
                    <a:pt x="22275" y="9824"/>
                    <a:pt x="22275" y="9881"/>
                    <a:pt x="22275" y="9938"/>
                  </a:cubicBezTo>
                  <a:cubicBezTo>
                    <a:pt x="22275" y="10053"/>
                    <a:pt x="22256" y="10167"/>
                    <a:pt x="22256" y="10262"/>
                  </a:cubicBezTo>
                  <a:lnTo>
                    <a:pt x="22256" y="10510"/>
                  </a:lnTo>
                  <a:lnTo>
                    <a:pt x="22256" y="10548"/>
                  </a:lnTo>
                  <a:cubicBezTo>
                    <a:pt x="22256" y="10700"/>
                    <a:pt x="22256" y="10833"/>
                    <a:pt x="22256" y="10967"/>
                  </a:cubicBezTo>
                  <a:cubicBezTo>
                    <a:pt x="22256" y="11100"/>
                    <a:pt x="22256" y="11252"/>
                    <a:pt x="22275" y="11366"/>
                  </a:cubicBezTo>
                  <a:cubicBezTo>
                    <a:pt x="22275" y="11481"/>
                    <a:pt x="22294" y="11595"/>
                    <a:pt x="22313" y="11709"/>
                  </a:cubicBezTo>
                  <a:lnTo>
                    <a:pt x="22313" y="11747"/>
                  </a:lnTo>
                  <a:cubicBezTo>
                    <a:pt x="22351" y="11937"/>
                    <a:pt x="22370" y="12128"/>
                    <a:pt x="22370" y="12318"/>
                  </a:cubicBezTo>
                  <a:lnTo>
                    <a:pt x="22370" y="12547"/>
                  </a:lnTo>
                  <a:lnTo>
                    <a:pt x="22370" y="12604"/>
                  </a:lnTo>
                  <a:lnTo>
                    <a:pt x="22370" y="12661"/>
                  </a:lnTo>
                  <a:lnTo>
                    <a:pt x="22370" y="12699"/>
                  </a:lnTo>
                  <a:lnTo>
                    <a:pt x="22370" y="12737"/>
                  </a:lnTo>
                  <a:lnTo>
                    <a:pt x="22351" y="12794"/>
                  </a:lnTo>
                  <a:cubicBezTo>
                    <a:pt x="22313" y="12965"/>
                    <a:pt x="22275" y="13137"/>
                    <a:pt x="22218" y="13327"/>
                  </a:cubicBezTo>
                  <a:cubicBezTo>
                    <a:pt x="22199" y="13422"/>
                    <a:pt x="22161" y="13556"/>
                    <a:pt x="22142" y="13632"/>
                  </a:cubicBezTo>
                  <a:cubicBezTo>
                    <a:pt x="22104" y="13708"/>
                    <a:pt x="22085" y="13784"/>
                    <a:pt x="22047" y="13860"/>
                  </a:cubicBezTo>
                  <a:lnTo>
                    <a:pt x="22047" y="13879"/>
                  </a:lnTo>
                  <a:lnTo>
                    <a:pt x="22047" y="13898"/>
                  </a:lnTo>
                  <a:cubicBezTo>
                    <a:pt x="22009" y="14013"/>
                    <a:pt x="21951" y="14127"/>
                    <a:pt x="21913" y="14260"/>
                  </a:cubicBezTo>
                  <a:lnTo>
                    <a:pt x="21875" y="14298"/>
                  </a:lnTo>
                  <a:lnTo>
                    <a:pt x="21856" y="14355"/>
                  </a:lnTo>
                  <a:lnTo>
                    <a:pt x="21856" y="14374"/>
                  </a:lnTo>
                  <a:lnTo>
                    <a:pt x="21856" y="14393"/>
                  </a:lnTo>
                  <a:cubicBezTo>
                    <a:pt x="21837" y="14431"/>
                    <a:pt x="21818" y="14469"/>
                    <a:pt x="21799" y="14508"/>
                  </a:cubicBezTo>
                  <a:lnTo>
                    <a:pt x="21685" y="14717"/>
                  </a:lnTo>
                  <a:lnTo>
                    <a:pt x="21590" y="14850"/>
                  </a:lnTo>
                  <a:lnTo>
                    <a:pt x="21571" y="14888"/>
                  </a:lnTo>
                  <a:cubicBezTo>
                    <a:pt x="21552" y="14926"/>
                    <a:pt x="21533" y="14945"/>
                    <a:pt x="21514" y="14983"/>
                  </a:cubicBezTo>
                  <a:lnTo>
                    <a:pt x="21495" y="15022"/>
                  </a:lnTo>
                  <a:lnTo>
                    <a:pt x="21399" y="15155"/>
                  </a:lnTo>
                  <a:lnTo>
                    <a:pt x="21342" y="15231"/>
                  </a:lnTo>
                  <a:lnTo>
                    <a:pt x="21323" y="15269"/>
                  </a:lnTo>
                  <a:lnTo>
                    <a:pt x="21304" y="15288"/>
                  </a:lnTo>
                  <a:lnTo>
                    <a:pt x="21285" y="15326"/>
                  </a:lnTo>
                  <a:lnTo>
                    <a:pt x="21190" y="15440"/>
                  </a:lnTo>
                  <a:lnTo>
                    <a:pt x="20942" y="15745"/>
                  </a:lnTo>
                  <a:lnTo>
                    <a:pt x="20942" y="15764"/>
                  </a:lnTo>
                  <a:lnTo>
                    <a:pt x="20942" y="15783"/>
                  </a:lnTo>
                  <a:lnTo>
                    <a:pt x="20904" y="15821"/>
                  </a:lnTo>
                  <a:lnTo>
                    <a:pt x="20885" y="15878"/>
                  </a:lnTo>
                  <a:lnTo>
                    <a:pt x="20866" y="15897"/>
                  </a:lnTo>
                  <a:lnTo>
                    <a:pt x="20847" y="15916"/>
                  </a:lnTo>
                  <a:cubicBezTo>
                    <a:pt x="20828" y="15954"/>
                    <a:pt x="20809" y="15973"/>
                    <a:pt x="20790" y="16012"/>
                  </a:cubicBezTo>
                  <a:lnTo>
                    <a:pt x="20752" y="16050"/>
                  </a:lnTo>
                  <a:lnTo>
                    <a:pt x="20714" y="16107"/>
                  </a:lnTo>
                  <a:lnTo>
                    <a:pt x="20695" y="16145"/>
                  </a:lnTo>
                  <a:lnTo>
                    <a:pt x="20657" y="16202"/>
                  </a:lnTo>
                  <a:lnTo>
                    <a:pt x="20600" y="16278"/>
                  </a:lnTo>
                  <a:cubicBezTo>
                    <a:pt x="20505" y="16487"/>
                    <a:pt x="20371" y="16678"/>
                    <a:pt x="20257" y="16887"/>
                  </a:cubicBezTo>
                  <a:lnTo>
                    <a:pt x="20143" y="17097"/>
                  </a:lnTo>
                  <a:lnTo>
                    <a:pt x="20105" y="17173"/>
                  </a:lnTo>
                  <a:lnTo>
                    <a:pt x="20048" y="17287"/>
                  </a:lnTo>
                  <a:cubicBezTo>
                    <a:pt x="20010" y="17344"/>
                    <a:pt x="19971" y="17401"/>
                    <a:pt x="19933" y="17439"/>
                  </a:cubicBezTo>
                  <a:lnTo>
                    <a:pt x="19933" y="17458"/>
                  </a:lnTo>
                  <a:lnTo>
                    <a:pt x="19800" y="17668"/>
                  </a:lnTo>
                  <a:lnTo>
                    <a:pt x="19724" y="17782"/>
                  </a:lnTo>
                  <a:lnTo>
                    <a:pt x="19686" y="17839"/>
                  </a:lnTo>
                  <a:cubicBezTo>
                    <a:pt x="19629" y="17915"/>
                    <a:pt x="19572" y="17991"/>
                    <a:pt x="19515" y="18068"/>
                  </a:cubicBezTo>
                  <a:lnTo>
                    <a:pt x="19457" y="18144"/>
                  </a:lnTo>
                  <a:lnTo>
                    <a:pt x="19343" y="18315"/>
                  </a:lnTo>
                  <a:lnTo>
                    <a:pt x="19324" y="18334"/>
                  </a:lnTo>
                  <a:cubicBezTo>
                    <a:pt x="19267" y="18410"/>
                    <a:pt x="19229" y="18486"/>
                    <a:pt x="19172" y="18563"/>
                  </a:cubicBezTo>
                  <a:cubicBezTo>
                    <a:pt x="19172" y="18582"/>
                    <a:pt x="19153" y="18601"/>
                    <a:pt x="19153" y="18620"/>
                  </a:cubicBezTo>
                  <a:lnTo>
                    <a:pt x="19153" y="18639"/>
                  </a:lnTo>
                  <a:cubicBezTo>
                    <a:pt x="19153" y="18734"/>
                    <a:pt x="19191" y="18829"/>
                    <a:pt x="19210" y="18943"/>
                  </a:cubicBezTo>
                  <a:cubicBezTo>
                    <a:pt x="19210" y="18962"/>
                    <a:pt x="19229" y="19000"/>
                    <a:pt x="19229" y="19039"/>
                  </a:cubicBezTo>
                  <a:lnTo>
                    <a:pt x="19153" y="19039"/>
                  </a:lnTo>
                  <a:cubicBezTo>
                    <a:pt x="19115" y="19029"/>
                    <a:pt x="19072" y="19024"/>
                    <a:pt x="19029" y="19024"/>
                  </a:cubicBezTo>
                  <a:cubicBezTo>
                    <a:pt x="18986" y="19024"/>
                    <a:pt x="18943" y="19029"/>
                    <a:pt x="18905" y="19039"/>
                  </a:cubicBezTo>
                  <a:cubicBezTo>
                    <a:pt x="18829" y="19039"/>
                    <a:pt x="18753" y="19058"/>
                    <a:pt x="18696" y="19077"/>
                  </a:cubicBezTo>
                  <a:lnTo>
                    <a:pt x="18601" y="19115"/>
                  </a:lnTo>
                  <a:cubicBezTo>
                    <a:pt x="18467" y="19191"/>
                    <a:pt x="18334" y="19286"/>
                    <a:pt x="18220" y="19400"/>
                  </a:cubicBezTo>
                  <a:cubicBezTo>
                    <a:pt x="18144" y="19457"/>
                    <a:pt x="18049" y="19534"/>
                    <a:pt x="17973" y="19591"/>
                  </a:cubicBezTo>
                  <a:lnTo>
                    <a:pt x="17953" y="19610"/>
                  </a:lnTo>
                  <a:cubicBezTo>
                    <a:pt x="17896" y="19667"/>
                    <a:pt x="17820" y="19724"/>
                    <a:pt x="17763" y="19781"/>
                  </a:cubicBezTo>
                  <a:lnTo>
                    <a:pt x="17725" y="19800"/>
                  </a:lnTo>
                  <a:lnTo>
                    <a:pt x="17687" y="19819"/>
                  </a:lnTo>
                  <a:lnTo>
                    <a:pt x="17668" y="19838"/>
                  </a:lnTo>
                  <a:lnTo>
                    <a:pt x="17516" y="19971"/>
                  </a:lnTo>
                  <a:cubicBezTo>
                    <a:pt x="17458" y="20009"/>
                    <a:pt x="17401" y="20067"/>
                    <a:pt x="17363" y="20105"/>
                  </a:cubicBezTo>
                  <a:cubicBezTo>
                    <a:pt x="17306" y="20162"/>
                    <a:pt x="17249" y="20219"/>
                    <a:pt x="17211" y="20276"/>
                  </a:cubicBezTo>
                  <a:lnTo>
                    <a:pt x="17154" y="20352"/>
                  </a:lnTo>
                  <a:lnTo>
                    <a:pt x="17059" y="20466"/>
                  </a:lnTo>
                  <a:lnTo>
                    <a:pt x="17040" y="20504"/>
                  </a:lnTo>
                  <a:lnTo>
                    <a:pt x="17002" y="20562"/>
                  </a:lnTo>
                  <a:lnTo>
                    <a:pt x="16906" y="20657"/>
                  </a:lnTo>
                  <a:lnTo>
                    <a:pt x="16830" y="20733"/>
                  </a:lnTo>
                  <a:lnTo>
                    <a:pt x="16811" y="20752"/>
                  </a:lnTo>
                  <a:lnTo>
                    <a:pt x="16754" y="20809"/>
                  </a:lnTo>
                  <a:lnTo>
                    <a:pt x="16735" y="20828"/>
                  </a:lnTo>
                  <a:cubicBezTo>
                    <a:pt x="16678" y="20866"/>
                    <a:pt x="16621" y="20923"/>
                    <a:pt x="16564" y="20961"/>
                  </a:cubicBezTo>
                  <a:lnTo>
                    <a:pt x="16545" y="20961"/>
                  </a:lnTo>
                  <a:lnTo>
                    <a:pt x="16507" y="20999"/>
                  </a:lnTo>
                  <a:cubicBezTo>
                    <a:pt x="16430" y="21057"/>
                    <a:pt x="16335" y="21114"/>
                    <a:pt x="16240" y="21171"/>
                  </a:cubicBezTo>
                  <a:lnTo>
                    <a:pt x="16088" y="21266"/>
                  </a:lnTo>
                  <a:lnTo>
                    <a:pt x="16031" y="21304"/>
                  </a:lnTo>
                  <a:lnTo>
                    <a:pt x="16012" y="21304"/>
                  </a:lnTo>
                  <a:lnTo>
                    <a:pt x="15935" y="21361"/>
                  </a:lnTo>
                  <a:lnTo>
                    <a:pt x="15916" y="21361"/>
                  </a:lnTo>
                  <a:lnTo>
                    <a:pt x="15859" y="21399"/>
                  </a:lnTo>
                  <a:lnTo>
                    <a:pt x="15840" y="21418"/>
                  </a:lnTo>
                  <a:lnTo>
                    <a:pt x="15802" y="21437"/>
                  </a:lnTo>
                  <a:lnTo>
                    <a:pt x="15764" y="21456"/>
                  </a:lnTo>
                  <a:lnTo>
                    <a:pt x="15745" y="21456"/>
                  </a:lnTo>
                  <a:lnTo>
                    <a:pt x="15650" y="21494"/>
                  </a:lnTo>
                  <a:lnTo>
                    <a:pt x="15555" y="21552"/>
                  </a:lnTo>
                  <a:lnTo>
                    <a:pt x="15460" y="21552"/>
                  </a:lnTo>
                  <a:cubicBezTo>
                    <a:pt x="15326" y="21609"/>
                    <a:pt x="15193" y="21647"/>
                    <a:pt x="15079" y="21704"/>
                  </a:cubicBezTo>
                  <a:lnTo>
                    <a:pt x="15060" y="21704"/>
                  </a:lnTo>
                  <a:lnTo>
                    <a:pt x="14793" y="21799"/>
                  </a:lnTo>
                  <a:cubicBezTo>
                    <a:pt x="14565" y="21875"/>
                    <a:pt x="14336" y="21951"/>
                    <a:pt x="14146" y="22008"/>
                  </a:cubicBezTo>
                  <a:lnTo>
                    <a:pt x="14051" y="22028"/>
                  </a:lnTo>
                  <a:cubicBezTo>
                    <a:pt x="13860" y="22085"/>
                    <a:pt x="13613" y="22142"/>
                    <a:pt x="13384" y="22199"/>
                  </a:cubicBezTo>
                  <a:lnTo>
                    <a:pt x="12851" y="22313"/>
                  </a:lnTo>
                  <a:lnTo>
                    <a:pt x="12680" y="22351"/>
                  </a:lnTo>
                  <a:lnTo>
                    <a:pt x="12528" y="22370"/>
                  </a:lnTo>
                  <a:lnTo>
                    <a:pt x="12452" y="22370"/>
                  </a:lnTo>
                  <a:lnTo>
                    <a:pt x="11976" y="22465"/>
                  </a:lnTo>
                  <a:cubicBezTo>
                    <a:pt x="11844" y="22495"/>
                    <a:pt x="11713" y="22513"/>
                    <a:pt x="11599" y="22536"/>
                  </a:cubicBezTo>
                  <a:lnTo>
                    <a:pt x="11599" y="22536"/>
                  </a:lnTo>
                  <a:lnTo>
                    <a:pt x="11728" y="22523"/>
                  </a:lnTo>
                  <a:cubicBezTo>
                    <a:pt x="11995" y="22484"/>
                    <a:pt x="12242" y="22446"/>
                    <a:pt x="12433" y="22408"/>
                  </a:cubicBezTo>
                  <a:lnTo>
                    <a:pt x="12832" y="22408"/>
                  </a:lnTo>
                  <a:cubicBezTo>
                    <a:pt x="13042" y="22370"/>
                    <a:pt x="13251" y="22332"/>
                    <a:pt x="13480" y="22294"/>
                  </a:cubicBezTo>
                  <a:lnTo>
                    <a:pt x="13860" y="22218"/>
                  </a:lnTo>
                  <a:lnTo>
                    <a:pt x="13994" y="22180"/>
                  </a:lnTo>
                  <a:lnTo>
                    <a:pt x="14070" y="22180"/>
                  </a:lnTo>
                  <a:lnTo>
                    <a:pt x="14184" y="22142"/>
                  </a:lnTo>
                  <a:lnTo>
                    <a:pt x="14222" y="22123"/>
                  </a:lnTo>
                  <a:lnTo>
                    <a:pt x="14260" y="22123"/>
                  </a:lnTo>
                  <a:lnTo>
                    <a:pt x="14622" y="22028"/>
                  </a:lnTo>
                  <a:lnTo>
                    <a:pt x="14907" y="21932"/>
                  </a:lnTo>
                  <a:lnTo>
                    <a:pt x="14946" y="21932"/>
                  </a:lnTo>
                  <a:lnTo>
                    <a:pt x="15022" y="21894"/>
                  </a:lnTo>
                  <a:lnTo>
                    <a:pt x="15250" y="21818"/>
                  </a:lnTo>
                  <a:lnTo>
                    <a:pt x="15307" y="21799"/>
                  </a:lnTo>
                  <a:lnTo>
                    <a:pt x="15326" y="21799"/>
                  </a:lnTo>
                  <a:lnTo>
                    <a:pt x="15421" y="21780"/>
                  </a:lnTo>
                  <a:lnTo>
                    <a:pt x="15479" y="21780"/>
                  </a:lnTo>
                  <a:lnTo>
                    <a:pt x="15593" y="21742"/>
                  </a:lnTo>
                  <a:lnTo>
                    <a:pt x="15612" y="21742"/>
                  </a:lnTo>
                  <a:lnTo>
                    <a:pt x="15650" y="21723"/>
                  </a:lnTo>
                  <a:lnTo>
                    <a:pt x="15669" y="21704"/>
                  </a:lnTo>
                  <a:lnTo>
                    <a:pt x="15707" y="21685"/>
                  </a:lnTo>
                  <a:lnTo>
                    <a:pt x="15764" y="21666"/>
                  </a:lnTo>
                  <a:lnTo>
                    <a:pt x="15783" y="21666"/>
                  </a:lnTo>
                  <a:lnTo>
                    <a:pt x="15802" y="21647"/>
                  </a:lnTo>
                  <a:lnTo>
                    <a:pt x="15859" y="21628"/>
                  </a:lnTo>
                  <a:lnTo>
                    <a:pt x="15897" y="21609"/>
                  </a:lnTo>
                  <a:lnTo>
                    <a:pt x="15916" y="21590"/>
                  </a:lnTo>
                  <a:lnTo>
                    <a:pt x="16031" y="21533"/>
                  </a:lnTo>
                  <a:lnTo>
                    <a:pt x="16050" y="21513"/>
                  </a:lnTo>
                  <a:cubicBezTo>
                    <a:pt x="16145" y="21456"/>
                    <a:pt x="16259" y="21380"/>
                    <a:pt x="16373" y="21304"/>
                  </a:cubicBezTo>
                  <a:cubicBezTo>
                    <a:pt x="16564" y="21171"/>
                    <a:pt x="16735" y="21019"/>
                    <a:pt x="16906" y="20847"/>
                  </a:cubicBezTo>
                  <a:lnTo>
                    <a:pt x="16925" y="20847"/>
                  </a:lnTo>
                  <a:cubicBezTo>
                    <a:pt x="16964" y="20809"/>
                    <a:pt x="16983" y="20771"/>
                    <a:pt x="17021" y="20733"/>
                  </a:cubicBezTo>
                  <a:cubicBezTo>
                    <a:pt x="17059" y="20676"/>
                    <a:pt x="17078" y="20657"/>
                    <a:pt x="17135" y="20581"/>
                  </a:cubicBezTo>
                  <a:cubicBezTo>
                    <a:pt x="17192" y="20504"/>
                    <a:pt x="17249" y="20428"/>
                    <a:pt x="17306" y="20352"/>
                  </a:cubicBezTo>
                  <a:lnTo>
                    <a:pt x="17344" y="20314"/>
                  </a:lnTo>
                  <a:cubicBezTo>
                    <a:pt x="17382" y="20238"/>
                    <a:pt x="17439" y="20181"/>
                    <a:pt x="17497" y="20124"/>
                  </a:cubicBezTo>
                  <a:cubicBezTo>
                    <a:pt x="17573" y="20048"/>
                    <a:pt x="17649" y="19990"/>
                    <a:pt x="17725" y="19914"/>
                  </a:cubicBezTo>
                  <a:lnTo>
                    <a:pt x="17744" y="19914"/>
                  </a:lnTo>
                  <a:cubicBezTo>
                    <a:pt x="17839" y="19838"/>
                    <a:pt x="17915" y="19762"/>
                    <a:pt x="17992" y="19686"/>
                  </a:cubicBezTo>
                  <a:lnTo>
                    <a:pt x="18087" y="19610"/>
                  </a:lnTo>
                  <a:lnTo>
                    <a:pt x="18106" y="19572"/>
                  </a:lnTo>
                  <a:lnTo>
                    <a:pt x="18125" y="19572"/>
                  </a:lnTo>
                  <a:lnTo>
                    <a:pt x="18220" y="19476"/>
                  </a:lnTo>
                  <a:cubicBezTo>
                    <a:pt x="18277" y="19419"/>
                    <a:pt x="18353" y="19362"/>
                    <a:pt x="18448" y="19286"/>
                  </a:cubicBezTo>
                  <a:cubicBezTo>
                    <a:pt x="18487" y="19267"/>
                    <a:pt x="18525" y="19229"/>
                    <a:pt x="18563" y="19210"/>
                  </a:cubicBezTo>
                  <a:cubicBezTo>
                    <a:pt x="18620" y="19172"/>
                    <a:pt x="18658" y="19153"/>
                    <a:pt x="18715" y="19134"/>
                  </a:cubicBezTo>
                  <a:lnTo>
                    <a:pt x="18848" y="19096"/>
                  </a:lnTo>
                  <a:cubicBezTo>
                    <a:pt x="18905" y="19077"/>
                    <a:pt x="18982" y="19077"/>
                    <a:pt x="19039" y="19077"/>
                  </a:cubicBezTo>
                  <a:lnTo>
                    <a:pt x="19324" y="19077"/>
                  </a:lnTo>
                  <a:lnTo>
                    <a:pt x="19343" y="19115"/>
                  </a:lnTo>
                  <a:lnTo>
                    <a:pt x="19381" y="19286"/>
                  </a:lnTo>
                  <a:lnTo>
                    <a:pt x="19381" y="19324"/>
                  </a:lnTo>
                  <a:cubicBezTo>
                    <a:pt x="19400" y="19362"/>
                    <a:pt x="19419" y="19400"/>
                    <a:pt x="19419" y="19457"/>
                  </a:cubicBezTo>
                  <a:lnTo>
                    <a:pt x="19438" y="19572"/>
                  </a:lnTo>
                  <a:lnTo>
                    <a:pt x="19438" y="19629"/>
                  </a:lnTo>
                  <a:cubicBezTo>
                    <a:pt x="19438" y="19724"/>
                    <a:pt x="19457" y="19819"/>
                    <a:pt x="19457" y="19914"/>
                  </a:cubicBezTo>
                  <a:cubicBezTo>
                    <a:pt x="19477" y="20029"/>
                    <a:pt x="19477" y="20162"/>
                    <a:pt x="19477" y="20219"/>
                  </a:cubicBezTo>
                  <a:lnTo>
                    <a:pt x="19477" y="20371"/>
                  </a:lnTo>
                  <a:cubicBezTo>
                    <a:pt x="19477" y="20543"/>
                    <a:pt x="19496" y="20752"/>
                    <a:pt x="19496" y="20942"/>
                  </a:cubicBezTo>
                  <a:cubicBezTo>
                    <a:pt x="19515" y="20999"/>
                    <a:pt x="19515" y="21038"/>
                    <a:pt x="19515" y="21095"/>
                  </a:cubicBezTo>
                  <a:lnTo>
                    <a:pt x="19515" y="21152"/>
                  </a:lnTo>
                  <a:lnTo>
                    <a:pt x="19515" y="21171"/>
                  </a:lnTo>
                  <a:lnTo>
                    <a:pt x="19534" y="21304"/>
                  </a:lnTo>
                  <a:cubicBezTo>
                    <a:pt x="19553" y="21418"/>
                    <a:pt x="19553" y="21533"/>
                    <a:pt x="19553" y="21628"/>
                  </a:cubicBezTo>
                  <a:lnTo>
                    <a:pt x="19553" y="21647"/>
                  </a:lnTo>
                  <a:lnTo>
                    <a:pt x="19553" y="21704"/>
                  </a:lnTo>
                  <a:lnTo>
                    <a:pt x="19553" y="21761"/>
                  </a:lnTo>
                  <a:lnTo>
                    <a:pt x="19553" y="22066"/>
                  </a:lnTo>
                  <a:lnTo>
                    <a:pt x="19553" y="22199"/>
                  </a:lnTo>
                  <a:cubicBezTo>
                    <a:pt x="19553" y="22294"/>
                    <a:pt x="19553" y="22427"/>
                    <a:pt x="19572" y="22503"/>
                  </a:cubicBezTo>
                  <a:cubicBezTo>
                    <a:pt x="19591" y="22561"/>
                    <a:pt x="19591" y="22618"/>
                    <a:pt x="19591" y="22675"/>
                  </a:cubicBezTo>
                  <a:cubicBezTo>
                    <a:pt x="19610" y="22865"/>
                    <a:pt x="19629" y="23075"/>
                    <a:pt x="19667" y="23322"/>
                  </a:cubicBezTo>
                  <a:lnTo>
                    <a:pt x="19667" y="23360"/>
                  </a:lnTo>
                  <a:cubicBezTo>
                    <a:pt x="19686" y="23398"/>
                    <a:pt x="19686" y="23436"/>
                    <a:pt x="19686" y="23474"/>
                  </a:cubicBezTo>
                  <a:lnTo>
                    <a:pt x="19686" y="23532"/>
                  </a:lnTo>
                  <a:lnTo>
                    <a:pt x="19686" y="23646"/>
                  </a:lnTo>
                  <a:lnTo>
                    <a:pt x="19686" y="23779"/>
                  </a:lnTo>
                  <a:lnTo>
                    <a:pt x="19686" y="23874"/>
                  </a:lnTo>
                  <a:lnTo>
                    <a:pt x="19686" y="23912"/>
                  </a:lnTo>
                  <a:cubicBezTo>
                    <a:pt x="19667" y="23969"/>
                    <a:pt x="19667" y="24026"/>
                    <a:pt x="19667" y="24084"/>
                  </a:cubicBezTo>
                  <a:lnTo>
                    <a:pt x="19667" y="24160"/>
                  </a:lnTo>
                  <a:cubicBezTo>
                    <a:pt x="19648" y="24312"/>
                    <a:pt x="19629" y="24483"/>
                    <a:pt x="19629" y="24636"/>
                  </a:cubicBezTo>
                  <a:cubicBezTo>
                    <a:pt x="19610" y="24769"/>
                    <a:pt x="19591" y="24902"/>
                    <a:pt x="19572" y="25055"/>
                  </a:cubicBezTo>
                  <a:lnTo>
                    <a:pt x="19553" y="25283"/>
                  </a:lnTo>
                  <a:cubicBezTo>
                    <a:pt x="19534" y="25435"/>
                    <a:pt x="19515" y="25588"/>
                    <a:pt x="19496" y="25759"/>
                  </a:cubicBezTo>
                  <a:cubicBezTo>
                    <a:pt x="19477" y="25816"/>
                    <a:pt x="19477" y="25892"/>
                    <a:pt x="19457" y="25968"/>
                  </a:cubicBezTo>
                  <a:lnTo>
                    <a:pt x="19438" y="26045"/>
                  </a:lnTo>
                  <a:cubicBezTo>
                    <a:pt x="19419" y="26102"/>
                    <a:pt x="19419" y="26159"/>
                    <a:pt x="19400" y="26197"/>
                  </a:cubicBezTo>
                  <a:cubicBezTo>
                    <a:pt x="19381" y="26311"/>
                    <a:pt x="19343" y="26444"/>
                    <a:pt x="19324" y="26559"/>
                  </a:cubicBezTo>
                  <a:lnTo>
                    <a:pt x="19305" y="26635"/>
                  </a:lnTo>
                  <a:cubicBezTo>
                    <a:pt x="19286" y="26692"/>
                    <a:pt x="19267" y="26768"/>
                    <a:pt x="19248" y="26844"/>
                  </a:cubicBezTo>
                  <a:lnTo>
                    <a:pt x="19172" y="27054"/>
                  </a:lnTo>
                  <a:lnTo>
                    <a:pt x="19115" y="27263"/>
                  </a:lnTo>
                  <a:cubicBezTo>
                    <a:pt x="19058" y="27434"/>
                    <a:pt x="18982" y="27606"/>
                    <a:pt x="18924" y="27796"/>
                  </a:cubicBezTo>
                  <a:lnTo>
                    <a:pt x="18848" y="28005"/>
                  </a:lnTo>
                  <a:lnTo>
                    <a:pt x="18886" y="27929"/>
                  </a:lnTo>
                  <a:lnTo>
                    <a:pt x="18943" y="27834"/>
                  </a:lnTo>
                  <a:lnTo>
                    <a:pt x="18962" y="27796"/>
                  </a:lnTo>
                  <a:cubicBezTo>
                    <a:pt x="19039" y="27625"/>
                    <a:pt x="19115" y="27472"/>
                    <a:pt x="19191" y="27320"/>
                  </a:cubicBezTo>
                  <a:lnTo>
                    <a:pt x="19191" y="27301"/>
                  </a:lnTo>
                  <a:lnTo>
                    <a:pt x="19286" y="27111"/>
                  </a:lnTo>
                  <a:lnTo>
                    <a:pt x="19362" y="26939"/>
                  </a:lnTo>
                  <a:cubicBezTo>
                    <a:pt x="19381" y="26882"/>
                    <a:pt x="19419" y="26806"/>
                    <a:pt x="19438" y="26749"/>
                  </a:cubicBezTo>
                  <a:lnTo>
                    <a:pt x="19457" y="26692"/>
                  </a:lnTo>
                  <a:cubicBezTo>
                    <a:pt x="19553" y="26501"/>
                    <a:pt x="19610" y="26330"/>
                    <a:pt x="19667" y="26178"/>
                  </a:cubicBezTo>
                  <a:lnTo>
                    <a:pt x="19667" y="26140"/>
                  </a:lnTo>
                  <a:lnTo>
                    <a:pt x="19686" y="26102"/>
                  </a:lnTo>
                  <a:cubicBezTo>
                    <a:pt x="19705" y="26025"/>
                    <a:pt x="19724" y="25968"/>
                    <a:pt x="19743" y="25892"/>
                  </a:cubicBezTo>
                  <a:lnTo>
                    <a:pt x="19743" y="25854"/>
                  </a:lnTo>
                  <a:lnTo>
                    <a:pt x="19743" y="25816"/>
                  </a:lnTo>
                  <a:lnTo>
                    <a:pt x="19743" y="25797"/>
                  </a:lnTo>
                  <a:lnTo>
                    <a:pt x="19743" y="25778"/>
                  </a:lnTo>
                  <a:cubicBezTo>
                    <a:pt x="19762" y="25721"/>
                    <a:pt x="19781" y="25664"/>
                    <a:pt x="19781" y="25588"/>
                  </a:cubicBezTo>
                  <a:cubicBezTo>
                    <a:pt x="19838" y="25378"/>
                    <a:pt x="19857" y="25207"/>
                    <a:pt x="19895" y="24997"/>
                  </a:cubicBezTo>
                  <a:cubicBezTo>
                    <a:pt x="19933" y="24807"/>
                    <a:pt x="19971" y="24598"/>
                    <a:pt x="20010" y="24407"/>
                  </a:cubicBezTo>
                  <a:lnTo>
                    <a:pt x="20010" y="24369"/>
                  </a:lnTo>
                  <a:cubicBezTo>
                    <a:pt x="20010" y="24293"/>
                    <a:pt x="20029" y="24255"/>
                    <a:pt x="20048" y="24122"/>
                  </a:cubicBezTo>
                  <a:cubicBezTo>
                    <a:pt x="20048" y="24007"/>
                    <a:pt x="20067" y="23893"/>
                    <a:pt x="20067" y="23798"/>
                  </a:cubicBezTo>
                  <a:lnTo>
                    <a:pt x="20067" y="23684"/>
                  </a:lnTo>
                  <a:lnTo>
                    <a:pt x="20067" y="23646"/>
                  </a:lnTo>
                  <a:lnTo>
                    <a:pt x="20067" y="23532"/>
                  </a:lnTo>
                  <a:lnTo>
                    <a:pt x="20067" y="23493"/>
                  </a:lnTo>
                  <a:cubicBezTo>
                    <a:pt x="20067" y="23398"/>
                    <a:pt x="20048" y="23303"/>
                    <a:pt x="20029" y="23208"/>
                  </a:cubicBezTo>
                  <a:lnTo>
                    <a:pt x="20010" y="23037"/>
                  </a:lnTo>
                  <a:cubicBezTo>
                    <a:pt x="19971" y="22884"/>
                    <a:pt x="19952" y="22751"/>
                    <a:pt x="19933" y="22618"/>
                  </a:cubicBezTo>
                  <a:cubicBezTo>
                    <a:pt x="19895" y="22389"/>
                    <a:pt x="19857" y="22199"/>
                    <a:pt x="19857" y="22028"/>
                  </a:cubicBezTo>
                  <a:cubicBezTo>
                    <a:pt x="19819" y="21951"/>
                    <a:pt x="19819" y="21875"/>
                    <a:pt x="19819" y="21780"/>
                  </a:cubicBezTo>
                  <a:lnTo>
                    <a:pt x="19819" y="21723"/>
                  </a:lnTo>
                  <a:cubicBezTo>
                    <a:pt x="19819" y="21628"/>
                    <a:pt x="19800" y="21552"/>
                    <a:pt x="19800" y="21456"/>
                  </a:cubicBezTo>
                  <a:lnTo>
                    <a:pt x="19800" y="21399"/>
                  </a:lnTo>
                  <a:cubicBezTo>
                    <a:pt x="19781" y="21342"/>
                    <a:pt x="19762" y="21266"/>
                    <a:pt x="19743" y="21228"/>
                  </a:cubicBezTo>
                  <a:cubicBezTo>
                    <a:pt x="19743" y="21171"/>
                    <a:pt x="19724" y="21133"/>
                    <a:pt x="19724" y="21095"/>
                  </a:cubicBezTo>
                  <a:cubicBezTo>
                    <a:pt x="19686" y="20942"/>
                    <a:pt x="19648" y="20790"/>
                    <a:pt x="19629" y="20676"/>
                  </a:cubicBezTo>
                  <a:cubicBezTo>
                    <a:pt x="19629" y="20581"/>
                    <a:pt x="19591" y="20466"/>
                    <a:pt x="19591" y="20371"/>
                  </a:cubicBezTo>
                  <a:cubicBezTo>
                    <a:pt x="19572" y="20181"/>
                    <a:pt x="19553" y="19971"/>
                    <a:pt x="19515" y="19762"/>
                  </a:cubicBezTo>
                  <a:lnTo>
                    <a:pt x="19515" y="19724"/>
                  </a:lnTo>
                  <a:cubicBezTo>
                    <a:pt x="19515" y="19667"/>
                    <a:pt x="19496" y="19629"/>
                    <a:pt x="19477" y="19534"/>
                  </a:cubicBezTo>
                  <a:cubicBezTo>
                    <a:pt x="19457" y="19457"/>
                    <a:pt x="19438" y="19381"/>
                    <a:pt x="19419" y="19305"/>
                  </a:cubicBezTo>
                  <a:cubicBezTo>
                    <a:pt x="19381" y="19210"/>
                    <a:pt x="19362" y="19134"/>
                    <a:pt x="19343" y="19039"/>
                  </a:cubicBezTo>
                  <a:lnTo>
                    <a:pt x="19324" y="19000"/>
                  </a:lnTo>
                  <a:lnTo>
                    <a:pt x="19305" y="18943"/>
                  </a:lnTo>
                  <a:lnTo>
                    <a:pt x="19267" y="18848"/>
                  </a:lnTo>
                  <a:lnTo>
                    <a:pt x="19305" y="18829"/>
                  </a:lnTo>
                  <a:lnTo>
                    <a:pt x="19343" y="18848"/>
                  </a:lnTo>
                  <a:lnTo>
                    <a:pt x="19362" y="18886"/>
                  </a:lnTo>
                  <a:cubicBezTo>
                    <a:pt x="19362" y="18905"/>
                    <a:pt x="19362" y="18924"/>
                    <a:pt x="19362" y="18943"/>
                  </a:cubicBezTo>
                  <a:cubicBezTo>
                    <a:pt x="19362" y="18962"/>
                    <a:pt x="19362" y="19000"/>
                    <a:pt x="19381" y="19020"/>
                  </a:cubicBezTo>
                  <a:lnTo>
                    <a:pt x="19381" y="19039"/>
                  </a:lnTo>
                  <a:cubicBezTo>
                    <a:pt x="19381" y="19058"/>
                    <a:pt x="19381" y="19077"/>
                    <a:pt x="19400" y="19096"/>
                  </a:cubicBezTo>
                  <a:cubicBezTo>
                    <a:pt x="19400" y="19115"/>
                    <a:pt x="19419" y="19115"/>
                    <a:pt x="19419" y="19115"/>
                  </a:cubicBezTo>
                  <a:cubicBezTo>
                    <a:pt x="19419" y="19096"/>
                    <a:pt x="19400" y="19077"/>
                    <a:pt x="19400" y="19058"/>
                  </a:cubicBezTo>
                  <a:lnTo>
                    <a:pt x="19400" y="19000"/>
                  </a:lnTo>
                  <a:cubicBezTo>
                    <a:pt x="19400" y="18981"/>
                    <a:pt x="19400" y="18962"/>
                    <a:pt x="19400" y="18943"/>
                  </a:cubicBezTo>
                  <a:lnTo>
                    <a:pt x="19400" y="18924"/>
                  </a:lnTo>
                  <a:lnTo>
                    <a:pt x="19419" y="18962"/>
                  </a:lnTo>
                  <a:lnTo>
                    <a:pt x="19457" y="18981"/>
                  </a:lnTo>
                  <a:cubicBezTo>
                    <a:pt x="19667" y="19229"/>
                    <a:pt x="19876" y="19457"/>
                    <a:pt x="20067" y="19648"/>
                  </a:cubicBezTo>
                  <a:lnTo>
                    <a:pt x="20200" y="19781"/>
                  </a:lnTo>
                  <a:cubicBezTo>
                    <a:pt x="20352" y="19971"/>
                    <a:pt x="20505" y="20124"/>
                    <a:pt x="20676" y="20295"/>
                  </a:cubicBezTo>
                  <a:lnTo>
                    <a:pt x="20790" y="20409"/>
                  </a:lnTo>
                  <a:cubicBezTo>
                    <a:pt x="20847" y="20466"/>
                    <a:pt x="20904" y="20524"/>
                    <a:pt x="20961" y="20581"/>
                  </a:cubicBezTo>
                  <a:lnTo>
                    <a:pt x="21038" y="20657"/>
                  </a:lnTo>
                  <a:cubicBezTo>
                    <a:pt x="20942" y="20562"/>
                    <a:pt x="20847" y="20447"/>
                    <a:pt x="20752" y="20352"/>
                  </a:cubicBezTo>
                  <a:lnTo>
                    <a:pt x="20638" y="20219"/>
                  </a:lnTo>
                  <a:lnTo>
                    <a:pt x="20276" y="19819"/>
                  </a:lnTo>
                  <a:lnTo>
                    <a:pt x="20181" y="19705"/>
                  </a:lnTo>
                  <a:cubicBezTo>
                    <a:pt x="19857" y="19343"/>
                    <a:pt x="19610" y="19058"/>
                    <a:pt x="19381" y="18772"/>
                  </a:cubicBezTo>
                  <a:lnTo>
                    <a:pt x="19438" y="18753"/>
                  </a:lnTo>
                  <a:cubicBezTo>
                    <a:pt x="19496" y="18734"/>
                    <a:pt x="19553" y="18734"/>
                    <a:pt x="19610" y="18715"/>
                  </a:cubicBezTo>
                  <a:cubicBezTo>
                    <a:pt x="19667" y="18715"/>
                    <a:pt x="19724" y="18696"/>
                    <a:pt x="19781" y="18696"/>
                  </a:cubicBezTo>
                  <a:lnTo>
                    <a:pt x="19991" y="18696"/>
                  </a:lnTo>
                  <a:cubicBezTo>
                    <a:pt x="20048" y="18715"/>
                    <a:pt x="20124" y="18715"/>
                    <a:pt x="20200" y="18734"/>
                  </a:cubicBezTo>
                  <a:cubicBezTo>
                    <a:pt x="20314" y="18772"/>
                    <a:pt x="20428" y="18810"/>
                    <a:pt x="20543" y="18848"/>
                  </a:cubicBezTo>
                  <a:lnTo>
                    <a:pt x="20638" y="18886"/>
                  </a:lnTo>
                  <a:lnTo>
                    <a:pt x="20714" y="18924"/>
                  </a:lnTo>
                  <a:lnTo>
                    <a:pt x="20942" y="19020"/>
                  </a:lnTo>
                  <a:lnTo>
                    <a:pt x="21095" y="19096"/>
                  </a:lnTo>
                  <a:lnTo>
                    <a:pt x="21247" y="19172"/>
                  </a:lnTo>
                  <a:lnTo>
                    <a:pt x="21342" y="19210"/>
                  </a:lnTo>
                  <a:lnTo>
                    <a:pt x="21475" y="19286"/>
                  </a:lnTo>
                  <a:lnTo>
                    <a:pt x="21571" y="19324"/>
                  </a:lnTo>
                  <a:lnTo>
                    <a:pt x="21666" y="19362"/>
                  </a:lnTo>
                  <a:lnTo>
                    <a:pt x="21761" y="19400"/>
                  </a:lnTo>
                  <a:lnTo>
                    <a:pt x="21799" y="19438"/>
                  </a:lnTo>
                  <a:lnTo>
                    <a:pt x="21894" y="19476"/>
                  </a:lnTo>
                  <a:lnTo>
                    <a:pt x="22066" y="19534"/>
                  </a:lnTo>
                  <a:lnTo>
                    <a:pt x="22237" y="19610"/>
                  </a:lnTo>
                  <a:lnTo>
                    <a:pt x="22465" y="19705"/>
                  </a:lnTo>
                  <a:lnTo>
                    <a:pt x="22484" y="19705"/>
                  </a:lnTo>
                  <a:lnTo>
                    <a:pt x="22580" y="19743"/>
                  </a:lnTo>
                  <a:cubicBezTo>
                    <a:pt x="22713" y="19781"/>
                    <a:pt x="22846" y="19838"/>
                    <a:pt x="22979" y="19876"/>
                  </a:cubicBezTo>
                  <a:lnTo>
                    <a:pt x="23056" y="19914"/>
                  </a:lnTo>
                  <a:lnTo>
                    <a:pt x="23208" y="19971"/>
                  </a:lnTo>
                  <a:lnTo>
                    <a:pt x="23360" y="20009"/>
                  </a:lnTo>
                  <a:lnTo>
                    <a:pt x="23455" y="20029"/>
                  </a:lnTo>
                  <a:cubicBezTo>
                    <a:pt x="23532" y="20067"/>
                    <a:pt x="23608" y="20067"/>
                    <a:pt x="23665" y="20086"/>
                  </a:cubicBezTo>
                  <a:lnTo>
                    <a:pt x="23703" y="20105"/>
                  </a:lnTo>
                  <a:lnTo>
                    <a:pt x="23779" y="20124"/>
                  </a:lnTo>
                  <a:lnTo>
                    <a:pt x="23855" y="20143"/>
                  </a:lnTo>
                  <a:lnTo>
                    <a:pt x="23874" y="20143"/>
                  </a:lnTo>
                  <a:lnTo>
                    <a:pt x="23988" y="20162"/>
                  </a:lnTo>
                  <a:cubicBezTo>
                    <a:pt x="24065" y="20181"/>
                    <a:pt x="24141" y="20200"/>
                    <a:pt x="24217" y="20200"/>
                  </a:cubicBezTo>
                  <a:cubicBezTo>
                    <a:pt x="24293" y="20209"/>
                    <a:pt x="24374" y="20214"/>
                    <a:pt x="24455" y="20214"/>
                  </a:cubicBezTo>
                  <a:cubicBezTo>
                    <a:pt x="24536" y="20214"/>
                    <a:pt x="24617" y="20209"/>
                    <a:pt x="24693" y="20200"/>
                  </a:cubicBezTo>
                  <a:lnTo>
                    <a:pt x="25036" y="20162"/>
                  </a:lnTo>
                  <a:cubicBezTo>
                    <a:pt x="25169" y="20162"/>
                    <a:pt x="25302" y="20124"/>
                    <a:pt x="25435" y="20124"/>
                  </a:cubicBezTo>
                  <a:cubicBezTo>
                    <a:pt x="25645" y="20124"/>
                    <a:pt x="25911" y="20086"/>
                    <a:pt x="26159" y="20086"/>
                  </a:cubicBezTo>
                  <a:lnTo>
                    <a:pt x="26521" y="20067"/>
                  </a:lnTo>
                  <a:lnTo>
                    <a:pt x="26616" y="20067"/>
                  </a:lnTo>
                  <a:lnTo>
                    <a:pt x="26863" y="20048"/>
                  </a:lnTo>
                  <a:cubicBezTo>
                    <a:pt x="26958" y="20048"/>
                    <a:pt x="27073" y="20029"/>
                    <a:pt x="27187" y="20009"/>
                  </a:cubicBezTo>
                  <a:cubicBezTo>
                    <a:pt x="27339" y="19971"/>
                    <a:pt x="27510" y="19933"/>
                    <a:pt x="27663" y="19876"/>
                  </a:cubicBezTo>
                  <a:cubicBezTo>
                    <a:pt x="27967" y="19781"/>
                    <a:pt x="28253" y="19629"/>
                    <a:pt x="28519" y="19457"/>
                  </a:cubicBezTo>
                  <a:cubicBezTo>
                    <a:pt x="28653" y="19362"/>
                    <a:pt x="28767" y="19248"/>
                    <a:pt x="28881" y="19153"/>
                  </a:cubicBezTo>
                  <a:cubicBezTo>
                    <a:pt x="28995" y="19039"/>
                    <a:pt x="29091" y="18924"/>
                    <a:pt x="29186" y="18791"/>
                  </a:cubicBezTo>
                  <a:cubicBezTo>
                    <a:pt x="29281" y="18620"/>
                    <a:pt x="29395" y="18448"/>
                    <a:pt x="29471" y="18277"/>
                  </a:cubicBezTo>
                  <a:lnTo>
                    <a:pt x="29528" y="18182"/>
                  </a:lnTo>
                  <a:lnTo>
                    <a:pt x="29548" y="18125"/>
                  </a:lnTo>
                  <a:lnTo>
                    <a:pt x="29548" y="18106"/>
                  </a:lnTo>
                  <a:cubicBezTo>
                    <a:pt x="29586" y="18030"/>
                    <a:pt x="29624" y="17953"/>
                    <a:pt x="29643" y="17877"/>
                  </a:cubicBezTo>
                  <a:lnTo>
                    <a:pt x="29681" y="17801"/>
                  </a:lnTo>
                  <a:cubicBezTo>
                    <a:pt x="29738" y="17668"/>
                    <a:pt x="29795" y="17516"/>
                    <a:pt x="29852" y="17344"/>
                  </a:cubicBezTo>
                  <a:cubicBezTo>
                    <a:pt x="29909" y="17135"/>
                    <a:pt x="29947" y="16925"/>
                    <a:pt x="29985" y="16697"/>
                  </a:cubicBezTo>
                  <a:lnTo>
                    <a:pt x="30004" y="16564"/>
                  </a:lnTo>
                  <a:lnTo>
                    <a:pt x="30016" y="16456"/>
                  </a:lnTo>
                  <a:lnTo>
                    <a:pt x="30016" y="16456"/>
                  </a:lnTo>
                  <a:cubicBezTo>
                    <a:pt x="29983" y="16578"/>
                    <a:pt x="29964" y="16686"/>
                    <a:pt x="29928" y="16811"/>
                  </a:cubicBezTo>
                  <a:cubicBezTo>
                    <a:pt x="29890" y="17002"/>
                    <a:pt x="29833" y="17173"/>
                    <a:pt x="29776" y="17344"/>
                  </a:cubicBezTo>
                  <a:cubicBezTo>
                    <a:pt x="29719" y="17496"/>
                    <a:pt x="29662" y="17611"/>
                    <a:pt x="29605" y="17725"/>
                  </a:cubicBezTo>
                  <a:lnTo>
                    <a:pt x="29567" y="17820"/>
                  </a:lnTo>
                  <a:lnTo>
                    <a:pt x="29528" y="17896"/>
                  </a:lnTo>
                  <a:cubicBezTo>
                    <a:pt x="29509" y="17934"/>
                    <a:pt x="29490" y="17972"/>
                    <a:pt x="29471" y="18011"/>
                  </a:cubicBezTo>
                  <a:lnTo>
                    <a:pt x="29433" y="18068"/>
                  </a:lnTo>
                  <a:cubicBezTo>
                    <a:pt x="29395" y="18163"/>
                    <a:pt x="29357" y="18239"/>
                    <a:pt x="29319" y="18315"/>
                  </a:cubicBezTo>
                  <a:cubicBezTo>
                    <a:pt x="29205" y="18467"/>
                    <a:pt x="29110" y="18620"/>
                    <a:pt x="28995" y="18772"/>
                  </a:cubicBezTo>
                  <a:lnTo>
                    <a:pt x="28900" y="18867"/>
                  </a:lnTo>
                  <a:lnTo>
                    <a:pt x="28900" y="18886"/>
                  </a:lnTo>
                  <a:lnTo>
                    <a:pt x="28862" y="18924"/>
                  </a:lnTo>
                  <a:lnTo>
                    <a:pt x="28862" y="18943"/>
                  </a:lnTo>
                  <a:cubicBezTo>
                    <a:pt x="28805" y="19020"/>
                    <a:pt x="28729" y="19077"/>
                    <a:pt x="28653" y="19134"/>
                  </a:cubicBezTo>
                  <a:cubicBezTo>
                    <a:pt x="28558" y="19210"/>
                    <a:pt x="28443" y="19286"/>
                    <a:pt x="28348" y="19343"/>
                  </a:cubicBezTo>
                  <a:cubicBezTo>
                    <a:pt x="28215" y="19419"/>
                    <a:pt x="28101" y="19476"/>
                    <a:pt x="27967" y="19534"/>
                  </a:cubicBezTo>
                  <a:cubicBezTo>
                    <a:pt x="27834" y="19591"/>
                    <a:pt x="27701" y="19648"/>
                    <a:pt x="27549" y="19686"/>
                  </a:cubicBezTo>
                  <a:cubicBezTo>
                    <a:pt x="27396" y="19724"/>
                    <a:pt x="27244" y="19762"/>
                    <a:pt x="27092" y="19781"/>
                  </a:cubicBezTo>
                  <a:cubicBezTo>
                    <a:pt x="26901" y="19819"/>
                    <a:pt x="26711" y="19838"/>
                    <a:pt x="26540" y="19838"/>
                  </a:cubicBezTo>
                  <a:lnTo>
                    <a:pt x="26064" y="19857"/>
                  </a:lnTo>
                  <a:lnTo>
                    <a:pt x="25302" y="19857"/>
                  </a:lnTo>
                  <a:lnTo>
                    <a:pt x="25074" y="19876"/>
                  </a:lnTo>
                  <a:lnTo>
                    <a:pt x="24997" y="19876"/>
                  </a:lnTo>
                  <a:cubicBezTo>
                    <a:pt x="24807" y="19914"/>
                    <a:pt x="24617" y="19933"/>
                    <a:pt x="24445" y="19933"/>
                  </a:cubicBezTo>
                  <a:lnTo>
                    <a:pt x="24141" y="19933"/>
                  </a:lnTo>
                  <a:cubicBezTo>
                    <a:pt x="24046" y="19914"/>
                    <a:pt x="23950" y="19895"/>
                    <a:pt x="23855" y="19876"/>
                  </a:cubicBezTo>
                  <a:lnTo>
                    <a:pt x="23779" y="19876"/>
                  </a:lnTo>
                  <a:lnTo>
                    <a:pt x="23703" y="19857"/>
                  </a:lnTo>
                  <a:lnTo>
                    <a:pt x="23570" y="19838"/>
                  </a:lnTo>
                  <a:lnTo>
                    <a:pt x="23474" y="19800"/>
                  </a:lnTo>
                  <a:lnTo>
                    <a:pt x="23417" y="19781"/>
                  </a:lnTo>
                  <a:lnTo>
                    <a:pt x="23360" y="19781"/>
                  </a:lnTo>
                  <a:lnTo>
                    <a:pt x="23284" y="19762"/>
                  </a:lnTo>
                  <a:lnTo>
                    <a:pt x="23189" y="19743"/>
                  </a:lnTo>
                  <a:cubicBezTo>
                    <a:pt x="23018" y="19686"/>
                    <a:pt x="22827" y="19629"/>
                    <a:pt x="22637" y="19553"/>
                  </a:cubicBezTo>
                  <a:lnTo>
                    <a:pt x="22542" y="19534"/>
                  </a:lnTo>
                  <a:cubicBezTo>
                    <a:pt x="22370" y="19476"/>
                    <a:pt x="22180" y="19400"/>
                    <a:pt x="21970" y="19324"/>
                  </a:cubicBezTo>
                  <a:lnTo>
                    <a:pt x="21932" y="19305"/>
                  </a:lnTo>
                  <a:lnTo>
                    <a:pt x="21799" y="19248"/>
                  </a:lnTo>
                  <a:lnTo>
                    <a:pt x="21704" y="19210"/>
                  </a:lnTo>
                  <a:lnTo>
                    <a:pt x="21456" y="19115"/>
                  </a:lnTo>
                  <a:lnTo>
                    <a:pt x="21342" y="19077"/>
                  </a:lnTo>
                  <a:lnTo>
                    <a:pt x="21228" y="19020"/>
                  </a:lnTo>
                  <a:lnTo>
                    <a:pt x="21152" y="19000"/>
                  </a:lnTo>
                  <a:lnTo>
                    <a:pt x="20961" y="18924"/>
                  </a:lnTo>
                  <a:lnTo>
                    <a:pt x="20904" y="18886"/>
                  </a:lnTo>
                  <a:cubicBezTo>
                    <a:pt x="20676" y="18791"/>
                    <a:pt x="20428" y="18696"/>
                    <a:pt x="20162" y="18658"/>
                  </a:cubicBezTo>
                  <a:cubicBezTo>
                    <a:pt x="20089" y="18643"/>
                    <a:pt x="20014" y="18637"/>
                    <a:pt x="19936" y="18637"/>
                  </a:cubicBezTo>
                  <a:cubicBezTo>
                    <a:pt x="19812" y="18637"/>
                    <a:pt x="19682" y="18653"/>
                    <a:pt x="19553" y="18677"/>
                  </a:cubicBezTo>
                  <a:lnTo>
                    <a:pt x="19419" y="18715"/>
                  </a:lnTo>
                  <a:cubicBezTo>
                    <a:pt x="19419" y="18715"/>
                    <a:pt x="19419" y="18715"/>
                    <a:pt x="19419" y="18696"/>
                  </a:cubicBezTo>
                  <a:lnTo>
                    <a:pt x="19438" y="18658"/>
                  </a:lnTo>
                  <a:lnTo>
                    <a:pt x="19477" y="18601"/>
                  </a:lnTo>
                  <a:cubicBezTo>
                    <a:pt x="19496" y="18563"/>
                    <a:pt x="19534" y="18506"/>
                    <a:pt x="19553" y="18486"/>
                  </a:cubicBezTo>
                  <a:lnTo>
                    <a:pt x="19762" y="18201"/>
                  </a:lnTo>
                  <a:lnTo>
                    <a:pt x="19819" y="18144"/>
                  </a:lnTo>
                  <a:cubicBezTo>
                    <a:pt x="19857" y="18087"/>
                    <a:pt x="19895" y="18030"/>
                    <a:pt x="19952" y="17972"/>
                  </a:cubicBezTo>
                  <a:lnTo>
                    <a:pt x="19991" y="17915"/>
                  </a:lnTo>
                  <a:cubicBezTo>
                    <a:pt x="20029" y="17877"/>
                    <a:pt x="20067" y="17820"/>
                    <a:pt x="20086" y="17782"/>
                  </a:cubicBezTo>
                  <a:lnTo>
                    <a:pt x="20162" y="17687"/>
                  </a:lnTo>
                  <a:lnTo>
                    <a:pt x="20257" y="17554"/>
                  </a:lnTo>
                  <a:lnTo>
                    <a:pt x="20257" y="17535"/>
                  </a:lnTo>
                  <a:lnTo>
                    <a:pt x="20257" y="17516"/>
                  </a:lnTo>
                  <a:lnTo>
                    <a:pt x="20257" y="17496"/>
                  </a:lnTo>
                  <a:lnTo>
                    <a:pt x="20276" y="17477"/>
                  </a:lnTo>
                  <a:lnTo>
                    <a:pt x="20352" y="17363"/>
                  </a:lnTo>
                  <a:lnTo>
                    <a:pt x="20428" y="17230"/>
                  </a:lnTo>
                  <a:lnTo>
                    <a:pt x="20619" y="16944"/>
                  </a:lnTo>
                  <a:lnTo>
                    <a:pt x="20676" y="16849"/>
                  </a:lnTo>
                  <a:cubicBezTo>
                    <a:pt x="20752" y="16697"/>
                    <a:pt x="20828" y="16583"/>
                    <a:pt x="20904" y="16468"/>
                  </a:cubicBezTo>
                  <a:cubicBezTo>
                    <a:pt x="20961" y="16392"/>
                    <a:pt x="21000" y="16316"/>
                    <a:pt x="21057" y="16259"/>
                  </a:cubicBezTo>
                  <a:lnTo>
                    <a:pt x="21076" y="16221"/>
                  </a:lnTo>
                  <a:lnTo>
                    <a:pt x="21114" y="16164"/>
                  </a:lnTo>
                  <a:lnTo>
                    <a:pt x="21228" y="16031"/>
                  </a:lnTo>
                  <a:lnTo>
                    <a:pt x="21247" y="15993"/>
                  </a:lnTo>
                  <a:lnTo>
                    <a:pt x="21266" y="15973"/>
                  </a:lnTo>
                  <a:lnTo>
                    <a:pt x="21304" y="15916"/>
                  </a:lnTo>
                  <a:cubicBezTo>
                    <a:pt x="21342" y="15878"/>
                    <a:pt x="21380" y="15821"/>
                    <a:pt x="21418" y="15783"/>
                  </a:cubicBezTo>
                  <a:lnTo>
                    <a:pt x="21437" y="15745"/>
                  </a:lnTo>
                  <a:lnTo>
                    <a:pt x="21475" y="15707"/>
                  </a:lnTo>
                  <a:lnTo>
                    <a:pt x="21609" y="15536"/>
                  </a:lnTo>
                  <a:lnTo>
                    <a:pt x="21666" y="15498"/>
                  </a:lnTo>
                  <a:lnTo>
                    <a:pt x="21723" y="15421"/>
                  </a:lnTo>
                  <a:lnTo>
                    <a:pt x="21742" y="15383"/>
                  </a:lnTo>
                  <a:lnTo>
                    <a:pt x="21761" y="15345"/>
                  </a:lnTo>
                  <a:lnTo>
                    <a:pt x="21818" y="15288"/>
                  </a:lnTo>
                  <a:lnTo>
                    <a:pt x="21856" y="15231"/>
                  </a:lnTo>
                  <a:lnTo>
                    <a:pt x="21875" y="15212"/>
                  </a:lnTo>
                  <a:lnTo>
                    <a:pt x="21913" y="15174"/>
                  </a:lnTo>
                  <a:cubicBezTo>
                    <a:pt x="21932" y="15136"/>
                    <a:pt x="21970" y="15098"/>
                    <a:pt x="22009" y="15041"/>
                  </a:cubicBezTo>
                  <a:lnTo>
                    <a:pt x="22047" y="14983"/>
                  </a:lnTo>
                  <a:lnTo>
                    <a:pt x="22085" y="14926"/>
                  </a:lnTo>
                  <a:lnTo>
                    <a:pt x="22104" y="14907"/>
                  </a:lnTo>
                  <a:lnTo>
                    <a:pt x="22123" y="14869"/>
                  </a:lnTo>
                  <a:lnTo>
                    <a:pt x="22180" y="14774"/>
                  </a:lnTo>
                  <a:lnTo>
                    <a:pt x="22237" y="14660"/>
                  </a:lnTo>
                  <a:cubicBezTo>
                    <a:pt x="22275" y="14622"/>
                    <a:pt x="22294" y="14584"/>
                    <a:pt x="22313" y="14546"/>
                  </a:cubicBezTo>
                  <a:lnTo>
                    <a:pt x="22351" y="14469"/>
                  </a:lnTo>
                  <a:cubicBezTo>
                    <a:pt x="22389" y="14393"/>
                    <a:pt x="22446" y="14298"/>
                    <a:pt x="22484" y="14203"/>
                  </a:cubicBezTo>
                  <a:cubicBezTo>
                    <a:pt x="22561" y="14051"/>
                    <a:pt x="22618" y="13879"/>
                    <a:pt x="22675" y="13727"/>
                  </a:cubicBezTo>
                  <a:cubicBezTo>
                    <a:pt x="22770" y="13480"/>
                    <a:pt x="22865" y="13232"/>
                    <a:pt x="22941" y="12927"/>
                  </a:cubicBezTo>
                  <a:cubicBezTo>
                    <a:pt x="22979" y="12775"/>
                    <a:pt x="23018" y="12604"/>
                    <a:pt x="23018" y="12432"/>
                  </a:cubicBezTo>
                  <a:cubicBezTo>
                    <a:pt x="22903" y="12280"/>
                    <a:pt x="22770" y="12147"/>
                    <a:pt x="22618" y="12033"/>
                  </a:cubicBezTo>
                  <a:cubicBezTo>
                    <a:pt x="22599" y="11899"/>
                    <a:pt x="22580" y="11747"/>
                    <a:pt x="22561" y="11633"/>
                  </a:cubicBezTo>
                  <a:lnTo>
                    <a:pt x="22542" y="11538"/>
                  </a:lnTo>
                  <a:lnTo>
                    <a:pt x="22542" y="11481"/>
                  </a:lnTo>
                  <a:lnTo>
                    <a:pt x="22542" y="11423"/>
                  </a:lnTo>
                  <a:cubicBezTo>
                    <a:pt x="22523" y="11385"/>
                    <a:pt x="22542" y="11385"/>
                    <a:pt x="22523" y="11290"/>
                  </a:cubicBezTo>
                  <a:cubicBezTo>
                    <a:pt x="22504" y="11214"/>
                    <a:pt x="22504" y="11138"/>
                    <a:pt x="22504" y="11062"/>
                  </a:cubicBezTo>
                  <a:cubicBezTo>
                    <a:pt x="22484" y="10928"/>
                    <a:pt x="22484" y="10795"/>
                    <a:pt x="22484" y="10662"/>
                  </a:cubicBezTo>
                  <a:lnTo>
                    <a:pt x="22484" y="10376"/>
                  </a:lnTo>
                  <a:lnTo>
                    <a:pt x="22484" y="10053"/>
                  </a:lnTo>
                  <a:lnTo>
                    <a:pt x="22484" y="9977"/>
                  </a:lnTo>
                  <a:cubicBezTo>
                    <a:pt x="22504" y="9786"/>
                    <a:pt x="22504" y="9653"/>
                    <a:pt x="22504" y="9539"/>
                  </a:cubicBezTo>
                  <a:cubicBezTo>
                    <a:pt x="22504" y="9405"/>
                    <a:pt x="22504" y="9272"/>
                    <a:pt x="22484" y="9139"/>
                  </a:cubicBezTo>
                  <a:cubicBezTo>
                    <a:pt x="22465" y="9063"/>
                    <a:pt x="22446" y="8948"/>
                    <a:pt x="22446" y="8910"/>
                  </a:cubicBezTo>
                  <a:lnTo>
                    <a:pt x="22446" y="8758"/>
                  </a:lnTo>
                  <a:lnTo>
                    <a:pt x="22446" y="8720"/>
                  </a:lnTo>
                  <a:lnTo>
                    <a:pt x="22446" y="8434"/>
                  </a:lnTo>
                  <a:lnTo>
                    <a:pt x="22446" y="8320"/>
                  </a:lnTo>
                  <a:lnTo>
                    <a:pt x="22446" y="8168"/>
                  </a:lnTo>
                  <a:cubicBezTo>
                    <a:pt x="22465" y="8054"/>
                    <a:pt x="22465" y="7939"/>
                    <a:pt x="22446" y="7825"/>
                  </a:cubicBezTo>
                  <a:cubicBezTo>
                    <a:pt x="22446" y="7749"/>
                    <a:pt x="22427" y="7673"/>
                    <a:pt x="22408" y="7597"/>
                  </a:cubicBezTo>
                  <a:lnTo>
                    <a:pt x="22408" y="7559"/>
                  </a:lnTo>
                  <a:cubicBezTo>
                    <a:pt x="22408" y="7521"/>
                    <a:pt x="22389" y="7502"/>
                    <a:pt x="22389" y="7464"/>
                  </a:cubicBezTo>
                  <a:lnTo>
                    <a:pt x="22389" y="7444"/>
                  </a:lnTo>
                  <a:lnTo>
                    <a:pt x="22389" y="7425"/>
                  </a:lnTo>
                  <a:lnTo>
                    <a:pt x="22389" y="7406"/>
                  </a:lnTo>
                  <a:lnTo>
                    <a:pt x="22370" y="7368"/>
                  </a:lnTo>
                  <a:lnTo>
                    <a:pt x="22370" y="7349"/>
                  </a:lnTo>
                  <a:lnTo>
                    <a:pt x="22370" y="7330"/>
                  </a:lnTo>
                  <a:cubicBezTo>
                    <a:pt x="22351" y="7216"/>
                    <a:pt x="22313" y="7102"/>
                    <a:pt x="22275" y="7007"/>
                  </a:cubicBezTo>
                  <a:lnTo>
                    <a:pt x="22218" y="6835"/>
                  </a:lnTo>
                  <a:cubicBezTo>
                    <a:pt x="22205" y="6785"/>
                    <a:pt x="22193" y="6725"/>
                    <a:pt x="22180" y="6663"/>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5451" name="Google Shape;5451;p118"/>
          <p:cNvGrpSpPr/>
          <p:nvPr/>
        </p:nvGrpSpPr>
        <p:grpSpPr>
          <a:xfrm rot="-2388593" flipH="1">
            <a:off x="3510398" y="4716464"/>
            <a:ext cx="494404" cy="365727"/>
            <a:chOff x="830525" y="3091250"/>
            <a:chExt cx="484300" cy="358275"/>
          </a:xfrm>
        </p:grpSpPr>
        <p:sp>
          <p:nvSpPr>
            <p:cNvPr id="5452" name="Google Shape;5452;p11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53" name="Google Shape;5453;p11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54" name="Google Shape;5454;p11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55" name="Google Shape;5455;p11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5456" name="Google Shape;5456;p118"/>
          <p:cNvGrpSpPr/>
          <p:nvPr/>
        </p:nvGrpSpPr>
        <p:grpSpPr>
          <a:xfrm rot="2388593">
            <a:off x="5139198" y="4716464"/>
            <a:ext cx="494404" cy="365727"/>
            <a:chOff x="830525" y="3091250"/>
            <a:chExt cx="484300" cy="358275"/>
          </a:xfrm>
        </p:grpSpPr>
        <p:sp>
          <p:nvSpPr>
            <p:cNvPr id="5457" name="Google Shape;5457;p11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58" name="Google Shape;5458;p11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59" name="Google Shape;5459;p11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60" name="Google Shape;5460;p11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5461" name="Google Shape;5461;p118">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5462" name="Google Shape;5462;p118">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5463" name="Google Shape;5463;p118">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5464" name="Google Shape;5464;p118">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5468"/>
        <p:cNvGrpSpPr/>
        <p:nvPr/>
      </p:nvGrpSpPr>
      <p:grpSpPr>
        <a:xfrm>
          <a:off x="0" y="0"/>
          <a:ext cx="0" cy="0"/>
          <a:chOff x="0" y="0"/>
          <a:chExt cx="0" cy="0"/>
        </a:xfrm>
      </p:grpSpPr>
      <p:sp>
        <p:nvSpPr>
          <p:cNvPr id="5469" name="Google Shape;5469;p119"/>
          <p:cNvSpPr txBox="1">
            <a:spLocks noGrp="1"/>
          </p:cNvSpPr>
          <p:nvPr>
            <p:ph type="title"/>
          </p:nvPr>
        </p:nvSpPr>
        <p:spPr>
          <a:xfrm>
            <a:off x="1541000" y="1690013"/>
            <a:ext cx="2108700" cy="437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عنوان</a:t>
            </a:r>
          </a:p>
        </p:txBody>
      </p:sp>
      <p:sp>
        <p:nvSpPr>
          <p:cNvPr id="5470" name="Google Shape;5470;p119"/>
          <p:cNvSpPr txBox="1">
            <a:spLocks noGrp="1"/>
          </p:cNvSpPr>
          <p:nvPr>
            <p:ph type="subTitle" idx="1"/>
          </p:nvPr>
        </p:nvSpPr>
        <p:spPr>
          <a:xfrm>
            <a:off x="1268913" y="2126976"/>
            <a:ext cx="2380800" cy="795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5471" name="Google Shape;5471;p119"/>
          <p:cNvSpPr txBox="1">
            <a:spLocks noGrp="1"/>
          </p:cNvSpPr>
          <p:nvPr>
            <p:ph type="title" idx="2"/>
          </p:nvPr>
        </p:nvSpPr>
        <p:spPr>
          <a:xfrm>
            <a:off x="5744055" y="1698606"/>
            <a:ext cx="2108700" cy="437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5472" name="Google Shape;5472;p119"/>
          <p:cNvSpPr txBox="1">
            <a:spLocks noGrp="1"/>
          </p:cNvSpPr>
          <p:nvPr>
            <p:ph type="subTitle" idx="3"/>
          </p:nvPr>
        </p:nvSpPr>
        <p:spPr>
          <a:xfrm>
            <a:off x="5494288" y="2126976"/>
            <a:ext cx="2380800" cy="795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5473" name="Google Shape;5473;p119"/>
          <p:cNvSpPr txBox="1">
            <a:spLocks noGrp="1"/>
          </p:cNvSpPr>
          <p:nvPr>
            <p:ph type="title" idx="4"/>
          </p:nvPr>
        </p:nvSpPr>
        <p:spPr>
          <a:xfrm>
            <a:off x="1541000" y="3046938"/>
            <a:ext cx="2108700" cy="437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عنوان</a:t>
            </a:r>
          </a:p>
        </p:txBody>
      </p:sp>
      <p:sp>
        <p:nvSpPr>
          <p:cNvPr id="5474" name="Google Shape;5474;p119"/>
          <p:cNvSpPr txBox="1">
            <a:spLocks noGrp="1"/>
          </p:cNvSpPr>
          <p:nvPr>
            <p:ph type="subTitle" idx="5"/>
          </p:nvPr>
        </p:nvSpPr>
        <p:spPr>
          <a:xfrm>
            <a:off x="1268913" y="3483975"/>
            <a:ext cx="2380800" cy="756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5475" name="Google Shape;5475;p119"/>
          <p:cNvSpPr txBox="1">
            <a:spLocks noGrp="1"/>
          </p:cNvSpPr>
          <p:nvPr>
            <p:ph type="title" idx="6"/>
          </p:nvPr>
        </p:nvSpPr>
        <p:spPr>
          <a:xfrm>
            <a:off x="5744055" y="3046875"/>
            <a:ext cx="2108700" cy="437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عنوان</a:t>
            </a:r>
          </a:p>
        </p:txBody>
      </p:sp>
      <p:sp>
        <p:nvSpPr>
          <p:cNvPr id="5476" name="Google Shape;5476;p119"/>
          <p:cNvSpPr txBox="1">
            <a:spLocks noGrp="1"/>
          </p:cNvSpPr>
          <p:nvPr>
            <p:ph type="subTitle" idx="7"/>
          </p:nvPr>
        </p:nvSpPr>
        <p:spPr>
          <a:xfrm>
            <a:off x="5494288" y="3483975"/>
            <a:ext cx="2380800" cy="756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جنگل قابل ویرایش می باشد</a:t>
            </a:r>
            <a:endParaRPr dirty="0">
              <a:cs typeface="B Nazanin" panose="00000400000000000000" pitchFamily="2" charset="-78"/>
            </a:endParaRPr>
          </a:p>
        </p:txBody>
      </p:sp>
      <p:sp>
        <p:nvSpPr>
          <p:cNvPr id="5477" name="Google Shape;5477;p119"/>
          <p:cNvSpPr txBox="1">
            <a:spLocks noGrp="1"/>
          </p:cNvSpPr>
          <p:nvPr>
            <p:ph type="title" idx="8"/>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نتیجه گیری</a:t>
            </a:r>
            <a:endParaRPr dirty="0">
              <a:cs typeface="B Nazanin" panose="00000400000000000000" pitchFamily="2" charset="-78"/>
            </a:endParaRPr>
          </a:p>
        </p:txBody>
      </p:sp>
      <p:grpSp>
        <p:nvGrpSpPr>
          <p:cNvPr id="5478" name="Google Shape;5478;p119"/>
          <p:cNvGrpSpPr/>
          <p:nvPr/>
        </p:nvGrpSpPr>
        <p:grpSpPr>
          <a:xfrm>
            <a:off x="4768285" y="3230809"/>
            <a:ext cx="649790" cy="649790"/>
            <a:chOff x="1190625" y="238125"/>
            <a:chExt cx="5219200" cy="5219200"/>
          </a:xfrm>
        </p:grpSpPr>
        <p:sp>
          <p:nvSpPr>
            <p:cNvPr id="5479" name="Google Shape;5479;p119"/>
            <p:cNvSpPr/>
            <p:nvPr/>
          </p:nvSpPr>
          <p:spPr>
            <a:xfrm>
              <a:off x="1238725" y="238125"/>
              <a:ext cx="5171100" cy="5219200"/>
            </a:xfrm>
            <a:custGeom>
              <a:avLst/>
              <a:gdLst/>
              <a:ahLst/>
              <a:cxnLst/>
              <a:rect l="l" t="t" r="r" b="b"/>
              <a:pathLst>
                <a:path w="206844" h="208768" extrusionOk="0">
                  <a:moveTo>
                    <a:pt x="102460" y="0"/>
                  </a:moveTo>
                  <a:cubicBezTo>
                    <a:pt x="51638" y="0"/>
                    <a:pt x="9297" y="36306"/>
                    <a:pt x="1" y="84420"/>
                  </a:cubicBezTo>
                  <a:lnTo>
                    <a:pt x="23454" y="172592"/>
                  </a:lnTo>
                  <a:cubicBezTo>
                    <a:pt x="42602" y="194741"/>
                    <a:pt x="70884" y="208767"/>
                    <a:pt x="102460" y="208767"/>
                  </a:cubicBezTo>
                  <a:cubicBezTo>
                    <a:pt x="160099" y="208767"/>
                    <a:pt x="206843" y="162023"/>
                    <a:pt x="206843" y="104384"/>
                  </a:cubicBezTo>
                  <a:cubicBezTo>
                    <a:pt x="206843" y="46744"/>
                    <a:pt x="160099" y="0"/>
                    <a:pt x="102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0" name="Google Shape;5480;p119"/>
            <p:cNvSpPr/>
            <p:nvPr/>
          </p:nvSpPr>
          <p:spPr>
            <a:xfrm>
              <a:off x="1670125" y="871650"/>
              <a:ext cx="1955575" cy="1211950"/>
            </a:xfrm>
            <a:custGeom>
              <a:avLst/>
              <a:gdLst/>
              <a:ahLst/>
              <a:cxnLst/>
              <a:rect l="l" t="t" r="r" b="b"/>
              <a:pathLst>
                <a:path w="78223" h="48478" extrusionOk="0">
                  <a:moveTo>
                    <a:pt x="33948" y="0"/>
                  </a:moveTo>
                  <a:cubicBezTo>
                    <a:pt x="31548" y="0"/>
                    <a:pt x="29215" y="1014"/>
                    <a:pt x="27597" y="2875"/>
                  </a:cubicBezTo>
                  <a:lnTo>
                    <a:pt x="1599" y="32429"/>
                  </a:lnTo>
                  <a:cubicBezTo>
                    <a:pt x="0" y="34255"/>
                    <a:pt x="229" y="37028"/>
                    <a:pt x="2153" y="38529"/>
                  </a:cubicBezTo>
                  <a:lnTo>
                    <a:pt x="14712" y="48478"/>
                  </a:lnTo>
                  <a:lnTo>
                    <a:pt x="78223" y="19674"/>
                  </a:lnTo>
                  <a:cubicBezTo>
                    <a:pt x="78223" y="19674"/>
                    <a:pt x="64979" y="5420"/>
                    <a:pt x="35458" y="135"/>
                  </a:cubicBezTo>
                  <a:cubicBezTo>
                    <a:pt x="34956" y="45"/>
                    <a:pt x="34450" y="0"/>
                    <a:pt x="339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1" name="Google Shape;5481;p119"/>
            <p:cNvSpPr/>
            <p:nvPr/>
          </p:nvSpPr>
          <p:spPr>
            <a:xfrm>
              <a:off x="1830775" y="1201225"/>
              <a:ext cx="1794925" cy="882375"/>
            </a:xfrm>
            <a:custGeom>
              <a:avLst/>
              <a:gdLst/>
              <a:ahLst/>
              <a:cxnLst/>
              <a:rect l="l" t="t" r="r" b="b"/>
              <a:pathLst>
                <a:path w="71797" h="35295" extrusionOk="0">
                  <a:moveTo>
                    <a:pt x="63544" y="0"/>
                  </a:moveTo>
                  <a:cubicBezTo>
                    <a:pt x="45407" y="3458"/>
                    <a:pt x="26618" y="11482"/>
                    <a:pt x="7471" y="24106"/>
                  </a:cubicBezTo>
                  <a:cubicBezTo>
                    <a:pt x="4959" y="25737"/>
                    <a:pt x="2480" y="27303"/>
                    <a:pt x="1" y="28738"/>
                  </a:cubicBezTo>
                  <a:lnTo>
                    <a:pt x="8286" y="35295"/>
                  </a:lnTo>
                  <a:lnTo>
                    <a:pt x="71797" y="6491"/>
                  </a:lnTo>
                  <a:cubicBezTo>
                    <a:pt x="71797" y="6491"/>
                    <a:pt x="69122" y="3653"/>
                    <a:pt x="63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2" name="Google Shape;5482;p119"/>
            <p:cNvSpPr/>
            <p:nvPr/>
          </p:nvSpPr>
          <p:spPr>
            <a:xfrm>
              <a:off x="2400800" y="1077175"/>
              <a:ext cx="1062625" cy="513875"/>
            </a:xfrm>
            <a:custGeom>
              <a:avLst/>
              <a:gdLst/>
              <a:ahLst/>
              <a:cxnLst/>
              <a:rect l="l" t="t" r="r" b="b"/>
              <a:pathLst>
                <a:path w="42505" h="20555" extrusionOk="0">
                  <a:moveTo>
                    <a:pt x="3255" y="0"/>
                  </a:moveTo>
                  <a:cubicBezTo>
                    <a:pt x="1774" y="0"/>
                    <a:pt x="469" y="1106"/>
                    <a:pt x="262" y="2613"/>
                  </a:cubicBezTo>
                  <a:cubicBezTo>
                    <a:pt x="1" y="4277"/>
                    <a:pt x="1143" y="5843"/>
                    <a:pt x="2806" y="6071"/>
                  </a:cubicBezTo>
                  <a:cubicBezTo>
                    <a:pt x="26358" y="9594"/>
                    <a:pt x="36894" y="19576"/>
                    <a:pt x="37024" y="19706"/>
                  </a:cubicBezTo>
                  <a:cubicBezTo>
                    <a:pt x="37612" y="20261"/>
                    <a:pt x="38394" y="20554"/>
                    <a:pt x="39145" y="20554"/>
                  </a:cubicBezTo>
                  <a:cubicBezTo>
                    <a:pt x="39960" y="20554"/>
                    <a:pt x="40743" y="20261"/>
                    <a:pt x="41330" y="19641"/>
                  </a:cubicBezTo>
                  <a:cubicBezTo>
                    <a:pt x="42505" y="18434"/>
                    <a:pt x="42505" y="16509"/>
                    <a:pt x="41298" y="15335"/>
                  </a:cubicBezTo>
                  <a:cubicBezTo>
                    <a:pt x="40841" y="14846"/>
                    <a:pt x="29424" y="3886"/>
                    <a:pt x="3720" y="36"/>
                  </a:cubicBezTo>
                  <a:cubicBezTo>
                    <a:pt x="3563" y="12"/>
                    <a:pt x="3408" y="0"/>
                    <a:pt x="3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3" name="Google Shape;5483;p119"/>
            <p:cNvSpPr/>
            <p:nvPr/>
          </p:nvSpPr>
          <p:spPr>
            <a:xfrm>
              <a:off x="2183875" y="1342200"/>
              <a:ext cx="1063450" cy="513875"/>
            </a:xfrm>
            <a:custGeom>
              <a:avLst/>
              <a:gdLst/>
              <a:ahLst/>
              <a:cxnLst/>
              <a:rect l="l" t="t" r="r" b="b"/>
              <a:pathLst>
                <a:path w="42538" h="20555" extrusionOk="0">
                  <a:moveTo>
                    <a:pt x="3280" y="1"/>
                  </a:moveTo>
                  <a:cubicBezTo>
                    <a:pt x="1780" y="1"/>
                    <a:pt x="498" y="1106"/>
                    <a:pt x="262" y="2614"/>
                  </a:cubicBezTo>
                  <a:cubicBezTo>
                    <a:pt x="1" y="4277"/>
                    <a:pt x="1175" y="5843"/>
                    <a:pt x="2839" y="6072"/>
                  </a:cubicBezTo>
                  <a:cubicBezTo>
                    <a:pt x="26358" y="9595"/>
                    <a:pt x="36894" y="19576"/>
                    <a:pt x="37025" y="19707"/>
                  </a:cubicBezTo>
                  <a:cubicBezTo>
                    <a:pt x="37612" y="20261"/>
                    <a:pt x="38395" y="20555"/>
                    <a:pt x="39177" y="20555"/>
                  </a:cubicBezTo>
                  <a:cubicBezTo>
                    <a:pt x="39960" y="20555"/>
                    <a:pt x="40743" y="20261"/>
                    <a:pt x="41363" y="19641"/>
                  </a:cubicBezTo>
                  <a:cubicBezTo>
                    <a:pt x="42537" y="18435"/>
                    <a:pt x="42505" y="16510"/>
                    <a:pt x="41330" y="15336"/>
                  </a:cubicBezTo>
                  <a:cubicBezTo>
                    <a:pt x="40841" y="14846"/>
                    <a:pt x="29424" y="3886"/>
                    <a:pt x="3752" y="37"/>
                  </a:cubicBezTo>
                  <a:cubicBezTo>
                    <a:pt x="3593" y="12"/>
                    <a:pt x="3435" y="1"/>
                    <a:pt x="3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4" name="Google Shape;5484;p119"/>
            <p:cNvSpPr/>
            <p:nvPr/>
          </p:nvSpPr>
          <p:spPr>
            <a:xfrm>
              <a:off x="1991425" y="1614550"/>
              <a:ext cx="1063450" cy="513900"/>
            </a:xfrm>
            <a:custGeom>
              <a:avLst/>
              <a:gdLst/>
              <a:ahLst/>
              <a:cxnLst/>
              <a:rect l="l" t="t" r="r" b="b"/>
              <a:pathLst>
                <a:path w="42538" h="20556" extrusionOk="0">
                  <a:moveTo>
                    <a:pt x="3245" y="1"/>
                  </a:moveTo>
                  <a:cubicBezTo>
                    <a:pt x="1773" y="1"/>
                    <a:pt x="498" y="1078"/>
                    <a:pt x="262" y="2582"/>
                  </a:cubicBezTo>
                  <a:cubicBezTo>
                    <a:pt x="1" y="4279"/>
                    <a:pt x="1175" y="5812"/>
                    <a:pt x="2839" y="6073"/>
                  </a:cubicBezTo>
                  <a:cubicBezTo>
                    <a:pt x="26325" y="9596"/>
                    <a:pt x="36861" y="19512"/>
                    <a:pt x="37024" y="19675"/>
                  </a:cubicBezTo>
                  <a:cubicBezTo>
                    <a:pt x="37611" y="20262"/>
                    <a:pt x="38394" y="20556"/>
                    <a:pt x="39177" y="20556"/>
                  </a:cubicBezTo>
                  <a:cubicBezTo>
                    <a:pt x="39960" y="20556"/>
                    <a:pt x="40743" y="20230"/>
                    <a:pt x="41330" y="19642"/>
                  </a:cubicBezTo>
                  <a:cubicBezTo>
                    <a:pt x="42537" y="18436"/>
                    <a:pt x="42504" y="16511"/>
                    <a:pt x="41297" y="15304"/>
                  </a:cubicBezTo>
                  <a:cubicBezTo>
                    <a:pt x="40841" y="14847"/>
                    <a:pt x="29424" y="3854"/>
                    <a:pt x="3719" y="38"/>
                  </a:cubicBezTo>
                  <a:cubicBezTo>
                    <a:pt x="3560" y="13"/>
                    <a:pt x="3401" y="1"/>
                    <a:pt x="3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5" name="Google Shape;5485;p119"/>
            <p:cNvSpPr/>
            <p:nvPr/>
          </p:nvSpPr>
          <p:spPr>
            <a:xfrm>
              <a:off x="1215900" y="3212225"/>
              <a:ext cx="1266475" cy="1340700"/>
            </a:xfrm>
            <a:custGeom>
              <a:avLst/>
              <a:gdLst/>
              <a:ahLst/>
              <a:cxnLst/>
              <a:rect l="l" t="t" r="r" b="b"/>
              <a:pathLst>
                <a:path w="50659" h="53628" extrusionOk="0">
                  <a:moveTo>
                    <a:pt x="0" y="1"/>
                  </a:moveTo>
                  <a:lnTo>
                    <a:pt x="0" y="1"/>
                  </a:lnTo>
                  <a:cubicBezTo>
                    <a:pt x="2838" y="20355"/>
                    <a:pt x="11548" y="38818"/>
                    <a:pt x="24367" y="53628"/>
                  </a:cubicBezTo>
                  <a:cubicBezTo>
                    <a:pt x="44200" y="44690"/>
                    <a:pt x="50659" y="27793"/>
                    <a:pt x="50659" y="27793"/>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6" name="Google Shape;5486;p119"/>
            <p:cNvSpPr/>
            <p:nvPr/>
          </p:nvSpPr>
          <p:spPr>
            <a:xfrm>
              <a:off x="1215900" y="3212225"/>
              <a:ext cx="1266475" cy="925625"/>
            </a:xfrm>
            <a:custGeom>
              <a:avLst/>
              <a:gdLst/>
              <a:ahLst/>
              <a:cxnLst/>
              <a:rect l="l" t="t" r="r" b="b"/>
              <a:pathLst>
                <a:path w="50659" h="37025" extrusionOk="0">
                  <a:moveTo>
                    <a:pt x="0" y="1"/>
                  </a:moveTo>
                  <a:lnTo>
                    <a:pt x="0" y="1"/>
                  </a:lnTo>
                  <a:cubicBezTo>
                    <a:pt x="392" y="2643"/>
                    <a:pt x="848" y="5285"/>
                    <a:pt x="1403" y="7862"/>
                  </a:cubicBezTo>
                  <a:cubicBezTo>
                    <a:pt x="7992" y="11776"/>
                    <a:pt x="14744" y="16539"/>
                    <a:pt x="21562" y="22084"/>
                  </a:cubicBezTo>
                  <a:cubicBezTo>
                    <a:pt x="28836" y="27956"/>
                    <a:pt x="36763" y="32979"/>
                    <a:pt x="45211" y="37024"/>
                  </a:cubicBezTo>
                  <a:cubicBezTo>
                    <a:pt x="49126" y="31838"/>
                    <a:pt x="50659" y="27793"/>
                    <a:pt x="50659" y="27793"/>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7" name="Google Shape;5487;p119"/>
            <p:cNvSpPr/>
            <p:nvPr/>
          </p:nvSpPr>
          <p:spPr>
            <a:xfrm>
              <a:off x="1554325" y="3801475"/>
              <a:ext cx="936225" cy="516600"/>
            </a:xfrm>
            <a:custGeom>
              <a:avLst/>
              <a:gdLst/>
              <a:ahLst/>
              <a:cxnLst/>
              <a:rect l="l" t="t" r="r" b="b"/>
              <a:pathLst>
                <a:path w="37449" h="20664" extrusionOk="0">
                  <a:moveTo>
                    <a:pt x="33995" y="0"/>
                  </a:moveTo>
                  <a:cubicBezTo>
                    <a:pt x="33365" y="0"/>
                    <a:pt x="32733" y="196"/>
                    <a:pt x="32196" y="602"/>
                  </a:cubicBezTo>
                  <a:cubicBezTo>
                    <a:pt x="16734" y="12052"/>
                    <a:pt x="4306" y="14498"/>
                    <a:pt x="0" y="15020"/>
                  </a:cubicBezTo>
                  <a:cubicBezTo>
                    <a:pt x="1142" y="16945"/>
                    <a:pt x="2349" y="18836"/>
                    <a:pt x="3589" y="20663"/>
                  </a:cubicBezTo>
                  <a:cubicBezTo>
                    <a:pt x="9982" y="19456"/>
                    <a:pt x="21758" y="15933"/>
                    <a:pt x="35817" y="5528"/>
                  </a:cubicBezTo>
                  <a:cubicBezTo>
                    <a:pt x="37187" y="4516"/>
                    <a:pt x="37448" y="2592"/>
                    <a:pt x="36469" y="1254"/>
                  </a:cubicBezTo>
                  <a:cubicBezTo>
                    <a:pt x="35864" y="435"/>
                    <a:pt x="34932" y="0"/>
                    <a:pt x="33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8" name="Google Shape;5488;p119"/>
            <p:cNvSpPr/>
            <p:nvPr/>
          </p:nvSpPr>
          <p:spPr>
            <a:xfrm>
              <a:off x="1396125" y="3510675"/>
              <a:ext cx="820400" cy="495875"/>
            </a:xfrm>
            <a:custGeom>
              <a:avLst/>
              <a:gdLst/>
              <a:ahLst/>
              <a:cxnLst/>
              <a:rect l="l" t="t" r="r" b="b"/>
              <a:pathLst>
                <a:path w="32816" h="19835" extrusionOk="0">
                  <a:moveTo>
                    <a:pt x="29352" y="1"/>
                  </a:moveTo>
                  <a:cubicBezTo>
                    <a:pt x="28721" y="1"/>
                    <a:pt x="28084" y="194"/>
                    <a:pt x="27531" y="589"/>
                  </a:cubicBezTo>
                  <a:cubicBezTo>
                    <a:pt x="15919" y="9168"/>
                    <a:pt x="6035" y="12691"/>
                    <a:pt x="0" y="14159"/>
                  </a:cubicBezTo>
                  <a:cubicBezTo>
                    <a:pt x="816" y="16083"/>
                    <a:pt x="1696" y="17975"/>
                    <a:pt x="2610" y="19834"/>
                  </a:cubicBezTo>
                  <a:cubicBezTo>
                    <a:pt x="9362" y="18073"/>
                    <a:pt x="19474" y="14159"/>
                    <a:pt x="31185" y="5514"/>
                  </a:cubicBezTo>
                  <a:cubicBezTo>
                    <a:pt x="32522" y="4503"/>
                    <a:pt x="32816" y="2611"/>
                    <a:pt x="31805" y="1241"/>
                  </a:cubicBezTo>
                  <a:cubicBezTo>
                    <a:pt x="31201" y="424"/>
                    <a:pt x="30284" y="1"/>
                    <a:pt x="29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89" name="Google Shape;5489;p119"/>
            <p:cNvSpPr/>
            <p:nvPr/>
          </p:nvSpPr>
          <p:spPr>
            <a:xfrm>
              <a:off x="1285200" y="3219975"/>
              <a:ext cx="722575" cy="473425"/>
            </a:xfrm>
            <a:custGeom>
              <a:avLst/>
              <a:gdLst/>
              <a:ahLst/>
              <a:cxnLst/>
              <a:rect l="l" t="t" r="r" b="b"/>
              <a:pathLst>
                <a:path w="28903" h="18937" extrusionOk="0">
                  <a:moveTo>
                    <a:pt x="25450" y="0"/>
                  </a:moveTo>
                  <a:cubicBezTo>
                    <a:pt x="24815" y="0"/>
                    <a:pt x="24171" y="196"/>
                    <a:pt x="23618" y="604"/>
                  </a:cubicBezTo>
                  <a:cubicBezTo>
                    <a:pt x="14256" y="7519"/>
                    <a:pt x="6003" y="11140"/>
                    <a:pt x="1" y="13065"/>
                  </a:cubicBezTo>
                  <a:cubicBezTo>
                    <a:pt x="555" y="15022"/>
                    <a:pt x="1175" y="16979"/>
                    <a:pt x="1828" y="18936"/>
                  </a:cubicBezTo>
                  <a:cubicBezTo>
                    <a:pt x="8384" y="16849"/>
                    <a:pt x="17257" y="12934"/>
                    <a:pt x="27271" y="5497"/>
                  </a:cubicBezTo>
                  <a:cubicBezTo>
                    <a:pt x="28609" y="4518"/>
                    <a:pt x="28902" y="2594"/>
                    <a:pt x="27891" y="1224"/>
                  </a:cubicBezTo>
                  <a:cubicBezTo>
                    <a:pt x="27307" y="426"/>
                    <a:pt x="26388" y="0"/>
                    <a:pt x="25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0" name="Google Shape;5490;p119"/>
            <p:cNvSpPr/>
            <p:nvPr/>
          </p:nvSpPr>
          <p:spPr>
            <a:xfrm>
              <a:off x="5829150" y="2896400"/>
              <a:ext cx="360475" cy="427575"/>
            </a:xfrm>
            <a:custGeom>
              <a:avLst/>
              <a:gdLst/>
              <a:ahLst/>
              <a:cxnLst/>
              <a:rect l="l" t="t" r="r" b="b"/>
              <a:pathLst>
                <a:path w="14419" h="17103" extrusionOk="0">
                  <a:moveTo>
                    <a:pt x="11776" y="0"/>
                  </a:moveTo>
                  <a:cubicBezTo>
                    <a:pt x="11285" y="0"/>
                    <a:pt x="10793" y="248"/>
                    <a:pt x="10537" y="760"/>
                  </a:cubicBezTo>
                  <a:cubicBezTo>
                    <a:pt x="6557" y="8850"/>
                    <a:pt x="1" y="10579"/>
                    <a:pt x="1" y="10579"/>
                  </a:cubicBezTo>
                  <a:lnTo>
                    <a:pt x="5644" y="17103"/>
                  </a:lnTo>
                  <a:cubicBezTo>
                    <a:pt x="14419" y="11035"/>
                    <a:pt x="14256" y="4609"/>
                    <a:pt x="13114" y="988"/>
                  </a:cubicBezTo>
                  <a:cubicBezTo>
                    <a:pt x="12921" y="338"/>
                    <a:pt x="12349" y="0"/>
                    <a:pt x="1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1" name="Google Shape;5491;p119"/>
            <p:cNvSpPr/>
            <p:nvPr/>
          </p:nvSpPr>
          <p:spPr>
            <a:xfrm>
              <a:off x="1190625" y="1306800"/>
              <a:ext cx="3810825" cy="2979625"/>
            </a:xfrm>
            <a:custGeom>
              <a:avLst/>
              <a:gdLst/>
              <a:ahLst/>
              <a:cxnLst/>
              <a:rect l="l" t="t" r="r" b="b"/>
              <a:pathLst>
                <a:path w="152433" h="119185" extrusionOk="0">
                  <a:moveTo>
                    <a:pt x="108969" y="0"/>
                  </a:moveTo>
                  <a:cubicBezTo>
                    <a:pt x="84885" y="0"/>
                    <a:pt x="60535" y="9140"/>
                    <a:pt x="36436" y="24972"/>
                  </a:cubicBezTo>
                  <a:cubicBezTo>
                    <a:pt x="22475" y="34171"/>
                    <a:pt x="10895" y="39096"/>
                    <a:pt x="1925" y="41673"/>
                  </a:cubicBezTo>
                  <a:cubicBezTo>
                    <a:pt x="652" y="48132"/>
                    <a:pt x="0" y="54819"/>
                    <a:pt x="0" y="61637"/>
                  </a:cubicBezTo>
                  <a:cubicBezTo>
                    <a:pt x="0" y="66595"/>
                    <a:pt x="359" y="71455"/>
                    <a:pt x="1011" y="76218"/>
                  </a:cubicBezTo>
                  <a:cubicBezTo>
                    <a:pt x="8024" y="80067"/>
                    <a:pt x="16604" y="85612"/>
                    <a:pt x="26422" y="93539"/>
                  </a:cubicBezTo>
                  <a:cubicBezTo>
                    <a:pt x="46247" y="109588"/>
                    <a:pt x="71891" y="119184"/>
                    <a:pt x="100153" y="119184"/>
                  </a:cubicBezTo>
                  <a:cubicBezTo>
                    <a:pt x="111929" y="119184"/>
                    <a:pt x="124159" y="117518"/>
                    <a:pt x="136612" y="113959"/>
                  </a:cubicBezTo>
                  <a:cubicBezTo>
                    <a:pt x="140559" y="112850"/>
                    <a:pt x="144310" y="111610"/>
                    <a:pt x="147931" y="110240"/>
                  </a:cubicBezTo>
                  <a:lnTo>
                    <a:pt x="152433" y="10652"/>
                  </a:lnTo>
                  <a:cubicBezTo>
                    <a:pt x="149693" y="9249"/>
                    <a:pt x="146855" y="7977"/>
                    <a:pt x="143951" y="6803"/>
                  </a:cubicBezTo>
                  <a:cubicBezTo>
                    <a:pt x="132394" y="2173"/>
                    <a:pt x="120713" y="0"/>
                    <a:pt x="108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2" name="Google Shape;5492;p119"/>
            <p:cNvSpPr/>
            <p:nvPr/>
          </p:nvSpPr>
          <p:spPr>
            <a:xfrm>
              <a:off x="4190825" y="1573075"/>
              <a:ext cx="2020000" cy="2489750"/>
            </a:xfrm>
            <a:custGeom>
              <a:avLst/>
              <a:gdLst/>
              <a:ahLst/>
              <a:cxnLst/>
              <a:rect l="l" t="t" r="r" b="b"/>
              <a:pathLst>
                <a:path w="80800" h="99590" extrusionOk="0">
                  <a:moveTo>
                    <a:pt x="32425" y="1"/>
                  </a:moveTo>
                  <a:cubicBezTo>
                    <a:pt x="13277" y="9004"/>
                    <a:pt x="0" y="28445"/>
                    <a:pt x="0" y="50986"/>
                  </a:cubicBezTo>
                  <a:cubicBezTo>
                    <a:pt x="0" y="71732"/>
                    <a:pt x="11222" y="89836"/>
                    <a:pt x="27923" y="99589"/>
                  </a:cubicBezTo>
                  <a:cubicBezTo>
                    <a:pt x="56955" y="88759"/>
                    <a:pt x="74700" y="71993"/>
                    <a:pt x="79919" y="66545"/>
                  </a:cubicBezTo>
                  <a:cubicBezTo>
                    <a:pt x="80800" y="65632"/>
                    <a:pt x="80637" y="64164"/>
                    <a:pt x="79593" y="63446"/>
                  </a:cubicBezTo>
                  <a:lnTo>
                    <a:pt x="69024" y="56237"/>
                  </a:lnTo>
                  <a:cubicBezTo>
                    <a:pt x="67882" y="55454"/>
                    <a:pt x="67850" y="53791"/>
                    <a:pt x="68926" y="52943"/>
                  </a:cubicBezTo>
                  <a:lnTo>
                    <a:pt x="79691" y="44494"/>
                  </a:lnTo>
                  <a:cubicBezTo>
                    <a:pt x="80539" y="43809"/>
                    <a:pt x="80735" y="42570"/>
                    <a:pt x="80082" y="41689"/>
                  </a:cubicBezTo>
                  <a:cubicBezTo>
                    <a:pt x="75646" y="35556"/>
                    <a:pt x="58357" y="13277"/>
                    <a:pt x="32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3" name="Google Shape;5493;p119"/>
            <p:cNvSpPr/>
            <p:nvPr/>
          </p:nvSpPr>
          <p:spPr>
            <a:xfrm>
              <a:off x="5038950" y="2400000"/>
              <a:ext cx="611650" cy="611650"/>
            </a:xfrm>
            <a:custGeom>
              <a:avLst/>
              <a:gdLst/>
              <a:ahLst/>
              <a:cxnLst/>
              <a:rect l="l" t="t" r="r" b="b"/>
              <a:pathLst>
                <a:path w="24466" h="24466" extrusionOk="0">
                  <a:moveTo>
                    <a:pt x="12233" y="0"/>
                  </a:moveTo>
                  <a:cubicBezTo>
                    <a:pt x="5480" y="0"/>
                    <a:pt x="0" y="5480"/>
                    <a:pt x="0" y="12233"/>
                  </a:cubicBezTo>
                  <a:cubicBezTo>
                    <a:pt x="0" y="18985"/>
                    <a:pt x="5480" y="24465"/>
                    <a:pt x="12233" y="24465"/>
                  </a:cubicBezTo>
                  <a:cubicBezTo>
                    <a:pt x="18985" y="24465"/>
                    <a:pt x="24465" y="18985"/>
                    <a:pt x="24465" y="12233"/>
                  </a:cubicBezTo>
                  <a:cubicBezTo>
                    <a:pt x="24465" y="5480"/>
                    <a:pt x="18985" y="0"/>
                    <a:pt x="122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4" name="Google Shape;5494;p119"/>
            <p:cNvSpPr/>
            <p:nvPr/>
          </p:nvSpPr>
          <p:spPr>
            <a:xfrm>
              <a:off x="5191450" y="2552500"/>
              <a:ext cx="305825" cy="305825"/>
            </a:xfrm>
            <a:custGeom>
              <a:avLst/>
              <a:gdLst/>
              <a:ahLst/>
              <a:cxnLst/>
              <a:rect l="l" t="t" r="r" b="b"/>
              <a:pathLst>
                <a:path w="12233" h="12233" extrusionOk="0">
                  <a:moveTo>
                    <a:pt x="6133" y="0"/>
                  </a:moveTo>
                  <a:cubicBezTo>
                    <a:pt x="2740" y="0"/>
                    <a:pt x="0" y="2740"/>
                    <a:pt x="0" y="6133"/>
                  </a:cubicBezTo>
                  <a:cubicBezTo>
                    <a:pt x="0" y="9493"/>
                    <a:pt x="2740" y="12233"/>
                    <a:pt x="6133" y="12233"/>
                  </a:cubicBezTo>
                  <a:cubicBezTo>
                    <a:pt x="9492" y="12233"/>
                    <a:pt x="12233" y="9493"/>
                    <a:pt x="12233" y="6133"/>
                  </a:cubicBezTo>
                  <a:cubicBezTo>
                    <a:pt x="12233" y="2740"/>
                    <a:pt x="9492"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5" name="Google Shape;5495;p119"/>
            <p:cNvSpPr/>
            <p:nvPr/>
          </p:nvSpPr>
          <p:spPr>
            <a:xfrm>
              <a:off x="5344750" y="2552500"/>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0" y="6133"/>
                    <a:pt x="6101" y="4763"/>
                    <a:pt x="6101" y="3066"/>
                  </a:cubicBezTo>
                  <a:cubicBezTo>
                    <a:pt x="6101" y="1370"/>
                    <a:pt x="4730"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6" name="Google Shape;5496;p119"/>
            <p:cNvSpPr/>
            <p:nvPr/>
          </p:nvSpPr>
          <p:spPr>
            <a:xfrm>
              <a:off x="3398150" y="2705700"/>
              <a:ext cx="1288525" cy="973925"/>
            </a:xfrm>
            <a:custGeom>
              <a:avLst/>
              <a:gdLst/>
              <a:ahLst/>
              <a:cxnLst/>
              <a:rect l="l" t="t" r="r" b="b"/>
              <a:pathLst>
                <a:path w="51541" h="38957" extrusionOk="0">
                  <a:moveTo>
                    <a:pt x="16624" y="0"/>
                  </a:moveTo>
                  <a:cubicBezTo>
                    <a:pt x="15696" y="0"/>
                    <a:pt x="14756" y="306"/>
                    <a:pt x="13962" y="951"/>
                  </a:cubicBezTo>
                  <a:cubicBezTo>
                    <a:pt x="9591" y="4539"/>
                    <a:pt x="3100" y="11161"/>
                    <a:pt x="849" y="20523"/>
                  </a:cubicBezTo>
                  <a:cubicBezTo>
                    <a:pt x="1" y="24143"/>
                    <a:pt x="1599" y="27927"/>
                    <a:pt x="4796" y="29787"/>
                  </a:cubicBezTo>
                  <a:cubicBezTo>
                    <a:pt x="10976" y="33409"/>
                    <a:pt x="22483" y="38957"/>
                    <a:pt x="35152" y="38957"/>
                  </a:cubicBezTo>
                  <a:cubicBezTo>
                    <a:pt x="39937" y="38957"/>
                    <a:pt x="44887" y="38165"/>
                    <a:pt x="49779" y="36180"/>
                  </a:cubicBezTo>
                  <a:cubicBezTo>
                    <a:pt x="51475" y="35495"/>
                    <a:pt x="51540" y="33081"/>
                    <a:pt x="49877" y="32298"/>
                  </a:cubicBezTo>
                  <a:cubicBezTo>
                    <a:pt x="43157" y="29167"/>
                    <a:pt x="30076" y="21012"/>
                    <a:pt x="20388" y="2288"/>
                  </a:cubicBezTo>
                  <a:cubicBezTo>
                    <a:pt x="19620" y="812"/>
                    <a:pt x="18137" y="0"/>
                    <a:pt x="166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7" name="Google Shape;5497;p119"/>
            <p:cNvSpPr/>
            <p:nvPr/>
          </p:nvSpPr>
          <p:spPr>
            <a:xfrm>
              <a:off x="3540050" y="2934975"/>
              <a:ext cx="839175" cy="617350"/>
            </a:xfrm>
            <a:custGeom>
              <a:avLst/>
              <a:gdLst/>
              <a:ahLst/>
              <a:cxnLst/>
              <a:rect l="l" t="t" r="r" b="b"/>
              <a:pathLst>
                <a:path w="33567" h="24694" extrusionOk="0">
                  <a:moveTo>
                    <a:pt x="10402" y="1"/>
                  </a:moveTo>
                  <a:cubicBezTo>
                    <a:pt x="10045" y="1"/>
                    <a:pt x="9683" y="63"/>
                    <a:pt x="9330" y="196"/>
                  </a:cubicBezTo>
                  <a:cubicBezTo>
                    <a:pt x="7764" y="783"/>
                    <a:pt x="6949" y="2544"/>
                    <a:pt x="7536" y="4143"/>
                  </a:cubicBezTo>
                  <a:cubicBezTo>
                    <a:pt x="7699" y="4534"/>
                    <a:pt x="10439" y="11613"/>
                    <a:pt x="18137" y="17843"/>
                  </a:cubicBezTo>
                  <a:cubicBezTo>
                    <a:pt x="13897" y="17027"/>
                    <a:pt x="9265" y="15299"/>
                    <a:pt x="5448" y="11906"/>
                  </a:cubicBezTo>
                  <a:cubicBezTo>
                    <a:pt x="4875" y="11378"/>
                    <a:pt x="4148" y="11122"/>
                    <a:pt x="3423" y="11122"/>
                  </a:cubicBezTo>
                  <a:cubicBezTo>
                    <a:pt x="2580" y="11122"/>
                    <a:pt x="1739" y="11468"/>
                    <a:pt x="1143" y="12134"/>
                  </a:cubicBezTo>
                  <a:cubicBezTo>
                    <a:pt x="1" y="13407"/>
                    <a:pt x="99" y="15331"/>
                    <a:pt x="1371" y="16440"/>
                  </a:cubicBezTo>
                  <a:cubicBezTo>
                    <a:pt x="9265" y="23519"/>
                    <a:pt x="19703" y="24693"/>
                    <a:pt x="25803" y="24693"/>
                  </a:cubicBezTo>
                  <a:cubicBezTo>
                    <a:pt x="28674" y="24693"/>
                    <a:pt x="30598" y="24432"/>
                    <a:pt x="30827" y="24400"/>
                  </a:cubicBezTo>
                  <a:cubicBezTo>
                    <a:pt x="32197" y="24204"/>
                    <a:pt x="33273" y="23095"/>
                    <a:pt x="33436" y="21725"/>
                  </a:cubicBezTo>
                  <a:cubicBezTo>
                    <a:pt x="33567" y="20322"/>
                    <a:pt x="32784" y="19017"/>
                    <a:pt x="31479" y="18528"/>
                  </a:cubicBezTo>
                  <a:cubicBezTo>
                    <a:pt x="17779" y="13309"/>
                    <a:pt x="13440" y="2446"/>
                    <a:pt x="13277" y="1957"/>
                  </a:cubicBezTo>
                  <a:cubicBezTo>
                    <a:pt x="12797" y="744"/>
                    <a:pt x="11631" y="1"/>
                    <a:pt x="10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8" name="Google Shape;5498;p119"/>
            <p:cNvSpPr/>
            <p:nvPr/>
          </p:nvSpPr>
          <p:spPr>
            <a:xfrm>
              <a:off x="3449550" y="1970150"/>
              <a:ext cx="494200" cy="226800"/>
            </a:xfrm>
            <a:custGeom>
              <a:avLst/>
              <a:gdLst/>
              <a:ahLst/>
              <a:cxnLst/>
              <a:rect l="l" t="t" r="r" b="b"/>
              <a:pathLst>
                <a:path w="19768" h="9072" extrusionOk="0">
                  <a:moveTo>
                    <a:pt x="3436" y="1"/>
                  </a:moveTo>
                  <a:cubicBezTo>
                    <a:pt x="2720" y="1"/>
                    <a:pt x="1997" y="249"/>
                    <a:pt x="1403" y="754"/>
                  </a:cubicBezTo>
                  <a:cubicBezTo>
                    <a:pt x="131" y="1863"/>
                    <a:pt x="0" y="3787"/>
                    <a:pt x="1109" y="5060"/>
                  </a:cubicBezTo>
                  <a:cubicBezTo>
                    <a:pt x="3327" y="7604"/>
                    <a:pt x="6524" y="9072"/>
                    <a:pt x="9884" y="9072"/>
                  </a:cubicBezTo>
                  <a:cubicBezTo>
                    <a:pt x="13244" y="9072"/>
                    <a:pt x="16440" y="7604"/>
                    <a:pt x="18659" y="5060"/>
                  </a:cubicBezTo>
                  <a:cubicBezTo>
                    <a:pt x="19768" y="3787"/>
                    <a:pt x="19637" y="1863"/>
                    <a:pt x="18365" y="754"/>
                  </a:cubicBezTo>
                  <a:cubicBezTo>
                    <a:pt x="17785" y="249"/>
                    <a:pt x="17071" y="1"/>
                    <a:pt x="16359" y="1"/>
                  </a:cubicBezTo>
                  <a:cubicBezTo>
                    <a:pt x="15509" y="1"/>
                    <a:pt x="14663" y="355"/>
                    <a:pt x="14059" y="1047"/>
                  </a:cubicBezTo>
                  <a:cubicBezTo>
                    <a:pt x="12983" y="2254"/>
                    <a:pt x="11482" y="2939"/>
                    <a:pt x="9884" y="2939"/>
                  </a:cubicBezTo>
                  <a:cubicBezTo>
                    <a:pt x="8285" y="2939"/>
                    <a:pt x="6785" y="2254"/>
                    <a:pt x="5741" y="1047"/>
                  </a:cubicBezTo>
                  <a:cubicBezTo>
                    <a:pt x="5137" y="355"/>
                    <a:pt x="4292" y="1"/>
                    <a:pt x="3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99" name="Google Shape;5499;p119"/>
            <p:cNvSpPr/>
            <p:nvPr/>
          </p:nvSpPr>
          <p:spPr>
            <a:xfrm>
              <a:off x="2916200" y="2367300"/>
              <a:ext cx="494225" cy="226800"/>
            </a:xfrm>
            <a:custGeom>
              <a:avLst/>
              <a:gdLst/>
              <a:ahLst/>
              <a:cxnLst/>
              <a:rect l="l" t="t" r="r" b="b"/>
              <a:pathLst>
                <a:path w="19769" h="9072" extrusionOk="0">
                  <a:moveTo>
                    <a:pt x="3409" y="0"/>
                  </a:moveTo>
                  <a:cubicBezTo>
                    <a:pt x="2698" y="0"/>
                    <a:pt x="1983" y="248"/>
                    <a:pt x="1403" y="754"/>
                  </a:cubicBezTo>
                  <a:cubicBezTo>
                    <a:pt x="131" y="1863"/>
                    <a:pt x="1" y="3787"/>
                    <a:pt x="1110" y="5060"/>
                  </a:cubicBezTo>
                  <a:cubicBezTo>
                    <a:pt x="3328" y="7604"/>
                    <a:pt x="6525" y="9072"/>
                    <a:pt x="9884" y="9072"/>
                  </a:cubicBezTo>
                  <a:cubicBezTo>
                    <a:pt x="13244" y="9072"/>
                    <a:pt x="16441" y="7604"/>
                    <a:pt x="18659" y="5060"/>
                  </a:cubicBezTo>
                  <a:cubicBezTo>
                    <a:pt x="19768" y="3787"/>
                    <a:pt x="19638" y="1863"/>
                    <a:pt x="18333" y="754"/>
                  </a:cubicBezTo>
                  <a:cubicBezTo>
                    <a:pt x="17753" y="248"/>
                    <a:pt x="17039" y="0"/>
                    <a:pt x="16327" y="0"/>
                  </a:cubicBezTo>
                  <a:cubicBezTo>
                    <a:pt x="15477" y="0"/>
                    <a:pt x="14631" y="355"/>
                    <a:pt x="14027" y="1047"/>
                  </a:cubicBezTo>
                  <a:cubicBezTo>
                    <a:pt x="12983" y="2254"/>
                    <a:pt x="11483" y="2939"/>
                    <a:pt x="9884" y="2939"/>
                  </a:cubicBezTo>
                  <a:cubicBezTo>
                    <a:pt x="8286" y="2939"/>
                    <a:pt x="6753" y="2254"/>
                    <a:pt x="5709" y="1047"/>
                  </a:cubicBezTo>
                  <a:cubicBezTo>
                    <a:pt x="5105" y="355"/>
                    <a:pt x="4260" y="0"/>
                    <a:pt x="34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00" name="Google Shape;5500;p119"/>
            <p:cNvSpPr/>
            <p:nvPr/>
          </p:nvSpPr>
          <p:spPr>
            <a:xfrm>
              <a:off x="2522325" y="1858425"/>
              <a:ext cx="494200" cy="226800"/>
            </a:xfrm>
            <a:custGeom>
              <a:avLst/>
              <a:gdLst/>
              <a:ahLst/>
              <a:cxnLst/>
              <a:rect l="l" t="t" r="r" b="b"/>
              <a:pathLst>
                <a:path w="19768" h="9072" extrusionOk="0">
                  <a:moveTo>
                    <a:pt x="3423" y="1"/>
                  </a:moveTo>
                  <a:cubicBezTo>
                    <a:pt x="2704" y="1"/>
                    <a:pt x="1982" y="249"/>
                    <a:pt x="1403" y="754"/>
                  </a:cubicBezTo>
                  <a:cubicBezTo>
                    <a:pt x="131" y="1863"/>
                    <a:pt x="0" y="3788"/>
                    <a:pt x="1109" y="5060"/>
                  </a:cubicBezTo>
                  <a:cubicBezTo>
                    <a:pt x="3327" y="7604"/>
                    <a:pt x="6524" y="9072"/>
                    <a:pt x="9884" y="9072"/>
                  </a:cubicBezTo>
                  <a:cubicBezTo>
                    <a:pt x="13244" y="9072"/>
                    <a:pt x="16441" y="7604"/>
                    <a:pt x="18659" y="5060"/>
                  </a:cubicBezTo>
                  <a:cubicBezTo>
                    <a:pt x="19768" y="3788"/>
                    <a:pt x="19637" y="1863"/>
                    <a:pt x="18365" y="754"/>
                  </a:cubicBezTo>
                  <a:cubicBezTo>
                    <a:pt x="17786" y="249"/>
                    <a:pt x="17071" y="1"/>
                    <a:pt x="16359" y="1"/>
                  </a:cubicBezTo>
                  <a:cubicBezTo>
                    <a:pt x="15509" y="1"/>
                    <a:pt x="14663" y="355"/>
                    <a:pt x="14059" y="1048"/>
                  </a:cubicBezTo>
                  <a:cubicBezTo>
                    <a:pt x="12983" y="2254"/>
                    <a:pt x="11482" y="2939"/>
                    <a:pt x="9884" y="2939"/>
                  </a:cubicBezTo>
                  <a:cubicBezTo>
                    <a:pt x="8286" y="2939"/>
                    <a:pt x="6785" y="2254"/>
                    <a:pt x="5741" y="1048"/>
                  </a:cubicBezTo>
                  <a:cubicBezTo>
                    <a:pt x="5138" y="355"/>
                    <a:pt x="4282" y="1"/>
                    <a:pt x="3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01" name="Google Shape;5501;p119"/>
            <p:cNvSpPr/>
            <p:nvPr/>
          </p:nvSpPr>
          <p:spPr>
            <a:xfrm>
              <a:off x="1502125" y="2783200"/>
              <a:ext cx="494225" cy="226800"/>
            </a:xfrm>
            <a:custGeom>
              <a:avLst/>
              <a:gdLst/>
              <a:ahLst/>
              <a:cxnLst/>
              <a:rect l="l" t="t" r="r" b="b"/>
              <a:pathLst>
                <a:path w="19769" h="9072" extrusionOk="0">
                  <a:moveTo>
                    <a:pt x="3424" y="1"/>
                  </a:moveTo>
                  <a:cubicBezTo>
                    <a:pt x="2705" y="1"/>
                    <a:pt x="1983" y="249"/>
                    <a:pt x="1403" y="754"/>
                  </a:cubicBezTo>
                  <a:cubicBezTo>
                    <a:pt x="131" y="1863"/>
                    <a:pt x="1" y="3788"/>
                    <a:pt x="1110" y="5060"/>
                  </a:cubicBezTo>
                  <a:cubicBezTo>
                    <a:pt x="3328" y="7604"/>
                    <a:pt x="6525" y="9072"/>
                    <a:pt x="9885" y="9072"/>
                  </a:cubicBezTo>
                  <a:cubicBezTo>
                    <a:pt x="13244" y="9072"/>
                    <a:pt x="16441" y="7604"/>
                    <a:pt x="18659" y="5060"/>
                  </a:cubicBezTo>
                  <a:cubicBezTo>
                    <a:pt x="19768" y="3788"/>
                    <a:pt x="19638" y="1863"/>
                    <a:pt x="18366" y="754"/>
                  </a:cubicBezTo>
                  <a:cubicBezTo>
                    <a:pt x="17786" y="249"/>
                    <a:pt x="17071" y="1"/>
                    <a:pt x="16360" y="1"/>
                  </a:cubicBezTo>
                  <a:cubicBezTo>
                    <a:pt x="15509" y="1"/>
                    <a:pt x="14664" y="355"/>
                    <a:pt x="14060" y="1047"/>
                  </a:cubicBezTo>
                  <a:cubicBezTo>
                    <a:pt x="12983" y="2254"/>
                    <a:pt x="11483" y="2939"/>
                    <a:pt x="9885" y="2939"/>
                  </a:cubicBezTo>
                  <a:cubicBezTo>
                    <a:pt x="8286" y="2939"/>
                    <a:pt x="6786" y="2254"/>
                    <a:pt x="5742" y="1047"/>
                  </a:cubicBezTo>
                  <a:cubicBezTo>
                    <a:pt x="5138" y="355"/>
                    <a:pt x="4283" y="1"/>
                    <a:pt x="3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02" name="Google Shape;5502;p119"/>
            <p:cNvSpPr/>
            <p:nvPr/>
          </p:nvSpPr>
          <p:spPr>
            <a:xfrm>
              <a:off x="2467675" y="2971575"/>
              <a:ext cx="494225" cy="226825"/>
            </a:xfrm>
            <a:custGeom>
              <a:avLst/>
              <a:gdLst/>
              <a:ahLst/>
              <a:cxnLst/>
              <a:rect l="l" t="t" r="r" b="b"/>
              <a:pathLst>
                <a:path w="19769" h="9073" extrusionOk="0">
                  <a:moveTo>
                    <a:pt x="3409" y="1"/>
                  </a:moveTo>
                  <a:cubicBezTo>
                    <a:pt x="2698" y="1"/>
                    <a:pt x="1983" y="249"/>
                    <a:pt x="1403" y="754"/>
                  </a:cubicBezTo>
                  <a:cubicBezTo>
                    <a:pt x="131" y="1863"/>
                    <a:pt x="1" y="3788"/>
                    <a:pt x="1110" y="5060"/>
                  </a:cubicBezTo>
                  <a:cubicBezTo>
                    <a:pt x="3328" y="7604"/>
                    <a:pt x="6525" y="9072"/>
                    <a:pt x="9885" y="9072"/>
                  </a:cubicBezTo>
                  <a:cubicBezTo>
                    <a:pt x="13244" y="9072"/>
                    <a:pt x="16441" y="7604"/>
                    <a:pt x="18659" y="5060"/>
                  </a:cubicBezTo>
                  <a:cubicBezTo>
                    <a:pt x="19768" y="3788"/>
                    <a:pt x="19605" y="1863"/>
                    <a:pt x="18333" y="754"/>
                  </a:cubicBezTo>
                  <a:cubicBezTo>
                    <a:pt x="17754" y="249"/>
                    <a:pt x="17039" y="1"/>
                    <a:pt x="16327" y="1"/>
                  </a:cubicBezTo>
                  <a:cubicBezTo>
                    <a:pt x="15477" y="1"/>
                    <a:pt x="14631" y="355"/>
                    <a:pt x="14027" y="1048"/>
                  </a:cubicBezTo>
                  <a:cubicBezTo>
                    <a:pt x="12983" y="2255"/>
                    <a:pt x="11483" y="2940"/>
                    <a:pt x="9885" y="2940"/>
                  </a:cubicBezTo>
                  <a:cubicBezTo>
                    <a:pt x="8286" y="2940"/>
                    <a:pt x="6753" y="2255"/>
                    <a:pt x="5709" y="1048"/>
                  </a:cubicBezTo>
                  <a:cubicBezTo>
                    <a:pt x="5105" y="355"/>
                    <a:pt x="4260"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03" name="Google Shape;5503;p119"/>
            <p:cNvSpPr/>
            <p:nvPr/>
          </p:nvSpPr>
          <p:spPr>
            <a:xfrm>
              <a:off x="3301925" y="3756900"/>
              <a:ext cx="494225" cy="226825"/>
            </a:xfrm>
            <a:custGeom>
              <a:avLst/>
              <a:gdLst/>
              <a:ahLst/>
              <a:cxnLst/>
              <a:rect l="l" t="t" r="r" b="b"/>
              <a:pathLst>
                <a:path w="19769" h="9073" extrusionOk="0">
                  <a:moveTo>
                    <a:pt x="3410" y="1"/>
                  </a:moveTo>
                  <a:cubicBezTo>
                    <a:pt x="2698" y="1"/>
                    <a:pt x="1983" y="249"/>
                    <a:pt x="1403" y="754"/>
                  </a:cubicBezTo>
                  <a:cubicBezTo>
                    <a:pt x="131" y="1863"/>
                    <a:pt x="1" y="3820"/>
                    <a:pt x="1110" y="5092"/>
                  </a:cubicBezTo>
                  <a:cubicBezTo>
                    <a:pt x="3328" y="7604"/>
                    <a:pt x="6525" y="9072"/>
                    <a:pt x="9885" y="9072"/>
                  </a:cubicBezTo>
                  <a:cubicBezTo>
                    <a:pt x="13244" y="9072"/>
                    <a:pt x="16441" y="7604"/>
                    <a:pt x="18659" y="5092"/>
                  </a:cubicBezTo>
                  <a:cubicBezTo>
                    <a:pt x="19768" y="3820"/>
                    <a:pt x="19638" y="1863"/>
                    <a:pt x="18366" y="754"/>
                  </a:cubicBezTo>
                  <a:cubicBezTo>
                    <a:pt x="17771" y="249"/>
                    <a:pt x="17048" y="1"/>
                    <a:pt x="16332" y="1"/>
                  </a:cubicBezTo>
                  <a:cubicBezTo>
                    <a:pt x="15477" y="1"/>
                    <a:pt x="14631" y="355"/>
                    <a:pt x="14027" y="1048"/>
                  </a:cubicBezTo>
                  <a:cubicBezTo>
                    <a:pt x="12984" y="2254"/>
                    <a:pt x="11483" y="2972"/>
                    <a:pt x="9885" y="2972"/>
                  </a:cubicBezTo>
                  <a:cubicBezTo>
                    <a:pt x="8286" y="2972"/>
                    <a:pt x="6786" y="2254"/>
                    <a:pt x="5709" y="1048"/>
                  </a:cubicBezTo>
                  <a:cubicBezTo>
                    <a:pt x="5105" y="355"/>
                    <a:pt x="4260" y="1"/>
                    <a:pt x="34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04" name="Google Shape;5504;p119"/>
            <p:cNvSpPr/>
            <p:nvPr/>
          </p:nvSpPr>
          <p:spPr>
            <a:xfrm>
              <a:off x="2073800" y="3341350"/>
              <a:ext cx="494200" cy="226450"/>
            </a:xfrm>
            <a:custGeom>
              <a:avLst/>
              <a:gdLst/>
              <a:ahLst/>
              <a:cxnLst/>
              <a:rect l="l" t="t" r="r" b="b"/>
              <a:pathLst>
                <a:path w="19768" h="9058" extrusionOk="0">
                  <a:moveTo>
                    <a:pt x="3391" y="1"/>
                  </a:moveTo>
                  <a:cubicBezTo>
                    <a:pt x="2683" y="1"/>
                    <a:pt x="1974" y="242"/>
                    <a:pt x="1403" y="740"/>
                  </a:cubicBezTo>
                  <a:cubicBezTo>
                    <a:pt x="131" y="1882"/>
                    <a:pt x="0" y="3806"/>
                    <a:pt x="1109" y="5078"/>
                  </a:cubicBezTo>
                  <a:cubicBezTo>
                    <a:pt x="3328" y="7623"/>
                    <a:pt x="6524" y="9058"/>
                    <a:pt x="9884" y="9058"/>
                  </a:cubicBezTo>
                  <a:cubicBezTo>
                    <a:pt x="13244" y="9058"/>
                    <a:pt x="16441" y="7623"/>
                    <a:pt x="18659" y="5078"/>
                  </a:cubicBezTo>
                  <a:cubicBezTo>
                    <a:pt x="19768" y="3806"/>
                    <a:pt x="19637" y="1882"/>
                    <a:pt x="18365" y="740"/>
                  </a:cubicBezTo>
                  <a:cubicBezTo>
                    <a:pt x="17794" y="242"/>
                    <a:pt x="17092" y="1"/>
                    <a:pt x="16391" y="1"/>
                  </a:cubicBezTo>
                  <a:cubicBezTo>
                    <a:pt x="15530" y="1"/>
                    <a:pt x="14671" y="365"/>
                    <a:pt x="14059" y="1066"/>
                  </a:cubicBezTo>
                  <a:cubicBezTo>
                    <a:pt x="12983" y="2240"/>
                    <a:pt x="11483" y="2958"/>
                    <a:pt x="9884" y="2958"/>
                  </a:cubicBezTo>
                  <a:cubicBezTo>
                    <a:pt x="8286" y="2958"/>
                    <a:pt x="6785" y="2240"/>
                    <a:pt x="5741" y="1066"/>
                  </a:cubicBezTo>
                  <a:cubicBezTo>
                    <a:pt x="5130" y="365"/>
                    <a:pt x="4261" y="1"/>
                    <a:pt x="3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505" name="Google Shape;5505;p119"/>
          <p:cNvGrpSpPr/>
          <p:nvPr/>
        </p:nvGrpSpPr>
        <p:grpSpPr>
          <a:xfrm>
            <a:off x="4768295" y="1866714"/>
            <a:ext cx="649790" cy="649790"/>
            <a:chOff x="1190625" y="238125"/>
            <a:chExt cx="5219200" cy="5219200"/>
          </a:xfrm>
        </p:grpSpPr>
        <p:sp>
          <p:nvSpPr>
            <p:cNvPr id="5506" name="Google Shape;5506;p119"/>
            <p:cNvSpPr/>
            <p:nvPr/>
          </p:nvSpPr>
          <p:spPr>
            <a:xfrm>
              <a:off x="1191425" y="238125"/>
              <a:ext cx="5218400" cy="5219200"/>
            </a:xfrm>
            <a:custGeom>
              <a:avLst/>
              <a:gdLst/>
              <a:ahLst/>
              <a:cxnLst/>
              <a:rect l="l" t="t" r="r" b="b"/>
              <a:pathLst>
                <a:path w="208736" h="208768" extrusionOk="0">
                  <a:moveTo>
                    <a:pt x="104352" y="0"/>
                  </a:moveTo>
                  <a:cubicBezTo>
                    <a:pt x="47299" y="0"/>
                    <a:pt x="979" y="45766"/>
                    <a:pt x="1" y="102557"/>
                  </a:cubicBezTo>
                  <a:lnTo>
                    <a:pt x="85465" y="207071"/>
                  </a:lnTo>
                  <a:cubicBezTo>
                    <a:pt x="91597" y="208180"/>
                    <a:pt x="97893" y="208767"/>
                    <a:pt x="104352" y="208767"/>
                  </a:cubicBezTo>
                  <a:cubicBezTo>
                    <a:pt x="161991" y="208767"/>
                    <a:pt x="208735" y="162023"/>
                    <a:pt x="208735" y="104384"/>
                  </a:cubicBezTo>
                  <a:cubicBezTo>
                    <a:pt x="208735" y="46744"/>
                    <a:pt x="161991" y="0"/>
                    <a:pt x="10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07" name="Google Shape;5507;p119"/>
            <p:cNvSpPr/>
            <p:nvPr/>
          </p:nvSpPr>
          <p:spPr>
            <a:xfrm>
              <a:off x="5427925" y="1787550"/>
              <a:ext cx="509725" cy="390575"/>
            </a:xfrm>
            <a:custGeom>
              <a:avLst/>
              <a:gdLst/>
              <a:ahLst/>
              <a:cxnLst/>
              <a:rect l="l" t="t" r="r" b="b"/>
              <a:pathLst>
                <a:path w="20389" h="15623" extrusionOk="0">
                  <a:moveTo>
                    <a:pt x="17518" y="1"/>
                  </a:moveTo>
                  <a:lnTo>
                    <a:pt x="6394" y="2056"/>
                  </a:lnTo>
                  <a:lnTo>
                    <a:pt x="1" y="13636"/>
                  </a:lnTo>
                  <a:cubicBezTo>
                    <a:pt x="3239" y="15066"/>
                    <a:pt x="6046" y="15622"/>
                    <a:pt x="8453" y="15622"/>
                  </a:cubicBezTo>
                  <a:cubicBezTo>
                    <a:pt x="16859" y="15622"/>
                    <a:pt x="20388" y="8841"/>
                    <a:pt x="20388" y="8841"/>
                  </a:cubicBezTo>
                  <a:lnTo>
                    <a:pt x="1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08" name="Google Shape;5508;p119"/>
            <p:cNvSpPr/>
            <p:nvPr/>
          </p:nvSpPr>
          <p:spPr>
            <a:xfrm>
              <a:off x="5587775" y="1223225"/>
              <a:ext cx="636100" cy="1014625"/>
            </a:xfrm>
            <a:custGeom>
              <a:avLst/>
              <a:gdLst/>
              <a:ahLst/>
              <a:cxnLst/>
              <a:rect l="l" t="t" r="r" b="b"/>
              <a:pathLst>
                <a:path w="25444" h="40585" extrusionOk="0">
                  <a:moveTo>
                    <a:pt x="10210" y="1"/>
                  </a:moveTo>
                  <a:lnTo>
                    <a:pt x="0" y="24629"/>
                  </a:lnTo>
                  <a:cubicBezTo>
                    <a:pt x="0" y="24629"/>
                    <a:pt x="9623" y="26912"/>
                    <a:pt x="12624" y="31414"/>
                  </a:cubicBezTo>
                  <a:cubicBezTo>
                    <a:pt x="13733" y="33045"/>
                    <a:pt x="14157" y="35524"/>
                    <a:pt x="14288" y="38003"/>
                  </a:cubicBezTo>
                  <a:cubicBezTo>
                    <a:pt x="14367" y="39622"/>
                    <a:pt x="15678" y="40584"/>
                    <a:pt x="17004" y="40584"/>
                  </a:cubicBezTo>
                  <a:cubicBezTo>
                    <a:pt x="17868" y="40584"/>
                    <a:pt x="18738" y="40176"/>
                    <a:pt x="19279" y="39275"/>
                  </a:cubicBezTo>
                  <a:cubicBezTo>
                    <a:pt x="22410" y="33958"/>
                    <a:pt x="25444" y="26292"/>
                    <a:pt x="23780" y="17811"/>
                  </a:cubicBezTo>
                  <a:cubicBezTo>
                    <a:pt x="20649" y="2056"/>
                    <a:pt x="10210" y="1"/>
                    <a:pt x="10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09" name="Google Shape;5509;p119"/>
            <p:cNvSpPr/>
            <p:nvPr/>
          </p:nvSpPr>
          <p:spPr>
            <a:xfrm>
              <a:off x="5587775" y="1223225"/>
              <a:ext cx="445275" cy="699725"/>
            </a:xfrm>
            <a:custGeom>
              <a:avLst/>
              <a:gdLst/>
              <a:ahLst/>
              <a:cxnLst/>
              <a:rect l="l" t="t" r="r" b="b"/>
              <a:pathLst>
                <a:path w="17811" h="27989" extrusionOk="0">
                  <a:moveTo>
                    <a:pt x="10210" y="1"/>
                  </a:moveTo>
                  <a:lnTo>
                    <a:pt x="0" y="24629"/>
                  </a:lnTo>
                  <a:cubicBezTo>
                    <a:pt x="0" y="24629"/>
                    <a:pt x="4763" y="25770"/>
                    <a:pt x="8645" y="27989"/>
                  </a:cubicBezTo>
                  <a:cubicBezTo>
                    <a:pt x="13733" y="19214"/>
                    <a:pt x="16800" y="11516"/>
                    <a:pt x="17811" y="4926"/>
                  </a:cubicBezTo>
                  <a:cubicBezTo>
                    <a:pt x="14059" y="784"/>
                    <a:pt x="10210" y="1"/>
                    <a:pt x="10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0" name="Google Shape;5510;p119"/>
            <p:cNvSpPr/>
            <p:nvPr/>
          </p:nvSpPr>
          <p:spPr>
            <a:xfrm>
              <a:off x="2329850" y="238125"/>
              <a:ext cx="3611050" cy="5176775"/>
            </a:xfrm>
            <a:custGeom>
              <a:avLst/>
              <a:gdLst/>
              <a:ahLst/>
              <a:cxnLst/>
              <a:rect l="l" t="t" r="r" b="b"/>
              <a:pathLst>
                <a:path w="144442" h="207071" extrusionOk="0">
                  <a:moveTo>
                    <a:pt x="91858" y="0"/>
                  </a:moveTo>
                  <a:cubicBezTo>
                    <a:pt x="50660" y="0"/>
                    <a:pt x="26032" y="34414"/>
                    <a:pt x="16670" y="69448"/>
                  </a:cubicBezTo>
                  <a:cubicBezTo>
                    <a:pt x="7340" y="104481"/>
                    <a:pt x="1" y="190630"/>
                    <a:pt x="1" y="190630"/>
                  </a:cubicBezTo>
                  <a:cubicBezTo>
                    <a:pt x="11809" y="198688"/>
                    <a:pt x="25347" y="204396"/>
                    <a:pt x="39928" y="207071"/>
                  </a:cubicBezTo>
                  <a:cubicBezTo>
                    <a:pt x="58684" y="203581"/>
                    <a:pt x="93392" y="193044"/>
                    <a:pt x="102036" y="165676"/>
                  </a:cubicBezTo>
                  <a:cubicBezTo>
                    <a:pt x="112507" y="132567"/>
                    <a:pt x="97273" y="110320"/>
                    <a:pt x="118802" y="85725"/>
                  </a:cubicBezTo>
                  <a:cubicBezTo>
                    <a:pt x="129306" y="73754"/>
                    <a:pt x="140299" y="62402"/>
                    <a:pt x="142289" y="41721"/>
                  </a:cubicBezTo>
                  <a:cubicBezTo>
                    <a:pt x="144442" y="19572"/>
                    <a:pt x="133025" y="0"/>
                    <a:pt x="91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1" name="Google Shape;5511;p119"/>
            <p:cNvSpPr/>
            <p:nvPr/>
          </p:nvSpPr>
          <p:spPr>
            <a:xfrm>
              <a:off x="2329850" y="1465425"/>
              <a:ext cx="1827575" cy="3949475"/>
            </a:xfrm>
            <a:custGeom>
              <a:avLst/>
              <a:gdLst/>
              <a:ahLst/>
              <a:cxnLst/>
              <a:rect l="l" t="t" r="r" b="b"/>
              <a:pathLst>
                <a:path w="73103" h="157979" extrusionOk="0">
                  <a:moveTo>
                    <a:pt x="24009" y="1"/>
                  </a:moveTo>
                  <a:cubicBezTo>
                    <a:pt x="20976" y="6590"/>
                    <a:pt x="18529" y="13440"/>
                    <a:pt x="16670" y="20356"/>
                  </a:cubicBezTo>
                  <a:cubicBezTo>
                    <a:pt x="7340" y="55389"/>
                    <a:pt x="1" y="141538"/>
                    <a:pt x="1" y="141538"/>
                  </a:cubicBezTo>
                  <a:cubicBezTo>
                    <a:pt x="11809" y="149596"/>
                    <a:pt x="25347" y="155304"/>
                    <a:pt x="39928" y="157979"/>
                  </a:cubicBezTo>
                  <a:cubicBezTo>
                    <a:pt x="44821" y="157066"/>
                    <a:pt x="50790" y="155696"/>
                    <a:pt x="57086" y="153640"/>
                  </a:cubicBezTo>
                  <a:cubicBezTo>
                    <a:pt x="30011" y="146627"/>
                    <a:pt x="23781" y="137265"/>
                    <a:pt x="23781" y="137265"/>
                  </a:cubicBezTo>
                  <a:cubicBezTo>
                    <a:pt x="40123" y="127055"/>
                    <a:pt x="73102" y="105852"/>
                    <a:pt x="71047" y="66252"/>
                  </a:cubicBezTo>
                  <a:cubicBezTo>
                    <a:pt x="69481" y="35948"/>
                    <a:pt x="38460" y="10341"/>
                    <a:pt x="24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2" name="Google Shape;5512;p119"/>
            <p:cNvSpPr/>
            <p:nvPr/>
          </p:nvSpPr>
          <p:spPr>
            <a:xfrm>
              <a:off x="1190625" y="1967250"/>
              <a:ext cx="2846900" cy="3036650"/>
            </a:xfrm>
            <a:custGeom>
              <a:avLst/>
              <a:gdLst/>
              <a:ahLst/>
              <a:cxnLst/>
              <a:rect l="l" t="t" r="r" b="b"/>
              <a:pathLst>
                <a:path w="113876" h="121466" extrusionOk="0">
                  <a:moveTo>
                    <a:pt x="56913" y="0"/>
                  </a:moveTo>
                  <a:cubicBezTo>
                    <a:pt x="45945" y="0"/>
                    <a:pt x="33744" y="3452"/>
                    <a:pt x="21333" y="13461"/>
                  </a:cubicBezTo>
                  <a:cubicBezTo>
                    <a:pt x="14255" y="19202"/>
                    <a:pt x="7046" y="25987"/>
                    <a:pt x="33" y="33392"/>
                  </a:cubicBezTo>
                  <a:cubicBezTo>
                    <a:pt x="0" y="34012"/>
                    <a:pt x="0" y="34599"/>
                    <a:pt x="0" y="35219"/>
                  </a:cubicBezTo>
                  <a:cubicBezTo>
                    <a:pt x="0" y="71068"/>
                    <a:pt x="18071" y="102676"/>
                    <a:pt x="45570" y="121465"/>
                  </a:cubicBezTo>
                  <a:cubicBezTo>
                    <a:pt x="60869" y="113669"/>
                    <a:pt x="75515" y="104405"/>
                    <a:pt x="87226" y="94946"/>
                  </a:cubicBezTo>
                  <a:cubicBezTo>
                    <a:pt x="100176" y="84475"/>
                    <a:pt x="106080" y="72666"/>
                    <a:pt x="108135" y="61510"/>
                  </a:cubicBezTo>
                  <a:cubicBezTo>
                    <a:pt x="113876" y="30260"/>
                    <a:pt x="90194" y="968"/>
                    <a:pt x="58422" y="22"/>
                  </a:cubicBezTo>
                  <a:cubicBezTo>
                    <a:pt x="57922" y="7"/>
                    <a:pt x="57418" y="0"/>
                    <a:pt x="569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3" name="Google Shape;5513;p119"/>
            <p:cNvSpPr/>
            <p:nvPr/>
          </p:nvSpPr>
          <p:spPr>
            <a:xfrm>
              <a:off x="1190625" y="2012625"/>
              <a:ext cx="1558425" cy="2991275"/>
            </a:xfrm>
            <a:custGeom>
              <a:avLst/>
              <a:gdLst/>
              <a:ahLst/>
              <a:cxnLst/>
              <a:rect l="l" t="t" r="r" b="b"/>
              <a:pathLst>
                <a:path w="62337" h="119651" extrusionOk="0">
                  <a:moveTo>
                    <a:pt x="43417" y="1"/>
                  </a:moveTo>
                  <a:lnTo>
                    <a:pt x="43417" y="1"/>
                  </a:lnTo>
                  <a:cubicBezTo>
                    <a:pt x="36273" y="1925"/>
                    <a:pt x="28836" y="5579"/>
                    <a:pt x="21333" y="11646"/>
                  </a:cubicBezTo>
                  <a:cubicBezTo>
                    <a:pt x="14255" y="17387"/>
                    <a:pt x="7046" y="24172"/>
                    <a:pt x="33" y="31577"/>
                  </a:cubicBezTo>
                  <a:cubicBezTo>
                    <a:pt x="0" y="32197"/>
                    <a:pt x="0" y="32784"/>
                    <a:pt x="0" y="33404"/>
                  </a:cubicBezTo>
                  <a:cubicBezTo>
                    <a:pt x="0" y="69253"/>
                    <a:pt x="18071" y="100861"/>
                    <a:pt x="45570" y="119650"/>
                  </a:cubicBezTo>
                  <a:cubicBezTo>
                    <a:pt x="51311" y="116747"/>
                    <a:pt x="56922" y="113616"/>
                    <a:pt x="62337" y="110354"/>
                  </a:cubicBezTo>
                  <a:cubicBezTo>
                    <a:pt x="20844" y="78321"/>
                    <a:pt x="34479" y="24140"/>
                    <a:pt x="434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4" name="Google Shape;5514;p119"/>
            <p:cNvSpPr/>
            <p:nvPr/>
          </p:nvSpPr>
          <p:spPr>
            <a:xfrm>
              <a:off x="1190625" y="2012625"/>
              <a:ext cx="2153750" cy="2991275"/>
            </a:xfrm>
            <a:custGeom>
              <a:avLst/>
              <a:gdLst/>
              <a:ahLst/>
              <a:cxnLst/>
              <a:rect l="l" t="t" r="r" b="b"/>
              <a:pathLst>
                <a:path w="86150" h="119651" extrusionOk="0">
                  <a:moveTo>
                    <a:pt x="43417" y="1"/>
                  </a:moveTo>
                  <a:lnTo>
                    <a:pt x="43417" y="1"/>
                  </a:lnTo>
                  <a:cubicBezTo>
                    <a:pt x="36273" y="1925"/>
                    <a:pt x="28836" y="5579"/>
                    <a:pt x="21333" y="11646"/>
                  </a:cubicBezTo>
                  <a:cubicBezTo>
                    <a:pt x="14255" y="17387"/>
                    <a:pt x="7046" y="24172"/>
                    <a:pt x="33" y="31577"/>
                  </a:cubicBezTo>
                  <a:cubicBezTo>
                    <a:pt x="0" y="32197"/>
                    <a:pt x="0" y="32784"/>
                    <a:pt x="0" y="33404"/>
                  </a:cubicBezTo>
                  <a:cubicBezTo>
                    <a:pt x="0" y="69253"/>
                    <a:pt x="18071" y="100861"/>
                    <a:pt x="45570" y="119650"/>
                  </a:cubicBezTo>
                  <a:cubicBezTo>
                    <a:pt x="60412" y="112083"/>
                    <a:pt x="74634" y="103145"/>
                    <a:pt x="86149" y="93979"/>
                  </a:cubicBezTo>
                  <a:lnTo>
                    <a:pt x="86149" y="93979"/>
                  </a:lnTo>
                  <a:cubicBezTo>
                    <a:pt x="83224" y="95864"/>
                    <a:pt x="80621" y="96685"/>
                    <a:pt x="78395" y="96685"/>
                  </a:cubicBezTo>
                  <a:cubicBezTo>
                    <a:pt x="71265" y="96685"/>
                    <a:pt x="67999" y="88263"/>
                    <a:pt x="70361" y="79463"/>
                  </a:cubicBezTo>
                  <a:cubicBezTo>
                    <a:pt x="71013" y="77016"/>
                    <a:pt x="69252" y="74570"/>
                    <a:pt x="66740" y="74374"/>
                  </a:cubicBezTo>
                  <a:cubicBezTo>
                    <a:pt x="61847" y="73983"/>
                    <a:pt x="55225" y="72417"/>
                    <a:pt x="53007" y="66872"/>
                  </a:cubicBezTo>
                  <a:cubicBezTo>
                    <a:pt x="51181" y="62370"/>
                    <a:pt x="52779" y="58162"/>
                    <a:pt x="54834" y="55063"/>
                  </a:cubicBezTo>
                  <a:cubicBezTo>
                    <a:pt x="56367" y="52747"/>
                    <a:pt x="55160" y="49616"/>
                    <a:pt x="52485" y="48898"/>
                  </a:cubicBezTo>
                  <a:cubicBezTo>
                    <a:pt x="48506" y="47822"/>
                    <a:pt x="43906" y="45636"/>
                    <a:pt x="41851" y="41167"/>
                  </a:cubicBezTo>
                  <a:cubicBezTo>
                    <a:pt x="39829" y="36763"/>
                    <a:pt x="42014" y="32360"/>
                    <a:pt x="44689" y="29098"/>
                  </a:cubicBezTo>
                  <a:cubicBezTo>
                    <a:pt x="46581" y="26814"/>
                    <a:pt x="45537" y="23357"/>
                    <a:pt x="42699" y="22541"/>
                  </a:cubicBezTo>
                  <a:cubicBezTo>
                    <a:pt x="27694" y="18366"/>
                    <a:pt x="32228" y="3361"/>
                    <a:pt x="4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5" name="Google Shape;5515;p119"/>
            <p:cNvSpPr/>
            <p:nvPr/>
          </p:nvSpPr>
          <p:spPr>
            <a:xfrm>
              <a:off x="1190625" y="2012625"/>
              <a:ext cx="1558425" cy="2991275"/>
            </a:xfrm>
            <a:custGeom>
              <a:avLst/>
              <a:gdLst/>
              <a:ahLst/>
              <a:cxnLst/>
              <a:rect l="l" t="t" r="r" b="b"/>
              <a:pathLst>
                <a:path w="62337" h="119651" extrusionOk="0">
                  <a:moveTo>
                    <a:pt x="43417" y="1"/>
                  </a:moveTo>
                  <a:lnTo>
                    <a:pt x="43417" y="1"/>
                  </a:lnTo>
                  <a:cubicBezTo>
                    <a:pt x="36273" y="1925"/>
                    <a:pt x="28836" y="5579"/>
                    <a:pt x="21333" y="11646"/>
                  </a:cubicBezTo>
                  <a:cubicBezTo>
                    <a:pt x="14255" y="17387"/>
                    <a:pt x="7046" y="24172"/>
                    <a:pt x="33" y="31577"/>
                  </a:cubicBezTo>
                  <a:cubicBezTo>
                    <a:pt x="0" y="32197"/>
                    <a:pt x="0" y="32784"/>
                    <a:pt x="0" y="33404"/>
                  </a:cubicBezTo>
                  <a:cubicBezTo>
                    <a:pt x="0" y="69253"/>
                    <a:pt x="18071" y="100861"/>
                    <a:pt x="45570" y="119650"/>
                  </a:cubicBezTo>
                  <a:cubicBezTo>
                    <a:pt x="51311" y="116747"/>
                    <a:pt x="56922" y="113616"/>
                    <a:pt x="62337" y="110354"/>
                  </a:cubicBezTo>
                  <a:cubicBezTo>
                    <a:pt x="30141" y="85497"/>
                    <a:pt x="31152" y="47267"/>
                    <a:pt x="37382" y="20127"/>
                  </a:cubicBezTo>
                  <a:cubicBezTo>
                    <a:pt x="29130" y="14288"/>
                    <a:pt x="33827" y="2871"/>
                    <a:pt x="4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6" name="Google Shape;5516;p119"/>
            <p:cNvSpPr/>
            <p:nvPr/>
          </p:nvSpPr>
          <p:spPr>
            <a:xfrm>
              <a:off x="4015500" y="877450"/>
              <a:ext cx="1874850" cy="1817775"/>
            </a:xfrm>
            <a:custGeom>
              <a:avLst/>
              <a:gdLst/>
              <a:ahLst/>
              <a:cxnLst/>
              <a:rect l="l" t="t" r="r" b="b"/>
              <a:pathLst>
                <a:path w="74994" h="72711" extrusionOk="0">
                  <a:moveTo>
                    <a:pt x="41688" y="1"/>
                  </a:moveTo>
                  <a:cubicBezTo>
                    <a:pt x="18659" y="1"/>
                    <a:pt x="0" y="16278"/>
                    <a:pt x="0" y="36372"/>
                  </a:cubicBezTo>
                  <a:cubicBezTo>
                    <a:pt x="0" y="56433"/>
                    <a:pt x="18659" y="72711"/>
                    <a:pt x="41688" y="72711"/>
                  </a:cubicBezTo>
                  <a:cubicBezTo>
                    <a:pt x="42210" y="72711"/>
                    <a:pt x="42700" y="72711"/>
                    <a:pt x="43222" y="72678"/>
                  </a:cubicBezTo>
                  <a:cubicBezTo>
                    <a:pt x="45081" y="68535"/>
                    <a:pt x="47690" y="64393"/>
                    <a:pt x="51376" y="60185"/>
                  </a:cubicBezTo>
                  <a:cubicBezTo>
                    <a:pt x="61880" y="48181"/>
                    <a:pt x="72840" y="36861"/>
                    <a:pt x="74863" y="16148"/>
                  </a:cubicBezTo>
                  <a:cubicBezTo>
                    <a:pt x="74928" y="15593"/>
                    <a:pt x="74961" y="15039"/>
                    <a:pt x="74993" y="14517"/>
                  </a:cubicBezTo>
                  <a:cubicBezTo>
                    <a:pt x="67393" y="5709"/>
                    <a:pt x="55291" y="1"/>
                    <a:pt x="416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7" name="Google Shape;5517;p119"/>
            <p:cNvSpPr/>
            <p:nvPr/>
          </p:nvSpPr>
          <p:spPr>
            <a:xfrm>
              <a:off x="4015500" y="877450"/>
              <a:ext cx="1245275" cy="1817775"/>
            </a:xfrm>
            <a:custGeom>
              <a:avLst/>
              <a:gdLst/>
              <a:ahLst/>
              <a:cxnLst/>
              <a:rect l="l" t="t" r="r" b="b"/>
              <a:pathLst>
                <a:path w="49811" h="72711" extrusionOk="0">
                  <a:moveTo>
                    <a:pt x="41688" y="1"/>
                  </a:moveTo>
                  <a:cubicBezTo>
                    <a:pt x="18659" y="1"/>
                    <a:pt x="0" y="16278"/>
                    <a:pt x="0" y="36372"/>
                  </a:cubicBezTo>
                  <a:cubicBezTo>
                    <a:pt x="0" y="56433"/>
                    <a:pt x="18659" y="72711"/>
                    <a:pt x="41688" y="72711"/>
                  </a:cubicBezTo>
                  <a:cubicBezTo>
                    <a:pt x="42210" y="72711"/>
                    <a:pt x="42700" y="72711"/>
                    <a:pt x="43222" y="72678"/>
                  </a:cubicBezTo>
                  <a:cubicBezTo>
                    <a:pt x="43515" y="72026"/>
                    <a:pt x="43841" y="71341"/>
                    <a:pt x="44200" y="70688"/>
                  </a:cubicBezTo>
                  <a:cubicBezTo>
                    <a:pt x="27955" y="65697"/>
                    <a:pt x="16310" y="52225"/>
                    <a:pt x="16310" y="36372"/>
                  </a:cubicBezTo>
                  <a:cubicBezTo>
                    <a:pt x="16310" y="18725"/>
                    <a:pt x="30696" y="4013"/>
                    <a:pt x="49811" y="719"/>
                  </a:cubicBezTo>
                  <a:cubicBezTo>
                    <a:pt x="47201" y="262"/>
                    <a:pt x="44461" y="1"/>
                    <a:pt x="416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8" name="Google Shape;5518;p119"/>
            <p:cNvSpPr/>
            <p:nvPr/>
          </p:nvSpPr>
          <p:spPr>
            <a:xfrm>
              <a:off x="4880725" y="1188975"/>
              <a:ext cx="305850" cy="305850"/>
            </a:xfrm>
            <a:custGeom>
              <a:avLst/>
              <a:gdLst/>
              <a:ahLst/>
              <a:cxnLst/>
              <a:rect l="l" t="t" r="r" b="b"/>
              <a:pathLst>
                <a:path w="12234" h="12234" extrusionOk="0">
                  <a:moveTo>
                    <a:pt x="6133" y="1"/>
                  </a:moveTo>
                  <a:cubicBezTo>
                    <a:pt x="2741" y="1"/>
                    <a:pt x="1" y="2741"/>
                    <a:pt x="1" y="6133"/>
                  </a:cubicBezTo>
                  <a:cubicBezTo>
                    <a:pt x="1" y="9526"/>
                    <a:pt x="2741" y="12233"/>
                    <a:pt x="6133" y="12233"/>
                  </a:cubicBezTo>
                  <a:cubicBezTo>
                    <a:pt x="9493" y="12233"/>
                    <a:pt x="12233" y="9526"/>
                    <a:pt x="12233" y="6133"/>
                  </a:cubicBezTo>
                  <a:cubicBezTo>
                    <a:pt x="12233" y="2741"/>
                    <a:pt x="9493" y="1"/>
                    <a:pt x="6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19" name="Google Shape;5519;p119"/>
            <p:cNvSpPr/>
            <p:nvPr/>
          </p:nvSpPr>
          <p:spPr>
            <a:xfrm>
              <a:off x="5034050" y="1188975"/>
              <a:ext cx="152525" cy="153350"/>
            </a:xfrm>
            <a:custGeom>
              <a:avLst/>
              <a:gdLst/>
              <a:ahLst/>
              <a:cxnLst/>
              <a:rect l="l" t="t" r="r" b="b"/>
              <a:pathLst>
                <a:path w="6101" h="6134" extrusionOk="0">
                  <a:moveTo>
                    <a:pt x="3034" y="1"/>
                  </a:moveTo>
                  <a:cubicBezTo>
                    <a:pt x="1338" y="1"/>
                    <a:pt x="0" y="1371"/>
                    <a:pt x="0" y="3067"/>
                  </a:cubicBezTo>
                  <a:cubicBezTo>
                    <a:pt x="0" y="4763"/>
                    <a:pt x="1338" y="6133"/>
                    <a:pt x="3034" y="6133"/>
                  </a:cubicBezTo>
                  <a:cubicBezTo>
                    <a:pt x="4730" y="6133"/>
                    <a:pt x="6100" y="4763"/>
                    <a:pt x="6100" y="3067"/>
                  </a:cubicBezTo>
                  <a:cubicBezTo>
                    <a:pt x="6100" y="1371"/>
                    <a:pt x="4730" y="1"/>
                    <a:pt x="30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20" name="Google Shape;5520;p119"/>
            <p:cNvSpPr/>
            <p:nvPr/>
          </p:nvSpPr>
          <p:spPr>
            <a:xfrm>
              <a:off x="1190625" y="2356775"/>
              <a:ext cx="1071575" cy="2494625"/>
            </a:xfrm>
            <a:custGeom>
              <a:avLst/>
              <a:gdLst/>
              <a:ahLst/>
              <a:cxnLst/>
              <a:rect l="l" t="t" r="r" b="b"/>
              <a:pathLst>
                <a:path w="42863" h="99785" extrusionOk="0">
                  <a:moveTo>
                    <a:pt x="18789" y="0"/>
                  </a:moveTo>
                  <a:lnTo>
                    <a:pt x="18789" y="0"/>
                  </a:lnTo>
                  <a:cubicBezTo>
                    <a:pt x="12526" y="5252"/>
                    <a:pt x="6198" y="11287"/>
                    <a:pt x="33" y="17811"/>
                  </a:cubicBezTo>
                  <a:cubicBezTo>
                    <a:pt x="0" y="18431"/>
                    <a:pt x="0" y="19018"/>
                    <a:pt x="0" y="19638"/>
                  </a:cubicBezTo>
                  <a:cubicBezTo>
                    <a:pt x="0" y="51866"/>
                    <a:pt x="14581" y="80637"/>
                    <a:pt x="37545" y="99785"/>
                  </a:cubicBezTo>
                  <a:cubicBezTo>
                    <a:pt x="38328" y="96914"/>
                    <a:pt x="39829" y="94011"/>
                    <a:pt x="41329" y="91597"/>
                  </a:cubicBezTo>
                  <a:cubicBezTo>
                    <a:pt x="42863" y="89150"/>
                    <a:pt x="41395" y="85889"/>
                    <a:pt x="38557" y="85432"/>
                  </a:cubicBezTo>
                  <a:cubicBezTo>
                    <a:pt x="34675" y="84812"/>
                    <a:pt x="30043" y="83214"/>
                    <a:pt x="26911" y="79365"/>
                  </a:cubicBezTo>
                  <a:cubicBezTo>
                    <a:pt x="22997" y="74569"/>
                    <a:pt x="27596" y="67132"/>
                    <a:pt x="31674" y="62174"/>
                  </a:cubicBezTo>
                  <a:cubicBezTo>
                    <a:pt x="33501" y="59923"/>
                    <a:pt x="32457" y="56531"/>
                    <a:pt x="29651" y="55683"/>
                  </a:cubicBezTo>
                  <a:cubicBezTo>
                    <a:pt x="15658" y="51475"/>
                    <a:pt x="17810" y="40416"/>
                    <a:pt x="20159" y="34512"/>
                  </a:cubicBezTo>
                  <a:cubicBezTo>
                    <a:pt x="20942" y="32522"/>
                    <a:pt x="20029" y="30304"/>
                    <a:pt x="18104" y="29326"/>
                  </a:cubicBezTo>
                  <a:cubicBezTo>
                    <a:pt x="8546" y="24563"/>
                    <a:pt x="7861" y="10504"/>
                    <a:pt x="18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521" name="Google Shape;5521;p119"/>
          <p:cNvGrpSpPr/>
          <p:nvPr/>
        </p:nvGrpSpPr>
        <p:grpSpPr>
          <a:xfrm>
            <a:off x="3732616" y="3230810"/>
            <a:ext cx="649790" cy="649790"/>
            <a:chOff x="1190625" y="238125"/>
            <a:chExt cx="5219200" cy="5219200"/>
          </a:xfrm>
        </p:grpSpPr>
        <p:sp>
          <p:nvSpPr>
            <p:cNvPr id="5522" name="Google Shape;5522;p119"/>
            <p:cNvSpPr/>
            <p:nvPr/>
          </p:nvSpPr>
          <p:spPr>
            <a:xfrm>
              <a:off x="1190625" y="238125"/>
              <a:ext cx="5219200" cy="4234875"/>
            </a:xfrm>
            <a:custGeom>
              <a:avLst/>
              <a:gdLst/>
              <a:ahLst/>
              <a:cxnLst/>
              <a:rect l="l" t="t" r="r" b="b"/>
              <a:pathLst>
                <a:path w="208768" h="169395" extrusionOk="0">
                  <a:moveTo>
                    <a:pt x="104384" y="0"/>
                  </a:moveTo>
                  <a:cubicBezTo>
                    <a:pt x="46744" y="0"/>
                    <a:pt x="0" y="46744"/>
                    <a:pt x="0" y="104384"/>
                  </a:cubicBezTo>
                  <a:cubicBezTo>
                    <a:pt x="0" y="128979"/>
                    <a:pt x="8514" y="151552"/>
                    <a:pt x="22703" y="169395"/>
                  </a:cubicBezTo>
                  <a:lnTo>
                    <a:pt x="186064" y="169395"/>
                  </a:lnTo>
                  <a:cubicBezTo>
                    <a:pt x="200253" y="151552"/>
                    <a:pt x="208767" y="12897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23" name="Google Shape;5523;p119"/>
            <p:cNvSpPr/>
            <p:nvPr/>
          </p:nvSpPr>
          <p:spPr>
            <a:xfrm>
              <a:off x="1758200" y="2093375"/>
              <a:ext cx="4084025" cy="3363950"/>
            </a:xfrm>
            <a:custGeom>
              <a:avLst/>
              <a:gdLst/>
              <a:ahLst/>
              <a:cxnLst/>
              <a:rect l="l" t="t" r="r" b="b"/>
              <a:pathLst>
                <a:path w="163361" h="134558" extrusionOk="0">
                  <a:moveTo>
                    <a:pt x="35197" y="0"/>
                  </a:moveTo>
                  <a:lnTo>
                    <a:pt x="0" y="95185"/>
                  </a:lnTo>
                  <a:cubicBezTo>
                    <a:pt x="19148" y="119161"/>
                    <a:pt x="48604" y="134557"/>
                    <a:pt x="81681" y="134557"/>
                  </a:cubicBezTo>
                  <a:cubicBezTo>
                    <a:pt x="114757" y="134557"/>
                    <a:pt x="144213" y="119161"/>
                    <a:pt x="163361" y="95185"/>
                  </a:cubicBezTo>
                  <a:lnTo>
                    <a:pt x="1281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24" name="Google Shape;5524;p119"/>
            <p:cNvSpPr/>
            <p:nvPr/>
          </p:nvSpPr>
          <p:spPr>
            <a:xfrm>
              <a:off x="1758200" y="2093375"/>
              <a:ext cx="1695450" cy="3195950"/>
            </a:xfrm>
            <a:custGeom>
              <a:avLst/>
              <a:gdLst/>
              <a:ahLst/>
              <a:cxnLst/>
              <a:rect l="l" t="t" r="r" b="b"/>
              <a:pathLst>
                <a:path w="67818" h="127838" extrusionOk="0">
                  <a:moveTo>
                    <a:pt x="35197" y="0"/>
                  </a:moveTo>
                  <a:lnTo>
                    <a:pt x="0" y="95185"/>
                  </a:lnTo>
                  <a:cubicBezTo>
                    <a:pt x="11646" y="109766"/>
                    <a:pt x="27075" y="121150"/>
                    <a:pt x="44820" y="127837"/>
                  </a:cubicBezTo>
                  <a:lnTo>
                    <a:pt x="51018" y="102818"/>
                  </a:lnTo>
                  <a:cubicBezTo>
                    <a:pt x="51407" y="101171"/>
                    <a:pt x="50112" y="99909"/>
                    <a:pt x="48741" y="99909"/>
                  </a:cubicBezTo>
                  <a:cubicBezTo>
                    <a:pt x="48156" y="99909"/>
                    <a:pt x="47558" y="100139"/>
                    <a:pt x="47071" y="100665"/>
                  </a:cubicBezTo>
                  <a:lnTo>
                    <a:pt x="45114" y="102720"/>
                  </a:lnTo>
                  <a:cubicBezTo>
                    <a:pt x="44624" y="103248"/>
                    <a:pt x="44025" y="103476"/>
                    <a:pt x="43439" y="103476"/>
                  </a:cubicBezTo>
                  <a:cubicBezTo>
                    <a:pt x="42034" y="103476"/>
                    <a:pt x="40706" y="102160"/>
                    <a:pt x="41167" y="100502"/>
                  </a:cubicBezTo>
                  <a:lnTo>
                    <a:pt x="44559" y="88596"/>
                  </a:lnTo>
                  <a:cubicBezTo>
                    <a:pt x="45037" y="86971"/>
                    <a:pt x="43729" y="85626"/>
                    <a:pt x="42303" y="85626"/>
                  </a:cubicBezTo>
                  <a:cubicBezTo>
                    <a:pt x="41782" y="85626"/>
                    <a:pt x="41246" y="85805"/>
                    <a:pt x="40775" y="86214"/>
                  </a:cubicBezTo>
                  <a:cubicBezTo>
                    <a:pt x="40310" y="86629"/>
                    <a:pt x="39782" y="86808"/>
                    <a:pt x="39269" y="86808"/>
                  </a:cubicBezTo>
                  <a:cubicBezTo>
                    <a:pt x="37800" y="86808"/>
                    <a:pt x="36452" y="85338"/>
                    <a:pt x="37057" y="83670"/>
                  </a:cubicBezTo>
                  <a:lnTo>
                    <a:pt x="678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25" name="Google Shape;5525;p119"/>
            <p:cNvSpPr/>
            <p:nvPr/>
          </p:nvSpPr>
          <p:spPr>
            <a:xfrm>
              <a:off x="2784100" y="238125"/>
              <a:ext cx="671975" cy="798375"/>
            </a:xfrm>
            <a:custGeom>
              <a:avLst/>
              <a:gdLst/>
              <a:ahLst/>
              <a:cxnLst/>
              <a:rect l="l" t="t" r="r" b="b"/>
              <a:pathLst>
                <a:path w="26879" h="31935" extrusionOk="0">
                  <a:moveTo>
                    <a:pt x="7633" y="0"/>
                  </a:moveTo>
                  <a:cubicBezTo>
                    <a:pt x="0" y="0"/>
                    <a:pt x="4371" y="31935"/>
                    <a:pt x="4371" y="31935"/>
                  </a:cubicBezTo>
                  <a:lnTo>
                    <a:pt x="26879" y="19180"/>
                  </a:lnTo>
                  <a:lnTo>
                    <a:pt x="26879" y="13505"/>
                  </a:lnTo>
                  <a:cubicBezTo>
                    <a:pt x="26084" y="13750"/>
                    <a:pt x="25340" y="13863"/>
                    <a:pt x="24641" y="13863"/>
                  </a:cubicBezTo>
                  <a:cubicBezTo>
                    <a:pt x="16884" y="13863"/>
                    <a:pt x="14606" y="0"/>
                    <a:pt x="7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26" name="Google Shape;5526;p119"/>
            <p:cNvSpPr/>
            <p:nvPr/>
          </p:nvSpPr>
          <p:spPr>
            <a:xfrm>
              <a:off x="4144350" y="238125"/>
              <a:ext cx="671975" cy="798375"/>
            </a:xfrm>
            <a:custGeom>
              <a:avLst/>
              <a:gdLst/>
              <a:ahLst/>
              <a:cxnLst/>
              <a:rect l="l" t="t" r="r" b="b"/>
              <a:pathLst>
                <a:path w="26879" h="31935" extrusionOk="0">
                  <a:moveTo>
                    <a:pt x="19278" y="0"/>
                  </a:moveTo>
                  <a:cubicBezTo>
                    <a:pt x="12276" y="0"/>
                    <a:pt x="9996" y="13863"/>
                    <a:pt x="2238" y="13863"/>
                  </a:cubicBezTo>
                  <a:cubicBezTo>
                    <a:pt x="1539" y="13863"/>
                    <a:pt x="796" y="13750"/>
                    <a:pt x="0" y="13505"/>
                  </a:cubicBezTo>
                  <a:lnTo>
                    <a:pt x="0" y="19180"/>
                  </a:lnTo>
                  <a:lnTo>
                    <a:pt x="22508" y="31935"/>
                  </a:lnTo>
                  <a:cubicBezTo>
                    <a:pt x="22508" y="31935"/>
                    <a:pt x="26879" y="0"/>
                    <a:pt x="192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27" name="Google Shape;5527;p119"/>
            <p:cNvSpPr/>
            <p:nvPr/>
          </p:nvSpPr>
          <p:spPr>
            <a:xfrm>
              <a:off x="4144350" y="477875"/>
              <a:ext cx="592075" cy="558625"/>
            </a:xfrm>
            <a:custGeom>
              <a:avLst/>
              <a:gdLst/>
              <a:ahLst/>
              <a:cxnLst/>
              <a:rect l="l" t="t" r="r" b="b"/>
              <a:pathLst>
                <a:path w="23683" h="22345" extrusionOk="0">
                  <a:moveTo>
                    <a:pt x="9101" y="0"/>
                  </a:moveTo>
                  <a:cubicBezTo>
                    <a:pt x="7212" y="2388"/>
                    <a:pt x="5091" y="4269"/>
                    <a:pt x="2229" y="4269"/>
                  </a:cubicBezTo>
                  <a:cubicBezTo>
                    <a:pt x="1532" y="4269"/>
                    <a:pt x="792" y="4157"/>
                    <a:pt x="0" y="3915"/>
                  </a:cubicBezTo>
                  <a:lnTo>
                    <a:pt x="0" y="9590"/>
                  </a:lnTo>
                  <a:lnTo>
                    <a:pt x="22508" y="22345"/>
                  </a:lnTo>
                  <a:cubicBezTo>
                    <a:pt x="22508" y="22345"/>
                    <a:pt x="23421" y="15821"/>
                    <a:pt x="23682" y="8677"/>
                  </a:cubicBezTo>
                  <a:cubicBezTo>
                    <a:pt x="19637" y="4926"/>
                    <a:pt x="14777" y="2023"/>
                    <a:pt x="9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28" name="Google Shape;5528;p119"/>
            <p:cNvSpPr/>
            <p:nvPr/>
          </p:nvSpPr>
          <p:spPr>
            <a:xfrm>
              <a:off x="2864000" y="481125"/>
              <a:ext cx="592075" cy="555375"/>
            </a:xfrm>
            <a:custGeom>
              <a:avLst/>
              <a:gdLst/>
              <a:ahLst/>
              <a:cxnLst/>
              <a:rect l="l" t="t" r="r" b="b"/>
              <a:pathLst>
                <a:path w="23683" h="22215" extrusionOk="0">
                  <a:moveTo>
                    <a:pt x="14680" y="1"/>
                  </a:moveTo>
                  <a:cubicBezTo>
                    <a:pt x="8939" y="2056"/>
                    <a:pt x="4046" y="5024"/>
                    <a:pt x="1" y="8906"/>
                  </a:cubicBezTo>
                  <a:cubicBezTo>
                    <a:pt x="295" y="15919"/>
                    <a:pt x="1175" y="22215"/>
                    <a:pt x="1175" y="22215"/>
                  </a:cubicBezTo>
                  <a:lnTo>
                    <a:pt x="23683" y="9460"/>
                  </a:lnTo>
                  <a:lnTo>
                    <a:pt x="23683" y="3785"/>
                  </a:lnTo>
                  <a:cubicBezTo>
                    <a:pt x="22881" y="4032"/>
                    <a:pt x="22133" y="4146"/>
                    <a:pt x="21431" y="4146"/>
                  </a:cubicBezTo>
                  <a:cubicBezTo>
                    <a:pt x="18616" y="4146"/>
                    <a:pt x="16533" y="2324"/>
                    <a:pt x="14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29" name="Google Shape;5529;p119"/>
            <p:cNvSpPr/>
            <p:nvPr/>
          </p:nvSpPr>
          <p:spPr>
            <a:xfrm>
              <a:off x="2067275" y="543925"/>
              <a:ext cx="3465875" cy="3463425"/>
            </a:xfrm>
            <a:custGeom>
              <a:avLst/>
              <a:gdLst/>
              <a:ahLst/>
              <a:cxnLst/>
              <a:rect l="l" t="t" r="r" b="b"/>
              <a:pathLst>
                <a:path w="138635" h="138537" extrusionOk="0">
                  <a:moveTo>
                    <a:pt x="69513" y="0"/>
                  </a:moveTo>
                  <a:cubicBezTo>
                    <a:pt x="35850" y="0"/>
                    <a:pt x="27107" y="19442"/>
                    <a:pt x="27107" y="31413"/>
                  </a:cubicBezTo>
                  <a:cubicBezTo>
                    <a:pt x="27107" y="42178"/>
                    <a:pt x="22508" y="52388"/>
                    <a:pt x="14549" y="59630"/>
                  </a:cubicBezTo>
                  <a:cubicBezTo>
                    <a:pt x="5415" y="67915"/>
                    <a:pt x="0" y="78321"/>
                    <a:pt x="0" y="89607"/>
                  </a:cubicBezTo>
                  <a:cubicBezTo>
                    <a:pt x="0" y="116649"/>
                    <a:pt x="31022" y="138537"/>
                    <a:pt x="69318" y="138537"/>
                  </a:cubicBezTo>
                  <a:cubicBezTo>
                    <a:pt x="107613" y="138537"/>
                    <a:pt x="138635" y="116649"/>
                    <a:pt x="138635" y="89607"/>
                  </a:cubicBezTo>
                  <a:cubicBezTo>
                    <a:pt x="138635" y="78353"/>
                    <a:pt x="133220" y="67980"/>
                    <a:pt x="124152" y="59695"/>
                  </a:cubicBezTo>
                  <a:cubicBezTo>
                    <a:pt x="116323" y="52551"/>
                    <a:pt x="111919" y="42374"/>
                    <a:pt x="111919" y="31740"/>
                  </a:cubicBezTo>
                  <a:lnTo>
                    <a:pt x="111919" y="31413"/>
                  </a:lnTo>
                  <a:cubicBezTo>
                    <a:pt x="111919" y="19442"/>
                    <a:pt x="103177" y="0"/>
                    <a:pt x="69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30" name="Google Shape;5530;p119"/>
            <p:cNvSpPr/>
            <p:nvPr/>
          </p:nvSpPr>
          <p:spPr>
            <a:xfrm>
              <a:off x="3323125" y="2567175"/>
              <a:ext cx="954175" cy="953325"/>
            </a:xfrm>
            <a:custGeom>
              <a:avLst/>
              <a:gdLst/>
              <a:ahLst/>
              <a:cxnLst/>
              <a:rect l="l" t="t" r="r" b="b"/>
              <a:pathLst>
                <a:path w="38167" h="38133" extrusionOk="0">
                  <a:moveTo>
                    <a:pt x="19084" y="0"/>
                  </a:moveTo>
                  <a:cubicBezTo>
                    <a:pt x="8547" y="0"/>
                    <a:pt x="1" y="8547"/>
                    <a:pt x="1" y="19050"/>
                  </a:cubicBezTo>
                  <a:cubicBezTo>
                    <a:pt x="1" y="29587"/>
                    <a:pt x="8547" y="38133"/>
                    <a:pt x="19084" y="38133"/>
                  </a:cubicBezTo>
                  <a:cubicBezTo>
                    <a:pt x="29620" y="38133"/>
                    <a:pt x="38166" y="29587"/>
                    <a:pt x="38166" y="19050"/>
                  </a:cubicBezTo>
                  <a:cubicBezTo>
                    <a:pt x="38166" y="8547"/>
                    <a:pt x="29620" y="0"/>
                    <a:pt x="19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31" name="Google Shape;5531;p119"/>
            <p:cNvSpPr/>
            <p:nvPr/>
          </p:nvSpPr>
          <p:spPr>
            <a:xfrm>
              <a:off x="3159225" y="1850350"/>
              <a:ext cx="1281975" cy="1351300"/>
            </a:xfrm>
            <a:custGeom>
              <a:avLst/>
              <a:gdLst/>
              <a:ahLst/>
              <a:cxnLst/>
              <a:rect l="l" t="t" r="r" b="b"/>
              <a:pathLst>
                <a:path w="51279" h="54052" extrusionOk="0">
                  <a:moveTo>
                    <a:pt x="12820" y="0"/>
                  </a:moveTo>
                  <a:cubicBezTo>
                    <a:pt x="5741" y="0"/>
                    <a:pt x="0" y="5742"/>
                    <a:pt x="0" y="12820"/>
                  </a:cubicBezTo>
                  <a:lnTo>
                    <a:pt x="0" y="41199"/>
                  </a:lnTo>
                  <a:cubicBezTo>
                    <a:pt x="0" y="48310"/>
                    <a:pt x="5741" y="54052"/>
                    <a:pt x="12820" y="54052"/>
                  </a:cubicBezTo>
                  <a:cubicBezTo>
                    <a:pt x="19898" y="54052"/>
                    <a:pt x="25640" y="48310"/>
                    <a:pt x="25640" y="41199"/>
                  </a:cubicBezTo>
                  <a:cubicBezTo>
                    <a:pt x="25640" y="48310"/>
                    <a:pt x="31381" y="54052"/>
                    <a:pt x="38459" y="54052"/>
                  </a:cubicBezTo>
                  <a:cubicBezTo>
                    <a:pt x="45538" y="54052"/>
                    <a:pt x="51279" y="48310"/>
                    <a:pt x="51279" y="41199"/>
                  </a:cubicBezTo>
                  <a:lnTo>
                    <a:pt x="51279" y="12820"/>
                  </a:lnTo>
                  <a:cubicBezTo>
                    <a:pt x="51279" y="5742"/>
                    <a:pt x="45538" y="0"/>
                    <a:pt x="38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32" name="Google Shape;5532;p119"/>
            <p:cNvSpPr/>
            <p:nvPr/>
          </p:nvSpPr>
          <p:spPr>
            <a:xfrm>
              <a:off x="3723550" y="1981650"/>
              <a:ext cx="153325" cy="1220000"/>
            </a:xfrm>
            <a:custGeom>
              <a:avLst/>
              <a:gdLst/>
              <a:ahLst/>
              <a:cxnLst/>
              <a:rect l="l" t="t" r="r" b="b"/>
              <a:pathLst>
                <a:path w="6133" h="48800" extrusionOk="0">
                  <a:moveTo>
                    <a:pt x="3067" y="0"/>
                  </a:moveTo>
                  <a:cubicBezTo>
                    <a:pt x="1370" y="0"/>
                    <a:pt x="0" y="1370"/>
                    <a:pt x="0" y="3067"/>
                  </a:cubicBezTo>
                  <a:lnTo>
                    <a:pt x="0" y="45733"/>
                  </a:lnTo>
                  <a:cubicBezTo>
                    <a:pt x="0" y="47430"/>
                    <a:pt x="1370" y="48800"/>
                    <a:pt x="3067" y="48800"/>
                  </a:cubicBezTo>
                  <a:cubicBezTo>
                    <a:pt x="4763" y="48800"/>
                    <a:pt x="6133" y="47430"/>
                    <a:pt x="6133" y="45733"/>
                  </a:cubicBezTo>
                  <a:lnTo>
                    <a:pt x="6133" y="3067"/>
                  </a:lnTo>
                  <a:cubicBezTo>
                    <a:pt x="6133" y="1370"/>
                    <a:pt x="4763" y="0"/>
                    <a:pt x="3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33" name="Google Shape;5533;p119"/>
            <p:cNvSpPr/>
            <p:nvPr/>
          </p:nvSpPr>
          <p:spPr>
            <a:xfrm>
              <a:off x="3219575" y="1658100"/>
              <a:ext cx="1161275" cy="524175"/>
            </a:xfrm>
            <a:custGeom>
              <a:avLst/>
              <a:gdLst/>
              <a:ahLst/>
              <a:cxnLst/>
              <a:rect l="l" t="t" r="r" b="b"/>
              <a:pathLst>
                <a:path w="46451" h="20967" extrusionOk="0">
                  <a:moveTo>
                    <a:pt x="14047" y="0"/>
                  </a:moveTo>
                  <a:cubicBezTo>
                    <a:pt x="13309" y="0"/>
                    <a:pt x="12515" y="193"/>
                    <a:pt x="11613" y="677"/>
                  </a:cubicBezTo>
                  <a:cubicBezTo>
                    <a:pt x="0" y="6842"/>
                    <a:pt x="11613" y="20967"/>
                    <a:pt x="23226" y="20967"/>
                  </a:cubicBezTo>
                  <a:cubicBezTo>
                    <a:pt x="34838" y="20967"/>
                    <a:pt x="46451" y="6842"/>
                    <a:pt x="34838" y="677"/>
                  </a:cubicBezTo>
                  <a:cubicBezTo>
                    <a:pt x="33936" y="193"/>
                    <a:pt x="33142" y="0"/>
                    <a:pt x="32404" y="0"/>
                  </a:cubicBezTo>
                  <a:cubicBezTo>
                    <a:pt x="29513" y="0"/>
                    <a:pt x="27487" y="2961"/>
                    <a:pt x="23226" y="2961"/>
                  </a:cubicBezTo>
                  <a:cubicBezTo>
                    <a:pt x="18964" y="2961"/>
                    <a:pt x="16938" y="0"/>
                    <a:pt x="14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34" name="Google Shape;5534;p119"/>
            <p:cNvSpPr/>
            <p:nvPr/>
          </p:nvSpPr>
          <p:spPr>
            <a:xfrm>
              <a:off x="3219575" y="1658200"/>
              <a:ext cx="698075" cy="524075"/>
            </a:xfrm>
            <a:custGeom>
              <a:avLst/>
              <a:gdLst/>
              <a:ahLst/>
              <a:cxnLst/>
              <a:rect l="l" t="t" r="r" b="b"/>
              <a:pathLst>
                <a:path w="27923" h="20963" extrusionOk="0">
                  <a:moveTo>
                    <a:pt x="14047" y="0"/>
                  </a:moveTo>
                  <a:cubicBezTo>
                    <a:pt x="13311" y="0"/>
                    <a:pt x="12517" y="192"/>
                    <a:pt x="11613" y="673"/>
                  </a:cubicBezTo>
                  <a:cubicBezTo>
                    <a:pt x="0" y="6838"/>
                    <a:pt x="11613" y="20963"/>
                    <a:pt x="23226" y="20963"/>
                  </a:cubicBezTo>
                  <a:cubicBezTo>
                    <a:pt x="24824" y="20963"/>
                    <a:pt x="26390" y="20702"/>
                    <a:pt x="27923" y="20213"/>
                  </a:cubicBezTo>
                  <a:cubicBezTo>
                    <a:pt x="19018" y="17472"/>
                    <a:pt x="12102" y="7621"/>
                    <a:pt x="19050" y="1945"/>
                  </a:cubicBezTo>
                  <a:cubicBezTo>
                    <a:pt x="17234" y="1095"/>
                    <a:pt x="15806" y="0"/>
                    <a:pt x="14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35" name="Google Shape;5535;p119"/>
            <p:cNvSpPr/>
            <p:nvPr/>
          </p:nvSpPr>
          <p:spPr>
            <a:xfrm>
              <a:off x="2959425" y="1245250"/>
              <a:ext cx="305825" cy="305825"/>
            </a:xfrm>
            <a:custGeom>
              <a:avLst/>
              <a:gdLst/>
              <a:ahLst/>
              <a:cxnLst/>
              <a:rect l="l" t="t" r="r" b="b"/>
              <a:pathLst>
                <a:path w="12233" h="12233" extrusionOk="0">
                  <a:moveTo>
                    <a:pt x="6100" y="1"/>
                  </a:moveTo>
                  <a:cubicBezTo>
                    <a:pt x="2741" y="1"/>
                    <a:pt x="0" y="2741"/>
                    <a:pt x="0" y="6133"/>
                  </a:cubicBezTo>
                  <a:cubicBezTo>
                    <a:pt x="0" y="9493"/>
                    <a:pt x="2741" y="12233"/>
                    <a:pt x="6100" y="12233"/>
                  </a:cubicBezTo>
                  <a:cubicBezTo>
                    <a:pt x="9493" y="12233"/>
                    <a:pt x="12233" y="9493"/>
                    <a:pt x="12233" y="6133"/>
                  </a:cubicBezTo>
                  <a:cubicBezTo>
                    <a:pt x="12233" y="2741"/>
                    <a:pt x="9493" y="1"/>
                    <a:pt x="6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36" name="Google Shape;5536;p119"/>
            <p:cNvSpPr/>
            <p:nvPr/>
          </p:nvSpPr>
          <p:spPr>
            <a:xfrm>
              <a:off x="3111925" y="1245250"/>
              <a:ext cx="153325" cy="153350"/>
            </a:xfrm>
            <a:custGeom>
              <a:avLst/>
              <a:gdLst/>
              <a:ahLst/>
              <a:cxnLst/>
              <a:rect l="l" t="t" r="r" b="b"/>
              <a:pathLst>
                <a:path w="6133" h="6134" extrusionOk="0">
                  <a:moveTo>
                    <a:pt x="3067" y="1"/>
                  </a:moveTo>
                  <a:cubicBezTo>
                    <a:pt x="1370" y="1"/>
                    <a:pt x="0" y="1371"/>
                    <a:pt x="0" y="3067"/>
                  </a:cubicBezTo>
                  <a:cubicBezTo>
                    <a:pt x="0" y="4763"/>
                    <a:pt x="1370" y="6133"/>
                    <a:pt x="3067" y="6133"/>
                  </a:cubicBezTo>
                  <a:cubicBezTo>
                    <a:pt x="4763" y="6133"/>
                    <a:pt x="6133" y="4763"/>
                    <a:pt x="6133" y="3067"/>
                  </a:cubicBezTo>
                  <a:cubicBezTo>
                    <a:pt x="6133" y="1371"/>
                    <a:pt x="4763"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37" name="Google Shape;5537;p119"/>
            <p:cNvSpPr/>
            <p:nvPr/>
          </p:nvSpPr>
          <p:spPr>
            <a:xfrm>
              <a:off x="4335175" y="1245250"/>
              <a:ext cx="305825" cy="305825"/>
            </a:xfrm>
            <a:custGeom>
              <a:avLst/>
              <a:gdLst/>
              <a:ahLst/>
              <a:cxnLst/>
              <a:rect l="l" t="t" r="r" b="b"/>
              <a:pathLst>
                <a:path w="12233" h="12233" extrusionOk="0">
                  <a:moveTo>
                    <a:pt x="6133" y="1"/>
                  </a:moveTo>
                  <a:cubicBezTo>
                    <a:pt x="2740" y="1"/>
                    <a:pt x="0" y="2741"/>
                    <a:pt x="0" y="6133"/>
                  </a:cubicBezTo>
                  <a:cubicBezTo>
                    <a:pt x="0" y="9493"/>
                    <a:pt x="2740" y="12233"/>
                    <a:pt x="6133" y="12233"/>
                  </a:cubicBezTo>
                  <a:cubicBezTo>
                    <a:pt x="9493" y="12233"/>
                    <a:pt x="12233" y="9493"/>
                    <a:pt x="12233" y="6133"/>
                  </a:cubicBezTo>
                  <a:cubicBezTo>
                    <a:pt x="12233" y="2741"/>
                    <a:pt x="9493" y="1"/>
                    <a:pt x="6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38" name="Google Shape;5538;p119"/>
            <p:cNvSpPr/>
            <p:nvPr/>
          </p:nvSpPr>
          <p:spPr>
            <a:xfrm>
              <a:off x="4488475" y="1245250"/>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539" name="Google Shape;5539;p119"/>
          <p:cNvGrpSpPr/>
          <p:nvPr/>
        </p:nvGrpSpPr>
        <p:grpSpPr>
          <a:xfrm>
            <a:off x="3732622" y="1866714"/>
            <a:ext cx="649790" cy="649790"/>
            <a:chOff x="1190625" y="238125"/>
            <a:chExt cx="5219200" cy="5219200"/>
          </a:xfrm>
        </p:grpSpPr>
        <p:sp>
          <p:nvSpPr>
            <p:cNvPr id="5540" name="Google Shape;5540;p119"/>
            <p:cNvSpPr/>
            <p:nvPr/>
          </p:nvSpPr>
          <p:spPr>
            <a:xfrm>
              <a:off x="1190625" y="238125"/>
              <a:ext cx="5219200" cy="3716225"/>
            </a:xfrm>
            <a:custGeom>
              <a:avLst/>
              <a:gdLst/>
              <a:ahLst/>
              <a:cxnLst/>
              <a:rect l="l" t="t" r="r" b="b"/>
              <a:pathLst>
                <a:path w="208768" h="148649" extrusionOk="0">
                  <a:moveTo>
                    <a:pt x="104384" y="0"/>
                  </a:moveTo>
                  <a:cubicBezTo>
                    <a:pt x="46744" y="0"/>
                    <a:pt x="0" y="46744"/>
                    <a:pt x="0" y="104384"/>
                  </a:cubicBezTo>
                  <a:cubicBezTo>
                    <a:pt x="0" y="120204"/>
                    <a:pt x="3523" y="135209"/>
                    <a:pt x="9819" y="148649"/>
                  </a:cubicBezTo>
                  <a:lnTo>
                    <a:pt x="198949" y="148649"/>
                  </a:lnTo>
                  <a:cubicBezTo>
                    <a:pt x="205244" y="135209"/>
                    <a:pt x="208767" y="120204"/>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1" name="Google Shape;5541;p119"/>
            <p:cNvSpPr/>
            <p:nvPr/>
          </p:nvSpPr>
          <p:spPr>
            <a:xfrm>
              <a:off x="1436075" y="2597350"/>
              <a:ext cx="4728275" cy="2430200"/>
            </a:xfrm>
            <a:custGeom>
              <a:avLst/>
              <a:gdLst/>
              <a:ahLst/>
              <a:cxnLst/>
              <a:rect l="l" t="t" r="r" b="b"/>
              <a:pathLst>
                <a:path w="189131" h="97208" extrusionOk="0">
                  <a:moveTo>
                    <a:pt x="94566" y="0"/>
                  </a:moveTo>
                  <a:lnTo>
                    <a:pt x="32686" y="38231"/>
                  </a:lnTo>
                  <a:cubicBezTo>
                    <a:pt x="28837" y="40612"/>
                    <a:pt x="24596" y="42243"/>
                    <a:pt x="20192" y="43091"/>
                  </a:cubicBezTo>
                  <a:cubicBezTo>
                    <a:pt x="12200" y="44592"/>
                    <a:pt x="5220" y="48636"/>
                    <a:pt x="1" y="54280"/>
                  </a:cubicBezTo>
                  <a:cubicBezTo>
                    <a:pt x="8221" y="71764"/>
                    <a:pt x="21138" y="86639"/>
                    <a:pt x="37155" y="97207"/>
                  </a:cubicBezTo>
                  <a:lnTo>
                    <a:pt x="151977" y="97207"/>
                  </a:lnTo>
                  <a:cubicBezTo>
                    <a:pt x="167993" y="86639"/>
                    <a:pt x="180910" y="71764"/>
                    <a:pt x="189131" y="54280"/>
                  </a:cubicBezTo>
                  <a:cubicBezTo>
                    <a:pt x="183911" y="48636"/>
                    <a:pt x="176931" y="44592"/>
                    <a:pt x="168939" y="43091"/>
                  </a:cubicBezTo>
                  <a:cubicBezTo>
                    <a:pt x="164535" y="42243"/>
                    <a:pt x="160295" y="40612"/>
                    <a:pt x="156445" y="38231"/>
                  </a:cubicBezTo>
                  <a:lnTo>
                    <a:pt x="945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2" name="Google Shape;5542;p119"/>
            <p:cNvSpPr/>
            <p:nvPr/>
          </p:nvSpPr>
          <p:spPr>
            <a:xfrm>
              <a:off x="1436075" y="2597350"/>
              <a:ext cx="2364150" cy="2114600"/>
            </a:xfrm>
            <a:custGeom>
              <a:avLst/>
              <a:gdLst/>
              <a:ahLst/>
              <a:cxnLst/>
              <a:rect l="l" t="t" r="r" b="b"/>
              <a:pathLst>
                <a:path w="94566" h="84584" extrusionOk="0">
                  <a:moveTo>
                    <a:pt x="94566" y="0"/>
                  </a:moveTo>
                  <a:lnTo>
                    <a:pt x="32686" y="38231"/>
                  </a:lnTo>
                  <a:cubicBezTo>
                    <a:pt x="28837" y="40612"/>
                    <a:pt x="24596" y="42243"/>
                    <a:pt x="20192" y="43091"/>
                  </a:cubicBezTo>
                  <a:cubicBezTo>
                    <a:pt x="12200" y="44592"/>
                    <a:pt x="5220" y="48636"/>
                    <a:pt x="1" y="54280"/>
                  </a:cubicBezTo>
                  <a:cubicBezTo>
                    <a:pt x="5350" y="65631"/>
                    <a:pt x="12657" y="75907"/>
                    <a:pt x="21530" y="84584"/>
                  </a:cubicBezTo>
                  <a:cubicBezTo>
                    <a:pt x="25150" y="74537"/>
                    <a:pt x="31968" y="58749"/>
                    <a:pt x="40612" y="54280"/>
                  </a:cubicBezTo>
                  <a:cubicBezTo>
                    <a:pt x="53562" y="47560"/>
                    <a:pt x="94565" y="1"/>
                    <a:pt x="94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3" name="Google Shape;5543;p119"/>
            <p:cNvSpPr/>
            <p:nvPr/>
          </p:nvSpPr>
          <p:spPr>
            <a:xfrm>
              <a:off x="2364925" y="3686025"/>
              <a:ext cx="2870575" cy="1771300"/>
            </a:xfrm>
            <a:custGeom>
              <a:avLst/>
              <a:gdLst/>
              <a:ahLst/>
              <a:cxnLst/>
              <a:rect l="l" t="t" r="r" b="b"/>
              <a:pathLst>
                <a:path w="114823" h="70852" extrusionOk="0">
                  <a:moveTo>
                    <a:pt x="57412" y="1"/>
                  </a:moveTo>
                  <a:cubicBezTo>
                    <a:pt x="31348" y="1"/>
                    <a:pt x="9069" y="22215"/>
                    <a:pt x="1" y="53660"/>
                  </a:cubicBezTo>
                  <a:cubicBezTo>
                    <a:pt x="16474" y="64523"/>
                    <a:pt x="36209" y="70851"/>
                    <a:pt x="57412" y="70851"/>
                  </a:cubicBezTo>
                  <a:cubicBezTo>
                    <a:pt x="78614" y="70851"/>
                    <a:pt x="98349" y="64523"/>
                    <a:pt x="114823" y="53660"/>
                  </a:cubicBezTo>
                  <a:cubicBezTo>
                    <a:pt x="105754" y="22215"/>
                    <a:pt x="83475" y="1"/>
                    <a:pt x="57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4" name="Google Shape;5544;p119"/>
            <p:cNvSpPr/>
            <p:nvPr/>
          </p:nvSpPr>
          <p:spPr>
            <a:xfrm>
              <a:off x="2364925" y="3686025"/>
              <a:ext cx="1435300" cy="1609825"/>
            </a:xfrm>
            <a:custGeom>
              <a:avLst/>
              <a:gdLst/>
              <a:ahLst/>
              <a:cxnLst/>
              <a:rect l="l" t="t" r="r" b="b"/>
              <a:pathLst>
                <a:path w="57412" h="64393" extrusionOk="0">
                  <a:moveTo>
                    <a:pt x="57412" y="1"/>
                  </a:moveTo>
                  <a:cubicBezTo>
                    <a:pt x="31348" y="1"/>
                    <a:pt x="9069" y="22215"/>
                    <a:pt x="1" y="53660"/>
                  </a:cubicBezTo>
                  <a:cubicBezTo>
                    <a:pt x="6590" y="57999"/>
                    <a:pt x="13701" y="61620"/>
                    <a:pt x="21236" y="64392"/>
                  </a:cubicBezTo>
                  <a:cubicBezTo>
                    <a:pt x="23324" y="35654"/>
                    <a:pt x="39210" y="8645"/>
                    <a:pt x="57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5" name="Google Shape;5545;p119"/>
            <p:cNvSpPr/>
            <p:nvPr/>
          </p:nvSpPr>
          <p:spPr>
            <a:xfrm>
              <a:off x="1913700" y="1234400"/>
              <a:ext cx="781525" cy="1208025"/>
            </a:xfrm>
            <a:custGeom>
              <a:avLst/>
              <a:gdLst/>
              <a:ahLst/>
              <a:cxnLst/>
              <a:rect l="l" t="t" r="r" b="b"/>
              <a:pathLst>
                <a:path w="31261" h="48321" extrusionOk="0">
                  <a:moveTo>
                    <a:pt x="17590" y="0"/>
                  </a:moveTo>
                  <a:cubicBezTo>
                    <a:pt x="6033" y="0"/>
                    <a:pt x="0" y="35067"/>
                    <a:pt x="18637" y="48320"/>
                  </a:cubicBezTo>
                  <a:lnTo>
                    <a:pt x="28879" y="20561"/>
                  </a:lnTo>
                  <a:cubicBezTo>
                    <a:pt x="28879" y="20561"/>
                    <a:pt x="31261" y="2881"/>
                    <a:pt x="18865" y="141"/>
                  </a:cubicBezTo>
                  <a:cubicBezTo>
                    <a:pt x="18433" y="46"/>
                    <a:pt x="18008" y="0"/>
                    <a:pt x="175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6" name="Google Shape;5546;p119"/>
            <p:cNvSpPr/>
            <p:nvPr/>
          </p:nvSpPr>
          <p:spPr>
            <a:xfrm>
              <a:off x="4905200" y="1234400"/>
              <a:ext cx="781525" cy="1208025"/>
            </a:xfrm>
            <a:custGeom>
              <a:avLst/>
              <a:gdLst/>
              <a:ahLst/>
              <a:cxnLst/>
              <a:rect l="l" t="t" r="r" b="b"/>
              <a:pathLst>
                <a:path w="31261" h="48321" extrusionOk="0">
                  <a:moveTo>
                    <a:pt x="13672" y="0"/>
                  </a:moveTo>
                  <a:cubicBezTo>
                    <a:pt x="13253" y="0"/>
                    <a:pt x="12828" y="46"/>
                    <a:pt x="12396" y="141"/>
                  </a:cubicBezTo>
                  <a:cubicBezTo>
                    <a:pt x="0" y="2881"/>
                    <a:pt x="2382" y="20561"/>
                    <a:pt x="2382" y="20561"/>
                  </a:cubicBezTo>
                  <a:lnTo>
                    <a:pt x="12624" y="48320"/>
                  </a:lnTo>
                  <a:cubicBezTo>
                    <a:pt x="31261" y="35067"/>
                    <a:pt x="25228" y="0"/>
                    <a:pt x="13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7" name="Google Shape;5547;p119"/>
            <p:cNvSpPr/>
            <p:nvPr/>
          </p:nvSpPr>
          <p:spPr>
            <a:xfrm>
              <a:off x="2149625" y="1246875"/>
              <a:ext cx="541525" cy="1195550"/>
            </a:xfrm>
            <a:custGeom>
              <a:avLst/>
              <a:gdLst/>
              <a:ahLst/>
              <a:cxnLst/>
              <a:rect l="l" t="t" r="r" b="b"/>
              <a:pathLst>
                <a:path w="21661" h="47822" extrusionOk="0">
                  <a:moveTo>
                    <a:pt x="10733" y="1"/>
                  </a:moveTo>
                  <a:cubicBezTo>
                    <a:pt x="5579" y="12005"/>
                    <a:pt x="2121" y="24661"/>
                    <a:pt x="1" y="35850"/>
                  </a:cubicBezTo>
                  <a:cubicBezTo>
                    <a:pt x="1893" y="40515"/>
                    <a:pt x="4894" y="44755"/>
                    <a:pt x="9200" y="47821"/>
                  </a:cubicBezTo>
                  <a:lnTo>
                    <a:pt x="19442" y="20062"/>
                  </a:lnTo>
                  <a:cubicBezTo>
                    <a:pt x="19442" y="20062"/>
                    <a:pt x="21661" y="3622"/>
                    <a:pt x="10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8" name="Google Shape;5548;p119"/>
            <p:cNvSpPr/>
            <p:nvPr/>
          </p:nvSpPr>
          <p:spPr>
            <a:xfrm>
              <a:off x="4909275" y="1246875"/>
              <a:ext cx="541525" cy="1195550"/>
            </a:xfrm>
            <a:custGeom>
              <a:avLst/>
              <a:gdLst/>
              <a:ahLst/>
              <a:cxnLst/>
              <a:rect l="l" t="t" r="r" b="b"/>
              <a:pathLst>
                <a:path w="21661" h="47822" extrusionOk="0">
                  <a:moveTo>
                    <a:pt x="10928" y="1"/>
                  </a:moveTo>
                  <a:cubicBezTo>
                    <a:pt x="1" y="3622"/>
                    <a:pt x="2219" y="20062"/>
                    <a:pt x="2219" y="20062"/>
                  </a:cubicBezTo>
                  <a:lnTo>
                    <a:pt x="12461" y="47821"/>
                  </a:lnTo>
                  <a:cubicBezTo>
                    <a:pt x="16767" y="44755"/>
                    <a:pt x="19768" y="40515"/>
                    <a:pt x="21660" y="35850"/>
                  </a:cubicBezTo>
                  <a:cubicBezTo>
                    <a:pt x="19540" y="24661"/>
                    <a:pt x="16082" y="12005"/>
                    <a:pt x="10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9" name="Google Shape;5549;p119"/>
            <p:cNvSpPr/>
            <p:nvPr/>
          </p:nvSpPr>
          <p:spPr>
            <a:xfrm>
              <a:off x="2236900" y="238125"/>
              <a:ext cx="3126625" cy="3753750"/>
            </a:xfrm>
            <a:custGeom>
              <a:avLst/>
              <a:gdLst/>
              <a:ahLst/>
              <a:cxnLst/>
              <a:rect l="l" t="t" r="r" b="b"/>
              <a:pathLst>
                <a:path w="125065" h="150150" extrusionOk="0">
                  <a:moveTo>
                    <a:pt x="62533" y="0"/>
                  </a:moveTo>
                  <a:cubicBezTo>
                    <a:pt x="16115" y="0"/>
                    <a:pt x="0" y="74275"/>
                    <a:pt x="0" y="100143"/>
                  </a:cubicBezTo>
                  <a:cubicBezTo>
                    <a:pt x="0" y="126011"/>
                    <a:pt x="40971" y="150149"/>
                    <a:pt x="62533" y="150149"/>
                  </a:cubicBezTo>
                  <a:cubicBezTo>
                    <a:pt x="84094" y="150149"/>
                    <a:pt x="125065" y="126011"/>
                    <a:pt x="125065" y="100143"/>
                  </a:cubicBezTo>
                  <a:cubicBezTo>
                    <a:pt x="125065" y="74275"/>
                    <a:pt x="108951" y="0"/>
                    <a:pt x="62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0" name="Google Shape;5550;p119"/>
            <p:cNvSpPr/>
            <p:nvPr/>
          </p:nvSpPr>
          <p:spPr>
            <a:xfrm>
              <a:off x="2236900" y="238125"/>
              <a:ext cx="2143950" cy="3753750"/>
            </a:xfrm>
            <a:custGeom>
              <a:avLst/>
              <a:gdLst/>
              <a:ahLst/>
              <a:cxnLst/>
              <a:rect l="l" t="t" r="r" b="b"/>
              <a:pathLst>
                <a:path w="85758" h="150150" extrusionOk="0">
                  <a:moveTo>
                    <a:pt x="62533" y="0"/>
                  </a:moveTo>
                  <a:cubicBezTo>
                    <a:pt x="16115" y="0"/>
                    <a:pt x="0" y="74275"/>
                    <a:pt x="0" y="100143"/>
                  </a:cubicBezTo>
                  <a:cubicBezTo>
                    <a:pt x="0" y="126011"/>
                    <a:pt x="40971" y="150149"/>
                    <a:pt x="62533" y="150149"/>
                  </a:cubicBezTo>
                  <a:cubicBezTo>
                    <a:pt x="69057" y="150149"/>
                    <a:pt x="77375" y="147931"/>
                    <a:pt x="85758" y="144147"/>
                  </a:cubicBezTo>
                  <a:cubicBezTo>
                    <a:pt x="71340" y="141081"/>
                    <a:pt x="62533" y="137917"/>
                    <a:pt x="62533" y="137917"/>
                  </a:cubicBezTo>
                  <a:lnTo>
                    <a:pt x="40253" y="53170"/>
                  </a:lnTo>
                  <a:cubicBezTo>
                    <a:pt x="42178" y="47364"/>
                    <a:pt x="55193" y="3882"/>
                    <a:pt x="79952" y="3882"/>
                  </a:cubicBezTo>
                  <a:cubicBezTo>
                    <a:pt x="74700" y="1403"/>
                    <a:pt x="68893" y="0"/>
                    <a:pt x="62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1" name="Google Shape;5551;p119"/>
            <p:cNvSpPr/>
            <p:nvPr/>
          </p:nvSpPr>
          <p:spPr>
            <a:xfrm>
              <a:off x="2811825" y="1567200"/>
              <a:ext cx="1976775" cy="2118850"/>
            </a:xfrm>
            <a:custGeom>
              <a:avLst/>
              <a:gdLst/>
              <a:ahLst/>
              <a:cxnLst/>
              <a:rect l="l" t="t" r="r" b="b"/>
              <a:pathLst>
                <a:path w="79071" h="84754" extrusionOk="0">
                  <a:moveTo>
                    <a:pt x="16769" y="1"/>
                  </a:moveTo>
                  <a:cubicBezTo>
                    <a:pt x="7716" y="1"/>
                    <a:pt x="65" y="7118"/>
                    <a:pt x="33" y="16219"/>
                  </a:cubicBezTo>
                  <a:cubicBezTo>
                    <a:pt x="0" y="25288"/>
                    <a:pt x="7307" y="32627"/>
                    <a:pt x="16343" y="32627"/>
                  </a:cubicBezTo>
                  <a:lnTo>
                    <a:pt x="16441" y="32627"/>
                  </a:lnTo>
                  <a:cubicBezTo>
                    <a:pt x="16456" y="32627"/>
                    <a:pt x="16471" y="32627"/>
                    <a:pt x="16487" y="32627"/>
                  </a:cubicBezTo>
                  <a:cubicBezTo>
                    <a:pt x="19657" y="32627"/>
                    <a:pt x="21685" y="35968"/>
                    <a:pt x="20225" y="38792"/>
                  </a:cubicBezTo>
                  <a:cubicBezTo>
                    <a:pt x="15332" y="48187"/>
                    <a:pt x="13635" y="59734"/>
                    <a:pt x="15756" y="67204"/>
                  </a:cubicBezTo>
                  <a:cubicBezTo>
                    <a:pt x="18463" y="76729"/>
                    <a:pt x="29065" y="84754"/>
                    <a:pt x="39536" y="84754"/>
                  </a:cubicBezTo>
                  <a:cubicBezTo>
                    <a:pt x="50007" y="84754"/>
                    <a:pt x="60608" y="76729"/>
                    <a:pt x="63315" y="67204"/>
                  </a:cubicBezTo>
                  <a:cubicBezTo>
                    <a:pt x="65436" y="59734"/>
                    <a:pt x="63740" y="48187"/>
                    <a:pt x="58847" y="38792"/>
                  </a:cubicBezTo>
                  <a:cubicBezTo>
                    <a:pt x="57386" y="35968"/>
                    <a:pt x="59414" y="32627"/>
                    <a:pt x="62584" y="32627"/>
                  </a:cubicBezTo>
                  <a:cubicBezTo>
                    <a:pt x="62600" y="32627"/>
                    <a:pt x="62615" y="32627"/>
                    <a:pt x="62630" y="32627"/>
                  </a:cubicBezTo>
                  <a:lnTo>
                    <a:pt x="62728" y="32627"/>
                  </a:lnTo>
                  <a:cubicBezTo>
                    <a:pt x="71764" y="32627"/>
                    <a:pt x="79071" y="25288"/>
                    <a:pt x="79038" y="16219"/>
                  </a:cubicBezTo>
                  <a:cubicBezTo>
                    <a:pt x="79006" y="7118"/>
                    <a:pt x="71355" y="1"/>
                    <a:pt x="62302" y="1"/>
                  </a:cubicBezTo>
                  <a:cubicBezTo>
                    <a:pt x="62140" y="1"/>
                    <a:pt x="61978" y="3"/>
                    <a:pt x="61815" y="7"/>
                  </a:cubicBezTo>
                  <a:cubicBezTo>
                    <a:pt x="55846" y="203"/>
                    <a:pt x="50692" y="2030"/>
                    <a:pt x="46842" y="4020"/>
                  </a:cubicBezTo>
                  <a:cubicBezTo>
                    <a:pt x="44559" y="5194"/>
                    <a:pt x="42047" y="5781"/>
                    <a:pt x="39536" y="5781"/>
                  </a:cubicBezTo>
                  <a:cubicBezTo>
                    <a:pt x="37024" y="5781"/>
                    <a:pt x="34512" y="5194"/>
                    <a:pt x="32229" y="4020"/>
                  </a:cubicBezTo>
                  <a:cubicBezTo>
                    <a:pt x="28380" y="2030"/>
                    <a:pt x="23226" y="203"/>
                    <a:pt x="17256" y="7"/>
                  </a:cubicBezTo>
                  <a:cubicBezTo>
                    <a:pt x="17093" y="3"/>
                    <a:pt x="16931" y="1"/>
                    <a:pt x="16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2" name="Google Shape;5552;p119"/>
            <p:cNvSpPr/>
            <p:nvPr/>
          </p:nvSpPr>
          <p:spPr>
            <a:xfrm>
              <a:off x="2811825" y="1567200"/>
              <a:ext cx="988400" cy="2118850"/>
            </a:xfrm>
            <a:custGeom>
              <a:avLst/>
              <a:gdLst/>
              <a:ahLst/>
              <a:cxnLst/>
              <a:rect l="l" t="t" r="r" b="b"/>
              <a:pathLst>
                <a:path w="39536" h="84754" extrusionOk="0">
                  <a:moveTo>
                    <a:pt x="16769" y="1"/>
                  </a:moveTo>
                  <a:cubicBezTo>
                    <a:pt x="7716" y="1"/>
                    <a:pt x="65" y="7118"/>
                    <a:pt x="33" y="16219"/>
                  </a:cubicBezTo>
                  <a:cubicBezTo>
                    <a:pt x="0" y="25288"/>
                    <a:pt x="7307" y="32627"/>
                    <a:pt x="16343" y="32627"/>
                  </a:cubicBezTo>
                  <a:lnTo>
                    <a:pt x="16441" y="32627"/>
                  </a:lnTo>
                  <a:cubicBezTo>
                    <a:pt x="16456" y="32627"/>
                    <a:pt x="16471" y="32627"/>
                    <a:pt x="16487" y="32627"/>
                  </a:cubicBezTo>
                  <a:cubicBezTo>
                    <a:pt x="19657" y="32627"/>
                    <a:pt x="21685" y="35968"/>
                    <a:pt x="20225" y="38792"/>
                  </a:cubicBezTo>
                  <a:cubicBezTo>
                    <a:pt x="15332" y="48187"/>
                    <a:pt x="13635" y="59734"/>
                    <a:pt x="15756" y="67204"/>
                  </a:cubicBezTo>
                  <a:cubicBezTo>
                    <a:pt x="18463" y="76729"/>
                    <a:pt x="29065" y="84754"/>
                    <a:pt x="39536" y="84754"/>
                  </a:cubicBezTo>
                  <a:cubicBezTo>
                    <a:pt x="39536" y="84754"/>
                    <a:pt x="26129" y="77121"/>
                    <a:pt x="26129" y="66585"/>
                  </a:cubicBezTo>
                  <a:cubicBezTo>
                    <a:pt x="26129" y="56081"/>
                    <a:pt x="33012" y="41859"/>
                    <a:pt x="30598" y="32692"/>
                  </a:cubicBezTo>
                  <a:cubicBezTo>
                    <a:pt x="28216" y="23559"/>
                    <a:pt x="11385" y="16285"/>
                    <a:pt x="17256" y="7"/>
                  </a:cubicBezTo>
                  <a:cubicBezTo>
                    <a:pt x="17093" y="3"/>
                    <a:pt x="16931" y="1"/>
                    <a:pt x="16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3" name="Google Shape;5553;p119"/>
            <p:cNvSpPr/>
            <p:nvPr/>
          </p:nvSpPr>
          <p:spPr>
            <a:xfrm>
              <a:off x="3113550" y="1821800"/>
              <a:ext cx="305850" cy="305850"/>
            </a:xfrm>
            <a:custGeom>
              <a:avLst/>
              <a:gdLst/>
              <a:ahLst/>
              <a:cxnLst/>
              <a:rect l="l" t="t" r="r" b="b"/>
              <a:pathLst>
                <a:path w="12234" h="12234" extrusionOk="0">
                  <a:moveTo>
                    <a:pt x="6133" y="1"/>
                  </a:moveTo>
                  <a:cubicBezTo>
                    <a:pt x="2741" y="1"/>
                    <a:pt x="1" y="2741"/>
                    <a:pt x="1" y="6101"/>
                  </a:cubicBezTo>
                  <a:cubicBezTo>
                    <a:pt x="1" y="9493"/>
                    <a:pt x="2741" y="12233"/>
                    <a:pt x="6133" y="12233"/>
                  </a:cubicBezTo>
                  <a:cubicBezTo>
                    <a:pt x="9493" y="12233"/>
                    <a:pt x="12233" y="9493"/>
                    <a:pt x="12233" y="6101"/>
                  </a:cubicBezTo>
                  <a:cubicBezTo>
                    <a:pt x="12233" y="2741"/>
                    <a:pt x="9493" y="1"/>
                    <a:pt x="6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4" name="Google Shape;5554;p119"/>
            <p:cNvSpPr/>
            <p:nvPr/>
          </p:nvSpPr>
          <p:spPr>
            <a:xfrm>
              <a:off x="4181050" y="1821800"/>
              <a:ext cx="305825" cy="305850"/>
            </a:xfrm>
            <a:custGeom>
              <a:avLst/>
              <a:gdLst/>
              <a:ahLst/>
              <a:cxnLst/>
              <a:rect l="l" t="t" r="r" b="b"/>
              <a:pathLst>
                <a:path w="12233" h="12234" extrusionOk="0">
                  <a:moveTo>
                    <a:pt x="6100" y="1"/>
                  </a:moveTo>
                  <a:cubicBezTo>
                    <a:pt x="2740" y="1"/>
                    <a:pt x="0" y="2741"/>
                    <a:pt x="0" y="6101"/>
                  </a:cubicBezTo>
                  <a:cubicBezTo>
                    <a:pt x="0" y="9493"/>
                    <a:pt x="2740" y="12233"/>
                    <a:pt x="6100" y="12233"/>
                  </a:cubicBezTo>
                  <a:cubicBezTo>
                    <a:pt x="9492" y="12233"/>
                    <a:pt x="12232" y="9493"/>
                    <a:pt x="12232" y="6101"/>
                  </a:cubicBezTo>
                  <a:cubicBezTo>
                    <a:pt x="12232" y="2741"/>
                    <a:pt x="9492" y="1"/>
                    <a:pt x="6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5" name="Google Shape;5555;p119"/>
            <p:cNvSpPr/>
            <p:nvPr/>
          </p:nvSpPr>
          <p:spPr>
            <a:xfrm>
              <a:off x="3266875" y="1821800"/>
              <a:ext cx="152525" cy="152525"/>
            </a:xfrm>
            <a:custGeom>
              <a:avLst/>
              <a:gdLst/>
              <a:ahLst/>
              <a:cxnLst/>
              <a:rect l="l" t="t" r="r" b="b"/>
              <a:pathLst>
                <a:path w="6101" h="6101" extrusionOk="0">
                  <a:moveTo>
                    <a:pt x="3066" y="1"/>
                  </a:moveTo>
                  <a:cubicBezTo>
                    <a:pt x="1370" y="1"/>
                    <a:pt x="0" y="1371"/>
                    <a:pt x="0" y="3034"/>
                  </a:cubicBezTo>
                  <a:cubicBezTo>
                    <a:pt x="0" y="4731"/>
                    <a:pt x="1370" y="6101"/>
                    <a:pt x="3066" y="6101"/>
                  </a:cubicBezTo>
                  <a:cubicBezTo>
                    <a:pt x="4730" y="6101"/>
                    <a:pt x="6100" y="4731"/>
                    <a:pt x="6100" y="3034"/>
                  </a:cubicBezTo>
                  <a:cubicBezTo>
                    <a:pt x="6100" y="1371"/>
                    <a:pt x="4730" y="1"/>
                    <a:pt x="3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6" name="Google Shape;5556;p119"/>
            <p:cNvSpPr/>
            <p:nvPr/>
          </p:nvSpPr>
          <p:spPr>
            <a:xfrm>
              <a:off x="4333525" y="1821800"/>
              <a:ext cx="153350" cy="152525"/>
            </a:xfrm>
            <a:custGeom>
              <a:avLst/>
              <a:gdLst/>
              <a:ahLst/>
              <a:cxnLst/>
              <a:rect l="l" t="t" r="r" b="b"/>
              <a:pathLst>
                <a:path w="6134" h="6101" extrusionOk="0">
                  <a:moveTo>
                    <a:pt x="3067" y="1"/>
                  </a:moveTo>
                  <a:cubicBezTo>
                    <a:pt x="1371" y="1"/>
                    <a:pt x="1" y="1371"/>
                    <a:pt x="1" y="3034"/>
                  </a:cubicBezTo>
                  <a:cubicBezTo>
                    <a:pt x="1" y="4731"/>
                    <a:pt x="1371" y="6101"/>
                    <a:pt x="3067" y="6101"/>
                  </a:cubicBezTo>
                  <a:cubicBezTo>
                    <a:pt x="4763" y="6101"/>
                    <a:pt x="6133" y="4731"/>
                    <a:pt x="6133" y="3034"/>
                  </a:cubicBezTo>
                  <a:cubicBezTo>
                    <a:pt x="6133" y="1371"/>
                    <a:pt x="4763"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7" name="Google Shape;5557;p119"/>
            <p:cNvSpPr/>
            <p:nvPr/>
          </p:nvSpPr>
          <p:spPr>
            <a:xfrm>
              <a:off x="3429975" y="2521500"/>
              <a:ext cx="740475" cy="729150"/>
            </a:xfrm>
            <a:custGeom>
              <a:avLst/>
              <a:gdLst/>
              <a:ahLst/>
              <a:cxnLst/>
              <a:rect l="l" t="t" r="r" b="b"/>
              <a:pathLst>
                <a:path w="29619" h="29166" extrusionOk="0">
                  <a:moveTo>
                    <a:pt x="11743" y="1"/>
                  </a:moveTo>
                  <a:lnTo>
                    <a:pt x="11743" y="18137"/>
                  </a:lnTo>
                  <a:cubicBezTo>
                    <a:pt x="7666" y="18855"/>
                    <a:pt x="3882" y="20943"/>
                    <a:pt x="1109" y="24107"/>
                  </a:cubicBezTo>
                  <a:cubicBezTo>
                    <a:pt x="0" y="25379"/>
                    <a:pt x="131" y="27303"/>
                    <a:pt x="1403" y="28413"/>
                  </a:cubicBezTo>
                  <a:cubicBezTo>
                    <a:pt x="1990" y="28934"/>
                    <a:pt x="2708" y="29163"/>
                    <a:pt x="3425" y="29163"/>
                  </a:cubicBezTo>
                  <a:cubicBezTo>
                    <a:pt x="4273" y="29163"/>
                    <a:pt x="5121" y="28837"/>
                    <a:pt x="5741" y="28119"/>
                  </a:cubicBezTo>
                  <a:cubicBezTo>
                    <a:pt x="8025" y="25509"/>
                    <a:pt x="11319" y="23976"/>
                    <a:pt x="14810" y="23976"/>
                  </a:cubicBezTo>
                  <a:cubicBezTo>
                    <a:pt x="18300" y="23976"/>
                    <a:pt x="21595" y="25509"/>
                    <a:pt x="23878" y="28119"/>
                  </a:cubicBezTo>
                  <a:cubicBezTo>
                    <a:pt x="24482" y="28812"/>
                    <a:pt x="25337" y="29166"/>
                    <a:pt x="26196" y="29166"/>
                  </a:cubicBezTo>
                  <a:cubicBezTo>
                    <a:pt x="26915" y="29166"/>
                    <a:pt x="27637" y="28918"/>
                    <a:pt x="28216" y="28413"/>
                  </a:cubicBezTo>
                  <a:cubicBezTo>
                    <a:pt x="29489" y="27303"/>
                    <a:pt x="29619" y="25379"/>
                    <a:pt x="28510" y="24107"/>
                  </a:cubicBezTo>
                  <a:cubicBezTo>
                    <a:pt x="25737" y="20943"/>
                    <a:pt x="21953" y="18855"/>
                    <a:pt x="17876" y="18137"/>
                  </a:cubicBezTo>
                  <a:lnTo>
                    <a:pt x="178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8" name="Google Shape;5558;p119"/>
            <p:cNvSpPr/>
            <p:nvPr/>
          </p:nvSpPr>
          <p:spPr>
            <a:xfrm>
              <a:off x="3541700" y="2365675"/>
              <a:ext cx="517050" cy="231700"/>
            </a:xfrm>
            <a:custGeom>
              <a:avLst/>
              <a:gdLst/>
              <a:ahLst/>
              <a:cxnLst/>
              <a:rect l="l" t="t" r="r" b="b"/>
              <a:pathLst>
                <a:path w="20682" h="9268" extrusionOk="0">
                  <a:moveTo>
                    <a:pt x="3423" y="0"/>
                  </a:moveTo>
                  <a:cubicBezTo>
                    <a:pt x="2704" y="0"/>
                    <a:pt x="1982" y="248"/>
                    <a:pt x="1403" y="753"/>
                  </a:cubicBezTo>
                  <a:cubicBezTo>
                    <a:pt x="131" y="1863"/>
                    <a:pt x="0" y="3820"/>
                    <a:pt x="1109" y="5092"/>
                  </a:cubicBezTo>
                  <a:cubicBezTo>
                    <a:pt x="3458" y="7734"/>
                    <a:pt x="6818" y="9267"/>
                    <a:pt x="10341" y="9267"/>
                  </a:cubicBezTo>
                  <a:cubicBezTo>
                    <a:pt x="13864" y="9267"/>
                    <a:pt x="17223" y="7734"/>
                    <a:pt x="19572" y="5092"/>
                  </a:cubicBezTo>
                  <a:cubicBezTo>
                    <a:pt x="20681" y="3820"/>
                    <a:pt x="20551" y="1863"/>
                    <a:pt x="19278" y="753"/>
                  </a:cubicBezTo>
                  <a:cubicBezTo>
                    <a:pt x="18699" y="248"/>
                    <a:pt x="17977" y="0"/>
                    <a:pt x="17258" y="0"/>
                  </a:cubicBezTo>
                  <a:cubicBezTo>
                    <a:pt x="16399" y="0"/>
                    <a:pt x="15544" y="354"/>
                    <a:pt x="14940" y="1047"/>
                  </a:cubicBezTo>
                  <a:cubicBezTo>
                    <a:pt x="13798" y="2384"/>
                    <a:pt x="12102" y="3167"/>
                    <a:pt x="10341" y="3167"/>
                  </a:cubicBezTo>
                  <a:cubicBezTo>
                    <a:pt x="8579" y="3167"/>
                    <a:pt x="6883" y="2384"/>
                    <a:pt x="5741" y="1047"/>
                  </a:cubicBezTo>
                  <a:cubicBezTo>
                    <a:pt x="5137" y="354"/>
                    <a:pt x="4282" y="0"/>
                    <a:pt x="3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9" name="Google Shape;5559;p119"/>
            <p:cNvSpPr/>
            <p:nvPr/>
          </p:nvSpPr>
          <p:spPr>
            <a:xfrm>
              <a:off x="3723550" y="4399600"/>
              <a:ext cx="153325" cy="1057725"/>
            </a:xfrm>
            <a:custGeom>
              <a:avLst/>
              <a:gdLst/>
              <a:ahLst/>
              <a:cxnLst/>
              <a:rect l="l" t="t" r="r" b="b"/>
              <a:pathLst>
                <a:path w="6133" h="42309" extrusionOk="0">
                  <a:moveTo>
                    <a:pt x="3067" y="0"/>
                  </a:moveTo>
                  <a:cubicBezTo>
                    <a:pt x="1370" y="0"/>
                    <a:pt x="0" y="1370"/>
                    <a:pt x="0" y="3066"/>
                  </a:cubicBezTo>
                  <a:lnTo>
                    <a:pt x="0" y="42276"/>
                  </a:lnTo>
                  <a:cubicBezTo>
                    <a:pt x="1012" y="42276"/>
                    <a:pt x="2055" y="42308"/>
                    <a:pt x="3067" y="42308"/>
                  </a:cubicBezTo>
                  <a:cubicBezTo>
                    <a:pt x="4078" y="42308"/>
                    <a:pt x="5122" y="42276"/>
                    <a:pt x="6133" y="42276"/>
                  </a:cubicBezTo>
                  <a:lnTo>
                    <a:pt x="6133" y="3066"/>
                  </a:lnTo>
                  <a:cubicBezTo>
                    <a:pt x="6133" y="1370"/>
                    <a:pt x="4763" y="0"/>
                    <a:pt x="3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560" name="Google Shape;5560;p119"/>
          <p:cNvSpPr/>
          <p:nvPr/>
        </p:nvSpPr>
        <p:spPr>
          <a:xfrm rot="540535" flipH="1">
            <a:off x="7351064" y="3694734"/>
            <a:ext cx="2075036" cy="1804999"/>
          </a:xfrm>
          <a:custGeom>
            <a:avLst/>
            <a:gdLst/>
            <a:ahLst/>
            <a:cxnLst/>
            <a:rect l="l" t="t" r="r" b="b"/>
            <a:pathLst>
              <a:path w="19518" h="16978" extrusionOk="0">
                <a:moveTo>
                  <a:pt x="5837" y="1"/>
                </a:moveTo>
                <a:cubicBezTo>
                  <a:pt x="5582" y="1"/>
                  <a:pt x="5334" y="166"/>
                  <a:pt x="5127" y="337"/>
                </a:cubicBezTo>
                <a:cubicBezTo>
                  <a:pt x="3771" y="1437"/>
                  <a:pt x="2679" y="2819"/>
                  <a:pt x="1920" y="4389"/>
                </a:cubicBezTo>
                <a:cubicBezTo>
                  <a:pt x="811" y="6709"/>
                  <a:pt x="0" y="9251"/>
                  <a:pt x="248" y="11801"/>
                </a:cubicBezTo>
                <a:cubicBezTo>
                  <a:pt x="376" y="13081"/>
                  <a:pt x="896" y="14505"/>
                  <a:pt x="2099" y="14932"/>
                </a:cubicBezTo>
                <a:cubicBezTo>
                  <a:pt x="2379" y="15031"/>
                  <a:pt x="2671" y="15065"/>
                  <a:pt x="2966" y="15065"/>
                </a:cubicBezTo>
                <a:cubicBezTo>
                  <a:pt x="3462" y="15065"/>
                  <a:pt x="3970" y="14968"/>
                  <a:pt x="4462" y="14915"/>
                </a:cubicBezTo>
                <a:cubicBezTo>
                  <a:pt x="4834" y="14872"/>
                  <a:pt x="5205" y="14852"/>
                  <a:pt x="5575" y="14852"/>
                </a:cubicBezTo>
                <a:cubicBezTo>
                  <a:pt x="9236" y="14852"/>
                  <a:pt x="12778" y="16777"/>
                  <a:pt x="16489" y="16970"/>
                </a:cubicBezTo>
                <a:cubicBezTo>
                  <a:pt x="16588" y="16975"/>
                  <a:pt x="16688" y="16978"/>
                  <a:pt x="16789" y="16978"/>
                </a:cubicBezTo>
                <a:cubicBezTo>
                  <a:pt x="17757" y="16978"/>
                  <a:pt x="18813" y="16737"/>
                  <a:pt x="19261" y="15896"/>
                </a:cubicBezTo>
                <a:cubicBezTo>
                  <a:pt x="19517" y="15409"/>
                  <a:pt x="19500" y="14829"/>
                  <a:pt x="19475" y="14283"/>
                </a:cubicBezTo>
                <a:cubicBezTo>
                  <a:pt x="19440" y="13806"/>
                  <a:pt x="19389" y="13302"/>
                  <a:pt x="19074" y="12953"/>
                </a:cubicBezTo>
                <a:cubicBezTo>
                  <a:pt x="18891" y="12761"/>
                  <a:pt x="18573" y="12628"/>
                  <a:pt x="18299" y="12628"/>
                </a:cubicBezTo>
                <a:cubicBezTo>
                  <a:pt x="18099" y="12628"/>
                  <a:pt x="17922" y="12698"/>
                  <a:pt x="17836" y="12866"/>
                </a:cubicBezTo>
                <a:lnTo>
                  <a:pt x="17836" y="12866"/>
                </a:lnTo>
                <a:cubicBezTo>
                  <a:pt x="18059" y="12354"/>
                  <a:pt x="17877" y="11760"/>
                  <a:pt x="17393" y="11469"/>
                </a:cubicBezTo>
                <a:cubicBezTo>
                  <a:pt x="17203" y="11365"/>
                  <a:pt x="16982" y="11310"/>
                  <a:pt x="16768" y="11310"/>
                </a:cubicBezTo>
                <a:cubicBezTo>
                  <a:pt x="16435" y="11310"/>
                  <a:pt x="16118" y="11442"/>
                  <a:pt x="15952" y="11733"/>
                </a:cubicBezTo>
                <a:cubicBezTo>
                  <a:pt x="16088" y="11281"/>
                  <a:pt x="16139" y="10812"/>
                  <a:pt x="16097" y="10343"/>
                </a:cubicBezTo>
                <a:cubicBezTo>
                  <a:pt x="16080" y="10129"/>
                  <a:pt x="16028" y="9882"/>
                  <a:pt x="15824" y="9788"/>
                </a:cubicBezTo>
                <a:cubicBezTo>
                  <a:pt x="15767" y="9760"/>
                  <a:pt x="15708" y="9748"/>
                  <a:pt x="15648" y="9748"/>
                </a:cubicBezTo>
                <a:cubicBezTo>
                  <a:pt x="15491" y="9748"/>
                  <a:pt x="15328" y="9830"/>
                  <a:pt x="15193" y="9916"/>
                </a:cubicBezTo>
                <a:cubicBezTo>
                  <a:pt x="14647" y="10264"/>
                  <a:pt x="14101" y="10575"/>
                  <a:pt x="13671" y="11040"/>
                </a:cubicBezTo>
                <a:lnTo>
                  <a:pt x="13671" y="11040"/>
                </a:lnTo>
                <a:cubicBezTo>
                  <a:pt x="13818" y="10812"/>
                  <a:pt x="13776" y="10475"/>
                  <a:pt x="13589" y="10266"/>
                </a:cubicBezTo>
                <a:cubicBezTo>
                  <a:pt x="13403" y="10059"/>
                  <a:pt x="13122" y="9965"/>
                  <a:pt x="12840" y="9965"/>
                </a:cubicBezTo>
                <a:cubicBezTo>
                  <a:pt x="12785" y="9965"/>
                  <a:pt x="12730" y="9969"/>
                  <a:pt x="12676" y="9976"/>
                </a:cubicBezTo>
                <a:cubicBezTo>
                  <a:pt x="12343" y="10018"/>
                  <a:pt x="11857" y="9959"/>
                  <a:pt x="11559" y="10104"/>
                </a:cubicBezTo>
                <a:cubicBezTo>
                  <a:pt x="12463" y="9660"/>
                  <a:pt x="13137" y="8858"/>
                  <a:pt x="13427" y="7894"/>
                </a:cubicBezTo>
                <a:cubicBezTo>
                  <a:pt x="13512" y="7587"/>
                  <a:pt x="13563" y="7246"/>
                  <a:pt x="13444" y="6948"/>
                </a:cubicBezTo>
                <a:cubicBezTo>
                  <a:pt x="13345" y="6693"/>
                  <a:pt x="13041" y="6544"/>
                  <a:pt x="12760" y="6544"/>
                </a:cubicBezTo>
                <a:cubicBezTo>
                  <a:pt x="12702" y="6544"/>
                  <a:pt x="12645" y="6551"/>
                  <a:pt x="12591" y="6564"/>
                </a:cubicBezTo>
                <a:cubicBezTo>
                  <a:pt x="12975" y="5992"/>
                  <a:pt x="13461" y="5497"/>
                  <a:pt x="13768" y="4883"/>
                </a:cubicBezTo>
                <a:cubicBezTo>
                  <a:pt x="14075" y="4278"/>
                  <a:pt x="14152" y="3467"/>
                  <a:pt x="13717" y="2947"/>
                </a:cubicBezTo>
                <a:cubicBezTo>
                  <a:pt x="13420" y="2599"/>
                  <a:pt x="12964" y="2457"/>
                  <a:pt x="12501" y="2457"/>
                </a:cubicBezTo>
                <a:cubicBezTo>
                  <a:pt x="12270" y="2457"/>
                  <a:pt x="12038" y="2492"/>
                  <a:pt x="11823" y="2555"/>
                </a:cubicBezTo>
                <a:cubicBezTo>
                  <a:pt x="11175" y="2742"/>
                  <a:pt x="10637" y="3049"/>
                  <a:pt x="9998" y="3297"/>
                </a:cubicBezTo>
                <a:cubicBezTo>
                  <a:pt x="10134" y="2973"/>
                  <a:pt x="10271" y="2631"/>
                  <a:pt x="10271" y="2282"/>
                </a:cubicBezTo>
                <a:cubicBezTo>
                  <a:pt x="10271" y="1932"/>
                  <a:pt x="10117" y="1548"/>
                  <a:pt x="9793" y="1395"/>
                </a:cubicBezTo>
                <a:cubicBezTo>
                  <a:pt x="9682" y="1343"/>
                  <a:pt x="9566" y="1322"/>
                  <a:pt x="9447" y="1322"/>
                </a:cubicBezTo>
                <a:cubicBezTo>
                  <a:pt x="9210" y="1322"/>
                  <a:pt x="8966" y="1406"/>
                  <a:pt x="8744" y="1497"/>
                </a:cubicBezTo>
                <a:cubicBezTo>
                  <a:pt x="7712" y="1906"/>
                  <a:pt x="6722" y="2324"/>
                  <a:pt x="5835" y="2990"/>
                </a:cubicBezTo>
                <a:cubicBezTo>
                  <a:pt x="6321" y="2410"/>
                  <a:pt x="6560" y="1659"/>
                  <a:pt x="6517" y="900"/>
                </a:cubicBezTo>
                <a:cubicBezTo>
                  <a:pt x="6492" y="541"/>
                  <a:pt x="6347" y="124"/>
                  <a:pt x="5989" y="21"/>
                </a:cubicBezTo>
                <a:cubicBezTo>
                  <a:pt x="5938" y="7"/>
                  <a:pt x="5887" y="1"/>
                  <a:pt x="5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561" name="Google Shape;5561;p119"/>
          <p:cNvGrpSpPr/>
          <p:nvPr/>
        </p:nvGrpSpPr>
        <p:grpSpPr>
          <a:xfrm rot="-2388593" flipH="1">
            <a:off x="3510398" y="4716464"/>
            <a:ext cx="494404" cy="365727"/>
            <a:chOff x="830525" y="3091250"/>
            <a:chExt cx="484300" cy="358275"/>
          </a:xfrm>
        </p:grpSpPr>
        <p:sp>
          <p:nvSpPr>
            <p:cNvPr id="5562" name="Google Shape;5562;p11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63" name="Google Shape;5563;p11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64" name="Google Shape;5564;p11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65" name="Google Shape;5565;p11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566" name="Google Shape;5566;p119"/>
          <p:cNvGrpSpPr/>
          <p:nvPr/>
        </p:nvGrpSpPr>
        <p:grpSpPr>
          <a:xfrm rot="2388593">
            <a:off x="5139198" y="4716464"/>
            <a:ext cx="494404" cy="365727"/>
            <a:chOff x="830525" y="3091250"/>
            <a:chExt cx="484300" cy="358275"/>
          </a:xfrm>
        </p:grpSpPr>
        <p:sp>
          <p:nvSpPr>
            <p:cNvPr id="5567" name="Google Shape;5567;p11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68" name="Google Shape;5568;p11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69" name="Google Shape;5569;p11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0" name="Google Shape;5570;p11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571" name="Google Shape;5571;p119">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5572" name="Google Shape;5572;p119">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5573" name="Google Shape;5573;p119">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4" name="Google Shape;5574;p119">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5578"/>
        <p:cNvGrpSpPr/>
        <p:nvPr/>
      </p:nvGrpSpPr>
      <p:grpSpPr>
        <a:xfrm>
          <a:off x="0" y="0"/>
          <a:ext cx="0" cy="0"/>
          <a:chOff x="0" y="0"/>
          <a:chExt cx="0" cy="0"/>
        </a:xfrm>
      </p:grpSpPr>
      <p:pic>
        <p:nvPicPr>
          <p:cNvPr id="5579" name="Google Shape;5579;p120"/>
          <p:cNvPicPr preferRelativeResize="0"/>
          <p:nvPr/>
        </p:nvPicPr>
        <p:blipFill rotWithShape="1">
          <a:blip r:embed="rId3">
            <a:alphaModFix/>
          </a:blip>
          <a:srcRect b="48435"/>
          <a:stretch/>
        </p:blipFill>
        <p:spPr>
          <a:xfrm>
            <a:off x="0" y="-266700"/>
            <a:ext cx="9144000" cy="3143251"/>
          </a:xfrm>
          <a:prstGeom prst="rect">
            <a:avLst/>
          </a:prstGeom>
          <a:noFill/>
          <a:ln>
            <a:noFill/>
          </a:ln>
        </p:spPr>
      </p:pic>
      <p:sp>
        <p:nvSpPr>
          <p:cNvPr id="5580" name="Google Shape;5580;p120"/>
          <p:cNvSpPr/>
          <p:nvPr/>
        </p:nvSpPr>
        <p:spPr>
          <a:xfrm>
            <a:off x="-171450" y="1847850"/>
            <a:ext cx="9639457" cy="1352663"/>
          </a:xfrm>
          <a:custGeom>
            <a:avLst/>
            <a:gdLst/>
            <a:ahLst/>
            <a:cxnLst/>
            <a:rect l="l" t="t" r="r" b="b"/>
            <a:pathLst>
              <a:path w="80746" h="34443" extrusionOk="0">
                <a:moveTo>
                  <a:pt x="4267" y="0"/>
                </a:moveTo>
                <a:cubicBezTo>
                  <a:pt x="4172" y="0"/>
                  <a:pt x="4076" y="17"/>
                  <a:pt x="3984" y="49"/>
                </a:cubicBezTo>
                <a:cubicBezTo>
                  <a:pt x="3728" y="143"/>
                  <a:pt x="3489" y="297"/>
                  <a:pt x="3301" y="493"/>
                </a:cubicBezTo>
                <a:cubicBezTo>
                  <a:pt x="2312" y="1423"/>
                  <a:pt x="1672" y="2804"/>
                  <a:pt x="1135" y="4050"/>
                </a:cubicBezTo>
                <a:cubicBezTo>
                  <a:pt x="887" y="3555"/>
                  <a:pt x="495" y="3154"/>
                  <a:pt x="0" y="2907"/>
                </a:cubicBezTo>
                <a:lnTo>
                  <a:pt x="0" y="2907"/>
                </a:lnTo>
                <a:lnTo>
                  <a:pt x="904" y="34442"/>
                </a:lnTo>
                <a:lnTo>
                  <a:pt x="80746" y="34442"/>
                </a:lnTo>
                <a:lnTo>
                  <a:pt x="80746" y="6609"/>
                </a:lnTo>
                <a:cubicBezTo>
                  <a:pt x="80417" y="6257"/>
                  <a:pt x="79959" y="6063"/>
                  <a:pt x="79487" y="6063"/>
                </a:cubicBezTo>
                <a:cubicBezTo>
                  <a:pt x="79432" y="6063"/>
                  <a:pt x="79376" y="6066"/>
                  <a:pt x="79321" y="6071"/>
                </a:cubicBezTo>
                <a:cubicBezTo>
                  <a:pt x="78698" y="4314"/>
                  <a:pt x="77445" y="2847"/>
                  <a:pt x="75807" y="1960"/>
                </a:cubicBezTo>
                <a:cubicBezTo>
                  <a:pt x="75279" y="1677"/>
                  <a:pt x="74678" y="1459"/>
                  <a:pt x="74088" y="1459"/>
                </a:cubicBezTo>
                <a:cubicBezTo>
                  <a:pt x="73876" y="1459"/>
                  <a:pt x="73666" y="1487"/>
                  <a:pt x="73461" y="1550"/>
                </a:cubicBezTo>
                <a:cubicBezTo>
                  <a:pt x="72463" y="1858"/>
                  <a:pt x="71866" y="2915"/>
                  <a:pt x="71670" y="3947"/>
                </a:cubicBezTo>
                <a:cubicBezTo>
                  <a:pt x="71465" y="4971"/>
                  <a:pt x="71678" y="5850"/>
                  <a:pt x="71516" y="6882"/>
                </a:cubicBezTo>
                <a:cubicBezTo>
                  <a:pt x="70970" y="6438"/>
                  <a:pt x="70365" y="6080"/>
                  <a:pt x="69716" y="5816"/>
                </a:cubicBezTo>
                <a:cubicBezTo>
                  <a:pt x="69561" y="5753"/>
                  <a:pt x="69387" y="5698"/>
                  <a:pt x="69223" y="5698"/>
                </a:cubicBezTo>
                <a:cubicBezTo>
                  <a:pt x="69116" y="5698"/>
                  <a:pt x="69014" y="5721"/>
                  <a:pt x="68923" y="5781"/>
                </a:cubicBezTo>
                <a:cubicBezTo>
                  <a:pt x="68727" y="5909"/>
                  <a:pt x="68659" y="6165"/>
                  <a:pt x="68624" y="6404"/>
                </a:cubicBezTo>
                <a:cubicBezTo>
                  <a:pt x="68386" y="7692"/>
                  <a:pt x="68488" y="9236"/>
                  <a:pt x="68727" y="10516"/>
                </a:cubicBezTo>
                <a:lnTo>
                  <a:pt x="66270" y="7257"/>
                </a:lnTo>
                <a:cubicBezTo>
                  <a:pt x="66108" y="7027"/>
                  <a:pt x="65912" y="6814"/>
                  <a:pt x="65690" y="6643"/>
                </a:cubicBezTo>
                <a:cubicBezTo>
                  <a:pt x="65533" y="6527"/>
                  <a:pt x="65345" y="6466"/>
                  <a:pt x="65154" y="6466"/>
                </a:cubicBezTo>
                <a:cubicBezTo>
                  <a:pt x="65065" y="6466"/>
                  <a:pt x="64975" y="6479"/>
                  <a:pt x="64888" y="6506"/>
                </a:cubicBezTo>
                <a:cubicBezTo>
                  <a:pt x="64462" y="6669"/>
                  <a:pt x="64334" y="7197"/>
                  <a:pt x="64300" y="7650"/>
                </a:cubicBezTo>
                <a:cubicBezTo>
                  <a:pt x="64138" y="9424"/>
                  <a:pt x="64487" y="11053"/>
                  <a:pt x="64846" y="12802"/>
                </a:cubicBezTo>
                <a:cubicBezTo>
                  <a:pt x="64462" y="12486"/>
                  <a:pt x="64061" y="12170"/>
                  <a:pt x="63660" y="11872"/>
                </a:cubicBezTo>
                <a:cubicBezTo>
                  <a:pt x="63499" y="11755"/>
                  <a:pt x="63312" y="11631"/>
                  <a:pt x="63117" y="11631"/>
                </a:cubicBezTo>
                <a:cubicBezTo>
                  <a:pt x="63085" y="11631"/>
                  <a:pt x="63053" y="11634"/>
                  <a:pt x="63020" y="11642"/>
                </a:cubicBezTo>
                <a:cubicBezTo>
                  <a:pt x="62747" y="11710"/>
                  <a:pt x="62611" y="12008"/>
                  <a:pt x="62534" y="12281"/>
                </a:cubicBezTo>
                <a:cubicBezTo>
                  <a:pt x="62142" y="13518"/>
                  <a:pt x="61920" y="14806"/>
                  <a:pt x="61869" y="16103"/>
                </a:cubicBezTo>
                <a:lnTo>
                  <a:pt x="60982" y="13774"/>
                </a:lnTo>
                <a:cubicBezTo>
                  <a:pt x="60871" y="13501"/>
                  <a:pt x="60717" y="13186"/>
                  <a:pt x="60419" y="13151"/>
                </a:cubicBezTo>
                <a:cubicBezTo>
                  <a:pt x="60407" y="13151"/>
                  <a:pt x="60396" y="13150"/>
                  <a:pt x="60385" y="13150"/>
                </a:cubicBezTo>
                <a:cubicBezTo>
                  <a:pt x="60071" y="13150"/>
                  <a:pt x="59868" y="13495"/>
                  <a:pt x="59745" y="13791"/>
                </a:cubicBezTo>
                <a:cubicBezTo>
                  <a:pt x="58678" y="16333"/>
                  <a:pt x="57706" y="18875"/>
                  <a:pt x="56998" y="21545"/>
                </a:cubicBezTo>
                <a:cubicBezTo>
                  <a:pt x="56989" y="18542"/>
                  <a:pt x="56981" y="15523"/>
                  <a:pt x="56478" y="12571"/>
                </a:cubicBezTo>
                <a:cubicBezTo>
                  <a:pt x="56444" y="12290"/>
                  <a:pt x="56358" y="12017"/>
                  <a:pt x="56230" y="11770"/>
                </a:cubicBezTo>
                <a:cubicBezTo>
                  <a:pt x="56080" y="11528"/>
                  <a:pt x="55832" y="11343"/>
                  <a:pt x="55566" y="11343"/>
                </a:cubicBezTo>
                <a:cubicBezTo>
                  <a:pt x="55560" y="11343"/>
                  <a:pt x="55554" y="11343"/>
                  <a:pt x="55548" y="11343"/>
                </a:cubicBezTo>
                <a:cubicBezTo>
                  <a:pt x="55130" y="11352"/>
                  <a:pt x="54857" y="11778"/>
                  <a:pt x="54661" y="12145"/>
                </a:cubicBezTo>
                <a:cubicBezTo>
                  <a:pt x="53057" y="15301"/>
                  <a:pt x="51931" y="18670"/>
                  <a:pt x="51308" y="22151"/>
                </a:cubicBezTo>
                <a:cubicBezTo>
                  <a:pt x="50959" y="18969"/>
                  <a:pt x="50063" y="15881"/>
                  <a:pt x="48647" y="13006"/>
                </a:cubicBezTo>
                <a:cubicBezTo>
                  <a:pt x="48496" y="12713"/>
                  <a:pt x="48250" y="12360"/>
                  <a:pt x="47928" y="12360"/>
                </a:cubicBezTo>
                <a:cubicBezTo>
                  <a:pt x="47904" y="12360"/>
                  <a:pt x="47879" y="12362"/>
                  <a:pt x="47854" y="12367"/>
                </a:cubicBezTo>
                <a:cubicBezTo>
                  <a:pt x="47547" y="12418"/>
                  <a:pt x="47393" y="12776"/>
                  <a:pt x="47299" y="13075"/>
                </a:cubicBezTo>
                <a:cubicBezTo>
                  <a:pt x="46711" y="15088"/>
                  <a:pt x="46173" y="17169"/>
                  <a:pt x="46071" y="19259"/>
                </a:cubicBezTo>
                <a:cubicBezTo>
                  <a:pt x="45269" y="17178"/>
                  <a:pt x="44058" y="15284"/>
                  <a:pt x="42505" y="13680"/>
                </a:cubicBezTo>
                <a:cubicBezTo>
                  <a:pt x="42300" y="13475"/>
                  <a:pt x="42039" y="13251"/>
                  <a:pt x="41759" y="13251"/>
                </a:cubicBezTo>
                <a:cubicBezTo>
                  <a:pt x="41712" y="13251"/>
                  <a:pt x="41665" y="13258"/>
                  <a:pt x="41618" y="13271"/>
                </a:cubicBezTo>
                <a:cubicBezTo>
                  <a:pt x="41260" y="13373"/>
                  <a:pt x="41141" y="13808"/>
                  <a:pt x="41089" y="14175"/>
                </a:cubicBezTo>
                <a:cubicBezTo>
                  <a:pt x="40936" y="15275"/>
                  <a:pt x="40944" y="16384"/>
                  <a:pt x="40979" y="17502"/>
                </a:cubicBezTo>
                <a:cubicBezTo>
                  <a:pt x="39989" y="18525"/>
                  <a:pt x="39179" y="19720"/>
                  <a:pt x="38599" y="21016"/>
                </a:cubicBezTo>
                <a:cubicBezTo>
                  <a:pt x="38462" y="20274"/>
                  <a:pt x="38317" y="19617"/>
                  <a:pt x="38181" y="18867"/>
                </a:cubicBezTo>
                <a:cubicBezTo>
                  <a:pt x="38863" y="18193"/>
                  <a:pt x="39298" y="17306"/>
                  <a:pt x="39409" y="16350"/>
                </a:cubicBezTo>
                <a:cubicBezTo>
                  <a:pt x="39435" y="16128"/>
                  <a:pt x="39426" y="15864"/>
                  <a:pt x="39264" y="15719"/>
                </a:cubicBezTo>
                <a:cubicBezTo>
                  <a:pt x="39157" y="15624"/>
                  <a:pt x="39016" y="15595"/>
                  <a:pt x="38872" y="15595"/>
                </a:cubicBezTo>
                <a:cubicBezTo>
                  <a:pt x="38809" y="15595"/>
                  <a:pt x="38746" y="15600"/>
                  <a:pt x="38684" y="15608"/>
                </a:cubicBezTo>
                <a:cubicBezTo>
                  <a:pt x="38112" y="15668"/>
                  <a:pt x="37515" y="15753"/>
                  <a:pt x="37004" y="16018"/>
                </a:cubicBezTo>
                <a:cubicBezTo>
                  <a:pt x="36603" y="15165"/>
                  <a:pt x="36202" y="14311"/>
                  <a:pt x="35809" y="13458"/>
                </a:cubicBezTo>
                <a:cubicBezTo>
                  <a:pt x="35733" y="13288"/>
                  <a:pt x="35639" y="13134"/>
                  <a:pt x="35528" y="12989"/>
                </a:cubicBezTo>
                <a:cubicBezTo>
                  <a:pt x="35414" y="12859"/>
                  <a:pt x="35246" y="12775"/>
                  <a:pt x="35067" y="12775"/>
                </a:cubicBezTo>
                <a:cubicBezTo>
                  <a:pt x="35059" y="12775"/>
                  <a:pt x="35050" y="12776"/>
                  <a:pt x="35042" y="12776"/>
                </a:cubicBezTo>
                <a:cubicBezTo>
                  <a:pt x="34683" y="12810"/>
                  <a:pt x="34513" y="13220"/>
                  <a:pt x="34427" y="13569"/>
                </a:cubicBezTo>
                <a:cubicBezTo>
                  <a:pt x="34223" y="14457"/>
                  <a:pt x="34086" y="15361"/>
                  <a:pt x="34035" y="16273"/>
                </a:cubicBezTo>
                <a:cubicBezTo>
                  <a:pt x="33702" y="15779"/>
                  <a:pt x="33336" y="15301"/>
                  <a:pt x="32926" y="14866"/>
                </a:cubicBezTo>
                <a:cubicBezTo>
                  <a:pt x="33574" y="12819"/>
                  <a:pt x="34172" y="10763"/>
                  <a:pt x="34726" y="8682"/>
                </a:cubicBezTo>
                <a:cubicBezTo>
                  <a:pt x="34794" y="8494"/>
                  <a:pt x="34820" y="8281"/>
                  <a:pt x="34794" y="8076"/>
                </a:cubicBezTo>
                <a:cubicBezTo>
                  <a:pt x="34760" y="7871"/>
                  <a:pt x="34598" y="7684"/>
                  <a:pt x="34393" y="7675"/>
                </a:cubicBezTo>
                <a:cubicBezTo>
                  <a:pt x="34389" y="7675"/>
                  <a:pt x="34384" y="7675"/>
                  <a:pt x="34379" y="7675"/>
                </a:cubicBezTo>
                <a:cubicBezTo>
                  <a:pt x="34156" y="7675"/>
                  <a:pt x="33990" y="7875"/>
                  <a:pt x="33856" y="8059"/>
                </a:cubicBezTo>
                <a:cubicBezTo>
                  <a:pt x="32730" y="9663"/>
                  <a:pt x="31740" y="11360"/>
                  <a:pt x="30777" y="13066"/>
                </a:cubicBezTo>
                <a:cubicBezTo>
                  <a:pt x="30260" y="12144"/>
                  <a:pt x="29284" y="11592"/>
                  <a:pt x="28252" y="11592"/>
                </a:cubicBezTo>
                <a:cubicBezTo>
                  <a:pt x="28091" y="11592"/>
                  <a:pt x="27928" y="11605"/>
                  <a:pt x="27765" y="11633"/>
                </a:cubicBezTo>
                <a:cubicBezTo>
                  <a:pt x="27330" y="10021"/>
                  <a:pt x="26742" y="8451"/>
                  <a:pt x="26008" y="6959"/>
                </a:cubicBezTo>
                <a:cubicBezTo>
                  <a:pt x="25889" y="6677"/>
                  <a:pt x="25718" y="6421"/>
                  <a:pt x="25514" y="6199"/>
                </a:cubicBezTo>
                <a:cubicBezTo>
                  <a:pt x="25334" y="6034"/>
                  <a:pt x="25100" y="5913"/>
                  <a:pt x="24859" y="5913"/>
                </a:cubicBezTo>
                <a:cubicBezTo>
                  <a:pt x="24801" y="5913"/>
                  <a:pt x="24744" y="5920"/>
                  <a:pt x="24686" y="5935"/>
                </a:cubicBezTo>
                <a:cubicBezTo>
                  <a:pt x="24166" y="6054"/>
                  <a:pt x="23987" y="6694"/>
                  <a:pt x="23910" y="7214"/>
                </a:cubicBezTo>
                <a:cubicBezTo>
                  <a:pt x="23552" y="9560"/>
                  <a:pt x="23338" y="11761"/>
                  <a:pt x="23449" y="14124"/>
                </a:cubicBezTo>
                <a:cubicBezTo>
                  <a:pt x="22323" y="14329"/>
                  <a:pt x="21240" y="14934"/>
                  <a:pt x="20549" y="15847"/>
                </a:cubicBezTo>
                <a:cubicBezTo>
                  <a:pt x="21359" y="12896"/>
                  <a:pt x="21419" y="9791"/>
                  <a:pt x="20720" y="6814"/>
                </a:cubicBezTo>
                <a:cubicBezTo>
                  <a:pt x="20617" y="6379"/>
                  <a:pt x="20404" y="5858"/>
                  <a:pt x="19960" y="5824"/>
                </a:cubicBezTo>
                <a:cubicBezTo>
                  <a:pt x="19945" y="5823"/>
                  <a:pt x="19929" y="5822"/>
                  <a:pt x="19914" y="5822"/>
                </a:cubicBezTo>
                <a:cubicBezTo>
                  <a:pt x="19610" y="5822"/>
                  <a:pt x="19353" y="6057"/>
                  <a:pt x="19150" y="6285"/>
                </a:cubicBezTo>
                <a:cubicBezTo>
                  <a:pt x="18340" y="7180"/>
                  <a:pt x="17538" y="8025"/>
                  <a:pt x="17043" y="9125"/>
                </a:cubicBezTo>
                <a:cubicBezTo>
                  <a:pt x="16932" y="8093"/>
                  <a:pt x="16625" y="7087"/>
                  <a:pt x="16130" y="6165"/>
                </a:cubicBezTo>
                <a:cubicBezTo>
                  <a:pt x="15815" y="5585"/>
                  <a:pt x="15405" y="5022"/>
                  <a:pt x="14808" y="4741"/>
                </a:cubicBezTo>
                <a:cubicBezTo>
                  <a:pt x="14530" y="4611"/>
                  <a:pt x="14228" y="4553"/>
                  <a:pt x="13923" y="4553"/>
                </a:cubicBezTo>
                <a:cubicBezTo>
                  <a:pt x="13387" y="4553"/>
                  <a:pt x="12839" y="4731"/>
                  <a:pt x="12377" y="5014"/>
                </a:cubicBezTo>
                <a:cubicBezTo>
                  <a:pt x="11652" y="5457"/>
                  <a:pt x="10910" y="5961"/>
                  <a:pt x="10364" y="6617"/>
                </a:cubicBezTo>
                <a:cubicBezTo>
                  <a:pt x="10296" y="6285"/>
                  <a:pt x="10168" y="5969"/>
                  <a:pt x="10006" y="5679"/>
                </a:cubicBezTo>
                <a:cubicBezTo>
                  <a:pt x="9818" y="5389"/>
                  <a:pt x="9537" y="5159"/>
                  <a:pt x="9196" y="5125"/>
                </a:cubicBezTo>
                <a:cubicBezTo>
                  <a:pt x="9166" y="5121"/>
                  <a:pt x="9136" y="5120"/>
                  <a:pt x="9106" y="5120"/>
                </a:cubicBezTo>
                <a:cubicBezTo>
                  <a:pt x="8754" y="5120"/>
                  <a:pt x="8418" y="5345"/>
                  <a:pt x="8206" y="5636"/>
                </a:cubicBezTo>
                <a:cubicBezTo>
                  <a:pt x="7976" y="5961"/>
                  <a:pt x="7797" y="6327"/>
                  <a:pt x="7686" y="6711"/>
                </a:cubicBezTo>
                <a:cubicBezTo>
                  <a:pt x="7643" y="6131"/>
                  <a:pt x="7532" y="5560"/>
                  <a:pt x="7336" y="5014"/>
                </a:cubicBezTo>
                <a:cubicBezTo>
                  <a:pt x="7225" y="4698"/>
                  <a:pt x="7046" y="4348"/>
                  <a:pt x="6722" y="4289"/>
                </a:cubicBezTo>
                <a:cubicBezTo>
                  <a:pt x="6682" y="4280"/>
                  <a:pt x="6643" y="4276"/>
                  <a:pt x="6604" y="4276"/>
                </a:cubicBezTo>
                <a:cubicBezTo>
                  <a:pt x="6414" y="4276"/>
                  <a:pt x="6228" y="4370"/>
                  <a:pt x="6065" y="4476"/>
                </a:cubicBezTo>
                <a:cubicBezTo>
                  <a:pt x="5493" y="4852"/>
                  <a:pt x="5024" y="5312"/>
                  <a:pt x="4777" y="5952"/>
                </a:cubicBezTo>
                <a:cubicBezTo>
                  <a:pt x="4973" y="4365"/>
                  <a:pt x="5067" y="2770"/>
                  <a:pt x="5067" y="1175"/>
                </a:cubicBezTo>
                <a:cubicBezTo>
                  <a:pt x="5067" y="808"/>
                  <a:pt x="5041" y="407"/>
                  <a:pt x="4768" y="169"/>
                </a:cubicBezTo>
                <a:cubicBezTo>
                  <a:pt x="4624" y="57"/>
                  <a:pt x="4446" y="0"/>
                  <a:pt x="4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1" name="Google Shape;5581;p120"/>
          <p:cNvSpPr txBox="1">
            <a:spLocks noGrp="1"/>
          </p:cNvSpPr>
          <p:nvPr>
            <p:ph type="title"/>
          </p:nvPr>
        </p:nvSpPr>
        <p:spPr>
          <a:xfrm>
            <a:off x="2293275" y="3095575"/>
            <a:ext cx="6142500" cy="638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400000000000000" pitchFamily="2" charset="-78"/>
              </a:rPr>
              <a:t>نگرانی حفاظت</a:t>
            </a:r>
            <a:endParaRPr dirty="0">
              <a:cs typeface="B Nazanin" panose="00000400000000000000" pitchFamily="2" charset="-78"/>
            </a:endParaRPr>
          </a:p>
        </p:txBody>
      </p:sp>
      <p:sp>
        <p:nvSpPr>
          <p:cNvPr id="5582" name="Google Shape;5582;p120"/>
          <p:cNvSpPr txBox="1">
            <a:spLocks noGrp="1"/>
          </p:cNvSpPr>
          <p:nvPr>
            <p:ph type="subTitle" idx="1"/>
          </p:nvPr>
        </p:nvSpPr>
        <p:spPr>
          <a:xfrm>
            <a:off x="2293325" y="3657600"/>
            <a:ext cx="6142500" cy="942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b="1"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grpSp>
        <p:nvGrpSpPr>
          <p:cNvPr id="5583" name="Google Shape;5583;p120"/>
          <p:cNvGrpSpPr/>
          <p:nvPr/>
        </p:nvGrpSpPr>
        <p:grpSpPr>
          <a:xfrm rot="3337067" flipH="1">
            <a:off x="-394382" y="2217859"/>
            <a:ext cx="1580637" cy="2303544"/>
            <a:chOff x="4572000" y="5120400"/>
            <a:chExt cx="1490156" cy="2171565"/>
          </a:xfrm>
        </p:grpSpPr>
        <p:sp>
          <p:nvSpPr>
            <p:cNvPr id="5584" name="Google Shape;5584;p120"/>
            <p:cNvSpPr/>
            <p:nvPr/>
          </p:nvSpPr>
          <p:spPr>
            <a:xfrm>
              <a:off x="5107578" y="5120400"/>
              <a:ext cx="954577" cy="2150046"/>
            </a:xfrm>
            <a:custGeom>
              <a:avLst/>
              <a:gdLst/>
              <a:ahLst/>
              <a:cxnLst/>
              <a:rect l="l" t="t" r="r" b="b"/>
              <a:pathLst>
                <a:path w="7541" h="16985" extrusionOk="0">
                  <a:moveTo>
                    <a:pt x="5443" y="0"/>
                  </a:moveTo>
                  <a:cubicBezTo>
                    <a:pt x="5443" y="0"/>
                    <a:pt x="3267" y="4121"/>
                    <a:pt x="3319" y="4999"/>
                  </a:cubicBezTo>
                  <a:cubicBezTo>
                    <a:pt x="3370" y="5878"/>
                    <a:pt x="3566" y="7405"/>
                    <a:pt x="3302" y="7959"/>
                  </a:cubicBezTo>
                  <a:cubicBezTo>
                    <a:pt x="3029" y="8514"/>
                    <a:pt x="2261" y="8931"/>
                    <a:pt x="2338" y="10040"/>
                  </a:cubicBezTo>
                  <a:cubicBezTo>
                    <a:pt x="2414" y="11141"/>
                    <a:pt x="2031" y="12429"/>
                    <a:pt x="1578" y="12924"/>
                  </a:cubicBezTo>
                  <a:cubicBezTo>
                    <a:pt x="1126" y="13427"/>
                    <a:pt x="0" y="15116"/>
                    <a:pt x="504" y="16097"/>
                  </a:cubicBezTo>
                  <a:cubicBezTo>
                    <a:pt x="765" y="16614"/>
                    <a:pt x="1285" y="16985"/>
                    <a:pt x="1951" y="16985"/>
                  </a:cubicBezTo>
                  <a:cubicBezTo>
                    <a:pt x="2547" y="16985"/>
                    <a:pt x="3260" y="16688"/>
                    <a:pt x="4010" y="15935"/>
                  </a:cubicBezTo>
                  <a:cubicBezTo>
                    <a:pt x="4521" y="15414"/>
                    <a:pt x="5562" y="14442"/>
                    <a:pt x="5673" y="12779"/>
                  </a:cubicBezTo>
                  <a:cubicBezTo>
                    <a:pt x="5792" y="11124"/>
                    <a:pt x="6244" y="11260"/>
                    <a:pt x="6406" y="10305"/>
                  </a:cubicBezTo>
                  <a:cubicBezTo>
                    <a:pt x="6569" y="9349"/>
                    <a:pt x="6193" y="8966"/>
                    <a:pt x="6569" y="8206"/>
                  </a:cubicBezTo>
                  <a:cubicBezTo>
                    <a:pt x="6952" y="7456"/>
                    <a:pt x="7541" y="6381"/>
                    <a:pt x="6824" y="4334"/>
                  </a:cubicBezTo>
                  <a:cubicBezTo>
                    <a:pt x="6116" y="2295"/>
                    <a:pt x="5443" y="0"/>
                    <a:pt x="5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5" name="Google Shape;5585;p120"/>
            <p:cNvSpPr/>
            <p:nvPr/>
          </p:nvSpPr>
          <p:spPr>
            <a:xfrm>
              <a:off x="5364545" y="5180146"/>
              <a:ext cx="538999" cy="2090178"/>
            </a:xfrm>
            <a:custGeom>
              <a:avLst/>
              <a:gdLst/>
              <a:ahLst/>
              <a:cxnLst/>
              <a:rect l="l" t="t" r="r" b="b"/>
              <a:pathLst>
                <a:path w="4258" h="16984" fill="none" extrusionOk="0">
                  <a:moveTo>
                    <a:pt x="1" y="16984"/>
                  </a:moveTo>
                  <a:cubicBezTo>
                    <a:pt x="1" y="16984"/>
                    <a:pt x="4257" y="9384"/>
                    <a:pt x="3413"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6" name="Google Shape;5586;p120"/>
            <p:cNvSpPr/>
            <p:nvPr/>
          </p:nvSpPr>
          <p:spPr>
            <a:xfrm>
              <a:off x="5636332" y="5485334"/>
              <a:ext cx="312285" cy="298108"/>
            </a:xfrm>
            <a:custGeom>
              <a:avLst/>
              <a:gdLst/>
              <a:ahLst/>
              <a:cxnLst/>
              <a:rect l="l" t="t" r="r" b="b"/>
              <a:pathLst>
                <a:path w="2798" h="2355" fill="none" extrusionOk="0">
                  <a:moveTo>
                    <a:pt x="2798" y="1451"/>
                  </a:moveTo>
                  <a:cubicBezTo>
                    <a:pt x="2798" y="1451"/>
                    <a:pt x="1774" y="2091"/>
                    <a:pt x="1391" y="2355"/>
                  </a:cubicBezTo>
                  <a:cubicBezTo>
                    <a:pt x="1007" y="1528"/>
                    <a:pt x="538" y="734"/>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7" name="Google Shape;5587;p120"/>
            <p:cNvSpPr/>
            <p:nvPr/>
          </p:nvSpPr>
          <p:spPr>
            <a:xfrm rot="-742207">
              <a:off x="5721255" y="6041511"/>
              <a:ext cx="250636" cy="151271"/>
            </a:xfrm>
            <a:custGeom>
              <a:avLst/>
              <a:gdLst/>
              <a:ahLst/>
              <a:cxnLst/>
              <a:rect l="l" t="t" r="r" b="b"/>
              <a:pathLst>
                <a:path w="1980" h="1195" fill="none" extrusionOk="0">
                  <a:moveTo>
                    <a:pt x="1980" y="0"/>
                  </a:moveTo>
                  <a:cubicBezTo>
                    <a:pt x="1980" y="0"/>
                    <a:pt x="785" y="1058"/>
                    <a:pt x="1" y="1194"/>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8" name="Google Shape;5588;p120"/>
            <p:cNvSpPr/>
            <p:nvPr/>
          </p:nvSpPr>
          <p:spPr>
            <a:xfrm rot="-78">
              <a:off x="5560133" y="5755036"/>
              <a:ext cx="201139" cy="298108"/>
            </a:xfrm>
            <a:custGeom>
              <a:avLst/>
              <a:gdLst/>
              <a:ahLst/>
              <a:cxnLst/>
              <a:rect l="l" t="t" r="r" b="b"/>
              <a:pathLst>
                <a:path w="1827" h="2355" fill="none" extrusionOk="0">
                  <a:moveTo>
                    <a:pt x="1826" y="2354"/>
                  </a:moveTo>
                  <a:cubicBezTo>
                    <a:pt x="1826" y="2354"/>
                    <a:pt x="555" y="1007"/>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9" name="Google Shape;5589;p120"/>
            <p:cNvSpPr/>
            <p:nvPr/>
          </p:nvSpPr>
          <p:spPr>
            <a:xfrm>
              <a:off x="5492793" y="6201868"/>
              <a:ext cx="172915" cy="317602"/>
            </a:xfrm>
            <a:custGeom>
              <a:avLst/>
              <a:gdLst/>
              <a:ahLst/>
              <a:cxnLst/>
              <a:rect l="l" t="t" r="r" b="b"/>
              <a:pathLst>
                <a:path w="1366" h="2509" fill="none" extrusionOk="0">
                  <a:moveTo>
                    <a:pt x="1365" y="2508"/>
                  </a:moveTo>
                  <a:cubicBezTo>
                    <a:pt x="1365" y="2508"/>
                    <a:pt x="265" y="1289"/>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0" name="Google Shape;5590;p120"/>
            <p:cNvSpPr/>
            <p:nvPr/>
          </p:nvSpPr>
          <p:spPr>
            <a:xfrm>
              <a:off x="5649062" y="6424725"/>
              <a:ext cx="227536" cy="154569"/>
            </a:xfrm>
            <a:custGeom>
              <a:avLst/>
              <a:gdLst/>
              <a:ahLst/>
              <a:cxnLst/>
              <a:rect l="l" t="t" r="r" b="b"/>
              <a:pathLst>
                <a:path w="2210" h="1221" fill="none" extrusionOk="0">
                  <a:moveTo>
                    <a:pt x="0" y="1221"/>
                  </a:moveTo>
                  <a:cubicBezTo>
                    <a:pt x="0" y="1221"/>
                    <a:pt x="1288" y="658"/>
                    <a:pt x="2209"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1" name="Google Shape;5591;p120"/>
            <p:cNvSpPr/>
            <p:nvPr/>
          </p:nvSpPr>
          <p:spPr>
            <a:xfrm>
              <a:off x="5402529" y="6612691"/>
              <a:ext cx="123028" cy="298108"/>
            </a:xfrm>
            <a:custGeom>
              <a:avLst/>
              <a:gdLst/>
              <a:ahLst/>
              <a:cxnLst/>
              <a:rect l="l" t="t" r="r" b="b"/>
              <a:pathLst>
                <a:path w="1170" h="2355" fill="none" extrusionOk="0">
                  <a:moveTo>
                    <a:pt x="1170" y="2354"/>
                  </a:moveTo>
                  <a:cubicBezTo>
                    <a:pt x="1170" y="2354"/>
                    <a:pt x="214" y="1049"/>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2" name="Google Shape;5592;p120"/>
            <p:cNvSpPr/>
            <p:nvPr/>
          </p:nvSpPr>
          <p:spPr>
            <a:xfrm rot="81">
              <a:off x="5488723" y="6788655"/>
              <a:ext cx="278650" cy="213929"/>
            </a:xfrm>
            <a:custGeom>
              <a:avLst/>
              <a:gdLst/>
              <a:ahLst/>
              <a:cxnLst/>
              <a:rect l="l" t="t" r="r" b="b"/>
              <a:pathLst>
                <a:path w="2620" h="1690" fill="none" extrusionOk="0">
                  <a:moveTo>
                    <a:pt x="1" y="1689"/>
                  </a:moveTo>
                  <a:cubicBezTo>
                    <a:pt x="1" y="1689"/>
                    <a:pt x="1715" y="922"/>
                    <a:pt x="2619"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3" name="Google Shape;5593;p120"/>
            <p:cNvSpPr/>
            <p:nvPr/>
          </p:nvSpPr>
          <p:spPr>
            <a:xfrm>
              <a:off x="4572000" y="5288884"/>
              <a:ext cx="660900" cy="2003081"/>
            </a:xfrm>
            <a:custGeom>
              <a:avLst/>
              <a:gdLst/>
              <a:ahLst/>
              <a:cxnLst/>
              <a:rect l="l" t="t" r="r" b="b"/>
              <a:pathLst>
                <a:path w="5221" h="15824" extrusionOk="0">
                  <a:moveTo>
                    <a:pt x="3191" y="0"/>
                  </a:moveTo>
                  <a:cubicBezTo>
                    <a:pt x="3191" y="0"/>
                    <a:pt x="2423" y="2508"/>
                    <a:pt x="2116" y="3131"/>
                  </a:cubicBezTo>
                  <a:cubicBezTo>
                    <a:pt x="1800" y="3753"/>
                    <a:pt x="785" y="5204"/>
                    <a:pt x="1050" y="6150"/>
                  </a:cubicBezTo>
                  <a:cubicBezTo>
                    <a:pt x="1306" y="7097"/>
                    <a:pt x="1570" y="9102"/>
                    <a:pt x="1178" y="9801"/>
                  </a:cubicBezTo>
                  <a:cubicBezTo>
                    <a:pt x="777" y="10501"/>
                    <a:pt x="0" y="12625"/>
                    <a:pt x="256" y="13333"/>
                  </a:cubicBezTo>
                  <a:cubicBezTo>
                    <a:pt x="504" y="14032"/>
                    <a:pt x="2739" y="15823"/>
                    <a:pt x="2739" y="15823"/>
                  </a:cubicBezTo>
                  <a:cubicBezTo>
                    <a:pt x="3268" y="15499"/>
                    <a:pt x="4351" y="13887"/>
                    <a:pt x="4393" y="12821"/>
                  </a:cubicBezTo>
                  <a:cubicBezTo>
                    <a:pt x="4428" y="11763"/>
                    <a:pt x="4155" y="10509"/>
                    <a:pt x="4274" y="9869"/>
                  </a:cubicBezTo>
                  <a:cubicBezTo>
                    <a:pt x="4402" y="9238"/>
                    <a:pt x="5221" y="7737"/>
                    <a:pt x="4811" y="6483"/>
                  </a:cubicBezTo>
                  <a:cubicBezTo>
                    <a:pt x="4393" y="5229"/>
                    <a:pt x="4146" y="3958"/>
                    <a:pt x="4146" y="3250"/>
                  </a:cubicBezTo>
                  <a:cubicBezTo>
                    <a:pt x="4155" y="2534"/>
                    <a:pt x="3779" y="1331"/>
                    <a:pt x="3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4" name="Google Shape;5594;p120"/>
            <p:cNvSpPr/>
            <p:nvPr/>
          </p:nvSpPr>
          <p:spPr>
            <a:xfrm>
              <a:off x="4878715" y="5372136"/>
              <a:ext cx="151269" cy="1886417"/>
            </a:xfrm>
            <a:custGeom>
              <a:avLst/>
              <a:gdLst/>
              <a:ahLst/>
              <a:cxnLst/>
              <a:rect l="l" t="t" r="r" b="b"/>
              <a:pathLst>
                <a:path w="1195" h="15560" fill="none" extrusionOk="0">
                  <a:moveTo>
                    <a:pt x="0" y="15559"/>
                  </a:moveTo>
                  <a:cubicBezTo>
                    <a:pt x="0" y="15559"/>
                    <a:pt x="1194" y="8001"/>
                    <a:pt x="921" y="5366"/>
                  </a:cubicBezTo>
                  <a:cubicBezTo>
                    <a:pt x="759" y="3583"/>
                    <a:pt x="708" y="1792"/>
                    <a:pt x="768"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5" name="Google Shape;5595;p120"/>
            <p:cNvSpPr/>
            <p:nvPr/>
          </p:nvSpPr>
          <p:spPr>
            <a:xfrm rot="106">
              <a:off x="4945620" y="6642399"/>
              <a:ext cx="117212" cy="158867"/>
            </a:xfrm>
            <a:custGeom>
              <a:avLst/>
              <a:gdLst/>
              <a:ahLst/>
              <a:cxnLst/>
              <a:rect l="l" t="t" r="r" b="b"/>
              <a:pathLst>
                <a:path w="1451" h="1255" fill="none" extrusionOk="0">
                  <a:moveTo>
                    <a:pt x="1450" y="0"/>
                  </a:moveTo>
                  <a:lnTo>
                    <a:pt x="0" y="1254"/>
                  </a:ln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6" name="Google Shape;5596;p120"/>
            <p:cNvSpPr/>
            <p:nvPr/>
          </p:nvSpPr>
          <p:spPr>
            <a:xfrm>
              <a:off x="4779302" y="6432314"/>
              <a:ext cx="173967" cy="271145"/>
            </a:xfrm>
            <a:custGeom>
              <a:avLst/>
              <a:gdLst/>
              <a:ahLst/>
              <a:cxnLst/>
              <a:rect l="l" t="t" r="r" b="b"/>
              <a:pathLst>
                <a:path w="1656" h="2142" fill="none" extrusionOk="0">
                  <a:moveTo>
                    <a:pt x="1656" y="2142"/>
                  </a:moveTo>
                  <a:cubicBezTo>
                    <a:pt x="1656" y="2142"/>
                    <a:pt x="214" y="564"/>
                    <a:pt x="1"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7" name="Google Shape;5597;p120"/>
            <p:cNvSpPr/>
            <p:nvPr/>
          </p:nvSpPr>
          <p:spPr>
            <a:xfrm rot="249">
              <a:off x="4988840" y="6146241"/>
              <a:ext cx="164433" cy="198738"/>
            </a:xfrm>
            <a:custGeom>
              <a:avLst/>
              <a:gdLst/>
              <a:ahLst/>
              <a:cxnLst/>
              <a:rect l="l" t="t" r="r" b="b"/>
              <a:pathLst>
                <a:path w="1587" h="1570" fill="none" extrusionOk="0">
                  <a:moveTo>
                    <a:pt x="0" y="1570"/>
                  </a:moveTo>
                  <a:cubicBezTo>
                    <a:pt x="0" y="1570"/>
                    <a:pt x="1228" y="606"/>
                    <a:pt x="1587"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8" name="Google Shape;5598;p120"/>
            <p:cNvSpPr/>
            <p:nvPr/>
          </p:nvSpPr>
          <p:spPr>
            <a:xfrm rot="-84">
              <a:off x="4801036" y="5840664"/>
              <a:ext cx="195398" cy="372540"/>
            </a:xfrm>
            <a:custGeom>
              <a:avLst/>
              <a:gdLst/>
              <a:ahLst/>
              <a:cxnLst/>
              <a:rect l="l" t="t" r="r" b="b"/>
              <a:pathLst>
                <a:path w="1920" h="2943" fill="none" extrusionOk="0">
                  <a:moveTo>
                    <a:pt x="1920" y="2943"/>
                  </a:moveTo>
                  <a:cubicBezTo>
                    <a:pt x="1920" y="2943"/>
                    <a:pt x="197" y="1186"/>
                    <a:pt x="1" y="0"/>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9" name="Google Shape;5599;p120"/>
            <p:cNvSpPr/>
            <p:nvPr/>
          </p:nvSpPr>
          <p:spPr>
            <a:xfrm rot="-188">
              <a:off x="4992007" y="5797368"/>
              <a:ext cx="82008" cy="144822"/>
            </a:xfrm>
            <a:custGeom>
              <a:avLst/>
              <a:gdLst/>
              <a:ahLst/>
              <a:cxnLst/>
              <a:rect l="l" t="t" r="r" b="b"/>
              <a:pathLst>
                <a:path w="897" h="1144" fill="none" extrusionOk="0">
                  <a:moveTo>
                    <a:pt x="1" y="1144"/>
                  </a:moveTo>
                  <a:cubicBezTo>
                    <a:pt x="1" y="1144"/>
                    <a:pt x="709" y="453"/>
                    <a:pt x="896"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0" name="Google Shape;5600;p120"/>
            <p:cNvSpPr/>
            <p:nvPr/>
          </p:nvSpPr>
          <p:spPr>
            <a:xfrm>
              <a:off x="4900349" y="5574926"/>
              <a:ext cx="75698" cy="123294"/>
            </a:xfrm>
            <a:custGeom>
              <a:avLst/>
              <a:gdLst/>
              <a:ahLst/>
              <a:cxnLst/>
              <a:rect l="l" t="t" r="r" b="b"/>
              <a:pathLst>
                <a:path w="598" h="974" fill="none" extrusionOk="0">
                  <a:moveTo>
                    <a:pt x="597" y="973"/>
                  </a:moveTo>
                  <a:cubicBezTo>
                    <a:pt x="597" y="973"/>
                    <a:pt x="94" y="351"/>
                    <a:pt x="0" y="1"/>
                  </a:cubicBezTo>
                </a:path>
              </a:pathLst>
            </a:custGeom>
            <a:noFill/>
            <a:ln w="19050" cap="flat" cmpd="sng">
              <a:solidFill>
                <a:schemeClr val="dk1"/>
              </a:solidFill>
              <a:prstDash val="solid"/>
              <a:miter lim="85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601" name="Google Shape;5601;p120"/>
          <p:cNvGrpSpPr/>
          <p:nvPr/>
        </p:nvGrpSpPr>
        <p:grpSpPr>
          <a:xfrm rot="-2388593" flipH="1">
            <a:off x="3510398" y="4716464"/>
            <a:ext cx="494404" cy="365727"/>
            <a:chOff x="830525" y="3091250"/>
            <a:chExt cx="484300" cy="358275"/>
          </a:xfrm>
        </p:grpSpPr>
        <p:sp>
          <p:nvSpPr>
            <p:cNvPr id="5602" name="Google Shape;5602;p12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3" name="Google Shape;5603;p12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4" name="Google Shape;5604;p12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5" name="Google Shape;5605;p12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606" name="Google Shape;5606;p120"/>
          <p:cNvGrpSpPr/>
          <p:nvPr/>
        </p:nvGrpSpPr>
        <p:grpSpPr>
          <a:xfrm rot="2388593">
            <a:off x="5139198" y="4716464"/>
            <a:ext cx="494404" cy="365727"/>
            <a:chOff x="830525" y="3091250"/>
            <a:chExt cx="484300" cy="358275"/>
          </a:xfrm>
        </p:grpSpPr>
        <p:sp>
          <p:nvSpPr>
            <p:cNvPr id="5607" name="Google Shape;5607;p12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8" name="Google Shape;5608;p12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9" name="Google Shape;5609;p12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0" name="Google Shape;5610;p12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611" name="Google Shape;5611;p120">
            <a:hlinkClick r:id="rId4"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4</a:t>
            </a:r>
            <a:endParaRPr sz="1000" b="1">
              <a:solidFill>
                <a:schemeClr val="dk1"/>
              </a:solidFill>
              <a:latin typeface="Gorditas"/>
              <a:ea typeface="Gorditas"/>
              <a:cs typeface="B Nazanin" panose="00000400000000000000" pitchFamily="2" charset="-78"/>
              <a:sym typeface="Gorditas"/>
            </a:endParaRPr>
          </a:p>
        </p:txBody>
      </p:sp>
      <p:sp>
        <p:nvSpPr>
          <p:cNvPr id="5612" name="Google Shape;5612;p120">
            <a:hlinkClick r:id="rId5"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5613" name="Google Shape;5613;p120">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4" name="Google Shape;5614;p120">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05"/>
        <p:cNvGrpSpPr/>
        <p:nvPr/>
      </p:nvGrpSpPr>
      <p:grpSpPr>
        <a:xfrm>
          <a:off x="0" y="0"/>
          <a:ext cx="0" cy="0"/>
          <a:chOff x="0" y="0"/>
          <a:chExt cx="0" cy="0"/>
        </a:xfrm>
      </p:grpSpPr>
      <p:sp>
        <p:nvSpPr>
          <p:cNvPr id="2106" name="Google Shape;2106;p67"/>
          <p:cNvSpPr txBox="1">
            <a:spLocks noGrp="1"/>
          </p:cNvSpPr>
          <p:nvPr>
            <p:ph type="title"/>
          </p:nvPr>
        </p:nvSpPr>
        <p:spPr>
          <a:xfrm>
            <a:off x="3372150" y="1755000"/>
            <a:ext cx="3928500" cy="666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fa-IR" dirty="0">
                <a:cs typeface="B Nazanin" panose="00000400000000000000" pitchFamily="2" charset="-78"/>
              </a:rPr>
              <a:t>معرفی</a:t>
            </a:r>
            <a:endParaRPr dirty="0">
              <a:cs typeface="B Nazanin" panose="00000400000000000000" pitchFamily="2" charset="-78"/>
            </a:endParaRPr>
          </a:p>
        </p:txBody>
      </p:sp>
      <p:sp>
        <p:nvSpPr>
          <p:cNvPr id="2107" name="Google Shape;2107;p67"/>
          <p:cNvSpPr txBox="1">
            <a:spLocks noGrp="1"/>
          </p:cNvSpPr>
          <p:nvPr>
            <p:ph type="body" idx="1"/>
          </p:nvPr>
        </p:nvSpPr>
        <p:spPr>
          <a:xfrm>
            <a:off x="2695550" y="2421400"/>
            <a:ext cx="4605300" cy="1333200"/>
          </a:xfrm>
          <a:prstGeom prst="rect">
            <a:avLst/>
          </a:prstGeom>
        </p:spPr>
        <p:txBody>
          <a:bodyPr spcFirstLastPara="1" wrap="square" lIns="91425" tIns="91425" rIns="91425" bIns="91425" anchor="t" anchorCtr="0">
            <a:noAutofit/>
          </a:bodyPr>
          <a:lstStyle/>
          <a:p>
            <a:pPr marL="0" lvl="0" indent="0" algn="r" rtl="0">
              <a:lnSpc>
                <a:spcPct val="150000"/>
              </a:lnSpc>
              <a:spcBef>
                <a:spcPts val="0"/>
              </a:spcBef>
              <a:spcAft>
                <a:spcPts val="1600"/>
              </a:spcAft>
              <a:buClr>
                <a:schemeClr val="dk1"/>
              </a:buClr>
              <a:buSzPts val="1100"/>
              <a:buFont typeface="Arial"/>
              <a:buNone/>
            </a:pPr>
            <a:r>
              <a:rPr lang="fa-IR" dirty="0">
                <a:cs typeface="B Nazanin" panose="00000400000000000000" pitchFamily="2" charset="-78"/>
              </a:rPr>
              <a:t>یک جنگل بارانی با درختان سر به فلک کشیده و عموما همیشه سبز و بارندگی شدید مشخص می شود. علیرغم پوشش تنها 6 درصد از سطح زمین، آنها بسیار متنوع و پیچیده هستند، از جمله بیش از نیمی از گونه های گیاهی و جانوری جهان.</a:t>
            </a:r>
            <a:endParaRPr dirty="0">
              <a:cs typeface="B Nazanin" panose="00000400000000000000" pitchFamily="2" charset="-78"/>
            </a:endParaRPr>
          </a:p>
        </p:txBody>
      </p:sp>
      <p:grpSp>
        <p:nvGrpSpPr>
          <p:cNvPr id="2108" name="Google Shape;2108;p67"/>
          <p:cNvGrpSpPr/>
          <p:nvPr/>
        </p:nvGrpSpPr>
        <p:grpSpPr>
          <a:xfrm rot="-2388593" flipH="1">
            <a:off x="3510398" y="4716464"/>
            <a:ext cx="494404" cy="365727"/>
            <a:chOff x="830525" y="3091250"/>
            <a:chExt cx="484300" cy="358275"/>
          </a:xfrm>
        </p:grpSpPr>
        <p:sp>
          <p:nvSpPr>
            <p:cNvPr id="2109" name="Google Shape;2109;p6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10" name="Google Shape;2110;p6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11" name="Google Shape;2111;p6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12" name="Google Shape;2112;p6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113" name="Google Shape;2113;p67"/>
          <p:cNvGrpSpPr/>
          <p:nvPr/>
        </p:nvGrpSpPr>
        <p:grpSpPr>
          <a:xfrm rot="2388593">
            <a:off x="5139198" y="4716464"/>
            <a:ext cx="494404" cy="365727"/>
            <a:chOff x="830525" y="3091250"/>
            <a:chExt cx="484300" cy="358275"/>
          </a:xfrm>
        </p:grpSpPr>
        <p:sp>
          <p:nvSpPr>
            <p:cNvPr id="2114" name="Google Shape;2114;p6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15" name="Google Shape;2115;p6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16" name="Google Shape;2116;p6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17" name="Google Shape;2117;p6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118" name="Google Shape;2118;p67">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2119" name="Google Shape;2119;p67">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120" name="Google Shape;2120;p67">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21" name="Google Shape;2121;p67">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5618"/>
        <p:cNvGrpSpPr/>
        <p:nvPr/>
      </p:nvGrpSpPr>
      <p:grpSpPr>
        <a:xfrm>
          <a:off x="0" y="0"/>
          <a:ext cx="0" cy="0"/>
          <a:chOff x="0" y="0"/>
          <a:chExt cx="0" cy="0"/>
        </a:xfrm>
      </p:grpSpPr>
      <p:sp>
        <p:nvSpPr>
          <p:cNvPr id="5619" name="Google Shape;5619;p121"/>
          <p:cNvSpPr txBox="1">
            <a:spLocks noGrp="1"/>
          </p:cNvSpPr>
          <p:nvPr>
            <p:ph type="title"/>
          </p:nvPr>
        </p:nvSpPr>
        <p:spPr>
          <a:xfrm>
            <a:off x="753424" y="226325"/>
            <a:ext cx="8276275" cy="1151400"/>
          </a:xfrm>
          <a:prstGeom prst="rect">
            <a:avLst/>
          </a:prstGeom>
        </p:spPr>
        <p:txBody>
          <a:bodyPr spcFirstLastPara="1" wrap="square" lIns="91425" tIns="91425" rIns="91425" bIns="91425" anchor="t" anchorCtr="0">
            <a:noAutofit/>
          </a:bodyPr>
          <a:lstStyle/>
          <a:p>
            <a:pPr lvl="0" algn="r" rtl="1"/>
            <a:r>
              <a:rPr lang="fa-IR" sz="5400" dirty="0">
                <a:cs typeface="B Nazanin" panose="00000400000000000000" pitchFamily="2" charset="-78"/>
              </a:rPr>
              <a:t>با تشکر از شما دوستان عزیز ... !</a:t>
            </a:r>
            <a:endParaRPr sz="5400" dirty="0">
              <a:cs typeface="B Nazanin" panose="00000400000000000000" pitchFamily="2" charset="-78"/>
            </a:endParaRPr>
          </a:p>
        </p:txBody>
      </p:sp>
      <p:sp>
        <p:nvSpPr>
          <p:cNvPr id="5620" name="Google Shape;5620;p121"/>
          <p:cNvSpPr txBox="1">
            <a:spLocks noGrp="1"/>
          </p:cNvSpPr>
          <p:nvPr>
            <p:ph type="subTitle" idx="1"/>
          </p:nvPr>
        </p:nvSpPr>
        <p:spPr>
          <a:xfrm>
            <a:off x="753425" y="1377775"/>
            <a:ext cx="3818700" cy="1241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Clr>
                <a:schemeClr val="lt1"/>
              </a:buClr>
              <a:buSzPts val="1100"/>
              <a:buFont typeface="Arial"/>
              <a:buNone/>
            </a:pPr>
            <a:r>
              <a:rPr lang="fa-IR" dirty="0">
                <a:cs typeface="B Nazanin" panose="00000400000000000000" pitchFamily="2" charset="-78"/>
              </a:rPr>
              <a:t>آیا هیچ سوالی دارید؟</a:t>
            </a:r>
          </a:p>
          <a:p>
            <a:pPr marL="0" lvl="0" indent="0" algn="ctr" rtl="1">
              <a:spcBef>
                <a:spcPts val="0"/>
              </a:spcBef>
              <a:spcAft>
                <a:spcPts val="0"/>
              </a:spcAft>
              <a:buClr>
                <a:schemeClr val="lt1"/>
              </a:buClr>
              <a:buSzPts val="1100"/>
              <a:buFont typeface="Arial"/>
              <a:buNone/>
            </a:pPr>
            <a:r>
              <a:rPr lang="en-US" dirty="0">
                <a:cs typeface="B Nazanin" panose="00000400000000000000" pitchFamily="2" charset="-78"/>
              </a:rPr>
              <a:t>youremail@freepik.com</a:t>
            </a:r>
            <a:endParaRPr lang="fa-IR" dirty="0">
              <a:cs typeface="B Nazanin" panose="00000400000000000000" pitchFamily="2" charset="-78"/>
            </a:endParaRPr>
          </a:p>
          <a:p>
            <a:pPr marL="0" lvl="0" indent="0" algn="ctr" rtl="1">
              <a:spcBef>
                <a:spcPts val="0"/>
              </a:spcBef>
              <a:spcAft>
                <a:spcPts val="0"/>
              </a:spcAft>
              <a:buClr>
                <a:schemeClr val="lt1"/>
              </a:buClr>
              <a:buSzPts val="1100"/>
              <a:buFont typeface="Arial"/>
              <a:buNone/>
            </a:pPr>
            <a:r>
              <a:rPr lang="en-US" dirty="0">
                <a:cs typeface="B Nazanin" panose="00000400000000000000" pitchFamily="2" charset="-78"/>
              </a:rPr>
              <a:t>+91 620 421 838</a:t>
            </a:r>
            <a:endParaRPr lang="fa-IR" dirty="0">
              <a:cs typeface="B Nazanin" panose="00000400000000000000" pitchFamily="2" charset="-78"/>
            </a:endParaRPr>
          </a:p>
          <a:p>
            <a:pPr marL="0" lvl="0" indent="0" algn="ctr" rtl="1">
              <a:spcBef>
                <a:spcPts val="0"/>
              </a:spcBef>
              <a:spcAft>
                <a:spcPts val="0"/>
              </a:spcAft>
              <a:buClr>
                <a:schemeClr val="lt1"/>
              </a:buClr>
              <a:buSzPts val="1100"/>
              <a:buFont typeface="Arial"/>
              <a:buNone/>
            </a:pPr>
            <a:r>
              <a:rPr lang="en-US" dirty="0">
                <a:cs typeface="B Nazanin" panose="00000400000000000000" pitchFamily="2" charset="-78"/>
              </a:rPr>
              <a:t>yourwebsite.com</a:t>
            </a:r>
            <a:endParaRPr dirty="0">
              <a:cs typeface="B Nazanin" panose="00000400000000000000" pitchFamily="2" charset="-78"/>
            </a:endParaRPr>
          </a:p>
        </p:txBody>
      </p:sp>
      <p:sp>
        <p:nvSpPr>
          <p:cNvPr id="5621" name="Google Shape;5621;p121"/>
          <p:cNvSpPr txBox="1"/>
          <p:nvPr/>
        </p:nvSpPr>
        <p:spPr>
          <a:xfrm>
            <a:off x="720000" y="4370048"/>
            <a:ext cx="3000000" cy="234600"/>
          </a:xfrm>
          <a:prstGeom prst="rect">
            <a:avLst/>
          </a:prstGeom>
          <a:noFill/>
          <a:ln>
            <a:noFill/>
          </a:ln>
        </p:spPr>
        <p:txBody>
          <a:bodyPr spcFirstLastPara="1" wrap="square" lIns="91425" tIns="91425" rIns="91425" bIns="91425" anchor="ctr" anchorCtr="0">
            <a:noAutofit/>
          </a:bodyPr>
          <a:lstStyle/>
          <a:p>
            <a:pPr marL="0" lvl="0" indent="0" algn="r" rtl="1">
              <a:spcBef>
                <a:spcPts val="300"/>
              </a:spcBef>
              <a:spcAft>
                <a:spcPts val="0"/>
              </a:spcAft>
              <a:buNone/>
            </a:pPr>
            <a:r>
              <a:rPr lang="fa-IR" dirty="0">
                <a:solidFill>
                  <a:schemeClr val="dk1"/>
                </a:solidFill>
                <a:latin typeface="Cabin"/>
                <a:ea typeface="Cabin"/>
                <a:cs typeface="B Nazanin" panose="00000400000000000000" pitchFamily="2" charset="-78"/>
                <a:sym typeface="Cabin"/>
              </a:rPr>
              <a:t>لطفاً این اسلاید را برای ذکر منبع نگه دارید</a:t>
            </a:r>
            <a:endParaRPr dirty="0">
              <a:solidFill>
                <a:schemeClr val="dk1"/>
              </a:solidFill>
              <a:latin typeface="Anaheim"/>
              <a:ea typeface="Anaheim"/>
              <a:cs typeface="B Nazanin" panose="00000400000000000000" pitchFamily="2" charset="-78"/>
              <a:sym typeface="Anaheim"/>
            </a:endParaRPr>
          </a:p>
        </p:txBody>
      </p:sp>
      <p:grpSp>
        <p:nvGrpSpPr>
          <p:cNvPr id="5622" name="Google Shape;5622;p121"/>
          <p:cNvGrpSpPr/>
          <p:nvPr/>
        </p:nvGrpSpPr>
        <p:grpSpPr>
          <a:xfrm>
            <a:off x="2228720" y="2804035"/>
            <a:ext cx="566261" cy="555760"/>
            <a:chOff x="3763184" y="3817357"/>
            <a:chExt cx="363314" cy="356576"/>
          </a:xfrm>
        </p:grpSpPr>
        <p:sp>
          <p:nvSpPr>
            <p:cNvPr id="5623" name="Google Shape;5623;p121"/>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24" name="Google Shape;5624;p121"/>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25" name="Google Shape;5625;p121"/>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26" name="Google Shape;5626;p121"/>
            <p:cNvSpPr/>
            <p:nvPr/>
          </p:nvSpPr>
          <p:spPr>
            <a:xfrm>
              <a:off x="3836842"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27" name="Google Shape;5627;p121"/>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628" name="Google Shape;5628;p121"/>
          <p:cNvGrpSpPr/>
          <p:nvPr/>
        </p:nvGrpSpPr>
        <p:grpSpPr>
          <a:xfrm>
            <a:off x="2928221" y="2804035"/>
            <a:ext cx="565689" cy="555760"/>
            <a:chOff x="4211985" y="3817357"/>
            <a:chExt cx="362947" cy="356576"/>
          </a:xfrm>
        </p:grpSpPr>
        <p:sp>
          <p:nvSpPr>
            <p:cNvPr id="5629" name="Google Shape;5629;p121"/>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30" name="Google Shape;5630;p121"/>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31" name="Google Shape;5631;p121"/>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632" name="Google Shape;5632;p121"/>
          <p:cNvGrpSpPr/>
          <p:nvPr/>
        </p:nvGrpSpPr>
        <p:grpSpPr>
          <a:xfrm>
            <a:off x="1529791" y="2804035"/>
            <a:ext cx="565648" cy="556209"/>
            <a:chOff x="3314750" y="3817357"/>
            <a:chExt cx="362920" cy="356865"/>
          </a:xfrm>
        </p:grpSpPr>
        <p:grpSp>
          <p:nvGrpSpPr>
            <p:cNvPr id="5633" name="Google Shape;5633;p121"/>
            <p:cNvGrpSpPr/>
            <p:nvPr/>
          </p:nvGrpSpPr>
          <p:grpSpPr>
            <a:xfrm>
              <a:off x="3314750" y="3817357"/>
              <a:ext cx="362920" cy="356865"/>
              <a:chOff x="3314750" y="3817357"/>
              <a:chExt cx="362920" cy="356865"/>
            </a:xfrm>
          </p:grpSpPr>
          <p:sp>
            <p:nvSpPr>
              <p:cNvPr id="5634" name="Google Shape;5634;p121"/>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35" name="Google Shape;5635;p121"/>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636" name="Google Shape;5636;p121"/>
            <p:cNvGrpSpPr/>
            <p:nvPr/>
          </p:nvGrpSpPr>
          <p:grpSpPr>
            <a:xfrm>
              <a:off x="3394986" y="3894612"/>
              <a:ext cx="202339" cy="202323"/>
              <a:chOff x="935197" y="1793977"/>
              <a:chExt cx="256451" cy="256430"/>
            </a:xfrm>
          </p:grpSpPr>
          <p:sp>
            <p:nvSpPr>
              <p:cNvPr id="5637" name="Google Shape;5637;p12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38" name="Google Shape;5638;p12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nvGrpSpPr>
          <p:cNvPr id="5639" name="Google Shape;5639;p121"/>
          <p:cNvGrpSpPr/>
          <p:nvPr/>
        </p:nvGrpSpPr>
        <p:grpSpPr>
          <a:xfrm>
            <a:off x="830862" y="2804035"/>
            <a:ext cx="565648" cy="556209"/>
            <a:chOff x="2866317" y="3817357"/>
            <a:chExt cx="362920" cy="356865"/>
          </a:xfrm>
        </p:grpSpPr>
        <p:sp>
          <p:nvSpPr>
            <p:cNvPr id="5640" name="Google Shape;5640;p121"/>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41" name="Google Shape;5641;p121"/>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42" name="Google Shape;5642;p121"/>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643" name="Google Shape;5643;p121"/>
          <p:cNvGrpSpPr/>
          <p:nvPr/>
        </p:nvGrpSpPr>
        <p:grpSpPr>
          <a:xfrm rot="-2388593" flipH="1">
            <a:off x="3510398" y="4716464"/>
            <a:ext cx="494404" cy="365727"/>
            <a:chOff x="830525" y="3091250"/>
            <a:chExt cx="484300" cy="358275"/>
          </a:xfrm>
        </p:grpSpPr>
        <p:sp>
          <p:nvSpPr>
            <p:cNvPr id="5644" name="Google Shape;5644;p12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45" name="Google Shape;5645;p12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46" name="Google Shape;5646;p12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47" name="Google Shape;5647;p12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648" name="Google Shape;5648;p121"/>
          <p:cNvGrpSpPr/>
          <p:nvPr/>
        </p:nvGrpSpPr>
        <p:grpSpPr>
          <a:xfrm rot="2388593">
            <a:off x="5139198" y="4716464"/>
            <a:ext cx="494404" cy="365727"/>
            <a:chOff x="830525" y="3091250"/>
            <a:chExt cx="484300" cy="358275"/>
          </a:xfrm>
        </p:grpSpPr>
        <p:sp>
          <p:nvSpPr>
            <p:cNvPr id="5649" name="Google Shape;5649;p121"/>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50" name="Google Shape;5650;p121"/>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51" name="Google Shape;5651;p121"/>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52" name="Google Shape;5652;p121"/>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653" name="Google Shape;5653;p121">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5654" name="Google Shape;5654;p121">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5655" name="Google Shape;5655;p121">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56" name="Google Shape;5656;p121">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5619"/>
                                        </p:tgtEl>
                                        <p:attrNameLst>
                                          <p:attrName>style.visibility</p:attrName>
                                        </p:attrNameLst>
                                      </p:cBhvr>
                                      <p:to>
                                        <p:strVal val="visible"/>
                                      </p:to>
                                    </p:set>
                                    <p:anim calcmode="lin" valueType="num">
                                      <p:cBhvr additive="base">
                                        <p:cTn id="7" dur="1000"/>
                                        <p:tgtEl>
                                          <p:spTgt spid="5619"/>
                                        </p:tgtEl>
                                        <p:attrNameLst>
                                          <p:attrName>ppt_w</p:attrName>
                                        </p:attrNameLst>
                                      </p:cBhvr>
                                      <p:tavLst>
                                        <p:tav tm="0">
                                          <p:val>
                                            <p:strVal val="0"/>
                                          </p:val>
                                        </p:tav>
                                        <p:tav tm="100000">
                                          <p:val>
                                            <p:strVal val="#ppt_w"/>
                                          </p:val>
                                        </p:tav>
                                      </p:tavLst>
                                    </p:anim>
                                    <p:anim calcmode="lin" valueType="num">
                                      <p:cBhvr additive="base">
                                        <p:cTn id="8" dur="1000"/>
                                        <p:tgtEl>
                                          <p:spTgt spid="5619"/>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5660"/>
        <p:cNvGrpSpPr/>
        <p:nvPr/>
      </p:nvGrpSpPr>
      <p:grpSpPr>
        <a:xfrm>
          <a:off x="0" y="0"/>
          <a:ext cx="0" cy="0"/>
          <a:chOff x="0" y="0"/>
          <a:chExt cx="0" cy="0"/>
        </a:xfrm>
      </p:grpSpPr>
      <p:sp>
        <p:nvSpPr>
          <p:cNvPr id="5661" name="Google Shape;5661;p122"/>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بسته آیکون:</a:t>
            </a:r>
            <a:endParaRPr dirty="0">
              <a:cs typeface="B Nazanin" panose="00000400000000000000" pitchFamily="2" charset="-78"/>
            </a:endParaRPr>
          </a:p>
        </p:txBody>
      </p:sp>
      <p:grpSp>
        <p:nvGrpSpPr>
          <p:cNvPr id="5662" name="Google Shape;5662;p122"/>
          <p:cNvGrpSpPr/>
          <p:nvPr/>
        </p:nvGrpSpPr>
        <p:grpSpPr>
          <a:xfrm>
            <a:off x="648360" y="1083584"/>
            <a:ext cx="520876" cy="520876"/>
            <a:chOff x="1190625" y="238125"/>
            <a:chExt cx="5219200" cy="5219200"/>
          </a:xfrm>
        </p:grpSpPr>
        <p:sp>
          <p:nvSpPr>
            <p:cNvPr id="5663" name="Google Shape;5663;p122"/>
            <p:cNvSpPr/>
            <p:nvPr/>
          </p:nvSpPr>
          <p:spPr>
            <a:xfrm>
              <a:off x="1218350" y="238125"/>
              <a:ext cx="5087075" cy="4574950"/>
            </a:xfrm>
            <a:custGeom>
              <a:avLst/>
              <a:gdLst/>
              <a:ahLst/>
              <a:cxnLst/>
              <a:rect l="l" t="t" r="r" b="b"/>
              <a:pathLst>
                <a:path w="203483" h="182998" extrusionOk="0">
                  <a:moveTo>
                    <a:pt x="103275" y="0"/>
                  </a:moveTo>
                  <a:cubicBezTo>
                    <a:pt x="68665" y="0"/>
                    <a:pt x="38002" y="16832"/>
                    <a:pt x="19017" y="42765"/>
                  </a:cubicBezTo>
                  <a:lnTo>
                    <a:pt x="19017" y="119715"/>
                  </a:lnTo>
                  <a:lnTo>
                    <a:pt x="0" y="119715"/>
                  </a:lnTo>
                  <a:cubicBezTo>
                    <a:pt x="1566" y="130219"/>
                    <a:pt x="4665" y="140200"/>
                    <a:pt x="9101" y="149432"/>
                  </a:cubicBezTo>
                  <a:lnTo>
                    <a:pt x="140559" y="182997"/>
                  </a:lnTo>
                  <a:lnTo>
                    <a:pt x="203483" y="75091"/>
                  </a:lnTo>
                  <a:cubicBezTo>
                    <a:pt x="190826" y="31707"/>
                    <a:pt x="150769" y="0"/>
                    <a:pt x="103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4" name="Google Shape;5664;p122"/>
            <p:cNvSpPr/>
            <p:nvPr/>
          </p:nvSpPr>
          <p:spPr>
            <a:xfrm>
              <a:off x="2816725" y="1692150"/>
              <a:ext cx="2507675" cy="2507675"/>
            </a:xfrm>
            <a:custGeom>
              <a:avLst/>
              <a:gdLst/>
              <a:ahLst/>
              <a:cxnLst/>
              <a:rect l="l" t="t" r="r" b="b"/>
              <a:pathLst>
                <a:path w="100307" h="100307" extrusionOk="0">
                  <a:moveTo>
                    <a:pt x="50137" y="0"/>
                  </a:moveTo>
                  <a:cubicBezTo>
                    <a:pt x="46483" y="0"/>
                    <a:pt x="43189" y="1696"/>
                    <a:pt x="41036" y="4306"/>
                  </a:cubicBezTo>
                  <a:cubicBezTo>
                    <a:pt x="39323" y="3403"/>
                    <a:pt x="37412" y="2917"/>
                    <a:pt x="35462" y="2917"/>
                  </a:cubicBezTo>
                  <a:cubicBezTo>
                    <a:pt x="33959" y="2917"/>
                    <a:pt x="32433" y="3206"/>
                    <a:pt x="30956" y="3817"/>
                  </a:cubicBezTo>
                  <a:cubicBezTo>
                    <a:pt x="27564" y="5219"/>
                    <a:pt x="25150" y="8025"/>
                    <a:pt x="24171" y="11287"/>
                  </a:cubicBezTo>
                  <a:cubicBezTo>
                    <a:pt x="23794" y="11250"/>
                    <a:pt x="23415" y="11232"/>
                    <a:pt x="23037" y="11232"/>
                  </a:cubicBezTo>
                  <a:cubicBezTo>
                    <a:pt x="20013" y="11232"/>
                    <a:pt x="16998" y="12389"/>
                    <a:pt x="14679" y="14679"/>
                  </a:cubicBezTo>
                  <a:cubicBezTo>
                    <a:pt x="12069" y="17289"/>
                    <a:pt x="10960" y="20812"/>
                    <a:pt x="11286" y="24204"/>
                  </a:cubicBezTo>
                  <a:cubicBezTo>
                    <a:pt x="8024" y="25183"/>
                    <a:pt x="5219" y="27564"/>
                    <a:pt x="3817" y="30956"/>
                  </a:cubicBezTo>
                  <a:cubicBezTo>
                    <a:pt x="2381" y="34349"/>
                    <a:pt x="2707" y="38035"/>
                    <a:pt x="4306" y="41036"/>
                  </a:cubicBezTo>
                  <a:cubicBezTo>
                    <a:pt x="1664" y="43189"/>
                    <a:pt x="0" y="46484"/>
                    <a:pt x="0" y="50170"/>
                  </a:cubicBezTo>
                  <a:cubicBezTo>
                    <a:pt x="0" y="53823"/>
                    <a:pt x="1664" y="57118"/>
                    <a:pt x="4306" y="59271"/>
                  </a:cubicBezTo>
                  <a:cubicBezTo>
                    <a:pt x="2707" y="62272"/>
                    <a:pt x="2414" y="65958"/>
                    <a:pt x="3817" y="69350"/>
                  </a:cubicBezTo>
                  <a:cubicBezTo>
                    <a:pt x="5219" y="72743"/>
                    <a:pt x="8024" y="75124"/>
                    <a:pt x="11286" y="76135"/>
                  </a:cubicBezTo>
                  <a:cubicBezTo>
                    <a:pt x="10960" y="79527"/>
                    <a:pt x="12069" y="83018"/>
                    <a:pt x="14679" y="85627"/>
                  </a:cubicBezTo>
                  <a:cubicBezTo>
                    <a:pt x="16993" y="87941"/>
                    <a:pt x="19999" y="89075"/>
                    <a:pt x="23015" y="89075"/>
                  </a:cubicBezTo>
                  <a:cubicBezTo>
                    <a:pt x="23401" y="89075"/>
                    <a:pt x="23787" y="89057"/>
                    <a:pt x="24171" y="89020"/>
                  </a:cubicBezTo>
                  <a:cubicBezTo>
                    <a:pt x="25150" y="92282"/>
                    <a:pt x="27564" y="95087"/>
                    <a:pt x="30956" y="96490"/>
                  </a:cubicBezTo>
                  <a:cubicBezTo>
                    <a:pt x="32433" y="97100"/>
                    <a:pt x="33959" y="97390"/>
                    <a:pt x="35462" y="97390"/>
                  </a:cubicBezTo>
                  <a:cubicBezTo>
                    <a:pt x="37412" y="97390"/>
                    <a:pt x="39323" y="96903"/>
                    <a:pt x="41036" y="96000"/>
                  </a:cubicBezTo>
                  <a:cubicBezTo>
                    <a:pt x="43189" y="98643"/>
                    <a:pt x="46483" y="100306"/>
                    <a:pt x="50137" y="100306"/>
                  </a:cubicBezTo>
                  <a:cubicBezTo>
                    <a:pt x="53823" y="100306"/>
                    <a:pt x="57085" y="98643"/>
                    <a:pt x="59270" y="96000"/>
                  </a:cubicBezTo>
                  <a:cubicBezTo>
                    <a:pt x="60965" y="96903"/>
                    <a:pt x="62868" y="97390"/>
                    <a:pt x="64820" y="97390"/>
                  </a:cubicBezTo>
                  <a:cubicBezTo>
                    <a:pt x="66324" y="97390"/>
                    <a:pt x="67859" y="97100"/>
                    <a:pt x="69350" y="96490"/>
                  </a:cubicBezTo>
                  <a:cubicBezTo>
                    <a:pt x="72742" y="95087"/>
                    <a:pt x="75124" y="92282"/>
                    <a:pt x="76102" y="89020"/>
                  </a:cubicBezTo>
                  <a:cubicBezTo>
                    <a:pt x="76487" y="89057"/>
                    <a:pt x="76873" y="89075"/>
                    <a:pt x="77259" y="89075"/>
                  </a:cubicBezTo>
                  <a:cubicBezTo>
                    <a:pt x="80281" y="89075"/>
                    <a:pt x="83310" y="87941"/>
                    <a:pt x="85595" y="85627"/>
                  </a:cubicBezTo>
                  <a:cubicBezTo>
                    <a:pt x="88204" y="83018"/>
                    <a:pt x="89346" y="79527"/>
                    <a:pt x="89020" y="76135"/>
                  </a:cubicBezTo>
                  <a:cubicBezTo>
                    <a:pt x="92282" y="75124"/>
                    <a:pt x="95087" y="72743"/>
                    <a:pt x="96490" y="69350"/>
                  </a:cubicBezTo>
                  <a:cubicBezTo>
                    <a:pt x="97892" y="65958"/>
                    <a:pt x="97599" y="62272"/>
                    <a:pt x="96000" y="59271"/>
                  </a:cubicBezTo>
                  <a:cubicBezTo>
                    <a:pt x="98610" y="57118"/>
                    <a:pt x="100306" y="53823"/>
                    <a:pt x="100306" y="50170"/>
                  </a:cubicBezTo>
                  <a:cubicBezTo>
                    <a:pt x="100306" y="46484"/>
                    <a:pt x="98610" y="43189"/>
                    <a:pt x="96000" y="41036"/>
                  </a:cubicBezTo>
                  <a:cubicBezTo>
                    <a:pt x="97599" y="38035"/>
                    <a:pt x="97892" y="34349"/>
                    <a:pt x="96490" y="30956"/>
                  </a:cubicBezTo>
                  <a:cubicBezTo>
                    <a:pt x="95087" y="27564"/>
                    <a:pt x="92282" y="25183"/>
                    <a:pt x="89020" y="24204"/>
                  </a:cubicBezTo>
                  <a:cubicBezTo>
                    <a:pt x="89346" y="20812"/>
                    <a:pt x="88204" y="17289"/>
                    <a:pt x="85595" y="14679"/>
                  </a:cubicBezTo>
                  <a:cubicBezTo>
                    <a:pt x="83304" y="12389"/>
                    <a:pt x="80267" y="11232"/>
                    <a:pt x="77238" y="11232"/>
                  </a:cubicBezTo>
                  <a:cubicBezTo>
                    <a:pt x="76859" y="11232"/>
                    <a:pt x="76480" y="11250"/>
                    <a:pt x="76102" y="11287"/>
                  </a:cubicBezTo>
                  <a:cubicBezTo>
                    <a:pt x="75124" y="8025"/>
                    <a:pt x="72742" y="5219"/>
                    <a:pt x="69350" y="3817"/>
                  </a:cubicBezTo>
                  <a:cubicBezTo>
                    <a:pt x="67859" y="3206"/>
                    <a:pt x="66324" y="2917"/>
                    <a:pt x="64820" y="2917"/>
                  </a:cubicBezTo>
                  <a:cubicBezTo>
                    <a:pt x="62868" y="2917"/>
                    <a:pt x="60965" y="3403"/>
                    <a:pt x="59270" y="4306"/>
                  </a:cubicBezTo>
                  <a:cubicBezTo>
                    <a:pt x="57085" y="1696"/>
                    <a:pt x="53823" y="0"/>
                    <a:pt x="50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5" name="Google Shape;5665;p122"/>
            <p:cNvSpPr/>
            <p:nvPr/>
          </p:nvSpPr>
          <p:spPr>
            <a:xfrm>
              <a:off x="3920075" y="3195100"/>
              <a:ext cx="300950" cy="1476900"/>
            </a:xfrm>
            <a:custGeom>
              <a:avLst/>
              <a:gdLst/>
              <a:ahLst/>
              <a:cxnLst/>
              <a:rect l="l" t="t" r="r" b="b"/>
              <a:pathLst>
                <a:path w="12038" h="59076" extrusionOk="0">
                  <a:moveTo>
                    <a:pt x="6003" y="1"/>
                  </a:moveTo>
                  <a:cubicBezTo>
                    <a:pt x="4176" y="1"/>
                    <a:pt x="2708" y="1436"/>
                    <a:pt x="2643" y="3263"/>
                  </a:cubicBezTo>
                  <a:cubicBezTo>
                    <a:pt x="2447" y="10798"/>
                    <a:pt x="1795" y="31022"/>
                    <a:pt x="1" y="59075"/>
                  </a:cubicBezTo>
                  <a:lnTo>
                    <a:pt x="12037" y="59075"/>
                  </a:lnTo>
                  <a:cubicBezTo>
                    <a:pt x="10243" y="31022"/>
                    <a:pt x="9558" y="10798"/>
                    <a:pt x="9363" y="3263"/>
                  </a:cubicBezTo>
                  <a:cubicBezTo>
                    <a:pt x="9330" y="1436"/>
                    <a:pt x="7829" y="1"/>
                    <a:pt x="6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6" name="Google Shape;5666;p122"/>
            <p:cNvSpPr/>
            <p:nvPr/>
          </p:nvSpPr>
          <p:spPr>
            <a:xfrm>
              <a:off x="3782250" y="397125"/>
              <a:ext cx="2369050" cy="2368225"/>
            </a:xfrm>
            <a:custGeom>
              <a:avLst/>
              <a:gdLst/>
              <a:ahLst/>
              <a:cxnLst/>
              <a:rect l="l" t="t" r="r" b="b"/>
              <a:pathLst>
                <a:path w="94762" h="94729" extrusionOk="0">
                  <a:moveTo>
                    <a:pt x="47398" y="1"/>
                  </a:moveTo>
                  <a:cubicBezTo>
                    <a:pt x="43907" y="1"/>
                    <a:pt x="40808" y="1599"/>
                    <a:pt x="38786" y="4078"/>
                  </a:cubicBezTo>
                  <a:cubicBezTo>
                    <a:pt x="37163" y="3230"/>
                    <a:pt x="35352" y="2767"/>
                    <a:pt x="33507" y="2767"/>
                  </a:cubicBezTo>
                  <a:cubicBezTo>
                    <a:pt x="32089" y="2767"/>
                    <a:pt x="30650" y="3041"/>
                    <a:pt x="29261" y="3622"/>
                  </a:cubicBezTo>
                  <a:cubicBezTo>
                    <a:pt x="26064" y="4926"/>
                    <a:pt x="23781" y="7601"/>
                    <a:pt x="22867" y="10668"/>
                  </a:cubicBezTo>
                  <a:cubicBezTo>
                    <a:pt x="22495" y="10630"/>
                    <a:pt x="22121" y="10611"/>
                    <a:pt x="21747" y="10611"/>
                  </a:cubicBezTo>
                  <a:cubicBezTo>
                    <a:pt x="18908" y="10611"/>
                    <a:pt x="16059" y="11703"/>
                    <a:pt x="13897" y="13864"/>
                  </a:cubicBezTo>
                  <a:cubicBezTo>
                    <a:pt x="11451" y="16343"/>
                    <a:pt x="10374" y="19638"/>
                    <a:pt x="10668" y="22835"/>
                  </a:cubicBezTo>
                  <a:cubicBezTo>
                    <a:pt x="7601" y="23781"/>
                    <a:pt x="4959" y="26032"/>
                    <a:pt x="3622" y="29261"/>
                  </a:cubicBezTo>
                  <a:cubicBezTo>
                    <a:pt x="2284" y="32458"/>
                    <a:pt x="2578" y="35915"/>
                    <a:pt x="4078" y="38753"/>
                  </a:cubicBezTo>
                  <a:cubicBezTo>
                    <a:pt x="1599" y="40808"/>
                    <a:pt x="1" y="43907"/>
                    <a:pt x="1" y="47365"/>
                  </a:cubicBezTo>
                  <a:cubicBezTo>
                    <a:pt x="1" y="50855"/>
                    <a:pt x="1599" y="53954"/>
                    <a:pt x="4078" y="55977"/>
                  </a:cubicBezTo>
                  <a:cubicBezTo>
                    <a:pt x="2578" y="58814"/>
                    <a:pt x="2284" y="62305"/>
                    <a:pt x="3622" y="65502"/>
                  </a:cubicBezTo>
                  <a:cubicBezTo>
                    <a:pt x="4959" y="68698"/>
                    <a:pt x="7601" y="70949"/>
                    <a:pt x="10668" y="71895"/>
                  </a:cubicBezTo>
                  <a:cubicBezTo>
                    <a:pt x="10374" y="75092"/>
                    <a:pt x="11451" y="78419"/>
                    <a:pt x="13897" y="80866"/>
                  </a:cubicBezTo>
                  <a:cubicBezTo>
                    <a:pt x="16081" y="83050"/>
                    <a:pt x="18968" y="84142"/>
                    <a:pt x="21837" y="84142"/>
                  </a:cubicBezTo>
                  <a:cubicBezTo>
                    <a:pt x="22181" y="84142"/>
                    <a:pt x="22525" y="84126"/>
                    <a:pt x="22867" y="84095"/>
                  </a:cubicBezTo>
                  <a:cubicBezTo>
                    <a:pt x="23781" y="87161"/>
                    <a:pt x="26064" y="89803"/>
                    <a:pt x="29261" y="91141"/>
                  </a:cubicBezTo>
                  <a:cubicBezTo>
                    <a:pt x="30650" y="91722"/>
                    <a:pt x="32089" y="91995"/>
                    <a:pt x="33507" y="91995"/>
                  </a:cubicBezTo>
                  <a:cubicBezTo>
                    <a:pt x="35352" y="91995"/>
                    <a:pt x="37163" y="91533"/>
                    <a:pt x="38786" y="90684"/>
                  </a:cubicBezTo>
                  <a:cubicBezTo>
                    <a:pt x="40808" y="93163"/>
                    <a:pt x="43907" y="94729"/>
                    <a:pt x="47398" y="94729"/>
                  </a:cubicBezTo>
                  <a:cubicBezTo>
                    <a:pt x="50855" y="94729"/>
                    <a:pt x="53954" y="93163"/>
                    <a:pt x="56009" y="90684"/>
                  </a:cubicBezTo>
                  <a:cubicBezTo>
                    <a:pt x="57614" y="91533"/>
                    <a:pt x="59417" y="91995"/>
                    <a:pt x="61259" y="91995"/>
                  </a:cubicBezTo>
                  <a:cubicBezTo>
                    <a:pt x="62674" y="91995"/>
                    <a:pt x="64112" y="91722"/>
                    <a:pt x="65502" y="91141"/>
                  </a:cubicBezTo>
                  <a:cubicBezTo>
                    <a:pt x="68698" y="89803"/>
                    <a:pt x="70982" y="87161"/>
                    <a:pt x="71895" y="84095"/>
                  </a:cubicBezTo>
                  <a:cubicBezTo>
                    <a:pt x="72241" y="84126"/>
                    <a:pt x="72588" y="84142"/>
                    <a:pt x="72934" y="84142"/>
                  </a:cubicBezTo>
                  <a:cubicBezTo>
                    <a:pt x="75821" y="84142"/>
                    <a:pt x="78681" y="83050"/>
                    <a:pt x="80866" y="80866"/>
                  </a:cubicBezTo>
                  <a:cubicBezTo>
                    <a:pt x="83345" y="78419"/>
                    <a:pt x="84389" y="75092"/>
                    <a:pt x="84095" y="71895"/>
                  </a:cubicBezTo>
                  <a:cubicBezTo>
                    <a:pt x="87161" y="70949"/>
                    <a:pt x="89803" y="68698"/>
                    <a:pt x="91141" y="65502"/>
                  </a:cubicBezTo>
                  <a:cubicBezTo>
                    <a:pt x="92478" y="62305"/>
                    <a:pt x="92185" y="58814"/>
                    <a:pt x="90684" y="55977"/>
                  </a:cubicBezTo>
                  <a:cubicBezTo>
                    <a:pt x="93163" y="53954"/>
                    <a:pt x="94762" y="50855"/>
                    <a:pt x="94762" y="47365"/>
                  </a:cubicBezTo>
                  <a:cubicBezTo>
                    <a:pt x="94762" y="43907"/>
                    <a:pt x="93163" y="40808"/>
                    <a:pt x="90684" y="38753"/>
                  </a:cubicBezTo>
                  <a:cubicBezTo>
                    <a:pt x="92185" y="35915"/>
                    <a:pt x="92478" y="32458"/>
                    <a:pt x="91141" y="29261"/>
                  </a:cubicBezTo>
                  <a:cubicBezTo>
                    <a:pt x="89803" y="26032"/>
                    <a:pt x="87161" y="23781"/>
                    <a:pt x="84095" y="22835"/>
                  </a:cubicBezTo>
                  <a:cubicBezTo>
                    <a:pt x="84389" y="19638"/>
                    <a:pt x="83345" y="16343"/>
                    <a:pt x="80866" y="13864"/>
                  </a:cubicBezTo>
                  <a:cubicBezTo>
                    <a:pt x="78704" y="11703"/>
                    <a:pt x="75880" y="10611"/>
                    <a:pt x="73024" y="10611"/>
                  </a:cubicBezTo>
                  <a:cubicBezTo>
                    <a:pt x="72648" y="10611"/>
                    <a:pt x="72271" y="10630"/>
                    <a:pt x="71895" y="10668"/>
                  </a:cubicBezTo>
                  <a:cubicBezTo>
                    <a:pt x="70982" y="7601"/>
                    <a:pt x="68698" y="4926"/>
                    <a:pt x="65502" y="3622"/>
                  </a:cubicBezTo>
                  <a:cubicBezTo>
                    <a:pt x="64112" y="3041"/>
                    <a:pt x="62674" y="2767"/>
                    <a:pt x="61259" y="2767"/>
                  </a:cubicBezTo>
                  <a:cubicBezTo>
                    <a:pt x="59417" y="2767"/>
                    <a:pt x="57614" y="3230"/>
                    <a:pt x="56009" y="4078"/>
                  </a:cubicBezTo>
                  <a:cubicBezTo>
                    <a:pt x="53954" y="1599"/>
                    <a:pt x="50855" y="1"/>
                    <a:pt x="473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7" name="Google Shape;5667;p122"/>
            <p:cNvSpPr/>
            <p:nvPr/>
          </p:nvSpPr>
          <p:spPr>
            <a:xfrm>
              <a:off x="3782250" y="662600"/>
              <a:ext cx="1467125" cy="2102750"/>
            </a:xfrm>
            <a:custGeom>
              <a:avLst/>
              <a:gdLst/>
              <a:ahLst/>
              <a:cxnLst/>
              <a:rect l="l" t="t" r="r" b="b"/>
              <a:pathLst>
                <a:path w="58685" h="84110" extrusionOk="0">
                  <a:moveTo>
                    <a:pt x="21807" y="0"/>
                  </a:moveTo>
                  <a:cubicBezTo>
                    <a:pt x="18928" y="0"/>
                    <a:pt x="16076" y="1070"/>
                    <a:pt x="13897" y="3278"/>
                  </a:cubicBezTo>
                  <a:cubicBezTo>
                    <a:pt x="11451" y="5724"/>
                    <a:pt x="10374" y="9019"/>
                    <a:pt x="10668" y="12216"/>
                  </a:cubicBezTo>
                  <a:cubicBezTo>
                    <a:pt x="7601" y="13162"/>
                    <a:pt x="4959" y="15413"/>
                    <a:pt x="3622" y="18642"/>
                  </a:cubicBezTo>
                  <a:cubicBezTo>
                    <a:pt x="2284" y="21839"/>
                    <a:pt x="2578" y="25296"/>
                    <a:pt x="4078" y="28134"/>
                  </a:cubicBezTo>
                  <a:cubicBezTo>
                    <a:pt x="1599" y="30189"/>
                    <a:pt x="1" y="33288"/>
                    <a:pt x="1" y="36746"/>
                  </a:cubicBezTo>
                  <a:cubicBezTo>
                    <a:pt x="1" y="40236"/>
                    <a:pt x="1599" y="43335"/>
                    <a:pt x="4078" y="45358"/>
                  </a:cubicBezTo>
                  <a:cubicBezTo>
                    <a:pt x="2578" y="48195"/>
                    <a:pt x="2284" y="51686"/>
                    <a:pt x="3622" y="54883"/>
                  </a:cubicBezTo>
                  <a:cubicBezTo>
                    <a:pt x="4959" y="58079"/>
                    <a:pt x="7601" y="60330"/>
                    <a:pt x="10668" y="61276"/>
                  </a:cubicBezTo>
                  <a:cubicBezTo>
                    <a:pt x="10374" y="64473"/>
                    <a:pt x="11451" y="67800"/>
                    <a:pt x="13897" y="70247"/>
                  </a:cubicBezTo>
                  <a:cubicBezTo>
                    <a:pt x="16081" y="72431"/>
                    <a:pt x="18968" y="73523"/>
                    <a:pt x="21837" y="73523"/>
                  </a:cubicBezTo>
                  <a:cubicBezTo>
                    <a:pt x="22181" y="73523"/>
                    <a:pt x="22525" y="73507"/>
                    <a:pt x="22867" y="73476"/>
                  </a:cubicBezTo>
                  <a:cubicBezTo>
                    <a:pt x="23781" y="76542"/>
                    <a:pt x="26064" y="79184"/>
                    <a:pt x="29261" y="80522"/>
                  </a:cubicBezTo>
                  <a:cubicBezTo>
                    <a:pt x="30650" y="81103"/>
                    <a:pt x="32089" y="81376"/>
                    <a:pt x="33507" y="81376"/>
                  </a:cubicBezTo>
                  <a:cubicBezTo>
                    <a:pt x="35352" y="81376"/>
                    <a:pt x="37163" y="80914"/>
                    <a:pt x="38786" y="80065"/>
                  </a:cubicBezTo>
                  <a:cubicBezTo>
                    <a:pt x="40808" y="82544"/>
                    <a:pt x="43907" y="84110"/>
                    <a:pt x="47398" y="84110"/>
                  </a:cubicBezTo>
                  <a:cubicBezTo>
                    <a:pt x="50855" y="84110"/>
                    <a:pt x="53954" y="82544"/>
                    <a:pt x="56009" y="80065"/>
                  </a:cubicBezTo>
                  <a:cubicBezTo>
                    <a:pt x="56857" y="80522"/>
                    <a:pt x="57771" y="80848"/>
                    <a:pt x="58684" y="81076"/>
                  </a:cubicBezTo>
                  <a:lnTo>
                    <a:pt x="58684" y="49305"/>
                  </a:lnTo>
                  <a:cubicBezTo>
                    <a:pt x="58684" y="40367"/>
                    <a:pt x="52715" y="35213"/>
                    <a:pt x="35785" y="28885"/>
                  </a:cubicBezTo>
                  <a:cubicBezTo>
                    <a:pt x="18855" y="22589"/>
                    <a:pt x="19866" y="9541"/>
                    <a:pt x="22867" y="49"/>
                  </a:cubicBezTo>
                  <a:cubicBezTo>
                    <a:pt x="22514" y="16"/>
                    <a:pt x="22161" y="0"/>
                    <a:pt x="218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8" name="Google Shape;5668;p122"/>
            <p:cNvSpPr/>
            <p:nvPr/>
          </p:nvSpPr>
          <p:spPr>
            <a:xfrm>
              <a:off x="4816300" y="1175125"/>
              <a:ext cx="300950" cy="1476875"/>
            </a:xfrm>
            <a:custGeom>
              <a:avLst/>
              <a:gdLst/>
              <a:ahLst/>
              <a:cxnLst/>
              <a:rect l="l" t="t" r="r" b="b"/>
              <a:pathLst>
                <a:path w="12038" h="59075" extrusionOk="0">
                  <a:moveTo>
                    <a:pt x="6036" y="0"/>
                  </a:moveTo>
                  <a:cubicBezTo>
                    <a:pt x="4209" y="0"/>
                    <a:pt x="2708" y="1468"/>
                    <a:pt x="2676" y="3262"/>
                  </a:cubicBezTo>
                  <a:cubicBezTo>
                    <a:pt x="2447" y="10830"/>
                    <a:pt x="1795" y="31054"/>
                    <a:pt x="1" y="59075"/>
                  </a:cubicBezTo>
                  <a:lnTo>
                    <a:pt x="12038" y="59075"/>
                  </a:lnTo>
                  <a:cubicBezTo>
                    <a:pt x="10244" y="31054"/>
                    <a:pt x="9591" y="10830"/>
                    <a:pt x="9363" y="3262"/>
                  </a:cubicBezTo>
                  <a:cubicBezTo>
                    <a:pt x="9330" y="1468"/>
                    <a:pt x="7830" y="0"/>
                    <a:pt x="6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9" name="Google Shape;5669;p122"/>
            <p:cNvSpPr/>
            <p:nvPr/>
          </p:nvSpPr>
          <p:spPr>
            <a:xfrm>
              <a:off x="4238125" y="1789175"/>
              <a:ext cx="2171700" cy="2472625"/>
            </a:xfrm>
            <a:custGeom>
              <a:avLst/>
              <a:gdLst/>
              <a:ahLst/>
              <a:cxnLst/>
              <a:rect l="l" t="t" r="r" b="b"/>
              <a:pathLst>
                <a:path w="86868" h="98905" extrusionOk="0">
                  <a:moveTo>
                    <a:pt x="49452" y="1"/>
                  </a:moveTo>
                  <a:cubicBezTo>
                    <a:pt x="45831" y="1"/>
                    <a:pt x="42602" y="1665"/>
                    <a:pt x="40449" y="4242"/>
                  </a:cubicBezTo>
                  <a:cubicBezTo>
                    <a:pt x="38787" y="3355"/>
                    <a:pt x="36895" y="2877"/>
                    <a:pt x="34963" y="2877"/>
                  </a:cubicBezTo>
                  <a:cubicBezTo>
                    <a:pt x="33482" y="2877"/>
                    <a:pt x="31976" y="3158"/>
                    <a:pt x="30533" y="3752"/>
                  </a:cubicBezTo>
                  <a:cubicBezTo>
                    <a:pt x="27173" y="5155"/>
                    <a:pt x="24824" y="7928"/>
                    <a:pt x="23846" y="11124"/>
                  </a:cubicBezTo>
                  <a:cubicBezTo>
                    <a:pt x="23468" y="11087"/>
                    <a:pt x="23089" y="11069"/>
                    <a:pt x="22709" y="11069"/>
                  </a:cubicBezTo>
                  <a:cubicBezTo>
                    <a:pt x="19745" y="11069"/>
                    <a:pt x="16768" y="12200"/>
                    <a:pt x="14484" y="14484"/>
                  </a:cubicBezTo>
                  <a:cubicBezTo>
                    <a:pt x="11907" y="17029"/>
                    <a:pt x="10798" y="20486"/>
                    <a:pt x="11124" y="23846"/>
                  </a:cubicBezTo>
                  <a:cubicBezTo>
                    <a:pt x="7927" y="24825"/>
                    <a:pt x="5154" y="27173"/>
                    <a:pt x="3752" y="30533"/>
                  </a:cubicBezTo>
                  <a:cubicBezTo>
                    <a:pt x="2382" y="33860"/>
                    <a:pt x="2675" y="37481"/>
                    <a:pt x="4241" y="40450"/>
                  </a:cubicBezTo>
                  <a:cubicBezTo>
                    <a:pt x="1664" y="42603"/>
                    <a:pt x="0" y="45832"/>
                    <a:pt x="0" y="49453"/>
                  </a:cubicBezTo>
                  <a:cubicBezTo>
                    <a:pt x="0" y="53074"/>
                    <a:pt x="1664" y="56303"/>
                    <a:pt x="4241" y="58456"/>
                  </a:cubicBezTo>
                  <a:cubicBezTo>
                    <a:pt x="2675" y="61392"/>
                    <a:pt x="2382" y="65045"/>
                    <a:pt x="3752" y="68372"/>
                  </a:cubicBezTo>
                  <a:cubicBezTo>
                    <a:pt x="5154" y="71732"/>
                    <a:pt x="7927" y="74081"/>
                    <a:pt x="11124" y="75059"/>
                  </a:cubicBezTo>
                  <a:cubicBezTo>
                    <a:pt x="10798" y="78387"/>
                    <a:pt x="11907" y="81844"/>
                    <a:pt x="14484" y="84421"/>
                  </a:cubicBezTo>
                  <a:cubicBezTo>
                    <a:pt x="16768" y="86706"/>
                    <a:pt x="19745" y="87837"/>
                    <a:pt x="22709" y="87837"/>
                  </a:cubicBezTo>
                  <a:cubicBezTo>
                    <a:pt x="23089" y="87837"/>
                    <a:pt x="23468" y="87818"/>
                    <a:pt x="23846" y="87781"/>
                  </a:cubicBezTo>
                  <a:cubicBezTo>
                    <a:pt x="24824" y="90978"/>
                    <a:pt x="27173" y="93750"/>
                    <a:pt x="30533" y="95153"/>
                  </a:cubicBezTo>
                  <a:cubicBezTo>
                    <a:pt x="31976" y="95748"/>
                    <a:pt x="33482" y="96029"/>
                    <a:pt x="34963" y="96029"/>
                  </a:cubicBezTo>
                  <a:cubicBezTo>
                    <a:pt x="36895" y="96029"/>
                    <a:pt x="38787" y="95550"/>
                    <a:pt x="40449" y="94664"/>
                  </a:cubicBezTo>
                  <a:cubicBezTo>
                    <a:pt x="42602" y="97241"/>
                    <a:pt x="45831" y="98904"/>
                    <a:pt x="49452" y="98904"/>
                  </a:cubicBezTo>
                  <a:cubicBezTo>
                    <a:pt x="53073" y="98904"/>
                    <a:pt x="56302" y="97241"/>
                    <a:pt x="58455" y="94664"/>
                  </a:cubicBezTo>
                  <a:cubicBezTo>
                    <a:pt x="60136" y="95550"/>
                    <a:pt x="62025" y="96029"/>
                    <a:pt x="63952" y="96029"/>
                  </a:cubicBezTo>
                  <a:cubicBezTo>
                    <a:pt x="65429" y="96029"/>
                    <a:pt x="66928" y="95748"/>
                    <a:pt x="68372" y="95153"/>
                  </a:cubicBezTo>
                  <a:cubicBezTo>
                    <a:pt x="71144" y="93979"/>
                    <a:pt x="73265" y="91891"/>
                    <a:pt x="74439" y="89379"/>
                  </a:cubicBezTo>
                  <a:lnTo>
                    <a:pt x="73363" y="87912"/>
                  </a:lnTo>
                  <a:lnTo>
                    <a:pt x="76657" y="87390"/>
                  </a:lnTo>
                  <a:cubicBezTo>
                    <a:pt x="83214" y="73754"/>
                    <a:pt x="86867" y="58488"/>
                    <a:pt x="86867" y="42342"/>
                  </a:cubicBezTo>
                  <a:cubicBezTo>
                    <a:pt x="86867" y="32164"/>
                    <a:pt x="85399" y="22346"/>
                    <a:pt x="82692" y="13049"/>
                  </a:cubicBezTo>
                  <a:cubicBezTo>
                    <a:pt x="80735" y="11735"/>
                    <a:pt x="78468" y="11068"/>
                    <a:pt x="76197" y="11068"/>
                  </a:cubicBezTo>
                  <a:cubicBezTo>
                    <a:pt x="75817" y="11068"/>
                    <a:pt x="75437" y="11087"/>
                    <a:pt x="75059" y="11124"/>
                  </a:cubicBezTo>
                  <a:cubicBezTo>
                    <a:pt x="74080" y="7928"/>
                    <a:pt x="71732" y="5155"/>
                    <a:pt x="68372" y="3752"/>
                  </a:cubicBezTo>
                  <a:cubicBezTo>
                    <a:pt x="66928" y="3158"/>
                    <a:pt x="65429" y="2877"/>
                    <a:pt x="63952" y="2877"/>
                  </a:cubicBezTo>
                  <a:cubicBezTo>
                    <a:pt x="62025" y="2877"/>
                    <a:pt x="60136" y="3355"/>
                    <a:pt x="58455" y="4242"/>
                  </a:cubicBezTo>
                  <a:cubicBezTo>
                    <a:pt x="56302" y="1665"/>
                    <a:pt x="53073" y="1"/>
                    <a:pt x="494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0" name="Google Shape;5670;p122"/>
            <p:cNvSpPr/>
            <p:nvPr/>
          </p:nvSpPr>
          <p:spPr>
            <a:xfrm>
              <a:off x="4238125" y="1861075"/>
              <a:ext cx="2100750" cy="2400725"/>
            </a:xfrm>
            <a:custGeom>
              <a:avLst/>
              <a:gdLst/>
              <a:ahLst/>
              <a:cxnLst/>
              <a:rect l="l" t="t" r="r" b="b"/>
              <a:pathLst>
                <a:path w="84030" h="96029" extrusionOk="0">
                  <a:moveTo>
                    <a:pt x="34963" y="1"/>
                  </a:moveTo>
                  <a:cubicBezTo>
                    <a:pt x="33482" y="1"/>
                    <a:pt x="31976" y="282"/>
                    <a:pt x="30533" y="876"/>
                  </a:cubicBezTo>
                  <a:cubicBezTo>
                    <a:pt x="27173" y="2279"/>
                    <a:pt x="24824" y="5052"/>
                    <a:pt x="23846" y="8248"/>
                  </a:cubicBezTo>
                  <a:cubicBezTo>
                    <a:pt x="23468" y="8211"/>
                    <a:pt x="23089" y="8193"/>
                    <a:pt x="22709" y="8193"/>
                  </a:cubicBezTo>
                  <a:cubicBezTo>
                    <a:pt x="19745" y="8193"/>
                    <a:pt x="16768" y="9324"/>
                    <a:pt x="14484" y="11608"/>
                  </a:cubicBezTo>
                  <a:cubicBezTo>
                    <a:pt x="11907" y="14153"/>
                    <a:pt x="10798" y="17610"/>
                    <a:pt x="11124" y="20970"/>
                  </a:cubicBezTo>
                  <a:cubicBezTo>
                    <a:pt x="7927" y="21949"/>
                    <a:pt x="5154" y="24297"/>
                    <a:pt x="3752" y="27657"/>
                  </a:cubicBezTo>
                  <a:cubicBezTo>
                    <a:pt x="2382" y="30984"/>
                    <a:pt x="2675" y="34605"/>
                    <a:pt x="4241" y="37574"/>
                  </a:cubicBezTo>
                  <a:cubicBezTo>
                    <a:pt x="1664" y="39727"/>
                    <a:pt x="0" y="42956"/>
                    <a:pt x="0" y="46577"/>
                  </a:cubicBezTo>
                  <a:cubicBezTo>
                    <a:pt x="0" y="50198"/>
                    <a:pt x="1664" y="53427"/>
                    <a:pt x="4241" y="55580"/>
                  </a:cubicBezTo>
                  <a:cubicBezTo>
                    <a:pt x="2675" y="58516"/>
                    <a:pt x="2382" y="62169"/>
                    <a:pt x="3752" y="65496"/>
                  </a:cubicBezTo>
                  <a:cubicBezTo>
                    <a:pt x="5154" y="68856"/>
                    <a:pt x="7927" y="71205"/>
                    <a:pt x="11124" y="72183"/>
                  </a:cubicBezTo>
                  <a:cubicBezTo>
                    <a:pt x="10798" y="75511"/>
                    <a:pt x="11939" y="78968"/>
                    <a:pt x="14484" y="81545"/>
                  </a:cubicBezTo>
                  <a:cubicBezTo>
                    <a:pt x="16768" y="83830"/>
                    <a:pt x="19745" y="84961"/>
                    <a:pt x="22709" y="84961"/>
                  </a:cubicBezTo>
                  <a:cubicBezTo>
                    <a:pt x="23089" y="84961"/>
                    <a:pt x="23468" y="84942"/>
                    <a:pt x="23846" y="84905"/>
                  </a:cubicBezTo>
                  <a:cubicBezTo>
                    <a:pt x="24824" y="88102"/>
                    <a:pt x="27173" y="90874"/>
                    <a:pt x="30533" y="92277"/>
                  </a:cubicBezTo>
                  <a:cubicBezTo>
                    <a:pt x="31976" y="92872"/>
                    <a:pt x="33482" y="93153"/>
                    <a:pt x="34963" y="93153"/>
                  </a:cubicBezTo>
                  <a:cubicBezTo>
                    <a:pt x="36895" y="93153"/>
                    <a:pt x="38787" y="92674"/>
                    <a:pt x="40449" y="91788"/>
                  </a:cubicBezTo>
                  <a:cubicBezTo>
                    <a:pt x="42602" y="94365"/>
                    <a:pt x="45831" y="96028"/>
                    <a:pt x="49452" y="96028"/>
                  </a:cubicBezTo>
                  <a:cubicBezTo>
                    <a:pt x="53073" y="96028"/>
                    <a:pt x="56302" y="94365"/>
                    <a:pt x="58455" y="91788"/>
                  </a:cubicBezTo>
                  <a:cubicBezTo>
                    <a:pt x="60136" y="92674"/>
                    <a:pt x="62025" y="93153"/>
                    <a:pt x="63952" y="93153"/>
                  </a:cubicBezTo>
                  <a:cubicBezTo>
                    <a:pt x="65429" y="93153"/>
                    <a:pt x="66928" y="92872"/>
                    <a:pt x="68372" y="92277"/>
                  </a:cubicBezTo>
                  <a:cubicBezTo>
                    <a:pt x="71144" y="91103"/>
                    <a:pt x="73265" y="89015"/>
                    <a:pt x="74439" y="86503"/>
                  </a:cubicBezTo>
                  <a:lnTo>
                    <a:pt x="73363" y="85036"/>
                  </a:lnTo>
                  <a:lnTo>
                    <a:pt x="76657" y="84514"/>
                  </a:lnTo>
                  <a:cubicBezTo>
                    <a:pt x="79821" y="77924"/>
                    <a:pt x="82300" y="70944"/>
                    <a:pt x="84029" y="63670"/>
                  </a:cubicBezTo>
                  <a:cubicBezTo>
                    <a:pt x="75548" y="51046"/>
                    <a:pt x="58194" y="52155"/>
                    <a:pt x="43450" y="46577"/>
                  </a:cubicBezTo>
                  <a:cubicBezTo>
                    <a:pt x="25966" y="39955"/>
                    <a:pt x="28021" y="15131"/>
                    <a:pt x="40449" y="1366"/>
                  </a:cubicBezTo>
                  <a:cubicBezTo>
                    <a:pt x="38787" y="479"/>
                    <a:pt x="36895" y="1"/>
                    <a:pt x="34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1" name="Google Shape;5671;p122"/>
            <p:cNvSpPr/>
            <p:nvPr/>
          </p:nvSpPr>
          <p:spPr>
            <a:xfrm>
              <a:off x="1190625" y="1061775"/>
              <a:ext cx="3541725" cy="2740075"/>
            </a:xfrm>
            <a:custGeom>
              <a:avLst/>
              <a:gdLst/>
              <a:ahLst/>
              <a:cxnLst/>
              <a:rect l="l" t="t" r="r" b="b"/>
              <a:pathLst>
                <a:path w="141669" h="109603" extrusionOk="0">
                  <a:moveTo>
                    <a:pt x="64131" y="0"/>
                  </a:moveTo>
                  <a:cubicBezTo>
                    <a:pt x="60999" y="0"/>
                    <a:pt x="58161" y="1044"/>
                    <a:pt x="55845" y="2773"/>
                  </a:cubicBezTo>
                  <a:cubicBezTo>
                    <a:pt x="53921" y="1729"/>
                    <a:pt x="51702" y="1142"/>
                    <a:pt x="49354" y="1142"/>
                  </a:cubicBezTo>
                  <a:cubicBezTo>
                    <a:pt x="45733" y="1142"/>
                    <a:pt x="42471" y="2544"/>
                    <a:pt x="40025" y="4795"/>
                  </a:cubicBezTo>
                  <a:cubicBezTo>
                    <a:pt x="38752" y="4404"/>
                    <a:pt x="37415" y="4208"/>
                    <a:pt x="36012" y="4208"/>
                  </a:cubicBezTo>
                  <a:cubicBezTo>
                    <a:pt x="31576" y="4208"/>
                    <a:pt x="27662" y="6296"/>
                    <a:pt x="25150" y="9558"/>
                  </a:cubicBezTo>
                  <a:cubicBezTo>
                    <a:pt x="24595" y="9460"/>
                    <a:pt x="24008" y="9427"/>
                    <a:pt x="23388" y="9427"/>
                  </a:cubicBezTo>
                  <a:cubicBezTo>
                    <a:pt x="22279" y="9427"/>
                    <a:pt x="21170" y="9558"/>
                    <a:pt x="20126" y="9819"/>
                  </a:cubicBezTo>
                  <a:cubicBezTo>
                    <a:pt x="7470" y="27107"/>
                    <a:pt x="0" y="48408"/>
                    <a:pt x="0" y="71438"/>
                  </a:cubicBezTo>
                  <a:cubicBezTo>
                    <a:pt x="0" y="76657"/>
                    <a:pt x="391" y="81778"/>
                    <a:pt x="1109" y="86769"/>
                  </a:cubicBezTo>
                  <a:cubicBezTo>
                    <a:pt x="3392" y="89868"/>
                    <a:pt x="6948" y="91988"/>
                    <a:pt x="11026" y="92347"/>
                  </a:cubicBezTo>
                  <a:cubicBezTo>
                    <a:pt x="13211" y="96979"/>
                    <a:pt x="17941" y="100208"/>
                    <a:pt x="23388" y="100208"/>
                  </a:cubicBezTo>
                  <a:cubicBezTo>
                    <a:pt x="24008" y="100208"/>
                    <a:pt x="24595" y="100143"/>
                    <a:pt x="25150" y="100078"/>
                  </a:cubicBezTo>
                  <a:cubicBezTo>
                    <a:pt x="27662" y="103340"/>
                    <a:pt x="31576" y="105427"/>
                    <a:pt x="36012" y="105427"/>
                  </a:cubicBezTo>
                  <a:cubicBezTo>
                    <a:pt x="37415" y="105427"/>
                    <a:pt x="38752" y="105199"/>
                    <a:pt x="40025" y="104808"/>
                  </a:cubicBezTo>
                  <a:cubicBezTo>
                    <a:pt x="42471" y="107091"/>
                    <a:pt x="45733" y="108494"/>
                    <a:pt x="49354" y="108494"/>
                  </a:cubicBezTo>
                  <a:cubicBezTo>
                    <a:pt x="51702" y="108494"/>
                    <a:pt x="53921" y="107874"/>
                    <a:pt x="55845" y="106830"/>
                  </a:cubicBezTo>
                  <a:cubicBezTo>
                    <a:pt x="58161" y="108592"/>
                    <a:pt x="60999" y="109603"/>
                    <a:pt x="64131" y="109603"/>
                  </a:cubicBezTo>
                  <a:cubicBezTo>
                    <a:pt x="67230" y="109603"/>
                    <a:pt x="70100" y="108592"/>
                    <a:pt x="72383" y="106830"/>
                  </a:cubicBezTo>
                  <a:cubicBezTo>
                    <a:pt x="74308" y="107874"/>
                    <a:pt x="76526" y="108494"/>
                    <a:pt x="78907" y="108494"/>
                  </a:cubicBezTo>
                  <a:cubicBezTo>
                    <a:pt x="82496" y="108494"/>
                    <a:pt x="85758" y="107091"/>
                    <a:pt x="88204" y="104808"/>
                  </a:cubicBezTo>
                  <a:cubicBezTo>
                    <a:pt x="89476" y="105199"/>
                    <a:pt x="90846" y="105427"/>
                    <a:pt x="92216" y="105427"/>
                  </a:cubicBezTo>
                  <a:cubicBezTo>
                    <a:pt x="96653" y="105427"/>
                    <a:pt x="100567" y="103340"/>
                    <a:pt x="103079" y="100078"/>
                  </a:cubicBezTo>
                  <a:cubicBezTo>
                    <a:pt x="103633" y="100143"/>
                    <a:pt x="104220" y="100208"/>
                    <a:pt x="104840" y="100208"/>
                  </a:cubicBezTo>
                  <a:cubicBezTo>
                    <a:pt x="110320" y="100208"/>
                    <a:pt x="115018" y="96979"/>
                    <a:pt x="117236" y="92347"/>
                  </a:cubicBezTo>
                  <a:cubicBezTo>
                    <a:pt x="123564" y="91792"/>
                    <a:pt x="128685" y="86932"/>
                    <a:pt x="129599" y="80702"/>
                  </a:cubicBezTo>
                  <a:cubicBezTo>
                    <a:pt x="134655" y="78679"/>
                    <a:pt x="138210" y="73754"/>
                    <a:pt x="138210" y="67980"/>
                  </a:cubicBezTo>
                  <a:cubicBezTo>
                    <a:pt x="138210" y="66740"/>
                    <a:pt x="138015" y="65566"/>
                    <a:pt x="137721" y="64424"/>
                  </a:cubicBezTo>
                  <a:cubicBezTo>
                    <a:pt x="140168" y="61945"/>
                    <a:pt x="141668" y="58553"/>
                    <a:pt x="141668" y="54801"/>
                  </a:cubicBezTo>
                  <a:cubicBezTo>
                    <a:pt x="141668" y="51083"/>
                    <a:pt x="140168" y="47690"/>
                    <a:pt x="137721" y="45211"/>
                  </a:cubicBezTo>
                  <a:cubicBezTo>
                    <a:pt x="138015" y="44070"/>
                    <a:pt x="138210" y="42863"/>
                    <a:pt x="138210" y="41656"/>
                  </a:cubicBezTo>
                  <a:cubicBezTo>
                    <a:pt x="138210" y="35882"/>
                    <a:pt x="134655" y="30956"/>
                    <a:pt x="129599" y="28934"/>
                  </a:cubicBezTo>
                  <a:cubicBezTo>
                    <a:pt x="128685" y="22703"/>
                    <a:pt x="123564" y="17811"/>
                    <a:pt x="117236" y="17289"/>
                  </a:cubicBezTo>
                  <a:cubicBezTo>
                    <a:pt x="115018" y="12657"/>
                    <a:pt x="110320" y="9427"/>
                    <a:pt x="104840" y="9427"/>
                  </a:cubicBezTo>
                  <a:cubicBezTo>
                    <a:pt x="104220" y="9427"/>
                    <a:pt x="103633" y="9460"/>
                    <a:pt x="103079" y="9558"/>
                  </a:cubicBezTo>
                  <a:cubicBezTo>
                    <a:pt x="100567" y="6296"/>
                    <a:pt x="96653" y="4208"/>
                    <a:pt x="92216" y="4208"/>
                  </a:cubicBezTo>
                  <a:cubicBezTo>
                    <a:pt x="90846" y="4208"/>
                    <a:pt x="89476" y="4404"/>
                    <a:pt x="88204" y="4795"/>
                  </a:cubicBezTo>
                  <a:cubicBezTo>
                    <a:pt x="85758" y="2544"/>
                    <a:pt x="82496" y="1142"/>
                    <a:pt x="78907" y="1142"/>
                  </a:cubicBezTo>
                  <a:cubicBezTo>
                    <a:pt x="76526" y="1142"/>
                    <a:pt x="74308" y="1729"/>
                    <a:pt x="72383" y="2773"/>
                  </a:cubicBezTo>
                  <a:cubicBezTo>
                    <a:pt x="70100" y="1044"/>
                    <a:pt x="67230" y="0"/>
                    <a:pt x="64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2" name="Google Shape;5672;p122"/>
            <p:cNvSpPr/>
            <p:nvPr/>
          </p:nvSpPr>
          <p:spPr>
            <a:xfrm>
              <a:off x="3248925" y="2153450"/>
              <a:ext cx="393100" cy="990300"/>
            </a:xfrm>
            <a:custGeom>
              <a:avLst/>
              <a:gdLst/>
              <a:ahLst/>
              <a:cxnLst/>
              <a:rect l="l" t="t" r="r" b="b"/>
              <a:pathLst>
                <a:path w="15724" h="39612" extrusionOk="0">
                  <a:moveTo>
                    <a:pt x="7235" y="1"/>
                  </a:moveTo>
                  <a:cubicBezTo>
                    <a:pt x="6335" y="1"/>
                    <a:pt x="5528" y="597"/>
                    <a:pt x="5285" y="1446"/>
                  </a:cubicBezTo>
                  <a:cubicBezTo>
                    <a:pt x="3752" y="6829"/>
                    <a:pt x="1" y="24639"/>
                    <a:pt x="11222" y="39612"/>
                  </a:cubicBezTo>
                  <a:lnTo>
                    <a:pt x="15723" y="29108"/>
                  </a:lnTo>
                  <a:cubicBezTo>
                    <a:pt x="15723" y="29108"/>
                    <a:pt x="6198" y="20920"/>
                    <a:pt x="9167" y="2294"/>
                  </a:cubicBezTo>
                  <a:cubicBezTo>
                    <a:pt x="9330" y="1185"/>
                    <a:pt x="8547" y="142"/>
                    <a:pt x="7438" y="11"/>
                  </a:cubicBezTo>
                  <a:cubicBezTo>
                    <a:pt x="7370" y="4"/>
                    <a:pt x="7302" y="1"/>
                    <a:pt x="7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3" name="Google Shape;5673;p122"/>
            <p:cNvSpPr/>
            <p:nvPr/>
          </p:nvSpPr>
          <p:spPr>
            <a:xfrm>
              <a:off x="1608950" y="238125"/>
              <a:ext cx="2369050" cy="2368225"/>
            </a:xfrm>
            <a:custGeom>
              <a:avLst/>
              <a:gdLst/>
              <a:ahLst/>
              <a:cxnLst/>
              <a:rect l="l" t="t" r="r" b="b"/>
              <a:pathLst>
                <a:path w="94762" h="94729" extrusionOk="0">
                  <a:moveTo>
                    <a:pt x="47398" y="0"/>
                  </a:moveTo>
                  <a:cubicBezTo>
                    <a:pt x="43907" y="0"/>
                    <a:pt x="40808" y="1598"/>
                    <a:pt x="38786" y="4077"/>
                  </a:cubicBezTo>
                  <a:cubicBezTo>
                    <a:pt x="37191" y="3216"/>
                    <a:pt x="35390" y="2756"/>
                    <a:pt x="33550" y="2756"/>
                  </a:cubicBezTo>
                  <a:cubicBezTo>
                    <a:pt x="32117" y="2756"/>
                    <a:pt x="30661" y="3035"/>
                    <a:pt x="29261" y="3621"/>
                  </a:cubicBezTo>
                  <a:cubicBezTo>
                    <a:pt x="26064" y="4926"/>
                    <a:pt x="23781" y="7568"/>
                    <a:pt x="22868" y="10667"/>
                  </a:cubicBezTo>
                  <a:cubicBezTo>
                    <a:pt x="22495" y="10629"/>
                    <a:pt x="22121" y="10610"/>
                    <a:pt x="21747" y="10610"/>
                  </a:cubicBezTo>
                  <a:cubicBezTo>
                    <a:pt x="18908" y="10610"/>
                    <a:pt x="16059" y="11702"/>
                    <a:pt x="13897" y="13863"/>
                  </a:cubicBezTo>
                  <a:cubicBezTo>
                    <a:pt x="11451" y="16343"/>
                    <a:pt x="10374" y="19637"/>
                    <a:pt x="10668" y="22834"/>
                  </a:cubicBezTo>
                  <a:cubicBezTo>
                    <a:pt x="7601" y="23780"/>
                    <a:pt x="4959" y="26031"/>
                    <a:pt x="3622" y="29227"/>
                  </a:cubicBezTo>
                  <a:cubicBezTo>
                    <a:pt x="2284" y="32457"/>
                    <a:pt x="2578" y="35914"/>
                    <a:pt x="4078" y="38752"/>
                  </a:cubicBezTo>
                  <a:cubicBezTo>
                    <a:pt x="1599" y="40807"/>
                    <a:pt x="1" y="43906"/>
                    <a:pt x="1" y="47364"/>
                  </a:cubicBezTo>
                  <a:cubicBezTo>
                    <a:pt x="1" y="50822"/>
                    <a:pt x="1599" y="53921"/>
                    <a:pt x="4078" y="55976"/>
                  </a:cubicBezTo>
                  <a:cubicBezTo>
                    <a:pt x="2578" y="58814"/>
                    <a:pt x="2284" y="62304"/>
                    <a:pt x="3622" y="65501"/>
                  </a:cubicBezTo>
                  <a:cubicBezTo>
                    <a:pt x="4959" y="68697"/>
                    <a:pt x="7601" y="70948"/>
                    <a:pt x="10668" y="71894"/>
                  </a:cubicBezTo>
                  <a:cubicBezTo>
                    <a:pt x="10374" y="75091"/>
                    <a:pt x="11451" y="78418"/>
                    <a:pt x="13897" y="80865"/>
                  </a:cubicBezTo>
                  <a:cubicBezTo>
                    <a:pt x="16059" y="83026"/>
                    <a:pt x="18908" y="84118"/>
                    <a:pt x="21747" y="84118"/>
                  </a:cubicBezTo>
                  <a:cubicBezTo>
                    <a:pt x="22121" y="84118"/>
                    <a:pt x="22495" y="84099"/>
                    <a:pt x="22868" y="84061"/>
                  </a:cubicBezTo>
                  <a:cubicBezTo>
                    <a:pt x="23781" y="87160"/>
                    <a:pt x="26064" y="89802"/>
                    <a:pt x="29261" y="91140"/>
                  </a:cubicBezTo>
                  <a:cubicBezTo>
                    <a:pt x="30650" y="91707"/>
                    <a:pt x="32093" y="91978"/>
                    <a:pt x="33515" y="91978"/>
                  </a:cubicBezTo>
                  <a:cubicBezTo>
                    <a:pt x="35367" y="91978"/>
                    <a:pt x="37181" y="91518"/>
                    <a:pt x="38786" y="90651"/>
                  </a:cubicBezTo>
                  <a:cubicBezTo>
                    <a:pt x="40808" y="93162"/>
                    <a:pt x="43907" y="94728"/>
                    <a:pt x="47398" y="94728"/>
                  </a:cubicBezTo>
                  <a:cubicBezTo>
                    <a:pt x="50855" y="94728"/>
                    <a:pt x="53954" y="93162"/>
                    <a:pt x="56009" y="90651"/>
                  </a:cubicBezTo>
                  <a:cubicBezTo>
                    <a:pt x="57615" y="91518"/>
                    <a:pt x="59418" y="91978"/>
                    <a:pt x="61261" y="91978"/>
                  </a:cubicBezTo>
                  <a:cubicBezTo>
                    <a:pt x="62675" y="91978"/>
                    <a:pt x="64113" y="91707"/>
                    <a:pt x="65502" y="91140"/>
                  </a:cubicBezTo>
                  <a:cubicBezTo>
                    <a:pt x="68731" y="89802"/>
                    <a:pt x="70982" y="87160"/>
                    <a:pt x="71895" y="84061"/>
                  </a:cubicBezTo>
                  <a:cubicBezTo>
                    <a:pt x="72271" y="84099"/>
                    <a:pt x="72648" y="84118"/>
                    <a:pt x="73024" y="84118"/>
                  </a:cubicBezTo>
                  <a:cubicBezTo>
                    <a:pt x="75880" y="84118"/>
                    <a:pt x="78704" y="83026"/>
                    <a:pt x="80866" y="80865"/>
                  </a:cubicBezTo>
                  <a:cubicBezTo>
                    <a:pt x="83345" y="78418"/>
                    <a:pt x="84389" y="75091"/>
                    <a:pt x="84095" y="71894"/>
                  </a:cubicBezTo>
                  <a:cubicBezTo>
                    <a:pt x="87161" y="70948"/>
                    <a:pt x="89803" y="68697"/>
                    <a:pt x="91141" y="65501"/>
                  </a:cubicBezTo>
                  <a:cubicBezTo>
                    <a:pt x="92478" y="62304"/>
                    <a:pt x="92185" y="58814"/>
                    <a:pt x="90684" y="55976"/>
                  </a:cubicBezTo>
                  <a:cubicBezTo>
                    <a:pt x="93163" y="53921"/>
                    <a:pt x="94762" y="50822"/>
                    <a:pt x="94762" y="47364"/>
                  </a:cubicBezTo>
                  <a:cubicBezTo>
                    <a:pt x="94762" y="43906"/>
                    <a:pt x="93163" y="40807"/>
                    <a:pt x="90684" y="38752"/>
                  </a:cubicBezTo>
                  <a:cubicBezTo>
                    <a:pt x="92185" y="35914"/>
                    <a:pt x="92478" y="32457"/>
                    <a:pt x="91141" y="29227"/>
                  </a:cubicBezTo>
                  <a:cubicBezTo>
                    <a:pt x="89803" y="26031"/>
                    <a:pt x="87161" y="23780"/>
                    <a:pt x="84095" y="22834"/>
                  </a:cubicBezTo>
                  <a:cubicBezTo>
                    <a:pt x="84389" y="19637"/>
                    <a:pt x="83345" y="16343"/>
                    <a:pt x="80866" y="13863"/>
                  </a:cubicBezTo>
                  <a:cubicBezTo>
                    <a:pt x="78704" y="11702"/>
                    <a:pt x="75880" y="10610"/>
                    <a:pt x="73024" y="10610"/>
                  </a:cubicBezTo>
                  <a:cubicBezTo>
                    <a:pt x="72648" y="10610"/>
                    <a:pt x="72271" y="10629"/>
                    <a:pt x="71895" y="10667"/>
                  </a:cubicBezTo>
                  <a:cubicBezTo>
                    <a:pt x="70982" y="7568"/>
                    <a:pt x="68731" y="4926"/>
                    <a:pt x="65502" y="3621"/>
                  </a:cubicBezTo>
                  <a:cubicBezTo>
                    <a:pt x="64102" y="3035"/>
                    <a:pt x="62652" y="2756"/>
                    <a:pt x="61226" y="2756"/>
                  </a:cubicBezTo>
                  <a:cubicBezTo>
                    <a:pt x="59395" y="2756"/>
                    <a:pt x="57604" y="3216"/>
                    <a:pt x="56009" y="4077"/>
                  </a:cubicBezTo>
                  <a:cubicBezTo>
                    <a:pt x="53954" y="1598"/>
                    <a:pt x="50855" y="0"/>
                    <a:pt x="47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4" name="Google Shape;5674;p122"/>
            <p:cNvSpPr/>
            <p:nvPr/>
          </p:nvSpPr>
          <p:spPr>
            <a:xfrm>
              <a:off x="1609775" y="503350"/>
              <a:ext cx="1860950" cy="2103000"/>
            </a:xfrm>
            <a:custGeom>
              <a:avLst/>
              <a:gdLst/>
              <a:ahLst/>
              <a:cxnLst/>
              <a:rect l="l" t="t" r="r" b="b"/>
              <a:pathLst>
                <a:path w="74438" h="84120" extrusionOk="0">
                  <a:moveTo>
                    <a:pt x="21714" y="1"/>
                  </a:moveTo>
                  <a:cubicBezTo>
                    <a:pt x="18875" y="1"/>
                    <a:pt x="16026" y="1093"/>
                    <a:pt x="13864" y="3254"/>
                  </a:cubicBezTo>
                  <a:cubicBezTo>
                    <a:pt x="11418" y="5734"/>
                    <a:pt x="10341" y="9028"/>
                    <a:pt x="10635" y="12225"/>
                  </a:cubicBezTo>
                  <a:cubicBezTo>
                    <a:pt x="7568" y="13171"/>
                    <a:pt x="4926" y="15422"/>
                    <a:pt x="3589" y="18618"/>
                  </a:cubicBezTo>
                  <a:cubicBezTo>
                    <a:pt x="2251" y="21848"/>
                    <a:pt x="2545" y="25305"/>
                    <a:pt x="4045" y="28143"/>
                  </a:cubicBezTo>
                  <a:cubicBezTo>
                    <a:pt x="1566" y="30198"/>
                    <a:pt x="1" y="33297"/>
                    <a:pt x="1" y="36755"/>
                  </a:cubicBezTo>
                  <a:cubicBezTo>
                    <a:pt x="1" y="40213"/>
                    <a:pt x="1566" y="43312"/>
                    <a:pt x="4045" y="45367"/>
                  </a:cubicBezTo>
                  <a:cubicBezTo>
                    <a:pt x="2545" y="48205"/>
                    <a:pt x="2251" y="51695"/>
                    <a:pt x="3589" y="54892"/>
                  </a:cubicBezTo>
                  <a:cubicBezTo>
                    <a:pt x="4926" y="58088"/>
                    <a:pt x="7568" y="60339"/>
                    <a:pt x="10635" y="61285"/>
                  </a:cubicBezTo>
                  <a:cubicBezTo>
                    <a:pt x="10341" y="64482"/>
                    <a:pt x="11418" y="67809"/>
                    <a:pt x="13864" y="70256"/>
                  </a:cubicBezTo>
                  <a:cubicBezTo>
                    <a:pt x="16026" y="72417"/>
                    <a:pt x="18875" y="73509"/>
                    <a:pt x="21714" y="73509"/>
                  </a:cubicBezTo>
                  <a:cubicBezTo>
                    <a:pt x="22088" y="73509"/>
                    <a:pt x="22462" y="73490"/>
                    <a:pt x="22835" y="73452"/>
                  </a:cubicBezTo>
                  <a:cubicBezTo>
                    <a:pt x="23748" y="76551"/>
                    <a:pt x="26031" y="79193"/>
                    <a:pt x="29228" y="80531"/>
                  </a:cubicBezTo>
                  <a:cubicBezTo>
                    <a:pt x="30617" y="81098"/>
                    <a:pt x="32060" y="81369"/>
                    <a:pt x="33482" y="81369"/>
                  </a:cubicBezTo>
                  <a:cubicBezTo>
                    <a:pt x="35334" y="81369"/>
                    <a:pt x="37148" y="80909"/>
                    <a:pt x="38753" y="80042"/>
                  </a:cubicBezTo>
                  <a:cubicBezTo>
                    <a:pt x="40775" y="82553"/>
                    <a:pt x="43874" y="84119"/>
                    <a:pt x="47365" y="84119"/>
                  </a:cubicBezTo>
                  <a:cubicBezTo>
                    <a:pt x="50822" y="84119"/>
                    <a:pt x="53921" y="82553"/>
                    <a:pt x="55976" y="80042"/>
                  </a:cubicBezTo>
                  <a:cubicBezTo>
                    <a:pt x="57582" y="80909"/>
                    <a:pt x="59385" y="81369"/>
                    <a:pt x="61228" y="81369"/>
                  </a:cubicBezTo>
                  <a:cubicBezTo>
                    <a:pt x="62642" y="81369"/>
                    <a:pt x="64080" y="81098"/>
                    <a:pt x="65469" y="80531"/>
                  </a:cubicBezTo>
                  <a:cubicBezTo>
                    <a:pt x="68698" y="79193"/>
                    <a:pt x="70949" y="76551"/>
                    <a:pt x="71862" y="73452"/>
                  </a:cubicBezTo>
                  <a:cubicBezTo>
                    <a:pt x="62663" y="67026"/>
                    <a:pt x="59499" y="56882"/>
                    <a:pt x="67654" y="40767"/>
                  </a:cubicBezTo>
                  <a:cubicBezTo>
                    <a:pt x="74437" y="27364"/>
                    <a:pt x="65423" y="16082"/>
                    <a:pt x="53394" y="16082"/>
                  </a:cubicBezTo>
                  <a:cubicBezTo>
                    <a:pt x="50961" y="16082"/>
                    <a:pt x="48405" y="16543"/>
                    <a:pt x="45832" y="17542"/>
                  </a:cubicBezTo>
                  <a:cubicBezTo>
                    <a:pt x="42811" y="18707"/>
                    <a:pt x="39943" y="19237"/>
                    <a:pt x="37312" y="19237"/>
                  </a:cubicBezTo>
                  <a:cubicBezTo>
                    <a:pt x="26615" y="19237"/>
                    <a:pt x="19850" y="10478"/>
                    <a:pt x="22835" y="58"/>
                  </a:cubicBezTo>
                  <a:cubicBezTo>
                    <a:pt x="22462" y="20"/>
                    <a:pt x="22088" y="1"/>
                    <a:pt x="217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5" name="Google Shape;5675;p122"/>
            <p:cNvSpPr/>
            <p:nvPr/>
          </p:nvSpPr>
          <p:spPr>
            <a:xfrm>
              <a:off x="4881550" y="2950725"/>
              <a:ext cx="527650" cy="867450"/>
            </a:xfrm>
            <a:custGeom>
              <a:avLst/>
              <a:gdLst/>
              <a:ahLst/>
              <a:cxnLst/>
              <a:rect l="l" t="t" r="r" b="b"/>
              <a:pathLst>
                <a:path w="21106" h="34698" extrusionOk="0">
                  <a:moveTo>
                    <a:pt x="2086" y="0"/>
                  </a:moveTo>
                  <a:cubicBezTo>
                    <a:pt x="1893" y="0"/>
                    <a:pt x="1696" y="29"/>
                    <a:pt x="1501" y="88"/>
                  </a:cubicBezTo>
                  <a:cubicBezTo>
                    <a:pt x="588" y="381"/>
                    <a:pt x="1" y="1294"/>
                    <a:pt x="131" y="2273"/>
                  </a:cubicBezTo>
                  <a:cubicBezTo>
                    <a:pt x="946" y="7818"/>
                    <a:pt x="4763" y="25596"/>
                    <a:pt x="21106" y="34697"/>
                  </a:cubicBezTo>
                  <a:lnTo>
                    <a:pt x="20975" y="23280"/>
                  </a:lnTo>
                  <a:cubicBezTo>
                    <a:pt x="20975" y="23280"/>
                    <a:pt x="8906" y="19659"/>
                    <a:pt x="4013" y="1458"/>
                  </a:cubicBezTo>
                  <a:cubicBezTo>
                    <a:pt x="3772" y="576"/>
                    <a:pt x="2963" y="0"/>
                    <a:pt x="2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6" name="Google Shape;5676;p122"/>
            <p:cNvSpPr/>
            <p:nvPr/>
          </p:nvSpPr>
          <p:spPr>
            <a:xfrm>
              <a:off x="1658700" y="2356175"/>
              <a:ext cx="1136825" cy="910725"/>
            </a:xfrm>
            <a:custGeom>
              <a:avLst/>
              <a:gdLst/>
              <a:ahLst/>
              <a:cxnLst/>
              <a:rect l="l" t="t" r="r" b="b"/>
              <a:pathLst>
                <a:path w="45473" h="36429" extrusionOk="0">
                  <a:moveTo>
                    <a:pt x="3138" y="0"/>
                  </a:moveTo>
                  <a:cubicBezTo>
                    <a:pt x="2514" y="0"/>
                    <a:pt x="1888" y="208"/>
                    <a:pt x="1371" y="644"/>
                  </a:cubicBezTo>
                  <a:cubicBezTo>
                    <a:pt x="294" y="1525"/>
                    <a:pt x="1" y="3025"/>
                    <a:pt x="686" y="4232"/>
                  </a:cubicBezTo>
                  <a:cubicBezTo>
                    <a:pt x="4633" y="11180"/>
                    <a:pt x="18953" y="32840"/>
                    <a:pt x="45473" y="36428"/>
                  </a:cubicBezTo>
                  <a:lnTo>
                    <a:pt x="39308" y="21293"/>
                  </a:lnTo>
                  <a:cubicBezTo>
                    <a:pt x="39308" y="21293"/>
                    <a:pt x="39042" y="21315"/>
                    <a:pt x="38546" y="21315"/>
                  </a:cubicBezTo>
                  <a:cubicBezTo>
                    <a:pt x="34972" y="21315"/>
                    <a:pt x="19456" y="20158"/>
                    <a:pt x="5448" y="1166"/>
                  </a:cubicBezTo>
                  <a:cubicBezTo>
                    <a:pt x="4878" y="406"/>
                    <a:pt x="4009" y="0"/>
                    <a:pt x="3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7" name="Google Shape;5677;p122"/>
            <p:cNvSpPr/>
            <p:nvPr/>
          </p:nvSpPr>
          <p:spPr>
            <a:xfrm>
              <a:off x="2151275" y="1061900"/>
              <a:ext cx="1781875" cy="3261875"/>
            </a:xfrm>
            <a:custGeom>
              <a:avLst/>
              <a:gdLst/>
              <a:ahLst/>
              <a:cxnLst/>
              <a:rect l="l" t="t" r="r" b="b"/>
              <a:pathLst>
                <a:path w="71275" h="130475" extrusionOk="0">
                  <a:moveTo>
                    <a:pt x="2461" y="1"/>
                  </a:moveTo>
                  <a:cubicBezTo>
                    <a:pt x="2284" y="1"/>
                    <a:pt x="2104" y="20"/>
                    <a:pt x="1925" y="60"/>
                  </a:cubicBezTo>
                  <a:cubicBezTo>
                    <a:pt x="783" y="354"/>
                    <a:pt x="0" y="1398"/>
                    <a:pt x="98" y="2572"/>
                  </a:cubicBezTo>
                  <a:cubicBezTo>
                    <a:pt x="587" y="9063"/>
                    <a:pt x="3491" y="29777"/>
                    <a:pt x="21040" y="42205"/>
                  </a:cubicBezTo>
                  <a:cubicBezTo>
                    <a:pt x="19898" y="64321"/>
                    <a:pt x="17909" y="95212"/>
                    <a:pt x="14451" y="130475"/>
                  </a:cubicBezTo>
                  <a:lnTo>
                    <a:pt x="36926" y="130475"/>
                  </a:lnTo>
                  <a:cubicBezTo>
                    <a:pt x="35817" y="118960"/>
                    <a:pt x="34838" y="107869"/>
                    <a:pt x="33990" y="97431"/>
                  </a:cubicBezTo>
                  <a:cubicBezTo>
                    <a:pt x="55291" y="91070"/>
                    <a:pt x="67067" y="73194"/>
                    <a:pt x="70590" y="67029"/>
                  </a:cubicBezTo>
                  <a:cubicBezTo>
                    <a:pt x="71275" y="65822"/>
                    <a:pt x="70981" y="64289"/>
                    <a:pt x="69905" y="63408"/>
                  </a:cubicBezTo>
                  <a:cubicBezTo>
                    <a:pt x="69371" y="62984"/>
                    <a:pt x="68734" y="62778"/>
                    <a:pt x="68104" y="62778"/>
                  </a:cubicBezTo>
                  <a:cubicBezTo>
                    <a:pt x="67233" y="62778"/>
                    <a:pt x="66376" y="63173"/>
                    <a:pt x="65827" y="63930"/>
                  </a:cubicBezTo>
                  <a:cubicBezTo>
                    <a:pt x="52094" y="82523"/>
                    <a:pt x="36959" y="84024"/>
                    <a:pt x="32979" y="84089"/>
                  </a:cubicBezTo>
                  <a:cubicBezTo>
                    <a:pt x="30206" y="46609"/>
                    <a:pt x="29293" y="19045"/>
                    <a:pt x="29065" y="9944"/>
                  </a:cubicBezTo>
                  <a:cubicBezTo>
                    <a:pt x="28999" y="8117"/>
                    <a:pt x="27499" y="6682"/>
                    <a:pt x="25705" y="6682"/>
                  </a:cubicBezTo>
                  <a:cubicBezTo>
                    <a:pt x="23878" y="6682"/>
                    <a:pt x="22377" y="8117"/>
                    <a:pt x="22345" y="9944"/>
                  </a:cubicBezTo>
                  <a:cubicBezTo>
                    <a:pt x="22247" y="13532"/>
                    <a:pt x="22051" y="19958"/>
                    <a:pt x="21660" y="28701"/>
                  </a:cubicBezTo>
                  <a:cubicBezTo>
                    <a:pt x="17876" y="26580"/>
                    <a:pt x="8220" y="19600"/>
                    <a:pt x="4828" y="1920"/>
                  </a:cubicBezTo>
                  <a:cubicBezTo>
                    <a:pt x="4603" y="766"/>
                    <a:pt x="3577" y="1"/>
                    <a:pt x="24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8" name="Google Shape;5678;p122"/>
            <p:cNvSpPr/>
            <p:nvPr/>
          </p:nvSpPr>
          <p:spPr>
            <a:xfrm>
              <a:off x="2512525" y="2882775"/>
              <a:ext cx="561900" cy="1441000"/>
            </a:xfrm>
            <a:custGeom>
              <a:avLst/>
              <a:gdLst/>
              <a:ahLst/>
              <a:cxnLst/>
              <a:rect l="l" t="t" r="r" b="b"/>
              <a:pathLst>
                <a:path w="22476" h="57640" extrusionOk="0">
                  <a:moveTo>
                    <a:pt x="4763" y="0"/>
                  </a:moveTo>
                  <a:cubicBezTo>
                    <a:pt x="3622" y="17028"/>
                    <a:pt x="2056" y="36567"/>
                    <a:pt x="1" y="57640"/>
                  </a:cubicBezTo>
                  <a:lnTo>
                    <a:pt x="22476" y="57640"/>
                  </a:lnTo>
                  <a:cubicBezTo>
                    <a:pt x="21367" y="46125"/>
                    <a:pt x="20388" y="35034"/>
                    <a:pt x="19540" y="24596"/>
                  </a:cubicBezTo>
                  <a:cubicBezTo>
                    <a:pt x="6329" y="16930"/>
                    <a:pt x="5155" y="229"/>
                    <a:pt x="5155" y="229"/>
                  </a:cubicBezTo>
                  <a:lnTo>
                    <a:pt x="47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9" name="Google Shape;5679;p122"/>
            <p:cNvSpPr/>
            <p:nvPr/>
          </p:nvSpPr>
          <p:spPr>
            <a:xfrm>
              <a:off x="5324375" y="2661775"/>
              <a:ext cx="300125" cy="1476875"/>
            </a:xfrm>
            <a:custGeom>
              <a:avLst/>
              <a:gdLst/>
              <a:ahLst/>
              <a:cxnLst/>
              <a:rect l="l" t="t" r="r" b="b"/>
              <a:pathLst>
                <a:path w="12005" h="59075" extrusionOk="0">
                  <a:moveTo>
                    <a:pt x="6002" y="0"/>
                  </a:moveTo>
                  <a:cubicBezTo>
                    <a:pt x="4175" y="0"/>
                    <a:pt x="2708" y="1436"/>
                    <a:pt x="2642" y="3262"/>
                  </a:cubicBezTo>
                  <a:cubicBezTo>
                    <a:pt x="2447" y="10830"/>
                    <a:pt x="1762" y="31022"/>
                    <a:pt x="0" y="59075"/>
                  </a:cubicBezTo>
                  <a:lnTo>
                    <a:pt x="12004" y="59075"/>
                  </a:lnTo>
                  <a:cubicBezTo>
                    <a:pt x="10243" y="31022"/>
                    <a:pt x="9558" y="10830"/>
                    <a:pt x="9362" y="3262"/>
                  </a:cubicBezTo>
                  <a:cubicBezTo>
                    <a:pt x="9297" y="1436"/>
                    <a:pt x="7829" y="0"/>
                    <a:pt x="6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0" name="Google Shape;5680;p122"/>
            <p:cNvSpPr/>
            <p:nvPr/>
          </p:nvSpPr>
          <p:spPr>
            <a:xfrm>
              <a:off x="3800200" y="3973900"/>
              <a:ext cx="2354375" cy="951700"/>
            </a:xfrm>
            <a:custGeom>
              <a:avLst/>
              <a:gdLst/>
              <a:ahLst/>
              <a:cxnLst/>
              <a:rect l="l" t="t" r="r" b="b"/>
              <a:pathLst>
                <a:path w="94175" h="38068" extrusionOk="0">
                  <a:moveTo>
                    <a:pt x="94174" y="1"/>
                  </a:moveTo>
                  <a:cubicBezTo>
                    <a:pt x="48669" y="1240"/>
                    <a:pt x="24335" y="10733"/>
                    <a:pt x="1" y="20258"/>
                  </a:cubicBezTo>
                  <a:lnTo>
                    <a:pt x="1" y="38068"/>
                  </a:lnTo>
                  <a:lnTo>
                    <a:pt x="63120" y="38068"/>
                  </a:lnTo>
                  <a:cubicBezTo>
                    <a:pt x="76266" y="28086"/>
                    <a:pt x="86965" y="15038"/>
                    <a:pt x="94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1" name="Google Shape;5681;p122"/>
            <p:cNvSpPr/>
            <p:nvPr/>
          </p:nvSpPr>
          <p:spPr>
            <a:xfrm>
              <a:off x="3800200" y="4281350"/>
              <a:ext cx="1578000" cy="644250"/>
            </a:xfrm>
            <a:custGeom>
              <a:avLst/>
              <a:gdLst/>
              <a:ahLst/>
              <a:cxnLst/>
              <a:rect l="l" t="t" r="r" b="b"/>
              <a:pathLst>
                <a:path w="63120" h="25770" extrusionOk="0">
                  <a:moveTo>
                    <a:pt x="21334" y="0"/>
                  </a:moveTo>
                  <a:cubicBezTo>
                    <a:pt x="13897" y="2545"/>
                    <a:pt x="6949" y="5252"/>
                    <a:pt x="1" y="7960"/>
                  </a:cubicBezTo>
                  <a:lnTo>
                    <a:pt x="1" y="25770"/>
                  </a:lnTo>
                  <a:lnTo>
                    <a:pt x="63120" y="25770"/>
                  </a:lnTo>
                  <a:lnTo>
                    <a:pt x="213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2" name="Google Shape;5682;p122"/>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cubicBezTo>
                    <a:pt x="94337" y="29489"/>
                    <a:pt x="79397" y="215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3" name="Google Shape;5683;p122"/>
            <p:cNvSpPr/>
            <p:nvPr/>
          </p:nvSpPr>
          <p:spPr>
            <a:xfrm>
              <a:off x="1445875" y="3973900"/>
              <a:ext cx="3932325" cy="1483425"/>
            </a:xfrm>
            <a:custGeom>
              <a:avLst/>
              <a:gdLst/>
              <a:ahLst/>
              <a:cxnLst/>
              <a:rect l="l" t="t" r="r" b="b"/>
              <a:pathLst>
                <a:path w="157293" h="59337" extrusionOk="0">
                  <a:moveTo>
                    <a:pt x="0" y="1"/>
                  </a:moveTo>
                  <a:cubicBezTo>
                    <a:pt x="16799" y="35100"/>
                    <a:pt x="52648" y="59336"/>
                    <a:pt x="94174" y="59336"/>
                  </a:cubicBezTo>
                  <a:cubicBezTo>
                    <a:pt x="117888" y="59336"/>
                    <a:pt x="139776" y="51410"/>
                    <a:pt x="157293" y="38068"/>
                  </a:cubicBezTo>
                  <a:lnTo>
                    <a:pt x="157293" y="38068"/>
                  </a:lnTo>
                  <a:cubicBezTo>
                    <a:pt x="140619" y="43161"/>
                    <a:pt x="124957" y="45351"/>
                    <a:pt x="110503" y="45351"/>
                  </a:cubicBezTo>
                  <a:cubicBezTo>
                    <a:pt x="63766" y="45351"/>
                    <a:pt x="29659" y="22452"/>
                    <a:pt x="14809" y="751"/>
                  </a:cubicBezTo>
                  <a:cubicBezTo>
                    <a:pt x="10112" y="392"/>
                    <a:pt x="5187" y="13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684" name="Google Shape;5684;p122"/>
          <p:cNvGrpSpPr/>
          <p:nvPr/>
        </p:nvGrpSpPr>
        <p:grpSpPr>
          <a:xfrm>
            <a:off x="1416565" y="1083584"/>
            <a:ext cx="520876" cy="520876"/>
            <a:chOff x="1190625" y="238125"/>
            <a:chExt cx="5219200" cy="5219200"/>
          </a:xfrm>
        </p:grpSpPr>
        <p:sp>
          <p:nvSpPr>
            <p:cNvPr id="5685" name="Google Shape;5685;p122"/>
            <p:cNvSpPr/>
            <p:nvPr/>
          </p:nvSpPr>
          <p:spPr>
            <a:xfrm>
              <a:off x="1190625" y="238125"/>
              <a:ext cx="5219200" cy="4607575"/>
            </a:xfrm>
            <a:custGeom>
              <a:avLst/>
              <a:gdLst/>
              <a:ahLst/>
              <a:cxnLst/>
              <a:rect l="l" t="t" r="r" b="b"/>
              <a:pathLst>
                <a:path w="208768" h="184303" extrusionOk="0">
                  <a:moveTo>
                    <a:pt x="104384" y="0"/>
                  </a:moveTo>
                  <a:cubicBezTo>
                    <a:pt x="46744" y="0"/>
                    <a:pt x="0" y="46744"/>
                    <a:pt x="0" y="104384"/>
                  </a:cubicBezTo>
                  <a:cubicBezTo>
                    <a:pt x="0" y="136449"/>
                    <a:pt x="14483" y="165154"/>
                    <a:pt x="37252" y="184302"/>
                  </a:cubicBezTo>
                  <a:lnTo>
                    <a:pt x="171515" y="184302"/>
                  </a:lnTo>
                  <a:cubicBezTo>
                    <a:pt x="194284" y="165154"/>
                    <a:pt x="208767" y="13644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6" name="Google Shape;5686;p122"/>
            <p:cNvSpPr/>
            <p:nvPr/>
          </p:nvSpPr>
          <p:spPr>
            <a:xfrm>
              <a:off x="2039550" y="1341675"/>
              <a:ext cx="1217550" cy="2509100"/>
            </a:xfrm>
            <a:custGeom>
              <a:avLst/>
              <a:gdLst/>
              <a:ahLst/>
              <a:cxnLst/>
              <a:rect l="l" t="t" r="r" b="b"/>
              <a:pathLst>
                <a:path w="48702" h="100364" extrusionOk="0">
                  <a:moveTo>
                    <a:pt x="21525" y="1"/>
                  </a:moveTo>
                  <a:cubicBezTo>
                    <a:pt x="18219" y="1"/>
                    <a:pt x="15389" y="2304"/>
                    <a:pt x="14712" y="5538"/>
                  </a:cubicBezTo>
                  <a:lnTo>
                    <a:pt x="5448" y="49771"/>
                  </a:lnTo>
                  <a:cubicBezTo>
                    <a:pt x="0" y="75866"/>
                    <a:pt x="19898" y="100364"/>
                    <a:pt x="46549" y="100364"/>
                  </a:cubicBezTo>
                  <a:lnTo>
                    <a:pt x="48702" y="100364"/>
                  </a:lnTo>
                  <a:lnTo>
                    <a:pt x="48702" y="66766"/>
                  </a:lnTo>
                  <a:lnTo>
                    <a:pt x="36600" y="66766"/>
                  </a:lnTo>
                  <a:cubicBezTo>
                    <a:pt x="32098" y="66766"/>
                    <a:pt x="28445" y="63112"/>
                    <a:pt x="28445" y="58611"/>
                  </a:cubicBezTo>
                  <a:lnTo>
                    <a:pt x="28445" y="7136"/>
                  </a:lnTo>
                  <a:cubicBezTo>
                    <a:pt x="28445" y="3516"/>
                    <a:pt x="25737" y="351"/>
                    <a:pt x="22117" y="25"/>
                  </a:cubicBezTo>
                  <a:cubicBezTo>
                    <a:pt x="21918" y="9"/>
                    <a:pt x="21721" y="1"/>
                    <a:pt x="2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7" name="Google Shape;5687;p122"/>
            <p:cNvSpPr/>
            <p:nvPr/>
          </p:nvSpPr>
          <p:spPr>
            <a:xfrm>
              <a:off x="3188575" y="3010800"/>
              <a:ext cx="2650400" cy="1223275"/>
            </a:xfrm>
            <a:custGeom>
              <a:avLst/>
              <a:gdLst/>
              <a:ahLst/>
              <a:cxnLst/>
              <a:rect l="l" t="t" r="r" b="b"/>
              <a:pathLst>
                <a:path w="106016" h="48931" extrusionOk="0">
                  <a:moveTo>
                    <a:pt x="1" y="1"/>
                  </a:moveTo>
                  <a:lnTo>
                    <a:pt x="1" y="48930"/>
                  </a:lnTo>
                  <a:lnTo>
                    <a:pt x="106015" y="48930"/>
                  </a:lnTo>
                  <a:cubicBezTo>
                    <a:pt x="106015" y="21921"/>
                    <a:pt x="84095" y="1"/>
                    <a:pt x="57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8" name="Google Shape;5688;p122"/>
            <p:cNvSpPr/>
            <p:nvPr/>
          </p:nvSpPr>
          <p:spPr>
            <a:xfrm>
              <a:off x="1190625" y="4234050"/>
              <a:ext cx="5219200" cy="1223275"/>
            </a:xfrm>
            <a:custGeom>
              <a:avLst/>
              <a:gdLst/>
              <a:ahLst/>
              <a:cxnLst/>
              <a:rect l="l" t="t" r="r" b="b"/>
              <a:pathLst>
                <a:path w="208768" h="48931" extrusionOk="0">
                  <a:moveTo>
                    <a:pt x="24465" y="0"/>
                  </a:moveTo>
                  <a:cubicBezTo>
                    <a:pt x="10960" y="0"/>
                    <a:pt x="0" y="10961"/>
                    <a:pt x="0" y="24465"/>
                  </a:cubicBezTo>
                  <a:cubicBezTo>
                    <a:pt x="0" y="37970"/>
                    <a:pt x="10960" y="48930"/>
                    <a:pt x="24465" y="48930"/>
                  </a:cubicBezTo>
                  <a:lnTo>
                    <a:pt x="184302" y="48930"/>
                  </a:lnTo>
                  <a:cubicBezTo>
                    <a:pt x="197807" y="48930"/>
                    <a:pt x="208767" y="37970"/>
                    <a:pt x="208767" y="24465"/>
                  </a:cubicBezTo>
                  <a:cubicBezTo>
                    <a:pt x="208767" y="10961"/>
                    <a:pt x="197807" y="0"/>
                    <a:pt x="184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9" name="Google Shape;5689;p122"/>
            <p:cNvSpPr/>
            <p:nvPr/>
          </p:nvSpPr>
          <p:spPr>
            <a:xfrm>
              <a:off x="1190625" y="4234050"/>
              <a:ext cx="1732950" cy="1223275"/>
            </a:xfrm>
            <a:custGeom>
              <a:avLst/>
              <a:gdLst/>
              <a:ahLst/>
              <a:cxnLst/>
              <a:rect l="l" t="t" r="r" b="b"/>
              <a:pathLst>
                <a:path w="69318" h="48931" extrusionOk="0">
                  <a:moveTo>
                    <a:pt x="24465" y="0"/>
                  </a:moveTo>
                  <a:cubicBezTo>
                    <a:pt x="10960" y="0"/>
                    <a:pt x="0" y="10961"/>
                    <a:pt x="0" y="24465"/>
                  </a:cubicBezTo>
                  <a:cubicBezTo>
                    <a:pt x="0" y="37970"/>
                    <a:pt x="10960" y="48930"/>
                    <a:pt x="24465" y="48930"/>
                  </a:cubicBezTo>
                  <a:lnTo>
                    <a:pt x="69317" y="48930"/>
                  </a:lnTo>
                  <a:cubicBezTo>
                    <a:pt x="55813" y="48930"/>
                    <a:pt x="44852" y="37970"/>
                    <a:pt x="44852" y="24465"/>
                  </a:cubicBezTo>
                  <a:cubicBezTo>
                    <a:pt x="44852" y="10961"/>
                    <a:pt x="55813" y="0"/>
                    <a:pt x="693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0" name="Google Shape;5690;p122"/>
            <p:cNvSpPr/>
            <p:nvPr/>
          </p:nvSpPr>
          <p:spPr>
            <a:xfrm>
              <a:off x="3188575" y="3010800"/>
              <a:ext cx="1376575" cy="1223275"/>
            </a:xfrm>
            <a:custGeom>
              <a:avLst/>
              <a:gdLst/>
              <a:ahLst/>
              <a:cxnLst/>
              <a:rect l="l" t="t" r="r" b="b"/>
              <a:pathLst>
                <a:path w="55063" h="48931" extrusionOk="0">
                  <a:moveTo>
                    <a:pt x="1" y="1"/>
                  </a:moveTo>
                  <a:lnTo>
                    <a:pt x="1" y="48930"/>
                  </a:lnTo>
                  <a:lnTo>
                    <a:pt x="25216" y="48930"/>
                  </a:lnTo>
                  <a:cubicBezTo>
                    <a:pt x="42896" y="39764"/>
                    <a:pt x="55063" y="21269"/>
                    <a:pt x="55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1" name="Google Shape;5691;p122"/>
            <p:cNvSpPr/>
            <p:nvPr/>
          </p:nvSpPr>
          <p:spPr>
            <a:xfrm>
              <a:off x="1761450" y="1130275"/>
              <a:ext cx="2650400" cy="3103800"/>
            </a:xfrm>
            <a:custGeom>
              <a:avLst/>
              <a:gdLst/>
              <a:ahLst/>
              <a:cxnLst/>
              <a:rect l="l" t="t" r="r" b="b"/>
              <a:pathLst>
                <a:path w="106016" h="124152" extrusionOk="0">
                  <a:moveTo>
                    <a:pt x="57086" y="0"/>
                  </a:moveTo>
                  <a:lnTo>
                    <a:pt x="57086" y="67067"/>
                  </a:lnTo>
                  <a:cubicBezTo>
                    <a:pt x="57086" y="71568"/>
                    <a:pt x="53432" y="75222"/>
                    <a:pt x="48931" y="75222"/>
                  </a:cubicBezTo>
                  <a:lnTo>
                    <a:pt x="24466" y="75222"/>
                  </a:lnTo>
                  <a:cubicBezTo>
                    <a:pt x="10961" y="75222"/>
                    <a:pt x="1" y="86182"/>
                    <a:pt x="1" y="99686"/>
                  </a:cubicBezTo>
                  <a:cubicBezTo>
                    <a:pt x="1" y="113191"/>
                    <a:pt x="10961" y="124151"/>
                    <a:pt x="24466" y="124151"/>
                  </a:cubicBezTo>
                  <a:lnTo>
                    <a:pt x="57086" y="124151"/>
                  </a:lnTo>
                  <a:cubicBezTo>
                    <a:pt x="84095" y="124151"/>
                    <a:pt x="106015" y="102231"/>
                    <a:pt x="106015" y="75222"/>
                  </a:cubicBezTo>
                  <a:lnTo>
                    <a:pt x="1060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2" name="Google Shape;5692;p122"/>
            <p:cNvSpPr/>
            <p:nvPr/>
          </p:nvSpPr>
          <p:spPr>
            <a:xfrm>
              <a:off x="1761450" y="1130275"/>
              <a:ext cx="2650400" cy="3103800"/>
            </a:xfrm>
            <a:custGeom>
              <a:avLst/>
              <a:gdLst/>
              <a:ahLst/>
              <a:cxnLst/>
              <a:rect l="l" t="t" r="r" b="b"/>
              <a:pathLst>
                <a:path w="106016" h="124152" extrusionOk="0">
                  <a:moveTo>
                    <a:pt x="57086" y="0"/>
                  </a:moveTo>
                  <a:lnTo>
                    <a:pt x="57086" y="67067"/>
                  </a:lnTo>
                  <a:cubicBezTo>
                    <a:pt x="57086" y="71568"/>
                    <a:pt x="53432" y="75222"/>
                    <a:pt x="48931" y="75222"/>
                  </a:cubicBezTo>
                  <a:lnTo>
                    <a:pt x="24466" y="75222"/>
                  </a:lnTo>
                  <a:cubicBezTo>
                    <a:pt x="10961" y="75222"/>
                    <a:pt x="1" y="86182"/>
                    <a:pt x="1" y="99686"/>
                  </a:cubicBezTo>
                  <a:cubicBezTo>
                    <a:pt x="1" y="113191"/>
                    <a:pt x="10961" y="124151"/>
                    <a:pt x="24466" y="124151"/>
                  </a:cubicBezTo>
                  <a:lnTo>
                    <a:pt x="48931" y="124151"/>
                  </a:lnTo>
                  <a:cubicBezTo>
                    <a:pt x="48376" y="124151"/>
                    <a:pt x="47822" y="124119"/>
                    <a:pt x="47267" y="124086"/>
                  </a:cubicBezTo>
                  <a:cubicBezTo>
                    <a:pt x="31675" y="123042"/>
                    <a:pt x="32653" y="99686"/>
                    <a:pt x="48278" y="99686"/>
                  </a:cubicBezTo>
                  <a:lnTo>
                    <a:pt x="48931" y="99686"/>
                  </a:lnTo>
                  <a:cubicBezTo>
                    <a:pt x="66937" y="99686"/>
                    <a:pt x="81551" y="85073"/>
                    <a:pt x="81551" y="67067"/>
                  </a:cubicBezTo>
                  <a:lnTo>
                    <a:pt x="81551" y="50659"/>
                  </a:lnTo>
                  <a:cubicBezTo>
                    <a:pt x="81551" y="45440"/>
                    <a:pt x="84845" y="40808"/>
                    <a:pt x="89771" y="39111"/>
                  </a:cubicBezTo>
                  <a:cubicBezTo>
                    <a:pt x="95251" y="37187"/>
                    <a:pt x="100862" y="33533"/>
                    <a:pt x="106015" y="28379"/>
                  </a:cubicBezTo>
                  <a:lnTo>
                    <a:pt x="10601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3" name="Google Shape;5693;p122"/>
            <p:cNvSpPr/>
            <p:nvPr/>
          </p:nvSpPr>
          <p:spPr>
            <a:xfrm>
              <a:off x="3188575" y="1507850"/>
              <a:ext cx="503200" cy="815500"/>
            </a:xfrm>
            <a:custGeom>
              <a:avLst/>
              <a:gdLst/>
              <a:ahLst/>
              <a:cxnLst/>
              <a:rect l="l" t="t" r="r" b="b"/>
              <a:pathLst>
                <a:path w="20128" h="32620" extrusionOk="0">
                  <a:moveTo>
                    <a:pt x="3817" y="0"/>
                  </a:moveTo>
                  <a:cubicBezTo>
                    <a:pt x="2480" y="0"/>
                    <a:pt x="1208" y="163"/>
                    <a:pt x="1" y="457"/>
                  </a:cubicBezTo>
                  <a:lnTo>
                    <a:pt x="1" y="32163"/>
                  </a:lnTo>
                  <a:cubicBezTo>
                    <a:pt x="1208" y="32457"/>
                    <a:pt x="2480" y="32620"/>
                    <a:pt x="3817" y="32620"/>
                  </a:cubicBezTo>
                  <a:cubicBezTo>
                    <a:pt x="12820" y="32620"/>
                    <a:pt x="20127" y="25313"/>
                    <a:pt x="20127" y="16310"/>
                  </a:cubicBezTo>
                  <a:cubicBezTo>
                    <a:pt x="20127" y="7307"/>
                    <a:pt x="12820" y="0"/>
                    <a:pt x="3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4" name="Google Shape;5694;p122"/>
            <p:cNvSpPr/>
            <p:nvPr/>
          </p:nvSpPr>
          <p:spPr>
            <a:xfrm>
              <a:off x="3621600" y="3287250"/>
              <a:ext cx="716850" cy="764150"/>
            </a:xfrm>
            <a:custGeom>
              <a:avLst/>
              <a:gdLst/>
              <a:ahLst/>
              <a:cxnLst/>
              <a:rect l="l" t="t" r="r" b="b"/>
              <a:pathLst>
                <a:path w="28674" h="30566" extrusionOk="0">
                  <a:moveTo>
                    <a:pt x="16311" y="1"/>
                  </a:moveTo>
                  <a:cubicBezTo>
                    <a:pt x="7308" y="1"/>
                    <a:pt x="1" y="7308"/>
                    <a:pt x="1" y="16311"/>
                  </a:cubicBezTo>
                  <a:cubicBezTo>
                    <a:pt x="1" y="22443"/>
                    <a:pt x="3393" y="27793"/>
                    <a:pt x="8417" y="30565"/>
                  </a:cubicBezTo>
                  <a:cubicBezTo>
                    <a:pt x="17681" y="24824"/>
                    <a:pt x="24890" y="16050"/>
                    <a:pt x="28674" y="5677"/>
                  </a:cubicBezTo>
                  <a:cubicBezTo>
                    <a:pt x="25673" y="2186"/>
                    <a:pt x="21269" y="1"/>
                    <a:pt x="16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5" name="Google Shape;5695;p122"/>
            <p:cNvSpPr/>
            <p:nvPr/>
          </p:nvSpPr>
          <p:spPr>
            <a:xfrm>
              <a:off x="4844850" y="3124150"/>
              <a:ext cx="809000" cy="795950"/>
            </a:xfrm>
            <a:custGeom>
              <a:avLst/>
              <a:gdLst/>
              <a:ahLst/>
              <a:cxnLst/>
              <a:rect l="l" t="t" r="r" b="b"/>
              <a:pathLst>
                <a:path w="32360" h="31838" extrusionOk="0">
                  <a:moveTo>
                    <a:pt x="11385" y="1"/>
                  </a:moveTo>
                  <a:cubicBezTo>
                    <a:pt x="4796" y="2088"/>
                    <a:pt x="1" y="8254"/>
                    <a:pt x="1" y="15528"/>
                  </a:cubicBezTo>
                  <a:cubicBezTo>
                    <a:pt x="1" y="24563"/>
                    <a:pt x="7307" y="31838"/>
                    <a:pt x="16311" y="31838"/>
                  </a:cubicBezTo>
                  <a:cubicBezTo>
                    <a:pt x="24302" y="31838"/>
                    <a:pt x="30957" y="26097"/>
                    <a:pt x="32360" y="18496"/>
                  </a:cubicBezTo>
                  <a:cubicBezTo>
                    <a:pt x="27336" y="10472"/>
                    <a:pt x="20062" y="4013"/>
                    <a:pt x="11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6" name="Google Shape;5696;p122"/>
            <p:cNvSpPr/>
            <p:nvPr/>
          </p:nvSpPr>
          <p:spPr>
            <a:xfrm>
              <a:off x="4955750" y="4437925"/>
              <a:ext cx="815525" cy="815525"/>
            </a:xfrm>
            <a:custGeom>
              <a:avLst/>
              <a:gdLst/>
              <a:ahLst/>
              <a:cxnLst/>
              <a:rect l="l" t="t" r="r" b="b"/>
              <a:pathLst>
                <a:path w="32621" h="32621" extrusionOk="0">
                  <a:moveTo>
                    <a:pt x="16311" y="0"/>
                  </a:moveTo>
                  <a:cubicBezTo>
                    <a:pt x="7308" y="0"/>
                    <a:pt x="1" y="7307"/>
                    <a:pt x="1" y="16310"/>
                  </a:cubicBezTo>
                  <a:cubicBezTo>
                    <a:pt x="1" y="25313"/>
                    <a:pt x="7308" y="32620"/>
                    <a:pt x="16311" y="32620"/>
                  </a:cubicBezTo>
                  <a:cubicBezTo>
                    <a:pt x="25314" y="32620"/>
                    <a:pt x="32621" y="25313"/>
                    <a:pt x="32621" y="16310"/>
                  </a:cubicBezTo>
                  <a:cubicBezTo>
                    <a:pt x="32621" y="7307"/>
                    <a:pt x="25314" y="0"/>
                    <a:pt x="16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7" name="Google Shape;5697;p122"/>
            <p:cNvSpPr/>
            <p:nvPr/>
          </p:nvSpPr>
          <p:spPr>
            <a:xfrm>
              <a:off x="3392450" y="4763300"/>
              <a:ext cx="815525" cy="694025"/>
            </a:xfrm>
            <a:custGeom>
              <a:avLst/>
              <a:gdLst/>
              <a:ahLst/>
              <a:cxnLst/>
              <a:rect l="l" t="t" r="r" b="b"/>
              <a:pathLst>
                <a:path w="32621" h="27761" extrusionOk="0">
                  <a:moveTo>
                    <a:pt x="16311" y="1"/>
                  </a:moveTo>
                  <a:cubicBezTo>
                    <a:pt x="7307" y="1"/>
                    <a:pt x="1" y="7307"/>
                    <a:pt x="1" y="16311"/>
                  </a:cubicBezTo>
                  <a:cubicBezTo>
                    <a:pt x="1" y="20779"/>
                    <a:pt x="1795" y="24824"/>
                    <a:pt x="4698" y="27760"/>
                  </a:cubicBezTo>
                  <a:lnTo>
                    <a:pt x="27923" y="27760"/>
                  </a:lnTo>
                  <a:cubicBezTo>
                    <a:pt x="30826" y="24824"/>
                    <a:pt x="32621" y="20779"/>
                    <a:pt x="32621" y="16311"/>
                  </a:cubicBezTo>
                  <a:cubicBezTo>
                    <a:pt x="32621" y="7307"/>
                    <a:pt x="25314" y="1"/>
                    <a:pt x="16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8" name="Google Shape;5698;p122"/>
            <p:cNvSpPr/>
            <p:nvPr/>
          </p:nvSpPr>
          <p:spPr>
            <a:xfrm>
              <a:off x="3691750" y="2525575"/>
              <a:ext cx="407775" cy="407775"/>
            </a:xfrm>
            <a:custGeom>
              <a:avLst/>
              <a:gdLst/>
              <a:ahLst/>
              <a:cxnLst/>
              <a:rect l="l" t="t" r="r" b="b"/>
              <a:pathLst>
                <a:path w="16311" h="16311" extrusionOk="0">
                  <a:moveTo>
                    <a:pt x="8155" y="1"/>
                  </a:moveTo>
                  <a:cubicBezTo>
                    <a:pt x="3654" y="1"/>
                    <a:pt x="0" y="3654"/>
                    <a:pt x="0" y="8156"/>
                  </a:cubicBezTo>
                  <a:cubicBezTo>
                    <a:pt x="0" y="12657"/>
                    <a:pt x="3654" y="16311"/>
                    <a:pt x="8155" y="16311"/>
                  </a:cubicBezTo>
                  <a:cubicBezTo>
                    <a:pt x="12657" y="16311"/>
                    <a:pt x="16310" y="12657"/>
                    <a:pt x="16310" y="8156"/>
                  </a:cubicBezTo>
                  <a:cubicBezTo>
                    <a:pt x="16310" y="3654"/>
                    <a:pt x="12657" y="1"/>
                    <a:pt x="8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9" name="Google Shape;5699;p122"/>
            <p:cNvSpPr/>
            <p:nvPr/>
          </p:nvSpPr>
          <p:spPr>
            <a:xfrm>
              <a:off x="3691750" y="2549225"/>
              <a:ext cx="108475" cy="356400"/>
            </a:xfrm>
            <a:custGeom>
              <a:avLst/>
              <a:gdLst/>
              <a:ahLst/>
              <a:cxnLst/>
              <a:rect l="l" t="t" r="r" b="b"/>
              <a:pathLst>
                <a:path w="4339" h="14256" extrusionOk="0">
                  <a:moveTo>
                    <a:pt x="4339" y="1"/>
                  </a:moveTo>
                  <a:cubicBezTo>
                    <a:pt x="1762" y="1371"/>
                    <a:pt x="0" y="4078"/>
                    <a:pt x="0" y="7210"/>
                  </a:cubicBezTo>
                  <a:cubicBezTo>
                    <a:pt x="0" y="10211"/>
                    <a:pt x="1631" y="12853"/>
                    <a:pt x="4078" y="14256"/>
                  </a:cubicBezTo>
                  <a:cubicBezTo>
                    <a:pt x="4241" y="12983"/>
                    <a:pt x="4339" y="11646"/>
                    <a:pt x="4339" y="10309"/>
                  </a:cubicBezTo>
                  <a:lnTo>
                    <a:pt x="43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0" name="Google Shape;5700;p122"/>
            <p:cNvSpPr/>
            <p:nvPr/>
          </p:nvSpPr>
          <p:spPr>
            <a:xfrm>
              <a:off x="2148825" y="3268500"/>
              <a:ext cx="407775" cy="407775"/>
            </a:xfrm>
            <a:custGeom>
              <a:avLst/>
              <a:gdLst/>
              <a:ahLst/>
              <a:cxnLst/>
              <a:rect l="l" t="t" r="r" b="b"/>
              <a:pathLst>
                <a:path w="16311" h="16311" extrusionOk="0">
                  <a:moveTo>
                    <a:pt x="8155" y="0"/>
                  </a:moveTo>
                  <a:cubicBezTo>
                    <a:pt x="3654" y="0"/>
                    <a:pt x="0" y="3654"/>
                    <a:pt x="0" y="8155"/>
                  </a:cubicBezTo>
                  <a:cubicBezTo>
                    <a:pt x="0" y="12657"/>
                    <a:pt x="3654" y="16310"/>
                    <a:pt x="8155" y="16310"/>
                  </a:cubicBezTo>
                  <a:cubicBezTo>
                    <a:pt x="12657" y="16310"/>
                    <a:pt x="16310" y="12657"/>
                    <a:pt x="16310" y="8155"/>
                  </a:cubicBezTo>
                  <a:cubicBezTo>
                    <a:pt x="16310" y="3654"/>
                    <a:pt x="12657" y="0"/>
                    <a:pt x="8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1" name="Google Shape;5701;p122"/>
            <p:cNvSpPr/>
            <p:nvPr/>
          </p:nvSpPr>
          <p:spPr>
            <a:xfrm>
              <a:off x="4361275" y="3752075"/>
              <a:ext cx="407750" cy="407775"/>
            </a:xfrm>
            <a:custGeom>
              <a:avLst/>
              <a:gdLst/>
              <a:ahLst/>
              <a:cxnLst/>
              <a:rect l="l" t="t" r="r" b="b"/>
              <a:pathLst>
                <a:path w="16310" h="16311" extrusionOk="0">
                  <a:moveTo>
                    <a:pt x="8155" y="1"/>
                  </a:moveTo>
                  <a:cubicBezTo>
                    <a:pt x="3621" y="1"/>
                    <a:pt x="0" y="3654"/>
                    <a:pt x="0" y="8156"/>
                  </a:cubicBezTo>
                  <a:cubicBezTo>
                    <a:pt x="0" y="12658"/>
                    <a:pt x="3621" y="16311"/>
                    <a:pt x="8155" y="16311"/>
                  </a:cubicBezTo>
                  <a:cubicBezTo>
                    <a:pt x="12657" y="16311"/>
                    <a:pt x="16310" y="12658"/>
                    <a:pt x="16310" y="8156"/>
                  </a:cubicBezTo>
                  <a:cubicBezTo>
                    <a:pt x="16310" y="3654"/>
                    <a:pt x="12657" y="1"/>
                    <a:pt x="8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2" name="Google Shape;5702;p122"/>
            <p:cNvSpPr/>
            <p:nvPr/>
          </p:nvSpPr>
          <p:spPr>
            <a:xfrm>
              <a:off x="2678900" y="4559425"/>
              <a:ext cx="407775" cy="407775"/>
            </a:xfrm>
            <a:custGeom>
              <a:avLst/>
              <a:gdLst/>
              <a:ahLst/>
              <a:cxnLst/>
              <a:rect l="l" t="t" r="r" b="b"/>
              <a:pathLst>
                <a:path w="16311" h="16311" extrusionOk="0">
                  <a:moveTo>
                    <a:pt x="8155" y="1"/>
                  </a:moveTo>
                  <a:cubicBezTo>
                    <a:pt x="3654" y="1"/>
                    <a:pt x="0" y="3654"/>
                    <a:pt x="0" y="8156"/>
                  </a:cubicBezTo>
                  <a:cubicBezTo>
                    <a:pt x="0" y="12657"/>
                    <a:pt x="3654" y="16311"/>
                    <a:pt x="8155" y="16311"/>
                  </a:cubicBezTo>
                  <a:cubicBezTo>
                    <a:pt x="12657" y="16311"/>
                    <a:pt x="16310" y="12657"/>
                    <a:pt x="16310" y="8156"/>
                  </a:cubicBezTo>
                  <a:cubicBezTo>
                    <a:pt x="16310" y="3654"/>
                    <a:pt x="12657" y="1"/>
                    <a:pt x="8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3" name="Google Shape;5703;p122"/>
            <p:cNvSpPr/>
            <p:nvPr/>
          </p:nvSpPr>
          <p:spPr>
            <a:xfrm>
              <a:off x="3713750" y="1839475"/>
              <a:ext cx="1232250" cy="888375"/>
            </a:xfrm>
            <a:custGeom>
              <a:avLst/>
              <a:gdLst/>
              <a:ahLst/>
              <a:cxnLst/>
              <a:rect l="l" t="t" r="r" b="b"/>
              <a:pathLst>
                <a:path w="49290" h="35535" extrusionOk="0">
                  <a:moveTo>
                    <a:pt x="3448" y="1"/>
                  </a:moveTo>
                  <a:cubicBezTo>
                    <a:pt x="2191" y="1"/>
                    <a:pt x="1025" y="774"/>
                    <a:pt x="588" y="2034"/>
                  </a:cubicBezTo>
                  <a:cubicBezTo>
                    <a:pt x="1" y="3632"/>
                    <a:pt x="849" y="5394"/>
                    <a:pt x="2447" y="5948"/>
                  </a:cubicBezTo>
                  <a:cubicBezTo>
                    <a:pt x="3948" y="6470"/>
                    <a:pt x="4437" y="7481"/>
                    <a:pt x="5318" y="10026"/>
                  </a:cubicBezTo>
                  <a:cubicBezTo>
                    <a:pt x="6231" y="12701"/>
                    <a:pt x="7503" y="16354"/>
                    <a:pt x="11940" y="17920"/>
                  </a:cubicBezTo>
                  <a:cubicBezTo>
                    <a:pt x="13047" y="18302"/>
                    <a:pt x="14081" y="18462"/>
                    <a:pt x="15047" y="18462"/>
                  </a:cubicBezTo>
                  <a:cubicBezTo>
                    <a:pt x="17950" y="18462"/>
                    <a:pt x="20232" y="17023"/>
                    <a:pt x="22019" y="15897"/>
                  </a:cubicBezTo>
                  <a:cubicBezTo>
                    <a:pt x="23723" y="14827"/>
                    <a:pt x="24718" y="14264"/>
                    <a:pt x="25737" y="14264"/>
                  </a:cubicBezTo>
                  <a:cubicBezTo>
                    <a:pt x="26084" y="14264"/>
                    <a:pt x="26433" y="14329"/>
                    <a:pt x="26814" y="14462"/>
                  </a:cubicBezTo>
                  <a:cubicBezTo>
                    <a:pt x="28315" y="15017"/>
                    <a:pt x="28804" y="16028"/>
                    <a:pt x="29685" y="18572"/>
                  </a:cubicBezTo>
                  <a:cubicBezTo>
                    <a:pt x="30435" y="20758"/>
                    <a:pt x="31446" y="23628"/>
                    <a:pt x="34252" y="25455"/>
                  </a:cubicBezTo>
                  <a:lnTo>
                    <a:pt x="34284" y="32468"/>
                  </a:lnTo>
                  <a:cubicBezTo>
                    <a:pt x="34284" y="34164"/>
                    <a:pt x="35654" y="35534"/>
                    <a:pt x="37318" y="35534"/>
                  </a:cubicBezTo>
                  <a:lnTo>
                    <a:pt x="37351" y="35534"/>
                  </a:lnTo>
                  <a:cubicBezTo>
                    <a:pt x="39014" y="35534"/>
                    <a:pt x="40384" y="34164"/>
                    <a:pt x="40384" y="32468"/>
                  </a:cubicBezTo>
                  <a:lnTo>
                    <a:pt x="40384" y="26597"/>
                  </a:lnTo>
                  <a:lnTo>
                    <a:pt x="46223" y="26597"/>
                  </a:lnTo>
                  <a:cubicBezTo>
                    <a:pt x="47919" y="26597"/>
                    <a:pt x="49289" y="25227"/>
                    <a:pt x="49289" y="23530"/>
                  </a:cubicBezTo>
                  <a:cubicBezTo>
                    <a:pt x="49289" y="21867"/>
                    <a:pt x="47919" y="20497"/>
                    <a:pt x="46223" y="20497"/>
                  </a:cubicBezTo>
                  <a:lnTo>
                    <a:pt x="37905" y="20497"/>
                  </a:lnTo>
                  <a:cubicBezTo>
                    <a:pt x="36731" y="19942"/>
                    <a:pt x="36274" y="18866"/>
                    <a:pt x="35459" y="16582"/>
                  </a:cubicBezTo>
                  <a:cubicBezTo>
                    <a:pt x="34545" y="13907"/>
                    <a:pt x="33273" y="10254"/>
                    <a:pt x="28837" y="8721"/>
                  </a:cubicBezTo>
                  <a:cubicBezTo>
                    <a:pt x="27714" y="8325"/>
                    <a:pt x="26666" y="8160"/>
                    <a:pt x="25688" y="8160"/>
                  </a:cubicBezTo>
                  <a:cubicBezTo>
                    <a:pt x="22805" y="8160"/>
                    <a:pt x="20536" y="9590"/>
                    <a:pt x="18757" y="10711"/>
                  </a:cubicBezTo>
                  <a:cubicBezTo>
                    <a:pt x="17066" y="11798"/>
                    <a:pt x="16072" y="12349"/>
                    <a:pt x="15061" y="12349"/>
                  </a:cubicBezTo>
                  <a:cubicBezTo>
                    <a:pt x="14707" y="12349"/>
                    <a:pt x="14351" y="12281"/>
                    <a:pt x="13962" y="12146"/>
                  </a:cubicBezTo>
                  <a:cubicBezTo>
                    <a:pt x="12462" y="11591"/>
                    <a:pt x="11972" y="10580"/>
                    <a:pt x="11092" y="8036"/>
                  </a:cubicBezTo>
                  <a:cubicBezTo>
                    <a:pt x="10178" y="5361"/>
                    <a:pt x="8906" y="1740"/>
                    <a:pt x="4470" y="175"/>
                  </a:cubicBezTo>
                  <a:cubicBezTo>
                    <a:pt x="4131" y="57"/>
                    <a:pt x="3786" y="1"/>
                    <a:pt x="3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4" name="Google Shape;5704;p122"/>
            <p:cNvSpPr/>
            <p:nvPr/>
          </p:nvSpPr>
          <p:spPr>
            <a:xfrm>
              <a:off x="2984700" y="564300"/>
              <a:ext cx="1631025" cy="1427150"/>
            </a:xfrm>
            <a:custGeom>
              <a:avLst/>
              <a:gdLst/>
              <a:ahLst/>
              <a:cxnLst/>
              <a:rect l="l" t="t" r="r" b="b"/>
              <a:pathLst>
                <a:path w="65241" h="57086" extrusionOk="0">
                  <a:moveTo>
                    <a:pt x="32621" y="1"/>
                  </a:moveTo>
                  <a:cubicBezTo>
                    <a:pt x="13897" y="1"/>
                    <a:pt x="1" y="9135"/>
                    <a:pt x="1" y="22639"/>
                  </a:cubicBezTo>
                  <a:cubicBezTo>
                    <a:pt x="1" y="36176"/>
                    <a:pt x="17942" y="57086"/>
                    <a:pt x="32621" y="57086"/>
                  </a:cubicBezTo>
                  <a:cubicBezTo>
                    <a:pt x="47300" y="57086"/>
                    <a:pt x="65240" y="36176"/>
                    <a:pt x="65240" y="22639"/>
                  </a:cubicBezTo>
                  <a:cubicBezTo>
                    <a:pt x="65240" y="9135"/>
                    <a:pt x="51344" y="1"/>
                    <a:pt x="32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5" name="Google Shape;5705;p122"/>
            <p:cNvSpPr/>
            <p:nvPr/>
          </p:nvSpPr>
          <p:spPr>
            <a:xfrm>
              <a:off x="2984700" y="564300"/>
              <a:ext cx="999025" cy="1427150"/>
            </a:xfrm>
            <a:custGeom>
              <a:avLst/>
              <a:gdLst/>
              <a:ahLst/>
              <a:cxnLst/>
              <a:rect l="l" t="t" r="r" b="b"/>
              <a:pathLst>
                <a:path w="39961" h="57086" extrusionOk="0">
                  <a:moveTo>
                    <a:pt x="32621" y="1"/>
                  </a:moveTo>
                  <a:cubicBezTo>
                    <a:pt x="13897" y="1"/>
                    <a:pt x="1" y="9135"/>
                    <a:pt x="1" y="22639"/>
                  </a:cubicBezTo>
                  <a:cubicBezTo>
                    <a:pt x="1" y="36176"/>
                    <a:pt x="17942" y="57086"/>
                    <a:pt x="32621" y="57086"/>
                  </a:cubicBezTo>
                  <a:cubicBezTo>
                    <a:pt x="35002" y="57086"/>
                    <a:pt x="37481" y="56531"/>
                    <a:pt x="39960" y="55553"/>
                  </a:cubicBezTo>
                  <a:cubicBezTo>
                    <a:pt x="27238" y="50464"/>
                    <a:pt x="14680" y="33958"/>
                    <a:pt x="14680" y="22639"/>
                  </a:cubicBezTo>
                  <a:cubicBezTo>
                    <a:pt x="14680" y="10961"/>
                    <a:pt x="25053" y="2578"/>
                    <a:pt x="39960" y="490"/>
                  </a:cubicBezTo>
                  <a:cubicBezTo>
                    <a:pt x="37611" y="164"/>
                    <a:pt x="35165" y="1"/>
                    <a:pt x="32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6" name="Google Shape;5706;p122"/>
            <p:cNvSpPr/>
            <p:nvPr/>
          </p:nvSpPr>
          <p:spPr>
            <a:xfrm>
              <a:off x="3163300" y="857900"/>
              <a:ext cx="305825" cy="305825"/>
            </a:xfrm>
            <a:custGeom>
              <a:avLst/>
              <a:gdLst/>
              <a:ahLst/>
              <a:cxnLst/>
              <a:rect l="l" t="t" r="r" b="b"/>
              <a:pathLst>
                <a:path w="12233" h="12233" extrusionOk="0">
                  <a:moveTo>
                    <a:pt x="6100" y="0"/>
                  </a:moveTo>
                  <a:cubicBezTo>
                    <a:pt x="2741" y="0"/>
                    <a:pt x="0" y="2740"/>
                    <a:pt x="0" y="6100"/>
                  </a:cubicBezTo>
                  <a:cubicBezTo>
                    <a:pt x="0" y="9492"/>
                    <a:pt x="2741" y="12233"/>
                    <a:pt x="6100" y="12233"/>
                  </a:cubicBezTo>
                  <a:cubicBezTo>
                    <a:pt x="9493" y="12233"/>
                    <a:pt x="12233" y="9492"/>
                    <a:pt x="12233" y="6100"/>
                  </a:cubicBezTo>
                  <a:cubicBezTo>
                    <a:pt x="12233" y="2740"/>
                    <a:pt x="9493" y="0"/>
                    <a:pt x="6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7" name="Google Shape;5707;p122"/>
            <p:cNvSpPr/>
            <p:nvPr/>
          </p:nvSpPr>
          <p:spPr>
            <a:xfrm>
              <a:off x="3315800" y="857900"/>
              <a:ext cx="153325" cy="152525"/>
            </a:xfrm>
            <a:custGeom>
              <a:avLst/>
              <a:gdLst/>
              <a:ahLst/>
              <a:cxnLst/>
              <a:rect l="l" t="t" r="r" b="b"/>
              <a:pathLst>
                <a:path w="6133" h="6101" extrusionOk="0">
                  <a:moveTo>
                    <a:pt x="3067" y="0"/>
                  </a:moveTo>
                  <a:cubicBezTo>
                    <a:pt x="1370" y="0"/>
                    <a:pt x="0" y="1370"/>
                    <a:pt x="0" y="3034"/>
                  </a:cubicBezTo>
                  <a:cubicBezTo>
                    <a:pt x="0" y="4730"/>
                    <a:pt x="1370" y="6100"/>
                    <a:pt x="3067" y="6100"/>
                  </a:cubicBezTo>
                  <a:cubicBezTo>
                    <a:pt x="4763" y="6100"/>
                    <a:pt x="6133" y="4730"/>
                    <a:pt x="6133" y="3034"/>
                  </a:cubicBezTo>
                  <a:cubicBezTo>
                    <a:pt x="6133" y="1370"/>
                    <a:pt x="4763"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8" name="Google Shape;5708;p122"/>
            <p:cNvSpPr/>
            <p:nvPr/>
          </p:nvSpPr>
          <p:spPr>
            <a:xfrm>
              <a:off x="4131300" y="857900"/>
              <a:ext cx="305825" cy="305825"/>
            </a:xfrm>
            <a:custGeom>
              <a:avLst/>
              <a:gdLst/>
              <a:ahLst/>
              <a:cxnLst/>
              <a:rect l="l" t="t" r="r" b="b"/>
              <a:pathLst>
                <a:path w="12233" h="12233" extrusionOk="0">
                  <a:moveTo>
                    <a:pt x="6133" y="0"/>
                  </a:moveTo>
                  <a:cubicBezTo>
                    <a:pt x="2740" y="0"/>
                    <a:pt x="0" y="2740"/>
                    <a:pt x="0" y="6100"/>
                  </a:cubicBezTo>
                  <a:cubicBezTo>
                    <a:pt x="0" y="9492"/>
                    <a:pt x="2740" y="12233"/>
                    <a:pt x="6133" y="12233"/>
                  </a:cubicBezTo>
                  <a:cubicBezTo>
                    <a:pt x="9493" y="12233"/>
                    <a:pt x="12233" y="9492"/>
                    <a:pt x="12233" y="6100"/>
                  </a:cubicBezTo>
                  <a:cubicBezTo>
                    <a:pt x="12233" y="2740"/>
                    <a:pt x="9493"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9" name="Google Shape;5709;p122"/>
            <p:cNvSpPr/>
            <p:nvPr/>
          </p:nvSpPr>
          <p:spPr>
            <a:xfrm>
              <a:off x="4284600" y="857900"/>
              <a:ext cx="152525" cy="152525"/>
            </a:xfrm>
            <a:custGeom>
              <a:avLst/>
              <a:gdLst/>
              <a:ahLst/>
              <a:cxnLst/>
              <a:rect l="l" t="t" r="r" b="b"/>
              <a:pathLst>
                <a:path w="6101" h="6101" extrusionOk="0">
                  <a:moveTo>
                    <a:pt x="3067" y="0"/>
                  </a:moveTo>
                  <a:cubicBezTo>
                    <a:pt x="1371" y="0"/>
                    <a:pt x="1" y="1370"/>
                    <a:pt x="1" y="3034"/>
                  </a:cubicBezTo>
                  <a:cubicBezTo>
                    <a:pt x="1" y="4730"/>
                    <a:pt x="1371" y="6100"/>
                    <a:pt x="3067" y="6100"/>
                  </a:cubicBezTo>
                  <a:cubicBezTo>
                    <a:pt x="4731" y="6100"/>
                    <a:pt x="6101" y="4730"/>
                    <a:pt x="6101" y="3034"/>
                  </a:cubicBezTo>
                  <a:cubicBezTo>
                    <a:pt x="6101" y="1370"/>
                    <a:pt x="4731"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10" name="Google Shape;5710;p122"/>
          <p:cNvGrpSpPr/>
          <p:nvPr/>
        </p:nvGrpSpPr>
        <p:grpSpPr>
          <a:xfrm>
            <a:off x="7977119" y="4176097"/>
            <a:ext cx="520876" cy="520876"/>
            <a:chOff x="1190625" y="238125"/>
            <a:chExt cx="5219200" cy="5219200"/>
          </a:xfrm>
        </p:grpSpPr>
        <p:sp>
          <p:nvSpPr>
            <p:cNvPr id="5711" name="Google Shape;5711;p122"/>
            <p:cNvSpPr/>
            <p:nvPr/>
          </p:nvSpPr>
          <p:spPr>
            <a:xfrm>
              <a:off x="1190625" y="238125"/>
              <a:ext cx="5219200" cy="3513975"/>
            </a:xfrm>
            <a:custGeom>
              <a:avLst/>
              <a:gdLst/>
              <a:ahLst/>
              <a:cxnLst/>
              <a:rect l="l" t="t" r="r" b="b"/>
              <a:pathLst>
                <a:path w="208768" h="140559" extrusionOk="0">
                  <a:moveTo>
                    <a:pt x="104384" y="0"/>
                  </a:moveTo>
                  <a:cubicBezTo>
                    <a:pt x="46744" y="0"/>
                    <a:pt x="0" y="46744"/>
                    <a:pt x="0" y="104384"/>
                  </a:cubicBezTo>
                  <a:cubicBezTo>
                    <a:pt x="0" y="117105"/>
                    <a:pt x="2283" y="129273"/>
                    <a:pt x="6426" y="140559"/>
                  </a:cubicBezTo>
                  <a:lnTo>
                    <a:pt x="202341" y="140559"/>
                  </a:lnTo>
                  <a:cubicBezTo>
                    <a:pt x="206484" y="129273"/>
                    <a:pt x="208767" y="117105"/>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2" name="Google Shape;5712;p122"/>
            <p:cNvSpPr/>
            <p:nvPr/>
          </p:nvSpPr>
          <p:spPr>
            <a:xfrm>
              <a:off x="1351275" y="1599175"/>
              <a:ext cx="4897900" cy="2990450"/>
            </a:xfrm>
            <a:custGeom>
              <a:avLst/>
              <a:gdLst/>
              <a:ahLst/>
              <a:cxnLst/>
              <a:rect l="l" t="t" r="r" b="b"/>
              <a:pathLst>
                <a:path w="195916" h="119618" extrusionOk="0">
                  <a:moveTo>
                    <a:pt x="31837" y="1"/>
                  </a:moveTo>
                  <a:lnTo>
                    <a:pt x="0" y="86117"/>
                  </a:lnTo>
                  <a:cubicBezTo>
                    <a:pt x="4632" y="98578"/>
                    <a:pt x="11548" y="109929"/>
                    <a:pt x="20224" y="119618"/>
                  </a:cubicBezTo>
                  <a:lnTo>
                    <a:pt x="175691" y="119618"/>
                  </a:lnTo>
                  <a:cubicBezTo>
                    <a:pt x="184368" y="109929"/>
                    <a:pt x="191283" y="98578"/>
                    <a:pt x="195915" y="86117"/>
                  </a:cubicBezTo>
                  <a:lnTo>
                    <a:pt x="1640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3" name="Google Shape;5713;p122"/>
            <p:cNvSpPr/>
            <p:nvPr/>
          </p:nvSpPr>
          <p:spPr>
            <a:xfrm>
              <a:off x="1857700" y="1599175"/>
              <a:ext cx="3885850" cy="3858150"/>
            </a:xfrm>
            <a:custGeom>
              <a:avLst/>
              <a:gdLst/>
              <a:ahLst/>
              <a:cxnLst/>
              <a:rect l="l" t="t" r="r" b="b"/>
              <a:pathLst>
                <a:path w="155434" h="154326" extrusionOk="0">
                  <a:moveTo>
                    <a:pt x="44200" y="1"/>
                  </a:moveTo>
                  <a:lnTo>
                    <a:pt x="0" y="119618"/>
                  </a:lnTo>
                  <a:cubicBezTo>
                    <a:pt x="19083" y="140918"/>
                    <a:pt x="46842" y="154325"/>
                    <a:pt x="77701" y="154325"/>
                  </a:cubicBezTo>
                  <a:cubicBezTo>
                    <a:pt x="108559" y="154325"/>
                    <a:pt x="136318" y="140918"/>
                    <a:pt x="155434" y="119618"/>
                  </a:cubicBezTo>
                  <a:lnTo>
                    <a:pt x="111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4" name="Google Shape;5714;p122"/>
            <p:cNvSpPr/>
            <p:nvPr/>
          </p:nvSpPr>
          <p:spPr>
            <a:xfrm>
              <a:off x="1831600" y="2008550"/>
              <a:ext cx="3937225" cy="1861800"/>
            </a:xfrm>
            <a:custGeom>
              <a:avLst/>
              <a:gdLst/>
              <a:ahLst/>
              <a:cxnLst/>
              <a:rect l="l" t="t" r="r" b="b"/>
              <a:pathLst>
                <a:path w="157489" h="74472" extrusionOk="0">
                  <a:moveTo>
                    <a:pt x="0" y="1"/>
                  </a:moveTo>
                  <a:lnTo>
                    <a:pt x="0" y="25542"/>
                  </a:lnTo>
                  <a:cubicBezTo>
                    <a:pt x="0" y="52584"/>
                    <a:pt x="21921" y="74472"/>
                    <a:pt x="48930" y="74472"/>
                  </a:cubicBezTo>
                  <a:lnTo>
                    <a:pt x="108559" y="74472"/>
                  </a:lnTo>
                  <a:cubicBezTo>
                    <a:pt x="135568" y="74472"/>
                    <a:pt x="157489" y="52584"/>
                    <a:pt x="157489" y="25542"/>
                  </a:cubicBezTo>
                  <a:lnTo>
                    <a:pt x="1574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5" name="Google Shape;5715;p122"/>
            <p:cNvSpPr/>
            <p:nvPr/>
          </p:nvSpPr>
          <p:spPr>
            <a:xfrm>
              <a:off x="1946575" y="2258925"/>
              <a:ext cx="659775" cy="875175"/>
            </a:xfrm>
            <a:custGeom>
              <a:avLst/>
              <a:gdLst/>
              <a:ahLst/>
              <a:cxnLst/>
              <a:rect l="l" t="t" r="r" b="b"/>
              <a:pathLst>
                <a:path w="26391" h="35007" extrusionOk="0">
                  <a:moveTo>
                    <a:pt x="12070" y="0"/>
                  </a:moveTo>
                  <a:cubicBezTo>
                    <a:pt x="1" y="16571"/>
                    <a:pt x="4404" y="28053"/>
                    <a:pt x="8743" y="33925"/>
                  </a:cubicBezTo>
                  <a:cubicBezTo>
                    <a:pt x="9297" y="34667"/>
                    <a:pt x="10093" y="35007"/>
                    <a:pt x="10880" y="35007"/>
                  </a:cubicBezTo>
                  <a:cubicBezTo>
                    <a:pt x="12132" y="35007"/>
                    <a:pt x="13358" y="34147"/>
                    <a:pt x="13538" y="32685"/>
                  </a:cubicBezTo>
                  <a:cubicBezTo>
                    <a:pt x="15691" y="15560"/>
                    <a:pt x="26390" y="8220"/>
                    <a:pt x="26390" y="8220"/>
                  </a:cubicBezTo>
                  <a:lnTo>
                    <a:pt x="1207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6" name="Google Shape;5716;p122"/>
            <p:cNvSpPr/>
            <p:nvPr/>
          </p:nvSpPr>
          <p:spPr>
            <a:xfrm>
              <a:off x="4994100" y="2258925"/>
              <a:ext cx="659750" cy="875175"/>
            </a:xfrm>
            <a:custGeom>
              <a:avLst/>
              <a:gdLst/>
              <a:ahLst/>
              <a:cxnLst/>
              <a:rect l="l" t="t" r="r" b="b"/>
              <a:pathLst>
                <a:path w="26390" h="35007" extrusionOk="0">
                  <a:moveTo>
                    <a:pt x="14320" y="0"/>
                  </a:moveTo>
                  <a:lnTo>
                    <a:pt x="0" y="8220"/>
                  </a:lnTo>
                  <a:cubicBezTo>
                    <a:pt x="0" y="8220"/>
                    <a:pt x="10699" y="15560"/>
                    <a:pt x="12852" y="32685"/>
                  </a:cubicBezTo>
                  <a:cubicBezTo>
                    <a:pt x="13033" y="34147"/>
                    <a:pt x="14258" y="35007"/>
                    <a:pt x="15510" y="35007"/>
                  </a:cubicBezTo>
                  <a:cubicBezTo>
                    <a:pt x="16297" y="35007"/>
                    <a:pt x="17093" y="34667"/>
                    <a:pt x="17647" y="33925"/>
                  </a:cubicBezTo>
                  <a:cubicBezTo>
                    <a:pt x="21986" y="28053"/>
                    <a:pt x="26390" y="16571"/>
                    <a:pt x="14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7" name="Google Shape;5717;p122"/>
            <p:cNvSpPr/>
            <p:nvPr/>
          </p:nvSpPr>
          <p:spPr>
            <a:xfrm>
              <a:off x="2312725" y="3007550"/>
              <a:ext cx="736425" cy="984025"/>
            </a:xfrm>
            <a:custGeom>
              <a:avLst/>
              <a:gdLst/>
              <a:ahLst/>
              <a:cxnLst/>
              <a:rect l="l" t="t" r="r" b="b"/>
              <a:pathLst>
                <a:path w="29457" h="39361" extrusionOk="0">
                  <a:moveTo>
                    <a:pt x="13179" y="0"/>
                  </a:moveTo>
                  <a:cubicBezTo>
                    <a:pt x="1" y="18920"/>
                    <a:pt x="5253" y="31707"/>
                    <a:pt x="10276" y="38198"/>
                  </a:cubicBezTo>
                  <a:cubicBezTo>
                    <a:pt x="10903" y="38997"/>
                    <a:pt x="11775" y="39360"/>
                    <a:pt x="12634" y="39360"/>
                  </a:cubicBezTo>
                  <a:cubicBezTo>
                    <a:pt x="14056" y="39360"/>
                    <a:pt x="15443" y="38365"/>
                    <a:pt x="15626" y="36697"/>
                  </a:cubicBezTo>
                  <a:cubicBezTo>
                    <a:pt x="17616" y="17386"/>
                    <a:pt x="29457" y="8873"/>
                    <a:pt x="29457" y="8873"/>
                  </a:cubicBezTo>
                  <a:lnTo>
                    <a:pt x="131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8" name="Google Shape;5718;p122"/>
            <p:cNvSpPr/>
            <p:nvPr/>
          </p:nvSpPr>
          <p:spPr>
            <a:xfrm>
              <a:off x="4551275" y="3007550"/>
              <a:ext cx="736425" cy="984025"/>
            </a:xfrm>
            <a:custGeom>
              <a:avLst/>
              <a:gdLst/>
              <a:ahLst/>
              <a:cxnLst/>
              <a:rect l="l" t="t" r="r" b="b"/>
              <a:pathLst>
                <a:path w="29457" h="39361" extrusionOk="0">
                  <a:moveTo>
                    <a:pt x="16278" y="0"/>
                  </a:moveTo>
                  <a:lnTo>
                    <a:pt x="0" y="8873"/>
                  </a:lnTo>
                  <a:cubicBezTo>
                    <a:pt x="0" y="8873"/>
                    <a:pt x="11841" y="17386"/>
                    <a:pt x="13831" y="36697"/>
                  </a:cubicBezTo>
                  <a:cubicBezTo>
                    <a:pt x="14014" y="38365"/>
                    <a:pt x="15401" y="39360"/>
                    <a:pt x="16823" y="39360"/>
                  </a:cubicBezTo>
                  <a:cubicBezTo>
                    <a:pt x="17682" y="39360"/>
                    <a:pt x="18554" y="38997"/>
                    <a:pt x="19181" y="38198"/>
                  </a:cubicBezTo>
                  <a:cubicBezTo>
                    <a:pt x="24204" y="31707"/>
                    <a:pt x="29456" y="18920"/>
                    <a:pt x="162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9" name="Google Shape;5719;p122"/>
            <p:cNvSpPr/>
            <p:nvPr/>
          </p:nvSpPr>
          <p:spPr>
            <a:xfrm>
              <a:off x="4994100" y="2258925"/>
              <a:ext cx="512150" cy="567600"/>
            </a:xfrm>
            <a:custGeom>
              <a:avLst/>
              <a:gdLst/>
              <a:ahLst/>
              <a:cxnLst/>
              <a:rect l="l" t="t" r="r" b="b"/>
              <a:pathLst>
                <a:path w="20486" h="22704" extrusionOk="0">
                  <a:moveTo>
                    <a:pt x="14320" y="0"/>
                  </a:moveTo>
                  <a:lnTo>
                    <a:pt x="0" y="8220"/>
                  </a:lnTo>
                  <a:cubicBezTo>
                    <a:pt x="0" y="8220"/>
                    <a:pt x="6491" y="12657"/>
                    <a:pt x="10373" y="22703"/>
                  </a:cubicBezTo>
                  <a:cubicBezTo>
                    <a:pt x="13244" y="17615"/>
                    <a:pt x="16832" y="14157"/>
                    <a:pt x="20485" y="11352"/>
                  </a:cubicBezTo>
                  <a:cubicBezTo>
                    <a:pt x="19278" y="7894"/>
                    <a:pt x="17289" y="4110"/>
                    <a:pt x="14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0" name="Google Shape;5720;p122"/>
            <p:cNvSpPr/>
            <p:nvPr/>
          </p:nvSpPr>
          <p:spPr>
            <a:xfrm>
              <a:off x="4551275" y="3007550"/>
              <a:ext cx="556200" cy="804900"/>
            </a:xfrm>
            <a:custGeom>
              <a:avLst/>
              <a:gdLst/>
              <a:ahLst/>
              <a:cxnLst/>
              <a:rect l="l" t="t" r="r" b="b"/>
              <a:pathLst>
                <a:path w="22248" h="32196" extrusionOk="0">
                  <a:moveTo>
                    <a:pt x="16278" y="0"/>
                  </a:moveTo>
                  <a:lnTo>
                    <a:pt x="0" y="8873"/>
                  </a:lnTo>
                  <a:cubicBezTo>
                    <a:pt x="0" y="8873"/>
                    <a:pt x="9982" y="16049"/>
                    <a:pt x="13146" y="32196"/>
                  </a:cubicBezTo>
                  <a:cubicBezTo>
                    <a:pt x="17028" y="26063"/>
                    <a:pt x="20062" y="18985"/>
                    <a:pt x="22247" y="10928"/>
                  </a:cubicBezTo>
                  <a:cubicBezTo>
                    <a:pt x="20942" y="7535"/>
                    <a:pt x="18985" y="3914"/>
                    <a:pt x="162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1" name="Google Shape;5721;p122"/>
            <p:cNvSpPr/>
            <p:nvPr/>
          </p:nvSpPr>
          <p:spPr>
            <a:xfrm>
              <a:off x="2492950" y="3007550"/>
              <a:ext cx="556200" cy="804900"/>
            </a:xfrm>
            <a:custGeom>
              <a:avLst/>
              <a:gdLst/>
              <a:ahLst/>
              <a:cxnLst/>
              <a:rect l="l" t="t" r="r" b="b"/>
              <a:pathLst>
                <a:path w="22248" h="32196" extrusionOk="0">
                  <a:moveTo>
                    <a:pt x="5970" y="0"/>
                  </a:moveTo>
                  <a:cubicBezTo>
                    <a:pt x="3263" y="3914"/>
                    <a:pt x="1306" y="7535"/>
                    <a:pt x="1" y="10928"/>
                  </a:cubicBezTo>
                  <a:cubicBezTo>
                    <a:pt x="2186" y="18985"/>
                    <a:pt x="5220" y="26063"/>
                    <a:pt x="9102" y="32196"/>
                  </a:cubicBezTo>
                  <a:cubicBezTo>
                    <a:pt x="12266" y="16049"/>
                    <a:pt x="22248" y="8873"/>
                    <a:pt x="22248" y="8873"/>
                  </a:cubicBezTo>
                  <a:lnTo>
                    <a:pt x="597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2" name="Google Shape;5722;p122"/>
            <p:cNvSpPr/>
            <p:nvPr/>
          </p:nvSpPr>
          <p:spPr>
            <a:xfrm>
              <a:off x="2094175" y="2258925"/>
              <a:ext cx="512175" cy="567600"/>
            </a:xfrm>
            <a:custGeom>
              <a:avLst/>
              <a:gdLst/>
              <a:ahLst/>
              <a:cxnLst/>
              <a:rect l="l" t="t" r="r" b="b"/>
              <a:pathLst>
                <a:path w="20487" h="22704" extrusionOk="0">
                  <a:moveTo>
                    <a:pt x="6166" y="0"/>
                  </a:moveTo>
                  <a:cubicBezTo>
                    <a:pt x="3198" y="4110"/>
                    <a:pt x="1208" y="7894"/>
                    <a:pt x="1" y="11352"/>
                  </a:cubicBezTo>
                  <a:cubicBezTo>
                    <a:pt x="3654" y="14157"/>
                    <a:pt x="7242" y="17615"/>
                    <a:pt x="10113" y="22703"/>
                  </a:cubicBezTo>
                  <a:cubicBezTo>
                    <a:pt x="13995" y="12657"/>
                    <a:pt x="20486" y="8220"/>
                    <a:pt x="20486" y="8220"/>
                  </a:cubicBezTo>
                  <a:lnTo>
                    <a:pt x="616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3" name="Google Shape;5723;p122"/>
            <p:cNvSpPr/>
            <p:nvPr/>
          </p:nvSpPr>
          <p:spPr>
            <a:xfrm>
              <a:off x="1786750" y="683375"/>
              <a:ext cx="4026925" cy="3594725"/>
            </a:xfrm>
            <a:custGeom>
              <a:avLst/>
              <a:gdLst/>
              <a:ahLst/>
              <a:cxnLst/>
              <a:rect l="l" t="t" r="r" b="b"/>
              <a:pathLst>
                <a:path w="161077" h="143789" extrusionOk="0">
                  <a:moveTo>
                    <a:pt x="46712" y="0"/>
                  </a:moveTo>
                  <a:cubicBezTo>
                    <a:pt x="35425" y="0"/>
                    <a:pt x="26324" y="9134"/>
                    <a:pt x="26324" y="20388"/>
                  </a:cubicBezTo>
                  <a:cubicBezTo>
                    <a:pt x="26324" y="20388"/>
                    <a:pt x="0" y="37252"/>
                    <a:pt x="0" y="52192"/>
                  </a:cubicBezTo>
                  <a:cubicBezTo>
                    <a:pt x="0" y="67132"/>
                    <a:pt x="26031" y="64425"/>
                    <a:pt x="32848" y="96784"/>
                  </a:cubicBezTo>
                  <a:cubicBezTo>
                    <a:pt x="39633" y="129110"/>
                    <a:pt x="59205" y="143789"/>
                    <a:pt x="80539" y="143789"/>
                  </a:cubicBezTo>
                  <a:cubicBezTo>
                    <a:pt x="101872" y="143789"/>
                    <a:pt x="121444" y="129110"/>
                    <a:pt x="128261" y="96784"/>
                  </a:cubicBezTo>
                  <a:cubicBezTo>
                    <a:pt x="135046" y="64425"/>
                    <a:pt x="161077" y="67132"/>
                    <a:pt x="161077" y="52192"/>
                  </a:cubicBezTo>
                  <a:cubicBezTo>
                    <a:pt x="161077" y="37252"/>
                    <a:pt x="134785" y="20388"/>
                    <a:pt x="134785" y="20388"/>
                  </a:cubicBezTo>
                  <a:cubicBezTo>
                    <a:pt x="134785" y="9134"/>
                    <a:pt x="125652" y="0"/>
                    <a:pt x="114398" y="0"/>
                  </a:cubicBezTo>
                  <a:cubicBezTo>
                    <a:pt x="106602" y="0"/>
                    <a:pt x="99817" y="4372"/>
                    <a:pt x="96392" y="10765"/>
                  </a:cubicBezTo>
                  <a:cubicBezTo>
                    <a:pt x="93260" y="16637"/>
                    <a:pt x="87193" y="20388"/>
                    <a:pt x="80539" y="20388"/>
                  </a:cubicBezTo>
                  <a:cubicBezTo>
                    <a:pt x="73884" y="20388"/>
                    <a:pt x="67817" y="16637"/>
                    <a:pt x="64685" y="10765"/>
                  </a:cubicBezTo>
                  <a:cubicBezTo>
                    <a:pt x="61260" y="4372"/>
                    <a:pt x="54475" y="0"/>
                    <a:pt x="46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4" name="Google Shape;5724;p122"/>
            <p:cNvSpPr/>
            <p:nvPr/>
          </p:nvSpPr>
          <p:spPr>
            <a:xfrm>
              <a:off x="1786750" y="1193050"/>
              <a:ext cx="2706650" cy="3085050"/>
            </a:xfrm>
            <a:custGeom>
              <a:avLst/>
              <a:gdLst/>
              <a:ahLst/>
              <a:cxnLst/>
              <a:rect l="l" t="t" r="r" b="b"/>
              <a:pathLst>
                <a:path w="108266" h="123402" extrusionOk="0">
                  <a:moveTo>
                    <a:pt x="26324" y="1"/>
                  </a:moveTo>
                  <a:cubicBezTo>
                    <a:pt x="26324" y="1"/>
                    <a:pt x="0" y="16833"/>
                    <a:pt x="0" y="31805"/>
                  </a:cubicBezTo>
                  <a:cubicBezTo>
                    <a:pt x="0" y="46745"/>
                    <a:pt x="26031" y="44038"/>
                    <a:pt x="32848" y="76397"/>
                  </a:cubicBezTo>
                  <a:cubicBezTo>
                    <a:pt x="39633" y="108723"/>
                    <a:pt x="59205" y="123402"/>
                    <a:pt x="80539" y="123402"/>
                  </a:cubicBezTo>
                  <a:cubicBezTo>
                    <a:pt x="90553" y="123402"/>
                    <a:pt x="100176" y="120172"/>
                    <a:pt x="108265" y="113420"/>
                  </a:cubicBezTo>
                  <a:cubicBezTo>
                    <a:pt x="34055" y="103275"/>
                    <a:pt x="26324" y="17518"/>
                    <a:pt x="263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5" name="Google Shape;5725;p122"/>
            <p:cNvSpPr/>
            <p:nvPr/>
          </p:nvSpPr>
          <p:spPr>
            <a:xfrm>
              <a:off x="2813450" y="1772050"/>
              <a:ext cx="1973525" cy="563625"/>
            </a:xfrm>
            <a:custGeom>
              <a:avLst/>
              <a:gdLst/>
              <a:ahLst/>
              <a:cxnLst/>
              <a:rect l="l" t="t" r="r" b="b"/>
              <a:pathLst>
                <a:path w="78941" h="22545" extrusionOk="0">
                  <a:moveTo>
                    <a:pt x="39471" y="1"/>
                  </a:moveTo>
                  <a:cubicBezTo>
                    <a:pt x="24759" y="1"/>
                    <a:pt x="10765" y="6362"/>
                    <a:pt x="1110" y="17485"/>
                  </a:cubicBezTo>
                  <a:cubicBezTo>
                    <a:pt x="1" y="18757"/>
                    <a:pt x="131" y="20682"/>
                    <a:pt x="1403" y="21791"/>
                  </a:cubicBezTo>
                  <a:cubicBezTo>
                    <a:pt x="1983" y="22296"/>
                    <a:pt x="2698" y="22544"/>
                    <a:pt x="3409" y="22544"/>
                  </a:cubicBezTo>
                  <a:cubicBezTo>
                    <a:pt x="4260" y="22544"/>
                    <a:pt x="5105" y="22190"/>
                    <a:pt x="5709" y="21497"/>
                  </a:cubicBezTo>
                  <a:cubicBezTo>
                    <a:pt x="14223" y="11711"/>
                    <a:pt x="26520" y="6101"/>
                    <a:pt x="39471" y="6101"/>
                  </a:cubicBezTo>
                  <a:cubicBezTo>
                    <a:pt x="52421" y="6101"/>
                    <a:pt x="64718" y="11711"/>
                    <a:pt x="73232" y="21497"/>
                  </a:cubicBezTo>
                  <a:cubicBezTo>
                    <a:pt x="73852" y="22182"/>
                    <a:pt x="74700" y="22541"/>
                    <a:pt x="75548" y="22541"/>
                  </a:cubicBezTo>
                  <a:cubicBezTo>
                    <a:pt x="76266" y="22541"/>
                    <a:pt x="76983" y="22313"/>
                    <a:pt x="77538" y="21791"/>
                  </a:cubicBezTo>
                  <a:cubicBezTo>
                    <a:pt x="78810" y="20682"/>
                    <a:pt x="78941" y="18757"/>
                    <a:pt x="77832" y="17485"/>
                  </a:cubicBezTo>
                  <a:cubicBezTo>
                    <a:pt x="68176" y="6362"/>
                    <a:pt x="54182" y="1"/>
                    <a:pt x="394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6" name="Google Shape;5726;p122"/>
            <p:cNvSpPr/>
            <p:nvPr/>
          </p:nvSpPr>
          <p:spPr>
            <a:xfrm>
              <a:off x="3014875" y="2183075"/>
              <a:ext cx="1570675" cy="471450"/>
            </a:xfrm>
            <a:custGeom>
              <a:avLst/>
              <a:gdLst/>
              <a:ahLst/>
              <a:cxnLst/>
              <a:rect l="l" t="t" r="r" b="b"/>
              <a:pathLst>
                <a:path w="62827" h="18858" extrusionOk="0">
                  <a:moveTo>
                    <a:pt x="31414" y="0"/>
                  </a:moveTo>
                  <a:cubicBezTo>
                    <a:pt x="19801" y="0"/>
                    <a:pt x="8743" y="5024"/>
                    <a:pt x="1110" y="13799"/>
                  </a:cubicBezTo>
                  <a:cubicBezTo>
                    <a:pt x="1" y="15071"/>
                    <a:pt x="131" y="16995"/>
                    <a:pt x="1403" y="18104"/>
                  </a:cubicBezTo>
                  <a:cubicBezTo>
                    <a:pt x="1983" y="18610"/>
                    <a:pt x="2698" y="18858"/>
                    <a:pt x="3409" y="18858"/>
                  </a:cubicBezTo>
                  <a:cubicBezTo>
                    <a:pt x="4260" y="18858"/>
                    <a:pt x="5105" y="18503"/>
                    <a:pt x="5709" y="17811"/>
                  </a:cubicBezTo>
                  <a:cubicBezTo>
                    <a:pt x="12200" y="10373"/>
                    <a:pt x="21562" y="6100"/>
                    <a:pt x="31414" y="6100"/>
                  </a:cubicBezTo>
                  <a:cubicBezTo>
                    <a:pt x="41265" y="6100"/>
                    <a:pt x="50627" y="10373"/>
                    <a:pt x="57118" y="17811"/>
                  </a:cubicBezTo>
                  <a:cubicBezTo>
                    <a:pt x="57705" y="18496"/>
                    <a:pt x="58553" y="18855"/>
                    <a:pt x="59401" y="18855"/>
                  </a:cubicBezTo>
                  <a:cubicBezTo>
                    <a:pt x="60119" y="18855"/>
                    <a:pt x="60837" y="18626"/>
                    <a:pt x="61424" y="18104"/>
                  </a:cubicBezTo>
                  <a:cubicBezTo>
                    <a:pt x="62696" y="16995"/>
                    <a:pt x="62826" y="15071"/>
                    <a:pt x="61717" y="13799"/>
                  </a:cubicBezTo>
                  <a:cubicBezTo>
                    <a:pt x="54084" y="5024"/>
                    <a:pt x="43026" y="0"/>
                    <a:pt x="31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7" name="Google Shape;5727;p122"/>
            <p:cNvSpPr/>
            <p:nvPr/>
          </p:nvSpPr>
          <p:spPr>
            <a:xfrm>
              <a:off x="2286650" y="4354100"/>
              <a:ext cx="3027150" cy="471200"/>
            </a:xfrm>
            <a:custGeom>
              <a:avLst/>
              <a:gdLst/>
              <a:ahLst/>
              <a:cxnLst/>
              <a:rect l="l" t="t" r="r" b="b"/>
              <a:pathLst>
                <a:path w="121086" h="18848" extrusionOk="0">
                  <a:moveTo>
                    <a:pt x="3501" y="0"/>
                  </a:moveTo>
                  <a:cubicBezTo>
                    <a:pt x="2423" y="0"/>
                    <a:pt x="1370" y="561"/>
                    <a:pt x="816" y="1559"/>
                  </a:cubicBezTo>
                  <a:cubicBezTo>
                    <a:pt x="0" y="3027"/>
                    <a:pt x="522" y="4886"/>
                    <a:pt x="1990" y="5702"/>
                  </a:cubicBezTo>
                  <a:cubicBezTo>
                    <a:pt x="16832" y="14085"/>
                    <a:pt x="38165" y="18848"/>
                    <a:pt x="60543" y="18848"/>
                  </a:cubicBezTo>
                  <a:cubicBezTo>
                    <a:pt x="82920" y="18848"/>
                    <a:pt x="104253" y="14085"/>
                    <a:pt x="119095" y="5702"/>
                  </a:cubicBezTo>
                  <a:cubicBezTo>
                    <a:pt x="120563" y="4886"/>
                    <a:pt x="121085" y="3027"/>
                    <a:pt x="120270" y="1559"/>
                  </a:cubicBezTo>
                  <a:cubicBezTo>
                    <a:pt x="119715" y="561"/>
                    <a:pt x="118662" y="0"/>
                    <a:pt x="117584" y="0"/>
                  </a:cubicBezTo>
                  <a:cubicBezTo>
                    <a:pt x="117077" y="0"/>
                    <a:pt x="116564" y="124"/>
                    <a:pt x="116094" y="385"/>
                  </a:cubicBezTo>
                  <a:cubicBezTo>
                    <a:pt x="102166" y="8246"/>
                    <a:pt x="81909" y="12748"/>
                    <a:pt x="60543" y="12748"/>
                  </a:cubicBezTo>
                  <a:cubicBezTo>
                    <a:pt x="39177" y="12748"/>
                    <a:pt x="18952" y="8246"/>
                    <a:pt x="4991" y="385"/>
                  </a:cubicBezTo>
                  <a:cubicBezTo>
                    <a:pt x="4521" y="124"/>
                    <a:pt x="4009" y="0"/>
                    <a:pt x="3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8" name="Google Shape;5728;p122"/>
            <p:cNvSpPr/>
            <p:nvPr/>
          </p:nvSpPr>
          <p:spPr>
            <a:xfrm>
              <a:off x="3279925" y="2603875"/>
              <a:ext cx="1040600" cy="350750"/>
            </a:xfrm>
            <a:custGeom>
              <a:avLst/>
              <a:gdLst/>
              <a:ahLst/>
              <a:cxnLst/>
              <a:rect l="l" t="t" r="r" b="b"/>
              <a:pathLst>
                <a:path w="41624" h="14030" extrusionOk="0">
                  <a:moveTo>
                    <a:pt x="20812" y="0"/>
                  </a:moveTo>
                  <a:cubicBezTo>
                    <a:pt x="13244" y="0"/>
                    <a:pt x="6067" y="3262"/>
                    <a:pt x="1109" y="8971"/>
                  </a:cubicBezTo>
                  <a:cubicBezTo>
                    <a:pt x="0" y="10243"/>
                    <a:pt x="131" y="12167"/>
                    <a:pt x="1403" y="13277"/>
                  </a:cubicBezTo>
                  <a:cubicBezTo>
                    <a:pt x="1990" y="13798"/>
                    <a:pt x="2708" y="14027"/>
                    <a:pt x="3425" y="14027"/>
                  </a:cubicBezTo>
                  <a:cubicBezTo>
                    <a:pt x="4273" y="14027"/>
                    <a:pt x="5121" y="13668"/>
                    <a:pt x="5709" y="12983"/>
                  </a:cubicBezTo>
                  <a:cubicBezTo>
                    <a:pt x="9525" y="8612"/>
                    <a:pt x="15038" y="6100"/>
                    <a:pt x="20812" y="6100"/>
                  </a:cubicBezTo>
                  <a:cubicBezTo>
                    <a:pt x="26585" y="6100"/>
                    <a:pt x="32098" y="8612"/>
                    <a:pt x="35915" y="12983"/>
                  </a:cubicBezTo>
                  <a:cubicBezTo>
                    <a:pt x="36518" y="13676"/>
                    <a:pt x="37364" y="14030"/>
                    <a:pt x="38214" y="14030"/>
                  </a:cubicBezTo>
                  <a:cubicBezTo>
                    <a:pt x="38926" y="14030"/>
                    <a:pt x="39641" y="13782"/>
                    <a:pt x="40220" y="13277"/>
                  </a:cubicBezTo>
                  <a:cubicBezTo>
                    <a:pt x="41493" y="12167"/>
                    <a:pt x="41623" y="10243"/>
                    <a:pt x="40514" y="8971"/>
                  </a:cubicBezTo>
                  <a:cubicBezTo>
                    <a:pt x="35556" y="3262"/>
                    <a:pt x="28379" y="0"/>
                    <a:pt x="20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9" name="Google Shape;5729;p122"/>
            <p:cNvSpPr/>
            <p:nvPr/>
          </p:nvSpPr>
          <p:spPr>
            <a:xfrm>
              <a:off x="4493375" y="1039750"/>
              <a:ext cx="305825" cy="305825"/>
            </a:xfrm>
            <a:custGeom>
              <a:avLst/>
              <a:gdLst/>
              <a:ahLst/>
              <a:cxnLst/>
              <a:rect l="l" t="t" r="r" b="b"/>
              <a:pathLst>
                <a:path w="12233" h="12233" extrusionOk="0">
                  <a:moveTo>
                    <a:pt x="6133" y="0"/>
                  </a:moveTo>
                  <a:cubicBezTo>
                    <a:pt x="2741" y="0"/>
                    <a:pt x="0" y="2740"/>
                    <a:pt x="0" y="6133"/>
                  </a:cubicBezTo>
                  <a:cubicBezTo>
                    <a:pt x="0" y="9493"/>
                    <a:pt x="2741" y="12233"/>
                    <a:pt x="6133" y="12233"/>
                  </a:cubicBezTo>
                  <a:cubicBezTo>
                    <a:pt x="9493" y="12233"/>
                    <a:pt x="12233" y="9493"/>
                    <a:pt x="12233" y="6133"/>
                  </a:cubicBezTo>
                  <a:cubicBezTo>
                    <a:pt x="12233" y="2740"/>
                    <a:pt x="9493"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0" name="Google Shape;5730;p122"/>
            <p:cNvSpPr/>
            <p:nvPr/>
          </p:nvSpPr>
          <p:spPr>
            <a:xfrm>
              <a:off x="2801225" y="1039750"/>
              <a:ext cx="305825" cy="305825"/>
            </a:xfrm>
            <a:custGeom>
              <a:avLst/>
              <a:gdLst/>
              <a:ahLst/>
              <a:cxnLst/>
              <a:rect l="l" t="t" r="r" b="b"/>
              <a:pathLst>
                <a:path w="12233" h="12233" extrusionOk="0">
                  <a:moveTo>
                    <a:pt x="6133" y="0"/>
                  </a:moveTo>
                  <a:cubicBezTo>
                    <a:pt x="2740" y="0"/>
                    <a:pt x="0" y="2740"/>
                    <a:pt x="0" y="6133"/>
                  </a:cubicBezTo>
                  <a:cubicBezTo>
                    <a:pt x="0" y="9493"/>
                    <a:pt x="2740" y="12233"/>
                    <a:pt x="6133" y="12233"/>
                  </a:cubicBezTo>
                  <a:cubicBezTo>
                    <a:pt x="9493" y="12233"/>
                    <a:pt x="12233" y="9493"/>
                    <a:pt x="12233" y="6133"/>
                  </a:cubicBezTo>
                  <a:cubicBezTo>
                    <a:pt x="12233" y="2740"/>
                    <a:pt x="9493"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1" name="Google Shape;5731;p122"/>
            <p:cNvSpPr/>
            <p:nvPr/>
          </p:nvSpPr>
          <p:spPr>
            <a:xfrm>
              <a:off x="3290525" y="3289700"/>
              <a:ext cx="305825" cy="305825"/>
            </a:xfrm>
            <a:custGeom>
              <a:avLst/>
              <a:gdLst/>
              <a:ahLst/>
              <a:cxnLst/>
              <a:rect l="l" t="t" r="r" b="b"/>
              <a:pathLst>
                <a:path w="12233" h="12233" extrusionOk="0">
                  <a:moveTo>
                    <a:pt x="6133" y="1"/>
                  </a:moveTo>
                  <a:cubicBezTo>
                    <a:pt x="2740" y="1"/>
                    <a:pt x="0" y="2741"/>
                    <a:pt x="0" y="6100"/>
                  </a:cubicBezTo>
                  <a:cubicBezTo>
                    <a:pt x="0" y="9493"/>
                    <a:pt x="2740" y="12233"/>
                    <a:pt x="6133" y="12233"/>
                  </a:cubicBezTo>
                  <a:cubicBezTo>
                    <a:pt x="9493" y="12233"/>
                    <a:pt x="12233" y="9493"/>
                    <a:pt x="12233" y="6100"/>
                  </a:cubicBezTo>
                  <a:cubicBezTo>
                    <a:pt x="12233" y="2741"/>
                    <a:pt x="9493" y="1"/>
                    <a:pt x="6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2" name="Google Shape;5732;p122"/>
            <p:cNvSpPr/>
            <p:nvPr/>
          </p:nvSpPr>
          <p:spPr>
            <a:xfrm>
              <a:off x="4004075" y="3289700"/>
              <a:ext cx="305825" cy="305825"/>
            </a:xfrm>
            <a:custGeom>
              <a:avLst/>
              <a:gdLst/>
              <a:ahLst/>
              <a:cxnLst/>
              <a:rect l="l" t="t" r="r" b="b"/>
              <a:pathLst>
                <a:path w="12233" h="12233" extrusionOk="0">
                  <a:moveTo>
                    <a:pt x="6133" y="1"/>
                  </a:moveTo>
                  <a:cubicBezTo>
                    <a:pt x="2741" y="1"/>
                    <a:pt x="1" y="2741"/>
                    <a:pt x="1" y="6100"/>
                  </a:cubicBezTo>
                  <a:cubicBezTo>
                    <a:pt x="1" y="9493"/>
                    <a:pt x="2741" y="12233"/>
                    <a:pt x="6133" y="12233"/>
                  </a:cubicBezTo>
                  <a:cubicBezTo>
                    <a:pt x="9493" y="12233"/>
                    <a:pt x="12233" y="9493"/>
                    <a:pt x="12233" y="6100"/>
                  </a:cubicBezTo>
                  <a:cubicBezTo>
                    <a:pt x="12233" y="2741"/>
                    <a:pt x="9493" y="1"/>
                    <a:pt x="6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3" name="Google Shape;5733;p122"/>
            <p:cNvSpPr/>
            <p:nvPr/>
          </p:nvSpPr>
          <p:spPr>
            <a:xfrm>
              <a:off x="2954525" y="1039750"/>
              <a:ext cx="152525" cy="153325"/>
            </a:xfrm>
            <a:custGeom>
              <a:avLst/>
              <a:gdLst/>
              <a:ahLst/>
              <a:cxnLst/>
              <a:rect l="l" t="t" r="r" b="b"/>
              <a:pathLst>
                <a:path w="6101" h="6133" extrusionOk="0">
                  <a:moveTo>
                    <a:pt x="3034" y="0"/>
                  </a:moveTo>
                  <a:cubicBezTo>
                    <a:pt x="1338" y="0"/>
                    <a:pt x="1" y="1370"/>
                    <a:pt x="1" y="3067"/>
                  </a:cubicBezTo>
                  <a:cubicBezTo>
                    <a:pt x="1" y="4763"/>
                    <a:pt x="1338" y="6133"/>
                    <a:pt x="3034" y="6133"/>
                  </a:cubicBezTo>
                  <a:cubicBezTo>
                    <a:pt x="4731" y="6133"/>
                    <a:pt x="6101" y="4763"/>
                    <a:pt x="6101" y="3067"/>
                  </a:cubicBezTo>
                  <a:cubicBezTo>
                    <a:pt x="6101" y="1370"/>
                    <a:pt x="4731" y="0"/>
                    <a:pt x="30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4" name="Google Shape;5734;p122"/>
            <p:cNvSpPr/>
            <p:nvPr/>
          </p:nvSpPr>
          <p:spPr>
            <a:xfrm>
              <a:off x="4646675" y="1039750"/>
              <a:ext cx="152525" cy="153325"/>
            </a:xfrm>
            <a:custGeom>
              <a:avLst/>
              <a:gdLst/>
              <a:ahLst/>
              <a:cxnLst/>
              <a:rect l="l" t="t" r="r" b="b"/>
              <a:pathLst>
                <a:path w="6101" h="6133" extrusionOk="0">
                  <a:moveTo>
                    <a:pt x="3035" y="0"/>
                  </a:moveTo>
                  <a:cubicBezTo>
                    <a:pt x="1338" y="0"/>
                    <a:pt x="1" y="1370"/>
                    <a:pt x="1" y="3067"/>
                  </a:cubicBezTo>
                  <a:cubicBezTo>
                    <a:pt x="1" y="4763"/>
                    <a:pt x="1338" y="6133"/>
                    <a:pt x="3035" y="6133"/>
                  </a:cubicBezTo>
                  <a:cubicBezTo>
                    <a:pt x="4731" y="6133"/>
                    <a:pt x="6101" y="4763"/>
                    <a:pt x="6101" y="3067"/>
                  </a:cubicBezTo>
                  <a:cubicBezTo>
                    <a:pt x="6101" y="1370"/>
                    <a:pt x="4731" y="0"/>
                    <a:pt x="3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35" name="Google Shape;5735;p122"/>
          <p:cNvGrpSpPr/>
          <p:nvPr/>
        </p:nvGrpSpPr>
        <p:grpSpPr>
          <a:xfrm>
            <a:off x="7144974" y="4189957"/>
            <a:ext cx="520876" cy="520876"/>
            <a:chOff x="1190625" y="238125"/>
            <a:chExt cx="5219200" cy="5219200"/>
          </a:xfrm>
        </p:grpSpPr>
        <p:sp>
          <p:nvSpPr>
            <p:cNvPr id="5736" name="Google Shape;5736;p122"/>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62023"/>
                    <a:pt x="46744" y="208767"/>
                    <a:pt x="104384" y="208767"/>
                  </a:cubicBezTo>
                  <a:cubicBezTo>
                    <a:pt x="162023" y="208767"/>
                    <a:pt x="208767" y="16202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7" name="Google Shape;5737;p122"/>
            <p:cNvSpPr/>
            <p:nvPr/>
          </p:nvSpPr>
          <p:spPr>
            <a:xfrm>
              <a:off x="5205300" y="897850"/>
              <a:ext cx="544775" cy="544775"/>
            </a:xfrm>
            <a:custGeom>
              <a:avLst/>
              <a:gdLst/>
              <a:ahLst/>
              <a:cxnLst/>
              <a:rect l="l" t="t" r="r" b="b"/>
              <a:pathLst>
                <a:path w="21791" h="21791" extrusionOk="0">
                  <a:moveTo>
                    <a:pt x="13146" y="0"/>
                  </a:moveTo>
                  <a:lnTo>
                    <a:pt x="1" y="13146"/>
                  </a:lnTo>
                  <a:lnTo>
                    <a:pt x="8645" y="21791"/>
                  </a:lnTo>
                  <a:lnTo>
                    <a:pt x="21791" y="8645"/>
                  </a:lnTo>
                  <a:lnTo>
                    <a:pt x="13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8" name="Google Shape;5738;p122"/>
            <p:cNvSpPr/>
            <p:nvPr/>
          </p:nvSpPr>
          <p:spPr>
            <a:xfrm>
              <a:off x="5390425" y="238125"/>
              <a:ext cx="1019400" cy="1019375"/>
            </a:xfrm>
            <a:custGeom>
              <a:avLst/>
              <a:gdLst/>
              <a:ahLst/>
              <a:cxnLst/>
              <a:rect l="l" t="t" r="r" b="b"/>
              <a:pathLst>
                <a:path w="40776" h="40775" extrusionOk="0">
                  <a:moveTo>
                    <a:pt x="20388" y="12232"/>
                  </a:moveTo>
                  <a:cubicBezTo>
                    <a:pt x="24889" y="12232"/>
                    <a:pt x="28543" y="15886"/>
                    <a:pt x="28543" y="20387"/>
                  </a:cubicBezTo>
                  <a:cubicBezTo>
                    <a:pt x="28543" y="24889"/>
                    <a:pt x="24889" y="28542"/>
                    <a:pt x="20388" y="28542"/>
                  </a:cubicBezTo>
                  <a:cubicBezTo>
                    <a:pt x="15886" y="28542"/>
                    <a:pt x="12233" y="24889"/>
                    <a:pt x="12233" y="20387"/>
                  </a:cubicBezTo>
                  <a:cubicBezTo>
                    <a:pt x="12233" y="15886"/>
                    <a:pt x="15886" y="12232"/>
                    <a:pt x="20388" y="12232"/>
                  </a:cubicBezTo>
                  <a:close/>
                  <a:moveTo>
                    <a:pt x="20388" y="0"/>
                  </a:moveTo>
                  <a:cubicBezTo>
                    <a:pt x="9134" y="0"/>
                    <a:pt x="0" y="9134"/>
                    <a:pt x="0" y="20387"/>
                  </a:cubicBezTo>
                  <a:cubicBezTo>
                    <a:pt x="0" y="31641"/>
                    <a:pt x="9134" y="40775"/>
                    <a:pt x="20388" y="40775"/>
                  </a:cubicBezTo>
                  <a:cubicBezTo>
                    <a:pt x="31642" y="40775"/>
                    <a:pt x="40775" y="31641"/>
                    <a:pt x="40775" y="20387"/>
                  </a:cubicBezTo>
                  <a:cubicBezTo>
                    <a:pt x="40775" y="9134"/>
                    <a:pt x="31642" y="0"/>
                    <a:pt x="20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9" name="Google Shape;5739;p122"/>
            <p:cNvSpPr/>
            <p:nvPr/>
          </p:nvSpPr>
          <p:spPr>
            <a:xfrm>
              <a:off x="5390425" y="387350"/>
              <a:ext cx="870150" cy="870150"/>
            </a:xfrm>
            <a:custGeom>
              <a:avLst/>
              <a:gdLst/>
              <a:ahLst/>
              <a:cxnLst/>
              <a:rect l="l" t="t" r="r" b="b"/>
              <a:pathLst>
                <a:path w="34806" h="34806" extrusionOk="0">
                  <a:moveTo>
                    <a:pt x="5969" y="1"/>
                  </a:moveTo>
                  <a:cubicBezTo>
                    <a:pt x="2284" y="3687"/>
                    <a:pt x="0" y="8775"/>
                    <a:pt x="0" y="14418"/>
                  </a:cubicBezTo>
                  <a:cubicBezTo>
                    <a:pt x="0" y="25672"/>
                    <a:pt x="9134" y="34806"/>
                    <a:pt x="20388" y="34806"/>
                  </a:cubicBezTo>
                  <a:cubicBezTo>
                    <a:pt x="26031" y="34806"/>
                    <a:pt x="31119" y="32523"/>
                    <a:pt x="34805" y="28837"/>
                  </a:cubicBezTo>
                  <a:lnTo>
                    <a:pt x="34805" y="28837"/>
                  </a:lnTo>
                  <a:cubicBezTo>
                    <a:pt x="33615" y="30027"/>
                    <a:pt x="32049" y="30622"/>
                    <a:pt x="30484" y="30622"/>
                  </a:cubicBezTo>
                  <a:cubicBezTo>
                    <a:pt x="28918" y="30622"/>
                    <a:pt x="27352" y="30027"/>
                    <a:pt x="26161" y="28836"/>
                  </a:cubicBezTo>
                  <a:cubicBezTo>
                    <a:pt x="23780" y="26455"/>
                    <a:pt x="23780" y="22574"/>
                    <a:pt x="26161" y="20192"/>
                  </a:cubicBezTo>
                  <a:lnTo>
                    <a:pt x="26161" y="20192"/>
                  </a:lnTo>
                  <a:cubicBezTo>
                    <a:pt x="24693" y="21660"/>
                    <a:pt x="22638" y="22573"/>
                    <a:pt x="20388" y="22573"/>
                  </a:cubicBezTo>
                  <a:cubicBezTo>
                    <a:pt x="15886" y="22573"/>
                    <a:pt x="12233" y="18920"/>
                    <a:pt x="12233" y="14418"/>
                  </a:cubicBezTo>
                  <a:cubicBezTo>
                    <a:pt x="12233" y="12168"/>
                    <a:pt x="13146" y="10113"/>
                    <a:pt x="14614" y="8645"/>
                  </a:cubicBezTo>
                  <a:lnTo>
                    <a:pt x="14614" y="8645"/>
                  </a:lnTo>
                  <a:cubicBezTo>
                    <a:pt x="13423" y="9835"/>
                    <a:pt x="11858" y="10431"/>
                    <a:pt x="10292" y="10431"/>
                  </a:cubicBezTo>
                  <a:cubicBezTo>
                    <a:pt x="8726" y="10431"/>
                    <a:pt x="7160" y="9835"/>
                    <a:pt x="5970" y="8645"/>
                  </a:cubicBezTo>
                  <a:cubicBezTo>
                    <a:pt x="3589" y="6264"/>
                    <a:pt x="3588" y="2382"/>
                    <a:pt x="5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0" name="Google Shape;5740;p122"/>
            <p:cNvSpPr/>
            <p:nvPr/>
          </p:nvSpPr>
          <p:spPr>
            <a:xfrm>
              <a:off x="1710900" y="758400"/>
              <a:ext cx="4179450" cy="4179450"/>
            </a:xfrm>
            <a:custGeom>
              <a:avLst/>
              <a:gdLst/>
              <a:ahLst/>
              <a:cxnLst/>
              <a:rect l="l" t="t" r="r" b="b"/>
              <a:pathLst>
                <a:path w="167178" h="167178" extrusionOk="0">
                  <a:moveTo>
                    <a:pt x="83573" y="0"/>
                  </a:moveTo>
                  <a:cubicBezTo>
                    <a:pt x="37415" y="0"/>
                    <a:pt x="0" y="37415"/>
                    <a:pt x="0" y="83573"/>
                  </a:cubicBezTo>
                  <a:cubicBezTo>
                    <a:pt x="0" y="129730"/>
                    <a:pt x="37415" y="167177"/>
                    <a:pt x="83573" y="167177"/>
                  </a:cubicBezTo>
                  <a:cubicBezTo>
                    <a:pt x="129730" y="167177"/>
                    <a:pt x="167177" y="129730"/>
                    <a:pt x="167177" y="83573"/>
                  </a:cubicBezTo>
                  <a:cubicBezTo>
                    <a:pt x="167177" y="37415"/>
                    <a:pt x="129730" y="0"/>
                    <a:pt x="8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1" name="Google Shape;5741;p122"/>
            <p:cNvSpPr/>
            <p:nvPr/>
          </p:nvSpPr>
          <p:spPr>
            <a:xfrm>
              <a:off x="1557575" y="605075"/>
              <a:ext cx="4485275" cy="4485275"/>
            </a:xfrm>
            <a:custGeom>
              <a:avLst/>
              <a:gdLst/>
              <a:ahLst/>
              <a:cxnLst/>
              <a:rect l="l" t="t" r="r" b="b"/>
              <a:pathLst>
                <a:path w="179411" h="179411" extrusionOk="0">
                  <a:moveTo>
                    <a:pt x="89706" y="12233"/>
                  </a:moveTo>
                  <a:cubicBezTo>
                    <a:pt x="132503" y="12233"/>
                    <a:pt x="167178" y="46908"/>
                    <a:pt x="167178" y="89706"/>
                  </a:cubicBezTo>
                  <a:cubicBezTo>
                    <a:pt x="167178" y="132503"/>
                    <a:pt x="132503" y="167178"/>
                    <a:pt x="89706" y="167178"/>
                  </a:cubicBezTo>
                  <a:cubicBezTo>
                    <a:pt x="46908" y="167178"/>
                    <a:pt x="12233" y="132503"/>
                    <a:pt x="12233" y="89706"/>
                  </a:cubicBezTo>
                  <a:cubicBezTo>
                    <a:pt x="12233" y="46908"/>
                    <a:pt x="46908" y="12233"/>
                    <a:pt x="89706" y="12233"/>
                  </a:cubicBezTo>
                  <a:close/>
                  <a:moveTo>
                    <a:pt x="89706" y="1"/>
                  </a:moveTo>
                  <a:cubicBezTo>
                    <a:pt x="40156" y="1"/>
                    <a:pt x="1" y="40156"/>
                    <a:pt x="1" y="89706"/>
                  </a:cubicBezTo>
                  <a:cubicBezTo>
                    <a:pt x="1" y="139255"/>
                    <a:pt x="40156" y="179410"/>
                    <a:pt x="89706" y="179410"/>
                  </a:cubicBezTo>
                  <a:cubicBezTo>
                    <a:pt x="139255" y="179410"/>
                    <a:pt x="179410" y="139255"/>
                    <a:pt x="179410" y="89706"/>
                  </a:cubicBezTo>
                  <a:cubicBezTo>
                    <a:pt x="179410" y="40156"/>
                    <a:pt x="139255" y="1"/>
                    <a:pt x="89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2" name="Google Shape;5742;p122"/>
            <p:cNvSpPr/>
            <p:nvPr/>
          </p:nvSpPr>
          <p:spPr>
            <a:xfrm>
              <a:off x="1557575" y="1261550"/>
              <a:ext cx="3828800" cy="3828800"/>
            </a:xfrm>
            <a:custGeom>
              <a:avLst/>
              <a:gdLst/>
              <a:ahLst/>
              <a:cxnLst/>
              <a:rect l="l" t="t" r="r" b="b"/>
              <a:pathLst>
                <a:path w="153152" h="153152" extrusionOk="0">
                  <a:moveTo>
                    <a:pt x="26260" y="1"/>
                  </a:moveTo>
                  <a:lnTo>
                    <a:pt x="26260" y="1"/>
                  </a:lnTo>
                  <a:cubicBezTo>
                    <a:pt x="10048" y="16246"/>
                    <a:pt x="1" y="38688"/>
                    <a:pt x="1" y="63447"/>
                  </a:cubicBezTo>
                  <a:cubicBezTo>
                    <a:pt x="1" y="112996"/>
                    <a:pt x="40156" y="153151"/>
                    <a:pt x="89706" y="153151"/>
                  </a:cubicBezTo>
                  <a:cubicBezTo>
                    <a:pt x="114464" y="153151"/>
                    <a:pt x="136907" y="143104"/>
                    <a:pt x="153151" y="126892"/>
                  </a:cubicBezTo>
                  <a:lnTo>
                    <a:pt x="153151" y="126892"/>
                  </a:lnTo>
                  <a:cubicBezTo>
                    <a:pt x="151944" y="128083"/>
                    <a:pt x="150379" y="128678"/>
                    <a:pt x="148813" y="128678"/>
                  </a:cubicBezTo>
                  <a:cubicBezTo>
                    <a:pt x="147247" y="128678"/>
                    <a:pt x="145681" y="128083"/>
                    <a:pt x="144474" y="126892"/>
                  </a:cubicBezTo>
                  <a:cubicBezTo>
                    <a:pt x="142093" y="124478"/>
                    <a:pt x="142093" y="120629"/>
                    <a:pt x="144474" y="118215"/>
                  </a:cubicBezTo>
                  <a:lnTo>
                    <a:pt x="144474" y="118215"/>
                  </a:lnTo>
                  <a:cubicBezTo>
                    <a:pt x="130480" y="132242"/>
                    <a:pt x="111104" y="140919"/>
                    <a:pt x="89706" y="140919"/>
                  </a:cubicBezTo>
                  <a:cubicBezTo>
                    <a:pt x="46908" y="140919"/>
                    <a:pt x="12233" y="106244"/>
                    <a:pt x="12233" y="63447"/>
                  </a:cubicBezTo>
                  <a:cubicBezTo>
                    <a:pt x="12233" y="42048"/>
                    <a:pt x="20910" y="22672"/>
                    <a:pt x="34937" y="8678"/>
                  </a:cubicBezTo>
                  <a:lnTo>
                    <a:pt x="34937" y="8678"/>
                  </a:lnTo>
                  <a:cubicBezTo>
                    <a:pt x="33730" y="9868"/>
                    <a:pt x="32164" y="10464"/>
                    <a:pt x="30598" y="10464"/>
                  </a:cubicBezTo>
                  <a:cubicBezTo>
                    <a:pt x="29033" y="10464"/>
                    <a:pt x="27467" y="9868"/>
                    <a:pt x="26260" y="8678"/>
                  </a:cubicBezTo>
                  <a:cubicBezTo>
                    <a:pt x="23879" y="6264"/>
                    <a:pt x="23879" y="2415"/>
                    <a:pt x="26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3" name="Google Shape;5743;p122"/>
            <p:cNvSpPr/>
            <p:nvPr/>
          </p:nvSpPr>
          <p:spPr>
            <a:xfrm>
              <a:off x="2753050" y="1828325"/>
              <a:ext cx="2094325" cy="2038775"/>
            </a:xfrm>
            <a:custGeom>
              <a:avLst/>
              <a:gdLst/>
              <a:ahLst/>
              <a:cxnLst/>
              <a:rect l="l" t="t" r="r" b="b"/>
              <a:pathLst>
                <a:path w="83773" h="81551" extrusionOk="0">
                  <a:moveTo>
                    <a:pt x="77356" y="1"/>
                  </a:moveTo>
                  <a:cubicBezTo>
                    <a:pt x="76683" y="1"/>
                    <a:pt x="75986" y="134"/>
                    <a:pt x="75289" y="425"/>
                  </a:cubicBezTo>
                  <a:lnTo>
                    <a:pt x="27142" y="20225"/>
                  </a:lnTo>
                  <a:cubicBezTo>
                    <a:pt x="24533" y="21334"/>
                    <a:pt x="22445" y="23422"/>
                    <a:pt x="21336" y="26031"/>
                  </a:cubicBezTo>
                  <a:lnTo>
                    <a:pt x="1536" y="74178"/>
                  </a:lnTo>
                  <a:cubicBezTo>
                    <a:pt x="0" y="77853"/>
                    <a:pt x="2867" y="81550"/>
                    <a:pt x="6417" y="81550"/>
                  </a:cubicBezTo>
                  <a:cubicBezTo>
                    <a:pt x="7090" y="81550"/>
                    <a:pt x="7787" y="81417"/>
                    <a:pt x="8484" y="81126"/>
                  </a:cubicBezTo>
                  <a:lnTo>
                    <a:pt x="56631" y="61326"/>
                  </a:lnTo>
                  <a:cubicBezTo>
                    <a:pt x="59240" y="60217"/>
                    <a:pt x="61328" y="58129"/>
                    <a:pt x="62437" y="55520"/>
                  </a:cubicBezTo>
                  <a:lnTo>
                    <a:pt x="82237" y="7373"/>
                  </a:lnTo>
                  <a:cubicBezTo>
                    <a:pt x="83773" y="3698"/>
                    <a:pt x="80906" y="1"/>
                    <a:pt x="773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4" name="Google Shape;5744;p122"/>
            <p:cNvSpPr/>
            <p:nvPr/>
          </p:nvSpPr>
          <p:spPr>
            <a:xfrm>
              <a:off x="3392450" y="2439950"/>
              <a:ext cx="815525" cy="815525"/>
            </a:xfrm>
            <a:custGeom>
              <a:avLst/>
              <a:gdLst/>
              <a:ahLst/>
              <a:cxnLst/>
              <a:rect l="l" t="t" r="r" b="b"/>
              <a:pathLst>
                <a:path w="32621" h="32621" extrusionOk="0">
                  <a:moveTo>
                    <a:pt x="16311" y="1"/>
                  </a:moveTo>
                  <a:cubicBezTo>
                    <a:pt x="7307" y="1"/>
                    <a:pt x="1" y="7307"/>
                    <a:pt x="1" y="16311"/>
                  </a:cubicBezTo>
                  <a:cubicBezTo>
                    <a:pt x="1" y="25314"/>
                    <a:pt x="7307" y="32620"/>
                    <a:pt x="16311" y="32620"/>
                  </a:cubicBezTo>
                  <a:cubicBezTo>
                    <a:pt x="25314" y="32620"/>
                    <a:pt x="32621" y="25314"/>
                    <a:pt x="32621" y="16311"/>
                  </a:cubicBezTo>
                  <a:cubicBezTo>
                    <a:pt x="32621" y="7307"/>
                    <a:pt x="25314" y="1"/>
                    <a:pt x="16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5" name="Google Shape;5745;p122"/>
            <p:cNvSpPr/>
            <p:nvPr/>
          </p:nvSpPr>
          <p:spPr>
            <a:xfrm>
              <a:off x="3545775" y="2593275"/>
              <a:ext cx="509700" cy="509700"/>
            </a:xfrm>
            <a:custGeom>
              <a:avLst/>
              <a:gdLst/>
              <a:ahLst/>
              <a:cxnLst/>
              <a:rect l="l" t="t" r="r" b="b"/>
              <a:pathLst>
                <a:path w="20388" h="20388" extrusionOk="0">
                  <a:moveTo>
                    <a:pt x="10178" y="0"/>
                  </a:moveTo>
                  <a:cubicBezTo>
                    <a:pt x="4534" y="0"/>
                    <a:pt x="0" y="4534"/>
                    <a:pt x="0" y="10178"/>
                  </a:cubicBezTo>
                  <a:cubicBezTo>
                    <a:pt x="0" y="15821"/>
                    <a:pt x="4534" y="20388"/>
                    <a:pt x="10178" y="20388"/>
                  </a:cubicBezTo>
                  <a:cubicBezTo>
                    <a:pt x="15821" y="20388"/>
                    <a:pt x="20388" y="15821"/>
                    <a:pt x="20388" y="10178"/>
                  </a:cubicBezTo>
                  <a:cubicBezTo>
                    <a:pt x="20388" y="4534"/>
                    <a:pt x="15821" y="0"/>
                    <a:pt x="101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6" name="Google Shape;5746;p122"/>
            <p:cNvSpPr/>
            <p:nvPr/>
          </p:nvSpPr>
          <p:spPr>
            <a:xfrm>
              <a:off x="3647700" y="758400"/>
              <a:ext cx="305850" cy="611650"/>
            </a:xfrm>
            <a:custGeom>
              <a:avLst/>
              <a:gdLst/>
              <a:ahLst/>
              <a:cxnLst/>
              <a:rect l="l" t="t" r="r" b="b"/>
              <a:pathLst>
                <a:path w="12234" h="24466" extrusionOk="0">
                  <a:moveTo>
                    <a:pt x="6101" y="0"/>
                  </a:moveTo>
                  <a:cubicBezTo>
                    <a:pt x="2708" y="0"/>
                    <a:pt x="1" y="2708"/>
                    <a:pt x="1" y="6100"/>
                  </a:cubicBezTo>
                  <a:lnTo>
                    <a:pt x="1" y="18333"/>
                  </a:lnTo>
                  <a:cubicBezTo>
                    <a:pt x="1" y="21725"/>
                    <a:pt x="2708" y="24465"/>
                    <a:pt x="6101" y="24465"/>
                  </a:cubicBezTo>
                  <a:cubicBezTo>
                    <a:pt x="9493" y="24465"/>
                    <a:pt x="12233" y="21725"/>
                    <a:pt x="12233" y="18333"/>
                  </a:cubicBezTo>
                  <a:lnTo>
                    <a:pt x="12233" y="6100"/>
                  </a:lnTo>
                  <a:cubicBezTo>
                    <a:pt x="12233" y="2708"/>
                    <a:pt x="9493" y="0"/>
                    <a:pt x="6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7" name="Google Shape;5747;p122"/>
            <p:cNvSpPr/>
            <p:nvPr/>
          </p:nvSpPr>
          <p:spPr>
            <a:xfrm>
              <a:off x="3647700" y="910900"/>
              <a:ext cx="305850" cy="459150"/>
            </a:xfrm>
            <a:custGeom>
              <a:avLst/>
              <a:gdLst/>
              <a:ahLst/>
              <a:cxnLst/>
              <a:rect l="l" t="t" r="r" b="b"/>
              <a:pathLst>
                <a:path w="12234" h="18366" extrusionOk="0">
                  <a:moveTo>
                    <a:pt x="1" y="0"/>
                  </a:moveTo>
                  <a:lnTo>
                    <a:pt x="1" y="12233"/>
                  </a:lnTo>
                  <a:cubicBezTo>
                    <a:pt x="1" y="15625"/>
                    <a:pt x="2708" y="18365"/>
                    <a:pt x="6101" y="18365"/>
                  </a:cubicBezTo>
                  <a:cubicBezTo>
                    <a:pt x="9493" y="18365"/>
                    <a:pt x="12233" y="15625"/>
                    <a:pt x="12233" y="12233"/>
                  </a:cubicBezTo>
                  <a:lnTo>
                    <a:pt x="12233" y="0"/>
                  </a:lnTo>
                  <a:cubicBezTo>
                    <a:pt x="12233" y="3393"/>
                    <a:pt x="9493" y="6133"/>
                    <a:pt x="6101" y="6133"/>
                  </a:cubicBezTo>
                  <a:cubicBezTo>
                    <a:pt x="2708" y="6133"/>
                    <a:pt x="1" y="339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8" name="Google Shape;5748;p122"/>
            <p:cNvSpPr/>
            <p:nvPr/>
          </p:nvSpPr>
          <p:spPr>
            <a:xfrm>
              <a:off x="3647700" y="4326200"/>
              <a:ext cx="305850" cy="611650"/>
            </a:xfrm>
            <a:custGeom>
              <a:avLst/>
              <a:gdLst/>
              <a:ahLst/>
              <a:cxnLst/>
              <a:rect l="l" t="t" r="r" b="b"/>
              <a:pathLst>
                <a:path w="12234" h="24466" extrusionOk="0">
                  <a:moveTo>
                    <a:pt x="6101" y="0"/>
                  </a:moveTo>
                  <a:cubicBezTo>
                    <a:pt x="2708" y="0"/>
                    <a:pt x="1" y="2708"/>
                    <a:pt x="1" y="6100"/>
                  </a:cubicBezTo>
                  <a:lnTo>
                    <a:pt x="1" y="18333"/>
                  </a:lnTo>
                  <a:cubicBezTo>
                    <a:pt x="1" y="21725"/>
                    <a:pt x="2708" y="24465"/>
                    <a:pt x="6101" y="24465"/>
                  </a:cubicBezTo>
                  <a:cubicBezTo>
                    <a:pt x="9493" y="24465"/>
                    <a:pt x="12233" y="21725"/>
                    <a:pt x="12233" y="18333"/>
                  </a:cubicBezTo>
                  <a:lnTo>
                    <a:pt x="12233" y="6100"/>
                  </a:lnTo>
                  <a:cubicBezTo>
                    <a:pt x="12233" y="2708"/>
                    <a:pt x="9493" y="0"/>
                    <a:pt x="6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9" name="Google Shape;5749;p122"/>
            <p:cNvSpPr/>
            <p:nvPr/>
          </p:nvSpPr>
          <p:spPr>
            <a:xfrm>
              <a:off x="3647700" y="4326200"/>
              <a:ext cx="305850" cy="458325"/>
            </a:xfrm>
            <a:custGeom>
              <a:avLst/>
              <a:gdLst/>
              <a:ahLst/>
              <a:cxnLst/>
              <a:rect l="l" t="t" r="r" b="b"/>
              <a:pathLst>
                <a:path w="12234" h="18333" extrusionOk="0">
                  <a:moveTo>
                    <a:pt x="6101" y="0"/>
                  </a:moveTo>
                  <a:cubicBezTo>
                    <a:pt x="2708" y="0"/>
                    <a:pt x="1" y="2708"/>
                    <a:pt x="1" y="6100"/>
                  </a:cubicBezTo>
                  <a:lnTo>
                    <a:pt x="1" y="18333"/>
                  </a:lnTo>
                  <a:cubicBezTo>
                    <a:pt x="1" y="14940"/>
                    <a:pt x="2708" y="12233"/>
                    <a:pt x="6101" y="12233"/>
                  </a:cubicBezTo>
                  <a:cubicBezTo>
                    <a:pt x="9493" y="12233"/>
                    <a:pt x="12233" y="14940"/>
                    <a:pt x="12233" y="18333"/>
                  </a:cubicBezTo>
                  <a:lnTo>
                    <a:pt x="12233" y="6100"/>
                  </a:lnTo>
                  <a:cubicBezTo>
                    <a:pt x="12233" y="2708"/>
                    <a:pt x="9493" y="0"/>
                    <a:pt x="6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0" name="Google Shape;5750;p122"/>
            <p:cNvSpPr/>
            <p:nvPr/>
          </p:nvSpPr>
          <p:spPr>
            <a:xfrm>
              <a:off x="5278700" y="2695200"/>
              <a:ext cx="611650" cy="305850"/>
            </a:xfrm>
            <a:custGeom>
              <a:avLst/>
              <a:gdLst/>
              <a:ahLst/>
              <a:cxnLst/>
              <a:rect l="l" t="t" r="r" b="b"/>
              <a:pathLst>
                <a:path w="24466" h="12234" extrusionOk="0">
                  <a:moveTo>
                    <a:pt x="6100" y="1"/>
                  </a:moveTo>
                  <a:cubicBezTo>
                    <a:pt x="2708" y="1"/>
                    <a:pt x="0" y="2708"/>
                    <a:pt x="0" y="6101"/>
                  </a:cubicBezTo>
                  <a:cubicBezTo>
                    <a:pt x="0" y="9493"/>
                    <a:pt x="2708" y="12233"/>
                    <a:pt x="6100" y="12233"/>
                  </a:cubicBezTo>
                  <a:lnTo>
                    <a:pt x="18333" y="12233"/>
                  </a:lnTo>
                  <a:cubicBezTo>
                    <a:pt x="21725" y="12233"/>
                    <a:pt x="24465" y="9493"/>
                    <a:pt x="24465" y="6101"/>
                  </a:cubicBezTo>
                  <a:cubicBezTo>
                    <a:pt x="24465" y="2708"/>
                    <a:pt x="21725" y="1"/>
                    <a:pt x="18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1" name="Google Shape;5751;p122"/>
            <p:cNvSpPr/>
            <p:nvPr/>
          </p:nvSpPr>
          <p:spPr>
            <a:xfrm>
              <a:off x="5278700" y="2695200"/>
              <a:ext cx="458325" cy="305850"/>
            </a:xfrm>
            <a:custGeom>
              <a:avLst/>
              <a:gdLst/>
              <a:ahLst/>
              <a:cxnLst/>
              <a:rect l="l" t="t" r="r" b="b"/>
              <a:pathLst>
                <a:path w="18333" h="12234" extrusionOk="0">
                  <a:moveTo>
                    <a:pt x="6100" y="1"/>
                  </a:moveTo>
                  <a:cubicBezTo>
                    <a:pt x="2708" y="1"/>
                    <a:pt x="0" y="2708"/>
                    <a:pt x="0" y="6101"/>
                  </a:cubicBezTo>
                  <a:cubicBezTo>
                    <a:pt x="0" y="9493"/>
                    <a:pt x="2708" y="12233"/>
                    <a:pt x="6100" y="12233"/>
                  </a:cubicBezTo>
                  <a:lnTo>
                    <a:pt x="18333" y="12233"/>
                  </a:lnTo>
                  <a:cubicBezTo>
                    <a:pt x="14940" y="12233"/>
                    <a:pt x="12233" y="9493"/>
                    <a:pt x="12233" y="6101"/>
                  </a:cubicBezTo>
                  <a:cubicBezTo>
                    <a:pt x="12233" y="2708"/>
                    <a:pt x="14940" y="1"/>
                    <a:pt x="18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2" name="Google Shape;5752;p122"/>
            <p:cNvSpPr/>
            <p:nvPr/>
          </p:nvSpPr>
          <p:spPr>
            <a:xfrm>
              <a:off x="1710900" y="2695200"/>
              <a:ext cx="611650" cy="305850"/>
            </a:xfrm>
            <a:custGeom>
              <a:avLst/>
              <a:gdLst/>
              <a:ahLst/>
              <a:cxnLst/>
              <a:rect l="l" t="t" r="r" b="b"/>
              <a:pathLst>
                <a:path w="24466" h="12234" extrusionOk="0">
                  <a:moveTo>
                    <a:pt x="6100" y="1"/>
                  </a:moveTo>
                  <a:cubicBezTo>
                    <a:pt x="2708" y="1"/>
                    <a:pt x="0" y="2708"/>
                    <a:pt x="0" y="6101"/>
                  </a:cubicBezTo>
                  <a:cubicBezTo>
                    <a:pt x="0" y="9493"/>
                    <a:pt x="2708" y="12233"/>
                    <a:pt x="6100" y="12233"/>
                  </a:cubicBezTo>
                  <a:lnTo>
                    <a:pt x="18333" y="12233"/>
                  </a:lnTo>
                  <a:cubicBezTo>
                    <a:pt x="21725" y="12233"/>
                    <a:pt x="24465" y="9493"/>
                    <a:pt x="24465" y="6101"/>
                  </a:cubicBezTo>
                  <a:cubicBezTo>
                    <a:pt x="24465" y="2708"/>
                    <a:pt x="21725" y="1"/>
                    <a:pt x="18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3" name="Google Shape;5753;p122"/>
            <p:cNvSpPr/>
            <p:nvPr/>
          </p:nvSpPr>
          <p:spPr>
            <a:xfrm>
              <a:off x="1863400" y="2695200"/>
              <a:ext cx="459150" cy="305850"/>
            </a:xfrm>
            <a:custGeom>
              <a:avLst/>
              <a:gdLst/>
              <a:ahLst/>
              <a:cxnLst/>
              <a:rect l="l" t="t" r="r" b="b"/>
              <a:pathLst>
                <a:path w="18366" h="12234" extrusionOk="0">
                  <a:moveTo>
                    <a:pt x="0" y="1"/>
                  </a:moveTo>
                  <a:cubicBezTo>
                    <a:pt x="3393" y="1"/>
                    <a:pt x="6133" y="2708"/>
                    <a:pt x="6133" y="6101"/>
                  </a:cubicBezTo>
                  <a:cubicBezTo>
                    <a:pt x="6133" y="9493"/>
                    <a:pt x="3393" y="12233"/>
                    <a:pt x="0" y="12233"/>
                  </a:cubicBezTo>
                  <a:lnTo>
                    <a:pt x="12233" y="12233"/>
                  </a:lnTo>
                  <a:cubicBezTo>
                    <a:pt x="15625" y="12233"/>
                    <a:pt x="18365" y="9493"/>
                    <a:pt x="18365" y="6101"/>
                  </a:cubicBezTo>
                  <a:cubicBezTo>
                    <a:pt x="18365" y="2708"/>
                    <a:pt x="15625" y="1"/>
                    <a:pt x="12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54" name="Google Shape;5754;p122"/>
          <p:cNvGrpSpPr/>
          <p:nvPr/>
        </p:nvGrpSpPr>
        <p:grpSpPr>
          <a:xfrm>
            <a:off x="6339587" y="4176097"/>
            <a:ext cx="520876" cy="520876"/>
            <a:chOff x="1190625" y="238125"/>
            <a:chExt cx="5219200" cy="5219200"/>
          </a:xfrm>
        </p:grpSpPr>
        <p:sp>
          <p:nvSpPr>
            <p:cNvPr id="5755" name="Google Shape;5755;p122"/>
            <p:cNvSpPr/>
            <p:nvPr/>
          </p:nvSpPr>
          <p:spPr>
            <a:xfrm>
              <a:off x="2047700" y="238125"/>
              <a:ext cx="4362125" cy="5219200"/>
            </a:xfrm>
            <a:custGeom>
              <a:avLst/>
              <a:gdLst/>
              <a:ahLst/>
              <a:cxnLst/>
              <a:rect l="l" t="t" r="r" b="b"/>
              <a:pathLst>
                <a:path w="174485" h="208768" extrusionOk="0">
                  <a:moveTo>
                    <a:pt x="70101" y="0"/>
                  </a:moveTo>
                  <a:cubicBezTo>
                    <a:pt x="43124" y="0"/>
                    <a:pt x="18529" y="10243"/>
                    <a:pt x="0" y="27042"/>
                  </a:cubicBezTo>
                  <a:lnTo>
                    <a:pt x="0" y="181725"/>
                  </a:lnTo>
                  <a:cubicBezTo>
                    <a:pt x="18529" y="198524"/>
                    <a:pt x="43124" y="208767"/>
                    <a:pt x="70101" y="208767"/>
                  </a:cubicBezTo>
                  <a:cubicBezTo>
                    <a:pt x="127740" y="208767"/>
                    <a:pt x="174484" y="162023"/>
                    <a:pt x="174484" y="104384"/>
                  </a:cubicBezTo>
                  <a:cubicBezTo>
                    <a:pt x="174484" y="46744"/>
                    <a:pt x="127740" y="0"/>
                    <a:pt x="70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6" name="Google Shape;5756;p122"/>
            <p:cNvSpPr/>
            <p:nvPr/>
          </p:nvSpPr>
          <p:spPr>
            <a:xfrm>
              <a:off x="1190625" y="707025"/>
              <a:ext cx="2556600" cy="4079125"/>
            </a:xfrm>
            <a:custGeom>
              <a:avLst/>
              <a:gdLst/>
              <a:ahLst/>
              <a:cxnLst/>
              <a:rect l="l" t="t" r="r" b="b"/>
              <a:pathLst>
                <a:path w="102264" h="163165" extrusionOk="0">
                  <a:moveTo>
                    <a:pt x="69578" y="0"/>
                  </a:moveTo>
                  <a:lnTo>
                    <a:pt x="34283" y="8286"/>
                  </a:lnTo>
                  <a:cubicBezTo>
                    <a:pt x="28999" y="13081"/>
                    <a:pt x="24204" y="18398"/>
                    <a:pt x="19996" y="24172"/>
                  </a:cubicBezTo>
                  <a:lnTo>
                    <a:pt x="19996" y="36567"/>
                  </a:lnTo>
                  <a:lnTo>
                    <a:pt x="12232" y="36567"/>
                  </a:lnTo>
                  <a:cubicBezTo>
                    <a:pt x="4436" y="51181"/>
                    <a:pt x="0" y="67882"/>
                    <a:pt x="0" y="85628"/>
                  </a:cubicBezTo>
                  <a:cubicBezTo>
                    <a:pt x="0" y="103373"/>
                    <a:pt x="4436" y="120074"/>
                    <a:pt x="12232" y="134688"/>
                  </a:cubicBezTo>
                  <a:lnTo>
                    <a:pt x="24595" y="134688"/>
                  </a:lnTo>
                  <a:lnTo>
                    <a:pt x="24595" y="152922"/>
                  </a:lnTo>
                  <a:cubicBezTo>
                    <a:pt x="27662" y="156543"/>
                    <a:pt x="30989" y="159968"/>
                    <a:pt x="34512" y="163165"/>
                  </a:cubicBezTo>
                  <a:lnTo>
                    <a:pt x="69578" y="154945"/>
                  </a:lnTo>
                  <a:lnTo>
                    <a:pt x="102263" y="82692"/>
                  </a:lnTo>
                  <a:lnTo>
                    <a:pt x="695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7" name="Google Shape;5757;p122"/>
            <p:cNvSpPr/>
            <p:nvPr/>
          </p:nvSpPr>
          <p:spPr>
            <a:xfrm>
              <a:off x="2930075" y="707025"/>
              <a:ext cx="2196150" cy="4281375"/>
            </a:xfrm>
            <a:custGeom>
              <a:avLst/>
              <a:gdLst/>
              <a:ahLst/>
              <a:cxnLst/>
              <a:rect l="l" t="t" r="r" b="b"/>
              <a:pathLst>
                <a:path w="87846" h="171255" extrusionOk="0">
                  <a:moveTo>
                    <a:pt x="0" y="0"/>
                  </a:moveTo>
                  <a:lnTo>
                    <a:pt x="0" y="154945"/>
                  </a:lnTo>
                  <a:lnTo>
                    <a:pt x="69611" y="171255"/>
                  </a:lnTo>
                  <a:lnTo>
                    <a:pt x="87845" y="97305"/>
                  </a:lnTo>
                  <a:lnTo>
                    <a:pt x="69611" y="1631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8" name="Google Shape;5758;p122"/>
            <p:cNvSpPr/>
            <p:nvPr/>
          </p:nvSpPr>
          <p:spPr>
            <a:xfrm>
              <a:off x="2930075" y="3273400"/>
              <a:ext cx="1740275" cy="1715000"/>
            </a:xfrm>
            <a:custGeom>
              <a:avLst/>
              <a:gdLst/>
              <a:ahLst/>
              <a:cxnLst/>
              <a:rect l="l" t="t" r="r" b="b"/>
              <a:pathLst>
                <a:path w="69611" h="68600" extrusionOk="0">
                  <a:moveTo>
                    <a:pt x="0" y="0"/>
                  </a:moveTo>
                  <a:lnTo>
                    <a:pt x="0" y="52290"/>
                  </a:lnTo>
                  <a:lnTo>
                    <a:pt x="69611" y="68600"/>
                  </a:lnTo>
                  <a:lnTo>
                    <a:pt x="69611" y="39242"/>
                  </a:lnTo>
                  <a:cubicBezTo>
                    <a:pt x="41427" y="35849"/>
                    <a:pt x="16669" y="2123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9" name="Google Shape;5759;p122"/>
            <p:cNvSpPr/>
            <p:nvPr/>
          </p:nvSpPr>
          <p:spPr>
            <a:xfrm>
              <a:off x="4670325" y="760200"/>
              <a:ext cx="1739500" cy="4228200"/>
            </a:xfrm>
            <a:custGeom>
              <a:avLst/>
              <a:gdLst/>
              <a:ahLst/>
              <a:cxnLst/>
              <a:rect l="l" t="t" r="r" b="b"/>
              <a:pathLst>
                <a:path w="69580" h="169128" extrusionOk="0">
                  <a:moveTo>
                    <a:pt x="61454" y="1"/>
                  </a:moveTo>
                  <a:cubicBezTo>
                    <a:pt x="60834" y="1"/>
                    <a:pt x="60201" y="72"/>
                    <a:pt x="59565" y="222"/>
                  </a:cubicBezTo>
                  <a:lnTo>
                    <a:pt x="1" y="14183"/>
                  </a:lnTo>
                  <a:lnTo>
                    <a:pt x="1" y="169128"/>
                  </a:lnTo>
                  <a:lnTo>
                    <a:pt x="63283" y="154286"/>
                  </a:lnTo>
                  <a:cubicBezTo>
                    <a:pt x="66970" y="153438"/>
                    <a:pt x="69579" y="150143"/>
                    <a:pt x="69579" y="146359"/>
                  </a:cubicBezTo>
                  <a:lnTo>
                    <a:pt x="69579" y="8149"/>
                  </a:lnTo>
                  <a:cubicBezTo>
                    <a:pt x="69579" y="3549"/>
                    <a:pt x="65826" y="1"/>
                    <a:pt x="61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0" name="Google Shape;5760;p122"/>
            <p:cNvSpPr/>
            <p:nvPr/>
          </p:nvSpPr>
          <p:spPr>
            <a:xfrm>
              <a:off x="4670325" y="3849950"/>
              <a:ext cx="1739500" cy="1138450"/>
            </a:xfrm>
            <a:custGeom>
              <a:avLst/>
              <a:gdLst/>
              <a:ahLst/>
              <a:cxnLst/>
              <a:rect l="l" t="t" r="r" b="b"/>
              <a:pathLst>
                <a:path w="69580" h="45538" extrusionOk="0">
                  <a:moveTo>
                    <a:pt x="69579" y="0"/>
                  </a:moveTo>
                  <a:cubicBezTo>
                    <a:pt x="53171" y="10700"/>
                    <a:pt x="33599" y="16930"/>
                    <a:pt x="12560" y="16930"/>
                  </a:cubicBezTo>
                  <a:cubicBezTo>
                    <a:pt x="8319" y="16930"/>
                    <a:pt x="4111" y="16669"/>
                    <a:pt x="1" y="16180"/>
                  </a:cubicBezTo>
                  <a:lnTo>
                    <a:pt x="1" y="45538"/>
                  </a:lnTo>
                  <a:lnTo>
                    <a:pt x="63283" y="30696"/>
                  </a:lnTo>
                  <a:cubicBezTo>
                    <a:pt x="66970" y="29848"/>
                    <a:pt x="69579" y="26553"/>
                    <a:pt x="69579" y="22769"/>
                  </a:cubicBezTo>
                  <a:lnTo>
                    <a:pt x="695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1" name="Google Shape;5761;p122"/>
            <p:cNvSpPr/>
            <p:nvPr/>
          </p:nvSpPr>
          <p:spPr>
            <a:xfrm>
              <a:off x="1496425" y="1021000"/>
              <a:ext cx="1433675" cy="3509100"/>
            </a:xfrm>
            <a:custGeom>
              <a:avLst/>
              <a:gdLst/>
              <a:ahLst/>
              <a:cxnLst/>
              <a:rect l="l" t="t" r="r" b="b"/>
              <a:pathLst>
                <a:path w="57347" h="140364" extrusionOk="0">
                  <a:moveTo>
                    <a:pt x="57346" y="0"/>
                  </a:moveTo>
                  <a:lnTo>
                    <a:pt x="7764" y="11613"/>
                  </a:lnTo>
                  <a:cubicBezTo>
                    <a:pt x="4893" y="15560"/>
                    <a:pt x="2316" y="19702"/>
                    <a:pt x="0" y="24008"/>
                  </a:cubicBezTo>
                  <a:lnTo>
                    <a:pt x="0" y="122129"/>
                  </a:lnTo>
                  <a:cubicBezTo>
                    <a:pt x="3491" y="128653"/>
                    <a:pt x="7634" y="134753"/>
                    <a:pt x="12363" y="140363"/>
                  </a:cubicBezTo>
                  <a:lnTo>
                    <a:pt x="57346" y="129827"/>
                  </a:lnTo>
                  <a:lnTo>
                    <a:pt x="573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2" name="Google Shape;5762;p122"/>
            <p:cNvSpPr/>
            <p:nvPr/>
          </p:nvSpPr>
          <p:spPr>
            <a:xfrm>
              <a:off x="1496425" y="1021000"/>
              <a:ext cx="1433675" cy="2245900"/>
            </a:xfrm>
            <a:custGeom>
              <a:avLst/>
              <a:gdLst/>
              <a:ahLst/>
              <a:cxnLst/>
              <a:rect l="l" t="t" r="r" b="b"/>
              <a:pathLst>
                <a:path w="57347" h="89836" extrusionOk="0">
                  <a:moveTo>
                    <a:pt x="57346" y="0"/>
                  </a:moveTo>
                  <a:lnTo>
                    <a:pt x="7764" y="11613"/>
                  </a:lnTo>
                  <a:cubicBezTo>
                    <a:pt x="4893" y="15560"/>
                    <a:pt x="2316" y="19702"/>
                    <a:pt x="0" y="24008"/>
                  </a:cubicBezTo>
                  <a:lnTo>
                    <a:pt x="0" y="89835"/>
                  </a:lnTo>
                  <a:lnTo>
                    <a:pt x="32359" y="89835"/>
                  </a:lnTo>
                  <a:cubicBezTo>
                    <a:pt x="37415" y="89835"/>
                    <a:pt x="41982" y="86802"/>
                    <a:pt x="43972" y="82170"/>
                  </a:cubicBezTo>
                  <a:lnTo>
                    <a:pt x="57346" y="50724"/>
                  </a:lnTo>
                  <a:lnTo>
                    <a:pt x="573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3" name="Google Shape;5763;p122"/>
            <p:cNvSpPr/>
            <p:nvPr/>
          </p:nvSpPr>
          <p:spPr>
            <a:xfrm>
              <a:off x="2930075" y="1021000"/>
              <a:ext cx="1740275" cy="3653450"/>
            </a:xfrm>
            <a:custGeom>
              <a:avLst/>
              <a:gdLst/>
              <a:ahLst/>
              <a:cxnLst/>
              <a:rect l="l" t="t" r="r" b="b"/>
              <a:pathLst>
                <a:path w="69611" h="146138" extrusionOk="0">
                  <a:moveTo>
                    <a:pt x="0" y="0"/>
                  </a:moveTo>
                  <a:lnTo>
                    <a:pt x="0" y="129827"/>
                  </a:lnTo>
                  <a:lnTo>
                    <a:pt x="69611" y="146137"/>
                  </a:lnTo>
                  <a:lnTo>
                    <a:pt x="69611" y="1631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4" name="Google Shape;5764;p122"/>
            <p:cNvSpPr/>
            <p:nvPr/>
          </p:nvSpPr>
          <p:spPr>
            <a:xfrm>
              <a:off x="4670325" y="1092750"/>
              <a:ext cx="1433675" cy="3581700"/>
            </a:xfrm>
            <a:custGeom>
              <a:avLst/>
              <a:gdLst/>
              <a:ahLst/>
              <a:cxnLst/>
              <a:rect l="l" t="t" r="r" b="b"/>
              <a:pathLst>
                <a:path w="57347" h="143268" extrusionOk="0">
                  <a:moveTo>
                    <a:pt x="57347" y="1"/>
                  </a:moveTo>
                  <a:lnTo>
                    <a:pt x="1" y="13440"/>
                  </a:lnTo>
                  <a:lnTo>
                    <a:pt x="1" y="143267"/>
                  </a:lnTo>
                  <a:lnTo>
                    <a:pt x="57347" y="129828"/>
                  </a:lnTo>
                  <a:lnTo>
                    <a:pt x="573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5" name="Google Shape;5765;p122"/>
            <p:cNvSpPr/>
            <p:nvPr/>
          </p:nvSpPr>
          <p:spPr>
            <a:xfrm>
              <a:off x="5303975" y="1092750"/>
              <a:ext cx="800025" cy="1083000"/>
            </a:xfrm>
            <a:custGeom>
              <a:avLst/>
              <a:gdLst/>
              <a:ahLst/>
              <a:cxnLst/>
              <a:rect l="l" t="t" r="r" b="b"/>
              <a:pathLst>
                <a:path w="32001" h="43320" extrusionOk="0">
                  <a:moveTo>
                    <a:pt x="32001" y="1"/>
                  </a:moveTo>
                  <a:lnTo>
                    <a:pt x="1" y="7503"/>
                  </a:lnTo>
                  <a:lnTo>
                    <a:pt x="4502" y="23781"/>
                  </a:lnTo>
                  <a:cubicBezTo>
                    <a:pt x="5513" y="27401"/>
                    <a:pt x="7960" y="30468"/>
                    <a:pt x="11287" y="32229"/>
                  </a:cubicBezTo>
                  <a:lnTo>
                    <a:pt x="32001" y="43320"/>
                  </a:lnTo>
                  <a:lnTo>
                    <a:pt x="320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6" name="Google Shape;5766;p122"/>
            <p:cNvSpPr/>
            <p:nvPr/>
          </p:nvSpPr>
          <p:spPr>
            <a:xfrm>
              <a:off x="2930075" y="2620175"/>
              <a:ext cx="1740275" cy="2054275"/>
            </a:xfrm>
            <a:custGeom>
              <a:avLst/>
              <a:gdLst/>
              <a:ahLst/>
              <a:cxnLst/>
              <a:rect l="l" t="t" r="r" b="b"/>
              <a:pathLst>
                <a:path w="69611" h="82171" extrusionOk="0">
                  <a:moveTo>
                    <a:pt x="61619" y="1"/>
                  </a:moveTo>
                  <a:cubicBezTo>
                    <a:pt x="56563" y="1"/>
                    <a:pt x="51996" y="3002"/>
                    <a:pt x="50039" y="7666"/>
                  </a:cubicBezTo>
                  <a:lnTo>
                    <a:pt x="34773" y="43418"/>
                  </a:lnTo>
                  <a:cubicBezTo>
                    <a:pt x="33664" y="46060"/>
                    <a:pt x="31674" y="48245"/>
                    <a:pt x="29130" y="49615"/>
                  </a:cubicBezTo>
                  <a:lnTo>
                    <a:pt x="3132" y="63479"/>
                  </a:lnTo>
                  <a:cubicBezTo>
                    <a:pt x="1957" y="64099"/>
                    <a:pt x="914" y="64914"/>
                    <a:pt x="0" y="65860"/>
                  </a:cubicBezTo>
                  <a:lnTo>
                    <a:pt x="69611" y="82170"/>
                  </a:lnTo>
                  <a:lnTo>
                    <a:pt x="696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7" name="Google Shape;5767;p122"/>
            <p:cNvSpPr/>
            <p:nvPr/>
          </p:nvSpPr>
          <p:spPr>
            <a:xfrm>
              <a:off x="4670325" y="2620175"/>
              <a:ext cx="1433675" cy="2054275"/>
            </a:xfrm>
            <a:custGeom>
              <a:avLst/>
              <a:gdLst/>
              <a:ahLst/>
              <a:cxnLst/>
              <a:rect l="l" t="t" r="r" b="b"/>
              <a:pathLst>
                <a:path w="57347" h="82171" extrusionOk="0">
                  <a:moveTo>
                    <a:pt x="1" y="1"/>
                  </a:moveTo>
                  <a:lnTo>
                    <a:pt x="1" y="82170"/>
                  </a:lnTo>
                  <a:lnTo>
                    <a:pt x="57347" y="68731"/>
                  </a:lnTo>
                  <a:lnTo>
                    <a:pt x="48996" y="62076"/>
                  </a:lnTo>
                  <a:cubicBezTo>
                    <a:pt x="47332" y="60771"/>
                    <a:pt x="46028" y="59043"/>
                    <a:pt x="45212" y="57053"/>
                  </a:cubicBezTo>
                  <a:lnTo>
                    <a:pt x="24694" y="7764"/>
                  </a:lnTo>
                  <a:cubicBezTo>
                    <a:pt x="22737" y="3067"/>
                    <a:pt x="18170" y="1"/>
                    <a:pt x="130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8" name="Google Shape;5768;p122"/>
            <p:cNvSpPr/>
            <p:nvPr/>
          </p:nvSpPr>
          <p:spPr>
            <a:xfrm>
              <a:off x="3998375" y="1701325"/>
              <a:ext cx="1343150" cy="1476675"/>
            </a:xfrm>
            <a:custGeom>
              <a:avLst/>
              <a:gdLst/>
              <a:ahLst/>
              <a:cxnLst/>
              <a:rect l="l" t="t" r="r" b="b"/>
              <a:pathLst>
                <a:path w="53726" h="59067" extrusionOk="0">
                  <a:moveTo>
                    <a:pt x="26863" y="0"/>
                  </a:moveTo>
                  <a:cubicBezTo>
                    <a:pt x="20600" y="0"/>
                    <a:pt x="14337" y="2390"/>
                    <a:pt x="9558" y="7168"/>
                  </a:cubicBezTo>
                  <a:cubicBezTo>
                    <a:pt x="0" y="16726"/>
                    <a:pt x="0" y="32220"/>
                    <a:pt x="9558" y="41778"/>
                  </a:cubicBezTo>
                  <a:lnTo>
                    <a:pt x="26879" y="59067"/>
                  </a:lnTo>
                  <a:lnTo>
                    <a:pt x="44167" y="41778"/>
                  </a:lnTo>
                  <a:cubicBezTo>
                    <a:pt x="53725" y="32220"/>
                    <a:pt x="53725" y="16726"/>
                    <a:pt x="44167" y="7168"/>
                  </a:cubicBezTo>
                  <a:cubicBezTo>
                    <a:pt x="39389" y="2390"/>
                    <a:pt x="33126" y="0"/>
                    <a:pt x="268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9" name="Google Shape;5769;p122"/>
            <p:cNvSpPr/>
            <p:nvPr/>
          </p:nvSpPr>
          <p:spPr>
            <a:xfrm>
              <a:off x="4364525" y="2007750"/>
              <a:ext cx="611650" cy="611625"/>
            </a:xfrm>
            <a:custGeom>
              <a:avLst/>
              <a:gdLst/>
              <a:ahLst/>
              <a:cxnLst/>
              <a:rect l="l" t="t" r="r" b="b"/>
              <a:pathLst>
                <a:path w="24466" h="24465" extrusionOk="0">
                  <a:moveTo>
                    <a:pt x="12233" y="0"/>
                  </a:moveTo>
                  <a:cubicBezTo>
                    <a:pt x="5481" y="0"/>
                    <a:pt x="1" y="5480"/>
                    <a:pt x="1" y="12233"/>
                  </a:cubicBezTo>
                  <a:cubicBezTo>
                    <a:pt x="1" y="18985"/>
                    <a:pt x="5481" y="24465"/>
                    <a:pt x="12233" y="24465"/>
                  </a:cubicBezTo>
                  <a:cubicBezTo>
                    <a:pt x="18985" y="24465"/>
                    <a:pt x="24465" y="18985"/>
                    <a:pt x="24465" y="12233"/>
                  </a:cubicBezTo>
                  <a:cubicBezTo>
                    <a:pt x="24465" y="5480"/>
                    <a:pt x="18985" y="0"/>
                    <a:pt x="12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0" name="Google Shape;5770;p122"/>
            <p:cNvSpPr/>
            <p:nvPr/>
          </p:nvSpPr>
          <p:spPr>
            <a:xfrm>
              <a:off x="2930075" y="1021000"/>
              <a:ext cx="1052825" cy="1268100"/>
            </a:xfrm>
            <a:custGeom>
              <a:avLst/>
              <a:gdLst/>
              <a:ahLst/>
              <a:cxnLst/>
              <a:rect l="l" t="t" r="r" b="b"/>
              <a:pathLst>
                <a:path w="42113" h="50724" extrusionOk="0">
                  <a:moveTo>
                    <a:pt x="0" y="0"/>
                  </a:moveTo>
                  <a:lnTo>
                    <a:pt x="0" y="50724"/>
                  </a:lnTo>
                  <a:lnTo>
                    <a:pt x="1860" y="46386"/>
                  </a:lnTo>
                  <a:cubicBezTo>
                    <a:pt x="2969" y="43743"/>
                    <a:pt x="4991" y="41590"/>
                    <a:pt x="7503" y="40220"/>
                  </a:cubicBezTo>
                  <a:lnTo>
                    <a:pt x="33501" y="26324"/>
                  </a:lnTo>
                  <a:cubicBezTo>
                    <a:pt x="36534" y="24726"/>
                    <a:pt x="38785" y="21921"/>
                    <a:pt x="39699" y="18593"/>
                  </a:cubicBezTo>
                  <a:lnTo>
                    <a:pt x="42112" y="988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71" name="Google Shape;5771;p122"/>
          <p:cNvGrpSpPr/>
          <p:nvPr/>
        </p:nvGrpSpPr>
        <p:grpSpPr>
          <a:xfrm>
            <a:off x="5534201" y="4176097"/>
            <a:ext cx="520876" cy="520876"/>
            <a:chOff x="1190625" y="238125"/>
            <a:chExt cx="5219200" cy="5219200"/>
          </a:xfrm>
        </p:grpSpPr>
        <p:sp>
          <p:nvSpPr>
            <p:cNvPr id="5772" name="Google Shape;5772;p122"/>
            <p:cNvSpPr/>
            <p:nvPr/>
          </p:nvSpPr>
          <p:spPr>
            <a:xfrm>
              <a:off x="1190625" y="238125"/>
              <a:ext cx="5069950" cy="5219200"/>
            </a:xfrm>
            <a:custGeom>
              <a:avLst/>
              <a:gdLst/>
              <a:ahLst/>
              <a:cxnLst/>
              <a:rect l="l" t="t" r="r" b="b"/>
              <a:pathLst>
                <a:path w="202798" h="208768" extrusionOk="0">
                  <a:moveTo>
                    <a:pt x="104384" y="0"/>
                  </a:moveTo>
                  <a:cubicBezTo>
                    <a:pt x="88171" y="0"/>
                    <a:pt x="72840" y="3686"/>
                    <a:pt x="59140" y="10275"/>
                  </a:cubicBezTo>
                  <a:lnTo>
                    <a:pt x="59140" y="16408"/>
                  </a:lnTo>
                  <a:lnTo>
                    <a:pt x="39633" y="22508"/>
                  </a:lnTo>
                  <a:cubicBezTo>
                    <a:pt x="15494" y="41623"/>
                    <a:pt x="0" y="71209"/>
                    <a:pt x="0" y="104384"/>
                  </a:cubicBezTo>
                  <a:cubicBezTo>
                    <a:pt x="0" y="112147"/>
                    <a:pt x="848" y="119715"/>
                    <a:pt x="2446" y="126989"/>
                  </a:cubicBezTo>
                  <a:lnTo>
                    <a:pt x="11189" y="139222"/>
                  </a:lnTo>
                  <a:lnTo>
                    <a:pt x="11189" y="151454"/>
                  </a:lnTo>
                  <a:cubicBezTo>
                    <a:pt x="28412" y="185444"/>
                    <a:pt x="63674" y="208767"/>
                    <a:pt x="104384" y="208767"/>
                  </a:cubicBezTo>
                  <a:cubicBezTo>
                    <a:pt x="113126" y="208767"/>
                    <a:pt x="121607" y="207691"/>
                    <a:pt x="129697" y="205668"/>
                  </a:cubicBezTo>
                  <a:lnTo>
                    <a:pt x="202798" y="69546"/>
                  </a:lnTo>
                  <a:cubicBezTo>
                    <a:pt x="188478" y="29032"/>
                    <a:pt x="149823" y="0"/>
                    <a:pt x="104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3" name="Google Shape;5773;p122"/>
            <p:cNvSpPr/>
            <p:nvPr/>
          </p:nvSpPr>
          <p:spPr>
            <a:xfrm>
              <a:off x="1251775" y="3412850"/>
              <a:ext cx="1793300" cy="611650"/>
            </a:xfrm>
            <a:custGeom>
              <a:avLst/>
              <a:gdLst/>
              <a:ahLst/>
              <a:cxnLst/>
              <a:rect l="l" t="t" r="r" b="b"/>
              <a:pathLst>
                <a:path w="71732" h="24466" extrusionOk="0">
                  <a:moveTo>
                    <a:pt x="0" y="0"/>
                  </a:moveTo>
                  <a:cubicBezTo>
                    <a:pt x="1925" y="8612"/>
                    <a:pt x="4861" y="16799"/>
                    <a:pt x="8743" y="24465"/>
                  </a:cubicBezTo>
                  <a:lnTo>
                    <a:pt x="65632" y="24465"/>
                  </a:lnTo>
                  <a:cubicBezTo>
                    <a:pt x="68992" y="24465"/>
                    <a:pt x="71732" y="21725"/>
                    <a:pt x="71732" y="18332"/>
                  </a:cubicBezTo>
                  <a:cubicBezTo>
                    <a:pt x="71732" y="14973"/>
                    <a:pt x="68992" y="12233"/>
                    <a:pt x="65632" y="12233"/>
                  </a:cubicBezTo>
                  <a:lnTo>
                    <a:pt x="53399" y="12233"/>
                  </a:lnTo>
                  <a:cubicBezTo>
                    <a:pt x="50007" y="12233"/>
                    <a:pt x="47267" y="9493"/>
                    <a:pt x="47267" y="6100"/>
                  </a:cubicBezTo>
                  <a:cubicBezTo>
                    <a:pt x="47267" y="2740"/>
                    <a:pt x="44527" y="0"/>
                    <a:pt x="41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4" name="Google Shape;5774;p122"/>
            <p:cNvSpPr/>
            <p:nvPr/>
          </p:nvSpPr>
          <p:spPr>
            <a:xfrm>
              <a:off x="2780825" y="4330275"/>
              <a:ext cx="2038775" cy="305825"/>
            </a:xfrm>
            <a:custGeom>
              <a:avLst/>
              <a:gdLst/>
              <a:ahLst/>
              <a:cxnLst/>
              <a:rect l="l" t="t" r="r" b="b"/>
              <a:pathLst>
                <a:path w="81551" h="12233" extrusionOk="0">
                  <a:moveTo>
                    <a:pt x="6133" y="0"/>
                  </a:moveTo>
                  <a:cubicBezTo>
                    <a:pt x="2741" y="0"/>
                    <a:pt x="1" y="2741"/>
                    <a:pt x="1" y="6100"/>
                  </a:cubicBezTo>
                  <a:cubicBezTo>
                    <a:pt x="1" y="9493"/>
                    <a:pt x="2741" y="12233"/>
                    <a:pt x="6133" y="12233"/>
                  </a:cubicBezTo>
                  <a:lnTo>
                    <a:pt x="75450" y="12233"/>
                  </a:lnTo>
                  <a:cubicBezTo>
                    <a:pt x="78810" y="12233"/>
                    <a:pt x="81550" y="9493"/>
                    <a:pt x="81550" y="6100"/>
                  </a:cubicBezTo>
                  <a:cubicBezTo>
                    <a:pt x="81550" y="2741"/>
                    <a:pt x="78810" y="0"/>
                    <a:pt x="75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5" name="Google Shape;5775;p122"/>
            <p:cNvSpPr/>
            <p:nvPr/>
          </p:nvSpPr>
          <p:spPr>
            <a:xfrm>
              <a:off x="2181450" y="495000"/>
              <a:ext cx="1791650" cy="305825"/>
            </a:xfrm>
            <a:custGeom>
              <a:avLst/>
              <a:gdLst/>
              <a:ahLst/>
              <a:cxnLst/>
              <a:rect l="l" t="t" r="r" b="b"/>
              <a:pathLst>
                <a:path w="71666" h="12233" extrusionOk="0">
                  <a:moveTo>
                    <a:pt x="19507" y="0"/>
                  </a:moveTo>
                  <a:cubicBezTo>
                    <a:pt x="12526" y="3360"/>
                    <a:pt x="6002" y="7470"/>
                    <a:pt x="0" y="12233"/>
                  </a:cubicBezTo>
                  <a:lnTo>
                    <a:pt x="65533" y="12233"/>
                  </a:lnTo>
                  <a:cubicBezTo>
                    <a:pt x="68926" y="12233"/>
                    <a:pt x="71666" y="9493"/>
                    <a:pt x="71666" y="6133"/>
                  </a:cubicBezTo>
                  <a:cubicBezTo>
                    <a:pt x="71666" y="2740"/>
                    <a:pt x="68926" y="0"/>
                    <a:pt x="65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6" name="Google Shape;5776;p122"/>
            <p:cNvSpPr/>
            <p:nvPr/>
          </p:nvSpPr>
          <p:spPr>
            <a:xfrm>
              <a:off x="1646475" y="1010425"/>
              <a:ext cx="4763350" cy="4369425"/>
            </a:xfrm>
            <a:custGeom>
              <a:avLst/>
              <a:gdLst/>
              <a:ahLst/>
              <a:cxnLst/>
              <a:rect l="l" t="t" r="r" b="b"/>
              <a:pathLst>
                <a:path w="190534" h="174777" extrusionOk="0">
                  <a:moveTo>
                    <a:pt x="58612" y="1"/>
                  </a:moveTo>
                  <a:cubicBezTo>
                    <a:pt x="56205" y="1"/>
                    <a:pt x="53854" y="935"/>
                    <a:pt x="52094" y="2609"/>
                  </a:cubicBezTo>
                  <a:lnTo>
                    <a:pt x="42145" y="12101"/>
                  </a:lnTo>
                  <a:cubicBezTo>
                    <a:pt x="41252" y="12961"/>
                    <a:pt x="40098" y="13394"/>
                    <a:pt x="38944" y="13394"/>
                  </a:cubicBezTo>
                  <a:cubicBezTo>
                    <a:pt x="37823" y="13394"/>
                    <a:pt x="36701" y="12986"/>
                    <a:pt x="35817" y="12166"/>
                  </a:cubicBezTo>
                  <a:cubicBezTo>
                    <a:pt x="34937" y="11354"/>
                    <a:pt x="33802" y="10945"/>
                    <a:pt x="32668" y="10945"/>
                  </a:cubicBezTo>
                  <a:cubicBezTo>
                    <a:pt x="31616" y="10945"/>
                    <a:pt x="30565" y="11297"/>
                    <a:pt x="29717" y="12003"/>
                  </a:cubicBezTo>
                  <a:lnTo>
                    <a:pt x="22410" y="18070"/>
                  </a:lnTo>
                  <a:cubicBezTo>
                    <a:pt x="21301" y="19049"/>
                    <a:pt x="20682" y="20452"/>
                    <a:pt x="20779" y="21952"/>
                  </a:cubicBezTo>
                  <a:lnTo>
                    <a:pt x="21758" y="37055"/>
                  </a:lnTo>
                  <a:cubicBezTo>
                    <a:pt x="22084" y="41981"/>
                    <a:pt x="18561" y="46319"/>
                    <a:pt x="13668" y="47004"/>
                  </a:cubicBezTo>
                  <a:lnTo>
                    <a:pt x="12461" y="47167"/>
                  </a:lnTo>
                  <a:cubicBezTo>
                    <a:pt x="9362" y="47591"/>
                    <a:pt x="6655" y="49549"/>
                    <a:pt x="5285" y="52387"/>
                  </a:cubicBezTo>
                  <a:lnTo>
                    <a:pt x="1827" y="59530"/>
                  </a:lnTo>
                  <a:cubicBezTo>
                    <a:pt x="1" y="63314"/>
                    <a:pt x="881" y="67848"/>
                    <a:pt x="4013" y="70654"/>
                  </a:cubicBezTo>
                  <a:lnTo>
                    <a:pt x="16539" y="81875"/>
                  </a:lnTo>
                  <a:cubicBezTo>
                    <a:pt x="18292" y="83455"/>
                    <a:pt x="20531" y="84288"/>
                    <a:pt x="22832" y="84288"/>
                  </a:cubicBezTo>
                  <a:cubicBezTo>
                    <a:pt x="23571" y="84288"/>
                    <a:pt x="24315" y="84202"/>
                    <a:pt x="25053" y="84028"/>
                  </a:cubicBezTo>
                  <a:lnTo>
                    <a:pt x="35882" y="81386"/>
                  </a:lnTo>
                  <a:cubicBezTo>
                    <a:pt x="36634" y="81200"/>
                    <a:pt x="37390" y="81111"/>
                    <a:pt x="38135" y="81111"/>
                  </a:cubicBezTo>
                  <a:cubicBezTo>
                    <a:pt x="41979" y="81111"/>
                    <a:pt x="45547" y="83481"/>
                    <a:pt x="46940" y="87225"/>
                  </a:cubicBezTo>
                  <a:cubicBezTo>
                    <a:pt x="47789" y="89508"/>
                    <a:pt x="49485" y="91367"/>
                    <a:pt x="51670" y="92411"/>
                  </a:cubicBezTo>
                  <a:lnTo>
                    <a:pt x="69644" y="101153"/>
                  </a:lnTo>
                  <a:cubicBezTo>
                    <a:pt x="71829" y="102197"/>
                    <a:pt x="73526" y="104056"/>
                    <a:pt x="74374" y="106307"/>
                  </a:cubicBezTo>
                  <a:lnTo>
                    <a:pt x="77375" y="114364"/>
                  </a:lnTo>
                  <a:cubicBezTo>
                    <a:pt x="78190" y="116517"/>
                    <a:pt x="79723" y="118279"/>
                    <a:pt x="81713" y="119355"/>
                  </a:cubicBezTo>
                  <a:lnTo>
                    <a:pt x="85432" y="121345"/>
                  </a:lnTo>
                  <a:cubicBezTo>
                    <a:pt x="88661" y="123106"/>
                    <a:pt x="90586" y="126597"/>
                    <a:pt x="90325" y="130250"/>
                  </a:cubicBezTo>
                  <a:lnTo>
                    <a:pt x="89444" y="144016"/>
                  </a:lnTo>
                  <a:cubicBezTo>
                    <a:pt x="89151" y="148517"/>
                    <a:pt x="92086" y="152595"/>
                    <a:pt x="96457" y="153736"/>
                  </a:cubicBezTo>
                  <a:lnTo>
                    <a:pt x="97697" y="154063"/>
                  </a:lnTo>
                  <a:cubicBezTo>
                    <a:pt x="100209" y="154715"/>
                    <a:pt x="102329" y="156346"/>
                    <a:pt x="103569" y="158629"/>
                  </a:cubicBezTo>
                  <a:lnTo>
                    <a:pt x="111463" y="174776"/>
                  </a:lnTo>
                  <a:cubicBezTo>
                    <a:pt x="156869" y="163457"/>
                    <a:pt x="190533" y="122421"/>
                    <a:pt x="190533" y="73492"/>
                  </a:cubicBezTo>
                  <a:cubicBezTo>
                    <a:pt x="190533" y="61292"/>
                    <a:pt x="188413" y="49549"/>
                    <a:pt x="184564" y="38654"/>
                  </a:cubicBezTo>
                  <a:lnTo>
                    <a:pt x="173832" y="38588"/>
                  </a:lnTo>
                  <a:cubicBezTo>
                    <a:pt x="170798" y="38588"/>
                    <a:pt x="167960" y="37120"/>
                    <a:pt x="166199" y="34641"/>
                  </a:cubicBezTo>
                  <a:lnTo>
                    <a:pt x="162937" y="30042"/>
                  </a:lnTo>
                  <a:cubicBezTo>
                    <a:pt x="161991" y="28704"/>
                    <a:pt x="160719" y="27628"/>
                    <a:pt x="159251" y="26943"/>
                  </a:cubicBezTo>
                  <a:lnTo>
                    <a:pt x="117595" y="7534"/>
                  </a:lnTo>
                  <a:cubicBezTo>
                    <a:pt x="116388" y="6947"/>
                    <a:pt x="115018" y="6653"/>
                    <a:pt x="113681" y="6653"/>
                  </a:cubicBezTo>
                  <a:lnTo>
                    <a:pt x="99002" y="6556"/>
                  </a:lnTo>
                  <a:cubicBezTo>
                    <a:pt x="97762" y="6556"/>
                    <a:pt x="96523" y="6817"/>
                    <a:pt x="95348" y="7273"/>
                  </a:cubicBezTo>
                  <a:lnTo>
                    <a:pt x="91499" y="8872"/>
                  </a:lnTo>
                  <a:cubicBezTo>
                    <a:pt x="90330" y="9363"/>
                    <a:pt x="89104" y="9600"/>
                    <a:pt x="87891" y="9600"/>
                  </a:cubicBezTo>
                  <a:cubicBezTo>
                    <a:pt x="85077" y="9600"/>
                    <a:pt x="82330" y="8326"/>
                    <a:pt x="80506" y="6001"/>
                  </a:cubicBezTo>
                  <a:lnTo>
                    <a:pt x="79854" y="5186"/>
                  </a:lnTo>
                  <a:cubicBezTo>
                    <a:pt x="78288" y="3228"/>
                    <a:pt x="76037" y="1956"/>
                    <a:pt x="73526" y="1663"/>
                  </a:cubicBezTo>
                  <a:lnTo>
                    <a:pt x="59695" y="64"/>
                  </a:lnTo>
                  <a:cubicBezTo>
                    <a:pt x="59334" y="22"/>
                    <a:pt x="58973" y="1"/>
                    <a:pt x="58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7" name="Google Shape;5777;p122"/>
            <p:cNvSpPr/>
            <p:nvPr/>
          </p:nvSpPr>
          <p:spPr>
            <a:xfrm>
              <a:off x="1646475" y="1010425"/>
              <a:ext cx="3189425" cy="4369425"/>
            </a:xfrm>
            <a:custGeom>
              <a:avLst/>
              <a:gdLst/>
              <a:ahLst/>
              <a:cxnLst/>
              <a:rect l="l" t="t" r="r" b="b"/>
              <a:pathLst>
                <a:path w="127577" h="174777" extrusionOk="0">
                  <a:moveTo>
                    <a:pt x="58612" y="1"/>
                  </a:moveTo>
                  <a:cubicBezTo>
                    <a:pt x="56205" y="1"/>
                    <a:pt x="53854" y="935"/>
                    <a:pt x="52094" y="2609"/>
                  </a:cubicBezTo>
                  <a:lnTo>
                    <a:pt x="42145" y="12101"/>
                  </a:lnTo>
                  <a:cubicBezTo>
                    <a:pt x="41252" y="12961"/>
                    <a:pt x="40098" y="13394"/>
                    <a:pt x="38944" y="13394"/>
                  </a:cubicBezTo>
                  <a:cubicBezTo>
                    <a:pt x="37823" y="13394"/>
                    <a:pt x="36701" y="12986"/>
                    <a:pt x="35817" y="12166"/>
                  </a:cubicBezTo>
                  <a:cubicBezTo>
                    <a:pt x="34937" y="11354"/>
                    <a:pt x="33802" y="10945"/>
                    <a:pt x="32668" y="10945"/>
                  </a:cubicBezTo>
                  <a:cubicBezTo>
                    <a:pt x="31616" y="10945"/>
                    <a:pt x="30565" y="11297"/>
                    <a:pt x="29717" y="12003"/>
                  </a:cubicBezTo>
                  <a:lnTo>
                    <a:pt x="22443" y="18070"/>
                  </a:lnTo>
                  <a:cubicBezTo>
                    <a:pt x="21301" y="19049"/>
                    <a:pt x="20682" y="20452"/>
                    <a:pt x="20779" y="21952"/>
                  </a:cubicBezTo>
                  <a:lnTo>
                    <a:pt x="21758" y="37055"/>
                  </a:lnTo>
                  <a:cubicBezTo>
                    <a:pt x="22084" y="41981"/>
                    <a:pt x="18561" y="46319"/>
                    <a:pt x="13668" y="47004"/>
                  </a:cubicBezTo>
                  <a:lnTo>
                    <a:pt x="12461" y="47167"/>
                  </a:lnTo>
                  <a:cubicBezTo>
                    <a:pt x="9362" y="47591"/>
                    <a:pt x="6655" y="49549"/>
                    <a:pt x="5285" y="52387"/>
                  </a:cubicBezTo>
                  <a:lnTo>
                    <a:pt x="1827" y="59530"/>
                  </a:lnTo>
                  <a:cubicBezTo>
                    <a:pt x="1" y="63314"/>
                    <a:pt x="881" y="67848"/>
                    <a:pt x="4013" y="70654"/>
                  </a:cubicBezTo>
                  <a:lnTo>
                    <a:pt x="16539" y="81875"/>
                  </a:lnTo>
                  <a:cubicBezTo>
                    <a:pt x="18292" y="83455"/>
                    <a:pt x="20531" y="84288"/>
                    <a:pt x="22832" y="84288"/>
                  </a:cubicBezTo>
                  <a:cubicBezTo>
                    <a:pt x="23571" y="84288"/>
                    <a:pt x="24315" y="84202"/>
                    <a:pt x="25053" y="84028"/>
                  </a:cubicBezTo>
                  <a:lnTo>
                    <a:pt x="35882" y="81386"/>
                  </a:lnTo>
                  <a:cubicBezTo>
                    <a:pt x="36634" y="81200"/>
                    <a:pt x="37390" y="81111"/>
                    <a:pt x="38135" y="81111"/>
                  </a:cubicBezTo>
                  <a:cubicBezTo>
                    <a:pt x="41979" y="81111"/>
                    <a:pt x="45547" y="83481"/>
                    <a:pt x="46940" y="87225"/>
                  </a:cubicBezTo>
                  <a:cubicBezTo>
                    <a:pt x="46940" y="89019"/>
                    <a:pt x="47952" y="90617"/>
                    <a:pt x="49550" y="91400"/>
                  </a:cubicBezTo>
                  <a:lnTo>
                    <a:pt x="69644" y="101153"/>
                  </a:lnTo>
                  <a:cubicBezTo>
                    <a:pt x="71829" y="102197"/>
                    <a:pt x="73526" y="104056"/>
                    <a:pt x="74374" y="106307"/>
                  </a:cubicBezTo>
                  <a:lnTo>
                    <a:pt x="77375" y="114364"/>
                  </a:lnTo>
                  <a:cubicBezTo>
                    <a:pt x="78190" y="116517"/>
                    <a:pt x="79723" y="118279"/>
                    <a:pt x="81713" y="119355"/>
                  </a:cubicBezTo>
                  <a:lnTo>
                    <a:pt x="85432" y="121345"/>
                  </a:lnTo>
                  <a:cubicBezTo>
                    <a:pt x="88661" y="123106"/>
                    <a:pt x="90586" y="126597"/>
                    <a:pt x="90325" y="130250"/>
                  </a:cubicBezTo>
                  <a:lnTo>
                    <a:pt x="89444" y="144016"/>
                  </a:lnTo>
                  <a:cubicBezTo>
                    <a:pt x="89151" y="148517"/>
                    <a:pt x="92086" y="152595"/>
                    <a:pt x="96457" y="153736"/>
                  </a:cubicBezTo>
                  <a:lnTo>
                    <a:pt x="97697" y="154063"/>
                  </a:lnTo>
                  <a:cubicBezTo>
                    <a:pt x="100209" y="154715"/>
                    <a:pt x="102329" y="156346"/>
                    <a:pt x="103569" y="158629"/>
                  </a:cubicBezTo>
                  <a:lnTo>
                    <a:pt x="111463" y="174776"/>
                  </a:lnTo>
                  <a:cubicBezTo>
                    <a:pt x="117041" y="173406"/>
                    <a:pt x="122423" y="171547"/>
                    <a:pt x="127577" y="169329"/>
                  </a:cubicBezTo>
                  <a:lnTo>
                    <a:pt x="122455" y="150899"/>
                  </a:lnTo>
                  <a:cubicBezTo>
                    <a:pt x="121412" y="147212"/>
                    <a:pt x="118704" y="144211"/>
                    <a:pt x="115116" y="142776"/>
                  </a:cubicBezTo>
                  <a:lnTo>
                    <a:pt x="111104" y="141178"/>
                  </a:lnTo>
                  <a:cubicBezTo>
                    <a:pt x="107450" y="139743"/>
                    <a:pt x="104710" y="136676"/>
                    <a:pt x="103732" y="132892"/>
                  </a:cubicBezTo>
                  <a:lnTo>
                    <a:pt x="93848" y="95640"/>
                  </a:lnTo>
                  <a:cubicBezTo>
                    <a:pt x="93326" y="93683"/>
                    <a:pt x="92347" y="91889"/>
                    <a:pt x="90945" y="90389"/>
                  </a:cubicBezTo>
                  <a:lnTo>
                    <a:pt x="69677" y="67685"/>
                  </a:lnTo>
                  <a:cubicBezTo>
                    <a:pt x="67687" y="65532"/>
                    <a:pt x="64979" y="64162"/>
                    <a:pt x="62043" y="63836"/>
                  </a:cubicBezTo>
                  <a:lnTo>
                    <a:pt x="40482" y="61487"/>
                  </a:lnTo>
                  <a:cubicBezTo>
                    <a:pt x="33958" y="60770"/>
                    <a:pt x="29163" y="55061"/>
                    <a:pt x="29554" y="48537"/>
                  </a:cubicBezTo>
                  <a:lnTo>
                    <a:pt x="30174" y="38262"/>
                  </a:lnTo>
                  <a:cubicBezTo>
                    <a:pt x="30467" y="32912"/>
                    <a:pt x="34251" y="28378"/>
                    <a:pt x="39438" y="27074"/>
                  </a:cubicBezTo>
                  <a:cubicBezTo>
                    <a:pt x="41721" y="26486"/>
                    <a:pt x="43776" y="25279"/>
                    <a:pt x="45407" y="23583"/>
                  </a:cubicBezTo>
                  <a:lnTo>
                    <a:pt x="66904" y="880"/>
                  </a:lnTo>
                  <a:lnTo>
                    <a:pt x="59695" y="64"/>
                  </a:lnTo>
                  <a:cubicBezTo>
                    <a:pt x="59334" y="22"/>
                    <a:pt x="58973" y="1"/>
                    <a:pt x="58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8" name="Google Shape;5778;p122"/>
            <p:cNvSpPr/>
            <p:nvPr/>
          </p:nvSpPr>
          <p:spPr>
            <a:xfrm>
              <a:off x="2859125" y="1420575"/>
              <a:ext cx="3025500" cy="2190000"/>
            </a:xfrm>
            <a:custGeom>
              <a:avLst/>
              <a:gdLst/>
              <a:ahLst/>
              <a:cxnLst/>
              <a:rect l="l" t="t" r="r" b="b"/>
              <a:pathLst>
                <a:path w="121020" h="87600" extrusionOk="0">
                  <a:moveTo>
                    <a:pt x="88139" y="1"/>
                  </a:moveTo>
                  <a:lnTo>
                    <a:pt x="80898" y="3915"/>
                  </a:lnTo>
                  <a:cubicBezTo>
                    <a:pt x="79169" y="4829"/>
                    <a:pt x="77831" y="6362"/>
                    <a:pt x="77114" y="8156"/>
                  </a:cubicBezTo>
                  <a:cubicBezTo>
                    <a:pt x="75813" y="11421"/>
                    <a:pt x="72681" y="13443"/>
                    <a:pt x="69311" y="13443"/>
                  </a:cubicBezTo>
                  <a:cubicBezTo>
                    <a:pt x="68709" y="13443"/>
                    <a:pt x="68099" y="13378"/>
                    <a:pt x="67491" y="13244"/>
                  </a:cubicBezTo>
                  <a:lnTo>
                    <a:pt x="38100" y="6590"/>
                  </a:lnTo>
                  <a:cubicBezTo>
                    <a:pt x="37482" y="6448"/>
                    <a:pt x="36858" y="6379"/>
                    <a:pt x="36238" y="6379"/>
                  </a:cubicBezTo>
                  <a:cubicBezTo>
                    <a:pt x="34862" y="6379"/>
                    <a:pt x="33508" y="6721"/>
                    <a:pt x="32294" y="7373"/>
                  </a:cubicBezTo>
                  <a:lnTo>
                    <a:pt x="4861" y="22019"/>
                  </a:lnTo>
                  <a:cubicBezTo>
                    <a:pt x="1762" y="23683"/>
                    <a:pt x="0" y="27141"/>
                    <a:pt x="522" y="30631"/>
                  </a:cubicBezTo>
                  <a:lnTo>
                    <a:pt x="2545" y="44429"/>
                  </a:lnTo>
                  <a:cubicBezTo>
                    <a:pt x="2936" y="47169"/>
                    <a:pt x="4698" y="49550"/>
                    <a:pt x="7177" y="50757"/>
                  </a:cubicBezTo>
                  <a:lnTo>
                    <a:pt x="16310" y="55161"/>
                  </a:lnTo>
                  <a:cubicBezTo>
                    <a:pt x="17941" y="55944"/>
                    <a:pt x="19279" y="57249"/>
                    <a:pt x="20127" y="58880"/>
                  </a:cubicBezTo>
                  <a:lnTo>
                    <a:pt x="28640" y="75483"/>
                  </a:lnTo>
                  <a:cubicBezTo>
                    <a:pt x="29782" y="77767"/>
                    <a:pt x="31902" y="79365"/>
                    <a:pt x="34382" y="79887"/>
                  </a:cubicBezTo>
                  <a:lnTo>
                    <a:pt x="70459" y="87422"/>
                  </a:lnTo>
                  <a:cubicBezTo>
                    <a:pt x="71039" y="87542"/>
                    <a:pt x="71616" y="87599"/>
                    <a:pt x="72183" y="87599"/>
                  </a:cubicBezTo>
                  <a:cubicBezTo>
                    <a:pt x="76400" y="87599"/>
                    <a:pt x="80075" y="84420"/>
                    <a:pt x="80506" y="80050"/>
                  </a:cubicBezTo>
                  <a:lnTo>
                    <a:pt x="81419" y="71047"/>
                  </a:lnTo>
                  <a:cubicBezTo>
                    <a:pt x="81615" y="68927"/>
                    <a:pt x="82659" y="66937"/>
                    <a:pt x="84290" y="65534"/>
                  </a:cubicBezTo>
                  <a:lnTo>
                    <a:pt x="101872" y="50431"/>
                  </a:lnTo>
                  <a:cubicBezTo>
                    <a:pt x="102492" y="49909"/>
                    <a:pt x="103046" y="49289"/>
                    <a:pt x="103470" y="48604"/>
                  </a:cubicBezTo>
                  <a:lnTo>
                    <a:pt x="121020" y="21106"/>
                  </a:lnTo>
                  <a:cubicBezTo>
                    <a:pt x="119715" y="20453"/>
                    <a:pt x="118573" y="19442"/>
                    <a:pt x="117693" y="18235"/>
                  </a:cubicBezTo>
                  <a:lnTo>
                    <a:pt x="114431" y="13636"/>
                  </a:lnTo>
                  <a:cubicBezTo>
                    <a:pt x="113485" y="12298"/>
                    <a:pt x="112213" y="11222"/>
                    <a:pt x="110745" y="10537"/>
                  </a:cubicBezTo>
                  <a:lnTo>
                    <a:pt x="881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9" name="Google Shape;5779;p122"/>
            <p:cNvSpPr/>
            <p:nvPr/>
          </p:nvSpPr>
          <p:spPr>
            <a:xfrm>
              <a:off x="2859125" y="1580025"/>
              <a:ext cx="1361900" cy="1942125"/>
            </a:xfrm>
            <a:custGeom>
              <a:avLst/>
              <a:gdLst/>
              <a:ahLst/>
              <a:cxnLst/>
              <a:rect l="l" t="t" r="r" b="b"/>
              <a:pathLst>
                <a:path w="54476" h="77685" extrusionOk="0">
                  <a:moveTo>
                    <a:pt x="36238" y="1"/>
                  </a:moveTo>
                  <a:cubicBezTo>
                    <a:pt x="34862" y="1"/>
                    <a:pt x="33508" y="343"/>
                    <a:pt x="32294" y="995"/>
                  </a:cubicBezTo>
                  <a:lnTo>
                    <a:pt x="4861" y="15641"/>
                  </a:lnTo>
                  <a:cubicBezTo>
                    <a:pt x="1762" y="17305"/>
                    <a:pt x="0" y="20763"/>
                    <a:pt x="522" y="24253"/>
                  </a:cubicBezTo>
                  <a:lnTo>
                    <a:pt x="2545" y="38051"/>
                  </a:lnTo>
                  <a:cubicBezTo>
                    <a:pt x="2936" y="40791"/>
                    <a:pt x="4698" y="43172"/>
                    <a:pt x="7177" y="44379"/>
                  </a:cubicBezTo>
                  <a:lnTo>
                    <a:pt x="16310" y="48783"/>
                  </a:lnTo>
                  <a:cubicBezTo>
                    <a:pt x="17941" y="49566"/>
                    <a:pt x="19279" y="50871"/>
                    <a:pt x="20127" y="52502"/>
                  </a:cubicBezTo>
                  <a:lnTo>
                    <a:pt x="28640" y="69105"/>
                  </a:lnTo>
                  <a:cubicBezTo>
                    <a:pt x="29782" y="71389"/>
                    <a:pt x="31902" y="72987"/>
                    <a:pt x="34382" y="73509"/>
                  </a:cubicBezTo>
                  <a:lnTo>
                    <a:pt x="54475" y="77684"/>
                  </a:lnTo>
                  <a:cubicBezTo>
                    <a:pt x="54182" y="77325"/>
                    <a:pt x="53921" y="76934"/>
                    <a:pt x="53725" y="76510"/>
                  </a:cubicBezTo>
                  <a:lnTo>
                    <a:pt x="41134" y="52502"/>
                  </a:lnTo>
                  <a:cubicBezTo>
                    <a:pt x="40318" y="50871"/>
                    <a:pt x="38981" y="49566"/>
                    <a:pt x="37317" y="48783"/>
                  </a:cubicBezTo>
                  <a:lnTo>
                    <a:pt x="28216" y="44379"/>
                  </a:lnTo>
                  <a:cubicBezTo>
                    <a:pt x="25705" y="43172"/>
                    <a:pt x="23943" y="40791"/>
                    <a:pt x="23552" y="38051"/>
                  </a:cubicBezTo>
                  <a:lnTo>
                    <a:pt x="21529" y="24253"/>
                  </a:lnTo>
                  <a:cubicBezTo>
                    <a:pt x="21040" y="20763"/>
                    <a:pt x="22769" y="17305"/>
                    <a:pt x="25868" y="15641"/>
                  </a:cubicBezTo>
                  <a:lnTo>
                    <a:pt x="49811" y="2854"/>
                  </a:lnTo>
                  <a:lnTo>
                    <a:pt x="38100" y="212"/>
                  </a:lnTo>
                  <a:cubicBezTo>
                    <a:pt x="37482" y="70"/>
                    <a:pt x="36858" y="1"/>
                    <a:pt x="36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0" name="Google Shape;5780;p122"/>
            <p:cNvSpPr/>
            <p:nvPr/>
          </p:nvSpPr>
          <p:spPr>
            <a:xfrm>
              <a:off x="4382475" y="238325"/>
              <a:ext cx="1342325" cy="1476675"/>
            </a:xfrm>
            <a:custGeom>
              <a:avLst/>
              <a:gdLst/>
              <a:ahLst/>
              <a:cxnLst/>
              <a:rect l="l" t="t" r="r" b="b"/>
              <a:pathLst>
                <a:path w="53693" h="59067" extrusionOk="0">
                  <a:moveTo>
                    <a:pt x="26830" y="0"/>
                  </a:moveTo>
                  <a:cubicBezTo>
                    <a:pt x="20567" y="0"/>
                    <a:pt x="14304" y="2390"/>
                    <a:pt x="9525" y="7168"/>
                  </a:cubicBezTo>
                  <a:cubicBezTo>
                    <a:pt x="0" y="16726"/>
                    <a:pt x="0" y="32188"/>
                    <a:pt x="9525" y="41745"/>
                  </a:cubicBezTo>
                  <a:lnTo>
                    <a:pt x="26846" y="59067"/>
                  </a:lnTo>
                  <a:lnTo>
                    <a:pt x="44135" y="41745"/>
                  </a:lnTo>
                  <a:cubicBezTo>
                    <a:pt x="53692" y="32188"/>
                    <a:pt x="53692" y="16726"/>
                    <a:pt x="44135" y="7168"/>
                  </a:cubicBezTo>
                  <a:cubicBezTo>
                    <a:pt x="39356" y="2390"/>
                    <a:pt x="33093" y="0"/>
                    <a:pt x="268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1" name="Google Shape;5781;p122"/>
            <p:cNvSpPr/>
            <p:nvPr/>
          </p:nvSpPr>
          <p:spPr>
            <a:xfrm>
              <a:off x="4747800" y="543925"/>
              <a:ext cx="611650" cy="611650"/>
            </a:xfrm>
            <a:custGeom>
              <a:avLst/>
              <a:gdLst/>
              <a:ahLst/>
              <a:cxnLst/>
              <a:rect l="l" t="t" r="r" b="b"/>
              <a:pathLst>
                <a:path w="24466" h="24466" extrusionOk="0">
                  <a:moveTo>
                    <a:pt x="12233" y="0"/>
                  </a:moveTo>
                  <a:cubicBezTo>
                    <a:pt x="5481" y="0"/>
                    <a:pt x="1" y="5481"/>
                    <a:pt x="1" y="12233"/>
                  </a:cubicBezTo>
                  <a:cubicBezTo>
                    <a:pt x="1" y="18985"/>
                    <a:pt x="5481" y="24465"/>
                    <a:pt x="12233" y="24465"/>
                  </a:cubicBezTo>
                  <a:cubicBezTo>
                    <a:pt x="18986" y="24465"/>
                    <a:pt x="24466" y="18985"/>
                    <a:pt x="24466" y="12233"/>
                  </a:cubicBezTo>
                  <a:cubicBezTo>
                    <a:pt x="24466" y="5481"/>
                    <a:pt x="18986" y="0"/>
                    <a:pt x="12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82" name="Google Shape;5782;p122"/>
          <p:cNvGrpSpPr/>
          <p:nvPr/>
        </p:nvGrpSpPr>
        <p:grpSpPr>
          <a:xfrm>
            <a:off x="4715435" y="4196799"/>
            <a:ext cx="520876" cy="520876"/>
            <a:chOff x="1190625" y="238125"/>
            <a:chExt cx="5219200" cy="5219200"/>
          </a:xfrm>
        </p:grpSpPr>
        <p:sp>
          <p:nvSpPr>
            <p:cNvPr id="5783" name="Google Shape;5783;p122"/>
            <p:cNvSpPr/>
            <p:nvPr/>
          </p:nvSpPr>
          <p:spPr>
            <a:xfrm>
              <a:off x="1190625" y="238125"/>
              <a:ext cx="5219200" cy="4350675"/>
            </a:xfrm>
            <a:custGeom>
              <a:avLst/>
              <a:gdLst/>
              <a:ahLst/>
              <a:cxnLst/>
              <a:rect l="l" t="t" r="r" b="b"/>
              <a:pathLst>
                <a:path w="208768" h="174027" extrusionOk="0">
                  <a:moveTo>
                    <a:pt x="104384" y="0"/>
                  </a:moveTo>
                  <a:cubicBezTo>
                    <a:pt x="46744" y="0"/>
                    <a:pt x="0" y="46744"/>
                    <a:pt x="0" y="104384"/>
                  </a:cubicBezTo>
                  <a:cubicBezTo>
                    <a:pt x="0" y="131164"/>
                    <a:pt x="10080" y="155564"/>
                    <a:pt x="26650" y="174027"/>
                  </a:cubicBezTo>
                  <a:lnTo>
                    <a:pt x="182117" y="174027"/>
                  </a:lnTo>
                  <a:cubicBezTo>
                    <a:pt x="198688" y="155564"/>
                    <a:pt x="208767" y="131164"/>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4" name="Google Shape;5784;p122"/>
            <p:cNvSpPr/>
            <p:nvPr/>
          </p:nvSpPr>
          <p:spPr>
            <a:xfrm>
              <a:off x="2161875" y="2114575"/>
              <a:ext cx="3276675" cy="1936825"/>
            </a:xfrm>
            <a:custGeom>
              <a:avLst/>
              <a:gdLst/>
              <a:ahLst/>
              <a:cxnLst/>
              <a:rect l="l" t="t" r="r" b="b"/>
              <a:pathLst>
                <a:path w="131067" h="77473" extrusionOk="0">
                  <a:moveTo>
                    <a:pt x="26553" y="0"/>
                  </a:moveTo>
                  <a:cubicBezTo>
                    <a:pt x="24596" y="6329"/>
                    <a:pt x="19540" y="6329"/>
                    <a:pt x="17126" y="13309"/>
                  </a:cubicBezTo>
                  <a:cubicBezTo>
                    <a:pt x="14451" y="21040"/>
                    <a:pt x="20094" y="21040"/>
                    <a:pt x="17452" y="29684"/>
                  </a:cubicBezTo>
                  <a:cubicBezTo>
                    <a:pt x="14451" y="39405"/>
                    <a:pt x="8123" y="39405"/>
                    <a:pt x="4306" y="50431"/>
                  </a:cubicBezTo>
                  <a:cubicBezTo>
                    <a:pt x="0" y="62989"/>
                    <a:pt x="7209" y="62989"/>
                    <a:pt x="2773" y="77472"/>
                  </a:cubicBezTo>
                  <a:lnTo>
                    <a:pt x="128294" y="77472"/>
                  </a:lnTo>
                  <a:cubicBezTo>
                    <a:pt x="123858" y="62989"/>
                    <a:pt x="131067" y="62989"/>
                    <a:pt x="126761" y="50431"/>
                  </a:cubicBezTo>
                  <a:cubicBezTo>
                    <a:pt x="122945" y="39405"/>
                    <a:pt x="116616" y="39405"/>
                    <a:pt x="113648" y="29684"/>
                  </a:cubicBezTo>
                  <a:cubicBezTo>
                    <a:pt x="110973" y="21040"/>
                    <a:pt x="116616" y="21040"/>
                    <a:pt x="113941" y="13309"/>
                  </a:cubicBezTo>
                  <a:cubicBezTo>
                    <a:pt x="111528" y="6329"/>
                    <a:pt x="106471" y="6329"/>
                    <a:pt x="104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5" name="Google Shape;5785;p122"/>
            <p:cNvSpPr/>
            <p:nvPr/>
          </p:nvSpPr>
          <p:spPr>
            <a:xfrm>
              <a:off x="2671550" y="2114575"/>
              <a:ext cx="2257325" cy="1936825"/>
            </a:xfrm>
            <a:custGeom>
              <a:avLst/>
              <a:gdLst/>
              <a:ahLst/>
              <a:cxnLst/>
              <a:rect l="l" t="t" r="r" b="b"/>
              <a:pathLst>
                <a:path w="90293" h="77473" extrusionOk="0">
                  <a:moveTo>
                    <a:pt x="26553" y="0"/>
                  </a:moveTo>
                  <a:cubicBezTo>
                    <a:pt x="24596" y="6329"/>
                    <a:pt x="19540" y="6329"/>
                    <a:pt x="17126" y="13309"/>
                  </a:cubicBezTo>
                  <a:cubicBezTo>
                    <a:pt x="14451" y="21040"/>
                    <a:pt x="20095" y="21040"/>
                    <a:pt x="17452" y="29684"/>
                  </a:cubicBezTo>
                  <a:cubicBezTo>
                    <a:pt x="14451" y="39405"/>
                    <a:pt x="8123" y="39405"/>
                    <a:pt x="4306" y="50431"/>
                  </a:cubicBezTo>
                  <a:cubicBezTo>
                    <a:pt x="1" y="62989"/>
                    <a:pt x="7210" y="62989"/>
                    <a:pt x="2773" y="77472"/>
                  </a:cubicBezTo>
                  <a:lnTo>
                    <a:pt x="87520" y="77472"/>
                  </a:lnTo>
                  <a:cubicBezTo>
                    <a:pt x="83083" y="62989"/>
                    <a:pt x="90292" y="62989"/>
                    <a:pt x="85987" y="50431"/>
                  </a:cubicBezTo>
                  <a:cubicBezTo>
                    <a:pt x="82170" y="39405"/>
                    <a:pt x="75842" y="39405"/>
                    <a:pt x="72873" y="29684"/>
                  </a:cubicBezTo>
                  <a:cubicBezTo>
                    <a:pt x="70199" y="21040"/>
                    <a:pt x="75842" y="21040"/>
                    <a:pt x="73167" y="13309"/>
                  </a:cubicBezTo>
                  <a:cubicBezTo>
                    <a:pt x="70753" y="6329"/>
                    <a:pt x="65697" y="6329"/>
                    <a:pt x="63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6" name="Google Shape;5786;p122"/>
            <p:cNvSpPr/>
            <p:nvPr/>
          </p:nvSpPr>
          <p:spPr>
            <a:xfrm>
              <a:off x="1856875" y="3590625"/>
              <a:ext cx="3886675" cy="1866700"/>
            </a:xfrm>
            <a:custGeom>
              <a:avLst/>
              <a:gdLst/>
              <a:ahLst/>
              <a:cxnLst/>
              <a:rect l="l" t="t" r="r" b="b"/>
              <a:pathLst>
                <a:path w="155467" h="74668" extrusionOk="0">
                  <a:moveTo>
                    <a:pt x="59923" y="0"/>
                  </a:moveTo>
                  <a:cubicBezTo>
                    <a:pt x="59923" y="0"/>
                    <a:pt x="21073" y="6394"/>
                    <a:pt x="12102" y="14320"/>
                  </a:cubicBezTo>
                  <a:cubicBezTo>
                    <a:pt x="8384" y="17582"/>
                    <a:pt x="3947" y="28347"/>
                    <a:pt x="0" y="39927"/>
                  </a:cubicBezTo>
                  <a:cubicBezTo>
                    <a:pt x="19116" y="61260"/>
                    <a:pt x="46843" y="74667"/>
                    <a:pt x="77734" y="74667"/>
                  </a:cubicBezTo>
                  <a:cubicBezTo>
                    <a:pt x="108625" y="74667"/>
                    <a:pt x="136351" y="61260"/>
                    <a:pt x="155467" y="39927"/>
                  </a:cubicBezTo>
                  <a:cubicBezTo>
                    <a:pt x="151520" y="28347"/>
                    <a:pt x="147083" y="17582"/>
                    <a:pt x="143397" y="14320"/>
                  </a:cubicBezTo>
                  <a:cubicBezTo>
                    <a:pt x="134427" y="6394"/>
                    <a:pt x="95544" y="0"/>
                    <a:pt x="95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7" name="Google Shape;5787;p122"/>
            <p:cNvSpPr/>
            <p:nvPr/>
          </p:nvSpPr>
          <p:spPr>
            <a:xfrm>
              <a:off x="2882775" y="3126600"/>
              <a:ext cx="1834875" cy="2330725"/>
            </a:xfrm>
            <a:custGeom>
              <a:avLst/>
              <a:gdLst/>
              <a:ahLst/>
              <a:cxnLst/>
              <a:rect l="l" t="t" r="r" b="b"/>
              <a:pathLst>
                <a:path w="73395" h="93229" extrusionOk="0">
                  <a:moveTo>
                    <a:pt x="36698" y="1"/>
                  </a:moveTo>
                  <a:cubicBezTo>
                    <a:pt x="16441" y="1"/>
                    <a:pt x="0" y="21921"/>
                    <a:pt x="0" y="48930"/>
                  </a:cubicBezTo>
                  <a:cubicBezTo>
                    <a:pt x="0" y="67328"/>
                    <a:pt x="7601" y="83344"/>
                    <a:pt x="18887" y="91695"/>
                  </a:cubicBezTo>
                  <a:cubicBezTo>
                    <a:pt x="24661" y="92706"/>
                    <a:pt x="30630" y="93228"/>
                    <a:pt x="36698" y="93228"/>
                  </a:cubicBezTo>
                  <a:cubicBezTo>
                    <a:pt x="42765" y="93228"/>
                    <a:pt x="48734" y="92706"/>
                    <a:pt x="54508" y="91695"/>
                  </a:cubicBezTo>
                  <a:cubicBezTo>
                    <a:pt x="65794" y="83344"/>
                    <a:pt x="73395" y="67328"/>
                    <a:pt x="73395" y="48930"/>
                  </a:cubicBezTo>
                  <a:cubicBezTo>
                    <a:pt x="73395" y="21921"/>
                    <a:pt x="56955" y="1"/>
                    <a:pt x="366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8" name="Google Shape;5788;p122"/>
            <p:cNvSpPr/>
            <p:nvPr/>
          </p:nvSpPr>
          <p:spPr>
            <a:xfrm>
              <a:off x="2882775" y="3126600"/>
              <a:ext cx="1054450" cy="2328275"/>
            </a:xfrm>
            <a:custGeom>
              <a:avLst/>
              <a:gdLst/>
              <a:ahLst/>
              <a:cxnLst/>
              <a:rect l="l" t="t" r="r" b="b"/>
              <a:pathLst>
                <a:path w="42178" h="93131" extrusionOk="0">
                  <a:moveTo>
                    <a:pt x="36698" y="1"/>
                  </a:moveTo>
                  <a:cubicBezTo>
                    <a:pt x="16441" y="1"/>
                    <a:pt x="0" y="21921"/>
                    <a:pt x="0" y="48930"/>
                  </a:cubicBezTo>
                  <a:cubicBezTo>
                    <a:pt x="0" y="67328"/>
                    <a:pt x="7601" y="83344"/>
                    <a:pt x="18887" y="91695"/>
                  </a:cubicBezTo>
                  <a:cubicBezTo>
                    <a:pt x="23128" y="92445"/>
                    <a:pt x="27466" y="92902"/>
                    <a:pt x="31870" y="93130"/>
                  </a:cubicBezTo>
                  <a:cubicBezTo>
                    <a:pt x="19507" y="85236"/>
                    <a:pt x="10960" y="68404"/>
                    <a:pt x="10960" y="48930"/>
                  </a:cubicBezTo>
                  <a:cubicBezTo>
                    <a:pt x="10960" y="24400"/>
                    <a:pt x="24498" y="4078"/>
                    <a:pt x="42178" y="555"/>
                  </a:cubicBezTo>
                  <a:cubicBezTo>
                    <a:pt x="40384" y="196"/>
                    <a:pt x="38557" y="1"/>
                    <a:pt x="366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9" name="Google Shape;5789;p122"/>
            <p:cNvSpPr/>
            <p:nvPr/>
          </p:nvSpPr>
          <p:spPr>
            <a:xfrm>
              <a:off x="3354950" y="3590625"/>
              <a:ext cx="890525" cy="1866700"/>
            </a:xfrm>
            <a:custGeom>
              <a:avLst/>
              <a:gdLst/>
              <a:ahLst/>
              <a:cxnLst/>
              <a:rect l="l" t="t" r="r" b="b"/>
              <a:pathLst>
                <a:path w="35621" h="74668" extrusionOk="0">
                  <a:moveTo>
                    <a:pt x="0" y="0"/>
                  </a:moveTo>
                  <a:cubicBezTo>
                    <a:pt x="0" y="10112"/>
                    <a:pt x="5806" y="24824"/>
                    <a:pt x="8840" y="31739"/>
                  </a:cubicBezTo>
                  <a:cubicBezTo>
                    <a:pt x="9949" y="34349"/>
                    <a:pt x="10145" y="37252"/>
                    <a:pt x="9395" y="39960"/>
                  </a:cubicBezTo>
                  <a:lnTo>
                    <a:pt x="0" y="73134"/>
                  </a:lnTo>
                  <a:cubicBezTo>
                    <a:pt x="5774" y="74145"/>
                    <a:pt x="11743" y="74667"/>
                    <a:pt x="17811" y="74667"/>
                  </a:cubicBezTo>
                  <a:cubicBezTo>
                    <a:pt x="23878" y="74667"/>
                    <a:pt x="29847" y="74145"/>
                    <a:pt x="35621" y="73134"/>
                  </a:cubicBezTo>
                  <a:lnTo>
                    <a:pt x="26226" y="39960"/>
                  </a:lnTo>
                  <a:cubicBezTo>
                    <a:pt x="25476" y="37252"/>
                    <a:pt x="25672" y="34349"/>
                    <a:pt x="26781" y="31739"/>
                  </a:cubicBezTo>
                  <a:cubicBezTo>
                    <a:pt x="29815" y="24824"/>
                    <a:pt x="35621" y="10112"/>
                    <a:pt x="356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0" name="Google Shape;5790;p122"/>
            <p:cNvSpPr/>
            <p:nvPr/>
          </p:nvSpPr>
          <p:spPr>
            <a:xfrm>
              <a:off x="3354950" y="2448100"/>
              <a:ext cx="890525" cy="1457325"/>
            </a:xfrm>
            <a:custGeom>
              <a:avLst/>
              <a:gdLst/>
              <a:ahLst/>
              <a:cxnLst/>
              <a:rect l="l" t="t" r="r" b="b"/>
              <a:pathLst>
                <a:path w="35621" h="58293" extrusionOk="0">
                  <a:moveTo>
                    <a:pt x="0" y="1"/>
                  </a:moveTo>
                  <a:lnTo>
                    <a:pt x="0" y="45701"/>
                  </a:lnTo>
                  <a:cubicBezTo>
                    <a:pt x="0" y="52649"/>
                    <a:pt x="7959" y="58293"/>
                    <a:pt x="17811" y="58293"/>
                  </a:cubicBezTo>
                  <a:cubicBezTo>
                    <a:pt x="27662" y="58293"/>
                    <a:pt x="35621" y="52649"/>
                    <a:pt x="35621" y="45701"/>
                  </a:cubicBezTo>
                  <a:lnTo>
                    <a:pt x="356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1" name="Google Shape;5791;p122"/>
            <p:cNvSpPr/>
            <p:nvPr/>
          </p:nvSpPr>
          <p:spPr>
            <a:xfrm>
              <a:off x="5142500" y="4648375"/>
              <a:ext cx="216950" cy="437900"/>
            </a:xfrm>
            <a:custGeom>
              <a:avLst/>
              <a:gdLst/>
              <a:ahLst/>
              <a:cxnLst/>
              <a:rect l="l" t="t" r="r" b="b"/>
              <a:pathLst>
                <a:path w="8678" h="17516" extrusionOk="0">
                  <a:moveTo>
                    <a:pt x="6625" y="1"/>
                  </a:moveTo>
                  <a:cubicBezTo>
                    <a:pt x="5805" y="1"/>
                    <a:pt x="4988" y="466"/>
                    <a:pt x="4698" y="1466"/>
                  </a:cubicBezTo>
                  <a:lnTo>
                    <a:pt x="1" y="17515"/>
                  </a:lnTo>
                  <a:cubicBezTo>
                    <a:pt x="3002" y="15721"/>
                    <a:pt x="5905" y="13764"/>
                    <a:pt x="8678" y="11676"/>
                  </a:cubicBezTo>
                  <a:lnTo>
                    <a:pt x="8678" y="2053"/>
                  </a:lnTo>
                  <a:cubicBezTo>
                    <a:pt x="8678" y="730"/>
                    <a:pt x="7650" y="1"/>
                    <a:pt x="6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2" name="Google Shape;5792;p122"/>
            <p:cNvSpPr/>
            <p:nvPr/>
          </p:nvSpPr>
          <p:spPr>
            <a:xfrm>
              <a:off x="2240975" y="4648375"/>
              <a:ext cx="216950" cy="437900"/>
            </a:xfrm>
            <a:custGeom>
              <a:avLst/>
              <a:gdLst/>
              <a:ahLst/>
              <a:cxnLst/>
              <a:rect l="l" t="t" r="r" b="b"/>
              <a:pathLst>
                <a:path w="8678" h="17516" extrusionOk="0">
                  <a:moveTo>
                    <a:pt x="2053" y="1"/>
                  </a:moveTo>
                  <a:cubicBezTo>
                    <a:pt x="1028" y="1"/>
                    <a:pt x="0" y="730"/>
                    <a:pt x="0" y="2053"/>
                  </a:cubicBezTo>
                  <a:lnTo>
                    <a:pt x="0" y="11676"/>
                  </a:lnTo>
                  <a:cubicBezTo>
                    <a:pt x="2773" y="13764"/>
                    <a:pt x="5676" y="15688"/>
                    <a:pt x="8677" y="17515"/>
                  </a:cubicBezTo>
                  <a:lnTo>
                    <a:pt x="3980" y="1466"/>
                  </a:lnTo>
                  <a:cubicBezTo>
                    <a:pt x="3690" y="466"/>
                    <a:pt x="2873" y="1"/>
                    <a:pt x="20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3" name="Google Shape;5793;p122"/>
            <p:cNvSpPr/>
            <p:nvPr/>
          </p:nvSpPr>
          <p:spPr>
            <a:xfrm>
              <a:off x="4437100" y="1933125"/>
              <a:ext cx="481175" cy="568025"/>
            </a:xfrm>
            <a:custGeom>
              <a:avLst/>
              <a:gdLst/>
              <a:ahLst/>
              <a:cxnLst/>
              <a:rect l="l" t="t" r="r" b="b"/>
              <a:pathLst>
                <a:path w="19247" h="22721" extrusionOk="0">
                  <a:moveTo>
                    <a:pt x="10862" y="0"/>
                  </a:moveTo>
                  <a:cubicBezTo>
                    <a:pt x="5608" y="0"/>
                    <a:pt x="2676" y="7095"/>
                    <a:pt x="2676" y="7095"/>
                  </a:cubicBezTo>
                  <a:lnTo>
                    <a:pt x="1" y="22720"/>
                  </a:lnTo>
                  <a:cubicBezTo>
                    <a:pt x="12625" y="21513"/>
                    <a:pt x="19246" y="2365"/>
                    <a:pt x="12788" y="310"/>
                  </a:cubicBezTo>
                  <a:cubicBezTo>
                    <a:pt x="12115" y="96"/>
                    <a:pt x="11473" y="0"/>
                    <a:pt x="108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4" name="Google Shape;5794;p122"/>
            <p:cNvSpPr/>
            <p:nvPr/>
          </p:nvSpPr>
          <p:spPr>
            <a:xfrm>
              <a:off x="2682150" y="1933125"/>
              <a:ext cx="481175" cy="568025"/>
            </a:xfrm>
            <a:custGeom>
              <a:avLst/>
              <a:gdLst/>
              <a:ahLst/>
              <a:cxnLst/>
              <a:rect l="l" t="t" r="r" b="b"/>
              <a:pathLst>
                <a:path w="19247" h="22721" extrusionOk="0">
                  <a:moveTo>
                    <a:pt x="8385" y="0"/>
                  </a:moveTo>
                  <a:cubicBezTo>
                    <a:pt x="7774" y="0"/>
                    <a:pt x="7132" y="96"/>
                    <a:pt x="6459" y="310"/>
                  </a:cubicBezTo>
                  <a:cubicBezTo>
                    <a:pt x="1" y="2365"/>
                    <a:pt x="6623" y="21513"/>
                    <a:pt x="19246" y="22720"/>
                  </a:cubicBezTo>
                  <a:lnTo>
                    <a:pt x="16572" y="7095"/>
                  </a:lnTo>
                  <a:cubicBezTo>
                    <a:pt x="16572" y="7095"/>
                    <a:pt x="13639" y="0"/>
                    <a:pt x="83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5" name="Google Shape;5795;p122"/>
            <p:cNvSpPr/>
            <p:nvPr/>
          </p:nvSpPr>
          <p:spPr>
            <a:xfrm>
              <a:off x="2971650" y="955750"/>
              <a:ext cx="1657125" cy="2373125"/>
            </a:xfrm>
            <a:custGeom>
              <a:avLst/>
              <a:gdLst/>
              <a:ahLst/>
              <a:cxnLst/>
              <a:rect l="l" t="t" r="r" b="b"/>
              <a:pathLst>
                <a:path w="66285" h="94925" extrusionOk="0">
                  <a:moveTo>
                    <a:pt x="33143" y="0"/>
                  </a:moveTo>
                  <a:cubicBezTo>
                    <a:pt x="14843" y="0"/>
                    <a:pt x="1" y="17517"/>
                    <a:pt x="1" y="41917"/>
                  </a:cubicBezTo>
                  <a:cubicBezTo>
                    <a:pt x="1" y="66317"/>
                    <a:pt x="14843" y="94924"/>
                    <a:pt x="33143" y="94924"/>
                  </a:cubicBezTo>
                  <a:cubicBezTo>
                    <a:pt x="51442" y="94924"/>
                    <a:pt x="66284" y="66317"/>
                    <a:pt x="66284" y="41917"/>
                  </a:cubicBezTo>
                  <a:cubicBezTo>
                    <a:pt x="66284" y="17517"/>
                    <a:pt x="51442" y="0"/>
                    <a:pt x="33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6" name="Google Shape;5796;p122"/>
            <p:cNvSpPr/>
            <p:nvPr/>
          </p:nvSpPr>
          <p:spPr>
            <a:xfrm>
              <a:off x="3328025" y="2176550"/>
              <a:ext cx="203900" cy="203900"/>
            </a:xfrm>
            <a:custGeom>
              <a:avLst/>
              <a:gdLst/>
              <a:ahLst/>
              <a:cxnLst/>
              <a:rect l="l" t="t" r="r" b="b"/>
              <a:pathLst>
                <a:path w="8156" h="8156" extrusionOk="0">
                  <a:moveTo>
                    <a:pt x="4078" y="0"/>
                  </a:moveTo>
                  <a:cubicBezTo>
                    <a:pt x="1827" y="0"/>
                    <a:pt x="1" y="1827"/>
                    <a:pt x="1" y="4078"/>
                  </a:cubicBezTo>
                  <a:cubicBezTo>
                    <a:pt x="1" y="6329"/>
                    <a:pt x="1827" y="8155"/>
                    <a:pt x="4078" y="8155"/>
                  </a:cubicBezTo>
                  <a:cubicBezTo>
                    <a:pt x="6329" y="8155"/>
                    <a:pt x="8156" y="6329"/>
                    <a:pt x="8156" y="4078"/>
                  </a:cubicBezTo>
                  <a:cubicBezTo>
                    <a:pt x="8156" y="1827"/>
                    <a:pt x="6329"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7" name="Google Shape;5797;p122"/>
            <p:cNvSpPr/>
            <p:nvPr/>
          </p:nvSpPr>
          <p:spPr>
            <a:xfrm>
              <a:off x="4068500" y="2176550"/>
              <a:ext cx="203900" cy="203900"/>
            </a:xfrm>
            <a:custGeom>
              <a:avLst/>
              <a:gdLst/>
              <a:ahLst/>
              <a:cxnLst/>
              <a:rect l="l" t="t" r="r" b="b"/>
              <a:pathLst>
                <a:path w="8156" h="8156" extrusionOk="0">
                  <a:moveTo>
                    <a:pt x="4078" y="0"/>
                  </a:moveTo>
                  <a:cubicBezTo>
                    <a:pt x="1827" y="0"/>
                    <a:pt x="1" y="1827"/>
                    <a:pt x="1" y="4078"/>
                  </a:cubicBezTo>
                  <a:cubicBezTo>
                    <a:pt x="1" y="6329"/>
                    <a:pt x="1827" y="8155"/>
                    <a:pt x="4078" y="8155"/>
                  </a:cubicBezTo>
                  <a:cubicBezTo>
                    <a:pt x="6329" y="8155"/>
                    <a:pt x="8155" y="6329"/>
                    <a:pt x="8155" y="4078"/>
                  </a:cubicBezTo>
                  <a:cubicBezTo>
                    <a:pt x="8155" y="1827"/>
                    <a:pt x="6329"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8" name="Google Shape;5798;p122"/>
            <p:cNvSpPr/>
            <p:nvPr/>
          </p:nvSpPr>
          <p:spPr>
            <a:xfrm>
              <a:off x="3429975" y="2176550"/>
              <a:ext cx="101950" cy="101950"/>
            </a:xfrm>
            <a:custGeom>
              <a:avLst/>
              <a:gdLst/>
              <a:ahLst/>
              <a:cxnLst/>
              <a:rect l="l" t="t" r="r" b="b"/>
              <a:pathLst>
                <a:path w="4078" h="4078" extrusionOk="0">
                  <a:moveTo>
                    <a:pt x="2023" y="0"/>
                  </a:moveTo>
                  <a:cubicBezTo>
                    <a:pt x="914" y="0"/>
                    <a:pt x="0" y="914"/>
                    <a:pt x="0" y="2023"/>
                  </a:cubicBezTo>
                  <a:cubicBezTo>
                    <a:pt x="0" y="3165"/>
                    <a:pt x="914" y="4078"/>
                    <a:pt x="2023" y="4078"/>
                  </a:cubicBezTo>
                  <a:cubicBezTo>
                    <a:pt x="3164" y="4078"/>
                    <a:pt x="4078" y="3165"/>
                    <a:pt x="4078" y="2023"/>
                  </a:cubicBezTo>
                  <a:cubicBezTo>
                    <a:pt x="4078" y="914"/>
                    <a:pt x="3164" y="0"/>
                    <a:pt x="2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9" name="Google Shape;5799;p122"/>
            <p:cNvSpPr/>
            <p:nvPr/>
          </p:nvSpPr>
          <p:spPr>
            <a:xfrm>
              <a:off x="4170425" y="2176550"/>
              <a:ext cx="101975" cy="101950"/>
            </a:xfrm>
            <a:custGeom>
              <a:avLst/>
              <a:gdLst/>
              <a:ahLst/>
              <a:cxnLst/>
              <a:rect l="l" t="t" r="r" b="b"/>
              <a:pathLst>
                <a:path w="4079" h="4078" extrusionOk="0">
                  <a:moveTo>
                    <a:pt x="2056" y="0"/>
                  </a:moveTo>
                  <a:cubicBezTo>
                    <a:pt x="914" y="0"/>
                    <a:pt x="1" y="914"/>
                    <a:pt x="1" y="2023"/>
                  </a:cubicBezTo>
                  <a:cubicBezTo>
                    <a:pt x="1" y="3165"/>
                    <a:pt x="914" y="4078"/>
                    <a:pt x="2056" y="4078"/>
                  </a:cubicBezTo>
                  <a:cubicBezTo>
                    <a:pt x="3165" y="4078"/>
                    <a:pt x="4078" y="3165"/>
                    <a:pt x="4078" y="2023"/>
                  </a:cubicBezTo>
                  <a:cubicBezTo>
                    <a:pt x="4078" y="914"/>
                    <a:pt x="3165" y="0"/>
                    <a:pt x="20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0" name="Google Shape;5800;p122"/>
            <p:cNvSpPr/>
            <p:nvPr/>
          </p:nvSpPr>
          <p:spPr>
            <a:xfrm>
              <a:off x="2844450" y="374300"/>
              <a:ext cx="1911550" cy="1505425"/>
            </a:xfrm>
            <a:custGeom>
              <a:avLst/>
              <a:gdLst/>
              <a:ahLst/>
              <a:cxnLst/>
              <a:rect l="l" t="t" r="r" b="b"/>
              <a:pathLst>
                <a:path w="76462" h="60217" extrusionOk="0">
                  <a:moveTo>
                    <a:pt x="27368" y="1"/>
                  </a:moveTo>
                  <a:cubicBezTo>
                    <a:pt x="21203" y="1"/>
                    <a:pt x="0" y="33208"/>
                    <a:pt x="326" y="60217"/>
                  </a:cubicBezTo>
                  <a:lnTo>
                    <a:pt x="76135" y="60217"/>
                  </a:lnTo>
                  <a:cubicBezTo>
                    <a:pt x="76461" y="33208"/>
                    <a:pt x="55258" y="1"/>
                    <a:pt x="49093" y="1"/>
                  </a:cubicBezTo>
                  <a:cubicBezTo>
                    <a:pt x="42928" y="1"/>
                    <a:pt x="41264" y="11287"/>
                    <a:pt x="38231" y="11287"/>
                  </a:cubicBezTo>
                  <a:cubicBezTo>
                    <a:pt x="35197" y="11287"/>
                    <a:pt x="33533" y="1"/>
                    <a:pt x="2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1" name="Google Shape;5801;p122"/>
            <p:cNvSpPr/>
            <p:nvPr/>
          </p:nvSpPr>
          <p:spPr>
            <a:xfrm>
              <a:off x="2337200" y="1550800"/>
              <a:ext cx="2926025" cy="584175"/>
            </a:xfrm>
            <a:custGeom>
              <a:avLst/>
              <a:gdLst/>
              <a:ahLst/>
              <a:cxnLst/>
              <a:rect l="l" t="t" r="r" b="b"/>
              <a:pathLst>
                <a:path w="117041" h="23367" extrusionOk="0">
                  <a:moveTo>
                    <a:pt x="6998" y="0"/>
                  </a:moveTo>
                  <a:cubicBezTo>
                    <a:pt x="4731" y="0"/>
                    <a:pt x="2550" y="1268"/>
                    <a:pt x="1501" y="3436"/>
                  </a:cubicBezTo>
                  <a:cubicBezTo>
                    <a:pt x="1" y="6470"/>
                    <a:pt x="1273" y="10123"/>
                    <a:pt x="4306" y="11624"/>
                  </a:cubicBezTo>
                  <a:cubicBezTo>
                    <a:pt x="5285" y="12080"/>
                    <a:pt x="28608" y="23367"/>
                    <a:pt x="58521" y="23367"/>
                  </a:cubicBezTo>
                  <a:cubicBezTo>
                    <a:pt x="88433" y="23367"/>
                    <a:pt x="111756" y="12080"/>
                    <a:pt x="112735" y="11624"/>
                  </a:cubicBezTo>
                  <a:cubicBezTo>
                    <a:pt x="115768" y="10123"/>
                    <a:pt x="117041" y="6470"/>
                    <a:pt x="115540" y="3436"/>
                  </a:cubicBezTo>
                  <a:cubicBezTo>
                    <a:pt x="114491" y="1268"/>
                    <a:pt x="112310" y="0"/>
                    <a:pt x="110043" y="0"/>
                  </a:cubicBezTo>
                  <a:cubicBezTo>
                    <a:pt x="109138" y="0"/>
                    <a:pt x="108218" y="202"/>
                    <a:pt x="107353" y="631"/>
                  </a:cubicBezTo>
                  <a:cubicBezTo>
                    <a:pt x="107157" y="729"/>
                    <a:pt x="85595" y="11134"/>
                    <a:pt x="58521" y="11134"/>
                  </a:cubicBezTo>
                  <a:cubicBezTo>
                    <a:pt x="31577" y="11134"/>
                    <a:pt x="9884" y="729"/>
                    <a:pt x="9689" y="631"/>
                  </a:cubicBezTo>
                  <a:cubicBezTo>
                    <a:pt x="8823" y="202"/>
                    <a:pt x="7904" y="0"/>
                    <a:pt x="69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02" name="Google Shape;5802;p122"/>
          <p:cNvGrpSpPr/>
          <p:nvPr/>
        </p:nvGrpSpPr>
        <p:grpSpPr>
          <a:xfrm>
            <a:off x="3091283" y="4196869"/>
            <a:ext cx="520876" cy="520876"/>
            <a:chOff x="1190625" y="238125"/>
            <a:chExt cx="5219200" cy="5219200"/>
          </a:xfrm>
        </p:grpSpPr>
        <p:sp>
          <p:nvSpPr>
            <p:cNvPr id="5803" name="Google Shape;5803;p122"/>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27902"/>
                    <a:pt x="7764" y="149595"/>
                    <a:pt x="20877" y="167046"/>
                  </a:cubicBezTo>
                  <a:lnTo>
                    <a:pt x="42275" y="167046"/>
                  </a:lnTo>
                  <a:lnTo>
                    <a:pt x="42275" y="188282"/>
                  </a:lnTo>
                  <a:cubicBezTo>
                    <a:pt x="59629" y="201167"/>
                    <a:pt x="81126" y="208767"/>
                    <a:pt x="104384" y="208767"/>
                  </a:cubicBezTo>
                  <a:cubicBezTo>
                    <a:pt x="162023" y="208767"/>
                    <a:pt x="208767" y="16202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4" name="Google Shape;5804;p122"/>
            <p:cNvSpPr/>
            <p:nvPr/>
          </p:nvSpPr>
          <p:spPr>
            <a:xfrm>
              <a:off x="4982675" y="675625"/>
              <a:ext cx="1021850" cy="982700"/>
            </a:xfrm>
            <a:custGeom>
              <a:avLst/>
              <a:gdLst/>
              <a:ahLst/>
              <a:cxnLst/>
              <a:rect l="l" t="t" r="r" b="b"/>
              <a:pathLst>
                <a:path w="40874" h="39308" extrusionOk="0">
                  <a:moveTo>
                    <a:pt x="31935" y="1"/>
                  </a:moveTo>
                  <a:cubicBezTo>
                    <a:pt x="29848" y="1"/>
                    <a:pt x="27760" y="800"/>
                    <a:pt x="26162" y="2398"/>
                  </a:cubicBezTo>
                  <a:lnTo>
                    <a:pt x="3197" y="25363"/>
                  </a:lnTo>
                  <a:cubicBezTo>
                    <a:pt x="0" y="28559"/>
                    <a:pt x="0" y="33713"/>
                    <a:pt x="3197" y="36910"/>
                  </a:cubicBezTo>
                  <a:cubicBezTo>
                    <a:pt x="4779" y="38508"/>
                    <a:pt x="6867" y="39307"/>
                    <a:pt x="8955" y="39307"/>
                  </a:cubicBezTo>
                  <a:cubicBezTo>
                    <a:pt x="11042" y="39307"/>
                    <a:pt x="13130" y="38508"/>
                    <a:pt x="14712" y="36910"/>
                  </a:cubicBezTo>
                  <a:lnTo>
                    <a:pt x="37709" y="13913"/>
                  </a:lnTo>
                  <a:cubicBezTo>
                    <a:pt x="40873" y="10749"/>
                    <a:pt x="40873" y="5562"/>
                    <a:pt x="37709" y="2398"/>
                  </a:cubicBezTo>
                  <a:cubicBezTo>
                    <a:pt x="36111" y="800"/>
                    <a:pt x="34023" y="1"/>
                    <a:pt x="3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5" name="Google Shape;5805;p122"/>
            <p:cNvSpPr/>
            <p:nvPr/>
          </p:nvSpPr>
          <p:spPr>
            <a:xfrm>
              <a:off x="4982675" y="675625"/>
              <a:ext cx="994925" cy="982700"/>
            </a:xfrm>
            <a:custGeom>
              <a:avLst/>
              <a:gdLst/>
              <a:ahLst/>
              <a:cxnLst/>
              <a:rect l="l" t="t" r="r" b="b"/>
              <a:pathLst>
                <a:path w="39797" h="39308" extrusionOk="0">
                  <a:moveTo>
                    <a:pt x="31935" y="1"/>
                  </a:moveTo>
                  <a:cubicBezTo>
                    <a:pt x="29848" y="1"/>
                    <a:pt x="27760" y="800"/>
                    <a:pt x="26162" y="2398"/>
                  </a:cubicBezTo>
                  <a:lnTo>
                    <a:pt x="3197" y="25363"/>
                  </a:lnTo>
                  <a:cubicBezTo>
                    <a:pt x="0" y="28559"/>
                    <a:pt x="0" y="33713"/>
                    <a:pt x="3197" y="36910"/>
                  </a:cubicBezTo>
                  <a:cubicBezTo>
                    <a:pt x="4779" y="38508"/>
                    <a:pt x="6859" y="39307"/>
                    <a:pt x="8942" y="39307"/>
                  </a:cubicBezTo>
                  <a:cubicBezTo>
                    <a:pt x="11026" y="39307"/>
                    <a:pt x="13114" y="38508"/>
                    <a:pt x="14712" y="36910"/>
                  </a:cubicBezTo>
                  <a:lnTo>
                    <a:pt x="27010" y="24612"/>
                  </a:lnTo>
                  <a:cubicBezTo>
                    <a:pt x="24433" y="22851"/>
                    <a:pt x="21464" y="21840"/>
                    <a:pt x="18463" y="21611"/>
                  </a:cubicBezTo>
                  <a:lnTo>
                    <a:pt x="31935" y="8172"/>
                  </a:lnTo>
                  <a:cubicBezTo>
                    <a:pt x="33516" y="6566"/>
                    <a:pt x="35605" y="5777"/>
                    <a:pt x="37688" y="5777"/>
                  </a:cubicBezTo>
                  <a:cubicBezTo>
                    <a:pt x="38398" y="5777"/>
                    <a:pt x="39108" y="5869"/>
                    <a:pt x="39797" y="6052"/>
                  </a:cubicBezTo>
                  <a:cubicBezTo>
                    <a:pt x="39438" y="4714"/>
                    <a:pt x="38753" y="3442"/>
                    <a:pt x="37709" y="2398"/>
                  </a:cubicBezTo>
                  <a:cubicBezTo>
                    <a:pt x="36111" y="800"/>
                    <a:pt x="34023" y="1"/>
                    <a:pt x="3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6" name="Google Shape;5806;p122"/>
            <p:cNvSpPr/>
            <p:nvPr/>
          </p:nvSpPr>
          <p:spPr>
            <a:xfrm>
              <a:off x="1645650" y="855125"/>
              <a:ext cx="3324000" cy="3559175"/>
            </a:xfrm>
            <a:custGeom>
              <a:avLst/>
              <a:gdLst/>
              <a:ahLst/>
              <a:cxnLst/>
              <a:rect l="l" t="t" r="r" b="b"/>
              <a:pathLst>
                <a:path w="132960" h="142367" extrusionOk="0">
                  <a:moveTo>
                    <a:pt x="111112" y="1"/>
                  </a:moveTo>
                  <a:cubicBezTo>
                    <a:pt x="108181" y="1"/>
                    <a:pt x="105229" y="527"/>
                    <a:pt x="102395" y="1612"/>
                  </a:cubicBezTo>
                  <a:cubicBezTo>
                    <a:pt x="86737" y="7548"/>
                    <a:pt x="62044" y="19226"/>
                    <a:pt x="42211" y="39092"/>
                  </a:cubicBezTo>
                  <a:cubicBezTo>
                    <a:pt x="12592" y="68711"/>
                    <a:pt x="1" y="112911"/>
                    <a:pt x="2774" y="142366"/>
                  </a:cubicBezTo>
                  <a:lnTo>
                    <a:pt x="9461" y="142366"/>
                  </a:lnTo>
                  <a:lnTo>
                    <a:pt x="128556" y="23271"/>
                  </a:lnTo>
                  <a:cubicBezTo>
                    <a:pt x="132959" y="18835"/>
                    <a:pt x="132959" y="11659"/>
                    <a:pt x="128556" y="7222"/>
                  </a:cubicBezTo>
                  <a:cubicBezTo>
                    <a:pt x="123832" y="2521"/>
                    <a:pt x="117525" y="1"/>
                    <a:pt x="111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7" name="Google Shape;5807;p122"/>
            <p:cNvSpPr/>
            <p:nvPr/>
          </p:nvSpPr>
          <p:spPr>
            <a:xfrm>
              <a:off x="1712525" y="966150"/>
              <a:ext cx="3608600" cy="3732750"/>
            </a:xfrm>
            <a:custGeom>
              <a:avLst/>
              <a:gdLst/>
              <a:ahLst/>
              <a:cxnLst/>
              <a:rect l="l" t="t" r="r" b="b"/>
              <a:pathLst>
                <a:path w="144344" h="149310" extrusionOk="0">
                  <a:moveTo>
                    <a:pt x="131877" y="0"/>
                  </a:moveTo>
                  <a:cubicBezTo>
                    <a:pt x="130540" y="0"/>
                    <a:pt x="129195" y="238"/>
                    <a:pt x="127903" y="726"/>
                  </a:cubicBezTo>
                  <a:cubicBezTo>
                    <a:pt x="113714" y="6076"/>
                    <a:pt x="80507" y="20657"/>
                    <a:pt x="53041" y="48123"/>
                  </a:cubicBezTo>
                  <a:cubicBezTo>
                    <a:pt x="28282" y="72881"/>
                    <a:pt x="7666" y="112612"/>
                    <a:pt x="1" y="137925"/>
                  </a:cubicBezTo>
                  <a:cubicBezTo>
                    <a:pt x="3067" y="141970"/>
                    <a:pt x="6362" y="145754"/>
                    <a:pt x="9950" y="149310"/>
                  </a:cubicBezTo>
                  <a:lnTo>
                    <a:pt x="139907" y="19385"/>
                  </a:lnTo>
                  <a:cubicBezTo>
                    <a:pt x="144344" y="14948"/>
                    <a:pt x="144344" y="7772"/>
                    <a:pt x="139907" y="3336"/>
                  </a:cubicBezTo>
                  <a:cubicBezTo>
                    <a:pt x="137730" y="1158"/>
                    <a:pt x="134826" y="0"/>
                    <a:pt x="1318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8" name="Google Shape;5808;p122"/>
            <p:cNvSpPr/>
            <p:nvPr/>
          </p:nvSpPr>
          <p:spPr>
            <a:xfrm>
              <a:off x="2247500" y="1600800"/>
              <a:ext cx="3604525" cy="3353725"/>
            </a:xfrm>
            <a:custGeom>
              <a:avLst/>
              <a:gdLst/>
              <a:ahLst/>
              <a:cxnLst/>
              <a:rect l="l" t="t" r="r" b="b"/>
              <a:pathLst>
                <a:path w="144181" h="134149" extrusionOk="0">
                  <a:moveTo>
                    <a:pt x="127087" y="1"/>
                  </a:moveTo>
                  <a:lnTo>
                    <a:pt x="0" y="127055"/>
                  </a:lnTo>
                  <a:lnTo>
                    <a:pt x="0" y="133775"/>
                  </a:lnTo>
                  <a:cubicBezTo>
                    <a:pt x="2646" y="134024"/>
                    <a:pt x="5410" y="134149"/>
                    <a:pt x="8271" y="134149"/>
                  </a:cubicBezTo>
                  <a:cubicBezTo>
                    <a:pt x="37272" y="134149"/>
                    <a:pt x="76283" y="121299"/>
                    <a:pt x="103242" y="94370"/>
                  </a:cubicBezTo>
                  <a:cubicBezTo>
                    <a:pt x="123075" y="74505"/>
                    <a:pt x="134753" y="49844"/>
                    <a:pt x="140722" y="34186"/>
                  </a:cubicBezTo>
                  <a:cubicBezTo>
                    <a:pt x="144180" y="25118"/>
                    <a:pt x="141962" y="14875"/>
                    <a:pt x="135112" y="8025"/>
                  </a:cubicBezTo>
                  <a:lnTo>
                    <a:pt x="1270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9" name="Google Shape;5809;p122"/>
            <p:cNvSpPr/>
            <p:nvPr/>
          </p:nvSpPr>
          <p:spPr>
            <a:xfrm>
              <a:off x="1961250" y="1367575"/>
              <a:ext cx="3754575" cy="3579250"/>
            </a:xfrm>
            <a:custGeom>
              <a:avLst/>
              <a:gdLst/>
              <a:ahLst/>
              <a:cxnLst/>
              <a:rect l="l" t="t" r="r" b="b"/>
              <a:pathLst>
                <a:path w="150183" h="143170" extrusionOk="0">
                  <a:moveTo>
                    <a:pt x="137983" y="1"/>
                  </a:moveTo>
                  <a:cubicBezTo>
                    <a:pt x="135080" y="1"/>
                    <a:pt x="132176" y="1110"/>
                    <a:pt x="129958" y="3328"/>
                  </a:cubicBezTo>
                  <a:lnTo>
                    <a:pt x="1" y="133253"/>
                  </a:lnTo>
                  <a:cubicBezTo>
                    <a:pt x="3589" y="136841"/>
                    <a:pt x="7438" y="140135"/>
                    <a:pt x="11548" y="143169"/>
                  </a:cubicBezTo>
                  <a:cubicBezTo>
                    <a:pt x="36861" y="135503"/>
                    <a:pt x="76494" y="114888"/>
                    <a:pt x="101188" y="90194"/>
                  </a:cubicBezTo>
                  <a:cubicBezTo>
                    <a:pt x="128686" y="62696"/>
                    <a:pt x="143235" y="29521"/>
                    <a:pt x="148617" y="15332"/>
                  </a:cubicBezTo>
                  <a:cubicBezTo>
                    <a:pt x="150183" y="11157"/>
                    <a:pt x="149139" y="6459"/>
                    <a:pt x="146007" y="3328"/>
                  </a:cubicBezTo>
                  <a:cubicBezTo>
                    <a:pt x="143789" y="1110"/>
                    <a:pt x="140886" y="1"/>
                    <a:pt x="137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10" name="Google Shape;5810;p122"/>
          <p:cNvGrpSpPr/>
          <p:nvPr/>
        </p:nvGrpSpPr>
        <p:grpSpPr>
          <a:xfrm>
            <a:off x="1417041" y="4176097"/>
            <a:ext cx="519901" cy="520876"/>
            <a:chOff x="1195500" y="238125"/>
            <a:chExt cx="5209425" cy="5219200"/>
          </a:xfrm>
        </p:grpSpPr>
        <p:sp>
          <p:nvSpPr>
            <p:cNvPr id="5811" name="Google Shape;5811;p122"/>
            <p:cNvSpPr/>
            <p:nvPr/>
          </p:nvSpPr>
          <p:spPr>
            <a:xfrm>
              <a:off x="2276850" y="243000"/>
              <a:ext cx="3046725" cy="5209425"/>
            </a:xfrm>
            <a:custGeom>
              <a:avLst/>
              <a:gdLst/>
              <a:ahLst/>
              <a:cxnLst/>
              <a:rect l="l" t="t" r="r" b="b"/>
              <a:pathLst>
                <a:path w="121869" h="208377" extrusionOk="0">
                  <a:moveTo>
                    <a:pt x="60935" y="1"/>
                  </a:moveTo>
                  <a:cubicBezTo>
                    <a:pt x="46484" y="1"/>
                    <a:pt x="32751" y="2937"/>
                    <a:pt x="20225" y="8254"/>
                  </a:cubicBezTo>
                  <a:lnTo>
                    <a:pt x="20225" y="144605"/>
                  </a:lnTo>
                  <a:cubicBezTo>
                    <a:pt x="20225" y="152238"/>
                    <a:pt x="18105" y="159708"/>
                    <a:pt x="14060" y="166166"/>
                  </a:cubicBezTo>
                  <a:lnTo>
                    <a:pt x="1" y="188674"/>
                  </a:lnTo>
                  <a:cubicBezTo>
                    <a:pt x="17126" y="201070"/>
                    <a:pt x="38166" y="208376"/>
                    <a:pt x="60935" y="208376"/>
                  </a:cubicBezTo>
                  <a:cubicBezTo>
                    <a:pt x="83703" y="208376"/>
                    <a:pt x="104743" y="201070"/>
                    <a:pt x="121868" y="188674"/>
                  </a:cubicBezTo>
                  <a:lnTo>
                    <a:pt x="107809" y="166166"/>
                  </a:lnTo>
                  <a:cubicBezTo>
                    <a:pt x="103764" y="159708"/>
                    <a:pt x="101644" y="152238"/>
                    <a:pt x="101644" y="144605"/>
                  </a:cubicBezTo>
                  <a:lnTo>
                    <a:pt x="101644" y="8254"/>
                  </a:lnTo>
                  <a:cubicBezTo>
                    <a:pt x="89118" y="2937"/>
                    <a:pt x="75385" y="1"/>
                    <a:pt x="60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2" name="Google Shape;5812;p122"/>
            <p:cNvSpPr/>
            <p:nvPr/>
          </p:nvSpPr>
          <p:spPr>
            <a:xfrm>
              <a:off x="2269525" y="238125"/>
              <a:ext cx="3061400" cy="5219200"/>
            </a:xfrm>
            <a:custGeom>
              <a:avLst/>
              <a:gdLst/>
              <a:ahLst/>
              <a:cxnLst/>
              <a:rect l="l" t="t" r="r" b="b"/>
              <a:pathLst>
                <a:path w="122456" h="208768" extrusionOk="0">
                  <a:moveTo>
                    <a:pt x="61228" y="391"/>
                  </a:moveTo>
                  <a:cubicBezTo>
                    <a:pt x="75254" y="391"/>
                    <a:pt x="88889" y="3164"/>
                    <a:pt x="101709" y="8579"/>
                  </a:cubicBezTo>
                  <a:lnTo>
                    <a:pt x="101709" y="144800"/>
                  </a:lnTo>
                  <a:cubicBezTo>
                    <a:pt x="101709" y="152465"/>
                    <a:pt x="103862" y="159968"/>
                    <a:pt x="107939" y="166492"/>
                  </a:cubicBezTo>
                  <a:lnTo>
                    <a:pt x="121901" y="188836"/>
                  </a:lnTo>
                  <a:cubicBezTo>
                    <a:pt x="104155" y="201591"/>
                    <a:pt x="83181" y="208376"/>
                    <a:pt x="61228" y="208376"/>
                  </a:cubicBezTo>
                  <a:cubicBezTo>
                    <a:pt x="39274" y="208376"/>
                    <a:pt x="18300" y="201591"/>
                    <a:pt x="555" y="188836"/>
                  </a:cubicBezTo>
                  <a:lnTo>
                    <a:pt x="14516" y="166492"/>
                  </a:lnTo>
                  <a:cubicBezTo>
                    <a:pt x="18593" y="159968"/>
                    <a:pt x="20746" y="152465"/>
                    <a:pt x="20746" y="144800"/>
                  </a:cubicBezTo>
                  <a:lnTo>
                    <a:pt x="20746" y="8579"/>
                  </a:lnTo>
                  <a:cubicBezTo>
                    <a:pt x="33566" y="3164"/>
                    <a:pt x="47201" y="391"/>
                    <a:pt x="61228" y="391"/>
                  </a:cubicBezTo>
                  <a:close/>
                  <a:moveTo>
                    <a:pt x="61228" y="0"/>
                  </a:moveTo>
                  <a:cubicBezTo>
                    <a:pt x="47071" y="0"/>
                    <a:pt x="33370" y="2773"/>
                    <a:pt x="20453" y="8253"/>
                  </a:cubicBezTo>
                  <a:lnTo>
                    <a:pt x="20322" y="8318"/>
                  </a:lnTo>
                  <a:lnTo>
                    <a:pt x="20322" y="144800"/>
                  </a:lnTo>
                  <a:cubicBezTo>
                    <a:pt x="20322" y="152400"/>
                    <a:pt x="18202" y="159805"/>
                    <a:pt x="14190" y="166263"/>
                  </a:cubicBezTo>
                  <a:lnTo>
                    <a:pt x="0" y="188934"/>
                  </a:lnTo>
                  <a:lnTo>
                    <a:pt x="163" y="189032"/>
                  </a:lnTo>
                  <a:cubicBezTo>
                    <a:pt x="18006" y="201950"/>
                    <a:pt x="39144" y="208767"/>
                    <a:pt x="61228" y="208767"/>
                  </a:cubicBezTo>
                  <a:cubicBezTo>
                    <a:pt x="83311" y="208767"/>
                    <a:pt x="104449" y="201950"/>
                    <a:pt x="122292" y="189032"/>
                  </a:cubicBezTo>
                  <a:lnTo>
                    <a:pt x="122455" y="188934"/>
                  </a:lnTo>
                  <a:lnTo>
                    <a:pt x="108265" y="166263"/>
                  </a:lnTo>
                  <a:cubicBezTo>
                    <a:pt x="104253" y="159805"/>
                    <a:pt x="102133" y="152400"/>
                    <a:pt x="102133" y="144800"/>
                  </a:cubicBezTo>
                  <a:lnTo>
                    <a:pt x="102133" y="8318"/>
                  </a:lnTo>
                  <a:lnTo>
                    <a:pt x="102002" y="8253"/>
                  </a:lnTo>
                  <a:cubicBezTo>
                    <a:pt x="89085" y="2773"/>
                    <a:pt x="75385" y="0"/>
                    <a:pt x="612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3" name="Google Shape;5813;p122"/>
            <p:cNvSpPr/>
            <p:nvPr/>
          </p:nvSpPr>
          <p:spPr>
            <a:xfrm>
              <a:off x="1195500" y="243000"/>
              <a:ext cx="5209425" cy="4716850"/>
            </a:xfrm>
            <a:custGeom>
              <a:avLst/>
              <a:gdLst/>
              <a:ahLst/>
              <a:cxnLst/>
              <a:rect l="l" t="t" r="r" b="b"/>
              <a:pathLst>
                <a:path w="208377" h="188674" extrusionOk="0">
                  <a:moveTo>
                    <a:pt x="104189" y="1"/>
                  </a:moveTo>
                  <a:cubicBezTo>
                    <a:pt x="46647" y="1"/>
                    <a:pt x="1" y="46647"/>
                    <a:pt x="1" y="104189"/>
                  </a:cubicBezTo>
                  <a:cubicBezTo>
                    <a:pt x="1" y="138961"/>
                    <a:pt x="17061" y="169754"/>
                    <a:pt x="43255" y="188674"/>
                  </a:cubicBezTo>
                  <a:lnTo>
                    <a:pt x="165122" y="188674"/>
                  </a:lnTo>
                  <a:cubicBezTo>
                    <a:pt x="191316" y="169754"/>
                    <a:pt x="208376" y="138961"/>
                    <a:pt x="208376" y="104189"/>
                  </a:cubicBezTo>
                  <a:cubicBezTo>
                    <a:pt x="208376" y="46647"/>
                    <a:pt x="161730" y="1"/>
                    <a:pt x="104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4" name="Google Shape;5814;p122"/>
            <p:cNvSpPr/>
            <p:nvPr/>
          </p:nvSpPr>
          <p:spPr>
            <a:xfrm>
              <a:off x="4716000" y="520850"/>
              <a:ext cx="1159675" cy="1326250"/>
            </a:xfrm>
            <a:custGeom>
              <a:avLst/>
              <a:gdLst/>
              <a:ahLst/>
              <a:cxnLst/>
              <a:rect l="l" t="t" r="r" b="b"/>
              <a:pathLst>
                <a:path w="46387" h="53050" extrusionOk="0">
                  <a:moveTo>
                    <a:pt x="44334" y="0"/>
                  </a:moveTo>
                  <a:cubicBezTo>
                    <a:pt x="44062" y="0"/>
                    <a:pt x="43785" y="55"/>
                    <a:pt x="43516" y="173"/>
                  </a:cubicBezTo>
                  <a:lnTo>
                    <a:pt x="1" y="19484"/>
                  </a:lnTo>
                  <a:lnTo>
                    <a:pt x="1" y="53050"/>
                  </a:lnTo>
                  <a:lnTo>
                    <a:pt x="44853" y="16907"/>
                  </a:lnTo>
                  <a:cubicBezTo>
                    <a:pt x="45832" y="16124"/>
                    <a:pt x="46386" y="14950"/>
                    <a:pt x="46386" y="13710"/>
                  </a:cubicBezTo>
                  <a:lnTo>
                    <a:pt x="46386" y="2033"/>
                  </a:lnTo>
                  <a:cubicBezTo>
                    <a:pt x="46386" y="860"/>
                    <a:pt x="45408" y="0"/>
                    <a:pt x="44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5" name="Google Shape;5815;p122"/>
            <p:cNvSpPr/>
            <p:nvPr/>
          </p:nvSpPr>
          <p:spPr>
            <a:xfrm>
              <a:off x="4716000" y="740950"/>
              <a:ext cx="1159675" cy="1106150"/>
            </a:xfrm>
            <a:custGeom>
              <a:avLst/>
              <a:gdLst/>
              <a:ahLst/>
              <a:cxnLst/>
              <a:rect l="l" t="t" r="r" b="b"/>
              <a:pathLst>
                <a:path w="46387" h="44246" extrusionOk="0">
                  <a:moveTo>
                    <a:pt x="41440" y="0"/>
                  </a:moveTo>
                  <a:cubicBezTo>
                    <a:pt x="40395" y="0"/>
                    <a:pt x="39327" y="338"/>
                    <a:pt x="38394" y="1090"/>
                  </a:cubicBezTo>
                  <a:lnTo>
                    <a:pt x="18170" y="17400"/>
                  </a:lnTo>
                  <a:cubicBezTo>
                    <a:pt x="17228" y="18151"/>
                    <a:pt x="16156" y="18490"/>
                    <a:pt x="15109" y="18490"/>
                  </a:cubicBezTo>
                  <a:cubicBezTo>
                    <a:pt x="12568" y="18490"/>
                    <a:pt x="10178" y="16495"/>
                    <a:pt x="10178" y="13583"/>
                  </a:cubicBezTo>
                  <a:lnTo>
                    <a:pt x="10178" y="6179"/>
                  </a:lnTo>
                  <a:lnTo>
                    <a:pt x="1" y="10680"/>
                  </a:lnTo>
                  <a:lnTo>
                    <a:pt x="1" y="44246"/>
                  </a:lnTo>
                  <a:lnTo>
                    <a:pt x="44853" y="8103"/>
                  </a:lnTo>
                  <a:cubicBezTo>
                    <a:pt x="45832" y="7320"/>
                    <a:pt x="46386" y="6146"/>
                    <a:pt x="46386" y="4906"/>
                  </a:cubicBezTo>
                  <a:cubicBezTo>
                    <a:pt x="46386" y="1995"/>
                    <a:pt x="43980" y="0"/>
                    <a:pt x="41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6" name="Google Shape;5816;p122"/>
            <p:cNvSpPr/>
            <p:nvPr/>
          </p:nvSpPr>
          <p:spPr>
            <a:xfrm>
              <a:off x="1724775" y="2374475"/>
              <a:ext cx="1159650" cy="1325450"/>
            </a:xfrm>
            <a:custGeom>
              <a:avLst/>
              <a:gdLst/>
              <a:ahLst/>
              <a:cxnLst/>
              <a:rect l="l" t="t" r="r" b="b"/>
              <a:pathLst>
                <a:path w="46386" h="53018" extrusionOk="0">
                  <a:moveTo>
                    <a:pt x="2053" y="0"/>
                  </a:moveTo>
                  <a:cubicBezTo>
                    <a:pt x="978" y="0"/>
                    <a:pt x="0" y="860"/>
                    <a:pt x="0" y="2032"/>
                  </a:cubicBezTo>
                  <a:lnTo>
                    <a:pt x="0" y="13710"/>
                  </a:lnTo>
                  <a:cubicBezTo>
                    <a:pt x="0" y="14950"/>
                    <a:pt x="555" y="16124"/>
                    <a:pt x="1533" y="16907"/>
                  </a:cubicBezTo>
                  <a:lnTo>
                    <a:pt x="46385" y="53017"/>
                  </a:lnTo>
                  <a:lnTo>
                    <a:pt x="46385" y="19484"/>
                  </a:lnTo>
                  <a:lnTo>
                    <a:pt x="2871" y="173"/>
                  </a:lnTo>
                  <a:cubicBezTo>
                    <a:pt x="2601" y="55"/>
                    <a:pt x="2324" y="0"/>
                    <a:pt x="2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7" name="Google Shape;5817;p122"/>
            <p:cNvSpPr/>
            <p:nvPr/>
          </p:nvSpPr>
          <p:spPr>
            <a:xfrm>
              <a:off x="2782450" y="243000"/>
              <a:ext cx="2541125" cy="4983525"/>
            </a:xfrm>
            <a:custGeom>
              <a:avLst/>
              <a:gdLst/>
              <a:ahLst/>
              <a:cxnLst/>
              <a:rect l="l" t="t" r="r" b="b"/>
              <a:pathLst>
                <a:path w="101645" h="199341" extrusionOk="0">
                  <a:moveTo>
                    <a:pt x="40711" y="1"/>
                  </a:moveTo>
                  <a:cubicBezTo>
                    <a:pt x="26260" y="1"/>
                    <a:pt x="12527" y="2937"/>
                    <a:pt x="1" y="8254"/>
                  </a:cubicBezTo>
                  <a:lnTo>
                    <a:pt x="1" y="28804"/>
                  </a:lnTo>
                  <a:lnTo>
                    <a:pt x="32556" y="190566"/>
                  </a:lnTo>
                  <a:lnTo>
                    <a:pt x="83182" y="199341"/>
                  </a:lnTo>
                  <a:cubicBezTo>
                    <a:pt x="89738" y="196405"/>
                    <a:pt x="95903" y="192817"/>
                    <a:pt x="101644" y="188674"/>
                  </a:cubicBezTo>
                  <a:lnTo>
                    <a:pt x="87585" y="166166"/>
                  </a:lnTo>
                  <a:cubicBezTo>
                    <a:pt x="83540" y="159708"/>
                    <a:pt x="81420" y="152238"/>
                    <a:pt x="81420" y="144605"/>
                  </a:cubicBezTo>
                  <a:lnTo>
                    <a:pt x="81420" y="8254"/>
                  </a:lnTo>
                  <a:cubicBezTo>
                    <a:pt x="68894" y="2937"/>
                    <a:pt x="55161" y="1"/>
                    <a:pt x="407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8" name="Google Shape;5818;p122"/>
            <p:cNvSpPr/>
            <p:nvPr/>
          </p:nvSpPr>
          <p:spPr>
            <a:xfrm>
              <a:off x="4334350" y="298450"/>
              <a:ext cx="483625" cy="1028375"/>
            </a:xfrm>
            <a:custGeom>
              <a:avLst/>
              <a:gdLst/>
              <a:ahLst/>
              <a:cxnLst/>
              <a:rect l="l" t="t" r="r" b="b"/>
              <a:pathLst>
                <a:path w="19345" h="41135" extrusionOk="0">
                  <a:moveTo>
                    <a:pt x="1" y="1"/>
                  </a:moveTo>
                  <a:lnTo>
                    <a:pt x="1" y="29946"/>
                  </a:lnTo>
                  <a:cubicBezTo>
                    <a:pt x="1" y="36111"/>
                    <a:pt x="5024" y="41135"/>
                    <a:pt x="11189" y="41135"/>
                  </a:cubicBezTo>
                  <a:lnTo>
                    <a:pt x="19344" y="41135"/>
                  </a:lnTo>
                  <a:lnTo>
                    <a:pt x="19344" y="35035"/>
                  </a:lnTo>
                  <a:lnTo>
                    <a:pt x="11189" y="35035"/>
                  </a:lnTo>
                  <a:cubicBezTo>
                    <a:pt x="8384" y="35035"/>
                    <a:pt x="6100" y="32751"/>
                    <a:pt x="6100" y="29946"/>
                  </a:cubicBezTo>
                  <a:lnTo>
                    <a:pt x="6100" y="1469"/>
                  </a:lnTo>
                  <a:cubicBezTo>
                    <a:pt x="4078" y="914"/>
                    <a:pt x="2056"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9" name="Google Shape;5819;p122"/>
            <p:cNvSpPr/>
            <p:nvPr/>
          </p:nvSpPr>
          <p:spPr>
            <a:xfrm>
              <a:off x="3927425" y="246275"/>
              <a:ext cx="559450" cy="2004500"/>
            </a:xfrm>
            <a:custGeom>
              <a:avLst/>
              <a:gdLst/>
              <a:ahLst/>
              <a:cxnLst/>
              <a:rect l="l" t="t" r="r" b="b"/>
              <a:pathLst>
                <a:path w="22378" h="80180" extrusionOk="0">
                  <a:moveTo>
                    <a:pt x="0" y="0"/>
                  </a:moveTo>
                  <a:lnTo>
                    <a:pt x="0" y="44233"/>
                  </a:lnTo>
                  <a:cubicBezTo>
                    <a:pt x="0" y="50398"/>
                    <a:pt x="5024" y="55421"/>
                    <a:pt x="11189" y="55421"/>
                  </a:cubicBezTo>
                  <a:cubicBezTo>
                    <a:pt x="13994" y="55421"/>
                    <a:pt x="16278" y="57705"/>
                    <a:pt x="16278" y="60510"/>
                  </a:cubicBezTo>
                  <a:lnTo>
                    <a:pt x="16278" y="77114"/>
                  </a:lnTo>
                  <a:cubicBezTo>
                    <a:pt x="16278" y="78810"/>
                    <a:pt x="17648" y="80180"/>
                    <a:pt x="19344" y="80180"/>
                  </a:cubicBezTo>
                  <a:cubicBezTo>
                    <a:pt x="21007" y="80180"/>
                    <a:pt x="22377" y="78810"/>
                    <a:pt x="22377" y="77114"/>
                  </a:cubicBezTo>
                  <a:lnTo>
                    <a:pt x="22377" y="60510"/>
                  </a:lnTo>
                  <a:cubicBezTo>
                    <a:pt x="22377" y="54345"/>
                    <a:pt x="17354" y="49321"/>
                    <a:pt x="11189" y="49321"/>
                  </a:cubicBezTo>
                  <a:cubicBezTo>
                    <a:pt x="8384" y="49321"/>
                    <a:pt x="6100" y="47038"/>
                    <a:pt x="6100" y="44233"/>
                  </a:cubicBezTo>
                  <a:lnTo>
                    <a:pt x="6100" y="489"/>
                  </a:lnTo>
                  <a:cubicBezTo>
                    <a:pt x="4078" y="261"/>
                    <a:pt x="2055" y="9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0" name="Google Shape;5820;p122"/>
            <p:cNvSpPr/>
            <p:nvPr/>
          </p:nvSpPr>
          <p:spPr>
            <a:xfrm>
              <a:off x="3113550" y="246275"/>
              <a:ext cx="559450" cy="691550"/>
            </a:xfrm>
            <a:custGeom>
              <a:avLst/>
              <a:gdLst/>
              <a:ahLst/>
              <a:cxnLst/>
              <a:rect l="l" t="t" r="r" b="b"/>
              <a:pathLst>
                <a:path w="22378" h="27662" extrusionOk="0">
                  <a:moveTo>
                    <a:pt x="22378" y="0"/>
                  </a:moveTo>
                  <a:cubicBezTo>
                    <a:pt x="20323" y="98"/>
                    <a:pt x="18300" y="261"/>
                    <a:pt x="16278" y="489"/>
                  </a:cubicBezTo>
                  <a:lnTo>
                    <a:pt x="16278" y="16473"/>
                  </a:lnTo>
                  <a:cubicBezTo>
                    <a:pt x="16278" y="19279"/>
                    <a:pt x="13995" y="21562"/>
                    <a:pt x="11189" y="21562"/>
                  </a:cubicBezTo>
                  <a:cubicBezTo>
                    <a:pt x="8384" y="21562"/>
                    <a:pt x="6101" y="19279"/>
                    <a:pt x="6101" y="16473"/>
                  </a:cubicBezTo>
                  <a:lnTo>
                    <a:pt x="6101" y="2088"/>
                  </a:lnTo>
                  <a:cubicBezTo>
                    <a:pt x="4046" y="2512"/>
                    <a:pt x="2023" y="3001"/>
                    <a:pt x="1" y="3556"/>
                  </a:cubicBezTo>
                  <a:lnTo>
                    <a:pt x="1" y="16473"/>
                  </a:lnTo>
                  <a:cubicBezTo>
                    <a:pt x="1" y="22638"/>
                    <a:pt x="5024" y="27662"/>
                    <a:pt x="11189" y="27662"/>
                  </a:cubicBezTo>
                  <a:cubicBezTo>
                    <a:pt x="17354" y="27662"/>
                    <a:pt x="22378" y="22638"/>
                    <a:pt x="22378" y="16473"/>
                  </a:cubicBezTo>
                  <a:lnTo>
                    <a:pt x="2237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1" name="Google Shape;5821;p122"/>
            <p:cNvSpPr/>
            <p:nvPr/>
          </p:nvSpPr>
          <p:spPr>
            <a:xfrm>
              <a:off x="2276850" y="963100"/>
              <a:ext cx="2585150" cy="4489325"/>
            </a:xfrm>
            <a:custGeom>
              <a:avLst/>
              <a:gdLst/>
              <a:ahLst/>
              <a:cxnLst/>
              <a:rect l="l" t="t" r="r" b="b"/>
              <a:pathLst>
                <a:path w="103406" h="179573" extrusionOk="0">
                  <a:moveTo>
                    <a:pt x="20225" y="0"/>
                  </a:moveTo>
                  <a:lnTo>
                    <a:pt x="20225" y="40220"/>
                  </a:lnTo>
                  <a:cubicBezTo>
                    <a:pt x="15756" y="40220"/>
                    <a:pt x="12103" y="43841"/>
                    <a:pt x="12103" y="48343"/>
                  </a:cubicBezTo>
                  <a:cubicBezTo>
                    <a:pt x="12103" y="50789"/>
                    <a:pt x="13179" y="52975"/>
                    <a:pt x="14875" y="54443"/>
                  </a:cubicBezTo>
                  <a:cubicBezTo>
                    <a:pt x="13179" y="55943"/>
                    <a:pt x="12103" y="58129"/>
                    <a:pt x="12103" y="60543"/>
                  </a:cubicBezTo>
                  <a:cubicBezTo>
                    <a:pt x="12103" y="63022"/>
                    <a:pt x="13179" y="65207"/>
                    <a:pt x="14908" y="66708"/>
                  </a:cubicBezTo>
                  <a:cubicBezTo>
                    <a:pt x="13766" y="67980"/>
                    <a:pt x="13081" y="69643"/>
                    <a:pt x="13081" y="71470"/>
                  </a:cubicBezTo>
                  <a:cubicBezTo>
                    <a:pt x="13081" y="73949"/>
                    <a:pt x="14321" y="76102"/>
                    <a:pt x="16213" y="77407"/>
                  </a:cubicBezTo>
                  <a:cubicBezTo>
                    <a:pt x="15299" y="78386"/>
                    <a:pt x="14745" y="79690"/>
                    <a:pt x="14745" y="81126"/>
                  </a:cubicBezTo>
                  <a:cubicBezTo>
                    <a:pt x="14745" y="84159"/>
                    <a:pt x="17191" y="86606"/>
                    <a:pt x="20225" y="86606"/>
                  </a:cubicBezTo>
                  <a:lnTo>
                    <a:pt x="20225" y="115801"/>
                  </a:lnTo>
                  <a:cubicBezTo>
                    <a:pt x="20225" y="123434"/>
                    <a:pt x="18105" y="130904"/>
                    <a:pt x="14060" y="137362"/>
                  </a:cubicBezTo>
                  <a:lnTo>
                    <a:pt x="1" y="159870"/>
                  </a:lnTo>
                  <a:cubicBezTo>
                    <a:pt x="17126" y="172266"/>
                    <a:pt x="38166" y="179572"/>
                    <a:pt x="60935" y="179572"/>
                  </a:cubicBezTo>
                  <a:cubicBezTo>
                    <a:pt x="76070" y="179572"/>
                    <a:pt x="90456" y="176343"/>
                    <a:pt x="103406" y="170537"/>
                  </a:cubicBezTo>
                  <a:lnTo>
                    <a:pt x="88531" y="135014"/>
                  </a:lnTo>
                  <a:cubicBezTo>
                    <a:pt x="86835" y="131001"/>
                    <a:pt x="85824" y="126761"/>
                    <a:pt x="85465" y="122455"/>
                  </a:cubicBezTo>
                  <a:cubicBezTo>
                    <a:pt x="88466" y="122357"/>
                    <a:pt x="90847" y="119943"/>
                    <a:pt x="90847" y="116942"/>
                  </a:cubicBezTo>
                  <a:cubicBezTo>
                    <a:pt x="90847" y="115507"/>
                    <a:pt x="90292" y="114202"/>
                    <a:pt x="89379" y="113224"/>
                  </a:cubicBezTo>
                  <a:cubicBezTo>
                    <a:pt x="91271" y="111951"/>
                    <a:pt x="92511" y="109766"/>
                    <a:pt x="92511" y="107319"/>
                  </a:cubicBezTo>
                  <a:cubicBezTo>
                    <a:pt x="92511" y="105460"/>
                    <a:pt x="91826" y="103796"/>
                    <a:pt x="90684" y="102524"/>
                  </a:cubicBezTo>
                  <a:cubicBezTo>
                    <a:pt x="92413" y="101024"/>
                    <a:pt x="93489" y="98838"/>
                    <a:pt x="93489" y="96392"/>
                  </a:cubicBezTo>
                  <a:cubicBezTo>
                    <a:pt x="93489" y="91890"/>
                    <a:pt x="89836" y="88237"/>
                    <a:pt x="85367" y="88237"/>
                  </a:cubicBezTo>
                  <a:lnTo>
                    <a:pt x="85367" y="68469"/>
                  </a:lnTo>
                  <a:cubicBezTo>
                    <a:pt x="85367" y="63968"/>
                    <a:pt x="81713" y="60314"/>
                    <a:pt x="77212" y="60314"/>
                  </a:cubicBezTo>
                  <a:cubicBezTo>
                    <a:pt x="72710" y="60314"/>
                    <a:pt x="69090" y="63968"/>
                    <a:pt x="69090" y="68469"/>
                  </a:cubicBezTo>
                  <a:lnTo>
                    <a:pt x="69090" y="75482"/>
                  </a:lnTo>
                  <a:cubicBezTo>
                    <a:pt x="69090" y="79984"/>
                    <a:pt x="65436" y="83637"/>
                    <a:pt x="60935" y="83637"/>
                  </a:cubicBezTo>
                  <a:cubicBezTo>
                    <a:pt x="56433" y="83637"/>
                    <a:pt x="52780" y="79984"/>
                    <a:pt x="52780" y="75482"/>
                  </a:cubicBezTo>
                  <a:lnTo>
                    <a:pt x="52780" y="30597"/>
                  </a:lnTo>
                  <a:cubicBezTo>
                    <a:pt x="52780" y="26096"/>
                    <a:pt x="49159" y="22443"/>
                    <a:pt x="44657" y="22443"/>
                  </a:cubicBezTo>
                  <a:cubicBezTo>
                    <a:pt x="40156" y="22443"/>
                    <a:pt x="36502" y="18822"/>
                    <a:pt x="36502" y="14320"/>
                  </a:cubicBezTo>
                  <a:lnTo>
                    <a:pt x="36502" y="8155"/>
                  </a:lnTo>
                  <a:cubicBezTo>
                    <a:pt x="36502" y="3653"/>
                    <a:pt x="32881" y="0"/>
                    <a:pt x="28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2" name="Google Shape;5822;p122"/>
            <p:cNvSpPr/>
            <p:nvPr/>
          </p:nvSpPr>
          <p:spPr>
            <a:xfrm>
              <a:off x="2276850" y="963100"/>
              <a:ext cx="1727250" cy="4489325"/>
            </a:xfrm>
            <a:custGeom>
              <a:avLst/>
              <a:gdLst/>
              <a:ahLst/>
              <a:cxnLst/>
              <a:rect l="l" t="t" r="r" b="b"/>
              <a:pathLst>
                <a:path w="69090" h="179573" extrusionOk="0">
                  <a:moveTo>
                    <a:pt x="20225" y="0"/>
                  </a:moveTo>
                  <a:lnTo>
                    <a:pt x="20225" y="40220"/>
                  </a:lnTo>
                  <a:cubicBezTo>
                    <a:pt x="15756" y="40220"/>
                    <a:pt x="12103" y="43841"/>
                    <a:pt x="12103" y="48343"/>
                  </a:cubicBezTo>
                  <a:cubicBezTo>
                    <a:pt x="12103" y="50789"/>
                    <a:pt x="13179" y="52975"/>
                    <a:pt x="14875" y="54443"/>
                  </a:cubicBezTo>
                  <a:cubicBezTo>
                    <a:pt x="13179" y="55943"/>
                    <a:pt x="12103" y="58129"/>
                    <a:pt x="12103" y="60543"/>
                  </a:cubicBezTo>
                  <a:cubicBezTo>
                    <a:pt x="12103" y="63022"/>
                    <a:pt x="13179" y="65207"/>
                    <a:pt x="14908" y="66708"/>
                  </a:cubicBezTo>
                  <a:cubicBezTo>
                    <a:pt x="13766" y="67980"/>
                    <a:pt x="13081" y="69643"/>
                    <a:pt x="13081" y="71470"/>
                  </a:cubicBezTo>
                  <a:cubicBezTo>
                    <a:pt x="13081" y="73949"/>
                    <a:pt x="14321" y="76102"/>
                    <a:pt x="16213" y="77407"/>
                  </a:cubicBezTo>
                  <a:cubicBezTo>
                    <a:pt x="15299" y="78386"/>
                    <a:pt x="14745" y="79690"/>
                    <a:pt x="14745" y="81126"/>
                  </a:cubicBezTo>
                  <a:cubicBezTo>
                    <a:pt x="14745" y="84159"/>
                    <a:pt x="17191" y="86606"/>
                    <a:pt x="20225" y="86606"/>
                  </a:cubicBezTo>
                  <a:lnTo>
                    <a:pt x="20225" y="115801"/>
                  </a:lnTo>
                  <a:cubicBezTo>
                    <a:pt x="20225" y="123434"/>
                    <a:pt x="18105" y="130904"/>
                    <a:pt x="14060" y="137362"/>
                  </a:cubicBezTo>
                  <a:lnTo>
                    <a:pt x="1" y="159870"/>
                  </a:lnTo>
                  <a:cubicBezTo>
                    <a:pt x="17126" y="172266"/>
                    <a:pt x="38166" y="179572"/>
                    <a:pt x="60935" y="179572"/>
                  </a:cubicBezTo>
                  <a:cubicBezTo>
                    <a:pt x="63675" y="179572"/>
                    <a:pt x="66382" y="179442"/>
                    <a:pt x="69090" y="179246"/>
                  </a:cubicBezTo>
                  <a:lnTo>
                    <a:pt x="69090" y="149856"/>
                  </a:lnTo>
                  <a:cubicBezTo>
                    <a:pt x="69090" y="145354"/>
                    <a:pt x="65436" y="141733"/>
                    <a:pt x="60935" y="141733"/>
                  </a:cubicBezTo>
                  <a:cubicBezTo>
                    <a:pt x="56433" y="141733"/>
                    <a:pt x="52780" y="138080"/>
                    <a:pt x="52780" y="133578"/>
                  </a:cubicBezTo>
                  <a:lnTo>
                    <a:pt x="52780" y="109570"/>
                  </a:lnTo>
                  <a:cubicBezTo>
                    <a:pt x="52780" y="105069"/>
                    <a:pt x="49159" y="101415"/>
                    <a:pt x="44657" y="101415"/>
                  </a:cubicBezTo>
                  <a:cubicBezTo>
                    <a:pt x="40156" y="101415"/>
                    <a:pt x="36502" y="97794"/>
                    <a:pt x="36502" y="93293"/>
                  </a:cubicBezTo>
                  <a:lnTo>
                    <a:pt x="36502" y="14320"/>
                  </a:lnTo>
                  <a:lnTo>
                    <a:pt x="36502" y="8155"/>
                  </a:lnTo>
                  <a:cubicBezTo>
                    <a:pt x="36502" y="3653"/>
                    <a:pt x="32881" y="0"/>
                    <a:pt x="28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3" name="Google Shape;5823;p122"/>
            <p:cNvSpPr/>
            <p:nvPr/>
          </p:nvSpPr>
          <p:spPr>
            <a:xfrm>
              <a:off x="3850775" y="4005700"/>
              <a:ext cx="305825" cy="305025"/>
            </a:xfrm>
            <a:custGeom>
              <a:avLst/>
              <a:gdLst/>
              <a:ahLst/>
              <a:cxnLst/>
              <a:rect l="l" t="t" r="r" b="b"/>
              <a:pathLst>
                <a:path w="12233" h="12201" extrusionOk="0">
                  <a:moveTo>
                    <a:pt x="6133" y="1"/>
                  </a:moveTo>
                  <a:cubicBezTo>
                    <a:pt x="2740" y="1"/>
                    <a:pt x="0" y="2708"/>
                    <a:pt x="0" y="6101"/>
                  </a:cubicBezTo>
                  <a:cubicBezTo>
                    <a:pt x="0" y="9461"/>
                    <a:pt x="2740" y="12201"/>
                    <a:pt x="6133" y="12201"/>
                  </a:cubicBezTo>
                  <a:cubicBezTo>
                    <a:pt x="9492" y="12201"/>
                    <a:pt x="12232" y="9461"/>
                    <a:pt x="12232" y="6101"/>
                  </a:cubicBezTo>
                  <a:cubicBezTo>
                    <a:pt x="12232" y="2708"/>
                    <a:pt x="9492" y="1"/>
                    <a:pt x="6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4" name="Google Shape;5824;p122"/>
            <p:cNvSpPr/>
            <p:nvPr/>
          </p:nvSpPr>
          <p:spPr>
            <a:xfrm>
              <a:off x="3443825" y="4854650"/>
              <a:ext cx="305850" cy="305825"/>
            </a:xfrm>
            <a:custGeom>
              <a:avLst/>
              <a:gdLst/>
              <a:ahLst/>
              <a:cxnLst/>
              <a:rect l="l" t="t" r="r" b="b"/>
              <a:pathLst>
                <a:path w="12234" h="12233" extrusionOk="0">
                  <a:moveTo>
                    <a:pt x="6101" y="0"/>
                  </a:moveTo>
                  <a:cubicBezTo>
                    <a:pt x="2741" y="0"/>
                    <a:pt x="1" y="2740"/>
                    <a:pt x="1" y="6100"/>
                  </a:cubicBezTo>
                  <a:cubicBezTo>
                    <a:pt x="1" y="9492"/>
                    <a:pt x="2741" y="12233"/>
                    <a:pt x="6101" y="12233"/>
                  </a:cubicBezTo>
                  <a:cubicBezTo>
                    <a:pt x="9493" y="12233"/>
                    <a:pt x="12233" y="9492"/>
                    <a:pt x="12233" y="6100"/>
                  </a:cubicBezTo>
                  <a:cubicBezTo>
                    <a:pt x="12233" y="2740"/>
                    <a:pt x="9493" y="0"/>
                    <a:pt x="6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5" name="Google Shape;5825;p122"/>
            <p:cNvSpPr/>
            <p:nvPr/>
          </p:nvSpPr>
          <p:spPr>
            <a:xfrm>
              <a:off x="3036900" y="3699900"/>
              <a:ext cx="305825" cy="305825"/>
            </a:xfrm>
            <a:custGeom>
              <a:avLst/>
              <a:gdLst/>
              <a:ahLst/>
              <a:cxnLst/>
              <a:rect l="l" t="t" r="r" b="b"/>
              <a:pathLst>
                <a:path w="12233" h="12233" extrusionOk="0">
                  <a:moveTo>
                    <a:pt x="6100" y="0"/>
                  </a:moveTo>
                  <a:cubicBezTo>
                    <a:pt x="2740" y="0"/>
                    <a:pt x="0" y="2740"/>
                    <a:pt x="0" y="6133"/>
                  </a:cubicBezTo>
                  <a:cubicBezTo>
                    <a:pt x="0" y="9493"/>
                    <a:pt x="2740" y="12233"/>
                    <a:pt x="6100" y="12233"/>
                  </a:cubicBezTo>
                  <a:cubicBezTo>
                    <a:pt x="9493" y="12233"/>
                    <a:pt x="12233" y="9493"/>
                    <a:pt x="12233" y="6133"/>
                  </a:cubicBezTo>
                  <a:cubicBezTo>
                    <a:pt x="12233" y="2740"/>
                    <a:pt x="9493" y="0"/>
                    <a:pt x="6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6" name="Google Shape;5826;p122"/>
            <p:cNvSpPr/>
            <p:nvPr/>
          </p:nvSpPr>
          <p:spPr>
            <a:xfrm>
              <a:off x="3036900" y="1754125"/>
              <a:ext cx="305825" cy="305025"/>
            </a:xfrm>
            <a:custGeom>
              <a:avLst/>
              <a:gdLst/>
              <a:ahLst/>
              <a:cxnLst/>
              <a:rect l="l" t="t" r="r" b="b"/>
              <a:pathLst>
                <a:path w="12233" h="12201" extrusionOk="0">
                  <a:moveTo>
                    <a:pt x="6100" y="0"/>
                  </a:moveTo>
                  <a:cubicBezTo>
                    <a:pt x="2740" y="0"/>
                    <a:pt x="0" y="2740"/>
                    <a:pt x="0" y="6100"/>
                  </a:cubicBezTo>
                  <a:cubicBezTo>
                    <a:pt x="0" y="9493"/>
                    <a:pt x="2740" y="12200"/>
                    <a:pt x="6100" y="12200"/>
                  </a:cubicBezTo>
                  <a:cubicBezTo>
                    <a:pt x="9493" y="12200"/>
                    <a:pt x="12233" y="9493"/>
                    <a:pt x="12233" y="6100"/>
                  </a:cubicBezTo>
                  <a:cubicBezTo>
                    <a:pt x="12233" y="2740"/>
                    <a:pt x="9493" y="0"/>
                    <a:pt x="6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7" name="Google Shape;5827;p122"/>
            <p:cNvSpPr/>
            <p:nvPr/>
          </p:nvSpPr>
          <p:spPr>
            <a:xfrm>
              <a:off x="2926000" y="2917025"/>
              <a:ext cx="152500" cy="153325"/>
            </a:xfrm>
            <a:custGeom>
              <a:avLst/>
              <a:gdLst/>
              <a:ahLst/>
              <a:cxnLst/>
              <a:rect l="l" t="t" r="r" b="b"/>
              <a:pathLst>
                <a:path w="6100" h="6133" extrusionOk="0">
                  <a:moveTo>
                    <a:pt x="3034" y="0"/>
                  </a:moveTo>
                  <a:cubicBezTo>
                    <a:pt x="1370" y="0"/>
                    <a:pt x="0" y="1370"/>
                    <a:pt x="0" y="3067"/>
                  </a:cubicBezTo>
                  <a:cubicBezTo>
                    <a:pt x="0" y="4763"/>
                    <a:pt x="1370" y="6133"/>
                    <a:pt x="3034" y="6133"/>
                  </a:cubicBezTo>
                  <a:cubicBezTo>
                    <a:pt x="4730" y="6133"/>
                    <a:pt x="6100" y="4763"/>
                    <a:pt x="6100" y="3067"/>
                  </a:cubicBezTo>
                  <a:cubicBezTo>
                    <a:pt x="6100" y="1370"/>
                    <a:pt x="4730" y="0"/>
                    <a:pt x="30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8" name="Google Shape;5828;p122"/>
            <p:cNvSpPr/>
            <p:nvPr/>
          </p:nvSpPr>
          <p:spPr>
            <a:xfrm>
              <a:off x="4105200" y="3305200"/>
              <a:ext cx="152525" cy="152525"/>
            </a:xfrm>
            <a:custGeom>
              <a:avLst/>
              <a:gdLst/>
              <a:ahLst/>
              <a:cxnLst/>
              <a:rect l="l" t="t" r="r" b="b"/>
              <a:pathLst>
                <a:path w="6101" h="6101" extrusionOk="0">
                  <a:moveTo>
                    <a:pt x="3067" y="0"/>
                  </a:moveTo>
                  <a:cubicBezTo>
                    <a:pt x="1370" y="0"/>
                    <a:pt x="0" y="1370"/>
                    <a:pt x="0" y="3067"/>
                  </a:cubicBezTo>
                  <a:cubicBezTo>
                    <a:pt x="0" y="4730"/>
                    <a:pt x="1370" y="6100"/>
                    <a:pt x="3067" y="6100"/>
                  </a:cubicBezTo>
                  <a:cubicBezTo>
                    <a:pt x="4763" y="6100"/>
                    <a:pt x="6100" y="4730"/>
                    <a:pt x="6100" y="3067"/>
                  </a:cubicBezTo>
                  <a:cubicBezTo>
                    <a:pt x="6100" y="1370"/>
                    <a:pt x="4763" y="0"/>
                    <a:pt x="3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9" name="Google Shape;5829;p122"/>
            <p:cNvSpPr/>
            <p:nvPr/>
          </p:nvSpPr>
          <p:spPr>
            <a:xfrm>
              <a:off x="3316600" y="2319250"/>
              <a:ext cx="153350" cy="152525"/>
            </a:xfrm>
            <a:custGeom>
              <a:avLst/>
              <a:gdLst/>
              <a:ahLst/>
              <a:cxnLst/>
              <a:rect l="l" t="t" r="r" b="b"/>
              <a:pathLst>
                <a:path w="6134" h="6101" extrusionOk="0">
                  <a:moveTo>
                    <a:pt x="3067" y="1"/>
                  </a:moveTo>
                  <a:cubicBezTo>
                    <a:pt x="1371" y="1"/>
                    <a:pt x="1" y="1371"/>
                    <a:pt x="1" y="3067"/>
                  </a:cubicBezTo>
                  <a:cubicBezTo>
                    <a:pt x="1" y="4731"/>
                    <a:pt x="1371" y="6101"/>
                    <a:pt x="3067" y="6101"/>
                  </a:cubicBezTo>
                  <a:cubicBezTo>
                    <a:pt x="4763" y="6101"/>
                    <a:pt x="6134" y="4731"/>
                    <a:pt x="6134" y="3067"/>
                  </a:cubicBezTo>
                  <a:cubicBezTo>
                    <a:pt x="6134" y="1371"/>
                    <a:pt x="4763" y="1"/>
                    <a:pt x="3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0" name="Google Shape;5830;p122"/>
            <p:cNvSpPr/>
            <p:nvPr/>
          </p:nvSpPr>
          <p:spPr>
            <a:xfrm>
              <a:off x="4257700" y="4778800"/>
              <a:ext cx="153325" cy="152525"/>
            </a:xfrm>
            <a:custGeom>
              <a:avLst/>
              <a:gdLst/>
              <a:ahLst/>
              <a:cxnLst/>
              <a:rect l="l" t="t" r="r" b="b"/>
              <a:pathLst>
                <a:path w="6133" h="6101" extrusionOk="0">
                  <a:moveTo>
                    <a:pt x="3067" y="0"/>
                  </a:moveTo>
                  <a:cubicBezTo>
                    <a:pt x="1370" y="0"/>
                    <a:pt x="0" y="1370"/>
                    <a:pt x="0" y="3034"/>
                  </a:cubicBezTo>
                  <a:cubicBezTo>
                    <a:pt x="0" y="4730"/>
                    <a:pt x="1370" y="6100"/>
                    <a:pt x="3067" y="6100"/>
                  </a:cubicBezTo>
                  <a:cubicBezTo>
                    <a:pt x="4763" y="6100"/>
                    <a:pt x="6133" y="4730"/>
                    <a:pt x="6133" y="3034"/>
                  </a:cubicBezTo>
                  <a:cubicBezTo>
                    <a:pt x="6133" y="1370"/>
                    <a:pt x="4763" y="0"/>
                    <a:pt x="3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1" name="Google Shape;5831;p122"/>
            <p:cNvSpPr/>
            <p:nvPr/>
          </p:nvSpPr>
          <p:spPr>
            <a:xfrm>
              <a:off x="2808550" y="4702150"/>
              <a:ext cx="152525" cy="152525"/>
            </a:xfrm>
            <a:custGeom>
              <a:avLst/>
              <a:gdLst/>
              <a:ahLst/>
              <a:cxnLst/>
              <a:rect l="l" t="t" r="r" b="b"/>
              <a:pathLst>
                <a:path w="6101" h="6101" extrusionOk="0">
                  <a:moveTo>
                    <a:pt x="3034" y="0"/>
                  </a:moveTo>
                  <a:cubicBezTo>
                    <a:pt x="1371" y="0"/>
                    <a:pt x="1" y="1370"/>
                    <a:pt x="1" y="3066"/>
                  </a:cubicBezTo>
                  <a:cubicBezTo>
                    <a:pt x="1" y="4730"/>
                    <a:pt x="1371" y="6100"/>
                    <a:pt x="3034" y="6100"/>
                  </a:cubicBezTo>
                  <a:cubicBezTo>
                    <a:pt x="4731" y="6100"/>
                    <a:pt x="6101" y="4730"/>
                    <a:pt x="6101" y="3066"/>
                  </a:cubicBezTo>
                  <a:cubicBezTo>
                    <a:pt x="6101" y="1370"/>
                    <a:pt x="4731" y="0"/>
                    <a:pt x="30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32" name="Google Shape;5832;p122"/>
          <p:cNvGrpSpPr/>
          <p:nvPr/>
        </p:nvGrpSpPr>
        <p:grpSpPr>
          <a:xfrm>
            <a:off x="648365" y="4196850"/>
            <a:ext cx="520876" cy="520884"/>
            <a:chOff x="1190625" y="238050"/>
            <a:chExt cx="5219200" cy="5219275"/>
          </a:xfrm>
        </p:grpSpPr>
        <p:sp>
          <p:nvSpPr>
            <p:cNvPr id="5833" name="Google Shape;5833;p122"/>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62023"/>
                    <a:pt x="46744" y="208767"/>
                    <a:pt x="104384" y="208767"/>
                  </a:cubicBezTo>
                  <a:cubicBezTo>
                    <a:pt x="105656" y="208767"/>
                    <a:pt x="106928" y="208735"/>
                    <a:pt x="108200" y="208702"/>
                  </a:cubicBezTo>
                  <a:lnTo>
                    <a:pt x="111169" y="202243"/>
                  </a:lnTo>
                  <a:lnTo>
                    <a:pt x="116551" y="208049"/>
                  </a:lnTo>
                  <a:cubicBezTo>
                    <a:pt x="168449" y="202047"/>
                    <a:pt x="208767" y="15791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4" name="Google Shape;5834;p122"/>
            <p:cNvSpPr/>
            <p:nvPr/>
          </p:nvSpPr>
          <p:spPr>
            <a:xfrm>
              <a:off x="2913750" y="343300"/>
              <a:ext cx="1166200" cy="1834900"/>
            </a:xfrm>
            <a:custGeom>
              <a:avLst/>
              <a:gdLst/>
              <a:ahLst/>
              <a:cxnLst/>
              <a:rect l="l" t="t" r="r" b="b"/>
              <a:pathLst>
                <a:path w="46648" h="73396" extrusionOk="0">
                  <a:moveTo>
                    <a:pt x="490" y="1"/>
                  </a:moveTo>
                  <a:lnTo>
                    <a:pt x="490" y="1"/>
                  </a:lnTo>
                  <a:cubicBezTo>
                    <a:pt x="1" y="6427"/>
                    <a:pt x="621" y="15104"/>
                    <a:pt x="5024" y="24466"/>
                  </a:cubicBezTo>
                  <a:cubicBezTo>
                    <a:pt x="14027" y="43581"/>
                    <a:pt x="36437" y="48474"/>
                    <a:pt x="36437" y="73396"/>
                  </a:cubicBezTo>
                  <a:lnTo>
                    <a:pt x="44853" y="73396"/>
                  </a:lnTo>
                  <a:cubicBezTo>
                    <a:pt x="45669" y="69905"/>
                    <a:pt x="46223" y="66611"/>
                    <a:pt x="46517" y="63544"/>
                  </a:cubicBezTo>
                  <a:cubicBezTo>
                    <a:pt x="46647" y="55585"/>
                    <a:pt x="42080" y="42178"/>
                    <a:pt x="42080" y="42178"/>
                  </a:cubicBezTo>
                  <a:lnTo>
                    <a:pt x="4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5" name="Google Shape;5835;p122"/>
            <p:cNvSpPr/>
            <p:nvPr/>
          </p:nvSpPr>
          <p:spPr>
            <a:xfrm>
              <a:off x="3704800" y="1449125"/>
              <a:ext cx="374325" cy="729075"/>
            </a:xfrm>
            <a:custGeom>
              <a:avLst/>
              <a:gdLst/>
              <a:ahLst/>
              <a:cxnLst/>
              <a:rect l="l" t="t" r="r" b="b"/>
              <a:pathLst>
                <a:path w="14973" h="29163" extrusionOk="0">
                  <a:moveTo>
                    <a:pt x="11091" y="0"/>
                  </a:moveTo>
                  <a:cubicBezTo>
                    <a:pt x="7176" y="3491"/>
                    <a:pt x="3393" y="7340"/>
                    <a:pt x="0" y="11711"/>
                  </a:cubicBezTo>
                  <a:cubicBezTo>
                    <a:pt x="2903" y="16408"/>
                    <a:pt x="4795" y="21921"/>
                    <a:pt x="4795" y="29163"/>
                  </a:cubicBezTo>
                  <a:lnTo>
                    <a:pt x="13211" y="29163"/>
                  </a:lnTo>
                  <a:cubicBezTo>
                    <a:pt x="14027" y="25672"/>
                    <a:pt x="14581" y="22378"/>
                    <a:pt x="14875" y="19311"/>
                  </a:cubicBezTo>
                  <a:cubicBezTo>
                    <a:pt x="14973" y="13277"/>
                    <a:pt x="12363" y="4078"/>
                    <a:pt x="110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6" name="Google Shape;5836;p122"/>
            <p:cNvSpPr/>
            <p:nvPr/>
          </p:nvSpPr>
          <p:spPr>
            <a:xfrm>
              <a:off x="2926000" y="238050"/>
              <a:ext cx="1259150" cy="1693875"/>
            </a:xfrm>
            <a:custGeom>
              <a:avLst/>
              <a:gdLst/>
              <a:ahLst/>
              <a:cxnLst/>
              <a:rect l="l" t="t" r="r" b="b"/>
              <a:pathLst>
                <a:path w="50366" h="67755" extrusionOk="0">
                  <a:moveTo>
                    <a:pt x="2142" y="1"/>
                  </a:moveTo>
                  <a:cubicBezTo>
                    <a:pt x="1278" y="1"/>
                    <a:pt x="421" y="579"/>
                    <a:pt x="294" y="1634"/>
                  </a:cubicBezTo>
                  <a:cubicBezTo>
                    <a:pt x="163" y="2449"/>
                    <a:pt x="65" y="3298"/>
                    <a:pt x="0" y="4211"/>
                  </a:cubicBezTo>
                  <a:cubicBezTo>
                    <a:pt x="0" y="28284"/>
                    <a:pt x="42210" y="31579"/>
                    <a:pt x="46027" y="67754"/>
                  </a:cubicBezTo>
                  <a:cubicBezTo>
                    <a:pt x="50365" y="25903"/>
                    <a:pt x="12200" y="20488"/>
                    <a:pt x="3849" y="1145"/>
                  </a:cubicBezTo>
                  <a:cubicBezTo>
                    <a:pt x="3517" y="365"/>
                    <a:pt x="2828" y="1"/>
                    <a:pt x="2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7" name="Google Shape;5837;p122"/>
            <p:cNvSpPr/>
            <p:nvPr/>
          </p:nvSpPr>
          <p:spPr>
            <a:xfrm>
              <a:off x="3931500" y="1407525"/>
              <a:ext cx="167200" cy="524400"/>
            </a:xfrm>
            <a:custGeom>
              <a:avLst/>
              <a:gdLst/>
              <a:ahLst/>
              <a:cxnLst/>
              <a:rect l="l" t="t" r="r" b="b"/>
              <a:pathLst>
                <a:path w="6688" h="20976" extrusionOk="0">
                  <a:moveTo>
                    <a:pt x="3947" y="1"/>
                  </a:moveTo>
                  <a:cubicBezTo>
                    <a:pt x="2610" y="1143"/>
                    <a:pt x="1305" y="2317"/>
                    <a:pt x="0" y="3524"/>
                  </a:cubicBezTo>
                  <a:cubicBezTo>
                    <a:pt x="2969" y="8384"/>
                    <a:pt x="5089" y="14093"/>
                    <a:pt x="5807" y="20975"/>
                  </a:cubicBezTo>
                  <a:cubicBezTo>
                    <a:pt x="6687" y="12690"/>
                    <a:pt x="5872" y="5840"/>
                    <a:pt x="3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8" name="Google Shape;5838;p122"/>
            <p:cNvSpPr/>
            <p:nvPr/>
          </p:nvSpPr>
          <p:spPr>
            <a:xfrm>
              <a:off x="3545775" y="860325"/>
              <a:ext cx="1514400" cy="2386175"/>
            </a:xfrm>
            <a:custGeom>
              <a:avLst/>
              <a:gdLst/>
              <a:ahLst/>
              <a:cxnLst/>
              <a:rect l="l" t="t" r="r" b="b"/>
              <a:pathLst>
                <a:path w="60576" h="95447" extrusionOk="0">
                  <a:moveTo>
                    <a:pt x="59923" y="1"/>
                  </a:moveTo>
                  <a:lnTo>
                    <a:pt x="3784" y="57477"/>
                  </a:lnTo>
                  <a:cubicBezTo>
                    <a:pt x="3784" y="57477"/>
                    <a:pt x="0" y="72645"/>
                    <a:pt x="33" y="82627"/>
                  </a:cubicBezTo>
                  <a:cubicBezTo>
                    <a:pt x="457" y="86639"/>
                    <a:pt x="1142" y="90913"/>
                    <a:pt x="2186" y="95447"/>
                  </a:cubicBezTo>
                  <a:lnTo>
                    <a:pt x="13146" y="95447"/>
                  </a:lnTo>
                  <a:cubicBezTo>
                    <a:pt x="13146" y="63055"/>
                    <a:pt x="42308" y="56662"/>
                    <a:pt x="54019" y="31838"/>
                  </a:cubicBezTo>
                  <a:cubicBezTo>
                    <a:pt x="59760" y="19638"/>
                    <a:pt x="60575" y="8352"/>
                    <a:pt x="59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9" name="Google Shape;5839;p122"/>
            <p:cNvSpPr/>
            <p:nvPr/>
          </p:nvSpPr>
          <p:spPr>
            <a:xfrm>
              <a:off x="3545775" y="2017525"/>
              <a:ext cx="402050" cy="1228975"/>
            </a:xfrm>
            <a:custGeom>
              <a:avLst/>
              <a:gdLst/>
              <a:ahLst/>
              <a:cxnLst/>
              <a:rect l="l" t="t" r="r" b="b"/>
              <a:pathLst>
                <a:path w="16082" h="49159" extrusionOk="0">
                  <a:moveTo>
                    <a:pt x="14712" y="1"/>
                  </a:moveTo>
                  <a:lnTo>
                    <a:pt x="3784" y="11189"/>
                  </a:lnTo>
                  <a:cubicBezTo>
                    <a:pt x="3784" y="11189"/>
                    <a:pt x="0" y="26357"/>
                    <a:pt x="33" y="36339"/>
                  </a:cubicBezTo>
                  <a:cubicBezTo>
                    <a:pt x="457" y="40351"/>
                    <a:pt x="1142" y="44625"/>
                    <a:pt x="2186" y="49159"/>
                  </a:cubicBezTo>
                  <a:lnTo>
                    <a:pt x="13146" y="49159"/>
                  </a:lnTo>
                  <a:cubicBezTo>
                    <a:pt x="13146" y="42896"/>
                    <a:pt x="14255" y="37611"/>
                    <a:pt x="16082" y="32979"/>
                  </a:cubicBezTo>
                  <a:cubicBezTo>
                    <a:pt x="11352" y="21888"/>
                    <a:pt x="12363" y="9689"/>
                    <a:pt x="147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0" name="Google Shape;5840;p122"/>
            <p:cNvSpPr/>
            <p:nvPr/>
          </p:nvSpPr>
          <p:spPr>
            <a:xfrm>
              <a:off x="3406325" y="723550"/>
              <a:ext cx="1637525" cy="2202475"/>
            </a:xfrm>
            <a:custGeom>
              <a:avLst/>
              <a:gdLst/>
              <a:ahLst/>
              <a:cxnLst/>
              <a:rect l="l" t="t" r="r" b="b"/>
              <a:pathLst>
                <a:path w="65501" h="88099" extrusionOk="0">
                  <a:moveTo>
                    <a:pt x="62700" y="0"/>
                  </a:moveTo>
                  <a:cubicBezTo>
                    <a:pt x="61806" y="0"/>
                    <a:pt x="60909" y="466"/>
                    <a:pt x="60477" y="1460"/>
                  </a:cubicBezTo>
                  <a:cubicBezTo>
                    <a:pt x="49648" y="26642"/>
                    <a:pt x="0" y="33656"/>
                    <a:pt x="5611" y="88098"/>
                  </a:cubicBezTo>
                  <a:cubicBezTo>
                    <a:pt x="10602" y="41060"/>
                    <a:pt x="65501" y="36754"/>
                    <a:pt x="65501" y="5472"/>
                  </a:cubicBezTo>
                  <a:cubicBezTo>
                    <a:pt x="65403" y="4298"/>
                    <a:pt x="65273" y="3156"/>
                    <a:pt x="65142" y="2112"/>
                  </a:cubicBezTo>
                  <a:cubicBezTo>
                    <a:pt x="64960" y="746"/>
                    <a:pt x="63831" y="0"/>
                    <a:pt x="62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1" name="Google Shape;5841;p122"/>
            <p:cNvSpPr/>
            <p:nvPr/>
          </p:nvSpPr>
          <p:spPr>
            <a:xfrm>
              <a:off x="3476450" y="1569825"/>
              <a:ext cx="601050" cy="1356200"/>
            </a:xfrm>
            <a:custGeom>
              <a:avLst/>
              <a:gdLst/>
              <a:ahLst/>
              <a:cxnLst/>
              <a:rect l="l" t="t" r="r" b="b"/>
              <a:pathLst>
                <a:path w="24042" h="54248" extrusionOk="0">
                  <a:moveTo>
                    <a:pt x="24041" y="0"/>
                  </a:moveTo>
                  <a:lnTo>
                    <a:pt x="24041" y="0"/>
                  </a:lnTo>
                  <a:cubicBezTo>
                    <a:pt x="24041" y="0"/>
                    <a:pt x="24041" y="1"/>
                    <a:pt x="24040" y="1"/>
                  </a:cubicBezTo>
                  <a:lnTo>
                    <a:pt x="24040" y="1"/>
                  </a:lnTo>
                  <a:cubicBezTo>
                    <a:pt x="24041" y="1"/>
                    <a:pt x="24041" y="1"/>
                    <a:pt x="24041" y="0"/>
                  </a:cubicBezTo>
                  <a:close/>
                  <a:moveTo>
                    <a:pt x="24040" y="1"/>
                  </a:moveTo>
                  <a:lnTo>
                    <a:pt x="24040" y="1"/>
                  </a:lnTo>
                  <a:cubicBezTo>
                    <a:pt x="10993" y="11712"/>
                    <a:pt x="1" y="27075"/>
                    <a:pt x="2806" y="54247"/>
                  </a:cubicBezTo>
                  <a:cubicBezTo>
                    <a:pt x="4208" y="41134"/>
                    <a:pt x="9493" y="31315"/>
                    <a:pt x="16376" y="23323"/>
                  </a:cubicBezTo>
                  <a:cubicBezTo>
                    <a:pt x="18517" y="10250"/>
                    <a:pt x="23948" y="113"/>
                    <a:pt x="24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2" name="Google Shape;5842;p122"/>
            <p:cNvSpPr/>
            <p:nvPr/>
          </p:nvSpPr>
          <p:spPr>
            <a:xfrm>
              <a:off x="2472575" y="1936800"/>
              <a:ext cx="1516025" cy="2386150"/>
            </a:xfrm>
            <a:custGeom>
              <a:avLst/>
              <a:gdLst/>
              <a:ahLst/>
              <a:cxnLst/>
              <a:rect l="l" t="t" r="r" b="b"/>
              <a:pathLst>
                <a:path w="60641" h="95446" extrusionOk="0">
                  <a:moveTo>
                    <a:pt x="653" y="0"/>
                  </a:moveTo>
                  <a:cubicBezTo>
                    <a:pt x="0" y="8351"/>
                    <a:pt x="816" y="19670"/>
                    <a:pt x="6557" y="31837"/>
                  </a:cubicBezTo>
                  <a:cubicBezTo>
                    <a:pt x="18268" y="56694"/>
                    <a:pt x="47430" y="63087"/>
                    <a:pt x="47430" y="95446"/>
                  </a:cubicBezTo>
                  <a:lnTo>
                    <a:pt x="58390" y="95446"/>
                  </a:lnTo>
                  <a:cubicBezTo>
                    <a:pt x="59434" y="90912"/>
                    <a:pt x="60119" y="86671"/>
                    <a:pt x="60543" y="82659"/>
                  </a:cubicBezTo>
                  <a:cubicBezTo>
                    <a:pt x="60641" y="74863"/>
                    <a:pt x="55356" y="55389"/>
                    <a:pt x="55356" y="55389"/>
                  </a:cubicBezTo>
                  <a:lnTo>
                    <a:pt x="65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3" name="Google Shape;5843;p122"/>
            <p:cNvSpPr/>
            <p:nvPr/>
          </p:nvSpPr>
          <p:spPr>
            <a:xfrm>
              <a:off x="3560450" y="3377775"/>
              <a:ext cx="427350" cy="945175"/>
            </a:xfrm>
            <a:custGeom>
              <a:avLst/>
              <a:gdLst/>
              <a:ahLst/>
              <a:cxnLst/>
              <a:rect l="l" t="t" r="r" b="b"/>
              <a:pathLst>
                <a:path w="17094" h="37807" extrusionOk="0">
                  <a:moveTo>
                    <a:pt x="12428" y="0"/>
                  </a:moveTo>
                  <a:cubicBezTo>
                    <a:pt x="7470" y="5448"/>
                    <a:pt x="3067" y="11776"/>
                    <a:pt x="0" y="19409"/>
                  </a:cubicBezTo>
                  <a:cubicBezTo>
                    <a:pt x="2414" y="24563"/>
                    <a:pt x="3915" y="30533"/>
                    <a:pt x="3915" y="37807"/>
                  </a:cubicBezTo>
                  <a:lnTo>
                    <a:pt x="12168" y="37807"/>
                  </a:lnTo>
                  <a:cubicBezTo>
                    <a:pt x="13342" y="35165"/>
                    <a:pt x="14745" y="32686"/>
                    <a:pt x="16310" y="30370"/>
                  </a:cubicBezTo>
                  <a:cubicBezTo>
                    <a:pt x="16604" y="28543"/>
                    <a:pt x="16865" y="26749"/>
                    <a:pt x="17028" y="25020"/>
                  </a:cubicBezTo>
                  <a:cubicBezTo>
                    <a:pt x="17093" y="18822"/>
                    <a:pt x="13799" y="5350"/>
                    <a:pt x="124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4" name="Google Shape;5844;p122"/>
            <p:cNvSpPr/>
            <p:nvPr/>
          </p:nvSpPr>
          <p:spPr>
            <a:xfrm>
              <a:off x="2488875" y="1800125"/>
              <a:ext cx="1637550" cy="2203150"/>
            </a:xfrm>
            <a:custGeom>
              <a:avLst/>
              <a:gdLst/>
              <a:ahLst/>
              <a:cxnLst/>
              <a:rect l="l" t="t" r="r" b="b"/>
              <a:pathLst>
                <a:path w="65502" h="88126" extrusionOk="0">
                  <a:moveTo>
                    <a:pt x="2789" y="1"/>
                  </a:moveTo>
                  <a:cubicBezTo>
                    <a:pt x="1662" y="1"/>
                    <a:pt x="541" y="746"/>
                    <a:pt x="360" y="2107"/>
                  </a:cubicBezTo>
                  <a:cubicBezTo>
                    <a:pt x="229" y="3184"/>
                    <a:pt x="99" y="4293"/>
                    <a:pt x="1" y="5467"/>
                  </a:cubicBezTo>
                  <a:cubicBezTo>
                    <a:pt x="1" y="36782"/>
                    <a:pt x="54900" y="41088"/>
                    <a:pt x="59891" y="88126"/>
                  </a:cubicBezTo>
                  <a:cubicBezTo>
                    <a:pt x="65502" y="33683"/>
                    <a:pt x="15854" y="26637"/>
                    <a:pt x="5024" y="1488"/>
                  </a:cubicBezTo>
                  <a:cubicBezTo>
                    <a:pt x="4590" y="475"/>
                    <a:pt x="3687" y="1"/>
                    <a:pt x="2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5" name="Google Shape;5845;p122"/>
            <p:cNvSpPr/>
            <p:nvPr/>
          </p:nvSpPr>
          <p:spPr>
            <a:xfrm>
              <a:off x="3806725" y="3320700"/>
              <a:ext cx="207150" cy="682575"/>
            </a:xfrm>
            <a:custGeom>
              <a:avLst/>
              <a:gdLst/>
              <a:ahLst/>
              <a:cxnLst/>
              <a:rect l="l" t="t" r="r" b="b"/>
              <a:pathLst>
                <a:path w="8286" h="27303" extrusionOk="0">
                  <a:moveTo>
                    <a:pt x="4730" y="0"/>
                  </a:moveTo>
                  <a:cubicBezTo>
                    <a:pt x="3099" y="1664"/>
                    <a:pt x="1501" y="3425"/>
                    <a:pt x="1" y="5252"/>
                  </a:cubicBezTo>
                  <a:cubicBezTo>
                    <a:pt x="3654" y="11450"/>
                    <a:pt x="6264" y="18659"/>
                    <a:pt x="7177" y="27303"/>
                  </a:cubicBezTo>
                  <a:cubicBezTo>
                    <a:pt x="8286" y="16506"/>
                    <a:pt x="7210" y="7601"/>
                    <a:pt x="4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6" name="Google Shape;5846;p122"/>
            <p:cNvSpPr/>
            <p:nvPr/>
          </p:nvSpPr>
          <p:spPr>
            <a:xfrm>
              <a:off x="3599600" y="2612850"/>
              <a:ext cx="1528250" cy="2386150"/>
            </a:xfrm>
            <a:custGeom>
              <a:avLst/>
              <a:gdLst/>
              <a:ahLst/>
              <a:cxnLst/>
              <a:rect l="l" t="t" r="r" b="b"/>
              <a:pathLst>
                <a:path w="61130" h="95446" extrusionOk="0">
                  <a:moveTo>
                    <a:pt x="60477" y="0"/>
                  </a:moveTo>
                  <a:lnTo>
                    <a:pt x="6198" y="54443"/>
                  </a:lnTo>
                  <a:cubicBezTo>
                    <a:pt x="6198" y="54443"/>
                    <a:pt x="0" y="73949"/>
                    <a:pt x="587" y="82659"/>
                  </a:cubicBezTo>
                  <a:cubicBezTo>
                    <a:pt x="1011" y="86671"/>
                    <a:pt x="1696" y="90912"/>
                    <a:pt x="2740" y="95446"/>
                  </a:cubicBezTo>
                  <a:lnTo>
                    <a:pt x="13700" y="95446"/>
                  </a:lnTo>
                  <a:cubicBezTo>
                    <a:pt x="13700" y="63087"/>
                    <a:pt x="42863" y="56693"/>
                    <a:pt x="54573" y="31837"/>
                  </a:cubicBezTo>
                  <a:cubicBezTo>
                    <a:pt x="60314" y="19670"/>
                    <a:pt x="61130" y="8351"/>
                    <a:pt x="604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7" name="Google Shape;5847;p122"/>
            <p:cNvSpPr/>
            <p:nvPr/>
          </p:nvSpPr>
          <p:spPr>
            <a:xfrm>
              <a:off x="3599600" y="3810800"/>
              <a:ext cx="464850" cy="1188200"/>
            </a:xfrm>
            <a:custGeom>
              <a:avLst/>
              <a:gdLst/>
              <a:ahLst/>
              <a:cxnLst/>
              <a:rect l="l" t="t" r="r" b="b"/>
              <a:pathLst>
                <a:path w="18594" h="47528" extrusionOk="0">
                  <a:moveTo>
                    <a:pt x="12689" y="1"/>
                  </a:moveTo>
                  <a:lnTo>
                    <a:pt x="6198" y="6525"/>
                  </a:lnTo>
                  <a:cubicBezTo>
                    <a:pt x="6198" y="6525"/>
                    <a:pt x="0" y="26031"/>
                    <a:pt x="587" y="34741"/>
                  </a:cubicBezTo>
                  <a:cubicBezTo>
                    <a:pt x="1011" y="38753"/>
                    <a:pt x="1696" y="42994"/>
                    <a:pt x="2740" y="47528"/>
                  </a:cubicBezTo>
                  <a:lnTo>
                    <a:pt x="13700" y="47528"/>
                  </a:lnTo>
                  <a:cubicBezTo>
                    <a:pt x="13700" y="39308"/>
                    <a:pt x="15592" y="32751"/>
                    <a:pt x="18593" y="27173"/>
                  </a:cubicBezTo>
                  <a:cubicBezTo>
                    <a:pt x="15788" y="18268"/>
                    <a:pt x="13211" y="8188"/>
                    <a:pt x="12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8" name="Google Shape;5848;p122"/>
            <p:cNvSpPr/>
            <p:nvPr/>
          </p:nvSpPr>
          <p:spPr>
            <a:xfrm>
              <a:off x="3474000" y="2476175"/>
              <a:ext cx="1637550" cy="2203150"/>
            </a:xfrm>
            <a:custGeom>
              <a:avLst/>
              <a:gdLst/>
              <a:ahLst/>
              <a:cxnLst/>
              <a:rect l="l" t="t" r="r" b="b"/>
              <a:pathLst>
                <a:path w="65502" h="88126" extrusionOk="0">
                  <a:moveTo>
                    <a:pt x="62713" y="1"/>
                  </a:moveTo>
                  <a:cubicBezTo>
                    <a:pt x="61815" y="1"/>
                    <a:pt x="60912" y="474"/>
                    <a:pt x="60478" y="1487"/>
                  </a:cubicBezTo>
                  <a:cubicBezTo>
                    <a:pt x="49648" y="26637"/>
                    <a:pt x="1" y="33683"/>
                    <a:pt x="5611" y="88126"/>
                  </a:cubicBezTo>
                  <a:cubicBezTo>
                    <a:pt x="10602" y="41088"/>
                    <a:pt x="65501" y="36782"/>
                    <a:pt x="65501" y="5467"/>
                  </a:cubicBezTo>
                  <a:cubicBezTo>
                    <a:pt x="65403" y="4293"/>
                    <a:pt x="65273" y="3184"/>
                    <a:pt x="65142" y="2107"/>
                  </a:cubicBezTo>
                  <a:cubicBezTo>
                    <a:pt x="64961" y="746"/>
                    <a:pt x="63840" y="1"/>
                    <a:pt x="62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9" name="Google Shape;5849;p122"/>
            <p:cNvSpPr/>
            <p:nvPr/>
          </p:nvSpPr>
          <p:spPr>
            <a:xfrm>
              <a:off x="3557175" y="3496825"/>
              <a:ext cx="412675" cy="1182500"/>
            </a:xfrm>
            <a:custGeom>
              <a:avLst/>
              <a:gdLst/>
              <a:ahLst/>
              <a:cxnLst/>
              <a:rect l="l" t="t" r="r" b="b"/>
              <a:pathLst>
                <a:path w="16507" h="47300" extrusionOk="0">
                  <a:moveTo>
                    <a:pt x="16507" y="1"/>
                  </a:moveTo>
                  <a:lnTo>
                    <a:pt x="16507" y="1"/>
                  </a:lnTo>
                  <a:cubicBezTo>
                    <a:pt x="6851" y="10863"/>
                    <a:pt x="1" y="25151"/>
                    <a:pt x="2284" y="47300"/>
                  </a:cubicBezTo>
                  <a:cubicBezTo>
                    <a:pt x="3622" y="34774"/>
                    <a:pt x="8482" y="25281"/>
                    <a:pt x="14908" y="17485"/>
                  </a:cubicBezTo>
                  <a:cubicBezTo>
                    <a:pt x="13864" y="10081"/>
                    <a:pt x="14027" y="3622"/>
                    <a:pt x="16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0" name="Google Shape;5850;p122"/>
            <p:cNvSpPr/>
            <p:nvPr/>
          </p:nvSpPr>
          <p:spPr>
            <a:xfrm>
              <a:off x="2135775" y="2848350"/>
              <a:ext cx="1968625" cy="2607325"/>
            </a:xfrm>
            <a:custGeom>
              <a:avLst/>
              <a:gdLst/>
              <a:ahLst/>
              <a:cxnLst/>
              <a:rect l="l" t="t" r="r" b="b"/>
              <a:pathLst>
                <a:path w="78745" h="104293" extrusionOk="0">
                  <a:moveTo>
                    <a:pt x="2076" y="0"/>
                  </a:moveTo>
                  <a:cubicBezTo>
                    <a:pt x="1047" y="0"/>
                    <a:pt x="33" y="750"/>
                    <a:pt x="33" y="2030"/>
                  </a:cubicBezTo>
                  <a:cubicBezTo>
                    <a:pt x="0" y="13740"/>
                    <a:pt x="3230" y="36411"/>
                    <a:pt x="24596" y="58984"/>
                  </a:cubicBezTo>
                  <a:cubicBezTo>
                    <a:pt x="49354" y="85145"/>
                    <a:pt x="65175" y="88113"/>
                    <a:pt x="70394" y="104293"/>
                  </a:cubicBezTo>
                  <a:cubicBezTo>
                    <a:pt x="73199" y="104195"/>
                    <a:pt x="75972" y="103967"/>
                    <a:pt x="78745" y="103640"/>
                  </a:cubicBezTo>
                  <a:cubicBezTo>
                    <a:pt x="72123" y="40782"/>
                    <a:pt x="23780" y="39738"/>
                    <a:pt x="3882" y="1116"/>
                  </a:cubicBezTo>
                  <a:cubicBezTo>
                    <a:pt x="3485" y="349"/>
                    <a:pt x="2777" y="0"/>
                    <a:pt x="20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1" name="Google Shape;5851;p122"/>
            <p:cNvSpPr/>
            <p:nvPr/>
          </p:nvSpPr>
          <p:spPr>
            <a:xfrm>
              <a:off x="2135775" y="2848350"/>
              <a:ext cx="1424700" cy="2177575"/>
            </a:xfrm>
            <a:custGeom>
              <a:avLst/>
              <a:gdLst/>
              <a:ahLst/>
              <a:cxnLst/>
              <a:rect l="l" t="t" r="r" b="b"/>
              <a:pathLst>
                <a:path w="56988" h="87103" extrusionOk="0">
                  <a:moveTo>
                    <a:pt x="2076" y="0"/>
                  </a:moveTo>
                  <a:cubicBezTo>
                    <a:pt x="1047" y="0"/>
                    <a:pt x="33" y="750"/>
                    <a:pt x="33" y="2030"/>
                  </a:cubicBezTo>
                  <a:cubicBezTo>
                    <a:pt x="0" y="13740"/>
                    <a:pt x="3230" y="36411"/>
                    <a:pt x="24596" y="58984"/>
                  </a:cubicBezTo>
                  <a:cubicBezTo>
                    <a:pt x="38166" y="73337"/>
                    <a:pt x="49061" y="80709"/>
                    <a:pt x="56987" y="87102"/>
                  </a:cubicBezTo>
                  <a:cubicBezTo>
                    <a:pt x="37644" y="71314"/>
                    <a:pt x="27466" y="42283"/>
                    <a:pt x="22769" y="24374"/>
                  </a:cubicBezTo>
                  <a:cubicBezTo>
                    <a:pt x="15462" y="17915"/>
                    <a:pt x="8775" y="10641"/>
                    <a:pt x="3882" y="1116"/>
                  </a:cubicBezTo>
                  <a:cubicBezTo>
                    <a:pt x="3485" y="349"/>
                    <a:pt x="2777" y="0"/>
                    <a:pt x="20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52" name="Google Shape;5852;p122"/>
          <p:cNvGrpSpPr/>
          <p:nvPr/>
        </p:nvGrpSpPr>
        <p:grpSpPr>
          <a:xfrm>
            <a:off x="7970913" y="3413417"/>
            <a:ext cx="521897" cy="520876"/>
            <a:chOff x="1185500" y="238125"/>
            <a:chExt cx="5229425" cy="5219200"/>
          </a:xfrm>
        </p:grpSpPr>
        <p:sp>
          <p:nvSpPr>
            <p:cNvPr id="5853" name="Google Shape;5853;p122"/>
            <p:cNvSpPr/>
            <p:nvPr/>
          </p:nvSpPr>
          <p:spPr>
            <a:xfrm>
              <a:off x="1190625" y="238125"/>
              <a:ext cx="5219200" cy="4551300"/>
            </a:xfrm>
            <a:custGeom>
              <a:avLst/>
              <a:gdLst/>
              <a:ahLst/>
              <a:cxnLst/>
              <a:rect l="l" t="t" r="r" b="b"/>
              <a:pathLst>
                <a:path w="208768" h="182052" extrusionOk="0">
                  <a:moveTo>
                    <a:pt x="104384" y="0"/>
                  </a:moveTo>
                  <a:cubicBezTo>
                    <a:pt x="46744" y="0"/>
                    <a:pt x="0" y="46744"/>
                    <a:pt x="0" y="104384"/>
                  </a:cubicBezTo>
                  <a:cubicBezTo>
                    <a:pt x="0" y="135242"/>
                    <a:pt x="13374" y="162936"/>
                    <a:pt x="34675" y="182051"/>
                  </a:cubicBezTo>
                  <a:lnTo>
                    <a:pt x="174092" y="182051"/>
                  </a:lnTo>
                  <a:cubicBezTo>
                    <a:pt x="195393" y="162936"/>
                    <a:pt x="208767" y="135242"/>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4" name="Google Shape;5854;p122"/>
            <p:cNvSpPr/>
            <p:nvPr/>
          </p:nvSpPr>
          <p:spPr>
            <a:xfrm>
              <a:off x="1185500" y="3660100"/>
              <a:ext cx="1655700" cy="1218225"/>
            </a:xfrm>
            <a:custGeom>
              <a:avLst/>
              <a:gdLst/>
              <a:ahLst/>
              <a:cxnLst/>
              <a:rect l="l" t="t" r="r" b="b"/>
              <a:pathLst>
                <a:path w="66228" h="48729" extrusionOk="0">
                  <a:moveTo>
                    <a:pt x="2125" y="0"/>
                  </a:moveTo>
                  <a:cubicBezTo>
                    <a:pt x="637" y="0"/>
                    <a:pt x="0" y="2035"/>
                    <a:pt x="1379" y="2832"/>
                  </a:cubicBezTo>
                  <a:cubicBezTo>
                    <a:pt x="40425" y="25503"/>
                    <a:pt x="52103" y="48728"/>
                    <a:pt x="52103" y="48728"/>
                  </a:cubicBezTo>
                  <a:lnTo>
                    <a:pt x="66228" y="38975"/>
                  </a:lnTo>
                  <a:cubicBezTo>
                    <a:pt x="39447" y="10204"/>
                    <a:pt x="14460" y="2245"/>
                    <a:pt x="2423" y="27"/>
                  </a:cubicBezTo>
                  <a:cubicBezTo>
                    <a:pt x="2320" y="9"/>
                    <a:pt x="2221" y="0"/>
                    <a:pt x="2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5" name="Google Shape;5855;p122"/>
            <p:cNvSpPr/>
            <p:nvPr/>
          </p:nvSpPr>
          <p:spPr>
            <a:xfrm>
              <a:off x="4759225" y="3660100"/>
              <a:ext cx="1655700" cy="1218225"/>
            </a:xfrm>
            <a:custGeom>
              <a:avLst/>
              <a:gdLst/>
              <a:ahLst/>
              <a:cxnLst/>
              <a:rect l="l" t="t" r="r" b="b"/>
              <a:pathLst>
                <a:path w="66228" h="48729" extrusionOk="0">
                  <a:moveTo>
                    <a:pt x="64103" y="0"/>
                  </a:moveTo>
                  <a:cubicBezTo>
                    <a:pt x="64007" y="0"/>
                    <a:pt x="63908" y="9"/>
                    <a:pt x="63805" y="27"/>
                  </a:cubicBezTo>
                  <a:cubicBezTo>
                    <a:pt x="51768" y="2245"/>
                    <a:pt x="26781" y="10204"/>
                    <a:pt x="1" y="38975"/>
                  </a:cubicBezTo>
                  <a:lnTo>
                    <a:pt x="14125" y="48728"/>
                  </a:lnTo>
                  <a:cubicBezTo>
                    <a:pt x="14125" y="48728"/>
                    <a:pt x="25803" y="25503"/>
                    <a:pt x="64849" y="2832"/>
                  </a:cubicBezTo>
                  <a:cubicBezTo>
                    <a:pt x="66228" y="2035"/>
                    <a:pt x="65592" y="0"/>
                    <a:pt x="64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6" name="Google Shape;5856;p122"/>
            <p:cNvSpPr/>
            <p:nvPr/>
          </p:nvSpPr>
          <p:spPr>
            <a:xfrm>
              <a:off x="2528850" y="3764325"/>
              <a:ext cx="2541100" cy="1693000"/>
            </a:xfrm>
            <a:custGeom>
              <a:avLst/>
              <a:gdLst/>
              <a:ahLst/>
              <a:cxnLst/>
              <a:rect l="l" t="t" r="r" b="b"/>
              <a:pathLst>
                <a:path w="101644" h="67720" extrusionOk="0">
                  <a:moveTo>
                    <a:pt x="50855" y="0"/>
                  </a:moveTo>
                  <a:lnTo>
                    <a:pt x="0" y="29913"/>
                  </a:lnTo>
                  <a:lnTo>
                    <a:pt x="36893" y="66773"/>
                  </a:lnTo>
                  <a:cubicBezTo>
                    <a:pt x="41460" y="67393"/>
                    <a:pt x="46125" y="67719"/>
                    <a:pt x="50855" y="67719"/>
                  </a:cubicBezTo>
                  <a:cubicBezTo>
                    <a:pt x="55584" y="67719"/>
                    <a:pt x="60249" y="67393"/>
                    <a:pt x="64783" y="66806"/>
                  </a:cubicBezTo>
                  <a:lnTo>
                    <a:pt x="64783" y="66741"/>
                  </a:lnTo>
                  <a:lnTo>
                    <a:pt x="101644" y="29880"/>
                  </a:lnTo>
                  <a:lnTo>
                    <a:pt x="508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7" name="Google Shape;5857;p122"/>
            <p:cNvSpPr/>
            <p:nvPr/>
          </p:nvSpPr>
          <p:spPr>
            <a:xfrm>
              <a:off x="3431500" y="2904775"/>
              <a:ext cx="2426225" cy="2103025"/>
            </a:xfrm>
            <a:custGeom>
              <a:avLst/>
              <a:gdLst/>
              <a:ahLst/>
              <a:cxnLst/>
              <a:rect l="l" t="t" r="r" b="b"/>
              <a:pathLst>
                <a:path w="97049" h="84121" extrusionOk="0">
                  <a:moveTo>
                    <a:pt x="14749" y="1"/>
                  </a:moveTo>
                  <a:cubicBezTo>
                    <a:pt x="14748" y="1"/>
                    <a:pt x="0" y="78818"/>
                    <a:pt x="22851" y="78818"/>
                  </a:cubicBezTo>
                  <a:cubicBezTo>
                    <a:pt x="23249" y="78818"/>
                    <a:pt x="23657" y="78794"/>
                    <a:pt x="24078" y="78745"/>
                  </a:cubicBezTo>
                  <a:cubicBezTo>
                    <a:pt x="25673" y="78561"/>
                    <a:pt x="27173" y="78479"/>
                    <a:pt x="28585" y="78479"/>
                  </a:cubicBezTo>
                  <a:cubicBezTo>
                    <a:pt x="40292" y="78479"/>
                    <a:pt x="46058" y="84120"/>
                    <a:pt x="51573" y="84120"/>
                  </a:cubicBezTo>
                  <a:cubicBezTo>
                    <a:pt x="54590" y="84120"/>
                    <a:pt x="57532" y="82433"/>
                    <a:pt x="61330" y="77212"/>
                  </a:cubicBezTo>
                  <a:cubicBezTo>
                    <a:pt x="64396" y="72939"/>
                    <a:pt x="68767" y="69775"/>
                    <a:pt x="73791" y="68144"/>
                  </a:cubicBezTo>
                  <a:cubicBezTo>
                    <a:pt x="92514" y="62077"/>
                    <a:pt x="77509" y="53400"/>
                    <a:pt x="86741" y="33208"/>
                  </a:cubicBezTo>
                  <a:cubicBezTo>
                    <a:pt x="97048" y="10700"/>
                    <a:pt x="14750" y="1"/>
                    <a:pt x="147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8" name="Google Shape;5858;p122"/>
            <p:cNvSpPr/>
            <p:nvPr/>
          </p:nvSpPr>
          <p:spPr>
            <a:xfrm>
              <a:off x="3473200" y="2904775"/>
              <a:ext cx="2148025" cy="1950700"/>
            </a:xfrm>
            <a:custGeom>
              <a:avLst/>
              <a:gdLst/>
              <a:ahLst/>
              <a:cxnLst/>
              <a:rect l="l" t="t" r="r" b="b"/>
              <a:pathLst>
                <a:path w="85921" h="78028" extrusionOk="0">
                  <a:moveTo>
                    <a:pt x="13081" y="1"/>
                  </a:moveTo>
                  <a:cubicBezTo>
                    <a:pt x="13080" y="1"/>
                    <a:pt x="0" y="69873"/>
                    <a:pt x="17549" y="78028"/>
                  </a:cubicBezTo>
                  <a:cubicBezTo>
                    <a:pt x="23127" y="70003"/>
                    <a:pt x="24987" y="54802"/>
                    <a:pt x="23258" y="31610"/>
                  </a:cubicBezTo>
                  <a:cubicBezTo>
                    <a:pt x="22703" y="23911"/>
                    <a:pt x="21823" y="16637"/>
                    <a:pt x="21007" y="10929"/>
                  </a:cubicBezTo>
                  <a:lnTo>
                    <a:pt x="21007" y="10929"/>
                  </a:lnTo>
                  <a:cubicBezTo>
                    <a:pt x="35588" y="18040"/>
                    <a:pt x="61521" y="29424"/>
                    <a:pt x="78027" y="29424"/>
                  </a:cubicBezTo>
                  <a:cubicBezTo>
                    <a:pt x="81126" y="29424"/>
                    <a:pt x="83735" y="29033"/>
                    <a:pt x="85921" y="28380"/>
                  </a:cubicBezTo>
                  <a:cubicBezTo>
                    <a:pt x="83605" y="9167"/>
                    <a:pt x="13082" y="1"/>
                    <a:pt x="13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9" name="Google Shape;5859;p122"/>
            <p:cNvSpPr/>
            <p:nvPr/>
          </p:nvSpPr>
          <p:spPr>
            <a:xfrm>
              <a:off x="1742700" y="2904775"/>
              <a:ext cx="2426250" cy="2103025"/>
            </a:xfrm>
            <a:custGeom>
              <a:avLst/>
              <a:gdLst/>
              <a:ahLst/>
              <a:cxnLst/>
              <a:rect l="l" t="t" r="r" b="b"/>
              <a:pathLst>
                <a:path w="97050" h="84121" extrusionOk="0">
                  <a:moveTo>
                    <a:pt x="82301" y="1"/>
                  </a:moveTo>
                  <a:cubicBezTo>
                    <a:pt x="82299" y="1"/>
                    <a:pt x="1" y="10700"/>
                    <a:pt x="10309" y="33208"/>
                  </a:cubicBezTo>
                  <a:cubicBezTo>
                    <a:pt x="19540" y="53400"/>
                    <a:pt x="4535" y="62077"/>
                    <a:pt x="23259" y="68144"/>
                  </a:cubicBezTo>
                  <a:cubicBezTo>
                    <a:pt x="28282" y="69775"/>
                    <a:pt x="32653" y="72939"/>
                    <a:pt x="35719" y="77212"/>
                  </a:cubicBezTo>
                  <a:cubicBezTo>
                    <a:pt x="39517" y="82433"/>
                    <a:pt x="42459" y="84120"/>
                    <a:pt x="45476" y="84120"/>
                  </a:cubicBezTo>
                  <a:cubicBezTo>
                    <a:pt x="50991" y="84120"/>
                    <a:pt x="56757" y="78479"/>
                    <a:pt x="68464" y="78479"/>
                  </a:cubicBezTo>
                  <a:cubicBezTo>
                    <a:pt x="69877" y="78479"/>
                    <a:pt x="71376" y="78561"/>
                    <a:pt x="72971" y="78745"/>
                  </a:cubicBezTo>
                  <a:cubicBezTo>
                    <a:pt x="73392" y="78794"/>
                    <a:pt x="73801" y="78818"/>
                    <a:pt x="74198" y="78818"/>
                  </a:cubicBezTo>
                  <a:cubicBezTo>
                    <a:pt x="97049" y="78818"/>
                    <a:pt x="82301" y="1"/>
                    <a:pt x="82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0" name="Google Shape;5860;p122"/>
            <p:cNvSpPr/>
            <p:nvPr/>
          </p:nvSpPr>
          <p:spPr>
            <a:xfrm>
              <a:off x="1979200" y="2904775"/>
              <a:ext cx="1847950" cy="735625"/>
            </a:xfrm>
            <a:custGeom>
              <a:avLst/>
              <a:gdLst/>
              <a:ahLst/>
              <a:cxnLst/>
              <a:rect l="l" t="t" r="r" b="b"/>
              <a:pathLst>
                <a:path w="73918" h="29425" extrusionOk="0">
                  <a:moveTo>
                    <a:pt x="72841" y="1"/>
                  </a:moveTo>
                  <a:cubicBezTo>
                    <a:pt x="72841" y="1"/>
                    <a:pt x="2316" y="9167"/>
                    <a:pt x="0" y="28380"/>
                  </a:cubicBezTo>
                  <a:cubicBezTo>
                    <a:pt x="2186" y="29033"/>
                    <a:pt x="4796" y="29424"/>
                    <a:pt x="7894" y="29424"/>
                  </a:cubicBezTo>
                  <a:cubicBezTo>
                    <a:pt x="28902" y="29424"/>
                    <a:pt x="65208" y="10961"/>
                    <a:pt x="73917" y="6362"/>
                  </a:cubicBezTo>
                  <a:cubicBezTo>
                    <a:pt x="73297" y="2415"/>
                    <a:pt x="72841" y="1"/>
                    <a:pt x="72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1" name="Google Shape;5861;p122"/>
            <p:cNvSpPr/>
            <p:nvPr/>
          </p:nvSpPr>
          <p:spPr>
            <a:xfrm>
              <a:off x="1315375" y="1388825"/>
              <a:ext cx="2484850" cy="2098850"/>
            </a:xfrm>
            <a:custGeom>
              <a:avLst/>
              <a:gdLst/>
              <a:ahLst/>
              <a:cxnLst/>
              <a:rect l="l" t="t" r="r" b="b"/>
              <a:pathLst>
                <a:path w="99394" h="83954" extrusionOk="0">
                  <a:moveTo>
                    <a:pt x="51546" y="0"/>
                  </a:moveTo>
                  <a:cubicBezTo>
                    <a:pt x="49415" y="0"/>
                    <a:pt x="47405" y="759"/>
                    <a:pt x="45571" y="2445"/>
                  </a:cubicBezTo>
                  <a:cubicBezTo>
                    <a:pt x="29228" y="17450"/>
                    <a:pt x="16343" y="5870"/>
                    <a:pt x="16343" y="25573"/>
                  </a:cubicBezTo>
                  <a:cubicBezTo>
                    <a:pt x="16343" y="30824"/>
                    <a:pt x="14680" y="35946"/>
                    <a:pt x="11581" y="40219"/>
                  </a:cubicBezTo>
                  <a:cubicBezTo>
                    <a:pt x="1" y="56137"/>
                    <a:pt x="17224" y="54343"/>
                    <a:pt x="21628" y="76101"/>
                  </a:cubicBezTo>
                  <a:cubicBezTo>
                    <a:pt x="22773" y="81779"/>
                    <a:pt x="27638" y="83954"/>
                    <a:pt x="34422" y="83954"/>
                  </a:cubicBezTo>
                  <a:cubicBezTo>
                    <a:pt x="56631" y="83954"/>
                    <a:pt x="99394" y="60639"/>
                    <a:pt x="99394" y="60639"/>
                  </a:cubicBezTo>
                  <a:cubicBezTo>
                    <a:pt x="99394" y="60639"/>
                    <a:pt x="70605" y="0"/>
                    <a:pt x="515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2" name="Google Shape;5862;p122"/>
            <p:cNvSpPr/>
            <p:nvPr/>
          </p:nvSpPr>
          <p:spPr>
            <a:xfrm>
              <a:off x="2563100" y="1388975"/>
              <a:ext cx="1237125" cy="1590850"/>
            </a:xfrm>
            <a:custGeom>
              <a:avLst/>
              <a:gdLst/>
              <a:ahLst/>
              <a:cxnLst/>
              <a:rect l="l" t="t" r="r" b="b"/>
              <a:pathLst>
                <a:path w="49485" h="63634" extrusionOk="0">
                  <a:moveTo>
                    <a:pt x="1630" y="0"/>
                  </a:moveTo>
                  <a:cubicBezTo>
                    <a:pt x="1078" y="0"/>
                    <a:pt x="535" y="51"/>
                    <a:pt x="0" y="156"/>
                  </a:cubicBezTo>
                  <a:cubicBezTo>
                    <a:pt x="229" y="9844"/>
                    <a:pt x="7535" y="23120"/>
                    <a:pt x="22280" y="40572"/>
                  </a:cubicBezTo>
                  <a:cubicBezTo>
                    <a:pt x="31250" y="51238"/>
                    <a:pt x="40253" y="60209"/>
                    <a:pt x="43776" y="63634"/>
                  </a:cubicBezTo>
                  <a:cubicBezTo>
                    <a:pt x="47332" y="61807"/>
                    <a:pt x="49485" y="60633"/>
                    <a:pt x="49485" y="60633"/>
                  </a:cubicBezTo>
                  <a:cubicBezTo>
                    <a:pt x="49485" y="60633"/>
                    <a:pt x="20678"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3" name="Google Shape;5863;p122"/>
            <p:cNvSpPr/>
            <p:nvPr/>
          </p:nvSpPr>
          <p:spPr>
            <a:xfrm>
              <a:off x="3800200" y="1388825"/>
              <a:ext cx="2484850" cy="2098850"/>
            </a:xfrm>
            <a:custGeom>
              <a:avLst/>
              <a:gdLst/>
              <a:ahLst/>
              <a:cxnLst/>
              <a:rect l="l" t="t" r="r" b="b"/>
              <a:pathLst>
                <a:path w="99394" h="83954" extrusionOk="0">
                  <a:moveTo>
                    <a:pt x="47848" y="0"/>
                  </a:moveTo>
                  <a:cubicBezTo>
                    <a:pt x="28789" y="0"/>
                    <a:pt x="1" y="60639"/>
                    <a:pt x="1" y="60639"/>
                  </a:cubicBezTo>
                  <a:cubicBezTo>
                    <a:pt x="1" y="60639"/>
                    <a:pt x="42763" y="83954"/>
                    <a:pt x="64973" y="83954"/>
                  </a:cubicBezTo>
                  <a:cubicBezTo>
                    <a:pt x="71756" y="83954"/>
                    <a:pt x="76622" y="81779"/>
                    <a:pt x="77766" y="76101"/>
                  </a:cubicBezTo>
                  <a:cubicBezTo>
                    <a:pt x="82170" y="54343"/>
                    <a:pt x="99393" y="56137"/>
                    <a:pt x="87813" y="40219"/>
                  </a:cubicBezTo>
                  <a:cubicBezTo>
                    <a:pt x="84714" y="35946"/>
                    <a:pt x="83051" y="30824"/>
                    <a:pt x="83051" y="25573"/>
                  </a:cubicBezTo>
                  <a:cubicBezTo>
                    <a:pt x="83051" y="5870"/>
                    <a:pt x="70166" y="17450"/>
                    <a:pt x="53823" y="2445"/>
                  </a:cubicBezTo>
                  <a:cubicBezTo>
                    <a:pt x="51989" y="759"/>
                    <a:pt x="49979" y="0"/>
                    <a:pt x="47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4" name="Google Shape;5864;p122"/>
            <p:cNvSpPr/>
            <p:nvPr/>
          </p:nvSpPr>
          <p:spPr>
            <a:xfrm>
              <a:off x="3800200" y="1388975"/>
              <a:ext cx="1237125" cy="1590850"/>
            </a:xfrm>
            <a:custGeom>
              <a:avLst/>
              <a:gdLst/>
              <a:ahLst/>
              <a:cxnLst/>
              <a:rect l="l" t="t" r="r" b="b"/>
              <a:pathLst>
                <a:path w="49485" h="63634" extrusionOk="0">
                  <a:moveTo>
                    <a:pt x="47855" y="0"/>
                  </a:moveTo>
                  <a:cubicBezTo>
                    <a:pt x="28807" y="0"/>
                    <a:pt x="1" y="60633"/>
                    <a:pt x="1" y="60633"/>
                  </a:cubicBezTo>
                  <a:cubicBezTo>
                    <a:pt x="1" y="60633"/>
                    <a:pt x="2153" y="61807"/>
                    <a:pt x="5709" y="63634"/>
                  </a:cubicBezTo>
                  <a:cubicBezTo>
                    <a:pt x="9232" y="60209"/>
                    <a:pt x="18235" y="51206"/>
                    <a:pt x="27206" y="40572"/>
                  </a:cubicBezTo>
                  <a:cubicBezTo>
                    <a:pt x="41950" y="23120"/>
                    <a:pt x="49257" y="9844"/>
                    <a:pt x="49485" y="156"/>
                  </a:cubicBezTo>
                  <a:cubicBezTo>
                    <a:pt x="48951" y="51"/>
                    <a:pt x="48407" y="0"/>
                    <a:pt x="47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5" name="Google Shape;5865;p122"/>
            <p:cNvSpPr/>
            <p:nvPr/>
          </p:nvSpPr>
          <p:spPr>
            <a:xfrm>
              <a:off x="2292350" y="625800"/>
              <a:ext cx="3015725" cy="2279000"/>
            </a:xfrm>
            <a:custGeom>
              <a:avLst/>
              <a:gdLst/>
              <a:ahLst/>
              <a:cxnLst/>
              <a:rect l="l" t="t" r="r" b="b"/>
              <a:pathLst>
                <a:path w="120629" h="91160" extrusionOk="0">
                  <a:moveTo>
                    <a:pt x="45622" y="1"/>
                  </a:moveTo>
                  <a:cubicBezTo>
                    <a:pt x="35426" y="1"/>
                    <a:pt x="37940" y="12751"/>
                    <a:pt x="21595" y="21973"/>
                  </a:cubicBezTo>
                  <a:cubicBezTo>
                    <a:pt x="0" y="34140"/>
                    <a:pt x="60315" y="91160"/>
                    <a:pt x="60315" y="91160"/>
                  </a:cubicBezTo>
                  <a:cubicBezTo>
                    <a:pt x="60315" y="91160"/>
                    <a:pt x="120629" y="34140"/>
                    <a:pt x="99034" y="21973"/>
                  </a:cubicBezTo>
                  <a:cubicBezTo>
                    <a:pt x="82689" y="12751"/>
                    <a:pt x="85203" y="1"/>
                    <a:pt x="75007" y="1"/>
                  </a:cubicBezTo>
                  <a:cubicBezTo>
                    <a:pt x="73157" y="1"/>
                    <a:pt x="70888" y="421"/>
                    <a:pt x="68013" y="1357"/>
                  </a:cubicBezTo>
                  <a:cubicBezTo>
                    <a:pt x="65517" y="2157"/>
                    <a:pt x="62916" y="2556"/>
                    <a:pt x="60315" y="2556"/>
                  </a:cubicBezTo>
                  <a:cubicBezTo>
                    <a:pt x="57713" y="2556"/>
                    <a:pt x="55112" y="2157"/>
                    <a:pt x="52616" y="1357"/>
                  </a:cubicBezTo>
                  <a:cubicBezTo>
                    <a:pt x="49741" y="421"/>
                    <a:pt x="47472" y="1"/>
                    <a:pt x="45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6" name="Google Shape;5866;p122"/>
            <p:cNvSpPr/>
            <p:nvPr/>
          </p:nvSpPr>
          <p:spPr>
            <a:xfrm>
              <a:off x="3164925" y="1675825"/>
              <a:ext cx="407775" cy="407775"/>
            </a:xfrm>
            <a:custGeom>
              <a:avLst/>
              <a:gdLst/>
              <a:ahLst/>
              <a:cxnLst/>
              <a:rect l="l" t="t" r="r" b="b"/>
              <a:pathLst>
                <a:path w="16311" h="16311" extrusionOk="0">
                  <a:moveTo>
                    <a:pt x="8156" y="1"/>
                  </a:moveTo>
                  <a:cubicBezTo>
                    <a:pt x="3654" y="1"/>
                    <a:pt x="1" y="3622"/>
                    <a:pt x="1" y="8156"/>
                  </a:cubicBezTo>
                  <a:cubicBezTo>
                    <a:pt x="1" y="12657"/>
                    <a:pt x="3654" y="16311"/>
                    <a:pt x="8156" y="16311"/>
                  </a:cubicBezTo>
                  <a:cubicBezTo>
                    <a:pt x="12657" y="16311"/>
                    <a:pt x="16311" y="12657"/>
                    <a:pt x="16311" y="8156"/>
                  </a:cubicBezTo>
                  <a:cubicBezTo>
                    <a:pt x="16311" y="3622"/>
                    <a:pt x="12657" y="1"/>
                    <a:pt x="8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7" name="Google Shape;5867;p122"/>
            <p:cNvSpPr/>
            <p:nvPr/>
          </p:nvSpPr>
          <p:spPr>
            <a:xfrm>
              <a:off x="3741475" y="1306425"/>
              <a:ext cx="407775" cy="407750"/>
            </a:xfrm>
            <a:custGeom>
              <a:avLst/>
              <a:gdLst/>
              <a:ahLst/>
              <a:cxnLst/>
              <a:rect l="l" t="t" r="r" b="b"/>
              <a:pathLst>
                <a:path w="16311" h="16310" extrusionOk="0">
                  <a:moveTo>
                    <a:pt x="8156" y="0"/>
                  </a:moveTo>
                  <a:cubicBezTo>
                    <a:pt x="3654" y="0"/>
                    <a:pt x="1" y="3653"/>
                    <a:pt x="1" y="8155"/>
                  </a:cubicBezTo>
                  <a:cubicBezTo>
                    <a:pt x="1" y="12657"/>
                    <a:pt x="3654" y="16310"/>
                    <a:pt x="8156" y="16310"/>
                  </a:cubicBezTo>
                  <a:cubicBezTo>
                    <a:pt x="12690" y="16310"/>
                    <a:pt x="16311" y="12657"/>
                    <a:pt x="16311" y="8155"/>
                  </a:cubicBezTo>
                  <a:cubicBezTo>
                    <a:pt x="16311" y="3653"/>
                    <a:pt x="12690" y="0"/>
                    <a:pt x="8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8" name="Google Shape;5868;p122"/>
            <p:cNvSpPr/>
            <p:nvPr/>
          </p:nvSpPr>
          <p:spPr>
            <a:xfrm>
              <a:off x="3086650" y="3487875"/>
              <a:ext cx="407775" cy="407775"/>
            </a:xfrm>
            <a:custGeom>
              <a:avLst/>
              <a:gdLst/>
              <a:ahLst/>
              <a:cxnLst/>
              <a:rect l="l" t="t" r="r" b="b"/>
              <a:pathLst>
                <a:path w="16311" h="16311" extrusionOk="0">
                  <a:moveTo>
                    <a:pt x="8155" y="0"/>
                  </a:moveTo>
                  <a:cubicBezTo>
                    <a:pt x="3654" y="0"/>
                    <a:pt x="0" y="3654"/>
                    <a:pt x="0" y="8155"/>
                  </a:cubicBezTo>
                  <a:cubicBezTo>
                    <a:pt x="0" y="12657"/>
                    <a:pt x="3654" y="16310"/>
                    <a:pt x="8155" y="16310"/>
                  </a:cubicBezTo>
                  <a:cubicBezTo>
                    <a:pt x="12657" y="16310"/>
                    <a:pt x="16310" y="12657"/>
                    <a:pt x="16310" y="8155"/>
                  </a:cubicBezTo>
                  <a:cubicBezTo>
                    <a:pt x="16310" y="3654"/>
                    <a:pt x="12657" y="0"/>
                    <a:pt x="8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9" name="Google Shape;5869;p122"/>
            <p:cNvSpPr/>
            <p:nvPr/>
          </p:nvSpPr>
          <p:spPr>
            <a:xfrm>
              <a:off x="1715800" y="2380425"/>
              <a:ext cx="407775" cy="407775"/>
            </a:xfrm>
            <a:custGeom>
              <a:avLst/>
              <a:gdLst/>
              <a:ahLst/>
              <a:cxnLst/>
              <a:rect l="l" t="t" r="r" b="b"/>
              <a:pathLst>
                <a:path w="16311" h="16311" extrusionOk="0">
                  <a:moveTo>
                    <a:pt x="8155" y="0"/>
                  </a:moveTo>
                  <a:cubicBezTo>
                    <a:pt x="3654" y="0"/>
                    <a:pt x="0" y="3654"/>
                    <a:pt x="0" y="8155"/>
                  </a:cubicBezTo>
                  <a:cubicBezTo>
                    <a:pt x="0" y="12657"/>
                    <a:pt x="3654" y="16310"/>
                    <a:pt x="8155" y="16310"/>
                  </a:cubicBezTo>
                  <a:cubicBezTo>
                    <a:pt x="12657" y="16310"/>
                    <a:pt x="16310" y="12657"/>
                    <a:pt x="16310" y="8155"/>
                  </a:cubicBezTo>
                  <a:cubicBezTo>
                    <a:pt x="16310" y="3654"/>
                    <a:pt x="12657" y="0"/>
                    <a:pt x="8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0" name="Google Shape;5870;p122"/>
            <p:cNvSpPr/>
            <p:nvPr/>
          </p:nvSpPr>
          <p:spPr>
            <a:xfrm>
              <a:off x="3301925" y="4271550"/>
              <a:ext cx="407775" cy="407775"/>
            </a:xfrm>
            <a:custGeom>
              <a:avLst/>
              <a:gdLst/>
              <a:ahLst/>
              <a:cxnLst/>
              <a:rect l="l" t="t" r="r" b="b"/>
              <a:pathLst>
                <a:path w="16311" h="16311" extrusionOk="0">
                  <a:moveTo>
                    <a:pt x="8156" y="1"/>
                  </a:moveTo>
                  <a:cubicBezTo>
                    <a:pt x="3654" y="1"/>
                    <a:pt x="1" y="3654"/>
                    <a:pt x="1" y="8156"/>
                  </a:cubicBezTo>
                  <a:cubicBezTo>
                    <a:pt x="1" y="12657"/>
                    <a:pt x="3654" y="16311"/>
                    <a:pt x="8156" y="16311"/>
                  </a:cubicBezTo>
                  <a:cubicBezTo>
                    <a:pt x="12657" y="16311"/>
                    <a:pt x="16311" y="12657"/>
                    <a:pt x="16311" y="8156"/>
                  </a:cubicBezTo>
                  <a:cubicBezTo>
                    <a:pt x="16311" y="3654"/>
                    <a:pt x="12657" y="1"/>
                    <a:pt x="8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1" name="Google Shape;5871;p122"/>
            <p:cNvSpPr/>
            <p:nvPr/>
          </p:nvSpPr>
          <p:spPr>
            <a:xfrm>
              <a:off x="5326000" y="2438325"/>
              <a:ext cx="407775" cy="407775"/>
            </a:xfrm>
            <a:custGeom>
              <a:avLst/>
              <a:gdLst/>
              <a:ahLst/>
              <a:cxnLst/>
              <a:rect l="l" t="t" r="r" b="b"/>
              <a:pathLst>
                <a:path w="16311" h="16311" extrusionOk="0">
                  <a:moveTo>
                    <a:pt x="8155" y="0"/>
                  </a:moveTo>
                  <a:cubicBezTo>
                    <a:pt x="3621" y="0"/>
                    <a:pt x="0" y="3654"/>
                    <a:pt x="0" y="8155"/>
                  </a:cubicBezTo>
                  <a:cubicBezTo>
                    <a:pt x="0" y="12657"/>
                    <a:pt x="3621" y="16310"/>
                    <a:pt x="8155" y="16310"/>
                  </a:cubicBezTo>
                  <a:cubicBezTo>
                    <a:pt x="12657" y="16310"/>
                    <a:pt x="16310" y="12657"/>
                    <a:pt x="16310" y="8155"/>
                  </a:cubicBezTo>
                  <a:cubicBezTo>
                    <a:pt x="16310" y="3654"/>
                    <a:pt x="12657" y="0"/>
                    <a:pt x="8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2" name="Google Shape;5872;p122"/>
            <p:cNvSpPr/>
            <p:nvPr/>
          </p:nvSpPr>
          <p:spPr>
            <a:xfrm>
              <a:off x="4106025" y="4373500"/>
              <a:ext cx="407750" cy="407775"/>
            </a:xfrm>
            <a:custGeom>
              <a:avLst/>
              <a:gdLst/>
              <a:ahLst/>
              <a:cxnLst/>
              <a:rect l="l" t="t" r="r" b="b"/>
              <a:pathLst>
                <a:path w="16310" h="16311" extrusionOk="0">
                  <a:moveTo>
                    <a:pt x="8155" y="0"/>
                  </a:moveTo>
                  <a:cubicBezTo>
                    <a:pt x="3653" y="0"/>
                    <a:pt x="0" y="3654"/>
                    <a:pt x="0" y="8155"/>
                  </a:cubicBezTo>
                  <a:cubicBezTo>
                    <a:pt x="0" y="12657"/>
                    <a:pt x="3653" y="16310"/>
                    <a:pt x="8155" y="16310"/>
                  </a:cubicBezTo>
                  <a:cubicBezTo>
                    <a:pt x="12657" y="16310"/>
                    <a:pt x="16310" y="12657"/>
                    <a:pt x="16310" y="8155"/>
                  </a:cubicBezTo>
                  <a:cubicBezTo>
                    <a:pt x="16310" y="3654"/>
                    <a:pt x="12657" y="0"/>
                    <a:pt x="8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3" name="Google Shape;5873;p122"/>
            <p:cNvSpPr/>
            <p:nvPr/>
          </p:nvSpPr>
          <p:spPr>
            <a:xfrm>
              <a:off x="4207950" y="3438125"/>
              <a:ext cx="407775" cy="407775"/>
            </a:xfrm>
            <a:custGeom>
              <a:avLst/>
              <a:gdLst/>
              <a:ahLst/>
              <a:cxnLst/>
              <a:rect l="l" t="t" r="r" b="b"/>
              <a:pathLst>
                <a:path w="16311" h="16311" extrusionOk="0">
                  <a:moveTo>
                    <a:pt x="8155" y="0"/>
                  </a:moveTo>
                  <a:cubicBezTo>
                    <a:pt x="3654" y="0"/>
                    <a:pt x="1" y="3654"/>
                    <a:pt x="1" y="8155"/>
                  </a:cubicBezTo>
                  <a:cubicBezTo>
                    <a:pt x="1" y="12657"/>
                    <a:pt x="3654" y="16310"/>
                    <a:pt x="8155" y="16310"/>
                  </a:cubicBezTo>
                  <a:cubicBezTo>
                    <a:pt x="12657" y="16310"/>
                    <a:pt x="16310" y="12657"/>
                    <a:pt x="16310" y="8155"/>
                  </a:cubicBezTo>
                  <a:cubicBezTo>
                    <a:pt x="16310" y="3654"/>
                    <a:pt x="12657" y="0"/>
                    <a:pt x="8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4" name="Google Shape;5874;p122"/>
            <p:cNvSpPr/>
            <p:nvPr/>
          </p:nvSpPr>
          <p:spPr>
            <a:xfrm>
              <a:off x="4946800" y="1726400"/>
              <a:ext cx="407775" cy="407775"/>
            </a:xfrm>
            <a:custGeom>
              <a:avLst/>
              <a:gdLst/>
              <a:ahLst/>
              <a:cxnLst/>
              <a:rect l="l" t="t" r="r" b="b"/>
              <a:pathLst>
                <a:path w="16311" h="16311" extrusionOk="0">
                  <a:moveTo>
                    <a:pt x="8155" y="0"/>
                  </a:moveTo>
                  <a:cubicBezTo>
                    <a:pt x="3654" y="0"/>
                    <a:pt x="0" y="3654"/>
                    <a:pt x="0" y="8155"/>
                  </a:cubicBezTo>
                  <a:cubicBezTo>
                    <a:pt x="0" y="12657"/>
                    <a:pt x="3654" y="16310"/>
                    <a:pt x="8155" y="16310"/>
                  </a:cubicBezTo>
                  <a:cubicBezTo>
                    <a:pt x="12657" y="16310"/>
                    <a:pt x="16310" y="12657"/>
                    <a:pt x="16310" y="8155"/>
                  </a:cubicBezTo>
                  <a:cubicBezTo>
                    <a:pt x="16310" y="3654"/>
                    <a:pt x="12657" y="0"/>
                    <a:pt x="8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5" name="Google Shape;5875;p122"/>
            <p:cNvSpPr/>
            <p:nvPr/>
          </p:nvSpPr>
          <p:spPr>
            <a:xfrm>
              <a:off x="2678900" y="2355150"/>
              <a:ext cx="407775" cy="407775"/>
            </a:xfrm>
            <a:custGeom>
              <a:avLst/>
              <a:gdLst/>
              <a:ahLst/>
              <a:cxnLst/>
              <a:rect l="l" t="t" r="r" b="b"/>
              <a:pathLst>
                <a:path w="16311" h="16311" extrusionOk="0">
                  <a:moveTo>
                    <a:pt x="8155" y="0"/>
                  </a:moveTo>
                  <a:cubicBezTo>
                    <a:pt x="3654" y="0"/>
                    <a:pt x="0" y="3654"/>
                    <a:pt x="0" y="8155"/>
                  </a:cubicBezTo>
                  <a:cubicBezTo>
                    <a:pt x="0" y="12657"/>
                    <a:pt x="3654" y="16310"/>
                    <a:pt x="8155" y="16310"/>
                  </a:cubicBezTo>
                  <a:cubicBezTo>
                    <a:pt x="12657" y="16310"/>
                    <a:pt x="16310" y="12657"/>
                    <a:pt x="16310" y="8155"/>
                  </a:cubicBezTo>
                  <a:cubicBezTo>
                    <a:pt x="16310" y="3654"/>
                    <a:pt x="12657" y="0"/>
                    <a:pt x="8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6" name="Google Shape;5876;p122"/>
            <p:cNvSpPr/>
            <p:nvPr/>
          </p:nvSpPr>
          <p:spPr>
            <a:xfrm>
              <a:off x="3996725" y="865225"/>
              <a:ext cx="305850" cy="305850"/>
            </a:xfrm>
            <a:custGeom>
              <a:avLst/>
              <a:gdLst/>
              <a:ahLst/>
              <a:cxnLst/>
              <a:rect l="l" t="t" r="r" b="b"/>
              <a:pathLst>
                <a:path w="12234" h="12234" extrusionOk="0">
                  <a:moveTo>
                    <a:pt x="6101" y="1"/>
                  </a:moveTo>
                  <a:cubicBezTo>
                    <a:pt x="2741" y="1"/>
                    <a:pt x="1" y="2741"/>
                    <a:pt x="1" y="6101"/>
                  </a:cubicBezTo>
                  <a:cubicBezTo>
                    <a:pt x="1" y="9493"/>
                    <a:pt x="2741" y="12233"/>
                    <a:pt x="6101" y="12233"/>
                  </a:cubicBezTo>
                  <a:cubicBezTo>
                    <a:pt x="9493" y="12233"/>
                    <a:pt x="12233" y="9493"/>
                    <a:pt x="12233" y="6101"/>
                  </a:cubicBezTo>
                  <a:cubicBezTo>
                    <a:pt x="12233" y="2741"/>
                    <a:pt x="9493" y="1"/>
                    <a:pt x="6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7" name="Google Shape;5877;p122"/>
            <p:cNvSpPr/>
            <p:nvPr/>
          </p:nvSpPr>
          <p:spPr>
            <a:xfrm>
              <a:off x="4760850" y="2263800"/>
              <a:ext cx="305850" cy="305850"/>
            </a:xfrm>
            <a:custGeom>
              <a:avLst/>
              <a:gdLst/>
              <a:ahLst/>
              <a:cxnLst/>
              <a:rect l="l" t="t" r="r" b="b"/>
              <a:pathLst>
                <a:path w="12234" h="12234" extrusionOk="0">
                  <a:moveTo>
                    <a:pt x="6133" y="1"/>
                  </a:moveTo>
                  <a:cubicBezTo>
                    <a:pt x="2741" y="1"/>
                    <a:pt x="1" y="2741"/>
                    <a:pt x="1" y="6101"/>
                  </a:cubicBezTo>
                  <a:cubicBezTo>
                    <a:pt x="1" y="9493"/>
                    <a:pt x="2741" y="12233"/>
                    <a:pt x="6133" y="12233"/>
                  </a:cubicBezTo>
                  <a:cubicBezTo>
                    <a:pt x="9526" y="12233"/>
                    <a:pt x="12233" y="9493"/>
                    <a:pt x="12233" y="6101"/>
                  </a:cubicBezTo>
                  <a:cubicBezTo>
                    <a:pt x="12233" y="2741"/>
                    <a:pt x="9526" y="1"/>
                    <a:pt x="6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8" name="Google Shape;5878;p122"/>
            <p:cNvSpPr/>
            <p:nvPr/>
          </p:nvSpPr>
          <p:spPr>
            <a:xfrm>
              <a:off x="3353300" y="1082975"/>
              <a:ext cx="305850" cy="305825"/>
            </a:xfrm>
            <a:custGeom>
              <a:avLst/>
              <a:gdLst/>
              <a:ahLst/>
              <a:cxnLst/>
              <a:rect l="l" t="t" r="r" b="b"/>
              <a:pathLst>
                <a:path w="12234" h="12233" extrusionOk="0">
                  <a:moveTo>
                    <a:pt x="6101" y="0"/>
                  </a:moveTo>
                  <a:cubicBezTo>
                    <a:pt x="2741" y="0"/>
                    <a:pt x="1" y="2740"/>
                    <a:pt x="1" y="6100"/>
                  </a:cubicBezTo>
                  <a:cubicBezTo>
                    <a:pt x="1" y="9493"/>
                    <a:pt x="2741" y="12233"/>
                    <a:pt x="6101" y="12233"/>
                  </a:cubicBezTo>
                  <a:cubicBezTo>
                    <a:pt x="9493" y="12233"/>
                    <a:pt x="12233" y="9493"/>
                    <a:pt x="12233" y="6100"/>
                  </a:cubicBezTo>
                  <a:cubicBezTo>
                    <a:pt x="12233" y="2740"/>
                    <a:pt x="9493" y="0"/>
                    <a:pt x="6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9" name="Google Shape;5879;p122"/>
            <p:cNvSpPr/>
            <p:nvPr/>
          </p:nvSpPr>
          <p:spPr>
            <a:xfrm>
              <a:off x="2819150" y="4053825"/>
              <a:ext cx="305850" cy="305825"/>
            </a:xfrm>
            <a:custGeom>
              <a:avLst/>
              <a:gdLst/>
              <a:ahLst/>
              <a:cxnLst/>
              <a:rect l="l" t="t" r="r" b="b"/>
              <a:pathLst>
                <a:path w="12234" h="12233" extrusionOk="0">
                  <a:moveTo>
                    <a:pt x="6101" y="0"/>
                  </a:moveTo>
                  <a:cubicBezTo>
                    <a:pt x="2741" y="0"/>
                    <a:pt x="1" y="2740"/>
                    <a:pt x="1" y="6133"/>
                  </a:cubicBezTo>
                  <a:cubicBezTo>
                    <a:pt x="1" y="9525"/>
                    <a:pt x="2741" y="12233"/>
                    <a:pt x="6101" y="12233"/>
                  </a:cubicBezTo>
                  <a:cubicBezTo>
                    <a:pt x="9493" y="12233"/>
                    <a:pt x="12233" y="9525"/>
                    <a:pt x="12233" y="6133"/>
                  </a:cubicBezTo>
                  <a:cubicBezTo>
                    <a:pt x="12233" y="2740"/>
                    <a:pt x="9493" y="0"/>
                    <a:pt x="6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0" name="Google Shape;5880;p122"/>
            <p:cNvSpPr/>
            <p:nvPr/>
          </p:nvSpPr>
          <p:spPr>
            <a:xfrm>
              <a:off x="2390200" y="2788175"/>
              <a:ext cx="305850" cy="305825"/>
            </a:xfrm>
            <a:custGeom>
              <a:avLst/>
              <a:gdLst/>
              <a:ahLst/>
              <a:cxnLst/>
              <a:rect l="l" t="t" r="r" b="b"/>
              <a:pathLst>
                <a:path w="12234" h="12233" extrusionOk="0">
                  <a:moveTo>
                    <a:pt x="6101" y="0"/>
                  </a:moveTo>
                  <a:cubicBezTo>
                    <a:pt x="2741" y="0"/>
                    <a:pt x="1" y="2740"/>
                    <a:pt x="1" y="6100"/>
                  </a:cubicBezTo>
                  <a:cubicBezTo>
                    <a:pt x="1" y="9493"/>
                    <a:pt x="2741" y="12233"/>
                    <a:pt x="6101" y="12233"/>
                  </a:cubicBezTo>
                  <a:cubicBezTo>
                    <a:pt x="9493" y="12233"/>
                    <a:pt x="12233" y="9493"/>
                    <a:pt x="12233" y="6100"/>
                  </a:cubicBezTo>
                  <a:cubicBezTo>
                    <a:pt x="12233" y="2740"/>
                    <a:pt x="9493" y="0"/>
                    <a:pt x="6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1" name="Google Shape;5881;p122"/>
            <p:cNvSpPr/>
            <p:nvPr/>
          </p:nvSpPr>
          <p:spPr>
            <a:xfrm>
              <a:off x="5224050" y="3009175"/>
              <a:ext cx="305850" cy="305825"/>
            </a:xfrm>
            <a:custGeom>
              <a:avLst/>
              <a:gdLst/>
              <a:ahLst/>
              <a:cxnLst/>
              <a:rect l="l" t="t" r="r" b="b"/>
              <a:pathLst>
                <a:path w="12234" h="12233" extrusionOk="0">
                  <a:moveTo>
                    <a:pt x="6101" y="0"/>
                  </a:moveTo>
                  <a:cubicBezTo>
                    <a:pt x="2708" y="0"/>
                    <a:pt x="1" y="2740"/>
                    <a:pt x="1" y="6133"/>
                  </a:cubicBezTo>
                  <a:cubicBezTo>
                    <a:pt x="1" y="9493"/>
                    <a:pt x="2708" y="12233"/>
                    <a:pt x="6101" y="12233"/>
                  </a:cubicBezTo>
                  <a:cubicBezTo>
                    <a:pt x="9493" y="12233"/>
                    <a:pt x="12233" y="9493"/>
                    <a:pt x="12233" y="6133"/>
                  </a:cubicBezTo>
                  <a:cubicBezTo>
                    <a:pt x="12233" y="2740"/>
                    <a:pt x="9493" y="0"/>
                    <a:pt x="6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2" name="Google Shape;5882;p122"/>
            <p:cNvSpPr/>
            <p:nvPr/>
          </p:nvSpPr>
          <p:spPr>
            <a:xfrm>
              <a:off x="4680950" y="3816500"/>
              <a:ext cx="305825" cy="305850"/>
            </a:xfrm>
            <a:custGeom>
              <a:avLst/>
              <a:gdLst/>
              <a:ahLst/>
              <a:cxnLst/>
              <a:rect l="l" t="t" r="r" b="b"/>
              <a:pathLst>
                <a:path w="12233" h="12234" extrusionOk="0">
                  <a:moveTo>
                    <a:pt x="6133" y="1"/>
                  </a:moveTo>
                  <a:cubicBezTo>
                    <a:pt x="2740" y="1"/>
                    <a:pt x="0" y="2708"/>
                    <a:pt x="0" y="6101"/>
                  </a:cubicBezTo>
                  <a:cubicBezTo>
                    <a:pt x="0" y="9493"/>
                    <a:pt x="2740" y="12233"/>
                    <a:pt x="6133" y="12233"/>
                  </a:cubicBezTo>
                  <a:cubicBezTo>
                    <a:pt x="9492" y="12233"/>
                    <a:pt x="12232" y="9493"/>
                    <a:pt x="12232" y="6101"/>
                  </a:cubicBezTo>
                  <a:cubicBezTo>
                    <a:pt x="12232" y="2708"/>
                    <a:pt x="9492" y="1"/>
                    <a:pt x="6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3" name="Google Shape;5883;p122"/>
            <p:cNvSpPr/>
            <p:nvPr/>
          </p:nvSpPr>
          <p:spPr>
            <a:xfrm>
              <a:off x="4680950" y="4373500"/>
              <a:ext cx="305825" cy="305825"/>
            </a:xfrm>
            <a:custGeom>
              <a:avLst/>
              <a:gdLst/>
              <a:ahLst/>
              <a:cxnLst/>
              <a:rect l="l" t="t" r="r" b="b"/>
              <a:pathLst>
                <a:path w="12233" h="12233" extrusionOk="0">
                  <a:moveTo>
                    <a:pt x="6133" y="0"/>
                  </a:moveTo>
                  <a:cubicBezTo>
                    <a:pt x="2740" y="0"/>
                    <a:pt x="0" y="2740"/>
                    <a:pt x="0" y="6100"/>
                  </a:cubicBezTo>
                  <a:cubicBezTo>
                    <a:pt x="0" y="9493"/>
                    <a:pt x="2740" y="12233"/>
                    <a:pt x="6133" y="12233"/>
                  </a:cubicBezTo>
                  <a:cubicBezTo>
                    <a:pt x="9492" y="12233"/>
                    <a:pt x="12232" y="9493"/>
                    <a:pt x="12232" y="6100"/>
                  </a:cubicBezTo>
                  <a:cubicBezTo>
                    <a:pt x="12232" y="2740"/>
                    <a:pt x="9492" y="0"/>
                    <a:pt x="61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4" name="Google Shape;5884;p122"/>
            <p:cNvSpPr/>
            <p:nvPr/>
          </p:nvSpPr>
          <p:spPr>
            <a:xfrm>
              <a:off x="4676050" y="4368600"/>
              <a:ext cx="315625" cy="315625"/>
            </a:xfrm>
            <a:custGeom>
              <a:avLst/>
              <a:gdLst/>
              <a:ahLst/>
              <a:cxnLst/>
              <a:rect l="l" t="t" r="r" b="b"/>
              <a:pathLst>
                <a:path w="12625" h="12625" extrusionOk="0">
                  <a:moveTo>
                    <a:pt x="6329" y="392"/>
                  </a:moveTo>
                  <a:cubicBezTo>
                    <a:pt x="9558" y="392"/>
                    <a:pt x="12233" y="3034"/>
                    <a:pt x="12233" y="6296"/>
                  </a:cubicBezTo>
                  <a:cubicBezTo>
                    <a:pt x="12233" y="9558"/>
                    <a:pt x="9558" y="12233"/>
                    <a:pt x="6329" y="12233"/>
                  </a:cubicBezTo>
                  <a:cubicBezTo>
                    <a:pt x="3067" y="12233"/>
                    <a:pt x="392" y="9558"/>
                    <a:pt x="392" y="6296"/>
                  </a:cubicBezTo>
                  <a:cubicBezTo>
                    <a:pt x="392" y="3034"/>
                    <a:pt x="3067" y="392"/>
                    <a:pt x="6329" y="392"/>
                  </a:cubicBezTo>
                  <a:close/>
                  <a:moveTo>
                    <a:pt x="6329" y="1"/>
                  </a:moveTo>
                  <a:cubicBezTo>
                    <a:pt x="2838" y="1"/>
                    <a:pt x="0" y="2839"/>
                    <a:pt x="0" y="6296"/>
                  </a:cubicBezTo>
                  <a:cubicBezTo>
                    <a:pt x="0" y="9787"/>
                    <a:pt x="2838" y="12625"/>
                    <a:pt x="6329" y="12625"/>
                  </a:cubicBezTo>
                  <a:cubicBezTo>
                    <a:pt x="9786" y="12625"/>
                    <a:pt x="12624" y="9787"/>
                    <a:pt x="12624" y="6296"/>
                  </a:cubicBezTo>
                  <a:cubicBezTo>
                    <a:pt x="12624" y="2839"/>
                    <a:pt x="9786" y="1"/>
                    <a:pt x="63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5" name="Google Shape;5885;p122"/>
            <p:cNvSpPr/>
            <p:nvPr/>
          </p:nvSpPr>
          <p:spPr>
            <a:xfrm>
              <a:off x="4411825" y="1357800"/>
              <a:ext cx="305825" cy="305825"/>
            </a:xfrm>
            <a:custGeom>
              <a:avLst/>
              <a:gdLst/>
              <a:ahLst/>
              <a:cxnLst/>
              <a:rect l="l" t="t" r="r" b="b"/>
              <a:pathLst>
                <a:path w="12233" h="12233" extrusionOk="0">
                  <a:moveTo>
                    <a:pt x="6133" y="0"/>
                  </a:moveTo>
                  <a:cubicBezTo>
                    <a:pt x="2741" y="0"/>
                    <a:pt x="0" y="2740"/>
                    <a:pt x="0" y="6100"/>
                  </a:cubicBezTo>
                  <a:cubicBezTo>
                    <a:pt x="0" y="9492"/>
                    <a:pt x="2741" y="12233"/>
                    <a:pt x="6133" y="12233"/>
                  </a:cubicBezTo>
                  <a:cubicBezTo>
                    <a:pt x="9493" y="12233"/>
                    <a:pt x="12233" y="9492"/>
                    <a:pt x="12233" y="6100"/>
                  </a:cubicBezTo>
                  <a:cubicBezTo>
                    <a:pt x="12233" y="2740"/>
                    <a:pt x="9493" y="0"/>
                    <a:pt x="6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6" name="Google Shape;5886;p122"/>
            <p:cNvSpPr/>
            <p:nvPr/>
          </p:nvSpPr>
          <p:spPr>
            <a:xfrm>
              <a:off x="2236900" y="2134150"/>
              <a:ext cx="305825" cy="305825"/>
            </a:xfrm>
            <a:custGeom>
              <a:avLst/>
              <a:gdLst/>
              <a:ahLst/>
              <a:cxnLst/>
              <a:rect l="l" t="t" r="r" b="b"/>
              <a:pathLst>
                <a:path w="12233" h="12233" extrusionOk="0">
                  <a:moveTo>
                    <a:pt x="6133" y="0"/>
                  </a:moveTo>
                  <a:cubicBezTo>
                    <a:pt x="2740" y="0"/>
                    <a:pt x="0" y="2740"/>
                    <a:pt x="0" y="6133"/>
                  </a:cubicBezTo>
                  <a:cubicBezTo>
                    <a:pt x="0" y="9493"/>
                    <a:pt x="2740" y="12233"/>
                    <a:pt x="6133" y="12233"/>
                  </a:cubicBezTo>
                  <a:cubicBezTo>
                    <a:pt x="9493" y="12233"/>
                    <a:pt x="12233" y="9493"/>
                    <a:pt x="12233" y="6133"/>
                  </a:cubicBezTo>
                  <a:cubicBezTo>
                    <a:pt x="12233" y="2740"/>
                    <a:pt x="9493" y="0"/>
                    <a:pt x="6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7" name="Google Shape;5887;p122"/>
            <p:cNvSpPr/>
            <p:nvPr/>
          </p:nvSpPr>
          <p:spPr>
            <a:xfrm>
              <a:off x="4165550" y="1726400"/>
              <a:ext cx="203900" cy="203900"/>
            </a:xfrm>
            <a:custGeom>
              <a:avLst/>
              <a:gdLst/>
              <a:ahLst/>
              <a:cxnLst/>
              <a:rect l="l" t="t" r="r" b="b"/>
              <a:pathLst>
                <a:path w="8156" h="8156" extrusionOk="0">
                  <a:moveTo>
                    <a:pt x="4078" y="0"/>
                  </a:moveTo>
                  <a:cubicBezTo>
                    <a:pt x="1827" y="0"/>
                    <a:pt x="0" y="1827"/>
                    <a:pt x="0" y="4078"/>
                  </a:cubicBezTo>
                  <a:cubicBezTo>
                    <a:pt x="0" y="6329"/>
                    <a:pt x="1827" y="8155"/>
                    <a:pt x="4078" y="8155"/>
                  </a:cubicBezTo>
                  <a:cubicBezTo>
                    <a:pt x="6329" y="8155"/>
                    <a:pt x="8155" y="6329"/>
                    <a:pt x="8155" y="4078"/>
                  </a:cubicBezTo>
                  <a:cubicBezTo>
                    <a:pt x="8155" y="1827"/>
                    <a:pt x="6329" y="0"/>
                    <a:pt x="40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8" name="Google Shape;5888;p122"/>
            <p:cNvSpPr/>
            <p:nvPr/>
          </p:nvSpPr>
          <p:spPr>
            <a:xfrm>
              <a:off x="2355950" y="1726400"/>
              <a:ext cx="203900" cy="203900"/>
            </a:xfrm>
            <a:custGeom>
              <a:avLst/>
              <a:gdLst/>
              <a:ahLst/>
              <a:cxnLst/>
              <a:rect l="l" t="t" r="r" b="b"/>
              <a:pathLst>
                <a:path w="8156" h="8156" extrusionOk="0">
                  <a:moveTo>
                    <a:pt x="4078" y="0"/>
                  </a:moveTo>
                  <a:cubicBezTo>
                    <a:pt x="1828" y="0"/>
                    <a:pt x="1" y="1827"/>
                    <a:pt x="1" y="4078"/>
                  </a:cubicBezTo>
                  <a:cubicBezTo>
                    <a:pt x="1" y="6329"/>
                    <a:pt x="1828" y="8155"/>
                    <a:pt x="4078" y="8155"/>
                  </a:cubicBezTo>
                  <a:cubicBezTo>
                    <a:pt x="6329" y="8155"/>
                    <a:pt x="8156" y="6329"/>
                    <a:pt x="8156" y="4078"/>
                  </a:cubicBezTo>
                  <a:cubicBezTo>
                    <a:pt x="8156" y="1827"/>
                    <a:pt x="6329" y="0"/>
                    <a:pt x="40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9" name="Google Shape;5889;p122"/>
            <p:cNvSpPr/>
            <p:nvPr/>
          </p:nvSpPr>
          <p:spPr>
            <a:xfrm>
              <a:off x="4884800" y="2866450"/>
              <a:ext cx="203900" cy="203900"/>
            </a:xfrm>
            <a:custGeom>
              <a:avLst/>
              <a:gdLst/>
              <a:ahLst/>
              <a:cxnLst/>
              <a:rect l="l" t="t" r="r" b="b"/>
              <a:pathLst>
                <a:path w="8156" h="8156" extrusionOk="0">
                  <a:moveTo>
                    <a:pt x="4078" y="1"/>
                  </a:moveTo>
                  <a:cubicBezTo>
                    <a:pt x="1828" y="1"/>
                    <a:pt x="1" y="1828"/>
                    <a:pt x="1" y="4078"/>
                  </a:cubicBezTo>
                  <a:cubicBezTo>
                    <a:pt x="1" y="6362"/>
                    <a:pt x="1828" y="8156"/>
                    <a:pt x="4078" y="8156"/>
                  </a:cubicBezTo>
                  <a:cubicBezTo>
                    <a:pt x="6329" y="8156"/>
                    <a:pt x="8156" y="6362"/>
                    <a:pt x="8156" y="4078"/>
                  </a:cubicBezTo>
                  <a:cubicBezTo>
                    <a:pt x="8156" y="1828"/>
                    <a:pt x="6329" y="1"/>
                    <a:pt x="4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0" name="Google Shape;5890;p122"/>
            <p:cNvSpPr/>
            <p:nvPr/>
          </p:nvSpPr>
          <p:spPr>
            <a:xfrm>
              <a:off x="4231600" y="3951875"/>
              <a:ext cx="203900" cy="203900"/>
            </a:xfrm>
            <a:custGeom>
              <a:avLst/>
              <a:gdLst/>
              <a:ahLst/>
              <a:cxnLst/>
              <a:rect l="l" t="t" r="r" b="b"/>
              <a:pathLst>
                <a:path w="8156" h="8156" extrusionOk="0">
                  <a:moveTo>
                    <a:pt x="4078" y="1"/>
                  </a:moveTo>
                  <a:cubicBezTo>
                    <a:pt x="1827" y="1"/>
                    <a:pt x="0" y="1828"/>
                    <a:pt x="0" y="4078"/>
                  </a:cubicBezTo>
                  <a:cubicBezTo>
                    <a:pt x="0" y="6329"/>
                    <a:pt x="1827" y="8156"/>
                    <a:pt x="4078" y="8156"/>
                  </a:cubicBezTo>
                  <a:cubicBezTo>
                    <a:pt x="6329" y="8156"/>
                    <a:pt x="8155" y="6329"/>
                    <a:pt x="8155" y="4078"/>
                  </a:cubicBezTo>
                  <a:cubicBezTo>
                    <a:pt x="8155" y="1828"/>
                    <a:pt x="6329" y="1"/>
                    <a:pt x="4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1" name="Google Shape;5891;p122"/>
            <p:cNvSpPr/>
            <p:nvPr/>
          </p:nvSpPr>
          <p:spPr>
            <a:xfrm>
              <a:off x="5490725" y="2083575"/>
              <a:ext cx="203900" cy="203900"/>
            </a:xfrm>
            <a:custGeom>
              <a:avLst/>
              <a:gdLst/>
              <a:ahLst/>
              <a:cxnLst/>
              <a:rect l="l" t="t" r="r" b="b"/>
              <a:pathLst>
                <a:path w="8156" h="8156" extrusionOk="0">
                  <a:moveTo>
                    <a:pt x="4078" y="1"/>
                  </a:moveTo>
                  <a:cubicBezTo>
                    <a:pt x="1827" y="1"/>
                    <a:pt x="1" y="1795"/>
                    <a:pt x="1" y="4078"/>
                  </a:cubicBezTo>
                  <a:cubicBezTo>
                    <a:pt x="1" y="6329"/>
                    <a:pt x="1827" y="8156"/>
                    <a:pt x="4078" y="8156"/>
                  </a:cubicBezTo>
                  <a:cubicBezTo>
                    <a:pt x="6329" y="8156"/>
                    <a:pt x="8156" y="6329"/>
                    <a:pt x="8156" y="4078"/>
                  </a:cubicBezTo>
                  <a:cubicBezTo>
                    <a:pt x="8156" y="1795"/>
                    <a:pt x="6329" y="1"/>
                    <a:pt x="4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2" name="Google Shape;5892;p122"/>
            <p:cNvSpPr/>
            <p:nvPr/>
          </p:nvSpPr>
          <p:spPr>
            <a:xfrm>
              <a:off x="2974100" y="1374925"/>
              <a:ext cx="203900" cy="203900"/>
            </a:xfrm>
            <a:custGeom>
              <a:avLst/>
              <a:gdLst/>
              <a:ahLst/>
              <a:cxnLst/>
              <a:rect l="l" t="t" r="r" b="b"/>
              <a:pathLst>
                <a:path w="8156" h="8156" extrusionOk="0">
                  <a:moveTo>
                    <a:pt x="4078" y="0"/>
                  </a:moveTo>
                  <a:cubicBezTo>
                    <a:pt x="1827" y="0"/>
                    <a:pt x="1" y="1827"/>
                    <a:pt x="1" y="4078"/>
                  </a:cubicBezTo>
                  <a:cubicBezTo>
                    <a:pt x="1" y="6328"/>
                    <a:pt x="1827" y="8155"/>
                    <a:pt x="4078" y="8155"/>
                  </a:cubicBezTo>
                  <a:cubicBezTo>
                    <a:pt x="6329" y="8155"/>
                    <a:pt x="8156" y="6328"/>
                    <a:pt x="8156" y="4078"/>
                  </a:cubicBezTo>
                  <a:cubicBezTo>
                    <a:pt x="8156" y="1827"/>
                    <a:pt x="6329" y="0"/>
                    <a:pt x="40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3" name="Google Shape;5893;p122"/>
            <p:cNvSpPr/>
            <p:nvPr/>
          </p:nvSpPr>
          <p:spPr>
            <a:xfrm>
              <a:off x="3451175" y="763300"/>
              <a:ext cx="203900" cy="203900"/>
            </a:xfrm>
            <a:custGeom>
              <a:avLst/>
              <a:gdLst/>
              <a:ahLst/>
              <a:cxnLst/>
              <a:rect l="l" t="t" r="r" b="b"/>
              <a:pathLst>
                <a:path w="8156" h="8156" extrusionOk="0">
                  <a:moveTo>
                    <a:pt x="4078" y="0"/>
                  </a:moveTo>
                  <a:cubicBezTo>
                    <a:pt x="1794" y="0"/>
                    <a:pt x="0" y="1827"/>
                    <a:pt x="0" y="4078"/>
                  </a:cubicBezTo>
                  <a:cubicBezTo>
                    <a:pt x="0" y="6328"/>
                    <a:pt x="1794" y="8155"/>
                    <a:pt x="4078" y="8155"/>
                  </a:cubicBezTo>
                  <a:cubicBezTo>
                    <a:pt x="6329" y="8155"/>
                    <a:pt x="8155" y="6328"/>
                    <a:pt x="8155" y="4078"/>
                  </a:cubicBezTo>
                  <a:cubicBezTo>
                    <a:pt x="8155" y="1827"/>
                    <a:pt x="6329" y="0"/>
                    <a:pt x="40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4" name="Google Shape;5894;p122"/>
            <p:cNvSpPr/>
            <p:nvPr/>
          </p:nvSpPr>
          <p:spPr>
            <a:xfrm>
              <a:off x="2050150" y="3060550"/>
              <a:ext cx="203900" cy="203900"/>
            </a:xfrm>
            <a:custGeom>
              <a:avLst/>
              <a:gdLst/>
              <a:ahLst/>
              <a:cxnLst/>
              <a:rect l="l" t="t" r="r" b="b"/>
              <a:pathLst>
                <a:path w="8156" h="8156" extrusionOk="0">
                  <a:moveTo>
                    <a:pt x="4078" y="0"/>
                  </a:moveTo>
                  <a:cubicBezTo>
                    <a:pt x="1827" y="0"/>
                    <a:pt x="0" y="1794"/>
                    <a:pt x="0" y="4078"/>
                  </a:cubicBezTo>
                  <a:cubicBezTo>
                    <a:pt x="0" y="6329"/>
                    <a:pt x="1827" y="8155"/>
                    <a:pt x="4078" y="8155"/>
                  </a:cubicBezTo>
                  <a:cubicBezTo>
                    <a:pt x="6329" y="8155"/>
                    <a:pt x="8155" y="6329"/>
                    <a:pt x="8155" y="4078"/>
                  </a:cubicBezTo>
                  <a:cubicBezTo>
                    <a:pt x="8155" y="1794"/>
                    <a:pt x="6329" y="0"/>
                    <a:pt x="40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5" name="Google Shape;5895;p122"/>
            <p:cNvSpPr/>
            <p:nvPr/>
          </p:nvSpPr>
          <p:spPr>
            <a:xfrm>
              <a:off x="2653625" y="3640375"/>
              <a:ext cx="203875" cy="203900"/>
            </a:xfrm>
            <a:custGeom>
              <a:avLst/>
              <a:gdLst/>
              <a:ahLst/>
              <a:cxnLst/>
              <a:rect l="l" t="t" r="r" b="b"/>
              <a:pathLst>
                <a:path w="8155" h="8156" extrusionOk="0">
                  <a:moveTo>
                    <a:pt x="4078" y="0"/>
                  </a:moveTo>
                  <a:cubicBezTo>
                    <a:pt x="1827" y="0"/>
                    <a:pt x="0" y="1827"/>
                    <a:pt x="0" y="4078"/>
                  </a:cubicBezTo>
                  <a:cubicBezTo>
                    <a:pt x="0" y="6328"/>
                    <a:pt x="1827" y="8155"/>
                    <a:pt x="4078" y="8155"/>
                  </a:cubicBezTo>
                  <a:cubicBezTo>
                    <a:pt x="6328" y="8155"/>
                    <a:pt x="8155" y="6328"/>
                    <a:pt x="8155" y="4078"/>
                  </a:cubicBezTo>
                  <a:cubicBezTo>
                    <a:pt x="8155" y="1827"/>
                    <a:pt x="6328" y="0"/>
                    <a:pt x="40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6" name="Google Shape;5896;p122"/>
            <p:cNvSpPr/>
            <p:nvPr/>
          </p:nvSpPr>
          <p:spPr>
            <a:xfrm>
              <a:off x="3577575" y="3901325"/>
              <a:ext cx="203900" cy="203900"/>
            </a:xfrm>
            <a:custGeom>
              <a:avLst/>
              <a:gdLst/>
              <a:ahLst/>
              <a:cxnLst/>
              <a:rect l="l" t="t" r="r" b="b"/>
              <a:pathLst>
                <a:path w="8156" h="8156" extrusionOk="0">
                  <a:moveTo>
                    <a:pt x="4078" y="0"/>
                  </a:moveTo>
                  <a:cubicBezTo>
                    <a:pt x="1794" y="0"/>
                    <a:pt x="0" y="1827"/>
                    <a:pt x="0" y="4078"/>
                  </a:cubicBezTo>
                  <a:cubicBezTo>
                    <a:pt x="0" y="6329"/>
                    <a:pt x="1794" y="8155"/>
                    <a:pt x="4078" y="8155"/>
                  </a:cubicBezTo>
                  <a:cubicBezTo>
                    <a:pt x="6329" y="8155"/>
                    <a:pt x="8155" y="6329"/>
                    <a:pt x="8155" y="4078"/>
                  </a:cubicBezTo>
                  <a:cubicBezTo>
                    <a:pt x="8155" y="1827"/>
                    <a:pt x="6329" y="0"/>
                    <a:pt x="40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7" name="Google Shape;5897;p122"/>
            <p:cNvSpPr/>
            <p:nvPr/>
          </p:nvSpPr>
          <p:spPr>
            <a:xfrm>
              <a:off x="2882775" y="1930275"/>
              <a:ext cx="1834875" cy="1834875"/>
            </a:xfrm>
            <a:custGeom>
              <a:avLst/>
              <a:gdLst/>
              <a:ahLst/>
              <a:cxnLst/>
              <a:rect l="l" t="t" r="r" b="b"/>
              <a:pathLst>
                <a:path w="73395" h="73395" extrusionOk="0">
                  <a:moveTo>
                    <a:pt x="36698" y="0"/>
                  </a:moveTo>
                  <a:cubicBezTo>
                    <a:pt x="16441" y="0"/>
                    <a:pt x="0" y="16441"/>
                    <a:pt x="0" y="36698"/>
                  </a:cubicBezTo>
                  <a:cubicBezTo>
                    <a:pt x="0" y="56955"/>
                    <a:pt x="16441" y="73395"/>
                    <a:pt x="36698" y="73395"/>
                  </a:cubicBezTo>
                  <a:cubicBezTo>
                    <a:pt x="56955" y="73395"/>
                    <a:pt x="73395" y="56955"/>
                    <a:pt x="73395" y="36698"/>
                  </a:cubicBezTo>
                  <a:cubicBezTo>
                    <a:pt x="73395" y="16441"/>
                    <a:pt x="56955" y="0"/>
                    <a:pt x="36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8" name="Google Shape;5898;p122"/>
            <p:cNvSpPr/>
            <p:nvPr/>
          </p:nvSpPr>
          <p:spPr>
            <a:xfrm>
              <a:off x="3036075" y="2083575"/>
              <a:ext cx="1529075" cy="1529075"/>
            </a:xfrm>
            <a:custGeom>
              <a:avLst/>
              <a:gdLst/>
              <a:ahLst/>
              <a:cxnLst/>
              <a:rect l="l" t="t" r="r" b="b"/>
              <a:pathLst>
                <a:path w="61163" h="61163" extrusionOk="0">
                  <a:moveTo>
                    <a:pt x="30566" y="1"/>
                  </a:moveTo>
                  <a:cubicBezTo>
                    <a:pt x="13668" y="1"/>
                    <a:pt x="1" y="13668"/>
                    <a:pt x="1" y="30566"/>
                  </a:cubicBezTo>
                  <a:cubicBezTo>
                    <a:pt x="1" y="47463"/>
                    <a:pt x="13668" y="61163"/>
                    <a:pt x="30566" y="61163"/>
                  </a:cubicBezTo>
                  <a:cubicBezTo>
                    <a:pt x="47463" y="61163"/>
                    <a:pt x="61163" y="47463"/>
                    <a:pt x="61163" y="30566"/>
                  </a:cubicBezTo>
                  <a:cubicBezTo>
                    <a:pt x="61163" y="13668"/>
                    <a:pt x="47463" y="1"/>
                    <a:pt x="30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9" name="Google Shape;5899;p122"/>
            <p:cNvSpPr/>
            <p:nvPr/>
          </p:nvSpPr>
          <p:spPr>
            <a:xfrm>
              <a:off x="3290525" y="2338025"/>
              <a:ext cx="1019375" cy="1019375"/>
            </a:xfrm>
            <a:custGeom>
              <a:avLst/>
              <a:gdLst/>
              <a:ahLst/>
              <a:cxnLst/>
              <a:rect l="l" t="t" r="r" b="b"/>
              <a:pathLst>
                <a:path w="40775" h="40775" extrusionOk="0">
                  <a:moveTo>
                    <a:pt x="20388" y="0"/>
                  </a:moveTo>
                  <a:cubicBezTo>
                    <a:pt x="9134" y="0"/>
                    <a:pt x="0" y="9134"/>
                    <a:pt x="0" y="20388"/>
                  </a:cubicBezTo>
                  <a:cubicBezTo>
                    <a:pt x="0" y="31641"/>
                    <a:pt x="9134" y="40775"/>
                    <a:pt x="20388" y="40775"/>
                  </a:cubicBezTo>
                  <a:cubicBezTo>
                    <a:pt x="31641" y="40775"/>
                    <a:pt x="40775" y="31641"/>
                    <a:pt x="40775" y="20388"/>
                  </a:cubicBezTo>
                  <a:cubicBezTo>
                    <a:pt x="40775" y="9134"/>
                    <a:pt x="31641" y="0"/>
                    <a:pt x="20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0" name="Google Shape;5900;p122"/>
            <p:cNvSpPr/>
            <p:nvPr/>
          </p:nvSpPr>
          <p:spPr>
            <a:xfrm>
              <a:off x="3655850" y="2225875"/>
              <a:ext cx="266700" cy="396050"/>
            </a:xfrm>
            <a:custGeom>
              <a:avLst/>
              <a:gdLst/>
              <a:ahLst/>
              <a:cxnLst/>
              <a:rect l="l" t="t" r="r" b="b"/>
              <a:pathLst>
                <a:path w="10668" h="15842" extrusionOk="0">
                  <a:moveTo>
                    <a:pt x="4736" y="0"/>
                  </a:moveTo>
                  <a:cubicBezTo>
                    <a:pt x="4360" y="0"/>
                    <a:pt x="3980" y="159"/>
                    <a:pt x="3720" y="507"/>
                  </a:cubicBezTo>
                  <a:cubicBezTo>
                    <a:pt x="1860" y="2986"/>
                    <a:pt x="1" y="7455"/>
                    <a:pt x="3230" y="13848"/>
                  </a:cubicBezTo>
                  <a:cubicBezTo>
                    <a:pt x="3883" y="15109"/>
                    <a:pt x="5174" y="15842"/>
                    <a:pt x="6501" y="15842"/>
                  </a:cubicBezTo>
                  <a:cubicBezTo>
                    <a:pt x="7096" y="15842"/>
                    <a:pt x="7698" y="15694"/>
                    <a:pt x="8254" y="15381"/>
                  </a:cubicBezTo>
                  <a:cubicBezTo>
                    <a:pt x="10113" y="14305"/>
                    <a:pt x="10668" y="11858"/>
                    <a:pt x="9395" y="10129"/>
                  </a:cubicBezTo>
                  <a:cubicBezTo>
                    <a:pt x="7993" y="8172"/>
                    <a:pt x="6525" y="5236"/>
                    <a:pt x="6036" y="1126"/>
                  </a:cubicBezTo>
                  <a:cubicBezTo>
                    <a:pt x="5955" y="419"/>
                    <a:pt x="5349" y="0"/>
                    <a:pt x="4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1" name="Google Shape;5901;p122"/>
            <p:cNvSpPr/>
            <p:nvPr/>
          </p:nvSpPr>
          <p:spPr>
            <a:xfrm>
              <a:off x="3677875" y="3073500"/>
              <a:ext cx="266700" cy="396075"/>
            </a:xfrm>
            <a:custGeom>
              <a:avLst/>
              <a:gdLst/>
              <a:ahLst/>
              <a:cxnLst/>
              <a:rect l="l" t="t" r="r" b="b"/>
              <a:pathLst>
                <a:path w="10668" h="15843" extrusionOk="0">
                  <a:moveTo>
                    <a:pt x="4168" y="0"/>
                  </a:moveTo>
                  <a:cubicBezTo>
                    <a:pt x="3572" y="0"/>
                    <a:pt x="2970" y="148"/>
                    <a:pt x="2414" y="461"/>
                  </a:cubicBezTo>
                  <a:cubicBezTo>
                    <a:pt x="555" y="1537"/>
                    <a:pt x="1" y="3984"/>
                    <a:pt x="1273" y="5713"/>
                  </a:cubicBezTo>
                  <a:cubicBezTo>
                    <a:pt x="2675" y="7670"/>
                    <a:pt x="4143" y="10606"/>
                    <a:pt x="4633" y="14716"/>
                  </a:cubicBezTo>
                  <a:cubicBezTo>
                    <a:pt x="4713" y="15423"/>
                    <a:pt x="5319" y="15842"/>
                    <a:pt x="5932" y="15842"/>
                  </a:cubicBezTo>
                  <a:cubicBezTo>
                    <a:pt x="6309" y="15842"/>
                    <a:pt x="6688" y="15683"/>
                    <a:pt x="6949" y="15336"/>
                  </a:cubicBezTo>
                  <a:cubicBezTo>
                    <a:pt x="8808" y="12856"/>
                    <a:pt x="10667" y="8388"/>
                    <a:pt x="7438" y="1994"/>
                  </a:cubicBezTo>
                  <a:cubicBezTo>
                    <a:pt x="6785" y="733"/>
                    <a:pt x="5494" y="0"/>
                    <a:pt x="4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2" name="Google Shape;5902;p122"/>
            <p:cNvSpPr/>
            <p:nvPr/>
          </p:nvSpPr>
          <p:spPr>
            <a:xfrm>
              <a:off x="4012225" y="2740125"/>
              <a:ext cx="420000" cy="215325"/>
            </a:xfrm>
            <a:custGeom>
              <a:avLst/>
              <a:gdLst/>
              <a:ahLst/>
              <a:cxnLst/>
              <a:rect l="l" t="t" r="r" b="b"/>
              <a:pathLst>
                <a:path w="16800" h="8613" extrusionOk="0">
                  <a:moveTo>
                    <a:pt x="9224" y="1"/>
                  </a:moveTo>
                  <a:cubicBezTo>
                    <a:pt x="7302" y="1"/>
                    <a:pt x="5074" y="482"/>
                    <a:pt x="2545" y="1759"/>
                  </a:cubicBezTo>
                  <a:cubicBezTo>
                    <a:pt x="718" y="2705"/>
                    <a:pt x="1" y="4989"/>
                    <a:pt x="1012" y="6783"/>
                  </a:cubicBezTo>
                  <a:cubicBezTo>
                    <a:pt x="1693" y="7959"/>
                    <a:pt x="2922" y="8613"/>
                    <a:pt x="4170" y="8613"/>
                  </a:cubicBezTo>
                  <a:cubicBezTo>
                    <a:pt x="4896" y="8613"/>
                    <a:pt x="5628" y="8392"/>
                    <a:pt x="6264" y="7924"/>
                  </a:cubicBezTo>
                  <a:cubicBezTo>
                    <a:pt x="8221" y="6522"/>
                    <a:pt x="11157" y="5054"/>
                    <a:pt x="15267" y="4565"/>
                  </a:cubicBezTo>
                  <a:cubicBezTo>
                    <a:pt x="16409" y="4434"/>
                    <a:pt x="16800" y="2934"/>
                    <a:pt x="15887" y="2249"/>
                  </a:cubicBezTo>
                  <a:cubicBezTo>
                    <a:pt x="14388" y="1125"/>
                    <a:pt x="12162" y="1"/>
                    <a:pt x="9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3" name="Google Shape;5903;p122"/>
            <p:cNvSpPr/>
            <p:nvPr/>
          </p:nvSpPr>
          <p:spPr>
            <a:xfrm>
              <a:off x="3168200" y="2739975"/>
              <a:ext cx="420000" cy="215325"/>
            </a:xfrm>
            <a:custGeom>
              <a:avLst/>
              <a:gdLst/>
              <a:ahLst/>
              <a:cxnLst/>
              <a:rect l="l" t="t" r="r" b="b"/>
              <a:pathLst>
                <a:path w="16800" h="8613" extrusionOk="0">
                  <a:moveTo>
                    <a:pt x="12630" y="0"/>
                  </a:moveTo>
                  <a:cubicBezTo>
                    <a:pt x="11904" y="0"/>
                    <a:pt x="11172" y="221"/>
                    <a:pt x="10536" y="689"/>
                  </a:cubicBezTo>
                  <a:cubicBezTo>
                    <a:pt x="8579" y="2091"/>
                    <a:pt x="5643" y="3559"/>
                    <a:pt x="1533" y="4049"/>
                  </a:cubicBezTo>
                  <a:cubicBezTo>
                    <a:pt x="392" y="4179"/>
                    <a:pt x="0" y="5680"/>
                    <a:pt x="914" y="6365"/>
                  </a:cubicBezTo>
                  <a:cubicBezTo>
                    <a:pt x="2412" y="7489"/>
                    <a:pt x="4638" y="8612"/>
                    <a:pt x="7576" y="8612"/>
                  </a:cubicBezTo>
                  <a:cubicBezTo>
                    <a:pt x="9499" y="8612"/>
                    <a:pt x="11726" y="8131"/>
                    <a:pt x="14255" y="6854"/>
                  </a:cubicBezTo>
                  <a:cubicBezTo>
                    <a:pt x="16082" y="5908"/>
                    <a:pt x="16799" y="3625"/>
                    <a:pt x="15788" y="1830"/>
                  </a:cubicBezTo>
                  <a:cubicBezTo>
                    <a:pt x="15107" y="654"/>
                    <a:pt x="13878" y="0"/>
                    <a:pt x="1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4" name="Google Shape;5904;p122"/>
            <p:cNvSpPr/>
            <p:nvPr/>
          </p:nvSpPr>
          <p:spPr>
            <a:xfrm>
              <a:off x="3933950" y="2380075"/>
              <a:ext cx="308025" cy="346350"/>
            </a:xfrm>
            <a:custGeom>
              <a:avLst/>
              <a:gdLst/>
              <a:ahLst/>
              <a:cxnLst/>
              <a:rect l="l" t="t" r="r" b="b"/>
              <a:pathLst>
                <a:path w="12321" h="13854" extrusionOk="0">
                  <a:moveTo>
                    <a:pt x="10601" y="1"/>
                  </a:moveTo>
                  <a:cubicBezTo>
                    <a:pt x="10537" y="1"/>
                    <a:pt x="10472" y="5"/>
                    <a:pt x="10406" y="14"/>
                  </a:cubicBezTo>
                  <a:cubicBezTo>
                    <a:pt x="7372" y="471"/>
                    <a:pt x="2871" y="2298"/>
                    <a:pt x="653" y="9115"/>
                  </a:cubicBezTo>
                  <a:cubicBezTo>
                    <a:pt x="0" y="11073"/>
                    <a:pt x="1142" y="13193"/>
                    <a:pt x="3132" y="13715"/>
                  </a:cubicBezTo>
                  <a:cubicBezTo>
                    <a:pt x="3461" y="13809"/>
                    <a:pt x="3792" y="13853"/>
                    <a:pt x="4116" y="13853"/>
                  </a:cubicBezTo>
                  <a:cubicBezTo>
                    <a:pt x="5820" y="13853"/>
                    <a:pt x="7359" y="12625"/>
                    <a:pt x="7633" y="10844"/>
                  </a:cubicBezTo>
                  <a:cubicBezTo>
                    <a:pt x="8025" y="8463"/>
                    <a:pt x="9069" y="5331"/>
                    <a:pt x="11613" y="2102"/>
                  </a:cubicBezTo>
                  <a:cubicBezTo>
                    <a:pt x="12321" y="1240"/>
                    <a:pt x="11664" y="1"/>
                    <a:pt x="10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5" name="Google Shape;5905;p122"/>
            <p:cNvSpPr/>
            <p:nvPr/>
          </p:nvSpPr>
          <p:spPr>
            <a:xfrm>
              <a:off x="3358450" y="2969000"/>
              <a:ext cx="308025" cy="346350"/>
            </a:xfrm>
            <a:custGeom>
              <a:avLst/>
              <a:gdLst/>
              <a:ahLst/>
              <a:cxnLst/>
              <a:rect l="l" t="t" r="r" b="b"/>
              <a:pathLst>
                <a:path w="12321" h="13854" extrusionOk="0">
                  <a:moveTo>
                    <a:pt x="8205" y="1"/>
                  </a:moveTo>
                  <a:cubicBezTo>
                    <a:pt x="6501" y="1"/>
                    <a:pt x="4962" y="1229"/>
                    <a:pt x="4688" y="3010"/>
                  </a:cubicBezTo>
                  <a:cubicBezTo>
                    <a:pt x="4296" y="5391"/>
                    <a:pt x="3253" y="8523"/>
                    <a:pt x="708" y="11752"/>
                  </a:cubicBezTo>
                  <a:cubicBezTo>
                    <a:pt x="0" y="12614"/>
                    <a:pt x="657" y="13853"/>
                    <a:pt x="1720" y="13853"/>
                  </a:cubicBezTo>
                  <a:cubicBezTo>
                    <a:pt x="1784" y="13853"/>
                    <a:pt x="1849" y="13849"/>
                    <a:pt x="1915" y="13840"/>
                  </a:cubicBezTo>
                  <a:cubicBezTo>
                    <a:pt x="4949" y="13383"/>
                    <a:pt x="9450" y="11556"/>
                    <a:pt x="11669" y="4739"/>
                  </a:cubicBezTo>
                  <a:cubicBezTo>
                    <a:pt x="12321" y="2782"/>
                    <a:pt x="11179" y="661"/>
                    <a:pt x="9189" y="139"/>
                  </a:cubicBezTo>
                  <a:cubicBezTo>
                    <a:pt x="8860" y="45"/>
                    <a:pt x="8529" y="1"/>
                    <a:pt x="8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6" name="Google Shape;5906;p122"/>
            <p:cNvSpPr/>
            <p:nvPr/>
          </p:nvSpPr>
          <p:spPr>
            <a:xfrm>
              <a:off x="3910300" y="2993150"/>
              <a:ext cx="360175" cy="286000"/>
            </a:xfrm>
            <a:custGeom>
              <a:avLst/>
              <a:gdLst/>
              <a:ahLst/>
              <a:cxnLst/>
              <a:rect l="l" t="t" r="r" b="b"/>
              <a:pathLst>
                <a:path w="14407" h="11440" extrusionOk="0">
                  <a:moveTo>
                    <a:pt x="4057" y="1"/>
                  </a:moveTo>
                  <a:cubicBezTo>
                    <a:pt x="2476" y="1"/>
                    <a:pt x="1009" y="1055"/>
                    <a:pt x="587" y="2664"/>
                  </a:cubicBezTo>
                  <a:cubicBezTo>
                    <a:pt x="0" y="4719"/>
                    <a:pt x="1338" y="6839"/>
                    <a:pt x="3458" y="7165"/>
                  </a:cubicBezTo>
                  <a:cubicBezTo>
                    <a:pt x="5839" y="7557"/>
                    <a:pt x="8971" y="8601"/>
                    <a:pt x="12200" y="11145"/>
                  </a:cubicBezTo>
                  <a:cubicBezTo>
                    <a:pt x="12449" y="11349"/>
                    <a:pt x="12729" y="11440"/>
                    <a:pt x="13002" y="11440"/>
                  </a:cubicBezTo>
                  <a:cubicBezTo>
                    <a:pt x="13731" y="11440"/>
                    <a:pt x="14406" y="10793"/>
                    <a:pt x="14288" y="9938"/>
                  </a:cubicBezTo>
                  <a:cubicBezTo>
                    <a:pt x="13831" y="6904"/>
                    <a:pt x="12004" y="2403"/>
                    <a:pt x="5187" y="185"/>
                  </a:cubicBezTo>
                  <a:cubicBezTo>
                    <a:pt x="4812" y="60"/>
                    <a:pt x="4431" y="1"/>
                    <a:pt x="4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7" name="Google Shape;5907;p122"/>
            <p:cNvSpPr/>
            <p:nvPr/>
          </p:nvSpPr>
          <p:spPr>
            <a:xfrm>
              <a:off x="3329950" y="2416275"/>
              <a:ext cx="360175" cy="286000"/>
            </a:xfrm>
            <a:custGeom>
              <a:avLst/>
              <a:gdLst/>
              <a:ahLst/>
              <a:cxnLst/>
              <a:rect l="l" t="t" r="r" b="b"/>
              <a:pathLst>
                <a:path w="14407" h="11440" extrusionOk="0">
                  <a:moveTo>
                    <a:pt x="1406" y="0"/>
                  </a:moveTo>
                  <a:cubicBezTo>
                    <a:pt x="677" y="0"/>
                    <a:pt x="1" y="648"/>
                    <a:pt x="119" y="1502"/>
                  </a:cubicBezTo>
                  <a:cubicBezTo>
                    <a:pt x="576" y="4536"/>
                    <a:pt x="2403" y="9037"/>
                    <a:pt x="9220" y="11256"/>
                  </a:cubicBezTo>
                  <a:cubicBezTo>
                    <a:pt x="9595" y="11380"/>
                    <a:pt x="9976" y="11440"/>
                    <a:pt x="10350" y="11440"/>
                  </a:cubicBezTo>
                  <a:cubicBezTo>
                    <a:pt x="11931" y="11440"/>
                    <a:pt x="13398" y="10385"/>
                    <a:pt x="13820" y="8776"/>
                  </a:cubicBezTo>
                  <a:cubicBezTo>
                    <a:pt x="14407" y="6721"/>
                    <a:pt x="13069" y="4601"/>
                    <a:pt x="10949" y="4275"/>
                  </a:cubicBezTo>
                  <a:cubicBezTo>
                    <a:pt x="8568" y="3883"/>
                    <a:pt x="5436" y="2840"/>
                    <a:pt x="2207" y="295"/>
                  </a:cubicBezTo>
                  <a:cubicBezTo>
                    <a:pt x="1958" y="91"/>
                    <a:pt x="1678" y="0"/>
                    <a:pt x="1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8" name="Google Shape;5908;p122"/>
            <p:cNvSpPr/>
            <p:nvPr/>
          </p:nvSpPr>
          <p:spPr>
            <a:xfrm>
              <a:off x="1757700" y="3295650"/>
              <a:ext cx="1704900" cy="2139650"/>
            </a:xfrm>
            <a:custGeom>
              <a:avLst/>
              <a:gdLst/>
              <a:ahLst/>
              <a:cxnLst/>
              <a:rect l="l" t="t" r="r" b="b"/>
              <a:pathLst>
                <a:path w="68196" h="85586" extrusionOk="0">
                  <a:moveTo>
                    <a:pt x="2729" y="1"/>
                  </a:moveTo>
                  <a:cubicBezTo>
                    <a:pt x="1132" y="1"/>
                    <a:pt x="1" y="1990"/>
                    <a:pt x="1227" y="3383"/>
                  </a:cubicBezTo>
                  <a:cubicBezTo>
                    <a:pt x="25986" y="31926"/>
                    <a:pt x="35674" y="62588"/>
                    <a:pt x="39132" y="77430"/>
                  </a:cubicBezTo>
                  <a:cubicBezTo>
                    <a:pt x="48233" y="81475"/>
                    <a:pt x="57986" y="84281"/>
                    <a:pt x="68196" y="85585"/>
                  </a:cubicBezTo>
                  <a:cubicBezTo>
                    <a:pt x="53876" y="28403"/>
                    <a:pt x="19234" y="7102"/>
                    <a:pt x="3576" y="187"/>
                  </a:cubicBezTo>
                  <a:cubicBezTo>
                    <a:pt x="3286" y="58"/>
                    <a:pt x="3001" y="1"/>
                    <a:pt x="27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9" name="Google Shape;5909;p122"/>
            <p:cNvSpPr/>
            <p:nvPr/>
          </p:nvSpPr>
          <p:spPr>
            <a:xfrm>
              <a:off x="4159025" y="3295650"/>
              <a:ext cx="1704075" cy="2137200"/>
            </a:xfrm>
            <a:custGeom>
              <a:avLst/>
              <a:gdLst/>
              <a:ahLst/>
              <a:cxnLst/>
              <a:rect l="l" t="t" r="r" b="b"/>
              <a:pathLst>
                <a:path w="68163" h="85488" extrusionOk="0">
                  <a:moveTo>
                    <a:pt x="65435" y="1"/>
                  </a:moveTo>
                  <a:cubicBezTo>
                    <a:pt x="65163" y="1"/>
                    <a:pt x="64877" y="58"/>
                    <a:pt x="64588" y="187"/>
                  </a:cubicBezTo>
                  <a:cubicBezTo>
                    <a:pt x="48930" y="7102"/>
                    <a:pt x="14353" y="28370"/>
                    <a:pt x="0" y="85488"/>
                  </a:cubicBezTo>
                  <a:cubicBezTo>
                    <a:pt x="10243" y="84085"/>
                    <a:pt x="20029" y="81182"/>
                    <a:pt x="29130" y="77006"/>
                  </a:cubicBezTo>
                  <a:cubicBezTo>
                    <a:pt x="32653" y="62034"/>
                    <a:pt x="42406" y="31665"/>
                    <a:pt x="66936" y="3383"/>
                  </a:cubicBezTo>
                  <a:cubicBezTo>
                    <a:pt x="68163" y="1990"/>
                    <a:pt x="67031" y="1"/>
                    <a:pt x="65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0" name="Google Shape;5910;p122"/>
            <p:cNvSpPr/>
            <p:nvPr/>
          </p:nvSpPr>
          <p:spPr>
            <a:xfrm>
              <a:off x="4431400" y="4253550"/>
              <a:ext cx="1761525" cy="1127100"/>
            </a:xfrm>
            <a:custGeom>
              <a:avLst/>
              <a:gdLst/>
              <a:ahLst/>
              <a:cxnLst/>
              <a:rect l="l" t="t" r="r" b="b"/>
              <a:pathLst>
                <a:path w="70461" h="45084" extrusionOk="0">
                  <a:moveTo>
                    <a:pt x="67598" y="1"/>
                  </a:moveTo>
                  <a:cubicBezTo>
                    <a:pt x="67562" y="1"/>
                    <a:pt x="67527" y="2"/>
                    <a:pt x="67491" y="3"/>
                  </a:cubicBezTo>
                  <a:cubicBezTo>
                    <a:pt x="65762" y="101"/>
                    <a:pt x="64098" y="232"/>
                    <a:pt x="62435" y="427"/>
                  </a:cubicBezTo>
                  <a:cubicBezTo>
                    <a:pt x="24106" y="4700"/>
                    <a:pt x="5154" y="35200"/>
                    <a:pt x="0" y="45084"/>
                  </a:cubicBezTo>
                  <a:cubicBezTo>
                    <a:pt x="16800" y="40909"/>
                    <a:pt x="32000" y="32656"/>
                    <a:pt x="44494" y="21434"/>
                  </a:cubicBezTo>
                  <a:cubicBezTo>
                    <a:pt x="45440" y="20521"/>
                    <a:pt x="46386" y="19640"/>
                    <a:pt x="47364" y="18760"/>
                  </a:cubicBezTo>
                  <a:cubicBezTo>
                    <a:pt x="47364" y="18760"/>
                    <a:pt x="47397" y="18727"/>
                    <a:pt x="47397" y="18727"/>
                  </a:cubicBezTo>
                  <a:cubicBezTo>
                    <a:pt x="54932" y="12007"/>
                    <a:pt x="62957" y="6984"/>
                    <a:pt x="68600" y="3820"/>
                  </a:cubicBezTo>
                  <a:cubicBezTo>
                    <a:pt x="70460" y="2793"/>
                    <a:pt x="69671" y="1"/>
                    <a:pt x="67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1" name="Google Shape;5911;p122"/>
            <p:cNvSpPr/>
            <p:nvPr/>
          </p:nvSpPr>
          <p:spPr>
            <a:xfrm>
              <a:off x="1407500" y="4253550"/>
              <a:ext cx="1761525" cy="1127100"/>
            </a:xfrm>
            <a:custGeom>
              <a:avLst/>
              <a:gdLst/>
              <a:ahLst/>
              <a:cxnLst/>
              <a:rect l="l" t="t" r="r" b="b"/>
              <a:pathLst>
                <a:path w="70461" h="45084" extrusionOk="0">
                  <a:moveTo>
                    <a:pt x="2863" y="1"/>
                  </a:moveTo>
                  <a:cubicBezTo>
                    <a:pt x="790" y="1"/>
                    <a:pt x="1" y="2793"/>
                    <a:pt x="1861" y="3820"/>
                  </a:cubicBezTo>
                  <a:cubicBezTo>
                    <a:pt x="7504" y="6984"/>
                    <a:pt x="15529" y="12007"/>
                    <a:pt x="23064" y="18727"/>
                  </a:cubicBezTo>
                  <a:cubicBezTo>
                    <a:pt x="23064" y="18727"/>
                    <a:pt x="23097" y="18760"/>
                    <a:pt x="23097" y="18760"/>
                  </a:cubicBezTo>
                  <a:cubicBezTo>
                    <a:pt x="24075" y="19640"/>
                    <a:pt x="25021" y="20521"/>
                    <a:pt x="25967" y="21434"/>
                  </a:cubicBezTo>
                  <a:cubicBezTo>
                    <a:pt x="38461" y="32656"/>
                    <a:pt x="53662" y="40909"/>
                    <a:pt x="70461" y="45084"/>
                  </a:cubicBezTo>
                  <a:cubicBezTo>
                    <a:pt x="65307" y="35200"/>
                    <a:pt x="46355" y="4700"/>
                    <a:pt x="8026" y="427"/>
                  </a:cubicBezTo>
                  <a:cubicBezTo>
                    <a:pt x="6363" y="232"/>
                    <a:pt x="4699" y="101"/>
                    <a:pt x="2970" y="3"/>
                  </a:cubicBezTo>
                  <a:cubicBezTo>
                    <a:pt x="2934" y="2"/>
                    <a:pt x="2899" y="1"/>
                    <a:pt x="2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12" name="Google Shape;5912;p122"/>
          <p:cNvGrpSpPr/>
          <p:nvPr/>
        </p:nvGrpSpPr>
        <p:grpSpPr>
          <a:xfrm>
            <a:off x="7144481" y="3413370"/>
            <a:ext cx="520876" cy="520876"/>
            <a:chOff x="1190625" y="238125"/>
            <a:chExt cx="5219200" cy="5219200"/>
          </a:xfrm>
        </p:grpSpPr>
        <p:sp>
          <p:nvSpPr>
            <p:cNvPr id="5913" name="Google Shape;5913;p122"/>
            <p:cNvSpPr/>
            <p:nvPr/>
          </p:nvSpPr>
          <p:spPr>
            <a:xfrm>
              <a:off x="1238725" y="238125"/>
              <a:ext cx="5171100" cy="5219200"/>
            </a:xfrm>
            <a:custGeom>
              <a:avLst/>
              <a:gdLst/>
              <a:ahLst/>
              <a:cxnLst/>
              <a:rect l="l" t="t" r="r" b="b"/>
              <a:pathLst>
                <a:path w="206844" h="208768" extrusionOk="0">
                  <a:moveTo>
                    <a:pt x="102460" y="0"/>
                  </a:moveTo>
                  <a:cubicBezTo>
                    <a:pt x="51638" y="0"/>
                    <a:pt x="9297" y="36306"/>
                    <a:pt x="1" y="84420"/>
                  </a:cubicBezTo>
                  <a:lnTo>
                    <a:pt x="23454" y="172592"/>
                  </a:lnTo>
                  <a:cubicBezTo>
                    <a:pt x="42602" y="194741"/>
                    <a:pt x="70884" y="208767"/>
                    <a:pt x="102460" y="208767"/>
                  </a:cubicBezTo>
                  <a:cubicBezTo>
                    <a:pt x="160099" y="208767"/>
                    <a:pt x="206843" y="162023"/>
                    <a:pt x="206843" y="104384"/>
                  </a:cubicBezTo>
                  <a:cubicBezTo>
                    <a:pt x="206843" y="46744"/>
                    <a:pt x="160099" y="0"/>
                    <a:pt x="102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4" name="Google Shape;5914;p122"/>
            <p:cNvSpPr/>
            <p:nvPr/>
          </p:nvSpPr>
          <p:spPr>
            <a:xfrm>
              <a:off x="1670125" y="871650"/>
              <a:ext cx="1955575" cy="1211950"/>
            </a:xfrm>
            <a:custGeom>
              <a:avLst/>
              <a:gdLst/>
              <a:ahLst/>
              <a:cxnLst/>
              <a:rect l="l" t="t" r="r" b="b"/>
              <a:pathLst>
                <a:path w="78223" h="48478" extrusionOk="0">
                  <a:moveTo>
                    <a:pt x="33948" y="0"/>
                  </a:moveTo>
                  <a:cubicBezTo>
                    <a:pt x="31548" y="0"/>
                    <a:pt x="29215" y="1014"/>
                    <a:pt x="27597" y="2875"/>
                  </a:cubicBezTo>
                  <a:lnTo>
                    <a:pt x="1599" y="32429"/>
                  </a:lnTo>
                  <a:cubicBezTo>
                    <a:pt x="0" y="34255"/>
                    <a:pt x="229" y="37028"/>
                    <a:pt x="2153" y="38529"/>
                  </a:cubicBezTo>
                  <a:lnTo>
                    <a:pt x="14712" y="48478"/>
                  </a:lnTo>
                  <a:lnTo>
                    <a:pt x="78223" y="19674"/>
                  </a:lnTo>
                  <a:cubicBezTo>
                    <a:pt x="78223" y="19674"/>
                    <a:pt x="64979" y="5420"/>
                    <a:pt x="35458" y="135"/>
                  </a:cubicBezTo>
                  <a:cubicBezTo>
                    <a:pt x="34956" y="45"/>
                    <a:pt x="34450" y="0"/>
                    <a:pt x="339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5" name="Google Shape;5915;p122"/>
            <p:cNvSpPr/>
            <p:nvPr/>
          </p:nvSpPr>
          <p:spPr>
            <a:xfrm>
              <a:off x="1830775" y="1201225"/>
              <a:ext cx="1794925" cy="882375"/>
            </a:xfrm>
            <a:custGeom>
              <a:avLst/>
              <a:gdLst/>
              <a:ahLst/>
              <a:cxnLst/>
              <a:rect l="l" t="t" r="r" b="b"/>
              <a:pathLst>
                <a:path w="71797" h="35295" extrusionOk="0">
                  <a:moveTo>
                    <a:pt x="63544" y="0"/>
                  </a:moveTo>
                  <a:cubicBezTo>
                    <a:pt x="45407" y="3458"/>
                    <a:pt x="26618" y="11482"/>
                    <a:pt x="7471" y="24106"/>
                  </a:cubicBezTo>
                  <a:cubicBezTo>
                    <a:pt x="4959" y="25737"/>
                    <a:pt x="2480" y="27303"/>
                    <a:pt x="1" y="28738"/>
                  </a:cubicBezTo>
                  <a:lnTo>
                    <a:pt x="8286" y="35295"/>
                  </a:lnTo>
                  <a:lnTo>
                    <a:pt x="71797" y="6491"/>
                  </a:lnTo>
                  <a:cubicBezTo>
                    <a:pt x="71797" y="6491"/>
                    <a:pt x="69122" y="3653"/>
                    <a:pt x="63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6" name="Google Shape;5916;p122"/>
            <p:cNvSpPr/>
            <p:nvPr/>
          </p:nvSpPr>
          <p:spPr>
            <a:xfrm>
              <a:off x="2400800" y="1077175"/>
              <a:ext cx="1062625" cy="513875"/>
            </a:xfrm>
            <a:custGeom>
              <a:avLst/>
              <a:gdLst/>
              <a:ahLst/>
              <a:cxnLst/>
              <a:rect l="l" t="t" r="r" b="b"/>
              <a:pathLst>
                <a:path w="42505" h="20555" extrusionOk="0">
                  <a:moveTo>
                    <a:pt x="3255" y="0"/>
                  </a:moveTo>
                  <a:cubicBezTo>
                    <a:pt x="1774" y="0"/>
                    <a:pt x="469" y="1106"/>
                    <a:pt x="262" y="2613"/>
                  </a:cubicBezTo>
                  <a:cubicBezTo>
                    <a:pt x="1" y="4277"/>
                    <a:pt x="1143" y="5843"/>
                    <a:pt x="2806" y="6071"/>
                  </a:cubicBezTo>
                  <a:cubicBezTo>
                    <a:pt x="26358" y="9594"/>
                    <a:pt x="36894" y="19576"/>
                    <a:pt x="37024" y="19706"/>
                  </a:cubicBezTo>
                  <a:cubicBezTo>
                    <a:pt x="37612" y="20261"/>
                    <a:pt x="38394" y="20554"/>
                    <a:pt x="39145" y="20554"/>
                  </a:cubicBezTo>
                  <a:cubicBezTo>
                    <a:pt x="39960" y="20554"/>
                    <a:pt x="40743" y="20261"/>
                    <a:pt x="41330" y="19641"/>
                  </a:cubicBezTo>
                  <a:cubicBezTo>
                    <a:pt x="42505" y="18434"/>
                    <a:pt x="42505" y="16509"/>
                    <a:pt x="41298" y="15335"/>
                  </a:cubicBezTo>
                  <a:cubicBezTo>
                    <a:pt x="40841" y="14846"/>
                    <a:pt x="29424" y="3886"/>
                    <a:pt x="3720" y="36"/>
                  </a:cubicBezTo>
                  <a:cubicBezTo>
                    <a:pt x="3563" y="12"/>
                    <a:pt x="3408" y="0"/>
                    <a:pt x="3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7" name="Google Shape;5917;p122"/>
            <p:cNvSpPr/>
            <p:nvPr/>
          </p:nvSpPr>
          <p:spPr>
            <a:xfrm>
              <a:off x="2183875" y="1342200"/>
              <a:ext cx="1063450" cy="513875"/>
            </a:xfrm>
            <a:custGeom>
              <a:avLst/>
              <a:gdLst/>
              <a:ahLst/>
              <a:cxnLst/>
              <a:rect l="l" t="t" r="r" b="b"/>
              <a:pathLst>
                <a:path w="42538" h="20555" extrusionOk="0">
                  <a:moveTo>
                    <a:pt x="3280" y="1"/>
                  </a:moveTo>
                  <a:cubicBezTo>
                    <a:pt x="1780" y="1"/>
                    <a:pt x="498" y="1106"/>
                    <a:pt x="262" y="2614"/>
                  </a:cubicBezTo>
                  <a:cubicBezTo>
                    <a:pt x="1" y="4277"/>
                    <a:pt x="1175" y="5843"/>
                    <a:pt x="2839" y="6072"/>
                  </a:cubicBezTo>
                  <a:cubicBezTo>
                    <a:pt x="26358" y="9595"/>
                    <a:pt x="36894" y="19576"/>
                    <a:pt x="37025" y="19707"/>
                  </a:cubicBezTo>
                  <a:cubicBezTo>
                    <a:pt x="37612" y="20261"/>
                    <a:pt x="38395" y="20555"/>
                    <a:pt x="39177" y="20555"/>
                  </a:cubicBezTo>
                  <a:cubicBezTo>
                    <a:pt x="39960" y="20555"/>
                    <a:pt x="40743" y="20261"/>
                    <a:pt x="41363" y="19641"/>
                  </a:cubicBezTo>
                  <a:cubicBezTo>
                    <a:pt x="42537" y="18435"/>
                    <a:pt x="42505" y="16510"/>
                    <a:pt x="41330" y="15336"/>
                  </a:cubicBezTo>
                  <a:cubicBezTo>
                    <a:pt x="40841" y="14846"/>
                    <a:pt x="29424" y="3886"/>
                    <a:pt x="3752" y="37"/>
                  </a:cubicBezTo>
                  <a:cubicBezTo>
                    <a:pt x="3593" y="12"/>
                    <a:pt x="3435" y="1"/>
                    <a:pt x="3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8" name="Google Shape;5918;p122"/>
            <p:cNvSpPr/>
            <p:nvPr/>
          </p:nvSpPr>
          <p:spPr>
            <a:xfrm>
              <a:off x="1991425" y="1614550"/>
              <a:ext cx="1063450" cy="513900"/>
            </a:xfrm>
            <a:custGeom>
              <a:avLst/>
              <a:gdLst/>
              <a:ahLst/>
              <a:cxnLst/>
              <a:rect l="l" t="t" r="r" b="b"/>
              <a:pathLst>
                <a:path w="42538" h="20556" extrusionOk="0">
                  <a:moveTo>
                    <a:pt x="3245" y="1"/>
                  </a:moveTo>
                  <a:cubicBezTo>
                    <a:pt x="1773" y="1"/>
                    <a:pt x="498" y="1078"/>
                    <a:pt x="262" y="2582"/>
                  </a:cubicBezTo>
                  <a:cubicBezTo>
                    <a:pt x="1" y="4279"/>
                    <a:pt x="1175" y="5812"/>
                    <a:pt x="2839" y="6073"/>
                  </a:cubicBezTo>
                  <a:cubicBezTo>
                    <a:pt x="26325" y="9596"/>
                    <a:pt x="36861" y="19512"/>
                    <a:pt x="37024" y="19675"/>
                  </a:cubicBezTo>
                  <a:cubicBezTo>
                    <a:pt x="37611" y="20262"/>
                    <a:pt x="38394" y="20556"/>
                    <a:pt x="39177" y="20556"/>
                  </a:cubicBezTo>
                  <a:cubicBezTo>
                    <a:pt x="39960" y="20556"/>
                    <a:pt x="40743" y="20230"/>
                    <a:pt x="41330" y="19642"/>
                  </a:cubicBezTo>
                  <a:cubicBezTo>
                    <a:pt x="42537" y="18436"/>
                    <a:pt x="42504" y="16511"/>
                    <a:pt x="41297" y="15304"/>
                  </a:cubicBezTo>
                  <a:cubicBezTo>
                    <a:pt x="40841" y="14847"/>
                    <a:pt x="29424" y="3854"/>
                    <a:pt x="3719" y="38"/>
                  </a:cubicBezTo>
                  <a:cubicBezTo>
                    <a:pt x="3560" y="13"/>
                    <a:pt x="3401" y="1"/>
                    <a:pt x="3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9" name="Google Shape;5919;p122"/>
            <p:cNvSpPr/>
            <p:nvPr/>
          </p:nvSpPr>
          <p:spPr>
            <a:xfrm>
              <a:off x="1215900" y="3212225"/>
              <a:ext cx="1266475" cy="1340700"/>
            </a:xfrm>
            <a:custGeom>
              <a:avLst/>
              <a:gdLst/>
              <a:ahLst/>
              <a:cxnLst/>
              <a:rect l="l" t="t" r="r" b="b"/>
              <a:pathLst>
                <a:path w="50659" h="53628" extrusionOk="0">
                  <a:moveTo>
                    <a:pt x="0" y="1"/>
                  </a:moveTo>
                  <a:lnTo>
                    <a:pt x="0" y="1"/>
                  </a:lnTo>
                  <a:cubicBezTo>
                    <a:pt x="2838" y="20355"/>
                    <a:pt x="11548" y="38818"/>
                    <a:pt x="24367" y="53628"/>
                  </a:cubicBezTo>
                  <a:cubicBezTo>
                    <a:pt x="44200" y="44690"/>
                    <a:pt x="50659" y="27793"/>
                    <a:pt x="50659" y="27793"/>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0" name="Google Shape;5920;p122"/>
            <p:cNvSpPr/>
            <p:nvPr/>
          </p:nvSpPr>
          <p:spPr>
            <a:xfrm>
              <a:off x="1215900" y="3212225"/>
              <a:ext cx="1266475" cy="925625"/>
            </a:xfrm>
            <a:custGeom>
              <a:avLst/>
              <a:gdLst/>
              <a:ahLst/>
              <a:cxnLst/>
              <a:rect l="l" t="t" r="r" b="b"/>
              <a:pathLst>
                <a:path w="50659" h="37025" extrusionOk="0">
                  <a:moveTo>
                    <a:pt x="0" y="1"/>
                  </a:moveTo>
                  <a:lnTo>
                    <a:pt x="0" y="1"/>
                  </a:lnTo>
                  <a:cubicBezTo>
                    <a:pt x="392" y="2643"/>
                    <a:pt x="848" y="5285"/>
                    <a:pt x="1403" y="7862"/>
                  </a:cubicBezTo>
                  <a:cubicBezTo>
                    <a:pt x="7992" y="11776"/>
                    <a:pt x="14744" y="16539"/>
                    <a:pt x="21562" y="22084"/>
                  </a:cubicBezTo>
                  <a:cubicBezTo>
                    <a:pt x="28836" y="27956"/>
                    <a:pt x="36763" y="32979"/>
                    <a:pt x="45211" y="37024"/>
                  </a:cubicBezTo>
                  <a:cubicBezTo>
                    <a:pt x="49126" y="31838"/>
                    <a:pt x="50659" y="27793"/>
                    <a:pt x="50659" y="27793"/>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1" name="Google Shape;5921;p122"/>
            <p:cNvSpPr/>
            <p:nvPr/>
          </p:nvSpPr>
          <p:spPr>
            <a:xfrm>
              <a:off x="1554325" y="3801475"/>
              <a:ext cx="936225" cy="516600"/>
            </a:xfrm>
            <a:custGeom>
              <a:avLst/>
              <a:gdLst/>
              <a:ahLst/>
              <a:cxnLst/>
              <a:rect l="l" t="t" r="r" b="b"/>
              <a:pathLst>
                <a:path w="37449" h="20664" extrusionOk="0">
                  <a:moveTo>
                    <a:pt x="33995" y="0"/>
                  </a:moveTo>
                  <a:cubicBezTo>
                    <a:pt x="33365" y="0"/>
                    <a:pt x="32733" y="196"/>
                    <a:pt x="32196" y="602"/>
                  </a:cubicBezTo>
                  <a:cubicBezTo>
                    <a:pt x="16734" y="12052"/>
                    <a:pt x="4306" y="14498"/>
                    <a:pt x="0" y="15020"/>
                  </a:cubicBezTo>
                  <a:cubicBezTo>
                    <a:pt x="1142" y="16945"/>
                    <a:pt x="2349" y="18836"/>
                    <a:pt x="3589" y="20663"/>
                  </a:cubicBezTo>
                  <a:cubicBezTo>
                    <a:pt x="9982" y="19456"/>
                    <a:pt x="21758" y="15933"/>
                    <a:pt x="35817" y="5528"/>
                  </a:cubicBezTo>
                  <a:cubicBezTo>
                    <a:pt x="37187" y="4516"/>
                    <a:pt x="37448" y="2592"/>
                    <a:pt x="36469" y="1254"/>
                  </a:cubicBezTo>
                  <a:cubicBezTo>
                    <a:pt x="35864" y="435"/>
                    <a:pt x="34932" y="0"/>
                    <a:pt x="33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2" name="Google Shape;5922;p122"/>
            <p:cNvSpPr/>
            <p:nvPr/>
          </p:nvSpPr>
          <p:spPr>
            <a:xfrm>
              <a:off x="1396125" y="3510675"/>
              <a:ext cx="820400" cy="495875"/>
            </a:xfrm>
            <a:custGeom>
              <a:avLst/>
              <a:gdLst/>
              <a:ahLst/>
              <a:cxnLst/>
              <a:rect l="l" t="t" r="r" b="b"/>
              <a:pathLst>
                <a:path w="32816" h="19835" extrusionOk="0">
                  <a:moveTo>
                    <a:pt x="29352" y="1"/>
                  </a:moveTo>
                  <a:cubicBezTo>
                    <a:pt x="28721" y="1"/>
                    <a:pt x="28084" y="194"/>
                    <a:pt x="27531" y="589"/>
                  </a:cubicBezTo>
                  <a:cubicBezTo>
                    <a:pt x="15919" y="9168"/>
                    <a:pt x="6035" y="12691"/>
                    <a:pt x="0" y="14159"/>
                  </a:cubicBezTo>
                  <a:cubicBezTo>
                    <a:pt x="816" y="16083"/>
                    <a:pt x="1696" y="17975"/>
                    <a:pt x="2610" y="19834"/>
                  </a:cubicBezTo>
                  <a:cubicBezTo>
                    <a:pt x="9362" y="18073"/>
                    <a:pt x="19474" y="14159"/>
                    <a:pt x="31185" y="5514"/>
                  </a:cubicBezTo>
                  <a:cubicBezTo>
                    <a:pt x="32522" y="4503"/>
                    <a:pt x="32816" y="2611"/>
                    <a:pt x="31805" y="1241"/>
                  </a:cubicBezTo>
                  <a:cubicBezTo>
                    <a:pt x="31201" y="424"/>
                    <a:pt x="30284" y="1"/>
                    <a:pt x="29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3" name="Google Shape;5923;p122"/>
            <p:cNvSpPr/>
            <p:nvPr/>
          </p:nvSpPr>
          <p:spPr>
            <a:xfrm>
              <a:off x="1285200" y="3219975"/>
              <a:ext cx="722575" cy="473425"/>
            </a:xfrm>
            <a:custGeom>
              <a:avLst/>
              <a:gdLst/>
              <a:ahLst/>
              <a:cxnLst/>
              <a:rect l="l" t="t" r="r" b="b"/>
              <a:pathLst>
                <a:path w="28903" h="18937" extrusionOk="0">
                  <a:moveTo>
                    <a:pt x="25450" y="0"/>
                  </a:moveTo>
                  <a:cubicBezTo>
                    <a:pt x="24815" y="0"/>
                    <a:pt x="24171" y="196"/>
                    <a:pt x="23618" y="604"/>
                  </a:cubicBezTo>
                  <a:cubicBezTo>
                    <a:pt x="14256" y="7519"/>
                    <a:pt x="6003" y="11140"/>
                    <a:pt x="1" y="13065"/>
                  </a:cubicBezTo>
                  <a:cubicBezTo>
                    <a:pt x="555" y="15022"/>
                    <a:pt x="1175" y="16979"/>
                    <a:pt x="1828" y="18936"/>
                  </a:cubicBezTo>
                  <a:cubicBezTo>
                    <a:pt x="8384" y="16849"/>
                    <a:pt x="17257" y="12934"/>
                    <a:pt x="27271" y="5497"/>
                  </a:cubicBezTo>
                  <a:cubicBezTo>
                    <a:pt x="28609" y="4518"/>
                    <a:pt x="28902" y="2594"/>
                    <a:pt x="27891" y="1224"/>
                  </a:cubicBezTo>
                  <a:cubicBezTo>
                    <a:pt x="27307" y="426"/>
                    <a:pt x="26388" y="0"/>
                    <a:pt x="25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4" name="Google Shape;5924;p122"/>
            <p:cNvSpPr/>
            <p:nvPr/>
          </p:nvSpPr>
          <p:spPr>
            <a:xfrm>
              <a:off x="5829150" y="2896400"/>
              <a:ext cx="360475" cy="427575"/>
            </a:xfrm>
            <a:custGeom>
              <a:avLst/>
              <a:gdLst/>
              <a:ahLst/>
              <a:cxnLst/>
              <a:rect l="l" t="t" r="r" b="b"/>
              <a:pathLst>
                <a:path w="14419" h="17103" extrusionOk="0">
                  <a:moveTo>
                    <a:pt x="11776" y="0"/>
                  </a:moveTo>
                  <a:cubicBezTo>
                    <a:pt x="11285" y="0"/>
                    <a:pt x="10793" y="248"/>
                    <a:pt x="10537" y="760"/>
                  </a:cubicBezTo>
                  <a:cubicBezTo>
                    <a:pt x="6557" y="8850"/>
                    <a:pt x="1" y="10579"/>
                    <a:pt x="1" y="10579"/>
                  </a:cubicBezTo>
                  <a:lnTo>
                    <a:pt x="5644" y="17103"/>
                  </a:lnTo>
                  <a:cubicBezTo>
                    <a:pt x="14419" y="11035"/>
                    <a:pt x="14256" y="4609"/>
                    <a:pt x="13114" y="988"/>
                  </a:cubicBezTo>
                  <a:cubicBezTo>
                    <a:pt x="12921" y="338"/>
                    <a:pt x="12349" y="0"/>
                    <a:pt x="1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5" name="Google Shape;5925;p122"/>
            <p:cNvSpPr/>
            <p:nvPr/>
          </p:nvSpPr>
          <p:spPr>
            <a:xfrm>
              <a:off x="1190625" y="1306800"/>
              <a:ext cx="3810825" cy="2979625"/>
            </a:xfrm>
            <a:custGeom>
              <a:avLst/>
              <a:gdLst/>
              <a:ahLst/>
              <a:cxnLst/>
              <a:rect l="l" t="t" r="r" b="b"/>
              <a:pathLst>
                <a:path w="152433" h="119185" extrusionOk="0">
                  <a:moveTo>
                    <a:pt x="108969" y="0"/>
                  </a:moveTo>
                  <a:cubicBezTo>
                    <a:pt x="84885" y="0"/>
                    <a:pt x="60535" y="9140"/>
                    <a:pt x="36436" y="24972"/>
                  </a:cubicBezTo>
                  <a:cubicBezTo>
                    <a:pt x="22475" y="34171"/>
                    <a:pt x="10895" y="39096"/>
                    <a:pt x="1925" y="41673"/>
                  </a:cubicBezTo>
                  <a:cubicBezTo>
                    <a:pt x="652" y="48132"/>
                    <a:pt x="0" y="54819"/>
                    <a:pt x="0" y="61637"/>
                  </a:cubicBezTo>
                  <a:cubicBezTo>
                    <a:pt x="0" y="66595"/>
                    <a:pt x="359" y="71455"/>
                    <a:pt x="1011" y="76218"/>
                  </a:cubicBezTo>
                  <a:cubicBezTo>
                    <a:pt x="8024" y="80067"/>
                    <a:pt x="16604" y="85612"/>
                    <a:pt x="26422" y="93539"/>
                  </a:cubicBezTo>
                  <a:cubicBezTo>
                    <a:pt x="46247" y="109588"/>
                    <a:pt x="71891" y="119184"/>
                    <a:pt x="100153" y="119184"/>
                  </a:cubicBezTo>
                  <a:cubicBezTo>
                    <a:pt x="111929" y="119184"/>
                    <a:pt x="124159" y="117518"/>
                    <a:pt x="136612" y="113959"/>
                  </a:cubicBezTo>
                  <a:cubicBezTo>
                    <a:pt x="140559" y="112850"/>
                    <a:pt x="144310" y="111610"/>
                    <a:pt x="147931" y="110240"/>
                  </a:cubicBezTo>
                  <a:lnTo>
                    <a:pt x="152433" y="10652"/>
                  </a:lnTo>
                  <a:cubicBezTo>
                    <a:pt x="149693" y="9249"/>
                    <a:pt x="146855" y="7977"/>
                    <a:pt x="143951" y="6803"/>
                  </a:cubicBezTo>
                  <a:cubicBezTo>
                    <a:pt x="132394" y="2173"/>
                    <a:pt x="120713" y="0"/>
                    <a:pt x="108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6" name="Google Shape;5926;p122"/>
            <p:cNvSpPr/>
            <p:nvPr/>
          </p:nvSpPr>
          <p:spPr>
            <a:xfrm>
              <a:off x="4190825" y="1573075"/>
              <a:ext cx="2020000" cy="2489750"/>
            </a:xfrm>
            <a:custGeom>
              <a:avLst/>
              <a:gdLst/>
              <a:ahLst/>
              <a:cxnLst/>
              <a:rect l="l" t="t" r="r" b="b"/>
              <a:pathLst>
                <a:path w="80800" h="99590" extrusionOk="0">
                  <a:moveTo>
                    <a:pt x="32425" y="1"/>
                  </a:moveTo>
                  <a:cubicBezTo>
                    <a:pt x="13277" y="9004"/>
                    <a:pt x="0" y="28445"/>
                    <a:pt x="0" y="50986"/>
                  </a:cubicBezTo>
                  <a:cubicBezTo>
                    <a:pt x="0" y="71732"/>
                    <a:pt x="11222" y="89836"/>
                    <a:pt x="27923" y="99589"/>
                  </a:cubicBezTo>
                  <a:cubicBezTo>
                    <a:pt x="56955" y="88759"/>
                    <a:pt x="74700" y="71993"/>
                    <a:pt x="79919" y="66545"/>
                  </a:cubicBezTo>
                  <a:cubicBezTo>
                    <a:pt x="80800" y="65632"/>
                    <a:pt x="80637" y="64164"/>
                    <a:pt x="79593" y="63446"/>
                  </a:cubicBezTo>
                  <a:lnTo>
                    <a:pt x="69024" y="56237"/>
                  </a:lnTo>
                  <a:cubicBezTo>
                    <a:pt x="67882" y="55454"/>
                    <a:pt x="67850" y="53791"/>
                    <a:pt x="68926" y="52943"/>
                  </a:cubicBezTo>
                  <a:lnTo>
                    <a:pt x="79691" y="44494"/>
                  </a:lnTo>
                  <a:cubicBezTo>
                    <a:pt x="80539" y="43809"/>
                    <a:pt x="80735" y="42570"/>
                    <a:pt x="80082" y="41689"/>
                  </a:cubicBezTo>
                  <a:cubicBezTo>
                    <a:pt x="75646" y="35556"/>
                    <a:pt x="58357" y="13277"/>
                    <a:pt x="32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7" name="Google Shape;5927;p122"/>
            <p:cNvSpPr/>
            <p:nvPr/>
          </p:nvSpPr>
          <p:spPr>
            <a:xfrm>
              <a:off x="5038950" y="2400000"/>
              <a:ext cx="611650" cy="611650"/>
            </a:xfrm>
            <a:custGeom>
              <a:avLst/>
              <a:gdLst/>
              <a:ahLst/>
              <a:cxnLst/>
              <a:rect l="l" t="t" r="r" b="b"/>
              <a:pathLst>
                <a:path w="24466" h="24466" extrusionOk="0">
                  <a:moveTo>
                    <a:pt x="12233" y="0"/>
                  </a:moveTo>
                  <a:cubicBezTo>
                    <a:pt x="5480" y="0"/>
                    <a:pt x="0" y="5480"/>
                    <a:pt x="0" y="12233"/>
                  </a:cubicBezTo>
                  <a:cubicBezTo>
                    <a:pt x="0" y="18985"/>
                    <a:pt x="5480" y="24465"/>
                    <a:pt x="12233" y="24465"/>
                  </a:cubicBezTo>
                  <a:cubicBezTo>
                    <a:pt x="18985" y="24465"/>
                    <a:pt x="24465" y="18985"/>
                    <a:pt x="24465" y="12233"/>
                  </a:cubicBezTo>
                  <a:cubicBezTo>
                    <a:pt x="24465" y="5480"/>
                    <a:pt x="18985" y="0"/>
                    <a:pt x="122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8" name="Google Shape;5928;p122"/>
            <p:cNvSpPr/>
            <p:nvPr/>
          </p:nvSpPr>
          <p:spPr>
            <a:xfrm>
              <a:off x="5191450" y="2552500"/>
              <a:ext cx="305825" cy="305825"/>
            </a:xfrm>
            <a:custGeom>
              <a:avLst/>
              <a:gdLst/>
              <a:ahLst/>
              <a:cxnLst/>
              <a:rect l="l" t="t" r="r" b="b"/>
              <a:pathLst>
                <a:path w="12233" h="12233" extrusionOk="0">
                  <a:moveTo>
                    <a:pt x="6133" y="0"/>
                  </a:moveTo>
                  <a:cubicBezTo>
                    <a:pt x="2740" y="0"/>
                    <a:pt x="0" y="2740"/>
                    <a:pt x="0" y="6133"/>
                  </a:cubicBezTo>
                  <a:cubicBezTo>
                    <a:pt x="0" y="9493"/>
                    <a:pt x="2740" y="12233"/>
                    <a:pt x="6133" y="12233"/>
                  </a:cubicBezTo>
                  <a:cubicBezTo>
                    <a:pt x="9492" y="12233"/>
                    <a:pt x="12233" y="9493"/>
                    <a:pt x="12233" y="6133"/>
                  </a:cubicBezTo>
                  <a:cubicBezTo>
                    <a:pt x="12233" y="2740"/>
                    <a:pt x="9492"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9" name="Google Shape;5929;p122"/>
            <p:cNvSpPr/>
            <p:nvPr/>
          </p:nvSpPr>
          <p:spPr>
            <a:xfrm>
              <a:off x="5344750" y="2552500"/>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0" y="6133"/>
                    <a:pt x="6101" y="4763"/>
                    <a:pt x="6101" y="3066"/>
                  </a:cubicBezTo>
                  <a:cubicBezTo>
                    <a:pt x="6101" y="1370"/>
                    <a:pt x="4730"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0" name="Google Shape;5930;p122"/>
            <p:cNvSpPr/>
            <p:nvPr/>
          </p:nvSpPr>
          <p:spPr>
            <a:xfrm>
              <a:off x="3398150" y="2705700"/>
              <a:ext cx="1288525" cy="973925"/>
            </a:xfrm>
            <a:custGeom>
              <a:avLst/>
              <a:gdLst/>
              <a:ahLst/>
              <a:cxnLst/>
              <a:rect l="l" t="t" r="r" b="b"/>
              <a:pathLst>
                <a:path w="51541" h="38957" extrusionOk="0">
                  <a:moveTo>
                    <a:pt x="16624" y="0"/>
                  </a:moveTo>
                  <a:cubicBezTo>
                    <a:pt x="15696" y="0"/>
                    <a:pt x="14756" y="306"/>
                    <a:pt x="13962" y="951"/>
                  </a:cubicBezTo>
                  <a:cubicBezTo>
                    <a:pt x="9591" y="4539"/>
                    <a:pt x="3100" y="11161"/>
                    <a:pt x="849" y="20523"/>
                  </a:cubicBezTo>
                  <a:cubicBezTo>
                    <a:pt x="1" y="24143"/>
                    <a:pt x="1599" y="27927"/>
                    <a:pt x="4796" y="29787"/>
                  </a:cubicBezTo>
                  <a:cubicBezTo>
                    <a:pt x="10976" y="33409"/>
                    <a:pt x="22483" y="38957"/>
                    <a:pt x="35152" y="38957"/>
                  </a:cubicBezTo>
                  <a:cubicBezTo>
                    <a:pt x="39937" y="38957"/>
                    <a:pt x="44887" y="38165"/>
                    <a:pt x="49779" y="36180"/>
                  </a:cubicBezTo>
                  <a:cubicBezTo>
                    <a:pt x="51475" y="35495"/>
                    <a:pt x="51540" y="33081"/>
                    <a:pt x="49877" y="32298"/>
                  </a:cubicBezTo>
                  <a:cubicBezTo>
                    <a:pt x="43157" y="29167"/>
                    <a:pt x="30076" y="21012"/>
                    <a:pt x="20388" y="2288"/>
                  </a:cubicBezTo>
                  <a:cubicBezTo>
                    <a:pt x="19620" y="812"/>
                    <a:pt x="18137" y="0"/>
                    <a:pt x="166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1" name="Google Shape;5931;p122"/>
            <p:cNvSpPr/>
            <p:nvPr/>
          </p:nvSpPr>
          <p:spPr>
            <a:xfrm>
              <a:off x="3540050" y="2934975"/>
              <a:ext cx="839175" cy="617350"/>
            </a:xfrm>
            <a:custGeom>
              <a:avLst/>
              <a:gdLst/>
              <a:ahLst/>
              <a:cxnLst/>
              <a:rect l="l" t="t" r="r" b="b"/>
              <a:pathLst>
                <a:path w="33567" h="24694" extrusionOk="0">
                  <a:moveTo>
                    <a:pt x="10402" y="1"/>
                  </a:moveTo>
                  <a:cubicBezTo>
                    <a:pt x="10045" y="1"/>
                    <a:pt x="9683" y="63"/>
                    <a:pt x="9330" y="196"/>
                  </a:cubicBezTo>
                  <a:cubicBezTo>
                    <a:pt x="7764" y="783"/>
                    <a:pt x="6949" y="2544"/>
                    <a:pt x="7536" y="4143"/>
                  </a:cubicBezTo>
                  <a:cubicBezTo>
                    <a:pt x="7699" y="4534"/>
                    <a:pt x="10439" y="11613"/>
                    <a:pt x="18137" y="17843"/>
                  </a:cubicBezTo>
                  <a:cubicBezTo>
                    <a:pt x="13897" y="17027"/>
                    <a:pt x="9265" y="15299"/>
                    <a:pt x="5448" y="11906"/>
                  </a:cubicBezTo>
                  <a:cubicBezTo>
                    <a:pt x="4875" y="11378"/>
                    <a:pt x="4148" y="11122"/>
                    <a:pt x="3423" y="11122"/>
                  </a:cubicBezTo>
                  <a:cubicBezTo>
                    <a:pt x="2580" y="11122"/>
                    <a:pt x="1739" y="11468"/>
                    <a:pt x="1143" y="12134"/>
                  </a:cubicBezTo>
                  <a:cubicBezTo>
                    <a:pt x="1" y="13407"/>
                    <a:pt x="99" y="15331"/>
                    <a:pt x="1371" y="16440"/>
                  </a:cubicBezTo>
                  <a:cubicBezTo>
                    <a:pt x="9265" y="23519"/>
                    <a:pt x="19703" y="24693"/>
                    <a:pt x="25803" y="24693"/>
                  </a:cubicBezTo>
                  <a:cubicBezTo>
                    <a:pt x="28674" y="24693"/>
                    <a:pt x="30598" y="24432"/>
                    <a:pt x="30827" y="24400"/>
                  </a:cubicBezTo>
                  <a:cubicBezTo>
                    <a:pt x="32197" y="24204"/>
                    <a:pt x="33273" y="23095"/>
                    <a:pt x="33436" y="21725"/>
                  </a:cubicBezTo>
                  <a:cubicBezTo>
                    <a:pt x="33567" y="20322"/>
                    <a:pt x="32784" y="19017"/>
                    <a:pt x="31479" y="18528"/>
                  </a:cubicBezTo>
                  <a:cubicBezTo>
                    <a:pt x="17779" y="13309"/>
                    <a:pt x="13440" y="2446"/>
                    <a:pt x="13277" y="1957"/>
                  </a:cubicBezTo>
                  <a:cubicBezTo>
                    <a:pt x="12797" y="744"/>
                    <a:pt x="11631" y="1"/>
                    <a:pt x="10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2" name="Google Shape;5932;p122"/>
            <p:cNvSpPr/>
            <p:nvPr/>
          </p:nvSpPr>
          <p:spPr>
            <a:xfrm>
              <a:off x="3449550" y="1970150"/>
              <a:ext cx="494200" cy="226800"/>
            </a:xfrm>
            <a:custGeom>
              <a:avLst/>
              <a:gdLst/>
              <a:ahLst/>
              <a:cxnLst/>
              <a:rect l="l" t="t" r="r" b="b"/>
              <a:pathLst>
                <a:path w="19768" h="9072" extrusionOk="0">
                  <a:moveTo>
                    <a:pt x="3436" y="1"/>
                  </a:moveTo>
                  <a:cubicBezTo>
                    <a:pt x="2720" y="1"/>
                    <a:pt x="1997" y="249"/>
                    <a:pt x="1403" y="754"/>
                  </a:cubicBezTo>
                  <a:cubicBezTo>
                    <a:pt x="131" y="1863"/>
                    <a:pt x="0" y="3787"/>
                    <a:pt x="1109" y="5060"/>
                  </a:cubicBezTo>
                  <a:cubicBezTo>
                    <a:pt x="3327" y="7604"/>
                    <a:pt x="6524" y="9072"/>
                    <a:pt x="9884" y="9072"/>
                  </a:cubicBezTo>
                  <a:cubicBezTo>
                    <a:pt x="13244" y="9072"/>
                    <a:pt x="16440" y="7604"/>
                    <a:pt x="18659" y="5060"/>
                  </a:cubicBezTo>
                  <a:cubicBezTo>
                    <a:pt x="19768" y="3787"/>
                    <a:pt x="19637" y="1863"/>
                    <a:pt x="18365" y="754"/>
                  </a:cubicBezTo>
                  <a:cubicBezTo>
                    <a:pt x="17785" y="249"/>
                    <a:pt x="17071" y="1"/>
                    <a:pt x="16359" y="1"/>
                  </a:cubicBezTo>
                  <a:cubicBezTo>
                    <a:pt x="15509" y="1"/>
                    <a:pt x="14663" y="355"/>
                    <a:pt x="14059" y="1047"/>
                  </a:cubicBezTo>
                  <a:cubicBezTo>
                    <a:pt x="12983" y="2254"/>
                    <a:pt x="11482" y="2939"/>
                    <a:pt x="9884" y="2939"/>
                  </a:cubicBezTo>
                  <a:cubicBezTo>
                    <a:pt x="8285" y="2939"/>
                    <a:pt x="6785" y="2254"/>
                    <a:pt x="5741" y="1047"/>
                  </a:cubicBezTo>
                  <a:cubicBezTo>
                    <a:pt x="5137" y="355"/>
                    <a:pt x="4292" y="1"/>
                    <a:pt x="3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3" name="Google Shape;5933;p122"/>
            <p:cNvSpPr/>
            <p:nvPr/>
          </p:nvSpPr>
          <p:spPr>
            <a:xfrm>
              <a:off x="2916200" y="2367300"/>
              <a:ext cx="494225" cy="226800"/>
            </a:xfrm>
            <a:custGeom>
              <a:avLst/>
              <a:gdLst/>
              <a:ahLst/>
              <a:cxnLst/>
              <a:rect l="l" t="t" r="r" b="b"/>
              <a:pathLst>
                <a:path w="19769" h="9072" extrusionOk="0">
                  <a:moveTo>
                    <a:pt x="3409" y="0"/>
                  </a:moveTo>
                  <a:cubicBezTo>
                    <a:pt x="2698" y="0"/>
                    <a:pt x="1983" y="248"/>
                    <a:pt x="1403" y="754"/>
                  </a:cubicBezTo>
                  <a:cubicBezTo>
                    <a:pt x="131" y="1863"/>
                    <a:pt x="1" y="3787"/>
                    <a:pt x="1110" y="5060"/>
                  </a:cubicBezTo>
                  <a:cubicBezTo>
                    <a:pt x="3328" y="7604"/>
                    <a:pt x="6525" y="9072"/>
                    <a:pt x="9884" y="9072"/>
                  </a:cubicBezTo>
                  <a:cubicBezTo>
                    <a:pt x="13244" y="9072"/>
                    <a:pt x="16441" y="7604"/>
                    <a:pt x="18659" y="5060"/>
                  </a:cubicBezTo>
                  <a:cubicBezTo>
                    <a:pt x="19768" y="3787"/>
                    <a:pt x="19638" y="1863"/>
                    <a:pt x="18333" y="754"/>
                  </a:cubicBezTo>
                  <a:cubicBezTo>
                    <a:pt x="17753" y="248"/>
                    <a:pt x="17039" y="0"/>
                    <a:pt x="16327" y="0"/>
                  </a:cubicBezTo>
                  <a:cubicBezTo>
                    <a:pt x="15477" y="0"/>
                    <a:pt x="14631" y="355"/>
                    <a:pt x="14027" y="1047"/>
                  </a:cubicBezTo>
                  <a:cubicBezTo>
                    <a:pt x="12983" y="2254"/>
                    <a:pt x="11483" y="2939"/>
                    <a:pt x="9884" y="2939"/>
                  </a:cubicBezTo>
                  <a:cubicBezTo>
                    <a:pt x="8286" y="2939"/>
                    <a:pt x="6753" y="2254"/>
                    <a:pt x="5709" y="1047"/>
                  </a:cubicBezTo>
                  <a:cubicBezTo>
                    <a:pt x="5105" y="355"/>
                    <a:pt x="4260" y="0"/>
                    <a:pt x="34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4" name="Google Shape;5934;p122"/>
            <p:cNvSpPr/>
            <p:nvPr/>
          </p:nvSpPr>
          <p:spPr>
            <a:xfrm>
              <a:off x="2522325" y="1858425"/>
              <a:ext cx="494200" cy="226800"/>
            </a:xfrm>
            <a:custGeom>
              <a:avLst/>
              <a:gdLst/>
              <a:ahLst/>
              <a:cxnLst/>
              <a:rect l="l" t="t" r="r" b="b"/>
              <a:pathLst>
                <a:path w="19768" h="9072" extrusionOk="0">
                  <a:moveTo>
                    <a:pt x="3423" y="1"/>
                  </a:moveTo>
                  <a:cubicBezTo>
                    <a:pt x="2704" y="1"/>
                    <a:pt x="1982" y="249"/>
                    <a:pt x="1403" y="754"/>
                  </a:cubicBezTo>
                  <a:cubicBezTo>
                    <a:pt x="131" y="1863"/>
                    <a:pt x="0" y="3788"/>
                    <a:pt x="1109" y="5060"/>
                  </a:cubicBezTo>
                  <a:cubicBezTo>
                    <a:pt x="3327" y="7604"/>
                    <a:pt x="6524" y="9072"/>
                    <a:pt x="9884" y="9072"/>
                  </a:cubicBezTo>
                  <a:cubicBezTo>
                    <a:pt x="13244" y="9072"/>
                    <a:pt x="16441" y="7604"/>
                    <a:pt x="18659" y="5060"/>
                  </a:cubicBezTo>
                  <a:cubicBezTo>
                    <a:pt x="19768" y="3788"/>
                    <a:pt x="19637" y="1863"/>
                    <a:pt x="18365" y="754"/>
                  </a:cubicBezTo>
                  <a:cubicBezTo>
                    <a:pt x="17786" y="249"/>
                    <a:pt x="17071" y="1"/>
                    <a:pt x="16359" y="1"/>
                  </a:cubicBezTo>
                  <a:cubicBezTo>
                    <a:pt x="15509" y="1"/>
                    <a:pt x="14663" y="355"/>
                    <a:pt x="14059" y="1048"/>
                  </a:cubicBezTo>
                  <a:cubicBezTo>
                    <a:pt x="12983" y="2254"/>
                    <a:pt x="11482" y="2939"/>
                    <a:pt x="9884" y="2939"/>
                  </a:cubicBezTo>
                  <a:cubicBezTo>
                    <a:pt x="8286" y="2939"/>
                    <a:pt x="6785" y="2254"/>
                    <a:pt x="5741" y="1048"/>
                  </a:cubicBezTo>
                  <a:cubicBezTo>
                    <a:pt x="5138" y="355"/>
                    <a:pt x="4282" y="1"/>
                    <a:pt x="3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5" name="Google Shape;5935;p122"/>
            <p:cNvSpPr/>
            <p:nvPr/>
          </p:nvSpPr>
          <p:spPr>
            <a:xfrm>
              <a:off x="1502125" y="2783200"/>
              <a:ext cx="494225" cy="226800"/>
            </a:xfrm>
            <a:custGeom>
              <a:avLst/>
              <a:gdLst/>
              <a:ahLst/>
              <a:cxnLst/>
              <a:rect l="l" t="t" r="r" b="b"/>
              <a:pathLst>
                <a:path w="19769" h="9072" extrusionOk="0">
                  <a:moveTo>
                    <a:pt x="3424" y="1"/>
                  </a:moveTo>
                  <a:cubicBezTo>
                    <a:pt x="2705" y="1"/>
                    <a:pt x="1983" y="249"/>
                    <a:pt x="1403" y="754"/>
                  </a:cubicBezTo>
                  <a:cubicBezTo>
                    <a:pt x="131" y="1863"/>
                    <a:pt x="1" y="3788"/>
                    <a:pt x="1110" y="5060"/>
                  </a:cubicBezTo>
                  <a:cubicBezTo>
                    <a:pt x="3328" y="7604"/>
                    <a:pt x="6525" y="9072"/>
                    <a:pt x="9885" y="9072"/>
                  </a:cubicBezTo>
                  <a:cubicBezTo>
                    <a:pt x="13244" y="9072"/>
                    <a:pt x="16441" y="7604"/>
                    <a:pt x="18659" y="5060"/>
                  </a:cubicBezTo>
                  <a:cubicBezTo>
                    <a:pt x="19768" y="3788"/>
                    <a:pt x="19638" y="1863"/>
                    <a:pt x="18366" y="754"/>
                  </a:cubicBezTo>
                  <a:cubicBezTo>
                    <a:pt x="17786" y="249"/>
                    <a:pt x="17071" y="1"/>
                    <a:pt x="16360" y="1"/>
                  </a:cubicBezTo>
                  <a:cubicBezTo>
                    <a:pt x="15509" y="1"/>
                    <a:pt x="14664" y="355"/>
                    <a:pt x="14060" y="1047"/>
                  </a:cubicBezTo>
                  <a:cubicBezTo>
                    <a:pt x="12983" y="2254"/>
                    <a:pt x="11483" y="2939"/>
                    <a:pt x="9885" y="2939"/>
                  </a:cubicBezTo>
                  <a:cubicBezTo>
                    <a:pt x="8286" y="2939"/>
                    <a:pt x="6786" y="2254"/>
                    <a:pt x="5742" y="1047"/>
                  </a:cubicBezTo>
                  <a:cubicBezTo>
                    <a:pt x="5138" y="355"/>
                    <a:pt x="4283" y="1"/>
                    <a:pt x="3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6" name="Google Shape;5936;p122"/>
            <p:cNvSpPr/>
            <p:nvPr/>
          </p:nvSpPr>
          <p:spPr>
            <a:xfrm>
              <a:off x="2467675" y="2971575"/>
              <a:ext cx="494225" cy="226825"/>
            </a:xfrm>
            <a:custGeom>
              <a:avLst/>
              <a:gdLst/>
              <a:ahLst/>
              <a:cxnLst/>
              <a:rect l="l" t="t" r="r" b="b"/>
              <a:pathLst>
                <a:path w="19769" h="9073" extrusionOk="0">
                  <a:moveTo>
                    <a:pt x="3409" y="1"/>
                  </a:moveTo>
                  <a:cubicBezTo>
                    <a:pt x="2698" y="1"/>
                    <a:pt x="1983" y="249"/>
                    <a:pt x="1403" y="754"/>
                  </a:cubicBezTo>
                  <a:cubicBezTo>
                    <a:pt x="131" y="1863"/>
                    <a:pt x="1" y="3788"/>
                    <a:pt x="1110" y="5060"/>
                  </a:cubicBezTo>
                  <a:cubicBezTo>
                    <a:pt x="3328" y="7604"/>
                    <a:pt x="6525" y="9072"/>
                    <a:pt x="9885" y="9072"/>
                  </a:cubicBezTo>
                  <a:cubicBezTo>
                    <a:pt x="13244" y="9072"/>
                    <a:pt x="16441" y="7604"/>
                    <a:pt x="18659" y="5060"/>
                  </a:cubicBezTo>
                  <a:cubicBezTo>
                    <a:pt x="19768" y="3788"/>
                    <a:pt x="19605" y="1863"/>
                    <a:pt x="18333" y="754"/>
                  </a:cubicBezTo>
                  <a:cubicBezTo>
                    <a:pt x="17754" y="249"/>
                    <a:pt x="17039" y="1"/>
                    <a:pt x="16327" y="1"/>
                  </a:cubicBezTo>
                  <a:cubicBezTo>
                    <a:pt x="15477" y="1"/>
                    <a:pt x="14631" y="355"/>
                    <a:pt x="14027" y="1048"/>
                  </a:cubicBezTo>
                  <a:cubicBezTo>
                    <a:pt x="12983" y="2255"/>
                    <a:pt x="11483" y="2940"/>
                    <a:pt x="9885" y="2940"/>
                  </a:cubicBezTo>
                  <a:cubicBezTo>
                    <a:pt x="8286" y="2940"/>
                    <a:pt x="6753" y="2255"/>
                    <a:pt x="5709" y="1048"/>
                  </a:cubicBezTo>
                  <a:cubicBezTo>
                    <a:pt x="5105" y="355"/>
                    <a:pt x="4260"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7" name="Google Shape;5937;p122"/>
            <p:cNvSpPr/>
            <p:nvPr/>
          </p:nvSpPr>
          <p:spPr>
            <a:xfrm>
              <a:off x="3301925" y="3756900"/>
              <a:ext cx="494225" cy="226825"/>
            </a:xfrm>
            <a:custGeom>
              <a:avLst/>
              <a:gdLst/>
              <a:ahLst/>
              <a:cxnLst/>
              <a:rect l="l" t="t" r="r" b="b"/>
              <a:pathLst>
                <a:path w="19769" h="9073" extrusionOk="0">
                  <a:moveTo>
                    <a:pt x="3410" y="1"/>
                  </a:moveTo>
                  <a:cubicBezTo>
                    <a:pt x="2698" y="1"/>
                    <a:pt x="1983" y="249"/>
                    <a:pt x="1403" y="754"/>
                  </a:cubicBezTo>
                  <a:cubicBezTo>
                    <a:pt x="131" y="1863"/>
                    <a:pt x="1" y="3820"/>
                    <a:pt x="1110" y="5092"/>
                  </a:cubicBezTo>
                  <a:cubicBezTo>
                    <a:pt x="3328" y="7604"/>
                    <a:pt x="6525" y="9072"/>
                    <a:pt x="9885" y="9072"/>
                  </a:cubicBezTo>
                  <a:cubicBezTo>
                    <a:pt x="13244" y="9072"/>
                    <a:pt x="16441" y="7604"/>
                    <a:pt x="18659" y="5092"/>
                  </a:cubicBezTo>
                  <a:cubicBezTo>
                    <a:pt x="19768" y="3820"/>
                    <a:pt x="19638" y="1863"/>
                    <a:pt x="18366" y="754"/>
                  </a:cubicBezTo>
                  <a:cubicBezTo>
                    <a:pt x="17771" y="249"/>
                    <a:pt x="17048" y="1"/>
                    <a:pt x="16332" y="1"/>
                  </a:cubicBezTo>
                  <a:cubicBezTo>
                    <a:pt x="15477" y="1"/>
                    <a:pt x="14631" y="355"/>
                    <a:pt x="14027" y="1048"/>
                  </a:cubicBezTo>
                  <a:cubicBezTo>
                    <a:pt x="12984" y="2254"/>
                    <a:pt x="11483" y="2972"/>
                    <a:pt x="9885" y="2972"/>
                  </a:cubicBezTo>
                  <a:cubicBezTo>
                    <a:pt x="8286" y="2972"/>
                    <a:pt x="6786" y="2254"/>
                    <a:pt x="5709" y="1048"/>
                  </a:cubicBezTo>
                  <a:cubicBezTo>
                    <a:pt x="5105" y="355"/>
                    <a:pt x="4260" y="1"/>
                    <a:pt x="34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8" name="Google Shape;5938;p122"/>
            <p:cNvSpPr/>
            <p:nvPr/>
          </p:nvSpPr>
          <p:spPr>
            <a:xfrm>
              <a:off x="2073800" y="3341350"/>
              <a:ext cx="494200" cy="226450"/>
            </a:xfrm>
            <a:custGeom>
              <a:avLst/>
              <a:gdLst/>
              <a:ahLst/>
              <a:cxnLst/>
              <a:rect l="l" t="t" r="r" b="b"/>
              <a:pathLst>
                <a:path w="19768" h="9058" extrusionOk="0">
                  <a:moveTo>
                    <a:pt x="3391" y="1"/>
                  </a:moveTo>
                  <a:cubicBezTo>
                    <a:pt x="2683" y="1"/>
                    <a:pt x="1974" y="242"/>
                    <a:pt x="1403" y="740"/>
                  </a:cubicBezTo>
                  <a:cubicBezTo>
                    <a:pt x="131" y="1882"/>
                    <a:pt x="0" y="3806"/>
                    <a:pt x="1109" y="5078"/>
                  </a:cubicBezTo>
                  <a:cubicBezTo>
                    <a:pt x="3328" y="7623"/>
                    <a:pt x="6524" y="9058"/>
                    <a:pt x="9884" y="9058"/>
                  </a:cubicBezTo>
                  <a:cubicBezTo>
                    <a:pt x="13244" y="9058"/>
                    <a:pt x="16441" y="7623"/>
                    <a:pt x="18659" y="5078"/>
                  </a:cubicBezTo>
                  <a:cubicBezTo>
                    <a:pt x="19768" y="3806"/>
                    <a:pt x="19637" y="1882"/>
                    <a:pt x="18365" y="740"/>
                  </a:cubicBezTo>
                  <a:cubicBezTo>
                    <a:pt x="17794" y="242"/>
                    <a:pt x="17092" y="1"/>
                    <a:pt x="16391" y="1"/>
                  </a:cubicBezTo>
                  <a:cubicBezTo>
                    <a:pt x="15530" y="1"/>
                    <a:pt x="14671" y="365"/>
                    <a:pt x="14059" y="1066"/>
                  </a:cubicBezTo>
                  <a:cubicBezTo>
                    <a:pt x="12983" y="2240"/>
                    <a:pt x="11483" y="2958"/>
                    <a:pt x="9884" y="2958"/>
                  </a:cubicBezTo>
                  <a:cubicBezTo>
                    <a:pt x="8286" y="2958"/>
                    <a:pt x="6785" y="2240"/>
                    <a:pt x="5741" y="1066"/>
                  </a:cubicBezTo>
                  <a:cubicBezTo>
                    <a:pt x="5130" y="365"/>
                    <a:pt x="4261" y="1"/>
                    <a:pt x="3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39" name="Google Shape;5939;p122"/>
          <p:cNvGrpSpPr/>
          <p:nvPr/>
        </p:nvGrpSpPr>
        <p:grpSpPr>
          <a:xfrm>
            <a:off x="6318054" y="3413417"/>
            <a:ext cx="520876" cy="520876"/>
            <a:chOff x="1190625" y="238125"/>
            <a:chExt cx="5219200" cy="5219200"/>
          </a:xfrm>
        </p:grpSpPr>
        <p:sp>
          <p:nvSpPr>
            <p:cNvPr id="5940" name="Google Shape;5940;p122"/>
            <p:cNvSpPr/>
            <p:nvPr/>
          </p:nvSpPr>
          <p:spPr>
            <a:xfrm>
              <a:off x="1191425" y="238125"/>
              <a:ext cx="5218400" cy="5219200"/>
            </a:xfrm>
            <a:custGeom>
              <a:avLst/>
              <a:gdLst/>
              <a:ahLst/>
              <a:cxnLst/>
              <a:rect l="l" t="t" r="r" b="b"/>
              <a:pathLst>
                <a:path w="208736" h="208768" extrusionOk="0">
                  <a:moveTo>
                    <a:pt x="104352" y="0"/>
                  </a:moveTo>
                  <a:cubicBezTo>
                    <a:pt x="47299" y="0"/>
                    <a:pt x="979" y="45766"/>
                    <a:pt x="1" y="102557"/>
                  </a:cubicBezTo>
                  <a:lnTo>
                    <a:pt x="85465" y="207071"/>
                  </a:lnTo>
                  <a:cubicBezTo>
                    <a:pt x="91597" y="208180"/>
                    <a:pt x="97893" y="208767"/>
                    <a:pt x="104352" y="208767"/>
                  </a:cubicBezTo>
                  <a:cubicBezTo>
                    <a:pt x="161991" y="208767"/>
                    <a:pt x="208735" y="162023"/>
                    <a:pt x="208735" y="104384"/>
                  </a:cubicBezTo>
                  <a:cubicBezTo>
                    <a:pt x="208735" y="46744"/>
                    <a:pt x="161991" y="0"/>
                    <a:pt x="10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1" name="Google Shape;5941;p122"/>
            <p:cNvSpPr/>
            <p:nvPr/>
          </p:nvSpPr>
          <p:spPr>
            <a:xfrm>
              <a:off x="2399175" y="881750"/>
              <a:ext cx="1452425" cy="387875"/>
            </a:xfrm>
            <a:custGeom>
              <a:avLst/>
              <a:gdLst/>
              <a:ahLst/>
              <a:cxnLst/>
              <a:rect l="l" t="t" r="r" b="b"/>
              <a:pathLst>
                <a:path w="58097" h="15515" extrusionOk="0">
                  <a:moveTo>
                    <a:pt x="1901" y="0"/>
                  </a:moveTo>
                  <a:cubicBezTo>
                    <a:pt x="1392" y="0"/>
                    <a:pt x="899" y="233"/>
                    <a:pt x="588" y="677"/>
                  </a:cubicBezTo>
                  <a:cubicBezTo>
                    <a:pt x="1" y="1395"/>
                    <a:pt x="164" y="2471"/>
                    <a:pt x="914" y="3026"/>
                  </a:cubicBezTo>
                  <a:cubicBezTo>
                    <a:pt x="4861" y="6027"/>
                    <a:pt x="17159" y="14475"/>
                    <a:pt x="31381" y="15356"/>
                  </a:cubicBezTo>
                  <a:cubicBezTo>
                    <a:pt x="33083" y="15465"/>
                    <a:pt x="34709" y="15514"/>
                    <a:pt x="36256" y="15514"/>
                  </a:cubicBezTo>
                  <a:cubicBezTo>
                    <a:pt x="50458" y="15514"/>
                    <a:pt x="58097" y="11376"/>
                    <a:pt x="58097" y="11376"/>
                  </a:cubicBezTo>
                  <a:lnTo>
                    <a:pt x="53791" y="3613"/>
                  </a:lnTo>
                  <a:cubicBezTo>
                    <a:pt x="53791" y="3613"/>
                    <a:pt x="41724" y="8530"/>
                    <a:pt x="31197" y="8530"/>
                  </a:cubicBezTo>
                  <a:cubicBezTo>
                    <a:pt x="30777" y="8530"/>
                    <a:pt x="30360" y="8522"/>
                    <a:pt x="29946" y="8506"/>
                  </a:cubicBezTo>
                  <a:cubicBezTo>
                    <a:pt x="20845" y="8147"/>
                    <a:pt x="6786" y="2047"/>
                    <a:pt x="2610" y="155"/>
                  </a:cubicBezTo>
                  <a:cubicBezTo>
                    <a:pt x="2381" y="51"/>
                    <a:pt x="2139"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2" name="Google Shape;5942;p122"/>
            <p:cNvSpPr/>
            <p:nvPr/>
          </p:nvSpPr>
          <p:spPr>
            <a:xfrm>
              <a:off x="2147200" y="518325"/>
              <a:ext cx="1747625" cy="544500"/>
            </a:xfrm>
            <a:custGeom>
              <a:avLst/>
              <a:gdLst/>
              <a:ahLst/>
              <a:cxnLst/>
              <a:rect l="l" t="t" r="r" b="b"/>
              <a:pathLst>
                <a:path w="69905" h="21780" extrusionOk="0">
                  <a:moveTo>
                    <a:pt x="1109" y="0"/>
                  </a:moveTo>
                  <a:cubicBezTo>
                    <a:pt x="824" y="0"/>
                    <a:pt x="544" y="117"/>
                    <a:pt x="359" y="339"/>
                  </a:cubicBezTo>
                  <a:cubicBezTo>
                    <a:pt x="0" y="731"/>
                    <a:pt x="33" y="1318"/>
                    <a:pt x="392" y="1677"/>
                  </a:cubicBezTo>
                  <a:cubicBezTo>
                    <a:pt x="3001" y="4319"/>
                    <a:pt x="13439" y="14040"/>
                    <a:pt x="29423" y="18150"/>
                  </a:cubicBezTo>
                  <a:cubicBezTo>
                    <a:pt x="41338" y="21228"/>
                    <a:pt x="54637" y="21779"/>
                    <a:pt x="62633" y="21779"/>
                  </a:cubicBezTo>
                  <a:cubicBezTo>
                    <a:pt x="67094" y="21779"/>
                    <a:pt x="69904" y="21608"/>
                    <a:pt x="69904" y="21608"/>
                  </a:cubicBezTo>
                  <a:lnTo>
                    <a:pt x="64490" y="13550"/>
                  </a:lnTo>
                  <a:cubicBezTo>
                    <a:pt x="64490" y="13550"/>
                    <a:pt x="60210" y="14108"/>
                    <a:pt x="53399" y="14108"/>
                  </a:cubicBezTo>
                  <a:cubicBezTo>
                    <a:pt x="47130" y="14108"/>
                    <a:pt x="38715" y="13635"/>
                    <a:pt x="29521" y="11822"/>
                  </a:cubicBezTo>
                  <a:cubicBezTo>
                    <a:pt x="13472" y="8657"/>
                    <a:pt x="4273" y="2199"/>
                    <a:pt x="1729" y="209"/>
                  </a:cubicBezTo>
                  <a:cubicBezTo>
                    <a:pt x="1546" y="68"/>
                    <a:pt x="1326"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3" name="Google Shape;5943;p122"/>
            <p:cNvSpPr/>
            <p:nvPr/>
          </p:nvSpPr>
          <p:spPr>
            <a:xfrm>
              <a:off x="2240150" y="238125"/>
              <a:ext cx="1967825" cy="671575"/>
            </a:xfrm>
            <a:custGeom>
              <a:avLst/>
              <a:gdLst/>
              <a:ahLst/>
              <a:cxnLst/>
              <a:rect l="l" t="t" r="r" b="b"/>
              <a:pathLst>
                <a:path w="78713" h="26863" extrusionOk="0">
                  <a:moveTo>
                    <a:pt x="1893" y="0"/>
                  </a:moveTo>
                  <a:cubicBezTo>
                    <a:pt x="686" y="0"/>
                    <a:pt x="1" y="1370"/>
                    <a:pt x="718" y="2349"/>
                  </a:cubicBezTo>
                  <a:cubicBezTo>
                    <a:pt x="4111" y="6981"/>
                    <a:pt x="13864" y="17452"/>
                    <a:pt x="35948" y="23486"/>
                  </a:cubicBezTo>
                  <a:cubicBezTo>
                    <a:pt x="45113" y="26002"/>
                    <a:pt x="52757" y="26862"/>
                    <a:pt x="58925" y="26862"/>
                  </a:cubicBezTo>
                  <a:cubicBezTo>
                    <a:pt x="72273" y="26862"/>
                    <a:pt x="78713" y="22834"/>
                    <a:pt x="78713" y="22834"/>
                  </a:cubicBezTo>
                  <a:lnTo>
                    <a:pt x="78713" y="12722"/>
                  </a:lnTo>
                  <a:cubicBezTo>
                    <a:pt x="78713" y="12722"/>
                    <a:pt x="69677" y="12657"/>
                    <a:pt x="69057" y="12657"/>
                  </a:cubicBezTo>
                  <a:cubicBezTo>
                    <a:pt x="69057" y="12657"/>
                    <a:pt x="57203" y="17201"/>
                    <a:pt x="43898" y="17201"/>
                  </a:cubicBezTo>
                  <a:cubicBezTo>
                    <a:pt x="39740" y="17201"/>
                    <a:pt x="35440" y="16757"/>
                    <a:pt x="31316" y="15592"/>
                  </a:cubicBezTo>
                  <a:cubicBezTo>
                    <a:pt x="15887" y="11254"/>
                    <a:pt x="5057" y="2283"/>
                    <a:pt x="2871" y="359"/>
                  </a:cubicBezTo>
                  <a:cubicBezTo>
                    <a:pt x="2610" y="130"/>
                    <a:pt x="2252" y="0"/>
                    <a:pt x="1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4" name="Google Shape;5944;p122"/>
            <p:cNvSpPr/>
            <p:nvPr/>
          </p:nvSpPr>
          <p:spPr>
            <a:xfrm>
              <a:off x="5427925" y="1787550"/>
              <a:ext cx="509725" cy="390575"/>
            </a:xfrm>
            <a:custGeom>
              <a:avLst/>
              <a:gdLst/>
              <a:ahLst/>
              <a:cxnLst/>
              <a:rect l="l" t="t" r="r" b="b"/>
              <a:pathLst>
                <a:path w="20389" h="15623" extrusionOk="0">
                  <a:moveTo>
                    <a:pt x="17518" y="1"/>
                  </a:moveTo>
                  <a:lnTo>
                    <a:pt x="6394" y="2056"/>
                  </a:lnTo>
                  <a:lnTo>
                    <a:pt x="1" y="13636"/>
                  </a:lnTo>
                  <a:cubicBezTo>
                    <a:pt x="3239" y="15066"/>
                    <a:pt x="6046" y="15622"/>
                    <a:pt x="8453" y="15622"/>
                  </a:cubicBezTo>
                  <a:cubicBezTo>
                    <a:pt x="16859" y="15622"/>
                    <a:pt x="20388" y="8841"/>
                    <a:pt x="20388" y="8841"/>
                  </a:cubicBezTo>
                  <a:lnTo>
                    <a:pt x="1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5" name="Google Shape;5945;p122"/>
            <p:cNvSpPr/>
            <p:nvPr/>
          </p:nvSpPr>
          <p:spPr>
            <a:xfrm>
              <a:off x="5587775" y="1223225"/>
              <a:ext cx="636100" cy="1014625"/>
            </a:xfrm>
            <a:custGeom>
              <a:avLst/>
              <a:gdLst/>
              <a:ahLst/>
              <a:cxnLst/>
              <a:rect l="l" t="t" r="r" b="b"/>
              <a:pathLst>
                <a:path w="25444" h="40585" extrusionOk="0">
                  <a:moveTo>
                    <a:pt x="10210" y="1"/>
                  </a:moveTo>
                  <a:lnTo>
                    <a:pt x="0" y="24629"/>
                  </a:lnTo>
                  <a:cubicBezTo>
                    <a:pt x="0" y="24629"/>
                    <a:pt x="9623" y="26912"/>
                    <a:pt x="12624" y="31414"/>
                  </a:cubicBezTo>
                  <a:cubicBezTo>
                    <a:pt x="13733" y="33045"/>
                    <a:pt x="14157" y="35524"/>
                    <a:pt x="14288" y="38003"/>
                  </a:cubicBezTo>
                  <a:cubicBezTo>
                    <a:pt x="14367" y="39622"/>
                    <a:pt x="15678" y="40584"/>
                    <a:pt x="17004" y="40584"/>
                  </a:cubicBezTo>
                  <a:cubicBezTo>
                    <a:pt x="17868" y="40584"/>
                    <a:pt x="18738" y="40176"/>
                    <a:pt x="19279" y="39275"/>
                  </a:cubicBezTo>
                  <a:cubicBezTo>
                    <a:pt x="22410" y="33958"/>
                    <a:pt x="25444" y="26292"/>
                    <a:pt x="23780" y="17811"/>
                  </a:cubicBezTo>
                  <a:cubicBezTo>
                    <a:pt x="20649" y="2056"/>
                    <a:pt x="10210" y="1"/>
                    <a:pt x="10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6" name="Google Shape;5946;p122"/>
            <p:cNvSpPr/>
            <p:nvPr/>
          </p:nvSpPr>
          <p:spPr>
            <a:xfrm>
              <a:off x="5587775" y="1223225"/>
              <a:ext cx="445275" cy="699725"/>
            </a:xfrm>
            <a:custGeom>
              <a:avLst/>
              <a:gdLst/>
              <a:ahLst/>
              <a:cxnLst/>
              <a:rect l="l" t="t" r="r" b="b"/>
              <a:pathLst>
                <a:path w="17811" h="27989" extrusionOk="0">
                  <a:moveTo>
                    <a:pt x="10210" y="1"/>
                  </a:moveTo>
                  <a:lnTo>
                    <a:pt x="0" y="24629"/>
                  </a:lnTo>
                  <a:cubicBezTo>
                    <a:pt x="0" y="24629"/>
                    <a:pt x="4763" y="25770"/>
                    <a:pt x="8645" y="27989"/>
                  </a:cubicBezTo>
                  <a:cubicBezTo>
                    <a:pt x="13733" y="19214"/>
                    <a:pt x="16800" y="11516"/>
                    <a:pt x="17811" y="4926"/>
                  </a:cubicBezTo>
                  <a:cubicBezTo>
                    <a:pt x="14059" y="784"/>
                    <a:pt x="10210" y="1"/>
                    <a:pt x="10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7" name="Google Shape;5947;p122"/>
            <p:cNvSpPr/>
            <p:nvPr/>
          </p:nvSpPr>
          <p:spPr>
            <a:xfrm>
              <a:off x="2329850" y="365325"/>
              <a:ext cx="3607800" cy="5049575"/>
            </a:xfrm>
            <a:custGeom>
              <a:avLst/>
              <a:gdLst/>
              <a:ahLst/>
              <a:cxnLst/>
              <a:rect l="l" t="t" r="r" b="b"/>
              <a:pathLst>
                <a:path w="144312" h="201983" extrusionOk="0">
                  <a:moveTo>
                    <a:pt x="91141" y="1"/>
                  </a:moveTo>
                  <a:cubicBezTo>
                    <a:pt x="68144" y="33"/>
                    <a:pt x="56792" y="7536"/>
                    <a:pt x="60054" y="10276"/>
                  </a:cubicBezTo>
                  <a:cubicBezTo>
                    <a:pt x="60087" y="10309"/>
                    <a:pt x="60119" y="10341"/>
                    <a:pt x="60152" y="10374"/>
                  </a:cubicBezTo>
                  <a:cubicBezTo>
                    <a:pt x="62468" y="12266"/>
                    <a:pt x="61718" y="15984"/>
                    <a:pt x="58847" y="16800"/>
                  </a:cubicBezTo>
                  <a:cubicBezTo>
                    <a:pt x="55389" y="17811"/>
                    <a:pt x="52323" y="19018"/>
                    <a:pt x="51899" y="20258"/>
                  </a:cubicBezTo>
                  <a:cubicBezTo>
                    <a:pt x="51214" y="22150"/>
                    <a:pt x="53400" y="24302"/>
                    <a:pt x="55226" y="25673"/>
                  </a:cubicBezTo>
                  <a:cubicBezTo>
                    <a:pt x="56466" y="26651"/>
                    <a:pt x="56988" y="28282"/>
                    <a:pt x="56499" y="29750"/>
                  </a:cubicBezTo>
                  <a:cubicBezTo>
                    <a:pt x="54378" y="36339"/>
                    <a:pt x="48474" y="53432"/>
                    <a:pt x="42505" y="61196"/>
                  </a:cubicBezTo>
                  <a:cubicBezTo>
                    <a:pt x="41167" y="62924"/>
                    <a:pt x="37090" y="65436"/>
                    <a:pt x="31283" y="68405"/>
                  </a:cubicBezTo>
                  <a:lnTo>
                    <a:pt x="1" y="185542"/>
                  </a:lnTo>
                  <a:cubicBezTo>
                    <a:pt x="11809" y="193600"/>
                    <a:pt x="25347" y="199308"/>
                    <a:pt x="39928" y="201983"/>
                  </a:cubicBezTo>
                  <a:cubicBezTo>
                    <a:pt x="58684" y="198493"/>
                    <a:pt x="93392" y="187956"/>
                    <a:pt x="102036" y="160588"/>
                  </a:cubicBezTo>
                  <a:cubicBezTo>
                    <a:pt x="112507" y="127479"/>
                    <a:pt x="97273" y="105232"/>
                    <a:pt x="118802" y="80637"/>
                  </a:cubicBezTo>
                  <a:cubicBezTo>
                    <a:pt x="129306" y="68666"/>
                    <a:pt x="140266" y="57314"/>
                    <a:pt x="142289" y="36633"/>
                  </a:cubicBezTo>
                  <a:cubicBezTo>
                    <a:pt x="144311" y="15919"/>
                    <a:pt x="125294" y="1827"/>
                    <a:pt x="97828" y="229"/>
                  </a:cubicBezTo>
                  <a:cubicBezTo>
                    <a:pt x="95479" y="66"/>
                    <a:pt x="93261" y="1"/>
                    <a:pt x="91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8" name="Google Shape;5948;p122"/>
            <p:cNvSpPr/>
            <p:nvPr/>
          </p:nvSpPr>
          <p:spPr>
            <a:xfrm>
              <a:off x="2329850" y="1895200"/>
              <a:ext cx="1827575" cy="3519700"/>
            </a:xfrm>
            <a:custGeom>
              <a:avLst/>
              <a:gdLst/>
              <a:ahLst/>
              <a:cxnLst/>
              <a:rect l="l" t="t" r="r" b="b"/>
              <a:pathLst>
                <a:path w="73103" h="140788" extrusionOk="0">
                  <a:moveTo>
                    <a:pt x="42505" y="1"/>
                  </a:moveTo>
                  <a:cubicBezTo>
                    <a:pt x="41167" y="1729"/>
                    <a:pt x="37090" y="4241"/>
                    <a:pt x="31283" y="7210"/>
                  </a:cubicBezTo>
                  <a:lnTo>
                    <a:pt x="1" y="124347"/>
                  </a:lnTo>
                  <a:cubicBezTo>
                    <a:pt x="11809" y="132405"/>
                    <a:pt x="25347" y="138113"/>
                    <a:pt x="39928" y="140788"/>
                  </a:cubicBezTo>
                  <a:cubicBezTo>
                    <a:pt x="44821" y="139875"/>
                    <a:pt x="50855" y="138505"/>
                    <a:pt x="57281" y="136515"/>
                  </a:cubicBezTo>
                  <a:cubicBezTo>
                    <a:pt x="30044" y="129501"/>
                    <a:pt x="23781" y="120074"/>
                    <a:pt x="23781" y="120074"/>
                  </a:cubicBezTo>
                  <a:cubicBezTo>
                    <a:pt x="40123" y="109864"/>
                    <a:pt x="73102" y="88661"/>
                    <a:pt x="71047" y="49061"/>
                  </a:cubicBezTo>
                  <a:cubicBezTo>
                    <a:pt x="69025" y="9460"/>
                    <a:pt x="42505" y="1"/>
                    <a:pt x="42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9" name="Google Shape;5949;p122"/>
            <p:cNvSpPr/>
            <p:nvPr/>
          </p:nvSpPr>
          <p:spPr>
            <a:xfrm>
              <a:off x="4880725" y="1188975"/>
              <a:ext cx="305850" cy="305850"/>
            </a:xfrm>
            <a:custGeom>
              <a:avLst/>
              <a:gdLst/>
              <a:ahLst/>
              <a:cxnLst/>
              <a:rect l="l" t="t" r="r" b="b"/>
              <a:pathLst>
                <a:path w="12234" h="12234" extrusionOk="0">
                  <a:moveTo>
                    <a:pt x="6133" y="1"/>
                  </a:moveTo>
                  <a:cubicBezTo>
                    <a:pt x="2741" y="1"/>
                    <a:pt x="1" y="2741"/>
                    <a:pt x="1" y="6133"/>
                  </a:cubicBezTo>
                  <a:cubicBezTo>
                    <a:pt x="1" y="9526"/>
                    <a:pt x="2741" y="12233"/>
                    <a:pt x="6133" y="12233"/>
                  </a:cubicBezTo>
                  <a:cubicBezTo>
                    <a:pt x="9493" y="12233"/>
                    <a:pt x="12233" y="9526"/>
                    <a:pt x="12233" y="6133"/>
                  </a:cubicBezTo>
                  <a:cubicBezTo>
                    <a:pt x="12233" y="2741"/>
                    <a:pt x="9493" y="1"/>
                    <a:pt x="6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0" name="Google Shape;5950;p122"/>
            <p:cNvSpPr/>
            <p:nvPr/>
          </p:nvSpPr>
          <p:spPr>
            <a:xfrm>
              <a:off x="5034050" y="1188975"/>
              <a:ext cx="152525" cy="153350"/>
            </a:xfrm>
            <a:custGeom>
              <a:avLst/>
              <a:gdLst/>
              <a:ahLst/>
              <a:cxnLst/>
              <a:rect l="l" t="t" r="r" b="b"/>
              <a:pathLst>
                <a:path w="6101" h="6134" extrusionOk="0">
                  <a:moveTo>
                    <a:pt x="3034" y="1"/>
                  </a:moveTo>
                  <a:cubicBezTo>
                    <a:pt x="1338" y="1"/>
                    <a:pt x="0" y="1371"/>
                    <a:pt x="0" y="3067"/>
                  </a:cubicBezTo>
                  <a:cubicBezTo>
                    <a:pt x="0" y="4763"/>
                    <a:pt x="1338" y="6133"/>
                    <a:pt x="3034" y="6133"/>
                  </a:cubicBezTo>
                  <a:cubicBezTo>
                    <a:pt x="4730" y="6133"/>
                    <a:pt x="6100" y="4763"/>
                    <a:pt x="6100" y="3067"/>
                  </a:cubicBezTo>
                  <a:cubicBezTo>
                    <a:pt x="6100" y="1371"/>
                    <a:pt x="4730" y="1"/>
                    <a:pt x="30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1" name="Google Shape;5951;p122"/>
            <p:cNvSpPr/>
            <p:nvPr/>
          </p:nvSpPr>
          <p:spPr>
            <a:xfrm>
              <a:off x="1190625" y="1967250"/>
              <a:ext cx="2846900" cy="3036650"/>
            </a:xfrm>
            <a:custGeom>
              <a:avLst/>
              <a:gdLst/>
              <a:ahLst/>
              <a:cxnLst/>
              <a:rect l="l" t="t" r="r" b="b"/>
              <a:pathLst>
                <a:path w="113876" h="121466" extrusionOk="0">
                  <a:moveTo>
                    <a:pt x="56913" y="0"/>
                  </a:moveTo>
                  <a:cubicBezTo>
                    <a:pt x="45945" y="0"/>
                    <a:pt x="33744" y="3452"/>
                    <a:pt x="21333" y="13461"/>
                  </a:cubicBezTo>
                  <a:cubicBezTo>
                    <a:pt x="14255" y="19202"/>
                    <a:pt x="7046" y="25987"/>
                    <a:pt x="33" y="33392"/>
                  </a:cubicBezTo>
                  <a:cubicBezTo>
                    <a:pt x="0" y="34012"/>
                    <a:pt x="0" y="34599"/>
                    <a:pt x="0" y="35219"/>
                  </a:cubicBezTo>
                  <a:cubicBezTo>
                    <a:pt x="0" y="71068"/>
                    <a:pt x="18071" y="102676"/>
                    <a:pt x="45570" y="121465"/>
                  </a:cubicBezTo>
                  <a:cubicBezTo>
                    <a:pt x="60869" y="113669"/>
                    <a:pt x="75515" y="104405"/>
                    <a:pt x="87226" y="94946"/>
                  </a:cubicBezTo>
                  <a:cubicBezTo>
                    <a:pt x="100176" y="84475"/>
                    <a:pt x="106080" y="72666"/>
                    <a:pt x="108135" y="61510"/>
                  </a:cubicBezTo>
                  <a:cubicBezTo>
                    <a:pt x="113876" y="30260"/>
                    <a:pt x="90194" y="968"/>
                    <a:pt x="58422" y="22"/>
                  </a:cubicBezTo>
                  <a:cubicBezTo>
                    <a:pt x="57922" y="7"/>
                    <a:pt x="57418" y="0"/>
                    <a:pt x="56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2" name="Google Shape;5952;p122"/>
            <p:cNvSpPr/>
            <p:nvPr/>
          </p:nvSpPr>
          <p:spPr>
            <a:xfrm>
              <a:off x="1190625" y="2012625"/>
              <a:ext cx="1558425" cy="2991275"/>
            </a:xfrm>
            <a:custGeom>
              <a:avLst/>
              <a:gdLst/>
              <a:ahLst/>
              <a:cxnLst/>
              <a:rect l="l" t="t" r="r" b="b"/>
              <a:pathLst>
                <a:path w="62337" h="119651" extrusionOk="0">
                  <a:moveTo>
                    <a:pt x="43417" y="1"/>
                  </a:moveTo>
                  <a:lnTo>
                    <a:pt x="43417" y="1"/>
                  </a:lnTo>
                  <a:cubicBezTo>
                    <a:pt x="36273" y="1925"/>
                    <a:pt x="28836" y="5579"/>
                    <a:pt x="21333" y="11646"/>
                  </a:cubicBezTo>
                  <a:cubicBezTo>
                    <a:pt x="14255" y="17387"/>
                    <a:pt x="7046" y="24172"/>
                    <a:pt x="33" y="31577"/>
                  </a:cubicBezTo>
                  <a:cubicBezTo>
                    <a:pt x="0" y="32197"/>
                    <a:pt x="0" y="32784"/>
                    <a:pt x="0" y="33404"/>
                  </a:cubicBezTo>
                  <a:cubicBezTo>
                    <a:pt x="0" y="69253"/>
                    <a:pt x="18071" y="100861"/>
                    <a:pt x="45570" y="119650"/>
                  </a:cubicBezTo>
                  <a:cubicBezTo>
                    <a:pt x="51311" y="116747"/>
                    <a:pt x="56922" y="113616"/>
                    <a:pt x="62337" y="110354"/>
                  </a:cubicBezTo>
                  <a:cubicBezTo>
                    <a:pt x="20844" y="78321"/>
                    <a:pt x="34479" y="24140"/>
                    <a:pt x="434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53" name="Google Shape;5953;p122"/>
          <p:cNvGrpSpPr/>
          <p:nvPr/>
        </p:nvGrpSpPr>
        <p:grpSpPr>
          <a:xfrm>
            <a:off x="5515760" y="3418502"/>
            <a:ext cx="520876" cy="520876"/>
            <a:chOff x="1190625" y="238125"/>
            <a:chExt cx="5219200" cy="5219200"/>
          </a:xfrm>
        </p:grpSpPr>
        <p:sp>
          <p:nvSpPr>
            <p:cNvPr id="5954" name="Google Shape;5954;p122"/>
            <p:cNvSpPr/>
            <p:nvPr/>
          </p:nvSpPr>
          <p:spPr>
            <a:xfrm>
              <a:off x="1191425" y="238125"/>
              <a:ext cx="5218400" cy="5219200"/>
            </a:xfrm>
            <a:custGeom>
              <a:avLst/>
              <a:gdLst/>
              <a:ahLst/>
              <a:cxnLst/>
              <a:rect l="l" t="t" r="r" b="b"/>
              <a:pathLst>
                <a:path w="208736" h="208768" extrusionOk="0">
                  <a:moveTo>
                    <a:pt x="104352" y="0"/>
                  </a:moveTo>
                  <a:cubicBezTo>
                    <a:pt x="47299" y="0"/>
                    <a:pt x="979" y="45766"/>
                    <a:pt x="1" y="102557"/>
                  </a:cubicBezTo>
                  <a:lnTo>
                    <a:pt x="85465" y="207071"/>
                  </a:lnTo>
                  <a:cubicBezTo>
                    <a:pt x="91597" y="208180"/>
                    <a:pt x="97893" y="208767"/>
                    <a:pt x="104352" y="208767"/>
                  </a:cubicBezTo>
                  <a:cubicBezTo>
                    <a:pt x="161991" y="208767"/>
                    <a:pt x="208735" y="162023"/>
                    <a:pt x="208735" y="104384"/>
                  </a:cubicBezTo>
                  <a:cubicBezTo>
                    <a:pt x="208735" y="46744"/>
                    <a:pt x="161991" y="0"/>
                    <a:pt x="10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5" name="Google Shape;5955;p122"/>
            <p:cNvSpPr/>
            <p:nvPr/>
          </p:nvSpPr>
          <p:spPr>
            <a:xfrm>
              <a:off x="5427925" y="1787550"/>
              <a:ext cx="509725" cy="390575"/>
            </a:xfrm>
            <a:custGeom>
              <a:avLst/>
              <a:gdLst/>
              <a:ahLst/>
              <a:cxnLst/>
              <a:rect l="l" t="t" r="r" b="b"/>
              <a:pathLst>
                <a:path w="20389" h="15623" extrusionOk="0">
                  <a:moveTo>
                    <a:pt x="17518" y="1"/>
                  </a:moveTo>
                  <a:lnTo>
                    <a:pt x="6394" y="2056"/>
                  </a:lnTo>
                  <a:lnTo>
                    <a:pt x="1" y="13636"/>
                  </a:lnTo>
                  <a:cubicBezTo>
                    <a:pt x="3239" y="15066"/>
                    <a:pt x="6046" y="15622"/>
                    <a:pt x="8453" y="15622"/>
                  </a:cubicBezTo>
                  <a:cubicBezTo>
                    <a:pt x="16859" y="15622"/>
                    <a:pt x="20388" y="8841"/>
                    <a:pt x="20388" y="8841"/>
                  </a:cubicBezTo>
                  <a:lnTo>
                    <a:pt x="1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6" name="Google Shape;5956;p122"/>
            <p:cNvSpPr/>
            <p:nvPr/>
          </p:nvSpPr>
          <p:spPr>
            <a:xfrm>
              <a:off x="5587775" y="1223225"/>
              <a:ext cx="636100" cy="1014625"/>
            </a:xfrm>
            <a:custGeom>
              <a:avLst/>
              <a:gdLst/>
              <a:ahLst/>
              <a:cxnLst/>
              <a:rect l="l" t="t" r="r" b="b"/>
              <a:pathLst>
                <a:path w="25444" h="40585" extrusionOk="0">
                  <a:moveTo>
                    <a:pt x="10210" y="1"/>
                  </a:moveTo>
                  <a:lnTo>
                    <a:pt x="0" y="24629"/>
                  </a:lnTo>
                  <a:cubicBezTo>
                    <a:pt x="0" y="24629"/>
                    <a:pt x="9623" y="26912"/>
                    <a:pt x="12624" y="31414"/>
                  </a:cubicBezTo>
                  <a:cubicBezTo>
                    <a:pt x="13733" y="33045"/>
                    <a:pt x="14157" y="35524"/>
                    <a:pt x="14288" y="38003"/>
                  </a:cubicBezTo>
                  <a:cubicBezTo>
                    <a:pt x="14367" y="39622"/>
                    <a:pt x="15678" y="40584"/>
                    <a:pt x="17004" y="40584"/>
                  </a:cubicBezTo>
                  <a:cubicBezTo>
                    <a:pt x="17868" y="40584"/>
                    <a:pt x="18738" y="40176"/>
                    <a:pt x="19279" y="39275"/>
                  </a:cubicBezTo>
                  <a:cubicBezTo>
                    <a:pt x="22410" y="33958"/>
                    <a:pt x="25444" y="26292"/>
                    <a:pt x="23780" y="17811"/>
                  </a:cubicBezTo>
                  <a:cubicBezTo>
                    <a:pt x="20649" y="2056"/>
                    <a:pt x="10210" y="1"/>
                    <a:pt x="10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7" name="Google Shape;5957;p122"/>
            <p:cNvSpPr/>
            <p:nvPr/>
          </p:nvSpPr>
          <p:spPr>
            <a:xfrm>
              <a:off x="5587775" y="1223225"/>
              <a:ext cx="445275" cy="699725"/>
            </a:xfrm>
            <a:custGeom>
              <a:avLst/>
              <a:gdLst/>
              <a:ahLst/>
              <a:cxnLst/>
              <a:rect l="l" t="t" r="r" b="b"/>
              <a:pathLst>
                <a:path w="17811" h="27989" extrusionOk="0">
                  <a:moveTo>
                    <a:pt x="10210" y="1"/>
                  </a:moveTo>
                  <a:lnTo>
                    <a:pt x="0" y="24629"/>
                  </a:lnTo>
                  <a:cubicBezTo>
                    <a:pt x="0" y="24629"/>
                    <a:pt x="4763" y="25770"/>
                    <a:pt x="8645" y="27989"/>
                  </a:cubicBezTo>
                  <a:cubicBezTo>
                    <a:pt x="13733" y="19214"/>
                    <a:pt x="16800" y="11516"/>
                    <a:pt x="17811" y="4926"/>
                  </a:cubicBezTo>
                  <a:cubicBezTo>
                    <a:pt x="14059" y="784"/>
                    <a:pt x="10210" y="1"/>
                    <a:pt x="10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8" name="Google Shape;5958;p122"/>
            <p:cNvSpPr/>
            <p:nvPr/>
          </p:nvSpPr>
          <p:spPr>
            <a:xfrm>
              <a:off x="2329850" y="238125"/>
              <a:ext cx="3611050" cy="5176775"/>
            </a:xfrm>
            <a:custGeom>
              <a:avLst/>
              <a:gdLst/>
              <a:ahLst/>
              <a:cxnLst/>
              <a:rect l="l" t="t" r="r" b="b"/>
              <a:pathLst>
                <a:path w="144442" h="207071" extrusionOk="0">
                  <a:moveTo>
                    <a:pt x="91858" y="0"/>
                  </a:moveTo>
                  <a:cubicBezTo>
                    <a:pt x="50660" y="0"/>
                    <a:pt x="26032" y="34414"/>
                    <a:pt x="16670" y="69448"/>
                  </a:cubicBezTo>
                  <a:cubicBezTo>
                    <a:pt x="7340" y="104481"/>
                    <a:pt x="1" y="190630"/>
                    <a:pt x="1" y="190630"/>
                  </a:cubicBezTo>
                  <a:cubicBezTo>
                    <a:pt x="11809" y="198688"/>
                    <a:pt x="25347" y="204396"/>
                    <a:pt x="39928" y="207071"/>
                  </a:cubicBezTo>
                  <a:cubicBezTo>
                    <a:pt x="58684" y="203581"/>
                    <a:pt x="93392" y="193044"/>
                    <a:pt x="102036" y="165676"/>
                  </a:cubicBezTo>
                  <a:cubicBezTo>
                    <a:pt x="112507" y="132567"/>
                    <a:pt x="97273" y="110320"/>
                    <a:pt x="118802" y="85725"/>
                  </a:cubicBezTo>
                  <a:cubicBezTo>
                    <a:pt x="129306" y="73754"/>
                    <a:pt x="140299" y="62402"/>
                    <a:pt x="142289" y="41721"/>
                  </a:cubicBezTo>
                  <a:cubicBezTo>
                    <a:pt x="144442" y="19572"/>
                    <a:pt x="133025" y="0"/>
                    <a:pt x="91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9" name="Google Shape;5959;p122"/>
            <p:cNvSpPr/>
            <p:nvPr/>
          </p:nvSpPr>
          <p:spPr>
            <a:xfrm>
              <a:off x="2329850" y="1465425"/>
              <a:ext cx="1827575" cy="3949475"/>
            </a:xfrm>
            <a:custGeom>
              <a:avLst/>
              <a:gdLst/>
              <a:ahLst/>
              <a:cxnLst/>
              <a:rect l="l" t="t" r="r" b="b"/>
              <a:pathLst>
                <a:path w="73103" h="157979" extrusionOk="0">
                  <a:moveTo>
                    <a:pt x="24009" y="1"/>
                  </a:moveTo>
                  <a:cubicBezTo>
                    <a:pt x="20976" y="6590"/>
                    <a:pt x="18529" y="13440"/>
                    <a:pt x="16670" y="20356"/>
                  </a:cubicBezTo>
                  <a:cubicBezTo>
                    <a:pt x="7340" y="55389"/>
                    <a:pt x="1" y="141538"/>
                    <a:pt x="1" y="141538"/>
                  </a:cubicBezTo>
                  <a:cubicBezTo>
                    <a:pt x="11809" y="149596"/>
                    <a:pt x="25347" y="155304"/>
                    <a:pt x="39928" y="157979"/>
                  </a:cubicBezTo>
                  <a:cubicBezTo>
                    <a:pt x="44821" y="157066"/>
                    <a:pt x="50790" y="155696"/>
                    <a:pt x="57086" y="153640"/>
                  </a:cubicBezTo>
                  <a:cubicBezTo>
                    <a:pt x="30011" y="146627"/>
                    <a:pt x="23781" y="137265"/>
                    <a:pt x="23781" y="137265"/>
                  </a:cubicBezTo>
                  <a:cubicBezTo>
                    <a:pt x="40123" y="127055"/>
                    <a:pt x="73102" y="105852"/>
                    <a:pt x="71047" y="66252"/>
                  </a:cubicBezTo>
                  <a:cubicBezTo>
                    <a:pt x="69481" y="35948"/>
                    <a:pt x="38460" y="10341"/>
                    <a:pt x="24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0" name="Google Shape;5960;p122"/>
            <p:cNvSpPr/>
            <p:nvPr/>
          </p:nvSpPr>
          <p:spPr>
            <a:xfrm>
              <a:off x="1190625" y="1967250"/>
              <a:ext cx="2846900" cy="3036650"/>
            </a:xfrm>
            <a:custGeom>
              <a:avLst/>
              <a:gdLst/>
              <a:ahLst/>
              <a:cxnLst/>
              <a:rect l="l" t="t" r="r" b="b"/>
              <a:pathLst>
                <a:path w="113876" h="121466" extrusionOk="0">
                  <a:moveTo>
                    <a:pt x="56913" y="0"/>
                  </a:moveTo>
                  <a:cubicBezTo>
                    <a:pt x="45945" y="0"/>
                    <a:pt x="33744" y="3452"/>
                    <a:pt x="21333" y="13461"/>
                  </a:cubicBezTo>
                  <a:cubicBezTo>
                    <a:pt x="14255" y="19202"/>
                    <a:pt x="7046" y="25987"/>
                    <a:pt x="33" y="33392"/>
                  </a:cubicBezTo>
                  <a:cubicBezTo>
                    <a:pt x="0" y="34012"/>
                    <a:pt x="0" y="34599"/>
                    <a:pt x="0" y="35219"/>
                  </a:cubicBezTo>
                  <a:cubicBezTo>
                    <a:pt x="0" y="71068"/>
                    <a:pt x="18071" y="102676"/>
                    <a:pt x="45570" y="121465"/>
                  </a:cubicBezTo>
                  <a:cubicBezTo>
                    <a:pt x="60869" y="113669"/>
                    <a:pt x="75515" y="104405"/>
                    <a:pt x="87226" y="94946"/>
                  </a:cubicBezTo>
                  <a:cubicBezTo>
                    <a:pt x="100176" y="84475"/>
                    <a:pt x="106080" y="72666"/>
                    <a:pt x="108135" y="61510"/>
                  </a:cubicBezTo>
                  <a:cubicBezTo>
                    <a:pt x="113876" y="30260"/>
                    <a:pt x="90194" y="968"/>
                    <a:pt x="58422" y="22"/>
                  </a:cubicBezTo>
                  <a:cubicBezTo>
                    <a:pt x="57922" y="7"/>
                    <a:pt x="57418" y="0"/>
                    <a:pt x="569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1" name="Google Shape;5961;p122"/>
            <p:cNvSpPr/>
            <p:nvPr/>
          </p:nvSpPr>
          <p:spPr>
            <a:xfrm>
              <a:off x="1190625" y="2012625"/>
              <a:ext cx="1558425" cy="2991275"/>
            </a:xfrm>
            <a:custGeom>
              <a:avLst/>
              <a:gdLst/>
              <a:ahLst/>
              <a:cxnLst/>
              <a:rect l="l" t="t" r="r" b="b"/>
              <a:pathLst>
                <a:path w="62337" h="119651" extrusionOk="0">
                  <a:moveTo>
                    <a:pt x="43417" y="1"/>
                  </a:moveTo>
                  <a:lnTo>
                    <a:pt x="43417" y="1"/>
                  </a:lnTo>
                  <a:cubicBezTo>
                    <a:pt x="36273" y="1925"/>
                    <a:pt x="28836" y="5579"/>
                    <a:pt x="21333" y="11646"/>
                  </a:cubicBezTo>
                  <a:cubicBezTo>
                    <a:pt x="14255" y="17387"/>
                    <a:pt x="7046" y="24172"/>
                    <a:pt x="33" y="31577"/>
                  </a:cubicBezTo>
                  <a:cubicBezTo>
                    <a:pt x="0" y="32197"/>
                    <a:pt x="0" y="32784"/>
                    <a:pt x="0" y="33404"/>
                  </a:cubicBezTo>
                  <a:cubicBezTo>
                    <a:pt x="0" y="69253"/>
                    <a:pt x="18071" y="100861"/>
                    <a:pt x="45570" y="119650"/>
                  </a:cubicBezTo>
                  <a:cubicBezTo>
                    <a:pt x="51311" y="116747"/>
                    <a:pt x="56922" y="113616"/>
                    <a:pt x="62337" y="110354"/>
                  </a:cubicBezTo>
                  <a:cubicBezTo>
                    <a:pt x="20844" y="78321"/>
                    <a:pt x="34479" y="24140"/>
                    <a:pt x="434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2" name="Google Shape;5962;p122"/>
            <p:cNvSpPr/>
            <p:nvPr/>
          </p:nvSpPr>
          <p:spPr>
            <a:xfrm>
              <a:off x="1190625" y="2012625"/>
              <a:ext cx="2153750" cy="2991275"/>
            </a:xfrm>
            <a:custGeom>
              <a:avLst/>
              <a:gdLst/>
              <a:ahLst/>
              <a:cxnLst/>
              <a:rect l="l" t="t" r="r" b="b"/>
              <a:pathLst>
                <a:path w="86150" h="119651" extrusionOk="0">
                  <a:moveTo>
                    <a:pt x="43417" y="1"/>
                  </a:moveTo>
                  <a:lnTo>
                    <a:pt x="43417" y="1"/>
                  </a:lnTo>
                  <a:cubicBezTo>
                    <a:pt x="36273" y="1925"/>
                    <a:pt x="28836" y="5579"/>
                    <a:pt x="21333" y="11646"/>
                  </a:cubicBezTo>
                  <a:cubicBezTo>
                    <a:pt x="14255" y="17387"/>
                    <a:pt x="7046" y="24172"/>
                    <a:pt x="33" y="31577"/>
                  </a:cubicBezTo>
                  <a:cubicBezTo>
                    <a:pt x="0" y="32197"/>
                    <a:pt x="0" y="32784"/>
                    <a:pt x="0" y="33404"/>
                  </a:cubicBezTo>
                  <a:cubicBezTo>
                    <a:pt x="0" y="69253"/>
                    <a:pt x="18071" y="100861"/>
                    <a:pt x="45570" y="119650"/>
                  </a:cubicBezTo>
                  <a:cubicBezTo>
                    <a:pt x="60412" y="112083"/>
                    <a:pt x="74634" y="103145"/>
                    <a:pt x="86149" y="93979"/>
                  </a:cubicBezTo>
                  <a:lnTo>
                    <a:pt x="86149" y="93979"/>
                  </a:lnTo>
                  <a:cubicBezTo>
                    <a:pt x="83224" y="95864"/>
                    <a:pt x="80621" y="96685"/>
                    <a:pt x="78395" y="96685"/>
                  </a:cubicBezTo>
                  <a:cubicBezTo>
                    <a:pt x="71265" y="96685"/>
                    <a:pt x="67999" y="88263"/>
                    <a:pt x="70361" y="79463"/>
                  </a:cubicBezTo>
                  <a:cubicBezTo>
                    <a:pt x="71013" y="77016"/>
                    <a:pt x="69252" y="74570"/>
                    <a:pt x="66740" y="74374"/>
                  </a:cubicBezTo>
                  <a:cubicBezTo>
                    <a:pt x="61847" y="73983"/>
                    <a:pt x="55225" y="72417"/>
                    <a:pt x="53007" y="66872"/>
                  </a:cubicBezTo>
                  <a:cubicBezTo>
                    <a:pt x="51181" y="62370"/>
                    <a:pt x="52779" y="58162"/>
                    <a:pt x="54834" y="55063"/>
                  </a:cubicBezTo>
                  <a:cubicBezTo>
                    <a:pt x="56367" y="52747"/>
                    <a:pt x="55160" y="49616"/>
                    <a:pt x="52485" y="48898"/>
                  </a:cubicBezTo>
                  <a:cubicBezTo>
                    <a:pt x="48506" y="47822"/>
                    <a:pt x="43906" y="45636"/>
                    <a:pt x="41851" y="41167"/>
                  </a:cubicBezTo>
                  <a:cubicBezTo>
                    <a:pt x="39829" y="36763"/>
                    <a:pt x="42014" y="32360"/>
                    <a:pt x="44689" y="29098"/>
                  </a:cubicBezTo>
                  <a:cubicBezTo>
                    <a:pt x="46581" y="26814"/>
                    <a:pt x="45537" y="23357"/>
                    <a:pt x="42699" y="22541"/>
                  </a:cubicBezTo>
                  <a:cubicBezTo>
                    <a:pt x="27694" y="18366"/>
                    <a:pt x="32228" y="3361"/>
                    <a:pt x="4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3" name="Google Shape;5963;p122"/>
            <p:cNvSpPr/>
            <p:nvPr/>
          </p:nvSpPr>
          <p:spPr>
            <a:xfrm>
              <a:off x="1190625" y="2012625"/>
              <a:ext cx="1558425" cy="2991275"/>
            </a:xfrm>
            <a:custGeom>
              <a:avLst/>
              <a:gdLst/>
              <a:ahLst/>
              <a:cxnLst/>
              <a:rect l="l" t="t" r="r" b="b"/>
              <a:pathLst>
                <a:path w="62337" h="119651" extrusionOk="0">
                  <a:moveTo>
                    <a:pt x="43417" y="1"/>
                  </a:moveTo>
                  <a:lnTo>
                    <a:pt x="43417" y="1"/>
                  </a:lnTo>
                  <a:cubicBezTo>
                    <a:pt x="36273" y="1925"/>
                    <a:pt x="28836" y="5579"/>
                    <a:pt x="21333" y="11646"/>
                  </a:cubicBezTo>
                  <a:cubicBezTo>
                    <a:pt x="14255" y="17387"/>
                    <a:pt x="7046" y="24172"/>
                    <a:pt x="33" y="31577"/>
                  </a:cubicBezTo>
                  <a:cubicBezTo>
                    <a:pt x="0" y="32197"/>
                    <a:pt x="0" y="32784"/>
                    <a:pt x="0" y="33404"/>
                  </a:cubicBezTo>
                  <a:cubicBezTo>
                    <a:pt x="0" y="69253"/>
                    <a:pt x="18071" y="100861"/>
                    <a:pt x="45570" y="119650"/>
                  </a:cubicBezTo>
                  <a:cubicBezTo>
                    <a:pt x="51311" y="116747"/>
                    <a:pt x="56922" y="113616"/>
                    <a:pt x="62337" y="110354"/>
                  </a:cubicBezTo>
                  <a:cubicBezTo>
                    <a:pt x="30141" y="85497"/>
                    <a:pt x="31152" y="47267"/>
                    <a:pt x="37382" y="20127"/>
                  </a:cubicBezTo>
                  <a:cubicBezTo>
                    <a:pt x="29130" y="14288"/>
                    <a:pt x="33827" y="2871"/>
                    <a:pt x="4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4" name="Google Shape;5964;p122"/>
            <p:cNvSpPr/>
            <p:nvPr/>
          </p:nvSpPr>
          <p:spPr>
            <a:xfrm>
              <a:off x="4015500" y="877450"/>
              <a:ext cx="1874850" cy="1817775"/>
            </a:xfrm>
            <a:custGeom>
              <a:avLst/>
              <a:gdLst/>
              <a:ahLst/>
              <a:cxnLst/>
              <a:rect l="l" t="t" r="r" b="b"/>
              <a:pathLst>
                <a:path w="74994" h="72711" extrusionOk="0">
                  <a:moveTo>
                    <a:pt x="41688" y="1"/>
                  </a:moveTo>
                  <a:cubicBezTo>
                    <a:pt x="18659" y="1"/>
                    <a:pt x="0" y="16278"/>
                    <a:pt x="0" y="36372"/>
                  </a:cubicBezTo>
                  <a:cubicBezTo>
                    <a:pt x="0" y="56433"/>
                    <a:pt x="18659" y="72711"/>
                    <a:pt x="41688" y="72711"/>
                  </a:cubicBezTo>
                  <a:cubicBezTo>
                    <a:pt x="42210" y="72711"/>
                    <a:pt x="42700" y="72711"/>
                    <a:pt x="43222" y="72678"/>
                  </a:cubicBezTo>
                  <a:cubicBezTo>
                    <a:pt x="45081" y="68535"/>
                    <a:pt x="47690" y="64393"/>
                    <a:pt x="51376" y="60185"/>
                  </a:cubicBezTo>
                  <a:cubicBezTo>
                    <a:pt x="61880" y="48181"/>
                    <a:pt x="72840" y="36861"/>
                    <a:pt x="74863" y="16148"/>
                  </a:cubicBezTo>
                  <a:cubicBezTo>
                    <a:pt x="74928" y="15593"/>
                    <a:pt x="74961" y="15039"/>
                    <a:pt x="74993" y="14517"/>
                  </a:cubicBezTo>
                  <a:cubicBezTo>
                    <a:pt x="67393" y="5709"/>
                    <a:pt x="55291" y="1"/>
                    <a:pt x="416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5" name="Google Shape;5965;p122"/>
            <p:cNvSpPr/>
            <p:nvPr/>
          </p:nvSpPr>
          <p:spPr>
            <a:xfrm>
              <a:off x="4015500" y="877450"/>
              <a:ext cx="1245275" cy="1817775"/>
            </a:xfrm>
            <a:custGeom>
              <a:avLst/>
              <a:gdLst/>
              <a:ahLst/>
              <a:cxnLst/>
              <a:rect l="l" t="t" r="r" b="b"/>
              <a:pathLst>
                <a:path w="49811" h="72711" extrusionOk="0">
                  <a:moveTo>
                    <a:pt x="41688" y="1"/>
                  </a:moveTo>
                  <a:cubicBezTo>
                    <a:pt x="18659" y="1"/>
                    <a:pt x="0" y="16278"/>
                    <a:pt x="0" y="36372"/>
                  </a:cubicBezTo>
                  <a:cubicBezTo>
                    <a:pt x="0" y="56433"/>
                    <a:pt x="18659" y="72711"/>
                    <a:pt x="41688" y="72711"/>
                  </a:cubicBezTo>
                  <a:cubicBezTo>
                    <a:pt x="42210" y="72711"/>
                    <a:pt x="42700" y="72711"/>
                    <a:pt x="43222" y="72678"/>
                  </a:cubicBezTo>
                  <a:cubicBezTo>
                    <a:pt x="43515" y="72026"/>
                    <a:pt x="43841" y="71341"/>
                    <a:pt x="44200" y="70688"/>
                  </a:cubicBezTo>
                  <a:cubicBezTo>
                    <a:pt x="27955" y="65697"/>
                    <a:pt x="16310" y="52225"/>
                    <a:pt x="16310" y="36372"/>
                  </a:cubicBezTo>
                  <a:cubicBezTo>
                    <a:pt x="16310" y="18725"/>
                    <a:pt x="30696" y="4013"/>
                    <a:pt x="49811" y="719"/>
                  </a:cubicBezTo>
                  <a:cubicBezTo>
                    <a:pt x="47201" y="262"/>
                    <a:pt x="44461" y="1"/>
                    <a:pt x="416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6" name="Google Shape;5966;p122"/>
            <p:cNvSpPr/>
            <p:nvPr/>
          </p:nvSpPr>
          <p:spPr>
            <a:xfrm>
              <a:off x="4880725" y="1188975"/>
              <a:ext cx="305850" cy="305850"/>
            </a:xfrm>
            <a:custGeom>
              <a:avLst/>
              <a:gdLst/>
              <a:ahLst/>
              <a:cxnLst/>
              <a:rect l="l" t="t" r="r" b="b"/>
              <a:pathLst>
                <a:path w="12234" h="12234" extrusionOk="0">
                  <a:moveTo>
                    <a:pt x="6133" y="1"/>
                  </a:moveTo>
                  <a:cubicBezTo>
                    <a:pt x="2741" y="1"/>
                    <a:pt x="1" y="2741"/>
                    <a:pt x="1" y="6133"/>
                  </a:cubicBezTo>
                  <a:cubicBezTo>
                    <a:pt x="1" y="9526"/>
                    <a:pt x="2741" y="12233"/>
                    <a:pt x="6133" y="12233"/>
                  </a:cubicBezTo>
                  <a:cubicBezTo>
                    <a:pt x="9493" y="12233"/>
                    <a:pt x="12233" y="9526"/>
                    <a:pt x="12233" y="6133"/>
                  </a:cubicBezTo>
                  <a:cubicBezTo>
                    <a:pt x="12233" y="2741"/>
                    <a:pt x="9493" y="1"/>
                    <a:pt x="6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7" name="Google Shape;5967;p122"/>
            <p:cNvSpPr/>
            <p:nvPr/>
          </p:nvSpPr>
          <p:spPr>
            <a:xfrm>
              <a:off x="5034050" y="1188975"/>
              <a:ext cx="152525" cy="153350"/>
            </a:xfrm>
            <a:custGeom>
              <a:avLst/>
              <a:gdLst/>
              <a:ahLst/>
              <a:cxnLst/>
              <a:rect l="l" t="t" r="r" b="b"/>
              <a:pathLst>
                <a:path w="6101" h="6134" extrusionOk="0">
                  <a:moveTo>
                    <a:pt x="3034" y="1"/>
                  </a:moveTo>
                  <a:cubicBezTo>
                    <a:pt x="1338" y="1"/>
                    <a:pt x="0" y="1371"/>
                    <a:pt x="0" y="3067"/>
                  </a:cubicBezTo>
                  <a:cubicBezTo>
                    <a:pt x="0" y="4763"/>
                    <a:pt x="1338" y="6133"/>
                    <a:pt x="3034" y="6133"/>
                  </a:cubicBezTo>
                  <a:cubicBezTo>
                    <a:pt x="4730" y="6133"/>
                    <a:pt x="6100" y="4763"/>
                    <a:pt x="6100" y="3067"/>
                  </a:cubicBezTo>
                  <a:cubicBezTo>
                    <a:pt x="6100" y="1371"/>
                    <a:pt x="4730" y="1"/>
                    <a:pt x="30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8" name="Google Shape;5968;p122"/>
            <p:cNvSpPr/>
            <p:nvPr/>
          </p:nvSpPr>
          <p:spPr>
            <a:xfrm>
              <a:off x="1190625" y="2356775"/>
              <a:ext cx="1071575" cy="2494625"/>
            </a:xfrm>
            <a:custGeom>
              <a:avLst/>
              <a:gdLst/>
              <a:ahLst/>
              <a:cxnLst/>
              <a:rect l="l" t="t" r="r" b="b"/>
              <a:pathLst>
                <a:path w="42863" h="99785" extrusionOk="0">
                  <a:moveTo>
                    <a:pt x="18789" y="0"/>
                  </a:moveTo>
                  <a:lnTo>
                    <a:pt x="18789" y="0"/>
                  </a:lnTo>
                  <a:cubicBezTo>
                    <a:pt x="12526" y="5252"/>
                    <a:pt x="6198" y="11287"/>
                    <a:pt x="33" y="17811"/>
                  </a:cubicBezTo>
                  <a:cubicBezTo>
                    <a:pt x="0" y="18431"/>
                    <a:pt x="0" y="19018"/>
                    <a:pt x="0" y="19638"/>
                  </a:cubicBezTo>
                  <a:cubicBezTo>
                    <a:pt x="0" y="51866"/>
                    <a:pt x="14581" y="80637"/>
                    <a:pt x="37545" y="99785"/>
                  </a:cubicBezTo>
                  <a:cubicBezTo>
                    <a:pt x="38328" y="96914"/>
                    <a:pt x="39829" y="94011"/>
                    <a:pt x="41329" y="91597"/>
                  </a:cubicBezTo>
                  <a:cubicBezTo>
                    <a:pt x="42863" y="89150"/>
                    <a:pt x="41395" y="85889"/>
                    <a:pt x="38557" y="85432"/>
                  </a:cubicBezTo>
                  <a:cubicBezTo>
                    <a:pt x="34675" y="84812"/>
                    <a:pt x="30043" y="83214"/>
                    <a:pt x="26911" y="79365"/>
                  </a:cubicBezTo>
                  <a:cubicBezTo>
                    <a:pt x="22997" y="74569"/>
                    <a:pt x="27596" y="67132"/>
                    <a:pt x="31674" y="62174"/>
                  </a:cubicBezTo>
                  <a:cubicBezTo>
                    <a:pt x="33501" y="59923"/>
                    <a:pt x="32457" y="56531"/>
                    <a:pt x="29651" y="55683"/>
                  </a:cubicBezTo>
                  <a:cubicBezTo>
                    <a:pt x="15658" y="51475"/>
                    <a:pt x="17810" y="40416"/>
                    <a:pt x="20159" y="34512"/>
                  </a:cubicBezTo>
                  <a:cubicBezTo>
                    <a:pt x="20942" y="32522"/>
                    <a:pt x="20029" y="30304"/>
                    <a:pt x="18104" y="29326"/>
                  </a:cubicBezTo>
                  <a:cubicBezTo>
                    <a:pt x="8546" y="24563"/>
                    <a:pt x="7861" y="10504"/>
                    <a:pt x="18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69" name="Google Shape;5969;p122"/>
          <p:cNvGrpSpPr/>
          <p:nvPr/>
        </p:nvGrpSpPr>
        <p:grpSpPr>
          <a:xfrm>
            <a:off x="4713467" y="3418502"/>
            <a:ext cx="520876" cy="520876"/>
            <a:chOff x="1190625" y="238125"/>
            <a:chExt cx="5219200" cy="5219200"/>
          </a:xfrm>
        </p:grpSpPr>
        <p:sp>
          <p:nvSpPr>
            <p:cNvPr id="5970" name="Google Shape;5970;p122"/>
            <p:cNvSpPr/>
            <p:nvPr/>
          </p:nvSpPr>
          <p:spPr>
            <a:xfrm>
              <a:off x="1190625" y="238125"/>
              <a:ext cx="5219200" cy="4234875"/>
            </a:xfrm>
            <a:custGeom>
              <a:avLst/>
              <a:gdLst/>
              <a:ahLst/>
              <a:cxnLst/>
              <a:rect l="l" t="t" r="r" b="b"/>
              <a:pathLst>
                <a:path w="208768" h="169395" extrusionOk="0">
                  <a:moveTo>
                    <a:pt x="104384" y="0"/>
                  </a:moveTo>
                  <a:cubicBezTo>
                    <a:pt x="46744" y="0"/>
                    <a:pt x="0" y="46744"/>
                    <a:pt x="0" y="104384"/>
                  </a:cubicBezTo>
                  <a:cubicBezTo>
                    <a:pt x="0" y="128979"/>
                    <a:pt x="8514" y="151552"/>
                    <a:pt x="22703" y="169395"/>
                  </a:cubicBezTo>
                  <a:lnTo>
                    <a:pt x="186064" y="169395"/>
                  </a:lnTo>
                  <a:cubicBezTo>
                    <a:pt x="200253" y="151552"/>
                    <a:pt x="208767" y="12897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1" name="Google Shape;5971;p122"/>
            <p:cNvSpPr/>
            <p:nvPr/>
          </p:nvSpPr>
          <p:spPr>
            <a:xfrm>
              <a:off x="1758200" y="2093375"/>
              <a:ext cx="4084025" cy="3363950"/>
            </a:xfrm>
            <a:custGeom>
              <a:avLst/>
              <a:gdLst/>
              <a:ahLst/>
              <a:cxnLst/>
              <a:rect l="l" t="t" r="r" b="b"/>
              <a:pathLst>
                <a:path w="163361" h="134558" extrusionOk="0">
                  <a:moveTo>
                    <a:pt x="35197" y="0"/>
                  </a:moveTo>
                  <a:lnTo>
                    <a:pt x="0" y="95185"/>
                  </a:lnTo>
                  <a:cubicBezTo>
                    <a:pt x="19148" y="119161"/>
                    <a:pt x="48604" y="134557"/>
                    <a:pt x="81681" y="134557"/>
                  </a:cubicBezTo>
                  <a:cubicBezTo>
                    <a:pt x="114757" y="134557"/>
                    <a:pt x="144213" y="119161"/>
                    <a:pt x="163361" y="95185"/>
                  </a:cubicBezTo>
                  <a:lnTo>
                    <a:pt x="128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2" name="Google Shape;5972;p122"/>
            <p:cNvSpPr/>
            <p:nvPr/>
          </p:nvSpPr>
          <p:spPr>
            <a:xfrm>
              <a:off x="1758200" y="2093375"/>
              <a:ext cx="1695450" cy="3195950"/>
            </a:xfrm>
            <a:custGeom>
              <a:avLst/>
              <a:gdLst/>
              <a:ahLst/>
              <a:cxnLst/>
              <a:rect l="l" t="t" r="r" b="b"/>
              <a:pathLst>
                <a:path w="67818" h="127838" extrusionOk="0">
                  <a:moveTo>
                    <a:pt x="35197" y="0"/>
                  </a:moveTo>
                  <a:lnTo>
                    <a:pt x="0" y="95185"/>
                  </a:lnTo>
                  <a:cubicBezTo>
                    <a:pt x="11646" y="109766"/>
                    <a:pt x="27075" y="121150"/>
                    <a:pt x="44820" y="127837"/>
                  </a:cubicBezTo>
                  <a:lnTo>
                    <a:pt x="51018" y="102818"/>
                  </a:lnTo>
                  <a:cubicBezTo>
                    <a:pt x="51407" y="101171"/>
                    <a:pt x="50112" y="99909"/>
                    <a:pt x="48741" y="99909"/>
                  </a:cubicBezTo>
                  <a:cubicBezTo>
                    <a:pt x="48156" y="99909"/>
                    <a:pt x="47558" y="100139"/>
                    <a:pt x="47071" y="100665"/>
                  </a:cubicBezTo>
                  <a:lnTo>
                    <a:pt x="45114" y="102720"/>
                  </a:lnTo>
                  <a:cubicBezTo>
                    <a:pt x="44624" y="103248"/>
                    <a:pt x="44025" y="103476"/>
                    <a:pt x="43439" y="103476"/>
                  </a:cubicBezTo>
                  <a:cubicBezTo>
                    <a:pt x="42034" y="103476"/>
                    <a:pt x="40706" y="102160"/>
                    <a:pt x="41167" y="100502"/>
                  </a:cubicBezTo>
                  <a:lnTo>
                    <a:pt x="44559" y="88596"/>
                  </a:lnTo>
                  <a:cubicBezTo>
                    <a:pt x="45037" y="86971"/>
                    <a:pt x="43729" y="85626"/>
                    <a:pt x="42303" y="85626"/>
                  </a:cubicBezTo>
                  <a:cubicBezTo>
                    <a:pt x="41782" y="85626"/>
                    <a:pt x="41246" y="85805"/>
                    <a:pt x="40775" y="86214"/>
                  </a:cubicBezTo>
                  <a:cubicBezTo>
                    <a:pt x="40310" y="86629"/>
                    <a:pt x="39782" y="86808"/>
                    <a:pt x="39269" y="86808"/>
                  </a:cubicBezTo>
                  <a:cubicBezTo>
                    <a:pt x="37800" y="86808"/>
                    <a:pt x="36452" y="85338"/>
                    <a:pt x="37057" y="83670"/>
                  </a:cubicBezTo>
                  <a:lnTo>
                    <a:pt x="678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3" name="Google Shape;5973;p122"/>
            <p:cNvSpPr/>
            <p:nvPr/>
          </p:nvSpPr>
          <p:spPr>
            <a:xfrm>
              <a:off x="1900900" y="479500"/>
              <a:ext cx="3798625" cy="3357425"/>
            </a:xfrm>
            <a:custGeom>
              <a:avLst/>
              <a:gdLst/>
              <a:ahLst/>
              <a:cxnLst/>
              <a:rect l="l" t="t" r="r" b="b"/>
              <a:pathLst>
                <a:path w="151945" h="134297" extrusionOk="0">
                  <a:moveTo>
                    <a:pt x="75973" y="0"/>
                  </a:moveTo>
                  <a:cubicBezTo>
                    <a:pt x="29913" y="0"/>
                    <a:pt x="1" y="49191"/>
                    <a:pt x="1" y="80996"/>
                  </a:cubicBezTo>
                  <a:cubicBezTo>
                    <a:pt x="1" y="112800"/>
                    <a:pt x="32360" y="134296"/>
                    <a:pt x="75973" y="134296"/>
                  </a:cubicBezTo>
                  <a:cubicBezTo>
                    <a:pt x="119618" y="134296"/>
                    <a:pt x="151944" y="112800"/>
                    <a:pt x="151944" y="80996"/>
                  </a:cubicBezTo>
                  <a:cubicBezTo>
                    <a:pt x="151944" y="49191"/>
                    <a:pt x="122064" y="0"/>
                    <a:pt x="75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4" name="Google Shape;5974;p122"/>
            <p:cNvSpPr/>
            <p:nvPr/>
          </p:nvSpPr>
          <p:spPr>
            <a:xfrm>
              <a:off x="1900900" y="479500"/>
              <a:ext cx="2256525" cy="3357425"/>
            </a:xfrm>
            <a:custGeom>
              <a:avLst/>
              <a:gdLst/>
              <a:ahLst/>
              <a:cxnLst/>
              <a:rect l="l" t="t" r="r" b="b"/>
              <a:pathLst>
                <a:path w="90261" h="134297" extrusionOk="0">
                  <a:moveTo>
                    <a:pt x="75973" y="0"/>
                  </a:moveTo>
                  <a:cubicBezTo>
                    <a:pt x="29913" y="0"/>
                    <a:pt x="1" y="49191"/>
                    <a:pt x="1" y="80996"/>
                  </a:cubicBezTo>
                  <a:cubicBezTo>
                    <a:pt x="1" y="112800"/>
                    <a:pt x="32360" y="134296"/>
                    <a:pt x="75973" y="134296"/>
                  </a:cubicBezTo>
                  <a:cubicBezTo>
                    <a:pt x="80898" y="134296"/>
                    <a:pt x="85661" y="134003"/>
                    <a:pt x="90260" y="133481"/>
                  </a:cubicBezTo>
                  <a:cubicBezTo>
                    <a:pt x="54019" y="129306"/>
                    <a:pt x="28543" y="109212"/>
                    <a:pt x="28543" y="80996"/>
                  </a:cubicBezTo>
                  <a:cubicBezTo>
                    <a:pt x="28543" y="52616"/>
                    <a:pt x="52356" y="10374"/>
                    <a:pt x="90260" y="1631"/>
                  </a:cubicBezTo>
                  <a:cubicBezTo>
                    <a:pt x="85693" y="555"/>
                    <a:pt x="80931" y="0"/>
                    <a:pt x="75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5" name="Google Shape;5975;p122"/>
            <p:cNvSpPr/>
            <p:nvPr/>
          </p:nvSpPr>
          <p:spPr>
            <a:xfrm>
              <a:off x="2206725" y="785300"/>
              <a:ext cx="3186975" cy="2745800"/>
            </a:xfrm>
            <a:custGeom>
              <a:avLst/>
              <a:gdLst/>
              <a:ahLst/>
              <a:cxnLst/>
              <a:rect l="l" t="t" r="r" b="b"/>
              <a:pathLst>
                <a:path w="127479" h="109832" extrusionOk="0">
                  <a:moveTo>
                    <a:pt x="63740" y="1"/>
                  </a:moveTo>
                  <a:cubicBezTo>
                    <a:pt x="40938" y="1"/>
                    <a:pt x="25281" y="15071"/>
                    <a:pt x="17974" y="24042"/>
                  </a:cubicBezTo>
                  <a:cubicBezTo>
                    <a:pt x="7046" y="37481"/>
                    <a:pt x="0" y="55031"/>
                    <a:pt x="0" y="68764"/>
                  </a:cubicBezTo>
                  <a:cubicBezTo>
                    <a:pt x="0" y="82986"/>
                    <a:pt x="8873" y="92119"/>
                    <a:pt x="16343" y="97273"/>
                  </a:cubicBezTo>
                  <a:cubicBezTo>
                    <a:pt x="28053" y="105363"/>
                    <a:pt x="44885" y="109832"/>
                    <a:pt x="63740" y="109832"/>
                  </a:cubicBezTo>
                  <a:cubicBezTo>
                    <a:pt x="82594" y="109832"/>
                    <a:pt x="99426" y="105363"/>
                    <a:pt x="111136" y="97273"/>
                  </a:cubicBezTo>
                  <a:cubicBezTo>
                    <a:pt x="118606" y="92119"/>
                    <a:pt x="127479" y="82986"/>
                    <a:pt x="127479" y="68764"/>
                  </a:cubicBezTo>
                  <a:cubicBezTo>
                    <a:pt x="127479" y="55031"/>
                    <a:pt x="120433" y="37481"/>
                    <a:pt x="109505" y="24042"/>
                  </a:cubicBezTo>
                  <a:cubicBezTo>
                    <a:pt x="102198" y="15071"/>
                    <a:pt x="86541" y="1"/>
                    <a:pt x="63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6" name="Google Shape;5976;p122"/>
            <p:cNvSpPr/>
            <p:nvPr/>
          </p:nvSpPr>
          <p:spPr>
            <a:xfrm>
              <a:off x="2207525" y="1321800"/>
              <a:ext cx="1213500" cy="1085200"/>
            </a:xfrm>
            <a:custGeom>
              <a:avLst/>
              <a:gdLst/>
              <a:ahLst/>
              <a:cxnLst/>
              <a:rect l="l" t="t" r="r" b="b"/>
              <a:pathLst>
                <a:path w="48540" h="43408" extrusionOk="0">
                  <a:moveTo>
                    <a:pt x="27499" y="1"/>
                  </a:moveTo>
                  <a:cubicBezTo>
                    <a:pt x="21462" y="1"/>
                    <a:pt x="15078" y="2561"/>
                    <a:pt x="10081" y="7540"/>
                  </a:cubicBezTo>
                  <a:cubicBezTo>
                    <a:pt x="1012" y="16608"/>
                    <a:pt x="1" y="30309"/>
                    <a:pt x="7830" y="38137"/>
                  </a:cubicBezTo>
                  <a:cubicBezTo>
                    <a:pt x="11367" y="41675"/>
                    <a:pt x="16103" y="43407"/>
                    <a:pt x="21069" y="43407"/>
                  </a:cubicBezTo>
                  <a:cubicBezTo>
                    <a:pt x="27094" y="43407"/>
                    <a:pt x="33456" y="40857"/>
                    <a:pt x="38427" y="35887"/>
                  </a:cubicBezTo>
                  <a:cubicBezTo>
                    <a:pt x="47528" y="26818"/>
                    <a:pt x="48539" y="13085"/>
                    <a:pt x="40711" y="5257"/>
                  </a:cubicBezTo>
                  <a:cubicBezTo>
                    <a:pt x="37181" y="1727"/>
                    <a:pt x="32457" y="1"/>
                    <a:pt x="274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7" name="Google Shape;5977;p122"/>
            <p:cNvSpPr/>
            <p:nvPr/>
          </p:nvSpPr>
          <p:spPr>
            <a:xfrm>
              <a:off x="4178600" y="1322275"/>
              <a:ext cx="1213475" cy="1085200"/>
            </a:xfrm>
            <a:custGeom>
              <a:avLst/>
              <a:gdLst/>
              <a:ahLst/>
              <a:cxnLst/>
              <a:rect l="l" t="t" r="r" b="b"/>
              <a:pathLst>
                <a:path w="48539" h="43408" extrusionOk="0">
                  <a:moveTo>
                    <a:pt x="21068" y="0"/>
                  </a:moveTo>
                  <a:cubicBezTo>
                    <a:pt x="16102" y="0"/>
                    <a:pt x="11366" y="1733"/>
                    <a:pt x="7829" y="5270"/>
                  </a:cubicBezTo>
                  <a:cubicBezTo>
                    <a:pt x="0" y="13099"/>
                    <a:pt x="1011" y="26799"/>
                    <a:pt x="10080" y="35868"/>
                  </a:cubicBezTo>
                  <a:cubicBezTo>
                    <a:pt x="15077" y="40847"/>
                    <a:pt x="21461" y="43407"/>
                    <a:pt x="27499" y="43407"/>
                  </a:cubicBezTo>
                  <a:cubicBezTo>
                    <a:pt x="32456" y="43407"/>
                    <a:pt x="37180" y="41681"/>
                    <a:pt x="40710" y="38151"/>
                  </a:cubicBezTo>
                  <a:cubicBezTo>
                    <a:pt x="48539" y="30322"/>
                    <a:pt x="47527" y="16589"/>
                    <a:pt x="38426" y="7521"/>
                  </a:cubicBezTo>
                  <a:cubicBezTo>
                    <a:pt x="33456" y="2550"/>
                    <a:pt x="27093" y="0"/>
                    <a:pt x="210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8" name="Google Shape;5978;p122"/>
            <p:cNvSpPr/>
            <p:nvPr/>
          </p:nvSpPr>
          <p:spPr>
            <a:xfrm>
              <a:off x="2870525" y="1734550"/>
              <a:ext cx="305850" cy="305825"/>
            </a:xfrm>
            <a:custGeom>
              <a:avLst/>
              <a:gdLst/>
              <a:ahLst/>
              <a:cxnLst/>
              <a:rect l="l" t="t" r="r" b="b"/>
              <a:pathLst>
                <a:path w="12234" h="12233" extrusionOk="0">
                  <a:moveTo>
                    <a:pt x="6101" y="0"/>
                  </a:moveTo>
                  <a:cubicBezTo>
                    <a:pt x="2741" y="0"/>
                    <a:pt x="1" y="2741"/>
                    <a:pt x="1" y="6133"/>
                  </a:cubicBezTo>
                  <a:cubicBezTo>
                    <a:pt x="1" y="9493"/>
                    <a:pt x="2741" y="12233"/>
                    <a:pt x="6101" y="12233"/>
                  </a:cubicBezTo>
                  <a:cubicBezTo>
                    <a:pt x="9493" y="12233"/>
                    <a:pt x="12233" y="9493"/>
                    <a:pt x="12233" y="6133"/>
                  </a:cubicBezTo>
                  <a:cubicBezTo>
                    <a:pt x="12233" y="2741"/>
                    <a:pt x="9493" y="0"/>
                    <a:pt x="6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9" name="Google Shape;5979;p122"/>
            <p:cNvSpPr/>
            <p:nvPr/>
          </p:nvSpPr>
          <p:spPr>
            <a:xfrm>
              <a:off x="3023025" y="1734550"/>
              <a:ext cx="153350" cy="153325"/>
            </a:xfrm>
            <a:custGeom>
              <a:avLst/>
              <a:gdLst/>
              <a:ahLst/>
              <a:cxnLst/>
              <a:rect l="l" t="t" r="r" b="b"/>
              <a:pathLst>
                <a:path w="6134" h="6133" extrusionOk="0">
                  <a:moveTo>
                    <a:pt x="3067" y="0"/>
                  </a:moveTo>
                  <a:cubicBezTo>
                    <a:pt x="1371" y="0"/>
                    <a:pt x="1" y="1370"/>
                    <a:pt x="1" y="3067"/>
                  </a:cubicBezTo>
                  <a:cubicBezTo>
                    <a:pt x="1" y="4763"/>
                    <a:pt x="1371" y="6133"/>
                    <a:pt x="3067" y="6133"/>
                  </a:cubicBezTo>
                  <a:cubicBezTo>
                    <a:pt x="4763" y="6133"/>
                    <a:pt x="6133" y="4763"/>
                    <a:pt x="6133" y="3067"/>
                  </a:cubicBezTo>
                  <a:cubicBezTo>
                    <a:pt x="6133" y="1370"/>
                    <a:pt x="4763"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0" name="Google Shape;5980;p122"/>
            <p:cNvSpPr/>
            <p:nvPr/>
          </p:nvSpPr>
          <p:spPr>
            <a:xfrm>
              <a:off x="4424050" y="1734550"/>
              <a:ext cx="305850" cy="305825"/>
            </a:xfrm>
            <a:custGeom>
              <a:avLst/>
              <a:gdLst/>
              <a:ahLst/>
              <a:cxnLst/>
              <a:rect l="l" t="t" r="r" b="b"/>
              <a:pathLst>
                <a:path w="12234" h="12233" extrusionOk="0">
                  <a:moveTo>
                    <a:pt x="6133" y="0"/>
                  </a:moveTo>
                  <a:cubicBezTo>
                    <a:pt x="2741" y="0"/>
                    <a:pt x="1" y="2741"/>
                    <a:pt x="1" y="6133"/>
                  </a:cubicBezTo>
                  <a:cubicBezTo>
                    <a:pt x="1" y="9493"/>
                    <a:pt x="2741" y="12233"/>
                    <a:pt x="6133" y="12233"/>
                  </a:cubicBezTo>
                  <a:cubicBezTo>
                    <a:pt x="9493" y="12233"/>
                    <a:pt x="12233" y="9493"/>
                    <a:pt x="12233" y="6133"/>
                  </a:cubicBezTo>
                  <a:cubicBezTo>
                    <a:pt x="12233" y="2741"/>
                    <a:pt x="9493"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1" name="Google Shape;5981;p122"/>
            <p:cNvSpPr/>
            <p:nvPr/>
          </p:nvSpPr>
          <p:spPr>
            <a:xfrm>
              <a:off x="4577375" y="1734550"/>
              <a:ext cx="152525" cy="153325"/>
            </a:xfrm>
            <a:custGeom>
              <a:avLst/>
              <a:gdLst/>
              <a:ahLst/>
              <a:cxnLst/>
              <a:rect l="l" t="t" r="r" b="b"/>
              <a:pathLst>
                <a:path w="6101" h="6133" extrusionOk="0">
                  <a:moveTo>
                    <a:pt x="3067" y="0"/>
                  </a:moveTo>
                  <a:cubicBezTo>
                    <a:pt x="1370" y="0"/>
                    <a:pt x="0" y="1370"/>
                    <a:pt x="0" y="3067"/>
                  </a:cubicBezTo>
                  <a:cubicBezTo>
                    <a:pt x="0" y="4763"/>
                    <a:pt x="1370" y="6133"/>
                    <a:pt x="3067" y="6133"/>
                  </a:cubicBezTo>
                  <a:cubicBezTo>
                    <a:pt x="4730" y="6133"/>
                    <a:pt x="6100" y="4763"/>
                    <a:pt x="6100" y="3067"/>
                  </a:cubicBezTo>
                  <a:cubicBezTo>
                    <a:pt x="6100" y="1370"/>
                    <a:pt x="4730"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2" name="Google Shape;5982;p122"/>
            <p:cNvSpPr/>
            <p:nvPr/>
          </p:nvSpPr>
          <p:spPr>
            <a:xfrm>
              <a:off x="3429975" y="2437500"/>
              <a:ext cx="740475" cy="729150"/>
            </a:xfrm>
            <a:custGeom>
              <a:avLst/>
              <a:gdLst/>
              <a:ahLst/>
              <a:cxnLst/>
              <a:rect l="l" t="t" r="r" b="b"/>
              <a:pathLst>
                <a:path w="29619" h="29166" extrusionOk="0">
                  <a:moveTo>
                    <a:pt x="11743" y="1"/>
                  </a:moveTo>
                  <a:lnTo>
                    <a:pt x="11743" y="18137"/>
                  </a:lnTo>
                  <a:cubicBezTo>
                    <a:pt x="7666" y="18822"/>
                    <a:pt x="3882" y="20910"/>
                    <a:pt x="1109" y="24107"/>
                  </a:cubicBezTo>
                  <a:cubicBezTo>
                    <a:pt x="0" y="25379"/>
                    <a:pt x="131" y="27304"/>
                    <a:pt x="1403" y="28413"/>
                  </a:cubicBezTo>
                  <a:cubicBezTo>
                    <a:pt x="1990" y="28935"/>
                    <a:pt x="2708" y="29163"/>
                    <a:pt x="3425" y="29163"/>
                  </a:cubicBezTo>
                  <a:cubicBezTo>
                    <a:pt x="4273" y="29163"/>
                    <a:pt x="5121" y="28804"/>
                    <a:pt x="5741" y="28119"/>
                  </a:cubicBezTo>
                  <a:cubicBezTo>
                    <a:pt x="8025" y="25510"/>
                    <a:pt x="11319" y="23976"/>
                    <a:pt x="14810" y="23976"/>
                  </a:cubicBezTo>
                  <a:cubicBezTo>
                    <a:pt x="18300" y="23976"/>
                    <a:pt x="21595" y="25510"/>
                    <a:pt x="23878" y="28119"/>
                  </a:cubicBezTo>
                  <a:cubicBezTo>
                    <a:pt x="24482" y="28812"/>
                    <a:pt x="25337" y="29166"/>
                    <a:pt x="26196" y="29166"/>
                  </a:cubicBezTo>
                  <a:cubicBezTo>
                    <a:pt x="26915" y="29166"/>
                    <a:pt x="27637" y="28918"/>
                    <a:pt x="28216" y="28413"/>
                  </a:cubicBezTo>
                  <a:cubicBezTo>
                    <a:pt x="29489" y="27304"/>
                    <a:pt x="29619" y="25379"/>
                    <a:pt x="28510" y="24107"/>
                  </a:cubicBezTo>
                  <a:cubicBezTo>
                    <a:pt x="25737" y="20910"/>
                    <a:pt x="21953" y="18822"/>
                    <a:pt x="17876" y="18137"/>
                  </a:cubicBezTo>
                  <a:lnTo>
                    <a:pt x="178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3" name="Google Shape;5983;p122"/>
            <p:cNvSpPr/>
            <p:nvPr/>
          </p:nvSpPr>
          <p:spPr>
            <a:xfrm>
              <a:off x="3541700" y="2281675"/>
              <a:ext cx="517050" cy="231700"/>
            </a:xfrm>
            <a:custGeom>
              <a:avLst/>
              <a:gdLst/>
              <a:ahLst/>
              <a:cxnLst/>
              <a:rect l="l" t="t" r="r" b="b"/>
              <a:pathLst>
                <a:path w="20682" h="9268" extrusionOk="0">
                  <a:moveTo>
                    <a:pt x="3423" y="0"/>
                  </a:moveTo>
                  <a:cubicBezTo>
                    <a:pt x="2704" y="0"/>
                    <a:pt x="1982" y="248"/>
                    <a:pt x="1403" y="754"/>
                  </a:cubicBezTo>
                  <a:cubicBezTo>
                    <a:pt x="131" y="1863"/>
                    <a:pt x="0" y="3820"/>
                    <a:pt x="1109" y="5092"/>
                  </a:cubicBezTo>
                  <a:cubicBezTo>
                    <a:pt x="3458" y="7734"/>
                    <a:pt x="6818" y="9267"/>
                    <a:pt x="10341" y="9267"/>
                  </a:cubicBezTo>
                  <a:cubicBezTo>
                    <a:pt x="13864" y="9267"/>
                    <a:pt x="17223" y="7734"/>
                    <a:pt x="19572" y="5092"/>
                  </a:cubicBezTo>
                  <a:cubicBezTo>
                    <a:pt x="20681" y="3820"/>
                    <a:pt x="20551" y="1863"/>
                    <a:pt x="19278" y="754"/>
                  </a:cubicBezTo>
                  <a:cubicBezTo>
                    <a:pt x="18699" y="248"/>
                    <a:pt x="17977" y="0"/>
                    <a:pt x="17258" y="0"/>
                  </a:cubicBezTo>
                  <a:cubicBezTo>
                    <a:pt x="16399" y="0"/>
                    <a:pt x="15544" y="355"/>
                    <a:pt x="14940" y="1047"/>
                  </a:cubicBezTo>
                  <a:cubicBezTo>
                    <a:pt x="13798" y="2385"/>
                    <a:pt x="12102" y="3168"/>
                    <a:pt x="10341" y="3168"/>
                  </a:cubicBezTo>
                  <a:cubicBezTo>
                    <a:pt x="8579" y="3168"/>
                    <a:pt x="6883" y="2385"/>
                    <a:pt x="5741" y="1047"/>
                  </a:cubicBezTo>
                  <a:cubicBezTo>
                    <a:pt x="5137" y="355"/>
                    <a:pt x="4282" y="0"/>
                    <a:pt x="3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84" name="Google Shape;5984;p122"/>
          <p:cNvGrpSpPr/>
          <p:nvPr/>
        </p:nvGrpSpPr>
        <p:grpSpPr>
          <a:xfrm>
            <a:off x="3889734" y="3418549"/>
            <a:ext cx="520876" cy="520876"/>
            <a:chOff x="1190625" y="238125"/>
            <a:chExt cx="5219200" cy="5219200"/>
          </a:xfrm>
        </p:grpSpPr>
        <p:sp>
          <p:nvSpPr>
            <p:cNvPr id="5985" name="Google Shape;5985;p122"/>
            <p:cNvSpPr/>
            <p:nvPr/>
          </p:nvSpPr>
          <p:spPr>
            <a:xfrm>
              <a:off x="1190625" y="238125"/>
              <a:ext cx="5219200" cy="4857925"/>
            </a:xfrm>
            <a:custGeom>
              <a:avLst/>
              <a:gdLst/>
              <a:ahLst/>
              <a:cxnLst/>
              <a:rect l="l" t="t" r="r" b="b"/>
              <a:pathLst>
                <a:path w="208768" h="194317" extrusionOk="0">
                  <a:moveTo>
                    <a:pt x="104384" y="0"/>
                  </a:moveTo>
                  <a:cubicBezTo>
                    <a:pt x="46744" y="0"/>
                    <a:pt x="0" y="46744"/>
                    <a:pt x="0" y="104384"/>
                  </a:cubicBezTo>
                  <a:cubicBezTo>
                    <a:pt x="0" y="107352"/>
                    <a:pt x="130" y="110288"/>
                    <a:pt x="359" y="113191"/>
                  </a:cubicBezTo>
                  <a:lnTo>
                    <a:pt x="42275" y="188282"/>
                  </a:lnTo>
                  <a:cubicBezTo>
                    <a:pt x="45179" y="190435"/>
                    <a:pt x="48245" y="192457"/>
                    <a:pt x="51376" y="194317"/>
                  </a:cubicBezTo>
                  <a:lnTo>
                    <a:pt x="157391" y="194317"/>
                  </a:lnTo>
                  <a:cubicBezTo>
                    <a:pt x="160522" y="192457"/>
                    <a:pt x="163589" y="190435"/>
                    <a:pt x="166492" y="188282"/>
                  </a:cubicBezTo>
                  <a:lnTo>
                    <a:pt x="208408" y="113191"/>
                  </a:lnTo>
                  <a:cubicBezTo>
                    <a:pt x="208637" y="110288"/>
                    <a:pt x="208767" y="107352"/>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6" name="Google Shape;5986;p122"/>
            <p:cNvSpPr/>
            <p:nvPr/>
          </p:nvSpPr>
          <p:spPr>
            <a:xfrm>
              <a:off x="1199575" y="2754100"/>
              <a:ext cx="5201275" cy="2397400"/>
            </a:xfrm>
            <a:custGeom>
              <a:avLst/>
              <a:gdLst/>
              <a:ahLst/>
              <a:cxnLst/>
              <a:rect l="l" t="t" r="r" b="b"/>
              <a:pathLst>
                <a:path w="208051" h="95896" extrusionOk="0">
                  <a:moveTo>
                    <a:pt x="18352" y="1"/>
                  </a:moveTo>
                  <a:cubicBezTo>
                    <a:pt x="8675" y="1"/>
                    <a:pt x="1654" y="3445"/>
                    <a:pt x="1" y="12552"/>
                  </a:cubicBezTo>
                  <a:cubicBezTo>
                    <a:pt x="2578" y="43312"/>
                    <a:pt x="18496" y="70256"/>
                    <a:pt x="41917" y="87643"/>
                  </a:cubicBezTo>
                  <a:lnTo>
                    <a:pt x="31446" y="47553"/>
                  </a:lnTo>
                  <a:lnTo>
                    <a:pt x="31446" y="47553"/>
                  </a:lnTo>
                  <a:cubicBezTo>
                    <a:pt x="31447" y="47555"/>
                    <a:pt x="52487" y="95896"/>
                    <a:pt x="104026" y="95896"/>
                  </a:cubicBezTo>
                  <a:cubicBezTo>
                    <a:pt x="155563" y="95896"/>
                    <a:pt x="176604" y="47556"/>
                    <a:pt x="176605" y="47553"/>
                  </a:cubicBezTo>
                  <a:lnTo>
                    <a:pt x="176605" y="47553"/>
                  </a:lnTo>
                  <a:lnTo>
                    <a:pt x="166134" y="87643"/>
                  </a:lnTo>
                  <a:cubicBezTo>
                    <a:pt x="189587" y="70256"/>
                    <a:pt x="205473" y="43312"/>
                    <a:pt x="208050" y="12552"/>
                  </a:cubicBezTo>
                  <a:cubicBezTo>
                    <a:pt x="206397" y="3445"/>
                    <a:pt x="199376" y="1"/>
                    <a:pt x="189699" y="1"/>
                  </a:cubicBezTo>
                  <a:cubicBezTo>
                    <a:pt x="159657" y="1"/>
                    <a:pt x="104026" y="33200"/>
                    <a:pt x="104026" y="33200"/>
                  </a:cubicBezTo>
                  <a:cubicBezTo>
                    <a:pt x="104026" y="33200"/>
                    <a:pt x="48394" y="1"/>
                    <a:pt x="183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7" name="Google Shape;5987;p122"/>
            <p:cNvSpPr/>
            <p:nvPr/>
          </p:nvSpPr>
          <p:spPr>
            <a:xfrm>
              <a:off x="1859575" y="3387325"/>
              <a:ext cx="3881925" cy="1764175"/>
            </a:xfrm>
            <a:custGeom>
              <a:avLst/>
              <a:gdLst/>
              <a:ahLst/>
              <a:cxnLst/>
              <a:rect l="l" t="t" r="r" b="b"/>
              <a:pathLst>
                <a:path w="155277" h="70567" extrusionOk="0">
                  <a:moveTo>
                    <a:pt x="11442" y="0"/>
                  </a:moveTo>
                  <a:cubicBezTo>
                    <a:pt x="0" y="0"/>
                    <a:pt x="554" y="11198"/>
                    <a:pt x="5046" y="22224"/>
                  </a:cubicBezTo>
                  <a:cubicBezTo>
                    <a:pt x="5046" y="22224"/>
                    <a:pt x="26086" y="70567"/>
                    <a:pt x="77626" y="70567"/>
                  </a:cubicBezTo>
                  <a:cubicBezTo>
                    <a:pt x="129165" y="70567"/>
                    <a:pt x="150205" y="22224"/>
                    <a:pt x="150205" y="22224"/>
                  </a:cubicBezTo>
                  <a:cubicBezTo>
                    <a:pt x="154715" y="11198"/>
                    <a:pt x="155276" y="0"/>
                    <a:pt x="143833" y="0"/>
                  </a:cubicBezTo>
                  <a:cubicBezTo>
                    <a:pt x="133509" y="0"/>
                    <a:pt x="113412" y="9116"/>
                    <a:pt x="77626" y="35696"/>
                  </a:cubicBezTo>
                  <a:cubicBezTo>
                    <a:pt x="41855" y="9116"/>
                    <a:pt x="21766" y="0"/>
                    <a:pt x="1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8" name="Google Shape;5988;p122"/>
            <p:cNvSpPr/>
            <p:nvPr/>
          </p:nvSpPr>
          <p:spPr>
            <a:xfrm>
              <a:off x="2475025" y="1991425"/>
              <a:ext cx="2650375" cy="3465900"/>
            </a:xfrm>
            <a:custGeom>
              <a:avLst/>
              <a:gdLst/>
              <a:ahLst/>
              <a:cxnLst/>
              <a:rect l="l" t="t" r="r" b="b"/>
              <a:pathLst>
                <a:path w="106015" h="138636" extrusionOk="0">
                  <a:moveTo>
                    <a:pt x="53008" y="1"/>
                  </a:moveTo>
                  <a:cubicBezTo>
                    <a:pt x="23748" y="1"/>
                    <a:pt x="0" y="23748"/>
                    <a:pt x="0" y="53008"/>
                  </a:cubicBezTo>
                  <a:lnTo>
                    <a:pt x="0" y="124185"/>
                  </a:lnTo>
                  <a:cubicBezTo>
                    <a:pt x="15527" y="133351"/>
                    <a:pt x="33664" y="138635"/>
                    <a:pt x="53008" y="138635"/>
                  </a:cubicBezTo>
                  <a:cubicBezTo>
                    <a:pt x="72351" y="138635"/>
                    <a:pt x="90488" y="133351"/>
                    <a:pt x="106015" y="124185"/>
                  </a:cubicBezTo>
                  <a:lnTo>
                    <a:pt x="106015" y="53008"/>
                  </a:lnTo>
                  <a:cubicBezTo>
                    <a:pt x="106015" y="23748"/>
                    <a:pt x="82268" y="1"/>
                    <a:pt x="53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9" name="Google Shape;5989;p122"/>
            <p:cNvSpPr/>
            <p:nvPr/>
          </p:nvSpPr>
          <p:spPr>
            <a:xfrm>
              <a:off x="3163300" y="4152500"/>
              <a:ext cx="1273825" cy="1304825"/>
            </a:xfrm>
            <a:custGeom>
              <a:avLst/>
              <a:gdLst/>
              <a:ahLst/>
              <a:cxnLst/>
              <a:rect l="l" t="t" r="r" b="b"/>
              <a:pathLst>
                <a:path w="50953" h="52193" extrusionOk="0">
                  <a:moveTo>
                    <a:pt x="0" y="0"/>
                  </a:moveTo>
                  <a:lnTo>
                    <a:pt x="0" y="49061"/>
                  </a:lnTo>
                  <a:cubicBezTo>
                    <a:pt x="8155" y="51116"/>
                    <a:pt x="16669" y="52192"/>
                    <a:pt x="25477" y="52192"/>
                  </a:cubicBezTo>
                  <a:cubicBezTo>
                    <a:pt x="34284" y="52192"/>
                    <a:pt x="42798" y="51116"/>
                    <a:pt x="50953" y="49061"/>
                  </a:cubicBezTo>
                  <a:lnTo>
                    <a:pt x="50953" y="0"/>
                  </a:lnTo>
                  <a:cubicBezTo>
                    <a:pt x="50953" y="14060"/>
                    <a:pt x="39536" y="25476"/>
                    <a:pt x="25477" y="25476"/>
                  </a:cubicBezTo>
                  <a:cubicBezTo>
                    <a:pt x="11417" y="25476"/>
                    <a:pt x="0" y="140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0" name="Google Shape;5990;p122"/>
            <p:cNvSpPr/>
            <p:nvPr/>
          </p:nvSpPr>
          <p:spPr>
            <a:xfrm>
              <a:off x="3086650" y="4030175"/>
              <a:ext cx="153325" cy="1366800"/>
            </a:xfrm>
            <a:custGeom>
              <a:avLst/>
              <a:gdLst/>
              <a:ahLst/>
              <a:cxnLst/>
              <a:rect l="l" t="t" r="r" b="b"/>
              <a:pathLst>
                <a:path w="6133" h="54672" extrusionOk="0">
                  <a:moveTo>
                    <a:pt x="3066" y="0"/>
                  </a:moveTo>
                  <a:cubicBezTo>
                    <a:pt x="1370" y="0"/>
                    <a:pt x="0" y="1370"/>
                    <a:pt x="0" y="3067"/>
                  </a:cubicBezTo>
                  <a:lnTo>
                    <a:pt x="0" y="53138"/>
                  </a:lnTo>
                  <a:cubicBezTo>
                    <a:pt x="2023" y="53693"/>
                    <a:pt x="4045" y="54215"/>
                    <a:pt x="6133" y="54671"/>
                  </a:cubicBezTo>
                  <a:lnTo>
                    <a:pt x="6133" y="3067"/>
                  </a:lnTo>
                  <a:cubicBezTo>
                    <a:pt x="6133" y="1370"/>
                    <a:pt x="4763" y="0"/>
                    <a:pt x="3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1" name="Google Shape;5991;p122"/>
            <p:cNvSpPr/>
            <p:nvPr/>
          </p:nvSpPr>
          <p:spPr>
            <a:xfrm>
              <a:off x="4361275" y="4030175"/>
              <a:ext cx="152500" cy="1366800"/>
            </a:xfrm>
            <a:custGeom>
              <a:avLst/>
              <a:gdLst/>
              <a:ahLst/>
              <a:cxnLst/>
              <a:rect l="l" t="t" r="r" b="b"/>
              <a:pathLst>
                <a:path w="6100" h="54672" extrusionOk="0">
                  <a:moveTo>
                    <a:pt x="3034" y="0"/>
                  </a:moveTo>
                  <a:cubicBezTo>
                    <a:pt x="1337" y="0"/>
                    <a:pt x="0" y="1370"/>
                    <a:pt x="0" y="3067"/>
                  </a:cubicBezTo>
                  <a:lnTo>
                    <a:pt x="0" y="54671"/>
                  </a:lnTo>
                  <a:cubicBezTo>
                    <a:pt x="2055" y="54215"/>
                    <a:pt x="4078" y="53693"/>
                    <a:pt x="6100" y="53138"/>
                  </a:cubicBezTo>
                  <a:lnTo>
                    <a:pt x="6100" y="3067"/>
                  </a:lnTo>
                  <a:cubicBezTo>
                    <a:pt x="6100" y="1370"/>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2" name="Google Shape;5992;p122"/>
            <p:cNvSpPr/>
            <p:nvPr/>
          </p:nvSpPr>
          <p:spPr>
            <a:xfrm>
              <a:off x="2984700" y="1604075"/>
              <a:ext cx="1631025" cy="2038750"/>
            </a:xfrm>
            <a:custGeom>
              <a:avLst/>
              <a:gdLst/>
              <a:ahLst/>
              <a:cxnLst/>
              <a:rect l="l" t="t" r="r" b="b"/>
              <a:pathLst>
                <a:path w="65241" h="81550" extrusionOk="0">
                  <a:moveTo>
                    <a:pt x="32621" y="0"/>
                  </a:moveTo>
                  <a:cubicBezTo>
                    <a:pt x="14614" y="0"/>
                    <a:pt x="1" y="18267"/>
                    <a:pt x="1" y="40775"/>
                  </a:cubicBezTo>
                  <a:cubicBezTo>
                    <a:pt x="1" y="63283"/>
                    <a:pt x="14614" y="81550"/>
                    <a:pt x="32621" y="81550"/>
                  </a:cubicBezTo>
                  <a:cubicBezTo>
                    <a:pt x="50627" y="81550"/>
                    <a:pt x="65240" y="63283"/>
                    <a:pt x="65240" y="40775"/>
                  </a:cubicBezTo>
                  <a:cubicBezTo>
                    <a:pt x="65240" y="18267"/>
                    <a:pt x="50627" y="0"/>
                    <a:pt x="32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3" name="Google Shape;5993;p122"/>
            <p:cNvSpPr/>
            <p:nvPr/>
          </p:nvSpPr>
          <p:spPr>
            <a:xfrm>
              <a:off x="2373075" y="2082775"/>
              <a:ext cx="2854275" cy="926375"/>
            </a:xfrm>
            <a:custGeom>
              <a:avLst/>
              <a:gdLst/>
              <a:ahLst/>
              <a:cxnLst/>
              <a:rect l="l" t="t" r="r" b="b"/>
              <a:pathLst>
                <a:path w="114171" h="37055" extrusionOk="0">
                  <a:moveTo>
                    <a:pt x="1" y="0"/>
                  </a:moveTo>
                  <a:cubicBezTo>
                    <a:pt x="12559" y="12526"/>
                    <a:pt x="13049" y="22867"/>
                    <a:pt x="13049" y="30598"/>
                  </a:cubicBezTo>
                  <a:cubicBezTo>
                    <a:pt x="13049" y="35297"/>
                    <a:pt x="14438" y="37054"/>
                    <a:pt x="16873" y="37054"/>
                  </a:cubicBezTo>
                  <a:cubicBezTo>
                    <a:pt x="24086" y="37054"/>
                    <a:pt x="40477" y="21627"/>
                    <a:pt x="57086" y="21627"/>
                  </a:cubicBezTo>
                  <a:cubicBezTo>
                    <a:pt x="73695" y="21627"/>
                    <a:pt x="90085" y="37054"/>
                    <a:pt x="97299" y="37054"/>
                  </a:cubicBezTo>
                  <a:cubicBezTo>
                    <a:pt x="99733" y="37054"/>
                    <a:pt x="101122" y="35297"/>
                    <a:pt x="101122" y="30598"/>
                  </a:cubicBezTo>
                  <a:cubicBezTo>
                    <a:pt x="101122" y="22867"/>
                    <a:pt x="101612" y="12526"/>
                    <a:pt x="114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4" name="Google Shape;5994;p122"/>
            <p:cNvSpPr/>
            <p:nvPr/>
          </p:nvSpPr>
          <p:spPr>
            <a:xfrm>
              <a:off x="2500300" y="238125"/>
              <a:ext cx="2599825" cy="2181475"/>
            </a:xfrm>
            <a:custGeom>
              <a:avLst/>
              <a:gdLst/>
              <a:ahLst/>
              <a:cxnLst/>
              <a:rect l="l" t="t" r="r" b="b"/>
              <a:pathLst>
                <a:path w="103993" h="87259" extrusionOk="0">
                  <a:moveTo>
                    <a:pt x="51997" y="0"/>
                  </a:moveTo>
                  <a:cubicBezTo>
                    <a:pt x="42015" y="0"/>
                    <a:pt x="40580" y="9786"/>
                    <a:pt x="33860" y="13244"/>
                  </a:cubicBezTo>
                  <a:cubicBezTo>
                    <a:pt x="27140" y="16734"/>
                    <a:pt x="8449" y="14483"/>
                    <a:pt x="4241" y="24661"/>
                  </a:cubicBezTo>
                  <a:cubicBezTo>
                    <a:pt x="1" y="34871"/>
                    <a:pt x="28151" y="87258"/>
                    <a:pt x="51997" y="87258"/>
                  </a:cubicBezTo>
                  <a:cubicBezTo>
                    <a:pt x="75842" y="87258"/>
                    <a:pt x="103993" y="34871"/>
                    <a:pt x="99752" y="24661"/>
                  </a:cubicBezTo>
                  <a:cubicBezTo>
                    <a:pt x="95544" y="14483"/>
                    <a:pt x="76886" y="16734"/>
                    <a:pt x="70133" y="13244"/>
                  </a:cubicBezTo>
                  <a:cubicBezTo>
                    <a:pt x="63414" y="9786"/>
                    <a:pt x="61978" y="0"/>
                    <a:pt x="51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5" name="Google Shape;5995;p122"/>
            <p:cNvSpPr/>
            <p:nvPr/>
          </p:nvSpPr>
          <p:spPr>
            <a:xfrm>
              <a:off x="2194500" y="1038125"/>
              <a:ext cx="1223250" cy="1223250"/>
            </a:xfrm>
            <a:custGeom>
              <a:avLst/>
              <a:gdLst/>
              <a:ahLst/>
              <a:cxnLst/>
              <a:rect l="l" t="t" r="r" b="b"/>
              <a:pathLst>
                <a:path w="48930" h="48930" extrusionOk="0">
                  <a:moveTo>
                    <a:pt x="24465" y="0"/>
                  </a:moveTo>
                  <a:cubicBezTo>
                    <a:pt x="10928" y="0"/>
                    <a:pt x="0" y="10960"/>
                    <a:pt x="0" y="24465"/>
                  </a:cubicBezTo>
                  <a:cubicBezTo>
                    <a:pt x="0" y="37970"/>
                    <a:pt x="10928" y="48930"/>
                    <a:pt x="24465" y="48930"/>
                  </a:cubicBezTo>
                  <a:cubicBezTo>
                    <a:pt x="37970" y="48930"/>
                    <a:pt x="48930" y="37970"/>
                    <a:pt x="48930" y="24465"/>
                  </a:cubicBezTo>
                  <a:cubicBezTo>
                    <a:pt x="48930" y="10960"/>
                    <a:pt x="37970" y="0"/>
                    <a:pt x="24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6" name="Google Shape;5996;p122"/>
            <p:cNvSpPr/>
            <p:nvPr/>
          </p:nvSpPr>
          <p:spPr>
            <a:xfrm>
              <a:off x="2602225" y="1038125"/>
              <a:ext cx="815525" cy="1223250"/>
            </a:xfrm>
            <a:custGeom>
              <a:avLst/>
              <a:gdLst/>
              <a:ahLst/>
              <a:cxnLst/>
              <a:rect l="l" t="t" r="r" b="b"/>
              <a:pathLst>
                <a:path w="32621" h="48930" extrusionOk="0">
                  <a:moveTo>
                    <a:pt x="8156" y="0"/>
                  </a:moveTo>
                  <a:cubicBezTo>
                    <a:pt x="5285" y="0"/>
                    <a:pt x="2545" y="489"/>
                    <a:pt x="1" y="1403"/>
                  </a:cubicBezTo>
                  <a:cubicBezTo>
                    <a:pt x="9493" y="4763"/>
                    <a:pt x="16311" y="13831"/>
                    <a:pt x="16311" y="24465"/>
                  </a:cubicBezTo>
                  <a:cubicBezTo>
                    <a:pt x="16311" y="35132"/>
                    <a:pt x="9493" y="44167"/>
                    <a:pt x="1" y="47527"/>
                  </a:cubicBezTo>
                  <a:cubicBezTo>
                    <a:pt x="2545" y="48441"/>
                    <a:pt x="5285" y="48930"/>
                    <a:pt x="8156" y="48930"/>
                  </a:cubicBezTo>
                  <a:cubicBezTo>
                    <a:pt x="21661" y="48930"/>
                    <a:pt x="32621" y="37970"/>
                    <a:pt x="32621" y="24465"/>
                  </a:cubicBezTo>
                  <a:cubicBezTo>
                    <a:pt x="32621" y="10960"/>
                    <a:pt x="21661" y="0"/>
                    <a:pt x="8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7" name="Google Shape;5997;p122"/>
            <p:cNvSpPr/>
            <p:nvPr/>
          </p:nvSpPr>
          <p:spPr>
            <a:xfrm>
              <a:off x="2448925" y="1497250"/>
              <a:ext cx="305825" cy="305825"/>
            </a:xfrm>
            <a:custGeom>
              <a:avLst/>
              <a:gdLst/>
              <a:ahLst/>
              <a:cxnLst/>
              <a:rect l="l" t="t" r="r" b="b"/>
              <a:pathLst>
                <a:path w="12233" h="12233" extrusionOk="0">
                  <a:moveTo>
                    <a:pt x="6133" y="0"/>
                  </a:moveTo>
                  <a:cubicBezTo>
                    <a:pt x="2741" y="0"/>
                    <a:pt x="0" y="2740"/>
                    <a:pt x="0" y="6100"/>
                  </a:cubicBezTo>
                  <a:cubicBezTo>
                    <a:pt x="0" y="9492"/>
                    <a:pt x="2741" y="12233"/>
                    <a:pt x="6133" y="12233"/>
                  </a:cubicBezTo>
                  <a:cubicBezTo>
                    <a:pt x="9493" y="12233"/>
                    <a:pt x="12233" y="9492"/>
                    <a:pt x="12233" y="6100"/>
                  </a:cubicBezTo>
                  <a:cubicBezTo>
                    <a:pt x="12233" y="2740"/>
                    <a:pt x="9493"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8" name="Google Shape;5998;p122"/>
            <p:cNvSpPr/>
            <p:nvPr/>
          </p:nvSpPr>
          <p:spPr>
            <a:xfrm>
              <a:off x="2602225" y="1497250"/>
              <a:ext cx="152525" cy="152500"/>
            </a:xfrm>
            <a:custGeom>
              <a:avLst/>
              <a:gdLst/>
              <a:ahLst/>
              <a:cxnLst/>
              <a:rect l="l" t="t" r="r" b="b"/>
              <a:pathLst>
                <a:path w="6101" h="6100" extrusionOk="0">
                  <a:moveTo>
                    <a:pt x="3035" y="0"/>
                  </a:moveTo>
                  <a:cubicBezTo>
                    <a:pt x="1371" y="0"/>
                    <a:pt x="1" y="1370"/>
                    <a:pt x="1" y="3066"/>
                  </a:cubicBezTo>
                  <a:cubicBezTo>
                    <a:pt x="1" y="4730"/>
                    <a:pt x="1371" y="6100"/>
                    <a:pt x="3035" y="6100"/>
                  </a:cubicBezTo>
                  <a:cubicBezTo>
                    <a:pt x="4731" y="6100"/>
                    <a:pt x="6101" y="4730"/>
                    <a:pt x="6101" y="3066"/>
                  </a:cubicBezTo>
                  <a:cubicBezTo>
                    <a:pt x="6101" y="1370"/>
                    <a:pt x="4731" y="0"/>
                    <a:pt x="3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9" name="Google Shape;5999;p122"/>
            <p:cNvSpPr/>
            <p:nvPr/>
          </p:nvSpPr>
          <p:spPr>
            <a:xfrm>
              <a:off x="4182675" y="1038125"/>
              <a:ext cx="1223275" cy="1223250"/>
            </a:xfrm>
            <a:custGeom>
              <a:avLst/>
              <a:gdLst/>
              <a:ahLst/>
              <a:cxnLst/>
              <a:rect l="l" t="t" r="r" b="b"/>
              <a:pathLst>
                <a:path w="48931" h="48930" extrusionOk="0">
                  <a:moveTo>
                    <a:pt x="24465" y="0"/>
                  </a:moveTo>
                  <a:cubicBezTo>
                    <a:pt x="10961" y="0"/>
                    <a:pt x="0" y="10960"/>
                    <a:pt x="0" y="24465"/>
                  </a:cubicBezTo>
                  <a:cubicBezTo>
                    <a:pt x="0" y="37970"/>
                    <a:pt x="10961" y="48930"/>
                    <a:pt x="24465" y="48930"/>
                  </a:cubicBezTo>
                  <a:cubicBezTo>
                    <a:pt x="38002" y="48930"/>
                    <a:pt x="48930" y="37970"/>
                    <a:pt x="48930" y="24465"/>
                  </a:cubicBezTo>
                  <a:cubicBezTo>
                    <a:pt x="48930" y="10960"/>
                    <a:pt x="38002" y="0"/>
                    <a:pt x="24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0" name="Google Shape;6000;p122"/>
            <p:cNvSpPr/>
            <p:nvPr/>
          </p:nvSpPr>
          <p:spPr>
            <a:xfrm>
              <a:off x="4182675" y="1038125"/>
              <a:ext cx="815525" cy="1223250"/>
            </a:xfrm>
            <a:custGeom>
              <a:avLst/>
              <a:gdLst/>
              <a:ahLst/>
              <a:cxnLst/>
              <a:rect l="l" t="t" r="r" b="b"/>
              <a:pathLst>
                <a:path w="32621" h="48930" extrusionOk="0">
                  <a:moveTo>
                    <a:pt x="24465" y="0"/>
                  </a:moveTo>
                  <a:cubicBezTo>
                    <a:pt x="10961" y="0"/>
                    <a:pt x="0" y="10960"/>
                    <a:pt x="0" y="24465"/>
                  </a:cubicBezTo>
                  <a:cubicBezTo>
                    <a:pt x="0" y="37970"/>
                    <a:pt x="10961" y="48930"/>
                    <a:pt x="24465" y="48930"/>
                  </a:cubicBezTo>
                  <a:cubicBezTo>
                    <a:pt x="27336" y="48930"/>
                    <a:pt x="30076" y="48441"/>
                    <a:pt x="32620" y="47527"/>
                  </a:cubicBezTo>
                  <a:cubicBezTo>
                    <a:pt x="23128" y="44167"/>
                    <a:pt x="16310" y="35132"/>
                    <a:pt x="16310" y="24465"/>
                  </a:cubicBezTo>
                  <a:cubicBezTo>
                    <a:pt x="16310" y="13831"/>
                    <a:pt x="23128" y="4763"/>
                    <a:pt x="32620" y="1403"/>
                  </a:cubicBezTo>
                  <a:cubicBezTo>
                    <a:pt x="30076" y="489"/>
                    <a:pt x="27336" y="0"/>
                    <a:pt x="24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1" name="Google Shape;6001;p122"/>
            <p:cNvSpPr/>
            <p:nvPr/>
          </p:nvSpPr>
          <p:spPr>
            <a:xfrm>
              <a:off x="4845675" y="1497250"/>
              <a:ext cx="305825" cy="305825"/>
            </a:xfrm>
            <a:custGeom>
              <a:avLst/>
              <a:gdLst/>
              <a:ahLst/>
              <a:cxnLst/>
              <a:rect l="l" t="t" r="r" b="b"/>
              <a:pathLst>
                <a:path w="12233" h="12233" extrusionOk="0">
                  <a:moveTo>
                    <a:pt x="6100" y="0"/>
                  </a:moveTo>
                  <a:cubicBezTo>
                    <a:pt x="2740" y="0"/>
                    <a:pt x="0" y="2740"/>
                    <a:pt x="0" y="6100"/>
                  </a:cubicBezTo>
                  <a:cubicBezTo>
                    <a:pt x="0" y="9492"/>
                    <a:pt x="2740" y="12233"/>
                    <a:pt x="6100" y="12233"/>
                  </a:cubicBezTo>
                  <a:cubicBezTo>
                    <a:pt x="9493" y="12233"/>
                    <a:pt x="12233" y="9492"/>
                    <a:pt x="12233" y="6100"/>
                  </a:cubicBezTo>
                  <a:cubicBezTo>
                    <a:pt x="12233" y="2740"/>
                    <a:pt x="9493" y="0"/>
                    <a:pt x="6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2" name="Google Shape;6002;p122"/>
            <p:cNvSpPr/>
            <p:nvPr/>
          </p:nvSpPr>
          <p:spPr>
            <a:xfrm>
              <a:off x="4998175" y="1497250"/>
              <a:ext cx="153325" cy="152500"/>
            </a:xfrm>
            <a:custGeom>
              <a:avLst/>
              <a:gdLst/>
              <a:ahLst/>
              <a:cxnLst/>
              <a:rect l="l" t="t" r="r" b="b"/>
              <a:pathLst>
                <a:path w="6133" h="6100" extrusionOk="0">
                  <a:moveTo>
                    <a:pt x="3066" y="0"/>
                  </a:moveTo>
                  <a:cubicBezTo>
                    <a:pt x="1370" y="0"/>
                    <a:pt x="0" y="1370"/>
                    <a:pt x="0" y="3066"/>
                  </a:cubicBezTo>
                  <a:cubicBezTo>
                    <a:pt x="0" y="4730"/>
                    <a:pt x="1370" y="6100"/>
                    <a:pt x="3066" y="6100"/>
                  </a:cubicBezTo>
                  <a:cubicBezTo>
                    <a:pt x="4763" y="6100"/>
                    <a:pt x="6133" y="4730"/>
                    <a:pt x="6133" y="3066"/>
                  </a:cubicBezTo>
                  <a:cubicBezTo>
                    <a:pt x="6133" y="1370"/>
                    <a:pt x="4763" y="0"/>
                    <a:pt x="3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03" name="Google Shape;6003;p122"/>
          <p:cNvGrpSpPr/>
          <p:nvPr/>
        </p:nvGrpSpPr>
        <p:grpSpPr>
          <a:xfrm>
            <a:off x="3066001" y="3418549"/>
            <a:ext cx="520876" cy="520876"/>
            <a:chOff x="1190625" y="238125"/>
            <a:chExt cx="5219200" cy="5219200"/>
          </a:xfrm>
        </p:grpSpPr>
        <p:sp>
          <p:nvSpPr>
            <p:cNvPr id="6004" name="Google Shape;6004;p122"/>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14659"/>
                    <a:pt x="1501" y="124575"/>
                    <a:pt x="4273" y="133970"/>
                  </a:cubicBezTo>
                  <a:lnTo>
                    <a:pt x="10797" y="133970"/>
                  </a:lnTo>
                  <a:lnTo>
                    <a:pt x="9199" y="147279"/>
                  </a:lnTo>
                  <a:cubicBezTo>
                    <a:pt x="14027" y="158011"/>
                    <a:pt x="20648" y="167797"/>
                    <a:pt x="28673" y="176245"/>
                  </a:cubicBezTo>
                  <a:lnTo>
                    <a:pt x="34805" y="176245"/>
                  </a:lnTo>
                  <a:lnTo>
                    <a:pt x="39079" y="185835"/>
                  </a:lnTo>
                  <a:cubicBezTo>
                    <a:pt x="56987" y="200188"/>
                    <a:pt x="79658" y="208767"/>
                    <a:pt x="104384" y="208767"/>
                  </a:cubicBezTo>
                  <a:cubicBezTo>
                    <a:pt x="129109" y="208767"/>
                    <a:pt x="151780" y="200188"/>
                    <a:pt x="169689" y="185835"/>
                  </a:cubicBezTo>
                  <a:lnTo>
                    <a:pt x="173962" y="176245"/>
                  </a:lnTo>
                  <a:lnTo>
                    <a:pt x="180094" y="176245"/>
                  </a:lnTo>
                  <a:cubicBezTo>
                    <a:pt x="188119" y="167797"/>
                    <a:pt x="194741" y="158011"/>
                    <a:pt x="199568" y="147279"/>
                  </a:cubicBezTo>
                  <a:lnTo>
                    <a:pt x="197970" y="133970"/>
                  </a:lnTo>
                  <a:lnTo>
                    <a:pt x="204494" y="133970"/>
                  </a:lnTo>
                  <a:cubicBezTo>
                    <a:pt x="207267" y="124575"/>
                    <a:pt x="208767" y="11465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5" name="Google Shape;6005;p122"/>
            <p:cNvSpPr/>
            <p:nvPr/>
          </p:nvSpPr>
          <p:spPr>
            <a:xfrm>
              <a:off x="3049950" y="909175"/>
              <a:ext cx="279725" cy="716950"/>
            </a:xfrm>
            <a:custGeom>
              <a:avLst/>
              <a:gdLst/>
              <a:ahLst/>
              <a:cxnLst/>
              <a:rect l="l" t="t" r="r" b="b"/>
              <a:pathLst>
                <a:path w="11189" h="28678" extrusionOk="0">
                  <a:moveTo>
                    <a:pt x="7806" y="0"/>
                  </a:moveTo>
                  <a:cubicBezTo>
                    <a:pt x="6391" y="0"/>
                    <a:pt x="5144" y="1003"/>
                    <a:pt x="4861" y="2451"/>
                  </a:cubicBezTo>
                  <a:lnTo>
                    <a:pt x="326" y="25024"/>
                  </a:lnTo>
                  <a:cubicBezTo>
                    <a:pt x="0" y="26687"/>
                    <a:pt x="1077" y="28286"/>
                    <a:pt x="2740" y="28612"/>
                  </a:cubicBezTo>
                  <a:cubicBezTo>
                    <a:pt x="2936" y="28644"/>
                    <a:pt x="3132" y="28677"/>
                    <a:pt x="3328" y="28677"/>
                  </a:cubicBezTo>
                  <a:cubicBezTo>
                    <a:pt x="4763" y="28677"/>
                    <a:pt x="6035" y="27666"/>
                    <a:pt x="6329" y="26231"/>
                  </a:cubicBezTo>
                  <a:lnTo>
                    <a:pt x="10863" y="3658"/>
                  </a:lnTo>
                  <a:cubicBezTo>
                    <a:pt x="11189" y="1994"/>
                    <a:pt x="10112" y="396"/>
                    <a:pt x="8449" y="69"/>
                  </a:cubicBezTo>
                  <a:cubicBezTo>
                    <a:pt x="8233" y="23"/>
                    <a:pt x="8017" y="0"/>
                    <a:pt x="7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6" name="Google Shape;6006;p122"/>
            <p:cNvSpPr/>
            <p:nvPr/>
          </p:nvSpPr>
          <p:spPr>
            <a:xfrm>
              <a:off x="3045875" y="1472975"/>
              <a:ext cx="570875" cy="777800"/>
            </a:xfrm>
            <a:custGeom>
              <a:avLst/>
              <a:gdLst/>
              <a:ahLst/>
              <a:cxnLst/>
              <a:rect l="l" t="t" r="r" b="b"/>
              <a:pathLst>
                <a:path w="22835" h="31112" extrusionOk="0">
                  <a:moveTo>
                    <a:pt x="3505" y="0"/>
                  </a:moveTo>
                  <a:cubicBezTo>
                    <a:pt x="2943" y="0"/>
                    <a:pt x="2372" y="156"/>
                    <a:pt x="1860" y="482"/>
                  </a:cubicBezTo>
                  <a:cubicBezTo>
                    <a:pt x="424" y="1395"/>
                    <a:pt x="0" y="3287"/>
                    <a:pt x="914" y="4690"/>
                  </a:cubicBezTo>
                  <a:lnTo>
                    <a:pt x="16767" y="29677"/>
                  </a:lnTo>
                  <a:cubicBezTo>
                    <a:pt x="17354" y="30623"/>
                    <a:pt x="18333" y="31112"/>
                    <a:pt x="19344" y="31112"/>
                  </a:cubicBezTo>
                  <a:cubicBezTo>
                    <a:pt x="19931" y="31112"/>
                    <a:pt x="20485" y="30949"/>
                    <a:pt x="21007" y="30623"/>
                  </a:cubicBezTo>
                  <a:cubicBezTo>
                    <a:pt x="22410" y="29742"/>
                    <a:pt x="22834" y="27850"/>
                    <a:pt x="21953" y="26415"/>
                  </a:cubicBezTo>
                  <a:lnTo>
                    <a:pt x="6067" y="1428"/>
                  </a:lnTo>
                  <a:cubicBezTo>
                    <a:pt x="5501" y="505"/>
                    <a:pt x="4517" y="0"/>
                    <a:pt x="3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7" name="Google Shape;6007;p122"/>
            <p:cNvSpPr/>
            <p:nvPr/>
          </p:nvSpPr>
          <p:spPr>
            <a:xfrm>
              <a:off x="4270750" y="909175"/>
              <a:ext cx="279725" cy="716950"/>
            </a:xfrm>
            <a:custGeom>
              <a:avLst/>
              <a:gdLst/>
              <a:ahLst/>
              <a:cxnLst/>
              <a:rect l="l" t="t" r="r" b="b"/>
              <a:pathLst>
                <a:path w="11189" h="28678" extrusionOk="0">
                  <a:moveTo>
                    <a:pt x="3383" y="0"/>
                  </a:moveTo>
                  <a:cubicBezTo>
                    <a:pt x="3172" y="0"/>
                    <a:pt x="2957" y="23"/>
                    <a:pt x="2740" y="69"/>
                  </a:cubicBezTo>
                  <a:cubicBezTo>
                    <a:pt x="1077" y="396"/>
                    <a:pt x="0" y="1994"/>
                    <a:pt x="326" y="3658"/>
                  </a:cubicBezTo>
                  <a:lnTo>
                    <a:pt x="4861" y="26231"/>
                  </a:lnTo>
                  <a:cubicBezTo>
                    <a:pt x="5154" y="27666"/>
                    <a:pt x="6426" y="28677"/>
                    <a:pt x="7862" y="28677"/>
                  </a:cubicBezTo>
                  <a:cubicBezTo>
                    <a:pt x="8057" y="28677"/>
                    <a:pt x="8253" y="28644"/>
                    <a:pt x="8449" y="28612"/>
                  </a:cubicBezTo>
                  <a:cubicBezTo>
                    <a:pt x="10112" y="28286"/>
                    <a:pt x="11189" y="26687"/>
                    <a:pt x="10863" y="25024"/>
                  </a:cubicBezTo>
                  <a:lnTo>
                    <a:pt x="6328" y="2451"/>
                  </a:lnTo>
                  <a:cubicBezTo>
                    <a:pt x="6045" y="1003"/>
                    <a:pt x="4798" y="0"/>
                    <a:pt x="3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8" name="Google Shape;6008;p122"/>
            <p:cNvSpPr/>
            <p:nvPr/>
          </p:nvSpPr>
          <p:spPr>
            <a:xfrm>
              <a:off x="3983700" y="1472975"/>
              <a:ext cx="570850" cy="777800"/>
            </a:xfrm>
            <a:custGeom>
              <a:avLst/>
              <a:gdLst/>
              <a:ahLst/>
              <a:cxnLst/>
              <a:rect l="l" t="t" r="r" b="b"/>
              <a:pathLst>
                <a:path w="22834" h="31112" extrusionOk="0">
                  <a:moveTo>
                    <a:pt x="19330" y="0"/>
                  </a:moveTo>
                  <a:cubicBezTo>
                    <a:pt x="18317" y="0"/>
                    <a:pt x="17333" y="505"/>
                    <a:pt x="16767" y="1428"/>
                  </a:cubicBezTo>
                  <a:lnTo>
                    <a:pt x="881" y="26415"/>
                  </a:lnTo>
                  <a:cubicBezTo>
                    <a:pt x="0" y="27850"/>
                    <a:pt x="424" y="29742"/>
                    <a:pt x="1827" y="30623"/>
                  </a:cubicBezTo>
                  <a:cubicBezTo>
                    <a:pt x="2349" y="30949"/>
                    <a:pt x="2903" y="31112"/>
                    <a:pt x="3490" y="31112"/>
                  </a:cubicBezTo>
                  <a:cubicBezTo>
                    <a:pt x="4502" y="31112"/>
                    <a:pt x="5480" y="30623"/>
                    <a:pt x="6067" y="29677"/>
                  </a:cubicBezTo>
                  <a:lnTo>
                    <a:pt x="21921" y="4690"/>
                  </a:lnTo>
                  <a:cubicBezTo>
                    <a:pt x="22834" y="3287"/>
                    <a:pt x="22410" y="1395"/>
                    <a:pt x="20975" y="482"/>
                  </a:cubicBezTo>
                  <a:cubicBezTo>
                    <a:pt x="20462" y="156"/>
                    <a:pt x="19892" y="0"/>
                    <a:pt x="19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9" name="Google Shape;6009;p122"/>
            <p:cNvSpPr/>
            <p:nvPr/>
          </p:nvSpPr>
          <p:spPr>
            <a:xfrm>
              <a:off x="5215100" y="2555050"/>
              <a:ext cx="1087875" cy="1365050"/>
            </a:xfrm>
            <a:custGeom>
              <a:avLst/>
              <a:gdLst/>
              <a:ahLst/>
              <a:cxnLst/>
              <a:rect l="l" t="t" r="r" b="b"/>
              <a:pathLst>
                <a:path w="43515" h="54602" extrusionOk="0">
                  <a:moveTo>
                    <a:pt x="6850" y="1"/>
                  </a:moveTo>
                  <a:cubicBezTo>
                    <a:pt x="5494" y="1"/>
                    <a:pt x="4131" y="448"/>
                    <a:pt x="3001" y="1366"/>
                  </a:cubicBezTo>
                  <a:cubicBezTo>
                    <a:pt x="391" y="3519"/>
                    <a:pt x="0" y="7368"/>
                    <a:pt x="2153" y="9978"/>
                  </a:cubicBezTo>
                  <a:lnTo>
                    <a:pt x="38589" y="54602"/>
                  </a:lnTo>
                  <a:cubicBezTo>
                    <a:pt x="40547" y="50296"/>
                    <a:pt x="42178" y="45860"/>
                    <a:pt x="43515" y="41293"/>
                  </a:cubicBezTo>
                  <a:lnTo>
                    <a:pt x="11613" y="2247"/>
                  </a:lnTo>
                  <a:cubicBezTo>
                    <a:pt x="10392" y="767"/>
                    <a:pt x="8626" y="1"/>
                    <a:pt x="6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0" name="Google Shape;6010;p122"/>
            <p:cNvSpPr/>
            <p:nvPr/>
          </p:nvSpPr>
          <p:spPr>
            <a:xfrm>
              <a:off x="4065250" y="2554950"/>
              <a:ext cx="1474425" cy="305825"/>
            </a:xfrm>
            <a:custGeom>
              <a:avLst/>
              <a:gdLst/>
              <a:ahLst/>
              <a:cxnLst/>
              <a:rect l="l" t="t" r="r" b="b"/>
              <a:pathLst>
                <a:path w="58977" h="12233" extrusionOk="0">
                  <a:moveTo>
                    <a:pt x="6133" y="0"/>
                  </a:moveTo>
                  <a:cubicBezTo>
                    <a:pt x="2740" y="0"/>
                    <a:pt x="0" y="2740"/>
                    <a:pt x="0" y="6133"/>
                  </a:cubicBezTo>
                  <a:cubicBezTo>
                    <a:pt x="0" y="9492"/>
                    <a:pt x="2740" y="12232"/>
                    <a:pt x="6133" y="12232"/>
                  </a:cubicBezTo>
                  <a:lnTo>
                    <a:pt x="52877" y="12232"/>
                  </a:lnTo>
                  <a:cubicBezTo>
                    <a:pt x="56237" y="12232"/>
                    <a:pt x="58977" y="9492"/>
                    <a:pt x="58977" y="6133"/>
                  </a:cubicBezTo>
                  <a:cubicBezTo>
                    <a:pt x="58977" y="2740"/>
                    <a:pt x="56237" y="0"/>
                    <a:pt x="52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1" name="Google Shape;6011;p122"/>
            <p:cNvSpPr/>
            <p:nvPr/>
          </p:nvSpPr>
          <p:spPr>
            <a:xfrm>
              <a:off x="1297450" y="2555050"/>
              <a:ext cx="1087900" cy="1365050"/>
            </a:xfrm>
            <a:custGeom>
              <a:avLst/>
              <a:gdLst/>
              <a:ahLst/>
              <a:cxnLst/>
              <a:rect l="l" t="t" r="r" b="b"/>
              <a:pathLst>
                <a:path w="43516" h="54602" extrusionOk="0">
                  <a:moveTo>
                    <a:pt x="36665" y="1"/>
                  </a:moveTo>
                  <a:cubicBezTo>
                    <a:pt x="34889" y="1"/>
                    <a:pt x="33123" y="767"/>
                    <a:pt x="31902" y="2247"/>
                  </a:cubicBezTo>
                  <a:lnTo>
                    <a:pt x="0" y="41293"/>
                  </a:lnTo>
                  <a:cubicBezTo>
                    <a:pt x="1338" y="45860"/>
                    <a:pt x="2969" y="50296"/>
                    <a:pt x="4926" y="54602"/>
                  </a:cubicBezTo>
                  <a:lnTo>
                    <a:pt x="41362" y="9978"/>
                  </a:lnTo>
                  <a:cubicBezTo>
                    <a:pt x="43515" y="7368"/>
                    <a:pt x="43124" y="3519"/>
                    <a:pt x="40514" y="1366"/>
                  </a:cubicBezTo>
                  <a:cubicBezTo>
                    <a:pt x="39384" y="448"/>
                    <a:pt x="38022" y="1"/>
                    <a:pt x="36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2" name="Google Shape;6012;p122"/>
            <p:cNvSpPr/>
            <p:nvPr/>
          </p:nvSpPr>
          <p:spPr>
            <a:xfrm>
              <a:off x="2060750" y="2554950"/>
              <a:ext cx="1474450" cy="305825"/>
            </a:xfrm>
            <a:custGeom>
              <a:avLst/>
              <a:gdLst/>
              <a:ahLst/>
              <a:cxnLst/>
              <a:rect l="l" t="t" r="r" b="b"/>
              <a:pathLst>
                <a:path w="58978" h="12233" extrusionOk="0">
                  <a:moveTo>
                    <a:pt x="6100" y="0"/>
                  </a:moveTo>
                  <a:cubicBezTo>
                    <a:pt x="2740" y="0"/>
                    <a:pt x="0" y="2740"/>
                    <a:pt x="0" y="6133"/>
                  </a:cubicBezTo>
                  <a:cubicBezTo>
                    <a:pt x="0" y="9492"/>
                    <a:pt x="2740" y="12232"/>
                    <a:pt x="6100" y="12232"/>
                  </a:cubicBezTo>
                  <a:lnTo>
                    <a:pt x="52877" y="12232"/>
                  </a:lnTo>
                  <a:cubicBezTo>
                    <a:pt x="56237" y="12232"/>
                    <a:pt x="58977" y="9492"/>
                    <a:pt x="58977" y="6133"/>
                  </a:cubicBezTo>
                  <a:cubicBezTo>
                    <a:pt x="58977" y="2740"/>
                    <a:pt x="56237" y="0"/>
                    <a:pt x="52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3" name="Google Shape;6013;p122"/>
            <p:cNvSpPr/>
            <p:nvPr/>
          </p:nvSpPr>
          <p:spPr>
            <a:xfrm>
              <a:off x="4992450" y="1837900"/>
              <a:ext cx="1311350" cy="948075"/>
            </a:xfrm>
            <a:custGeom>
              <a:avLst/>
              <a:gdLst/>
              <a:ahLst/>
              <a:cxnLst/>
              <a:rect l="l" t="t" r="r" b="b"/>
              <a:pathLst>
                <a:path w="52454" h="37923" extrusionOk="0">
                  <a:moveTo>
                    <a:pt x="6973" y="0"/>
                  </a:moveTo>
                  <a:cubicBezTo>
                    <a:pt x="4994" y="0"/>
                    <a:pt x="3063" y="952"/>
                    <a:pt x="1893" y="2717"/>
                  </a:cubicBezTo>
                  <a:cubicBezTo>
                    <a:pt x="1" y="5522"/>
                    <a:pt x="751" y="9338"/>
                    <a:pt x="3556" y="11198"/>
                  </a:cubicBezTo>
                  <a:lnTo>
                    <a:pt x="42080" y="36902"/>
                  </a:lnTo>
                  <a:cubicBezTo>
                    <a:pt x="43133" y="37592"/>
                    <a:pt x="44316" y="37922"/>
                    <a:pt x="45482" y="37922"/>
                  </a:cubicBezTo>
                  <a:cubicBezTo>
                    <a:pt x="47460" y="37922"/>
                    <a:pt x="49392" y="36971"/>
                    <a:pt x="50562" y="35206"/>
                  </a:cubicBezTo>
                  <a:cubicBezTo>
                    <a:pt x="52454" y="32401"/>
                    <a:pt x="51703" y="28584"/>
                    <a:pt x="48898" y="26725"/>
                  </a:cubicBezTo>
                  <a:lnTo>
                    <a:pt x="10374" y="1020"/>
                  </a:lnTo>
                  <a:cubicBezTo>
                    <a:pt x="9321" y="331"/>
                    <a:pt x="8139" y="0"/>
                    <a:pt x="6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4" name="Google Shape;6014;p122"/>
            <p:cNvSpPr/>
            <p:nvPr/>
          </p:nvSpPr>
          <p:spPr>
            <a:xfrm>
              <a:off x="4007350" y="1837725"/>
              <a:ext cx="1334175" cy="891425"/>
            </a:xfrm>
            <a:custGeom>
              <a:avLst/>
              <a:gdLst/>
              <a:ahLst/>
              <a:cxnLst/>
              <a:rect l="l" t="t" r="r" b="b"/>
              <a:pathLst>
                <a:path w="53367" h="35657" extrusionOk="0">
                  <a:moveTo>
                    <a:pt x="46383" y="0"/>
                  </a:moveTo>
                  <a:cubicBezTo>
                    <a:pt x="45317" y="0"/>
                    <a:pt x="44237" y="279"/>
                    <a:pt x="43254" y="864"/>
                  </a:cubicBezTo>
                  <a:lnTo>
                    <a:pt x="3849" y="24285"/>
                  </a:lnTo>
                  <a:cubicBezTo>
                    <a:pt x="946" y="26014"/>
                    <a:pt x="0" y="29765"/>
                    <a:pt x="1729" y="32669"/>
                  </a:cubicBezTo>
                  <a:cubicBezTo>
                    <a:pt x="2773" y="34430"/>
                    <a:pt x="4534" y="35474"/>
                    <a:pt x="6426" y="35637"/>
                  </a:cubicBezTo>
                  <a:cubicBezTo>
                    <a:pt x="6593" y="35650"/>
                    <a:pt x="6761" y="35657"/>
                    <a:pt x="6929" y="35657"/>
                  </a:cubicBezTo>
                  <a:cubicBezTo>
                    <a:pt x="8007" y="35657"/>
                    <a:pt x="9096" y="35382"/>
                    <a:pt x="10112" y="34789"/>
                  </a:cubicBezTo>
                  <a:lnTo>
                    <a:pt x="49484" y="11368"/>
                  </a:lnTo>
                  <a:cubicBezTo>
                    <a:pt x="52388" y="9639"/>
                    <a:pt x="53366" y="5888"/>
                    <a:pt x="51637" y="2985"/>
                  </a:cubicBezTo>
                  <a:cubicBezTo>
                    <a:pt x="50494" y="1064"/>
                    <a:pt x="48465" y="0"/>
                    <a:pt x="46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5" name="Google Shape;6015;p122"/>
            <p:cNvSpPr/>
            <p:nvPr/>
          </p:nvSpPr>
          <p:spPr>
            <a:xfrm>
              <a:off x="1296625" y="1837900"/>
              <a:ext cx="1311350" cy="948075"/>
            </a:xfrm>
            <a:custGeom>
              <a:avLst/>
              <a:gdLst/>
              <a:ahLst/>
              <a:cxnLst/>
              <a:rect l="l" t="t" r="r" b="b"/>
              <a:pathLst>
                <a:path w="52454" h="37923" extrusionOk="0">
                  <a:moveTo>
                    <a:pt x="45482" y="0"/>
                  </a:moveTo>
                  <a:cubicBezTo>
                    <a:pt x="44315" y="0"/>
                    <a:pt x="43133" y="331"/>
                    <a:pt x="42080" y="1020"/>
                  </a:cubicBezTo>
                  <a:lnTo>
                    <a:pt x="3556" y="26725"/>
                  </a:lnTo>
                  <a:cubicBezTo>
                    <a:pt x="751" y="28584"/>
                    <a:pt x="1" y="32401"/>
                    <a:pt x="1893" y="35206"/>
                  </a:cubicBezTo>
                  <a:cubicBezTo>
                    <a:pt x="3062" y="36971"/>
                    <a:pt x="4994" y="37922"/>
                    <a:pt x="6972" y="37922"/>
                  </a:cubicBezTo>
                  <a:cubicBezTo>
                    <a:pt x="8139" y="37922"/>
                    <a:pt x="9321" y="37592"/>
                    <a:pt x="10374" y="36902"/>
                  </a:cubicBezTo>
                  <a:lnTo>
                    <a:pt x="48898" y="11198"/>
                  </a:lnTo>
                  <a:cubicBezTo>
                    <a:pt x="51703" y="9338"/>
                    <a:pt x="52453" y="5522"/>
                    <a:pt x="50561" y="2717"/>
                  </a:cubicBezTo>
                  <a:cubicBezTo>
                    <a:pt x="49392" y="952"/>
                    <a:pt x="47460" y="0"/>
                    <a:pt x="45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6" name="Google Shape;6016;p122"/>
            <p:cNvSpPr/>
            <p:nvPr/>
          </p:nvSpPr>
          <p:spPr>
            <a:xfrm>
              <a:off x="2258925" y="1837725"/>
              <a:ext cx="1334175" cy="891425"/>
            </a:xfrm>
            <a:custGeom>
              <a:avLst/>
              <a:gdLst/>
              <a:ahLst/>
              <a:cxnLst/>
              <a:rect l="l" t="t" r="r" b="b"/>
              <a:pathLst>
                <a:path w="53367" h="35657" extrusionOk="0">
                  <a:moveTo>
                    <a:pt x="6983" y="0"/>
                  </a:moveTo>
                  <a:cubicBezTo>
                    <a:pt x="4901" y="0"/>
                    <a:pt x="2872" y="1064"/>
                    <a:pt x="1729" y="2985"/>
                  </a:cubicBezTo>
                  <a:cubicBezTo>
                    <a:pt x="0" y="5888"/>
                    <a:pt x="979" y="9639"/>
                    <a:pt x="3882" y="11368"/>
                  </a:cubicBezTo>
                  <a:lnTo>
                    <a:pt x="43254" y="34789"/>
                  </a:lnTo>
                  <a:cubicBezTo>
                    <a:pt x="44270" y="35382"/>
                    <a:pt x="45359" y="35657"/>
                    <a:pt x="46438" y="35657"/>
                  </a:cubicBezTo>
                  <a:cubicBezTo>
                    <a:pt x="46605" y="35657"/>
                    <a:pt x="46773" y="35650"/>
                    <a:pt x="46940" y="35637"/>
                  </a:cubicBezTo>
                  <a:cubicBezTo>
                    <a:pt x="48832" y="35474"/>
                    <a:pt x="50593" y="34430"/>
                    <a:pt x="51637" y="32669"/>
                  </a:cubicBezTo>
                  <a:cubicBezTo>
                    <a:pt x="53366" y="29765"/>
                    <a:pt x="52420" y="26014"/>
                    <a:pt x="49517" y="24285"/>
                  </a:cubicBezTo>
                  <a:lnTo>
                    <a:pt x="10112" y="864"/>
                  </a:lnTo>
                  <a:cubicBezTo>
                    <a:pt x="9129" y="279"/>
                    <a:pt x="8049" y="0"/>
                    <a:pt x="6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7" name="Google Shape;6017;p122"/>
            <p:cNvSpPr/>
            <p:nvPr/>
          </p:nvSpPr>
          <p:spPr>
            <a:xfrm>
              <a:off x="1907425" y="3309825"/>
              <a:ext cx="582300" cy="1574200"/>
            </a:xfrm>
            <a:custGeom>
              <a:avLst/>
              <a:gdLst/>
              <a:ahLst/>
              <a:cxnLst/>
              <a:rect l="l" t="t" r="r" b="b"/>
              <a:pathLst>
                <a:path w="23292" h="62968" extrusionOk="0">
                  <a:moveTo>
                    <a:pt x="16591" y="0"/>
                  </a:moveTo>
                  <a:cubicBezTo>
                    <a:pt x="13760" y="0"/>
                    <a:pt x="11225" y="1950"/>
                    <a:pt x="10602" y="4806"/>
                  </a:cubicBezTo>
                  <a:lnTo>
                    <a:pt x="1" y="53377"/>
                  </a:lnTo>
                  <a:cubicBezTo>
                    <a:pt x="3263" y="56802"/>
                    <a:pt x="6721" y="59999"/>
                    <a:pt x="10407" y="62967"/>
                  </a:cubicBezTo>
                  <a:lnTo>
                    <a:pt x="22574" y="7416"/>
                  </a:lnTo>
                  <a:cubicBezTo>
                    <a:pt x="23291" y="4121"/>
                    <a:pt x="21204" y="859"/>
                    <a:pt x="17909" y="142"/>
                  </a:cubicBezTo>
                  <a:cubicBezTo>
                    <a:pt x="17467" y="46"/>
                    <a:pt x="17026" y="0"/>
                    <a:pt x="16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8" name="Google Shape;6018;p122"/>
            <p:cNvSpPr/>
            <p:nvPr/>
          </p:nvSpPr>
          <p:spPr>
            <a:xfrm>
              <a:off x="2148000" y="2779450"/>
              <a:ext cx="1476900" cy="836475"/>
            </a:xfrm>
            <a:custGeom>
              <a:avLst/>
              <a:gdLst/>
              <a:ahLst/>
              <a:cxnLst/>
              <a:rect l="l" t="t" r="r" b="b"/>
              <a:pathLst>
                <a:path w="59076" h="33459" extrusionOk="0">
                  <a:moveTo>
                    <a:pt x="52068" y="0"/>
                  </a:moveTo>
                  <a:cubicBezTo>
                    <a:pt x="51203" y="0"/>
                    <a:pt x="50323" y="185"/>
                    <a:pt x="49485" y="578"/>
                  </a:cubicBezTo>
                  <a:lnTo>
                    <a:pt x="4372" y="21781"/>
                  </a:lnTo>
                  <a:cubicBezTo>
                    <a:pt x="1306" y="23248"/>
                    <a:pt x="1" y="26869"/>
                    <a:pt x="1436" y="29936"/>
                  </a:cubicBezTo>
                  <a:cubicBezTo>
                    <a:pt x="2480" y="32154"/>
                    <a:pt x="4665" y="33458"/>
                    <a:pt x="6981" y="33458"/>
                  </a:cubicBezTo>
                  <a:cubicBezTo>
                    <a:pt x="7829" y="33458"/>
                    <a:pt x="8710" y="33263"/>
                    <a:pt x="9558" y="32871"/>
                  </a:cubicBezTo>
                  <a:lnTo>
                    <a:pt x="54704" y="11668"/>
                  </a:lnTo>
                  <a:cubicBezTo>
                    <a:pt x="57738" y="10233"/>
                    <a:pt x="59075" y="6580"/>
                    <a:pt x="57640" y="3513"/>
                  </a:cubicBezTo>
                  <a:cubicBezTo>
                    <a:pt x="56573" y="1309"/>
                    <a:pt x="54370" y="0"/>
                    <a:pt x="520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9" name="Google Shape;6019;p122"/>
            <p:cNvSpPr/>
            <p:nvPr/>
          </p:nvSpPr>
          <p:spPr>
            <a:xfrm>
              <a:off x="2381250" y="238225"/>
              <a:ext cx="513775" cy="1369125"/>
            </a:xfrm>
            <a:custGeom>
              <a:avLst/>
              <a:gdLst/>
              <a:ahLst/>
              <a:cxnLst/>
              <a:rect l="l" t="t" r="r" b="b"/>
              <a:pathLst>
                <a:path w="20551" h="54765" extrusionOk="0">
                  <a:moveTo>
                    <a:pt x="13913" y="1"/>
                  </a:moveTo>
                  <a:cubicBezTo>
                    <a:pt x="10998" y="1"/>
                    <a:pt x="8422" y="2113"/>
                    <a:pt x="7927" y="5085"/>
                  </a:cubicBezTo>
                  <a:lnTo>
                    <a:pt x="587" y="47621"/>
                  </a:lnTo>
                  <a:cubicBezTo>
                    <a:pt x="0" y="50948"/>
                    <a:pt x="2251" y="54112"/>
                    <a:pt x="5578" y="54667"/>
                  </a:cubicBezTo>
                  <a:cubicBezTo>
                    <a:pt x="5904" y="54732"/>
                    <a:pt x="6263" y="54765"/>
                    <a:pt x="6622" y="54765"/>
                  </a:cubicBezTo>
                  <a:cubicBezTo>
                    <a:pt x="9525" y="54765"/>
                    <a:pt x="12135" y="52677"/>
                    <a:pt x="12624" y="49709"/>
                  </a:cubicBezTo>
                  <a:lnTo>
                    <a:pt x="19963" y="7140"/>
                  </a:lnTo>
                  <a:cubicBezTo>
                    <a:pt x="20551" y="3813"/>
                    <a:pt x="18300" y="648"/>
                    <a:pt x="14973" y="94"/>
                  </a:cubicBezTo>
                  <a:cubicBezTo>
                    <a:pt x="14617" y="31"/>
                    <a:pt x="14262" y="1"/>
                    <a:pt x="13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0" name="Google Shape;6020;p122"/>
            <p:cNvSpPr/>
            <p:nvPr/>
          </p:nvSpPr>
          <p:spPr>
            <a:xfrm>
              <a:off x="2377150" y="1301700"/>
              <a:ext cx="1304825" cy="1227975"/>
            </a:xfrm>
            <a:custGeom>
              <a:avLst/>
              <a:gdLst/>
              <a:ahLst/>
              <a:cxnLst/>
              <a:rect l="l" t="t" r="r" b="b"/>
              <a:pathLst>
                <a:path w="52193" h="49119" extrusionOk="0">
                  <a:moveTo>
                    <a:pt x="6751" y="0"/>
                  </a:moveTo>
                  <a:cubicBezTo>
                    <a:pt x="5142" y="0"/>
                    <a:pt x="3539" y="628"/>
                    <a:pt x="2350" y="1885"/>
                  </a:cubicBezTo>
                  <a:cubicBezTo>
                    <a:pt x="1" y="4332"/>
                    <a:pt x="99" y="8214"/>
                    <a:pt x="2545" y="10530"/>
                  </a:cubicBezTo>
                  <a:lnTo>
                    <a:pt x="41200" y="47455"/>
                  </a:lnTo>
                  <a:cubicBezTo>
                    <a:pt x="42407" y="48564"/>
                    <a:pt x="43907" y="49119"/>
                    <a:pt x="45440" y="49119"/>
                  </a:cubicBezTo>
                  <a:cubicBezTo>
                    <a:pt x="47039" y="49119"/>
                    <a:pt x="48670" y="48499"/>
                    <a:pt x="49877" y="47227"/>
                  </a:cubicBezTo>
                  <a:cubicBezTo>
                    <a:pt x="52193" y="44780"/>
                    <a:pt x="52095" y="40931"/>
                    <a:pt x="49648" y="38583"/>
                  </a:cubicBezTo>
                  <a:lnTo>
                    <a:pt x="10994" y="1690"/>
                  </a:lnTo>
                  <a:cubicBezTo>
                    <a:pt x="9804" y="563"/>
                    <a:pt x="8275" y="0"/>
                    <a:pt x="6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1" name="Google Shape;6021;p122"/>
            <p:cNvSpPr/>
            <p:nvPr/>
          </p:nvSpPr>
          <p:spPr>
            <a:xfrm>
              <a:off x="5110700" y="3309825"/>
              <a:ext cx="582300" cy="1574200"/>
            </a:xfrm>
            <a:custGeom>
              <a:avLst/>
              <a:gdLst/>
              <a:ahLst/>
              <a:cxnLst/>
              <a:rect l="l" t="t" r="r" b="b"/>
              <a:pathLst>
                <a:path w="23292" h="62968" extrusionOk="0">
                  <a:moveTo>
                    <a:pt x="6701" y="0"/>
                  </a:moveTo>
                  <a:cubicBezTo>
                    <a:pt x="6266" y="0"/>
                    <a:pt x="5825" y="46"/>
                    <a:pt x="5383" y="142"/>
                  </a:cubicBezTo>
                  <a:cubicBezTo>
                    <a:pt x="2088" y="859"/>
                    <a:pt x="1" y="4121"/>
                    <a:pt x="718" y="7416"/>
                  </a:cubicBezTo>
                  <a:lnTo>
                    <a:pt x="12886" y="62967"/>
                  </a:lnTo>
                  <a:cubicBezTo>
                    <a:pt x="16572" y="59999"/>
                    <a:pt x="20029" y="56802"/>
                    <a:pt x="23291" y="53377"/>
                  </a:cubicBezTo>
                  <a:lnTo>
                    <a:pt x="12690" y="4806"/>
                  </a:lnTo>
                  <a:cubicBezTo>
                    <a:pt x="12068" y="1950"/>
                    <a:pt x="9533" y="0"/>
                    <a:pt x="6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2" name="Google Shape;6022;p122"/>
            <p:cNvSpPr/>
            <p:nvPr/>
          </p:nvSpPr>
          <p:spPr>
            <a:xfrm>
              <a:off x="3975525" y="2779450"/>
              <a:ext cx="1476900" cy="836475"/>
            </a:xfrm>
            <a:custGeom>
              <a:avLst/>
              <a:gdLst/>
              <a:ahLst/>
              <a:cxnLst/>
              <a:rect l="l" t="t" r="r" b="b"/>
              <a:pathLst>
                <a:path w="59076" h="33459" extrusionOk="0">
                  <a:moveTo>
                    <a:pt x="7008" y="0"/>
                  </a:moveTo>
                  <a:cubicBezTo>
                    <a:pt x="4706" y="0"/>
                    <a:pt x="2503" y="1309"/>
                    <a:pt x="1436" y="3513"/>
                  </a:cubicBezTo>
                  <a:cubicBezTo>
                    <a:pt x="1" y="6580"/>
                    <a:pt x="1338" y="10233"/>
                    <a:pt x="4372" y="11668"/>
                  </a:cubicBezTo>
                  <a:lnTo>
                    <a:pt x="49518" y="32871"/>
                  </a:lnTo>
                  <a:cubicBezTo>
                    <a:pt x="50366" y="33263"/>
                    <a:pt x="51247" y="33458"/>
                    <a:pt x="52095" y="33458"/>
                  </a:cubicBezTo>
                  <a:cubicBezTo>
                    <a:pt x="54411" y="33458"/>
                    <a:pt x="56596" y="32154"/>
                    <a:pt x="57640" y="29936"/>
                  </a:cubicBezTo>
                  <a:cubicBezTo>
                    <a:pt x="59075" y="26869"/>
                    <a:pt x="57771" y="23248"/>
                    <a:pt x="54704" y="21781"/>
                  </a:cubicBezTo>
                  <a:lnTo>
                    <a:pt x="9591" y="578"/>
                  </a:lnTo>
                  <a:cubicBezTo>
                    <a:pt x="8753" y="185"/>
                    <a:pt x="7873" y="0"/>
                    <a:pt x="7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3" name="Google Shape;6023;p122"/>
            <p:cNvSpPr/>
            <p:nvPr/>
          </p:nvSpPr>
          <p:spPr>
            <a:xfrm>
              <a:off x="4705400" y="238225"/>
              <a:ext cx="513800" cy="1369125"/>
            </a:xfrm>
            <a:custGeom>
              <a:avLst/>
              <a:gdLst/>
              <a:ahLst/>
              <a:cxnLst/>
              <a:rect l="l" t="t" r="r" b="b"/>
              <a:pathLst>
                <a:path w="20552" h="54765" extrusionOk="0">
                  <a:moveTo>
                    <a:pt x="6638" y="1"/>
                  </a:moveTo>
                  <a:cubicBezTo>
                    <a:pt x="6289" y="1"/>
                    <a:pt x="5935" y="31"/>
                    <a:pt x="5579" y="94"/>
                  </a:cubicBezTo>
                  <a:cubicBezTo>
                    <a:pt x="2251" y="648"/>
                    <a:pt x="1" y="3813"/>
                    <a:pt x="588" y="7140"/>
                  </a:cubicBezTo>
                  <a:lnTo>
                    <a:pt x="7927" y="49709"/>
                  </a:lnTo>
                  <a:cubicBezTo>
                    <a:pt x="8417" y="52677"/>
                    <a:pt x="11026" y="54765"/>
                    <a:pt x="13929" y="54765"/>
                  </a:cubicBezTo>
                  <a:cubicBezTo>
                    <a:pt x="14288" y="54765"/>
                    <a:pt x="14647" y="54732"/>
                    <a:pt x="14973" y="54667"/>
                  </a:cubicBezTo>
                  <a:cubicBezTo>
                    <a:pt x="18300" y="54112"/>
                    <a:pt x="20551" y="50948"/>
                    <a:pt x="19964" y="47621"/>
                  </a:cubicBezTo>
                  <a:lnTo>
                    <a:pt x="12625" y="5085"/>
                  </a:lnTo>
                  <a:cubicBezTo>
                    <a:pt x="12129" y="2113"/>
                    <a:pt x="9553" y="1"/>
                    <a:pt x="66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4" name="Google Shape;6024;p122"/>
            <p:cNvSpPr/>
            <p:nvPr/>
          </p:nvSpPr>
          <p:spPr>
            <a:xfrm>
              <a:off x="3918450" y="1301700"/>
              <a:ext cx="1304825" cy="1227975"/>
            </a:xfrm>
            <a:custGeom>
              <a:avLst/>
              <a:gdLst/>
              <a:ahLst/>
              <a:cxnLst/>
              <a:rect l="l" t="t" r="r" b="b"/>
              <a:pathLst>
                <a:path w="52193" h="49119" extrusionOk="0">
                  <a:moveTo>
                    <a:pt x="45442" y="0"/>
                  </a:moveTo>
                  <a:cubicBezTo>
                    <a:pt x="43918" y="0"/>
                    <a:pt x="42389" y="563"/>
                    <a:pt x="41199" y="1690"/>
                  </a:cubicBezTo>
                  <a:lnTo>
                    <a:pt x="2545" y="38583"/>
                  </a:lnTo>
                  <a:cubicBezTo>
                    <a:pt x="98" y="40931"/>
                    <a:pt x="0" y="44780"/>
                    <a:pt x="2316" y="47227"/>
                  </a:cubicBezTo>
                  <a:cubicBezTo>
                    <a:pt x="3523" y="48499"/>
                    <a:pt x="5154" y="49119"/>
                    <a:pt x="6753" y="49119"/>
                  </a:cubicBezTo>
                  <a:cubicBezTo>
                    <a:pt x="8286" y="49119"/>
                    <a:pt x="9786" y="48564"/>
                    <a:pt x="10993" y="47455"/>
                  </a:cubicBezTo>
                  <a:lnTo>
                    <a:pt x="49648" y="10530"/>
                  </a:lnTo>
                  <a:cubicBezTo>
                    <a:pt x="52094" y="8214"/>
                    <a:pt x="52192" y="4332"/>
                    <a:pt x="49844" y="1885"/>
                  </a:cubicBezTo>
                  <a:cubicBezTo>
                    <a:pt x="48654" y="628"/>
                    <a:pt x="47051" y="0"/>
                    <a:pt x="45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5" name="Google Shape;6025;p122"/>
            <p:cNvSpPr/>
            <p:nvPr/>
          </p:nvSpPr>
          <p:spPr>
            <a:xfrm>
              <a:off x="2675625" y="2566475"/>
              <a:ext cx="2249175" cy="2473025"/>
            </a:xfrm>
            <a:custGeom>
              <a:avLst/>
              <a:gdLst/>
              <a:ahLst/>
              <a:cxnLst/>
              <a:rect l="l" t="t" r="r" b="b"/>
              <a:pathLst>
                <a:path w="89967" h="98921" extrusionOk="0">
                  <a:moveTo>
                    <a:pt x="44984" y="1"/>
                  </a:moveTo>
                  <a:lnTo>
                    <a:pt x="16017" y="28967"/>
                  </a:lnTo>
                  <a:cubicBezTo>
                    <a:pt x="1" y="44984"/>
                    <a:pt x="1" y="70916"/>
                    <a:pt x="16017" y="86933"/>
                  </a:cubicBezTo>
                  <a:cubicBezTo>
                    <a:pt x="24009" y="94925"/>
                    <a:pt x="34496" y="98920"/>
                    <a:pt x="44984" y="98920"/>
                  </a:cubicBezTo>
                  <a:cubicBezTo>
                    <a:pt x="55471" y="98920"/>
                    <a:pt x="65958" y="94925"/>
                    <a:pt x="73950" y="86933"/>
                  </a:cubicBezTo>
                  <a:cubicBezTo>
                    <a:pt x="89966" y="70916"/>
                    <a:pt x="89966" y="44984"/>
                    <a:pt x="73950" y="28967"/>
                  </a:cubicBezTo>
                  <a:lnTo>
                    <a:pt x="449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6" name="Google Shape;6026;p122"/>
            <p:cNvSpPr/>
            <p:nvPr/>
          </p:nvSpPr>
          <p:spPr>
            <a:xfrm>
              <a:off x="3402250" y="1634750"/>
              <a:ext cx="504800" cy="671475"/>
            </a:xfrm>
            <a:custGeom>
              <a:avLst/>
              <a:gdLst/>
              <a:ahLst/>
              <a:cxnLst/>
              <a:rect l="l" t="t" r="r" b="b"/>
              <a:pathLst>
                <a:path w="20192" h="26859" extrusionOk="0">
                  <a:moveTo>
                    <a:pt x="8456" y="0"/>
                  </a:moveTo>
                  <a:cubicBezTo>
                    <a:pt x="7856" y="0"/>
                    <a:pt x="7247" y="260"/>
                    <a:pt x="6818" y="828"/>
                  </a:cubicBezTo>
                  <a:cubicBezTo>
                    <a:pt x="3425" y="5297"/>
                    <a:pt x="0" y="14072"/>
                    <a:pt x="9166" y="26859"/>
                  </a:cubicBezTo>
                  <a:lnTo>
                    <a:pt x="20192" y="20629"/>
                  </a:lnTo>
                  <a:cubicBezTo>
                    <a:pt x="20192" y="20629"/>
                    <a:pt x="12037" y="14953"/>
                    <a:pt x="10471" y="1774"/>
                  </a:cubicBezTo>
                  <a:cubicBezTo>
                    <a:pt x="10331" y="654"/>
                    <a:pt x="9406" y="0"/>
                    <a:pt x="8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7" name="Google Shape;6027;p122"/>
            <p:cNvSpPr/>
            <p:nvPr/>
          </p:nvSpPr>
          <p:spPr>
            <a:xfrm>
              <a:off x="3693375" y="1634750"/>
              <a:ext cx="504825" cy="671475"/>
            </a:xfrm>
            <a:custGeom>
              <a:avLst/>
              <a:gdLst/>
              <a:ahLst/>
              <a:cxnLst/>
              <a:rect l="l" t="t" r="r" b="b"/>
              <a:pathLst>
                <a:path w="20193" h="26859" extrusionOk="0">
                  <a:moveTo>
                    <a:pt x="11736" y="0"/>
                  </a:moveTo>
                  <a:cubicBezTo>
                    <a:pt x="10786" y="0"/>
                    <a:pt x="9861" y="654"/>
                    <a:pt x="9721" y="1774"/>
                  </a:cubicBezTo>
                  <a:cubicBezTo>
                    <a:pt x="8155" y="14953"/>
                    <a:pt x="0" y="20629"/>
                    <a:pt x="0" y="20629"/>
                  </a:cubicBezTo>
                  <a:lnTo>
                    <a:pt x="11026" y="26859"/>
                  </a:lnTo>
                  <a:cubicBezTo>
                    <a:pt x="20192" y="14072"/>
                    <a:pt x="16767" y="5297"/>
                    <a:pt x="13375" y="828"/>
                  </a:cubicBezTo>
                  <a:cubicBezTo>
                    <a:pt x="12945" y="260"/>
                    <a:pt x="12336" y="0"/>
                    <a:pt x="1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8" name="Google Shape;6028;p122"/>
            <p:cNvSpPr/>
            <p:nvPr/>
          </p:nvSpPr>
          <p:spPr>
            <a:xfrm>
              <a:off x="3693375" y="1851975"/>
              <a:ext cx="423275" cy="454250"/>
            </a:xfrm>
            <a:custGeom>
              <a:avLst/>
              <a:gdLst/>
              <a:ahLst/>
              <a:cxnLst/>
              <a:rect l="l" t="t" r="r" b="b"/>
              <a:pathLst>
                <a:path w="16931" h="18170" extrusionOk="0">
                  <a:moveTo>
                    <a:pt x="8155" y="1"/>
                  </a:moveTo>
                  <a:cubicBezTo>
                    <a:pt x="5285" y="8254"/>
                    <a:pt x="0" y="11940"/>
                    <a:pt x="0" y="11940"/>
                  </a:cubicBezTo>
                  <a:lnTo>
                    <a:pt x="11026" y="18170"/>
                  </a:lnTo>
                  <a:cubicBezTo>
                    <a:pt x="15462" y="11972"/>
                    <a:pt x="16930" y="6753"/>
                    <a:pt x="16897" y="2480"/>
                  </a:cubicBezTo>
                  <a:cubicBezTo>
                    <a:pt x="14190" y="1240"/>
                    <a:pt x="11254" y="392"/>
                    <a:pt x="8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9" name="Google Shape;6029;p122"/>
            <p:cNvSpPr/>
            <p:nvPr/>
          </p:nvSpPr>
          <p:spPr>
            <a:xfrm>
              <a:off x="3483800" y="1851975"/>
              <a:ext cx="423250" cy="454250"/>
            </a:xfrm>
            <a:custGeom>
              <a:avLst/>
              <a:gdLst/>
              <a:ahLst/>
              <a:cxnLst/>
              <a:rect l="l" t="t" r="r" b="b"/>
              <a:pathLst>
                <a:path w="16930" h="18170" extrusionOk="0">
                  <a:moveTo>
                    <a:pt x="8775" y="1"/>
                  </a:moveTo>
                  <a:cubicBezTo>
                    <a:pt x="5676" y="392"/>
                    <a:pt x="2740" y="1240"/>
                    <a:pt x="33" y="2480"/>
                  </a:cubicBezTo>
                  <a:cubicBezTo>
                    <a:pt x="0" y="6753"/>
                    <a:pt x="1468" y="11972"/>
                    <a:pt x="5904" y="18170"/>
                  </a:cubicBezTo>
                  <a:lnTo>
                    <a:pt x="16930" y="11940"/>
                  </a:lnTo>
                  <a:cubicBezTo>
                    <a:pt x="16930" y="11940"/>
                    <a:pt x="11645" y="8254"/>
                    <a:pt x="8775" y="1"/>
                  </a:cubicBezTo>
                  <a:close/>
                </a:path>
              </a:pathLst>
            </a:custGeom>
            <a:solidFill>
              <a:srgbClr val="E6F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0" name="Google Shape;6030;p122"/>
            <p:cNvSpPr/>
            <p:nvPr/>
          </p:nvSpPr>
          <p:spPr>
            <a:xfrm>
              <a:off x="3185325" y="1997950"/>
              <a:ext cx="1229775" cy="1230625"/>
            </a:xfrm>
            <a:custGeom>
              <a:avLst/>
              <a:gdLst/>
              <a:ahLst/>
              <a:cxnLst/>
              <a:rect l="l" t="t" r="r" b="b"/>
              <a:pathLst>
                <a:path w="49191" h="49225" extrusionOk="0">
                  <a:moveTo>
                    <a:pt x="24596" y="1"/>
                  </a:moveTo>
                  <a:cubicBezTo>
                    <a:pt x="10993" y="1"/>
                    <a:pt x="0" y="11026"/>
                    <a:pt x="0" y="24629"/>
                  </a:cubicBezTo>
                  <a:cubicBezTo>
                    <a:pt x="0" y="38199"/>
                    <a:pt x="10993" y="49224"/>
                    <a:pt x="24596" y="49224"/>
                  </a:cubicBezTo>
                  <a:cubicBezTo>
                    <a:pt x="38198" y="49224"/>
                    <a:pt x="49191" y="38199"/>
                    <a:pt x="49191" y="24629"/>
                  </a:cubicBezTo>
                  <a:cubicBezTo>
                    <a:pt x="49191" y="11026"/>
                    <a:pt x="38198" y="1"/>
                    <a:pt x="24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1" name="Google Shape;6031;p122"/>
            <p:cNvSpPr/>
            <p:nvPr/>
          </p:nvSpPr>
          <p:spPr>
            <a:xfrm>
              <a:off x="3185325" y="1997950"/>
              <a:ext cx="818775" cy="1230625"/>
            </a:xfrm>
            <a:custGeom>
              <a:avLst/>
              <a:gdLst/>
              <a:ahLst/>
              <a:cxnLst/>
              <a:rect l="l" t="t" r="r" b="b"/>
              <a:pathLst>
                <a:path w="32751" h="49225" extrusionOk="0">
                  <a:moveTo>
                    <a:pt x="24596" y="1"/>
                  </a:moveTo>
                  <a:cubicBezTo>
                    <a:pt x="10993" y="1"/>
                    <a:pt x="0" y="11026"/>
                    <a:pt x="0" y="24629"/>
                  </a:cubicBezTo>
                  <a:cubicBezTo>
                    <a:pt x="0" y="38199"/>
                    <a:pt x="10993" y="49224"/>
                    <a:pt x="24596" y="49224"/>
                  </a:cubicBezTo>
                  <a:cubicBezTo>
                    <a:pt x="27466" y="49224"/>
                    <a:pt x="30206" y="48735"/>
                    <a:pt x="32751" y="47821"/>
                  </a:cubicBezTo>
                  <a:cubicBezTo>
                    <a:pt x="23160" y="44462"/>
                    <a:pt x="16310" y="35328"/>
                    <a:pt x="16310" y="24629"/>
                  </a:cubicBezTo>
                  <a:cubicBezTo>
                    <a:pt x="16310" y="13897"/>
                    <a:pt x="23160" y="4763"/>
                    <a:pt x="32751" y="1403"/>
                  </a:cubicBezTo>
                  <a:cubicBezTo>
                    <a:pt x="30206" y="490"/>
                    <a:pt x="27466" y="1"/>
                    <a:pt x="24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2" name="Google Shape;6032;p122"/>
            <p:cNvSpPr/>
            <p:nvPr/>
          </p:nvSpPr>
          <p:spPr>
            <a:xfrm>
              <a:off x="1560025" y="3028750"/>
              <a:ext cx="430625" cy="429775"/>
            </a:xfrm>
            <a:custGeom>
              <a:avLst/>
              <a:gdLst/>
              <a:ahLst/>
              <a:cxnLst/>
              <a:rect l="l" t="t" r="r" b="b"/>
              <a:pathLst>
                <a:path w="17225" h="17191" extrusionOk="0">
                  <a:moveTo>
                    <a:pt x="7764" y="0"/>
                  </a:moveTo>
                  <a:lnTo>
                    <a:pt x="1" y="9460"/>
                  </a:lnTo>
                  <a:lnTo>
                    <a:pt x="9461" y="17191"/>
                  </a:lnTo>
                  <a:lnTo>
                    <a:pt x="17224" y="7731"/>
                  </a:lnTo>
                  <a:lnTo>
                    <a:pt x="77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3" name="Google Shape;6033;p122"/>
            <p:cNvSpPr/>
            <p:nvPr/>
          </p:nvSpPr>
          <p:spPr>
            <a:xfrm>
              <a:off x="2568800" y="2554950"/>
              <a:ext cx="305850" cy="305825"/>
            </a:xfrm>
            <a:custGeom>
              <a:avLst/>
              <a:gdLst/>
              <a:ahLst/>
              <a:cxnLst/>
              <a:rect l="l" t="t" r="r" b="b"/>
              <a:pathLst>
                <a:path w="12234" h="12233" extrusionOk="0">
                  <a:moveTo>
                    <a:pt x="1" y="0"/>
                  </a:moveTo>
                  <a:lnTo>
                    <a:pt x="1" y="12232"/>
                  </a:lnTo>
                  <a:lnTo>
                    <a:pt x="12233" y="12232"/>
                  </a:lnTo>
                  <a:lnTo>
                    <a:pt x="12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4" name="Google Shape;6034;p122"/>
            <p:cNvSpPr/>
            <p:nvPr/>
          </p:nvSpPr>
          <p:spPr>
            <a:xfrm>
              <a:off x="1740250" y="2099900"/>
              <a:ext cx="424100" cy="424075"/>
            </a:xfrm>
            <a:custGeom>
              <a:avLst/>
              <a:gdLst/>
              <a:ahLst/>
              <a:cxnLst/>
              <a:rect l="l" t="t" r="r" b="b"/>
              <a:pathLst>
                <a:path w="16964" h="16963" extrusionOk="0">
                  <a:moveTo>
                    <a:pt x="10178" y="0"/>
                  </a:moveTo>
                  <a:lnTo>
                    <a:pt x="1" y="6785"/>
                  </a:lnTo>
                  <a:lnTo>
                    <a:pt x="6786" y="16962"/>
                  </a:lnTo>
                  <a:lnTo>
                    <a:pt x="16963" y="10178"/>
                  </a:lnTo>
                  <a:lnTo>
                    <a:pt x="101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5" name="Google Shape;6035;p122"/>
            <p:cNvSpPr/>
            <p:nvPr/>
          </p:nvSpPr>
          <p:spPr>
            <a:xfrm>
              <a:off x="2569625" y="1984900"/>
              <a:ext cx="419175" cy="420000"/>
            </a:xfrm>
            <a:custGeom>
              <a:avLst/>
              <a:gdLst/>
              <a:ahLst/>
              <a:cxnLst/>
              <a:rect l="l" t="t" r="r" b="b"/>
              <a:pathLst>
                <a:path w="16767" h="16800" extrusionOk="0">
                  <a:moveTo>
                    <a:pt x="6263" y="1"/>
                  </a:moveTo>
                  <a:lnTo>
                    <a:pt x="0" y="10537"/>
                  </a:lnTo>
                  <a:lnTo>
                    <a:pt x="10536" y="16800"/>
                  </a:lnTo>
                  <a:lnTo>
                    <a:pt x="16767" y="6264"/>
                  </a:lnTo>
                  <a:lnTo>
                    <a:pt x="62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6" name="Google Shape;6036;p122"/>
            <p:cNvSpPr/>
            <p:nvPr/>
          </p:nvSpPr>
          <p:spPr>
            <a:xfrm>
              <a:off x="2001225" y="3921700"/>
              <a:ext cx="363725" cy="364550"/>
            </a:xfrm>
            <a:custGeom>
              <a:avLst/>
              <a:gdLst/>
              <a:ahLst/>
              <a:cxnLst/>
              <a:rect l="l" t="t" r="r" b="b"/>
              <a:pathLst>
                <a:path w="14549" h="14582" extrusionOk="0">
                  <a:moveTo>
                    <a:pt x="2610" y="1"/>
                  </a:moveTo>
                  <a:lnTo>
                    <a:pt x="0" y="11972"/>
                  </a:lnTo>
                  <a:lnTo>
                    <a:pt x="11939" y="14582"/>
                  </a:lnTo>
                  <a:lnTo>
                    <a:pt x="14549" y="2611"/>
                  </a:lnTo>
                  <a:lnTo>
                    <a:pt x="26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7" name="Google Shape;6037;p122"/>
            <p:cNvSpPr/>
            <p:nvPr/>
          </p:nvSpPr>
          <p:spPr>
            <a:xfrm>
              <a:off x="2530475" y="3065450"/>
              <a:ext cx="406950" cy="406950"/>
            </a:xfrm>
            <a:custGeom>
              <a:avLst/>
              <a:gdLst/>
              <a:ahLst/>
              <a:cxnLst/>
              <a:rect l="l" t="t" r="r" b="b"/>
              <a:pathLst>
                <a:path w="16278" h="16278" extrusionOk="0">
                  <a:moveTo>
                    <a:pt x="11059" y="0"/>
                  </a:moveTo>
                  <a:lnTo>
                    <a:pt x="0" y="5219"/>
                  </a:lnTo>
                  <a:lnTo>
                    <a:pt x="5187" y="16277"/>
                  </a:lnTo>
                  <a:lnTo>
                    <a:pt x="16278" y="11091"/>
                  </a:lnTo>
                  <a:lnTo>
                    <a:pt x="11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8" name="Google Shape;6038;p122"/>
            <p:cNvSpPr/>
            <p:nvPr/>
          </p:nvSpPr>
          <p:spPr>
            <a:xfrm>
              <a:off x="2466875" y="711925"/>
              <a:ext cx="353950" cy="353125"/>
            </a:xfrm>
            <a:custGeom>
              <a:avLst/>
              <a:gdLst/>
              <a:ahLst/>
              <a:cxnLst/>
              <a:rect l="l" t="t" r="r" b="b"/>
              <a:pathLst>
                <a:path w="14158" h="14125" extrusionOk="0">
                  <a:moveTo>
                    <a:pt x="2088" y="0"/>
                  </a:moveTo>
                  <a:lnTo>
                    <a:pt x="0" y="12069"/>
                  </a:lnTo>
                  <a:lnTo>
                    <a:pt x="12069" y="14125"/>
                  </a:lnTo>
                  <a:lnTo>
                    <a:pt x="14157" y="2088"/>
                  </a:lnTo>
                  <a:lnTo>
                    <a:pt x="20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9" name="Google Shape;6039;p122"/>
            <p:cNvSpPr/>
            <p:nvPr/>
          </p:nvSpPr>
          <p:spPr>
            <a:xfrm>
              <a:off x="2632400" y="1528225"/>
              <a:ext cx="432250" cy="432250"/>
            </a:xfrm>
            <a:custGeom>
              <a:avLst/>
              <a:gdLst/>
              <a:ahLst/>
              <a:cxnLst/>
              <a:rect l="l" t="t" r="r" b="b"/>
              <a:pathLst>
                <a:path w="17290" h="17290" extrusionOk="0">
                  <a:moveTo>
                    <a:pt x="8449" y="1"/>
                  </a:moveTo>
                  <a:lnTo>
                    <a:pt x="1" y="8841"/>
                  </a:lnTo>
                  <a:lnTo>
                    <a:pt x="8841" y="17289"/>
                  </a:lnTo>
                  <a:lnTo>
                    <a:pt x="17289" y="8449"/>
                  </a:lnTo>
                  <a:lnTo>
                    <a:pt x="8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0" name="Google Shape;6040;p122"/>
            <p:cNvSpPr/>
            <p:nvPr/>
          </p:nvSpPr>
          <p:spPr>
            <a:xfrm>
              <a:off x="5608150" y="3026300"/>
              <a:ext cx="430625" cy="430600"/>
            </a:xfrm>
            <a:custGeom>
              <a:avLst/>
              <a:gdLst/>
              <a:ahLst/>
              <a:cxnLst/>
              <a:rect l="l" t="t" r="r" b="b"/>
              <a:pathLst>
                <a:path w="17225" h="17224" extrusionOk="0">
                  <a:moveTo>
                    <a:pt x="9493" y="0"/>
                  </a:moveTo>
                  <a:lnTo>
                    <a:pt x="1" y="7764"/>
                  </a:lnTo>
                  <a:lnTo>
                    <a:pt x="7764" y="17224"/>
                  </a:lnTo>
                  <a:lnTo>
                    <a:pt x="17224" y="9460"/>
                  </a:lnTo>
                  <a:lnTo>
                    <a:pt x="94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1" name="Google Shape;6041;p122"/>
            <p:cNvSpPr/>
            <p:nvPr/>
          </p:nvSpPr>
          <p:spPr>
            <a:xfrm>
              <a:off x="4725800" y="2554950"/>
              <a:ext cx="305825" cy="305825"/>
            </a:xfrm>
            <a:custGeom>
              <a:avLst/>
              <a:gdLst/>
              <a:ahLst/>
              <a:cxnLst/>
              <a:rect l="l" t="t" r="r" b="b"/>
              <a:pathLst>
                <a:path w="12233" h="12233" extrusionOk="0">
                  <a:moveTo>
                    <a:pt x="0" y="0"/>
                  </a:moveTo>
                  <a:lnTo>
                    <a:pt x="0" y="12232"/>
                  </a:lnTo>
                  <a:lnTo>
                    <a:pt x="12233" y="12232"/>
                  </a:lnTo>
                  <a:lnTo>
                    <a:pt x="12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2" name="Google Shape;6042;p122"/>
            <p:cNvSpPr/>
            <p:nvPr/>
          </p:nvSpPr>
          <p:spPr>
            <a:xfrm>
              <a:off x="5436100" y="2099075"/>
              <a:ext cx="424075" cy="424075"/>
            </a:xfrm>
            <a:custGeom>
              <a:avLst/>
              <a:gdLst/>
              <a:ahLst/>
              <a:cxnLst/>
              <a:rect l="l" t="t" r="r" b="b"/>
              <a:pathLst>
                <a:path w="16963" h="16963" extrusionOk="0">
                  <a:moveTo>
                    <a:pt x="6785" y="1"/>
                  </a:moveTo>
                  <a:lnTo>
                    <a:pt x="0" y="10178"/>
                  </a:lnTo>
                  <a:lnTo>
                    <a:pt x="10177" y="16963"/>
                  </a:lnTo>
                  <a:lnTo>
                    <a:pt x="16962" y="6785"/>
                  </a:lnTo>
                  <a:lnTo>
                    <a:pt x="67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3" name="Google Shape;6043;p122"/>
            <p:cNvSpPr/>
            <p:nvPr/>
          </p:nvSpPr>
          <p:spPr>
            <a:xfrm>
              <a:off x="4613250" y="1987350"/>
              <a:ext cx="419200" cy="419200"/>
            </a:xfrm>
            <a:custGeom>
              <a:avLst/>
              <a:gdLst/>
              <a:ahLst/>
              <a:cxnLst/>
              <a:rect l="l" t="t" r="r" b="b"/>
              <a:pathLst>
                <a:path w="16768" h="16768" extrusionOk="0">
                  <a:moveTo>
                    <a:pt x="10537" y="1"/>
                  </a:moveTo>
                  <a:lnTo>
                    <a:pt x="1" y="6231"/>
                  </a:lnTo>
                  <a:lnTo>
                    <a:pt x="6264" y="16767"/>
                  </a:lnTo>
                  <a:lnTo>
                    <a:pt x="16767" y="10504"/>
                  </a:lnTo>
                  <a:lnTo>
                    <a:pt x="10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4" name="Google Shape;6044;p122"/>
            <p:cNvSpPr/>
            <p:nvPr/>
          </p:nvSpPr>
          <p:spPr>
            <a:xfrm>
              <a:off x="5237925" y="3919275"/>
              <a:ext cx="364550" cy="363725"/>
            </a:xfrm>
            <a:custGeom>
              <a:avLst/>
              <a:gdLst/>
              <a:ahLst/>
              <a:cxnLst/>
              <a:rect l="l" t="t" r="r" b="b"/>
              <a:pathLst>
                <a:path w="14582" h="14549" extrusionOk="0">
                  <a:moveTo>
                    <a:pt x="11939" y="0"/>
                  </a:moveTo>
                  <a:lnTo>
                    <a:pt x="0" y="2610"/>
                  </a:lnTo>
                  <a:lnTo>
                    <a:pt x="2610" y="14549"/>
                  </a:lnTo>
                  <a:lnTo>
                    <a:pt x="14581" y="11939"/>
                  </a:lnTo>
                  <a:lnTo>
                    <a:pt x="11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5" name="Google Shape;6045;p122"/>
            <p:cNvSpPr/>
            <p:nvPr/>
          </p:nvSpPr>
          <p:spPr>
            <a:xfrm>
              <a:off x="4661375" y="3064625"/>
              <a:ext cx="406125" cy="406950"/>
            </a:xfrm>
            <a:custGeom>
              <a:avLst/>
              <a:gdLst/>
              <a:ahLst/>
              <a:cxnLst/>
              <a:rect l="l" t="t" r="r" b="b"/>
              <a:pathLst>
                <a:path w="16245" h="16278" extrusionOk="0">
                  <a:moveTo>
                    <a:pt x="5187" y="0"/>
                  </a:moveTo>
                  <a:lnTo>
                    <a:pt x="0" y="11091"/>
                  </a:lnTo>
                  <a:lnTo>
                    <a:pt x="11058" y="16278"/>
                  </a:lnTo>
                  <a:lnTo>
                    <a:pt x="16245" y="5220"/>
                  </a:lnTo>
                  <a:lnTo>
                    <a:pt x="51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6" name="Google Shape;6046;p122"/>
            <p:cNvSpPr/>
            <p:nvPr/>
          </p:nvSpPr>
          <p:spPr>
            <a:xfrm>
              <a:off x="4777975" y="711100"/>
              <a:ext cx="353150" cy="353125"/>
            </a:xfrm>
            <a:custGeom>
              <a:avLst/>
              <a:gdLst/>
              <a:ahLst/>
              <a:cxnLst/>
              <a:rect l="l" t="t" r="r" b="b"/>
              <a:pathLst>
                <a:path w="14126" h="14125" extrusionOk="0">
                  <a:moveTo>
                    <a:pt x="12038" y="1"/>
                  </a:moveTo>
                  <a:lnTo>
                    <a:pt x="1" y="2088"/>
                  </a:lnTo>
                  <a:lnTo>
                    <a:pt x="2088" y="14125"/>
                  </a:lnTo>
                  <a:lnTo>
                    <a:pt x="14125" y="12070"/>
                  </a:lnTo>
                  <a:lnTo>
                    <a:pt x="120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7" name="Google Shape;6047;p122"/>
            <p:cNvSpPr/>
            <p:nvPr/>
          </p:nvSpPr>
          <p:spPr>
            <a:xfrm>
              <a:off x="4532525" y="1529050"/>
              <a:ext cx="432225" cy="431425"/>
            </a:xfrm>
            <a:custGeom>
              <a:avLst/>
              <a:gdLst/>
              <a:ahLst/>
              <a:cxnLst/>
              <a:rect l="l" t="t" r="r" b="b"/>
              <a:pathLst>
                <a:path w="17289" h="17257" extrusionOk="0">
                  <a:moveTo>
                    <a:pt x="8840" y="0"/>
                  </a:moveTo>
                  <a:lnTo>
                    <a:pt x="0" y="8416"/>
                  </a:lnTo>
                  <a:lnTo>
                    <a:pt x="8449" y="17256"/>
                  </a:lnTo>
                  <a:lnTo>
                    <a:pt x="17289" y="8840"/>
                  </a:lnTo>
                  <a:lnTo>
                    <a:pt x="88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8" name="Google Shape;6048;p122"/>
            <p:cNvSpPr/>
            <p:nvPr/>
          </p:nvSpPr>
          <p:spPr>
            <a:xfrm>
              <a:off x="3331300" y="4072575"/>
              <a:ext cx="305825" cy="305850"/>
            </a:xfrm>
            <a:custGeom>
              <a:avLst/>
              <a:gdLst/>
              <a:ahLst/>
              <a:cxnLst/>
              <a:rect l="l" t="t" r="r" b="b"/>
              <a:pathLst>
                <a:path w="12233" h="12234" extrusionOk="0">
                  <a:moveTo>
                    <a:pt x="6133" y="1"/>
                  </a:moveTo>
                  <a:cubicBezTo>
                    <a:pt x="2740" y="1"/>
                    <a:pt x="0" y="2741"/>
                    <a:pt x="0" y="6133"/>
                  </a:cubicBezTo>
                  <a:cubicBezTo>
                    <a:pt x="0" y="9493"/>
                    <a:pt x="2740" y="12233"/>
                    <a:pt x="6133" y="12233"/>
                  </a:cubicBezTo>
                  <a:cubicBezTo>
                    <a:pt x="9493" y="12233"/>
                    <a:pt x="12233" y="9493"/>
                    <a:pt x="12233" y="6133"/>
                  </a:cubicBezTo>
                  <a:cubicBezTo>
                    <a:pt x="12233" y="2741"/>
                    <a:pt x="9493" y="1"/>
                    <a:pt x="6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9" name="Google Shape;6049;p122"/>
            <p:cNvSpPr/>
            <p:nvPr/>
          </p:nvSpPr>
          <p:spPr>
            <a:xfrm>
              <a:off x="4257700" y="3790425"/>
              <a:ext cx="152525" cy="153325"/>
            </a:xfrm>
            <a:custGeom>
              <a:avLst/>
              <a:gdLst/>
              <a:ahLst/>
              <a:cxnLst/>
              <a:rect l="l" t="t" r="r" b="b"/>
              <a:pathLst>
                <a:path w="6101" h="6133" extrusionOk="0">
                  <a:moveTo>
                    <a:pt x="3067" y="0"/>
                  </a:moveTo>
                  <a:cubicBezTo>
                    <a:pt x="1370" y="0"/>
                    <a:pt x="0" y="1370"/>
                    <a:pt x="0" y="3066"/>
                  </a:cubicBezTo>
                  <a:cubicBezTo>
                    <a:pt x="0" y="4763"/>
                    <a:pt x="1370" y="6133"/>
                    <a:pt x="3067" y="6133"/>
                  </a:cubicBezTo>
                  <a:cubicBezTo>
                    <a:pt x="4730" y="6133"/>
                    <a:pt x="6100" y="4763"/>
                    <a:pt x="6100" y="3066"/>
                  </a:cubicBezTo>
                  <a:cubicBezTo>
                    <a:pt x="6100" y="1370"/>
                    <a:pt x="4730" y="0"/>
                    <a:pt x="3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0" name="Google Shape;6050;p122"/>
            <p:cNvSpPr/>
            <p:nvPr/>
          </p:nvSpPr>
          <p:spPr>
            <a:xfrm>
              <a:off x="4008975" y="4311525"/>
              <a:ext cx="407775" cy="407775"/>
            </a:xfrm>
            <a:custGeom>
              <a:avLst/>
              <a:gdLst/>
              <a:ahLst/>
              <a:cxnLst/>
              <a:rect l="l" t="t" r="r" b="b"/>
              <a:pathLst>
                <a:path w="16311" h="16311" extrusionOk="0">
                  <a:moveTo>
                    <a:pt x="8155" y="0"/>
                  </a:moveTo>
                  <a:cubicBezTo>
                    <a:pt x="3654" y="0"/>
                    <a:pt x="0" y="3654"/>
                    <a:pt x="0" y="8155"/>
                  </a:cubicBezTo>
                  <a:cubicBezTo>
                    <a:pt x="0" y="12657"/>
                    <a:pt x="3654" y="16310"/>
                    <a:pt x="8155" y="16310"/>
                  </a:cubicBezTo>
                  <a:cubicBezTo>
                    <a:pt x="12657" y="16310"/>
                    <a:pt x="16310" y="12657"/>
                    <a:pt x="16310" y="8155"/>
                  </a:cubicBezTo>
                  <a:cubicBezTo>
                    <a:pt x="16310" y="3654"/>
                    <a:pt x="12657" y="0"/>
                    <a:pt x="8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51" name="Google Shape;6051;p122"/>
          <p:cNvGrpSpPr/>
          <p:nvPr/>
        </p:nvGrpSpPr>
        <p:grpSpPr>
          <a:xfrm>
            <a:off x="2240305" y="3420259"/>
            <a:ext cx="522830" cy="520876"/>
            <a:chOff x="1180825" y="238125"/>
            <a:chExt cx="5238775" cy="5219200"/>
          </a:xfrm>
        </p:grpSpPr>
        <p:sp>
          <p:nvSpPr>
            <p:cNvPr id="6052" name="Google Shape;6052;p122"/>
            <p:cNvSpPr/>
            <p:nvPr/>
          </p:nvSpPr>
          <p:spPr>
            <a:xfrm>
              <a:off x="1190625" y="238125"/>
              <a:ext cx="5219200" cy="5092800"/>
            </a:xfrm>
            <a:custGeom>
              <a:avLst/>
              <a:gdLst/>
              <a:ahLst/>
              <a:cxnLst/>
              <a:rect l="l" t="t" r="r" b="b"/>
              <a:pathLst>
                <a:path w="208768" h="203712" extrusionOk="0">
                  <a:moveTo>
                    <a:pt x="104384" y="0"/>
                  </a:moveTo>
                  <a:cubicBezTo>
                    <a:pt x="46744" y="0"/>
                    <a:pt x="0" y="46744"/>
                    <a:pt x="0" y="104384"/>
                  </a:cubicBezTo>
                  <a:cubicBezTo>
                    <a:pt x="0" y="140004"/>
                    <a:pt x="17843" y="171450"/>
                    <a:pt x="45048" y="190272"/>
                  </a:cubicBezTo>
                  <a:lnTo>
                    <a:pt x="48636" y="190272"/>
                  </a:lnTo>
                  <a:lnTo>
                    <a:pt x="51539" y="194414"/>
                  </a:lnTo>
                  <a:cubicBezTo>
                    <a:pt x="57998" y="198231"/>
                    <a:pt x="64914" y="201330"/>
                    <a:pt x="72188" y="203711"/>
                  </a:cubicBezTo>
                  <a:lnTo>
                    <a:pt x="136579" y="203711"/>
                  </a:lnTo>
                  <a:cubicBezTo>
                    <a:pt x="143854" y="201330"/>
                    <a:pt x="150769" y="198231"/>
                    <a:pt x="157228" y="194414"/>
                  </a:cubicBezTo>
                  <a:lnTo>
                    <a:pt x="160131" y="190272"/>
                  </a:lnTo>
                  <a:lnTo>
                    <a:pt x="163719" y="190272"/>
                  </a:lnTo>
                  <a:cubicBezTo>
                    <a:pt x="190924" y="171450"/>
                    <a:pt x="208767" y="140004"/>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3" name="Google Shape;6053;p122"/>
            <p:cNvSpPr/>
            <p:nvPr/>
          </p:nvSpPr>
          <p:spPr>
            <a:xfrm>
              <a:off x="5121300" y="4372325"/>
              <a:ext cx="209625" cy="726175"/>
            </a:xfrm>
            <a:custGeom>
              <a:avLst/>
              <a:gdLst/>
              <a:ahLst/>
              <a:cxnLst/>
              <a:rect l="l" t="t" r="r" b="b"/>
              <a:pathLst>
                <a:path w="8385" h="29047" extrusionOk="0">
                  <a:moveTo>
                    <a:pt x="5155" y="1"/>
                  </a:moveTo>
                  <a:cubicBezTo>
                    <a:pt x="3586" y="1"/>
                    <a:pt x="2277" y="1220"/>
                    <a:pt x="2154" y="2787"/>
                  </a:cubicBezTo>
                  <a:lnTo>
                    <a:pt x="1" y="29046"/>
                  </a:lnTo>
                  <a:cubicBezTo>
                    <a:pt x="2219" y="27742"/>
                    <a:pt x="4372" y="26372"/>
                    <a:pt x="6492" y="24904"/>
                  </a:cubicBezTo>
                  <a:lnTo>
                    <a:pt x="8254" y="3309"/>
                  </a:lnTo>
                  <a:cubicBezTo>
                    <a:pt x="8384" y="1613"/>
                    <a:pt x="7112" y="145"/>
                    <a:pt x="5448" y="15"/>
                  </a:cubicBezTo>
                  <a:cubicBezTo>
                    <a:pt x="5350" y="5"/>
                    <a:pt x="5252" y="1"/>
                    <a:pt x="5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4" name="Google Shape;6054;p122"/>
            <p:cNvSpPr/>
            <p:nvPr/>
          </p:nvSpPr>
          <p:spPr>
            <a:xfrm>
              <a:off x="4368600" y="3950825"/>
              <a:ext cx="969650" cy="574375"/>
            </a:xfrm>
            <a:custGeom>
              <a:avLst/>
              <a:gdLst/>
              <a:ahLst/>
              <a:cxnLst/>
              <a:rect l="l" t="t" r="r" b="b"/>
              <a:pathLst>
                <a:path w="38786" h="22975" extrusionOk="0">
                  <a:moveTo>
                    <a:pt x="3490" y="0"/>
                  </a:moveTo>
                  <a:cubicBezTo>
                    <a:pt x="2399" y="0"/>
                    <a:pt x="1349" y="602"/>
                    <a:pt x="783" y="1641"/>
                  </a:cubicBezTo>
                  <a:cubicBezTo>
                    <a:pt x="1" y="3109"/>
                    <a:pt x="588" y="4968"/>
                    <a:pt x="2056" y="5751"/>
                  </a:cubicBezTo>
                  <a:lnTo>
                    <a:pt x="33860" y="22616"/>
                  </a:lnTo>
                  <a:cubicBezTo>
                    <a:pt x="34317" y="22844"/>
                    <a:pt x="34806" y="22975"/>
                    <a:pt x="35295" y="22975"/>
                  </a:cubicBezTo>
                  <a:cubicBezTo>
                    <a:pt x="36404" y="22975"/>
                    <a:pt x="37448" y="22387"/>
                    <a:pt x="38003" y="21344"/>
                  </a:cubicBezTo>
                  <a:cubicBezTo>
                    <a:pt x="38786" y="19843"/>
                    <a:pt x="38231" y="17984"/>
                    <a:pt x="36731" y="17201"/>
                  </a:cubicBezTo>
                  <a:lnTo>
                    <a:pt x="4926" y="369"/>
                  </a:lnTo>
                  <a:cubicBezTo>
                    <a:pt x="4465" y="119"/>
                    <a:pt x="3974" y="0"/>
                    <a:pt x="3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5" name="Google Shape;6055;p122"/>
            <p:cNvSpPr/>
            <p:nvPr/>
          </p:nvSpPr>
          <p:spPr>
            <a:xfrm>
              <a:off x="2269525" y="4372325"/>
              <a:ext cx="209600" cy="726175"/>
            </a:xfrm>
            <a:custGeom>
              <a:avLst/>
              <a:gdLst/>
              <a:ahLst/>
              <a:cxnLst/>
              <a:rect l="l" t="t" r="r" b="b"/>
              <a:pathLst>
                <a:path w="8384" h="29047" extrusionOk="0">
                  <a:moveTo>
                    <a:pt x="3229" y="1"/>
                  </a:moveTo>
                  <a:cubicBezTo>
                    <a:pt x="3132" y="1"/>
                    <a:pt x="3034" y="5"/>
                    <a:pt x="2936" y="15"/>
                  </a:cubicBezTo>
                  <a:cubicBezTo>
                    <a:pt x="1272" y="145"/>
                    <a:pt x="0" y="1613"/>
                    <a:pt x="131" y="3309"/>
                  </a:cubicBezTo>
                  <a:lnTo>
                    <a:pt x="1892" y="24904"/>
                  </a:lnTo>
                  <a:cubicBezTo>
                    <a:pt x="4012" y="26372"/>
                    <a:pt x="6165" y="27742"/>
                    <a:pt x="8383" y="29046"/>
                  </a:cubicBezTo>
                  <a:lnTo>
                    <a:pt x="6230" y="2787"/>
                  </a:lnTo>
                  <a:cubicBezTo>
                    <a:pt x="6108" y="1220"/>
                    <a:pt x="4798" y="1"/>
                    <a:pt x="3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6" name="Google Shape;6056;p122"/>
            <p:cNvSpPr/>
            <p:nvPr/>
          </p:nvSpPr>
          <p:spPr>
            <a:xfrm>
              <a:off x="2262175" y="3950825"/>
              <a:ext cx="969650" cy="574375"/>
            </a:xfrm>
            <a:custGeom>
              <a:avLst/>
              <a:gdLst/>
              <a:ahLst/>
              <a:cxnLst/>
              <a:rect l="l" t="t" r="r" b="b"/>
              <a:pathLst>
                <a:path w="38786" h="22975" extrusionOk="0">
                  <a:moveTo>
                    <a:pt x="35296" y="0"/>
                  </a:moveTo>
                  <a:cubicBezTo>
                    <a:pt x="34812" y="0"/>
                    <a:pt x="34321" y="119"/>
                    <a:pt x="33860" y="369"/>
                  </a:cubicBezTo>
                  <a:lnTo>
                    <a:pt x="2056" y="17201"/>
                  </a:lnTo>
                  <a:cubicBezTo>
                    <a:pt x="555" y="17984"/>
                    <a:pt x="1" y="19843"/>
                    <a:pt x="783" y="21344"/>
                  </a:cubicBezTo>
                  <a:cubicBezTo>
                    <a:pt x="1338" y="22387"/>
                    <a:pt x="2382" y="22975"/>
                    <a:pt x="3491" y="22975"/>
                  </a:cubicBezTo>
                  <a:cubicBezTo>
                    <a:pt x="3980" y="22975"/>
                    <a:pt x="4469" y="22844"/>
                    <a:pt x="4926" y="22616"/>
                  </a:cubicBezTo>
                  <a:lnTo>
                    <a:pt x="36730" y="5751"/>
                  </a:lnTo>
                  <a:cubicBezTo>
                    <a:pt x="38198" y="4968"/>
                    <a:pt x="38786" y="3109"/>
                    <a:pt x="38003" y="1641"/>
                  </a:cubicBezTo>
                  <a:cubicBezTo>
                    <a:pt x="37438" y="602"/>
                    <a:pt x="36387" y="0"/>
                    <a:pt x="35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7" name="Google Shape;6057;p122"/>
            <p:cNvSpPr/>
            <p:nvPr/>
          </p:nvSpPr>
          <p:spPr>
            <a:xfrm>
              <a:off x="5812025" y="4421575"/>
              <a:ext cx="607575" cy="492625"/>
            </a:xfrm>
            <a:custGeom>
              <a:avLst/>
              <a:gdLst/>
              <a:ahLst/>
              <a:cxnLst/>
              <a:rect l="l" t="t" r="r" b="b"/>
              <a:pathLst>
                <a:path w="24303" h="19705" extrusionOk="0">
                  <a:moveTo>
                    <a:pt x="3456" y="0"/>
                  </a:moveTo>
                  <a:cubicBezTo>
                    <a:pt x="2547" y="0"/>
                    <a:pt x="1648" y="403"/>
                    <a:pt x="1045" y="1176"/>
                  </a:cubicBezTo>
                  <a:cubicBezTo>
                    <a:pt x="1" y="2514"/>
                    <a:pt x="229" y="4438"/>
                    <a:pt x="1567" y="5482"/>
                  </a:cubicBezTo>
                  <a:lnTo>
                    <a:pt x="18986" y="19052"/>
                  </a:lnTo>
                  <a:cubicBezTo>
                    <a:pt x="19540" y="19509"/>
                    <a:pt x="20192" y="19704"/>
                    <a:pt x="20845" y="19704"/>
                  </a:cubicBezTo>
                  <a:cubicBezTo>
                    <a:pt x="21758" y="19704"/>
                    <a:pt x="22672" y="19313"/>
                    <a:pt x="23259" y="18530"/>
                  </a:cubicBezTo>
                  <a:cubicBezTo>
                    <a:pt x="24303" y="17193"/>
                    <a:pt x="24074" y="15301"/>
                    <a:pt x="22737" y="14257"/>
                  </a:cubicBezTo>
                  <a:lnTo>
                    <a:pt x="5350" y="654"/>
                  </a:lnTo>
                  <a:cubicBezTo>
                    <a:pt x="4787" y="214"/>
                    <a:pt x="4118" y="0"/>
                    <a:pt x="3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8" name="Google Shape;6058;p122"/>
            <p:cNvSpPr/>
            <p:nvPr/>
          </p:nvSpPr>
          <p:spPr>
            <a:xfrm>
              <a:off x="5432825" y="3159250"/>
              <a:ext cx="551300" cy="1415700"/>
            </a:xfrm>
            <a:custGeom>
              <a:avLst/>
              <a:gdLst/>
              <a:ahLst/>
              <a:cxnLst/>
              <a:rect l="l" t="t" r="r" b="b"/>
              <a:pathLst>
                <a:path w="22052" h="56628" extrusionOk="0">
                  <a:moveTo>
                    <a:pt x="3388" y="1"/>
                  </a:moveTo>
                  <a:cubicBezTo>
                    <a:pt x="3099" y="1"/>
                    <a:pt x="2805" y="42"/>
                    <a:pt x="2512" y="130"/>
                  </a:cubicBezTo>
                  <a:cubicBezTo>
                    <a:pt x="914" y="619"/>
                    <a:pt x="1" y="2348"/>
                    <a:pt x="457" y="3946"/>
                  </a:cubicBezTo>
                  <a:lnTo>
                    <a:pt x="15691" y="54442"/>
                  </a:lnTo>
                  <a:cubicBezTo>
                    <a:pt x="16082" y="55747"/>
                    <a:pt x="17322" y="56627"/>
                    <a:pt x="18626" y="56627"/>
                  </a:cubicBezTo>
                  <a:cubicBezTo>
                    <a:pt x="18920" y="56627"/>
                    <a:pt x="19214" y="56562"/>
                    <a:pt x="19507" y="56497"/>
                  </a:cubicBezTo>
                  <a:cubicBezTo>
                    <a:pt x="21138" y="56008"/>
                    <a:pt x="22052" y="54279"/>
                    <a:pt x="21562" y="52680"/>
                  </a:cubicBezTo>
                  <a:lnTo>
                    <a:pt x="6329" y="2185"/>
                  </a:lnTo>
                  <a:cubicBezTo>
                    <a:pt x="5927" y="873"/>
                    <a:pt x="4712" y="1"/>
                    <a:pt x="3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9" name="Google Shape;6059;p122"/>
            <p:cNvSpPr/>
            <p:nvPr/>
          </p:nvSpPr>
          <p:spPr>
            <a:xfrm>
              <a:off x="4423250" y="3159425"/>
              <a:ext cx="1181675" cy="620425"/>
            </a:xfrm>
            <a:custGeom>
              <a:avLst/>
              <a:gdLst/>
              <a:ahLst/>
              <a:cxnLst/>
              <a:rect l="l" t="t" r="r" b="b"/>
              <a:pathLst>
                <a:path w="47267" h="24817" extrusionOk="0">
                  <a:moveTo>
                    <a:pt x="43783" y="0"/>
                  </a:moveTo>
                  <a:cubicBezTo>
                    <a:pt x="43354" y="0"/>
                    <a:pt x="42918" y="92"/>
                    <a:pt x="42504" y="286"/>
                  </a:cubicBezTo>
                  <a:lnTo>
                    <a:pt x="2186" y="18977"/>
                  </a:lnTo>
                  <a:cubicBezTo>
                    <a:pt x="653" y="19695"/>
                    <a:pt x="0" y="21489"/>
                    <a:pt x="718" y="23022"/>
                  </a:cubicBezTo>
                  <a:cubicBezTo>
                    <a:pt x="1240" y="24164"/>
                    <a:pt x="2316" y="24816"/>
                    <a:pt x="3490" y="24816"/>
                  </a:cubicBezTo>
                  <a:cubicBezTo>
                    <a:pt x="3915" y="24816"/>
                    <a:pt x="4339" y="24718"/>
                    <a:pt x="4763" y="24522"/>
                  </a:cubicBezTo>
                  <a:lnTo>
                    <a:pt x="45081" y="5831"/>
                  </a:lnTo>
                  <a:cubicBezTo>
                    <a:pt x="46614" y="5114"/>
                    <a:pt x="47266" y="3320"/>
                    <a:pt x="46549" y="1786"/>
                  </a:cubicBezTo>
                  <a:cubicBezTo>
                    <a:pt x="46049" y="668"/>
                    <a:pt x="44941" y="0"/>
                    <a:pt x="437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0" name="Google Shape;6060;p122"/>
            <p:cNvSpPr/>
            <p:nvPr/>
          </p:nvSpPr>
          <p:spPr>
            <a:xfrm>
              <a:off x="1180825" y="4472775"/>
              <a:ext cx="607575" cy="492800"/>
            </a:xfrm>
            <a:custGeom>
              <a:avLst/>
              <a:gdLst/>
              <a:ahLst/>
              <a:cxnLst/>
              <a:rect l="l" t="t" r="r" b="b"/>
              <a:pathLst>
                <a:path w="24303" h="19712" extrusionOk="0">
                  <a:moveTo>
                    <a:pt x="20826" y="1"/>
                  </a:moveTo>
                  <a:cubicBezTo>
                    <a:pt x="20170" y="1"/>
                    <a:pt x="19510" y="207"/>
                    <a:pt x="18953" y="629"/>
                  </a:cubicBezTo>
                  <a:lnTo>
                    <a:pt x="1566" y="14231"/>
                  </a:lnTo>
                  <a:cubicBezTo>
                    <a:pt x="229" y="15275"/>
                    <a:pt x="1" y="17200"/>
                    <a:pt x="1044" y="18537"/>
                  </a:cubicBezTo>
                  <a:cubicBezTo>
                    <a:pt x="1632" y="19287"/>
                    <a:pt x="2545" y="19711"/>
                    <a:pt x="3458" y="19711"/>
                  </a:cubicBezTo>
                  <a:cubicBezTo>
                    <a:pt x="4111" y="19711"/>
                    <a:pt x="4763" y="19483"/>
                    <a:pt x="5318" y="19059"/>
                  </a:cubicBezTo>
                  <a:lnTo>
                    <a:pt x="22737" y="5456"/>
                  </a:lnTo>
                  <a:cubicBezTo>
                    <a:pt x="24074" y="4413"/>
                    <a:pt x="24302" y="2488"/>
                    <a:pt x="23259" y="1183"/>
                  </a:cubicBezTo>
                  <a:cubicBezTo>
                    <a:pt x="22650" y="404"/>
                    <a:pt x="21742" y="1"/>
                    <a:pt x="20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1" name="Google Shape;6061;p122"/>
            <p:cNvSpPr/>
            <p:nvPr/>
          </p:nvSpPr>
          <p:spPr>
            <a:xfrm>
              <a:off x="1616300" y="3210550"/>
              <a:ext cx="551300" cy="1414950"/>
            </a:xfrm>
            <a:custGeom>
              <a:avLst/>
              <a:gdLst/>
              <a:ahLst/>
              <a:cxnLst/>
              <a:rect l="l" t="t" r="r" b="b"/>
              <a:pathLst>
                <a:path w="22052" h="56598" extrusionOk="0">
                  <a:moveTo>
                    <a:pt x="18648" y="1"/>
                  </a:moveTo>
                  <a:cubicBezTo>
                    <a:pt x="17330" y="1"/>
                    <a:pt x="16123" y="855"/>
                    <a:pt x="15723" y="2188"/>
                  </a:cubicBezTo>
                  <a:lnTo>
                    <a:pt x="490" y="52651"/>
                  </a:lnTo>
                  <a:cubicBezTo>
                    <a:pt x="1" y="54282"/>
                    <a:pt x="914" y="55978"/>
                    <a:pt x="2545" y="56467"/>
                  </a:cubicBezTo>
                  <a:cubicBezTo>
                    <a:pt x="2839" y="56565"/>
                    <a:pt x="3132" y="56598"/>
                    <a:pt x="3426" y="56598"/>
                  </a:cubicBezTo>
                  <a:cubicBezTo>
                    <a:pt x="4730" y="56598"/>
                    <a:pt x="5970" y="55750"/>
                    <a:pt x="6361" y="54412"/>
                  </a:cubicBezTo>
                  <a:lnTo>
                    <a:pt x="21595" y="3949"/>
                  </a:lnTo>
                  <a:cubicBezTo>
                    <a:pt x="22052" y="2318"/>
                    <a:pt x="21138" y="622"/>
                    <a:pt x="19540" y="133"/>
                  </a:cubicBezTo>
                  <a:cubicBezTo>
                    <a:pt x="19242" y="44"/>
                    <a:pt x="18942" y="1"/>
                    <a:pt x="18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2" name="Google Shape;6062;p122"/>
            <p:cNvSpPr/>
            <p:nvPr/>
          </p:nvSpPr>
          <p:spPr>
            <a:xfrm>
              <a:off x="1995500" y="3210650"/>
              <a:ext cx="1181675" cy="619750"/>
            </a:xfrm>
            <a:custGeom>
              <a:avLst/>
              <a:gdLst/>
              <a:ahLst/>
              <a:cxnLst/>
              <a:rect l="l" t="t" r="r" b="b"/>
              <a:pathLst>
                <a:path w="47267" h="24790" extrusionOk="0">
                  <a:moveTo>
                    <a:pt x="3460" y="1"/>
                  </a:moveTo>
                  <a:cubicBezTo>
                    <a:pt x="2310" y="1"/>
                    <a:pt x="1215" y="649"/>
                    <a:pt x="718" y="1760"/>
                  </a:cubicBezTo>
                  <a:cubicBezTo>
                    <a:pt x="1" y="3293"/>
                    <a:pt x="653" y="5120"/>
                    <a:pt x="2186" y="5837"/>
                  </a:cubicBezTo>
                  <a:lnTo>
                    <a:pt x="42504" y="24496"/>
                  </a:lnTo>
                  <a:cubicBezTo>
                    <a:pt x="42929" y="24692"/>
                    <a:pt x="43353" y="24790"/>
                    <a:pt x="43777" y="24790"/>
                  </a:cubicBezTo>
                  <a:cubicBezTo>
                    <a:pt x="44951" y="24790"/>
                    <a:pt x="46027" y="24137"/>
                    <a:pt x="46549" y="23028"/>
                  </a:cubicBezTo>
                  <a:cubicBezTo>
                    <a:pt x="47267" y="21495"/>
                    <a:pt x="46615" y="19668"/>
                    <a:pt x="45081" y="18951"/>
                  </a:cubicBezTo>
                  <a:lnTo>
                    <a:pt x="4763" y="292"/>
                  </a:lnTo>
                  <a:cubicBezTo>
                    <a:pt x="4341" y="94"/>
                    <a:pt x="3896" y="1"/>
                    <a:pt x="3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3" name="Google Shape;6063;p122"/>
            <p:cNvSpPr/>
            <p:nvPr/>
          </p:nvSpPr>
          <p:spPr>
            <a:xfrm>
              <a:off x="1602450" y="1252225"/>
              <a:ext cx="942725" cy="608750"/>
            </a:xfrm>
            <a:custGeom>
              <a:avLst/>
              <a:gdLst/>
              <a:ahLst/>
              <a:cxnLst/>
              <a:rect l="l" t="t" r="r" b="b"/>
              <a:pathLst>
                <a:path w="37709" h="24350" extrusionOk="0">
                  <a:moveTo>
                    <a:pt x="3503" y="1"/>
                  </a:moveTo>
                  <a:cubicBezTo>
                    <a:pt x="2462" y="1"/>
                    <a:pt x="1442" y="543"/>
                    <a:pt x="881" y="1516"/>
                  </a:cubicBezTo>
                  <a:cubicBezTo>
                    <a:pt x="0" y="2951"/>
                    <a:pt x="489" y="4843"/>
                    <a:pt x="1957" y="5691"/>
                  </a:cubicBezTo>
                  <a:lnTo>
                    <a:pt x="32653" y="23893"/>
                  </a:lnTo>
                  <a:cubicBezTo>
                    <a:pt x="33142" y="24186"/>
                    <a:pt x="33696" y="24350"/>
                    <a:pt x="34218" y="24350"/>
                  </a:cubicBezTo>
                  <a:cubicBezTo>
                    <a:pt x="35262" y="24350"/>
                    <a:pt x="36273" y="23795"/>
                    <a:pt x="36860" y="22849"/>
                  </a:cubicBezTo>
                  <a:cubicBezTo>
                    <a:pt x="37709" y="21381"/>
                    <a:pt x="37252" y="19522"/>
                    <a:pt x="35784" y="18641"/>
                  </a:cubicBezTo>
                  <a:lnTo>
                    <a:pt x="5056" y="439"/>
                  </a:lnTo>
                  <a:cubicBezTo>
                    <a:pt x="4571" y="142"/>
                    <a:pt x="4035" y="1"/>
                    <a:pt x="3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4" name="Google Shape;6064;p122"/>
            <p:cNvSpPr/>
            <p:nvPr/>
          </p:nvSpPr>
          <p:spPr>
            <a:xfrm>
              <a:off x="2371450" y="1707775"/>
              <a:ext cx="455900" cy="934450"/>
            </a:xfrm>
            <a:custGeom>
              <a:avLst/>
              <a:gdLst/>
              <a:ahLst/>
              <a:cxnLst/>
              <a:rect l="l" t="t" r="r" b="b"/>
              <a:pathLst>
                <a:path w="18236" h="37378" extrusionOk="0">
                  <a:moveTo>
                    <a:pt x="3478" y="0"/>
                  </a:moveTo>
                  <a:cubicBezTo>
                    <a:pt x="3126" y="0"/>
                    <a:pt x="2766" y="62"/>
                    <a:pt x="2414" y="191"/>
                  </a:cubicBezTo>
                  <a:cubicBezTo>
                    <a:pt x="849" y="745"/>
                    <a:pt x="1" y="2507"/>
                    <a:pt x="588" y="4105"/>
                  </a:cubicBezTo>
                  <a:lnTo>
                    <a:pt x="11907" y="35355"/>
                  </a:lnTo>
                  <a:cubicBezTo>
                    <a:pt x="12363" y="36594"/>
                    <a:pt x="13538" y="37377"/>
                    <a:pt x="14810" y="37377"/>
                  </a:cubicBezTo>
                  <a:cubicBezTo>
                    <a:pt x="15136" y="37377"/>
                    <a:pt x="15495" y="37312"/>
                    <a:pt x="15854" y="37182"/>
                  </a:cubicBezTo>
                  <a:cubicBezTo>
                    <a:pt x="17420" y="36627"/>
                    <a:pt x="18235" y="34866"/>
                    <a:pt x="17681" y="33267"/>
                  </a:cubicBezTo>
                  <a:lnTo>
                    <a:pt x="6329" y="2017"/>
                  </a:lnTo>
                  <a:cubicBezTo>
                    <a:pt x="5896" y="771"/>
                    <a:pt x="4729" y="0"/>
                    <a:pt x="3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5" name="Google Shape;6065;p122"/>
            <p:cNvSpPr/>
            <p:nvPr/>
          </p:nvSpPr>
          <p:spPr>
            <a:xfrm>
              <a:off x="2657700" y="2489275"/>
              <a:ext cx="571675" cy="243475"/>
            </a:xfrm>
            <a:custGeom>
              <a:avLst/>
              <a:gdLst/>
              <a:ahLst/>
              <a:cxnLst/>
              <a:rect l="l" t="t" r="r" b="b"/>
              <a:pathLst>
                <a:path w="22867" h="9739" extrusionOk="0">
                  <a:moveTo>
                    <a:pt x="3309" y="0"/>
                  </a:moveTo>
                  <a:cubicBezTo>
                    <a:pt x="1911" y="0"/>
                    <a:pt x="667" y="971"/>
                    <a:pt x="359" y="2399"/>
                  </a:cubicBezTo>
                  <a:cubicBezTo>
                    <a:pt x="0" y="4030"/>
                    <a:pt x="1044" y="5661"/>
                    <a:pt x="2675" y="6052"/>
                  </a:cubicBezTo>
                  <a:lnTo>
                    <a:pt x="18822" y="9640"/>
                  </a:lnTo>
                  <a:cubicBezTo>
                    <a:pt x="19050" y="9706"/>
                    <a:pt x="19278" y="9738"/>
                    <a:pt x="19507" y="9738"/>
                  </a:cubicBezTo>
                  <a:cubicBezTo>
                    <a:pt x="20909" y="9738"/>
                    <a:pt x="22182" y="8760"/>
                    <a:pt x="22475" y="7324"/>
                  </a:cubicBezTo>
                  <a:cubicBezTo>
                    <a:pt x="22867" y="5693"/>
                    <a:pt x="21823" y="4062"/>
                    <a:pt x="20159" y="3671"/>
                  </a:cubicBezTo>
                  <a:lnTo>
                    <a:pt x="4012" y="83"/>
                  </a:lnTo>
                  <a:cubicBezTo>
                    <a:pt x="3776" y="27"/>
                    <a:pt x="3540" y="0"/>
                    <a:pt x="3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6" name="Google Shape;6066;p122"/>
            <p:cNvSpPr/>
            <p:nvPr/>
          </p:nvSpPr>
          <p:spPr>
            <a:xfrm>
              <a:off x="5055250" y="1252225"/>
              <a:ext cx="942750" cy="608750"/>
            </a:xfrm>
            <a:custGeom>
              <a:avLst/>
              <a:gdLst/>
              <a:ahLst/>
              <a:cxnLst/>
              <a:rect l="l" t="t" r="r" b="b"/>
              <a:pathLst>
                <a:path w="37710" h="24350" extrusionOk="0">
                  <a:moveTo>
                    <a:pt x="34206" y="1"/>
                  </a:moveTo>
                  <a:cubicBezTo>
                    <a:pt x="33675" y="1"/>
                    <a:pt x="33138" y="142"/>
                    <a:pt x="32653" y="439"/>
                  </a:cubicBezTo>
                  <a:lnTo>
                    <a:pt x="1925" y="18641"/>
                  </a:lnTo>
                  <a:cubicBezTo>
                    <a:pt x="457" y="19522"/>
                    <a:pt x="1" y="21381"/>
                    <a:pt x="849" y="22849"/>
                  </a:cubicBezTo>
                  <a:cubicBezTo>
                    <a:pt x="1436" y="23795"/>
                    <a:pt x="2447" y="24350"/>
                    <a:pt x="3491" y="24350"/>
                  </a:cubicBezTo>
                  <a:cubicBezTo>
                    <a:pt x="4013" y="24350"/>
                    <a:pt x="4567" y="24186"/>
                    <a:pt x="5057" y="23893"/>
                  </a:cubicBezTo>
                  <a:lnTo>
                    <a:pt x="35752" y="5691"/>
                  </a:lnTo>
                  <a:cubicBezTo>
                    <a:pt x="37220" y="4843"/>
                    <a:pt x="37709" y="2951"/>
                    <a:pt x="36828" y="1516"/>
                  </a:cubicBezTo>
                  <a:cubicBezTo>
                    <a:pt x="36267" y="543"/>
                    <a:pt x="35247" y="1"/>
                    <a:pt x="34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7" name="Google Shape;6067;p122"/>
            <p:cNvSpPr/>
            <p:nvPr/>
          </p:nvSpPr>
          <p:spPr>
            <a:xfrm>
              <a:off x="4773100" y="1707775"/>
              <a:ext cx="455875" cy="934450"/>
            </a:xfrm>
            <a:custGeom>
              <a:avLst/>
              <a:gdLst/>
              <a:ahLst/>
              <a:cxnLst/>
              <a:rect l="l" t="t" r="r" b="b"/>
              <a:pathLst>
                <a:path w="18235" h="37378" extrusionOk="0">
                  <a:moveTo>
                    <a:pt x="14757" y="0"/>
                  </a:moveTo>
                  <a:cubicBezTo>
                    <a:pt x="13506" y="0"/>
                    <a:pt x="12339" y="771"/>
                    <a:pt x="11906" y="2017"/>
                  </a:cubicBezTo>
                  <a:lnTo>
                    <a:pt x="555" y="33267"/>
                  </a:lnTo>
                  <a:cubicBezTo>
                    <a:pt x="0" y="34866"/>
                    <a:pt x="816" y="36627"/>
                    <a:pt x="2381" y="37182"/>
                  </a:cubicBezTo>
                  <a:cubicBezTo>
                    <a:pt x="2740" y="37312"/>
                    <a:pt x="3099" y="37377"/>
                    <a:pt x="3425" y="37377"/>
                  </a:cubicBezTo>
                  <a:cubicBezTo>
                    <a:pt x="4697" y="37377"/>
                    <a:pt x="5872" y="36594"/>
                    <a:pt x="6328" y="35355"/>
                  </a:cubicBezTo>
                  <a:lnTo>
                    <a:pt x="17647" y="4105"/>
                  </a:lnTo>
                  <a:cubicBezTo>
                    <a:pt x="18235" y="2507"/>
                    <a:pt x="17386" y="745"/>
                    <a:pt x="15821" y="191"/>
                  </a:cubicBezTo>
                  <a:cubicBezTo>
                    <a:pt x="15469" y="62"/>
                    <a:pt x="15110" y="0"/>
                    <a:pt x="1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8" name="Google Shape;6068;p122"/>
            <p:cNvSpPr/>
            <p:nvPr/>
          </p:nvSpPr>
          <p:spPr>
            <a:xfrm>
              <a:off x="4371050" y="2489275"/>
              <a:ext cx="571675" cy="243475"/>
            </a:xfrm>
            <a:custGeom>
              <a:avLst/>
              <a:gdLst/>
              <a:ahLst/>
              <a:cxnLst/>
              <a:rect l="l" t="t" r="r" b="b"/>
              <a:pathLst>
                <a:path w="22867" h="9739" extrusionOk="0">
                  <a:moveTo>
                    <a:pt x="19558" y="0"/>
                  </a:moveTo>
                  <a:cubicBezTo>
                    <a:pt x="19327" y="0"/>
                    <a:pt x="19091" y="27"/>
                    <a:pt x="18855" y="83"/>
                  </a:cubicBezTo>
                  <a:lnTo>
                    <a:pt x="2708" y="3671"/>
                  </a:lnTo>
                  <a:cubicBezTo>
                    <a:pt x="1044" y="4062"/>
                    <a:pt x="0" y="5693"/>
                    <a:pt x="392" y="7324"/>
                  </a:cubicBezTo>
                  <a:cubicBezTo>
                    <a:pt x="685" y="8760"/>
                    <a:pt x="1958" y="9738"/>
                    <a:pt x="3360" y="9738"/>
                  </a:cubicBezTo>
                  <a:cubicBezTo>
                    <a:pt x="3589" y="9738"/>
                    <a:pt x="3817" y="9706"/>
                    <a:pt x="4045" y="9640"/>
                  </a:cubicBezTo>
                  <a:lnTo>
                    <a:pt x="20192" y="6052"/>
                  </a:lnTo>
                  <a:cubicBezTo>
                    <a:pt x="21823" y="5661"/>
                    <a:pt x="22867" y="4030"/>
                    <a:pt x="22508" y="2399"/>
                  </a:cubicBezTo>
                  <a:cubicBezTo>
                    <a:pt x="22200" y="971"/>
                    <a:pt x="20956" y="0"/>
                    <a:pt x="19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9" name="Google Shape;6069;p122"/>
            <p:cNvSpPr/>
            <p:nvPr/>
          </p:nvSpPr>
          <p:spPr>
            <a:xfrm>
              <a:off x="2846875" y="238125"/>
              <a:ext cx="1906675" cy="1880550"/>
            </a:xfrm>
            <a:custGeom>
              <a:avLst/>
              <a:gdLst/>
              <a:ahLst/>
              <a:cxnLst/>
              <a:rect l="l" t="t" r="r" b="b"/>
              <a:pathLst>
                <a:path w="76267" h="75222" extrusionOk="0">
                  <a:moveTo>
                    <a:pt x="16376" y="0"/>
                  </a:moveTo>
                  <a:cubicBezTo>
                    <a:pt x="13114" y="0"/>
                    <a:pt x="1" y="10797"/>
                    <a:pt x="1" y="36306"/>
                  </a:cubicBezTo>
                  <a:cubicBezTo>
                    <a:pt x="1" y="61782"/>
                    <a:pt x="15495" y="75221"/>
                    <a:pt x="15495" y="75221"/>
                  </a:cubicBezTo>
                  <a:lnTo>
                    <a:pt x="60772" y="75221"/>
                  </a:lnTo>
                  <a:cubicBezTo>
                    <a:pt x="60772" y="75221"/>
                    <a:pt x="76266" y="61782"/>
                    <a:pt x="76266" y="36306"/>
                  </a:cubicBezTo>
                  <a:cubicBezTo>
                    <a:pt x="76266" y="10797"/>
                    <a:pt x="63153" y="0"/>
                    <a:pt x="59891" y="0"/>
                  </a:cubicBezTo>
                  <a:cubicBezTo>
                    <a:pt x="56629" y="0"/>
                    <a:pt x="61783" y="8253"/>
                    <a:pt x="55553" y="11417"/>
                  </a:cubicBezTo>
                  <a:cubicBezTo>
                    <a:pt x="50314" y="14092"/>
                    <a:pt x="51041" y="16463"/>
                    <a:pt x="55155" y="16463"/>
                  </a:cubicBezTo>
                  <a:cubicBezTo>
                    <a:pt x="55908" y="16463"/>
                    <a:pt x="56774" y="16384"/>
                    <a:pt x="57738" y="16212"/>
                  </a:cubicBezTo>
                  <a:cubicBezTo>
                    <a:pt x="58154" y="16138"/>
                    <a:pt x="58546" y="16103"/>
                    <a:pt x="58913" y="16103"/>
                  </a:cubicBezTo>
                  <a:cubicBezTo>
                    <a:pt x="64012" y="16103"/>
                    <a:pt x="64313" y="22865"/>
                    <a:pt x="58227" y="24661"/>
                  </a:cubicBezTo>
                  <a:cubicBezTo>
                    <a:pt x="51703" y="26618"/>
                    <a:pt x="59239" y="30467"/>
                    <a:pt x="62762" y="33240"/>
                  </a:cubicBezTo>
                  <a:cubicBezTo>
                    <a:pt x="66285" y="35980"/>
                    <a:pt x="70362" y="58814"/>
                    <a:pt x="38134" y="67164"/>
                  </a:cubicBezTo>
                  <a:cubicBezTo>
                    <a:pt x="5938" y="58814"/>
                    <a:pt x="10015" y="35980"/>
                    <a:pt x="13506" y="33240"/>
                  </a:cubicBezTo>
                  <a:cubicBezTo>
                    <a:pt x="17029" y="30467"/>
                    <a:pt x="24564" y="26618"/>
                    <a:pt x="18040" y="24661"/>
                  </a:cubicBezTo>
                  <a:cubicBezTo>
                    <a:pt x="11954" y="22865"/>
                    <a:pt x="12255" y="16103"/>
                    <a:pt x="17354" y="16103"/>
                  </a:cubicBezTo>
                  <a:cubicBezTo>
                    <a:pt x="17721" y="16103"/>
                    <a:pt x="18113" y="16138"/>
                    <a:pt x="18529" y="16212"/>
                  </a:cubicBezTo>
                  <a:cubicBezTo>
                    <a:pt x="19493" y="16384"/>
                    <a:pt x="20359" y="16463"/>
                    <a:pt x="21112" y="16463"/>
                  </a:cubicBezTo>
                  <a:cubicBezTo>
                    <a:pt x="25226" y="16463"/>
                    <a:pt x="25953" y="14092"/>
                    <a:pt x="20715" y="11417"/>
                  </a:cubicBezTo>
                  <a:cubicBezTo>
                    <a:pt x="14484" y="8253"/>
                    <a:pt x="19638" y="0"/>
                    <a:pt x="16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0" name="Google Shape;6070;p122"/>
            <p:cNvSpPr/>
            <p:nvPr/>
          </p:nvSpPr>
          <p:spPr>
            <a:xfrm>
              <a:off x="3300300" y="1252550"/>
              <a:ext cx="504825" cy="671225"/>
            </a:xfrm>
            <a:custGeom>
              <a:avLst/>
              <a:gdLst/>
              <a:ahLst/>
              <a:cxnLst/>
              <a:rect l="l" t="t" r="r" b="b"/>
              <a:pathLst>
                <a:path w="20193" h="26849" extrusionOk="0">
                  <a:moveTo>
                    <a:pt x="8436" y="0"/>
                  </a:moveTo>
                  <a:cubicBezTo>
                    <a:pt x="7843" y="0"/>
                    <a:pt x="7242" y="256"/>
                    <a:pt x="6818" y="818"/>
                  </a:cubicBezTo>
                  <a:cubicBezTo>
                    <a:pt x="3426" y="5287"/>
                    <a:pt x="1" y="14094"/>
                    <a:pt x="9167" y="26848"/>
                  </a:cubicBezTo>
                  <a:lnTo>
                    <a:pt x="20192" y="20618"/>
                  </a:lnTo>
                  <a:cubicBezTo>
                    <a:pt x="20192" y="20618"/>
                    <a:pt x="12037" y="14942"/>
                    <a:pt x="10472" y="1796"/>
                  </a:cubicBezTo>
                  <a:cubicBezTo>
                    <a:pt x="10331" y="668"/>
                    <a:pt x="9393" y="0"/>
                    <a:pt x="84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1" name="Google Shape;6071;p122"/>
            <p:cNvSpPr/>
            <p:nvPr/>
          </p:nvSpPr>
          <p:spPr>
            <a:xfrm>
              <a:off x="3795300" y="1252550"/>
              <a:ext cx="504825" cy="671225"/>
            </a:xfrm>
            <a:custGeom>
              <a:avLst/>
              <a:gdLst/>
              <a:ahLst/>
              <a:cxnLst/>
              <a:rect l="l" t="t" r="r" b="b"/>
              <a:pathLst>
                <a:path w="20193" h="26849" extrusionOk="0">
                  <a:moveTo>
                    <a:pt x="11772" y="0"/>
                  </a:moveTo>
                  <a:cubicBezTo>
                    <a:pt x="10812" y="0"/>
                    <a:pt x="9863" y="668"/>
                    <a:pt x="9722" y="1796"/>
                  </a:cubicBezTo>
                  <a:cubicBezTo>
                    <a:pt x="8156" y="14942"/>
                    <a:pt x="1" y="20618"/>
                    <a:pt x="1" y="20618"/>
                  </a:cubicBezTo>
                  <a:lnTo>
                    <a:pt x="11026" y="26848"/>
                  </a:lnTo>
                  <a:cubicBezTo>
                    <a:pt x="20193" y="14094"/>
                    <a:pt x="16767" y="5287"/>
                    <a:pt x="13375" y="818"/>
                  </a:cubicBezTo>
                  <a:cubicBezTo>
                    <a:pt x="12963" y="256"/>
                    <a:pt x="12366" y="0"/>
                    <a:pt x="1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2" name="Google Shape;6072;p122"/>
            <p:cNvSpPr/>
            <p:nvPr/>
          </p:nvSpPr>
          <p:spPr>
            <a:xfrm>
              <a:off x="2971650" y="1577150"/>
              <a:ext cx="1657125" cy="541525"/>
            </a:xfrm>
            <a:custGeom>
              <a:avLst/>
              <a:gdLst/>
              <a:ahLst/>
              <a:cxnLst/>
              <a:rect l="l" t="t" r="r" b="b"/>
              <a:pathLst>
                <a:path w="66285" h="21661" extrusionOk="0">
                  <a:moveTo>
                    <a:pt x="10341" y="1"/>
                  </a:moveTo>
                  <a:cubicBezTo>
                    <a:pt x="6329" y="1175"/>
                    <a:pt x="2773" y="3426"/>
                    <a:pt x="1" y="6427"/>
                  </a:cubicBezTo>
                  <a:cubicBezTo>
                    <a:pt x="4535" y="16474"/>
                    <a:pt x="10504" y="21660"/>
                    <a:pt x="10504" y="21660"/>
                  </a:cubicBezTo>
                  <a:lnTo>
                    <a:pt x="55781" y="21660"/>
                  </a:lnTo>
                  <a:cubicBezTo>
                    <a:pt x="55781" y="21660"/>
                    <a:pt x="61750" y="16474"/>
                    <a:pt x="66284" y="6427"/>
                  </a:cubicBezTo>
                  <a:cubicBezTo>
                    <a:pt x="63512" y="3426"/>
                    <a:pt x="59956" y="1175"/>
                    <a:pt x="55944" y="1"/>
                  </a:cubicBezTo>
                  <a:cubicBezTo>
                    <a:pt x="52127" y="5350"/>
                    <a:pt x="45147" y="10504"/>
                    <a:pt x="33143" y="13603"/>
                  </a:cubicBezTo>
                  <a:cubicBezTo>
                    <a:pt x="21138" y="10504"/>
                    <a:pt x="14158" y="5350"/>
                    <a:pt x="10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3" name="Google Shape;6073;p122"/>
            <p:cNvSpPr/>
            <p:nvPr/>
          </p:nvSpPr>
          <p:spPr>
            <a:xfrm>
              <a:off x="3795300" y="1448300"/>
              <a:ext cx="422450" cy="475475"/>
            </a:xfrm>
            <a:custGeom>
              <a:avLst/>
              <a:gdLst/>
              <a:ahLst/>
              <a:cxnLst/>
              <a:rect l="l" t="t" r="r" b="b"/>
              <a:pathLst>
                <a:path w="16898" h="19019" extrusionOk="0">
                  <a:moveTo>
                    <a:pt x="8449" y="1"/>
                  </a:moveTo>
                  <a:cubicBezTo>
                    <a:pt x="5644" y="8873"/>
                    <a:pt x="1" y="12788"/>
                    <a:pt x="1" y="12788"/>
                  </a:cubicBezTo>
                  <a:lnTo>
                    <a:pt x="11026" y="19018"/>
                  </a:lnTo>
                  <a:cubicBezTo>
                    <a:pt x="15136" y="13277"/>
                    <a:pt x="16702" y="8352"/>
                    <a:pt x="16898" y="4274"/>
                  </a:cubicBezTo>
                  <a:lnTo>
                    <a:pt x="12918" y="4274"/>
                  </a:lnTo>
                  <a:cubicBezTo>
                    <a:pt x="12429" y="4274"/>
                    <a:pt x="12005" y="4013"/>
                    <a:pt x="11744" y="3622"/>
                  </a:cubicBezTo>
                  <a:cubicBezTo>
                    <a:pt x="10863" y="2186"/>
                    <a:pt x="9722" y="979"/>
                    <a:pt x="84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4" name="Google Shape;6074;p122"/>
            <p:cNvSpPr/>
            <p:nvPr/>
          </p:nvSpPr>
          <p:spPr>
            <a:xfrm>
              <a:off x="3382675" y="1448300"/>
              <a:ext cx="422450" cy="475475"/>
            </a:xfrm>
            <a:custGeom>
              <a:avLst/>
              <a:gdLst/>
              <a:ahLst/>
              <a:cxnLst/>
              <a:rect l="l" t="t" r="r" b="b"/>
              <a:pathLst>
                <a:path w="16898" h="19019" extrusionOk="0">
                  <a:moveTo>
                    <a:pt x="8449" y="1"/>
                  </a:moveTo>
                  <a:cubicBezTo>
                    <a:pt x="7177" y="979"/>
                    <a:pt x="6035" y="2186"/>
                    <a:pt x="5154" y="3622"/>
                  </a:cubicBezTo>
                  <a:cubicBezTo>
                    <a:pt x="4893" y="4013"/>
                    <a:pt x="4469" y="4274"/>
                    <a:pt x="3980" y="4274"/>
                  </a:cubicBezTo>
                  <a:lnTo>
                    <a:pt x="0" y="4274"/>
                  </a:lnTo>
                  <a:cubicBezTo>
                    <a:pt x="196" y="8352"/>
                    <a:pt x="1762" y="13277"/>
                    <a:pt x="5872" y="19018"/>
                  </a:cubicBezTo>
                  <a:lnTo>
                    <a:pt x="16897" y="12788"/>
                  </a:lnTo>
                  <a:cubicBezTo>
                    <a:pt x="16897" y="12788"/>
                    <a:pt x="11254" y="8873"/>
                    <a:pt x="84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5" name="Google Shape;6075;p122"/>
            <p:cNvSpPr/>
            <p:nvPr/>
          </p:nvSpPr>
          <p:spPr>
            <a:xfrm>
              <a:off x="2974100" y="1531500"/>
              <a:ext cx="1652225" cy="1003900"/>
            </a:xfrm>
            <a:custGeom>
              <a:avLst/>
              <a:gdLst/>
              <a:ahLst/>
              <a:cxnLst/>
              <a:rect l="l" t="t" r="r" b="b"/>
              <a:pathLst>
                <a:path w="66089" h="40156" extrusionOk="0">
                  <a:moveTo>
                    <a:pt x="33045" y="0"/>
                  </a:moveTo>
                  <a:cubicBezTo>
                    <a:pt x="30598" y="0"/>
                    <a:pt x="28152" y="1174"/>
                    <a:pt x="26684" y="3523"/>
                  </a:cubicBezTo>
                  <a:cubicBezTo>
                    <a:pt x="25314" y="5709"/>
                    <a:pt x="22932" y="7046"/>
                    <a:pt x="20323" y="7046"/>
                  </a:cubicBezTo>
                  <a:lnTo>
                    <a:pt x="16539" y="7046"/>
                  </a:lnTo>
                  <a:cubicBezTo>
                    <a:pt x="7405" y="7046"/>
                    <a:pt x="1" y="14451"/>
                    <a:pt x="1" y="23617"/>
                  </a:cubicBezTo>
                  <a:cubicBezTo>
                    <a:pt x="1" y="32750"/>
                    <a:pt x="7405" y="40155"/>
                    <a:pt x="16539" y="40155"/>
                  </a:cubicBezTo>
                  <a:lnTo>
                    <a:pt x="49550" y="40155"/>
                  </a:lnTo>
                  <a:cubicBezTo>
                    <a:pt x="58684" y="40155"/>
                    <a:pt x="66088" y="32750"/>
                    <a:pt x="66088" y="23617"/>
                  </a:cubicBezTo>
                  <a:cubicBezTo>
                    <a:pt x="66088" y="14451"/>
                    <a:pt x="58684" y="7046"/>
                    <a:pt x="49550" y="7046"/>
                  </a:cubicBezTo>
                  <a:lnTo>
                    <a:pt x="45766" y="7046"/>
                  </a:lnTo>
                  <a:cubicBezTo>
                    <a:pt x="43157" y="7046"/>
                    <a:pt x="40775" y="5709"/>
                    <a:pt x="39405" y="3523"/>
                  </a:cubicBezTo>
                  <a:cubicBezTo>
                    <a:pt x="37938" y="1174"/>
                    <a:pt x="35491" y="0"/>
                    <a:pt x="33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6" name="Google Shape;6076;p122"/>
            <p:cNvSpPr/>
            <p:nvPr/>
          </p:nvSpPr>
          <p:spPr>
            <a:xfrm>
              <a:off x="2974100" y="1531450"/>
              <a:ext cx="1381475" cy="1003950"/>
            </a:xfrm>
            <a:custGeom>
              <a:avLst/>
              <a:gdLst/>
              <a:ahLst/>
              <a:cxnLst/>
              <a:rect l="l" t="t" r="r" b="b"/>
              <a:pathLst>
                <a:path w="55259" h="40158" extrusionOk="0">
                  <a:moveTo>
                    <a:pt x="33023" y="1"/>
                  </a:moveTo>
                  <a:cubicBezTo>
                    <a:pt x="30582" y="1"/>
                    <a:pt x="28141" y="1172"/>
                    <a:pt x="26684" y="3525"/>
                  </a:cubicBezTo>
                  <a:cubicBezTo>
                    <a:pt x="25314" y="5711"/>
                    <a:pt x="22932" y="7048"/>
                    <a:pt x="20323" y="7048"/>
                  </a:cubicBezTo>
                  <a:lnTo>
                    <a:pt x="16539" y="7048"/>
                  </a:lnTo>
                  <a:cubicBezTo>
                    <a:pt x="7405" y="7048"/>
                    <a:pt x="1" y="14453"/>
                    <a:pt x="1" y="23619"/>
                  </a:cubicBezTo>
                  <a:cubicBezTo>
                    <a:pt x="1" y="32752"/>
                    <a:pt x="7405" y="40157"/>
                    <a:pt x="16539" y="40157"/>
                  </a:cubicBezTo>
                  <a:lnTo>
                    <a:pt x="49550" y="40157"/>
                  </a:lnTo>
                  <a:cubicBezTo>
                    <a:pt x="51540" y="40157"/>
                    <a:pt x="53497" y="39798"/>
                    <a:pt x="55259" y="39146"/>
                  </a:cubicBezTo>
                  <a:cubicBezTo>
                    <a:pt x="37220" y="31741"/>
                    <a:pt x="32653" y="13898"/>
                    <a:pt x="38688" y="2579"/>
                  </a:cubicBezTo>
                  <a:cubicBezTo>
                    <a:pt x="37212" y="862"/>
                    <a:pt x="35117" y="1"/>
                    <a:pt x="33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7" name="Google Shape;6077;p122"/>
            <p:cNvSpPr/>
            <p:nvPr/>
          </p:nvSpPr>
          <p:spPr>
            <a:xfrm>
              <a:off x="2996125" y="2433425"/>
              <a:ext cx="1608175" cy="726625"/>
            </a:xfrm>
            <a:custGeom>
              <a:avLst/>
              <a:gdLst/>
              <a:ahLst/>
              <a:cxnLst/>
              <a:rect l="l" t="t" r="r" b="b"/>
              <a:pathLst>
                <a:path w="64327" h="29065" extrusionOk="0">
                  <a:moveTo>
                    <a:pt x="32164" y="1"/>
                  </a:moveTo>
                  <a:cubicBezTo>
                    <a:pt x="20225" y="1"/>
                    <a:pt x="12559" y="2121"/>
                    <a:pt x="9199" y="3328"/>
                  </a:cubicBezTo>
                  <a:cubicBezTo>
                    <a:pt x="8025" y="3752"/>
                    <a:pt x="7079" y="4698"/>
                    <a:pt x="6687" y="5905"/>
                  </a:cubicBezTo>
                  <a:lnTo>
                    <a:pt x="848" y="23715"/>
                  </a:lnTo>
                  <a:cubicBezTo>
                    <a:pt x="0" y="26358"/>
                    <a:pt x="1958" y="29065"/>
                    <a:pt x="4730" y="29065"/>
                  </a:cubicBezTo>
                  <a:lnTo>
                    <a:pt x="59597" y="29065"/>
                  </a:lnTo>
                  <a:cubicBezTo>
                    <a:pt x="62370" y="29065"/>
                    <a:pt x="64327" y="26358"/>
                    <a:pt x="63479" y="23715"/>
                  </a:cubicBezTo>
                  <a:lnTo>
                    <a:pt x="57640" y="5905"/>
                  </a:lnTo>
                  <a:cubicBezTo>
                    <a:pt x="57248" y="4698"/>
                    <a:pt x="56302" y="3752"/>
                    <a:pt x="55128" y="3328"/>
                  </a:cubicBezTo>
                  <a:cubicBezTo>
                    <a:pt x="51768" y="2121"/>
                    <a:pt x="44102" y="1"/>
                    <a:pt x="32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8" name="Google Shape;6078;p122"/>
            <p:cNvSpPr/>
            <p:nvPr/>
          </p:nvSpPr>
          <p:spPr>
            <a:xfrm>
              <a:off x="2996125" y="2439150"/>
              <a:ext cx="645075" cy="720900"/>
            </a:xfrm>
            <a:custGeom>
              <a:avLst/>
              <a:gdLst/>
              <a:ahLst/>
              <a:cxnLst/>
              <a:rect l="l" t="t" r="r" b="b"/>
              <a:pathLst>
                <a:path w="25803" h="28836" extrusionOk="0">
                  <a:moveTo>
                    <a:pt x="25803" y="0"/>
                  </a:moveTo>
                  <a:cubicBezTo>
                    <a:pt x="17452" y="555"/>
                    <a:pt x="11907" y="2120"/>
                    <a:pt x="9199" y="3099"/>
                  </a:cubicBezTo>
                  <a:cubicBezTo>
                    <a:pt x="8025" y="3523"/>
                    <a:pt x="7079" y="4469"/>
                    <a:pt x="6687" y="5676"/>
                  </a:cubicBezTo>
                  <a:lnTo>
                    <a:pt x="848" y="23486"/>
                  </a:lnTo>
                  <a:cubicBezTo>
                    <a:pt x="0" y="26129"/>
                    <a:pt x="1958" y="28836"/>
                    <a:pt x="4730" y="28836"/>
                  </a:cubicBezTo>
                  <a:lnTo>
                    <a:pt x="21040" y="28836"/>
                  </a:lnTo>
                  <a:cubicBezTo>
                    <a:pt x="18268" y="28836"/>
                    <a:pt x="16310" y="26129"/>
                    <a:pt x="17158" y="23486"/>
                  </a:cubicBezTo>
                  <a:lnTo>
                    <a:pt x="24335" y="1990"/>
                  </a:lnTo>
                  <a:cubicBezTo>
                    <a:pt x="24596" y="1174"/>
                    <a:pt x="25118" y="489"/>
                    <a:pt x="25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9" name="Google Shape;6079;p122"/>
            <p:cNvSpPr/>
            <p:nvPr/>
          </p:nvSpPr>
          <p:spPr>
            <a:xfrm>
              <a:off x="2846875" y="3160025"/>
              <a:ext cx="1906675" cy="2297300"/>
            </a:xfrm>
            <a:custGeom>
              <a:avLst/>
              <a:gdLst/>
              <a:ahLst/>
              <a:cxnLst/>
              <a:rect l="l" t="t" r="r" b="b"/>
              <a:pathLst>
                <a:path w="76267" h="91892" extrusionOk="0">
                  <a:moveTo>
                    <a:pt x="12233" y="1"/>
                  </a:moveTo>
                  <a:cubicBezTo>
                    <a:pt x="5481" y="1"/>
                    <a:pt x="1" y="5481"/>
                    <a:pt x="1" y="12233"/>
                  </a:cubicBezTo>
                  <a:lnTo>
                    <a:pt x="1" y="66415"/>
                  </a:lnTo>
                  <a:cubicBezTo>
                    <a:pt x="1" y="73918"/>
                    <a:pt x="2186" y="80931"/>
                    <a:pt x="5938" y="86835"/>
                  </a:cubicBezTo>
                  <a:cubicBezTo>
                    <a:pt x="16083" y="90097"/>
                    <a:pt x="26880" y="91891"/>
                    <a:pt x="38134" y="91891"/>
                  </a:cubicBezTo>
                  <a:cubicBezTo>
                    <a:pt x="49387" y="91891"/>
                    <a:pt x="60185" y="90097"/>
                    <a:pt x="70329" y="86835"/>
                  </a:cubicBezTo>
                  <a:cubicBezTo>
                    <a:pt x="74081" y="80931"/>
                    <a:pt x="76266" y="73918"/>
                    <a:pt x="76266" y="66415"/>
                  </a:cubicBezTo>
                  <a:lnTo>
                    <a:pt x="76266" y="12233"/>
                  </a:lnTo>
                  <a:cubicBezTo>
                    <a:pt x="76266" y="5481"/>
                    <a:pt x="70786" y="1"/>
                    <a:pt x="64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0" name="Google Shape;6080;p122"/>
            <p:cNvSpPr/>
            <p:nvPr/>
          </p:nvSpPr>
          <p:spPr>
            <a:xfrm>
              <a:off x="3723550" y="3160025"/>
              <a:ext cx="153325" cy="2297300"/>
            </a:xfrm>
            <a:custGeom>
              <a:avLst/>
              <a:gdLst/>
              <a:ahLst/>
              <a:cxnLst/>
              <a:rect l="l" t="t" r="r" b="b"/>
              <a:pathLst>
                <a:path w="6133" h="91892" extrusionOk="0">
                  <a:moveTo>
                    <a:pt x="0" y="1"/>
                  </a:moveTo>
                  <a:lnTo>
                    <a:pt x="0" y="91826"/>
                  </a:lnTo>
                  <a:cubicBezTo>
                    <a:pt x="1012" y="91859"/>
                    <a:pt x="2055" y="91891"/>
                    <a:pt x="3067" y="91891"/>
                  </a:cubicBezTo>
                  <a:cubicBezTo>
                    <a:pt x="4078" y="91891"/>
                    <a:pt x="5122" y="91859"/>
                    <a:pt x="6133" y="91826"/>
                  </a:cubicBezTo>
                  <a:lnTo>
                    <a:pt x="61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1" name="Google Shape;6081;p122"/>
            <p:cNvSpPr/>
            <p:nvPr/>
          </p:nvSpPr>
          <p:spPr>
            <a:xfrm>
              <a:off x="2846875" y="3160025"/>
              <a:ext cx="703800" cy="2277725"/>
            </a:xfrm>
            <a:custGeom>
              <a:avLst/>
              <a:gdLst/>
              <a:ahLst/>
              <a:cxnLst/>
              <a:rect l="l" t="t" r="r" b="b"/>
              <a:pathLst>
                <a:path w="28152" h="91109" extrusionOk="0">
                  <a:moveTo>
                    <a:pt x="12233" y="1"/>
                  </a:moveTo>
                  <a:cubicBezTo>
                    <a:pt x="5481" y="1"/>
                    <a:pt x="1" y="5481"/>
                    <a:pt x="1" y="12233"/>
                  </a:cubicBezTo>
                  <a:lnTo>
                    <a:pt x="1" y="66415"/>
                  </a:lnTo>
                  <a:cubicBezTo>
                    <a:pt x="1" y="73918"/>
                    <a:pt x="2186" y="80931"/>
                    <a:pt x="5938" y="86835"/>
                  </a:cubicBezTo>
                  <a:cubicBezTo>
                    <a:pt x="12201" y="88857"/>
                    <a:pt x="18692" y="90293"/>
                    <a:pt x="25412" y="91108"/>
                  </a:cubicBezTo>
                  <a:cubicBezTo>
                    <a:pt x="19736" y="84454"/>
                    <a:pt x="16311" y="75842"/>
                    <a:pt x="16311" y="66415"/>
                  </a:cubicBezTo>
                  <a:lnTo>
                    <a:pt x="16311" y="12201"/>
                  </a:lnTo>
                  <a:cubicBezTo>
                    <a:pt x="16311" y="5579"/>
                    <a:pt x="21595" y="197"/>
                    <a:pt x="28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82" name="Google Shape;6082;p122"/>
          <p:cNvGrpSpPr/>
          <p:nvPr/>
        </p:nvGrpSpPr>
        <p:grpSpPr>
          <a:xfrm>
            <a:off x="1416566" y="3418549"/>
            <a:ext cx="520876" cy="520876"/>
            <a:chOff x="1190625" y="238125"/>
            <a:chExt cx="5219200" cy="5219200"/>
          </a:xfrm>
        </p:grpSpPr>
        <p:sp>
          <p:nvSpPr>
            <p:cNvPr id="6083" name="Google Shape;6083;p122"/>
            <p:cNvSpPr/>
            <p:nvPr/>
          </p:nvSpPr>
          <p:spPr>
            <a:xfrm>
              <a:off x="1190625" y="238125"/>
              <a:ext cx="5219200" cy="4234875"/>
            </a:xfrm>
            <a:custGeom>
              <a:avLst/>
              <a:gdLst/>
              <a:ahLst/>
              <a:cxnLst/>
              <a:rect l="l" t="t" r="r" b="b"/>
              <a:pathLst>
                <a:path w="208768" h="169395" extrusionOk="0">
                  <a:moveTo>
                    <a:pt x="104384" y="0"/>
                  </a:moveTo>
                  <a:cubicBezTo>
                    <a:pt x="46744" y="0"/>
                    <a:pt x="0" y="46744"/>
                    <a:pt x="0" y="104384"/>
                  </a:cubicBezTo>
                  <a:cubicBezTo>
                    <a:pt x="0" y="128979"/>
                    <a:pt x="8514" y="151552"/>
                    <a:pt x="22703" y="169395"/>
                  </a:cubicBezTo>
                  <a:lnTo>
                    <a:pt x="186064" y="169395"/>
                  </a:lnTo>
                  <a:cubicBezTo>
                    <a:pt x="200253" y="151552"/>
                    <a:pt x="208767" y="12897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4" name="Google Shape;6084;p122"/>
            <p:cNvSpPr/>
            <p:nvPr/>
          </p:nvSpPr>
          <p:spPr>
            <a:xfrm>
              <a:off x="1758200" y="2093375"/>
              <a:ext cx="4084025" cy="3363950"/>
            </a:xfrm>
            <a:custGeom>
              <a:avLst/>
              <a:gdLst/>
              <a:ahLst/>
              <a:cxnLst/>
              <a:rect l="l" t="t" r="r" b="b"/>
              <a:pathLst>
                <a:path w="163361" h="134558" extrusionOk="0">
                  <a:moveTo>
                    <a:pt x="35197" y="0"/>
                  </a:moveTo>
                  <a:lnTo>
                    <a:pt x="0" y="95185"/>
                  </a:lnTo>
                  <a:cubicBezTo>
                    <a:pt x="19148" y="119161"/>
                    <a:pt x="48604" y="134557"/>
                    <a:pt x="81681" y="134557"/>
                  </a:cubicBezTo>
                  <a:cubicBezTo>
                    <a:pt x="114757" y="134557"/>
                    <a:pt x="144213" y="119161"/>
                    <a:pt x="163361" y="95185"/>
                  </a:cubicBezTo>
                  <a:lnTo>
                    <a:pt x="1281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5" name="Google Shape;6085;p122"/>
            <p:cNvSpPr/>
            <p:nvPr/>
          </p:nvSpPr>
          <p:spPr>
            <a:xfrm>
              <a:off x="1758200" y="2093375"/>
              <a:ext cx="1695450" cy="2939075"/>
            </a:xfrm>
            <a:custGeom>
              <a:avLst/>
              <a:gdLst/>
              <a:ahLst/>
              <a:cxnLst/>
              <a:rect l="l" t="t" r="r" b="b"/>
              <a:pathLst>
                <a:path w="67818" h="117563" extrusionOk="0">
                  <a:moveTo>
                    <a:pt x="35197" y="0"/>
                  </a:moveTo>
                  <a:lnTo>
                    <a:pt x="0" y="95185"/>
                  </a:lnTo>
                  <a:cubicBezTo>
                    <a:pt x="6948" y="103894"/>
                    <a:pt x="15267" y="111462"/>
                    <a:pt x="24596" y="117562"/>
                  </a:cubicBezTo>
                  <a:lnTo>
                    <a:pt x="678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6" name="Google Shape;6086;p122"/>
            <p:cNvSpPr/>
            <p:nvPr/>
          </p:nvSpPr>
          <p:spPr>
            <a:xfrm>
              <a:off x="2700100" y="238125"/>
              <a:ext cx="672000" cy="996550"/>
            </a:xfrm>
            <a:custGeom>
              <a:avLst/>
              <a:gdLst/>
              <a:ahLst/>
              <a:cxnLst/>
              <a:rect l="l" t="t" r="r" b="b"/>
              <a:pathLst>
                <a:path w="26880" h="39862" extrusionOk="0">
                  <a:moveTo>
                    <a:pt x="7601" y="0"/>
                  </a:moveTo>
                  <a:cubicBezTo>
                    <a:pt x="0" y="0"/>
                    <a:pt x="6916" y="39861"/>
                    <a:pt x="6916" y="39861"/>
                  </a:cubicBezTo>
                  <a:lnTo>
                    <a:pt x="26879" y="19180"/>
                  </a:lnTo>
                  <a:lnTo>
                    <a:pt x="26879" y="12396"/>
                  </a:lnTo>
                  <a:cubicBezTo>
                    <a:pt x="26031" y="12657"/>
                    <a:pt x="25243" y="12776"/>
                    <a:pt x="24504" y="12776"/>
                  </a:cubicBezTo>
                  <a:cubicBezTo>
                    <a:pt x="16856" y="12776"/>
                    <a:pt x="14561" y="0"/>
                    <a:pt x="7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7" name="Google Shape;6087;p122"/>
            <p:cNvSpPr/>
            <p:nvPr/>
          </p:nvSpPr>
          <p:spPr>
            <a:xfrm>
              <a:off x="4228325" y="238125"/>
              <a:ext cx="672000" cy="996550"/>
            </a:xfrm>
            <a:custGeom>
              <a:avLst/>
              <a:gdLst/>
              <a:ahLst/>
              <a:cxnLst/>
              <a:rect l="l" t="t" r="r" b="b"/>
              <a:pathLst>
                <a:path w="26880" h="39862" extrusionOk="0">
                  <a:moveTo>
                    <a:pt x="19279" y="0"/>
                  </a:moveTo>
                  <a:cubicBezTo>
                    <a:pt x="12319" y="0"/>
                    <a:pt x="10024" y="12776"/>
                    <a:pt x="2376" y="12776"/>
                  </a:cubicBezTo>
                  <a:cubicBezTo>
                    <a:pt x="1637" y="12776"/>
                    <a:pt x="849" y="12657"/>
                    <a:pt x="1" y="12396"/>
                  </a:cubicBezTo>
                  <a:lnTo>
                    <a:pt x="1" y="19180"/>
                  </a:lnTo>
                  <a:lnTo>
                    <a:pt x="19997" y="39861"/>
                  </a:lnTo>
                  <a:cubicBezTo>
                    <a:pt x="19997" y="39861"/>
                    <a:pt x="26880" y="0"/>
                    <a:pt x="192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8" name="Google Shape;6088;p122"/>
            <p:cNvSpPr/>
            <p:nvPr/>
          </p:nvSpPr>
          <p:spPr>
            <a:xfrm>
              <a:off x="4228325" y="487650"/>
              <a:ext cx="554575" cy="747025"/>
            </a:xfrm>
            <a:custGeom>
              <a:avLst/>
              <a:gdLst/>
              <a:ahLst/>
              <a:cxnLst/>
              <a:rect l="l" t="t" r="r" b="b"/>
              <a:pathLst>
                <a:path w="22183" h="29881" extrusionOk="0">
                  <a:moveTo>
                    <a:pt x="8123" y="1"/>
                  </a:moveTo>
                  <a:cubicBezTo>
                    <a:pt x="6517" y="1632"/>
                    <a:pt x="4705" y="2795"/>
                    <a:pt x="2389" y="2795"/>
                  </a:cubicBezTo>
                  <a:cubicBezTo>
                    <a:pt x="1648" y="2795"/>
                    <a:pt x="855" y="2676"/>
                    <a:pt x="1" y="2415"/>
                  </a:cubicBezTo>
                  <a:lnTo>
                    <a:pt x="1" y="9199"/>
                  </a:lnTo>
                  <a:lnTo>
                    <a:pt x="19997" y="29880"/>
                  </a:lnTo>
                  <a:cubicBezTo>
                    <a:pt x="19997" y="29880"/>
                    <a:pt x="21334" y="21986"/>
                    <a:pt x="22183" y="13212"/>
                  </a:cubicBezTo>
                  <a:cubicBezTo>
                    <a:pt x="17909" y="7732"/>
                    <a:pt x="13212" y="3328"/>
                    <a:pt x="8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9" name="Google Shape;6089;p122"/>
            <p:cNvSpPr/>
            <p:nvPr/>
          </p:nvSpPr>
          <p:spPr>
            <a:xfrm>
              <a:off x="2817525" y="487650"/>
              <a:ext cx="554575" cy="747025"/>
            </a:xfrm>
            <a:custGeom>
              <a:avLst/>
              <a:gdLst/>
              <a:ahLst/>
              <a:cxnLst/>
              <a:rect l="l" t="t" r="r" b="b"/>
              <a:pathLst>
                <a:path w="22183" h="29881" extrusionOk="0">
                  <a:moveTo>
                    <a:pt x="14060" y="1"/>
                  </a:moveTo>
                  <a:cubicBezTo>
                    <a:pt x="8971" y="3328"/>
                    <a:pt x="4274" y="7732"/>
                    <a:pt x="1" y="13212"/>
                  </a:cubicBezTo>
                  <a:cubicBezTo>
                    <a:pt x="849" y="21986"/>
                    <a:pt x="2219" y="29880"/>
                    <a:pt x="2219" y="29880"/>
                  </a:cubicBezTo>
                  <a:lnTo>
                    <a:pt x="22182" y="9199"/>
                  </a:lnTo>
                  <a:lnTo>
                    <a:pt x="22182" y="2415"/>
                  </a:lnTo>
                  <a:cubicBezTo>
                    <a:pt x="21328" y="2676"/>
                    <a:pt x="20535" y="2795"/>
                    <a:pt x="19794" y="2795"/>
                  </a:cubicBezTo>
                  <a:cubicBezTo>
                    <a:pt x="17478" y="2795"/>
                    <a:pt x="15666" y="1632"/>
                    <a:pt x="14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0" name="Google Shape;6090;p122"/>
            <p:cNvSpPr/>
            <p:nvPr/>
          </p:nvSpPr>
          <p:spPr>
            <a:xfrm>
              <a:off x="2364925" y="452600"/>
              <a:ext cx="2870575" cy="3323150"/>
            </a:xfrm>
            <a:custGeom>
              <a:avLst/>
              <a:gdLst/>
              <a:ahLst/>
              <a:cxnLst/>
              <a:rect l="l" t="t" r="r" b="b"/>
              <a:pathLst>
                <a:path w="114823" h="132926" extrusionOk="0">
                  <a:moveTo>
                    <a:pt x="57412" y="0"/>
                  </a:moveTo>
                  <a:cubicBezTo>
                    <a:pt x="12885" y="0"/>
                    <a:pt x="1" y="68600"/>
                    <a:pt x="1" y="90879"/>
                  </a:cubicBezTo>
                  <a:cubicBezTo>
                    <a:pt x="1" y="113191"/>
                    <a:pt x="39275" y="132926"/>
                    <a:pt x="57412" y="132926"/>
                  </a:cubicBezTo>
                  <a:cubicBezTo>
                    <a:pt x="75548" y="132926"/>
                    <a:pt x="114823" y="113191"/>
                    <a:pt x="114823" y="90879"/>
                  </a:cubicBezTo>
                  <a:cubicBezTo>
                    <a:pt x="114823" y="68600"/>
                    <a:pt x="101938" y="0"/>
                    <a:pt x="57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1" name="Google Shape;6091;p122"/>
            <p:cNvSpPr/>
            <p:nvPr/>
          </p:nvSpPr>
          <p:spPr>
            <a:xfrm>
              <a:off x="2959425" y="1767175"/>
              <a:ext cx="305825" cy="305825"/>
            </a:xfrm>
            <a:custGeom>
              <a:avLst/>
              <a:gdLst/>
              <a:ahLst/>
              <a:cxnLst/>
              <a:rect l="l" t="t" r="r" b="b"/>
              <a:pathLst>
                <a:path w="12233" h="12233" extrusionOk="0">
                  <a:moveTo>
                    <a:pt x="6100" y="0"/>
                  </a:moveTo>
                  <a:cubicBezTo>
                    <a:pt x="2741" y="0"/>
                    <a:pt x="0" y="2740"/>
                    <a:pt x="0" y="6133"/>
                  </a:cubicBezTo>
                  <a:cubicBezTo>
                    <a:pt x="0" y="9493"/>
                    <a:pt x="2741" y="12233"/>
                    <a:pt x="6100" y="12233"/>
                  </a:cubicBezTo>
                  <a:cubicBezTo>
                    <a:pt x="9493" y="12233"/>
                    <a:pt x="12233" y="9493"/>
                    <a:pt x="12233" y="6133"/>
                  </a:cubicBezTo>
                  <a:cubicBezTo>
                    <a:pt x="12233" y="2740"/>
                    <a:pt x="9493" y="0"/>
                    <a:pt x="6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2" name="Google Shape;6092;p122"/>
            <p:cNvSpPr/>
            <p:nvPr/>
          </p:nvSpPr>
          <p:spPr>
            <a:xfrm>
              <a:off x="3111925" y="1767175"/>
              <a:ext cx="153325" cy="153325"/>
            </a:xfrm>
            <a:custGeom>
              <a:avLst/>
              <a:gdLst/>
              <a:ahLst/>
              <a:cxnLst/>
              <a:rect l="l" t="t" r="r" b="b"/>
              <a:pathLst>
                <a:path w="6133" h="6133" extrusionOk="0">
                  <a:moveTo>
                    <a:pt x="3067" y="0"/>
                  </a:moveTo>
                  <a:cubicBezTo>
                    <a:pt x="1370" y="0"/>
                    <a:pt x="0" y="1370"/>
                    <a:pt x="0" y="3067"/>
                  </a:cubicBezTo>
                  <a:cubicBezTo>
                    <a:pt x="0" y="4763"/>
                    <a:pt x="1370" y="6133"/>
                    <a:pt x="3067" y="6133"/>
                  </a:cubicBezTo>
                  <a:cubicBezTo>
                    <a:pt x="4763" y="6133"/>
                    <a:pt x="6133" y="4763"/>
                    <a:pt x="6133" y="3067"/>
                  </a:cubicBezTo>
                  <a:cubicBezTo>
                    <a:pt x="6133" y="1370"/>
                    <a:pt x="4763"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3" name="Google Shape;6093;p122"/>
            <p:cNvSpPr/>
            <p:nvPr/>
          </p:nvSpPr>
          <p:spPr>
            <a:xfrm>
              <a:off x="4335175" y="1767175"/>
              <a:ext cx="305825" cy="305825"/>
            </a:xfrm>
            <a:custGeom>
              <a:avLst/>
              <a:gdLst/>
              <a:ahLst/>
              <a:cxnLst/>
              <a:rect l="l" t="t" r="r" b="b"/>
              <a:pathLst>
                <a:path w="12233" h="12233" extrusionOk="0">
                  <a:moveTo>
                    <a:pt x="6133" y="0"/>
                  </a:moveTo>
                  <a:cubicBezTo>
                    <a:pt x="2740" y="0"/>
                    <a:pt x="0" y="2740"/>
                    <a:pt x="0" y="6133"/>
                  </a:cubicBezTo>
                  <a:cubicBezTo>
                    <a:pt x="0" y="9493"/>
                    <a:pt x="2740" y="12233"/>
                    <a:pt x="6133" y="12233"/>
                  </a:cubicBezTo>
                  <a:cubicBezTo>
                    <a:pt x="9493" y="12233"/>
                    <a:pt x="12233" y="9493"/>
                    <a:pt x="12233" y="6133"/>
                  </a:cubicBezTo>
                  <a:cubicBezTo>
                    <a:pt x="12233" y="2740"/>
                    <a:pt x="9493"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4" name="Google Shape;6094;p122"/>
            <p:cNvSpPr/>
            <p:nvPr/>
          </p:nvSpPr>
          <p:spPr>
            <a:xfrm>
              <a:off x="4488475" y="1767175"/>
              <a:ext cx="152525" cy="153325"/>
            </a:xfrm>
            <a:custGeom>
              <a:avLst/>
              <a:gdLst/>
              <a:ahLst/>
              <a:cxnLst/>
              <a:rect l="l" t="t" r="r" b="b"/>
              <a:pathLst>
                <a:path w="6101" h="6133" extrusionOk="0">
                  <a:moveTo>
                    <a:pt x="3067" y="0"/>
                  </a:moveTo>
                  <a:cubicBezTo>
                    <a:pt x="1371" y="0"/>
                    <a:pt x="1" y="1370"/>
                    <a:pt x="1" y="3067"/>
                  </a:cubicBezTo>
                  <a:cubicBezTo>
                    <a:pt x="1" y="4763"/>
                    <a:pt x="1371" y="6133"/>
                    <a:pt x="3067" y="6133"/>
                  </a:cubicBezTo>
                  <a:cubicBezTo>
                    <a:pt x="4731" y="6133"/>
                    <a:pt x="6101" y="4763"/>
                    <a:pt x="6101" y="3067"/>
                  </a:cubicBezTo>
                  <a:cubicBezTo>
                    <a:pt x="6101" y="1370"/>
                    <a:pt x="4731"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5" name="Google Shape;6095;p122"/>
            <p:cNvSpPr/>
            <p:nvPr/>
          </p:nvSpPr>
          <p:spPr>
            <a:xfrm>
              <a:off x="3367175" y="1818550"/>
              <a:ext cx="866075" cy="2242625"/>
            </a:xfrm>
            <a:custGeom>
              <a:avLst/>
              <a:gdLst/>
              <a:ahLst/>
              <a:cxnLst/>
              <a:rect l="l" t="t" r="r" b="b"/>
              <a:pathLst>
                <a:path w="34643" h="89705" extrusionOk="0">
                  <a:moveTo>
                    <a:pt x="17322" y="0"/>
                  </a:moveTo>
                  <a:cubicBezTo>
                    <a:pt x="7373" y="0"/>
                    <a:pt x="0" y="9232"/>
                    <a:pt x="2251" y="18952"/>
                  </a:cubicBezTo>
                  <a:cubicBezTo>
                    <a:pt x="5252" y="32000"/>
                    <a:pt x="8612" y="48245"/>
                    <a:pt x="8612" y="55356"/>
                  </a:cubicBezTo>
                  <a:cubicBezTo>
                    <a:pt x="8612" y="68176"/>
                    <a:pt x="3132" y="76396"/>
                    <a:pt x="3132" y="82365"/>
                  </a:cubicBezTo>
                  <a:cubicBezTo>
                    <a:pt x="3132" y="88302"/>
                    <a:pt x="11483" y="89705"/>
                    <a:pt x="17322" y="89705"/>
                  </a:cubicBezTo>
                  <a:cubicBezTo>
                    <a:pt x="23161" y="89705"/>
                    <a:pt x="31511" y="88302"/>
                    <a:pt x="31511" y="82365"/>
                  </a:cubicBezTo>
                  <a:cubicBezTo>
                    <a:pt x="31511" y="76396"/>
                    <a:pt x="26031" y="68176"/>
                    <a:pt x="26031" y="55356"/>
                  </a:cubicBezTo>
                  <a:cubicBezTo>
                    <a:pt x="26031" y="48245"/>
                    <a:pt x="29391" y="32000"/>
                    <a:pt x="32392" y="18952"/>
                  </a:cubicBezTo>
                  <a:cubicBezTo>
                    <a:pt x="34643" y="9232"/>
                    <a:pt x="27271" y="0"/>
                    <a:pt x="17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6" name="Google Shape;6096;p122"/>
            <p:cNvSpPr/>
            <p:nvPr/>
          </p:nvSpPr>
          <p:spPr>
            <a:xfrm>
              <a:off x="3545775" y="2113750"/>
              <a:ext cx="509700" cy="153350"/>
            </a:xfrm>
            <a:custGeom>
              <a:avLst/>
              <a:gdLst/>
              <a:ahLst/>
              <a:cxnLst/>
              <a:rect l="l" t="t" r="r" b="b"/>
              <a:pathLst>
                <a:path w="20388" h="6134" extrusionOk="0">
                  <a:moveTo>
                    <a:pt x="3034" y="1"/>
                  </a:moveTo>
                  <a:cubicBezTo>
                    <a:pt x="1338" y="1"/>
                    <a:pt x="0" y="1371"/>
                    <a:pt x="0" y="3067"/>
                  </a:cubicBezTo>
                  <a:cubicBezTo>
                    <a:pt x="0" y="4763"/>
                    <a:pt x="1338" y="6133"/>
                    <a:pt x="3034" y="6133"/>
                  </a:cubicBezTo>
                  <a:lnTo>
                    <a:pt x="17321" y="6133"/>
                  </a:lnTo>
                  <a:cubicBezTo>
                    <a:pt x="19018" y="6133"/>
                    <a:pt x="20388" y="4763"/>
                    <a:pt x="20388" y="3067"/>
                  </a:cubicBezTo>
                  <a:cubicBezTo>
                    <a:pt x="20388" y="1371"/>
                    <a:pt x="19018" y="1"/>
                    <a:pt x="173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7" name="Google Shape;6097;p122"/>
            <p:cNvSpPr/>
            <p:nvPr/>
          </p:nvSpPr>
          <p:spPr>
            <a:xfrm>
              <a:off x="3596325" y="2642200"/>
              <a:ext cx="407775" cy="152525"/>
            </a:xfrm>
            <a:custGeom>
              <a:avLst/>
              <a:gdLst/>
              <a:ahLst/>
              <a:cxnLst/>
              <a:rect l="l" t="t" r="r" b="b"/>
              <a:pathLst>
                <a:path w="16311" h="6101" extrusionOk="0">
                  <a:moveTo>
                    <a:pt x="3067" y="0"/>
                  </a:moveTo>
                  <a:cubicBezTo>
                    <a:pt x="1371" y="0"/>
                    <a:pt x="1" y="1370"/>
                    <a:pt x="1" y="3067"/>
                  </a:cubicBezTo>
                  <a:cubicBezTo>
                    <a:pt x="1" y="4730"/>
                    <a:pt x="1371" y="6100"/>
                    <a:pt x="3067" y="6100"/>
                  </a:cubicBezTo>
                  <a:lnTo>
                    <a:pt x="13244" y="6100"/>
                  </a:lnTo>
                  <a:cubicBezTo>
                    <a:pt x="14941" y="6100"/>
                    <a:pt x="16311" y="4730"/>
                    <a:pt x="16311" y="3067"/>
                  </a:cubicBezTo>
                  <a:cubicBezTo>
                    <a:pt x="16311" y="1370"/>
                    <a:pt x="14941" y="0"/>
                    <a:pt x="132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8" name="Google Shape;6098;p122"/>
            <p:cNvSpPr/>
            <p:nvPr/>
          </p:nvSpPr>
          <p:spPr>
            <a:xfrm>
              <a:off x="3672975" y="3170650"/>
              <a:ext cx="254475" cy="152500"/>
            </a:xfrm>
            <a:custGeom>
              <a:avLst/>
              <a:gdLst/>
              <a:ahLst/>
              <a:cxnLst/>
              <a:rect l="l" t="t" r="r" b="b"/>
              <a:pathLst>
                <a:path w="10179" h="6100" extrusionOk="0">
                  <a:moveTo>
                    <a:pt x="3067" y="0"/>
                  </a:moveTo>
                  <a:cubicBezTo>
                    <a:pt x="1371" y="0"/>
                    <a:pt x="1" y="1370"/>
                    <a:pt x="1" y="3066"/>
                  </a:cubicBezTo>
                  <a:cubicBezTo>
                    <a:pt x="1" y="4730"/>
                    <a:pt x="1371" y="6100"/>
                    <a:pt x="3067" y="6100"/>
                  </a:cubicBezTo>
                  <a:lnTo>
                    <a:pt x="7145" y="6100"/>
                  </a:lnTo>
                  <a:cubicBezTo>
                    <a:pt x="8808" y="6100"/>
                    <a:pt x="10178" y="4730"/>
                    <a:pt x="10178" y="3066"/>
                  </a:cubicBezTo>
                  <a:cubicBezTo>
                    <a:pt x="10178" y="1370"/>
                    <a:pt x="8808" y="0"/>
                    <a:pt x="7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9" name="Google Shape;6099;p122"/>
            <p:cNvSpPr/>
            <p:nvPr/>
          </p:nvSpPr>
          <p:spPr>
            <a:xfrm>
              <a:off x="3545775" y="3699075"/>
              <a:ext cx="509700" cy="152525"/>
            </a:xfrm>
            <a:custGeom>
              <a:avLst/>
              <a:gdLst/>
              <a:ahLst/>
              <a:cxnLst/>
              <a:rect l="l" t="t" r="r" b="b"/>
              <a:pathLst>
                <a:path w="20388" h="6101" extrusionOk="0">
                  <a:moveTo>
                    <a:pt x="3034" y="1"/>
                  </a:moveTo>
                  <a:cubicBezTo>
                    <a:pt x="1338" y="1"/>
                    <a:pt x="0" y="1371"/>
                    <a:pt x="0" y="3067"/>
                  </a:cubicBezTo>
                  <a:cubicBezTo>
                    <a:pt x="0" y="4731"/>
                    <a:pt x="1338" y="6101"/>
                    <a:pt x="3034" y="6101"/>
                  </a:cubicBezTo>
                  <a:lnTo>
                    <a:pt x="17321" y="6101"/>
                  </a:lnTo>
                  <a:cubicBezTo>
                    <a:pt x="19018" y="6101"/>
                    <a:pt x="20388" y="4731"/>
                    <a:pt x="20388" y="3067"/>
                  </a:cubicBezTo>
                  <a:cubicBezTo>
                    <a:pt x="20388" y="1371"/>
                    <a:pt x="19018" y="1"/>
                    <a:pt x="173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00" name="Google Shape;6100;p122"/>
          <p:cNvGrpSpPr/>
          <p:nvPr/>
        </p:nvGrpSpPr>
        <p:grpSpPr>
          <a:xfrm>
            <a:off x="648365" y="3418549"/>
            <a:ext cx="520876" cy="520876"/>
            <a:chOff x="1190625" y="238125"/>
            <a:chExt cx="5219200" cy="5219200"/>
          </a:xfrm>
        </p:grpSpPr>
        <p:sp>
          <p:nvSpPr>
            <p:cNvPr id="6101" name="Google Shape;6101;p122"/>
            <p:cNvSpPr/>
            <p:nvPr/>
          </p:nvSpPr>
          <p:spPr>
            <a:xfrm>
              <a:off x="1190625" y="238125"/>
              <a:ext cx="5219200" cy="4234875"/>
            </a:xfrm>
            <a:custGeom>
              <a:avLst/>
              <a:gdLst/>
              <a:ahLst/>
              <a:cxnLst/>
              <a:rect l="l" t="t" r="r" b="b"/>
              <a:pathLst>
                <a:path w="208768" h="169395" extrusionOk="0">
                  <a:moveTo>
                    <a:pt x="104384" y="0"/>
                  </a:moveTo>
                  <a:cubicBezTo>
                    <a:pt x="46744" y="0"/>
                    <a:pt x="0" y="46744"/>
                    <a:pt x="0" y="104384"/>
                  </a:cubicBezTo>
                  <a:cubicBezTo>
                    <a:pt x="0" y="128979"/>
                    <a:pt x="8514" y="151552"/>
                    <a:pt x="22703" y="169395"/>
                  </a:cubicBezTo>
                  <a:lnTo>
                    <a:pt x="186064" y="169395"/>
                  </a:lnTo>
                  <a:cubicBezTo>
                    <a:pt x="200253" y="151552"/>
                    <a:pt x="208767" y="12897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2" name="Google Shape;6102;p122"/>
            <p:cNvSpPr/>
            <p:nvPr/>
          </p:nvSpPr>
          <p:spPr>
            <a:xfrm>
              <a:off x="1758200" y="2093375"/>
              <a:ext cx="4084025" cy="3363950"/>
            </a:xfrm>
            <a:custGeom>
              <a:avLst/>
              <a:gdLst/>
              <a:ahLst/>
              <a:cxnLst/>
              <a:rect l="l" t="t" r="r" b="b"/>
              <a:pathLst>
                <a:path w="163361" h="134558" extrusionOk="0">
                  <a:moveTo>
                    <a:pt x="35197" y="0"/>
                  </a:moveTo>
                  <a:lnTo>
                    <a:pt x="0" y="95185"/>
                  </a:lnTo>
                  <a:cubicBezTo>
                    <a:pt x="19148" y="119161"/>
                    <a:pt x="48604" y="134557"/>
                    <a:pt x="81681" y="134557"/>
                  </a:cubicBezTo>
                  <a:cubicBezTo>
                    <a:pt x="114757" y="134557"/>
                    <a:pt x="144213" y="119161"/>
                    <a:pt x="163361" y="95185"/>
                  </a:cubicBezTo>
                  <a:lnTo>
                    <a:pt x="1281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3" name="Google Shape;6103;p122"/>
            <p:cNvSpPr/>
            <p:nvPr/>
          </p:nvSpPr>
          <p:spPr>
            <a:xfrm>
              <a:off x="1758200" y="2093375"/>
              <a:ext cx="1695450" cy="3195950"/>
            </a:xfrm>
            <a:custGeom>
              <a:avLst/>
              <a:gdLst/>
              <a:ahLst/>
              <a:cxnLst/>
              <a:rect l="l" t="t" r="r" b="b"/>
              <a:pathLst>
                <a:path w="67818" h="127838" extrusionOk="0">
                  <a:moveTo>
                    <a:pt x="35197" y="0"/>
                  </a:moveTo>
                  <a:lnTo>
                    <a:pt x="0" y="95185"/>
                  </a:lnTo>
                  <a:cubicBezTo>
                    <a:pt x="11646" y="109766"/>
                    <a:pt x="27075" y="121150"/>
                    <a:pt x="44820" y="127837"/>
                  </a:cubicBezTo>
                  <a:lnTo>
                    <a:pt x="51018" y="102818"/>
                  </a:lnTo>
                  <a:cubicBezTo>
                    <a:pt x="51407" y="101171"/>
                    <a:pt x="50112" y="99909"/>
                    <a:pt x="48741" y="99909"/>
                  </a:cubicBezTo>
                  <a:cubicBezTo>
                    <a:pt x="48156" y="99909"/>
                    <a:pt x="47558" y="100139"/>
                    <a:pt x="47071" y="100665"/>
                  </a:cubicBezTo>
                  <a:lnTo>
                    <a:pt x="45114" y="102720"/>
                  </a:lnTo>
                  <a:cubicBezTo>
                    <a:pt x="44624" y="103248"/>
                    <a:pt x="44025" y="103476"/>
                    <a:pt x="43439" y="103476"/>
                  </a:cubicBezTo>
                  <a:cubicBezTo>
                    <a:pt x="42034" y="103476"/>
                    <a:pt x="40706" y="102160"/>
                    <a:pt x="41167" y="100502"/>
                  </a:cubicBezTo>
                  <a:lnTo>
                    <a:pt x="44559" y="88596"/>
                  </a:lnTo>
                  <a:cubicBezTo>
                    <a:pt x="45037" y="86971"/>
                    <a:pt x="43729" y="85626"/>
                    <a:pt x="42303" y="85626"/>
                  </a:cubicBezTo>
                  <a:cubicBezTo>
                    <a:pt x="41782" y="85626"/>
                    <a:pt x="41246" y="85805"/>
                    <a:pt x="40775" y="86214"/>
                  </a:cubicBezTo>
                  <a:cubicBezTo>
                    <a:pt x="40310" y="86629"/>
                    <a:pt x="39782" y="86808"/>
                    <a:pt x="39269" y="86808"/>
                  </a:cubicBezTo>
                  <a:cubicBezTo>
                    <a:pt x="37800" y="86808"/>
                    <a:pt x="36452" y="85338"/>
                    <a:pt x="37057" y="83670"/>
                  </a:cubicBezTo>
                  <a:lnTo>
                    <a:pt x="678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4" name="Google Shape;6104;p122"/>
            <p:cNvSpPr/>
            <p:nvPr/>
          </p:nvSpPr>
          <p:spPr>
            <a:xfrm>
              <a:off x="2784100" y="238125"/>
              <a:ext cx="671975" cy="798375"/>
            </a:xfrm>
            <a:custGeom>
              <a:avLst/>
              <a:gdLst/>
              <a:ahLst/>
              <a:cxnLst/>
              <a:rect l="l" t="t" r="r" b="b"/>
              <a:pathLst>
                <a:path w="26879" h="31935" extrusionOk="0">
                  <a:moveTo>
                    <a:pt x="7633" y="0"/>
                  </a:moveTo>
                  <a:cubicBezTo>
                    <a:pt x="0" y="0"/>
                    <a:pt x="4371" y="31935"/>
                    <a:pt x="4371" y="31935"/>
                  </a:cubicBezTo>
                  <a:lnTo>
                    <a:pt x="26879" y="19180"/>
                  </a:lnTo>
                  <a:lnTo>
                    <a:pt x="26879" y="13505"/>
                  </a:lnTo>
                  <a:cubicBezTo>
                    <a:pt x="26084" y="13750"/>
                    <a:pt x="25340" y="13863"/>
                    <a:pt x="24641" y="13863"/>
                  </a:cubicBezTo>
                  <a:cubicBezTo>
                    <a:pt x="16884" y="13863"/>
                    <a:pt x="14606" y="0"/>
                    <a:pt x="7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5" name="Google Shape;6105;p122"/>
            <p:cNvSpPr/>
            <p:nvPr/>
          </p:nvSpPr>
          <p:spPr>
            <a:xfrm>
              <a:off x="4144350" y="238125"/>
              <a:ext cx="671975" cy="798375"/>
            </a:xfrm>
            <a:custGeom>
              <a:avLst/>
              <a:gdLst/>
              <a:ahLst/>
              <a:cxnLst/>
              <a:rect l="l" t="t" r="r" b="b"/>
              <a:pathLst>
                <a:path w="26879" h="31935" extrusionOk="0">
                  <a:moveTo>
                    <a:pt x="19278" y="0"/>
                  </a:moveTo>
                  <a:cubicBezTo>
                    <a:pt x="12276" y="0"/>
                    <a:pt x="9996" y="13863"/>
                    <a:pt x="2238" y="13863"/>
                  </a:cubicBezTo>
                  <a:cubicBezTo>
                    <a:pt x="1539" y="13863"/>
                    <a:pt x="796" y="13750"/>
                    <a:pt x="0" y="13505"/>
                  </a:cubicBezTo>
                  <a:lnTo>
                    <a:pt x="0" y="19180"/>
                  </a:lnTo>
                  <a:lnTo>
                    <a:pt x="22508" y="31935"/>
                  </a:lnTo>
                  <a:cubicBezTo>
                    <a:pt x="22508" y="31935"/>
                    <a:pt x="26879" y="0"/>
                    <a:pt x="192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6" name="Google Shape;6106;p122"/>
            <p:cNvSpPr/>
            <p:nvPr/>
          </p:nvSpPr>
          <p:spPr>
            <a:xfrm>
              <a:off x="4144350" y="477875"/>
              <a:ext cx="592075" cy="558625"/>
            </a:xfrm>
            <a:custGeom>
              <a:avLst/>
              <a:gdLst/>
              <a:ahLst/>
              <a:cxnLst/>
              <a:rect l="l" t="t" r="r" b="b"/>
              <a:pathLst>
                <a:path w="23683" h="22345" extrusionOk="0">
                  <a:moveTo>
                    <a:pt x="9101" y="0"/>
                  </a:moveTo>
                  <a:cubicBezTo>
                    <a:pt x="7212" y="2388"/>
                    <a:pt x="5091" y="4269"/>
                    <a:pt x="2229" y="4269"/>
                  </a:cubicBezTo>
                  <a:cubicBezTo>
                    <a:pt x="1532" y="4269"/>
                    <a:pt x="792" y="4157"/>
                    <a:pt x="0" y="3915"/>
                  </a:cubicBezTo>
                  <a:lnTo>
                    <a:pt x="0" y="9590"/>
                  </a:lnTo>
                  <a:lnTo>
                    <a:pt x="22508" y="22345"/>
                  </a:lnTo>
                  <a:cubicBezTo>
                    <a:pt x="22508" y="22345"/>
                    <a:pt x="23421" y="15821"/>
                    <a:pt x="23682" y="8677"/>
                  </a:cubicBezTo>
                  <a:cubicBezTo>
                    <a:pt x="19637" y="4926"/>
                    <a:pt x="14777" y="2023"/>
                    <a:pt x="9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7" name="Google Shape;6107;p122"/>
            <p:cNvSpPr/>
            <p:nvPr/>
          </p:nvSpPr>
          <p:spPr>
            <a:xfrm>
              <a:off x="2864000" y="481125"/>
              <a:ext cx="592075" cy="555375"/>
            </a:xfrm>
            <a:custGeom>
              <a:avLst/>
              <a:gdLst/>
              <a:ahLst/>
              <a:cxnLst/>
              <a:rect l="l" t="t" r="r" b="b"/>
              <a:pathLst>
                <a:path w="23683" h="22215" extrusionOk="0">
                  <a:moveTo>
                    <a:pt x="14680" y="1"/>
                  </a:moveTo>
                  <a:cubicBezTo>
                    <a:pt x="8939" y="2056"/>
                    <a:pt x="4046" y="5024"/>
                    <a:pt x="1" y="8906"/>
                  </a:cubicBezTo>
                  <a:cubicBezTo>
                    <a:pt x="295" y="15919"/>
                    <a:pt x="1175" y="22215"/>
                    <a:pt x="1175" y="22215"/>
                  </a:cubicBezTo>
                  <a:lnTo>
                    <a:pt x="23683" y="9460"/>
                  </a:lnTo>
                  <a:lnTo>
                    <a:pt x="23683" y="3785"/>
                  </a:lnTo>
                  <a:cubicBezTo>
                    <a:pt x="22881" y="4032"/>
                    <a:pt x="22133" y="4146"/>
                    <a:pt x="21431" y="4146"/>
                  </a:cubicBezTo>
                  <a:cubicBezTo>
                    <a:pt x="18616" y="4146"/>
                    <a:pt x="16533" y="2324"/>
                    <a:pt x="14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8" name="Google Shape;6108;p122"/>
            <p:cNvSpPr/>
            <p:nvPr/>
          </p:nvSpPr>
          <p:spPr>
            <a:xfrm>
              <a:off x="2067275" y="543925"/>
              <a:ext cx="3465875" cy="3463425"/>
            </a:xfrm>
            <a:custGeom>
              <a:avLst/>
              <a:gdLst/>
              <a:ahLst/>
              <a:cxnLst/>
              <a:rect l="l" t="t" r="r" b="b"/>
              <a:pathLst>
                <a:path w="138635" h="138537" extrusionOk="0">
                  <a:moveTo>
                    <a:pt x="69513" y="0"/>
                  </a:moveTo>
                  <a:cubicBezTo>
                    <a:pt x="35850" y="0"/>
                    <a:pt x="27107" y="19442"/>
                    <a:pt x="27107" y="31413"/>
                  </a:cubicBezTo>
                  <a:cubicBezTo>
                    <a:pt x="27107" y="42178"/>
                    <a:pt x="22508" y="52388"/>
                    <a:pt x="14549" y="59630"/>
                  </a:cubicBezTo>
                  <a:cubicBezTo>
                    <a:pt x="5415" y="67915"/>
                    <a:pt x="0" y="78321"/>
                    <a:pt x="0" y="89607"/>
                  </a:cubicBezTo>
                  <a:cubicBezTo>
                    <a:pt x="0" y="116649"/>
                    <a:pt x="31022" y="138537"/>
                    <a:pt x="69318" y="138537"/>
                  </a:cubicBezTo>
                  <a:cubicBezTo>
                    <a:pt x="107613" y="138537"/>
                    <a:pt x="138635" y="116649"/>
                    <a:pt x="138635" y="89607"/>
                  </a:cubicBezTo>
                  <a:cubicBezTo>
                    <a:pt x="138635" y="78353"/>
                    <a:pt x="133220" y="67980"/>
                    <a:pt x="124152" y="59695"/>
                  </a:cubicBezTo>
                  <a:cubicBezTo>
                    <a:pt x="116323" y="52551"/>
                    <a:pt x="111919" y="42374"/>
                    <a:pt x="111919" y="31740"/>
                  </a:cubicBezTo>
                  <a:lnTo>
                    <a:pt x="111919" y="31413"/>
                  </a:lnTo>
                  <a:cubicBezTo>
                    <a:pt x="111919" y="19442"/>
                    <a:pt x="103177" y="0"/>
                    <a:pt x="69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9" name="Google Shape;6109;p122"/>
            <p:cNvSpPr/>
            <p:nvPr/>
          </p:nvSpPr>
          <p:spPr>
            <a:xfrm>
              <a:off x="3323125" y="2567175"/>
              <a:ext cx="954175" cy="953325"/>
            </a:xfrm>
            <a:custGeom>
              <a:avLst/>
              <a:gdLst/>
              <a:ahLst/>
              <a:cxnLst/>
              <a:rect l="l" t="t" r="r" b="b"/>
              <a:pathLst>
                <a:path w="38167" h="38133" extrusionOk="0">
                  <a:moveTo>
                    <a:pt x="19084" y="0"/>
                  </a:moveTo>
                  <a:cubicBezTo>
                    <a:pt x="8547" y="0"/>
                    <a:pt x="1" y="8547"/>
                    <a:pt x="1" y="19050"/>
                  </a:cubicBezTo>
                  <a:cubicBezTo>
                    <a:pt x="1" y="29587"/>
                    <a:pt x="8547" y="38133"/>
                    <a:pt x="19084" y="38133"/>
                  </a:cubicBezTo>
                  <a:cubicBezTo>
                    <a:pt x="29620" y="38133"/>
                    <a:pt x="38166" y="29587"/>
                    <a:pt x="38166" y="19050"/>
                  </a:cubicBezTo>
                  <a:cubicBezTo>
                    <a:pt x="38166" y="8547"/>
                    <a:pt x="29620" y="0"/>
                    <a:pt x="19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0" name="Google Shape;6110;p122"/>
            <p:cNvSpPr/>
            <p:nvPr/>
          </p:nvSpPr>
          <p:spPr>
            <a:xfrm>
              <a:off x="3159225" y="1850350"/>
              <a:ext cx="1281975" cy="1351300"/>
            </a:xfrm>
            <a:custGeom>
              <a:avLst/>
              <a:gdLst/>
              <a:ahLst/>
              <a:cxnLst/>
              <a:rect l="l" t="t" r="r" b="b"/>
              <a:pathLst>
                <a:path w="51279" h="54052" extrusionOk="0">
                  <a:moveTo>
                    <a:pt x="12820" y="0"/>
                  </a:moveTo>
                  <a:cubicBezTo>
                    <a:pt x="5741" y="0"/>
                    <a:pt x="0" y="5742"/>
                    <a:pt x="0" y="12820"/>
                  </a:cubicBezTo>
                  <a:lnTo>
                    <a:pt x="0" y="41199"/>
                  </a:lnTo>
                  <a:cubicBezTo>
                    <a:pt x="0" y="48310"/>
                    <a:pt x="5741" y="54052"/>
                    <a:pt x="12820" y="54052"/>
                  </a:cubicBezTo>
                  <a:cubicBezTo>
                    <a:pt x="19898" y="54052"/>
                    <a:pt x="25640" y="48310"/>
                    <a:pt x="25640" y="41199"/>
                  </a:cubicBezTo>
                  <a:cubicBezTo>
                    <a:pt x="25640" y="48310"/>
                    <a:pt x="31381" y="54052"/>
                    <a:pt x="38459" y="54052"/>
                  </a:cubicBezTo>
                  <a:cubicBezTo>
                    <a:pt x="45538" y="54052"/>
                    <a:pt x="51279" y="48310"/>
                    <a:pt x="51279" y="41199"/>
                  </a:cubicBezTo>
                  <a:lnTo>
                    <a:pt x="51279" y="12820"/>
                  </a:lnTo>
                  <a:cubicBezTo>
                    <a:pt x="51279" y="5742"/>
                    <a:pt x="45538" y="0"/>
                    <a:pt x="38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1" name="Google Shape;6111;p122"/>
            <p:cNvSpPr/>
            <p:nvPr/>
          </p:nvSpPr>
          <p:spPr>
            <a:xfrm>
              <a:off x="3723550" y="1981650"/>
              <a:ext cx="153325" cy="1220000"/>
            </a:xfrm>
            <a:custGeom>
              <a:avLst/>
              <a:gdLst/>
              <a:ahLst/>
              <a:cxnLst/>
              <a:rect l="l" t="t" r="r" b="b"/>
              <a:pathLst>
                <a:path w="6133" h="48800" extrusionOk="0">
                  <a:moveTo>
                    <a:pt x="3067" y="0"/>
                  </a:moveTo>
                  <a:cubicBezTo>
                    <a:pt x="1370" y="0"/>
                    <a:pt x="0" y="1370"/>
                    <a:pt x="0" y="3067"/>
                  </a:cubicBezTo>
                  <a:lnTo>
                    <a:pt x="0" y="45733"/>
                  </a:lnTo>
                  <a:cubicBezTo>
                    <a:pt x="0" y="47430"/>
                    <a:pt x="1370" y="48800"/>
                    <a:pt x="3067" y="48800"/>
                  </a:cubicBezTo>
                  <a:cubicBezTo>
                    <a:pt x="4763" y="48800"/>
                    <a:pt x="6133" y="47430"/>
                    <a:pt x="6133" y="45733"/>
                  </a:cubicBezTo>
                  <a:lnTo>
                    <a:pt x="6133" y="3067"/>
                  </a:lnTo>
                  <a:cubicBezTo>
                    <a:pt x="6133" y="1370"/>
                    <a:pt x="4763" y="0"/>
                    <a:pt x="3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2" name="Google Shape;6112;p122"/>
            <p:cNvSpPr/>
            <p:nvPr/>
          </p:nvSpPr>
          <p:spPr>
            <a:xfrm>
              <a:off x="3219575" y="1658100"/>
              <a:ext cx="1161275" cy="524175"/>
            </a:xfrm>
            <a:custGeom>
              <a:avLst/>
              <a:gdLst/>
              <a:ahLst/>
              <a:cxnLst/>
              <a:rect l="l" t="t" r="r" b="b"/>
              <a:pathLst>
                <a:path w="46451" h="20967" extrusionOk="0">
                  <a:moveTo>
                    <a:pt x="14047" y="0"/>
                  </a:moveTo>
                  <a:cubicBezTo>
                    <a:pt x="13309" y="0"/>
                    <a:pt x="12515" y="193"/>
                    <a:pt x="11613" y="677"/>
                  </a:cubicBezTo>
                  <a:cubicBezTo>
                    <a:pt x="0" y="6842"/>
                    <a:pt x="11613" y="20967"/>
                    <a:pt x="23226" y="20967"/>
                  </a:cubicBezTo>
                  <a:cubicBezTo>
                    <a:pt x="34838" y="20967"/>
                    <a:pt x="46451" y="6842"/>
                    <a:pt x="34838" y="677"/>
                  </a:cubicBezTo>
                  <a:cubicBezTo>
                    <a:pt x="33936" y="193"/>
                    <a:pt x="33142" y="0"/>
                    <a:pt x="32404" y="0"/>
                  </a:cubicBezTo>
                  <a:cubicBezTo>
                    <a:pt x="29513" y="0"/>
                    <a:pt x="27487" y="2961"/>
                    <a:pt x="23226" y="2961"/>
                  </a:cubicBezTo>
                  <a:cubicBezTo>
                    <a:pt x="18964" y="2961"/>
                    <a:pt x="16938" y="0"/>
                    <a:pt x="14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3" name="Google Shape;6113;p122"/>
            <p:cNvSpPr/>
            <p:nvPr/>
          </p:nvSpPr>
          <p:spPr>
            <a:xfrm>
              <a:off x="3219575" y="1658200"/>
              <a:ext cx="698075" cy="524075"/>
            </a:xfrm>
            <a:custGeom>
              <a:avLst/>
              <a:gdLst/>
              <a:ahLst/>
              <a:cxnLst/>
              <a:rect l="l" t="t" r="r" b="b"/>
              <a:pathLst>
                <a:path w="27923" h="20963" extrusionOk="0">
                  <a:moveTo>
                    <a:pt x="14047" y="0"/>
                  </a:moveTo>
                  <a:cubicBezTo>
                    <a:pt x="13311" y="0"/>
                    <a:pt x="12517" y="192"/>
                    <a:pt x="11613" y="673"/>
                  </a:cubicBezTo>
                  <a:cubicBezTo>
                    <a:pt x="0" y="6838"/>
                    <a:pt x="11613" y="20963"/>
                    <a:pt x="23226" y="20963"/>
                  </a:cubicBezTo>
                  <a:cubicBezTo>
                    <a:pt x="24824" y="20963"/>
                    <a:pt x="26390" y="20702"/>
                    <a:pt x="27923" y="20213"/>
                  </a:cubicBezTo>
                  <a:cubicBezTo>
                    <a:pt x="19018" y="17472"/>
                    <a:pt x="12102" y="7621"/>
                    <a:pt x="19050" y="1945"/>
                  </a:cubicBezTo>
                  <a:cubicBezTo>
                    <a:pt x="17234" y="1095"/>
                    <a:pt x="15806" y="0"/>
                    <a:pt x="14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4" name="Google Shape;6114;p122"/>
            <p:cNvSpPr/>
            <p:nvPr/>
          </p:nvSpPr>
          <p:spPr>
            <a:xfrm>
              <a:off x="2959425" y="1245250"/>
              <a:ext cx="305825" cy="305825"/>
            </a:xfrm>
            <a:custGeom>
              <a:avLst/>
              <a:gdLst/>
              <a:ahLst/>
              <a:cxnLst/>
              <a:rect l="l" t="t" r="r" b="b"/>
              <a:pathLst>
                <a:path w="12233" h="12233" extrusionOk="0">
                  <a:moveTo>
                    <a:pt x="6100" y="1"/>
                  </a:moveTo>
                  <a:cubicBezTo>
                    <a:pt x="2741" y="1"/>
                    <a:pt x="0" y="2741"/>
                    <a:pt x="0" y="6133"/>
                  </a:cubicBezTo>
                  <a:cubicBezTo>
                    <a:pt x="0" y="9493"/>
                    <a:pt x="2741" y="12233"/>
                    <a:pt x="6100" y="12233"/>
                  </a:cubicBezTo>
                  <a:cubicBezTo>
                    <a:pt x="9493" y="12233"/>
                    <a:pt x="12233" y="9493"/>
                    <a:pt x="12233" y="6133"/>
                  </a:cubicBezTo>
                  <a:cubicBezTo>
                    <a:pt x="12233" y="2741"/>
                    <a:pt x="9493" y="1"/>
                    <a:pt x="6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5" name="Google Shape;6115;p122"/>
            <p:cNvSpPr/>
            <p:nvPr/>
          </p:nvSpPr>
          <p:spPr>
            <a:xfrm>
              <a:off x="3111925" y="1245250"/>
              <a:ext cx="153325" cy="153350"/>
            </a:xfrm>
            <a:custGeom>
              <a:avLst/>
              <a:gdLst/>
              <a:ahLst/>
              <a:cxnLst/>
              <a:rect l="l" t="t" r="r" b="b"/>
              <a:pathLst>
                <a:path w="6133" h="6134" extrusionOk="0">
                  <a:moveTo>
                    <a:pt x="3067" y="1"/>
                  </a:moveTo>
                  <a:cubicBezTo>
                    <a:pt x="1370" y="1"/>
                    <a:pt x="0" y="1371"/>
                    <a:pt x="0" y="3067"/>
                  </a:cubicBezTo>
                  <a:cubicBezTo>
                    <a:pt x="0" y="4763"/>
                    <a:pt x="1370" y="6133"/>
                    <a:pt x="3067" y="6133"/>
                  </a:cubicBezTo>
                  <a:cubicBezTo>
                    <a:pt x="4763" y="6133"/>
                    <a:pt x="6133" y="4763"/>
                    <a:pt x="6133" y="3067"/>
                  </a:cubicBezTo>
                  <a:cubicBezTo>
                    <a:pt x="6133" y="1371"/>
                    <a:pt x="4763"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6" name="Google Shape;6116;p122"/>
            <p:cNvSpPr/>
            <p:nvPr/>
          </p:nvSpPr>
          <p:spPr>
            <a:xfrm>
              <a:off x="4335175" y="1245250"/>
              <a:ext cx="305825" cy="305825"/>
            </a:xfrm>
            <a:custGeom>
              <a:avLst/>
              <a:gdLst/>
              <a:ahLst/>
              <a:cxnLst/>
              <a:rect l="l" t="t" r="r" b="b"/>
              <a:pathLst>
                <a:path w="12233" h="12233" extrusionOk="0">
                  <a:moveTo>
                    <a:pt x="6133" y="1"/>
                  </a:moveTo>
                  <a:cubicBezTo>
                    <a:pt x="2740" y="1"/>
                    <a:pt x="0" y="2741"/>
                    <a:pt x="0" y="6133"/>
                  </a:cubicBezTo>
                  <a:cubicBezTo>
                    <a:pt x="0" y="9493"/>
                    <a:pt x="2740" y="12233"/>
                    <a:pt x="6133" y="12233"/>
                  </a:cubicBezTo>
                  <a:cubicBezTo>
                    <a:pt x="9493" y="12233"/>
                    <a:pt x="12233" y="9493"/>
                    <a:pt x="12233" y="6133"/>
                  </a:cubicBezTo>
                  <a:cubicBezTo>
                    <a:pt x="12233" y="2741"/>
                    <a:pt x="9493" y="1"/>
                    <a:pt x="6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7" name="Google Shape;6117;p122"/>
            <p:cNvSpPr/>
            <p:nvPr/>
          </p:nvSpPr>
          <p:spPr>
            <a:xfrm>
              <a:off x="4488475" y="1245250"/>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18" name="Google Shape;6118;p122"/>
          <p:cNvGrpSpPr/>
          <p:nvPr/>
        </p:nvGrpSpPr>
        <p:grpSpPr>
          <a:xfrm>
            <a:off x="7952375" y="2636807"/>
            <a:ext cx="520876" cy="520876"/>
            <a:chOff x="1190625" y="238125"/>
            <a:chExt cx="5219200" cy="5219200"/>
          </a:xfrm>
        </p:grpSpPr>
        <p:sp>
          <p:nvSpPr>
            <p:cNvPr id="6119" name="Google Shape;6119;p122"/>
            <p:cNvSpPr/>
            <p:nvPr/>
          </p:nvSpPr>
          <p:spPr>
            <a:xfrm>
              <a:off x="1190625" y="238125"/>
              <a:ext cx="5219200" cy="4234875"/>
            </a:xfrm>
            <a:custGeom>
              <a:avLst/>
              <a:gdLst/>
              <a:ahLst/>
              <a:cxnLst/>
              <a:rect l="l" t="t" r="r" b="b"/>
              <a:pathLst>
                <a:path w="208768" h="169395" extrusionOk="0">
                  <a:moveTo>
                    <a:pt x="104384" y="0"/>
                  </a:moveTo>
                  <a:cubicBezTo>
                    <a:pt x="46744" y="0"/>
                    <a:pt x="0" y="46744"/>
                    <a:pt x="0" y="104384"/>
                  </a:cubicBezTo>
                  <a:cubicBezTo>
                    <a:pt x="0" y="128979"/>
                    <a:pt x="8514" y="151552"/>
                    <a:pt x="22703" y="169395"/>
                  </a:cubicBezTo>
                  <a:lnTo>
                    <a:pt x="186064" y="169395"/>
                  </a:lnTo>
                  <a:cubicBezTo>
                    <a:pt x="200253" y="151552"/>
                    <a:pt x="208767" y="12897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0" name="Google Shape;6120;p122"/>
            <p:cNvSpPr/>
            <p:nvPr/>
          </p:nvSpPr>
          <p:spPr>
            <a:xfrm>
              <a:off x="1758200" y="2093375"/>
              <a:ext cx="4084025" cy="3342725"/>
            </a:xfrm>
            <a:custGeom>
              <a:avLst/>
              <a:gdLst/>
              <a:ahLst/>
              <a:cxnLst/>
              <a:rect l="l" t="t" r="r" b="b"/>
              <a:pathLst>
                <a:path w="163361" h="133709" extrusionOk="0">
                  <a:moveTo>
                    <a:pt x="35197" y="0"/>
                  </a:moveTo>
                  <a:lnTo>
                    <a:pt x="0" y="95185"/>
                  </a:lnTo>
                  <a:cubicBezTo>
                    <a:pt x="16539" y="115899"/>
                    <a:pt x="40775" y="130219"/>
                    <a:pt x="68404" y="133709"/>
                  </a:cubicBezTo>
                  <a:lnTo>
                    <a:pt x="94957" y="133709"/>
                  </a:lnTo>
                  <a:cubicBezTo>
                    <a:pt x="122586" y="130219"/>
                    <a:pt x="146822" y="115899"/>
                    <a:pt x="163361" y="95185"/>
                  </a:cubicBezTo>
                  <a:lnTo>
                    <a:pt x="1281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1" name="Google Shape;6121;p122"/>
            <p:cNvSpPr/>
            <p:nvPr/>
          </p:nvSpPr>
          <p:spPr>
            <a:xfrm>
              <a:off x="1829150" y="4063600"/>
              <a:ext cx="750275" cy="956600"/>
            </a:xfrm>
            <a:custGeom>
              <a:avLst/>
              <a:gdLst/>
              <a:ahLst/>
              <a:cxnLst/>
              <a:rect l="l" t="t" r="r" b="b"/>
              <a:pathLst>
                <a:path w="30011" h="38264" extrusionOk="0">
                  <a:moveTo>
                    <a:pt x="3230" y="1"/>
                  </a:moveTo>
                  <a:lnTo>
                    <a:pt x="0" y="8743"/>
                  </a:lnTo>
                  <a:cubicBezTo>
                    <a:pt x="7699" y="14582"/>
                    <a:pt x="20975" y="16213"/>
                    <a:pt x="30011" y="38264"/>
                  </a:cubicBezTo>
                  <a:cubicBezTo>
                    <a:pt x="30011" y="7601"/>
                    <a:pt x="19540" y="8156"/>
                    <a:pt x="32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2" name="Google Shape;6122;p122"/>
            <p:cNvSpPr/>
            <p:nvPr/>
          </p:nvSpPr>
          <p:spPr>
            <a:xfrm>
              <a:off x="5021000" y="4063600"/>
              <a:ext cx="750275" cy="956600"/>
            </a:xfrm>
            <a:custGeom>
              <a:avLst/>
              <a:gdLst/>
              <a:ahLst/>
              <a:cxnLst/>
              <a:rect l="l" t="t" r="r" b="b"/>
              <a:pathLst>
                <a:path w="30011" h="38264" extrusionOk="0">
                  <a:moveTo>
                    <a:pt x="26781" y="1"/>
                  </a:moveTo>
                  <a:cubicBezTo>
                    <a:pt x="10471" y="8156"/>
                    <a:pt x="1" y="7601"/>
                    <a:pt x="1" y="38264"/>
                  </a:cubicBezTo>
                  <a:cubicBezTo>
                    <a:pt x="9036" y="16213"/>
                    <a:pt x="22312" y="14582"/>
                    <a:pt x="30011" y="8743"/>
                  </a:cubicBezTo>
                  <a:lnTo>
                    <a:pt x="267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3" name="Google Shape;6123;p122"/>
            <p:cNvSpPr/>
            <p:nvPr/>
          </p:nvSpPr>
          <p:spPr>
            <a:xfrm>
              <a:off x="2676450" y="3275025"/>
              <a:ext cx="2247525" cy="2182300"/>
            </a:xfrm>
            <a:custGeom>
              <a:avLst/>
              <a:gdLst/>
              <a:ahLst/>
              <a:cxnLst/>
              <a:rect l="l" t="t" r="r" b="b"/>
              <a:pathLst>
                <a:path w="89901" h="87292" extrusionOk="0">
                  <a:moveTo>
                    <a:pt x="24563" y="0"/>
                  </a:moveTo>
                  <a:cubicBezTo>
                    <a:pt x="7862" y="12037"/>
                    <a:pt x="0" y="47560"/>
                    <a:pt x="1273" y="51964"/>
                  </a:cubicBezTo>
                  <a:cubicBezTo>
                    <a:pt x="1697" y="53421"/>
                    <a:pt x="3125" y="53907"/>
                    <a:pt x="4840" y="53907"/>
                  </a:cubicBezTo>
                  <a:cubicBezTo>
                    <a:pt x="8271" y="53907"/>
                    <a:pt x="12852" y="51964"/>
                    <a:pt x="12853" y="51964"/>
                  </a:cubicBezTo>
                  <a:lnTo>
                    <a:pt x="12853" y="51964"/>
                  </a:lnTo>
                  <a:cubicBezTo>
                    <a:pt x="12853" y="51964"/>
                    <a:pt x="12461" y="70688"/>
                    <a:pt x="15723" y="73493"/>
                  </a:cubicBezTo>
                  <a:cubicBezTo>
                    <a:pt x="16280" y="73972"/>
                    <a:pt x="16937" y="74170"/>
                    <a:pt x="17644" y="74170"/>
                  </a:cubicBezTo>
                  <a:cubicBezTo>
                    <a:pt x="21083" y="74170"/>
                    <a:pt x="25705" y="69481"/>
                    <a:pt x="25705" y="69481"/>
                  </a:cubicBezTo>
                  <a:cubicBezTo>
                    <a:pt x="25705" y="69481"/>
                    <a:pt x="27727" y="78451"/>
                    <a:pt x="31674" y="86443"/>
                  </a:cubicBezTo>
                  <a:cubicBezTo>
                    <a:pt x="36013" y="86998"/>
                    <a:pt x="40449" y="87291"/>
                    <a:pt x="44951" y="87291"/>
                  </a:cubicBezTo>
                  <a:cubicBezTo>
                    <a:pt x="49452" y="87291"/>
                    <a:pt x="53888" y="86998"/>
                    <a:pt x="58227" y="86443"/>
                  </a:cubicBezTo>
                  <a:cubicBezTo>
                    <a:pt x="62174" y="78451"/>
                    <a:pt x="64196" y="69481"/>
                    <a:pt x="64196" y="69481"/>
                  </a:cubicBezTo>
                  <a:cubicBezTo>
                    <a:pt x="64196" y="69481"/>
                    <a:pt x="68818" y="74170"/>
                    <a:pt x="72257" y="74170"/>
                  </a:cubicBezTo>
                  <a:cubicBezTo>
                    <a:pt x="72964" y="74170"/>
                    <a:pt x="73621" y="73972"/>
                    <a:pt x="74178" y="73493"/>
                  </a:cubicBezTo>
                  <a:cubicBezTo>
                    <a:pt x="77440" y="70688"/>
                    <a:pt x="77049" y="51964"/>
                    <a:pt x="77049" y="51964"/>
                  </a:cubicBezTo>
                  <a:lnTo>
                    <a:pt x="77049" y="51964"/>
                  </a:lnTo>
                  <a:cubicBezTo>
                    <a:pt x="77049" y="51964"/>
                    <a:pt x="81630" y="53907"/>
                    <a:pt x="85061" y="53907"/>
                  </a:cubicBezTo>
                  <a:cubicBezTo>
                    <a:pt x="86776" y="53907"/>
                    <a:pt x="88205" y="53421"/>
                    <a:pt x="88629" y="51964"/>
                  </a:cubicBezTo>
                  <a:cubicBezTo>
                    <a:pt x="89901" y="47560"/>
                    <a:pt x="82039" y="12037"/>
                    <a:pt x="65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4" name="Google Shape;6124;p122"/>
            <p:cNvSpPr/>
            <p:nvPr/>
          </p:nvSpPr>
          <p:spPr>
            <a:xfrm>
              <a:off x="1384700" y="238125"/>
              <a:ext cx="1657925" cy="1478500"/>
            </a:xfrm>
            <a:custGeom>
              <a:avLst/>
              <a:gdLst/>
              <a:ahLst/>
              <a:cxnLst/>
              <a:rect l="l" t="t" r="r" b="b"/>
              <a:pathLst>
                <a:path w="66317" h="59140" extrusionOk="0">
                  <a:moveTo>
                    <a:pt x="15886" y="0"/>
                  </a:moveTo>
                  <a:cubicBezTo>
                    <a:pt x="1" y="0"/>
                    <a:pt x="30370" y="59140"/>
                    <a:pt x="30370" y="59140"/>
                  </a:cubicBezTo>
                  <a:lnTo>
                    <a:pt x="66317" y="21007"/>
                  </a:lnTo>
                  <a:lnTo>
                    <a:pt x="65012" y="18006"/>
                  </a:lnTo>
                  <a:cubicBezTo>
                    <a:pt x="63439" y="18685"/>
                    <a:pt x="61801" y="18987"/>
                    <a:pt x="60112" y="18987"/>
                  </a:cubicBezTo>
                  <a:cubicBezTo>
                    <a:pt x="46707" y="18987"/>
                    <a:pt x="30023" y="0"/>
                    <a:pt x="158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5" name="Google Shape;6125;p122"/>
            <p:cNvSpPr/>
            <p:nvPr/>
          </p:nvSpPr>
          <p:spPr>
            <a:xfrm>
              <a:off x="1751675" y="391650"/>
              <a:ext cx="876675" cy="1174125"/>
            </a:xfrm>
            <a:custGeom>
              <a:avLst/>
              <a:gdLst/>
              <a:ahLst/>
              <a:cxnLst/>
              <a:rect l="l" t="t" r="r" b="b"/>
              <a:pathLst>
                <a:path w="35067" h="46965" extrusionOk="0">
                  <a:moveTo>
                    <a:pt x="3013" y="1"/>
                  </a:moveTo>
                  <a:cubicBezTo>
                    <a:pt x="2889" y="1"/>
                    <a:pt x="2787" y="30"/>
                    <a:pt x="2708" y="89"/>
                  </a:cubicBezTo>
                  <a:cubicBezTo>
                    <a:pt x="0" y="2112"/>
                    <a:pt x="8677" y="31992"/>
                    <a:pt x="21366" y="46964"/>
                  </a:cubicBezTo>
                  <a:lnTo>
                    <a:pt x="35067" y="32448"/>
                  </a:lnTo>
                  <a:cubicBezTo>
                    <a:pt x="35067" y="32448"/>
                    <a:pt x="7141" y="1"/>
                    <a:pt x="30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6" name="Google Shape;6126;p122"/>
            <p:cNvSpPr/>
            <p:nvPr/>
          </p:nvSpPr>
          <p:spPr>
            <a:xfrm>
              <a:off x="4557800" y="238125"/>
              <a:ext cx="1658750" cy="1478500"/>
            </a:xfrm>
            <a:custGeom>
              <a:avLst/>
              <a:gdLst/>
              <a:ahLst/>
              <a:cxnLst/>
              <a:rect l="l" t="t" r="r" b="b"/>
              <a:pathLst>
                <a:path w="66350" h="59140" extrusionOk="0">
                  <a:moveTo>
                    <a:pt x="50431" y="0"/>
                  </a:moveTo>
                  <a:cubicBezTo>
                    <a:pt x="36323" y="0"/>
                    <a:pt x="19616" y="18987"/>
                    <a:pt x="6206" y="18987"/>
                  </a:cubicBezTo>
                  <a:cubicBezTo>
                    <a:pt x="4516" y="18987"/>
                    <a:pt x="2879" y="18685"/>
                    <a:pt x="1305" y="18006"/>
                  </a:cubicBezTo>
                  <a:lnTo>
                    <a:pt x="0" y="21007"/>
                  </a:lnTo>
                  <a:lnTo>
                    <a:pt x="35948" y="59140"/>
                  </a:lnTo>
                  <a:cubicBezTo>
                    <a:pt x="35948" y="59140"/>
                    <a:pt x="66349" y="0"/>
                    <a:pt x="50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7" name="Google Shape;6127;p122"/>
            <p:cNvSpPr/>
            <p:nvPr/>
          </p:nvSpPr>
          <p:spPr>
            <a:xfrm>
              <a:off x="4972875" y="391650"/>
              <a:ext cx="876700" cy="1174125"/>
            </a:xfrm>
            <a:custGeom>
              <a:avLst/>
              <a:gdLst/>
              <a:ahLst/>
              <a:cxnLst/>
              <a:rect l="l" t="t" r="r" b="b"/>
              <a:pathLst>
                <a:path w="35068" h="46965" extrusionOk="0">
                  <a:moveTo>
                    <a:pt x="32023" y="1"/>
                  </a:moveTo>
                  <a:cubicBezTo>
                    <a:pt x="27896" y="1"/>
                    <a:pt x="1" y="32448"/>
                    <a:pt x="1" y="32448"/>
                  </a:cubicBezTo>
                  <a:lnTo>
                    <a:pt x="13669" y="46964"/>
                  </a:lnTo>
                  <a:cubicBezTo>
                    <a:pt x="26358" y="31992"/>
                    <a:pt x="35067" y="2112"/>
                    <a:pt x="32327" y="89"/>
                  </a:cubicBezTo>
                  <a:cubicBezTo>
                    <a:pt x="32248" y="30"/>
                    <a:pt x="32146" y="1"/>
                    <a:pt x="320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8" name="Google Shape;6128;p122"/>
            <p:cNvSpPr/>
            <p:nvPr/>
          </p:nvSpPr>
          <p:spPr>
            <a:xfrm>
              <a:off x="1689700" y="479500"/>
              <a:ext cx="4221025" cy="3187325"/>
            </a:xfrm>
            <a:custGeom>
              <a:avLst/>
              <a:gdLst/>
              <a:ahLst/>
              <a:cxnLst/>
              <a:rect l="l" t="t" r="r" b="b"/>
              <a:pathLst>
                <a:path w="168841" h="127493" extrusionOk="0">
                  <a:moveTo>
                    <a:pt x="84421" y="0"/>
                  </a:moveTo>
                  <a:cubicBezTo>
                    <a:pt x="53040" y="0"/>
                    <a:pt x="29163" y="22802"/>
                    <a:pt x="17126" y="47430"/>
                  </a:cubicBezTo>
                  <a:cubicBezTo>
                    <a:pt x="17126" y="47430"/>
                    <a:pt x="0" y="63316"/>
                    <a:pt x="17126" y="96229"/>
                  </a:cubicBezTo>
                  <a:cubicBezTo>
                    <a:pt x="32735" y="126142"/>
                    <a:pt x="75639" y="127492"/>
                    <a:pt x="83256" y="127492"/>
                  </a:cubicBezTo>
                  <a:cubicBezTo>
                    <a:pt x="84012" y="127492"/>
                    <a:pt x="84421" y="127479"/>
                    <a:pt x="84421" y="127479"/>
                  </a:cubicBezTo>
                  <a:cubicBezTo>
                    <a:pt x="84421" y="127479"/>
                    <a:pt x="84829" y="127492"/>
                    <a:pt x="85585" y="127492"/>
                  </a:cubicBezTo>
                  <a:cubicBezTo>
                    <a:pt x="93207" y="127492"/>
                    <a:pt x="136136" y="126142"/>
                    <a:pt x="151715" y="96229"/>
                  </a:cubicBezTo>
                  <a:cubicBezTo>
                    <a:pt x="168841" y="63316"/>
                    <a:pt x="151715" y="47430"/>
                    <a:pt x="151715" y="47430"/>
                  </a:cubicBezTo>
                  <a:cubicBezTo>
                    <a:pt x="139679" y="22802"/>
                    <a:pt x="115801" y="0"/>
                    <a:pt x="84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9" name="Google Shape;6129;p122"/>
            <p:cNvSpPr/>
            <p:nvPr/>
          </p:nvSpPr>
          <p:spPr>
            <a:xfrm>
              <a:off x="1513550" y="1665225"/>
              <a:ext cx="4573325" cy="2236125"/>
            </a:xfrm>
            <a:custGeom>
              <a:avLst/>
              <a:gdLst/>
              <a:ahLst/>
              <a:cxnLst/>
              <a:rect l="l" t="t" r="r" b="b"/>
              <a:pathLst>
                <a:path w="182933" h="89445" extrusionOk="0">
                  <a:moveTo>
                    <a:pt x="24172" y="1"/>
                  </a:moveTo>
                  <a:cubicBezTo>
                    <a:pt x="24171" y="1"/>
                    <a:pt x="4600" y="11288"/>
                    <a:pt x="1077" y="30044"/>
                  </a:cubicBezTo>
                  <a:lnTo>
                    <a:pt x="1077" y="30044"/>
                  </a:lnTo>
                  <a:lnTo>
                    <a:pt x="9786" y="25836"/>
                  </a:lnTo>
                  <a:lnTo>
                    <a:pt x="9786" y="25836"/>
                  </a:lnTo>
                  <a:cubicBezTo>
                    <a:pt x="9786" y="25836"/>
                    <a:pt x="1" y="44723"/>
                    <a:pt x="15495" y="68502"/>
                  </a:cubicBezTo>
                  <a:lnTo>
                    <a:pt x="19311" y="61033"/>
                  </a:lnTo>
                  <a:cubicBezTo>
                    <a:pt x="19311" y="61033"/>
                    <a:pt x="20812" y="77049"/>
                    <a:pt x="33632" y="89444"/>
                  </a:cubicBezTo>
                  <a:cubicBezTo>
                    <a:pt x="33632" y="89444"/>
                    <a:pt x="39601" y="84095"/>
                    <a:pt x="53921" y="80670"/>
                  </a:cubicBezTo>
                  <a:cubicBezTo>
                    <a:pt x="64849" y="84682"/>
                    <a:pt x="77571" y="86835"/>
                    <a:pt x="91467" y="86835"/>
                  </a:cubicBezTo>
                  <a:cubicBezTo>
                    <a:pt x="105363" y="86835"/>
                    <a:pt x="118084" y="84682"/>
                    <a:pt x="129012" y="80670"/>
                  </a:cubicBezTo>
                  <a:cubicBezTo>
                    <a:pt x="143332" y="84095"/>
                    <a:pt x="149302" y="89444"/>
                    <a:pt x="149302" y="89444"/>
                  </a:cubicBezTo>
                  <a:cubicBezTo>
                    <a:pt x="162121" y="77049"/>
                    <a:pt x="163654" y="61033"/>
                    <a:pt x="163654" y="61033"/>
                  </a:cubicBezTo>
                  <a:lnTo>
                    <a:pt x="167438" y="68502"/>
                  </a:lnTo>
                  <a:cubicBezTo>
                    <a:pt x="182932" y="44723"/>
                    <a:pt x="173147" y="25836"/>
                    <a:pt x="173147" y="25836"/>
                  </a:cubicBezTo>
                  <a:lnTo>
                    <a:pt x="173147" y="25836"/>
                  </a:lnTo>
                  <a:lnTo>
                    <a:pt x="181856" y="30044"/>
                  </a:lnTo>
                  <a:lnTo>
                    <a:pt x="181856" y="30044"/>
                  </a:lnTo>
                  <a:cubicBezTo>
                    <a:pt x="178301" y="11288"/>
                    <a:pt x="158762" y="1"/>
                    <a:pt x="158761" y="1"/>
                  </a:cubicBezTo>
                  <a:lnTo>
                    <a:pt x="158761" y="1"/>
                  </a:lnTo>
                  <a:cubicBezTo>
                    <a:pt x="158762" y="1"/>
                    <a:pt x="164568" y="10048"/>
                    <a:pt x="158403" y="25836"/>
                  </a:cubicBezTo>
                  <a:lnTo>
                    <a:pt x="150541" y="13603"/>
                  </a:lnTo>
                  <a:lnTo>
                    <a:pt x="150541" y="13603"/>
                  </a:lnTo>
                  <a:cubicBezTo>
                    <a:pt x="150541" y="13605"/>
                    <a:pt x="156836" y="75451"/>
                    <a:pt x="91467" y="75451"/>
                  </a:cubicBezTo>
                  <a:cubicBezTo>
                    <a:pt x="26097" y="75451"/>
                    <a:pt x="32392" y="13604"/>
                    <a:pt x="32392" y="13603"/>
                  </a:cubicBezTo>
                  <a:lnTo>
                    <a:pt x="32392" y="13603"/>
                  </a:lnTo>
                  <a:lnTo>
                    <a:pt x="24531" y="25836"/>
                  </a:lnTo>
                  <a:cubicBezTo>
                    <a:pt x="18366" y="10048"/>
                    <a:pt x="24172" y="1"/>
                    <a:pt x="241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0" name="Google Shape;6130;p122"/>
            <p:cNvSpPr/>
            <p:nvPr/>
          </p:nvSpPr>
          <p:spPr>
            <a:xfrm>
              <a:off x="3346775" y="2157800"/>
              <a:ext cx="875875" cy="689925"/>
            </a:xfrm>
            <a:custGeom>
              <a:avLst/>
              <a:gdLst/>
              <a:ahLst/>
              <a:cxnLst/>
              <a:rect l="l" t="t" r="r" b="b"/>
              <a:pathLst>
                <a:path w="35035" h="27597" extrusionOk="0">
                  <a:moveTo>
                    <a:pt x="17518" y="0"/>
                  </a:moveTo>
                  <a:cubicBezTo>
                    <a:pt x="10178" y="0"/>
                    <a:pt x="1" y="27597"/>
                    <a:pt x="1" y="27597"/>
                  </a:cubicBezTo>
                  <a:lnTo>
                    <a:pt x="35035" y="27597"/>
                  </a:lnTo>
                  <a:cubicBezTo>
                    <a:pt x="35035" y="27597"/>
                    <a:pt x="24825" y="0"/>
                    <a:pt x="17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1" name="Google Shape;6131;p122"/>
            <p:cNvSpPr/>
            <p:nvPr/>
          </p:nvSpPr>
          <p:spPr>
            <a:xfrm>
              <a:off x="2857500" y="2005300"/>
              <a:ext cx="305825" cy="305825"/>
            </a:xfrm>
            <a:custGeom>
              <a:avLst/>
              <a:gdLst/>
              <a:ahLst/>
              <a:cxnLst/>
              <a:rect l="l" t="t" r="r" b="b"/>
              <a:pathLst>
                <a:path w="12233" h="12233" extrusionOk="0">
                  <a:moveTo>
                    <a:pt x="6100" y="0"/>
                  </a:moveTo>
                  <a:cubicBezTo>
                    <a:pt x="2740" y="0"/>
                    <a:pt x="0" y="2740"/>
                    <a:pt x="0" y="6100"/>
                  </a:cubicBezTo>
                  <a:cubicBezTo>
                    <a:pt x="0" y="9493"/>
                    <a:pt x="2740" y="12233"/>
                    <a:pt x="6100" y="12233"/>
                  </a:cubicBezTo>
                  <a:cubicBezTo>
                    <a:pt x="9492" y="12233"/>
                    <a:pt x="12232" y="9493"/>
                    <a:pt x="12232" y="6100"/>
                  </a:cubicBezTo>
                  <a:cubicBezTo>
                    <a:pt x="12232" y="2740"/>
                    <a:pt x="9492" y="0"/>
                    <a:pt x="6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2" name="Google Shape;6132;p122"/>
            <p:cNvSpPr/>
            <p:nvPr/>
          </p:nvSpPr>
          <p:spPr>
            <a:xfrm>
              <a:off x="3009975" y="2005300"/>
              <a:ext cx="153350" cy="152525"/>
            </a:xfrm>
            <a:custGeom>
              <a:avLst/>
              <a:gdLst/>
              <a:ahLst/>
              <a:cxnLst/>
              <a:rect l="l" t="t" r="r" b="b"/>
              <a:pathLst>
                <a:path w="6134" h="6101" extrusionOk="0">
                  <a:moveTo>
                    <a:pt x="3067" y="0"/>
                  </a:moveTo>
                  <a:cubicBezTo>
                    <a:pt x="1371" y="0"/>
                    <a:pt x="1" y="1370"/>
                    <a:pt x="1" y="3034"/>
                  </a:cubicBezTo>
                  <a:cubicBezTo>
                    <a:pt x="1" y="4730"/>
                    <a:pt x="1371" y="6100"/>
                    <a:pt x="3067" y="6100"/>
                  </a:cubicBezTo>
                  <a:cubicBezTo>
                    <a:pt x="4763" y="6100"/>
                    <a:pt x="6133" y="4730"/>
                    <a:pt x="6133" y="3034"/>
                  </a:cubicBezTo>
                  <a:cubicBezTo>
                    <a:pt x="6133" y="1370"/>
                    <a:pt x="4763"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3" name="Google Shape;6133;p122"/>
            <p:cNvSpPr/>
            <p:nvPr/>
          </p:nvSpPr>
          <p:spPr>
            <a:xfrm>
              <a:off x="4437100" y="2005300"/>
              <a:ext cx="305850" cy="305825"/>
            </a:xfrm>
            <a:custGeom>
              <a:avLst/>
              <a:gdLst/>
              <a:ahLst/>
              <a:cxnLst/>
              <a:rect l="l" t="t" r="r" b="b"/>
              <a:pathLst>
                <a:path w="12234" h="12233" extrusionOk="0">
                  <a:moveTo>
                    <a:pt x="6133" y="0"/>
                  </a:moveTo>
                  <a:cubicBezTo>
                    <a:pt x="2741" y="0"/>
                    <a:pt x="1" y="2740"/>
                    <a:pt x="1" y="6100"/>
                  </a:cubicBezTo>
                  <a:cubicBezTo>
                    <a:pt x="1" y="9493"/>
                    <a:pt x="2741" y="12233"/>
                    <a:pt x="6133" y="12233"/>
                  </a:cubicBezTo>
                  <a:cubicBezTo>
                    <a:pt x="9493" y="12233"/>
                    <a:pt x="12233" y="9493"/>
                    <a:pt x="12233" y="6100"/>
                  </a:cubicBezTo>
                  <a:cubicBezTo>
                    <a:pt x="12233" y="2740"/>
                    <a:pt x="9493"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4" name="Google Shape;6134;p122"/>
            <p:cNvSpPr/>
            <p:nvPr/>
          </p:nvSpPr>
          <p:spPr>
            <a:xfrm>
              <a:off x="4590425" y="2005300"/>
              <a:ext cx="152525" cy="152525"/>
            </a:xfrm>
            <a:custGeom>
              <a:avLst/>
              <a:gdLst/>
              <a:ahLst/>
              <a:cxnLst/>
              <a:rect l="l" t="t" r="r" b="b"/>
              <a:pathLst>
                <a:path w="6101" h="6101" extrusionOk="0">
                  <a:moveTo>
                    <a:pt x="3066" y="0"/>
                  </a:moveTo>
                  <a:cubicBezTo>
                    <a:pt x="1370" y="0"/>
                    <a:pt x="0" y="1370"/>
                    <a:pt x="0" y="3034"/>
                  </a:cubicBezTo>
                  <a:cubicBezTo>
                    <a:pt x="0" y="4730"/>
                    <a:pt x="1370" y="6100"/>
                    <a:pt x="3066" y="6100"/>
                  </a:cubicBezTo>
                  <a:cubicBezTo>
                    <a:pt x="4730" y="6100"/>
                    <a:pt x="6100" y="4730"/>
                    <a:pt x="6100" y="3034"/>
                  </a:cubicBezTo>
                  <a:cubicBezTo>
                    <a:pt x="6100" y="1370"/>
                    <a:pt x="4730" y="0"/>
                    <a:pt x="3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5" name="Google Shape;6135;p122"/>
            <p:cNvSpPr/>
            <p:nvPr/>
          </p:nvSpPr>
          <p:spPr>
            <a:xfrm>
              <a:off x="3288075" y="3201625"/>
              <a:ext cx="1024275" cy="1023475"/>
            </a:xfrm>
            <a:custGeom>
              <a:avLst/>
              <a:gdLst/>
              <a:ahLst/>
              <a:cxnLst/>
              <a:rect l="l" t="t" r="r" b="b"/>
              <a:pathLst>
                <a:path w="40971" h="40939" extrusionOk="0">
                  <a:moveTo>
                    <a:pt x="20486" y="1"/>
                  </a:moveTo>
                  <a:cubicBezTo>
                    <a:pt x="9166" y="1"/>
                    <a:pt x="0" y="9167"/>
                    <a:pt x="0" y="20453"/>
                  </a:cubicBezTo>
                  <a:cubicBezTo>
                    <a:pt x="0" y="31772"/>
                    <a:pt x="9166" y="40939"/>
                    <a:pt x="20486" y="40939"/>
                  </a:cubicBezTo>
                  <a:cubicBezTo>
                    <a:pt x="31805" y="40939"/>
                    <a:pt x="40971" y="31772"/>
                    <a:pt x="40971" y="20453"/>
                  </a:cubicBezTo>
                  <a:cubicBezTo>
                    <a:pt x="40971" y="9167"/>
                    <a:pt x="31805" y="1"/>
                    <a:pt x="20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6" name="Google Shape;6136;p122"/>
            <p:cNvSpPr/>
            <p:nvPr/>
          </p:nvSpPr>
          <p:spPr>
            <a:xfrm>
              <a:off x="2869725" y="2854700"/>
              <a:ext cx="1860975" cy="1046650"/>
            </a:xfrm>
            <a:custGeom>
              <a:avLst/>
              <a:gdLst/>
              <a:ahLst/>
              <a:cxnLst/>
              <a:rect l="l" t="t" r="r" b="b"/>
              <a:pathLst>
                <a:path w="74439" h="41866" extrusionOk="0">
                  <a:moveTo>
                    <a:pt x="21855" y="0"/>
                  </a:moveTo>
                  <a:cubicBezTo>
                    <a:pt x="21606" y="0"/>
                    <a:pt x="21356" y="5"/>
                    <a:pt x="21105" y="14"/>
                  </a:cubicBezTo>
                  <a:cubicBezTo>
                    <a:pt x="10439" y="308"/>
                    <a:pt x="1566" y="8789"/>
                    <a:pt x="848" y="19423"/>
                  </a:cubicBezTo>
                  <a:cubicBezTo>
                    <a:pt x="0" y="31655"/>
                    <a:pt x="9688" y="41865"/>
                    <a:pt x="21725" y="41865"/>
                  </a:cubicBezTo>
                  <a:cubicBezTo>
                    <a:pt x="24172" y="41865"/>
                    <a:pt x="26488" y="41441"/>
                    <a:pt x="28673" y="40691"/>
                  </a:cubicBezTo>
                  <a:cubicBezTo>
                    <a:pt x="31430" y="39713"/>
                    <a:pt x="34325" y="39223"/>
                    <a:pt x="37220" y="39223"/>
                  </a:cubicBezTo>
                  <a:cubicBezTo>
                    <a:pt x="40115" y="39223"/>
                    <a:pt x="43010" y="39713"/>
                    <a:pt x="45766" y="40691"/>
                  </a:cubicBezTo>
                  <a:cubicBezTo>
                    <a:pt x="47952" y="41441"/>
                    <a:pt x="50268" y="41865"/>
                    <a:pt x="52714" y="41865"/>
                  </a:cubicBezTo>
                  <a:cubicBezTo>
                    <a:pt x="64751" y="41865"/>
                    <a:pt x="74439" y="31655"/>
                    <a:pt x="73591" y="19423"/>
                  </a:cubicBezTo>
                  <a:cubicBezTo>
                    <a:pt x="72873" y="8789"/>
                    <a:pt x="64000" y="308"/>
                    <a:pt x="53334" y="14"/>
                  </a:cubicBezTo>
                  <a:cubicBezTo>
                    <a:pt x="53083" y="5"/>
                    <a:pt x="52833" y="0"/>
                    <a:pt x="52584" y="0"/>
                  </a:cubicBezTo>
                  <a:cubicBezTo>
                    <a:pt x="50211" y="0"/>
                    <a:pt x="47924" y="418"/>
                    <a:pt x="45799" y="1156"/>
                  </a:cubicBezTo>
                  <a:cubicBezTo>
                    <a:pt x="43026" y="2134"/>
                    <a:pt x="40123" y="2624"/>
                    <a:pt x="37220" y="2624"/>
                  </a:cubicBezTo>
                  <a:cubicBezTo>
                    <a:pt x="34316" y="2624"/>
                    <a:pt x="31413" y="2134"/>
                    <a:pt x="28641" y="1156"/>
                  </a:cubicBezTo>
                  <a:cubicBezTo>
                    <a:pt x="26515" y="418"/>
                    <a:pt x="24229" y="0"/>
                    <a:pt x="218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7" name="Google Shape;6137;p122"/>
            <p:cNvSpPr/>
            <p:nvPr/>
          </p:nvSpPr>
          <p:spPr>
            <a:xfrm>
              <a:off x="3723550" y="3191025"/>
              <a:ext cx="153325" cy="649150"/>
            </a:xfrm>
            <a:custGeom>
              <a:avLst/>
              <a:gdLst/>
              <a:ahLst/>
              <a:cxnLst/>
              <a:rect l="l" t="t" r="r" b="b"/>
              <a:pathLst>
                <a:path w="6133" h="25966" extrusionOk="0">
                  <a:moveTo>
                    <a:pt x="3067" y="1"/>
                  </a:moveTo>
                  <a:cubicBezTo>
                    <a:pt x="1370" y="1"/>
                    <a:pt x="0" y="1371"/>
                    <a:pt x="0" y="3067"/>
                  </a:cubicBezTo>
                  <a:lnTo>
                    <a:pt x="0" y="25966"/>
                  </a:lnTo>
                  <a:cubicBezTo>
                    <a:pt x="1028" y="25835"/>
                    <a:pt x="2047" y="25770"/>
                    <a:pt x="3067" y="25770"/>
                  </a:cubicBezTo>
                  <a:cubicBezTo>
                    <a:pt x="4086" y="25770"/>
                    <a:pt x="5105" y="25835"/>
                    <a:pt x="6133" y="25966"/>
                  </a:cubicBezTo>
                  <a:lnTo>
                    <a:pt x="6133" y="3067"/>
                  </a:lnTo>
                  <a:cubicBezTo>
                    <a:pt x="6133" y="1371"/>
                    <a:pt x="4763"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8" name="Google Shape;6138;p122"/>
            <p:cNvSpPr/>
            <p:nvPr/>
          </p:nvSpPr>
          <p:spPr>
            <a:xfrm>
              <a:off x="3045875" y="2659700"/>
              <a:ext cx="1508675" cy="680575"/>
            </a:xfrm>
            <a:custGeom>
              <a:avLst/>
              <a:gdLst/>
              <a:ahLst/>
              <a:cxnLst/>
              <a:rect l="l" t="t" r="r" b="b"/>
              <a:pathLst>
                <a:path w="60347" h="27223" extrusionOk="0">
                  <a:moveTo>
                    <a:pt x="18236" y="1"/>
                  </a:moveTo>
                  <a:cubicBezTo>
                    <a:pt x="17284" y="1"/>
                    <a:pt x="16261" y="248"/>
                    <a:pt x="15103" y="866"/>
                  </a:cubicBezTo>
                  <a:cubicBezTo>
                    <a:pt x="0" y="8891"/>
                    <a:pt x="15103" y="27223"/>
                    <a:pt x="30174" y="27223"/>
                  </a:cubicBezTo>
                  <a:cubicBezTo>
                    <a:pt x="45277" y="27223"/>
                    <a:pt x="60347" y="8891"/>
                    <a:pt x="45277" y="866"/>
                  </a:cubicBezTo>
                  <a:cubicBezTo>
                    <a:pt x="44112" y="248"/>
                    <a:pt x="43085" y="1"/>
                    <a:pt x="42131" y="1"/>
                  </a:cubicBezTo>
                  <a:cubicBezTo>
                    <a:pt x="38356" y="1"/>
                    <a:pt x="35720" y="3867"/>
                    <a:pt x="30174" y="3867"/>
                  </a:cubicBezTo>
                  <a:cubicBezTo>
                    <a:pt x="24653" y="3867"/>
                    <a:pt x="22001" y="1"/>
                    <a:pt x="18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9" name="Google Shape;6139;p122"/>
            <p:cNvSpPr/>
            <p:nvPr/>
          </p:nvSpPr>
          <p:spPr>
            <a:xfrm>
              <a:off x="3045875" y="2659550"/>
              <a:ext cx="907675" cy="680725"/>
            </a:xfrm>
            <a:custGeom>
              <a:avLst/>
              <a:gdLst/>
              <a:ahLst/>
              <a:cxnLst/>
              <a:rect l="l" t="t" r="r" b="b"/>
              <a:pathLst>
                <a:path w="36307" h="27229" extrusionOk="0">
                  <a:moveTo>
                    <a:pt x="18243" y="0"/>
                  </a:moveTo>
                  <a:cubicBezTo>
                    <a:pt x="17290" y="0"/>
                    <a:pt x="16264" y="248"/>
                    <a:pt x="15103" y="872"/>
                  </a:cubicBezTo>
                  <a:cubicBezTo>
                    <a:pt x="0" y="8897"/>
                    <a:pt x="15103" y="27229"/>
                    <a:pt x="30174" y="27229"/>
                  </a:cubicBezTo>
                  <a:cubicBezTo>
                    <a:pt x="32229" y="27229"/>
                    <a:pt x="34316" y="26903"/>
                    <a:pt x="36306" y="26283"/>
                  </a:cubicBezTo>
                  <a:cubicBezTo>
                    <a:pt x="24693" y="22695"/>
                    <a:pt x="15723" y="9908"/>
                    <a:pt x="24759" y="2536"/>
                  </a:cubicBezTo>
                  <a:cubicBezTo>
                    <a:pt x="22410" y="1430"/>
                    <a:pt x="20533" y="0"/>
                    <a:pt x="18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0" name="Google Shape;6140;p122"/>
            <p:cNvSpPr/>
            <p:nvPr/>
          </p:nvSpPr>
          <p:spPr>
            <a:xfrm>
              <a:off x="2236900" y="3301700"/>
              <a:ext cx="884825" cy="325650"/>
            </a:xfrm>
            <a:custGeom>
              <a:avLst/>
              <a:gdLst/>
              <a:ahLst/>
              <a:cxnLst/>
              <a:rect l="l" t="t" r="r" b="b"/>
              <a:pathLst>
                <a:path w="35393" h="13026" extrusionOk="0">
                  <a:moveTo>
                    <a:pt x="32245" y="0"/>
                  </a:moveTo>
                  <a:cubicBezTo>
                    <a:pt x="32164" y="0"/>
                    <a:pt x="32082" y="4"/>
                    <a:pt x="32000" y="10"/>
                  </a:cubicBezTo>
                  <a:cubicBezTo>
                    <a:pt x="31381" y="42"/>
                    <a:pt x="16473" y="1217"/>
                    <a:pt x="2284" y="7154"/>
                  </a:cubicBezTo>
                  <a:cubicBezTo>
                    <a:pt x="718" y="7806"/>
                    <a:pt x="0" y="9600"/>
                    <a:pt x="653" y="11166"/>
                  </a:cubicBezTo>
                  <a:cubicBezTo>
                    <a:pt x="1142" y="12340"/>
                    <a:pt x="2284" y="13025"/>
                    <a:pt x="3458" y="13025"/>
                  </a:cubicBezTo>
                  <a:cubicBezTo>
                    <a:pt x="3849" y="13025"/>
                    <a:pt x="4273" y="12960"/>
                    <a:pt x="4665" y="12797"/>
                  </a:cubicBezTo>
                  <a:cubicBezTo>
                    <a:pt x="17876" y="7251"/>
                    <a:pt x="32261" y="6110"/>
                    <a:pt x="32457" y="6110"/>
                  </a:cubicBezTo>
                  <a:cubicBezTo>
                    <a:pt x="34121" y="5979"/>
                    <a:pt x="35393" y="4511"/>
                    <a:pt x="35262" y="2815"/>
                  </a:cubicBezTo>
                  <a:cubicBezTo>
                    <a:pt x="35138" y="1201"/>
                    <a:pt x="33832" y="0"/>
                    <a:pt x="32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1" name="Google Shape;6141;p122"/>
            <p:cNvSpPr/>
            <p:nvPr/>
          </p:nvSpPr>
          <p:spPr>
            <a:xfrm>
              <a:off x="4478700" y="3301700"/>
              <a:ext cx="884825" cy="325650"/>
            </a:xfrm>
            <a:custGeom>
              <a:avLst/>
              <a:gdLst/>
              <a:ahLst/>
              <a:cxnLst/>
              <a:rect l="l" t="t" r="r" b="b"/>
              <a:pathLst>
                <a:path w="35393" h="13026" extrusionOk="0">
                  <a:moveTo>
                    <a:pt x="3153" y="0"/>
                  </a:moveTo>
                  <a:cubicBezTo>
                    <a:pt x="1590" y="0"/>
                    <a:pt x="255" y="1201"/>
                    <a:pt x="131" y="2815"/>
                  </a:cubicBezTo>
                  <a:cubicBezTo>
                    <a:pt x="0" y="4511"/>
                    <a:pt x="1272" y="5979"/>
                    <a:pt x="2936" y="6110"/>
                  </a:cubicBezTo>
                  <a:cubicBezTo>
                    <a:pt x="3099" y="6110"/>
                    <a:pt x="17452" y="7219"/>
                    <a:pt x="30728" y="12797"/>
                  </a:cubicBezTo>
                  <a:cubicBezTo>
                    <a:pt x="31120" y="12960"/>
                    <a:pt x="31544" y="13025"/>
                    <a:pt x="31935" y="13025"/>
                  </a:cubicBezTo>
                  <a:cubicBezTo>
                    <a:pt x="33109" y="13025"/>
                    <a:pt x="34251" y="12340"/>
                    <a:pt x="34740" y="11166"/>
                  </a:cubicBezTo>
                  <a:cubicBezTo>
                    <a:pt x="35393" y="9600"/>
                    <a:pt x="34675" y="7806"/>
                    <a:pt x="33109" y="7154"/>
                  </a:cubicBezTo>
                  <a:cubicBezTo>
                    <a:pt x="18920" y="1217"/>
                    <a:pt x="4013" y="42"/>
                    <a:pt x="3393" y="10"/>
                  </a:cubicBezTo>
                  <a:cubicBezTo>
                    <a:pt x="3312" y="4"/>
                    <a:pt x="3232" y="0"/>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2" name="Google Shape;6142;p122"/>
            <p:cNvSpPr/>
            <p:nvPr/>
          </p:nvSpPr>
          <p:spPr>
            <a:xfrm>
              <a:off x="2365750" y="3546150"/>
              <a:ext cx="817950" cy="648775"/>
            </a:xfrm>
            <a:custGeom>
              <a:avLst/>
              <a:gdLst/>
              <a:ahLst/>
              <a:cxnLst/>
              <a:rect l="l" t="t" r="r" b="b"/>
              <a:pathLst>
                <a:path w="32718" h="25951" extrusionOk="0">
                  <a:moveTo>
                    <a:pt x="29260" y="1"/>
                  </a:moveTo>
                  <a:cubicBezTo>
                    <a:pt x="28891" y="1"/>
                    <a:pt x="28516" y="69"/>
                    <a:pt x="28151" y="214"/>
                  </a:cubicBezTo>
                  <a:cubicBezTo>
                    <a:pt x="27564" y="409"/>
                    <a:pt x="13962" y="5824"/>
                    <a:pt x="1077" y="20927"/>
                  </a:cubicBezTo>
                  <a:cubicBezTo>
                    <a:pt x="0" y="22199"/>
                    <a:pt x="163" y="24124"/>
                    <a:pt x="1436" y="25233"/>
                  </a:cubicBezTo>
                  <a:cubicBezTo>
                    <a:pt x="2023" y="25722"/>
                    <a:pt x="2708" y="25951"/>
                    <a:pt x="3425" y="25951"/>
                  </a:cubicBezTo>
                  <a:cubicBezTo>
                    <a:pt x="4273" y="25951"/>
                    <a:pt x="5154" y="25592"/>
                    <a:pt x="5741" y="24874"/>
                  </a:cubicBezTo>
                  <a:cubicBezTo>
                    <a:pt x="17517" y="11076"/>
                    <a:pt x="30141" y="5987"/>
                    <a:pt x="30369" y="5889"/>
                  </a:cubicBezTo>
                  <a:cubicBezTo>
                    <a:pt x="31935" y="5302"/>
                    <a:pt x="32718" y="3508"/>
                    <a:pt x="32098" y="1942"/>
                  </a:cubicBezTo>
                  <a:cubicBezTo>
                    <a:pt x="31623" y="741"/>
                    <a:pt x="30476" y="1"/>
                    <a:pt x="29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3" name="Google Shape;6143;p122"/>
            <p:cNvSpPr/>
            <p:nvPr/>
          </p:nvSpPr>
          <p:spPr>
            <a:xfrm>
              <a:off x="4416725" y="3546150"/>
              <a:ext cx="817950" cy="648775"/>
            </a:xfrm>
            <a:custGeom>
              <a:avLst/>
              <a:gdLst/>
              <a:ahLst/>
              <a:cxnLst/>
              <a:rect l="l" t="t" r="r" b="b"/>
              <a:pathLst>
                <a:path w="32718" h="25951" extrusionOk="0">
                  <a:moveTo>
                    <a:pt x="3458" y="1"/>
                  </a:moveTo>
                  <a:cubicBezTo>
                    <a:pt x="2243" y="1"/>
                    <a:pt x="1095" y="741"/>
                    <a:pt x="620" y="1942"/>
                  </a:cubicBezTo>
                  <a:cubicBezTo>
                    <a:pt x="0" y="3508"/>
                    <a:pt x="783" y="5270"/>
                    <a:pt x="2349" y="5889"/>
                  </a:cubicBezTo>
                  <a:cubicBezTo>
                    <a:pt x="2479" y="5955"/>
                    <a:pt x="15168" y="11043"/>
                    <a:pt x="26977" y="24874"/>
                  </a:cubicBezTo>
                  <a:cubicBezTo>
                    <a:pt x="27564" y="25592"/>
                    <a:pt x="28445" y="25951"/>
                    <a:pt x="29293" y="25951"/>
                  </a:cubicBezTo>
                  <a:cubicBezTo>
                    <a:pt x="30010" y="25951"/>
                    <a:pt x="30695" y="25722"/>
                    <a:pt x="31283" y="25233"/>
                  </a:cubicBezTo>
                  <a:cubicBezTo>
                    <a:pt x="32555" y="24124"/>
                    <a:pt x="32718" y="22199"/>
                    <a:pt x="31641" y="20927"/>
                  </a:cubicBezTo>
                  <a:cubicBezTo>
                    <a:pt x="18757" y="5824"/>
                    <a:pt x="5154" y="409"/>
                    <a:pt x="4567" y="214"/>
                  </a:cubicBezTo>
                  <a:cubicBezTo>
                    <a:pt x="4202" y="69"/>
                    <a:pt x="3827" y="1"/>
                    <a:pt x="3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4" name="Google Shape;6144;p122"/>
            <p:cNvSpPr/>
            <p:nvPr/>
          </p:nvSpPr>
          <p:spPr>
            <a:xfrm>
              <a:off x="2774300" y="1410800"/>
              <a:ext cx="618175" cy="747025"/>
            </a:xfrm>
            <a:custGeom>
              <a:avLst/>
              <a:gdLst/>
              <a:ahLst/>
              <a:cxnLst/>
              <a:rect l="l" t="t" r="r" b="b"/>
              <a:pathLst>
                <a:path w="24727" h="29881" extrusionOk="0">
                  <a:moveTo>
                    <a:pt x="1" y="0"/>
                  </a:moveTo>
                  <a:cubicBezTo>
                    <a:pt x="1" y="15886"/>
                    <a:pt x="15560" y="7536"/>
                    <a:pt x="24727" y="29880"/>
                  </a:cubicBezTo>
                  <a:cubicBezTo>
                    <a:pt x="24727" y="5154"/>
                    <a:pt x="14745" y="1017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5" name="Google Shape;6145;p122"/>
            <p:cNvSpPr/>
            <p:nvPr/>
          </p:nvSpPr>
          <p:spPr>
            <a:xfrm>
              <a:off x="2774300" y="1410800"/>
              <a:ext cx="171275" cy="230000"/>
            </a:xfrm>
            <a:custGeom>
              <a:avLst/>
              <a:gdLst/>
              <a:ahLst/>
              <a:cxnLst/>
              <a:rect l="l" t="t" r="r" b="b"/>
              <a:pathLst>
                <a:path w="6851" h="9200" extrusionOk="0">
                  <a:moveTo>
                    <a:pt x="1" y="0"/>
                  </a:moveTo>
                  <a:cubicBezTo>
                    <a:pt x="1" y="4730"/>
                    <a:pt x="1371" y="7307"/>
                    <a:pt x="3556" y="9199"/>
                  </a:cubicBezTo>
                  <a:cubicBezTo>
                    <a:pt x="4633" y="7372"/>
                    <a:pt x="5709" y="5644"/>
                    <a:pt x="6851" y="3980"/>
                  </a:cubicBezTo>
                  <a:cubicBezTo>
                    <a:pt x="4698" y="2904"/>
                    <a:pt x="2415" y="166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6" name="Google Shape;6146;p122"/>
            <p:cNvSpPr/>
            <p:nvPr/>
          </p:nvSpPr>
          <p:spPr>
            <a:xfrm>
              <a:off x="4207950" y="1410800"/>
              <a:ext cx="618175" cy="747025"/>
            </a:xfrm>
            <a:custGeom>
              <a:avLst/>
              <a:gdLst/>
              <a:ahLst/>
              <a:cxnLst/>
              <a:rect l="l" t="t" r="r" b="b"/>
              <a:pathLst>
                <a:path w="24727" h="29881" extrusionOk="0">
                  <a:moveTo>
                    <a:pt x="24726" y="0"/>
                  </a:moveTo>
                  <a:lnTo>
                    <a:pt x="24726" y="0"/>
                  </a:lnTo>
                  <a:cubicBezTo>
                    <a:pt x="9982" y="10178"/>
                    <a:pt x="1" y="5154"/>
                    <a:pt x="1" y="29880"/>
                  </a:cubicBezTo>
                  <a:cubicBezTo>
                    <a:pt x="9167" y="7536"/>
                    <a:pt x="24726" y="15886"/>
                    <a:pt x="24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7" name="Google Shape;6147;p122"/>
            <p:cNvSpPr/>
            <p:nvPr/>
          </p:nvSpPr>
          <p:spPr>
            <a:xfrm>
              <a:off x="4433850" y="2060750"/>
              <a:ext cx="618175" cy="747825"/>
            </a:xfrm>
            <a:custGeom>
              <a:avLst/>
              <a:gdLst/>
              <a:ahLst/>
              <a:cxnLst/>
              <a:rect l="l" t="t" r="r" b="b"/>
              <a:pathLst>
                <a:path w="24727" h="29913" extrusionOk="0">
                  <a:moveTo>
                    <a:pt x="24726" y="0"/>
                  </a:moveTo>
                  <a:cubicBezTo>
                    <a:pt x="15560" y="22378"/>
                    <a:pt x="0" y="14027"/>
                    <a:pt x="0" y="29913"/>
                  </a:cubicBezTo>
                  <a:cubicBezTo>
                    <a:pt x="14744" y="19735"/>
                    <a:pt x="24726" y="24759"/>
                    <a:pt x="24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8" name="Google Shape;6148;p122"/>
            <p:cNvSpPr/>
            <p:nvPr/>
          </p:nvSpPr>
          <p:spPr>
            <a:xfrm>
              <a:off x="2548425" y="2060750"/>
              <a:ext cx="618150" cy="747825"/>
            </a:xfrm>
            <a:custGeom>
              <a:avLst/>
              <a:gdLst/>
              <a:ahLst/>
              <a:cxnLst/>
              <a:rect l="l" t="t" r="r" b="b"/>
              <a:pathLst>
                <a:path w="24726" h="29913" extrusionOk="0">
                  <a:moveTo>
                    <a:pt x="0" y="0"/>
                  </a:moveTo>
                  <a:cubicBezTo>
                    <a:pt x="0" y="24759"/>
                    <a:pt x="9982" y="19735"/>
                    <a:pt x="24726" y="29913"/>
                  </a:cubicBezTo>
                  <a:cubicBezTo>
                    <a:pt x="24726" y="14027"/>
                    <a:pt x="9166" y="2237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9" name="Google Shape;6149;p122"/>
            <p:cNvSpPr/>
            <p:nvPr/>
          </p:nvSpPr>
          <p:spPr>
            <a:xfrm>
              <a:off x="2548425" y="2060750"/>
              <a:ext cx="162300" cy="504825"/>
            </a:xfrm>
            <a:custGeom>
              <a:avLst/>
              <a:gdLst/>
              <a:ahLst/>
              <a:cxnLst/>
              <a:rect l="l" t="t" r="r" b="b"/>
              <a:pathLst>
                <a:path w="6492" h="20193" extrusionOk="0">
                  <a:moveTo>
                    <a:pt x="0" y="0"/>
                  </a:moveTo>
                  <a:cubicBezTo>
                    <a:pt x="0" y="12070"/>
                    <a:pt x="2349" y="17061"/>
                    <a:pt x="6491" y="20192"/>
                  </a:cubicBezTo>
                  <a:cubicBezTo>
                    <a:pt x="5219" y="16506"/>
                    <a:pt x="4534" y="12559"/>
                    <a:pt x="4567" y="8318"/>
                  </a:cubicBezTo>
                  <a:cubicBezTo>
                    <a:pt x="2936" y="6133"/>
                    <a:pt x="1403" y="34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0" name="Google Shape;6150;p122"/>
            <p:cNvSpPr/>
            <p:nvPr/>
          </p:nvSpPr>
          <p:spPr>
            <a:xfrm>
              <a:off x="2879500" y="479500"/>
              <a:ext cx="1841425" cy="1480975"/>
            </a:xfrm>
            <a:custGeom>
              <a:avLst/>
              <a:gdLst/>
              <a:ahLst/>
              <a:cxnLst/>
              <a:rect l="l" t="t" r="r" b="b"/>
              <a:pathLst>
                <a:path w="73657" h="59239" extrusionOk="0">
                  <a:moveTo>
                    <a:pt x="36829" y="0"/>
                  </a:moveTo>
                  <a:cubicBezTo>
                    <a:pt x="30337" y="0"/>
                    <a:pt x="24172" y="979"/>
                    <a:pt x="18366" y="2741"/>
                  </a:cubicBezTo>
                  <a:cubicBezTo>
                    <a:pt x="19410" y="4502"/>
                    <a:pt x="20616" y="6720"/>
                    <a:pt x="21921" y="9428"/>
                  </a:cubicBezTo>
                  <a:cubicBezTo>
                    <a:pt x="8286" y="14190"/>
                    <a:pt x="1" y="23911"/>
                    <a:pt x="1" y="23911"/>
                  </a:cubicBezTo>
                  <a:cubicBezTo>
                    <a:pt x="1" y="23911"/>
                    <a:pt x="10765" y="19344"/>
                    <a:pt x="25412" y="17517"/>
                  </a:cubicBezTo>
                  <a:cubicBezTo>
                    <a:pt x="26716" y="20845"/>
                    <a:pt x="28086" y="24628"/>
                    <a:pt x="29424" y="28902"/>
                  </a:cubicBezTo>
                  <a:cubicBezTo>
                    <a:pt x="19931" y="31544"/>
                    <a:pt x="14060" y="38427"/>
                    <a:pt x="14060" y="38427"/>
                  </a:cubicBezTo>
                  <a:cubicBezTo>
                    <a:pt x="14060" y="38427"/>
                    <a:pt x="21334" y="35328"/>
                    <a:pt x="31055" y="34349"/>
                  </a:cubicBezTo>
                  <a:cubicBezTo>
                    <a:pt x="33045" y="41395"/>
                    <a:pt x="35034" y="49648"/>
                    <a:pt x="36829" y="59238"/>
                  </a:cubicBezTo>
                  <a:cubicBezTo>
                    <a:pt x="38623" y="49648"/>
                    <a:pt x="40612" y="41395"/>
                    <a:pt x="42602" y="34349"/>
                  </a:cubicBezTo>
                  <a:cubicBezTo>
                    <a:pt x="52323" y="35328"/>
                    <a:pt x="59597" y="38427"/>
                    <a:pt x="59597" y="38427"/>
                  </a:cubicBezTo>
                  <a:cubicBezTo>
                    <a:pt x="59597" y="38427"/>
                    <a:pt x="53726" y="31544"/>
                    <a:pt x="44233" y="28902"/>
                  </a:cubicBezTo>
                  <a:cubicBezTo>
                    <a:pt x="45571" y="24628"/>
                    <a:pt x="46941" y="20845"/>
                    <a:pt x="48246" y="17517"/>
                  </a:cubicBezTo>
                  <a:cubicBezTo>
                    <a:pt x="62892" y="19344"/>
                    <a:pt x="73656" y="23911"/>
                    <a:pt x="73656" y="23911"/>
                  </a:cubicBezTo>
                  <a:cubicBezTo>
                    <a:pt x="73656" y="23911"/>
                    <a:pt x="65371" y="14190"/>
                    <a:pt x="51736" y="9428"/>
                  </a:cubicBezTo>
                  <a:cubicBezTo>
                    <a:pt x="53041" y="6720"/>
                    <a:pt x="54215" y="4502"/>
                    <a:pt x="55291" y="2741"/>
                  </a:cubicBezTo>
                  <a:cubicBezTo>
                    <a:pt x="49485" y="979"/>
                    <a:pt x="43320" y="0"/>
                    <a:pt x="36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51" name="Google Shape;6151;p122"/>
          <p:cNvGrpSpPr/>
          <p:nvPr/>
        </p:nvGrpSpPr>
        <p:grpSpPr>
          <a:xfrm>
            <a:off x="7143287" y="2636784"/>
            <a:ext cx="520876" cy="520876"/>
            <a:chOff x="1190625" y="238125"/>
            <a:chExt cx="5219200" cy="5219200"/>
          </a:xfrm>
        </p:grpSpPr>
        <p:sp>
          <p:nvSpPr>
            <p:cNvPr id="6152" name="Google Shape;6152;p122"/>
            <p:cNvSpPr/>
            <p:nvPr/>
          </p:nvSpPr>
          <p:spPr>
            <a:xfrm>
              <a:off x="1190625" y="238125"/>
              <a:ext cx="5219200" cy="4234875"/>
            </a:xfrm>
            <a:custGeom>
              <a:avLst/>
              <a:gdLst/>
              <a:ahLst/>
              <a:cxnLst/>
              <a:rect l="l" t="t" r="r" b="b"/>
              <a:pathLst>
                <a:path w="208768" h="169395" extrusionOk="0">
                  <a:moveTo>
                    <a:pt x="104384" y="0"/>
                  </a:moveTo>
                  <a:cubicBezTo>
                    <a:pt x="46744" y="0"/>
                    <a:pt x="0" y="46744"/>
                    <a:pt x="0" y="104384"/>
                  </a:cubicBezTo>
                  <a:cubicBezTo>
                    <a:pt x="0" y="128979"/>
                    <a:pt x="8514" y="151552"/>
                    <a:pt x="22703" y="169395"/>
                  </a:cubicBezTo>
                  <a:lnTo>
                    <a:pt x="186064" y="169395"/>
                  </a:lnTo>
                  <a:cubicBezTo>
                    <a:pt x="200253" y="151552"/>
                    <a:pt x="208767" y="12897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3" name="Google Shape;6153;p122"/>
            <p:cNvSpPr/>
            <p:nvPr/>
          </p:nvSpPr>
          <p:spPr>
            <a:xfrm>
              <a:off x="1758200" y="2093375"/>
              <a:ext cx="4084025" cy="3363950"/>
            </a:xfrm>
            <a:custGeom>
              <a:avLst/>
              <a:gdLst/>
              <a:ahLst/>
              <a:cxnLst/>
              <a:rect l="l" t="t" r="r" b="b"/>
              <a:pathLst>
                <a:path w="163361" h="134558" extrusionOk="0">
                  <a:moveTo>
                    <a:pt x="35197" y="0"/>
                  </a:moveTo>
                  <a:lnTo>
                    <a:pt x="0" y="95185"/>
                  </a:lnTo>
                  <a:cubicBezTo>
                    <a:pt x="19148" y="119161"/>
                    <a:pt x="48604" y="134557"/>
                    <a:pt x="81681" y="134557"/>
                  </a:cubicBezTo>
                  <a:cubicBezTo>
                    <a:pt x="114757" y="134557"/>
                    <a:pt x="144213" y="119161"/>
                    <a:pt x="163361" y="95185"/>
                  </a:cubicBezTo>
                  <a:lnTo>
                    <a:pt x="128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4" name="Google Shape;6154;p122"/>
            <p:cNvSpPr/>
            <p:nvPr/>
          </p:nvSpPr>
          <p:spPr>
            <a:xfrm>
              <a:off x="1384700" y="238125"/>
              <a:ext cx="1657925" cy="1478500"/>
            </a:xfrm>
            <a:custGeom>
              <a:avLst/>
              <a:gdLst/>
              <a:ahLst/>
              <a:cxnLst/>
              <a:rect l="l" t="t" r="r" b="b"/>
              <a:pathLst>
                <a:path w="66317" h="59140" extrusionOk="0">
                  <a:moveTo>
                    <a:pt x="15886" y="0"/>
                  </a:moveTo>
                  <a:cubicBezTo>
                    <a:pt x="1" y="0"/>
                    <a:pt x="30370" y="59140"/>
                    <a:pt x="30370" y="59140"/>
                  </a:cubicBezTo>
                  <a:lnTo>
                    <a:pt x="66317" y="21007"/>
                  </a:lnTo>
                  <a:lnTo>
                    <a:pt x="65012" y="18006"/>
                  </a:lnTo>
                  <a:cubicBezTo>
                    <a:pt x="63439" y="18685"/>
                    <a:pt x="61801" y="18987"/>
                    <a:pt x="60112" y="18987"/>
                  </a:cubicBezTo>
                  <a:cubicBezTo>
                    <a:pt x="46707" y="18987"/>
                    <a:pt x="30023" y="0"/>
                    <a:pt x="15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5" name="Google Shape;6155;p122"/>
            <p:cNvSpPr/>
            <p:nvPr/>
          </p:nvSpPr>
          <p:spPr>
            <a:xfrm>
              <a:off x="1751675" y="391650"/>
              <a:ext cx="876675" cy="1174125"/>
            </a:xfrm>
            <a:custGeom>
              <a:avLst/>
              <a:gdLst/>
              <a:ahLst/>
              <a:cxnLst/>
              <a:rect l="l" t="t" r="r" b="b"/>
              <a:pathLst>
                <a:path w="35067" h="46965" extrusionOk="0">
                  <a:moveTo>
                    <a:pt x="3013" y="1"/>
                  </a:moveTo>
                  <a:cubicBezTo>
                    <a:pt x="2889" y="1"/>
                    <a:pt x="2787" y="30"/>
                    <a:pt x="2708" y="89"/>
                  </a:cubicBezTo>
                  <a:cubicBezTo>
                    <a:pt x="0" y="2112"/>
                    <a:pt x="8677" y="31992"/>
                    <a:pt x="21366" y="46964"/>
                  </a:cubicBezTo>
                  <a:lnTo>
                    <a:pt x="35067" y="32448"/>
                  </a:lnTo>
                  <a:cubicBezTo>
                    <a:pt x="35067" y="32448"/>
                    <a:pt x="7141" y="1"/>
                    <a:pt x="30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6" name="Google Shape;6156;p122"/>
            <p:cNvSpPr/>
            <p:nvPr/>
          </p:nvSpPr>
          <p:spPr>
            <a:xfrm>
              <a:off x="4557800" y="238125"/>
              <a:ext cx="1658750" cy="1478500"/>
            </a:xfrm>
            <a:custGeom>
              <a:avLst/>
              <a:gdLst/>
              <a:ahLst/>
              <a:cxnLst/>
              <a:rect l="l" t="t" r="r" b="b"/>
              <a:pathLst>
                <a:path w="66350" h="59140" extrusionOk="0">
                  <a:moveTo>
                    <a:pt x="50431" y="0"/>
                  </a:moveTo>
                  <a:cubicBezTo>
                    <a:pt x="36323" y="0"/>
                    <a:pt x="19616" y="18987"/>
                    <a:pt x="6206" y="18987"/>
                  </a:cubicBezTo>
                  <a:cubicBezTo>
                    <a:pt x="4516" y="18987"/>
                    <a:pt x="2879" y="18685"/>
                    <a:pt x="1305" y="18006"/>
                  </a:cubicBezTo>
                  <a:lnTo>
                    <a:pt x="0" y="21007"/>
                  </a:lnTo>
                  <a:lnTo>
                    <a:pt x="35948" y="59140"/>
                  </a:lnTo>
                  <a:cubicBezTo>
                    <a:pt x="35948" y="59140"/>
                    <a:pt x="66349" y="0"/>
                    <a:pt x="50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7" name="Google Shape;6157;p122"/>
            <p:cNvSpPr/>
            <p:nvPr/>
          </p:nvSpPr>
          <p:spPr>
            <a:xfrm>
              <a:off x="4972875" y="391650"/>
              <a:ext cx="876700" cy="1174125"/>
            </a:xfrm>
            <a:custGeom>
              <a:avLst/>
              <a:gdLst/>
              <a:ahLst/>
              <a:cxnLst/>
              <a:rect l="l" t="t" r="r" b="b"/>
              <a:pathLst>
                <a:path w="35068" h="46965" extrusionOk="0">
                  <a:moveTo>
                    <a:pt x="32023" y="1"/>
                  </a:moveTo>
                  <a:cubicBezTo>
                    <a:pt x="27896" y="1"/>
                    <a:pt x="1" y="32448"/>
                    <a:pt x="1" y="32448"/>
                  </a:cubicBezTo>
                  <a:lnTo>
                    <a:pt x="13669" y="46964"/>
                  </a:lnTo>
                  <a:cubicBezTo>
                    <a:pt x="26358" y="31992"/>
                    <a:pt x="35067" y="2112"/>
                    <a:pt x="32327" y="89"/>
                  </a:cubicBezTo>
                  <a:cubicBezTo>
                    <a:pt x="32248" y="30"/>
                    <a:pt x="32146" y="1"/>
                    <a:pt x="320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8" name="Google Shape;6158;p122"/>
            <p:cNvSpPr/>
            <p:nvPr/>
          </p:nvSpPr>
          <p:spPr>
            <a:xfrm>
              <a:off x="1900900" y="479500"/>
              <a:ext cx="3798625" cy="3357425"/>
            </a:xfrm>
            <a:custGeom>
              <a:avLst/>
              <a:gdLst/>
              <a:ahLst/>
              <a:cxnLst/>
              <a:rect l="l" t="t" r="r" b="b"/>
              <a:pathLst>
                <a:path w="151945" h="134297" extrusionOk="0">
                  <a:moveTo>
                    <a:pt x="75973" y="0"/>
                  </a:moveTo>
                  <a:cubicBezTo>
                    <a:pt x="29913" y="0"/>
                    <a:pt x="1" y="49191"/>
                    <a:pt x="1" y="80996"/>
                  </a:cubicBezTo>
                  <a:cubicBezTo>
                    <a:pt x="1" y="112800"/>
                    <a:pt x="32360" y="134296"/>
                    <a:pt x="75973" y="134296"/>
                  </a:cubicBezTo>
                  <a:cubicBezTo>
                    <a:pt x="119618" y="134296"/>
                    <a:pt x="151944" y="112800"/>
                    <a:pt x="151944" y="80996"/>
                  </a:cubicBezTo>
                  <a:cubicBezTo>
                    <a:pt x="151944" y="49191"/>
                    <a:pt x="122064" y="0"/>
                    <a:pt x="75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9" name="Google Shape;6159;p122"/>
            <p:cNvSpPr/>
            <p:nvPr/>
          </p:nvSpPr>
          <p:spPr>
            <a:xfrm>
              <a:off x="3346775" y="2157800"/>
              <a:ext cx="875875" cy="689925"/>
            </a:xfrm>
            <a:custGeom>
              <a:avLst/>
              <a:gdLst/>
              <a:ahLst/>
              <a:cxnLst/>
              <a:rect l="l" t="t" r="r" b="b"/>
              <a:pathLst>
                <a:path w="35035" h="27597" extrusionOk="0">
                  <a:moveTo>
                    <a:pt x="17518" y="0"/>
                  </a:moveTo>
                  <a:cubicBezTo>
                    <a:pt x="10178" y="0"/>
                    <a:pt x="1" y="27597"/>
                    <a:pt x="1" y="27597"/>
                  </a:cubicBezTo>
                  <a:lnTo>
                    <a:pt x="35035" y="27597"/>
                  </a:lnTo>
                  <a:cubicBezTo>
                    <a:pt x="35035" y="27597"/>
                    <a:pt x="24825" y="0"/>
                    <a:pt x="17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0" name="Google Shape;6160;p122"/>
            <p:cNvSpPr/>
            <p:nvPr/>
          </p:nvSpPr>
          <p:spPr>
            <a:xfrm>
              <a:off x="1900900" y="479500"/>
              <a:ext cx="2256525" cy="3357425"/>
            </a:xfrm>
            <a:custGeom>
              <a:avLst/>
              <a:gdLst/>
              <a:ahLst/>
              <a:cxnLst/>
              <a:rect l="l" t="t" r="r" b="b"/>
              <a:pathLst>
                <a:path w="90261" h="134297" extrusionOk="0">
                  <a:moveTo>
                    <a:pt x="75973" y="0"/>
                  </a:moveTo>
                  <a:cubicBezTo>
                    <a:pt x="29913" y="0"/>
                    <a:pt x="1" y="49191"/>
                    <a:pt x="1" y="80996"/>
                  </a:cubicBezTo>
                  <a:cubicBezTo>
                    <a:pt x="1" y="112800"/>
                    <a:pt x="32360" y="134296"/>
                    <a:pt x="75973" y="134296"/>
                  </a:cubicBezTo>
                  <a:cubicBezTo>
                    <a:pt x="80898" y="134296"/>
                    <a:pt x="85661" y="134003"/>
                    <a:pt x="90260" y="133481"/>
                  </a:cubicBezTo>
                  <a:cubicBezTo>
                    <a:pt x="54019" y="129306"/>
                    <a:pt x="28543" y="109212"/>
                    <a:pt x="28543" y="80996"/>
                  </a:cubicBezTo>
                  <a:cubicBezTo>
                    <a:pt x="28543" y="52616"/>
                    <a:pt x="52356" y="10374"/>
                    <a:pt x="90260" y="1631"/>
                  </a:cubicBezTo>
                  <a:cubicBezTo>
                    <a:pt x="85693" y="555"/>
                    <a:pt x="80931" y="0"/>
                    <a:pt x="75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1" name="Google Shape;6161;p122"/>
            <p:cNvSpPr/>
            <p:nvPr/>
          </p:nvSpPr>
          <p:spPr>
            <a:xfrm>
              <a:off x="2857500" y="2005300"/>
              <a:ext cx="305825" cy="305825"/>
            </a:xfrm>
            <a:custGeom>
              <a:avLst/>
              <a:gdLst/>
              <a:ahLst/>
              <a:cxnLst/>
              <a:rect l="l" t="t" r="r" b="b"/>
              <a:pathLst>
                <a:path w="12233" h="12233" extrusionOk="0">
                  <a:moveTo>
                    <a:pt x="6100" y="0"/>
                  </a:moveTo>
                  <a:cubicBezTo>
                    <a:pt x="2740" y="0"/>
                    <a:pt x="0" y="2740"/>
                    <a:pt x="0" y="6100"/>
                  </a:cubicBezTo>
                  <a:cubicBezTo>
                    <a:pt x="0" y="9493"/>
                    <a:pt x="2740" y="12233"/>
                    <a:pt x="6100" y="12233"/>
                  </a:cubicBezTo>
                  <a:cubicBezTo>
                    <a:pt x="9492" y="12233"/>
                    <a:pt x="12232" y="9493"/>
                    <a:pt x="12232" y="6100"/>
                  </a:cubicBezTo>
                  <a:cubicBezTo>
                    <a:pt x="12232" y="2740"/>
                    <a:pt x="9492" y="0"/>
                    <a:pt x="6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2" name="Google Shape;6162;p122"/>
            <p:cNvSpPr/>
            <p:nvPr/>
          </p:nvSpPr>
          <p:spPr>
            <a:xfrm>
              <a:off x="3009975" y="2005300"/>
              <a:ext cx="153350" cy="152525"/>
            </a:xfrm>
            <a:custGeom>
              <a:avLst/>
              <a:gdLst/>
              <a:ahLst/>
              <a:cxnLst/>
              <a:rect l="l" t="t" r="r" b="b"/>
              <a:pathLst>
                <a:path w="6134" h="6101" extrusionOk="0">
                  <a:moveTo>
                    <a:pt x="3067" y="0"/>
                  </a:moveTo>
                  <a:cubicBezTo>
                    <a:pt x="1371" y="0"/>
                    <a:pt x="1" y="1370"/>
                    <a:pt x="1" y="3034"/>
                  </a:cubicBezTo>
                  <a:cubicBezTo>
                    <a:pt x="1" y="4730"/>
                    <a:pt x="1371" y="6100"/>
                    <a:pt x="3067" y="6100"/>
                  </a:cubicBezTo>
                  <a:cubicBezTo>
                    <a:pt x="4763" y="6100"/>
                    <a:pt x="6133" y="4730"/>
                    <a:pt x="6133" y="3034"/>
                  </a:cubicBezTo>
                  <a:cubicBezTo>
                    <a:pt x="6133" y="1370"/>
                    <a:pt x="4763"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3" name="Google Shape;6163;p122"/>
            <p:cNvSpPr/>
            <p:nvPr/>
          </p:nvSpPr>
          <p:spPr>
            <a:xfrm>
              <a:off x="4437100" y="2005300"/>
              <a:ext cx="305850" cy="305825"/>
            </a:xfrm>
            <a:custGeom>
              <a:avLst/>
              <a:gdLst/>
              <a:ahLst/>
              <a:cxnLst/>
              <a:rect l="l" t="t" r="r" b="b"/>
              <a:pathLst>
                <a:path w="12234" h="12233" extrusionOk="0">
                  <a:moveTo>
                    <a:pt x="6133" y="0"/>
                  </a:moveTo>
                  <a:cubicBezTo>
                    <a:pt x="2741" y="0"/>
                    <a:pt x="1" y="2740"/>
                    <a:pt x="1" y="6100"/>
                  </a:cubicBezTo>
                  <a:cubicBezTo>
                    <a:pt x="1" y="9493"/>
                    <a:pt x="2741" y="12233"/>
                    <a:pt x="6133" y="12233"/>
                  </a:cubicBezTo>
                  <a:cubicBezTo>
                    <a:pt x="9493" y="12233"/>
                    <a:pt x="12233" y="9493"/>
                    <a:pt x="12233" y="6100"/>
                  </a:cubicBezTo>
                  <a:cubicBezTo>
                    <a:pt x="12233" y="2740"/>
                    <a:pt x="9493" y="0"/>
                    <a:pt x="6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4" name="Google Shape;6164;p122"/>
            <p:cNvSpPr/>
            <p:nvPr/>
          </p:nvSpPr>
          <p:spPr>
            <a:xfrm>
              <a:off x="4590425" y="2005300"/>
              <a:ext cx="152525" cy="152525"/>
            </a:xfrm>
            <a:custGeom>
              <a:avLst/>
              <a:gdLst/>
              <a:ahLst/>
              <a:cxnLst/>
              <a:rect l="l" t="t" r="r" b="b"/>
              <a:pathLst>
                <a:path w="6101" h="6101" extrusionOk="0">
                  <a:moveTo>
                    <a:pt x="3066" y="0"/>
                  </a:moveTo>
                  <a:cubicBezTo>
                    <a:pt x="1370" y="0"/>
                    <a:pt x="0" y="1370"/>
                    <a:pt x="0" y="3034"/>
                  </a:cubicBezTo>
                  <a:cubicBezTo>
                    <a:pt x="0" y="4730"/>
                    <a:pt x="1370" y="6100"/>
                    <a:pt x="3066" y="6100"/>
                  </a:cubicBezTo>
                  <a:cubicBezTo>
                    <a:pt x="4730" y="6100"/>
                    <a:pt x="6100" y="4730"/>
                    <a:pt x="6100" y="3034"/>
                  </a:cubicBezTo>
                  <a:cubicBezTo>
                    <a:pt x="6100" y="1370"/>
                    <a:pt x="4730" y="0"/>
                    <a:pt x="3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5" name="Google Shape;6165;p122"/>
            <p:cNvSpPr/>
            <p:nvPr/>
          </p:nvSpPr>
          <p:spPr>
            <a:xfrm>
              <a:off x="3288075" y="3201625"/>
              <a:ext cx="1024275" cy="1023475"/>
            </a:xfrm>
            <a:custGeom>
              <a:avLst/>
              <a:gdLst/>
              <a:ahLst/>
              <a:cxnLst/>
              <a:rect l="l" t="t" r="r" b="b"/>
              <a:pathLst>
                <a:path w="40971" h="40939" extrusionOk="0">
                  <a:moveTo>
                    <a:pt x="20486" y="1"/>
                  </a:moveTo>
                  <a:cubicBezTo>
                    <a:pt x="9166" y="1"/>
                    <a:pt x="0" y="9167"/>
                    <a:pt x="0" y="20453"/>
                  </a:cubicBezTo>
                  <a:cubicBezTo>
                    <a:pt x="0" y="31772"/>
                    <a:pt x="9166" y="40939"/>
                    <a:pt x="20486" y="40939"/>
                  </a:cubicBezTo>
                  <a:cubicBezTo>
                    <a:pt x="31805" y="40939"/>
                    <a:pt x="40971" y="31772"/>
                    <a:pt x="40971" y="20453"/>
                  </a:cubicBezTo>
                  <a:cubicBezTo>
                    <a:pt x="40971" y="9167"/>
                    <a:pt x="31805" y="1"/>
                    <a:pt x="20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6" name="Google Shape;6166;p122"/>
            <p:cNvSpPr/>
            <p:nvPr/>
          </p:nvSpPr>
          <p:spPr>
            <a:xfrm>
              <a:off x="2869725" y="2854700"/>
              <a:ext cx="1860975" cy="1046650"/>
            </a:xfrm>
            <a:custGeom>
              <a:avLst/>
              <a:gdLst/>
              <a:ahLst/>
              <a:cxnLst/>
              <a:rect l="l" t="t" r="r" b="b"/>
              <a:pathLst>
                <a:path w="74439" h="41866" extrusionOk="0">
                  <a:moveTo>
                    <a:pt x="21855" y="0"/>
                  </a:moveTo>
                  <a:cubicBezTo>
                    <a:pt x="21606" y="0"/>
                    <a:pt x="21356" y="5"/>
                    <a:pt x="21105" y="14"/>
                  </a:cubicBezTo>
                  <a:cubicBezTo>
                    <a:pt x="10439" y="308"/>
                    <a:pt x="1566" y="8789"/>
                    <a:pt x="848" y="19423"/>
                  </a:cubicBezTo>
                  <a:cubicBezTo>
                    <a:pt x="0" y="31655"/>
                    <a:pt x="9688" y="41865"/>
                    <a:pt x="21725" y="41865"/>
                  </a:cubicBezTo>
                  <a:cubicBezTo>
                    <a:pt x="24172" y="41865"/>
                    <a:pt x="26488" y="41441"/>
                    <a:pt x="28673" y="40691"/>
                  </a:cubicBezTo>
                  <a:cubicBezTo>
                    <a:pt x="31430" y="39713"/>
                    <a:pt x="34325" y="39223"/>
                    <a:pt x="37220" y="39223"/>
                  </a:cubicBezTo>
                  <a:cubicBezTo>
                    <a:pt x="40115" y="39223"/>
                    <a:pt x="43010" y="39713"/>
                    <a:pt x="45766" y="40691"/>
                  </a:cubicBezTo>
                  <a:cubicBezTo>
                    <a:pt x="47952" y="41441"/>
                    <a:pt x="50268" y="41865"/>
                    <a:pt x="52714" y="41865"/>
                  </a:cubicBezTo>
                  <a:cubicBezTo>
                    <a:pt x="64751" y="41865"/>
                    <a:pt x="74439" y="31655"/>
                    <a:pt x="73591" y="19423"/>
                  </a:cubicBezTo>
                  <a:cubicBezTo>
                    <a:pt x="72873" y="8789"/>
                    <a:pt x="64000" y="308"/>
                    <a:pt x="53334" y="14"/>
                  </a:cubicBezTo>
                  <a:cubicBezTo>
                    <a:pt x="53083" y="5"/>
                    <a:pt x="52833" y="0"/>
                    <a:pt x="52584" y="0"/>
                  </a:cubicBezTo>
                  <a:cubicBezTo>
                    <a:pt x="50211" y="0"/>
                    <a:pt x="47924" y="418"/>
                    <a:pt x="45799" y="1156"/>
                  </a:cubicBezTo>
                  <a:cubicBezTo>
                    <a:pt x="43026" y="2134"/>
                    <a:pt x="40123" y="2624"/>
                    <a:pt x="37220" y="2624"/>
                  </a:cubicBezTo>
                  <a:cubicBezTo>
                    <a:pt x="34316" y="2624"/>
                    <a:pt x="31413" y="2134"/>
                    <a:pt x="28641" y="1156"/>
                  </a:cubicBezTo>
                  <a:cubicBezTo>
                    <a:pt x="26515" y="418"/>
                    <a:pt x="24229" y="0"/>
                    <a:pt x="21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7" name="Google Shape;6167;p122"/>
            <p:cNvSpPr/>
            <p:nvPr/>
          </p:nvSpPr>
          <p:spPr>
            <a:xfrm>
              <a:off x="3723550" y="3191025"/>
              <a:ext cx="153325" cy="649150"/>
            </a:xfrm>
            <a:custGeom>
              <a:avLst/>
              <a:gdLst/>
              <a:ahLst/>
              <a:cxnLst/>
              <a:rect l="l" t="t" r="r" b="b"/>
              <a:pathLst>
                <a:path w="6133" h="25966" extrusionOk="0">
                  <a:moveTo>
                    <a:pt x="3067" y="1"/>
                  </a:moveTo>
                  <a:cubicBezTo>
                    <a:pt x="1370" y="1"/>
                    <a:pt x="0" y="1371"/>
                    <a:pt x="0" y="3067"/>
                  </a:cubicBezTo>
                  <a:lnTo>
                    <a:pt x="0" y="25966"/>
                  </a:lnTo>
                  <a:cubicBezTo>
                    <a:pt x="1028" y="25835"/>
                    <a:pt x="2047" y="25770"/>
                    <a:pt x="3067" y="25770"/>
                  </a:cubicBezTo>
                  <a:cubicBezTo>
                    <a:pt x="4086" y="25770"/>
                    <a:pt x="5105" y="25835"/>
                    <a:pt x="6133" y="25966"/>
                  </a:cubicBezTo>
                  <a:lnTo>
                    <a:pt x="6133" y="3067"/>
                  </a:lnTo>
                  <a:cubicBezTo>
                    <a:pt x="6133" y="1371"/>
                    <a:pt x="4763" y="1"/>
                    <a:pt x="30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8" name="Google Shape;6168;p122"/>
            <p:cNvSpPr/>
            <p:nvPr/>
          </p:nvSpPr>
          <p:spPr>
            <a:xfrm>
              <a:off x="3045875" y="2659700"/>
              <a:ext cx="1508675" cy="680575"/>
            </a:xfrm>
            <a:custGeom>
              <a:avLst/>
              <a:gdLst/>
              <a:ahLst/>
              <a:cxnLst/>
              <a:rect l="l" t="t" r="r" b="b"/>
              <a:pathLst>
                <a:path w="60347" h="27223" extrusionOk="0">
                  <a:moveTo>
                    <a:pt x="18236" y="1"/>
                  </a:moveTo>
                  <a:cubicBezTo>
                    <a:pt x="17284" y="1"/>
                    <a:pt x="16261" y="248"/>
                    <a:pt x="15103" y="866"/>
                  </a:cubicBezTo>
                  <a:cubicBezTo>
                    <a:pt x="0" y="8891"/>
                    <a:pt x="15103" y="27223"/>
                    <a:pt x="30174" y="27223"/>
                  </a:cubicBezTo>
                  <a:cubicBezTo>
                    <a:pt x="45277" y="27223"/>
                    <a:pt x="60347" y="8891"/>
                    <a:pt x="45277" y="866"/>
                  </a:cubicBezTo>
                  <a:cubicBezTo>
                    <a:pt x="44112" y="248"/>
                    <a:pt x="43085" y="1"/>
                    <a:pt x="42131" y="1"/>
                  </a:cubicBezTo>
                  <a:cubicBezTo>
                    <a:pt x="38356" y="1"/>
                    <a:pt x="35720" y="3867"/>
                    <a:pt x="30174" y="3867"/>
                  </a:cubicBezTo>
                  <a:cubicBezTo>
                    <a:pt x="24653" y="3867"/>
                    <a:pt x="22001" y="1"/>
                    <a:pt x="18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9" name="Google Shape;6169;p122"/>
            <p:cNvSpPr/>
            <p:nvPr/>
          </p:nvSpPr>
          <p:spPr>
            <a:xfrm>
              <a:off x="3045875" y="2659550"/>
              <a:ext cx="907675" cy="680725"/>
            </a:xfrm>
            <a:custGeom>
              <a:avLst/>
              <a:gdLst/>
              <a:ahLst/>
              <a:cxnLst/>
              <a:rect l="l" t="t" r="r" b="b"/>
              <a:pathLst>
                <a:path w="36307" h="27229" extrusionOk="0">
                  <a:moveTo>
                    <a:pt x="18243" y="0"/>
                  </a:moveTo>
                  <a:cubicBezTo>
                    <a:pt x="17290" y="0"/>
                    <a:pt x="16264" y="248"/>
                    <a:pt x="15103" y="872"/>
                  </a:cubicBezTo>
                  <a:cubicBezTo>
                    <a:pt x="0" y="8897"/>
                    <a:pt x="15103" y="27229"/>
                    <a:pt x="30174" y="27229"/>
                  </a:cubicBezTo>
                  <a:cubicBezTo>
                    <a:pt x="32229" y="27229"/>
                    <a:pt x="34316" y="26903"/>
                    <a:pt x="36306" y="26283"/>
                  </a:cubicBezTo>
                  <a:cubicBezTo>
                    <a:pt x="24693" y="22695"/>
                    <a:pt x="15723" y="9908"/>
                    <a:pt x="24759" y="2536"/>
                  </a:cubicBezTo>
                  <a:cubicBezTo>
                    <a:pt x="22410" y="1430"/>
                    <a:pt x="20533" y="0"/>
                    <a:pt x="18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0" name="Google Shape;6170;p122"/>
            <p:cNvSpPr/>
            <p:nvPr/>
          </p:nvSpPr>
          <p:spPr>
            <a:xfrm>
              <a:off x="2236900" y="3301700"/>
              <a:ext cx="884825" cy="325650"/>
            </a:xfrm>
            <a:custGeom>
              <a:avLst/>
              <a:gdLst/>
              <a:ahLst/>
              <a:cxnLst/>
              <a:rect l="l" t="t" r="r" b="b"/>
              <a:pathLst>
                <a:path w="35393" h="13026" extrusionOk="0">
                  <a:moveTo>
                    <a:pt x="32245" y="0"/>
                  </a:moveTo>
                  <a:cubicBezTo>
                    <a:pt x="32164" y="0"/>
                    <a:pt x="32082" y="4"/>
                    <a:pt x="32000" y="10"/>
                  </a:cubicBezTo>
                  <a:cubicBezTo>
                    <a:pt x="31381" y="42"/>
                    <a:pt x="16473" y="1217"/>
                    <a:pt x="2284" y="7154"/>
                  </a:cubicBezTo>
                  <a:cubicBezTo>
                    <a:pt x="718" y="7806"/>
                    <a:pt x="0" y="9600"/>
                    <a:pt x="653" y="11166"/>
                  </a:cubicBezTo>
                  <a:cubicBezTo>
                    <a:pt x="1142" y="12340"/>
                    <a:pt x="2284" y="13025"/>
                    <a:pt x="3458" y="13025"/>
                  </a:cubicBezTo>
                  <a:cubicBezTo>
                    <a:pt x="3849" y="13025"/>
                    <a:pt x="4273" y="12960"/>
                    <a:pt x="4665" y="12797"/>
                  </a:cubicBezTo>
                  <a:cubicBezTo>
                    <a:pt x="17876" y="7251"/>
                    <a:pt x="32261" y="6110"/>
                    <a:pt x="32457" y="6110"/>
                  </a:cubicBezTo>
                  <a:cubicBezTo>
                    <a:pt x="34121" y="5979"/>
                    <a:pt x="35393" y="4511"/>
                    <a:pt x="35262" y="2815"/>
                  </a:cubicBezTo>
                  <a:cubicBezTo>
                    <a:pt x="35138" y="1201"/>
                    <a:pt x="33832" y="0"/>
                    <a:pt x="32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1" name="Google Shape;6171;p122"/>
            <p:cNvSpPr/>
            <p:nvPr/>
          </p:nvSpPr>
          <p:spPr>
            <a:xfrm>
              <a:off x="4478700" y="3301700"/>
              <a:ext cx="884825" cy="325650"/>
            </a:xfrm>
            <a:custGeom>
              <a:avLst/>
              <a:gdLst/>
              <a:ahLst/>
              <a:cxnLst/>
              <a:rect l="l" t="t" r="r" b="b"/>
              <a:pathLst>
                <a:path w="35393" h="13026" extrusionOk="0">
                  <a:moveTo>
                    <a:pt x="3148" y="0"/>
                  </a:moveTo>
                  <a:cubicBezTo>
                    <a:pt x="1561" y="0"/>
                    <a:pt x="255" y="1201"/>
                    <a:pt x="131" y="2815"/>
                  </a:cubicBezTo>
                  <a:cubicBezTo>
                    <a:pt x="0" y="4511"/>
                    <a:pt x="1272" y="5979"/>
                    <a:pt x="2936" y="6110"/>
                  </a:cubicBezTo>
                  <a:cubicBezTo>
                    <a:pt x="3099" y="6110"/>
                    <a:pt x="17452" y="7219"/>
                    <a:pt x="30728" y="12797"/>
                  </a:cubicBezTo>
                  <a:cubicBezTo>
                    <a:pt x="31120" y="12960"/>
                    <a:pt x="31544" y="13025"/>
                    <a:pt x="31935" y="13025"/>
                  </a:cubicBezTo>
                  <a:cubicBezTo>
                    <a:pt x="33109" y="13025"/>
                    <a:pt x="34251" y="12340"/>
                    <a:pt x="34740" y="11166"/>
                  </a:cubicBezTo>
                  <a:cubicBezTo>
                    <a:pt x="35393" y="9600"/>
                    <a:pt x="34675" y="7806"/>
                    <a:pt x="33109" y="7154"/>
                  </a:cubicBezTo>
                  <a:cubicBezTo>
                    <a:pt x="18920" y="1217"/>
                    <a:pt x="4013" y="42"/>
                    <a:pt x="3393" y="10"/>
                  </a:cubicBezTo>
                  <a:cubicBezTo>
                    <a:pt x="3311" y="4"/>
                    <a:pt x="3229" y="0"/>
                    <a:pt x="3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2" name="Google Shape;6172;p122"/>
            <p:cNvSpPr/>
            <p:nvPr/>
          </p:nvSpPr>
          <p:spPr>
            <a:xfrm>
              <a:off x="2365750" y="3546150"/>
              <a:ext cx="817950" cy="648775"/>
            </a:xfrm>
            <a:custGeom>
              <a:avLst/>
              <a:gdLst/>
              <a:ahLst/>
              <a:cxnLst/>
              <a:rect l="l" t="t" r="r" b="b"/>
              <a:pathLst>
                <a:path w="32718" h="25951" extrusionOk="0">
                  <a:moveTo>
                    <a:pt x="29260" y="1"/>
                  </a:moveTo>
                  <a:cubicBezTo>
                    <a:pt x="28891" y="1"/>
                    <a:pt x="28516" y="69"/>
                    <a:pt x="28151" y="214"/>
                  </a:cubicBezTo>
                  <a:cubicBezTo>
                    <a:pt x="27564" y="409"/>
                    <a:pt x="13962" y="5824"/>
                    <a:pt x="1077" y="20927"/>
                  </a:cubicBezTo>
                  <a:cubicBezTo>
                    <a:pt x="0" y="22199"/>
                    <a:pt x="163" y="24124"/>
                    <a:pt x="1436" y="25233"/>
                  </a:cubicBezTo>
                  <a:cubicBezTo>
                    <a:pt x="2023" y="25722"/>
                    <a:pt x="2708" y="25951"/>
                    <a:pt x="3425" y="25951"/>
                  </a:cubicBezTo>
                  <a:cubicBezTo>
                    <a:pt x="4273" y="25951"/>
                    <a:pt x="5154" y="25592"/>
                    <a:pt x="5741" y="24874"/>
                  </a:cubicBezTo>
                  <a:cubicBezTo>
                    <a:pt x="17517" y="11076"/>
                    <a:pt x="30141" y="5987"/>
                    <a:pt x="30369" y="5889"/>
                  </a:cubicBezTo>
                  <a:cubicBezTo>
                    <a:pt x="31935" y="5302"/>
                    <a:pt x="32718" y="3508"/>
                    <a:pt x="32098" y="1942"/>
                  </a:cubicBezTo>
                  <a:cubicBezTo>
                    <a:pt x="31623" y="741"/>
                    <a:pt x="30476" y="1"/>
                    <a:pt x="29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3" name="Google Shape;6173;p122"/>
            <p:cNvSpPr/>
            <p:nvPr/>
          </p:nvSpPr>
          <p:spPr>
            <a:xfrm>
              <a:off x="4416725" y="3546150"/>
              <a:ext cx="817950" cy="648775"/>
            </a:xfrm>
            <a:custGeom>
              <a:avLst/>
              <a:gdLst/>
              <a:ahLst/>
              <a:cxnLst/>
              <a:rect l="l" t="t" r="r" b="b"/>
              <a:pathLst>
                <a:path w="32718" h="25951" extrusionOk="0">
                  <a:moveTo>
                    <a:pt x="3458" y="1"/>
                  </a:moveTo>
                  <a:cubicBezTo>
                    <a:pt x="2243" y="1"/>
                    <a:pt x="1095" y="741"/>
                    <a:pt x="620" y="1942"/>
                  </a:cubicBezTo>
                  <a:cubicBezTo>
                    <a:pt x="0" y="3508"/>
                    <a:pt x="783" y="5302"/>
                    <a:pt x="2381" y="5889"/>
                  </a:cubicBezTo>
                  <a:cubicBezTo>
                    <a:pt x="2479" y="5955"/>
                    <a:pt x="15103" y="10945"/>
                    <a:pt x="26977" y="24874"/>
                  </a:cubicBezTo>
                  <a:cubicBezTo>
                    <a:pt x="27564" y="25592"/>
                    <a:pt x="28445" y="25951"/>
                    <a:pt x="29293" y="25951"/>
                  </a:cubicBezTo>
                  <a:cubicBezTo>
                    <a:pt x="30010" y="25951"/>
                    <a:pt x="30695" y="25722"/>
                    <a:pt x="31283" y="25233"/>
                  </a:cubicBezTo>
                  <a:cubicBezTo>
                    <a:pt x="32555" y="24124"/>
                    <a:pt x="32718" y="22199"/>
                    <a:pt x="31641" y="20927"/>
                  </a:cubicBezTo>
                  <a:cubicBezTo>
                    <a:pt x="18757" y="5824"/>
                    <a:pt x="5154" y="409"/>
                    <a:pt x="4567" y="214"/>
                  </a:cubicBezTo>
                  <a:cubicBezTo>
                    <a:pt x="4202" y="69"/>
                    <a:pt x="3827" y="1"/>
                    <a:pt x="3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74" name="Google Shape;6174;p122"/>
          <p:cNvGrpSpPr/>
          <p:nvPr/>
        </p:nvGrpSpPr>
        <p:grpSpPr>
          <a:xfrm>
            <a:off x="6334186" y="2636807"/>
            <a:ext cx="520876" cy="520876"/>
            <a:chOff x="1190625" y="238125"/>
            <a:chExt cx="5219200" cy="5219200"/>
          </a:xfrm>
        </p:grpSpPr>
        <p:sp>
          <p:nvSpPr>
            <p:cNvPr id="6175" name="Google Shape;6175;p122"/>
            <p:cNvSpPr/>
            <p:nvPr/>
          </p:nvSpPr>
          <p:spPr>
            <a:xfrm>
              <a:off x="1190625" y="238125"/>
              <a:ext cx="5219200" cy="4234875"/>
            </a:xfrm>
            <a:custGeom>
              <a:avLst/>
              <a:gdLst/>
              <a:ahLst/>
              <a:cxnLst/>
              <a:rect l="l" t="t" r="r" b="b"/>
              <a:pathLst>
                <a:path w="208768" h="169395" extrusionOk="0">
                  <a:moveTo>
                    <a:pt x="104384" y="0"/>
                  </a:moveTo>
                  <a:cubicBezTo>
                    <a:pt x="46744" y="0"/>
                    <a:pt x="0" y="46744"/>
                    <a:pt x="0" y="104384"/>
                  </a:cubicBezTo>
                  <a:cubicBezTo>
                    <a:pt x="0" y="128979"/>
                    <a:pt x="8514" y="151552"/>
                    <a:pt x="22703" y="169395"/>
                  </a:cubicBezTo>
                  <a:lnTo>
                    <a:pt x="186064" y="169395"/>
                  </a:lnTo>
                  <a:cubicBezTo>
                    <a:pt x="200253" y="151552"/>
                    <a:pt x="208767" y="128979"/>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6" name="Google Shape;6176;p122"/>
            <p:cNvSpPr/>
            <p:nvPr/>
          </p:nvSpPr>
          <p:spPr>
            <a:xfrm>
              <a:off x="1758200" y="2093375"/>
              <a:ext cx="4084025" cy="3342725"/>
            </a:xfrm>
            <a:custGeom>
              <a:avLst/>
              <a:gdLst/>
              <a:ahLst/>
              <a:cxnLst/>
              <a:rect l="l" t="t" r="r" b="b"/>
              <a:pathLst>
                <a:path w="163361" h="133709" extrusionOk="0">
                  <a:moveTo>
                    <a:pt x="35197" y="0"/>
                  </a:moveTo>
                  <a:lnTo>
                    <a:pt x="0" y="95185"/>
                  </a:lnTo>
                  <a:cubicBezTo>
                    <a:pt x="16539" y="115899"/>
                    <a:pt x="40775" y="130219"/>
                    <a:pt x="68404" y="133709"/>
                  </a:cubicBezTo>
                  <a:lnTo>
                    <a:pt x="81681" y="120465"/>
                  </a:lnTo>
                  <a:lnTo>
                    <a:pt x="94924" y="133709"/>
                  </a:lnTo>
                  <a:cubicBezTo>
                    <a:pt x="122553" y="130219"/>
                    <a:pt x="146822" y="115931"/>
                    <a:pt x="163361" y="95185"/>
                  </a:cubicBezTo>
                  <a:lnTo>
                    <a:pt x="1281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7" name="Google Shape;6177;p122"/>
            <p:cNvSpPr/>
            <p:nvPr/>
          </p:nvSpPr>
          <p:spPr>
            <a:xfrm>
              <a:off x="5073200" y="4040775"/>
              <a:ext cx="407775" cy="407775"/>
            </a:xfrm>
            <a:custGeom>
              <a:avLst/>
              <a:gdLst/>
              <a:ahLst/>
              <a:cxnLst/>
              <a:rect l="l" t="t" r="r" b="b"/>
              <a:pathLst>
                <a:path w="16311" h="16311" extrusionOk="0">
                  <a:moveTo>
                    <a:pt x="8155" y="0"/>
                  </a:moveTo>
                  <a:cubicBezTo>
                    <a:pt x="3654" y="0"/>
                    <a:pt x="0" y="3621"/>
                    <a:pt x="0" y="8155"/>
                  </a:cubicBezTo>
                  <a:cubicBezTo>
                    <a:pt x="0" y="12657"/>
                    <a:pt x="3654" y="16310"/>
                    <a:pt x="8155" y="16310"/>
                  </a:cubicBezTo>
                  <a:cubicBezTo>
                    <a:pt x="12657" y="16310"/>
                    <a:pt x="16310" y="12657"/>
                    <a:pt x="16310" y="8155"/>
                  </a:cubicBezTo>
                  <a:cubicBezTo>
                    <a:pt x="16310" y="3621"/>
                    <a:pt x="12657" y="0"/>
                    <a:pt x="8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8" name="Google Shape;6178;p122"/>
            <p:cNvSpPr/>
            <p:nvPr/>
          </p:nvSpPr>
          <p:spPr>
            <a:xfrm>
              <a:off x="2119475" y="4040775"/>
              <a:ext cx="407750" cy="407775"/>
            </a:xfrm>
            <a:custGeom>
              <a:avLst/>
              <a:gdLst/>
              <a:ahLst/>
              <a:cxnLst/>
              <a:rect l="l" t="t" r="r" b="b"/>
              <a:pathLst>
                <a:path w="16310" h="16311" extrusionOk="0">
                  <a:moveTo>
                    <a:pt x="8155" y="0"/>
                  </a:moveTo>
                  <a:cubicBezTo>
                    <a:pt x="3653" y="0"/>
                    <a:pt x="0" y="3621"/>
                    <a:pt x="0" y="8155"/>
                  </a:cubicBezTo>
                  <a:cubicBezTo>
                    <a:pt x="0" y="12657"/>
                    <a:pt x="3653" y="16310"/>
                    <a:pt x="8155" y="16310"/>
                  </a:cubicBezTo>
                  <a:cubicBezTo>
                    <a:pt x="12657" y="16310"/>
                    <a:pt x="16310" y="12657"/>
                    <a:pt x="16310" y="8155"/>
                  </a:cubicBezTo>
                  <a:cubicBezTo>
                    <a:pt x="16310" y="3621"/>
                    <a:pt x="12657" y="0"/>
                    <a:pt x="8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9" name="Google Shape;6179;p122"/>
            <p:cNvSpPr/>
            <p:nvPr/>
          </p:nvSpPr>
          <p:spPr>
            <a:xfrm>
              <a:off x="2676450" y="3275025"/>
              <a:ext cx="2247525" cy="2182300"/>
            </a:xfrm>
            <a:custGeom>
              <a:avLst/>
              <a:gdLst/>
              <a:ahLst/>
              <a:cxnLst/>
              <a:rect l="l" t="t" r="r" b="b"/>
              <a:pathLst>
                <a:path w="89901" h="87292" extrusionOk="0">
                  <a:moveTo>
                    <a:pt x="24563" y="0"/>
                  </a:moveTo>
                  <a:cubicBezTo>
                    <a:pt x="7862" y="12037"/>
                    <a:pt x="0" y="47560"/>
                    <a:pt x="1273" y="51964"/>
                  </a:cubicBezTo>
                  <a:cubicBezTo>
                    <a:pt x="1697" y="53421"/>
                    <a:pt x="3125" y="53907"/>
                    <a:pt x="4840" y="53907"/>
                  </a:cubicBezTo>
                  <a:cubicBezTo>
                    <a:pt x="8271" y="53907"/>
                    <a:pt x="12852" y="51964"/>
                    <a:pt x="12853" y="51964"/>
                  </a:cubicBezTo>
                  <a:lnTo>
                    <a:pt x="12853" y="51964"/>
                  </a:lnTo>
                  <a:cubicBezTo>
                    <a:pt x="12853" y="51964"/>
                    <a:pt x="12461" y="70688"/>
                    <a:pt x="15723" y="73493"/>
                  </a:cubicBezTo>
                  <a:cubicBezTo>
                    <a:pt x="16280" y="73972"/>
                    <a:pt x="16937" y="74170"/>
                    <a:pt x="17644" y="74170"/>
                  </a:cubicBezTo>
                  <a:cubicBezTo>
                    <a:pt x="21083" y="74170"/>
                    <a:pt x="25705" y="69481"/>
                    <a:pt x="25705" y="69481"/>
                  </a:cubicBezTo>
                  <a:cubicBezTo>
                    <a:pt x="25705" y="69481"/>
                    <a:pt x="27727" y="78451"/>
                    <a:pt x="31674" y="86443"/>
                  </a:cubicBezTo>
                  <a:cubicBezTo>
                    <a:pt x="36013" y="86998"/>
                    <a:pt x="40449" y="87291"/>
                    <a:pt x="44951" y="87291"/>
                  </a:cubicBezTo>
                  <a:cubicBezTo>
                    <a:pt x="49452" y="87291"/>
                    <a:pt x="53888" y="86998"/>
                    <a:pt x="58227" y="86443"/>
                  </a:cubicBezTo>
                  <a:cubicBezTo>
                    <a:pt x="62174" y="78451"/>
                    <a:pt x="64196" y="69481"/>
                    <a:pt x="64196" y="69481"/>
                  </a:cubicBezTo>
                  <a:cubicBezTo>
                    <a:pt x="64196" y="69481"/>
                    <a:pt x="68818" y="74170"/>
                    <a:pt x="72257" y="74170"/>
                  </a:cubicBezTo>
                  <a:cubicBezTo>
                    <a:pt x="72964" y="74170"/>
                    <a:pt x="73621" y="73972"/>
                    <a:pt x="74178" y="73493"/>
                  </a:cubicBezTo>
                  <a:cubicBezTo>
                    <a:pt x="77440" y="70688"/>
                    <a:pt x="77049" y="51964"/>
                    <a:pt x="77049" y="51964"/>
                  </a:cubicBezTo>
                  <a:lnTo>
                    <a:pt x="77049" y="51964"/>
                  </a:lnTo>
                  <a:cubicBezTo>
                    <a:pt x="77049" y="51964"/>
                    <a:pt x="81630" y="53907"/>
                    <a:pt x="85061" y="53907"/>
                  </a:cubicBezTo>
                  <a:cubicBezTo>
                    <a:pt x="86776" y="53907"/>
                    <a:pt x="88205" y="53421"/>
                    <a:pt x="88629" y="51964"/>
                  </a:cubicBezTo>
                  <a:cubicBezTo>
                    <a:pt x="89901" y="47560"/>
                    <a:pt x="82039" y="12037"/>
                    <a:pt x="65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0" name="Google Shape;6180;p122"/>
            <p:cNvSpPr/>
            <p:nvPr/>
          </p:nvSpPr>
          <p:spPr>
            <a:xfrm>
              <a:off x="2676450" y="3275025"/>
              <a:ext cx="1044675" cy="2180650"/>
            </a:xfrm>
            <a:custGeom>
              <a:avLst/>
              <a:gdLst/>
              <a:ahLst/>
              <a:cxnLst/>
              <a:rect l="l" t="t" r="r" b="b"/>
              <a:pathLst>
                <a:path w="41787" h="87226" extrusionOk="0">
                  <a:moveTo>
                    <a:pt x="24563" y="0"/>
                  </a:moveTo>
                  <a:cubicBezTo>
                    <a:pt x="7862" y="12037"/>
                    <a:pt x="0" y="47560"/>
                    <a:pt x="1273" y="51964"/>
                  </a:cubicBezTo>
                  <a:cubicBezTo>
                    <a:pt x="1697" y="53421"/>
                    <a:pt x="3125" y="53907"/>
                    <a:pt x="4840" y="53907"/>
                  </a:cubicBezTo>
                  <a:cubicBezTo>
                    <a:pt x="8271" y="53907"/>
                    <a:pt x="12852" y="51964"/>
                    <a:pt x="12853" y="51964"/>
                  </a:cubicBezTo>
                  <a:lnTo>
                    <a:pt x="12853" y="51964"/>
                  </a:lnTo>
                  <a:cubicBezTo>
                    <a:pt x="12853" y="51964"/>
                    <a:pt x="12461" y="70688"/>
                    <a:pt x="15723" y="73493"/>
                  </a:cubicBezTo>
                  <a:cubicBezTo>
                    <a:pt x="16280" y="73972"/>
                    <a:pt x="16937" y="74170"/>
                    <a:pt x="17644" y="74170"/>
                  </a:cubicBezTo>
                  <a:cubicBezTo>
                    <a:pt x="21083" y="74170"/>
                    <a:pt x="25705" y="69481"/>
                    <a:pt x="25705" y="69481"/>
                  </a:cubicBezTo>
                  <a:cubicBezTo>
                    <a:pt x="25705" y="69481"/>
                    <a:pt x="27727" y="78451"/>
                    <a:pt x="31674" y="86443"/>
                  </a:cubicBezTo>
                  <a:cubicBezTo>
                    <a:pt x="35002" y="86867"/>
                    <a:pt x="38361" y="87128"/>
                    <a:pt x="41786" y="87226"/>
                  </a:cubicBezTo>
                  <a:cubicBezTo>
                    <a:pt x="38949" y="81550"/>
                    <a:pt x="35165" y="73884"/>
                    <a:pt x="33729" y="69970"/>
                  </a:cubicBezTo>
                  <a:cubicBezTo>
                    <a:pt x="30467" y="61000"/>
                    <a:pt x="35980" y="57118"/>
                    <a:pt x="34349" y="51214"/>
                  </a:cubicBezTo>
                  <a:cubicBezTo>
                    <a:pt x="32718" y="45277"/>
                    <a:pt x="25444" y="44396"/>
                    <a:pt x="22802" y="36861"/>
                  </a:cubicBezTo>
                  <a:cubicBezTo>
                    <a:pt x="20844" y="31348"/>
                    <a:pt x="32751" y="10667"/>
                    <a:pt x="392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1" name="Google Shape;6181;p122"/>
            <p:cNvSpPr/>
            <p:nvPr/>
          </p:nvSpPr>
          <p:spPr>
            <a:xfrm>
              <a:off x="1384700" y="238125"/>
              <a:ext cx="1657925" cy="1478500"/>
            </a:xfrm>
            <a:custGeom>
              <a:avLst/>
              <a:gdLst/>
              <a:ahLst/>
              <a:cxnLst/>
              <a:rect l="l" t="t" r="r" b="b"/>
              <a:pathLst>
                <a:path w="66317" h="59140" extrusionOk="0">
                  <a:moveTo>
                    <a:pt x="15886" y="0"/>
                  </a:moveTo>
                  <a:cubicBezTo>
                    <a:pt x="1" y="0"/>
                    <a:pt x="30370" y="59140"/>
                    <a:pt x="30370" y="59140"/>
                  </a:cubicBezTo>
                  <a:lnTo>
                    <a:pt x="66317" y="21007"/>
                  </a:lnTo>
                  <a:lnTo>
                    <a:pt x="65012" y="18006"/>
                  </a:lnTo>
                  <a:cubicBezTo>
                    <a:pt x="63439" y="18685"/>
                    <a:pt x="61801" y="18987"/>
                    <a:pt x="60112" y="18987"/>
                  </a:cubicBezTo>
                  <a:cubicBezTo>
                    <a:pt x="46707" y="18987"/>
                    <a:pt x="30023" y="0"/>
                    <a:pt x="15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2" name="Google Shape;6182;p122"/>
            <p:cNvSpPr/>
            <p:nvPr/>
          </p:nvSpPr>
          <p:spPr>
            <a:xfrm>
              <a:off x="1751675" y="391650"/>
              <a:ext cx="876675" cy="1174125"/>
            </a:xfrm>
            <a:custGeom>
              <a:avLst/>
              <a:gdLst/>
              <a:ahLst/>
              <a:cxnLst/>
              <a:rect l="l" t="t" r="r" b="b"/>
              <a:pathLst>
                <a:path w="35067" h="46965" extrusionOk="0">
                  <a:moveTo>
                    <a:pt x="3013" y="1"/>
                  </a:moveTo>
                  <a:cubicBezTo>
                    <a:pt x="2889" y="1"/>
                    <a:pt x="2787" y="30"/>
                    <a:pt x="2708" y="89"/>
                  </a:cubicBezTo>
                  <a:cubicBezTo>
                    <a:pt x="0" y="2112"/>
                    <a:pt x="8677" y="31992"/>
                    <a:pt x="21366" y="46964"/>
                  </a:cubicBezTo>
                  <a:lnTo>
                    <a:pt x="35067" y="32448"/>
                  </a:lnTo>
                  <a:cubicBezTo>
                    <a:pt x="35067" y="32448"/>
                    <a:pt x="7141" y="1"/>
                    <a:pt x="3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3" name="Google Shape;6183;p122"/>
            <p:cNvSpPr/>
            <p:nvPr/>
          </p:nvSpPr>
          <p:spPr>
            <a:xfrm>
              <a:off x="4557800" y="238125"/>
              <a:ext cx="1658750" cy="1478500"/>
            </a:xfrm>
            <a:custGeom>
              <a:avLst/>
              <a:gdLst/>
              <a:ahLst/>
              <a:cxnLst/>
              <a:rect l="l" t="t" r="r" b="b"/>
              <a:pathLst>
                <a:path w="66350" h="59140" extrusionOk="0">
                  <a:moveTo>
                    <a:pt x="50431" y="0"/>
                  </a:moveTo>
                  <a:cubicBezTo>
                    <a:pt x="36323" y="0"/>
                    <a:pt x="19616" y="18987"/>
                    <a:pt x="6206" y="18987"/>
                  </a:cubicBezTo>
                  <a:cubicBezTo>
                    <a:pt x="4516" y="18987"/>
                    <a:pt x="2879" y="18685"/>
                    <a:pt x="1305" y="18006"/>
                  </a:cubicBezTo>
                  <a:lnTo>
                    <a:pt x="0" y="21007"/>
                  </a:lnTo>
                  <a:lnTo>
                    <a:pt x="35948" y="59140"/>
                  </a:lnTo>
                  <a:cubicBezTo>
                    <a:pt x="35948" y="59140"/>
                    <a:pt x="66349" y="0"/>
                    <a:pt x="50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4" name="Google Shape;6184;p122"/>
            <p:cNvSpPr/>
            <p:nvPr/>
          </p:nvSpPr>
          <p:spPr>
            <a:xfrm>
              <a:off x="4972875" y="391650"/>
              <a:ext cx="876700" cy="1174125"/>
            </a:xfrm>
            <a:custGeom>
              <a:avLst/>
              <a:gdLst/>
              <a:ahLst/>
              <a:cxnLst/>
              <a:rect l="l" t="t" r="r" b="b"/>
              <a:pathLst>
                <a:path w="35068" h="46965" extrusionOk="0">
                  <a:moveTo>
                    <a:pt x="32023" y="1"/>
                  </a:moveTo>
                  <a:cubicBezTo>
                    <a:pt x="27896" y="1"/>
                    <a:pt x="1" y="32448"/>
                    <a:pt x="1" y="32448"/>
                  </a:cubicBezTo>
                  <a:lnTo>
                    <a:pt x="13669" y="46964"/>
                  </a:lnTo>
                  <a:cubicBezTo>
                    <a:pt x="26358" y="31992"/>
                    <a:pt x="35067" y="2112"/>
                    <a:pt x="32327" y="89"/>
                  </a:cubicBezTo>
                  <a:cubicBezTo>
                    <a:pt x="32248" y="30"/>
                    <a:pt x="32146" y="1"/>
                    <a:pt x="32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5" name="Google Shape;6185;p122"/>
            <p:cNvSpPr/>
            <p:nvPr/>
          </p:nvSpPr>
          <p:spPr>
            <a:xfrm>
              <a:off x="1900900" y="479500"/>
              <a:ext cx="3798625" cy="3357425"/>
            </a:xfrm>
            <a:custGeom>
              <a:avLst/>
              <a:gdLst/>
              <a:ahLst/>
              <a:cxnLst/>
              <a:rect l="l" t="t" r="r" b="b"/>
              <a:pathLst>
                <a:path w="151945" h="134297" extrusionOk="0">
                  <a:moveTo>
                    <a:pt x="75973" y="0"/>
                  </a:moveTo>
                  <a:cubicBezTo>
                    <a:pt x="29913" y="0"/>
                    <a:pt x="1" y="49191"/>
                    <a:pt x="1" y="80996"/>
                  </a:cubicBezTo>
                  <a:cubicBezTo>
                    <a:pt x="1" y="112800"/>
                    <a:pt x="32360" y="134296"/>
                    <a:pt x="75973" y="134296"/>
                  </a:cubicBezTo>
                  <a:cubicBezTo>
                    <a:pt x="119618" y="134296"/>
                    <a:pt x="151944" y="112800"/>
                    <a:pt x="151944" y="80996"/>
                  </a:cubicBezTo>
                  <a:cubicBezTo>
                    <a:pt x="151944" y="49191"/>
                    <a:pt x="122064" y="0"/>
                    <a:pt x="75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6" name="Google Shape;6186;p122"/>
            <p:cNvSpPr/>
            <p:nvPr/>
          </p:nvSpPr>
          <p:spPr>
            <a:xfrm>
              <a:off x="3346775" y="2157800"/>
              <a:ext cx="875875" cy="689925"/>
            </a:xfrm>
            <a:custGeom>
              <a:avLst/>
              <a:gdLst/>
              <a:ahLst/>
              <a:cxnLst/>
              <a:rect l="l" t="t" r="r" b="b"/>
              <a:pathLst>
                <a:path w="35035" h="27597" extrusionOk="0">
                  <a:moveTo>
                    <a:pt x="17518" y="0"/>
                  </a:moveTo>
                  <a:cubicBezTo>
                    <a:pt x="10178" y="0"/>
                    <a:pt x="1" y="27597"/>
                    <a:pt x="1" y="27597"/>
                  </a:cubicBezTo>
                  <a:lnTo>
                    <a:pt x="35035" y="27597"/>
                  </a:lnTo>
                  <a:cubicBezTo>
                    <a:pt x="35035" y="27597"/>
                    <a:pt x="24825" y="0"/>
                    <a:pt x="175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7" name="Google Shape;6187;p122"/>
            <p:cNvSpPr/>
            <p:nvPr/>
          </p:nvSpPr>
          <p:spPr>
            <a:xfrm>
              <a:off x="2857500" y="2005300"/>
              <a:ext cx="305825" cy="305825"/>
            </a:xfrm>
            <a:custGeom>
              <a:avLst/>
              <a:gdLst/>
              <a:ahLst/>
              <a:cxnLst/>
              <a:rect l="l" t="t" r="r" b="b"/>
              <a:pathLst>
                <a:path w="12233" h="12233" extrusionOk="0">
                  <a:moveTo>
                    <a:pt x="6100" y="0"/>
                  </a:moveTo>
                  <a:cubicBezTo>
                    <a:pt x="2740" y="0"/>
                    <a:pt x="0" y="2740"/>
                    <a:pt x="0" y="6100"/>
                  </a:cubicBezTo>
                  <a:cubicBezTo>
                    <a:pt x="0" y="9493"/>
                    <a:pt x="2740" y="12233"/>
                    <a:pt x="6100" y="12233"/>
                  </a:cubicBezTo>
                  <a:cubicBezTo>
                    <a:pt x="9492" y="12233"/>
                    <a:pt x="12232" y="9493"/>
                    <a:pt x="12232" y="6100"/>
                  </a:cubicBezTo>
                  <a:cubicBezTo>
                    <a:pt x="12232" y="2740"/>
                    <a:pt x="9492" y="0"/>
                    <a:pt x="6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8" name="Google Shape;6188;p122"/>
            <p:cNvSpPr/>
            <p:nvPr/>
          </p:nvSpPr>
          <p:spPr>
            <a:xfrm>
              <a:off x="3009975" y="2005300"/>
              <a:ext cx="153350" cy="152525"/>
            </a:xfrm>
            <a:custGeom>
              <a:avLst/>
              <a:gdLst/>
              <a:ahLst/>
              <a:cxnLst/>
              <a:rect l="l" t="t" r="r" b="b"/>
              <a:pathLst>
                <a:path w="6134" h="6101" extrusionOk="0">
                  <a:moveTo>
                    <a:pt x="3067" y="0"/>
                  </a:moveTo>
                  <a:cubicBezTo>
                    <a:pt x="1371" y="0"/>
                    <a:pt x="1" y="1370"/>
                    <a:pt x="1" y="3034"/>
                  </a:cubicBezTo>
                  <a:cubicBezTo>
                    <a:pt x="1" y="4730"/>
                    <a:pt x="1371" y="6100"/>
                    <a:pt x="3067" y="6100"/>
                  </a:cubicBezTo>
                  <a:cubicBezTo>
                    <a:pt x="4763" y="6100"/>
                    <a:pt x="6133" y="4730"/>
                    <a:pt x="6133" y="3034"/>
                  </a:cubicBezTo>
                  <a:cubicBezTo>
                    <a:pt x="6133" y="1370"/>
                    <a:pt x="4763" y="0"/>
                    <a:pt x="30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9" name="Google Shape;6189;p122"/>
            <p:cNvSpPr/>
            <p:nvPr/>
          </p:nvSpPr>
          <p:spPr>
            <a:xfrm>
              <a:off x="4437100" y="2005300"/>
              <a:ext cx="305850" cy="305825"/>
            </a:xfrm>
            <a:custGeom>
              <a:avLst/>
              <a:gdLst/>
              <a:ahLst/>
              <a:cxnLst/>
              <a:rect l="l" t="t" r="r" b="b"/>
              <a:pathLst>
                <a:path w="12234" h="12233" extrusionOk="0">
                  <a:moveTo>
                    <a:pt x="6133" y="0"/>
                  </a:moveTo>
                  <a:cubicBezTo>
                    <a:pt x="2741" y="0"/>
                    <a:pt x="1" y="2740"/>
                    <a:pt x="1" y="6100"/>
                  </a:cubicBezTo>
                  <a:cubicBezTo>
                    <a:pt x="1" y="9493"/>
                    <a:pt x="2741" y="12233"/>
                    <a:pt x="6133" y="12233"/>
                  </a:cubicBezTo>
                  <a:cubicBezTo>
                    <a:pt x="9493" y="12233"/>
                    <a:pt x="12233" y="9493"/>
                    <a:pt x="12233" y="6100"/>
                  </a:cubicBezTo>
                  <a:cubicBezTo>
                    <a:pt x="12233" y="2740"/>
                    <a:pt x="9493" y="0"/>
                    <a:pt x="6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0" name="Google Shape;6190;p122"/>
            <p:cNvSpPr/>
            <p:nvPr/>
          </p:nvSpPr>
          <p:spPr>
            <a:xfrm>
              <a:off x="4590425" y="2005300"/>
              <a:ext cx="152525" cy="152525"/>
            </a:xfrm>
            <a:custGeom>
              <a:avLst/>
              <a:gdLst/>
              <a:ahLst/>
              <a:cxnLst/>
              <a:rect l="l" t="t" r="r" b="b"/>
              <a:pathLst>
                <a:path w="6101" h="6101" extrusionOk="0">
                  <a:moveTo>
                    <a:pt x="3066" y="0"/>
                  </a:moveTo>
                  <a:cubicBezTo>
                    <a:pt x="1370" y="0"/>
                    <a:pt x="0" y="1370"/>
                    <a:pt x="0" y="3034"/>
                  </a:cubicBezTo>
                  <a:cubicBezTo>
                    <a:pt x="0" y="4730"/>
                    <a:pt x="1370" y="6100"/>
                    <a:pt x="3066" y="6100"/>
                  </a:cubicBezTo>
                  <a:cubicBezTo>
                    <a:pt x="4730" y="6100"/>
                    <a:pt x="6100" y="4730"/>
                    <a:pt x="6100" y="3034"/>
                  </a:cubicBezTo>
                  <a:cubicBezTo>
                    <a:pt x="6100" y="1370"/>
                    <a:pt x="4730" y="0"/>
                    <a:pt x="3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1" name="Google Shape;6191;p122"/>
            <p:cNvSpPr/>
            <p:nvPr/>
          </p:nvSpPr>
          <p:spPr>
            <a:xfrm>
              <a:off x="3288075" y="3201625"/>
              <a:ext cx="1024275" cy="1023475"/>
            </a:xfrm>
            <a:custGeom>
              <a:avLst/>
              <a:gdLst/>
              <a:ahLst/>
              <a:cxnLst/>
              <a:rect l="l" t="t" r="r" b="b"/>
              <a:pathLst>
                <a:path w="40971" h="40939" extrusionOk="0">
                  <a:moveTo>
                    <a:pt x="20486" y="1"/>
                  </a:moveTo>
                  <a:cubicBezTo>
                    <a:pt x="9166" y="1"/>
                    <a:pt x="0" y="9167"/>
                    <a:pt x="0" y="20453"/>
                  </a:cubicBezTo>
                  <a:cubicBezTo>
                    <a:pt x="0" y="31772"/>
                    <a:pt x="9166" y="40939"/>
                    <a:pt x="20486" y="40939"/>
                  </a:cubicBezTo>
                  <a:cubicBezTo>
                    <a:pt x="31805" y="40939"/>
                    <a:pt x="40971" y="31772"/>
                    <a:pt x="40971" y="20453"/>
                  </a:cubicBezTo>
                  <a:cubicBezTo>
                    <a:pt x="40971" y="9167"/>
                    <a:pt x="31805" y="1"/>
                    <a:pt x="20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2" name="Google Shape;6192;p122"/>
            <p:cNvSpPr/>
            <p:nvPr/>
          </p:nvSpPr>
          <p:spPr>
            <a:xfrm>
              <a:off x="2869725" y="2854700"/>
              <a:ext cx="1860975" cy="1046650"/>
            </a:xfrm>
            <a:custGeom>
              <a:avLst/>
              <a:gdLst/>
              <a:ahLst/>
              <a:cxnLst/>
              <a:rect l="l" t="t" r="r" b="b"/>
              <a:pathLst>
                <a:path w="74439" h="41866" extrusionOk="0">
                  <a:moveTo>
                    <a:pt x="21855" y="0"/>
                  </a:moveTo>
                  <a:cubicBezTo>
                    <a:pt x="21606" y="0"/>
                    <a:pt x="21356" y="5"/>
                    <a:pt x="21105" y="14"/>
                  </a:cubicBezTo>
                  <a:cubicBezTo>
                    <a:pt x="10439" y="308"/>
                    <a:pt x="1566" y="8789"/>
                    <a:pt x="848" y="19423"/>
                  </a:cubicBezTo>
                  <a:cubicBezTo>
                    <a:pt x="0" y="31655"/>
                    <a:pt x="9688" y="41865"/>
                    <a:pt x="21725" y="41865"/>
                  </a:cubicBezTo>
                  <a:cubicBezTo>
                    <a:pt x="24172" y="41865"/>
                    <a:pt x="26488" y="41441"/>
                    <a:pt x="28673" y="40691"/>
                  </a:cubicBezTo>
                  <a:cubicBezTo>
                    <a:pt x="31430" y="39713"/>
                    <a:pt x="34325" y="39223"/>
                    <a:pt x="37220" y="39223"/>
                  </a:cubicBezTo>
                  <a:cubicBezTo>
                    <a:pt x="40115" y="39223"/>
                    <a:pt x="43010" y="39713"/>
                    <a:pt x="45766" y="40691"/>
                  </a:cubicBezTo>
                  <a:cubicBezTo>
                    <a:pt x="47952" y="41441"/>
                    <a:pt x="50268" y="41865"/>
                    <a:pt x="52714" y="41865"/>
                  </a:cubicBezTo>
                  <a:cubicBezTo>
                    <a:pt x="64751" y="41865"/>
                    <a:pt x="74439" y="31655"/>
                    <a:pt x="73591" y="19423"/>
                  </a:cubicBezTo>
                  <a:cubicBezTo>
                    <a:pt x="72873" y="8789"/>
                    <a:pt x="64000" y="308"/>
                    <a:pt x="53334" y="14"/>
                  </a:cubicBezTo>
                  <a:cubicBezTo>
                    <a:pt x="53083" y="5"/>
                    <a:pt x="52833" y="0"/>
                    <a:pt x="52584" y="0"/>
                  </a:cubicBezTo>
                  <a:cubicBezTo>
                    <a:pt x="50211" y="0"/>
                    <a:pt x="47924" y="418"/>
                    <a:pt x="45799" y="1156"/>
                  </a:cubicBezTo>
                  <a:cubicBezTo>
                    <a:pt x="43026" y="2134"/>
                    <a:pt x="40123" y="2624"/>
                    <a:pt x="37220" y="2624"/>
                  </a:cubicBezTo>
                  <a:cubicBezTo>
                    <a:pt x="34316" y="2624"/>
                    <a:pt x="31413" y="2134"/>
                    <a:pt x="28641" y="1156"/>
                  </a:cubicBezTo>
                  <a:cubicBezTo>
                    <a:pt x="26515" y="418"/>
                    <a:pt x="24229" y="0"/>
                    <a:pt x="21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3" name="Google Shape;6193;p122"/>
            <p:cNvSpPr/>
            <p:nvPr/>
          </p:nvSpPr>
          <p:spPr>
            <a:xfrm>
              <a:off x="3723550" y="3191025"/>
              <a:ext cx="153325" cy="649150"/>
            </a:xfrm>
            <a:custGeom>
              <a:avLst/>
              <a:gdLst/>
              <a:ahLst/>
              <a:cxnLst/>
              <a:rect l="l" t="t" r="r" b="b"/>
              <a:pathLst>
                <a:path w="6133" h="25966" extrusionOk="0">
                  <a:moveTo>
                    <a:pt x="3067" y="1"/>
                  </a:moveTo>
                  <a:cubicBezTo>
                    <a:pt x="1370" y="1"/>
                    <a:pt x="0" y="1371"/>
                    <a:pt x="0" y="3067"/>
                  </a:cubicBezTo>
                  <a:lnTo>
                    <a:pt x="0" y="25966"/>
                  </a:lnTo>
                  <a:cubicBezTo>
                    <a:pt x="1028" y="25835"/>
                    <a:pt x="2047" y="25770"/>
                    <a:pt x="3067" y="25770"/>
                  </a:cubicBezTo>
                  <a:cubicBezTo>
                    <a:pt x="4086" y="25770"/>
                    <a:pt x="5105" y="25835"/>
                    <a:pt x="6133" y="25966"/>
                  </a:cubicBezTo>
                  <a:lnTo>
                    <a:pt x="6133" y="3067"/>
                  </a:lnTo>
                  <a:cubicBezTo>
                    <a:pt x="6133" y="1371"/>
                    <a:pt x="4763" y="1"/>
                    <a:pt x="3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4" name="Google Shape;6194;p122"/>
            <p:cNvSpPr/>
            <p:nvPr/>
          </p:nvSpPr>
          <p:spPr>
            <a:xfrm>
              <a:off x="3045875" y="2659700"/>
              <a:ext cx="1508675" cy="680575"/>
            </a:xfrm>
            <a:custGeom>
              <a:avLst/>
              <a:gdLst/>
              <a:ahLst/>
              <a:cxnLst/>
              <a:rect l="l" t="t" r="r" b="b"/>
              <a:pathLst>
                <a:path w="60347" h="27223" extrusionOk="0">
                  <a:moveTo>
                    <a:pt x="18236" y="1"/>
                  </a:moveTo>
                  <a:cubicBezTo>
                    <a:pt x="17284" y="1"/>
                    <a:pt x="16261" y="248"/>
                    <a:pt x="15103" y="866"/>
                  </a:cubicBezTo>
                  <a:cubicBezTo>
                    <a:pt x="0" y="8891"/>
                    <a:pt x="15103" y="27223"/>
                    <a:pt x="30174" y="27223"/>
                  </a:cubicBezTo>
                  <a:cubicBezTo>
                    <a:pt x="45277" y="27223"/>
                    <a:pt x="60347" y="8891"/>
                    <a:pt x="45277" y="866"/>
                  </a:cubicBezTo>
                  <a:cubicBezTo>
                    <a:pt x="44112" y="248"/>
                    <a:pt x="43085" y="1"/>
                    <a:pt x="42131" y="1"/>
                  </a:cubicBezTo>
                  <a:cubicBezTo>
                    <a:pt x="38356" y="1"/>
                    <a:pt x="35720" y="3867"/>
                    <a:pt x="30174" y="3867"/>
                  </a:cubicBezTo>
                  <a:cubicBezTo>
                    <a:pt x="24653" y="3867"/>
                    <a:pt x="22001" y="1"/>
                    <a:pt x="18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5" name="Google Shape;6195;p122"/>
            <p:cNvSpPr/>
            <p:nvPr/>
          </p:nvSpPr>
          <p:spPr>
            <a:xfrm>
              <a:off x="3045875" y="2659550"/>
              <a:ext cx="907675" cy="680725"/>
            </a:xfrm>
            <a:custGeom>
              <a:avLst/>
              <a:gdLst/>
              <a:ahLst/>
              <a:cxnLst/>
              <a:rect l="l" t="t" r="r" b="b"/>
              <a:pathLst>
                <a:path w="36307" h="27229" extrusionOk="0">
                  <a:moveTo>
                    <a:pt x="18243" y="0"/>
                  </a:moveTo>
                  <a:cubicBezTo>
                    <a:pt x="17290" y="0"/>
                    <a:pt x="16264" y="248"/>
                    <a:pt x="15103" y="872"/>
                  </a:cubicBezTo>
                  <a:cubicBezTo>
                    <a:pt x="0" y="8897"/>
                    <a:pt x="15103" y="27229"/>
                    <a:pt x="30174" y="27229"/>
                  </a:cubicBezTo>
                  <a:cubicBezTo>
                    <a:pt x="32229" y="27229"/>
                    <a:pt x="34316" y="26903"/>
                    <a:pt x="36306" y="26283"/>
                  </a:cubicBezTo>
                  <a:cubicBezTo>
                    <a:pt x="24693" y="22695"/>
                    <a:pt x="15723" y="9908"/>
                    <a:pt x="24759" y="2536"/>
                  </a:cubicBezTo>
                  <a:cubicBezTo>
                    <a:pt x="22410" y="1430"/>
                    <a:pt x="20533" y="0"/>
                    <a:pt x="18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6" name="Google Shape;6196;p122"/>
            <p:cNvSpPr/>
            <p:nvPr/>
          </p:nvSpPr>
          <p:spPr>
            <a:xfrm>
              <a:off x="2236900" y="3301700"/>
              <a:ext cx="884825" cy="325650"/>
            </a:xfrm>
            <a:custGeom>
              <a:avLst/>
              <a:gdLst/>
              <a:ahLst/>
              <a:cxnLst/>
              <a:rect l="l" t="t" r="r" b="b"/>
              <a:pathLst>
                <a:path w="35393" h="13026" extrusionOk="0">
                  <a:moveTo>
                    <a:pt x="32245" y="0"/>
                  </a:moveTo>
                  <a:cubicBezTo>
                    <a:pt x="32164" y="0"/>
                    <a:pt x="32082" y="4"/>
                    <a:pt x="32000" y="10"/>
                  </a:cubicBezTo>
                  <a:cubicBezTo>
                    <a:pt x="31381" y="42"/>
                    <a:pt x="16473" y="1217"/>
                    <a:pt x="2284" y="7154"/>
                  </a:cubicBezTo>
                  <a:cubicBezTo>
                    <a:pt x="718" y="7806"/>
                    <a:pt x="0" y="9600"/>
                    <a:pt x="653" y="11166"/>
                  </a:cubicBezTo>
                  <a:cubicBezTo>
                    <a:pt x="1142" y="12340"/>
                    <a:pt x="2284" y="13025"/>
                    <a:pt x="3458" y="13025"/>
                  </a:cubicBezTo>
                  <a:cubicBezTo>
                    <a:pt x="3849" y="13025"/>
                    <a:pt x="4273" y="12960"/>
                    <a:pt x="4665" y="12797"/>
                  </a:cubicBezTo>
                  <a:cubicBezTo>
                    <a:pt x="17876" y="7251"/>
                    <a:pt x="32261" y="6110"/>
                    <a:pt x="32457" y="6110"/>
                  </a:cubicBezTo>
                  <a:cubicBezTo>
                    <a:pt x="34121" y="5979"/>
                    <a:pt x="35393" y="4511"/>
                    <a:pt x="35262" y="2815"/>
                  </a:cubicBezTo>
                  <a:cubicBezTo>
                    <a:pt x="35138" y="1201"/>
                    <a:pt x="33832" y="0"/>
                    <a:pt x="32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7" name="Google Shape;6197;p122"/>
            <p:cNvSpPr/>
            <p:nvPr/>
          </p:nvSpPr>
          <p:spPr>
            <a:xfrm>
              <a:off x="4478700" y="3301700"/>
              <a:ext cx="884825" cy="325650"/>
            </a:xfrm>
            <a:custGeom>
              <a:avLst/>
              <a:gdLst/>
              <a:ahLst/>
              <a:cxnLst/>
              <a:rect l="l" t="t" r="r" b="b"/>
              <a:pathLst>
                <a:path w="35393" h="13026" extrusionOk="0">
                  <a:moveTo>
                    <a:pt x="3153" y="0"/>
                  </a:moveTo>
                  <a:cubicBezTo>
                    <a:pt x="1590" y="0"/>
                    <a:pt x="255" y="1201"/>
                    <a:pt x="131" y="2815"/>
                  </a:cubicBezTo>
                  <a:cubicBezTo>
                    <a:pt x="0" y="4511"/>
                    <a:pt x="1272" y="5979"/>
                    <a:pt x="2936" y="6110"/>
                  </a:cubicBezTo>
                  <a:cubicBezTo>
                    <a:pt x="3099" y="6110"/>
                    <a:pt x="17452" y="7219"/>
                    <a:pt x="30728" y="12797"/>
                  </a:cubicBezTo>
                  <a:cubicBezTo>
                    <a:pt x="31120" y="12960"/>
                    <a:pt x="31544" y="13025"/>
                    <a:pt x="31935" y="13025"/>
                  </a:cubicBezTo>
                  <a:cubicBezTo>
                    <a:pt x="33109" y="13025"/>
                    <a:pt x="34251" y="12340"/>
                    <a:pt x="34740" y="11166"/>
                  </a:cubicBezTo>
                  <a:cubicBezTo>
                    <a:pt x="35393" y="9600"/>
                    <a:pt x="34675" y="7806"/>
                    <a:pt x="33109" y="7154"/>
                  </a:cubicBezTo>
                  <a:cubicBezTo>
                    <a:pt x="18920" y="1217"/>
                    <a:pt x="4013" y="42"/>
                    <a:pt x="3393" y="10"/>
                  </a:cubicBezTo>
                  <a:cubicBezTo>
                    <a:pt x="3312" y="4"/>
                    <a:pt x="3232" y="0"/>
                    <a:pt x="3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8" name="Google Shape;6198;p122"/>
            <p:cNvSpPr/>
            <p:nvPr/>
          </p:nvSpPr>
          <p:spPr>
            <a:xfrm>
              <a:off x="2365750" y="3546150"/>
              <a:ext cx="817950" cy="648775"/>
            </a:xfrm>
            <a:custGeom>
              <a:avLst/>
              <a:gdLst/>
              <a:ahLst/>
              <a:cxnLst/>
              <a:rect l="l" t="t" r="r" b="b"/>
              <a:pathLst>
                <a:path w="32718" h="25951" extrusionOk="0">
                  <a:moveTo>
                    <a:pt x="29260" y="1"/>
                  </a:moveTo>
                  <a:cubicBezTo>
                    <a:pt x="28891" y="1"/>
                    <a:pt x="28516" y="69"/>
                    <a:pt x="28151" y="214"/>
                  </a:cubicBezTo>
                  <a:cubicBezTo>
                    <a:pt x="27564" y="409"/>
                    <a:pt x="13962" y="5824"/>
                    <a:pt x="1077" y="20927"/>
                  </a:cubicBezTo>
                  <a:cubicBezTo>
                    <a:pt x="0" y="22199"/>
                    <a:pt x="163" y="24124"/>
                    <a:pt x="1436" y="25233"/>
                  </a:cubicBezTo>
                  <a:cubicBezTo>
                    <a:pt x="2023" y="25722"/>
                    <a:pt x="2708" y="25951"/>
                    <a:pt x="3425" y="25951"/>
                  </a:cubicBezTo>
                  <a:cubicBezTo>
                    <a:pt x="4273" y="25951"/>
                    <a:pt x="5154" y="25592"/>
                    <a:pt x="5741" y="24874"/>
                  </a:cubicBezTo>
                  <a:cubicBezTo>
                    <a:pt x="17517" y="11076"/>
                    <a:pt x="30141" y="5987"/>
                    <a:pt x="30369" y="5889"/>
                  </a:cubicBezTo>
                  <a:cubicBezTo>
                    <a:pt x="31935" y="5302"/>
                    <a:pt x="32718" y="3508"/>
                    <a:pt x="32098" y="1942"/>
                  </a:cubicBezTo>
                  <a:cubicBezTo>
                    <a:pt x="31623" y="741"/>
                    <a:pt x="30476" y="1"/>
                    <a:pt x="29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9" name="Google Shape;6199;p122"/>
            <p:cNvSpPr/>
            <p:nvPr/>
          </p:nvSpPr>
          <p:spPr>
            <a:xfrm>
              <a:off x="4416725" y="3546150"/>
              <a:ext cx="817950" cy="648775"/>
            </a:xfrm>
            <a:custGeom>
              <a:avLst/>
              <a:gdLst/>
              <a:ahLst/>
              <a:cxnLst/>
              <a:rect l="l" t="t" r="r" b="b"/>
              <a:pathLst>
                <a:path w="32718" h="25951" extrusionOk="0">
                  <a:moveTo>
                    <a:pt x="3458" y="1"/>
                  </a:moveTo>
                  <a:cubicBezTo>
                    <a:pt x="2243" y="1"/>
                    <a:pt x="1095" y="741"/>
                    <a:pt x="620" y="1942"/>
                  </a:cubicBezTo>
                  <a:cubicBezTo>
                    <a:pt x="0" y="3508"/>
                    <a:pt x="783" y="5302"/>
                    <a:pt x="2381" y="5889"/>
                  </a:cubicBezTo>
                  <a:cubicBezTo>
                    <a:pt x="2479" y="5955"/>
                    <a:pt x="15103" y="10945"/>
                    <a:pt x="26977" y="24874"/>
                  </a:cubicBezTo>
                  <a:cubicBezTo>
                    <a:pt x="27564" y="25592"/>
                    <a:pt x="28445" y="25951"/>
                    <a:pt x="29293" y="25951"/>
                  </a:cubicBezTo>
                  <a:cubicBezTo>
                    <a:pt x="30010" y="25951"/>
                    <a:pt x="30695" y="25722"/>
                    <a:pt x="31283" y="25233"/>
                  </a:cubicBezTo>
                  <a:cubicBezTo>
                    <a:pt x="32555" y="24124"/>
                    <a:pt x="32718" y="22199"/>
                    <a:pt x="31641" y="20927"/>
                  </a:cubicBezTo>
                  <a:cubicBezTo>
                    <a:pt x="18757" y="5824"/>
                    <a:pt x="5154" y="409"/>
                    <a:pt x="4567" y="214"/>
                  </a:cubicBezTo>
                  <a:cubicBezTo>
                    <a:pt x="4202" y="69"/>
                    <a:pt x="3827" y="1"/>
                    <a:pt x="3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0" name="Google Shape;6200;p122"/>
            <p:cNvSpPr/>
            <p:nvPr/>
          </p:nvSpPr>
          <p:spPr>
            <a:xfrm>
              <a:off x="4015500" y="951675"/>
              <a:ext cx="611650" cy="611650"/>
            </a:xfrm>
            <a:custGeom>
              <a:avLst/>
              <a:gdLst/>
              <a:ahLst/>
              <a:cxnLst/>
              <a:rect l="l" t="t" r="r" b="b"/>
              <a:pathLst>
                <a:path w="24466" h="24466" extrusionOk="0">
                  <a:moveTo>
                    <a:pt x="12233" y="0"/>
                  </a:moveTo>
                  <a:cubicBezTo>
                    <a:pt x="5480" y="0"/>
                    <a:pt x="0" y="5481"/>
                    <a:pt x="0" y="12233"/>
                  </a:cubicBezTo>
                  <a:cubicBezTo>
                    <a:pt x="0" y="18985"/>
                    <a:pt x="5480" y="24465"/>
                    <a:pt x="12233" y="24465"/>
                  </a:cubicBezTo>
                  <a:cubicBezTo>
                    <a:pt x="18985" y="24465"/>
                    <a:pt x="24465" y="18985"/>
                    <a:pt x="24465" y="12233"/>
                  </a:cubicBezTo>
                  <a:cubicBezTo>
                    <a:pt x="24465" y="5481"/>
                    <a:pt x="18985" y="0"/>
                    <a:pt x="12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1" name="Google Shape;6201;p122"/>
            <p:cNvSpPr/>
            <p:nvPr/>
          </p:nvSpPr>
          <p:spPr>
            <a:xfrm>
              <a:off x="2973300" y="951675"/>
              <a:ext cx="611625" cy="611650"/>
            </a:xfrm>
            <a:custGeom>
              <a:avLst/>
              <a:gdLst/>
              <a:ahLst/>
              <a:cxnLst/>
              <a:rect l="l" t="t" r="r" b="b"/>
              <a:pathLst>
                <a:path w="24465" h="24466" extrusionOk="0">
                  <a:moveTo>
                    <a:pt x="12232" y="0"/>
                  </a:moveTo>
                  <a:cubicBezTo>
                    <a:pt x="5480" y="0"/>
                    <a:pt x="0" y="5481"/>
                    <a:pt x="0" y="12233"/>
                  </a:cubicBezTo>
                  <a:cubicBezTo>
                    <a:pt x="0" y="18985"/>
                    <a:pt x="5480" y="24465"/>
                    <a:pt x="12232" y="24465"/>
                  </a:cubicBezTo>
                  <a:cubicBezTo>
                    <a:pt x="18985" y="24465"/>
                    <a:pt x="24465" y="18985"/>
                    <a:pt x="24465" y="12233"/>
                  </a:cubicBezTo>
                  <a:cubicBezTo>
                    <a:pt x="24465" y="5481"/>
                    <a:pt x="18985" y="0"/>
                    <a:pt x="1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2" name="Google Shape;6202;p122"/>
            <p:cNvSpPr/>
            <p:nvPr/>
          </p:nvSpPr>
          <p:spPr>
            <a:xfrm>
              <a:off x="2973300" y="951675"/>
              <a:ext cx="377600" cy="424900"/>
            </a:xfrm>
            <a:custGeom>
              <a:avLst/>
              <a:gdLst/>
              <a:ahLst/>
              <a:cxnLst/>
              <a:rect l="l" t="t" r="r" b="b"/>
              <a:pathLst>
                <a:path w="15104" h="16996" extrusionOk="0">
                  <a:moveTo>
                    <a:pt x="12232" y="0"/>
                  </a:moveTo>
                  <a:cubicBezTo>
                    <a:pt x="5480" y="0"/>
                    <a:pt x="0" y="5481"/>
                    <a:pt x="0" y="12233"/>
                  </a:cubicBezTo>
                  <a:cubicBezTo>
                    <a:pt x="0" y="13929"/>
                    <a:pt x="326" y="15527"/>
                    <a:pt x="946" y="16995"/>
                  </a:cubicBezTo>
                  <a:cubicBezTo>
                    <a:pt x="4958" y="10993"/>
                    <a:pt x="9721" y="5317"/>
                    <a:pt x="15103" y="359"/>
                  </a:cubicBezTo>
                  <a:cubicBezTo>
                    <a:pt x="14190" y="131"/>
                    <a:pt x="13211" y="0"/>
                    <a:pt x="1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3" name="Google Shape;6203;p122"/>
            <p:cNvSpPr/>
            <p:nvPr/>
          </p:nvSpPr>
          <p:spPr>
            <a:xfrm>
              <a:off x="3596325" y="1563300"/>
              <a:ext cx="407775" cy="407775"/>
            </a:xfrm>
            <a:custGeom>
              <a:avLst/>
              <a:gdLst/>
              <a:ahLst/>
              <a:cxnLst/>
              <a:rect l="l" t="t" r="r" b="b"/>
              <a:pathLst>
                <a:path w="16311" h="16311" extrusionOk="0">
                  <a:moveTo>
                    <a:pt x="8156" y="0"/>
                  </a:moveTo>
                  <a:cubicBezTo>
                    <a:pt x="3654" y="0"/>
                    <a:pt x="1" y="3654"/>
                    <a:pt x="1" y="8155"/>
                  </a:cubicBezTo>
                  <a:cubicBezTo>
                    <a:pt x="1" y="12657"/>
                    <a:pt x="3654" y="16310"/>
                    <a:pt x="8156" y="16310"/>
                  </a:cubicBezTo>
                  <a:cubicBezTo>
                    <a:pt x="12657" y="16310"/>
                    <a:pt x="16311" y="12657"/>
                    <a:pt x="16311" y="8155"/>
                  </a:cubicBezTo>
                  <a:cubicBezTo>
                    <a:pt x="16311" y="3654"/>
                    <a:pt x="12657" y="0"/>
                    <a:pt x="8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4" name="Google Shape;6204;p122"/>
            <p:cNvSpPr/>
            <p:nvPr/>
          </p:nvSpPr>
          <p:spPr>
            <a:xfrm>
              <a:off x="4817950" y="1311300"/>
              <a:ext cx="305825" cy="305850"/>
            </a:xfrm>
            <a:custGeom>
              <a:avLst/>
              <a:gdLst/>
              <a:ahLst/>
              <a:cxnLst/>
              <a:rect l="l" t="t" r="r" b="b"/>
              <a:pathLst>
                <a:path w="12233" h="12234" extrusionOk="0">
                  <a:moveTo>
                    <a:pt x="6133" y="1"/>
                  </a:moveTo>
                  <a:cubicBezTo>
                    <a:pt x="2740" y="1"/>
                    <a:pt x="0" y="2741"/>
                    <a:pt x="0" y="6101"/>
                  </a:cubicBezTo>
                  <a:cubicBezTo>
                    <a:pt x="0" y="9493"/>
                    <a:pt x="2740" y="12233"/>
                    <a:pt x="6133" y="12233"/>
                  </a:cubicBezTo>
                  <a:cubicBezTo>
                    <a:pt x="9493" y="12233"/>
                    <a:pt x="12233" y="9493"/>
                    <a:pt x="12233" y="6101"/>
                  </a:cubicBezTo>
                  <a:cubicBezTo>
                    <a:pt x="12233" y="2741"/>
                    <a:pt x="9493" y="1"/>
                    <a:pt x="6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5" name="Google Shape;6205;p122"/>
            <p:cNvSpPr/>
            <p:nvPr/>
          </p:nvSpPr>
          <p:spPr>
            <a:xfrm>
              <a:off x="2476650" y="1311300"/>
              <a:ext cx="305825" cy="305850"/>
            </a:xfrm>
            <a:custGeom>
              <a:avLst/>
              <a:gdLst/>
              <a:ahLst/>
              <a:cxnLst/>
              <a:rect l="l" t="t" r="r" b="b"/>
              <a:pathLst>
                <a:path w="12233" h="12234" extrusionOk="0">
                  <a:moveTo>
                    <a:pt x="6100" y="1"/>
                  </a:moveTo>
                  <a:cubicBezTo>
                    <a:pt x="2741" y="1"/>
                    <a:pt x="1" y="2741"/>
                    <a:pt x="1" y="6101"/>
                  </a:cubicBezTo>
                  <a:cubicBezTo>
                    <a:pt x="1" y="9493"/>
                    <a:pt x="2741" y="12233"/>
                    <a:pt x="6100" y="12233"/>
                  </a:cubicBezTo>
                  <a:cubicBezTo>
                    <a:pt x="9493" y="12233"/>
                    <a:pt x="12233" y="9493"/>
                    <a:pt x="12233" y="6101"/>
                  </a:cubicBezTo>
                  <a:cubicBezTo>
                    <a:pt x="12233" y="2741"/>
                    <a:pt x="9493" y="1"/>
                    <a:pt x="6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6" name="Google Shape;6206;p122"/>
            <p:cNvSpPr/>
            <p:nvPr/>
          </p:nvSpPr>
          <p:spPr>
            <a:xfrm>
              <a:off x="4817950" y="2506825"/>
              <a:ext cx="305825" cy="305825"/>
            </a:xfrm>
            <a:custGeom>
              <a:avLst/>
              <a:gdLst/>
              <a:ahLst/>
              <a:cxnLst/>
              <a:rect l="l" t="t" r="r" b="b"/>
              <a:pathLst>
                <a:path w="12233" h="12233" extrusionOk="0">
                  <a:moveTo>
                    <a:pt x="6133" y="0"/>
                  </a:moveTo>
                  <a:cubicBezTo>
                    <a:pt x="2740" y="0"/>
                    <a:pt x="0" y="2741"/>
                    <a:pt x="0" y="6100"/>
                  </a:cubicBezTo>
                  <a:cubicBezTo>
                    <a:pt x="0" y="9493"/>
                    <a:pt x="2740" y="12233"/>
                    <a:pt x="6133" y="12233"/>
                  </a:cubicBezTo>
                  <a:cubicBezTo>
                    <a:pt x="9493" y="12233"/>
                    <a:pt x="12233" y="9493"/>
                    <a:pt x="12233" y="6100"/>
                  </a:cubicBezTo>
                  <a:cubicBezTo>
                    <a:pt x="12233" y="2741"/>
                    <a:pt x="9493" y="0"/>
                    <a:pt x="6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7" name="Google Shape;6207;p122"/>
            <p:cNvSpPr/>
            <p:nvPr/>
          </p:nvSpPr>
          <p:spPr>
            <a:xfrm>
              <a:off x="4940275" y="4601025"/>
              <a:ext cx="305825" cy="305825"/>
            </a:xfrm>
            <a:custGeom>
              <a:avLst/>
              <a:gdLst/>
              <a:ahLst/>
              <a:cxnLst/>
              <a:rect l="l" t="t" r="r" b="b"/>
              <a:pathLst>
                <a:path w="12233" h="12233" extrusionOk="0">
                  <a:moveTo>
                    <a:pt x="6100" y="0"/>
                  </a:moveTo>
                  <a:cubicBezTo>
                    <a:pt x="2740" y="0"/>
                    <a:pt x="0" y="2740"/>
                    <a:pt x="0" y="6133"/>
                  </a:cubicBezTo>
                  <a:cubicBezTo>
                    <a:pt x="0" y="9493"/>
                    <a:pt x="2740" y="12233"/>
                    <a:pt x="6100" y="12233"/>
                  </a:cubicBezTo>
                  <a:cubicBezTo>
                    <a:pt x="9493" y="12233"/>
                    <a:pt x="12233" y="9493"/>
                    <a:pt x="12233" y="6133"/>
                  </a:cubicBezTo>
                  <a:cubicBezTo>
                    <a:pt x="12233" y="2740"/>
                    <a:pt x="9493" y="0"/>
                    <a:pt x="6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8" name="Google Shape;6208;p122"/>
            <p:cNvSpPr/>
            <p:nvPr/>
          </p:nvSpPr>
          <p:spPr>
            <a:xfrm>
              <a:off x="5123750" y="2234450"/>
              <a:ext cx="153350" cy="152525"/>
            </a:xfrm>
            <a:custGeom>
              <a:avLst/>
              <a:gdLst/>
              <a:ahLst/>
              <a:cxnLst/>
              <a:rect l="l" t="t" r="r" b="b"/>
              <a:pathLst>
                <a:path w="6134" h="6101" extrusionOk="0">
                  <a:moveTo>
                    <a:pt x="3067" y="0"/>
                  </a:moveTo>
                  <a:cubicBezTo>
                    <a:pt x="1371" y="0"/>
                    <a:pt x="1" y="1370"/>
                    <a:pt x="1" y="3067"/>
                  </a:cubicBezTo>
                  <a:cubicBezTo>
                    <a:pt x="1" y="4730"/>
                    <a:pt x="1371" y="6100"/>
                    <a:pt x="3067" y="6100"/>
                  </a:cubicBezTo>
                  <a:cubicBezTo>
                    <a:pt x="4763" y="6100"/>
                    <a:pt x="6133" y="4730"/>
                    <a:pt x="6133" y="3067"/>
                  </a:cubicBezTo>
                  <a:cubicBezTo>
                    <a:pt x="6133"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09" name="Google Shape;6209;p122"/>
            <p:cNvSpPr/>
            <p:nvPr/>
          </p:nvSpPr>
          <p:spPr>
            <a:xfrm>
              <a:off x="2323325" y="2234450"/>
              <a:ext cx="153350" cy="152525"/>
            </a:xfrm>
            <a:custGeom>
              <a:avLst/>
              <a:gdLst/>
              <a:ahLst/>
              <a:cxnLst/>
              <a:rect l="l" t="t" r="r" b="b"/>
              <a:pathLst>
                <a:path w="6134" h="6101" extrusionOk="0">
                  <a:moveTo>
                    <a:pt x="3067" y="0"/>
                  </a:moveTo>
                  <a:cubicBezTo>
                    <a:pt x="1371" y="0"/>
                    <a:pt x="1" y="1370"/>
                    <a:pt x="1" y="3067"/>
                  </a:cubicBezTo>
                  <a:cubicBezTo>
                    <a:pt x="1" y="4730"/>
                    <a:pt x="1371" y="6100"/>
                    <a:pt x="3067" y="6100"/>
                  </a:cubicBezTo>
                  <a:cubicBezTo>
                    <a:pt x="4763" y="6100"/>
                    <a:pt x="6134" y="4730"/>
                    <a:pt x="6134" y="3067"/>
                  </a:cubicBezTo>
                  <a:cubicBezTo>
                    <a:pt x="6134"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10" name="Google Shape;6210;p122"/>
            <p:cNvSpPr/>
            <p:nvPr/>
          </p:nvSpPr>
          <p:spPr>
            <a:xfrm>
              <a:off x="2476650" y="2506825"/>
              <a:ext cx="305825" cy="305825"/>
            </a:xfrm>
            <a:custGeom>
              <a:avLst/>
              <a:gdLst/>
              <a:ahLst/>
              <a:cxnLst/>
              <a:rect l="l" t="t" r="r" b="b"/>
              <a:pathLst>
                <a:path w="12233" h="12233" extrusionOk="0">
                  <a:moveTo>
                    <a:pt x="6100" y="0"/>
                  </a:moveTo>
                  <a:cubicBezTo>
                    <a:pt x="2741" y="0"/>
                    <a:pt x="1" y="2741"/>
                    <a:pt x="1" y="6100"/>
                  </a:cubicBezTo>
                  <a:cubicBezTo>
                    <a:pt x="1" y="9493"/>
                    <a:pt x="2741" y="12233"/>
                    <a:pt x="6100" y="12233"/>
                  </a:cubicBezTo>
                  <a:cubicBezTo>
                    <a:pt x="9493" y="12233"/>
                    <a:pt x="12233" y="9493"/>
                    <a:pt x="12233" y="6100"/>
                  </a:cubicBezTo>
                  <a:cubicBezTo>
                    <a:pt x="12233" y="2741"/>
                    <a:pt x="9493" y="0"/>
                    <a:pt x="6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11" name="Google Shape;6211;p122"/>
            <p:cNvSpPr/>
            <p:nvPr/>
          </p:nvSpPr>
          <p:spPr>
            <a:xfrm>
              <a:off x="2476650" y="2507650"/>
              <a:ext cx="180250" cy="305000"/>
            </a:xfrm>
            <a:custGeom>
              <a:avLst/>
              <a:gdLst/>
              <a:ahLst/>
              <a:cxnLst/>
              <a:rect l="l" t="t" r="r" b="b"/>
              <a:pathLst>
                <a:path w="7210" h="12200" extrusionOk="0">
                  <a:moveTo>
                    <a:pt x="5513" y="0"/>
                  </a:moveTo>
                  <a:cubicBezTo>
                    <a:pt x="2414" y="294"/>
                    <a:pt x="1" y="2903"/>
                    <a:pt x="1" y="6067"/>
                  </a:cubicBezTo>
                  <a:cubicBezTo>
                    <a:pt x="1" y="9460"/>
                    <a:pt x="2741" y="12200"/>
                    <a:pt x="6100" y="12200"/>
                  </a:cubicBezTo>
                  <a:cubicBezTo>
                    <a:pt x="6492" y="12200"/>
                    <a:pt x="6851" y="12167"/>
                    <a:pt x="7210" y="12102"/>
                  </a:cubicBezTo>
                  <a:cubicBezTo>
                    <a:pt x="6100" y="8253"/>
                    <a:pt x="5513" y="4208"/>
                    <a:pt x="5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12" name="Google Shape;6212;p122"/>
            <p:cNvSpPr/>
            <p:nvPr/>
          </p:nvSpPr>
          <p:spPr>
            <a:xfrm>
              <a:off x="3647700" y="618950"/>
              <a:ext cx="305850" cy="305825"/>
            </a:xfrm>
            <a:custGeom>
              <a:avLst/>
              <a:gdLst/>
              <a:ahLst/>
              <a:cxnLst/>
              <a:rect l="l" t="t" r="r" b="b"/>
              <a:pathLst>
                <a:path w="12234" h="12233" extrusionOk="0">
                  <a:moveTo>
                    <a:pt x="6101" y="0"/>
                  </a:moveTo>
                  <a:cubicBezTo>
                    <a:pt x="2708" y="0"/>
                    <a:pt x="1" y="2741"/>
                    <a:pt x="1" y="6100"/>
                  </a:cubicBezTo>
                  <a:cubicBezTo>
                    <a:pt x="1" y="9493"/>
                    <a:pt x="2708" y="12233"/>
                    <a:pt x="6101" y="12233"/>
                  </a:cubicBezTo>
                  <a:cubicBezTo>
                    <a:pt x="9493" y="12233"/>
                    <a:pt x="12233" y="9493"/>
                    <a:pt x="12233" y="6100"/>
                  </a:cubicBezTo>
                  <a:cubicBezTo>
                    <a:pt x="12233" y="2741"/>
                    <a:pt x="9493" y="0"/>
                    <a:pt x="6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13" name="Google Shape;6213;p122"/>
            <p:cNvSpPr/>
            <p:nvPr/>
          </p:nvSpPr>
          <p:spPr>
            <a:xfrm>
              <a:off x="3653400" y="618950"/>
              <a:ext cx="193300" cy="110925"/>
            </a:xfrm>
            <a:custGeom>
              <a:avLst/>
              <a:gdLst/>
              <a:ahLst/>
              <a:cxnLst/>
              <a:rect l="l" t="t" r="r" b="b"/>
              <a:pathLst>
                <a:path w="7732" h="4437" extrusionOk="0">
                  <a:moveTo>
                    <a:pt x="5873" y="0"/>
                  </a:moveTo>
                  <a:cubicBezTo>
                    <a:pt x="3067" y="0"/>
                    <a:pt x="719" y="1860"/>
                    <a:pt x="1" y="4437"/>
                  </a:cubicBezTo>
                  <a:cubicBezTo>
                    <a:pt x="2480" y="2904"/>
                    <a:pt x="5057" y="1501"/>
                    <a:pt x="7732" y="294"/>
                  </a:cubicBezTo>
                  <a:cubicBezTo>
                    <a:pt x="7145" y="98"/>
                    <a:pt x="6525" y="0"/>
                    <a:pt x="58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214" name="Google Shape;6214;p122"/>
          <p:cNvGrpSpPr/>
          <p:nvPr/>
        </p:nvGrpSpPr>
        <p:grpSpPr>
          <a:xfrm>
            <a:off x="5515760" y="2640228"/>
            <a:ext cx="520876" cy="520876"/>
            <a:chOff x="1190625" y="238125"/>
            <a:chExt cx="5219200" cy="5219200"/>
          </a:xfrm>
        </p:grpSpPr>
        <p:sp>
          <p:nvSpPr>
            <p:cNvPr id="6215" name="Google Shape;6215;p122"/>
            <p:cNvSpPr/>
            <p:nvPr/>
          </p:nvSpPr>
          <p:spPr>
            <a:xfrm>
              <a:off x="1190625" y="238125"/>
              <a:ext cx="5219200" cy="4520300"/>
            </a:xfrm>
            <a:custGeom>
              <a:avLst/>
              <a:gdLst/>
              <a:ahLst/>
              <a:cxnLst/>
              <a:rect l="l" t="t" r="r" b="b"/>
              <a:pathLst>
                <a:path w="208768" h="180812" extrusionOk="0">
                  <a:moveTo>
                    <a:pt x="104384" y="0"/>
                  </a:moveTo>
                  <a:cubicBezTo>
                    <a:pt x="46744" y="0"/>
                    <a:pt x="0" y="46744"/>
                    <a:pt x="0" y="104384"/>
                  </a:cubicBezTo>
                  <a:cubicBezTo>
                    <a:pt x="0" y="134557"/>
                    <a:pt x="12820" y="161729"/>
                    <a:pt x="33305" y="180812"/>
                  </a:cubicBezTo>
                  <a:lnTo>
                    <a:pt x="175462" y="180812"/>
                  </a:lnTo>
                  <a:cubicBezTo>
                    <a:pt x="195948" y="161762"/>
                    <a:pt x="208767" y="134557"/>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16" name="Google Shape;6216;p122"/>
            <p:cNvSpPr/>
            <p:nvPr/>
          </p:nvSpPr>
          <p:spPr>
            <a:xfrm>
              <a:off x="5139250" y="1378250"/>
              <a:ext cx="711125" cy="1148175"/>
            </a:xfrm>
            <a:custGeom>
              <a:avLst/>
              <a:gdLst/>
              <a:ahLst/>
              <a:cxnLst/>
              <a:rect l="l" t="t" r="r" b="b"/>
              <a:pathLst>
                <a:path w="28445" h="45927" extrusionOk="0">
                  <a:moveTo>
                    <a:pt x="14562" y="0"/>
                  </a:moveTo>
                  <a:cubicBezTo>
                    <a:pt x="2983" y="0"/>
                    <a:pt x="0" y="16373"/>
                    <a:pt x="0" y="16373"/>
                  </a:cubicBezTo>
                  <a:lnTo>
                    <a:pt x="1109" y="45926"/>
                  </a:lnTo>
                  <a:cubicBezTo>
                    <a:pt x="23715" y="38848"/>
                    <a:pt x="28445" y="1302"/>
                    <a:pt x="15821" y="63"/>
                  </a:cubicBezTo>
                  <a:cubicBezTo>
                    <a:pt x="15390" y="21"/>
                    <a:pt x="14971" y="0"/>
                    <a:pt x="14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17" name="Google Shape;6217;p122"/>
            <p:cNvSpPr/>
            <p:nvPr/>
          </p:nvSpPr>
          <p:spPr>
            <a:xfrm>
              <a:off x="1750050" y="1378250"/>
              <a:ext cx="711125" cy="1148175"/>
            </a:xfrm>
            <a:custGeom>
              <a:avLst/>
              <a:gdLst/>
              <a:ahLst/>
              <a:cxnLst/>
              <a:rect l="l" t="t" r="r" b="b"/>
              <a:pathLst>
                <a:path w="28445" h="45927" extrusionOk="0">
                  <a:moveTo>
                    <a:pt x="13883" y="0"/>
                  </a:moveTo>
                  <a:cubicBezTo>
                    <a:pt x="13474" y="0"/>
                    <a:pt x="13055" y="21"/>
                    <a:pt x="12624" y="63"/>
                  </a:cubicBezTo>
                  <a:cubicBezTo>
                    <a:pt x="0" y="1302"/>
                    <a:pt x="4730" y="38848"/>
                    <a:pt x="27336" y="45926"/>
                  </a:cubicBezTo>
                  <a:lnTo>
                    <a:pt x="28445" y="16373"/>
                  </a:lnTo>
                  <a:cubicBezTo>
                    <a:pt x="28445" y="16373"/>
                    <a:pt x="25462" y="0"/>
                    <a:pt x="13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18" name="Google Shape;6218;p122"/>
            <p:cNvSpPr/>
            <p:nvPr/>
          </p:nvSpPr>
          <p:spPr>
            <a:xfrm>
              <a:off x="5139250" y="1459725"/>
              <a:ext cx="240600" cy="1066700"/>
            </a:xfrm>
            <a:custGeom>
              <a:avLst/>
              <a:gdLst/>
              <a:ahLst/>
              <a:cxnLst/>
              <a:rect l="l" t="t" r="r" b="b"/>
              <a:pathLst>
                <a:path w="9624" h="42668" extrusionOk="0">
                  <a:moveTo>
                    <a:pt x="6590" y="1"/>
                  </a:moveTo>
                  <a:cubicBezTo>
                    <a:pt x="1501" y="4763"/>
                    <a:pt x="0" y="13114"/>
                    <a:pt x="0" y="13114"/>
                  </a:cubicBezTo>
                  <a:lnTo>
                    <a:pt x="1109" y="42667"/>
                  </a:lnTo>
                  <a:cubicBezTo>
                    <a:pt x="3882" y="41819"/>
                    <a:pt x="6394" y="40482"/>
                    <a:pt x="8612" y="38818"/>
                  </a:cubicBezTo>
                  <a:cubicBezTo>
                    <a:pt x="9297" y="34154"/>
                    <a:pt x="9623" y="29358"/>
                    <a:pt x="9623" y="24531"/>
                  </a:cubicBezTo>
                  <a:cubicBezTo>
                    <a:pt x="9623" y="16082"/>
                    <a:pt x="8612" y="7829"/>
                    <a:pt x="65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19" name="Google Shape;6219;p122"/>
            <p:cNvSpPr/>
            <p:nvPr/>
          </p:nvSpPr>
          <p:spPr>
            <a:xfrm>
              <a:off x="2220575" y="1459725"/>
              <a:ext cx="240600" cy="1066700"/>
            </a:xfrm>
            <a:custGeom>
              <a:avLst/>
              <a:gdLst/>
              <a:ahLst/>
              <a:cxnLst/>
              <a:rect l="l" t="t" r="r" b="b"/>
              <a:pathLst>
                <a:path w="9624" h="42668" extrusionOk="0">
                  <a:moveTo>
                    <a:pt x="3035" y="1"/>
                  </a:moveTo>
                  <a:cubicBezTo>
                    <a:pt x="1012" y="7829"/>
                    <a:pt x="1" y="16082"/>
                    <a:pt x="1" y="24531"/>
                  </a:cubicBezTo>
                  <a:cubicBezTo>
                    <a:pt x="1" y="29358"/>
                    <a:pt x="327" y="34154"/>
                    <a:pt x="1012" y="38818"/>
                  </a:cubicBezTo>
                  <a:cubicBezTo>
                    <a:pt x="3230" y="40482"/>
                    <a:pt x="5742" y="41819"/>
                    <a:pt x="8515" y="42667"/>
                  </a:cubicBezTo>
                  <a:lnTo>
                    <a:pt x="9624" y="13114"/>
                  </a:lnTo>
                  <a:cubicBezTo>
                    <a:pt x="9624" y="13114"/>
                    <a:pt x="8123" y="4763"/>
                    <a:pt x="30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0" name="Google Shape;6220;p122"/>
            <p:cNvSpPr/>
            <p:nvPr/>
          </p:nvSpPr>
          <p:spPr>
            <a:xfrm>
              <a:off x="1927825" y="3379400"/>
              <a:ext cx="3744775" cy="2077925"/>
            </a:xfrm>
            <a:custGeom>
              <a:avLst/>
              <a:gdLst/>
              <a:ahLst/>
              <a:cxnLst/>
              <a:rect l="l" t="t" r="r" b="b"/>
              <a:pathLst>
                <a:path w="149791" h="83117" extrusionOk="0">
                  <a:moveTo>
                    <a:pt x="74896" y="1"/>
                  </a:moveTo>
                  <a:cubicBezTo>
                    <a:pt x="74341" y="1"/>
                    <a:pt x="73819" y="1"/>
                    <a:pt x="73265" y="33"/>
                  </a:cubicBezTo>
                  <a:cubicBezTo>
                    <a:pt x="23682" y="881"/>
                    <a:pt x="0" y="41167"/>
                    <a:pt x="4567" y="45277"/>
                  </a:cubicBezTo>
                  <a:cubicBezTo>
                    <a:pt x="5056" y="45734"/>
                    <a:pt x="6231" y="46060"/>
                    <a:pt x="7927" y="46354"/>
                  </a:cubicBezTo>
                  <a:cubicBezTo>
                    <a:pt x="6394" y="49257"/>
                    <a:pt x="5024" y="52193"/>
                    <a:pt x="3817" y="55161"/>
                  </a:cubicBezTo>
                  <a:cubicBezTo>
                    <a:pt x="22443" y="72515"/>
                    <a:pt x="47430" y="83116"/>
                    <a:pt x="74896" y="83116"/>
                  </a:cubicBezTo>
                  <a:cubicBezTo>
                    <a:pt x="102361" y="83116"/>
                    <a:pt x="127348" y="72515"/>
                    <a:pt x="145974" y="55161"/>
                  </a:cubicBezTo>
                  <a:cubicBezTo>
                    <a:pt x="144767" y="52193"/>
                    <a:pt x="143397" y="49257"/>
                    <a:pt x="141897" y="46354"/>
                  </a:cubicBezTo>
                  <a:cubicBezTo>
                    <a:pt x="143560" y="46060"/>
                    <a:pt x="144735" y="45734"/>
                    <a:pt x="145224" y="45277"/>
                  </a:cubicBezTo>
                  <a:cubicBezTo>
                    <a:pt x="149791" y="41167"/>
                    <a:pt x="126109" y="881"/>
                    <a:pt x="76527" y="33"/>
                  </a:cubicBezTo>
                  <a:cubicBezTo>
                    <a:pt x="75972" y="1"/>
                    <a:pt x="75450" y="1"/>
                    <a:pt x="748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1" name="Google Shape;6221;p122"/>
            <p:cNvSpPr/>
            <p:nvPr/>
          </p:nvSpPr>
          <p:spPr>
            <a:xfrm>
              <a:off x="2676450" y="3275025"/>
              <a:ext cx="2247525" cy="2182300"/>
            </a:xfrm>
            <a:custGeom>
              <a:avLst/>
              <a:gdLst/>
              <a:ahLst/>
              <a:cxnLst/>
              <a:rect l="l" t="t" r="r" b="b"/>
              <a:pathLst>
                <a:path w="89901" h="87292" extrusionOk="0">
                  <a:moveTo>
                    <a:pt x="24563" y="0"/>
                  </a:moveTo>
                  <a:cubicBezTo>
                    <a:pt x="7862" y="12037"/>
                    <a:pt x="0" y="47560"/>
                    <a:pt x="1273" y="51964"/>
                  </a:cubicBezTo>
                  <a:cubicBezTo>
                    <a:pt x="1697" y="53421"/>
                    <a:pt x="3125" y="53907"/>
                    <a:pt x="4840" y="53907"/>
                  </a:cubicBezTo>
                  <a:cubicBezTo>
                    <a:pt x="8271" y="53907"/>
                    <a:pt x="12852" y="51964"/>
                    <a:pt x="12853" y="51964"/>
                  </a:cubicBezTo>
                  <a:lnTo>
                    <a:pt x="12853" y="51964"/>
                  </a:lnTo>
                  <a:cubicBezTo>
                    <a:pt x="12853" y="51964"/>
                    <a:pt x="12461" y="70688"/>
                    <a:pt x="15723" y="73493"/>
                  </a:cubicBezTo>
                  <a:cubicBezTo>
                    <a:pt x="16280" y="73972"/>
                    <a:pt x="16937" y="74170"/>
                    <a:pt x="17644" y="74170"/>
                  </a:cubicBezTo>
                  <a:cubicBezTo>
                    <a:pt x="21083" y="74170"/>
                    <a:pt x="25705" y="69481"/>
                    <a:pt x="25705" y="69481"/>
                  </a:cubicBezTo>
                  <a:cubicBezTo>
                    <a:pt x="25705" y="69481"/>
                    <a:pt x="27727" y="78451"/>
                    <a:pt x="31674" y="86443"/>
                  </a:cubicBezTo>
                  <a:cubicBezTo>
                    <a:pt x="36013" y="86998"/>
                    <a:pt x="40449" y="87291"/>
                    <a:pt x="44951" y="87291"/>
                  </a:cubicBezTo>
                  <a:cubicBezTo>
                    <a:pt x="49452" y="87291"/>
                    <a:pt x="53888" y="86998"/>
                    <a:pt x="58227" y="86443"/>
                  </a:cubicBezTo>
                  <a:cubicBezTo>
                    <a:pt x="62174" y="78451"/>
                    <a:pt x="64196" y="69481"/>
                    <a:pt x="64196" y="69481"/>
                  </a:cubicBezTo>
                  <a:cubicBezTo>
                    <a:pt x="64196" y="69481"/>
                    <a:pt x="68818" y="74170"/>
                    <a:pt x="72257" y="74170"/>
                  </a:cubicBezTo>
                  <a:cubicBezTo>
                    <a:pt x="72964" y="74170"/>
                    <a:pt x="73621" y="73972"/>
                    <a:pt x="74178" y="73493"/>
                  </a:cubicBezTo>
                  <a:cubicBezTo>
                    <a:pt x="77440" y="70688"/>
                    <a:pt x="77049" y="51964"/>
                    <a:pt x="77049" y="51964"/>
                  </a:cubicBezTo>
                  <a:lnTo>
                    <a:pt x="77049" y="51964"/>
                  </a:lnTo>
                  <a:cubicBezTo>
                    <a:pt x="77049" y="51964"/>
                    <a:pt x="81630" y="53907"/>
                    <a:pt x="85061" y="53907"/>
                  </a:cubicBezTo>
                  <a:cubicBezTo>
                    <a:pt x="86776" y="53907"/>
                    <a:pt x="88205" y="53421"/>
                    <a:pt x="88629" y="51964"/>
                  </a:cubicBezTo>
                  <a:cubicBezTo>
                    <a:pt x="89901" y="47560"/>
                    <a:pt x="82039" y="12037"/>
                    <a:pt x="65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2" name="Google Shape;6222;p122"/>
            <p:cNvSpPr/>
            <p:nvPr/>
          </p:nvSpPr>
          <p:spPr>
            <a:xfrm>
              <a:off x="2676450" y="3275025"/>
              <a:ext cx="1044675" cy="2180650"/>
            </a:xfrm>
            <a:custGeom>
              <a:avLst/>
              <a:gdLst/>
              <a:ahLst/>
              <a:cxnLst/>
              <a:rect l="l" t="t" r="r" b="b"/>
              <a:pathLst>
                <a:path w="41787" h="87226" extrusionOk="0">
                  <a:moveTo>
                    <a:pt x="24563" y="0"/>
                  </a:moveTo>
                  <a:cubicBezTo>
                    <a:pt x="7862" y="12037"/>
                    <a:pt x="0" y="47560"/>
                    <a:pt x="1273" y="51964"/>
                  </a:cubicBezTo>
                  <a:cubicBezTo>
                    <a:pt x="1697" y="53421"/>
                    <a:pt x="3125" y="53907"/>
                    <a:pt x="4840" y="53907"/>
                  </a:cubicBezTo>
                  <a:cubicBezTo>
                    <a:pt x="8271" y="53907"/>
                    <a:pt x="12852" y="51964"/>
                    <a:pt x="12853" y="51964"/>
                  </a:cubicBezTo>
                  <a:lnTo>
                    <a:pt x="12853" y="51964"/>
                  </a:lnTo>
                  <a:cubicBezTo>
                    <a:pt x="12853" y="51964"/>
                    <a:pt x="12461" y="70688"/>
                    <a:pt x="15723" y="73493"/>
                  </a:cubicBezTo>
                  <a:cubicBezTo>
                    <a:pt x="16280" y="73972"/>
                    <a:pt x="16937" y="74170"/>
                    <a:pt x="17644" y="74170"/>
                  </a:cubicBezTo>
                  <a:cubicBezTo>
                    <a:pt x="21083" y="74170"/>
                    <a:pt x="25705" y="69481"/>
                    <a:pt x="25705" y="69481"/>
                  </a:cubicBezTo>
                  <a:cubicBezTo>
                    <a:pt x="25705" y="69481"/>
                    <a:pt x="27727" y="78451"/>
                    <a:pt x="31674" y="86443"/>
                  </a:cubicBezTo>
                  <a:cubicBezTo>
                    <a:pt x="35002" y="86867"/>
                    <a:pt x="38361" y="87128"/>
                    <a:pt x="41786" y="87226"/>
                  </a:cubicBezTo>
                  <a:cubicBezTo>
                    <a:pt x="38949" y="81550"/>
                    <a:pt x="35165" y="73884"/>
                    <a:pt x="33729" y="69970"/>
                  </a:cubicBezTo>
                  <a:cubicBezTo>
                    <a:pt x="30467" y="61000"/>
                    <a:pt x="35980" y="57118"/>
                    <a:pt x="34349" y="51214"/>
                  </a:cubicBezTo>
                  <a:cubicBezTo>
                    <a:pt x="32718" y="45277"/>
                    <a:pt x="25444" y="44396"/>
                    <a:pt x="22802" y="36861"/>
                  </a:cubicBezTo>
                  <a:cubicBezTo>
                    <a:pt x="20844" y="31348"/>
                    <a:pt x="32751" y="10667"/>
                    <a:pt x="39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3" name="Google Shape;6223;p122"/>
            <p:cNvSpPr/>
            <p:nvPr/>
          </p:nvSpPr>
          <p:spPr>
            <a:xfrm>
              <a:off x="1996325" y="238125"/>
              <a:ext cx="3608600" cy="3669750"/>
            </a:xfrm>
            <a:custGeom>
              <a:avLst/>
              <a:gdLst/>
              <a:ahLst/>
              <a:cxnLst/>
              <a:rect l="l" t="t" r="r" b="b"/>
              <a:pathLst>
                <a:path w="144344" h="146790" extrusionOk="0">
                  <a:moveTo>
                    <a:pt x="72156" y="0"/>
                  </a:moveTo>
                  <a:cubicBezTo>
                    <a:pt x="36698" y="0"/>
                    <a:pt x="12885" y="25704"/>
                    <a:pt x="13766" y="30597"/>
                  </a:cubicBezTo>
                  <a:cubicBezTo>
                    <a:pt x="14679" y="35490"/>
                    <a:pt x="22541" y="37056"/>
                    <a:pt x="22541" y="37056"/>
                  </a:cubicBezTo>
                  <a:cubicBezTo>
                    <a:pt x="17778" y="47788"/>
                    <a:pt x="15071" y="60184"/>
                    <a:pt x="15071" y="73395"/>
                  </a:cubicBezTo>
                  <a:cubicBezTo>
                    <a:pt x="15071" y="92967"/>
                    <a:pt x="0" y="114170"/>
                    <a:pt x="2023" y="120302"/>
                  </a:cubicBezTo>
                  <a:cubicBezTo>
                    <a:pt x="2708" y="122335"/>
                    <a:pt x="4930" y="123013"/>
                    <a:pt x="7588" y="123013"/>
                  </a:cubicBezTo>
                  <a:cubicBezTo>
                    <a:pt x="12903" y="123013"/>
                    <a:pt x="19963" y="120302"/>
                    <a:pt x="19964" y="120302"/>
                  </a:cubicBezTo>
                  <a:lnTo>
                    <a:pt x="19964" y="120302"/>
                  </a:lnTo>
                  <a:cubicBezTo>
                    <a:pt x="19964" y="120302"/>
                    <a:pt x="12005" y="134753"/>
                    <a:pt x="15071" y="137819"/>
                  </a:cubicBezTo>
                  <a:cubicBezTo>
                    <a:pt x="18137" y="140885"/>
                    <a:pt x="34251" y="146789"/>
                    <a:pt x="72156" y="146789"/>
                  </a:cubicBezTo>
                  <a:cubicBezTo>
                    <a:pt x="110092" y="146789"/>
                    <a:pt x="126174" y="140885"/>
                    <a:pt x="129240" y="137819"/>
                  </a:cubicBezTo>
                  <a:cubicBezTo>
                    <a:pt x="132307" y="134753"/>
                    <a:pt x="124348" y="120302"/>
                    <a:pt x="124347" y="120302"/>
                  </a:cubicBezTo>
                  <a:lnTo>
                    <a:pt x="124347" y="120302"/>
                  </a:lnTo>
                  <a:cubicBezTo>
                    <a:pt x="124348" y="120302"/>
                    <a:pt x="131422" y="123013"/>
                    <a:pt x="136738" y="123013"/>
                  </a:cubicBezTo>
                  <a:cubicBezTo>
                    <a:pt x="139396" y="123013"/>
                    <a:pt x="141614" y="122335"/>
                    <a:pt x="142288" y="120302"/>
                  </a:cubicBezTo>
                  <a:cubicBezTo>
                    <a:pt x="144343" y="114170"/>
                    <a:pt x="129240" y="92967"/>
                    <a:pt x="129240" y="73395"/>
                  </a:cubicBezTo>
                  <a:cubicBezTo>
                    <a:pt x="129240" y="60184"/>
                    <a:pt x="126533" y="47788"/>
                    <a:pt x="121770" y="37056"/>
                  </a:cubicBezTo>
                  <a:cubicBezTo>
                    <a:pt x="119765" y="32550"/>
                    <a:pt x="120848" y="31562"/>
                    <a:pt x="122841" y="31562"/>
                  </a:cubicBezTo>
                  <a:cubicBezTo>
                    <a:pt x="124398" y="31562"/>
                    <a:pt x="126512" y="32166"/>
                    <a:pt x="128138" y="32166"/>
                  </a:cubicBezTo>
                  <a:cubicBezTo>
                    <a:pt x="129372" y="32166"/>
                    <a:pt x="130325" y="31819"/>
                    <a:pt x="130545" y="30597"/>
                  </a:cubicBezTo>
                  <a:cubicBezTo>
                    <a:pt x="131426" y="25704"/>
                    <a:pt x="107646" y="0"/>
                    <a:pt x="72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4" name="Google Shape;6224;p122"/>
            <p:cNvSpPr/>
            <p:nvPr/>
          </p:nvSpPr>
          <p:spPr>
            <a:xfrm>
              <a:off x="1995500" y="238125"/>
              <a:ext cx="2456300" cy="3669750"/>
            </a:xfrm>
            <a:custGeom>
              <a:avLst/>
              <a:gdLst/>
              <a:ahLst/>
              <a:cxnLst/>
              <a:rect l="l" t="t" r="r" b="b"/>
              <a:pathLst>
                <a:path w="98252" h="146790" extrusionOk="0">
                  <a:moveTo>
                    <a:pt x="72189" y="0"/>
                  </a:moveTo>
                  <a:cubicBezTo>
                    <a:pt x="36698" y="0"/>
                    <a:pt x="12918" y="25704"/>
                    <a:pt x="13799" y="30597"/>
                  </a:cubicBezTo>
                  <a:cubicBezTo>
                    <a:pt x="14712" y="35490"/>
                    <a:pt x="22574" y="37056"/>
                    <a:pt x="22574" y="37056"/>
                  </a:cubicBezTo>
                  <a:cubicBezTo>
                    <a:pt x="17811" y="47788"/>
                    <a:pt x="15104" y="60184"/>
                    <a:pt x="15104" y="73395"/>
                  </a:cubicBezTo>
                  <a:cubicBezTo>
                    <a:pt x="15104" y="92967"/>
                    <a:pt x="1" y="114170"/>
                    <a:pt x="2056" y="120302"/>
                  </a:cubicBezTo>
                  <a:cubicBezTo>
                    <a:pt x="2730" y="122335"/>
                    <a:pt x="4948" y="123013"/>
                    <a:pt x="7606" y="123013"/>
                  </a:cubicBezTo>
                  <a:cubicBezTo>
                    <a:pt x="12922" y="123013"/>
                    <a:pt x="19996" y="120302"/>
                    <a:pt x="19997" y="120302"/>
                  </a:cubicBezTo>
                  <a:lnTo>
                    <a:pt x="19997" y="120302"/>
                  </a:lnTo>
                  <a:cubicBezTo>
                    <a:pt x="19997" y="120302"/>
                    <a:pt x="12038" y="134753"/>
                    <a:pt x="15104" y="137819"/>
                  </a:cubicBezTo>
                  <a:cubicBezTo>
                    <a:pt x="18170" y="140885"/>
                    <a:pt x="34252" y="146789"/>
                    <a:pt x="72189" y="146789"/>
                  </a:cubicBezTo>
                  <a:lnTo>
                    <a:pt x="72189" y="91009"/>
                  </a:lnTo>
                  <a:lnTo>
                    <a:pt x="49909" y="49811"/>
                  </a:lnTo>
                  <a:cubicBezTo>
                    <a:pt x="54411" y="36371"/>
                    <a:pt x="68503" y="4763"/>
                    <a:pt x="98252" y="4763"/>
                  </a:cubicBezTo>
                  <a:cubicBezTo>
                    <a:pt x="90586" y="1892"/>
                    <a:pt x="81811" y="0"/>
                    <a:pt x="721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5" name="Google Shape;6225;p122"/>
            <p:cNvSpPr/>
            <p:nvPr/>
          </p:nvSpPr>
          <p:spPr>
            <a:xfrm>
              <a:off x="2753925" y="2453000"/>
              <a:ext cx="2061600" cy="1802275"/>
            </a:xfrm>
            <a:custGeom>
              <a:avLst/>
              <a:gdLst/>
              <a:ahLst/>
              <a:cxnLst/>
              <a:rect l="l" t="t" r="r" b="b"/>
              <a:pathLst>
                <a:path w="82464" h="72091" extrusionOk="0">
                  <a:moveTo>
                    <a:pt x="22508" y="1"/>
                  </a:moveTo>
                  <a:cubicBezTo>
                    <a:pt x="7209" y="10080"/>
                    <a:pt x="0" y="39862"/>
                    <a:pt x="1142" y="43515"/>
                  </a:cubicBezTo>
                  <a:cubicBezTo>
                    <a:pt x="1523" y="44744"/>
                    <a:pt x="2831" y="45154"/>
                    <a:pt x="4406" y="45154"/>
                  </a:cubicBezTo>
                  <a:cubicBezTo>
                    <a:pt x="7557" y="45154"/>
                    <a:pt x="11776" y="43516"/>
                    <a:pt x="11776" y="43515"/>
                  </a:cubicBezTo>
                  <a:lnTo>
                    <a:pt x="11776" y="43515"/>
                  </a:lnTo>
                  <a:cubicBezTo>
                    <a:pt x="11776" y="43516"/>
                    <a:pt x="11417" y="59206"/>
                    <a:pt x="14386" y="61554"/>
                  </a:cubicBezTo>
                  <a:cubicBezTo>
                    <a:pt x="14898" y="61955"/>
                    <a:pt x="15503" y="62121"/>
                    <a:pt x="16154" y="62121"/>
                  </a:cubicBezTo>
                  <a:cubicBezTo>
                    <a:pt x="19321" y="62121"/>
                    <a:pt x="23584" y="58194"/>
                    <a:pt x="23584" y="58194"/>
                  </a:cubicBezTo>
                  <a:cubicBezTo>
                    <a:pt x="23584" y="58194"/>
                    <a:pt x="29587" y="72090"/>
                    <a:pt x="41232" y="72090"/>
                  </a:cubicBezTo>
                  <a:cubicBezTo>
                    <a:pt x="52877" y="72090"/>
                    <a:pt x="58879" y="58194"/>
                    <a:pt x="58879" y="58194"/>
                  </a:cubicBezTo>
                  <a:cubicBezTo>
                    <a:pt x="58879" y="58194"/>
                    <a:pt x="63142" y="62121"/>
                    <a:pt x="66291" y="62121"/>
                  </a:cubicBezTo>
                  <a:cubicBezTo>
                    <a:pt x="66938" y="62121"/>
                    <a:pt x="67539" y="61955"/>
                    <a:pt x="68045" y="61554"/>
                  </a:cubicBezTo>
                  <a:cubicBezTo>
                    <a:pt x="71046" y="59206"/>
                    <a:pt x="70688" y="43516"/>
                    <a:pt x="70688" y="43515"/>
                  </a:cubicBezTo>
                  <a:lnTo>
                    <a:pt x="70688" y="43515"/>
                  </a:lnTo>
                  <a:cubicBezTo>
                    <a:pt x="70688" y="43516"/>
                    <a:pt x="74892" y="45154"/>
                    <a:pt x="78043" y="45154"/>
                  </a:cubicBezTo>
                  <a:cubicBezTo>
                    <a:pt x="79618" y="45154"/>
                    <a:pt x="80930" y="44744"/>
                    <a:pt x="81322" y="43515"/>
                  </a:cubicBezTo>
                  <a:cubicBezTo>
                    <a:pt x="82463" y="39862"/>
                    <a:pt x="75254" y="10080"/>
                    <a:pt x="59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6" name="Google Shape;6226;p122"/>
            <p:cNvSpPr/>
            <p:nvPr/>
          </p:nvSpPr>
          <p:spPr>
            <a:xfrm>
              <a:off x="2811825" y="1483200"/>
              <a:ext cx="1976775" cy="2118850"/>
            </a:xfrm>
            <a:custGeom>
              <a:avLst/>
              <a:gdLst/>
              <a:ahLst/>
              <a:cxnLst/>
              <a:rect l="l" t="t" r="r" b="b"/>
              <a:pathLst>
                <a:path w="79071" h="84754" extrusionOk="0">
                  <a:moveTo>
                    <a:pt x="16769" y="1"/>
                  </a:moveTo>
                  <a:cubicBezTo>
                    <a:pt x="7716" y="1"/>
                    <a:pt x="65" y="7118"/>
                    <a:pt x="33" y="16220"/>
                  </a:cubicBezTo>
                  <a:cubicBezTo>
                    <a:pt x="0" y="25288"/>
                    <a:pt x="7307" y="32627"/>
                    <a:pt x="16343" y="32627"/>
                  </a:cubicBezTo>
                  <a:lnTo>
                    <a:pt x="16441" y="32627"/>
                  </a:lnTo>
                  <a:cubicBezTo>
                    <a:pt x="16456" y="32627"/>
                    <a:pt x="16471" y="32627"/>
                    <a:pt x="16487" y="32627"/>
                  </a:cubicBezTo>
                  <a:cubicBezTo>
                    <a:pt x="19657" y="32627"/>
                    <a:pt x="21685" y="35968"/>
                    <a:pt x="20225" y="38793"/>
                  </a:cubicBezTo>
                  <a:cubicBezTo>
                    <a:pt x="15332" y="48187"/>
                    <a:pt x="13635" y="59735"/>
                    <a:pt x="15756" y="67204"/>
                  </a:cubicBezTo>
                  <a:cubicBezTo>
                    <a:pt x="18463" y="76729"/>
                    <a:pt x="29065" y="84754"/>
                    <a:pt x="39536" y="84754"/>
                  </a:cubicBezTo>
                  <a:cubicBezTo>
                    <a:pt x="50007" y="84754"/>
                    <a:pt x="60608" y="76729"/>
                    <a:pt x="63315" y="67204"/>
                  </a:cubicBezTo>
                  <a:cubicBezTo>
                    <a:pt x="65436" y="59735"/>
                    <a:pt x="63740" y="48187"/>
                    <a:pt x="58847" y="38793"/>
                  </a:cubicBezTo>
                  <a:cubicBezTo>
                    <a:pt x="57386" y="35968"/>
                    <a:pt x="59414" y="32627"/>
                    <a:pt x="62584" y="32627"/>
                  </a:cubicBezTo>
                  <a:cubicBezTo>
                    <a:pt x="62600" y="32627"/>
                    <a:pt x="62615" y="32627"/>
                    <a:pt x="62630" y="32627"/>
                  </a:cubicBezTo>
                  <a:lnTo>
                    <a:pt x="62728" y="32627"/>
                  </a:lnTo>
                  <a:cubicBezTo>
                    <a:pt x="71764" y="32627"/>
                    <a:pt x="79071" y="25255"/>
                    <a:pt x="79038" y="16220"/>
                  </a:cubicBezTo>
                  <a:cubicBezTo>
                    <a:pt x="79006" y="7118"/>
                    <a:pt x="71355" y="1"/>
                    <a:pt x="62302" y="1"/>
                  </a:cubicBezTo>
                  <a:cubicBezTo>
                    <a:pt x="62140" y="1"/>
                    <a:pt x="61978" y="3"/>
                    <a:pt x="61815" y="8"/>
                  </a:cubicBezTo>
                  <a:cubicBezTo>
                    <a:pt x="55846" y="171"/>
                    <a:pt x="50692" y="2030"/>
                    <a:pt x="46842" y="4020"/>
                  </a:cubicBezTo>
                  <a:cubicBezTo>
                    <a:pt x="44559" y="5194"/>
                    <a:pt x="42047" y="5781"/>
                    <a:pt x="39536" y="5781"/>
                  </a:cubicBezTo>
                  <a:cubicBezTo>
                    <a:pt x="37024" y="5781"/>
                    <a:pt x="34512" y="5194"/>
                    <a:pt x="32229" y="4020"/>
                  </a:cubicBezTo>
                  <a:cubicBezTo>
                    <a:pt x="28380" y="2030"/>
                    <a:pt x="23226" y="171"/>
                    <a:pt x="17256" y="8"/>
                  </a:cubicBezTo>
                  <a:cubicBezTo>
                    <a:pt x="17093" y="3"/>
                    <a:pt x="16931" y="1"/>
                    <a:pt x="16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7" name="Google Shape;6227;p122"/>
            <p:cNvSpPr/>
            <p:nvPr/>
          </p:nvSpPr>
          <p:spPr>
            <a:xfrm>
              <a:off x="2811825" y="1483150"/>
              <a:ext cx="988400" cy="2118900"/>
            </a:xfrm>
            <a:custGeom>
              <a:avLst/>
              <a:gdLst/>
              <a:ahLst/>
              <a:cxnLst/>
              <a:rect l="l" t="t" r="r" b="b"/>
              <a:pathLst>
                <a:path w="39536" h="84756" extrusionOk="0">
                  <a:moveTo>
                    <a:pt x="16712" y="1"/>
                  </a:moveTo>
                  <a:cubicBezTo>
                    <a:pt x="7684" y="1"/>
                    <a:pt x="65" y="7139"/>
                    <a:pt x="33" y="16222"/>
                  </a:cubicBezTo>
                  <a:cubicBezTo>
                    <a:pt x="0" y="25257"/>
                    <a:pt x="7307" y="32629"/>
                    <a:pt x="16343" y="32629"/>
                  </a:cubicBezTo>
                  <a:lnTo>
                    <a:pt x="16441" y="32629"/>
                  </a:lnTo>
                  <a:cubicBezTo>
                    <a:pt x="16456" y="32629"/>
                    <a:pt x="16471" y="32629"/>
                    <a:pt x="16487" y="32629"/>
                  </a:cubicBezTo>
                  <a:cubicBezTo>
                    <a:pt x="19657" y="32629"/>
                    <a:pt x="21685" y="35970"/>
                    <a:pt x="20225" y="38795"/>
                  </a:cubicBezTo>
                  <a:cubicBezTo>
                    <a:pt x="15332" y="48189"/>
                    <a:pt x="13635" y="59737"/>
                    <a:pt x="15756" y="67206"/>
                  </a:cubicBezTo>
                  <a:cubicBezTo>
                    <a:pt x="18463" y="76731"/>
                    <a:pt x="29065" y="84756"/>
                    <a:pt x="39536" y="84756"/>
                  </a:cubicBezTo>
                  <a:cubicBezTo>
                    <a:pt x="39536" y="84756"/>
                    <a:pt x="26129" y="77123"/>
                    <a:pt x="26129" y="66587"/>
                  </a:cubicBezTo>
                  <a:cubicBezTo>
                    <a:pt x="26129" y="56083"/>
                    <a:pt x="33012" y="41828"/>
                    <a:pt x="30598" y="32695"/>
                  </a:cubicBezTo>
                  <a:cubicBezTo>
                    <a:pt x="28216" y="23561"/>
                    <a:pt x="11385" y="16287"/>
                    <a:pt x="17256" y="10"/>
                  </a:cubicBezTo>
                  <a:cubicBezTo>
                    <a:pt x="17074" y="4"/>
                    <a:pt x="16893" y="1"/>
                    <a:pt x="16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8" name="Google Shape;6228;p122"/>
            <p:cNvSpPr/>
            <p:nvPr/>
          </p:nvSpPr>
          <p:spPr>
            <a:xfrm>
              <a:off x="3113550" y="1737800"/>
              <a:ext cx="305850" cy="305850"/>
            </a:xfrm>
            <a:custGeom>
              <a:avLst/>
              <a:gdLst/>
              <a:ahLst/>
              <a:cxnLst/>
              <a:rect l="l" t="t" r="r" b="b"/>
              <a:pathLst>
                <a:path w="12234" h="12234" extrusionOk="0">
                  <a:moveTo>
                    <a:pt x="6133" y="1"/>
                  </a:moveTo>
                  <a:cubicBezTo>
                    <a:pt x="2741" y="1"/>
                    <a:pt x="1" y="2741"/>
                    <a:pt x="1" y="6101"/>
                  </a:cubicBezTo>
                  <a:cubicBezTo>
                    <a:pt x="1" y="9493"/>
                    <a:pt x="2741" y="12233"/>
                    <a:pt x="6133" y="12233"/>
                  </a:cubicBezTo>
                  <a:cubicBezTo>
                    <a:pt x="9493" y="12233"/>
                    <a:pt x="12233" y="9493"/>
                    <a:pt x="12233" y="6101"/>
                  </a:cubicBezTo>
                  <a:cubicBezTo>
                    <a:pt x="12233" y="2741"/>
                    <a:pt x="9493" y="1"/>
                    <a:pt x="6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29" name="Google Shape;6229;p122"/>
            <p:cNvSpPr/>
            <p:nvPr/>
          </p:nvSpPr>
          <p:spPr>
            <a:xfrm>
              <a:off x="4181050" y="1737800"/>
              <a:ext cx="305825" cy="305850"/>
            </a:xfrm>
            <a:custGeom>
              <a:avLst/>
              <a:gdLst/>
              <a:ahLst/>
              <a:cxnLst/>
              <a:rect l="l" t="t" r="r" b="b"/>
              <a:pathLst>
                <a:path w="12233" h="12234" extrusionOk="0">
                  <a:moveTo>
                    <a:pt x="6100" y="1"/>
                  </a:moveTo>
                  <a:cubicBezTo>
                    <a:pt x="2740" y="1"/>
                    <a:pt x="0" y="2741"/>
                    <a:pt x="0" y="6101"/>
                  </a:cubicBezTo>
                  <a:cubicBezTo>
                    <a:pt x="0" y="9493"/>
                    <a:pt x="2740" y="12233"/>
                    <a:pt x="6100" y="12233"/>
                  </a:cubicBezTo>
                  <a:cubicBezTo>
                    <a:pt x="9492" y="12233"/>
                    <a:pt x="12232" y="9493"/>
                    <a:pt x="12232" y="6101"/>
                  </a:cubicBezTo>
                  <a:cubicBezTo>
                    <a:pt x="12232" y="2741"/>
                    <a:pt x="9492" y="1"/>
                    <a:pt x="6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30" name="Google Shape;6230;p122"/>
            <p:cNvSpPr/>
            <p:nvPr/>
          </p:nvSpPr>
          <p:spPr>
            <a:xfrm>
              <a:off x="3266875" y="1737800"/>
              <a:ext cx="152525" cy="152525"/>
            </a:xfrm>
            <a:custGeom>
              <a:avLst/>
              <a:gdLst/>
              <a:ahLst/>
              <a:cxnLst/>
              <a:rect l="l" t="t" r="r" b="b"/>
              <a:pathLst>
                <a:path w="6101" h="6101" extrusionOk="0">
                  <a:moveTo>
                    <a:pt x="3066" y="1"/>
                  </a:moveTo>
                  <a:cubicBezTo>
                    <a:pt x="1370" y="1"/>
                    <a:pt x="0" y="1371"/>
                    <a:pt x="0" y="3035"/>
                  </a:cubicBezTo>
                  <a:cubicBezTo>
                    <a:pt x="0" y="4731"/>
                    <a:pt x="1370" y="6101"/>
                    <a:pt x="3066" y="6101"/>
                  </a:cubicBezTo>
                  <a:cubicBezTo>
                    <a:pt x="4730" y="6101"/>
                    <a:pt x="6100" y="4731"/>
                    <a:pt x="6100" y="3035"/>
                  </a:cubicBezTo>
                  <a:cubicBezTo>
                    <a:pt x="6100" y="1371"/>
                    <a:pt x="4730" y="1"/>
                    <a:pt x="3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31" name="Google Shape;6231;p122"/>
            <p:cNvSpPr/>
            <p:nvPr/>
          </p:nvSpPr>
          <p:spPr>
            <a:xfrm>
              <a:off x="4333525" y="1737800"/>
              <a:ext cx="153350" cy="152525"/>
            </a:xfrm>
            <a:custGeom>
              <a:avLst/>
              <a:gdLst/>
              <a:ahLst/>
              <a:cxnLst/>
              <a:rect l="l" t="t" r="r" b="b"/>
              <a:pathLst>
                <a:path w="6134" h="6101" extrusionOk="0">
                  <a:moveTo>
                    <a:pt x="3067" y="1"/>
                  </a:moveTo>
                  <a:cubicBezTo>
                    <a:pt x="1371" y="1"/>
                    <a:pt x="1" y="1371"/>
                    <a:pt x="1" y="3035"/>
                  </a:cubicBezTo>
                  <a:cubicBezTo>
                    <a:pt x="1" y="4731"/>
                    <a:pt x="1371" y="6101"/>
                    <a:pt x="3067" y="6101"/>
                  </a:cubicBezTo>
                  <a:cubicBezTo>
                    <a:pt x="4763" y="6101"/>
                    <a:pt x="6133" y="4731"/>
                    <a:pt x="6133" y="3035"/>
                  </a:cubicBezTo>
                  <a:cubicBezTo>
                    <a:pt x="6133" y="1371"/>
                    <a:pt x="4763"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32" name="Google Shape;6232;p122"/>
            <p:cNvSpPr/>
            <p:nvPr/>
          </p:nvSpPr>
          <p:spPr>
            <a:xfrm>
              <a:off x="3429975" y="2437500"/>
              <a:ext cx="740475" cy="729150"/>
            </a:xfrm>
            <a:custGeom>
              <a:avLst/>
              <a:gdLst/>
              <a:ahLst/>
              <a:cxnLst/>
              <a:rect l="l" t="t" r="r" b="b"/>
              <a:pathLst>
                <a:path w="29619" h="29166" extrusionOk="0">
                  <a:moveTo>
                    <a:pt x="11743" y="1"/>
                  </a:moveTo>
                  <a:lnTo>
                    <a:pt x="11743" y="18137"/>
                  </a:lnTo>
                  <a:cubicBezTo>
                    <a:pt x="7666" y="18822"/>
                    <a:pt x="3882" y="20910"/>
                    <a:pt x="1109" y="24107"/>
                  </a:cubicBezTo>
                  <a:cubicBezTo>
                    <a:pt x="0" y="25379"/>
                    <a:pt x="131" y="27304"/>
                    <a:pt x="1403" y="28413"/>
                  </a:cubicBezTo>
                  <a:cubicBezTo>
                    <a:pt x="1990" y="28935"/>
                    <a:pt x="2708" y="29163"/>
                    <a:pt x="3425" y="29163"/>
                  </a:cubicBezTo>
                  <a:cubicBezTo>
                    <a:pt x="4273" y="29163"/>
                    <a:pt x="5121" y="28804"/>
                    <a:pt x="5741" y="28119"/>
                  </a:cubicBezTo>
                  <a:cubicBezTo>
                    <a:pt x="8025" y="25510"/>
                    <a:pt x="11319" y="23976"/>
                    <a:pt x="14810" y="23976"/>
                  </a:cubicBezTo>
                  <a:cubicBezTo>
                    <a:pt x="18300" y="23976"/>
                    <a:pt x="21595" y="25510"/>
                    <a:pt x="23878" y="28119"/>
                  </a:cubicBezTo>
                  <a:cubicBezTo>
                    <a:pt x="24482" y="28812"/>
                    <a:pt x="25337" y="29166"/>
                    <a:pt x="26196" y="29166"/>
                  </a:cubicBezTo>
                  <a:cubicBezTo>
                    <a:pt x="26915" y="29166"/>
                    <a:pt x="27637" y="28918"/>
                    <a:pt x="28216" y="28413"/>
                  </a:cubicBezTo>
                  <a:cubicBezTo>
                    <a:pt x="29489" y="27304"/>
                    <a:pt x="29619" y="25379"/>
                    <a:pt x="28510" y="24107"/>
                  </a:cubicBezTo>
                  <a:cubicBezTo>
                    <a:pt x="25737" y="20910"/>
                    <a:pt x="21953" y="18822"/>
                    <a:pt x="17876" y="18137"/>
                  </a:cubicBezTo>
                  <a:lnTo>
                    <a:pt x="178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33" name="Google Shape;6233;p122"/>
            <p:cNvSpPr/>
            <p:nvPr/>
          </p:nvSpPr>
          <p:spPr>
            <a:xfrm>
              <a:off x="3541700" y="2281675"/>
              <a:ext cx="517050" cy="231700"/>
            </a:xfrm>
            <a:custGeom>
              <a:avLst/>
              <a:gdLst/>
              <a:ahLst/>
              <a:cxnLst/>
              <a:rect l="l" t="t" r="r" b="b"/>
              <a:pathLst>
                <a:path w="20682" h="9268" extrusionOk="0">
                  <a:moveTo>
                    <a:pt x="3423" y="0"/>
                  </a:moveTo>
                  <a:cubicBezTo>
                    <a:pt x="2704" y="0"/>
                    <a:pt x="1982" y="248"/>
                    <a:pt x="1403" y="754"/>
                  </a:cubicBezTo>
                  <a:cubicBezTo>
                    <a:pt x="131" y="1863"/>
                    <a:pt x="0" y="3820"/>
                    <a:pt x="1109" y="5092"/>
                  </a:cubicBezTo>
                  <a:cubicBezTo>
                    <a:pt x="3458" y="7734"/>
                    <a:pt x="6818" y="9267"/>
                    <a:pt x="10341" y="9267"/>
                  </a:cubicBezTo>
                  <a:cubicBezTo>
                    <a:pt x="13864" y="9267"/>
                    <a:pt x="17223" y="7734"/>
                    <a:pt x="19572" y="5092"/>
                  </a:cubicBezTo>
                  <a:cubicBezTo>
                    <a:pt x="20681" y="3820"/>
                    <a:pt x="20551" y="1863"/>
                    <a:pt x="19278" y="754"/>
                  </a:cubicBezTo>
                  <a:cubicBezTo>
                    <a:pt x="18699" y="248"/>
                    <a:pt x="17977" y="0"/>
                    <a:pt x="17258" y="0"/>
                  </a:cubicBezTo>
                  <a:cubicBezTo>
                    <a:pt x="16399" y="0"/>
                    <a:pt x="15544" y="355"/>
                    <a:pt x="14940" y="1047"/>
                  </a:cubicBezTo>
                  <a:cubicBezTo>
                    <a:pt x="13798" y="2385"/>
                    <a:pt x="12102" y="3168"/>
                    <a:pt x="10341" y="3168"/>
                  </a:cubicBezTo>
                  <a:cubicBezTo>
                    <a:pt x="8579" y="3168"/>
                    <a:pt x="6883" y="2385"/>
                    <a:pt x="5741" y="1047"/>
                  </a:cubicBezTo>
                  <a:cubicBezTo>
                    <a:pt x="5137" y="355"/>
                    <a:pt x="4282" y="0"/>
                    <a:pt x="3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234" name="Google Shape;6234;p122"/>
          <p:cNvGrpSpPr/>
          <p:nvPr/>
        </p:nvGrpSpPr>
        <p:grpSpPr>
          <a:xfrm>
            <a:off x="4715435" y="2640205"/>
            <a:ext cx="520876" cy="520876"/>
            <a:chOff x="1190625" y="238125"/>
            <a:chExt cx="5219200" cy="5219200"/>
          </a:xfrm>
        </p:grpSpPr>
        <p:sp>
          <p:nvSpPr>
            <p:cNvPr id="6235" name="Google Shape;6235;p122"/>
            <p:cNvSpPr/>
            <p:nvPr/>
          </p:nvSpPr>
          <p:spPr>
            <a:xfrm>
              <a:off x="1190625" y="238125"/>
              <a:ext cx="5219200" cy="4520300"/>
            </a:xfrm>
            <a:custGeom>
              <a:avLst/>
              <a:gdLst/>
              <a:ahLst/>
              <a:cxnLst/>
              <a:rect l="l" t="t" r="r" b="b"/>
              <a:pathLst>
                <a:path w="208768" h="180812" extrusionOk="0">
                  <a:moveTo>
                    <a:pt x="104384" y="0"/>
                  </a:moveTo>
                  <a:cubicBezTo>
                    <a:pt x="46744" y="0"/>
                    <a:pt x="0" y="46744"/>
                    <a:pt x="0" y="104384"/>
                  </a:cubicBezTo>
                  <a:cubicBezTo>
                    <a:pt x="0" y="134557"/>
                    <a:pt x="12820" y="161729"/>
                    <a:pt x="33305" y="180812"/>
                  </a:cubicBezTo>
                  <a:lnTo>
                    <a:pt x="175462" y="180812"/>
                  </a:lnTo>
                  <a:cubicBezTo>
                    <a:pt x="195948" y="161762"/>
                    <a:pt x="208767" y="134557"/>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36" name="Google Shape;6236;p122"/>
            <p:cNvSpPr/>
            <p:nvPr/>
          </p:nvSpPr>
          <p:spPr>
            <a:xfrm>
              <a:off x="2023225" y="3379400"/>
              <a:ext cx="3553975" cy="1915625"/>
            </a:xfrm>
            <a:custGeom>
              <a:avLst/>
              <a:gdLst/>
              <a:ahLst/>
              <a:cxnLst/>
              <a:rect l="l" t="t" r="r" b="b"/>
              <a:pathLst>
                <a:path w="142159" h="76625" extrusionOk="0">
                  <a:moveTo>
                    <a:pt x="71080" y="1"/>
                  </a:moveTo>
                  <a:cubicBezTo>
                    <a:pt x="36927" y="1"/>
                    <a:pt x="11907" y="26423"/>
                    <a:pt x="1" y="55161"/>
                  </a:cubicBezTo>
                  <a:cubicBezTo>
                    <a:pt x="9983" y="64458"/>
                    <a:pt x="21758" y="71797"/>
                    <a:pt x="34806" y="76625"/>
                  </a:cubicBezTo>
                  <a:lnTo>
                    <a:pt x="107353" y="76625"/>
                  </a:lnTo>
                  <a:cubicBezTo>
                    <a:pt x="120401" y="71797"/>
                    <a:pt x="132177" y="64458"/>
                    <a:pt x="142158" y="55161"/>
                  </a:cubicBezTo>
                  <a:cubicBezTo>
                    <a:pt x="130252" y="26423"/>
                    <a:pt x="105233" y="1"/>
                    <a:pt x="7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37" name="Google Shape;6237;p122"/>
            <p:cNvSpPr/>
            <p:nvPr/>
          </p:nvSpPr>
          <p:spPr>
            <a:xfrm>
              <a:off x="2023225" y="3379400"/>
              <a:ext cx="1777000" cy="1797375"/>
            </a:xfrm>
            <a:custGeom>
              <a:avLst/>
              <a:gdLst/>
              <a:ahLst/>
              <a:cxnLst/>
              <a:rect l="l" t="t" r="r" b="b"/>
              <a:pathLst>
                <a:path w="71080" h="71895" extrusionOk="0">
                  <a:moveTo>
                    <a:pt x="71080" y="1"/>
                  </a:moveTo>
                  <a:cubicBezTo>
                    <a:pt x="36927" y="1"/>
                    <a:pt x="11907" y="26423"/>
                    <a:pt x="1" y="55161"/>
                  </a:cubicBezTo>
                  <a:cubicBezTo>
                    <a:pt x="7112" y="61783"/>
                    <a:pt x="15169" y="67426"/>
                    <a:pt x="23944" y="71895"/>
                  </a:cubicBezTo>
                  <a:cubicBezTo>
                    <a:pt x="27565" y="40221"/>
                    <a:pt x="46223" y="14190"/>
                    <a:pt x="7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38" name="Google Shape;6238;p122"/>
            <p:cNvSpPr/>
            <p:nvPr/>
          </p:nvSpPr>
          <p:spPr>
            <a:xfrm>
              <a:off x="2893375" y="4315600"/>
              <a:ext cx="1813675" cy="1141725"/>
            </a:xfrm>
            <a:custGeom>
              <a:avLst/>
              <a:gdLst/>
              <a:ahLst/>
              <a:cxnLst/>
              <a:rect l="l" t="t" r="r" b="b"/>
              <a:pathLst>
                <a:path w="72547" h="45669" extrusionOk="0">
                  <a:moveTo>
                    <a:pt x="36274" y="0"/>
                  </a:moveTo>
                  <a:cubicBezTo>
                    <a:pt x="17615" y="0"/>
                    <a:pt x="4600" y="19898"/>
                    <a:pt x="0" y="39177"/>
                  </a:cubicBezTo>
                  <a:cubicBezTo>
                    <a:pt x="11287" y="43385"/>
                    <a:pt x="23519" y="45668"/>
                    <a:pt x="36274" y="45668"/>
                  </a:cubicBezTo>
                  <a:cubicBezTo>
                    <a:pt x="49028" y="45668"/>
                    <a:pt x="61260" y="43385"/>
                    <a:pt x="72547" y="39177"/>
                  </a:cubicBezTo>
                  <a:cubicBezTo>
                    <a:pt x="67947" y="19898"/>
                    <a:pt x="54932" y="0"/>
                    <a:pt x="36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39" name="Google Shape;6239;p122"/>
            <p:cNvSpPr/>
            <p:nvPr/>
          </p:nvSpPr>
          <p:spPr>
            <a:xfrm>
              <a:off x="5139250" y="1378250"/>
              <a:ext cx="711125" cy="1148175"/>
            </a:xfrm>
            <a:custGeom>
              <a:avLst/>
              <a:gdLst/>
              <a:ahLst/>
              <a:cxnLst/>
              <a:rect l="l" t="t" r="r" b="b"/>
              <a:pathLst>
                <a:path w="28445" h="45927" extrusionOk="0">
                  <a:moveTo>
                    <a:pt x="14562" y="0"/>
                  </a:moveTo>
                  <a:cubicBezTo>
                    <a:pt x="2983" y="0"/>
                    <a:pt x="0" y="16373"/>
                    <a:pt x="0" y="16373"/>
                  </a:cubicBezTo>
                  <a:lnTo>
                    <a:pt x="1109" y="45926"/>
                  </a:lnTo>
                  <a:cubicBezTo>
                    <a:pt x="23715" y="38848"/>
                    <a:pt x="28445" y="1302"/>
                    <a:pt x="15821" y="63"/>
                  </a:cubicBezTo>
                  <a:cubicBezTo>
                    <a:pt x="15390" y="21"/>
                    <a:pt x="14971" y="0"/>
                    <a:pt x="14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0" name="Google Shape;6240;p122"/>
            <p:cNvSpPr/>
            <p:nvPr/>
          </p:nvSpPr>
          <p:spPr>
            <a:xfrm>
              <a:off x="1750050" y="1378250"/>
              <a:ext cx="711125" cy="1148175"/>
            </a:xfrm>
            <a:custGeom>
              <a:avLst/>
              <a:gdLst/>
              <a:ahLst/>
              <a:cxnLst/>
              <a:rect l="l" t="t" r="r" b="b"/>
              <a:pathLst>
                <a:path w="28445" h="45927" extrusionOk="0">
                  <a:moveTo>
                    <a:pt x="13883" y="0"/>
                  </a:moveTo>
                  <a:cubicBezTo>
                    <a:pt x="13474" y="0"/>
                    <a:pt x="13055" y="21"/>
                    <a:pt x="12624" y="63"/>
                  </a:cubicBezTo>
                  <a:cubicBezTo>
                    <a:pt x="0" y="1302"/>
                    <a:pt x="4730" y="38848"/>
                    <a:pt x="27336" y="45926"/>
                  </a:cubicBezTo>
                  <a:lnTo>
                    <a:pt x="28445" y="16373"/>
                  </a:lnTo>
                  <a:cubicBezTo>
                    <a:pt x="28445" y="16373"/>
                    <a:pt x="25462" y="0"/>
                    <a:pt x="13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1" name="Google Shape;6241;p122"/>
            <p:cNvSpPr/>
            <p:nvPr/>
          </p:nvSpPr>
          <p:spPr>
            <a:xfrm>
              <a:off x="5139250" y="1459725"/>
              <a:ext cx="240600" cy="1066700"/>
            </a:xfrm>
            <a:custGeom>
              <a:avLst/>
              <a:gdLst/>
              <a:ahLst/>
              <a:cxnLst/>
              <a:rect l="l" t="t" r="r" b="b"/>
              <a:pathLst>
                <a:path w="9624" h="42668" extrusionOk="0">
                  <a:moveTo>
                    <a:pt x="6590" y="1"/>
                  </a:moveTo>
                  <a:cubicBezTo>
                    <a:pt x="1501" y="4763"/>
                    <a:pt x="0" y="13114"/>
                    <a:pt x="0" y="13114"/>
                  </a:cubicBezTo>
                  <a:lnTo>
                    <a:pt x="1109" y="42667"/>
                  </a:lnTo>
                  <a:cubicBezTo>
                    <a:pt x="3882" y="41819"/>
                    <a:pt x="6394" y="40482"/>
                    <a:pt x="8612" y="38818"/>
                  </a:cubicBezTo>
                  <a:cubicBezTo>
                    <a:pt x="9297" y="34154"/>
                    <a:pt x="9623" y="29358"/>
                    <a:pt x="9623" y="24531"/>
                  </a:cubicBezTo>
                  <a:cubicBezTo>
                    <a:pt x="9623" y="16082"/>
                    <a:pt x="8612" y="7829"/>
                    <a:pt x="65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2" name="Google Shape;6242;p122"/>
            <p:cNvSpPr/>
            <p:nvPr/>
          </p:nvSpPr>
          <p:spPr>
            <a:xfrm>
              <a:off x="2220575" y="1459725"/>
              <a:ext cx="240600" cy="1066700"/>
            </a:xfrm>
            <a:custGeom>
              <a:avLst/>
              <a:gdLst/>
              <a:ahLst/>
              <a:cxnLst/>
              <a:rect l="l" t="t" r="r" b="b"/>
              <a:pathLst>
                <a:path w="9624" h="42668" extrusionOk="0">
                  <a:moveTo>
                    <a:pt x="3035" y="1"/>
                  </a:moveTo>
                  <a:cubicBezTo>
                    <a:pt x="1012" y="7829"/>
                    <a:pt x="1" y="16082"/>
                    <a:pt x="1" y="24531"/>
                  </a:cubicBezTo>
                  <a:cubicBezTo>
                    <a:pt x="1" y="29358"/>
                    <a:pt x="327" y="34154"/>
                    <a:pt x="1012" y="38818"/>
                  </a:cubicBezTo>
                  <a:cubicBezTo>
                    <a:pt x="3230" y="40482"/>
                    <a:pt x="5742" y="41819"/>
                    <a:pt x="8515" y="42667"/>
                  </a:cubicBezTo>
                  <a:lnTo>
                    <a:pt x="9624" y="13114"/>
                  </a:lnTo>
                  <a:cubicBezTo>
                    <a:pt x="9624" y="13114"/>
                    <a:pt x="8123" y="4763"/>
                    <a:pt x="30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3" name="Google Shape;6243;p122"/>
            <p:cNvSpPr/>
            <p:nvPr/>
          </p:nvSpPr>
          <p:spPr>
            <a:xfrm>
              <a:off x="2373075" y="238125"/>
              <a:ext cx="2854275" cy="3669750"/>
            </a:xfrm>
            <a:custGeom>
              <a:avLst/>
              <a:gdLst/>
              <a:ahLst/>
              <a:cxnLst/>
              <a:rect l="l" t="t" r="r" b="b"/>
              <a:pathLst>
                <a:path w="114171" h="146790" extrusionOk="0">
                  <a:moveTo>
                    <a:pt x="57086" y="0"/>
                  </a:moveTo>
                  <a:cubicBezTo>
                    <a:pt x="25575" y="0"/>
                    <a:pt x="1" y="32848"/>
                    <a:pt x="1" y="73395"/>
                  </a:cubicBezTo>
                  <a:cubicBezTo>
                    <a:pt x="1" y="113941"/>
                    <a:pt x="25575" y="146789"/>
                    <a:pt x="57086" y="146789"/>
                  </a:cubicBezTo>
                  <a:cubicBezTo>
                    <a:pt x="88596" y="146789"/>
                    <a:pt x="114170" y="113941"/>
                    <a:pt x="114170" y="73395"/>
                  </a:cubicBezTo>
                  <a:cubicBezTo>
                    <a:pt x="114170" y="32848"/>
                    <a:pt x="88596" y="0"/>
                    <a:pt x="570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4" name="Google Shape;6244;p122"/>
            <p:cNvSpPr/>
            <p:nvPr/>
          </p:nvSpPr>
          <p:spPr>
            <a:xfrm>
              <a:off x="2373075" y="238125"/>
              <a:ext cx="2064875" cy="3669750"/>
            </a:xfrm>
            <a:custGeom>
              <a:avLst/>
              <a:gdLst/>
              <a:ahLst/>
              <a:cxnLst/>
              <a:rect l="l" t="t" r="r" b="b"/>
              <a:pathLst>
                <a:path w="82595" h="146790" extrusionOk="0">
                  <a:moveTo>
                    <a:pt x="57086" y="0"/>
                  </a:moveTo>
                  <a:cubicBezTo>
                    <a:pt x="25542" y="0"/>
                    <a:pt x="1" y="32848"/>
                    <a:pt x="1" y="73395"/>
                  </a:cubicBezTo>
                  <a:cubicBezTo>
                    <a:pt x="1" y="113941"/>
                    <a:pt x="25542" y="146789"/>
                    <a:pt x="57086" y="146789"/>
                  </a:cubicBezTo>
                  <a:cubicBezTo>
                    <a:pt x="62044" y="146789"/>
                    <a:pt x="66839" y="145974"/>
                    <a:pt x="71438" y="144441"/>
                  </a:cubicBezTo>
                  <a:lnTo>
                    <a:pt x="57086" y="134557"/>
                  </a:lnTo>
                  <a:lnTo>
                    <a:pt x="34806" y="49811"/>
                  </a:lnTo>
                  <a:cubicBezTo>
                    <a:pt x="40738" y="31414"/>
                    <a:pt x="61065" y="7209"/>
                    <a:pt x="78345" y="7209"/>
                  </a:cubicBezTo>
                  <a:cubicBezTo>
                    <a:pt x="79786" y="7209"/>
                    <a:pt x="81206" y="7377"/>
                    <a:pt x="82594" y="7731"/>
                  </a:cubicBezTo>
                  <a:cubicBezTo>
                    <a:pt x="74929" y="2773"/>
                    <a:pt x="66252" y="0"/>
                    <a:pt x="570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5" name="Google Shape;6245;p122"/>
            <p:cNvSpPr/>
            <p:nvPr/>
          </p:nvSpPr>
          <p:spPr>
            <a:xfrm>
              <a:off x="2811825" y="1483200"/>
              <a:ext cx="1976775" cy="2118850"/>
            </a:xfrm>
            <a:custGeom>
              <a:avLst/>
              <a:gdLst/>
              <a:ahLst/>
              <a:cxnLst/>
              <a:rect l="l" t="t" r="r" b="b"/>
              <a:pathLst>
                <a:path w="79071" h="84754" extrusionOk="0">
                  <a:moveTo>
                    <a:pt x="16769" y="1"/>
                  </a:moveTo>
                  <a:cubicBezTo>
                    <a:pt x="7716" y="1"/>
                    <a:pt x="65" y="7118"/>
                    <a:pt x="33" y="16220"/>
                  </a:cubicBezTo>
                  <a:cubicBezTo>
                    <a:pt x="0" y="25288"/>
                    <a:pt x="7307" y="32627"/>
                    <a:pt x="16343" y="32627"/>
                  </a:cubicBezTo>
                  <a:lnTo>
                    <a:pt x="16441" y="32627"/>
                  </a:lnTo>
                  <a:cubicBezTo>
                    <a:pt x="16456" y="32627"/>
                    <a:pt x="16471" y="32627"/>
                    <a:pt x="16487" y="32627"/>
                  </a:cubicBezTo>
                  <a:cubicBezTo>
                    <a:pt x="19657" y="32627"/>
                    <a:pt x="21685" y="35968"/>
                    <a:pt x="20225" y="38793"/>
                  </a:cubicBezTo>
                  <a:cubicBezTo>
                    <a:pt x="15332" y="48187"/>
                    <a:pt x="13635" y="59735"/>
                    <a:pt x="15756" y="67204"/>
                  </a:cubicBezTo>
                  <a:cubicBezTo>
                    <a:pt x="18463" y="76729"/>
                    <a:pt x="29065" y="84754"/>
                    <a:pt x="39536" y="84754"/>
                  </a:cubicBezTo>
                  <a:cubicBezTo>
                    <a:pt x="50007" y="84754"/>
                    <a:pt x="60608" y="76729"/>
                    <a:pt x="63315" y="67204"/>
                  </a:cubicBezTo>
                  <a:cubicBezTo>
                    <a:pt x="65436" y="59735"/>
                    <a:pt x="63740" y="48187"/>
                    <a:pt x="58847" y="38793"/>
                  </a:cubicBezTo>
                  <a:cubicBezTo>
                    <a:pt x="57386" y="35968"/>
                    <a:pt x="59414" y="32627"/>
                    <a:pt x="62584" y="32627"/>
                  </a:cubicBezTo>
                  <a:cubicBezTo>
                    <a:pt x="62600" y="32627"/>
                    <a:pt x="62615" y="32627"/>
                    <a:pt x="62630" y="32627"/>
                  </a:cubicBezTo>
                  <a:lnTo>
                    <a:pt x="62728" y="32627"/>
                  </a:lnTo>
                  <a:cubicBezTo>
                    <a:pt x="71764" y="32627"/>
                    <a:pt x="79071" y="25255"/>
                    <a:pt x="79038" y="16220"/>
                  </a:cubicBezTo>
                  <a:cubicBezTo>
                    <a:pt x="79006" y="7118"/>
                    <a:pt x="71355" y="1"/>
                    <a:pt x="62302" y="1"/>
                  </a:cubicBezTo>
                  <a:cubicBezTo>
                    <a:pt x="62140" y="1"/>
                    <a:pt x="61978" y="3"/>
                    <a:pt x="61815" y="8"/>
                  </a:cubicBezTo>
                  <a:cubicBezTo>
                    <a:pt x="55846" y="171"/>
                    <a:pt x="50692" y="2030"/>
                    <a:pt x="46842" y="4020"/>
                  </a:cubicBezTo>
                  <a:cubicBezTo>
                    <a:pt x="44559" y="5194"/>
                    <a:pt x="42047" y="5781"/>
                    <a:pt x="39536" y="5781"/>
                  </a:cubicBezTo>
                  <a:cubicBezTo>
                    <a:pt x="37024" y="5781"/>
                    <a:pt x="34512" y="5194"/>
                    <a:pt x="32229" y="4020"/>
                  </a:cubicBezTo>
                  <a:cubicBezTo>
                    <a:pt x="28380" y="2030"/>
                    <a:pt x="23226" y="171"/>
                    <a:pt x="17256" y="8"/>
                  </a:cubicBezTo>
                  <a:cubicBezTo>
                    <a:pt x="17093" y="3"/>
                    <a:pt x="16931" y="1"/>
                    <a:pt x="16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6" name="Google Shape;6246;p122"/>
            <p:cNvSpPr/>
            <p:nvPr/>
          </p:nvSpPr>
          <p:spPr>
            <a:xfrm>
              <a:off x="2811825" y="1483150"/>
              <a:ext cx="988400" cy="2118900"/>
            </a:xfrm>
            <a:custGeom>
              <a:avLst/>
              <a:gdLst/>
              <a:ahLst/>
              <a:cxnLst/>
              <a:rect l="l" t="t" r="r" b="b"/>
              <a:pathLst>
                <a:path w="39536" h="84756" extrusionOk="0">
                  <a:moveTo>
                    <a:pt x="16712" y="1"/>
                  </a:moveTo>
                  <a:cubicBezTo>
                    <a:pt x="7684" y="1"/>
                    <a:pt x="65" y="7139"/>
                    <a:pt x="33" y="16222"/>
                  </a:cubicBezTo>
                  <a:cubicBezTo>
                    <a:pt x="0" y="25257"/>
                    <a:pt x="7307" y="32629"/>
                    <a:pt x="16343" y="32629"/>
                  </a:cubicBezTo>
                  <a:lnTo>
                    <a:pt x="16441" y="32629"/>
                  </a:lnTo>
                  <a:cubicBezTo>
                    <a:pt x="16456" y="32629"/>
                    <a:pt x="16471" y="32629"/>
                    <a:pt x="16487" y="32629"/>
                  </a:cubicBezTo>
                  <a:cubicBezTo>
                    <a:pt x="19657" y="32629"/>
                    <a:pt x="21685" y="35970"/>
                    <a:pt x="20225" y="38795"/>
                  </a:cubicBezTo>
                  <a:cubicBezTo>
                    <a:pt x="15332" y="48189"/>
                    <a:pt x="13635" y="59737"/>
                    <a:pt x="15756" y="67206"/>
                  </a:cubicBezTo>
                  <a:cubicBezTo>
                    <a:pt x="18463" y="76731"/>
                    <a:pt x="29065" y="84756"/>
                    <a:pt x="39536" y="84756"/>
                  </a:cubicBezTo>
                  <a:cubicBezTo>
                    <a:pt x="39536" y="84756"/>
                    <a:pt x="26129" y="77123"/>
                    <a:pt x="26129" y="66587"/>
                  </a:cubicBezTo>
                  <a:cubicBezTo>
                    <a:pt x="26129" y="56083"/>
                    <a:pt x="33012" y="41828"/>
                    <a:pt x="30598" y="32695"/>
                  </a:cubicBezTo>
                  <a:cubicBezTo>
                    <a:pt x="28216" y="23561"/>
                    <a:pt x="11385" y="16287"/>
                    <a:pt x="17256" y="10"/>
                  </a:cubicBezTo>
                  <a:cubicBezTo>
                    <a:pt x="17074" y="4"/>
                    <a:pt x="16893" y="1"/>
                    <a:pt x="16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7" name="Google Shape;6247;p122"/>
            <p:cNvSpPr/>
            <p:nvPr/>
          </p:nvSpPr>
          <p:spPr>
            <a:xfrm>
              <a:off x="3113550" y="1737800"/>
              <a:ext cx="305850" cy="305850"/>
            </a:xfrm>
            <a:custGeom>
              <a:avLst/>
              <a:gdLst/>
              <a:ahLst/>
              <a:cxnLst/>
              <a:rect l="l" t="t" r="r" b="b"/>
              <a:pathLst>
                <a:path w="12234" h="12234" extrusionOk="0">
                  <a:moveTo>
                    <a:pt x="6133" y="1"/>
                  </a:moveTo>
                  <a:cubicBezTo>
                    <a:pt x="2741" y="1"/>
                    <a:pt x="1" y="2741"/>
                    <a:pt x="1" y="6101"/>
                  </a:cubicBezTo>
                  <a:cubicBezTo>
                    <a:pt x="1" y="9493"/>
                    <a:pt x="2741" y="12233"/>
                    <a:pt x="6133" y="12233"/>
                  </a:cubicBezTo>
                  <a:cubicBezTo>
                    <a:pt x="9493" y="12233"/>
                    <a:pt x="12233" y="9493"/>
                    <a:pt x="12233" y="6101"/>
                  </a:cubicBezTo>
                  <a:cubicBezTo>
                    <a:pt x="12233" y="2741"/>
                    <a:pt x="9493" y="1"/>
                    <a:pt x="6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8" name="Google Shape;6248;p122"/>
            <p:cNvSpPr/>
            <p:nvPr/>
          </p:nvSpPr>
          <p:spPr>
            <a:xfrm>
              <a:off x="4181050" y="1737800"/>
              <a:ext cx="305825" cy="305850"/>
            </a:xfrm>
            <a:custGeom>
              <a:avLst/>
              <a:gdLst/>
              <a:ahLst/>
              <a:cxnLst/>
              <a:rect l="l" t="t" r="r" b="b"/>
              <a:pathLst>
                <a:path w="12233" h="12234" extrusionOk="0">
                  <a:moveTo>
                    <a:pt x="6100" y="1"/>
                  </a:moveTo>
                  <a:cubicBezTo>
                    <a:pt x="2740" y="1"/>
                    <a:pt x="0" y="2741"/>
                    <a:pt x="0" y="6101"/>
                  </a:cubicBezTo>
                  <a:cubicBezTo>
                    <a:pt x="0" y="9493"/>
                    <a:pt x="2740" y="12233"/>
                    <a:pt x="6100" y="12233"/>
                  </a:cubicBezTo>
                  <a:cubicBezTo>
                    <a:pt x="9492" y="12233"/>
                    <a:pt x="12232" y="9493"/>
                    <a:pt x="12232" y="6101"/>
                  </a:cubicBezTo>
                  <a:cubicBezTo>
                    <a:pt x="12232" y="2741"/>
                    <a:pt x="9492" y="1"/>
                    <a:pt x="6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49" name="Google Shape;6249;p122"/>
            <p:cNvSpPr/>
            <p:nvPr/>
          </p:nvSpPr>
          <p:spPr>
            <a:xfrm>
              <a:off x="3266875" y="1737800"/>
              <a:ext cx="152525" cy="152525"/>
            </a:xfrm>
            <a:custGeom>
              <a:avLst/>
              <a:gdLst/>
              <a:ahLst/>
              <a:cxnLst/>
              <a:rect l="l" t="t" r="r" b="b"/>
              <a:pathLst>
                <a:path w="6101" h="6101" extrusionOk="0">
                  <a:moveTo>
                    <a:pt x="3066" y="1"/>
                  </a:moveTo>
                  <a:cubicBezTo>
                    <a:pt x="1370" y="1"/>
                    <a:pt x="0" y="1371"/>
                    <a:pt x="0" y="3035"/>
                  </a:cubicBezTo>
                  <a:cubicBezTo>
                    <a:pt x="0" y="4731"/>
                    <a:pt x="1370" y="6101"/>
                    <a:pt x="3066" y="6101"/>
                  </a:cubicBezTo>
                  <a:cubicBezTo>
                    <a:pt x="4730" y="6101"/>
                    <a:pt x="6100" y="4731"/>
                    <a:pt x="6100" y="3035"/>
                  </a:cubicBezTo>
                  <a:cubicBezTo>
                    <a:pt x="6100" y="1371"/>
                    <a:pt x="4730" y="1"/>
                    <a:pt x="3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50" name="Google Shape;6250;p122"/>
            <p:cNvSpPr/>
            <p:nvPr/>
          </p:nvSpPr>
          <p:spPr>
            <a:xfrm>
              <a:off x="4333525" y="1737800"/>
              <a:ext cx="153350" cy="152525"/>
            </a:xfrm>
            <a:custGeom>
              <a:avLst/>
              <a:gdLst/>
              <a:ahLst/>
              <a:cxnLst/>
              <a:rect l="l" t="t" r="r" b="b"/>
              <a:pathLst>
                <a:path w="6134" h="6101" extrusionOk="0">
                  <a:moveTo>
                    <a:pt x="3067" y="1"/>
                  </a:moveTo>
                  <a:cubicBezTo>
                    <a:pt x="1371" y="1"/>
                    <a:pt x="1" y="1371"/>
                    <a:pt x="1" y="3035"/>
                  </a:cubicBezTo>
                  <a:cubicBezTo>
                    <a:pt x="1" y="4731"/>
                    <a:pt x="1371" y="6101"/>
                    <a:pt x="3067" y="6101"/>
                  </a:cubicBezTo>
                  <a:cubicBezTo>
                    <a:pt x="4763" y="6101"/>
                    <a:pt x="6133" y="4731"/>
                    <a:pt x="6133" y="3035"/>
                  </a:cubicBezTo>
                  <a:cubicBezTo>
                    <a:pt x="6133" y="1371"/>
                    <a:pt x="4763"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51" name="Google Shape;6251;p122"/>
            <p:cNvSpPr/>
            <p:nvPr/>
          </p:nvSpPr>
          <p:spPr>
            <a:xfrm>
              <a:off x="3429975" y="2437500"/>
              <a:ext cx="740475" cy="729150"/>
            </a:xfrm>
            <a:custGeom>
              <a:avLst/>
              <a:gdLst/>
              <a:ahLst/>
              <a:cxnLst/>
              <a:rect l="l" t="t" r="r" b="b"/>
              <a:pathLst>
                <a:path w="29619" h="29166" extrusionOk="0">
                  <a:moveTo>
                    <a:pt x="11743" y="1"/>
                  </a:moveTo>
                  <a:lnTo>
                    <a:pt x="11743" y="18137"/>
                  </a:lnTo>
                  <a:cubicBezTo>
                    <a:pt x="7666" y="18822"/>
                    <a:pt x="3882" y="20910"/>
                    <a:pt x="1109" y="24107"/>
                  </a:cubicBezTo>
                  <a:cubicBezTo>
                    <a:pt x="0" y="25379"/>
                    <a:pt x="131" y="27304"/>
                    <a:pt x="1403" y="28413"/>
                  </a:cubicBezTo>
                  <a:cubicBezTo>
                    <a:pt x="1990" y="28935"/>
                    <a:pt x="2708" y="29163"/>
                    <a:pt x="3425" y="29163"/>
                  </a:cubicBezTo>
                  <a:cubicBezTo>
                    <a:pt x="4273" y="29163"/>
                    <a:pt x="5121" y="28804"/>
                    <a:pt x="5741" y="28119"/>
                  </a:cubicBezTo>
                  <a:cubicBezTo>
                    <a:pt x="8025" y="25510"/>
                    <a:pt x="11319" y="23976"/>
                    <a:pt x="14810" y="23976"/>
                  </a:cubicBezTo>
                  <a:cubicBezTo>
                    <a:pt x="18300" y="23976"/>
                    <a:pt x="21595" y="25510"/>
                    <a:pt x="23878" y="28119"/>
                  </a:cubicBezTo>
                  <a:cubicBezTo>
                    <a:pt x="24482" y="28812"/>
                    <a:pt x="25337" y="29166"/>
                    <a:pt x="26196" y="29166"/>
                  </a:cubicBezTo>
                  <a:cubicBezTo>
                    <a:pt x="26915" y="29166"/>
                    <a:pt x="27637" y="28918"/>
                    <a:pt x="28216" y="28413"/>
                  </a:cubicBezTo>
                  <a:cubicBezTo>
                    <a:pt x="29489" y="27304"/>
                    <a:pt x="29619" y="25379"/>
                    <a:pt x="28510" y="24107"/>
                  </a:cubicBezTo>
                  <a:cubicBezTo>
                    <a:pt x="25737" y="20910"/>
                    <a:pt x="21953" y="18822"/>
                    <a:pt x="17876" y="18137"/>
                  </a:cubicBezTo>
                  <a:lnTo>
                    <a:pt x="178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52" name="Google Shape;6252;p122"/>
            <p:cNvSpPr/>
            <p:nvPr/>
          </p:nvSpPr>
          <p:spPr>
            <a:xfrm>
              <a:off x="3541700" y="2281675"/>
              <a:ext cx="517050" cy="231700"/>
            </a:xfrm>
            <a:custGeom>
              <a:avLst/>
              <a:gdLst/>
              <a:ahLst/>
              <a:cxnLst/>
              <a:rect l="l" t="t" r="r" b="b"/>
              <a:pathLst>
                <a:path w="20682" h="9268" extrusionOk="0">
                  <a:moveTo>
                    <a:pt x="3423" y="0"/>
                  </a:moveTo>
                  <a:cubicBezTo>
                    <a:pt x="2704" y="0"/>
                    <a:pt x="1982" y="248"/>
                    <a:pt x="1403" y="754"/>
                  </a:cubicBezTo>
                  <a:cubicBezTo>
                    <a:pt x="131" y="1863"/>
                    <a:pt x="0" y="3820"/>
                    <a:pt x="1109" y="5092"/>
                  </a:cubicBezTo>
                  <a:cubicBezTo>
                    <a:pt x="3458" y="7734"/>
                    <a:pt x="6818" y="9267"/>
                    <a:pt x="10341" y="9267"/>
                  </a:cubicBezTo>
                  <a:cubicBezTo>
                    <a:pt x="13864" y="9267"/>
                    <a:pt x="17223" y="7734"/>
                    <a:pt x="19572" y="5092"/>
                  </a:cubicBezTo>
                  <a:cubicBezTo>
                    <a:pt x="20681" y="3820"/>
                    <a:pt x="20551" y="1863"/>
                    <a:pt x="19278" y="754"/>
                  </a:cubicBezTo>
                  <a:cubicBezTo>
                    <a:pt x="18699" y="248"/>
                    <a:pt x="17977" y="0"/>
                    <a:pt x="17258" y="0"/>
                  </a:cubicBezTo>
                  <a:cubicBezTo>
                    <a:pt x="16399" y="0"/>
                    <a:pt x="15544" y="355"/>
                    <a:pt x="14940" y="1047"/>
                  </a:cubicBezTo>
                  <a:cubicBezTo>
                    <a:pt x="13798" y="2385"/>
                    <a:pt x="12102" y="3168"/>
                    <a:pt x="10341" y="3168"/>
                  </a:cubicBezTo>
                  <a:cubicBezTo>
                    <a:pt x="8579" y="3168"/>
                    <a:pt x="6883" y="2385"/>
                    <a:pt x="5741" y="1047"/>
                  </a:cubicBezTo>
                  <a:cubicBezTo>
                    <a:pt x="5137" y="355"/>
                    <a:pt x="4282" y="0"/>
                    <a:pt x="3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53" name="Google Shape;6253;p122"/>
            <p:cNvSpPr/>
            <p:nvPr/>
          </p:nvSpPr>
          <p:spPr>
            <a:xfrm>
              <a:off x="2893375" y="4315600"/>
              <a:ext cx="906850" cy="1109900"/>
            </a:xfrm>
            <a:custGeom>
              <a:avLst/>
              <a:gdLst/>
              <a:ahLst/>
              <a:cxnLst/>
              <a:rect l="l" t="t" r="r" b="b"/>
              <a:pathLst>
                <a:path w="36274" h="44396" extrusionOk="0">
                  <a:moveTo>
                    <a:pt x="36274" y="0"/>
                  </a:moveTo>
                  <a:cubicBezTo>
                    <a:pt x="17615" y="0"/>
                    <a:pt x="4600" y="19898"/>
                    <a:pt x="0" y="39177"/>
                  </a:cubicBezTo>
                  <a:cubicBezTo>
                    <a:pt x="6361" y="41558"/>
                    <a:pt x="13016" y="43320"/>
                    <a:pt x="19898" y="44396"/>
                  </a:cubicBezTo>
                  <a:cubicBezTo>
                    <a:pt x="20420" y="27923"/>
                    <a:pt x="25509" y="6165"/>
                    <a:pt x="36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254" name="Google Shape;6254;p122"/>
          <p:cNvGrpSpPr/>
          <p:nvPr/>
        </p:nvGrpSpPr>
        <p:grpSpPr>
          <a:xfrm>
            <a:off x="3915110" y="2640228"/>
            <a:ext cx="520876" cy="520876"/>
            <a:chOff x="1190625" y="238125"/>
            <a:chExt cx="5219200" cy="5219200"/>
          </a:xfrm>
        </p:grpSpPr>
        <p:sp>
          <p:nvSpPr>
            <p:cNvPr id="6255" name="Google Shape;6255;p122"/>
            <p:cNvSpPr/>
            <p:nvPr/>
          </p:nvSpPr>
          <p:spPr>
            <a:xfrm>
              <a:off x="1190625" y="238125"/>
              <a:ext cx="5219200" cy="3716225"/>
            </a:xfrm>
            <a:custGeom>
              <a:avLst/>
              <a:gdLst/>
              <a:ahLst/>
              <a:cxnLst/>
              <a:rect l="l" t="t" r="r" b="b"/>
              <a:pathLst>
                <a:path w="208768" h="148649" extrusionOk="0">
                  <a:moveTo>
                    <a:pt x="104384" y="0"/>
                  </a:moveTo>
                  <a:cubicBezTo>
                    <a:pt x="46744" y="0"/>
                    <a:pt x="0" y="46744"/>
                    <a:pt x="0" y="104384"/>
                  </a:cubicBezTo>
                  <a:cubicBezTo>
                    <a:pt x="0" y="120204"/>
                    <a:pt x="3523" y="135209"/>
                    <a:pt x="9819" y="148649"/>
                  </a:cubicBezTo>
                  <a:lnTo>
                    <a:pt x="198949" y="148649"/>
                  </a:lnTo>
                  <a:cubicBezTo>
                    <a:pt x="205244" y="135209"/>
                    <a:pt x="208767" y="120204"/>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56" name="Google Shape;6256;p122"/>
            <p:cNvSpPr/>
            <p:nvPr/>
          </p:nvSpPr>
          <p:spPr>
            <a:xfrm>
              <a:off x="1436075" y="2597350"/>
              <a:ext cx="4728275" cy="2430200"/>
            </a:xfrm>
            <a:custGeom>
              <a:avLst/>
              <a:gdLst/>
              <a:ahLst/>
              <a:cxnLst/>
              <a:rect l="l" t="t" r="r" b="b"/>
              <a:pathLst>
                <a:path w="189131" h="97208" extrusionOk="0">
                  <a:moveTo>
                    <a:pt x="94566" y="0"/>
                  </a:moveTo>
                  <a:lnTo>
                    <a:pt x="32686" y="38231"/>
                  </a:lnTo>
                  <a:cubicBezTo>
                    <a:pt x="28837" y="40612"/>
                    <a:pt x="24596" y="42243"/>
                    <a:pt x="20192" y="43091"/>
                  </a:cubicBezTo>
                  <a:cubicBezTo>
                    <a:pt x="12200" y="44592"/>
                    <a:pt x="5220" y="48636"/>
                    <a:pt x="1" y="54280"/>
                  </a:cubicBezTo>
                  <a:cubicBezTo>
                    <a:pt x="8221" y="71764"/>
                    <a:pt x="21138" y="86639"/>
                    <a:pt x="37155" y="97207"/>
                  </a:cubicBezTo>
                  <a:lnTo>
                    <a:pt x="151977" y="97207"/>
                  </a:lnTo>
                  <a:cubicBezTo>
                    <a:pt x="167993" y="86639"/>
                    <a:pt x="180910" y="71764"/>
                    <a:pt x="189131" y="54280"/>
                  </a:cubicBezTo>
                  <a:cubicBezTo>
                    <a:pt x="183911" y="48636"/>
                    <a:pt x="176931" y="44592"/>
                    <a:pt x="168939" y="43091"/>
                  </a:cubicBezTo>
                  <a:cubicBezTo>
                    <a:pt x="164535" y="42243"/>
                    <a:pt x="160295" y="40612"/>
                    <a:pt x="156445" y="38231"/>
                  </a:cubicBezTo>
                  <a:lnTo>
                    <a:pt x="945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57" name="Google Shape;6257;p122"/>
            <p:cNvSpPr/>
            <p:nvPr/>
          </p:nvSpPr>
          <p:spPr>
            <a:xfrm>
              <a:off x="1436075" y="2597350"/>
              <a:ext cx="2364150" cy="2114600"/>
            </a:xfrm>
            <a:custGeom>
              <a:avLst/>
              <a:gdLst/>
              <a:ahLst/>
              <a:cxnLst/>
              <a:rect l="l" t="t" r="r" b="b"/>
              <a:pathLst>
                <a:path w="94566" h="84584" extrusionOk="0">
                  <a:moveTo>
                    <a:pt x="94566" y="0"/>
                  </a:moveTo>
                  <a:lnTo>
                    <a:pt x="32686" y="38231"/>
                  </a:lnTo>
                  <a:cubicBezTo>
                    <a:pt x="28837" y="40612"/>
                    <a:pt x="24596" y="42243"/>
                    <a:pt x="20192" y="43091"/>
                  </a:cubicBezTo>
                  <a:cubicBezTo>
                    <a:pt x="12200" y="44592"/>
                    <a:pt x="5220" y="48636"/>
                    <a:pt x="1" y="54280"/>
                  </a:cubicBezTo>
                  <a:cubicBezTo>
                    <a:pt x="5350" y="65631"/>
                    <a:pt x="12657" y="75907"/>
                    <a:pt x="21530" y="84584"/>
                  </a:cubicBezTo>
                  <a:cubicBezTo>
                    <a:pt x="25150" y="74537"/>
                    <a:pt x="31968" y="58749"/>
                    <a:pt x="40612" y="54280"/>
                  </a:cubicBezTo>
                  <a:cubicBezTo>
                    <a:pt x="53562" y="47560"/>
                    <a:pt x="94565" y="1"/>
                    <a:pt x="94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58" name="Google Shape;6258;p122"/>
            <p:cNvSpPr/>
            <p:nvPr/>
          </p:nvSpPr>
          <p:spPr>
            <a:xfrm>
              <a:off x="2364925" y="3686025"/>
              <a:ext cx="2870575" cy="1771300"/>
            </a:xfrm>
            <a:custGeom>
              <a:avLst/>
              <a:gdLst/>
              <a:ahLst/>
              <a:cxnLst/>
              <a:rect l="l" t="t" r="r" b="b"/>
              <a:pathLst>
                <a:path w="114823" h="70852" extrusionOk="0">
                  <a:moveTo>
                    <a:pt x="57412" y="1"/>
                  </a:moveTo>
                  <a:cubicBezTo>
                    <a:pt x="31348" y="1"/>
                    <a:pt x="9069" y="22215"/>
                    <a:pt x="1" y="53660"/>
                  </a:cubicBezTo>
                  <a:cubicBezTo>
                    <a:pt x="16474" y="64523"/>
                    <a:pt x="36209" y="70851"/>
                    <a:pt x="57412" y="70851"/>
                  </a:cubicBezTo>
                  <a:cubicBezTo>
                    <a:pt x="78614" y="70851"/>
                    <a:pt x="98349" y="64523"/>
                    <a:pt x="114823" y="53660"/>
                  </a:cubicBezTo>
                  <a:cubicBezTo>
                    <a:pt x="105754" y="22215"/>
                    <a:pt x="83475" y="1"/>
                    <a:pt x="57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59" name="Google Shape;6259;p122"/>
            <p:cNvSpPr/>
            <p:nvPr/>
          </p:nvSpPr>
          <p:spPr>
            <a:xfrm>
              <a:off x="2364925" y="3686025"/>
              <a:ext cx="1435300" cy="1609825"/>
            </a:xfrm>
            <a:custGeom>
              <a:avLst/>
              <a:gdLst/>
              <a:ahLst/>
              <a:cxnLst/>
              <a:rect l="l" t="t" r="r" b="b"/>
              <a:pathLst>
                <a:path w="57412" h="64393" extrusionOk="0">
                  <a:moveTo>
                    <a:pt x="57412" y="1"/>
                  </a:moveTo>
                  <a:cubicBezTo>
                    <a:pt x="31348" y="1"/>
                    <a:pt x="9069" y="22215"/>
                    <a:pt x="1" y="53660"/>
                  </a:cubicBezTo>
                  <a:cubicBezTo>
                    <a:pt x="6590" y="57999"/>
                    <a:pt x="13701" y="61620"/>
                    <a:pt x="21236" y="64392"/>
                  </a:cubicBezTo>
                  <a:cubicBezTo>
                    <a:pt x="23324" y="35654"/>
                    <a:pt x="39210" y="8645"/>
                    <a:pt x="57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0" name="Google Shape;6260;p122"/>
            <p:cNvSpPr/>
            <p:nvPr/>
          </p:nvSpPr>
          <p:spPr>
            <a:xfrm>
              <a:off x="1913700" y="1234400"/>
              <a:ext cx="781525" cy="1208025"/>
            </a:xfrm>
            <a:custGeom>
              <a:avLst/>
              <a:gdLst/>
              <a:ahLst/>
              <a:cxnLst/>
              <a:rect l="l" t="t" r="r" b="b"/>
              <a:pathLst>
                <a:path w="31261" h="48321" extrusionOk="0">
                  <a:moveTo>
                    <a:pt x="17590" y="0"/>
                  </a:moveTo>
                  <a:cubicBezTo>
                    <a:pt x="6033" y="0"/>
                    <a:pt x="0" y="35067"/>
                    <a:pt x="18637" y="48320"/>
                  </a:cubicBezTo>
                  <a:lnTo>
                    <a:pt x="28879" y="20561"/>
                  </a:lnTo>
                  <a:cubicBezTo>
                    <a:pt x="28879" y="20561"/>
                    <a:pt x="31261" y="2881"/>
                    <a:pt x="18865" y="141"/>
                  </a:cubicBezTo>
                  <a:cubicBezTo>
                    <a:pt x="18433" y="46"/>
                    <a:pt x="18008" y="0"/>
                    <a:pt x="175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1" name="Google Shape;6261;p122"/>
            <p:cNvSpPr/>
            <p:nvPr/>
          </p:nvSpPr>
          <p:spPr>
            <a:xfrm>
              <a:off x="4905200" y="1234400"/>
              <a:ext cx="781525" cy="1208025"/>
            </a:xfrm>
            <a:custGeom>
              <a:avLst/>
              <a:gdLst/>
              <a:ahLst/>
              <a:cxnLst/>
              <a:rect l="l" t="t" r="r" b="b"/>
              <a:pathLst>
                <a:path w="31261" h="48321" extrusionOk="0">
                  <a:moveTo>
                    <a:pt x="13672" y="0"/>
                  </a:moveTo>
                  <a:cubicBezTo>
                    <a:pt x="13253" y="0"/>
                    <a:pt x="12828" y="46"/>
                    <a:pt x="12396" y="141"/>
                  </a:cubicBezTo>
                  <a:cubicBezTo>
                    <a:pt x="0" y="2881"/>
                    <a:pt x="2382" y="20561"/>
                    <a:pt x="2382" y="20561"/>
                  </a:cubicBezTo>
                  <a:lnTo>
                    <a:pt x="12624" y="48320"/>
                  </a:lnTo>
                  <a:cubicBezTo>
                    <a:pt x="31261" y="35067"/>
                    <a:pt x="25228" y="0"/>
                    <a:pt x="13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2" name="Google Shape;6262;p122"/>
            <p:cNvSpPr/>
            <p:nvPr/>
          </p:nvSpPr>
          <p:spPr>
            <a:xfrm>
              <a:off x="2149625" y="1246875"/>
              <a:ext cx="541525" cy="1195550"/>
            </a:xfrm>
            <a:custGeom>
              <a:avLst/>
              <a:gdLst/>
              <a:ahLst/>
              <a:cxnLst/>
              <a:rect l="l" t="t" r="r" b="b"/>
              <a:pathLst>
                <a:path w="21661" h="47822" extrusionOk="0">
                  <a:moveTo>
                    <a:pt x="10733" y="1"/>
                  </a:moveTo>
                  <a:cubicBezTo>
                    <a:pt x="5579" y="12005"/>
                    <a:pt x="2121" y="24661"/>
                    <a:pt x="1" y="35850"/>
                  </a:cubicBezTo>
                  <a:cubicBezTo>
                    <a:pt x="1893" y="40515"/>
                    <a:pt x="4894" y="44755"/>
                    <a:pt x="9200" y="47821"/>
                  </a:cubicBezTo>
                  <a:lnTo>
                    <a:pt x="19442" y="20062"/>
                  </a:lnTo>
                  <a:cubicBezTo>
                    <a:pt x="19442" y="20062"/>
                    <a:pt x="21661" y="3622"/>
                    <a:pt x="10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3" name="Google Shape;6263;p122"/>
            <p:cNvSpPr/>
            <p:nvPr/>
          </p:nvSpPr>
          <p:spPr>
            <a:xfrm>
              <a:off x="4909275" y="1246875"/>
              <a:ext cx="541525" cy="1195550"/>
            </a:xfrm>
            <a:custGeom>
              <a:avLst/>
              <a:gdLst/>
              <a:ahLst/>
              <a:cxnLst/>
              <a:rect l="l" t="t" r="r" b="b"/>
              <a:pathLst>
                <a:path w="21661" h="47822" extrusionOk="0">
                  <a:moveTo>
                    <a:pt x="10928" y="1"/>
                  </a:moveTo>
                  <a:cubicBezTo>
                    <a:pt x="1" y="3622"/>
                    <a:pt x="2219" y="20062"/>
                    <a:pt x="2219" y="20062"/>
                  </a:cubicBezTo>
                  <a:lnTo>
                    <a:pt x="12461" y="47821"/>
                  </a:lnTo>
                  <a:cubicBezTo>
                    <a:pt x="16767" y="44755"/>
                    <a:pt x="19768" y="40515"/>
                    <a:pt x="21660" y="35850"/>
                  </a:cubicBezTo>
                  <a:cubicBezTo>
                    <a:pt x="19540" y="24661"/>
                    <a:pt x="16082" y="12005"/>
                    <a:pt x="10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4" name="Google Shape;6264;p122"/>
            <p:cNvSpPr/>
            <p:nvPr/>
          </p:nvSpPr>
          <p:spPr>
            <a:xfrm>
              <a:off x="2236900" y="238125"/>
              <a:ext cx="3126625" cy="3753750"/>
            </a:xfrm>
            <a:custGeom>
              <a:avLst/>
              <a:gdLst/>
              <a:ahLst/>
              <a:cxnLst/>
              <a:rect l="l" t="t" r="r" b="b"/>
              <a:pathLst>
                <a:path w="125065" h="150150" extrusionOk="0">
                  <a:moveTo>
                    <a:pt x="62533" y="0"/>
                  </a:moveTo>
                  <a:cubicBezTo>
                    <a:pt x="16115" y="0"/>
                    <a:pt x="0" y="74275"/>
                    <a:pt x="0" y="100143"/>
                  </a:cubicBezTo>
                  <a:cubicBezTo>
                    <a:pt x="0" y="126011"/>
                    <a:pt x="40971" y="150149"/>
                    <a:pt x="62533" y="150149"/>
                  </a:cubicBezTo>
                  <a:cubicBezTo>
                    <a:pt x="84094" y="150149"/>
                    <a:pt x="125065" y="126011"/>
                    <a:pt x="125065" y="100143"/>
                  </a:cubicBezTo>
                  <a:cubicBezTo>
                    <a:pt x="125065" y="74275"/>
                    <a:pt x="108951" y="0"/>
                    <a:pt x="62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5" name="Google Shape;6265;p122"/>
            <p:cNvSpPr/>
            <p:nvPr/>
          </p:nvSpPr>
          <p:spPr>
            <a:xfrm>
              <a:off x="2236900" y="238125"/>
              <a:ext cx="2143950" cy="3753750"/>
            </a:xfrm>
            <a:custGeom>
              <a:avLst/>
              <a:gdLst/>
              <a:ahLst/>
              <a:cxnLst/>
              <a:rect l="l" t="t" r="r" b="b"/>
              <a:pathLst>
                <a:path w="85758" h="150150" extrusionOk="0">
                  <a:moveTo>
                    <a:pt x="62533" y="0"/>
                  </a:moveTo>
                  <a:cubicBezTo>
                    <a:pt x="16115" y="0"/>
                    <a:pt x="0" y="74275"/>
                    <a:pt x="0" y="100143"/>
                  </a:cubicBezTo>
                  <a:cubicBezTo>
                    <a:pt x="0" y="126011"/>
                    <a:pt x="40971" y="150149"/>
                    <a:pt x="62533" y="150149"/>
                  </a:cubicBezTo>
                  <a:cubicBezTo>
                    <a:pt x="69057" y="150149"/>
                    <a:pt x="77375" y="147931"/>
                    <a:pt x="85758" y="144147"/>
                  </a:cubicBezTo>
                  <a:cubicBezTo>
                    <a:pt x="71340" y="141081"/>
                    <a:pt x="62533" y="137917"/>
                    <a:pt x="62533" y="137917"/>
                  </a:cubicBezTo>
                  <a:lnTo>
                    <a:pt x="40253" y="53170"/>
                  </a:lnTo>
                  <a:cubicBezTo>
                    <a:pt x="42178" y="47364"/>
                    <a:pt x="55193" y="3882"/>
                    <a:pt x="79952" y="3882"/>
                  </a:cubicBezTo>
                  <a:cubicBezTo>
                    <a:pt x="74700" y="1403"/>
                    <a:pt x="68893" y="0"/>
                    <a:pt x="62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6" name="Google Shape;6266;p122"/>
            <p:cNvSpPr/>
            <p:nvPr/>
          </p:nvSpPr>
          <p:spPr>
            <a:xfrm>
              <a:off x="2811825" y="1567200"/>
              <a:ext cx="1976775" cy="2118850"/>
            </a:xfrm>
            <a:custGeom>
              <a:avLst/>
              <a:gdLst/>
              <a:ahLst/>
              <a:cxnLst/>
              <a:rect l="l" t="t" r="r" b="b"/>
              <a:pathLst>
                <a:path w="79071" h="84754" extrusionOk="0">
                  <a:moveTo>
                    <a:pt x="16769" y="1"/>
                  </a:moveTo>
                  <a:cubicBezTo>
                    <a:pt x="7716" y="1"/>
                    <a:pt x="65" y="7118"/>
                    <a:pt x="33" y="16219"/>
                  </a:cubicBezTo>
                  <a:cubicBezTo>
                    <a:pt x="0" y="25288"/>
                    <a:pt x="7307" y="32627"/>
                    <a:pt x="16343" y="32627"/>
                  </a:cubicBezTo>
                  <a:lnTo>
                    <a:pt x="16441" y="32627"/>
                  </a:lnTo>
                  <a:cubicBezTo>
                    <a:pt x="16456" y="32627"/>
                    <a:pt x="16471" y="32627"/>
                    <a:pt x="16487" y="32627"/>
                  </a:cubicBezTo>
                  <a:cubicBezTo>
                    <a:pt x="19657" y="32627"/>
                    <a:pt x="21685" y="35968"/>
                    <a:pt x="20225" y="38792"/>
                  </a:cubicBezTo>
                  <a:cubicBezTo>
                    <a:pt x="15332" y="48187"/>
                    <a:pt x="13635" y="59734"/>
                    <a:pt x="15756" y="67204"/>
                  </a:cubicBezTo>
                  <a:cubicBezTo>
                    <a:pt x="18463" y="76729"/>
                    <a:pt x="29065" y="84754"/>
                    <a:pt x="39536" y="84754"/>
                  </a:cubicBezTo>
                  <a:cubicBezTo>
                    <a:pt x="50007" y="84754"/>
                    <a:pt x="60608" y="76729"/>
                    <a:pt x="63315" y="67204"/>
                  </a:cubicBezTo>
                  <a:cubicBezTo>
                    <a:pt x="65436" y="59734"/>
                    <a:pt x="63740" y="48187"/>
                    <a:pt x="58847" y="38792"/>
                  </a:cubicBezTo>
                  <a:cubicBezTo>
                    <a:pt x="57386" y="35968"/>
                    <a:pt x="59414" y="32627"/>
                    <a:pt x="62584" y="32627"/>
                  </a:cubicBezTo>
                  <a:cubicBezTo>
                    <a:pt x="62600" y="32627"/>
                    <a:pt x="62615" y="32627"/>
                    <a:pt x="62630" y="32627"/>
                  </a:cubicBezTo>
                  <a:lnTo>
                    <a:pt x="62728" y="32627"/>
                  </a:lnTo>
                  <a:cubicBezTo>
                    <a:pt x="71764" y="32627"/>
                    <a:pt x="79071" y="25288"/>
                    <a:pt x="79038" y="16219"/>
                  </a:cubicBezTo>
                  <a:cubicBezTo>
                    <a:pt x="79006" y="7118"/>
                    <a:pt x="71355" y="1"/>
                    <a:pt x="62302" y="1"/>
                  </a:cubicBezTo>
                  <a:cubicBezTo>
                    <a:pt x="62140" y="1"/>
                    <a:pt x="61978" y="3"/>
                    <a:pt x="61815" y="7"/>
                  </a:cubicBezTo>
                  <a:cubicBezTo>
                    <a:pt x="55846" y="203"/>
                    <a:pt x="50692" y="2030"/>
                    <a:pt x="46842" y="4020"/>
                  </a:cubicBezTo>
                  <a:cubicBezTo>
                    <a:pt x="44559" y="5194"/>
                    <a:pt x="42047" y="5781"/>
                    <a:pt x="39536" y="5781"/>
                  </a:cubicBezTo>
                  <a:cubicBezTo>
                    <a:pt x="37024" y="5781"/>
                    <a:pt x="34512" y="5194"/>
                    <a:pt x="32229" y="4020"/>
                  </a:cubicBezTo>
                  <a:cubicBezTo>
                    <a:pt x="28380" y="2030"/>
                    <a:pt x="23226" y="203"/>
                    <a:pt x="17256" y="7"/>
                  </a:cubicBezTo>
                  <a:cubicBezTo>
                    <a:pt x="17093" y="3"/>
                    <a:pt x="16931" y="1"/>
                    <a:pt x="16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7" name="Google Shape;6267;p122"/>
            <p:cNvSpPr/>
            <p:nvPr/>
          </p:nvSpPr>
          <p:spPr>
            <a:xfrm>
              <a:off x="2811825" y="1567200"/>
              <a:ext cx="988400" cy="2118850"/>
            </a:xfrm>
            <a:custGeom>
              <a:avLst/>
              <a:gdLst/>
              <a:ahLst/>
              <a:cxnLst/>
              <a:rect l="l" t="t" r="r" b="b"/>
              <a:pathLst>
                <a:path w="39536" h="84754" extrusionOk="0">
                  <a:moveTo>
                    <a:pt x="16769" y="1"/>
                  </a:moveTo>
                  <a:cubicBezTo>
                    <a:pt x="7716" y="1"/>
                    <a:pt x="65" y="7118"/>
                    <a:pt x="33" y="16219"/>
                  </a:cubicBezTo>
                  <a:cubicBezTo>
                    <a:pt x="0" y="25288"/>
                    <a:pt x="7307" y="32627"/>
                    <a:pt x="16343" y="32627"/>
                  </a:cubicBezTo>
                  <a:lnTo>
                    <a:pt x="16441" y="32627"/>
                  </a:lnTo>
                  <a:cubicBezTo>
                    <a:pt x="16456" y="32627"/>
                    <a:pt x="16471" y="32627"/>
                    <a:pt x="16487" y="32627"/>
                  </a:cubicBezTo>
                  <a:cubicBezTo>
                    <a:pt x="19657" y="32627"/>
                    <a:pt x="21685" y="35968"/>
                    <a:pt x="20225" y="38792"/>
                  </a:cubicBezTo>
                  <a:cubicBezTo>
                    <a:pt x="15332" y="48187"/>
                    <a:pt x="13635" y="59734"/>
                    <a:pt x="15756" y="67204"/>
                  </a:cubicBezTo>
                  <a:cubicBezTo>
                    <a:pt x="18463" y="76729"/>
                    <a:pt x="29065" y="84754"/>
                    <a:pt x="39536" y="84754"/>
                  </a:cubicBezTo>
                  <a:cubicBezTo>
                    <a:pt x="39536" y="84754"/>
                    <a:pt x="26129" y="77121"/>
                    <a:pt x="26129" y="66585"/>
                  </a:cubicBezTo>
                  <a:cubicBezTo>
                    <a:pt x="26129" y="56081"/>
                    <a:pt x="33012" y="41859"/>
                    <a:pt x="30598" y="32692"/>
                  </a:cubicBezTo>
                  <a:cubicBezTo>
                    <a:pt x="28216" y="23559"/>
                    <a:pt x="11385" y="16285"/>
                    <a:pt x="17256" y="7"/>
                  </a:cubicBezTo>
                  <a:cubicBezTo>
                    <a:pt x="17093" y="3"/>
                    <a:pt x="16931" y="1"/>
                    <a:pt x="16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8" name="Google Shape;6268;p122"/>
            <p:cNvSpPr/>
            <p:nvPr/>
          </p:nvSpPr>
          <p:spPr>
            <a:xfrm>
              <a:off x="3113550" y="1821800"/>
              <a:ext cx="305850" cy="305850"/>
            </a:xfrm>
            <a:custGeom>
              <a:avLst/>
              <a:gdLst/>
              <a:ahLst/>
              <a:cxnLst/>
              <a:rect l="l" t="t" r="r" b="b"/>
              <a:pathLst>
                <a:path w="12234" h="12234" extrusionOk="0">
                  <a:moveTo>
                    <a:pt x="6133" y="1"/>
                  </a:moveTo>
                  <a:cubicBezTo>
                    <a:pt x="2741" y="1"/>
                    <a:pt x="1" y="2741"/>
                    <a:pt x="1" y="6101"/>
                  </a:cubicBezTo>
                  <a:cubicBezTo>
                    <a:pt x="1" y="9493"/>
                    <a:pt x="2741" y="12233"/>
                    <a:pt x="6133" y="12233"/>
                  </a:cubicBezTo>
                  <a:cubicBezTo>
                    <a:pt x="9493" y="12233"/>
                    <a:pt x="12233" y="9493"/>
                    <a:pt x="12233" y="6101"/>
                  </a:cubicBezTo>
                  <a:cubicBezTo>
                    <a:pt x="12233" y="2741"/>
                    <a:pt x="9493" y="1"/>
                    <a:pt x="6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69" name="Google Shape;6269;p122"/>
            <p:cNvSpPr/>
            <p:nvPr/>
          </p:nvSpPr>
          <p:spPr>
            <a:xfrm>
              <a:off x="4181050" y="1821800"/>
              <a:ext cx="305825" cy="305850"/>
            </a:xfrm>
            <a:custGeom>
              <a:avLst/>
              <a:gdLst/>
              <a:ahLst/>
              <a:cxnLst/>
              <a:rect l="l" t="t" r="r" b="b"/>
              <a:pathLst>
                <a:path w="12233" h="12234" extrusionOk="0">
                  <a:moveTo>
                    <a:pt x="6100" y="1"/>
                  </a:moveTo>
                  <a:cubicBezTo>
                    <a:pt x="2740" y="1"/>
                    <a:pt x="0" y="2741"/>
                    <a:pt x="0" y="6101"/>
                  </a:cubicBezTo>
                  <a:cubicBezTo>
                    <a:pt x="0" y="9493"/>
                    <a:pt x="2740" y="12233"/>
                    <a:pt x="6100" y="12233"/>
                  </a:cubicBezTo>
                  <a:cubicBezTo>
                    <a:pt x="9492" y="12233"/>
                    <a:pt x="12232" y="9493"/>
                    <a:pt x="12232" y="6101"/>
                  </a:cubicBezTo>
                  <a:cubicBezTo>
                    <a:pt x="12232" y="2741"/>
                    <a:pt x="9492" y="1"/>
                    <a:pt x="6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70" name="Google Shape;6270;p122"/>
            <p:cNvSpPr/>
            <p:nvPr/>
          </p:nvSpPr>
          <p:spPr>
            <a:xfrm>
              <a:off x="3266875" y="1821800"/>
              <a:ext cx="152525" cy="152525"/>
            </a:xfrm>
            <a:custGeom>
              <a:avLst/>
              <a:gdLst/>
              <a:ahLst/>
              <a:cxnLst/>
              <a:rect l="l" t="t" r="r" b="b"/>
              <a:pathLst>
                <a:path w="6101" h="6101" extrusionOk="0">
                  <a:moveTo>
                    <a:pt x="3066" y="1"/>
                  </a:moveTo>
                  <a:cubicBezTo>
                    <a:pt x="1370" y="1"/>
                    <a:pt x="0" y="1371"/>
                    <a:pt x="0" y="3034"/>
                  </a:cubicBezTo>
                  <a:cubicBezTo>
                    <a:pt x="0" y="4731"/>
                    <a:pt x="1370" y="6101"/>
                    <a:pt x="3066" y="6101"/>
                  </a:cubicBezTo>
                  <a:cubicBezTo>
                    <a:pt x="4730" y="6101"/>
                    <a:pt x="6100" y="4731"/>
                    <a:pt x="6100" y="3034"/>
                  </a:cubicBezTo>
                  <a:cubicBezTo>
                    <a:pt x="6100" y="1371"/>
                    <a:pt x="4730" y="1"/>
                    <a:pt x="3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71" name="Google Shape;6271;p122"/>
            <p:cNvSpPr/>
            <p:nvPr/>
          </p:nvSpPr>
          <p:spPr>
            <a:xfrm>
              <a:off x="4333525" y="1821800"/>
              <a:ext cx="153350" cy="152525"/>
            </a:xfrm>
            <a:custGeom>
              <a:avLst/>
              <a:gdLst/>
              <a:ahLst/>
              <a:cxnLst/>
              <a:rect l="l" t="t" r="r" b="b"/>
              <a:pathLst>
                <a:path w="6134" h="6101" extrusionOk="0">
                  <a:moveTo>
                    <a:pt x="3067" y="1"/>
                  </a:moveTo>
                  <a:cubicBezTo>
                    <a:pt x="1371" y="1"/>
                    <a:pt x="1" y="1371"/>
                    <a:pt x="1" y="3034"/>
                  </a:cubicBezTo>
                  <a:cubicBezTo>
                    <a:pt x="1" y="4731"/>
                    <a:pt x="1371" y="6101"/>
                    <a:pt x="3067" y="6101"/>
                  </a:cubicBezTo>
                  <a:cubicBezTo>
                    <a:pt x="4763" y="6101"/>
                    <a:pt x="6133" y="4731"/>
                    <a:pt x="6133" y="3034"/>
                  </a:cubicBezTo>
                  <a:cubicBezTo>
                    <a:pt x="6133" y="1371"/>
                    <a:pt x="4763"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72" name="Google Shape;6272;p122"/>
            <p:cNvSpPr/>
            <p:nvPr/>
          </p:nvSpPr>
          <p:spPr>
            <a:xfrm>
              <a:off x="3429975" y="2521500"/>
              <a:ext cx="740475" cy="729150"/>
            </a:xfrm>
            <a:custGeom>
              <a:avLst/>
              <a:gdLst/>
              <a:ahLst/>
              <a:cxnLst/>
              <a:rect l="l" t="t" r="r" b="b"/>
              <a:pathLst>
                <a:path w="29619" h="29166" extrusionOk="0">
                  <a:moveTo>
                    <a:pt x="11743" y="1"/>
                  </a:moveTo>
                  <a:lnTo>
                    <a:pt x="11743" y="18137"/>
                  </a:lnTo>
                  <a:cubicBezTo>
                    <a:pt x="7666" y="18855"/>
                    <a:pt x="3882" y="20943"/>
                    <a:pt x="1109" y="24107"/>
                  </a:cubicBezTo>
                  <a:cubicBezTo>
                    <a:pt x="0" y="25379"/>
                    <a:pt x="131" y="27303"/>
                    <a:pt x="1403" y="28413"/>
                  </a:cubicBezTo>
                  <a:cubicBezTo>
                    <a:pt x="1990" y="28934"/>
                    <a:pt x="2708" y="29163"/>
                    <a:pt x="3425" y="29163"/>
                  </a:cubicBezTo>
                  <a:cubicBezTo>
                    <a:pt x="4273" y="29163"/>
                    <a:pt x="5121" y="28837"/>
                    <a:pt x="5741" y="28119"/>
                  </a:cubicBezTo>
                  <a:cubicBezTo>
                    <a:pt x="8025" y="25509"/>
                    <a:pt x="11319" y="23976"/>
                    <a:pt x="14810" y="23976"/>
                  </a:cubicBezTo>
                  <a:cubicBezTo>
                    <a:pt x="18300" y="23976"/>
                    <a:pt x="21595" y="25509"/>
                    <a:pt x="23878" y="28119"/>
                  </a:cubicBezTo>
                  <a:cubicBezTo>
                    <a:pt x="24482" y="28812"/>
                    <a:pt x="25337" y="29166"/>
                    <a:pt x="26196" y="29166"/>
                  </a:cubicBezTo>
                  <a:cubicBezTo>
                    <a:pt x="26915" y="29166"/>
                    <a:pt x="27637" y="28918"/>
                    <a:pt x="28216" y="28413"/>
                  </a:cubicBezTo>
                  <a:cubicBezTo>
                    <a:pt x="29489" y="27303"/>
                    <a:pt x="29619" y="25379"/>
                    <a:pt x="28510" y="24107"/>
                  </a:cubicBezTo>
                  <a:cubicBezTo>
                    <a:pt x="25737" y="20943"/>
                    <a:pt x="21953" y="18855"/>
                    <a:pt x="17876" y="18137"/>
                  </a:cubicBezTo>
                  <a:lnTo>
                    <a:pt x="178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73" name="Google Shape;6273;p122"/>
            <p:cNvSpPr/>
            <p:nvPr/>
          </p:nvSpPr>
          <p:spPr>
            <a:xfrm>
              <a:off x="3541700" y="2365675"/>
              <a:ext cx="517050" cy="231700"/>
            </a:xfrm>
            <a:custGeom>
              <a:avLst/>
              <a:gdLst/>
              <a:ahLst/>
              <a:cxnLst/>
              <a:rect l="l" t="t" r="r" b="b"/>
              <a:pathLst>
                <a:path w="20682" h="9268" extrusionOk="0">
                  <a:moveTo>
                    <a:pt x="3423" y="0"/>
                  </a:moveTo>
                  <a:cubicBezTo>
                    <a:pt x="2704" y="0"/>
                    <a:pt x="1982" y="248"/>
                    <a:pt x="1403" y="753"/>
                  </a:cubicBezTo>
                  <a:cubicBezTo>
                    <a:pt x="131" y="1863"/>
                    <a:pt x="0" y="3820"/>
                    <a:pt x="1109" y="5092"/>
                  </a:cubicBezTo>
                  <a:cubicBezTo>
                    <a:pt x="3458" y="7734"/>
                    <a:pt x="6818" y="9267"/>
                    <a:pt x="10341" y="9267"/>
                  </a:cubicBezTo>
                  <a:cubicBezTo>
                    <a:pt x="13864" y="9267"/>
                    <a:pt x="17223" y="7734"/>
                    <a:pt x="19572" y="5092"/>
                  </a:cubicBezTo>
                  <a:cubicBezTo>
                    <a:pt x="20681" y="3820"/>
                    <a:pt x="20551" y="1863"/>
                    <a:pt x="19278" y="753"/>
                  </a:cubicBezTo>
                  <a:cubicBezTo>
                    <a:pt x="18699" y="248"/>
                    <a:pt x="17977" y="0"/>
                    <a:pt x="17258" y="0"/>
                  </a:cubicBezTo>
                  <a:cubicBezTo>
                    <a:pt x="16399" y="0"/>
                    <a:pt x="15544" y="354"/>
                    <a:pt x="14940" y="1047"/>
                  </a:cubicBezTo>
                  <a:cubicBezTo>
                    <a:pt x="13798" y="2384"/>
                    <a:pt x="12102" y="3167"/>
                    <a:pt x="10341" y="3167"/>
                  </a:cubicBezTo>
                  <a:cubicBezTo>
                    <a:pt x="8579" y="3167"/>
                    <a:pt x="6883" y="2384"/>
                    <a:pt x="5741" y="1047"/>
                  </a:cubicBezTo>
                  <a:cubicBezTo>
                    <a:pt x="5137" y="354"/>
                    <a:pt x="4282" y="0"/>
                    <a:pt x="3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74" name="Google Shape;6274;p122"/>
            <p:cNvSpPr/>
            <p:nvPr/>
          </p:nvSpPr>
          <p:spPr>
            <a:xfrm>
              <a:off x="3723550" y="4399600"/>
              <a:ext cx="153325" cy="1057725"/>
            </a:xfrm>
            <a:custGeom>
              <a:avLst/>
              <a:gdLst/>
              <a:ahLst/>
              <a:cxnLst/>
              <a:rect l="l" t="t" r="r" b="b"/>
              <a:pathLst>
                <a:path w="6133" h="42309" extrusionOk="0">
                  <a:moveTo>
                    <a:pt x="3067" y="0"/>
                  </a:moveTo>
                  <a:cubicBezTo>
                    <a:pt x="1370" y="0"/>
                    <a:pt x="0" y="1370"/>
                    <a:pt x="0" y="3066"/>
                  </a:cubicBezTo>
                  <a:lnTo>
                    <a:pt x="0" y="42276"/>
                  </a:lnTo>
                  <a:cubicBezTo>
                    <a:pt x="1012" y="42276"/>
                    <a:pt x="2055" y="42308"/>
                    <a:pt x="3067" y="42308"/>
                  </a:cubicBezTo>
                  <a:cubicBezTo>
                    <a:pt x="4078" y="42308"/>
                    <a:pt x="5122" y="42276"/>
                    <a:pt x="6133" y="42276"/>
                  </a:cubicBezTo>
                  <a:lnTo>
                    <a:pt x="6133" y="3066"/>
                  </a:lnTo>
                  <a:cubicBezTo>
                    <a:pt x="6133" y="1370"/>
                    <a:pt x="4763" y="0"/>
                    <a:pt x="3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275" name="Google Shape;6275;p122"/>
          <p:cNvGrpSpPr/>
          <p:nvPr/>
        </p:nvGrpSpPr>
        <p:grpSpPr>
          <a:xfrm>
            <a:off x="3066001" y="2640228"/>
            <a:ext cx="520876" cy="520876"/>
            <a:chOff x="1190625" y="238125"/>
            <a:chExt cx="5219200" cy="5219200"/>
          </a:xfrm>
        </p:grpSpPr>
        <p:sp>
          <p:nvSpPr>
            <p:cNvPr id="6276" name="Google Shape;6276;p122"/>
            <p:cNvSpPr/>
            <p:nvPr/>
          </p:nvSpPr>
          <p:spPr>
            <a:xfrm>
              <a:off x="1190625" y="238125"/>
              <a:ext cx="5219200" cy="4857925"/>
            </a:xfrm>
            <a:custGeom>
              <a:avLst/>
              <a:gdLst/>
              <a:ahLst/>
              <a:cxnLst/>
              <a:rect l="l" t="t" r="r" b="b"/>
              <a:pathLst>
                <a:path w="208768" h="194317" extrusionOk="0">
                  <a:moveTo>
                    <a:pt x="104384" y="0"/>
                  </a:moveTo>
                  <a:cubicBezTo>
                    <a:pt x="46744" y="0"/>
                    <a:pt x="0" y="46744"/>
                    <a:pt x="0" y="104384"/>
                  </a:cubicBezTo>
                  <a:cubicBezTo>
                    <a:pt x="0" y="107352"/>
                    <a:pt x="130" y="110288"/>
                    <a:pt x="359" y="113191"/>
                  </a:cubicBezTo>
                  <a:lnTo>
                    <a:pt x="42275" y="188282"/>
                  </a:lnTo>
                  <a:cubicBezTo>
                    <a:pt x="45179" y="190435"/>
                    <a:pt x="48245" y="192457"/>
                    <a:pt x="51376" y="194317"/>
                  </a:cubicBezTo>
                  <a:lnTo>
                    <a:pt x="157391" y="194317"/>
                  </a:lnTo>
                  <a:cubicBezTo>
                    <a:pt x="160522" y="192457"/>
                    <a:pt x="163589" y="190435"/>
                    <a:pt x="166492" y="188282"/>
                  </a:cubicBezTo>
                  <a:lnTo>
                    <a:pt x="208408" y="113191"/>
                  </a:lnTo>
                  <a:cubicBezTo>
                    <a:pt x="208637" y="110288"/>
                    <a:pt x="208767" y="107352"/>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77" name="Google Shape;6277;p122"/>
            <p:cNvSpPr/>
            <p:nvPr/>
          </p:nvSpPr>
          <p:spPr>
            <a:xfrm>
              <a:off x="1199575" y="2754100"/>
              <a:ext cx="5201275" cy="2397400"/>
            </a:xfrm>
            <a:custGeom>
              <a:avLst/>
              <a:gdLst/>
              <a:ahLst/>
              <a:cxnLst/>
              <a:rect l="l" t="t" r="r" b="b"/>
              <a:pathLst>
                <a:path w="208051" h="95896" extrusionOk="0">
                  <a:moveTo>
                    <a:pt x="18352" y="1"/>
                  </a:moveTo>
                  <a:cubicBezTo>
                    <a:pt x="8675" y="1"/>
                    <a:pt x="1654" y="3445"/>
                    <a:pt x="1" y="12552"/>
                  </a:cubicBezTo>
                  <a:cubicBezTo>
                    <a:pt x="2578" y="43312"/>
                    <a:pt x="18496" y="70256"/>
                    <a:pt x="41917" y="87643"/>
                  </a:cubicBezTo>
                  <a:lnTo>
                    <a:pt x="31446" y="47553"/>
                  </a:lnTo>
                  <a:lnTo>
                    <a:pt x="31446" y="47553"/>
                  </a:lnTo>
                  <a:cubicBezTo>
                    <a:pt x="31447" y="47555"/>
                    <a:pt x="52487" y="95896"/>
                    <a:pt x="104026" y="95896"/>
                  </a:cubicBezTo>
                  <a:cubicBezTo>
                    <a:pt x="155563" y="95896"/>
                    <a:pt x="176604" y="47556"/>
                    <a:pt x="176605" y="47553"/>
                  </a:cubicBezTo>
                  <a:lnTo>
                    <a:pt x="176605" y="47553"/>
                  </a:lnTo>
                  <a:lnTo>
                    <a:pt x="166134" y="87643"/>
                  </a:lnTo>
                  <a:cubicBezTo>
                    <a:pt x="189587" y="70256"/>
                    <a:pt x="205473" y="43312"/>
                    <a:pt x="208050" y="12552"/>
                  </a:cubicBezTo>
                  <a:cubicBezTo>
                    <a:pt x="206397" y="3445"/>
                    <a:pt x="199376" y="1"/>
                    <a:pt x="189699" y="1"/>
                  </a:cubicBezTo>
                  <a:cubicBezTo>
                    <a:pt x="159657" y="1"/>
                    <a:pt x="104026" y="33200"/>
                    <a:pt x="104026" y="33200"/>
                  </a:cubicBezTo>
                  <a:cubicBezTo>
                    <a:pt x="104026" y="33200"/>
                    <a:pt x="48394" y="1"/>
                    <a:pt x="183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78" name="Google Shape;6278;p122"/>
            <p:cNvSpPr/>
            <p:nvPr/>
          </p:nvSpPr>
          <p:spPr>
            <a:xfrm>
              <a:off x="1859575" y="3387325"/>
              <a:ext cx="3881925" cy="1764175"/>
            </a:xfrm>
            <a:custGeom>
              <a:avLst/>
              <a:gdLst/>
              <a:ahLst/>
              <a:cxnLst/>
              <a:rect l="l" t="t" r="r" b="b"/>
              <a:pathLst>
                <a:path w="155277" h="70567" extrusionOk="0">
                  <a:moveTo>
                    <a:pt x="11442" y="0"/>
                  </a:moveTo>
                  <a:cubicBezTo>
                    <a:pt x="0" y="0"/>
                    <a:pt x="554" y="11198"/>
                    <a:pt x="5046" y="22224"/>
                  </a:cubicBezTo>
                  <a:cubicBezTo>
                    <a:pt x="5046" y="22224"/>
                    <a:pt x="26086" y="70567"/>
                    <a:pt x="77626" y="70567"/>
                  </a:cubicBezTo>
                  <a:cubicBezTo>
                    <a:pt x="129165" y="70567"/>
                    <a:pt x="150205" y="22224"/>
                    <a:pt x="150205" y="22224"/>
                  </a:cubicBezTo>
                  <a:cubicBezTo>
                    <a:pt x="154715" y="11198"/>
                    <a:pt x="155276" y="0"/>
                    <a:pt x="143833" y="0"/>
                  </a:cubicBezTo>
                  <a:cubicBezTo>
                    <a:pt x="133509" y="0"/>
                    <a:pt x="113412" y="9116"/>
                    <a:pt x="77626" y="35696"/>
                  </a:cubicBezTo>
                  <a:cubicBezTo>
                    <a:pt x="41855" y="9116"/>
                    <a:pt x="21766" y="0"/>
                    <a:pt x="11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79" name="Google Shape;6279;p122"/>
            <p:cNvSpPr/>
            <p:nvPr/>
          </p:nvSpPr>
          <p:spPr>
            <a:xfrm>
              <a:off x="1666875" y="3032000"/>
              <a:ext cx="611625" cy="611650"/>
            </a:xfrm>
            <a:custGeom>
              <a:avLst/>
              <a:gdLst/>
              <a:ahLst/>
              <a:cxnLst/>
              <a:rect l="l" t="t" r="r" b="b"/>
              <a:pathLst>
                <a:path w="24465" h="24466" extrusionOk="0">
                  <a:moveTo>
                    <a:pt x="12232" y="1"/>
                  </a:moveTo>
                  <a:cubicBezTo>
                    <a:pt x="5480" y="1"/>
                    <a:pt x="0" y="5481"/>
                    <a:pt x="0" y="12233"/>
                  </a:cubicBezTo>
                  <a:cubicBezTo>
                    <a:pt x="0" y="18985"/>
                    <a:pt x="5480" y="24466"/>
                    <a:pt x="12232" y="24466"/>
                  </a:cubicBezTo>
                  <a:cubicBezTo>
                    <a:pt x="18985" y="24466"/>
                    <a:pt x="24465" y="18985"/>
                    <a:pt x="24465" y="12233"/>
                  </a:cubicBezTo>
                  <a:cubicBezTo>
                    <a:pt x="24465" y="5481"/>
                    <a:pt x="18985" y="1"/>
                    <a:pt x="1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0" name="Google Shape;6280;p122"/>
            <p:cNvSpPr/>
            <p:nvPr/>
          </p:nvSpPr>
          <p:spPr>
            <a:xfrm>
              <a:off x="2475025" y="2195300"/>
              <a:ext cx="2650375" cy="3262025"/>
            </a:xfrm>
            <a:custGeom>
              <a:avLst/>
              <a:gdLst/>
              <a:ahLst/>
              <a:cxnLst/>
              <a:rect l="l" t="t" r="r" b="b"/>
              <a:pathLst>
                <a:path w="106015" h="130481" extrusionOk="0">
                  <a:moveTo>
                    <a:pt x="53008" y="1"/>
                  </a:moveTo>
                  <a:cubicBezTo>
                    <a:pt x="23748" y="1"/>
                    <a:pt x="0" y="23748"/>
                    <a:pt x="0" y="53008"/>
                  </a:cubicBezTo>
                  <a:lnTo>
                    <a:pt x="0" y="116030"/>
                  </a:lnTo>
                  <a:cubicBezTo>
                    <a:pt x="15527" y="125196"/>
                    <a:pt x="33664" y="130480"/>
                    <a:pt x="53008" y="130480"/>
                  </a:cubicBezTo>
                  <a:cubicBezTo>
                    <a:pt x="72351" y="130480"/>
                    <a:pt x="90488" y="125196"/>
                    <a:pt x="106015" y="116030"/>
                  </a:cubicBezTo>
                  <a:lnTo>
                    <a:pt x="106015" y="53008"/>
                  </a:lnTo>
                  <a:cubicBezTo>
                    <a:pt x="106015" y="23748"/>
                    <a:pt x="82268" y="1"/>
                    <a:pt x="53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1" name="Google Shape;6281;p122"/>
            <p:cNvSpPr/>
            <p:nvPr/>
          </p:nvSpPr>
          <p:spPr>
            <a:xfrm>
              <a:off x="3929875" y="2407325"/>
              <a:ext cx="611650" cy="611650"/>
            </a:xfrm>
            <a:custGeom>
              <a:avLst/>
              <a:gdLst/>
              <a:ahLst/>
              <a:cxnLst/>
              <a:rect l="l" t="t" r="r" b="b"/>
              <a:pathLst>
                <a:path w="24466" h="24466" extrusionOk="0">
                  <a:moveTo>
                    <a:pt x="12233" y="1"/>
                  </a:moveTo>
                  <a:cubicBezTo>
                    <a:pt x="5480" y="1"/>
                    <a:pt x="0" y="5481"/>
                    <a:pt x="0" y="12233"/>
                  </a:cubicBezTo>
                  <a:cubicBezTo>
                    <a:pt x="0" y="19018"/>
                    <a:pt x="5480" y="24466"/>
                    <a:pt x="12233" y="24466"/>
                  </a:cubicBezTo>
                  <a:cubicBezTo>
                    <a:pt x="18985" y="24466"/>
                    <a:pt x="24465" y="19018"/>
                    <a:pt x="24465" y="12233"/>
                  </a:cubicBezTo>
                  <a:cubicBezTo>
                    <a:pt x="24465" y="5481"/>
                    <a:pt x="18985" y="1"/>
                    <a:pt x="122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2" name="Google Shape;6282;p122"/>
            <p:cNvSpPr/>
            <p:nvPr/>
          </p:nvSpPr>
          <p:spPr>
            <a:xfrm>
              <a:off x="2832200" y="2930075"/>
              <a:ext cx="815525" cy="815525"/>
            </a:xfrm>
            <a:custGeom>
              <a:avLst/>
              <a:gdLst/>
              <a:ahLst/>
              <a:cxnLst/>
              <a:rect l="l" t="t" r="r" b="b"/>
              <a:pathLst>
                <a:path w="32621" h="32621" extrusionOk="0">
                  <a:moveTo>
                    <a:pt x="16311" y="0"/>
                  </a:moveTo>
                  <a:cubicBezTo>
                    <a:pt x="7275" y="0"/>
                    <a:pt x="1" y="7307"/>
                    <a:pt x="1" y="16310"/>
                  </a:cubicBezTo>
                  <a:cubicBezTo>
                    <a:pt x="1" y="25313"/>
                    <a:pt x="7275" y="32620"/>
                    <a:pt x="16311" y="32620"/>
                  </a:cubicBezTo>
                  <a:cubicBezTo>
                    <a:pt x="25314" y="32620"/>
                    <a:pt x="32621" y="25313"/>
                    <a:pt x="32621" y="16310"/>
                  </a:cubicBezTo>
                  <a:cubicBezTo>
                    <a:pt x="32621" y="7307"/>
                    <a:pt x="25314" y="0"/>
                    <a:pt x="16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3" name="Google Shape;6283;p122"/>
            <p:cNvSpPr/>
            <p:nvPr/>
          </p:nvSpPr>
          <p:spPr>
            <a:xfrm>
              <a:off x="5859325" y="3112750"/>
              <a:ext cx="535000" cy="805725"/>
            </a:xfrm>
            <a:custGeom>
              <a:avLst/>
              <a:gdLst/>
              <a:ahLst/>
              <a:cxnLst/>
              <a:rect l="l" t="t" r="r" b="b"/>
              <a:pathLst>
                <a:path w="21400" h="32229" extrusionOk="0">
                  <a:moveTo>
                    <a:pt x="16311" y="0"/>
                  </a:moveTo>
                  <a:cubicBezTo>
                    <a:pt x="7308" y="0"/>
                    <a:pt x="1" y="7307"/>
                    <a:pt x="1" y="16310"/>
                  </a:cubicBezTo>
                  <a:cubicBezTo>
                    <a:pt x="1" y="24139"/>
                    <a:pt x="5481" y="30663"/>
                    <a:pt x="12820" y="32228"/>
                  </a:cubicBezTo>
                  <a:cubicBezTo>
                    <a:pt x="17224" y="22475"/>
                    <a:pt x="20192" y="11906"/>
                    <a:pt x="21399" y="816"/>
                  </a:cubicBezTo>
                  <a:cubicBezTo>
                    <a:pt x="19801" y="294"/>
                    <a:pt x="18072" y="0"/>
                    <a:pt x="16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4" name="Google Shape;6284;p122"/>
            <p:cNvSpPr/>
            <p:nvPr/>
          </p:nvSpPr>
          <p:spPr>
            <a:xfrm>
              <a:off x="4819575" y="4000000"/>
              <a:ext cx="305825" cy="611650"/>
            </a:xfrm>
            <a:custGeom>
              <a:avLst/>
              <a:gdLst/>
              <a:ahLst/>
              <a:cxnLst/>
              <a:rect l="l" t="t" r="r" b="b"/>
              <a:pathLst>
                <a:path w="12233" h="24466" extrusionOk="0">
                  <a:moveTo>
                    <a:pt x="12233" y="0"/>
                  </a:moveTo>
                  <a:cubicBezTo>
                    <a:pt x="5481" y="0"/>
                    <a:pt x="0" y="5481"/>
                    <a:pt x="0" y="12233"/>
                  </a:cubicBezTo>
                  <a:cubicBezTo>
                    <a:pt x="0" y="18985"/>
                    <a:pt x="5481" y="24465"/>
                    <a:pt x="12233" y="24465"/>
                  </a:cubicBezTo>
                  <a:lnTo>
                    <a:pt x="122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5" name="Google Shape;6285;p122"/>
            <p:cNvSpPr/>
            <p:nvPr/>
          </p:nvSpPr>
          <p:spPr>
            <a:xfrm>
              <a:off x="2780825" y="4458300"/>
              <a:ext cx="305850" cy="611650"/>
            </a:xfrm>
            <a:custGeom>
              <a:avLst/>
              <a:gdLst/>
              <a:ahLst/>
              <a:cxnLst/>
              <a:rect l="l" t="t" r="r" b="b"/>
              <a:pathLst>
                <a:path w="12234" h="24466" extrusionOk="0">
                  <a:moveTo>
                    <a:pt x="12233" y="1"/>
                  </a:moveTo>
                  <a:cubicBezTo>
                    <a:pt x="5481" y="1"/>
                    <a:pt x="1" y="5481"/>
                    <a:pt x="1" y="12233"/>
                  </a:cubicBezTo>
                  <a:cubicBezTo>
                    <a:pt x="1" y="19018"/>
                    <a:pt x="5481" y="24466"/>
                    <a:pt x="12233" y="24466"/>
                  </a:cubicBezTo>
                  <a:lnTo>
                    <a:pt x="122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6" name="Google Shape;6286;p122"/>
            <p:cNvSpPr/>
            <p:nvPr/>
          </p:nvSpPr>
          <p:spPr>
            <a:xfrm>
              <a:off x="3726000" y="3642800"/>
              <a:ext cx="407775" cy="407775"/>
            </a:xfrm>
            <a:custGeom>
              <a:avLst/>
              <a:gdLst/>
              <a:ahLst/>
              <a:cxnLst/>
              <a:rect l="l" t="t" r="r" b="b"/>
              <a:pathLst>
                <a:path w="16311" h="16311" extrusionOk="0">
                  <a:moveTo>
                    <a:pt x="8155" y="1"/>
                  </a:moveTo>
                  <a:cubicBezTo>
                    <a:pt x="3654" y="1"/>
                    <a:pt x="0" y="3654"/>
                    <a:pt x="0" y="8156"/>
                  </a:cubicBezTo>
                  <a:cubicBezTo>
                    <a:pt x="0" y="12657"/>
                    <a:pt x="3654" y="16311"/>
                    <a:pt x="8155" y="16311"/>
                  </a:cubicBezTo>
                  <a:cubicBezTo>
                    <a:pt x="12657" y="16311"/>
                    <a:pt x="16310" y="12657"/>
                    <a:pt x="16310" y="8156"/>
                  </a:cubicBezTo>
                  <a:cubicBezTo>
                    <a:pt x="16310" y="3654"/>
                    <a:pt x="12657" y="1"/>
                    <a:pt x="8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7" name="Google Shape;6287;p122"/>
            <p:cNvSpPr/>
            <p:nvPr/>
          </p:nvSpPr>
          <p:spPr>
            <a:xfrm>
              <a:off x="3163300" y="3642800"/>
              <a:ext cx="1273825" cy="1814525"/>
            </a:xfrm>
            <a:custGeom>
              <a:avLst/>
              <a:gdLst/>
              <a:ahLst/>
              <a:cxnLst/>
              <a:rect l="l" t="t" r="r" b="b"/>
              <a:pathLst>
                <a:path w="50953" h="72581" extrusionOk="0">
                  <a:moveTo>
                    <a:pt x="0" y="1"/>
                  </a:moveTo>
                  <a:lnTo>
                    <a:pt x="0" y="69449"/>
                  </a:lnTo>
                  <a:cubicBezTo>
                    <a:pt x="8155" y="71504"/>
                    <a:pt x="16669" y="72580"/>
                    <a:pt x="25477" y="72580"/>
                  </a:cubicBezTo>
                  <a:cubicBezTo>
                    <a:pt x="34284" y="72580"/>
                    <a:pt x="42798" y="71504"/>
                    <a:pt x="50953" y="69449"/>
                  </a:cubicBezTo>
                  <a:lnTo>
                    <a:pt x="50953" y="1"/>
                  </a:lnTo>
                  <a:cubicBezTo>
                    <a:pt x="50953" y="14060"/>
                    <a:pt x="39536" y="25477"/>
                    <a:pt x="25477" y="25477"/>
                  </a:cubicBezTo>
                  <a:cubicBezTo>
                    <a:pt x="11417" y="25477"/>
                    <a:pt x="0" y="1406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8" name="Google Shape;6288;p122"/>
            <p:cNvSpPr/>
            <p:nvPr/>
          </p:nvSpPr>
          <p:spPr>
            <a:xfrm>
              <a:off x="2039550" y="1574700"/>
              <a:ext cx="3521325" cy="1036525"/>
            </a:xfrm>
            <a:custGeom>
              <a:avLst/>
              <a:gdLst/>
              <a:ahLst/>
              <a:cxnLst/>
              <a:rect l="l" t="t" r="r" b="b"/>
              <a:pathLst>
                <a:path w="140853" h="41461" extrusionOk="0">
                  <a:moveTo>
                    <a:pt x="70427" y="1"/>
                  </a:moveTo>
                  <a:lnTo>
                    <a:pt x="0" y="17811"/>
                  </a:lnTo>
                  <a:cubicBezTo>
                    <a:pt x="0" y="17811"/>
                    <a:pt x="9623" y="41461"/>
                    <a:pt x="70427" y="41461"/>
                  </a:cubicBezTo>
                  <a:cubicBezTo>
                    <a:pt x="131230" y="41461"/>
                    <a:pt x="140853" y="17811"/>
                    <a:pt x="140853" y="17811"/>
                  </a:cubicBezTo>
                  <a:lnTo>
                    <a:pt x="704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89" name="Google Shape;6289;p122"/>
            <p:cNvSpPr/>
            <p:nvPr/>
          </p:nvSpPr>
          <p:spPr>
            <a:xfrm>
              <a:off x="2039550" y="1702750"/>
              <a:ext cx="2276075" cy="908475"/>
            </a:xfrm>
            <a:custGeom>
              <a:avLst/>
              <a:gdLst/>
              <a:ahLst/>
              <a:cxnLst/>
              <a:rect l="l" t="t" r="r" b="b"/>
              <a:pathLst>
                <a:path w="91043" h="36339" extrusionOk="0">
                  <a:moveTo>
                    <a:pt x="50170" y="0"/>
                  </a:moveTo>
                  <a:lnTo>
                    <a:pt x="0" y="12689"/>
                  </a:lnTo>
                  <a:cubicBezTo>
                    <a:pt x="0" y="12689"/>
                    <a:pt x="9623" y="36339"/>
                    <a:pt x="70427" y="36339"/>
                  </a:cubicBezTo>
                  <a:cubicBezTo>
                    <a:pt x="78092" y="36339"/>
                    <a:pt x="84942" y="35947"/>
                    <a:pt x="91042" y="35295"/>
                  </a:cubicBezTo>
                  <a:cubicBezTo>
                    <a:pt x="63935" y="29847"/>
                    <a:pt x="53888" y="12037"/>
                    <a:pt x="50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0" name="Google Shape;6290;p122"/>
            <p:cNvSpPr/>
            <p:nvPr/>
          </p:nvSpPr>
          <p:spPr>
            <a:xfrm>
              <a:off x="1812025" y="853800"/>
              <a:ext cx="3976375" cy="1231850"/>
            </a:xfrm>
            <a:custGeom>
              <a:avLst/>
              <a:gdLst/>
              <a:ahLst/>
              <a:cxnLst/>
              <a:rect l="l" t="t" r="r" b="b"/>
              <a:pathLst>
                <a:path w="159055" h="49274" extrusionOk="0">
                  <a:moveTo>
                    <a:pt x="79528" y="1"/>
                  </a:moveTo>
                  <a:cubicBezTo>
                    <a:pt x="41623" y="1"/>
                    <a:pt x="0" y="24759"/>
                    <a:pt x="0" y="41689"/>
                  </a:cubicBezTo>
                  <a:cubicBezTo>
                    <a:pt x="0" y="47384"/>
                    <a:pt x="4064" y="49273"/>
                    <a:pt x="11116" y="49273"/>
                  </a:cubicBezTo>
                  <a:cubicBezTo>
                    <a:pt x="25032" y="49273"/>
                    <a:pt x="50584" y="41918"/>
                    <a:pt x="79528" y="41918"/>
                  </a:cubicBezTo>
                  <a:cubicBezTo>
                    <a:pt x="108471" y="41918"/>
                    <a:pt x="134024" y="49273"/>
                    <a:pt x="147939" y="49273"/>
                  </a:cubicBezTo>
                  <a:cubicBezTo>
                    <a:pt x="154992" y="49273"/>
                    <a:pt x="159055" y="47384"/>
                    <a:pt x="159055" y="41689"/>
                  </a:cubicBezTo>
                  <a:cubicBezTo>
                    <a:pt x="159055" y="24759"/>
                    <a:pt x="117432" y="1"/>
                    <a:pt x="79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1" name="Google Shape;6291;p122"/>
            <p:cNvSpPr/>
            <p:nvPr/>
          </p:nvSpPr>
          <p:spPr>
            <a:xfrm>
              <a:off x="5014475" y="1469500"/>
              <a:ext cx="407775" cy="407775"/>
            </a:xfrm>
            <a:custGeom>
              <a:avLst/>
              <a:gdLst/>
              <a:ahLst/>
              <a:cxnLst/>
              <a:rect l="l" t="t" r="r" b="b"/>
              <a:pathLst>
                <a:path w="16311" h="16311" extrusionOk="0">
                  <a:moveTo>
                    <a:pt x="8156" y="1"/>
                  </a:moveTo>
                  <a:cubicBezTo>
                    <a:pt x="3654" y="1"/>
                    <a:pt x="1" y="3654"/>
                    <a:pt x="1" y="8156"/>
                  </a:cubicBezTo>
                  <a:cubicBezTo>
                    <a:pt x="1" y="12658"/>
                    <a:pt x="3654" y="16311"/>
                    <a:pt x="8156" y="16311"/>
                  </a:cubicBezTo>
                  <a:cubicBezTo>
                    <a:pt x="12657" y="16311"/>
                    <a:pt x="16310" y="12658"/>
                    <a:pt x="16310" y="8156"/>
                  </a:cubicBezTo>
                  <a:cubicBezTo>
                    <a:pt x="16310" y="3654"/>
                    <a:pt x="12657" y="1"/>
                    <a:pt x="81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2" name="Google Shape;6292;p122"/>
            <p:cNvSpPr/>
            <p:nvPr/>
          </p:nvSpPr>
          <p:spPr>
            <a:xfrm>
              <a:off x="4009775" y="951675"/>
              <a:ext cx="611650" cy="611650"/>
            </a:xfrm>
            <a:custGeom>
              <a:avLst/>
              <a:gdLst/>
              <a:ahLst/>
              <a:cxnLst/>
              <a:rect l="l" t="t" r="r" b="b"/>
              <a:pathLst>
                <a:path w="24466" h="24466" extrusionOk="0">
                  <a:moveTo>
                    <a:pt x="12233" y="0"/>
                  </a:moveTo>
                  <a:cubicBezTo>
                    <a:pt x="5481" y="0"/>
                    <a:pt x="1" y="5481"/>
                    <a:pt x="1" y="12233"/>
                  </a:cubicBezTo>
                  <a:cubicBezTo>
                    <a:pt x="1" y="18985"/>
                    <a:pt x="5481" y="24465"/>
                    <a:pt x="12233" y="24465"/>
                  </a:cubicBezTo>
                  <a:cubicBezTo>
                    <a:pt x="18986" y="24465"/>
                    <a:pt x="24466" y="18985"/>
                    <a:pt x="24466" y="12233"/>
                  </a:cubicBezTo>
                  <a:cubicBezTo>
                    <a:pt x="24466" y="5481"/>
                    <a:pt x="18986" y="0"/>
                    <a:pt x="12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3" name="Google Shape;6293;p122"/>
            <p:cNvSpPr/>
            <p:nvPr/>
          </p:nvSpPr>
          <p:spPr>
            <a:xfrm>
              <a:off x="2974100" y="1295000"/>
              <a:ext cx="407775" cy="407775"/>
            </a:xfrm>
            <a:custGeom>
              <a:avLst/>
              <a:gdLst/>
              <a:ahLst/>
              <a:cxnLst/>
              <a:rect l="l" t="t" r="r" b="b"/>
              <a:pathLst>
                <a:path w="16311" h="16311" extrusionOk="0">
                  <a:moveTo>
                    <a:pt x="8156" y="0"/>
                  </a:moveTo>
                  <a:cubicBezTo>
                    <a:pt x="3654" y="0"/>
                    <a:pt x="1" y="3654"/>
                    <a:pt x="1" y="8155"/>
                  </a:cubicBezTo>
                  <a:cubicBezTo>
                    <a:pt x="1" y="12657"/>
                    <a:pt x="3654" y="16310"/>
                    <a:pt x="8156" y="16310"/>
                  </a:cubicBezTo>
                  <a:cubicBezTo>
                    <a:pt x="12657" y="16310"/>
                    <a:pt x="16311" y="12657"/>
                    <a:pt x="16311" y="8155"/>
                  </a:cubicBezTo>
                  <a:cubicBezTo>
                    <a:pt x="16311" y="3654"/>
                    <a:pt x="12657" y="0"/>
                    <a:pt x="8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4" name="Google Shape;6294;p122"/>
            <p:cNvSpPr/>
            <p:nvPr/>
          </p:nvSpPr>
          <p:spPr>
            <a:xfrm>
              <a:off x="1946575" y="238125"/>
              <a:ext cx="1529075" cy="1325200"/>
            </a:xfrm>
            <a:custGeom>
              <a:avLst/>
              <a:gdLst/>
              <a:ahLst/>
              <a:cxnLst/>
              <a:rect l="l" t="t" r="r" b="b"/>
              <a:pathLst>
                <a:path w="61163" h="53008" extrusionOk="0">
                  <a:moveTo>
                    <a:pt x="26521" y="0"/>
                  </a:moveTo>
                  <a:cubicBezTo>
                    <a:pt x="11874" y="0"/>
                    <a:pt x="1" y="11874"/>
                    <a:pt x="1" y="26520"/>
                  </a:cubicBezTo>
                  <a:cubicBezTo>
                    <a:pt x="1" y="41134"/>
                    <a:pt x="11874" y="53007"/>
                    <a:pt x="26521" y="53007"/>
                  </a:cubicBezTo>
                  <a:cubicBezTo>
                    <a:pt x="41167" y="53007"/>
                    <a:pt x="61163" y="41134"/>
                    <a:pt x="61163" y="26520"/>
                  </a:cubicBezTo>
                  <a:cubicBezTo>
                    <a:pt x="61163" y="11874"/>
                    <a:pt x="41167" y="0"/>
                    <a:pt x="26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5" name="Google Shape;6295;p122"/>
            <p:cNvSpPr/>
            <p:nvPr/>
          </p:nvSpPr>
          <p:spPr>
            <a:xfrm>
              <a:off x="2099900" y="391425"/>
              <a:ext cx="1019375" cy="1019400"/>
            </a:xfrm>
            <a:custGeom>
              <a:avLst/>
              <a:gdLst/>
              <a:ahLst/>
              <a:cxnLst/>
              <a:rect l="l" t="t" r="r" b="b"/>
              <a:pathLst>
                <a:path w="40775" h="40776" extrusionOk="0">
                  <a:moveTo>
                    <a:pt x="20388" y="1"/>
                  </a:moveTo>
                  <a:cubicBezTo>
                    <a:pt x="9134" y="1"/>
                    <a:pt x="0" y="9101"/>
                    <a:pt x="0" y="20388"/>
                  </a:cubicBezTo>
                  <a:cubicBezTo>
                    <a:pt x="0" y="31642"/>
                    <a:pt x="9134" y="40775"/>
                    <a:pt x="20388" y="40775"/>
                  </a:cubicBezTo>
                  <a:cubicBezTo>
                    <a:pt x="31641" y="40775"/>
                    <a:pt x="40775" y="31642"/>
                    <a:pt x="40775" y="20388"/>
                  </a:cubicBezTo>
                  <a:cubicBezTo>
                    <a:pt x="40775" y="9101"/>
                    <a:pt x="31641" y="1"/>
                    <a:pt x="203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6" name="Google Shape;6296;p122"/>
            <p:cNvSpPr/>
            <p:nvPr/>
          </p:nvSpPr>
          <p:spPr>
            <a:xfrm>
              <a:off x="2303775" y="747800"/>
              <a:ext cx="611650" cy="305825"/>
            </a:xfrm>
            <a:custGeom>
              <a:avLst/>
              <a:gdLst/>
              <a:ahLst/>
              <a:cxnLst/>
              <a:rect l="l" t="t" r="r" b="b"/>
              <a:pathLst>
                <a:path w="24466" h="12233" extrusionOk="0">
                  <a:moveTo>
                    <a:pt x="6100" y="0"/>
                  </a:moveTo>
                  <a:cubicBezTo>
                    <a:pt x="2740" y="0"/>
                    <a:pt x="0" y="2740"/>
                    <a:pt x="0" y="6133"/>
                  </a:cubicBezTo>
                  <a:cubicBezTo>
                    <a:pt x="0" y="9493"/>
                    <a:pt x="2740" y="12233"/>
                    <a:pt x="6100" y="12233"/>
                  </a:cubicBezTo>
                  <a:lnTo>
                    <a:pt x="18332" y="12233"/>
                  </a:lnTo>
                  <a:cubicBezTo>
                    <a:pt x="21725" y="12233"/>
                    <a:pt x="24465" y="9493"/>
                    <a:pt x="24465" y="6133"/>
                  </a:cubicBezTo>
                  <a:cubicBezTo>
                    <a:pt x="24465" y="2740"/>
                    <a:pt x="21725" y="0"/>
                    <a:pt x="18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7" name="Google Shape;6297;p122"/>
            <p:cNvSpPr/>
            <p:nvPr/>
          </p:nvSpPr>
          <p:spPr>
            <a:xfrm>
              <a:off x="4148425" y="238125"/>
              <a:ext cx="1529075" cy="1325200"/>
            </a:xfrm>
            <a:custGeom>
              <a:avLst/>
              <a:gdLst/>
              <a:ahLst/>
              <a:cxnLst/>
              <a:rect l="l" t="t" r="r" b="b"/>
              <a:pathLst>
                <a:path w="61163" h="53008" extrusionOk="0">
                  <a:moveTo>
                    <a:pt x="34643" y="0"/>
                  </a:moveTo>
                  <a:cubicBezTo>
                    <a:pt x="20029" y="0"/>
                    <a:pt x="0" y="11874"/>
                    <a:pt x="0" y="26520"/>
                  </a:cubicBezTo>
                  <a:cubicBezTo>
                    <a:pt x="0" y="41134"/>
                    <a:pt x="20029" y="53007"/>
                    <a:pt x="34643" y="53007"/>
                  </a:cubicBezTo>
                  <a:cubicBezTo>
                    <a:pt x="49289" y="53007"/>
                    <a:pt x="61162" y="41134"/>
                    <a:pt x="61162" y="26520"/>
                  </a:cubicBezTo>
                  <a:cubicBezTo>
                    <a:pt x="61162" y="11874"/>
                    <a:pt x="49289" y="0"/>
                    <a:pt x="34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8" name="Google Shape;6298;p122"/>
            <p:cNvSpPr/>
            <p:nvPr/>
          </p:nvSpPr>
          <p:spPr>
            <a:xfrm>
              <a:off x="4504800" y="391425"/>
              <a:ext cx="1019375" cy="1019400"/>
            </a:xfrm>
            <a:custGeom>
              <a:avLst/>
              <a:gdLst/>
              <a:ahLst/>
              <a:cxnLst/>
              <a:rect l="l" t="t" r="r" b="b"/>
              <a:pathLst>
                <a:path w="40775" h="40776" extrusionOk="0">
                  <a:moveTo>
                    <a:pt x="20388" y="1"/>
                  </a:moveTo>
                  <a:cubicBezTo>
                    <a:pt x="9134" y="1"/>
                    <a:pt x="0" y="9101"/>
                    <a:pt x="0" y="20388"/>
                  </a:cubicBezTo>
                  <a:cubicBezTo>
                    <a:pt x="0" y="31642"/>
                    <a:pt x="9134" y="40775"/>
                    <a:pt x="20388" y="40775"/>
                  </a:cubicBezTo>
                  <a:cubicBezTo>
                    <a:pt x="31641" y="40775"/>
                    <a:pt x="40775" y="31642"/>
                    <a:pt x="40775" y="20388"/>
                  </a:cubicBezTo>
                  <a:cubicBezTo>
                    <a:pt x="40775" y="9101"/>
                    <a:pt x="31641" y="1"/>
                    <a:pt x="203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299" name="Google Shape;6299;p122"/>
            <p:cNvSpPr/>
            <p:nvPr/>
          </p:nvSpPr>
          <p:spPr>
            <a:xfrm>
              <a:off x="4708675" y="747800"/>
              <a:ext cx="611625" cy="305825"/>
            </a:xfrm>
            <a:custGeom>
              <a:avLst/>
              <a:gdLst/>
              <a:ahLst/>
              <a:cxnLst/>
              <a:rect l="l" t="t" r="r" b="b"/>
              <a:pathLst>
                <a:path w="24465" h="12233" extrusionOk="0">
                  <a:moveTo>
                    <a:pt x="6133" y="0"/>
                  </a:moveTo>
                  <a:cubicBezTo>
                    <a:pt x="2740" y="0"/>
                    <a:pt x="0" y="2740"/>
                    <a:pt x="0" y="6133"/>
                  </a:cubicBezTo>
                  <a:cubicBezTo>
                    <a:pt x="0" y="9493"/>
                    <a:pt x="2740" y="12233"/>
                    <a:pt x="6133" y="12233"/>
                  </a:cubicBezTo>
                  <a:lnTo>
                    <a:pt x="18365" y="12233"/>
                  </a:lnTo>
                  <a:cubicBezTo>
                    <a:pt x="21725" y="12233"/>
                    <a:pt x="24465" y="9493"/>
                    <a:pt x="24465" y="6133"/>
                  </a:cubicBezTo>
                  <a:cubicBezTo>
                    <a:pt x="24465" y="2740"/>
                    <a:pt x="21725" y="0"/>
                    <a:pt x="18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00" name="Google Shape;6300;p122"/>
            <p:cNvSpPr/>
            <p:nvPr/>
          </p:nvSpPr>
          <p:spPr>
            <a:xfrm>
              <a:off x="3086650" y="3520475"/>
              <a:ext cx="153325" cy="1876500"/>
            </a:xfrm>
            <a:custGeom>
              <a:avLst/>
              <a:gdLst/>
              <a:ahLst/>
              <a:cxnLst/>
              <a:rect l="l" t="t" r="r" b="b"/>
              <a:pathLst>
                <a:path w="6133" h="75060" extrusionOk="0">
                  <a:moveTo>
                    <a:pt x="3066" y="1"/>
                  </a:moveTo>
                  <a:cubicBezTo>
                    <a:pt x="1370" y="1"/>
                    <a:pt x="0" y="1371"/>
                    <a:pt x="0" y="3067"/>
                  </a:cubicBezTo>
                  <a:lnTo>
                    <a:pt x="0" y="73526"/>
                  </a:lnTo>
                  <a:cubicBezTo>
                    <a:pt x="2023" y="74081"/>
                    <a:pt x="4045" y="74603"/>
                    <a:pt x="6133" y="75059"/>
                  </a:cubicBezTo>
                  <a:lnTo>
                    <a:pt x="6133" y="3067"/>
                  </a:lnTo>
                  <a:cubicBezTo>
                    <a:pt x="6133" y="1371"/>
                    <a:pt x="4763" y="1"/>
                    <a:pt x="30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01" name="Google Shape;6301;p122"/>
            <p:cNvSpPr/>
            <p:nvPr/>
          </p:nvSpPr>
          <p:spPr>
            <a:xfrm>
              <a:off x="4361275" y="3520475"/>
              <a:ext cx="152500" cy="1876500"/>
            </a:xfrm>
            <a:custGeom>
              <a:avLst/>
              <a:gdLst/>
              <a:ahLst/>
              <a:cxnLst/>
              <a:rect l="l" t="t" r="r" b="b"/>
              <a:pathLst>
                <a:path w="6100" h="75060" extrusionOk="0">
                  <a:moveTo>
                    <a:pt x="3034" y="1"/>
                  </a:moveTo>
                  <a:cubicBezTo>
                    <a:pt x="1337" y="1"/>
                    <a:pt x="0" y="1371"/>
                    <a:pt x="0" y="3067"/>
                  </a:cubicBezTo>
                  <a:lnTo>
                    <a:pt x="0" y="75059"/>
                  </a:lnTo>
                  <a:cubicBezTo>
                    <a:pt x="2055" y="74603"/>
                    <a:pt x="4078" y="74081"/>
                    <a:pt x="6100" y="73526"/>
                  </a:cubicBezTo>
                  <a:lnTo>
                    <a:pt x="6100" y="3067"/>
                  </a:lnTo>
                  <a:cubicBezTo>
                    <a:pt x="6100" y="1371"/>
                    <a:pt x="4730" y="1"/>
                    <a:pt x="3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302" name="Google Shape;6302;p122"/>
          <p:cNvGrpSpPr/>
          <p:nvPr/>
        </p:nvGrpSpPr>
        <p:grpSpPr>
          <a:xfrm>
            <a:off x="2240305" y="2640228"/>
            <a:ext cx="522830" cy="520876"/>
            <a:chOff x="1180825" y="238125"/>
            <a:chExt cx="5238775" cy="5219200"/>
          </a:xfrm>
        </p:grpSpPr>
        <p:sp>
          <p:nvSpPr>
            <p:cNvPr id="6303" name="Google Shape;6303;p122"/>
            <p:cNvSpPr/>
            <p:nvPr/>
          </p:nvSpPr>
          <p:spPr>
            <a:xfrm>
              <a:off x="1190625" y="238125"/>
              <a:ext cx="5219200" cy="5034075"/>
            </a:xfrm>
            <a:custGeom>
              <a:avLst/>
              <a:gdLst/>
              <a:ahLst/>
              <a:cxnLst/>
              <a:rect l="l" t="t" r="r" b="b"/>
              <a:pathLst>
                <a:path w="208768" h="201363" extrusionOk="0">
                  <a:moveTo>
                    <a:pt x="104384" y="0"/>
                  </a:moveTo>
                  <a:cubicBezTo>
                    <a:pt x="46744" y="0"/>
                    <a:pt x="0" y="46744"/>
                    <a:pt x="0" y="104384"/>
                  </a:cubicBezTo>
                  <a:cubicBezTo>
                    <a:pt x="0" y="131621"/>
                    <a:pt x="10438" y="156412"/>
                    <a:pt x="27499" y="174973"/>
                  </a:cubicBezTo>
                  <a:lnTo>
                    <a:pt x="30565" y="174973"/>
                  </a:lnTo>
                  <a:lnTo>
                    <a:pt x="34186" y="181627"/>
                  </a:lnTo>
                  <a:cubicBezTo>
                    <a:pt x="43352" y="189945"/>
                    <a:pt x="53986" y="196698"/>
                    <a:pt x="65696" y="201362"/>
                  </a:cubicBezTo>
                  <a:lnTo>
                    <a:pt x="143071" y="201362"/>
                  </a:lnTo>
                  <a:cubicBezTo>
                    <a:pt x="154781" y="196698"/>
                    <a:pt x="165415" y="189945"/>
                    <a:pt x="174582" y="181627"/>
                  </a:cubicBezTo>
                  <a:lnTo>
                    <a:pt x="178202" y="174973"/>
                  </a:lnTo>
                  <a:lnTo>
                    <a:pt x="181269" y="174973"/>
                  </a:lnTo>
                  <a:cubicBezTo>
                    <a:pt x="198329" y="156412"/>
                    <a:pt x="208767" y="131621"/>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04" name="Google Shape;6304;p122"/>
            <p:cNvSpPr/>
            <p:nvPr/>
          </p:nvSpPr>
          <p:spPr>
            <a:xfrm>
              <a:off x="5812025" y="3841750"/>
              <a:ext cx="607575" cy="492625"/>
            </a:xfrm>
            <a:custGeom>
              <a:avLst/>
              <a:gdLst/>
              <a:ahLst/>
              <a:cxnLst/>
              <a:rect l="l" t="t" r="r" b="b"/>
              <a:pathLst>
                <a:path w="24303" h="19705" extrusionOk="0">
                  <a:moveTo>
                    <a:pt x="3456" y="0"/>
                  </a:moveTo>
                  <a:cubicBezTo>
                    <a:pt x="2547" y="0"/>
                    <a:pt x="1648" y="403"/>
                    <a:pt x="1045" y="1176"/>
                  </a:cubicBezTo>
                  <a:cubicBezTo>
                    <a:pt x="1" y="2514"/>
                    <a:pt x="229" y="4438"/>
                    <a:pt x="1567" y="5450"/>
                  </a:cubicBezTo>
                  <a:lnTo>
                    <a:pt x="18986" y="19052"/>
                  </a:lnTo>
                  <a:cubicBezTo>
                    <a:pt x="19540" y="19476"/>
                    <a:pt x="20192" y="19705"/>
                    <a:pt x="20845" y="19705"/>
                  </a:cubicBezTo>
                  <a:cubicBezTo>
                    <a:pt x="21758" y="19705"/>
                    <a:pt x="22672" y="19313"/>
                    <a:pt x="23259" y="18530"/>
                  </a:cubicBezTo>
                  <a:cubicBezTo>
                    <a:pt x="24303" y="17193"/>
                    <a:pt x="24074" y="15268"/>
                    <a:pt x="22737" y="14224"/>
                  </a:cubicBezTo>
                  <a:lnTo>
                    <a:pt x="5350" y="655"/>
                  </a:lnTo>
                  <a:cubicBezTo>
                    <a:pt x="4787" y="214"/>
                    <a:pt x="4118" y="0"/>
                    <a:pt x="3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05" name="Google Shape;6305;p122"/>
            <p:cNvSpPr/>
            <p:nvPr/>
          </p:nvSpPr>
          <p:spPr>
            <a:xfrm>
              <a:off x="1180825" y="3841750"/>
              <a:ext cx="607575" cy="492625"/>
            </a:xfrm>
            <a:custGeom>
              <a:avLst/>
              <a:gdLst/>
              <a:ahLst/>
              <a:cxnLst/>
              <a:rect l="l" t="t" r="r" b="b"/>
              <a:pathLst>
                <a:path w="24303" h="19705" extrusionOk="0">
                  <a:moveTo>
                    <a:pt x="20848" y="0"/>
                  </a:moveTo>
                  <a:cubicBezTo>
                    <a:pt x="20185" y="0"/>
                    <a:pt x="19517" y="214"/>
                    <a:pt x="18953" y="655"/>
                  </a:cubicBezTo>
                  <a:lnTo>
                    <a:pt x="1566" y="14224"/>
                  </a:lnTo>
                  <a:cubicBezTo>
                    <a:pt x="229" y="15268"/>
                    <a:pt x="1" y="17193"/>
                    <a:pt x="1044" y="18530"/>
                  </a:cubicBezTo>
                  <a:cubicBezTo>
                    <a:pt x="1632" y="19313"/>
                    <a:pt x="2545" y="19705"/>
                    <a:pt x="3458" y="19705"/>
                  </a:cubicBezTo>
                  <a:cubicBezTo>
                    <a:pt x="4111" y="19705"/>
                    <a:pt x="4763" y="19476"/>
                    <a:pt x="5318" y="19052"/>
                  </a:cubicBezTo>
                  <a:lnTo>
                    <a:pt x="22737" y="5450"/>
                  </a:lnTo>
                  <a:cubicBezTo>
                    <a:pt x="24074" y="4438"/>
                    <a:pt x="24302" y="2514"/>
                    <a:pt x="23259" y="1176"/>
                  </a:cubicBezTo>
                  <a:cubicBezTo>
                    <a:pt x="22655" y="403"/>
                    <a:pt x="21757" y="0"/>
                    <a:pt x="20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06" name="Google Shape;6306;p122"/>
            <p:cNvSpPr/>
            <p:nvPr/>
          </p:nvSpPr>
          <p:spPr>
            <a:xfrm>
              <a:off x="5555150" y="4372325"/>
              <a:ext cx="183500" cy="406500"/>
            </a:xfrm>
            <a:custGeom>
              <a:avLst/>
              <a:gdLst/>
              <a:ahLst/>
              <a:cxnLst/>
              <a:rect l="l" t="t" r="r" b="b"/>
              <a:pathLst>
                <a:path w="7340" h="16260" extrusionOk="0">
                  <a:moveTo>
                    <a:pt x="4111" y="1"/>
                  </a:moveTo>
                  <a:cubicBezTo>
                    <a:pt x="2542" y="1"/>
                    <a:pt x="1232" y="1220"/>
                    <a:pt x="1110" y="2787"/>
                  </a:cubicBezTo>
                  <a:lnTo>
                    <a:pt x="1" y="16259"/>
                  </a:lnTo>
                  <a:cubicBezTo>
                    <a:pt x="2317" y="14139"/>
                    <a:pt x="4567" y="11921"/>
                    <a:pt x="6688" y="9605"/>
                  </a:cubicBezTo>
                  <a:lnTo>
                    <a:pt x="7210" y="3309"/>
                  </a:lnTo>
                  <a:cubicBezTo>
                    <a:pt x="7340" y="1613"/>
                    <a:pt x="6068" y="145"/>
                    <a:pt x="4404" y="15"/>
                  </a:cubicBezTo>
                  <a:cubicBezTo>
                    <a:pt x="4306" y="5"/>
                    <a:pt x="4208" y="1"/>
                    <a:pt x="4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07" name="Google Shape;6307;p122"/>
            <p:cNvSpPr/>
            <p:nvPr/>
          </p:nvSpPr>
          <p:spPr>
            <a:xfrm>
              <a:off x="4776350" y="3950825"/>
              <a:ext cx="969650" cy="574375"/>
            </a:xfrm>
            <a:custGeom>
              <a:avLst/>
              <a:gdLst/>
              <a:ahLst/>
              <a:cxnLst/>
              <a:rect l="l" t="t" r="r" b="b"/>
              <a:pathLst>
                <a:path w="38786" h="22975" extrusionOk="0">
                  <a:moveTo>
                    <a:pt x="3490" y="0"/>
                  </a:moveTo>
                  <a:cubicBezTo>
                    <a:pt x="2399" y="0"/>
                    <a:pt x="1348" y="602"/>
                    <a:pt x="783" y="1641"/>
                  </a:cubicBezTo>
                  <a:cubicBezTo>
                    <a:pt x="1" y="3109"/>
                    <a:pt x="588" y="4968"/>
                    <a:pt x="2056" y="5751"/>
                  </a:cubicBezTo>
                  <a:lnTo>
                    <a:pt x="33860" y="22616"/>
                  </a:lnTo>
                  <a:cubicBezTo>
                    <a:pt x="34317" y="22844"/>
                    <a:pt x="34806" y="22975"/>
                    <a:pt x="35295" y="22975"/>
                  </a:cubicBezTo>
                  <a:cubicBezTo>
                    <a:pt x="36404" y="22975"/>
                    <a:pt x="37448" y="22387"/>
                    <a:pt x="38003" y="21344"/>
                  </a:cubicBezTo>
                  <a:cubicBezTo>
                    <a:pt x="38786" y="19843"/>
                    <a:pt x="38231" y="17984"/>
                    <a:pt x="36731" y="17201"/>
                  </a:cubicBezTo>
                  <a:lnTo>
                    <a:pt x="4926" y="369"/>
                  </a:lnTo>
                  <a:cubicBezTo>
                    <a:pt x="4465" y="119"/>
                    <a:pt x="3974" y="0"/>
                    <a:pt x="3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08" name="Google Shape;6308;p122"/>
            <p:cNvSpPr/>
            <p:nvPr/>
          </p:nvSpPr>
          <p:spPr>
            <a:xfrm>
              <a:off x="1861775" y="4372325"/>
              <a:ext cx="183500" cy="406500"/>
            </a:xfrm>
            <a:custGeom>
              <a:avLst/>
              <a:gdLst/>
              <a:ahLst/>
              <a:cxnLst/>
              <a:rect l="l" t="t" r="r" b="b"/>
              <a:pathLst>
                <a:path w="7340" h="16260" extrusionOk="0">
                  <a:moveTo>
                    <a:pt x="3229" y="1"/>
                  </a:moveTo>
                  <a:cubicBezTo>
                    <a:pt x="3132" y="1"/>
                    <a:pt x="3034" y="5"/>
                    <a:pt x="2936" y="15"/>
                  </a:cubicBezTo>
                  <a:cubicBezTo>
                    <a:pt x="1272" y="145"/>
                    <a:pt x="0" y="1613"/>
                    <a:pt x="131" y="3309"/>
                  </a:cubicBezTo>
                  <a:lnTo>
                    <a:pt x="653" y="9605"/>
                  </a:lnTo>
                  <a:cubicBezTo>
                    <a:pt x="2773" y="11921"/>
                    <a:pt x="5024" y="14139"/>
                    <a:pt x="7340" y="16259"/>
                  </a:cubicBezTo>
                  <a:lnTo>
                    <a:pt x="6231" y="2787"/>
                  </a:lnTo>
                  <a:cubicBezTo>
                    <a:pt x="6108" y="1220"/>
                    <a:pt x="4798" y="1"/>
                    <a:pt x="3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09" name="Google Shape;6309;p122"/>
            <p:cNvSpPr/>
            <p:nvPr/>
          </p:nvSpPr>
          <p:spPr>
            <a:xfrm>
              <a:off x="1854425" y="3950825"/>
              <a:ext cx="969650" cy="574375"/>
            </a:xfrm>
            <a:custGeom>
              <a:avLst/>
              <a:gdLst/>
              <a:ahLst/>
              <a:cxnLst/>
              <a:rect l="l" t="t" r="r" b="b"/>
              <a:pathLst>
                <a:path w="38786" h="22975" extrusionOk="0">
                  <a:moveTo>
                    <a:pt x="35296" y="0"/>
                  </a:moveTo>
                  <a:cubicBezTo>
                    <a:pt x="34813" y="0"/>
                    <a:pt x="34321" y="119"/>
                    <a:pt x="33860" y="369"/>
                  </a:cubicBezTo>
                  <a:lnTo>
                    <a:pt x="2056" y="17201"/>
                  </a:lnTo>
                  <a:cubicBezTo>
                    <a:pt x="555" y="17984"/>
                    <a:pt x="1" y="19843"/>
                    <a:pt x="783" y="21344"/>
                  </a:cubicBezTo>
                  <a:cubicBezTo>
                    <a:pt x="1338" y="22387"/>
                    <a:pt x="2382" y="22975"/>
                    <a:pt x="3491" y="22975"/>
                  </a:cubicBezTo>
                  <a:cubicBezTo>
                    <a:pt x="3980" y="22975"/>
                    <a:pt x="4469" y="22844"/>
                    <a:pt x="4926" y="22616"/>
                  </a:cubicBezTo>
                  <a:lnTo>
                    <a:pt x="36731" y="5751"/>
                  </a:lnTo>
                  <a:cubicBezTo>
                    <a:pt x="38198" y="4968"/>
                    <a:pt x="38786" y="3109"/>
                    <a:pt x="38003" y="1641"/>
                  </a:cubicBezTo>
                  <a:cubicBezTo>
                    <a:pt x="37438" y="602"/>
                    <a:pt x="36387" y="0"/>
                    <a:pt x="35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0" name="Google Shape;6310;p122"/>
            <p:cNvSpPr/>
            <p:nvPr/>
          </p:nvSpPr>
          <p:spPr>
            <a:xfrm>
              <a:off x="5432825" y="2579375"/>
              <a:ext cx="551300" cy="1414950"/>
            </a:xfrm>
            <a:custGeom>
              <a:avLst/>
              <a:gdLst/>
              <a:ahLst/>
              <a:cxnLst/>
              <a:rect l="l" t="t" r="r" b="b"/>
              <a:pathLst>
                <a:path w="22052" h="56598" extrusionOk="0">
                  <a:moveTo>
                    <a:pt x="3404" y="0"/>
                  </a:moveTo>
                  <a:cubicBezTo>
                    <a:pt x="3110" y="0"/>
                    <a:pt x="2810" y="43"/>
                    <a:pt x="2512" y="132"/>
                  </a:cubicBezTo>
                  <a:cubicBezTo>
                    <a:pt x="914" y="621"/>
                    <a:pt x="1" y="2318"/>
                    <a:pt x="457" y="3949"/>
                  </a:cubicBezTo>
                  <a:lnTo>
                    <a:pt x="15691" y="54444"/>
                  </a:lnTo>
                  <a:cubicBezTo>
                    <a:pt x="16082" y="55749"/>
                    <a:pt x="17322" y="56597"/>
                    <a:pt x="18626" y="56597"/>
                  </a:cubicBezTo>
                  <a:cubicBezTo>
                    <a:pt x="18920" y="56597"/>
                    <a:pt x="19214" y="56564"/>
                    <a:pt x="19507" y="56467"/>
                  </a:cubicBezTo>
                  <a:cubicBezTo>
                    <a:pt x="21138" y="55977"/>
                    <a:pt x="22052" y="54281"/>
                    <a:pt x="21562" y="52650"/>
                  </a:cubicBezTo>
                  <a:lnTo>
                    <a:pt x="6329" y="2187"/>
                  </a:lnTo>
                  <a:cubicBezTo>
                    <a:pt x="5929" y="854"/>
                    <a:pt x="4722" y="0"/>
                    <a:pt x="3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1" name="Google Shape;6311;p122"/>
            <p:cNvSpPr/>
            <p:nvPr/>
          </p:nvSpPr>
          <p:spPr>
            <a:xfrm>
              <a:off x="4423250" y="2579450"/>
              <a:ext cx="1181675" cy="619750"/>
            </a:xfrm>
            <a:custGeom>
              <a:avLst/>
              <a:gdLst/>
              <a:ahLst/>
              <a:cxnLst/>
              <a:rect l="l" t="t" r="r" b="b"/>
              <a:pathLst>
                <a:path w="47267" h="24790" extrusionOk="0">
                  <a:moveTo>
                    <a:pt x="43808" y="1"/>
                  </a:moveTo>
                  <a:cubicBezTo>
                    <a:pt x="43371" y="1"/>
                    <a:pt x="42926" y="95"/>
                    <a:pt x="42504" y="292"/>
                  </a:cubicBezTo>
                  <a:lnTo>
                    <a:pt x="2186" y="18951"/>
                  </a:lnTo>
                  <a:cubicBezTo>
                    <a:pt x="653" y="19668"/>
                    <a:pt x="0" y="21495"/>
                    <a:pt x="718" y="23028"/>
                  </a:cubicBezTo>
                  <a:cubicBezTo>
                    <a:pt x="1240" y="24137"/>
                    <a:pt x="2316" y="24790"/>
                    <a:pt x="3490" y="24790"/>
                  </a:cubicBezTo>
                  <a:cubicBezTo>
                    <a:pt x="3915" y="24790"/>
                    <a:pt x="4339" y="24692"/>
                    <a:pt x="4763" y="24529"/>
                  </a:cubicBezTo>
                  <a:lnTo>
                    <a:pt x="45081" y="5838"/>
                  </a:lnTo>
                  <a:cubicBezTo>
                    <a:pt x="46614" y="5120"/>
                    <a:pt x="47266" y="3293"/>
                    <a:pt x="46549" y="1760"/>
                  </a:cubicBezTo>
                  <a:cubicBezTo>
                    <a:pt x="46052" y="649"/>
                    <a:pt x="44957" y="1"/>
                    <a:pt x="43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2" name="Google Shape;6312;p122"/>
            <p:cNvSpPr/>
            <p:nvPr/>
          </p:nvSpPr>
          <p:spPr>
            <a:xfrm>
              <a:off x="1616300" y="2579375"/>
              <a:ext cx="551300" cy="1414950"/>
            </a:xfrm>
            <a:custGeom>
              <a:avLst/>
              <a:gdLst/>
              <a:ahLst/>
              <a:cxnLst/>
              <a:rect l="l" t="t" r="r" b="b"/>
              <a:pathLst>
                <a:path w="22052" h="56598" extrusionOk="0">
                  <a:moveTo>
                    <a:pt x="18648" y="0"/>
                  </a:moveTo>
                  <a:cubicBezTo>
                    <a:pt x="17330" y="0"/>
                    <a:pt x="16123" y="854"/>
                    <a:pt x="15723" y="2187"/>
                  </a:cubicBezTo>
                  <a:lnTo>
                    <a:pt x="490" y="52650"/>
                  </a:lnTo>
                  <a:cubicBezTo>
                    <a:pt x="1" y="54281"/>
                    <a:pt x="914" y="55977"/>
                    <a:pt x="2545" y="56467"/>
                  </a:cubicBezTo>
                  <a:cubicBezTo>
                    <a:pt x="2839" y="56564"/>
                    <a:pt x="3132" y="56597"/>
                    <a:pt x="3426" y="56597"/>
                  </a:cubicBezTo>
                  <a:cubicBezTo>
                    <a:pt x="4730" y="56597"/>
                    <a:pt x="5970" y="55749"/>
                    <a:pt x="6361" y="54444"/>
                  </a:cubicBezTo>
                  <a:lnTo>
                    <a:pt x="21595" y="3949"/>
                  </a:lnTo>
                  <a:cubicBezTo>
                    <a:pt x="22052" y="2318"/>
                    <a:pt x="21138" y="621"/>
                    <a:pt x="19540" y="132"/>
                  </a:cubicBezTo>
                  <a:cubicBezTo>
                    <a:pt x="19242" y="43"/>
                    <a:pt x="18942" y="0"/>
                    <a:pt x="18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3" name="Google Shape;6313;p122"/>
            <p:cNvSpPr/>
            <p:nvPr/>
          </p:nvSpPr>
          <p:spPr>
            <a:xfrm>
              <a:off x="1995500" y="2579450"/>
              <a:ext cx="1181675" cy="619750"/>
            </a:xfrm>
            <a:custGeom>
              <a:avLst/>
              <a:gdLst/>
              <a:ahLst/>
              <a:cxnLst/>
              <a:rect l="l" t="t" r="r" b="b"/>
              <a:pathLst>
                <a:path w="47267" h="24790" extrusionOk="0">
                  <a:moveTo>
                    <a:pt x="3460" y="1"/>
                  </a:moveTo>
                  <a:cubicBezTo>
                    <a:pt x="2310" y="1"/>
                    <a:pt x="1215" y="649"/>
                    <a:pt x="718" y="1760"/>
                  </a:cubicBezTo>
                  <a:cubicBezTo>
                    <a:pt x="1" y="3293"/>
                    <a:pt x="653" y="5120"/>
                    <a:pt x="2186" y="5838"/>
                  </a:cubicBezTo>
                  <a:lnTo>
                    <a:pt x="42504" y="24529"/>
                  </a:lnTo>
                  <a:cubicBezTo>
                    <a:pt x="42929" y="24692"/>
                    <a:pt x="43353" y="24790"/>
                    <a:pt x="43777" y="24790"/>
                  </a:cubicBezTo>
                  <a:cubicBezTo>
                    <a:pt x="44951" y="24790"/>
                    <a:pt x="46027" y="24137"/>
                    <a:pt x="46549" y="23028"/>
                  </a:cubicBezTo>
                  <a:cubicBezTo>
                    <a:pt x="47267" y="21495"/>
                    <a:pt x="46615" y="19668"/>
                    <a:pt x="45081" y="18951"/>
                  </a:cubicBezTo>
                  <a:lnTo>
                    <a:pt x="4763" y="292"/>
                  </a:lnTo>
                  <a:cubicBezTo>
                    <a:pt x="4341" y="95"/>
                    <a:pt x="3896" y="1"/>
                    <a:pt x="3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4" name="Google Shape;6314;p122"/>
            <p:cNvSpPr/>
            <p:nvPr/>
          </p:nvSpPr>
          <p:spPr>
            <a:xfrm>
              <a:off x="1541275" y="839950"/>
              <a:ext cx="942750" cy="608375"/>
            </a:xfrm>
            <a:custGeom>
              <a:avLst/>
              <a:gdLst/>
              <a:ahLst/>
              <a:cxnLst/>
              <a:rect l="l" t="t" r="r" b="b"/>
              <a:pathLst>
                <a:path w="37710" h="24335" extrusionOk="0">
                  <a:moveTo>
                    <a:pt x="3503" y="0"/>
                  </a:moveTo>
                  <a:cubicBezTo>
                    <a:pt x="2462" y="0"/>
                    <a:pt x="1443" y="529"/>
                    <a:pt x="881" y="1501"/>
                  </a:cubicBezTo>
                  <a:cubicBezTo>
                    <a:pt x="1" y="2936"/>
                    <a:pt x="490" y="4828"/>
                    <a:pt x="1958" y="5676"/>
                  </a:cubicBezTo>
                  <a:lnTo>
                    <a:pt x="32653" y="23911"/>
                  </a:lnTo>
                  <a:cubicBezTo>
                    <a:pt x="33142" y="24172"/>
                    <a:pt x="33697" y="24335"/>
                    <a:pt x="34219" y="24335"/>
                  </a:cubicBezTo>
                  <a:cubicBezTo>
                    <a:pt x="35263" y="24335"/>
                    <a:pt x="36274" y="23780"/>
                    <a:pt x="36861" y="22834"/>
                  </a:cubicBezTo>
                  <a:cubicBezTo>
                    <a:pt x="37709" y="21366"/>
                    <a:pt x="37252" y="19507"/>
                    <a:pt x="35785" y="18626"/>
                  </a:cubicBezTo>
                  <a:lnTo>
                    <a:pt x="5057" y="425"/>
                  </a:lnTo>
                  <a:cubicBezTo>
                    <a:pt x="4572" y="138"/>
                    <a:pt x="4035" y="0"/>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5" name="Google Shape;6315;p122"/>
            <p:cNvSpPr/>
            <p:nvPr/>
          </p:nvSpPr>
          <p:spPr>
            <a:xfrm>
              <a:off x="2310300" y="1295125"/>
              <a:ext cx="455875" cy="934450"/>
            </a:xfrm>
            <a:custGeom>
              <a:avLst/>
              <a:gdLst/>
              <a:ahLst/>
              <a:cxnLst/>
              <a:rect l="l" t="t" r="r" b="b"/>
              <a:pathLst>
                <a:path w="18235" h="37378" extrusionOk="0">
                  <a:moveTo>
                    <a:pt x="3478" y="1"/>
                  </a:moveTo>
                  <a:cubicBezTo>
                    <a:pt x="3125" y="1"/>
                    <a:pt x="2766" y="62"/>
                    <a:pt x="2414" y="191"/>
                  </a:cubicBezTo>
                  <a:cubicBezTo>
                    <a:pt x="848" y="746"/>
                    <a:pt x="0" y="2507"/>
                    <a:pt x="587" y="4105"/>
                  </a:cubicBezTo>
                  <a:lnTo>
                    <a:pt x="11906" y="35355"/>
                  </a:lnTo>
                  <a:cubicBezTo>
                    <a:pt x="12363" y="36595"/>
                    <a:pt x="13537" y="37378"/>
                    <a:pt x="14809" y="37378"/>
                  </a:cubicBezTo>
                  <a:cubicBezTo>
                    <a:pt x="15136" y="37378"/>
                    <a:pt x="15495" y="37312"/>
                    <a:pt x="15853" y="37182"/>
                  </a:cubicBezTo>
                  <a:cubicBezTo>
                    <a:pt x="17419" y="36627"/>
                    <a:pt x="18235" y="34866"/>
                    <a:pt x="17680" y="33268"/>
                  </a:cubicBezTo>
                  <a:lnTo>
                    <a:pt x="6328" y="2018"/>
                  </a:lnTo>
                  <a:cubicBezTo>
                    <a:pt x="5896" y="771"/>
                    <a:pt x="4729" y="1"/>
                    <a:pt x="3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6" name="Google Shape;6316;p122"/>
            <p:cNvSpPr/>
            <p:nvPr/>
          </p:nvSpPr>
          <p:spPr>
            <a:xfrm>
              <a:off x="2596525" y="2076875"/>
              <a:ext cx="571700" cy="243225"/>
            </a:xfrm>
            <a:custGeom>
              <a:avLst/>
              <a:gdLst/>
              <a:ahLst/>
              <a:cxnLst/>
              <a:rect l="l" t="t" r="r" b="b"/>
              <a:pathLst>
                <a:path w="22868" h="9729" extrusionOk="0">
                  <a:moveTo>
                    <a:pt x="3340" y="1"/>
                  </a:moveTo>
                  <a:cubicBezTo>
                    <a:pt x="1930" y="1"/>
                    <a:pt x="670" y="951"/>
                    <a:pt x="359" y="2389"/>
                  </a:cubicBezTo>
                  <a:cubicBezTo>
                    <a:pt x="1" y="4020"/>
                    <a:pt x="1044" y="5651"/>
                    <a:pt x="2675" y="6042"/>
                  </a:cubicBezTo>
                  <a:lnTo>
                    <a:pt x="18822" y="9631"/>
                  </a:lnTo>
                  <a:cubicBezTo>
                    <a:pt x="19051" y="9696"/>
                    <a:pt x="19279" y="9729"/>
                    <a:pt x="19507" y="9729"/>
                  </a:cubicBezTo>
                  <a:cubicBezTo>
                    <a:pt x="20910" y="9729"/>
                    <a:pt x="22182" y="8750"/>
                    <a:pt x="22476" y="7315"/>
                  </a:cubicBezTo>
                  <a:cubicBezTo>
                    <a:pt x="22867" y="5684"/>
                    <a:pt x="21823" y="4053"/>
                    <a:pt x="20160" y="3661"/>
                  </a:cubicBezTo>
                  <a:lnTo>
                    <a:pt x="4013" y="73"/>
                  </a:lnTo>
                  <a:cubicBezTo>
                    <a:pt x="3787" y="24"/>
                    <a:pt x="3562" y="1"/>
                    <a:pt x="3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7" name="Google Shape;6317;p122"/>
            <p:cNvSpPr/>
            <p:nvPr/>
          </p:nvSpPr>
          <p:spPr>
            <a:xfrm>
              <a:off x="5116425" y="839950"/>
              <a:ext cx="942725" cy="608375"/>
            </a:xfrm>
            <a:custGeom>
              <a:avLst/>
              <a:gdLst/>
              <a:ahLst/>
              <a:cxnLst/>
              <a:rect l="l" t="t" r="r" b="b"/>
              <a:pathLst>
                <a:path w="37709" h="24335" extrusionOk="0">
                  <a:moveTo>
                    <a:pt x="34206" y="0"/>
                  </a:moveTo>
                  <a:cubicBezTo>
                    <a:pt x="33674" y="0"/>
                    <a:pt x="33137" y="138"/>
                    <a:pt x="32653" y="425"/>
                  </a:cubicBezTo>
                  <a:lnTo>
                    <a:pt x="1925" y="18626"/>
                  </a:lnTo>
                  <a:cubicBezTo>
                    <a:pt x="457" y="19507"/>
                    <a:pt x="0" y="21366"/>
                    <a:pt x="848" y="22834"/>
                  </a:cubicBezTo>
                  <a:cubicBezTo>
                    <a:pt x="1435" y="23780"/>
                    <a:pt x="2447" y="24335"/>
                    <a:pt x="3490" y="24335"/>
                  </a:cubicBezTo>
                  <a:cubicBezTo>
                    <a:pt x="4012" y="24335"/>
                    <a:pt x="4567" y="24172"/>
                    <a:pt x="5056" y="23911"/>
                  </a:cubicBezTo>
                  <a:lnTo>
                    <a:pt x="35751" y="5676"/>
                  </a:lnTo>
                  <a:cubicBezTo>
                    <a:pt x="37219" y="4828"/>
                    <a:pt x="37709" y="2936"/>
                    <a:pt x="36828" y="1501"/>
                  </a:cubicBezTo>
                  <a:cubicBezTo>
                    <a:pt x="36266" y="529"/>
                    <a:pt x="35247" y="0"/>
                    <a:pt x="34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8" name="Google Shape;6318;p122"/>
            <p:cNvSpPr/>
            <p:nvPr/>
          </p:nvSpPr>
          <p:spPr>
            <a:xfrm>
              <a:off x="4834250" y="1295125"/>
              <a:ext cx="455900" cy="934450"/>
            </a:xfrm>
            <a:custGeom>
              <a:avLst/>
              <a:gdLst/>
              <a:ahLst/>
              <a:cxnLst/>
              <a:rect l="l" t="t" r="r" b="b"/>
              <a:pathLst>
                <a:path w="18236" h="37378" extrusionOk="0">
                  <a:moveTo>
                    <a:pt x="14757" y="1"/>
                  </a:moveTo>
                  <a:cubicBezTo>
                    <a:pt x="13506" y="1"/>
                    <a:pt x="12339" y="771"/>
                    <a:pt x="11907" y="2018"/>
                  </a:cubicBezTo>
                  <a:lnTo>
                    <a:pt x="555" y="33268"/>
                  </a:lnTo>
                  <a:cubicBezTo>
                    <a:pt x="1" y="34866"/>
                    <a:pt x="816" y="36627"/>
                    <a:pt x="2382" y="37182"/>
                  </a:cubicBezTo>
                  <a:cubicBezTo>
                    <a:pt x="2741" y="37312"/>
                    <a:pt x="3099" y="37378"/>
                    <a:pt x="3426" y="37378"/>
                  </a:cubicBezTo>
                  <a:cubicBezTo>
                    <a:pt x="4698" y="37378"/>
                    <a:pt x="5872" y="36595"/>
                    <a:pt x="6329" y="35355"/>
                  </a:cubicBezTo>
                  <a:lnTo>
                    <a:pt x="17648" y="4105"/>
                  </a:lnTo>
                  <a:cubicBezTo>
                    <a:pt x="18235" y="2507"/>
                    <a:pt x="17387" y="746"/>
                    <a:pt x="15821" y="191"/>
                  </a:cubicBezTo>
                  <a:cubicBezTo>
                    <a:pt x="15470" y="62"/>
                    <a:pt x="15110" y="1"/>
                    <a:pt x="14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19" name="Google Shape;6319;p122"/>
            <p:cNvSpPr/>
            <p:nvPr/>
          </p:nvSpPr>
          <p:spPr>
            <a:xfrm>
              <a:off x="4432200" y="2076625"/>
              <a:ext cx="571700" cy="243475"/>
            </a:xfrm>
            <a:custGeom>
              <a:avLst/>
              <a:gdLst/>
              <a:ahLst/>
              <a:cxnLst/>
              <a:rect l="l" t="t" r="r" b="b"/>
              <a:pathLst>
                <a:path w="22868" h="9739" extrusionOk="0">
                  <a:moveTo>
                    <a:pt x="19559" y="1"/>
                  </a:moveTo>
                  <a:cubicBezTo>
                    <a:pt x="19327" y="1"/>
                    <a:pt x="19092" y="27"/>
                    <a:pt x="18855" y="83"/>
                  </a:cubicBezTo>
                  <a:lnTo>
                    <a:pt x="2708" y="3671"/>
                  </a:lnTo>
                  <a:cubicBezTo>
                    <a:pt x="1045" y="4063"/>
                    <a:pt x="1" y="5694"/>
                    <a:pt x="392" y="7325"/>
                  </a:cubicBezTo>
                  <a:cubicBezTo>
                    <a:pt x="686" y="8760"/>
                    <a:pt x="1958" y="9739"/>
                    <a:pt x="3361" y="9739"/>
                  </a:cubicBezTo>
                  <a:cubicBezTo>
                    <a:pt x="3589" y="9739"/>
                    <a:pt x="3817" y="9706"/>
                    <a:pt x="4046" y="9641"/>
                  </a:cubicBezTo>
                  <a:lnTo>
                    <a:pt x="20193" y="6052"/>
                  </a:lnTo>
                  <a:cubicBezTo>
                    <a:pt x="21824" y="5661"/>
                    <a:pt x="22867" y="4030"/>
                    <a:pt x="22509" y="2399"/>
                  </a:cubicBezTo>
                  <a:cubicBezTo>
                    <a:pt x="22201" y="972"/>
                    <a:pt x="20957" y="1"/>
                    <a:pt x="19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0" name="Google Shape;6320;p122"/>
            <p:cNvSpPr/>
            <p:nvPr/>
          </p:nvSpPr>
          <p:spPr>
            <a:xfrm>
              <a:off x="3049950" y="238275"/>
              <a:ext cx="279725" cy="716675"/>
            </a:xfrm>
            <a:custGeom>
              <a:avLst/>
              <a:gdLst/>
              <a:ahLst/>
              <a:cxnLst/>
              <a:rect l="l" t="t" r="r" b="b"/>
              <a:pathLst>
                <a:path w="11189" h="28667" extrusionOk="0">
                  <a:moveTo>
                    <a:pt x="7852" y="1"/>
                  </a:moveTo>
                  <a:cubicBezTo>
                    <a:pt x="6418" y="1"/>
                    <a:pt x="5147" y="1006"/>
                    <a:pt x="4861" y="2440"/>
                  </a:cubicBezTo>
                  <a:lnTo>
                    <a:pt x="326" y="25013"/>
                  </a:lnTo>
                  <a:cubicBezTo>
                    <a:pt x="0" y="26677"/>
                    <a:pt x="1077" y="28275"/>
                    <a:pt x="2740" y="28602"/>
                  </a:cubicBezTo>
                  <a:cubicBezTo>
                    <a:pt x="2936" y="28667"/>
                    <a:pt x="3132" y="28667"/>
                    <a:pt x="3328" y="28667"/>
                  </a:cubicBezTo>
                  <a:cubicBezTo>
                    <a:pt x="4763" y="28667"/>
                    <a:pt x="6035" y="27688"/>
                    <a:pt x="6329" y="26220"/>
                  </a:cubicBezTo>
                  <a:lnTo>
                    <a:pt x="10863" y="3647"/>
                  </a:lnTo>
                  <a:cubicBezTo>
                    <a:pt x="11189" y="1984"/>
                    <a:pt x="10112" y="385"/>
                    <a:pt x="8449" y="59"/>
                  </a:cubicBezTo>
                  <a:cubicBezTo>
                    <a:pt x="8248" y="20"/>
                    <a:pt x="8048" y="1"/>
                    <a:pt x="7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1" name="Google Shape;6321;p122"/>
            <p:cNvSpPr/>
            <p:nvPr/>
          </p:nvSpPr>
          <p:spPr>
            <a:xfrm>
              <a:off x="3045875" y="802375"/>
              <a:ext cx="570875" cy="777250"/>
            </a:xfrm>
            <a:custGeom>
              <a:avLst/>
              <a:gdLst/>
              <a:ahLst/>
              <a:cxnLst/>
              <a:rect l="l" t="t" r="r" b="b"/>
              <a:pathLst>
                <a:path w="22835" h="31090" extrusionOk="0">
                  <a:moveTo>
                    <a:pt x="3486" y="0"/>
                  </a:moveTo>
                  <a:cubicBezTo>
                    <a:pt x="2930" y="0"/>
                    <a:pt x="2366" y="149"/>
                    <a:pt x="1860" y="460"/>
                  </a:cubicBezTo>
                  <a:cubicBezTo>
                    <a:pt x="424" y="1373"/>
                    <a:pt x="0" y="3265"/>
                    <a:pt x="914" y="4700"/>
                  </a:cubicBezTo>
                  <a:lnTo>
                    <a:pt x="16767" y="29687"/>
                  </a:lnTo>
                  <a:cubicBezTo>
                    <a:pt x="17354" y="30600"/>
                    <a:pt x="18333" y="31090"/>
                    <a:pt x="19344" y="31090"/>
                  </a:cubicBezTo>
                  <a:cubicBezTo>
                    <a:pt x="19931" y="31090"/>
                    <a:pt x="20485" y="30959"/>
                    <a:pt x="21007" y="30633"/>
                  </a:cubicBezTo>
                  <a:cubicBezTo>
                    <a:pt x="22410" y="29720"/>
                    <a:pt x="22834" y="27828"/>
                    <a:pt x="21953" y="26392"/>
                  </a:cubicBezTo>
                  <a:lnTo>
                    <a:pt x="6067" y="1406"/>
                  </a:lnTo>
                  <a:cubicBezTo>
                    <a:pt x="5498" y="498"/>
                    <a:pt x="4505" y="0"/>
                    <a:pt x="3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2" name="Google Shape;6322;p122"/>
            <p:cNvSpPr/>
            <p:nvPr/>
          </p:nvSpPr>
          <p:spPr>
            <a:xfrm>
              <a:off x="4270750" y="238275"/>
              <a:ext cx="279725" cy="716675"/>
            </a:xfrm>
            <a:custGeom>
              <a:avLst/>
              <a:gdLst/>
              <a:ahLst/>
              <a:cxnLst/>
              <a:rect l="l" t="t" r="r" b="b"/>
              <a:pathLst>
                <a:path w="11189" h="28667" extrusionOk="0">
                  <a:moveTo>
                    <a:pt x="3338" y="1"/>
                  </a:moveTo>
                  <a:cubicBezTo>
                    <a:pt x="3141" y="1"/>
                    <a:pt x="2941" y="20"/>
                    <a:pt x="2740" y="59"/>
                  </a:cubicBezTo>
                  <a:cubicBezTo>
                    <a:pt x="1077" y="385"/>
                    <a:pt x="0" y="1984"/>
                    <a:pt x="326" y="3647"/>
                  </a:cubicBezTo>
                  <a:lnTo>
                    <a:pt x="4861" y="26220"/>
                  </a:lnTo>
                  <a:cubicBezTo>
                    <a:pt x="5154" y="27688"/>
                    <a:pt x="6426" y="28667"/>
                    <a:pt x="7862" y="28667"/>
                  </a:cubicBezTo>
                  <a:cubicBezTo>
                    <a:pt x="8057" y="28667"/>
                    <a:pt x="8253" y="28667"/>
                    <a:pt x="8449" y="28602"/>
                  </a:cubicBezTo>
                  <a:cubicBezTo>
                    <a:pt x="10112" y="28275"/>
                    <a:pt x="11189" y="26677"/>
                    <a:pt x="10863" y="25013"/>
                  </a:cubicBezTo>
                  <a:lnTo>
                    <a:pt x="6328" y="2440"/>
                  </a:lnTo>
                  <a:cubicBezTo>
                    <a:pt x="6042" y="1006"/>
                    <a:pt x="4771" y="1"/>
                    <a:pt x="3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3" name="Google Shape;6323;p122"/>
            <p:cNvSpPr/>
            <p:nvPr/>
          </p:nvSpPr>
          <p:spPr>
            <a:xfrm>
              <a:off x="3983700" y="802375"/>
              <a:ext cx="570850" cy="777250"/>
            </a:xfrm>
            <a:custGeom>
              <a:avLst/>
              <a:gdLst/>
              <a:ahLst/>
              <a:cxnLst/>
              <a:rect l="l" t="t" r="r" b="b"/>
              <a:pathLst>
                <a:path w="22834" h="31090" extrusionOk="0">
                  <a:moveTo>
                    <a:pt x="19348" y="0"/>
                  </a:moveTo>
                  <a:cubicBezTo>
                    <a:pt x="18329" y="0"/>
                    <a:pt x="17336" y="498"/>
                    <a:pt x="16767" y="1406"/>
                  </a:cubicBezTo>
                  <a:lnTo>
                    <a:pt x="881" y="26392"/>
                  </a:lnTo>
                  <a:cubicBezTo>
                    <a:pt x="0" y="27828"/>
                    <a:pt x="424" y="29720"/>
                    <a:pt x="1827" y="30633"/>
                  </a:cubicBezTo>
                  <a:cubicBezTo>
                    <a:pt x="2349" y="30959"/>
                    <a:pt x="2903" y="31090"/>
                    <a:pt x="3490" y="31090"/>
                  </a:cubicBezTo>
                  <a:cubicBezTo>
                    <a:pt x="4502" y="31090"/>
                    <a:pt x="5480" y="30600"/>
                    <a:pt x="6067" y="29687"/>
                  </a:cubicBezTo>
                  <a:lnTo>
                    <a:pt x="21921" y="4700"/>
                  </a:lnTo>
                  <a:cubicBezTo>
                    <a:pt x="22834" y="3265"/>
                    <a:pt x="22410" y="1373"/>
                    <a:pt x="20975" y="460"/>
                  </a:cubicBezTo>
                  <a:cubicBezTo>
                    <a:pt x="20468" y="149"/>
                    <a:pt x="19904" y="0"/>
                    <a:pt x="19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4" name="Google Shape;6324;p122"/>
            <p:cNvSpPr/>
            <p:nvPr/>
          </p:nvSpPr>
          <p:spPr>
            <a:xfrm>
              <a:off x="2974100" y="1060125"/>
              <a:ext cx="1652225" cy="1003900"/>
            </a:xfrm>
            <a:custGeom>
              <a:avLst/>
              <a:gdLst/>
              <a:ahLst/>
              <a:cxnLst/>
              <a:rect l="l" t="t" r="r" b="b"/>
              <a:pathLst>
                <a:path w="66089" h="40156" extrusionOk="0">
                  <a:moveTo>
                    <a:pt x="33045" y="1"/>
                  </a:moveTo>
                  <a:cubicBezTo>
                    <a:pt x="30598" y="1"/>
                    <a:pt x="28152" y="1175"/>
                    <a:pt x="26684" y="3524"/>
                  </a:cubicBezTo>
                  <a:cubicBezTo>
                    <a:pt x="25314" y="5709"/>
                    <a:pt x="22932" y="7047"/>
                    <a:pt x="20323" y="7047"/>
                  </a:cubicBezTo>
                  <a:lnTo>
                    <a:pt x="16539" y="7047"/>
                  </a:lnTo>
                  <a:cubicBezTo>
                    <a:pt x="7405" y="7047"/>
                    <a:pt x="1" y="14451"/>
                    <a:pt x="1" y="23618"/>
                  </a:cubicBezTo>
                  <a:cubicBezTo>
                    <a:pt x="1" y="32751"/>
                    <a:pt x="7405" y="40156"/>
                    <a:pt x="16539" y="40156"/>
                  </a:cubicBezTo>
                  <a:lnTo>
                    <a:pt x="49550" y="40156"/>
                  </a:lnTo>
                  <a:cubicBezTo>
                    <a:pt x="58684" y="40156"/>
                    <a:pt x="66088" y="32751"/>
                    <a:pt x="66088" y="23618"/>
                  </a:cubicBezTo>
                  <a:cubicBezTo>
                    <a:pt x="66088" y="14451"/>
                    <a:pt x="58684" y="7047"/>
                    <a:pt x="49550" y="7047"/>
                  </a:cubicBezTo>
                  <a:lnTo>
                    <a:pt x="45766" y="7047"/>
                  </a:lnTo>
                  <a:cubicBezTo>
                    <a:pt x="43157" y="7047"/>
                    <a:pt x="40775" y="5709"/>
                    <a:pt x="39405" y="3524"/>
                  </a:cubicBezTo>
                  <a:cubicBezTo>
                    <a:pt x="37938" y="1175"/>
                    <a:pt x="35491" y="1"/>
                    <a:pt x="33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5" name="Google Shape;6325;p122"/>
            <p:cNvSpPr/>
            <p:nvPr/>
          </p:nvSpPr>
          <p:spPr>
            <a:xfrm>
              <a:off x="2974100" y="1060100"/>
              <a:ext cx="1381475" cy="1003925"/>
            </a:xfrm>
            <a:custGeom>
              <a:avLst/>
              <a:gdLst/>
              <a:ahLst/>
              <a:cxnLst/>
              <a:rect l="l" t="t" r="r" b="b"/>
              <a:pathLst>
                <a:path w="55259" h="40157" extrusionOk="0">
                  <a:moveTo>
                    <a:pt x="33023" y="0"/>
                  </a:moveTo>
                  <a:cubicBezTo>
                    <a:pt x="30582" y="0"/>
                    <a:pt x="28141" y="1172"/>
                    <a:pt x="26684" y="3525"/>
                  </a:cubicBezTo>
                  <a:cubicBezTo>
                    <a:pt x="25314" y="5710"/>
                    <a:pt x="22932" y="7048"/>
                    <a:pt x="20323" y="7048"/>
                  </a:cubicBezTo>
                  <a:lnTo>
                    <a:pt x="16539" y="7048"/>
                  </a:lnTo>
                  <a:cubicBezTo>
                    <a:pt x="7405" y="7048"/>
                    <a:pt x="1" y="14452"/>
                    <a:pt x="1" y="23619"/>
                  </a:cubicBezTo>
                  <a:cubicBezTo>
                    <a:pt x="1" y="32752"/>
                    <a:pt x="7405" y="40157"/>
                    <a:pt x="16539" y="40157"/>
                  </a:cubicBezTo>
                  <a:lnTo>
                    <a:pt x="49550" y="40157"/>
                  </a:lnTo>
                  <a:cubicBezTo>
                    <a:pt x="51540" y="40157"/>
                    <a:pt x="53497" y="39798"/>
                    <a:pt x="55259" y="39146"/>
                  </a:cubicBezTo>
                  <a:cubicBezTo>
                    <a:pt x="37220" y="31741"/>
                    <a:pt x="32653" y="13898"/>
                    <a:pt x="38688" y="2579"/>
                  </a:cubicBezTo>
                  <a:cubicBezTo>
                    <a:pt x="37212" y="862"/>
                    <a:pt x="35117" y="0"/>
                    <a:pt x="33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6" name="Google Shape;6326;p122"/>
            <p:cNvSpPr/>
            <p:nvPr/>
          </p:nvSpPr>
          <p:spPr>
            <a:xfrm>
              <a:off x="2784100" y="1866650"/>
              <a:ext cx="2032225" cy="917475"/>
            </a:xfrm>
            <a:custGeom>
              <a:avLst/>
              <a:gdLst/>
              <a:ahLst/>
              <a:cxnLst/>
              <a:rect l="l" t="t" r="r" b="b"/>
              <a:pathLst>
                <a:path w="81289" h="36699" extrusionOk="0">
                  <a:moveTo>
                    <a:pt x="40645" y="1"/>
                  </a:moveTo>
                  <a:cubicBezTo>
                    <a:pt x="38948" y="1"/>
                    <a:pt x="37317" y="33"/>
                    <a:pt x="35752" y="99"/>
                  </a:cubicBezTo>
                  <a:lnTo>
                    <a:pt x="7307" y="10896"/>
                  </a:lnTo>
                  <a:lnTo>
                    <a:pt x="1077" y="29946"/>
                  </a:lnTo>
                  <a:cubicBezTo>
                    <a:pt x="0" y="33273"/>
                    <a:pt x="2479" y="36698"/>
                    <a:pt x="5970" y="36698"/>
                  </a:cubicBezTo>
                  <a:lnTo>
                    <a:pt x="75319" y="36698"/>
                  </a:lnTo>
                  <a:cubicBezTo>
                    <a:pt x="78810" y="36698"/>
                    <a:pt x="81289" y="33273"/>
                    <a:pt x="80212" y="29946"/>
                  </a:cubicBezTo>
                  <a:lnTo>
                    <a:pt x="73982" y="10896"/>
                  </a:lnTo>
                  <a:lnTo>
                    <a:pt x="45538" y="99"/>
                  </a:lnTo>
                  <a:cubicBezTo>
                    <a:pt x="43972" y="33"/>
                    <a:pt x="42341" y="1"/>
                    <a:pt x="40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7" name="Google Shape;6327;p122"/>
            <p:cNvSpPr/>
            <p:nvPr/>
          </p:nvSpPr>
          <p:spPr>
            <a:xfrm>
              <a:off x="3904575" y="1869100"/>
              <a:ext cx="729100" cy="337650"/>
            </a:xfrm>
            <a:custGeom>
              <a:avLst/>
              <a:gdLst/>
              <a:ahLst/>
              <a:cxnLst/>
              <a:rect l="l" t="t" r="r" b="b"/>
              <a:pathLst>
                <a:path w="29164" h="13506" extrusionOk="0">
                  <a:moveTo>
                    <a:pt x="719" y="1"/>
                  </a:moveTo>
                  <a:cubicBezTo>
                    <a:pt x="262" y="947"/>
                    <a:pt x="1" y="1925"/>
                    <a:pt x="1" y="2969"/>
                  </a:cubicBezTo>
                  <a:cubicBezTo>
                    <a:pt x="1" y="8775"/>
                    <a:pt x="7830" y="13505"/>
                    <a:pt x="17453" y="13505"/>
                  </a:cubicBezTo>
                  <a:cubicBezTo>
                    <a:pt x="21954" y="13505"/>
                    <a:pt x="26064" y="12462"/>
                    <a:pt x="29163" y="10798"/>
                  </a:cubicBezTo>
                  <a:lnTo>
                    <a:pt x="28054" y="7340"/>
                  </a:lnTo>
                  <a:cubicBezTo>
                    <a:pt x="27532" y="5807"/>
                    <a:pt x="26358" y="4600"/>
                    <a:pt x="24857" y="4078"/>
                  </a:cubicBezTo>
                  <a:cubicBezTo>
                    <a:pt x="21106" y="2741"/>
                    <a:pt x="13016" y="490"/>
                    <a:pt x="7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8" name="Google Shape;6328;p122"/>
            <p:cNvSpPr/>
            <p:nvPr/>
          </p:nvSpPr>
          <p:spPr>
            <a:xfrm>
              <a:off x="2784100" y="1912325"/>
              <a:ext cx="779625" cy="871800"/>
            </a:xfrm>
            <a:custGeom>
              <a:avLst/>
              <a:gdLst/>
              <a:ahLst/>
              <a:cxnLst/>
              <a:rect l="l" t="t" r="r" b="b"/>
              <a:pathLst>
                <a:path w="31185" h="34872" extrusionOk="0">
                  <a:moveTo>
                    <a:pt x="31185" y="1"/>
                  </a:moveTo>
                  <a:lnTo>
                    <a:pt x="7307" y="9069"/>
                  </a:lnTo>
                  <a:lnTo>
                    <a:pt x="1077" y="28119"/>
                  </a:lnTo>
                  <a:cubicBezTo>
                    <a:pt x="0" y="31446"/>
                    <a:pt x="2479" y="34871"/>
                    <a:pt x="5970" y="34871"/>
                  </a:cubicBezTo>
                  <a:lnTo>
                    <a:pt x="26585" y="34871"/>
                  </a:lnTo>
                  <a:cubicBezTo>
                    <a:pt x="23095" y="34871"/>
                    <a:pt x="20616" y="31446"/>
                    <a:pt x="21692" y="28119"/>
                  </a:cubicBezTo>
                  <a:lnTo>
                    <a:pt x="30761" y="979"/>
                  </a:lnTo>
                  <a:cubicBezTo>
                    <a:pt x="30859" y="620"/>
                    <a:pt x="31022" y="294"/>
                    <a:pt x="31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29" name="Google Shape;6329;p122"/>
            <p:cNvSpPr/>
            <p:nvPr/>
          </p:nvSpPr>
          <p:spPr>
            <a:xfrm>
              <a:off x="2220575" y="2408150"/>
              <a:ext cx="3159275" cy="3049175"/>
            </a:xfrm>
            <a:custGeom>
              <a:avLst/>
              <a:gdLst/>
              <a:ahLst/>
              <a:cxnLst/>
              <a:rect l="l" t="t" r="r" b="b"/>
              <a:pathLst>
                <a:path w="126371" h="121967" extrusionOk="0">
                  <a:moveTo>
                    <a:pt x="63279" y="0"/>
                  </a:moveTo>
                  <a:cubicBezTo>
                    <a:pt x="63248" y="0"/>
                    <a:pt x="63217" y="0"/>
                    <a:pt x="63186" y="0"/>
                  </a:cubicBezTo>
                  <a:cubicBezTo>
                    <a:pt x="14191" y="0"/>
                    <a:pt x="7308" y="25607"/>
                    <a:pt x="3002" y="51866"/>
                  </a:cubicBezTo>
                  <a:cubicBezTo>
                    <a:pt x="1" y="70133"/>
                    <a:pt x="3459" y="95870"/>
                    <a:pt x="24498" y="114561"/>
                  </a:cubicBezTo>
                  <a:cubicBezTo>
                    <a:pt x="36470" y="119324"/>
                    <a:pt x="49518" y="121966"/>
                    <a:pt x="63186" y="121966"/>
                  </a:cubicBezTo>
                  <a:cubicBezTo>
                    <a:pt x="76853" y="121966"/>
                    <a:pt x="89901" y="119324"/>
                    <a:pt x="101873" y="114561"/>
                  </a:cubicBezTo>
                  <a:cubicBezTo>
                    <a:pt x="122913" y="95870"/>
                    <a:pt x="126370" y="70133"/>
                    <a:pt x="123369" y="51866"/>
                  </a:cubicBezTo>
                  <a:cubicBezTo>
                    <a:pt x="119066" y="25624"/>
                    <a:pt x="112189" y="0"/>
                    <a:pt x="632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0" name="Google Shape;6330;p122"/>
            <p:cNvSpPr/>
            <p:nvPr/>
          </p:nvSpPr>
          <p:spPr>
            <a:xfrm>
              <a:off x="2966775" y="1869100"/>
              <a:ext cx="729075" cy="337650"/>
            </a:xfrm>
            <a:custGeom>
              <a:avLst/>
              <a:gdLst/>
              <a:ahLst/>
              <a:cxnLst/>
              <a:rect l="l" t="t" r="r" b="b"/>
              <a:pathLst>
                <a:path w="29163" h="13506" extrusionOk="0">
                  <a:moveTo>
                    <a:pt x="28445" y="1"/>
                  </a:moveTo>
                  <a:cubicBezTo>
                    <a:pt x="16147" y="490"/>
                    <a:pt x="8057" y="2741"/>
                    <a:pt x="4306" y="4078"/>
                  </a:cubicBezTo>
                  <a:cubicBezTo>
                    <a:pt x="2805" y="4600"/>
                    <a:pt x="1631" y="5807"/>
                    <a:pt x="1109" y="7340"/>
                  </a:cubicBezTo>
                  <a:lnTo>
                    <a:pt x="0" y="10798"/>
                  </a:lnTo>
                  <a:cubicBezTo>
                    <a:pt x="3099" y="12462"/>
                    <a:pt x="7209" y="13505"/>
                    <a:pt x="11711" y="13505"/>
                  </a:cubicBezTo>
                  <a:cubicBezTo>
                    <a:pt x="21333" y="13505"/>
                    <a:pt x="29162" y="8775"/>
                    <a:pt x="29162" y="2969"/>
                  </a:cubicBezTo>
                  <a:cubicBezTo>
                    <a:pt x="29162" y="1925"/>
                    <a:pt x="28901" y="947"/>
                    <a:pt x="284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1" name="Google Shape;6331;p122"/>
            <p:cNvSpPr/>
            <p:nvPr/>
          </p:nvSpPr>
          <p:spPr>
            <a:xfrm>
              <a:off x="2966775" y="1873175"/>
              <a:ext cx="632025" cy="333575"/>
            </a:xfrm>
            <a:custGeom>
              <a:avLst/>
              <a:gdLst/>
              <a:ahLst/>
              <a:cxnLst/>
              <a:rect l="l" t="t" r="r" b="b"/>
              <a:pathLst>
                <a:path w="25281" h="13343" extrusionOk="0">
                  <a:moveTo>
                    <a:pt x="25280" y="1"/>
                  </a:moveTo>
                  <a:cubicBezTo>
                    <a:pt x="14744" y="718"/>
                    <a:pt x="7731" y="2708"/>
                    <a:pt x="4306" y="3915"/>
                  </a:cubicBezTo>
                  <a:cubicBezTo>
                    <a:pt x="2805" y="4437"/>
                    <a:pt x="1631" y="5644"/>
                    <a:pt x="1109" y="7177"/>
                  </a:cubicBezTo>
                  <a:lnTo>
                    <a:pt x="0" y="10635"/>
                  </a:lnTo>
                  <a:cubicBezTo>
                    <a:pt x="3099" y="12299"/>
                    <a:pt x="7209" y="13342"/>
                    <a:pt x="11711" y="13342"/>
                  </a:cubicBezTo>
                  <a:cubicBezTo>
                    <a:pt x="14809" y="13342"/>
                    <a:pt x="17745" y="12853"/>
                    <a:pt x="20290" y="11972"/>
                  </a:cubicBezTo>
                  <a:lnTo>
                    <a:pt x="23454" y="2545"/>
                  </a:lnTo>
                  <a:cubicBezTo>
                    <a:pt x="23780" y="1501"/>
                    <a:pt x="24432" y="621"/>
                    <a:pt x="252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2" name="Google Shape;6332;p122"/>
            <p:cNvSpPr/>
            <p:nvPr/>
          </p:nvSpPr>
          <p:spPr>
            <a:xfrm>
              <a:off x="3190200" y="2603050"/>
              <a:ext cx="1220025" cy="897075"/>
            </a:xfrm>
            <a:custGeom>
              <a:avLst/>
              <a:gdLst/>
              <a:ahLst/>
              <a:cxnLst/>
              <a:rect l="l" t="t" r="r" b="b"/>
              <a:pathLst>
                <a:path w="48801" h="35883" extrusionOk="0">
                  <a:moveTo>
                    <a:pt x="24401" y="1"/>
                  </a:moveTo>
                  <a:cubicBezTo>
                    <a:pt x="10929" y="1"/>
                    <a:pt x="1" y="8025"/>
                    <a:pt x="1" y="17942"/>
                  </a:cubicBezTo>
                  <a:cubicBezTo>
                    <a:pt x="1" y="27858"/>
                    <a:pt x="10929" y="35882"/>
                    <a:pt x="24401" y="35882"/>
                  </a:cubicBezTo>
                  <a:cubicBezTo>
                    <a:pt x="37873" y="35882"/>
                    <a:pt x="48800" y="27858"/>
                    <a:pt x="48800" y="17942"/>
                  </a:cubicBezTo>
                  <a:cubicBezTo>
                    <a:pt x="48800" y="8025"/>
                    <a:pt x="37873" y="1"/>
                    <a:pt x="24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3" name="Google Shape;6333;p122"/>
            <p:cNvSpPr/>
            <p:nvPr/>
          </p:nvSpPr>
          <p:spPr>
            <a:xfrm>
              <a:off x="4512950" y="3220575"/>
              <a:ext cx="664650" cy="734400"/>
            </a:xfrm>
            <a:custGeom>
              <a:avLst/>
              <a:gdLst/>
              <a:ahLst/>
              <a:cxnLst/>
              <a:rect l="l" t="t" r="r" b="b"/>
              <a:pathLst>
                <a:path w="26586" h="29376" extrusionOk="0">
                  <a:moveTo>
                    <a:pt x="10974" y="1"/>
                  </a:moveTo>
                  <a:cubicBezTo>
                    <a:pt x="9985" y="1"/>
                    <a:pt x="9005" y="167"/>
                    <a:pt x="8057" y="515"/>
                  </a:cubicBezTo>
                  <a:cubicBezTo>
                    <a:pt x="2316" y="2635"/>
                    <a:pt x="0" y="10692"/>
                    <a:pt x="2871" y="18521"/>
                  </a:cubicBezTo>
                  <a:cubicBezTo>
                    <a:pt x="5270" y="25065"/>
                    <a:pt x="10565" y="29375"/>
                    <a:pt x="15591" y="29375"/>
                  </a:cubicBezTo>
                  <a:cubicBezTo>
                    <a:pt x="16577" y="29375"/>
                    <a:pt x="17554" y="29209"/>
                    <a:pt x="18496" y="28861"/>
                  </a:cubicBezTo>
                  <a:cubicBezTo>
                    <a:pt x="24237" y="26774"/>
                    <a:pt x="26586" y="18684"/>
                    <a:pt x="23715" y="10855"/>
                  </a:cubicBezTo>
                  <a:cubicBezTo>
                    <a:pt x="21288" y="4311"/>
                    <a:pt x="16012" y="1"/>
                    <a:pt x="109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4" name="Google Shape;6334;p122"/>
            <p:cNvSpPr/>
            <p:nvPr/>
          </p:nvSpPr>
          <p:spPr>
            <a:xfrm>
              <a:off x="4001625" y="3997350"/>
              <a:ext cx="639375" cy="572900"/>
            </a:xfrm>
            <a:custGeom>
              <a:avLst/>
              <a:gdLst/>
              <a:ahLst/>
              <a:cxnLst/>
              <a:rect l="l" t="t" r="r" b="b"/>
              <a:pathLst>
                <a:path w="25575" h="22916" extrusionOk="0">
                  <a:moveTo>
                    <a:pt x="13275" y="1"/>
                  </a:moveTo>
                  <a:cubicBezTo>
                    <a:pt x="9457" y="1"/>
                    <a:pt x="5652" y="1983"/>
                    <a:pt x="3393" y="5554"/>
                  </a:cubicBezTo>
                  <a:cubicBezTo>
                    <a:pt x="1" y="10969"/>
                    <a:pt x="1436" y="18015"/>
                    <a:pt x="6590" y="21277"/>
                  </a:cubicBezTo>
                  <a:cubicBezTo>
                    <a:pt x="8356" y="22387"/>
                    <a:pt x="10330" y="22916"/>
                    <a:pt x="12301" y="22916"/>
                  </a:cubicBezTo>
                  <a:cubicBezTo>
                    <a:pt x="16118" y="22916"/>
                    <a:pt x="19923" y="20934"/>
                    <a:pt x="22182" y="17362"/>
                  </a:cubicBezTo>
                  <a:cubicBezTo>
                    <a:pt x="25575" y="11947"/>
                    <a:pt x="24139" y="4902"/>
                    <a:pt x="18985" y="1640"/>
                  </a:cubicBezTo>
                  <a:cubicBezTo>
                    <a:pt x="17219" y="529"/>
                    <a:pt x="15246" y="1"/>
                    <a:pt x="13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5" name="Google Shape;6335;p122"/>
            <p:cNvSpPr/>
            <p:nvPr/>
          </p:nvSpPr>
          <p:spPr>
            <a:xfrm>
              <a:off x="4168000" y="4860475"/>
              <a:ext cx="540700" cy="414175"/>
            </a:xfrm>
            <a:custGeom>
              <a:avLst/>
              <a:gdLst/>
              <a:ahLst/>
              <a:cxnLst/>
              <a:rect l="l" t="t" r="r" b="b"/>
              <a:pathLst>
                <a:path w="21628" h="16567" extrusionOk="0">
                  <a:moveTo>
                    <a:pt x="13382" y="1"/>
                  </a:moveTo>
                  <a:cubicBezTo>
                    <a:pt x="11322" y="1"/>
                    <a:pt x="9056" y="629"/>
                    <a:pt x="6948" y="1920"/>
                  </a:cubicBezTo>
                  <a:cubicBezTo>
                    <a:pt x="2153" y="4823"/>
                    <a:pt x="0" y="10042"/>
                    <a:pt x="2153" y="13565"/>
                  </a:cubicBezTo>
                  <a:cubicBezTo>
                    <a:pt x="3363" y="15545"/>
                    <a:pt x="5665" y="16567"/>
                    <a:pt x="8300" y="16567"/>
                  </a:cubicBezTo>
                  <a:cubicBezTo>
                    <a:pt x="10354" y="16567"/>
                    <a:pt x="12611" y="15946"/>
                    <a:pt x="14712" y="14674"/>
                  </a:cubicBezTo>
                  <a:cubicBezTo>
                    <a:pt x="19507" y="11739"/>
                    <a:pt x="21627" y="6519"/>
                    <a:pt x="19507" y="2996"/>
                  </a:cubicBezTo>
                  <a:cubicBezTo>
                    <a:pt x="18300" y="1022"/>
                    <a:pt x="16008" y="1"/>
                    <a:pt x="13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6" name="Google Shape;6336;p122"/>
            <p:cNvSpPr/>
            <p:nvPr/>
          </p:nvSpPr>
          <p:spPr>
            <a:xfrm>
              <a:off x="2425275" y="3217650"/>
              <a:ext cx="665475" cy="734875"/>
            </a:xfrm>
            <a:custGeom>
              <a:avLst/>
              <a:gdLst/>
              <a:ahLst/>
              <a:cxnLst/>
              <a:rect l="l" t="t" r="r" b="b"/>
              <a:pathLst>
                <a:path w="26619" h="29395" extrusionOk="0">
                  <a:moveTo>
                    <a:pt x="15646" y="1"/>
                  </a:moveTo>
                  <a:cubicBezTo>
                    <a:pt x="10598" y="1"/>
                    <a:pt x="5308" y="4316"/>
                    <a:pt x="2904" y="10874"/>
                  </a:cubicBezTo>
                  <a:cubicBezTo>
                    <a:pt x="0" y="18703"/>
                    <a:pt x="2349" y="26760"/>
                    <a:pt x="8090" y="28881"/>
                  </a:cubicBezTo>
                  <a:cubicBezTo>
                    <a:pt x="9037" y="29228"/>
                    <a:pt x="10017" y="29394"/>
                    <a:pt x="11005" y="29394"/>
                  </a:cubicBezTo>
                  <a:cubicBezTo>
                    <a:pt x="16043" y="29394"/>
                    <a:pt x="21315" y="25079"/>
                    <a:pt x="23715" y="18507"/>
                  </a:cubicBezTo>
                  <a:cubicBezTo>
                    <a:pt x="26618" y="10679"/>
                    <a:pt x="24270" y="2622"/>
                    <a:pt x="18529" y="501"/>
                  </a:cubicBezTo>
                  <a:cubicBezTo>
                    <a:pt x="17592" y="163"/>
                    <a:pt x="16623" y="1"/>
                    <a:pt x="15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7" name="Google Shape;6337;p122"/>
            <p:cNvSpPr/>
            <p:nvPr/>
          </p:nvSpPr>
          <p:spPr>
            <a:xfrm>
              <a:off x="2959425" y="3992250"/>
              <a:ext cx="640200" cy="572875"/>
            </a:xfrm>
            <a:custGeom>
              <a:avLst/>
              <a:gdLst/>
              <a:ahLst/>
              <a:cxnLst/>
              <a:rect l="l" t="t" r="r" b="b"/>
              <a:pathLst>
                <a:path w="25608" h="22915" extrusionOk="0">
                  <a:moveTo>
                    <a:pt x="12361" y="0"/>
                  </a:moveTo>
                  <a:cubicBezTo>
                    <a:pt x="10381" y="0"/>
                    <a:pt x="8397" y="532"/>
                    <a:pt x="6622" y="1648"/>
                  </a:cubicBezTo>
                  <a:cubicBezTo>
                    <a:pt x="1436" y="4910"/>
                    <a:pt x="0" y="11956"/>
                    <a:pt x="3426" y="17371"/>
                  </a:cubicBezTo>
                  <a:cubicBezTo>
                    <a:pt x="5679" y="20933"/>
                    <a:pt x="9458" y="22915"/>
                    <a:pt x="13257" y="22915"/>
                  </a:cubicBezTo>
                  <a:cubicBezTo>
                    <a:pt x="15231" y="22915"/>
                    <a:pt x="17211" y="22379"/>
                    <a:pt x="18985" y="21252"/>
                  </a:cubicBezTo>
                  <a:cubicBezTo>
                    <a:pt x="24172" y="17990"/>
                    <a:pt x="25607" y="10945"/>
                    <a:pt x="22215" y="5530"/>
                  </a:cubicBezTo>
                  <a:cubicBezTo>
                    <a:pt x="19961" y="1967"/>
                    <a:pt x="16169" y="0"/>
                    <a:pt x="12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8" name="Google Shape;6338;p122"/>
            <p:cNvSpPr/>
            <p:nvPr/>
          </p:nvSpPr>
          <p:spPr>
            <a:xfrm>
              <a:off x="2889300" y="4858850"/>
              <a:ext cx="541500" cy="414025"/>
            </a:xfrm>
            <a:custGeom>
              <a:avLst/>
              <a:gdLst/>
              <a:ahLst/>
              <a:cxnLst/>
              <a:rect l="l" t="t" r="r" b="b"/>
              <a:pathLst>
                <a:path w="21660" h="16561" extrusionOk="0">
                  <a:moveTo>
                    <a:pt x="8278" y="0"/>
                  </a:moveTo>
                  <a:cubicBezTo>
                    <a:pt x="5652" y="0"/>
                    <a:pt x="3360" y="1022"/>
                    <a:pt x="2153" y="2996"/>
                  </a:cubicBezTo>
                  <a:cubicBezTo>
                    <a:pt x="0" y="6519"/>
                    <a:pt x="2153" y="11738"/>
                    <a:pt x="6948" y="14641"/>
                  </a:cubicBezTo>
                  <a:cubicBezTo>
                    <a:pt x="9056" y="15932"/>
                    <a:pt x="11322" y="16561"/>
                    <a:pt x="13382" y="16561"/>
                  </a:cubicBezTo>
                  <a:cubicBezTo>
                    <a:pt x="16008" y="16561"/>
                    <a:pt x="18300" y="15539"/>
                    <a:pt x="19507" y="13565"/>
                  </a:cubicBezTo>
                  <a:cubicBezTo>
                    <a:pt x="21660" y="10042"/>
                    <a:pt x="19507" y="4823"/>
                    <a:pt x="14712" y="1920"/>
                  </a:cubicBezTo>
                  <a:cubicBezTo>
                    <a:pt x="12604" y="629"/>
                    <a:pt x="10338" y="0"/>
                    <a:pt x="8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39" name="Google Shape;6339;p122"/>
            <p:cNvSpPr/>
            <p:nvPr/>
          </p:nvSpPr>
          <p:spPr>
            <a:xfrm>
              <a:off x="2890100" y="4860075"/>
              <a:ext cx="482800" cy="413925"/>
            </a:xfrm>
            <a:custGeom>
              <a:avLst/>
              <a:gdLst/>
              <a:ahLst/>
              <a:cxnLst/>
              <a:rect l="l" t="t" r="r" b="b"/>
              <a:pathLst>
                <a:path w="19312" h="16557" extrusionOk="0">
                  <a:moveTo>
                    <a:pt x="8232" y="0"/>
                  </a:moveTo>
                  <a:cubicBezTo>
                    <a:pt x="5625" y="0"/>
                    <a:pt x="3353" y="1012"/>
                    <a:pt x="2154" y="2980"/>
                  </a:cubicBezTo>
                  <a:cubicBezTo>
                    <a:pt x="1" y="6503"/>
                    <a:pt x="2154" y="11722"/>
                    <a:pt x="6949" y="14658"/>
                  </a:cubicBezTo>
                  <a:cubicBezTo>
                    <a:pt x="9046" y="15934"/>
                    <a:pt x="11302" y="16557"/>
                    <a:pt x="13354" y="16557"/>
                  </a:cubicBezTo>
                  <a:cubicBezTo>
                    <a:pt x="15866" y="16557"/>
                    <a:pt x="18073" y="15623"/>
                    <a:pt x="19312" y="13810"/>
                  </a:cubicBezTo>
                  <a:cubicBezTo>
                    <a:pt x="14973" y="9471"/>
                    <a:pt x="11483" y="4807"/>
                    <a:pt x="8710" y="11"/>
                  </a:cubicBezTo>
                  <a:cubicBezTo>
                    <a:pt x="8550" y="4"/>
                    <a:pt x="8390" y="0"/>
                    <a:pt x="8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340" name="Google Shape;6340;p122"/>
          <p:cNvGrpSpPr/>
          <p:nvPr/>
        </p:nvGrpSpPr>
        <p:grpSpPr>
          <a:xfrm>
            <a:off x="1416566" y="2640228"/>
            <a:ext cx="520876" cy="520876"/>
            <a:chOff x="1190625" y="238125"/>
            <a:chExt cx="5219200" cy="5219200"/>
          </a:xfrm>
        </p:grpSpPr>
        <p:sp>
          <p:nvSpPr>
            <p:cNvPr id="6341" name="Google Shape;6341;p122"/>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30251"/>
                    <a:pt x="9427" y="153933"/>
                    <a:pt x="25019" y="172168"/>
                  </a:cubicBezTo>
                  <a:lnTo>
                    <a:pt x="29293" y="172168"/>
                  </a:lnTo>
                  <a:lnTo>
                    <a:pt x="29293" y="176865"/>
                  </a:lnTo>
                  <a:cubicBezTo>
                    <a:pt x="37317" y="185183"/>
                    <a:pt x="46712" y="192164"/>
                    <a:pt x="57117" y="197481"/>
                  </a:cubicBezTo>
                  <a:lnTo>
                    <a:pt x="61880" y="196339"/>
                  </a:lnTo>
                  <a:lnTo>
                    <a:pt x="62793" y="200155"/>
                  </a:lnTo>
                  <a:cubicBezTo>
                    <a:pt x="75548" y="205701"/>
                    <a:pt x="89607" y="208767"/>
                    <a:pt x="104384" y="208767"/>
                  </a:cubicBezTo>
                  <a:cubicBezTo>
                    <a:pt x="119160" y="208767"/>
                    <a:pt x="133220" y="205701"/>
                    <a:pt x="145974" y="200155"/>
                  </a:cubicBezTo>
                  <a:lnTo>
                    <a:pt x="146887" y="196339"/>
                  </a:lnTo>
                  <a:lnTo>
                    <a:pt x="151650" y="197481"/>
                  </a:lnTo>
                  <a:cubicBezTo>
                    <a:pt x="162055" y="192164"/>
                    <a:pt x="171450" y="185183"/>
                    <a:pt x="179474" y="176865"/>
                  </a:cubicBezTo>
                  <a:lnTo>
                    <a:pt x="179474" y="172168"/>
                  </a:lnTo>
                  <a:lnTo>
                    <a:pt x="183748" y="172168"/>
                  </a:lnTo>
                  <a:cubicBezTo>
                    <a:pt x="199340" y="153933"/>
                    <a:pt x="208767" y="130251"/>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42" name="Google Shape;6342;p122"/>
            <p:cNvSpPr/>
            <p:nvPr/>
          </p:nvSpPr>
          <p:spPr>
            <a:xfrm>
              <a:off x="3723550" y="238125"/>
              <a:ext cx="153325" cy="1223250"/>
            </a:xfrm>
            <a:custGeom>
              <a:avLst/>
              <a:gdLst/>
              <a:ahLst/>
              <a:cxnLst/>
              <a:rect l="l" t="t" r="r" b="b"/>
              <a:pathLst>
                <a:path w="6133" h="48930" extrusionOk="0">
                  <a:moveTo>
                    <a:pt x="3067" y="0"/>
                  </a:moveTo>
                  <a:cubicBezTo>
                    <a:pt x="1370" y="0"/>
                    <a:pt x="0" y="1370"/>
                    <a:pt x="0" y="3066"/>
                  </a:cubicBezTo>
                  <a:lnTo>
                    <a:pt x="0" y="45864"/>
                  </a:lnTo>
                  <a:cubicBezTo>
                    <a:pt x="0" y="47560"/>
                    <a:pt x="1370" y="48930"/>
                    <a:pt x="3067" y="48930"/>
                  </a:cubicBezTo>
                  <a:cubicBezTo>
                    <a:pt x="4763" y="48930"/>
                    <a:pt x="6133" y="47560"/>
                    <a:pt x="6133" y="45864"/>
                  </a:cubicBezTo>
                  <a:lnTo>
                    <a:pt x="6133" y="3066"/>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43" name="Google Shape;6343;p122"/>
            <p:cNvSpPr/>
            <p:nvPr/>
          </p:nvSpPr>
          <p:spPr>
            <a:xfrm>
              <a:off x="5218350" y="4307450"/>
              <a:ext cx="565975" cy="352300"/>
            </a:xfrm>
            <a:custGeom>
              <a:avLst/>
              <a:gdLst/>
              <a:ahLst/>
              <a:cxnLst/>
              <a:rect l="l" t="t" r="r" b="b"/>
              <a:pathLst>
                <a:path w="22639" h="14092" extrusionOk="0">
                  <a:moveTo>
                    <a:pt x="3498" y="1"/>
                  </a:moveTo>
                  <a:cubicBezTo>
                    <a:pt x="2376" y="1"/>
                    <a:pt x="1303" y="605"/>
                    <a:pt x="751" y="1664"/>
                  </a:cubicBezTo>
                  <a:cubicBezTo>
                    <a:pt x="1" y="3164"/>
                    <a:pt x="588" y="5024"/>
                    <a:pt x="2088" y="5774"/>
                  </a:cubicBezTo>
                  <a:lnTo>
                    <a:pt x="18365" y="14092"/>
                  </a:lnTo>
                  <a:cubicBezTo>
                    <a:pt x="19833" y="12591"/>
                    <a:pt x="21269" y="11026"/>
                    <a:pt x="22639" y="9395"/>
                  </a:cubicBezTo>
                  <a:lnTo>
                    <a:pt x="4893" y="326"/>
                  </a:lnTo>
                  <a:cubicBezTo>
                    <a:pt x="4442" y="106"/>
                    <a:pt x="3966" y="1"/>
                    <a:pt x="3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44" name="Google Shape;6344;p122"/>
            <p:cNvSpPr/>
            <p:nvPr/>
          </p:nvSpPr>
          <p:spPr>
            <a:xfrm>
              <a:off x="4897050" y="3168575"/>
              <a:ext cx="493400" cy="1291400"/>
            </a:xfrm>
            <a:custGeom>
              <a:avLst/>
              <a:gdLst/>
              <a:ahLst/>
              <a:cxnLst/>
              <a:rect l="l" t="t" r="r" b="b"/>
              <a:pathLst>
                <a:path w="19736" h="51656" extrusionOk="0">
                  <a:moveTo>
                    <a:pt x="3407" y="1"/>
                  </a:moveTo>
                  <a:cubicBezTo>
                    <a:pt x="3133" y="1"/>
                    <a:pt x="2855" y="38"/>
                    <a:pt x="2577" y="116"/>
                  </a:cubicBezTo>
                  <a:cubicBezTo>
                    <a:pt x="946" y="572"/>
                    <a:pt x="0" y="2269"/>
                    <a:pt x="457" y="3900"/>
                  </a:cubicBezTo>
                  <a:lnTo>
                    <a:pt x="13407" y="49437"/>
                  </a:lnTo>
                  <a:cubicBezTo>
                    <a:pt x="13766" y="50774"/>
                    <a:pt x="15005" y="51655"/>
                    <a:pt x="16343" y="51655"/>
                  </a:cubicBezTo>
                  <a:cubicBezTo>
                    <a:pt x="16604" y="51655"/>
                    <a:pt x="16897" y="51622"/>
                    <a:pt x="17158" y="51557"/>
                  </a:cubicBezTo>
                  <a:cubicBezTo>
                    <a:pt x="18789" y="51101"/>
                    <a:pt x="19735" y="49404"/>
                    <a:pt x="19279" y="47773"/>
                  </a:cubicBezTo>
                  <a:lnTo>
                    <a:pt x="6361" y="2236"/>
                  </a:lnTo>
                  <a:cubicBezTo>
                    <a:pt x="5955" y="883"/>
                    <a:pt x="4741" y="1"/>
                    <a:pt x="3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45" name="Google Shape;6345;p122"/>
            <p:cNvSpPr/>
            <p:nvPr/>
          </p:nvSpPr>
          <p:spPr>
            <a:xfrm>
              <a:off x="3714575" y="2771275"/>
              <a:ext cx="1353750" cy="550250"/>
            </a:xfrm>
            <a:custGeom>
              <a:avLst/>
              <a:gdLst/>
              <a:ahLst/>
              <a:cxnLst/>
              <a:rect l="l" t="t" r="r" b="b"/>
              <a:pathLst>
                <a:path w="54150" h="22010" extrusionOk="0">
                  <a:moveTo>
                    <a:pt x="3442" y="1"/>
                  </a:moveTo>
                  <a:cubicBezTo>
                    <a:pt x="2163" y="1"/>
                    <a:pt x="966" y="799"/>
                    <a:pt x="522" y="2079"/>
                  </a:cubicBezTo>
                  <a:cubicBezTo>
                    <a:pt x="0" y="3677"/>
                    <a:pt x="849" y="5406"/>
                    <a:pt x="2447" y="5961"/>
                  </a:cubicBezTo>
                  <a:lnTo>
                    <a:pt x="49746" y="21847"/>
                  </a:lnTo>
                  <a:cubicBezTo>
                    <a:pt x="50039" y="21977"/>
                    <a:pt x="50398" y="22010"/>
                    <a:pt x="50692" y="22010"/>
                  </a:cubicBezTo>
                  <a:cubicBezTo>
                    <a:pt x="51997" y="22010"/>
                    <a:pt x="53171" y="21227"/>
                    <a:pt x="53595" y="19922"/>
                  </a:cubicBezTo>
                  <a:cubicBezTo>
                    <a:pt x="54149" y="18324"/>
                    <a:pt x="53269" y="16595"/>
                    <a:pt x="51670" y="16073"/>
                  </a:cubicBezTo>
                  <a:lnTo>
                    <a:pt x="4404" y="154"/>
                  </a:lnTo>
                  <a:cubicBezTo>
                    <a:pt x="4085" y="50"/>
                    <a:pt x="3761"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46" name="Google Shape;6346;p122"/>
            <p:cNvSpPr/>
            <p:nvPr/>
          </p:nvSpPr>
          <p:spPr>
            <a:xfrm>
              <a:off x="1816100" y="4307450"/>
              <a:ext cx="565975" cy="352300"/>
            </a:xfrm>
            <a:custGeom>
              <a:avLst/>
              <a:gdLst/>
              <a:ahLst/>
              <a:cxnLst/>
              <a:rect l="l" t="t" r="r" b="b"/>
              <a:pathLst>
                <a:path w="22639" h="14092" extrusionOk="0">
                  <a:moveTo>
                    <a:pt x="19152" y="1"/>
                  </a:moveTo>
                  <a:cubicBezTo>
                    <a:pt x="18689" y="1"/>
                    <a:pt x="18220" y="106"/>
                    <a:pt x="17778" y="326"/>
                  </a:cubicBezTo>
                  <a:lnTo>
                    <a:pt x="0" y="9395"/>
                  </a:lnTo>
                  <a:cubicBezTo>
                    <a:pt x="1370" y="11026"/>
                    <a:pt x="2806" y="12591"/>
                    <a:pt x="4274" y="14092"/>
                  </a:cubicBezTo>
                  <a:lnTo>
                    <a:pt x="20551" y="5774"/>
                  </a:lnTo>
                  <a:cubicBezTo>
                    <a:pt x="22051" y="5024"/>
                    <a:pt x="22639" y="3164"/>
                    <a:pt x="21888" y="1664"/>
                  </a:cubicBezTo>
                  <a:cubicBezTo>
                    <a:pt x="21336" y="605"/>
                    <a:pt x="20263" y="1"/>
                    <a:pt x="19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47" name="Google Shape;6347;p122"/>
            <p:cNvSpPr/>
            <p:nvPr/>
          </p:nvSpPr>
          <p:spPr>
            <a:xfrm>
              <a:off x="2209975" y="3168575"/>
              <a:ext cx="493400" cy="1291400"/>
            </a:xfrm>
            <a:custGeom>
              <a:avLst/>
              <a:gdLst/>
              <a:ahLst/>
              <a:cxnLst/>
              <a:rect l="l" t="t" r="r" b="b"/>
              <a:pathLst>
                <a:path w="19736" h="51656" extrusionOk="0">
                  <a:moveTo>
                    <a:pt x="16329" y="1"/>
                  </a:moveTo>
                  <a:cubicBezTo>
                    <a:pt x="14996" y="1"/>
                    <a:pt x="13781" y="883"/>
                    <a:pt x="13375" y="2236"/>
                  </a:cubicBezTo>
                  <a:lnTo>
                    <a:pt x="458" y="47773"/>
                  </a:lnTo>
                  <a:cubicBezTo>
                    <a:pt x="1" y="49404"/>
                    <a:pt x="947" y="51101"/>
                    <a:pt x="2578" y="51557"/>
                  </a:cubicBezTo>
                  <a:cubicBezTo>
                    <a:pt x="2839" y="51622"/>
                    <a:pt x="3132" y="51655"/>
                    <a:pt x="3393" y="51655"/>
                  </a:cubicBezTo>
                  <a:cubicBezTo>
                    <a:pt x="4731" y="51655"/>
                    <a:pt x="5970" y="50774"/>
                    <a:pt x="6329" y="49437"/>
                  </a:cubicBezTo>
                  <a:lnTo>
                    <a:pt x="19279" y="3900"/>
                  </a:lnTo>
                  <a:cubicBezTo>
                    <a:pt x="19736" y="2269"/>
                    <a:pt x="18790" y="572"/>
                    <a:pt x="17159" y="116"/>
                  </a:cubicBezTo>
                  <a:cubicBezTo>
                    <a:pt x="16881" y="38"/>
                    <a:pt x="16603" y="1"/>
                    <a:pt x="1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48" name="Google Shape;6348;p122"/>
            <p:cNvSpPr/>
            <p:nvPr/>
          </p:nvSpPr>
          <p:spPr>
            <a:xfrm>
              <a:off x="2532100" y="2771275"/>
              <a:ext cx="1353750" cy="550250"/>
            </a:xfrm>
            <a:custGeom>
              <a:avLst/>
              <a:gdLst/>
              <a:ahLst/>
              <a:cxnLst/>
              <a:rect l="l" t="t" r="r" b="b"/>
              <a:pathLst>
                <a:path w="54150" h="22010" extrusionOk="0">
                  <a:moveTo>
                    <a:pt x="50708" y="1"/>
                  </a:moveTo>
                  <a:cubicBezTo>
                    <a:pt x="50389" y="1"/>
                    <a:pt x="50065" y="50"/>
                    <a:pt x="49746" y="154"/>
                  </a:cubicBezTo>
                  <a:lnTo>
                    <a:pt x="2480" y="16073"/>
                  </a:lnTo>
                  <a:cubicBezTo>
                    <a:pt x="881" y="16595"/>
                    <a:pt x="1" y="18324"/>
                    <a:pt x="555" y="19922"/>
                  </a:cubicBezTo>
                  <a:cubicBezTo>
                    <a:pt x="979" y="21227"/>
                    <a:pt x="2154" y="22010"/>
                    <a:pt x="3458" y="22010"/>
                  </a:cubicBezTo>
                  <a:cubicBezTo>
                    <a:pt x="3752" y="22010"/>
                    <a:pt x="4111" y="21977"/>
                    <a:pt x="4404" y="21847"/>
                  </a:cubicBezTo>
                  <a:lnTo>
                    <a:pt x="51703" y="5961"/>
                  </a:lnTo>
                  <a:cubicBezTo>
                    <a:pt x="53302" y="5406"/>
                    <a:pt x="54150" y="3677"/>
                    <a:pt x="53628" y="2079"/>
                  </a:cubicBezTo>
                  <a:cubicBezTo>
                    <a:pt x="53184" y="799"/>
                    <a:pt x="51987" y="1"/>
                    <a:pt x="50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49" name="Google Shape;6349;p122"/>
            <p:cNvSpPr/>
            <p:nvPr/>
          </p:nvSpPr>
          <p:spPr>
            <a:xfrm>
              <a:off x="4553725" y="4786900"/>
              <a:ext cx="428150" cy="455125"/>
            </a:xfrm>
            <a:custGeom>
              <a:avLst/>
              <a:gdLst/>
              <a:ahLst/>
              <a:cxnLst/>
              <a:rect l="l" t="t" r="r" b="b"/>
              <a:pathLst>
                <a:path w="17126" h="18205" extrusionOk="0">
                  <a:moveTo>
                    <a:pt x="3428" y="1"/>
                  </a:moveTo>
                  <a:cubicBezTo>
                    <a:pt x="2766" y="1"/>
                    <a:pt x="2097" y="215"/>
                    <a:pt x="1533" y="655"/>
                  </a:cubicBezTo>
                  <a:cubicBezTo>
                    <a:pt x="196" y="1699"/>
                    <a:pt x="0" y="3623"/>
                    <a:pt x="1044" y="4961"/>
                  </a:cubicBezTo>
                  <a:lnTo>
                    <a:pt x="11450" y="18204"/>
                  </a:lnTo>
                  <a:cubicBezTo>
                    <a:pt x="13374" y="17356"/>
                    <a:pt x="15266" y="16476"/>
                    <a:pt x="17126" y="15530"/>
                  </a:cubicBezTo>
                  <a:lnTo>
                    <a:pt x="5839" y="1177"/>
                  </a:lnTo>
                  <a:cubicBezTo>
                    <a:pt x="5236" y="403"/>
                    <a:pt x="4337" y="1"/>
                    <a:pt x="3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0" name="Google Shape;6350;p122"/>
            <p:cNvSpPr/>
            <p:nvPr/>
          </p:nvSpPr>
          <p:spPr>
            <a:xfrm>
              <a:off x="4560250" y="3535750"/>
              <a:ext cx="260975" cy="1404550"/>
            </a:xfrm>
            <a:custGeom>
              <a:avLst/>
              <a:gdLst/>
              <a:ahLst/>
              <a:cxnLst/>
              <a:rect l="l" t="t" r="r" b="b"/>
              <a:pathLst>
                <a:path w="10439" h="56182" extrusionOk="0">
                  <a:moveTo>
                    <a:pt x="7258" y="0"/>
                  </a:moveTo>
                  <a:cubicBezTo>
                    <a:pt x="5668" y="0"/>
                    <a:pt x="4332" y="1201"/>
                    <a:pt x="4208" y="2815"/>
                  </a:cubicBezTo>
                  <a:lnTo>
                    <a:pt x="131" y="52854"/>
                  </a:lnTo>
                  <a:cubicBezTo>
                    <a:pt x="0" y="54550"/>
                    <a:pt x="1240" y="56018"/>
                    <a:pt x="2936" y="56149"/>
                  </a:cubicBezTo>
                  <a:cubicBezTo>
                    <a:pt x="3001" y="56181"/>
                    <a:pt x="3099" y="56181"/>
                    <a:pt x="3164" y="56181"/>
                  </a:cubicBezTo>
                  <a:cubicBezTo>
                    <a:pt x="4763" y="56181"/>
                    <a:pt x="6100" y="54974"/>
                    <a:pt x="6231" y="53376"/>
                  </a:cubicBezTo>
                  <a:lnTo>
                    <a:pt x="10308" y="3304"/>
                  </a:lnTo>
                  <a:cubicBezTo>
                    <a:pt x="10439" y="1641"/>
                    <a:pt x="9166" y="140"/>
                    <a:pt x="7503" y="10"/>
                  </a:cubicBezTo>
                  <a:cubicBezTo>
                    <a:pt x="7421" y="3"/>
                    <a:pt x="7339" y="0"/>
                    <a:pt x="7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1" name="Google Shape;6351;p122"/>
            <p:cNvSpPr/>
            <p:nvPr/>
          </p:nvSpPr>
          <p:spPr>
            <a:xfrm>
              <a:off x="3858925" y="3114475"/>
              <a:ext cx="969650" cy="574025"/>
            </a:xfrm>
            <a:custGeom>
              <a:avLst/>
              <a:gdLst/>
              <a:ahLst/>
              <a:cxnLst/>
              <a:rect l="l" t="t" r="r" b="b"/>
              <a:pathLst>
                <a:path w="38786" h="22961" extrusionOk="0">
                  <a:moveTo>
                    <a:pt x="3493" y="1"/>
                  </a:moveTo>
                  <a:cubicBezTo>
                    <a:pt x="2401" y="1"/>
                    <a:pt x="1349" y="587"/>
                    <a:pt x="783" y="1627"/>
                  </a:cubicBezTo>
                  <a:cubicBezTo>
                    <a:pt x="0" y="3128"/>
                    <a:pt x="587" y="4954"/>
                    <a:pt x="2055" y="5770"/>
                  </a:cubicBezTo>
                  <a:lnTo>
                    <a:pt x="33860" y="22602"/>
                  </a:lnTo>
                  <a:cubicBezTo>
                    <a:pt x="34316" y="22863"/>
                    <a:pt x="34806" y="22961"/>
                    <a:pt x="35295" y="22961"/>
                  </a:cubicBezTo>
                  <a:cubicBezTo>
                    <a:pt x="36404" y="22961"/>
                    <a:pt x="37448" y="22373"/>
                    <a:pt x="38002" y="21330"/>
                  </a:cubicBezTo>
                  <a:cubicBezTo>
                    <a:pt x="38785" y="19862"/>
                    <a:pt x="38231" y="18002"/>
                    <a:pt x="36730" y="17220"/>
                  </a:cubicBezTo>
                  <a:lnTo>
                    <a:pt x="4926" y="355"/>
                  </a:lnTo>
                  <a:cubicBezTo>
                    <a:pt x="4466" y="115"/>
                    <a:pt x="3976" y="1"/>
                    <a:pt x="3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2" name="Google Shape;6352;p122"/>
            <p:cNvSpPr/>
            <p:nvPr/>
          </p:nvSpPr>
          <p:spPr>
            <a:xfrm>
              <a:off x="2618550" y="4786900"/>
              <a:ext cx="428975" cy="455125"/>
            </a:xfrm>
            <a:custGeom>
              <a:avLst/>
              <a:gdLst/>
              <a:ahLst/>
              <a:cxnLst/>
              <a:rect l="l" t="t" r="r" b="b"/>
              <a:pathLst>
                <a:path w="17159" h="18205" extrusionOk="0">
                  <a:moveTo>
                    <a:pt x="13698" y="1"/>
                  </a:moveTo>
                  <a:cubicBezTo>
                    <a:pt x="12789" y="1"/>
                    <a:pt x="11891" y="403"/>
                    <a:pt x="11287" y="1177"/>
                  </a:cubicBezTo>
                  <a:lnTo>
                    <a:pt x="0" y="15530"/>
                  </a:lnTo>
                  <a:cubicBezTo>
                    <a:pt x="1860" y="16476"/>
                    <a:pt x="3752" y="17356"/>
                    <a:pt x="5676" y="18204"/>
                  </a:cubicBezTo>
                  <a:lnTo>
                    <a:pt x="16082" y="4961"/>
                  </a:lnTo>
                  <a:cubicBezTo>
                    <a:pt x="17158" y="3623"/>
                    <a:pt x="16930" y="1699"/>
                    <a:pt x="15593" y="655"/>
                  </a:cubicBezTo>
                  <a:cubicBezTo>
                    <a:pt x="15029" y="215"/>
                    <a:pt x="14360" y="1"/>
                    <a:pt x="13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3" name="Google Shape;6353;p122"/>
            <p:cNvSpPr/>
            <p:nvPr/>
          </p:nvSpPr>
          <p:spPr>
            <a:xfrm>
              <a:off x="2779200" y="3535750"/>
              <a:ext cx="260975" cy="1404550"/>
            </a:xfrm>
            <a:custGeom>
              <a:avLst/>
              <a:gdLst/>
              <a:ahLst/>
              <a:cxnLst/>
              <a:rect l="l" t="t" r="r" b="b"/>
              <a:pathLst>
                <a:path w="10439" h="56182" extrusionOk="0">
                  <a:moveTo>
                    <a:pt x="3181" y="0"/>
                  </a:moveTo>
                  <a:cubicBezTo>
                    <a:pt x="3100" y="0"/>
                    <a:pt x="3018" y="3"/>
                    <a:pt x="2936" y="10"/>
                  </a:cubicBezTo>
                  <a:cubicBezTo>
                    <a:pt x="1273" y="140"/>
                    <a:pt x="0" y="1641"/>
                    <a:pt x="131" y="3304"/>
                  </a:cubicBezTo>
                  <a:lnTo>
                    <a:pt x="4208" y="53376"/>
                  </a:lnTo>
                  <a:cubicBezTo>
                    <a:pt x="4339" y="54974"/>
                    <a:pt x="5676" y="56181"/>
                    <a:pt x="7275" y="56181"/>
                  </a:cubicBezTo>
                  <a:cubicBezTo>
                    <a:pt x="7340" y="56181"/>
                    <a:pt x="7438" y="56181"/>
                    <a:pt x="7503" y="56149"/>
                  </a:cubicBezTo>
                  <a:cubicBezTo>
                    <a:pt x="9199" y="56018"/>
                    <a:pt x="10439" y="54550"/>
                    <a:pt x="10308" y="52854"/>
                  </a:cubicBezTo>
                  <a:lnTo>
                    <a:pt x="6231" y="2815"/>
                  </a:lnTo>
                  <a:cubicBezTo>
                    <a:pt x="6107" y="1201"/>
                    <a:pt x="4771" y="0"/>
                    <a:pt x="3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4" name="Google Shape;6354;p122"/>
            <p:cNvSpPr/>
            <p:nvPr/>
          </p:nvSpPr>
          <p:spPr>
            <a:xfrm>
              <a:off x="2771850" y="3114475"/>
              <a:ext cx="969650" cy="574025"/>
            </a:xfrm>
            <a:custGeom>
              <a:avLst/>
              <a:gdLst/>
              <a:ahLst/>
              <a:cxnLst/>
              <a:rect l="l" t="t" r="r" b="b"/>
              <a:pathLst>
                <a:path w="38786" h="22961" extrusionOk="0">
                  <a:moveTo>
                    <a:pt x="35293" y="1"/>
                  </a:moveTo>
                  <a:cubicBezTo>
                    <a:pt x="34811" y="1"/>
                    <a:pt x="34320" y="115"/>
                    <a:pt x="33860" y="355"/>
                  </a:cubicBezTo>
                  <a:lnTo>
                    <a:pt x="2056" y="17220"/>
                  </a:lnTo>
                  <a:cubicBezTo>
                    <a:pt x="555" y="18002"/>
                    <a:pt x="1" y="19862"/>
                    <a:pt x="784" y="21330"/>
                  </a:cubicBezTo>
                  <a:cubicBezTo>
                    <a:pt x="1338" y="22373"/>
                    <a:pt x="2382" y="22961"/>
                    <a:pt x="3491" y="22961"/>
                  </a:cubicBezTo>
                  <a:cubicBezTo>
                    <a:pt x="3981" y="22961"/>
                    <a:pt x="4470" y="22863"/>
                    <a:pt x="4927" y="22602"/>
                  </a:cubicBezTo>
                  <a:lnTo>
                    <a:pt x="36731" y="5770"/>
                  </a:lnTo>
                  <a:cubicBezTo>
                    <a:pt x="38199" y="4954"/>
                    <a:pt x="38786" y="3128"/>
                    <a:pt x="38003" y="1627"/>
                  </a:cubicBezTo>
                  <a:cubicBezTo>
                    <a:pt x="37437" y="587"/>
                    <a:pt x="36385" y="1"/>
                    <a:pt x="35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5" name="Google Shape;6355;p122"/>
            <p:cNvSpPr/>
            <p:nvPr/>
          </p:nvSpPr>
          <p:spPr>
            <a:xfrm>
              <a:off x="2050950" y="564300"/>
              <a:ext cx="942750" cy="608400"/>
            </a:xfrm>
            <a:custGeom>
              <a:avLst/>
              <a:gdLst/>
              <a:ahLst/>
              <a:cxnLst/>
              <a:rect l="l" t="t" r="r" b="b"/>
              <a:pathLst>
                <a:path w="37710" h="24336" extrusionOk="0">
                  <a:moveTo>
                    <a:pt x="3504" y="1"/>
                  </a:moveTo>
                  <a:cubicBezTo>
                    <a:pt x="2463" y="1"/>
                    <a:pt x="1443" y="529"/>
                    <a:pt x="882" y="1501"/>
                  </a:cubicBezTo>
                  <a:cubicBezTo>
                    <a:pt x="1" y="2937"/>
                    <a:pt x="490" y="4829"/>
                    <a:pt x="1958" y="5677"/>
                  </a:cubicBezTo>
                  <a:lnTo>
                    <a:pt x="32653" y="23911"/>
                  </a:lnTo>
                  <a:cubicBezTo>
                    <a:pt x="33143" y="24205"/>
                    <a:pt x="33697" y="24335"/>
                    <a:pt x="34219" y="24335"/>
                  </a:cubicBezTo>
                  <a:cubicBezTo>
                    <a:pt x="35263" y="24335"/>
                    <a:pt x="36274" y="23781"/>
                    <a:pt x="36861" y="22835"/>
                  </a:cubicBezTo>
                  <a:cubicBezTo>
                    <a:pt x="37710" y="21367"/>
                    <a:pt x="37253" y="19508"/>
                    <a:pt x="35785" y="18627"/>
                  </a:cubicBezTo>
                  <a:lnTo>
                    <a:pt x="5057" y="425"/>
                  </a:lnTo>
                  <a:cubicBezTo>
                    <a:pt x="4572" y="138"/>
                    <a:pt x="4035" y="1"/>
                    <a:pt x="3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6" name="Google Shape;6356;p122"/>
            <p:cNvSpPr/>
            <p:nvPr/>
          </p:nvSpPr>
          <p:spPr>
            <a:xfrm>
              <a:off x="2819975" y="1019500"/>
              <a:ext cx="455875" cy="934450"/>
            </a:xfrm>
            <a:custGeom>
              <a:avLst/>
              <a:gdLst/>
              <a:ahLst/>
              <a:cxnLst/>
              <a:rect l="l" t="t" r="r" b="b"/>
              <a:pathLst>
                <a:path w="18235" h="37378" extrusionOk="0">
                  <a:moveTo>
                    <a:pt x="3478" y="0"/>
                  </a:moveTo>
                  <a:cubicBezTo>
                    <a:pt x="3126" y="0"/>
                    <a:pt x="2766" y="61"/>
                    <a:pt x="2414" y="191"/>
                  </a:cubicBezTo>
                  <a:cubicBezTo>
                    <a:pt x="849" y="778"/>
                    <a:pt x="0" y="2507"/>
                    <a:pt x="588" y="4105"/>
                  </a:cubicBezTo>
                  <a:lnTo>
                    <a:pt x="11907" y="35355"/>
                  </a:lnTo>
                  <a:cubicBezTo>
                    <a:pt x="12363" y="36594"/>
                    <a:pt x="13538" y="37377"/>
                    <a:pt x="14810" y="37377"/>
                  </a:cubicBezTo>
                  <a:cubicBezTo>
                    <a:pt x="15136" y="37377"/>
                    <a:pt x="15495" y="37312"/>
                    <a:pt x="15854" y="37214"/>
                  </a:cubicBezTo>
                  <a:cubicBezTo>
                    <a:pt x="17419" y="36627"/>
                    <a:pt x="18235" y="34865"/>
                    <a:pt x="17680" y="33267"/>
                  </a:cubicBezTo>
                  <a:lnTo>
                    <a:pt x="6329" y="2017"/>
                  </a:lnTo>
                  <a:cubicBezTo>
                    <a:pt x="5896" y="771"/>
                    <a:pt x="4729" y="0"/>
                    <a:pt x="3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7" name="Google Shape;6357;p122"/>
            <p:cNvSpPr/>
            <p:nvPr/>
          </p:nvSpPr>
          <p:spPr>
            <a:xfrm>
              <a:off x="3106225" y="1801250"/>
              <a:ext cx="571675" cy="243200"/>
            </a:xfrm>
            <a:custGeom>
              <a:avLst/>
              <a:gdLst/>
              <a:ahLst/>
              <a:cxnLst/>
              <a:rect l="l" t="t" r="r" b="b"/>
              <a:pathLst>
                <a:path w="22867" h="9728" extrusionOk="0">
                  <a:moveTo>
                    <a:pt x="3340" y="0"/>
                  </a:moveTo>
                  <a:cubicBezTo>
                    <a:pt x="1929" y="0"/>
                    <a:pt x="669" y="951"/>
                    <a:pt x="359" y="2389"/>
                  </a:cubicBezTo>
                  <a:cubicBezTo>
                    <a:pt x="0" y="4020"/>
                    <a:pt x="1044" y="5683"/>
                    <a:pt x="2675" y="6042"/>
                  </a:cubicBezTo>
                  <a:lnTo>
                    <a:pt x="18822" y="9663"/>
                  </a:lnTo>
                  <a:cubicBezTo>
                    <a:pt x="19050" y="9695"/>
                    <a:pt x="19278" y="9728"/>
                    <a:pt x="19507" y="9728"/>
                  </a:cubicBezTo>
                  <a:cubicBezTo>
                    <a:pt x="20909" y="9728"/>
                    <a:pt x="22182" y="8749"/>
                    <a:pt x="22475" y="7347"/>
                  </a:cubicBezTo>
                  <a:cubicBezTo>
                    <a:pt x="22867" y="5683"/>
                    <a:pt x="21823" y="4052"/>
                    <a:pt x="20159" y="3693"/>
                  </a:cubicBezTo>
                  <a:lnTo>
                    <a:pt x="4012" y="73"/>
                  </a:lnTo>
                  <a:cubicBezTo>
                    <a:pt x="3786" y="24"/>
                    <a:pt x="3561" y="0"/>
                    <a:pt x="3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8" name="Google Shape;6358;p122"/>
            <p:cNvSpPr/>
            <p:nvPr/>
          </p:nvSpPr>
          <p:spPr>
            <a:xfrm>
              <a:off x="4606725" y="564300"/>
              <a:ext cx="942750" cy="608400"/>
            </a:xfrm>
            <a:custGeom>
              <a:avLst/>
              <a:gdLst/>
              <a:ahLst/>
              <a:cxnLst/>
              <a:rect l="l" t="t" r="r" b="b"/>
              <a:pathLst>
                <a:path w="37710" h="24336" extrusionOk="0">
                  <a:moveTo>
                    <a:pt x="34206" y="1"/>
                  </a:moveTo>
                  <a:cubicBezTo>
                    <a:pt x="33675" y="1"/>
                    <a:pt x="33138" y="138"/>
                    <a:pt x="32653" y="425"/>
                  </a:cubicBezTo>
                  <a:lnTo>
                    <a:pt x="1925" y="18627"/>
                  </a:lnTo>
                  <a:cubicBezTo>
                    <a:pt x="457" y="19508"/>
                    <a:pt x="1" y="21367"/>
                    <a:pt x="849" y="22835"/>
                  </a:cubicBezTo>
                  <a:cubicBezTo>
                    <a:pt x="1436" y="23781"/>
                    <a:pt x="2447" y="24335"/>
                    <a:pt x="3491" y="24335"/>
                  </a:cubicBezTo>
                  <a:cubicBezTo>
                    <a:pt x="4013" y="24335"/>
                    <a:pt x="4567" y="24205"/>
                    <a:pt x="5057" y="23911"/>
                  </a:cubicBezTo>
                  <a:lnTo>
                    <a:pt x="35752" y="5677"/>
                  </a:lnTo>
                  <a:cubicBezTo>
                    <a:pt x="37220" y="4829"/>
                    <a:pt x="37709" y="2937"/>
                    <a:pt x="36828" y="1501"/>
                  </a:cubicBezTo>
                  <a:cubicBezTo>
                    <a:pt x="36267" y="529"/>
                    <a:pt x="35248" y="1"/>
                    <a:pt x="34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59" name="Google Shape;6359;p122"/>
            <p:cNvSpPr/>
            <p:nvPr/>
          </p:nvSpPr>
          <p:spPr>
            <a:xfrm>
              <a:off x="4324575" y="1019500"/>
              <a:ext cx="455875" cy="934450"/>
            </a:xfrm>
            <a:custGeom>
              <a:avLst/>
              <a:gdLst/>
              <a:ahLst/>
              <a:cxnLst/>
              <a:rect l="l" t="t" r="r" b="b"/>
              <a:pathLst>
                <a:path w="18235" h="37378" extrusionOk="0">
                  <a:moveTo>
                    <a:pt x="14757" y="0"/>
                  </a:moveTo>
                  <a:cubicBezTo>
                    <a:pt x="13506" y="0"/>
                    <a:pt x="12339" y="771"/>
                    <a:pt x="11906" y="2017"/>
                  </a:cubicBezTo>
                  <a:lnTo>
                    <a:pt x="555" y="33267"/>
                  </a:lnTo>
                  <a:cubicBezTo>
                    <a:pt x="0" y="34865"/>
                    <a:pt x="816" y="36627"/>
                    <a:pt x="2381" y="37214"/>
                  </a:cubicBezTo>
                  <a:cubicBezTo>
                    <a:pt x="2740" y="37312"/>
                    <a:pt x="3099" y="37377"/>
                    <a:pt x="3425" y="37377"/>
                  </a:cubicBezTo>
                  <a:cubicBezTo>
                    <a:pt x="4697" y="37377"/>
                    <a:pt x="5872" y="36594"/>
                    <a:pt x="6328" y="35355"/>
                  </a:cubicBezTo>
                  <a:lnTo>
                    <a:pt x="17647" y="4105"/>
                  </a:lnTo>
                  <a:cubicBezTo>
                    <a:pt x="18235" y="2507"/>
                    <a:pt x="17387" y="778"/>
                    <a:pt x="15821" y="191"/>
                  </a:cubicBezTo>
                  <a:cubicBezTo>
                    <a:pt x="15469" y="61"/>
                    <a:pt x="15110" y="0"/>
                    <a:pt x="1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60" name="Google Shape;6360;p122"/>
            <p:cNvSpPr/>
            <p:nvPr/>
          </p:nvSpPr>
          <p:spPr>
            <a:xfrm>
              <a:off x="3922525" y="1801250"/>
              <a:ext cx="571700" cy="243200"/>
            </a:xfrm>
            <a:custGeom>
              <a:avLst/>
              <a:gdLst/>
              <a:ahLst/>
              <a:cxnLst/>
              <a:rect l="l" t="t" r="r" b="b"/>
              <a:pathLst>
                <a:path w="22868" h="9728" extrusionOk="0">
                  <a:moveTo>
                    <a:pt x="19528" y="0"/>
                  </a:moveTo>
                  <a:cubicBezTo>
                    <a:pt x="19306" y="0"/>
                    <a:pt x="19081" y="24"/>
                    <a:pt x="18855" y="73"/>
                  </a:cubicBezTo>
                  <a:lnTo>
                    <a:pt x="2708" y="3693"/>
                  </a:lnTo>
                  <a:cubicBezTo>
                    <a:pt x="1044" y="4052"/>
                    <a:pt x="1" y="5683"/>
                    <a:pt x="392" y="7347"/>
                  </a:cubicBezTo>
                  <a:cubicBezTo>
                    <a:pt x="686" y="8749"/>
                    <a:pt x="1958" y="9728"/>
                    <a:pt x="3360" y="9728"/>
                  </a:cubicBezTo>
                  <a:cubicBezTo>
                    <a:pt x="3589" y="9728"/>
                    <a:pt x="3817" y="9695"/>
                    <a:pt x="4045" y="9663"/>
                  </a:cubicBezTo>
                  <a:lnTo>
                    <a:pt x="20192" y="6042"/>
                  </a:lnTo>
                  <a:cubicBezTo>
                    <a:pt x="21823" y="5683"/>
                    <a:pt x="22867" y="4020"/>
                    <a:pt x="22508" y="2389"/>
                  </a:cubicBezTo>
                  <a:cubicBezTo>
                    <a:pt x="22198" y="951"/>
                    <a:pt x="20938" y="0"/>
                    <a:pt x="19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61" name="Google Shape;6361;p122"/>
            <p:cNvSpPr/>
            <p:nvPr/>
          </p:nvSpPr>
          <p:spPr>
            <a:xfrm>
              <a:off x="3391650" y="2241800"/>
              <a:ext cx="817150" cy="1675850"/>
            </a:xfrm>
            <a:custGeom>
              <a:avLst/>
              <a:gdLst/>
              <a:ahLst/>
              <a:cxnLst/>
              <a:rect l="l" t="t" r="r" b="b"/>
              <a:pathLst>
                <a:path w="32686" h="67034" extrusionOk="0">
                  <a:moveTo>
                    <a:pt x="16343" y="0"/>
                  </a:moveTo>
                  <a:cubicBezTo>
                    <a:pt x="7307" y="0"/>
                    <a:pt x="0" y="15005"/>
                    <a:pt x="0" y="33533"/>
                  </a:cubicBezTo>
                  <a:cubicBezTo>
                    <a:pt x="0" y="52029"/>
                    <a:pt x="7307" y="67034"/>
                    <a:pt x="16343" y="67034"/>
                  </a:cubicBezTo>
                  <a:cubicBezTo>
                    <a:pt x="25378" y="67034"/>
                    <a:pt x="32685" y="52029"/>
                    <a:pt x="32685" y="33533"/>
                  </a:cubicBezTo>
                  <a:cubicBezTo>
                    <a:pt x="32685" y="15005"/>
                    <a:pt x="25378" y="0"/>
                    <a:pt x="163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62" name="Google Shape;6362;p122"/>
            <p:cNvSpPr/>
            <p:nvPr/>
          </p:nvSpPr>
          <p:spPr>
            <a:xfrm>
              <a:off x="3799375" y="1874000"/>
              <a:ext cx="2610450" cy="1687075"/>
            </a:xfrm>
            <a:custGeom>
              <a:avLst/>
              <a:gdLst/>
              <a:ahLst/>
              <a:cxnLst/>
              <a:rect l="l" t="t" r="r" b="b"/>
              <a:pathLst>
                <a:path w="104418" h="67483" extrusionOk="0">
                  <a:moveTo>
                    <a:pt x="1" y="0"/>
                  </a:moveTo>
                  <a:lnTo>
                    <a:pt x="1" y="14973"/>
                  </a:lnTo>
                  <a:cubicBezTo>
                    <a:pt x="1" y="14973"/>
                    <a:pt x="29391" y="57705"/>
                    <a:pt x="57118" y="65142"/>
                  </a:cubicBezTo>
                  <a:cubicBezTo>
                    <a:pt x="63399" y="66830"/>
                    <a:pt x="69260" y="67483"/>
                    <a:pt x="74569" y="67483"/>
                  </a:cubicBezTo>
                  <a:cubicBezTo>
                    <a:pt x="87733" y="67483"/>
                    <a:pt x="97503" y="63469"/>
                    <a:pt x="101873" y="61261"/>
                  </a:cubicBezTo>
                  <a:cubicBezTo>
                    <a:pt x="103439" y="60478"/>
                    <a:pt x="104417" y="58879"/>
                    <a:pt x="104417" y="57150"/>
                  </a:cubicBezTo>
                  <a:cubicBezTo>
                    <a:pt x="104417" y="55422"/>
                    <a:pt x="103471" y="53856"/>
                    <a:pt x="101938" y="5304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63" name="Google Shape;6363;p122"/>
            <p:cNvSpPr/>
            <p:nvPr/>
          </p:nvSpPr>
          <p:spPr>
            <a:xfrm>
              <a:off x="1190625" y="1874000"/>
              <a:ext cx="2610425" cy="1687075"/>
            </a:xfrm>
            <a:custGeom>
              <a:avLst/>
              <a:gdLst/>
              <a:ahLst/>
              <a:cxnLst/>
              <a:rect l="l" t="t" r="r" b="b"/>
              <a:pathLst>
                <a:path w="104417" h="67483" extrusionOk="0">
                  <a:moveTo>
                    <a:pt x="104416" y="0"/>
                  </a:moveTo>
                  <a:lnTo>
                    <a:pt x="2479" y="53040"/>
                  </a:lnTo>
                  <a:cubicBezTo>
                    <a:pt x="946" y="53856"/>
                    <a:pt x="0" y="55422"/>
                    <a:pt x="0" y="57150"/>
                  </a:cubicBezTo>
                  <a:cubicBezTo>
                    <a:pt x="0" y="58879"/>
                    <a:pt x="979" y="60478"/>
                    <a:pt x="2544" y="61261"/>
                  </a:cubicBezTo>
                  <a:cubicBezTo>
                    <a:pt x="6914" y="63469"/>
                    <a:pt x="16685" y="67483"/>
                    <a:pt x="29848" y="67483"/>
                  </a:cubicBezTo>
                  <a:cubicBezTo>
                    <a:pt x="35157" y="67483"/>
                    <a:pt x="41018" y="66830"/>
                    <a:pt x="47299" y="65142"/>
                  </a:cubicBezTo>
                  <a:cubicBezTo>
                    <a:pt x="75026" y="57705"/>
                    <a:pt x="104416" y="14973"/>
                    <a:pt x="104416" y="14973"/>
                  </a:cubicBezTo>
                  <a:lnTo>
                    <a:pt x="1044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64" name="Google Shape;6364;p122"/>
            <p:cNvSpPr/>
            <p:nvPr/>
          </p:nvSpPr>
          <p:spPr>
            <a:xfrm>
              <a:off x="1988975" y="2118825"/>
              <a:ext cx="1829200" cy="1126875"/>
            </a:xfrm>
            <a:custGeom>
              <a:avLst/>
              <a:gdLst/>
              <a:ahLst/>
              <a:cxnLst/>
              <a:rect l="l" t="t" r="r" b="b"/>
              <a:pathLst>
                <a:path w="73168" h="45075" extrusionOk="0">
                  <a:moveTo>
                    <a:pt x="69658" y="1"/>
                  </a:moveTo>
                  <a:cubicBezTo>
                    <a:pt x="69133" y="1"/>
                    <a:pt x="68600" y="135"/>
                    <a:pt x="68111" y="417"/>
                  </a:cubicBezTo>
                  <a:lnTo>
                    <a:pt x="1958" y="39366"/>
                  </a:lnTo>
                  <a:cubicBezTo>
                    <a:pt x="490" y="40214"/>
                    <a:pt x="1" y="42106"/>
                    <a:pt x="849" y="43541"/>
                  </a:cubicBezTo>
                  <a:cubicBezTo>
                    <a:pt x="1436" y="44520"/>
                    <a:pt x="2447" y="45074"/>
                    <a:pt x="3491" y="45074"/>
                  </a:cubicBezTo>
                  <a:cubicBezTo>
                    <a:pt x="4013" y="45074"/>
                    <a:pt x="4568" y="44911"/>
                    <a:pt x="5057" y="44650"/>
                  </a:cubicBezTo>
                  <a:lnTo>
                    <a:pt x="71210" y="5702"/>
                  </a:lnTo>
                  <a:cubicBezTo>
                    <a:pt x="72678" y="4854"/>
                    <a:pt x="73167" y="2962"/>
                    <a:pt x="72286" y="1494"/>
                  </a:cubicBezTo>
                  <a:cubicBezTo>
                    <a:pt x="71721" y="537"/>
                    <a:pt x="70706" y="1"/>
                    <a:pt x="69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65" name="Google Shape;6365;p122"/>
            <p:cNvSpPr/>
            <p:nvPr/>
          </p:nvSpPr>
          <p:spPr>
            <a:xfrm>
              <a:off x="3782250" y="2118825"/>
              <a:ext cx="1829200" cy="1126875"/>
            </a:xfrm>
            <a:custGeom>
              <a:avLst/>
              <a:gdLst/>
              <a:ahLst/>
              <a:cxnLst/>
              <a:rect l="l" t="t" r="r" b="b"/>
              <a:pathLst>
                <a:path w="73168" h="45075" extrusionOk="0">
                  <a:moveTo>
                    <a:pt x="3511" y="1"/>
                  </a:moveTo>
                  <a:cubicBezTo>
                    <a:pt x="2462" y="1"/>
                    <a:pt x="1447" y="537"/>
                    <a:pt x="882" y="1494"/>
                  </a:cubicBezTo>
                  <a:cubicBezTo>
                    <a:pt x="1" y="2962"/>
                    <a:pt x="490" y="4854"/>
                    <a:pt x="1958" y="5702"/>
                  </a:cubicBezTo>
                  <a:lnTo>
                    <a:pt x="68111" y="44650"/>
                  </a:lnTo>
                  <a:cubicBezTo>
                    <a:pt x="68601" y="44911"/>
                    <a:pt x="69155" y="45074"/>
                    <a:pt x="69677" y="45074"/>
                  </a:cubicBezTo>
                  <a:cubicBezTo>
                    <a:pt x="70721" y="45074"/>
                    <a:pt x="71732" y="44520"/>
                    <a:pt x="72319" y="43541"/>
                  </a:cubicBezTo>
                  <a:cubicBezTo>
                    <a:pt x="73167" y="42106"/>
                    <a:pt x="72678" y="40214"/>
                    <a:pt x="71210" y="39366"/>
                  </a:cubicBezTo>
                  <a:lnTo>
                    <a:pt x="5057" y="417"/>
                  </a:lnTo>
                  <a:cubicBezTo>
                    <a:pt x="4568" y="135"/>
                    <a:pt x="4035" y="1"/>
                    <a:pt x="3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66" name="Google Shape;6366;p122"/>
            <p:cNvSpPr/>
            <p:nvPr/>
          </p:nvSpPr>
          <p:spPr>
            <a:xfrm>
              <a:off x="3392450" y="1840575"/>
              <a:ext cx="815525" cy="815500"/>
            </a:xfrm>
            <a:custGeom>
              <a:avLst/>
              <a:gdLst/>
              <a:ahLst/>
              <a:cxnLst/>
              <a:rect l="l" t="t" r="r" b="b"/>
              <a:pathLst>
                <a:path w="32621" h="32620" extrusionOk="0">
                  <a:moveTo>
                    <a:pt x="16311" y="0"/>
                  </a:moveTo>
                  <a:cubicBezTo>
                    <a:pt x="7307" y="0"/>
                    <a:pt x="1" y="7307"/>
                    <a:pt x="1" y="16310"/>
                  </a:cubicBezTo>
                  <a:cubicBezTo>
                    <a:pt x="1" y="25313"/>
                    <a:pt x="7307" y="32620"/>
                    <a:pt x="16311" y="32620"/>
                  </a:cubicBezTo>
                  <a:cubicBezTo>
                    <a:pt x="25314" y="32620"/>
                    <a:pt x="32621" y="25313"/>
                    <a:pt x="32621" y="16310"/>
                  </a:cubicBezTo>
                  <a:cubicBezTo>
                    <a:pt x="32621" y="7307"/>
                    <a:pt x="25314" y="0"/>
                    <a:pt x="16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67" name="Google Shape;6367;p122"/>
            <p:cNvSpPr/>
            <p:nvPr/>
          </p:nvSpPr>
          <p:spPr>
            <a:xfrm>
              <a:off x="3392450" y="1228950"/>
              <a:ext cx="815525" cy="815500"/>
            </a:xfrm>
            <a:custGeom>
              <a:avLst/>
              <a:gdLst/>
              <a:ahLst/>
              <a:cxnLst/>
              <a:rect l="l" t="t" r="r" b="b"/>
              <a:pathLst>
                <a:path w="32621" h="32620" extrusionOk="0">
                  <a:moveTo>
                    <a:pt x="16311" y="0"/>
                  </a:moveTo>
                  <a:cubicBezTo>
                    <a:pt x="7307" y="0"/>
                    <a:pt x="1" y="7307"/>
                    <a:pt x="1" y="16310"/>
                  </a:cubicBezTo>
                  <a:cubicBezTo>
                    <a:pt x="1" y="25313"/>
                    <a:pt x="7307" y="32620"/>
                    <a:pt x="16311" y="32620"/>
                  </a:cubicBezTo>
                  <a:cubicBezTo>
                    <a:pt x="25314" y="32620"/>
                    <a:pt x="32621" y="25313"/>
                    <a:pt x="32621" y="16310"/>
                  </a:cubicBezTo>
                  <a:cubicBezTo>
                    <a:pt x="32621" y="7307"/>
                    <a:pt x="25314" y="0"/>
                    <a:pt x="16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368" name="Google Shape;6368;p122"/>
          <p:cNvGrpSpPr/>
          <p:nvPr/>
        </p:nvGrpSpPr>
        <p:grpSpPr>
          <a:xfrm>
            <a:off x="646005" y="2640228"/>
            <a:ext cx="525597" cy="520876"/>
            <a:chOff x="1166975" y="238125"/>
            <a:chExt cx="5266500" cy="5219200"/>
          </a:xfrm>
        </p:grpSpPr>
        <p:sp>
          <p:nvSpPr>
            <p:cNvPr id="6369" name="Google Shape;6369;p122"/>
            <p:cNvSpPr/>
            <p:nvPr/>
          </p:nvSpPr>
          <p:spPr>
            <a:xfrm>
              <a:off x="1190625" y="238125"/>
              <a:ext cx="5219200" cy="5211025"/>
            </a:xfrm>
            <a:custGeom>
              <a:avLst/>
              <a:gdLst/>
              <a:ahLst/>
              <a:cxnLst/>
              <a:rect l="l" t="t" r="r" b="b"/>
              <a:pathLst>
                <a:path w="208768" h="208441" extrusionOk="0">
                  <a:moveTo>
                    <a:pt x="104384" y="0"/>
                  </a:moveTo>
                  <a:cubicBezTo>
                    <a:pt x="46744" y="0"/>
                    <a:pt x="0" y="46744"/>
                    <a:pt x="0" y="104384"/>
                  </a:cubicBezTo>
                  <a:cubicBezTo>
                    <a:pt x="0" y="159283"/>
                    <a:pt x="42406" y="204298"/>
                    <a:pt x="96229" y="208441"/>
                  </a:cubicBezTo>
                  <a:lnTo>
                    <a:pt x="104351" y="201852"/>
                  </a:lnTo>
                  <a:lnTo>
                    <a:pt x="112539" y="208441"/>
                  </a:lnTo>
                  <a:cubicBezTo>
                    <a:pt x="166361" y="204298"/>
                    <a:pt x="208767" y="15928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0" name="Google Shape;6370;p122"/>
            <p:cNvSpPr/>
            <p:nvPr/>
          </p:nvSpPr>
          <p:spPr>
            <a:xfrm>
              <a:off x="3880925" y="1145750"/>
              <a:ext cx="421650" cy="420825"/>
            </a:xfrm>
            <a:custGeom>
              <a:avLst/>
              <a:gdLst/>
              <a:ahLst/>
              <a:cxnLst/>
              <a:rect l="l" t="t" r="r" b="b"/>
              <a:pathLst>
                <a:path w="16866" h="16833" extrusionOk="0">
                  <a:moveTo>
                    <a:pt x="8417" y="1"/>
                  </a:moveTo>
                  <a:cubicBezTo>
                    <a:pt x="3785" y="1"/>
                    <a:pt x="1" y="3752"/>
                    <a:pt x="1" y="8417"/>
                  </a:cubicBezTo>
                  <a:cubicBezTo>
                    <a:pt x="1" y="13081"/>
                    <a:pt x="3785" y="16833"/>
                    <a:pt x="8417" y="16833"/>
                  </a:cubicBezTo>
                  <a:cubicBezTo>
                    <a:pt x="13082" y="16833"/>
                    <a:pt x="16865" y="13081"/>
                    <a:pt x="16865" y="8417"/>
                  </a:cubicBezTo>
                  <a:cubicBezTo>
                    <a:pt x="16865" y="3752"/>
                    <a:pt x="13082" y="1"/>
                    <a:pt x="8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1" name="Google Shape;6371;p122"/>
            <p:cNvSpPr/>
            <p:nvPr/>
          </p:nvSpPr>
          <p:spPr>
            <a:xfrm>
              <a:off x="3297850" y="1145750"/>
              <a:ext cx="421650" cy="420825"/>
            </a:xfrm>
            <a:custGeom>
              <a:avLst/>
              <a:gdLst/>
              <a:ahLst/>
              <a:cxnLst/>
              <a:rect l="l" t="t" r="r" b="b"/>
              <a:pathLst>
                <a:path w="16866" h="16833" extrusionOk="0">
                  <a:moveTo>
                    <a:pt x="8449" y="1"/>
                  </a:moveTo>
                  <a:cubicBezTo>
                    <a:pt x="3785" y="1"/>
                    <a:pt x="1" y="3752"/>
                    <a:pt x="1" y="8417"/>
                  </a:cubicBezTo>
                  <a:cubicBezTo>
                    <a:pt x="1" y="13081"/>
                    <a:pt x="3785" y="16833"/>
                    <a:pt x="8449" y="16833"/>
                  </a:cubicBezTo>
                  <a:cubicBezTo>
                    <a:pt x="13081" y="16833"/>
                    <a:pt x="16865" y="13081"/>
                    <a:pt x="16865" y="8417"/>
                  </a:cubicBezTo>
                  <a:cubicBezTo>
                    <a:pt x="16865" y="3752"/>
                    <a:pt x="13081" y="1"/>
                    <a:pt x="8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2" name="Google Shape;6372;p122"/>
            <p:cNvSpPr/>
            <p:nvPr/>
          </p:nvSpPr>
          <p:spPr>
            <a:xfrm>
              <a:off x="3799375" y="2413850"/>
              <a:ext cx="2610450" cy="1687075"/>
            </a:xfrm>
            <a:custGeom>
              <a:avLst/>
              <a:gdLst/>
              <a:ahLst/>
              <a:cxnLst/>
              <a:rect l="l" t="t" r="r" b="b"/>
              <a:pathLst>
                <a:path w="104418" h="67483" extrusionOk="0">
                  <a:moveTo>
                    <a:pt x="1" y="1"/>
                  </a:moveTo>
                  <a:lnTo>
                    <a:pt x="1" y="7927"/>
                  </a:lnTo>
                  <a:cubicBezTo>
                    <a:pt x="1" y="7927"/>
                    <a:pt x="29391" y="57738"/>
                    <a:pt x="57118" y="65143"/>
                  </a:cubicBezTo>
                  <a:cubicBezTo>
                    <a:pt x="63399" y="66830"/>
                    <a:pt x="69260" y="67483"/>
                    <a:pt x="74569" y="67483"/>
                  </a:cubicBezTo>
                  <a:cubicBezTo>
                    <a:pt x="87733" y="67483"/>
                    <a:pt x="97503" y="63469"/>
                    <a:pt x="101873" y="61261"/>
                  </a:cubicBezTo>
                  <a:cubicBezTo>
                    <a:pt x="103439" y="60478"/>
                    <a:pt x="104417" y="58880"/>
                    <a:pt x="104417" y="57151"/>
                  </a:cubicBezTo>
                  <a:cubicBezTo>
                    <a:pt x="104417" y="55422"/>
                    <a:pt x="103471" y="53856"/>
                    <a:pt x="101938" y="5304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3" name="Google Shape;6373;p122"/>
            <p:cNvSpPr/>
            <p:nvPr/>
          </p:nvSpPr>
          <p:spPr>
            <a:xfrm>
              <a:off x="1190625" y="2413850"/>
              <a:ext cx="2610425" cy="1687075"/>
            </a:xfrm>
            <a:custGeom>
              <a:avLst/>
              <a:gdLst/>
              <a:ahLst/>
              <a:cxnLst/>
              <a:rect l="l" t="t" r="r" b="b"/>
              <a:pathLst>
                <a:path w="104417" h="67483" extrusionOk="0">
                  <a:moveTo>
                    <a:pt x="104416" y="1"/>
                  </a:moveTo>
                  <a:lnTo>
                    <a:pt x="2479" y="53041"/>
                  </a:lnTo>
                  <a:cubicBezTo>
                    <a:pt x="946" y="53856"/>
                    <a:pt x="0" y="55422"/>
                    <a:pt x="0" y="57151"/>
                  </a:cubicBezTo>
                  <a:cubicBezTo>
                    <a:pt x="0" y="58880"/>
                    <a:pt x="979" y="60478"/>
                    <a:pt x="2544" y="61261"/>
                  </a:cubicBezTo>
                  <a:cubicBezTo>
                    <a:pt x="6914" y="63469"/>
                    <a:pt x="16685" y="67483"/>
                    <a:pt x="29848" y="67483"/>
                  </a:cubicBezTo>
                  <a:cubicBezTo>
                    <a:pt x="35157" y="67483"/>
                    <a:pt x="41018" y="66830"/>
                    <a:pt x="47299" y="65143"/>
                  </a:cubicBezTo>
                  <a:cubicBezTo>
                    <a:pt x="75026" y="57738"/>
                    <a:pt x="104416" y="7927"/>
                    <a:pt x="104416" y="7927"/>
                  </a:cubicBezTo>
                  <a:lnTo>
                    <a:pt x="1044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4" name="Google Shape;6374;p122"/>
            <p:cNvSpPr/>
            <p:nvPr/>
          </p:nvSpPr>
          <p:spPr>
            <a:xfrm>
              <a:off x="3801025" y="2037925"/>
              <a:ext cx="2632450" cy="737875"/>
            </a:xfrm>
            <a:custGeom>
              <a:avLst/>
              <a:gdLst/>
              <a:ahLst/>
              <a:cxnLst/>
              <a:rect l="l" t="t" r="r" b="b"/>
              <a:pathLst>
                <a:path w="105298" h="29515" extrusionOk="0">
                  <a:moveTo>
                    <a:pt x="0" y="0"/>
                  </a:moveTo>
                  <a:lnTo>
                    <a:pt x="0" y="7307"/>
                  </a:lnTo>
                  <a:cubicBezTo>
                    <a:pt x="0" y="7307"/>
                    <a:pt x="29030" y="29515"/>
                    <a:pt x="59350" y="29515"/>
                  </a:cubicBezTo>
                  <a:cubicBezTo>
                    <a:pt x="62245" y="29515"/>
                    <a:pt x="65151" y="29312"/>
                    <a:pt x="68045" y="28869"/>
                  </a:cubicBezTo>
                  <a:cubicBezTo>
                    <a:pt x="90520" y="25411"/>
                    <a:pt x="100045" y="13439"/>
                    <a:pt x="103894" y="6035"/>
                  </a:cubicBezTo>
                  <a:cubicBezTo>
                    <a:pt x="105297" y="3295"/>
                    <a:pt x="103307" y="0"/>
                    <a:pt x="100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5" name="Google Shape;6375;p122"/>
            <p:cNvSpPr/>
            <p:nvPr/>
          </p:nvSpPr>
          <p:spPr>
            <a:xfrm>
              <a:off x="1166975" y="2037925"/>
              <a:ext cx="2632425" cy="737875"/>
            </a:xfrm>
            <a:custGeom>
              <a:avLst/>
              <a:gdLst/>
              <a:ahLst/>
              <a:cxnLst/>
              <a:rect l="l" t="t" r="r" b="b"/>
              <a:pathLst>
                <a:path w="105297" h="29515" extrusionOk="0">
                  <a:moveTo>
                    <a:pt x="5121" y="0"/>
                  </a:moveTo>
                  <a:cubicBezTo>
                    <a:pt x="1990" y="0"/>
                    <a:pt x="0" y="3295"/>
                    <a:pt x="1403" y="6035"/>
                  </a:cubicBezTo>
                  <a:cubicBezTo>
                    <a:pt x="5252" y="13439"/>
                    <a:pt x="14777" y="25411"/>
                    <a:pt x="37252" y="28869"/>
                  </a:cubicBezTo>
                  <a:cubicBezTo>
                    <a:pt x="40146" y="29312"/>
                    <a:pt x="43052" y="29515"/>
                    <a:pt x="45947" y="29515"/>
                  </a:cubicBezTo>
                  <a:cubicBezTo>
                    <a:pt x="76267" y="29515"/>
                    <a:pt x="105297" y="7307"/>
                    <a:pt x="105297" y="7307"/>
                  </a:cubicBezTo>
                  <a:lnTo>
                    <a:pt x="1052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6" name="Google Shape;6376;p122"/>
            <p:cNvSpPr/>
            <p:nvPr/>
          </p:nvSpPr>
          <p:spPr>
            <a:xfrm>
              <a:off x="3596325" y="2784900"/>
              <a:ext cx="407775" cy="2672425"/>
            </a:xfrm>
            <a:custGeom>
              <a:avLst/>
              <a:gdLst/>
              <a:ahLst/>
              <a:cxnLst/>
              <a:rect l="l" t="t" r="r" b="b"/>
              <a:pathLst>
                <a:path w="16311" h="106897" extrusionOk="0">
                  <a:moveTo>
                    <a:pt x="1" y="1"/>
                  </a:moveTo>
                  <a:lnTo>
                    <a:pt x="1" y="106570"/>
                  </a:lnTo>
                  <a:cubicBezTo>
                    <a:pt x="2708" y="106798"/>
                    <a:pt x="5416" y="106896"/>
                    <a:pt x="8156" y="106896"/>
                  </a:cubicBezTo>
                  <a:cubicBezTo>
                    <a:pt x="10896" y="106896"/>
                    <a:pt x="13603" y="106798"/>
                    <a:pt x="16311" y="106570"/>
                  </a:cubicBezTo>
                  <a:lnTo>
                    <a:pt x="16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7" name="Google Shape;6377;p122"/>
            <p:cNvSpPr/>
            <p:nvPr/>
          </p:nvSpPr>
          <p:spPr>
            <a:xfrm>
              <a:off x="2050950" y="564300"/>
              <a:ext cx="942750" cy="608400"/>
            </a:xfrm>
            <a:custGeom>
              <a:avLst/>
              <a:gdLst/>
              <a:ahLst/>
              <a:cxnLst/>
              <a:rect l="l" t="t" r="r" b="b"/>
              <a:pathLst>
                <a:path w="37710" h="24336" extrusionOk="0">
                  <a:moveTo>
                    <a:pt x="3504" y="1"/>
                  </a:moveTo>
                  <a:cubicBezTo>
                    <a:pt x="2463" y="1"/>
                    <a:pt x="1443" y="529"/>
                    <a:pt x="882" y="1501"/>
                  </a:cubicBezTo>
                  <a:cubicBezTo>
                    <a:pt x="1" y="2937"/>
                    <a:pt x="490" y="4829"/>
                    <a:pt x="1958" y="5677"/>
                  </a:cubicBezTo>
                  <a:lnTo>
                    <a:pt x="32653" y="23911"/>
                  </a:lnTo>
                  <a:cubicBezTo>
                    <a:pt x="33143" y="24205"/>
                    <a:pt x="33697" y="24335"/>
                    <a:pt x="34219" y="24335"/>
                  </a:cubicBezTo>
                  <a:cubicBezTo>
                    <a:pt x="35263" y="24335"/>
                    <a:pt x="36274" y="23781"/>
                    <a:pt x="36861" y="22835"/>
                  </a:cubicBezTo>
                  <a:cubicBezTo>
                    <a:pt x="37710" y="21367"/>
                    <a:pt x="37253" y="19508"/>
                    <a:pt x="35785" y="18627"/>
                  </a:cubicBezTo>
                  <a:lnTo>
                    <a:pt x="5057" y="425"/>
                  </a:lnTo>
                  <a:cubicBezTo>
                    <a:pt x="4572" y="138"/>
                    <a:pt x="4035" y="1"/>
                    <a:pt x="3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8" name="Google Shape;6378;p122"/>
            <p:cNvSpPr/>
            <p:nvPr/>
          </p:nvSpPr>
          <p:spPr>
            <a:xfrm>
              <a:off x="2819975" y="1019500"/>
              <a:ext cx="455875" cy="934450"/>
            </a:xfrm>
            <a:custGeom>
              <a:avLst/>
              <a:gdLst/>
              <a:ahLst/>
              <a:cxnLst/>
              <a:rect l="l" t="t" r="r" b="b"/>
              <a:pathLst>
                <a:path w="18235" h="37378" extrusionOk="0">
                  <a:moveTo>
                    <a:pt x="3478" y="0"/>
                  </a:moveTo>
                  <a:cubicBezTo>
                    <a:pt x="3126" y="0"/>
                    <a:pt x="2766" y="61"/>
                    <a:pt x="2414" y="191"/>
                  </a:cubicBezTo>
                  <a:cubicBezTo>
                    <a:pt x="849" y="778"/>
                    <a:pt x="0" y="2507"/>
                    <a:pt x="588" y="4105"/>
                  </a:cubicBezTo>
                  <a:lnTo>
                    <a:pt x="11907" y="35355"/>
                  </a:lnTo>
                  <a:cubicBezTo>
                    <a:pt x="12363" y="36594"/>
                    <a:pt x="13538" y="37377"/>
                    <a:pt x="14810" y="37377"/>
                  </a:cubicBezTo>
                  <a:cubicBezTo>
                    <a:pt x="15136" y="37377"/>
                    <a:pt x="15495" y="37312"/>
                    <a:pt x="15854" y="37214"/>
                  </a:cubicBezTo>
                  <a:cubicBezTo>
                    <a:pt x="17419" y="36627"/>
                    <a:pt x="18235" y="34865"/>
                    <a:pt x="17680" y="33267"/>
                  </a:cubicBezTo>
                  <a:lnTo>
                    <a:pt x="6329" y="2017"/>
                  </a:lnTo>
                  <a:cubicBezTo>
                    <a:pt x="5896" y="771"/>
                    <a:pt x="4729" y="0"/>
                    <a:pt x="3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79" name="Google Shape;6379;p122"/>
            <p:cNvSpPr/>
            <p:nvPr/>
          </p:nvSpPr>
          <p:spPr>
            <a:xfrm>
              <a:off x="3106225" y="1801250"/>
              <a:ext cx="571675" cy="243200"/>
            </a:xfrm>
            <a:custGeom>
              <a:avLst/>
              <a:gdLst/>
              <a:ahLst/>
              <a:cxnLst/>
              <a:rect l="l" t="t" r="r" b="b"/>
              <a:pathLst>
                <a:path w="22867" h="9728" extrusionOk="0">
                  <a:moveTo>
                    <a:pt x="3340" y="0"/>
                  </a:moveTo>
                  <a:cubicBezTo>
                    <a:pt x="1929" y="0"/>
                    <a:pt x="669" y="951"/>
                    <a:pt x="359" y="2389"/>
                  </a:cubicBezTo>
                  <a:cubicBezTo>
                    <a:pt x="0" y="4020"/>
                    <a:pt x="1044" y="5683"/>
                    <a:pt x="2675" y="6042"/>
                  </a:cubicBezTo>
                  <a:lnTo>
                    <a:pt x="18822" y="9663"/>
                  </a:lnTo>
                  <a:cubicBezTo>
                    <a:pt x="19050" y="9695"/>
                    <a:pt x="19278" y="9728"/>
                    <a:pt x="19507" y="9728"/>
                  </a:cubicBezTo>
                  <a:cubicBezTo>
                    <a:pt x="20909" y="9728"/>
                    <a:pt x="22182" y="8749"/>
                    <a:pt x="22475" y="7347"/>
                  </a:cubicBezTo>
                  <a:cubicBezTo>
                    <a:pt x="22867" y="5683"/>
                    <a:pt x="21823" y="4052"/>
                    <a:pt x="20159" y="3693"/>
                  </a:cubicBezTo>
                  <a:lnTo>
                    <a:pt x="4012" y="73"/>
                  </a:lnTo>
                  <a:cubicBezTo>
                    <a:pt x="3786" y="24"/>
                    <a:pt x="3561" y="0"/>
                    <a:pt x="3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0" name="Google Shape;6380;p122"/>
            <p:cNvSpPr/>
            <p:nvPr/>
          </p:nvSpPr>
          <p:spPr>
            <a:xfrm>
              <a:off x="4606725" y="564300"/>
              <a:ext cx="942750" cy="608400"/>
            </a:xfrm>
            <a:custGeom>
              <a:avLst/>
              <a:gdLst/>
              <a:ahLst/>
              <a:cxnLst/>
              <a:rect l="l" t="t" r="r" b="b"/>
              <a:pathLst>
                <a:path w="37710" h="24336" extrusionOk="0">
                  <a:moveTo>
                    <a:pt x="34206" y="1"/>
                  </a:moveTo>
                  <a:cubicBezTo>
                    <a:pt x="33675" y="1"/>
                    <a:pt x="33138" y="138"/>
                    <a:pt x="32653" y="425"/>
                  </a:cubicBezTo>
                  <a:lnTo>
                    <a:pt x="1925" y="18627"/>
                  </a:lnTo>
                  <a:cubicBezTo>
                    <a:pt x="457" y="19508"/>
                    <a:pt x="1" y="21367"/>
                    <a:pt x="849" y="22835"/>
                  </a:cubicBezTo>
                  <a:cubicBezTo>
                    <a:pt x="1436" y="23781"/>
                    <a:pt x="2447" y="24335"/>
                    <a:pt x="3491" y="24335"/>
                  </a:cubicBezTo>
                  <a:cubicBezTo>
                    <a:pt x="4013" y="24335"/>
                    <a:pt x="4567" y="24205"/>
                    <a:pt x="5057" y="23911"/>
                  </a:cubicBezTo>
                  <a:lnTo>
                    <a:pt x="35752" y="5677"/>
                  </a:lnTo>
                  <a:cubicBezTo>
                    <a:pt x="37220" y="4829"/>
                    <a:pt x="37709" y="2937"/>
                    <a:pt x="36828" y="1501"/>
                  </a:cubicBezTo>
                  <a:cubicBezTo>
                    <a:pt x="36267" y="529"/>
                    <a:pt x="35248" y="1"/>
                    <a:pt x="34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1" name="Google Shape;6381;p122"/>
            <p:cNvSpPr/>
            <p:nvPr/>
          </p:nvSpPr>
          <p:spPr>
            <a:xfrm>
              <a:off x="4324575" y="1019500"/>
              <a:ext cx="455875" cy="934450"/>
            </a:xfrm>
            <a:custGeom>
              <a:avLst/>
              <a:gdLst/>
              <a:ahLst/>
              <a:cxnLst/>
              <a:rect l="l" t="t" r="r" b="b"/>
              <a:pathLst>
                <a:path w="18235" h="37378" extrusionOk="0">
                  <a:moveTo>
                    <a:pt x="14757" y="0"/>
                  </a:moveTo>
                  <a:cubicBezTo>
                    <a:pt x="13506" y="0"/>
                    <a:pt x="12339" y="771"/>
                    <a:pt x="11906" y="2017"/>
                  </a:cubicBezTo>
                  <a:lnTo>
                    <a:pt x="555" y="33267"/>
                  </a:lnTo>
                  <a:cubicBezTo>
                    <a:pt x="0" y="34865"/>
                    <a:pt x="816" y="36627"/>
                    <a:pt x="2381" y="37214"/>
                  </a:cubicBezTo>
                  <a:cubicBezTo>
                    <a:pt x="2740" y="37312"/>
                    <a:pt x="3099" y="37377"/>
                    <a:pt x="3425" y="37377"/>
                  </a:cubicBezTo>
                  <a:cubicBezTo>
                    <a:pt x="4697" y="37377"/>
                    <a:pt x="5872" y="36594"/>
                    <a:pt x="6328" y="35355"/>
                  </a:cubicBezTo>
                  <a:lnTo>
                    <a:pt x="17647" y="4105"/>
                  </a:lnTo>
                  <a:cubicBezTo>
                    <a:pt x="18235" y="2507"/>
                    <a:pt x="17387" y="778"/>
                    <a:pt x="15821" y="191"/>
                  </a:cubicBezTo>
                  <a:cubicBezTo>
                    <a:pt x="15469" y="61"/>
                    <a:pt x="15110" y="0"/>
                    <a:pt x="1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2" name="Google Shape;6382;p122"/>
            <p:cNvSpPr/>
            <p:nvPr/>
          </p:nvSpPr>
          <p:spPr>
            <a:xfrm>
              <a:off x="3922525" y="1801250"/>
              <a:ext cx="571700" cy="243200"/>
            </a:xfrm>
            <a:custGeom>
              <a:avLst/>
              <a:gdLst/>
              <a:ahLst/>
              <a:cxnLst/>
              <a:rect l="l" t="t" r="r" b="b"/>
              <a:pathLst>
                <a:path w="22868" h="9728" extrusionOk="0">
                  <a:moveTo>
                    <a:pt x="19528" y="0"/>
                  </a:moveTo>
                  <a:cubicBezTo>
                    <a:pt x="19306" y="0"/>
                    <a:pt x="19081" y="24"/>
                    <a:pt x="18855" y="73"/>
                  </a:cubicBezTo>
                  <a:lnTo>
                    <a:pt x="2708" y="3693"/>
                  </a:lnTo>
                  <a:cubicBezTo>
                    <a:pt x="1044" y="4052"/>
                    <a:pt x="1" y="5683"/>
                    <a:pt x="392" y="7347"/>
                  </a:cubicBezTo>
                  <a:cubicBezTo>
                    <a:pt x="686" y="8749"/>
                    <a:pt x="1958" y="9728"/>
                    <a:pt x="3360" y="9728"/>
                  </a:cubicBezTo>
                  <a:cubicBezTo>
                    <a:pt x="3589" y="9728"/>
                    <a:pt x="3817" y="9695"/>
                    <a:pt x="4045" y="9663"/>
                  </a:cubicBezTo>
                  <a:lnTo>
                    <a:pt x="20192" y="6042"/>
                  </a:lnTo>
                  <a:cubicBezTo>
                    <a:pt x="21823" y="5683"/>
                    <a:pt x="22867" y="4020"/>
                    <a:pt x="22508" y="2389"/>
                  </a:cubicBezTo>
                  <a:cubicBezTo>
                    <a:pt x="22198" y="951"/>
                    <a:pt x="20938" y="0"/>
                    <a:pt x="19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3" name="Google Shape;6383;p122"/>
            <p:cNvSpPr/>
            <p:nvPr/>
          </p:nvSpPr>
          <p:spPr>
            <a:xfrm>
              <a:off x="1555950" y="2522250"/>
              <a:ext cx="4488525" cy="1424775"/>
            </a:xfrm>
            <a:custGeom>
              <a:avLst/>
              <a:gdLst/>
              <a:ahLst/>
              <a:cxnLst/>
              <a:rect l="l" t="t" r="r" b="b"/>
              <a:pathLst>
                <a:path w="179541" h="56991" extrusionOk="0">
                  <a:moveTo>
                    <a:pt x="89291" y="0"/>
                  </a:moveTo>
                  <a:cubicBezTo>
                    <a:pt x="88777" y="0"/>
                    <a:pt x="88244" y="122"/>
                    <a:pt x="87748" y="395"/>
                  </a:cubicBezTo>
                  <a:lnTo>
                    <a:pt x="1991" y="48085"/>
                  </a:lnTo>
                  <a:cubicBezTo>
                    <a:pt x="523" y="48900"/>
                    <a:pt x="1" y="50760"/>
                    <a:pt x="816" y="52260"/>
                  </a:cubicBezTo>
                  <a:cubicBezTo>
                    <a:pt x="1371" y="53239"/>
                    <a:pt x="2415" y="53826"/>
                    <a:pt x="3491" y="53826"/>
                  </a:cubicBezTo>
                  <a:cubicBezTo>
                    <a:pt x="3980" y="53826"/>
                    <a:pt x="4502" y="53696"/>
                    <a:pt x="4959" y="53435"/>
                  </a:cubicBezTo>
                  <a:lnTo>
                    <a:pt x="16278" y="47139"/>
                  </a:lnTo>
                  <a:lnTo>
                    <a:pt x="16278" y="53956"/>
                  </a:lnTo>
                  <a:cubicBezTo>
                    <a:pt x="16278" y="55620"/>
                    <a:pt x="17648" y="56990"/>
                    <a:pt x="19344" y="56990"/>
                  </a:cubicBezTo>
                  <a:cubicBezTo>
                    <a:pt x="21008" y="56990"/>
                    <a:pt x="22378" y="55620"/>
                    <a:pt x="22378" y="53956"/>
                  </a:cubicBezTo>
                  <a:lnTo>
                    <a:pt x="22378" y="43746"/>
                  </a:lnTo>
                  <a:lnTo>
                    <a:pt x="37318" y="35428"/>
                  </a:lnTo>
                  <a:lnTo>
                    <a:pt x="37318" y="42344"/>
                  </a:lnTo>
                  <a:cubicBezTo>
                    <a:pt x="37318" y="44040"/>
                    <a:pt x="38688" y="45410"/>
                    <a:pt x="40351" y="45410"/>
                  </a:cubicBezTo>
                  <a:cubicBezTo>
                    <a:pt x="42048" y="45410"/>
                    <a:pt x="43418" y="44040"/>
                    <a:pt x="43418" y="42344"/>
                  </a:cubicBezTo>
                  <a:lnTo>
                    <a:pt x="43418" y="32036"/>
                  </a:lnTo>
                  <a:lnTo>
                    <a:pt x="89771" y="6266"/>
                  </a:lnTo>
                  <a:lnTo>
                    <a:pt x="136123" y="32036"/>
                  </a:lnTo>
                  <a:lnTo>
                    <a:pt x="136123" y="42344"/>
                  </a:lnTo>
                  <a:cubicBezTo>
                    <a:pt x="136123" y="44040"/>
                    <a:pt x="137493" y="45410"/>
                    <a:pt x="139190" y="45410"/>
                  </a:cubicBezTo>
                  <a:cubicBezTo>
                    <a:pt x="140853" y="45410"/>
                    <a:pt x="142223" y="44040"/>
                    <a:pt x="142223" y="42344"/>
                  </a:cubicBezTo>
                  <a:lnTo>
                    <a:pt x="142223" y="35428"/>
                  </a:lnTo>
                  <a:lnTo>
                    <a:pt x="157163" y="43746"/>
                  </a:lnTo>
                  <a:lnTo>
                    <a:pt x="157163" y="53956"/>
                  </a:lnTo>
                  <a:cubicBezTo>
                    <a:pt x="157163" y="55620"/>
                    <a:pt x="158533" y="56990"/>
                    <a:pt x="160197" y="56990"/>
                  </a:cubicBezTo>
                  <a:cubicBezTo>
                    <a:pt x="161893" y="56990"/>
                    <a:pt x="163263" y="55620"/>
                    <a:pt x="163263" y="53956"/>
                  </a:cubicBezTo>
                  <a:lnTo>
                    <a:pt x="163263" y="47139"/>
                  </a:lnTo>
                  <a:lnTo>
                    <a:pt x="174582" y="53435"/>
                  </a:lnTo>
                  <a:cubicBezTo>
                    <a:pt x="175039" y="53696"/>
                    <a:pt x="175561" y="53826"/>
                    <a:pt x="176050" y="53826"/>
                  </a:cubicBezTo>
                  <a:cubicBezTo>
                    <a:pt x="177127" y="53826"/>
                    <a:pt x="178170" y="53239"/>
                    <a:pt x="178725" y="52260"/>
                  </a:cubicBezTo>
                  <a:cubicBezTo>
                    <a:pt x="179540" y="50760"/>
                    <a:pt x="179019" y="48900"/>
                    <a:pt x="177551" y="48085"/>
                  </a:cubicBezTo>
                  <a:lnTo>
                    <a:pt x="91793" y="395"/>
                  </a:lnTo>
                  <a:cubicBezTo>
                    <a:pt x="91297" y="122"/>
                    <a:pt x="90764" y="0"/>
                    <a:pt x="90251" y="0"/>
                  </a:cubicBezTo>
                  <a:cubicBezTo>
                    <a:pt x="90088" y="0"/>
                    <a:pt x="89927" y="12"/>
                    <a:pt x="89771" y="36"/>
                  </a:cubicBezTo>
                  <a:cubicBezTo>
                    <a:pt x="89614" y="12"/>
                    <a:pt x="89453" y="0"/>
                    <a:pt x="89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4" name="Google Shape;6384;p122"/>
            <p:cNvSpPr/>
            <p:nvPr/>
          </p:nvSpPr>
          <p:spPr>
            <a:xfrm>
              <a:off x="1538825" y="2165125"/>
              <a:ext cx="4522775" cy="450175"/>
            </a:xfrm>
            <a:custGeom>
              <a:avLst/>
              <a:gdLst/>
              <a:ahLst/>
              <a:cxnLst/>
              <a:rect l="l" t="t" r="r" b="b"/>
              <a:pathLst>
                <a:path w="180911" h="18007" extrusionOk="0">
                  <a:moveTo>
                    <a:pt x="3067" y="1"/>
                  </a:moveTo>
                  <a:cubicBezTo>
                    <a:pt x="1371" y="1"/>
                    <a:pt x="1" y="1371"/>
                    <a:pt x="1" y="3067"/>
                  </a:cubicBezTo>
                  <a:cubicBezTo>
                    <a:pt x="1" y="4763"/>
                    <a:pt x="1371" y="6133"/>
                    <a:pt x="3067" y="6133"/>
                  </a:cubicBezTo>
                  <a:lnTo>
                    <a:pt x="22345" y="6133"/>
                  </a:lnTo>
                  <a:lnTo>
                    <a:pt x="16278" y="12918"/>
                  </a:lnTo>
                  <a:cubicBezTo>
                    <a:pt x="15136" y="14190"/>
                    <a:pt x="15267" y="16115"/>
                    <a:pt x="16506" y="17257"/>
                  </a:cubicBezTo>
                  <a:cubicBezTo>
                    <a:pt x="17093" y="17779"/>
                    <a:pt x="17844" y="18007"/>
                    <a:pt x="18561" y="18007"/>
                  </a:cubicBezTo>
                  <a:cubicBezTo>
                    <a:pt x="19410" y="18007"/>
                    <a:pt x="20225" y="17681"/>
                    <a:pt x="20845" y="16996"/>
                  </a:cubicBezTo>
                  <a:lnTo>
                    <a:pt x="30533" y="6133"/>
                  </a:lnTo>
                  <a:lnTo>
                    <a:pt x="44820" y="6133"/>
                  </a:lnTo>
                  <a:lnTo>
                    <a:pt x="38753" y="12918"/>
                  </a:lnTo>
                  <a:cubicBezTo>
                    <a:pt x="37644" y="14190"/>
                    <a:pt x="37742" y="16115"/>
                    <a:pt x="39014" y="17257"/>
                  </a:cubicBezTo>
                  <a:cubicBezTo>
                    <a:pt x="39601" y="17779"/>
                    <a:pt x="40319" y="18007"/>
                    <a:pt x="41036" y="18007"/>
                  </a:cubicBezTo>
                  <a:cubicBezTo>
                    <a:pt x="41885" y="18007"/>
                    <a:pt x="42733" y="17681"/>
                    <a:pt x="43320" y="16996"/>
                  </a:cubicBezTo>
                  <a:lnTo>
                    <a:pt x="53008" y="6133"/>
                  </a:lnTo>
                  <a:lnTo>
                    <a:pt x="127903" y="6133"/>
                  </a:lnTo>
                  <a:lnTo>
                    <a:pt x="137591" y="16996"/>
                  </a:lnTo>
                  <a:cubicBezTo>
                    <a:pt x="138178" y="17681"/>
                    <a:pt x="139027" y="18007"/>
                    <a:pt x="139875" y="18007"/>
                  </a:cubicBezTo>
                  <a:cubicBezTo>
                    <a:pt x="140592" y="18007"/>
                    <a:pt x="141310" y="17779"/>
                    <a:pt x="141897" y="17257"/>
                  </a:cubicBezTo>
                  <a:cubicBezTo>
                    <a:pt x="143169" y="16115"/>
                    <a:pt x="143267" y="14190"/>
                    <a:pt x="142158" y="12918"/>
                  </a:cubicBezTo>
                  <a:lnTo>
                    <a:pt x="136091" y="6133"/>
                  </a:lnTo>
                  <a:lnTo>
                    <a:pt x="150378" y="6133"/>
                  </a:lnTo>
                  <a:lnTo>
                    <a:pt x="160066" y="16996"/>
                  </a:lnTo>
                  <a:cubicBezTo>
                    <a:pt x="160686" y="17681"/>
                    <a:pt x="161502" y="18007"/>
                    <a:pt x="162350" y="18007"/>
                  </a:cubicBezTo>
                  <a:cubicBezTo>
                    <a:pt x="163067" y="18007"/>
                    <a:pt x="163818" y="17779"/>
                    <a:pt x="164405" y="17257"/>
                  </a:cubicBezTo>
                  <a:cubicBezTo>
                    <a:pt x="165644" y="16115"/>
                    <a:pt x="165775" y="14190"/>
                    <a:pt x="164633" y="12918"/>
                  </a:cubicBezTo>
                  <a:lnTo>
                    <a:pt x="158566" y="6133"/>
                  </a:lnTo>
                  <a:lnTo>
                    <a:pt x="177844" y="6133"/>
                  </a:lnTo>
                  <a:cubicBezTo>
                    <a:pt x="179540" y="6133"/>
                    <a:pt x="180910" y="4763"/>
                    <a:pt x="180910" y="3067"/>
                  </a:cubicBezTo>
                  <a:cubicBezTo>
                    <a:pt x="180910" y="1371"/>
                    <a:pt x="179540" y="1"/>
                    <a:pt x="1778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5" name="Google Shape;6385;p122"/>
            <p:cNvSpPr/>
            <p:nvPr/>
          </p:nvSpPr>
          <p:spPr>
            <a:xfrm>
              <a:off x="3391650" y="1848725"/>
              <a:ext cx="817150" cy="1413275"/>
            </a:xfrm>
            <a:custGeom>
              <a:avLst/>
              <a:gdLst/>
              <a:ahLst/>
              <a:cxnLst/>
              <a:rect l="l" t="t" r="r" b="b"/>
              <a:pathLst>
                <a:path w="32686" h="56531" extrusionOk="0">
                  <a:moveTo>
                    <a:pt x="16343" y="0"/>
                  </a:moveTo>
                  <a:cubicBezTo>
                    <a:pt x="7307" y="0"/>
                    <a:pt x="0" y="12657"/>
                    <a:pt x="0" y="28282"/>
                  </a:cubicBezTo>
                  <a:cubicBezTo>
                    <a:pt x="0" y="43874"/>
                    <a:pt x="7307" y="56530"/>
                    <a:pt x="16343" y="56530"/>
                  </a:cubicBezTo>
                  <a:cubicBezTo>
                    <a:pt x="25378" y="56530"/>
                    <a:pt x="32685" y="43874"/>
                    <a:pt x="32685" y="28282"/>
                  </a:cubicBezTo>
                  <a:cubicBezTo>
                    <a:pt x="32685" y="12657"/>
                    <a:pt x="25378" y="0"/>
                    <a:pt x="163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6" name="Google Shape;6386;p122"/>
            <p:cNvSpPr/>
            <p:nvPr/>
          </p:nvSpPr>
          <p:spPr>
            <a:xfrm>
              <a:off x="3392450" y="1228950"/>
              <a:ext cx="815525" cy="815500"/>
            </a:xfrm>
            <a:custGeom>
              <a:avLst/>
              <a:gdLst/>
              <a:ahLst/>
              <a:cxnLst/>
              <a:rect l="l" t="t" r="r" b="b"/>
              <a:pathLst>
                <a:path w="32621" h="32620" extrusionOk="0">
                  <a:moveTo>
                    <a:pt x="16311" y="0"/>
                  </a:moveTo>
                  <a:cubicBezTo>
                    <a:pt x="7307" y="0"/>
                    <a:pt x="1" y="7307"/>
                    <a:pt x="1" y="16310"/>
                  </a:cubicBezTo>
                  <a:cubicBezTo>
                    <a:pt x="1" y="25313"/>
                    <a:pt x="7307" y="32620"/>
                    <a:pt x="16311" y="32620"/>
                  </a:cubicBezTo>
                  <a:cubicBezTo>
                    <a:pt x="25314" y="32620"/>
                    <a:pt x="32621" y="25313"/>
                    <a:pt x="32621" y="16310"/>
                  </a:cubicBezTo>
                  <a:cubicBezTo>
                    <a:pt x="32621" y="7307"/>
                    <a:pt x="25314" y="0"/>
                    <a:pt x="16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7" name="Google Shape;6387;p122"/>
            <p:cNvSpPr/>
            <p:nvPr/>
          </p:nvSpPr>
          <p:spPr>
            <a:xfrm>
              <a:off x="3519675" y="3593075"/>
              <a:ext cx="561075" cy="153325"/>
            </a:xfrm>
            <a:custGeom>
              <a:avLst/>
              <a:gdLst/>
              <a:ahLst/>
              <a:cxnLst/>
              <a:rect l="l" t="t" r="r" b="b"/>
              <a:pathLst>
                <a:path w="22443" h="6133" extrusionOk="0">
                  <a:moveTo>
                    <a:pt x="3067" y="0"/>
                  </a:moveTo>
                  <a:cubicBezTo>
                    <a:pt x="1370" y="0"/>
                    <a:pt x="0" y="1370"/>
                    <a:pt x="0" y="3066"/>
                  </a:cubicBezTo>
                  <a:cubicBezTo>
                    <a:pt x="0" y="4763"/>
                    <a:pt x="1370" y="6133"/>
                    <a:pt x="3067" y="6133"/>
                  </a:cubicBezTo>
                  <a:lnTo>
                    <a:pt x="19377" y="6133"/>
                  </a:lnTo>
                  <a:cubicBezTo>
                    <a:pt x="21073" y="6133"/>
                    <a:pt x="22443" y="4763"/>
                    <a:pt x="22443" y="3066"/>
                  </a:cubicBezTo>
                  <a:cubicBezTo>
                    <a:pt x="22443" y="1370"/>
                    <a:pt x="21073" y="0"/>
                    <a:pt x="19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8" name="Google Shape;6388;p122"/>
            <p:cNvSpPr/>
            <p:nvPr/>
          </p:nvSpPr>
          <p:spPr>
            <a:xfrm>
              <a:off x="3519675" y="4000825"/>
              <a:ext cx="561075" cy="153325"/>
            </a:xfrm>
            <a:custGeom>
              <a:avLst/>
              <a:gdLst/>
              <a:ahLst/>
              <a:cxnLst/>
              <a:rect l="l" t="t" r="r" b="b"/>
              <a:pathLst>
                <a:path w="22443" h="6133" extrusionOk="0">
                  <a:moveTo>
                    <a:pt x="3067" y="0"/>
                  </a:moveTo>
                  <a:cubicBezTo>
                    <a:pt x="1370" y="0"/>
                    <a:pt x="0" y="1370"/>
                    <a:pt x="0" y="3066"/>
                  </a:cubicBezTo>
                  <a:cubicBezTo>
                    <a:pt x="0" y="4763"/>
                    <a:pt x="1370" y="6133"/>
                    <a:pt x="3067" y="6133"/>
                  </a:cubicBezTo>
                  <a:lnTo>
                    <a:pt x="19377" y="6133"/>
                  </a:lnTo>
                  <a:cubicBezTo>
                    <a:pt x="21073" y="6133"/>
                    <a:pt x="22443" y="4763"/>
                    <a:pt x="22443" y="3066"/>
                  </a:cubicBezTo>
                  <a:cubicBezTo>
                    <a:pt x="22443" y="1370"/>
                    <a:pt x="21073" y="0"/>
                    <a:pt x="19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89" name="Google Shape;6389;p122"/>
            <p:cNvSpPr/>
            <p:nvPr/>
          </p:nvSpPr>
          <p:spPr>
            <a:xfrm>
              <a:off x="3519675" y="4408550"/>
              <a:ext cx="561075" cy="153350"/>
            </a:xfrm>
            <a:custGeom>
              <a:avLst/>
              <a:gdLst/>
              <a:ahLst/>
              <a:cxnLst/>
              <a:rect l="l" t="t" r="r" b="b"/>
              <a:pathLst>
                <a:path w="22443" h="6134" extrusionOk="0">
                  <a:moveTo>
                    <a:pt x="3067" y="1"/>
                  </a:moveTo>
                  <a:cubicBezTo>
                    <a:pt x="1370" y="1"/>
                    <a:pt x="0" y="1371"/>
                    <a:pt x="0" y="3067"/>
                  </a:cubicBezTo>
                  <a:cubicBezTo>
                    <a:pt x="0" y="4763"/>
                    <a:pt x="1370" y="6134"/>
                    <a:pt x="3067" y="6134"/>
                  </a:cubicBezTo>
                  <a:lnTo>
                    <a:pt x="19377" y="6134"/>
                  </a:lnTo>
                  <a:cubicBezTo>
                    <a:pt x="21073" y="6134"/>
                    <a:pt x="22443" y="4763"/>
                    <a:pt x="22443" y="3067"/>
                  </a:cubicBezTo>
                  <a:cubicBezTo>
                    <a:pt x="22443" y="1371"/>
                    <a:pt x="21073" y="1"/>
                    <a:pt x="19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0" name="Google Shape;6390;p122"/>
            <p:cNvSpPr/>
            <p:nvPr/>
          </p:nvSpPr>
          <p:spPr>
            <a:xfrm>
              <a:off x="3519675" y="4816300"/>
              <a:ext cx="561075" cy="153350"/>
            </a:xfrm>
            <a:custGeom>
              <a:avLst/>
              <a:gdLst/>
              <a:ahLst/>
              <a:cxnLst/>
              <a:rect l="l" t="t" r="r" b="b"/>
              <a:pathLst>
                <a:path w="22443" h="6134" extrusionOk="0">
                  <a:moveTo>
                    <a:pt x="3067" y="1"/>
                  </a:moveTo>
                  <a:cubicBezTo>
                    <a:pt x="1370" y="1"/>
                    <a:pt x="0" y="1371"/>
                    <a:pt x="0" y="3067"/>
                  </a:cubicBezTo>
                  <a:cubicBezTo>
                    <a:pt x="0" y="4763"/>
                    <a:pt x="1370" y="6133"/>
                    <a:pt x="3067" y="6133"/>
                  </a:cubicBezTo>
                  <a:lnTo>
                    <a:pt x="19377" y="6133"/>
                  </a:lnTo>
                  <a:cubicBezTo>
                    <a:pt x="21073" y="6133"/>
                    <a:pt x="22443" y="4763"/>
                    <a:pt x="22443" y="3067"/>
                  </a:cubicBezTo>
                  <a:cubicBezTo>
                    <a:pt x="22443" y="1371"/>
                    <a:pt x="21073" y="1"/>
                    <a:pt x="19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391" name="Google Shape;6391;p122"/>
          <p:cNvGrpSpPr/>
          <p:nvPr/>
        </p:nvGrpSpPr>
        <p:grpSpPr>
          <a:xfrm>
            <a:off x="7964934" y="1860197"/>
            <a:ext cx="520876" cy="520876"/>
            <a:chOff x="1190625" y="238125"/>
            <a:chExt cx="5219200" cy="5219200"/>
          </a:xfrm>
        </p:grpSpPr>
        <p:sp>
          <p:nvSpPr>
            <p:cNvPr id="6392" name="Google Shape;6392;p122"/>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62023"/>
                    <a:pt x="46744" y="208767"/>
                    <a:pt x="104384" y="208767"/>
                  </a:cubicBezTo>
                  <a:cubicBezTo>
                    <a:pt x="162023" y="208767"/>
                    <a:pt x="208767" y="16202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3" name="Google Shape;6393;p122"/>
            <p:cNvSpPr/>
            <p:nvPr/>
          </p:nvSpPr>
          <p:spPr>
            <a:xfrm>
              <a:off x="1812825" y="3023850"/>
              <a:ext cx="1783525" cy="1783525"/>
            </a:xfrm>
            <a:custGeom>
              <a:avLst/>
              <a:gdLst/>
              <a:ahLst/>
              <a:cxnLst/>
              <a:rect l="l" t="t" r="r" b="b"/>
              <a:pathLst>
                <a:path w="71341" h="71341" extrusionOk="0">
                  <a:moveTo>
                    <a:pt x="35654" y="0"/>
                  </a:moveTo>
                  <a:cubicBezTo>
                    <a:pt x="15985" y="0"/>
                    <a:pt x="1" y="15984"/>
                    <a:pt x="1" y="35687"/>
                  </a:cubicBezTo>
                  <a:cubicBezTo>
                    <a:pt x="1" y="55389"/>
                    <a:pt x="15985" y="71340"/>
                    <a:pt x="35654" y="71340"/>
                  </a:cubicBezTo>
                  <a:cubicBezTo>
                    <a:pt x="55357" y="71340"/>
                    <a:pt x="71341" y="55389"/>
                    <a:pt x="71341" y="35687"/>
                  </a:cubicBezTo>
                  <a:lnTo>
                    <a:pt x="713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4" name="Google Shape;6394;p122"/>
            <p:cNvSpPr/>
            <p:nvPr/>
          </p:nvSpPr>
          <p:spPr>
            <a:xfrm>
              <a:off x="2015900" y="3300525"/>
              <a:ext cx="932950" cy="560150"/>
            </a:xfrm>
            <a:custGeom>
              <a:avLst/>
              <a:gdLst/>
              <a:ahLst/>
              <a:cxnLst/>
              <a:rect l="l" t="t" r="r" b="b"/>
              <a:pathLst>
                <a:path w="37318" h="22406" extrusionOk="0">
                  <a:moveTo>
                    <a:pt x="11621" y="1"/>
                  </a:moveTo>
                  <a:cubicBezTo>
                    <a:pt x="11356" y="1"/>
                    <a:pt x="11090" y="87"/>
                    <a:pt x="10863" y="253"/>
                  </a:cubicBezTo>
                  <a:cubicBezTo>
                    <a:pt x="6198" y="3417"/>
                    <a:pt x="2512" y="7918"/>
                    <a:pt x="294" y="13170"/>
                  </a:cubicBezTo>
                  <a:cubicBezTo>
                    <a:pt x="0" y="13888"/>
                    <a:pt x="392" y="14736"/>
                    <a:pt x="1142" y="14964"/>
                  </a:cubicBezTo>
                  <a:lnTo>
                    <a:pt x="24465" y="22336"/>
                  </a:lnTo>
                  <a:cubicBezTo>
                    <a:pt x="24606" y="22383"/>
                    <a:pt x="24749" y="22406"/>
                    <a:pt x="24890" y="22406"/>
                  </a:cubicBezTo>
                  <a:cubicBezTo>
                    <a:pt x="25241" y="22406"/>
                    <a:pt x="25579" y="22266"/>
                    <a:pt x="25835" y="22010"/>
                  </a:cubicBezTo>
                  <a:lnTo>
                    <a:pt x="31152" y="16693"/>
                  </a:lnTo>
                  <a:lnTo>
                    <a:pt x="31152" y="16660"/>
                  </a:lnTo>
                  <a:lnTo>
                    <a:pt x="36632" y="11213"/>
                  </a:lnTo>
                  <a:cubicBezTo>
                    <a:pt x="37317" y="10528"/>
                    <a:pt x="37056" y="9321"/>
                    <a:pt x="36143" y="8995"/>
                  </a:cubicBezTo>
                  <a:lnTo>
                    <a:pt x="12070" y="89"/>
                  </a:lnTo>
                  <a:cubicBezTo>
                    <a:pt x="11926" y="30"/>
                    <a:pt x="11774" y="1"/>
                    <a:pt x="1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5" name="Google Shape;6395;p122"/>
            <p:cNvSpPr/>
            <p:nvPr/>
          </p:nvSpPr>
          <p:spPr>
            <a:xfrm>
              <a:off x="1965325" y="3823575"/>
              <a:ext cx="538250" cy="540350"/>
            </a:xfrm>
            <a:custGeom>
              <a:avLst/>
              <a:gdLst/>
              <a:ahLst/>
              <a:cxnLst/>
              <a:rect l="l" t="t" r="r" b="b"/>
              <a:pathLst>
                <a:path w="21530" h="21614" extrusionOk="0">
                  <a:moveTo>
                    <a:pt x="1428" y="0"/>
                  </a:moveTo>
                  <a:cubicBezTo>
                    <a:pt x="769" y="0"/>
                    <a:pt x="185" y="526"/>
                    <a:pt x="131" y="1251"/>
                  </a:cubicBezTo>
                  <a:cubicBezTo>
                    <a:pt x="66" y="2067"/>
                    <a:pt x="1" y="2882"/>
                    <a:pt x="1" y="3698"/>
                  </a:cubicBezTo>
                  <a:cubicBezTo>
                    <a:pt x="1" y="10189"/>
                    <a:pt x="2121" y="16191"/>
                    <a:pt x="5677" y="21051"/>
                  </a:cubicBezTo>
                  <a:cubicBezTo>
                    <a:pt x="5943" y="21425"/>
                    <a:pt x="6355" y="21614"/>
                    <a:pt x="6770" y="21614"/>
                  </a:cubicBezTo>
                  <a:cubicBezTo>
                    <a:pt x="7116" y="21614"/>
                    <a:pt x="7465" y="21482"/>
                    <a:pt x="7732" y="21214"/>
                  </a:cubicBezTo>
                  <a:lnTo>
                    <a:pt x="20812" y="8101"/>
                  </a:lnTo>
                  <a:cubicBezTo>
                    <a:pt x="21530" y="7384"/>
                    <a:pt x="21236" y="6177"/>
                    <a:pt x="20258" y="5883"/>
                  </a:cubicBezTo>
                  <a:lnTo>
                    <a:pt x="1860" y="77"/>
                  </a:lnTo>
                  <a:cubicBezTo>
                    <a:pt x="1716" y="25"/>
                    <a:pt x="1570" y="0"/>
                    <a:pt x="1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6" name="Google Shape;6396;p122"/>
            <p:cNvSpPr/>
            <p:nvPr/>
          </p:nvSpPr>
          <p:spPr>
            <a:xfrm>
              <a:off x="2251575" y="3961375"/>
              <a:ext cx="684225" cy="693500"/>
            </a:xfrm>
            <a:custGeom>
              <a:avLst/>
              <a:gdLst/>
              <a:ahLst/>
              <a:cxnLst/>
              <a:rect l="l" t="t" r="r" b="b"/>
              <a:pathLst>
                <a:path w="27369" h="27740" extrusionOk="0">
                  <a:moveTo>
                    <a:pt x="21160" y="0"/>
                  </a:moveTo>
                  <a:cubicBezTo>
                    <a:pt x="20827" y="0"/>
                    <a:pt x="20491" y="126"/>
                    <a:pt x="20225" y="404"/>
                  </a:cubicBezTo>
                  <a:lnTo>
                    <a:pt x="18822" y="1806"/>
                  </a:lnTo>
                  <a:lnTo>
                    <a:pt x="588" y="20008"/>
                  </a:lnTo>
                  <a:cubicBezTo>
                    <a:pt x="0" y="20595"/>
                    <a:pt x="66" y="21574"/>
                    <a:pt x="751" y="22063"/>
                  </a:cubicBezTo>
                  <a:cubicBezTo>
                    <a:pt x="5611" y="25619"/>
                    <a:pt x="11613" y="27739"/>
                    <a:pt x="18104" y="27739"/>
                  </a:cubicBezTo>
                  <a:cubicBezTo>
                    <a:pt x="20942" y="27739"/>
                    <a:pt x="23682" y="27315"/>
                    <a:pt x="26259" y="26565"/>
                  </a:cubicBezTo>
                  <a:cubicBezTo>
                    <a:pt x="26944" y="26369"/>
                    <a:pt x="27369" y="25717"/>
                    <a:pt x="27238" y="24999"/>
                  </a:cubicBezTo>
                  <a:lnTo>
                    <a:pt x="22508" y="1089"/>
                  </a:lnTo>
                  <a:cubicBezTo>
                    <a:pt x="22361" y="415"/>
                    <a:pt x="21766" y="0"/>
                    <a:pt x="21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7" name="Google Shape;6397;p122"/>
            <p:cNvSpPr/>
            <p:nvPr/>
          </p:nvSpPr>
          <p:spPr>
            <a:xfrm>
              <a:off x="2933325" y="3332700"/>
              <a:ext cx="510525" cy="1196875"/>
            </a:xfrm>
            <a:custGeom>
              <a:avLst/>
              <a:gdLst/>
              <a:ahLst/>
              <a:cxnLst/>
              <a:rect l="l" t="t" r="r" b="b"/>
              <a:pathLst>
                <a:path w="20421" h="47875" extrusionOk="0">
                  <a:moveTo>
                    <a:pt x="19058" y="1"/>
                  </a:moveTo>
                  <a:cubicBezTo>
                    <a:pt x="18723" y="1"/>
                    <a:pt x="18381" y="125"/>
                    <a:pt x="18105" y="401"/>
                  </a:cubicBezTo>
                  <a:lnTo>
                    <a:pt x="457" y="18048"/>
                  </a:lnTo>
                  <a:cubicBezTo>
                    <a:pt x="131" y="18374"/>
                    <a:pt x="1" y="18831"/>
                    <a:pt x="99" y="19255"/>
                  </a:cubicBezTo>
                  <a:lnTo>
                    <a:pt x="5513" y="46786"/>
                  </a:lnTo>
                  <a:cubicBezTo>
                    <a:pt x="5651" y="47451"/>
                    <a:pt x="6240" y="47875"/>
                    <a:pt x="6861" y="47875"/>
                  </a:cubicBezTo>
                  <a:cubicBezTo>
                    <a:pt x="7123" y="47875"/>
                    <a:pt x="7392" y="47799"/>
                    <a:pt x="7634" y="47634"/>
                  </a:cubicBezTo>
                  <a:cubicBezTo>
                    <a:pt x="15332" y="42317"/>
                    <a:pt x="20421" y="33380"/>
                    <a:pt x="20421" y="23333"/>
                  </a:cubicBezTo>
                  <a:lnTo>
                    <a:pt x="20421" y="1347"/>
                  </a:lnTo>
                  <a:cubicBezTo>
                    <a:pt x="20421" y="533"/>
                    <a:pt x="19753" y="1"/>
                    <a:pt x="1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8" name="Google Shape;6398;p122"/>
            <p:cNvSpPr/>
            <p:nvPr/>
          </p:nvSpPr>
          <p:spPr>
            <a:xfrm>
              <a:off x="4004075" y="3023850"/>
              <a:ext cx="1783525" cy="1783525"/>
            </a:xfrm>
            <a:custGeom>
              <a:avLst/>
              <a:gdLst/>
              <a:ahLst/>
              <a:cxnLst/>
              <a:rect l="l" t="t" r="r" b="b"/>
              <a:pathLst>
                <a:path w="71341" h="71341" extrusionOk="0">
                  <a:moveTo>
                    <a:pt x="1" y="0"/>
                  </a:moveTo>
                  <a:lnTo>
                    <a:pt x="1" y="35687"/>
                  </a:lnTo>
                  <a:cubicBezTo>
                    <a:pt x="1" y="55389"/>
                    <a:pt x="15984" y="71340"/>
                    <a:pt x="35687" y="71340"/>
                  </a:cubicBezTo>
                  <a:cubicBezTo>
                    <a:pt x="55356" y="71340"/>
                    <a:pt x="71340" y="55389"/>
                    <a:pt x="71340" y="35687"/>
                  </a:cubicBezTo>
                  <a:cubicBezTo>
                    <a:pt x="71340" y="15984"/>
                    <a:pt x="55356" y="0"/>
                    <a:pt x="35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9" name="Google Shape;6399;p122"/>
            <p:cNvSpPr/>
            <p:nvPr/>
          </p:nvSpPr>
          <p:spPr>
            <a:xfrm>
              <a:off x="4651575" y="3300525"/>
              <a:ext cx="932950" cy="560150"/>
            </a:xfrm>
            <a:custGeom>
              <a:avLst/>
              <a:gdLst/>
              <a:ahLst/>
              <a:cxnLst/>
              <a:rect l="l" t="t" r="r" b="b"/>
              <a:pathLst>
                <a:path w="37318" h="22406" extrusionOk="0">
                  <a:moveTo>
                    <a:pt x="25697" y="1"/>
                  </a:moveTo>
                  <a:cubicBezTo>
                    <a:pt x="25544" y="1"/>
                    <a:pt x="25392" y="30"/>
                    <a:pt x="25248" y="89"/>
                  </a:cubicBezTo>
                  <a:lnTo>
                    <a:pt x="1175" y="8995"/>
                  </a:lnTo>
                  <a:cubicBezTo>
                    <a:pt x="262" y="9321"/>
                    <a:pt x="1" y="10528"/>
                    <a:pt x="686" y="11213"/>
                  </a:cubicBezTo>
                  <a:lnTo>
                    <a:pt x="6166" y="16660"/>
                  </a:lnTo>
                  <a:lnTo>
                    <a:pt x="6166" y="16693"/>
                  </a:lnTo>
                  <a:lnTo>
                    <a:pt x="11483" y="22010"/>
                  </a:lnTo>
                  <a:cubicBezTo>
                    <a:pt x="11739" y="22266"/>
                    <a:pt x="12078" y="22406"/>
                    <a:pt x="12428" y="22406"/>
                  </a:cubicBezTo>
                  <a:cubicBezTo>
                    <a:pt x="12569" y="22406"/>
                    <a:pt x="12713" y="22383"/>
                    <a:pt x="12853" y="22336"/>
                  </a:cubicBezTo>
                  <a:lnTo>
                    <a:pt x="36176" y="14964"/>
                  </a:lnTo>
                  <a:cubicBezTo>
                    <a:pt x="36926" y="14736"/>
                    <a:pt x="37318" y="13888"/>
                    <a:pt x="37024" y="13170"/>
                  </a:cubicBezTo>
                  <a:cubicBezTo>
                    <a:pt x="34806" y="7918"/>
                    <a:pt x="31120" y="3417"/>
                    <a:pt x="26455" y="253"/>
                  </a:cubicBezTo>
                  <a:cubicBezTo>
                    <a:pt x="26228" y="87"/>
                    <a:pt x="25962" y="1"/>
                    <a:pt x="25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0" name="Google Shape;6400;p122"/>
            <p:cNvSpPr/>
            <p:nvPr/>
          </p:nvSpPr>
          <p:spPr>
            <a:xfrm>
              <a:off x="5096850" y="3823575"/>
              <a:ext cx="538250" cy="540350"/>
            </a:xfrm>
            <a:custGeom>
              <a:avLst/>
              <a:gdLst/>
              <a:ahLst/>
              <a:cxnLst/>
              <a:rect l="l" t="t" r="r" b="b"/>
              <a:pathLst>
                <a:path w="21530" h="21614" extrusionOk="0">
                  <a:moveTo>
                    <a:pt x="20102" y="0"/>
                  </a:moveTo>
                  <a:cubicBezTo>
                    <a:pt x="19960" y="0"/>
                    <a:pt x="19814" y="25"/>
                    <a:pt x="19670" y="77"/>
                  </a:cubicBezTo>
                  <a:lnTo>
                    <a:pt x="1272" y="5883"/>
                  </a:lnTo>
                  <a:cubicBezTo>
                    <a:pt x="294" y="6177"/>
                    <a:pt x="0" y="7384"/>
                    <a:pt x="718" y="8101"/>
                  </a:cubicBezTo>
                  <a:lnTo>
                    <a:pt x="13798" y="21214"/>
                  </a:lnTo>
                  <a:cubicBezTo>
                    <a:pt x="14066" y="21482"/>
                    <a:pt x="14414" y="21614"/>
                    <a:pt x="14760" y="21614"/>
                  </a:cubicBezTo>
                  <a:cubicBezTo>
                    <a:pt x="15175" y="21614"/>
                    <a:pt x="15587" y="21425"/>
                    <a:pt x="15853" y="21051"/>
                  </a:cubicBezTo>
                  <a:cubicBezTo>
                    <a:pt x="19409" y="16191"/>
                    <a:pt x="21529" y="10189"/>
                    <a:pt x="21529" y="3698"/>
                  </a:cubicBezTo>
                  <a:cubicBezTo>
                    <a:pt x="21529" y="2882"/>
                    <a:pt x="21464" y="2067"/>
                    <a:pt x="21399" y="1251"/>
                  </a:cubicBezTo>
                  <a:cubicBezTo>
                    <a:pt x="21345" y="526"/>
                    <a:pt x="20761" y="0"/>
                    <a:pt x="20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1" name="Google Shape;6401;p122"/>
            <p:cNvSpPr/>
            <p:nvPr/>
          </p:nvSpPr>
          <p:spPr>
            <a:xfrm>
              <a:off x="4664625" y="3961375"/>
              <a:ext cx="684225" cy="693500"/>
            </a:xfrm>
            <a:custGeom>
              <a:avLst/>
              <a:gdLst/>
              <a:ahLst/>
              <a:cxnLst/>
              <a:rect l="l" t="t" r="r" b="b"/>
              <a:pathLst>
                <a:path w="27369" h="27740" extrusionOk="0">
                  <a:moveTo>
                    <a:pt x="6209" y="0"/>
                  </a:moveTo>
                  <a:cubicBezTo>
                    <a:pt x="5603" y="0"/>
                    <a:pt x="5008" y="415"/>
                    <a:pt x="4861" y="1089"/>
                  </a:cubicBezTo>
                  <a:lnTo>
                    <a:pt x="131" y="24999"/>
                  </a:lnTo>
                  <a:cubicBezTo>
                    <a:pt x="1" y="25717"/>
                    <a:pt x="425" y="26369"/>
                    <a:pt x="1110" y="26565"/>
                  </a:cubicBezTo>
                  <a:cubicBezTo>
                    <a:pt x="3687" y="27315"/>
                    <a:pt x="6427" y="27739"/>
                    <a:pt x="9265" y="27739"/>
                  </a:cubicBezTo>
                  <a:cubicBezTo>
                    <a:pt x="15756" y="27739"/>
                    <a:pt x="21758" y="25619"/>
                    <a:pt x="26618" y="22063"/>
                  </a:cubicBezTo>
                  <a:cubicBezTo>
                    <a:pt x="27303" y="21574"/>
                    <a:pt x="27369" y="20595"/>
                    <a:pt x="26782" y="20008"/>
                  </a:cubicBezTo>
                  <a:lnTo>
                    <a:pt x="8547" y="1806"/>
                  </a:lnTo>
                  <a:lnTo>
                    <a:pt x="7144" y="404"/>
                  </a:lnTo>
                  <a:cubicBezTo>
                    <a:pt x="6878" y="126"/>
                    <a:pt x="6542" y="0"/>
                    <a:pt x="6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2" name="Google Shape;6402;p122"/>
            <p:cNvSpPr/>
            <p:nvPr/>
          </p:nvSpPr>
          <p:spPr>
            <a:xfrm>
              <a:off x="4157400" y="3332700"/>
              <a:ext cx="509700" cy="1196875"/>
            </a:xfrm>
            <a:custGeom>
              <a:avLst/>
              <a:gdLst/>
              <a:ahLst/>
              <a:cxnLst/>
              <a:rect l="l" t="t" r="r" b="b"/>
              <a:pathLst>
                <a:path w="20388" h="47875" extrusionOk="0">
                  <a:moveTo>
                    <a:pt x="1338" y="1"/>
                  </a:moveTo>
                  <a:cubicBezTo>
                    <a:pt x="653" y="1"/>
                    <a:pt x="0" y="533"/>
                    <a:pt x="0" y="1347"/>
                  </a:cubicBezTo>
                  <a:lnTo>
                    <a:pt x="0" y="23333"/>
                  </a:lnTo>
                  <a:cubicBezTo>
                    <a:pt x="0" y="33380"/>
                    <a:pt x="5056" y="42317"/>
                    <a:pt x="12754" y="47634"/>
                  </a:cubicBezTo>
                  <a:cubicBezTo>
                    <a:pt x="12997" y="47799"/>
                    <a:pt x="13265" y="47875"/>
                    <a:pt x="13527" y="47875"/>
                  </a:cubicBezTo>
                  <a:cubicBezTo>
                    <a:pt x="14148" y="47875"/>
                    <a:pt x="14737" y="47451"/>
                    <a:pt x="14875" y="46786"/>
                  </a:cubicBezTo>
                  <a:lnTo>
                    <a:pt x="20290" y="19255"/>
                  </a:lnTo>
                  <a:cubicBezTo>
                    <a:pt x="20387" y="18831"/>
                    <a:pt x="20257" y="18374"/>
                    <a:pt x="19931" y="18048"/>
                  </a:cubicBezTo>
                  <a:lnTo>
                    <a:pt x="2283" y="401"/>
                  </a:lnTo>
                  <a:cubicBezTo>
                    <a:pt x="2007" y="125"/>
                    <a:pt x="1669" y="1"/>
                    <a:pt x="1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3" name="Google Shape;6403;p122"/>
            <p:cNvSpPr/>
            <p:nvPr/>
          </p:nvSpPr>
          <p:spPr>
            <a:xfrm>
              <a:off x="1190625" y="683950"/>
              <a:ext cx="2538650" cy="2577600"/>
            </a:xfrm>
            <a:custGeom>
              <a:avLst/>
              <a:gdLst/>
              <a:ahLst/>
              <a:cxnLst/>
              <a:rect l="l" t="t" r="r" b="b"/>
              <a:pathLst>
                <a:path w="101546" h="103104" extrusionOk="0">
                  <a:moveTo>
                    <a:pt x="18507" y="1"/>
                  </a:moveTo>
                  <a:cubicBezTo>
                    <a:pt x="7258" y="1"/>
                    <a:pt x="0" y="5854"/>
                    <a:pt x="0" y="12960"/>
                  </a:cubicBezTo>
                  <a:cubicBezTo>
                    <a:pt x="0" y="27052"/>
                    <a:pt x="16506" y="41568"/>
                    <a:pt x="17745" y="51974"/>
                  </a:cubicBezTo>
                  <a:cubicBezTo>
                    <a:pt x="18727" y="60439"/>
                    <a:pt x="10015" y="103103"/>
                    <a:pt x="58443" y="103103"/>
                  </a:cubicBezTo>
                  <a:cubicBezTo>
                    <a:pt x="69541" y="103103"/>
                    <a:pt x="83641" y="100863"/>
                    <a:pt x="101546" y="95456"/>
                  </a:cubicBezTo>
                  <a:lnTo>
                    <a:pt x="101546" y="75264"/>
                  </a:lnTo>
                  <a:cubicBezTo>
                    <a:pt x="101546" y="75264"/>
                    <a:pt x="91760" y="52985"/>
                    <a:pt x="60151" y="21343"/>
                  </a:cubicBezTo>
                  <a:cubicBezTo>
                    <a:pt x="44482" y="5658"/>
                    <a:pt x="29566" y="1"/>
                    <a:pt x="185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4" name="Google Shape;6404;p122"/>
            <p:cNvSpPr/>
            <p:nvPr/>
          </p:nvSpPr>
          <p:spPr>
            <a:xfrm>
              <a:off x="1781850" y="2045550"/>
              <a:ext cx="626325" cy="497300"/>
            </a:xfrm>
            <a:custGeom>
              <a:avLst/>
              <a:gdLst/>
              <a:ahLst/>
              <a:cxnLst/>
              <a:rect l="l" t="t" r="r" b="b"/>
              <a:pathLst>
                <a:path w="25053" h="19892" extrusionOk="0">
                  <a:moveTo>
                    <a:pt x="1631" y="0"/>
                  </a:moveTo>
                  <a:cubicBezTo>
                    <a:pt x="928" y="0"/>
                    <a:pt x="287" y="550"/>
                    <a:pt x="261" y="1326"/>
                  </a:cubicBezTo>
                  <a:cubicBezTo>
                    <a:pt x="261" y="1815"/>
                    <a:pt x="261" y="2305"/>
                    <a:pt x="229" y="2827"/>
                  </a:cubicBezTo>
                  <a:cubicBezTo>
                    <a:pt x="131" y="7165"/>
                    <a:pt x="0" y="12971"/>
                    <a:pt x="1044" y="18778"/>
                  </a:cubicBezTo>
                  <a:cubicBezTo>
                    <a:pt x="1151" y="19444"/>
                    <a:pt x="1736" y="19892"/>
                    <a:pt x="2373" y="19892"/>
                  </a:cubicBezTo>
                  <a:cubicBezTo>
                    <a:pt x="2516" y="19892"/>
                    <a:pt x="2662" y="19869"/>
                    <a:pt x="2806" y="19821"/>
                  </a:cubicBezTo>
                  <a:lnTo>
                    <a:pt x="23813" y="12678"/>
                  </a:lnTo>
                  <a:cubicBezTo>
                    <a:pt x="24987" y="12286"/>
                    <a:pt x="25052" y="10655"/>
                    <a:pt x="23943" y="10166"/>
                  </a:cubicBezTo>
                  <a:lnTo>
                    <a:pt x="2186" y="119"/>
                  </a:lnTo>
                  <a:cubicBezTo>
                    <a:pt x="2003" y="38"/>
                    <a:pt x="1815" y="0"/>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5" name="Google Shape;6405;p122"/>
            <p:cNvSpPr/>
            <p:nvPr/>
          </p:nvSpPr>
          <p:spPr>
            <a:xfrm>
              <a:off x="2409925" y="1212725"/>
              <a:ext cx="1166050" cy="1450725"/>
            </a:xfrm>
            <a:custGeom>
              <a:avLst/>
              <a:gdLst/>
              <a:ahLst/>
              <a:cxnLst/>
              <a:rect l="l" t="t" r="r" b="b"/>
              <a:pathLst>
                <a:path w="46642" h="58029" extrusionOk="0">
                  <a:moveTo>
                    <a:pt x="1729" y="0"/>
                  </a:moveTo>
                  <a:cubicBezTo>
                    <a:pt x="819" y="0"/>
                    <a:pt x="0" y="1003"/>
                    <a:pt x="517" y="1987"/>
                  </a:cubicBezTo>
                  <a:lnTo>
                    <a:pt x="25536" y="48763"/>
                  </a:lnTo>
                  <a:cubicBezTo>
                    <a:pt x="25699" y="49024"/>
                    <a:pt x="25895" y="49220"/>
                    <a:pt x="26188" y="49351"/>
                  </a:cubicBezTo>
                  <a:lnTo>
                    <a:pt x="44717" y="57897"/>
                  </a:lnTo>
                  <a:cubicBezTo>
                    <a:pt x="44910" y="57987"/>
                    <a:pt x="45108" y="58028"/>
                    <a:pt x="45300" y="58028"/>
                  </a:cubicBezTo>
                  <a:cubicBezTo>
                    <a:pt x="46013" y="58028"/>
                    <a:pt x="46641" y="57454"/>
                    <a:pt x="46641" y="56657"/>
                  </a:cubicBezTo>
                  <a:lnTo>
                    <a:pt x="46641" y="55809"/>
                  </a:lnTo>
                  <a:cubicBezTo>
                    <a:pt x="46641" y="55614"/>
                    <a:pt x="46576" y="55385"/>
                    <a:pt x="46511" y="55222"/>
                  </a:cubicBezTo>
                  <a:cubicBezTo>
                    <a:pt x="43836" y="50003"/>
                    <a:pt x="32941" y="30464"/>
                    <a:pt x="7041" y="4498"/>
                  </a:cubicBezTo>
                  <a:cubicBezTo>
                    <a:pt x="5573" y="3063"/>
                    <a:pt x="4105" y="1660"/>
                    <a:pt x="2604" y="356"/>
                  </a:cubicBezTo>
                  <a:cubicBezTo>
                    <a:pt x="2332" y="107"/>
                    <a:pt x="2025" y="0"/>
                    <a:pt x="17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6" name="Google Shape;6406;p122"/>
            <p:cNvSpPr/>
            <p:nvPr/>
          </p:nvSpPr>
          <p:spPr>
            <a:xfrm>
              <a:off x="1609775" y="836675"/>
              <a:ext cx="1179100" cy="1459875"/>
            </a:xfrm>
            <a:custGeom>
              <a:avLst/>
              <a:gdLst/>
              <a:ahLst/>
              <a:cxnLst/>
              <a:rect l="l" t="t" r="r" b="b"/>
              <a:pathLst>
                <a:path w="47164" h="58395" extrusionOk="0">
                  <a:moveTo>
                    <a:pt x="1762" y="1"/>
                  </a:moveTo>
                  <a:cubicBezTo>
                    <a:pt x="620" y="1"/>
                    <a:pt x="1" y="1306"/>
                    <a:pt x="686" y="2187"/>
                  </a:cubicBezTo>
                  <a:lnTo>
                    <a:pt x="43874" y="57640"/>
                  </a:lnTo>
                  <a:cubicBezTo>
                    <a:pt x="44005" y="57803"/>
                    <a:pt x="44201" y="57934"/>
                    <a:pt x="44396" y="58032"/>
                  </a:cubicBezTo>
                  <a:lnTo>
                    <a:pt x="44918" y="58260"/>
                  </a:lnTo>
                  <a:cubicBezTo>
                    <a:pt x="45114" y="58352"/>
                    <a:pt x="45310" y="58394"/>
                    <a:pt x="45497" y="58394"/>
                  </a:cubicBezTo>
                  <a:cubicBezTo>
                    <a:pt x="46434" y="58394"/>
                    <a:pt x="47163" y="57352"/>
                    <a:pt x="46647" y="56401"/>
                  </a:cubicBezTo>
                  <a:lnTo>
                    <a:pt x="19148" y="4959"/>
                  </a:lnTo>
                  <a:cubicBezTo>
                    <a:pt x="19018" y="4731"/>
                    <a:pt x="18790" y="4503"/>
                    <a:pt x="18529" y="4405"/>
                  </a:cubicBezTo>
                  <a:cubicBezTo>
                    <a:pt x="12690" y="1534"/>
                    <a:pt x="6981" y="1"/>
                    <a:pt x="1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7" name="Google Shape;6407;p122"/>
            <p:cNvSpPr/>
            <p:nvPr/>
          </p:nvSpPr>
          <p:spPr>
            <a:xfrm>
              <a:off x="1343100" y="899900"/>
              <a:ext cx="999600" cy="1189725"/>
            </a:xfrm>
            <a:custGeom>
              <a:avLst/>
              <a:gdLst/>
              <a:ahLst/>
              <a:cxnLst/>
              <a:rect l="l" t="t" r="r" b="b"/>
              <a:pathLst>
                <a:path w="39984" h="47589" extrusionOk="0">
                  <a:moveTo>
                    <a:pt x="3196" y="0"/>
                  </a:moveTo>
                  <a:cubicBezTo>
                    <a:pt x="2911" y="0"/>
                    <a:pt x="2624" y="89"/>
                    <a:pt x="2382" y="277"/>
                  </a:cubicBezTo>
                  <a:cubicBezTo>
                    <a:pt x="849" y="1452"/>
                    <a:pt x="1" y="2919"/>
                    <a:pt x="1" y="4322"/>
                  </a:cubicBezTo>
                  <a:cubicBezTo>
                    <a:pt x="1" y="10455"/>
                    <a:pt x="4829" y="17827"/>
                    <a:pt x="9037" y="24383"/>
                  </a:cubicBezTo>
                  <a:cubicBezTo>
                    <a:pt x="11907" y="28787"/>
                    <a:pt x="14647" y="33028"/>
                    <a:pt x="16278" y="37203"/>
                  </a:cubicBezTo>
                  <a:cubicBezTo>
                    <a:pt x="16409" y="37529"/>
                    <a:pt x="16670" y="37790"/>
                    <a:pt x="16996" y="37953"/>
                  </a:cubicBezTo>
                  <a:lnTo>
                    <a:pt x="37612" y="47446"/>
                  </a:lnTo>
                  <a:cubicBezTo>
                    <a:pt x="37814" y="47544"/>
                    <a:pt x="38015" y="47588"/>
                    <a:pt x="38207" y="47588"/>
                  </a:cubicBezTo>
                  <a:cubicBezTo>
                    <a:pt x="39224" y="47588"/>
                    <a:pt x="39983" y="46351"/>
                    <a:pt x="39243" y="45391"/>
                  </a:cubicBezTo>
                  <a:lnTo>
                    <a:pt x="4274" y="506"/>
                  </a:lnTo>
                  <a:cubicBezTo>
                    <a:pt x="4006" y="180"/>
                    <a:pt x="3602" y="0"/>
                    <a:pt x="3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8" name="Google Shape;6408;p122"/>
            <p:cNvSpPr/>
            <p:nvPr/>
          </p:nvSpPr>
          <p:spPr>
            <a:xfrm>
              <a:off x="2576150" y="2600275"/>
              <a:ext cx="999825" cy="508400"/>
            </a:xfrm>
            <a:custGeom>
              <a:avLst/>
              <a:gdLst/>
              <a:ahLst/>
              <a:cxnLst/>
              <a:rect l="l" t="t" r="r" b="b"/>
              <a:pathLst>
                <a:path w="39993" h="20336" extrusionOk="0">
                  <a:moveTo>
                    <a:pt x="17994" y="0"/>
                  </a:moveTo>
                  <a:cubicBezTo>
                    <a:pt x="17621" y="0"/>
                    <a:pt x="17247" y="153"/>
                    <a:pt x="16962" y="438"/>
                  </a:cubicBezTo>
                  <a:lnTo>
                    <a:pt x="783" y="18085"/>
                  </a:lnTo>
                  <a:cubicBezTo>
                    <a:pt x="0" y="18933"/>
                    <a:pt x="587" y="20303"/>
                    <a:pt x="1729" y="20336"/>
                  </a:cubicBezTo>
                  <a:lnTo>
                    <a:pt x="3034" y="20336"/>
                  </a:lnTo>
                  <a:cubicBezTo>
                    <a:pt x="12950" y="20336"/>
                    <a:pt x="25052" y="18379"/>
                    <a:pt x="39014" y="14497"/>
                  </a:cubicBezTo>
                  <a:cubicBezTo>
                    <a:pt x="39601" y="14334"/>
                    <a:pt x="39992" y="13812"/>
                    <a:pt x="39992" y="13192"/>
                  </a:cubicBezTo>
                  <a:lnTo>
                    <a:pt x="39992" y="10876"/>
                  </a:lnTo>
                  <a:cubicBezTo>
                    <a:pt x="39992" y="10354"/>
                    <a:pt x="39699" y="9865"/>
                    <a:pt x="39209" y="9637"/>
                  </a:cubicBezTo>
                  <a:lnTo>
                    <a:pt x="18528" y="112"/>
                  </a:lnTo>
                  <a:cubicBezTo>
                    <a:pt x="18357" y="37"/>
                    <a:pt x="18175" y="0"/>
                    <a:pt x="17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9" name="Google Shape;6409;p122"/>
            <p:cNvSpPr/>
            <p:nvPr/>
          </p:nvSpPr>
          <p:spPr>
            <a:xfrm>
              <a:off x="1867475" y="2430375"/>
              <a:ext cx="988400" cy="648025"/>
            </a:xfrm>
            <a:custGeom>
              <a:avLst/>
              <a:gdLst/>
              <a:ahLst/>
              <a:cxnLst/>
              <a:rect l="l" t="t" r="r" b="b"/>
              <a:pathLst>
                <a:path w="39536" h="25921" extrusionOk="0">
                  <a:moveTo>
                    <a:pt x="31548" y="1"/>
                  </a:moveTo>
                  <a:cubicBezTo>
                    <a:pt x="31415" y="1"/>
                    <a:pt x="31281" y="19"/>
                    <a:pt x="31152" y="57"/>
                  </a:cubicBezTo>
                  <a:lnTo>
                    <a:pt x="1142" y="10300"/>
                  </a:lnTo>
                  <a:cubicBezTo>
                    <a:pt x="359" y="10561"/>
                    <a:pt x="0" y="11409"/>
                    <a:pt x="327" y="12127"/>
                  </a:cubicBezTo>
                  <a:cubicBezTo>
                    <a:pt x="1436" y="14443"/>
                    <a:pt x="2904" y="16628"/>
                    <a:pt x="4763" y="18553"/>
                  </a:cubicBezTo>
                  <a:cubicBezTo>
                    <a:pt x="8221" y="22076"/>
                    <a:pt x="12983" y="24522"/>
                    <a:pt x="18985" y="25892"/>
                  </a:cubicBezTo>
                  <a:cubicBezTo>
                    <a:pt x="19073" y="25911"/>
                    <a:pt x="19162" y="25920"/>
                    <a:pt x="19251" y="25920"/>
                  </a:cubicBezTo>
                  <a:cubicBezTo>
                    <a:pt x="19624" y="25920"/>
                    <a:pt x="19994" y="25758"/>
                    <a:pt x="20257" y="25468"/>
                  </a:cubicBezTo>
                  <a:lnTo>
                    <a:pt x="38916" y="5179"/>
                  </a:lnTo>
                  <a:cubicBezTo>
                    <a:pt x="39536" y="4494"/>
                    <a:pt x="39307" y="3417"/>
                    <a:pt x="38459" y="3026"/>
                  </a:cubicBezTo>
                  <a:lnTo>
                    <a:pt x="32131" y="123"/>
                  </a:lnTo>
                  <a:cubicBezTo>
                    <a:pt x="31953" y="44"/>
                    <a:pt x="31752" y="1"/>
                    <a:pt x="315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0" name="Google Shape;6410;p122"/>
            <p:cNvSpPr/>
            <p:nvPr/>
          </p:nvSpPr>
          <p:spPr>
            <a:xfrm>
              <a:off x="3871975" y="683950"/>
              <a:ext cx="2537850" cy="2577600"/>
            </a:xfrm>
            <a:custGeom>
              <a:avLst/>
              <a:gdLst/>
              <a:ahLst/>
              <a:cxnLst/>
              <a:rect l="l" t="t" r="r" b="b"/>
              <a:pathLst>
                <a:path w="101514" h="103104" extrusionOk="0">
                  <a:moveTo>
                    <a:pt x="83006" y="1"/>
                  </a:moveTo>
                  <a:cubicBezTo>
                    <a:pt x="71948" y="1"/>
                    <a:pt x="57032" y="5658"/>
                    <a:pt x="41362" y="21343"/>
                  </a:cubicBezTo>
                  <a:cubicBezTo>
                    <a:pt x="9786" y="52985"/>
                    <a:pt x="0" y="75264"/>
                    <a:pt x="0" y="75264"/>
                  </a:cubicBezTo>
                  <a:lnTo>
                    <a:pt x="0" y="95456"/>
                  </a:lnTo>
                  <a:cubicBezTo>
                    <a:pt x="17899" y="100863"/>
                    <a:pt x="31994" y="103103"/>
                    <a:pt x="43088" y="103103"/>
                  </a:cubicBezTo>
                  <a:cubicBezTo>
                    <a:pt x="91498" y="103103"/>
                    <a:pt x="82786" y="60439"/>
                    <a:pt x="83768" y="51974"/>
                  </a:cubicBezTo>
                  <a:cubicBezTo>
                    <a:pt x="85007" y="41568"/>
                    <a:pt x="101513" y="27052"/>
                    <a:pt x="101513" y="12960"/>
                  </a:cubicBezTo>
                  <a:cubicBezTo>
                    <a:pt x="101513" y="5854"/>
                    <a:pt x="94255" y="1"/>
                    <a:pt x="83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1" name="Google Shape;6411;p122"/>
            <p:cNvSpPr/>
            <p:nvPr/>
          </p:nvSpPr>
          <p:spPr>
            <a:xfrm>
              <a:off x="5192250" y="2045550"/>
              <a:ext cx="626325" cy="497300"/>
            </a:xfrm>
            <a:custGeom>
              <a:avLst/>
              <a:gdLst/>
              <a:ahLst/>
              <a:cxnLst/>
              <a:rect l="l" t="t" r="r" b="b"/>
              <a:pathLst>
                <a:path w="25053" h="19892" extrusionOk="0">
                  <a:moveTo>
                    <a:pt x="23422" y="0"/>
                  </a:moveTo>
                  <a:cubicBezTo>
                    <a:pt x="23238" y="0"/>
                    <a:pt x="23050" y="38"/>
                    <a:pt x="22867" y="119"/>
                  </a:cubicBezTo>
                  <a:lnTo>
                    <a:pt x="1110" y="10166"/>
                  </a:lnTo>
                  <a:cubicBezTo>
                    <a:pt x="1" y="10655"/>
                    <a:pt x="66" y="12286"/>
                    <a:pt x="1240" y="12678"/>
                  </a:cubicBezTo>
                  <a:lnTo>
                    <a:pt x="22247" y="19821"/>
                  </a:lnTo>
                  <a:cubicBezTo>
                    <a:pt x="22391" y="19869"/>
                    <a:pt x="22537" y="19892"/>
                    <a:pt x="22680" y="19892"/>
                  </a:cubicBezTo>
                  <a:cubicBezTo>
                    <a:pt x="23317" y="19892"/>
                    <a:pt x="23902" y="19444"/>
                    <a:pt x="24009" y="18778"/>
                  </a:cubicBezTo>
                  <a:cubicBezTo>
                    <a:pt x="25053" y="12971"/>
                    <a:pt x="24922" y="7165"/>
                    <a:pt x="24824" y="2827"/>
                  </a:cubicBezTo>
                  <a:cubicBezTo>
                    <a:pt x="24792" y="2305"/>
                    <a:pt x="24792" y="1815"/>
                    <a:pt x="24792" y="1326"/>
                  </a:cubicBezTo>
                  <a:cubicBezTo>
                    <a:pt x="24766" y="550"/>
                    <a:pt x="24125" y="0"/>
                    <a:pt x="23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2" name="Google Shape;6412;p122"/>
            <p:cNvSpPr/>
            <p:nvPr/>
          </p:nvSpPr>
          <p:spPr>
            <a:xfrm>
              <a:off x="4024475" y="1212725"/>
              <a:ext cx="1166050" cy="1450725"/>
            </a:xfrm>
            <a:custGeom>
              <a:avLst/>
              <a:gdLst/>
              <a:ahLst/>
              <a:cxnLst/>
              <a:rect l="l" t="t" r="r" b="b"/>
              <a:pathLst>
                <a:path w="46642" h="58029" extrusionOk="0">
                  <a:moveTo>
                    <a:pt x="44913" y="0"/>
                  </a:moveTo>
                  <a:cubicBezTo>
                    <a:pt x="44616" y="0"/>
                    <a:pt x="44310" y="107"/>
                    <a:pt x="44037" y="356"/>
                  </a:cubicBezTo>
                  <a:cubicBezTo>
                    <a:pt x="42536" y="1660"/>
                    <a:pt x="41068" y="3063"/>
                    <a:pt x="39601" y="4498"/>
                  </a:cubicBezTo>
                  <a:cubicBezTo>
                    <a:pt x="13700" y="30464"/>
                    <a:pt x="2805" y="50003"/>
                    <a:pt x="163" y="55222"/>
                  </a:cubicBezTo>
                  <a:cubicBezTo>
                    <a:pt x="65" y="55385"/>
                    <a:pt x="0" y="55614"/>
                    <a:pt x="0" y="55809"/>
                  </a:cubicBezTo>
                  <a:lnTo>
                    <a:pt x="0" y="56657"/>
                  </a:lnTo>
                  <a:cubicBezTo>
                    <a:pt x="0" y="57454"/>
                    <a:pt x="628" y="58028"/>
                    <a:pt x="1341" y="58028"/>
                  </a:cubicBezTo>
                  <a:cubicBezTo>
                    <a:pt x="1533" y="58028"/>
                    <a:pt x="1731" y="57987"/>
                    <a:pt x="1925" y="57897"/>
                  </a:cubicBezTo>
                  <a:lnTo>
                    <a:pt x="20453" y="49351"/>
                  </a:lnTo>
                  <a:cubicBezTo>
                    <a:pt x="20746" y="49220"/>
                    <a:pt x="20942" y="49024"/>
                    <a:pt x="21105" y="48763"/>
                  </a:cubicBezTo>
                  <a:lnTo>
                    <a:pt x="46125" y="1987"/>
                  </a:lnTo>
                  <a:cubicBezTo>
                    <a:pt x="46641" y="1003"/>
                    <a:pt x="45822" y="0"/>
                    <a:pt x="449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3" name="Google Shape;6413;p122"/>
            <p:cNvSpPr/>
            <p:nvPr/>
          </p:nvSpPr>
          <p:spPr>
            <a:xfrm>
              <a:off x="4811550" y="836675"/>
              <a:ext cx="1179100" cy="1459875"/>
            </a:xfrm>
            <a:custGeom>
              <a:avLst/>
              <a:gdLst/>
              <a:ahLst/>
              <a:cxnLst/>
              <a:rect l="l" t="t" r="r" b="b"/>
              <a:pathLst>
                <a:path w="47164" h="58395" extrusionOk="0">
                  <a:moveTo>
                    <a:pt x="45402" y="1"/>
                  </a:moveTo>
                  <a:cubicBezTo>
                    <a:pt x="40183" y="1"/>
                    <a:pt x="34474" y="1534"/>
                    <a:pt x="28635" y="4405"/>
                  </a:cubicBezTo>
                  <a:cubicBezTo>
                    <a:pt x="28374" y="4503"/>
                    <a:pt x="28146" y="4731"/>
                    <a:pt x="28016" y="4959"/>
                  </a:cubicBezTo>
                  <a:lnTo>
                    <a:pt x="517" y="56401"/>
                  </a:lnTo>
                  <a:cubicBezTo>
                    <a:pt x="1" y="57352"/>
                    <a:pt x="730" y="58394"/>
                    <a:pt x="1667" y="58394"/>
                  </a:cubicBezTo>
                  <a:cubicBezTo>
                    <a:pt x="1855" y="58394"/>
                    <a:pt x="2050" y="58352"/>
                    <a:pt x="2246" y="58260"/>
                  </a:cubicBezTo>
                  <a:lnTo>
                    <a:pt x="2768" y="58032"/>
                  </a:lnTo>
                  <a:cubicBezTo>
                    <a:pt x="2964" y="57934"/>
                    <a:pt x="3159" y="57803"/>
                    <a:pt x="3290" y="57640"/>
                  </a:cubicBezTo>
                  <a:lnTo>
                    <a:pt x="46479" y="2187"/>
                  </a:lnTo>
                  <a:cubicBezTo>
                    <a:pt x="47164" y="1306"/>
                    <a:pt x="46544" y="1"/>
                    <a:pt x="45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4" name="Google Shape;6414;p122"/>
            <p:cNvSpPr/>
            <p:nvPr/>
          </p:nvSpPr>
          <p:spPr>
            <a:xfrm>
              <a:off x="5257725" y="899900"/>
              <a:ext cx="999600" cy="1189725"/>
            </a:xfrm>
            <a:custGeom>
              <a:avLst/>
              <a:gdLst/>
              <a:ahLst/>
              <a:cxnLst/>
              <a:rect l="l" t="t" r="r" b="b"/>
              <a:pathLst>
                <a:path w="39984" h="47589" extrusionOk="0">
                  <a:moveTo>
                    <a:pt x="36788" y="0"/>
                  </a:moveTo>
                  <a:cubicBezTo>
                    <a:pt x="36382" y="0"/>
                    <a:pt x="35978" y="180"/>
                    <a:pt x="35710" y="506"/>
                  </a:cubicBezTo>
                  <a:lnTo>
                    <a:pt x="742" y="45391"/>
                  </a:lnTo>
                  <a:cubicBezTo>
                    <a:pt x="1" y="46351"/>
                    <a:pt x="760" y="47588"/>
                    <a:pt x="1777" y="47588"/>
                  </a:cubicBezTo>
                  <a:cubicBezTo>
                    <a:pt x="1969" y="47588"/>
                    <a:pt x="2170" y="47544"/>
                    <a:pt x="2373" y="47446"/>
                  </a:cubicBezTo>
                  <a:lnTo>
                    <a:pt x="23021" y="37953"/>
                  </a:lnTo>
                  <a:cubicBezTo>
                    <a:pt x="23314" y="37790"/>
                    <a:pt x="23575" y="37529"/>
                    <a:pt x="23706" y="37203"/>
                  </a:cubicBezTo>
                  <a:cubicBezTo>
                    <a:pt x="25337" y="33028"/>
                    <a:pt x="28077" y="28787"/>
                    <a:pt x="30948" y="24383"/>
                  </a:cubicBezTo>
                  <a:cubicBezTo>
                    <a:pt x="35155" y="17827"/>
                    <a:pt x="39983" y="10455"/>
                    <a:pt x="39983" y="4322"/>
                  </a:cubicBezTo>
                  <a:cubicBezTo>
                    <a:pt x="39983" y="2919"/>
                    <a:pt x="39135" y="1452"/>
                    <a:pt x="37602" y="277"/>
                  </a:cubicBezTo>
                  <a:cubicBezTo>
                    <a:pt x="37360" y="89"/>
                    <a:pt x="37073" y="0"/>
                    <a:pt x="36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5" name="Google Shape;6415;p122"/>
            <p:cNvSpPr/>
            <p:nvPr/>
          </p:nvSpPr>
          <p:spPr>
            <a:xfrm>
              <a:off x="4024475" y="2600275"/>
              <a:ext cx="999800" cy="508400"/>
            </a:xfrm>
            <a:custGeom>
              <a:avLst/>
              <a:gdLst/>
              <a:ahLst/>
              <a:cxnLst/>
              <a:rect l="l" t="t" r="r" b="b"/>
              <a:pathLst>
                <a:path w="39992" h="20336" extrusionOk="0">
                  <a:moveTo>
                    <a:pt x="21999" y="0"/>
                  </a:moveTo>
                  <a:cubicBezTo>
                    <a:pt x="21817" y="0"/>
                    <a:pt x="21635" y="37"/>
                    <a:pt x="21464" y="112"/>
                  </a:cubicBezTo>
                  <a:lnTo>
                    <a:pt x="783" y="9637"/>
                  </a:lnTo>
                  <a:cubicBezTo>
                    <a:pt x="294" y="9865"/>
                    <a:pt x="0" y="10354"/>
                    <a:pt x="0" y="10876"/>
                  </a:cubicBezTo>
                  <a:lnTo>
                    <a:pt x="0" y="13192"/>
                  </a:lnTo>
                  <a:cubicBezTo>
                    <a:pt x="0" y="13812"/>
                    <a:pt x="391" y="14334"/>
                    <a:pt x="979" y="14497"/>
                  </a:cubicBezTo>
                  <a:cubicBezTo>
                    <a:pt x="14940" y="18379"/>
                    <a:pt x="27042" y="20336"/>
                    <a:pt x="36958" y="20336"/>
                  </a:cubicBezTo>
                  <a:lnTo>
                    <a:pt x="38263" y="20336"/>
                  </a:lnTo>
                  <a:cubicBezTo>
                    <a:pt x="39405" y="20303"/>
                    <a:pt x="39992" y="18933"/>
                    <a:pt x="39209" y="18085"/>
                  </a:cubicBezTo>
                  <a:lnTo>
                    <a:pt x="23030" y="438"/>
                  </a:lnTo>
                  <a:cubicBezTo>
                    <a:pt x="22745" y="153"/>
                    <a:pt x="22371" y="0"/>
                    <a:pt x="21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6" name="Google Shape;6416;p122"/>
            <p:cNvSpPr/>
            <p:nvPr/>
          </p:nvSpPr>
          <p:spPr>
            <a:xfrm>
              <a:off x="4744550" y="2430375"/>
              <a:ext cx="988400" cy="648025"/>
            </a:xfrm>
            <a:custGeom>
              <a:avLst/>
              <a:gdLst/>
              <a:ahLst/>
              <a:cxnLst/>
              <a:rect l="l" t="t" r="r" b="b"/>
              <a:pathLst>
                <a:path w="39536" h="25921" extrusionOk="0">
                  <a:moveTo>
                    <a:pt x="7988" y="1"/>
                  </a:moveTo>
                  <a:cubicBezTo>
                    <a:pt x="7785" y="1"/>
                    <a:pt x="7583" y="44"/>
                    <a:pt x="7405" y="123"/>
                  </a:cubicBezTo>
                  <a:lnTo>
                    <a:pt x="1077" y="3026"/>
                  </a:lnTo>
                  <a:cubicBezTo>
                    <a:pt x="229" y="3417"/>
                    <a:pt x="0" y="4494"/>
                    <a:pt x="620" y="5179"/>
                  </a:cubicBezTo>
                  <a:lnTo>
                    <a:pt x="19279" y="25468"/>
                  </a:lnTo>
                  <a:cubicBezTo>
                    <a:pt x="19542" y="25758"/>
                    <a:pt x="19912" y="25920"/>
                    <a:pt x="20285" y="25920"/>
                  </a:cubicBezTo>
                  <a:cubicBezTo>
                    <a:pt x="20374" y="25920"/>
                    <a:pt x="20463" y="25911"/>
                    <a:pt x="20551" y="25892"/>
                  </a:cubicBezTo>
                  <a:cubicBezTo>
                    <a:pt x="26553" y="24522"/>
                    <a:pt x="31315" y="22076"/>
                    <a:pt x="34773" y="18553"/>
                  </a:cubicBezTo>
                  <a:cubicBezTo>
                    <a:pt x="36632" y="16628"/>
                    <a:pt x="38100" y="14443"/>
                    <a:pt x="39209" y="12127"/>
                  </a:cubicBezTo>
                  <a:cubicBezTo>
                    <a:pt x="39536" y="11409"/>
                    <a:pt x="39177" y="10561"/>
                    <a:pt x="38394" y="10300"/>
                  </a:cubicBezTo>
                  <a:lnTo>
                    <a:pt x="8384" y="57"/>
                  </a:lnTo>
                  <a:cubicBezTo>
                    <a:pt x="8255" y="19"/>
                    <a:pt x="8121" y="1"/>
                    <a:pt x="79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7" name="Google Shape;6417;p122"/>
            <p:cNvSpPr/>
            <p:nvPr/>
          </p:nvSpPr>
          <p:spPr>
            <a:xfrm>
              <a:off x="3596325" y="2784900"/>
              <a:ext cx="407775" cy="1335000"/>
            </a:xfrm>
            <a:custGeom>
              <a:avLst/>
              <a:gdLst/>
              <a:ahLst/>
              <a:cxnLst/>
              <a:rect l="l" t="t" r="r" b="b"/>
              <a:pathLst>
                <a:path w="16311" h="53400" extrusionOk="0">
                  <a:moveTo>
                    <a:pt x="1" y="1"/>
                  </a:moveTo>
                  <a:lnTo>
                    <a:pt x="1" y="45245"/>
                  </a:lnTo>
                  <a:cubicBezTo>
                    <a:pt x="1" y="49746"/>
                    <a:pt x="3654" y="53400"/>
                    <a:pt x="8156" y="53400"/>
                  </a:cubicBezTo>
                  <a:cubicBezTo>
                    <a:pt x="12657" y="53400"/>
                    <a:pt x="16311" y="49746"/>
                    <a:pt x="16311" y="45245"/>
                  </a:cubicBezTo>
                  <a:lnTo>
                    <a:pt x="16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8" name="Google Shape;6418;p122"/>
            <p:cNvSpPr/>
            <p:nvPr/>
          </p:nvSpPr>
          <p:spPr>
            <a:xfrm>
              <a:off x="3253825" y="743075"/>
              <a:ext cx="279725" cy="717500"/>
            </a:xfrm>
            <a:custGeom>
              <a:avLst/>
              <a:gdLst/>
              <a:ahLst/>
              <a:cxnLst/>
              <a:rect l="l" t="t" r="r" b="b"/>
              <a:pathLst>
                <a:path w="11189" h="28700" extrusionOk="0">
                  <a:moveTo>
                    <a:pt x="7852" y="1"/>
                  </a:moveTo>
                  <a:cubicBezTo>
                    <a:pt x="6418" y="1"/>
                    <a:pt x="5148" y="1010"/>
                    <a:pt x="4861" y="2473"/>
                  </a:cubicBezTo>
                  <a:lnTo>
                    <a:pt x="326" y="25046"/>
                  </a:lnTo>
                  <a:cubicBezTo>
                    <a:pt x="0" y="26677"/>
                    <a:pt x="1077" y="28308"/>
                    <a:pt x="2740" y="28634"/>
                  </a:cubicBezTo>
                  <a:cubicBezTo>
                    <a:pt x="2936" y="28667"/>
                    <a:pt x="3132" y="28699"/>
                    <a:pt x="3327" y="28699"/>
                  </a:cubicBezTo>
                  <a:cubicBezTo>
                    <a:pt x="4763" y="28699"/>
                    <a:pt x="6035" y="27688"/>
                    <a:pt x="6329" y="26220"/>
                  </a:cubicBezTo>
                  <a:lnTo>
                    <a:pt x="10863" y="3680"/>
                  </a:lnTo>
                  <a:cubicBezTo>
                    <a:pt x="11189" y="2016"/>
                    <a:pt x="10112" y="385"/>
                    <a:pt x="8449" y="59"/>
                  </a:cubicBezTo>
                  <a:cubicBezTo>
                    <a:pt x="8248" y="20"/>
                    <a:pt x="8049" y="1"/>
                    <a:pt x="7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9" name="Google Shape;6419;p122"/>
            <p:cNvSpPr/>
            <p:nvPr/>
          </p:nvSpPr>
          <p:spPr>
            <a:xfrm>
              <a:off x="3249750" y="1307425"/>
              <a:ext cx="570875" cy="777800"/>
            </a:xfrm>
            <a:custGeom>
              <a:avLst/>
              <a:gdLst/>
              <a:ahLst/>
              <a:cxnLst/>
              <a:rect l="l" t="t" r="r" b="b"/>
              <a:pathLst>
                <a:path w="22835" h="31112" extrusionOk="0">
                  <a:moveTo>
                    <a:pt x="3505" y="0"/>
                  </a:moveTo>
                  <a:cubicBezTo>
                    <a:pt x="2943" y="0"/>
                    <a:pt x="2372" y="156"/>
                    <a:pt x="1859" y="482"/>
                  </a:cubicBezTo>
                  <a:cubicBezTo>
                    <a:pt x="424" y="1395"/>
                    <a:pt x="0" y="3287"/>
                    <a:pt x="914" y="4690"/>
                  </a:cubicBezTo>
                  <a:lnTo>
                    <a:pt x="16767" y="29677"/>
                  </a:lnTo>
                  <a:cubicBezTo>
                    <a:pt x="17354" y="30590"/>
                    <a:pt x="18333" y="31112"/>
                    <a:pt x="19344" y="31112"/>
                  </a:cubicBezTo>
                  <a:cubicBezTo>
                    <a:pt x="19931" y="31112"/>
                    <a:pt x="20485" y="30949"/>
                    <a:pt x="21007" y="30623"/>
                  </a:cubicBezTo>
                  <a:cubicBezTo>
                    <a:pt x="22410" y="29709"/>
                    <a:pt x="22834" y="27817"/>
                    <a:pt x="21953" y="26415"/>
                  </a:cubicBezTo>
                  <a:lnTo>
                    <a:pt x="6067" y="1428"/>
                  </a:lnTo>
                  <a:cubicBezTo>
                    <a:pt x="5501" y="505"/>
                    <a:pt x="4517" y="0"/>
                    <a:pt x="3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0" name="Google Shape;6420;p122"/>
            <p:cNvSpPr/>
            <p:nvPr/>
          </p:nvSpPr>
          <p:spPr>
            <a:xfrm>
              <a:off x="4066875" y="743075"/>
              <a:ext cx="279725" cy="717500"/>
            </a:xfrm>
            <a:custGeom>
              <a:avLst/>
              <a:gdLst/>
              <a:ahLst/>
              <a:cxnLst/>
              <a:rect l="l" t="t" r="r" b="b"/>
              <a:pathLst>
                <a:path w="11189" h="28700" extrusionOk="0">
                  <a:moveTo>
                    <a:pt x="3337" y="1"/>
                  </a:moveTo>
                  <a:cubicBezTo>
                    <a:pt x="3140" y="1"/>
                    <a:pt x="2941" y="20"/>
                    <a:pt x="2740" y="59"/>
                  </a:cubicBezTo>
                  <a:cubicBezTo>
                    <a:pt x="1077" y="385"/>
                    <a:pt x="0" y="2016"/>
                    <a:pt x="326" y="3680"/>
                  </a:cubicBezTo>
                  <a:lnTo>
                    <a:pt x="4861" y="26220"/>
                  </a:lnTo>
                  <a:cubicBezTo>
                    <a:pt x="5154" y="27688"/>
                    <a:pt x="6426" y="28699"/>
                    <a:pt x="7862" y="28699"/>
                  </a:cubicBezTo>
                  <a:cubicBezTo>
                    <a:pt x="8057" y="28699"/>
                    <a:pt x="8253" y="28667"/>
                    <a:pt x="8449" y="28634"/>
                  </a:cubicBezTo>
                  <a:cubicBezTo>
                    <a:pt x="10112" y="28308"/>
                    <a:pt x="11189" y="26677"/>
                    <a:pt x="10863" y="25046"/>
                  </a:cubicBezTo>
                  <a:lnTo>
                    <a:pt x="6329" y="2473"/>
                  </a:lnTo>
                  <a:cubicBezTo>
                    <a:pt x="6042" y="1010"/>
                    <a:pt x="4771" y="1"/>
                    <a:pt x="3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1" name="Google Shape;6421;p122"/>
            <p:cNvSpPr/>
            <p:nvPr/>
          </p:nvSpPr>
          <p:spPr>
            <a:xfrm>
              <a:off x="3779825" y="1307425"/>
              <a:ext cx="570850" cy="777800"/>
            </a:xfrm>
            <a:custGeom>
              <a:avLst/>
              <a:gdLst/>
              <a:ahLst/>
              <a:cxnLst/>
              <a:rect l="l" t="t" r="r" b="b"/>
              <a:pathLst>
                <a:path w="22834" h="31112" extrusionOk="0">
                  <a:moveTo>
                    <a:pt x="19330" y="0"/>
                  </a:moveTo>
                  <a:cubicBezTo>
                    <a:pt x="18317" y="0"/>
                    <a:pt x="17333" y="505"/>
                    <a:pt x="16767" y="1428"/>
                  </a:cubicBezTo>
                  <a:lnTo>
                    <a:pt x="881" y="26415"/>
                  </a:lnTo>
                  <a:cubicBezTo>
                    <a:pt x="0" y="27817"/>
                    <a:pt x="424" y="29709"/>
                    <a:pt x="1827" y="30623"/>
                  </a:cubicBezTo>
                  <a:cubicBezTo>
                    <a:pt x="2349" y="30949"/>
                    <a:pt x="2903" y="31112"/>
                    <a:pt x="3490" y="31112"/>
                  </a:cubicBezTo>
                  <a:cubicBezTo>
                    <a:pt x="4502" y="31112"/>
                    <a:pt x="5480" y="30590"/>
                    <a:pt x="6067" y="29677"/>
                  </a:cubicBezTo>
                  <a:lnTo>
                    <a:pt x="21921" y="4690"/>
                  </a:lnTo>
                  <a:cubicBezTo>
                    <a:pt x="22834" y="3287"/>
                    <a:pt x="22410" y="1395"/>
                    <a:pt x="20975" y="482"/>
                  </a:cubicBezTo>
                  <a:cubicBezTo>
                    <a:pt x="20462" y="156"/>
                    <a:pt x="19892" y="0"/>
                    <a:pt x="19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2" name="Google Shape;6422;p122"/>
            <p:cNvSpPr/>
            <p:nvPr/>
          </p:nvSpPr>
          <p:spPr>
            <a:xfrm>
              <a:off x="3392450" y="2345350"/>
              <a:ext cx="815525" cy="815525"/>
            </a:xfrm>
            <a:custGeom>
              <a:avLst/>
              <a:gdLst/>
              <a:ahLst/>
              <a:cxnLst/>
              <a:rect l="l" t="t" r="r" b="b"/>
              <a:pathLst>
                <a:path w="32621" h="32621" extrusionOk="0">
                  <a:moveTo>
                    <a:pt x="16311" y="1"/>
                  </a:moveTo>
                  <a:cubicBezTo>
                    <a:pt x="7307" y="1"/>
                    <a:pt x="1" y="7308"/>
                    <a:pt x="1" y="16311"/>
                  </a:cubicBezTo>
                  <a:cubicBezTo>
                    <a:pt x="1" y="25314"/>
                    <a:pt x="7307" y="32621"/>
                    <a:pt x="16311" y="32621"/>
                  </a:cubicBezTo>
                  <a:cubicBezTo>
                    <a:pt x="25314" y="32621"/>
                    <a:pt x="32621" y="25314"/>
                    <a:pt x="32621" y="16311"/>
                  </a:cubicBezTo>
                  <a:cubicBezTo>
                    <a:pt x="32621" y="7308"/>
                    <a:pt x="25314" y="1"/>
                    <a:pt x="16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3" name="Google Shape;6423;p122"/>
            <p:cNvSpPr/>
            <p:nvPr/>
          </p:nvSpPr>
          <p:spPr>
            <a:xfrm>
              <a:off x="3494400" y="1835675"/>
              <a:ext cx="611650" cy="611650"/>
            </a:xfrm>
            <a:custGeom>
              <a:avLst/>
              <a:gdLst/>
              <a:ahLst/>
              <a:cxnLst/>
              <a:rect l="l" t="t" r="r" b="b"/>
              <a:pathLst>
                <a:path w="24466" h="24466" extrusionOk="0">
                  <a:moveTo>
                    <a:pt x="12233" y="0"/>
                  </a:moveTo>
                  <a:cubicBezTo>
                    <a:pt x="5480" y="0"/>
                    <a:pt x="0" y="5480"/>
                    <a:pt x="0" y="12233"/>
                  </a:cubicBezTo>
                  <a:cubicBezTo>
                    <a:pt x="0" y="18985"/>
                    <a:pt x="5480" y="24465"/>
                    <a:pt x="12233" y="24465"/>
                  </a:cubicBezTo>
                  <a:cubicBezTo>
                    <a:pt x="18985" y="24465"/>
                    <a:pt x="24465" y="18985"/>
                    <a:pt x="24465" y="12233"/>
                  </a:cubicBezTo>
                  <a:cubicBezTo>
                    <a:pt x="24465" y="5480"/>
                    <a:pt x="18985" y="0"/>
                    <a:pt x="1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424" name="Google Shape;6424;p122"/>
          <p:cNvGrpSpPr/>
          <p:nvPr/>
        </p:nvGrpSpPr>
        <p:grpSpPr>
          <a:xfrm>
            <a:off x="3915110" y="4196869"/>
            <a:ext cx="520876" cy="520876"/>
            <a:chOff x="1190625" y="238125"/>
            <a:chExt cx="5219200" cy="5219200"/>
          </a:xfrm>
        </p:grpSpPr>
        <p:sp>
          <p:nvSpPr>
            <p:cNvPr id="6425" name="Google Shape;6425;p122"/>
            <p:cNvSpPr/>
            <p:nvPr/>
          </p:nvSpPr>
          <p:spPr>
            <a:xfrm>
              <a:off x="1190625" y="238125"/>
              <a:ext cx="5219200" cy="4350675"/>
            </a:xfrm>
            <a:custGeom>
              <a:avLst/>
              <a:gdLst/>
              <a:ahLst/>
              <a:cxnLst/>
              <a:rect l="l" t="t" r="r" b="b"/>
              <a:pathLst>
                <a:path w="208768" h="174027" extrusionOk="0">
                  <a:moveTo>
                    <a:pt x="104384" y="0"/>
                  </a:moveTo>
                  <a:cubicBezTo>
                    <a:pt x="46744" y="0"/>
                    <a:pt x="0" y="46744"/>
                    <a:pt x="0" y="104384"/>
                  </a:cubicBezTo>
                  <a:cubicBezTo>
                    <a:pt x="0" y="131164"/>
                    <a:pt x="10080" y="155564"/>
                    <a:pt x="26650" y="174027"/>
                  </a:cubicBezTo>
                  <a:lnTo>
                    <a:pt x="182117" y="174027"/>
                  </a:lnTo>
                  <a:cubicBezTo>
                    <a:pt x="198688" y="155564"/>
                    <a:pt x="208767" y="131164"/>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6" name="Google Shape;6426;p122"/>
            <p:cNvSpPr/>
            <p:nvPr/>
          </p:nvSpPr>
          <p:spPr>
            <a:xfrm>
              <a:off x="1856875" y="3590625"/>
              <a:ext cx="3886675" cy="1866700"/>
            </a:xfrm>
            <a:custGeom>
              <a:avLst/>
              <a:gdLst/>
              <a:ahLst/>
              <a:cxnLst/>
              <a:rect l="l" t="t" r="r" b="b"/>
              <a:pathLst>
                <a:path w="155467" h="74668" extrusionOk="0">
                  <a:moveTo>
                    <a:pt x="59923" y="0"/>
                  </a:moveTo>
                  <a:cubicBezTo>
                    <a:pt x="59923" y="0"/>
                    <a:pt x="21073" y="6394"/>
                    <a:pt x="12102" y="14320"/>
                  </a:cubicBezTo>
                  <a:cubicBezTo>
                    <a:pt x="8384" y="17582"/>
                    <a:pt x="3947" y="28347"/>
                    <a:pt x="0" y="39927"/>
                  </a:cubicBezTo>
                  <a:cubicBezTo>
                    <a:pt x="19116" y="61260"/>
                    <a:pt x="46843" y="74667"/>
                    <a:pt x="77734" y="74667"/>
                  </a:cubicBezTo>
                  <a:cubicBezTo>
                    <a:pt x="108625" y="74667"/>
                    <a:pt x="136351" y="61260"/>
                    <a:pt x="155467" y="39927"/>
                  </a:cubicBezTo>
                  <a:cubicBezTo>
                    <a:pt x="151520" y="28347"/>
                    <a:pt x="147083" y="17582"/>
                    <a:pt x="143397" y="14320"/>
                  </a:cubicBezTo>
                  <a:cubicBezTo>
                    <a:pt x="134427" y="6394"/>
                    <a:pt x="95544" y="0"/>
                    <a:pt x="95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7" name="Google Shape;6427;p122"/>
            <p:cNvSpPr/>
            <p:nvPr/>
          </p:nvSpPr>
          <p:spPr>
            <a:xfrm>
              <a:off x="2641375" y="3126600"/>
              <a:ext cx="2317675" cy="2330725"/>
            </a:xfrm>
            <a:custGeom>
              <a:avLst/>
              <a:gdLst/>
              <a:ahLst/>
              <a:cxnLst/>
              <a:rect l="l" t="t" r="r" b="b"/>
              <a:pathLst>
                <a:path w="92707" h="93229" extrusionOk="0">
                  <a:moveTo>
                    <a:pt x="46354" y="1"/>
                  </a:moveTo>
                  <a:cubicBezTo>
                    <a:pt x="21171" y="1"/>
                    <a:pt x="5579" y="27075"/>
                    <a:pt x="816" y="50888"/>
                  </a:cubicBezTo>
                  <a:cubicBezTo>
                    <a:pt x="1" y="55128"/>
                    <a:pt x="2578" y="59271"/>
                    <a:pt x="6753" y="60380"/>
                  </a:cubicBezTo>
                  <a:lnTo>
                    <a:pt x="7471" y="60576"/>
                  </a:lnTo>
                  <a:cubicBezTo>
                    <a:pt x="10015" y="61228"/>
                    <a:pt x="12037" y="63055"/>
                    <a:pt x="12983" y="65501"/>
                  </a:cubicBezTo>
                  <a:lnTo>
                    <a:pt x="22704" y="90521"/>
                  </a:lnTo>
                  <a:cubicBezTo>
                    <a:pt x="30305" y="92282"/>
                    <a:pt x="38231" y="93228"/>
                    <a:pt x="46354" y="93228"/>
                  </a:cubicBezTo>
                  <a:cubicBezTo>
                    <a:pt x="54476" y="93228"/>
                    <a:pt x="62403" y="92282"/>
                    <a:pt x="70003" y="90521"/>
                  </a:cubicBezTo>
                  <a:lnTo>
                    <a:pt x="79724" y="65501"/>
                  </a:lnTo>
                  <a:cubicBezTo>
                    <a:pt x="80670" y="63055"/>
                    <a:pt x="82692" y="61228"/>
                    <a:pt x="85236" y="60576"/>
                  </a:cubicBezTo>
                  <a:lnTo>
                    <a:pt x="85954" y="60380"/>
                  </a:lnTo>
                  <a:cubicBezTo>
                    <a:pt x="90129" y="59271"/>
                    <a:pt x="92706" y="55128"/>
                    <a:pt x="91891" y="50888"/>
                  </a:cubicBezTo>
                  <a:cubicBezTo>
                    <a:pt x="87128" y="27075"/>
                    <a:pt x="71536" y="1"/>
                    <a:pt x="463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8" name="Google Shape;6428;p122"/>
            <p:cNvSpPr/>
            <p:nvPr/>
          </p:nvSpPr>
          <p:spPr>
            <a:xfrm>
              <a:off x="2641375" y="3126600"/>
              <a:ext cx="1158850" cy="2319300"/>
            </a:xfrm>
            <a:custGeom>
              <a:avLst/>
              <a:gdLst/>
              <a:ahLst/>
              <a:cxnLst/>
              <a:rect l="l" t="t" r="r" b="b"/>
              <a:pathLst>
                <a:path w="46354" h="92772" extrusionOk="0">
                  <a:moveTo>
                    <a:pt x="46354" y="1"/>
                  </a:moveTo>
                  <a:cubicBezTo>
                    <a:pt x="21171" y="1"/>
                    <a:pt x="5579" y="27075"/>
                    <a:pt x="816" y="50888"/>
                  </a:cubicBezTo>
                  <a:cubicBezTo>
                    <a:pt x="1" y="55128"/>
                    <a:pt x="2578" y="59271"/>
                    <a:pt x="6753" y="60380"/>
                  </a:cubicBezTo>
                  <a:lnTo>
                    <a:pt x="7471" y="60576"/>
                  </a:lnTo>
                  <a:cubicBezTo>
                    <a:pt x="10015" y="61228"/>
                    <a:pt x="12037" y="63055"/>
                    <a:pt x="12983" y="65501"/>
                  </a:cubicBezTo>
                  <a:lnTo>
                    <a:pt x="22704" y="90521"/>
                  </a:lnTo>
                  <a:cubicBezTo>
                    <a:pt x="27271" y="91597"/>
                    <a:pt x="31936" y="92347"/>
                    <a:pt x="36698" y="92771"/>
                  </a:cubicBezTo>
                  <a:lnTo>
                    <a:pt x="36698" y="87128"/>
                  </a:lnTo>
                  <a:cubicBezTo>
                    <a:pt x="17126" y="57770"/>
                    <a:pt x="17420" y="26227"/>
                    <a:pt x="22704" y="19605"/>
                  </a:cubicBezTo>
                  <a:lnTo>
                    <a:pt x="46354" y="19605"/>
                  </a:lnTo>
                  <a:lnTo>
                    <a:pt x="463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9" name="Google Shape;6429;p122"/>
            <p:cNvSpPr/>
            <p:nvPr/>
          </p:nvSpPr>
          <p:spPr>
            <a:xfrm>
              <a:off x="3208975" y="3590625"/>
              <a:ext cx="1182475" cy="1866700"/>
            </a:xfrm>
            <a:custGeom>
              <a:avLst/>
              <a:gdLst/>
              <a:ahLst/>
              <a:cxnLst/>
              <a:rect l="l" t="t" r="r" b="b"/>
              <a:pathLst>
                <a:path w="47299" h="74668" extrusionOk="0">
                  <a:moveTo>
                    <a:pt x="5839" y="0"/>
                  </a:moveTo>
                  <a:cubicBezTo>
                    <a:pt x="5839" y="0"/>
                    <a:pt x="3556" y="392"/>
                    <a:pt x="0" y="1044"/>
                  </a:cubicBezTo>
                  <a:lnTo>
                    <a:pt x="10145" y="41982"/>
                  </a:lnTo>
                  <a:cubicBezTo>
                    <a:pt x="10569" y="43580"/>
                    <a:pt x="10765" y="45244"/>
                    <a:pt x="10765" y="46875"/>
                  </a:cubicBezTo>
                  <a:lnTo>
                    <a:pt x="10765" y="73852"/>
                  </a:lnTo>
                  <a:cubicBezTo>
                    <a:pt x="14973" y="74374"/>
                    <a:pt x="19279" y="74667"/>
                    <a:pt x="23650" y="74667"/>
                  </a:cubicBezTo>
                  <a:cubicBezTo>
                    <a:pt x="28021" y="74667"/>
                    <a:pt x="32326" y="74374"/>
                    <a:pt x="36534" y="73852"/>
                  </a:cubicBezTo>
                  <a:lnTo>
                    <a:pt x="36534" y="46875"/>
                  </a:lnTo>
                  <a:cubicBezTo>
                    <a:pt x="36534" y="45244"/>
                    <a:pt x="36730" y="43580"/>
                    <a:pt x="37154" y="41982"/>
                  </a:cubicBezTo>
                  <a:lnTo>
                    <a:pt x="47299" y="1044"/>
                  </a:lnTo>
                  <a:cubicBezTo>
                    <a:pt x="43743" y="392"/>
                    <a:pt x="41460" y="0"/>
                    <a:pt x="41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0" name="Google Shape;6430;p122"/>
            <p:cNvSpPr/>
            <p:nvPr/>
          </p:nvSpPr>
          <p:spPr>
            <a:xfrm>
              <a:off x="4437100" y="1933125"/>
              <a:ext cx="481175" cy="568025"/>
            </a:xfrm>
            <a:custGeom>
              <a:avLst/>
              <a:gdLst/>
              <a:ahLst/>
              <a:cxnLst/>
              <a:rect l="l" t="t" r="r" b="b"/>
              <a:pathLst>
                <a:path w="19247" h="22721" extrusionOk="0">
                  <a:moveTo>
                    <a:pt x="10862" y="0"/>
                  </a:moveTo>
                  <a:cubicBezTo>
                    <a:pt x="5608" y="0"/>
                    <a:pt x="2676" y="7095"/>
                    <a:pt x="2676" y="7095"/>
                  </a:cubicBezTo>
                  <a:lnTo>
                    <a:pt x="1" y="22720"/>
                  </a:lnTo>
                  <a:cubicBezTo>
                    <a:pt x="12625" y="21513"/>
                    <a:pt x="19246" y="2365"/>
                    <a:pt x="12788" y="310"/>
                  </a:cubicBezTo>
                  <a:cubicBezTo>
                    <a:pt x="12115" y="96"/>
                    <a:pt x="11473" y="0"/>
                    <a:pt x="108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1" name="Google Shape;6431;p122"/>
            <p:cNvSpPr/>
            <p:nvPr/>
          </p:nvSpPr>
          <p:spPr>
            <a:xfrm>
              <a:off x="2682150" y="1933125"/>
              <a:ext cx="481175" cy="568025"/>
            </a:xfrm>
            <a:custGeom>
              <a:avLst/>
              <a:gdLst/>
              <a:ahLst/>
              <a:cxnLst/>
              <a:rect l="l" t="t" r="r" b="b"/>
              <a:pathLst>
                <a:path w="19247" h="22721" extrusionOk="0">
                  <a:moveTo>
                    <a:pt x="8385" y="0"/>
                  </a:moveTo>
                  <a:cubicBezTo>
                    <a:pt x="7774" y="0"/>
                    <a:pt x="7132" y="96"/>
                    <a:pt x="6459" y="310"/>
                  </a:cubicBezTo>
                  <a:cubicBezTo>
                    <a:pt x="1" y="2365"/>
                    <a:pt x="6623" y="21513"/>
                    <a:pt x="19246" y="22720"/>
                  </a:cubicBezTo>
                  <a:lnTo>
                    <a:pt x="16572" y="7095"/>
                  </a:lnTo>
                  <a:cubicBezTo>
                    <a:pt x="16572" y="7095"/>
                    <a:pt x="13639" y="0"/>
                    <a:pt x="83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2" name="Google Shape;6432;p122"/>
            <p:cNvSpPr/>
            <p:nvPr/>
          </p:nvSpPr>
          <p:spPr>
            <a:xfrm>
              <a:off x="3354950" y="2448100"/>
              <a:ext cx="890525" cy="1457325"/>
            </a:xfrm>
            <a:custGeom>
              <a:avLst/>
              <a:gdLst/>
              <a:ahLst/>
              <a:cxnLst/>
              <a:rect l="l" t="t" r="r" b="b"/>
              <a:pathLst>
                <a:path w="35621" h="58293" extrusionOk="0">
                  <a:moveTo>
                    <a:pt x="0" y="1"/>
                  </a:moveTo>
                  <a:lnTo>
                    <a:pt x="0" y="45701"/>
                  </a:lnTo>
                  <a:cubicBezTo>
                    <a:pt x="0" y="52649"/>
                    <a:pt x="7959" y="58293"/>
                    <a:pt x="17811" y="58293"/>
                  </a:cubicBezTo>
                  <a:cubicBezTo>
                    <a:pt x="27662" y="58293"/>
                    <a:pt x="35621" y="52649"/>
                    <a:pt x="35621" y="45701"/>
                  </a:cubicBezTo>
                  <a:lnTo>
                    <a:pt x="356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3" name="Google Shape;6433;p122"/>
            <p:cNvSpPr/>
            <p:nvPr/>
          </p:nvSpPr>
          <p:spPr>
            <a:xfrm>
              <a:off x="2971650" y="955750"/>
              <a:ext cx="1657125" cy="2373125"/>
            </a:xfrm>
            <a:custGeom>
              <a:avLst/>
              <a:gdLst/>
              <a:ahLst/>
              <a:cxnLst/>
              <a:rect l="l" t="t" r="r" b="b"/>
              <a:pathLst>
                <a:path w="66285" h="94925" extrusionOk="0">
                  <a:moveTo>
                    <a:pt x="33143" y="0"/>
                  </a:moveTo>
                  <a:cubicBezTo>
                    <a:pt x="14843" y="0"/>
                    <a:pt x="1" y="17517"/>
                    <a:pt x="1" y="41917"/>
                  </a:cubicBezTo>
                  <a:cubicBezTo>
                    <a:pt x="1" y="66317"/>
                    <a:pt x="14843" y="94924"/>
                    <a:pt x="33143" y="94924"/>
                  </a:cubicBezTo>
                  <a:cubicBezTo>
                    <a:pt x="51442" y="94924"/>
                    <a:pt x="66284" y="66317"/>
                    <a:pt x="66284" y="41917"/>
                  </a:cubicBezTo>
                  <a:cubicBezTo>
                    <a:pt x="66284" y="17517"/>
                    <a:pt x="51442" y="0"/>
                    <a:pt x="33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4" name="Google Shape;6434;p122"/>
            <p:cNvSpPr/>
            <p:nvPr/>
          </p:nvSpPr>
          <p:spPr>
            <a:xfrm>
              <a:off x="3328025" y="2176550"/>
              <a:ext cx="203900" cy="203900"/>
            </a:xfrm>
            <a:custGeom>
              <a:avLst/>
              <a:gdLst/>
              <a:ahLst/>
              <a:cxnLst/>
              <a:rect l="l" t="t" r="r" b="b"/>
              <a:pathLst>
                <a:path w="8156" h="8156" extrusionOk="0">
                  <a:moveTo>
                    <a:pt x="4078" y="0"/>
                  </a:moveTo>
                  <a:cubicBezTo>
                    <a:pt x="1827" y="0"/>
                    <a:pt x="1" y="1827"/>
                    <a:pt x="1" y="4078"/>
                  </a:cubicBezTo>
                  <a:cubicBezTo>
                    <a:pt x="1" y="6329"/>
                    <a:pt x="1827" y="8155"/>
                    <a:pt x="4078" y="8155"/>
                  </a:cubicBezTo>
                  <a:cubicBezTo>
                    <a:pt x="6329" y="8155"/>
                    <a:pt x="8156" y="6329"/>
                    <a:pt x="8156" y="4078"/>
                  </a:cubicBezTo>
                  <a:cubicBezTo>
                    <a:pt x="8156" y="1827"/>
                    <a:pt x="6329"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5" name="Google Shape;6435;p122"/>
            <p:cNvSpPr/>
            <p:nvPr/>
          </p:nvSpPr>
          <p:spPr>
            <a:xfrm>
              <a:off x="4068500" y="2176550"/>
              <a:ext cx="203900" cy="203900"/>
            </a:xfrm>
            <a:custGeom>
              <a:avLst/>
              <a:gdLst/>
              <a:ahLst/>
              <a:cxnLst/>
              <a:rect l="l" t="t" r="r" b="b"/>
              <a:pathLst>
                <a:path w="8156" h="8156" extrusionOk="0">
                  <a:moveTo>
                    <a:pt x="4078" y="0"/>
                  </a:moveTo>
                  <a:cubicBezTo>
                    <a:pt x="1827" y="0"/>
                    <a:pt x="1" y="1827"/>
                    <a:pt x="1" y="4078"/>
                  </a:cubicBezTo>
                  <a:cubicBezTo>
                    <a:pt x="1" y="6329"/>
                    <a:pt x="1827" y="8155"/>
                    <a:pt x="4078" y="8155"/>
                  </a:cubicBezTo>
                  <a:cubicBezTo>
                    <a:pt x="6329" y="8155"/>
                    <a:pt x="8155" y="6329"/>
                    <a:pt x="8155" y="4078"/>
                  </a:cubicBezTo>
                  <a:cubicBezTo>
                    <a:pt x="8155" y="1827"/>
                    <a:pt x="6329"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6" name="Google Shape;6436;p122"/>
            <p:cNvSpPr/>
            <p:nvPr/>
          </p:nvSpPr>
          <p:spPr>
            <a:xfrm>
              <a:off x="3429975" y="2176550"/>
              <a:ext cx="101950" cy="101950"/>
            </a:xfrm>
            <a:custGeom>
              <a:avLst/>
              <a:gdLst/>
              <a:ahLst/>
              <a:cxnLst/>
              <a:rect l="l" t="t" r="r" b="b"/>
              <a:pathLst>
                <a:path w="4078" h="4078" extrusionOk="0">
                  <a:moveTo>
                    <a:pt x="2023" y="0"/>
                  </a:moveTo>
                  <a:cubicBezTo>
                    <a:pt x="914" y="0"/>
                    <a:pt x="0" y="914"/>
                    <a:pt x="0" y="2023"/>
                  </a:cubicBezTo>
                  <a:cubicBezTo>
                    <a:pt x="0" y="3165"/>
                    <a:pt x="914" y="4078"/>
                    <a:pt x="2023" y="4078"/>
                  </a:cubicBezTo>
                  <a:cubicBezTo>
                    <a:pt x="3164" y="4078"/>
                    <a:pt x="4078" y="3165"/>
                    <a:pt x="4078" y="2023"/>
                  </a:cubicBezTo>
                  <a:cubicBezTo>
                    <a:pt x="4078" y="914"/>
                    <a:pt x="3164" y="0"/>
                    <a:pt x="2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7" name="Google Shape;6437;p122"/>
            <p:cNvSpPr/>
            <p:nvPr/>
          </p:nvSpPr>
          <p:spPr>
            <a:xfrm>
              <a:off x="4170425" y="2176550"/>
              <a:ext cx="101975" cy="101950"/>
            </a:xfrm>
            <a:custGeom>
              <a:avLst/>
              <a:gdLst/>
              <a:ahLst/>
              <a:cxnLst/>
              <a:rect l="l" t="t" r="r" b="b"/>
              <a:pathLst>
                <a:path w="4079" h="4078" extrusionOk="0">
                  <a:moveTo>
                    <a:pt x="2056" y="0"/>
                  </a:moveTo>
                  <a:cubicBezTo>
                    <a:pt x="914" y="0"/>
                    <a:pt x="1" y="914"/>
                    <a:pt x="1" y="2023"/>
                  </a:cubicBezTo>
                  <a:cubicBezTo>
                    <a:pt x="1" y="3165"/>
                    <a:pt x="914" y="4078"/>
                    <a:pt x="2056" y="4078"/>
                  </a:cubicBezTo>
                  <a:cubicBezTo>
                    <a:pt x="3165" y="4078"/>
                    <a:pt x="4078" y="3165"/>
                    <a:pt x="4078" y="2023"/>
                  </a:cubicBezTo>
                  <a:cubicBezTo>
                    <a:pt x="4078" y="914"/>
                    <a:pt x="3165" y="0"/>
                    <a:pt x="20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8" name="Google Shape;6438;p122"/>
            <p:cNvSpPr/>
            <p:nvPr/>
          </p:nvSpPr>
          <p:spPr>
            <a:xfrm>
              <a:off x="2844450" y="374300"/>
              <a:ext cx="1911550" cy="1505425"/>
            </a:xfrm>
            <a:custGeom>
              <a:avLst/>
              <a:gdLst/>
              <a:ahLst/>
              <a:cxnLst/>
              <a:rect l="l" t="t" r="r" b="b"/>
              <a:pathLst>
                <a:path w="76462" h="60217" extrusionOk="0">
                  <a:moveTo>
                    <a:pt x="27368" y="1"/>
                  </a:moveTo>
                  <a:cubicBezTo>
                    <a:pt x="21203" y="1"/>
                    <a:pt x="0" y="33208"/>
                    <a:pt x="326" y="60217"/>
                  </a:cubicBezTo>
                  <a:lnTo>
                    <a:pt x="76135" y="60217"/>
                  </a:lnTo>
                  <a:cubicBezTo>
                    <a:pt x="76461" y="33208"/>
                    <a:pt x="55258" y="1"/>
                    <a:pt x="49093" y="1"/>
                  </a:cubicBezTo>
                  <a:cubicBezTo>
                    <a:pt x="42928" y="1"/>
                    <a:pt x="41264" y="11287"/>
                    <a:pt x="38231" y="11287"/>
                  </a:cubicBezTo>
                  <a:cubicBezTo>
                    <a:pt x="35197" y="11287"/>
                    <a:pt x="33533" y="1"/>
                    <a:pt x="273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9" name="Google Shape;6439;p122"/>
            <p:cNvSpPr/>
            <p:nvPr/>
          </p:nvSpPr>
          <p:spPr>
            <a:xfrm>
              <a:off x="2337200" y="1550800"/>
              <a:ext cx="2926025" cy="584175"/>
            </a:xfrm>
            <a:custGeom>
              <a:avLst/>
              <a:gdLst/>
              <a:ahLst/>
              <a:cxnLst/>
              <a:rect l="l" t="t" r="r" b="b"/>
              <a:pathLst>
                <a:path w="117041" h="23367" extrusionOk="0">
                  <a:moveTo>
                    <a:pt x="6998" y="0"/>
                  </a:moveTo>
                  <a:cubicBezTo>
                    <a:pt x="4731" y="0"/>
                    <a:pt x="2550" y="1268"/>
                    <a:pt x="1501" y="3436"/>
                  </a:cubicBezTo>
                  <a:cubicBezTo>
                    <a:pt x="1" y="6470"/>
                    <a:pt x="1273" y="10123"/>
                    <a:pt x="4306" y="11624"/>
                  </a:cubicBezTo>
                  <a:cubicBezTo>
                    <a:pt x="5285" y="12080"/>
                    <a:pt x="28608" y="23367"/>
                    <a:pt x="58521" y="23367"/>
                  </a:cubicBezTo>
                  <a:cubicBezTo>
                    <a:pt x="88433" y="23367"/>
                    <a:pt x="111756" y="12080"/>
                    <a:pt x="112735" y="11624"/>
                  </a:cubicBezTo>
                  <a:cubicBezTo>
                    <a:pt x="115768" y="10123"/>
                    <a:pt x="117041" y="6470"/>
                    <a:pt x="115540" y="3436"/>
                  </a:cubicBezTo>
                  <a:cubicBezTo>
                    <a:pt x="114491" y="1268"/>
                    <a:pt x="112310" y="0"/>
                    <a:pt x="110043" y="0"/>
                  </a:cubicBezTo>
                  <a:cubicBezTo>
                    <a:pt x="109138" y="0"/>
                    <a:pt x="108218" y="202"/>
                    <a:pt x="107353" y="631"/>
                  </a:cubicBezTo>
                  <a:cubicBezTo>
                    <a:pt x="107157" y="729"/>
                    <a:pt x="85595" y="11134"/>
                    <a:pt x="58521" y="11134"/>
                  </a:cubicBezTo>
                  <a:cubicBezTo>
                    <a:pt x="31577" y="11134"/>
                    <a:pt x="9884" y="729"/>
                    <a:pt x="9689" y="631"/>
                  </a:cubicBezTo>
                  <a:cubicBezTo>
                    <a:pt x="8823" y="202"/>
                    <a:pt x="7904" y="0"/>
                    <a:pt x="6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0" name="Google Shape;6440;p122"/>
            <p:cNvSpPr/>
            <p:nvPr/>
          </p:nvSpPr>
          <p:spPr>
            <a:xfrm>
              <a:off x="3208975" y="3449550"/>
              <a:ext cx="591250" cy="769025"/>
            </a:xfrm>
            <a:custGeom>
              <a:avLst/>
              <a:gdLst/>
              <a:ahLst/>
              <a:cxnLst/>
              <a:rect l="l" t="t" r="r" b="b"/>
              <a:pathLst>
                <a:path w="23650" h="30761" extrusionOk="0">
                  <a:moveTo>
                    <a:pt x="5839" y="0"/>
                  </a:moveTo>
                  <a:lnTo>
                    <a:pt x="0" y="6687"/>
                  </a:lnTo>
                  <a:cubicBezTo>
                    <a:pt x="0" y="6687"/>
                    <a:pt x="7764" y="30761"/>
                    <a:pt x="12233" y="30761"/>
                  </a:cubicBezTo>
                  <a:cubicBezTo>
                    <a:pt x="16734" y="30761"/>
                    <a:pt x="23650" y="18235"/>
                    <a:pt x="23650" y="18235"/>
                  </a:cubicBezTo>
                  <a:lnTo>
                    <a:pt x="58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1" name="Google Shape;6441;p122"/>
            <p:cNvSpPr/>
            <p:nvPr/>
          </p:nvSpPr>
          <p:spPr>
            <a:xfrm>
              <a:off x="3800200" y="3449550"/>
              <a:ext cx="591250" cy="769025"/>
            </a:xfrm>
            <a:custGeom>
              <a:avLst/>
              <a:gdLst/>
              <a:ahLst/>
              <a:cxnLst/>
              <a:rect l="l" t="t" r="r" b="b"/>
              <a:pathLst>
                <a:path w="23650" h="30761" extrusionOk="0">
                  <a:moveTo>
                    <a:pt x="17811" y="0"/>
                  </a:moveTo>
                  <a:lnTo>
                    <a:pt x="1" y="18235"/>
                  </a:lnTo>
                  <a:cubicBezTo>
                    <a:pt x="1" y="18235"/>
                    <a:pt x="6949" y="30761"/>
                    <a:pt x="11418" y="30761"/>
                  </a:cubicBezTo>
                  <a:cubicBezTo>
                    <a:pt x="15919" y="30761"/>
                    <a:pt x="23650" y="6687"/>
                    <a:pt x="23650" y="6687"/>
                  </a:cubicBezTo>
                  <a:lnTo>
                    <a:pt x="178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2" name="Google Shape;6442;p122"/>
            <p:cNvSpPr/>
            <p:nvPr/>
          </p:nvSpPr>
          <p:spPr>
            <a:xfrm>
              <a:off x="5142500" y="4648375"/>
              <a:ext cx="216950" cy="437900"/>
            </a:xfrm>
            <a:custGeom>
              <a:avLst/>
              <a:gdLst/>
              <a:ahLst/>
              <a:cxnLst/>
              <a:rect l="l" t="t" r="r" b="b"/>
              <a:pathLst>
                <a:path w="8678" h="17516" extrusionOk="0">
                  <a:moveTo>
                    <a:pt x="6625" y="1"/>
                  </a:moveTo>
                  <a:cubicBezTo>
                    <a:pt x="5805" y="1"/>
                    <a:pt x="4988" y="466"/>
                    <a:pt x="4698" y="1466"/>
                  </a:cubicBezTo>
                  <a:lnTo>
                    <a:pt x="1" y="17515"/>
                  </a:lnTo>
                  <a:cubicBezTo>
                    <a:pt x="3002" y="15721"/>
                    <a:pt x="5905" y="13764"/>
                    <a:pt x="8678" y="11676"/>
                  </a:cubicBezTo>
                  <a:lnTo>
                    <a:pt x="8678" y="2053"/>
                  </a:lnTo>
                  <a:cubicBezTo>
                    <a:pt x="8678" y="730"/>
                    <a:pt x="7650" y="1"/>
                    <a:pt x="6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3" name="Google Shape;6443;p122"/>
            <p:cNvSpPr/>
            <p:nvPr/>
          </p:nvSpPr>
          <p:spPr>
            <a:xfrm>
              <a:off x="2240975" y="4648375"/>
              <a:ext cx="216950" cy="437900"/>
            </a:xfrm>
            <a:custGeom>
              <a:avLst/>
              <a:gdLst/>
              <a:ahLst/>
              <a:cxnLst/>
              <a:rect l="l" t="t" r="r" b="b"/>
              <a:pathLst>
                <a:path w="8678" h="17516" extrusionOk="0">
                  <a:moveTo>
                    <a:pt x="2053" y="1"/>
                  </a:moveTo>
                  <a:cubicBezTo>
                    <a:pt x="1028" y="1"/>
                    <a:pt x="0" y="730"/>
                    <a:pt x="0" y="2053"/>
                  </a:cubicBezTo>
                  <a:lnTo>
                    <a:pt x="0" y="11676"/>
                  </a:lnTo>
                  <a:cubicBezTo>
                    <a:pt x="2773" y="13764"/>
                    <a:pt x="5676" y="15688"/>
                    <a:pt x="8677" y="17515"/>
                  </a:cubicBezTo>
                  <a:lnTo>
                    <a:pt x="3980" y="1466"/>
                  </a:lnTo>
                  <a:cubicBezTo>
                    <a:pt x="3690" y="466"/>
                    <a:pt x="2873" y="1"/>
                    <a:pt x="2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444" name="Google Shape;6444;p122"/>
          <p:cNvGrpSpPr/>
          <p:nvPr/>
        </p:nvGrpSpPr>
        <p:grpSpPr>
          <a:xfrm>
            <a:off x="7114597" y="1860197"/>
            <a:ext cx="564244" cy="520876"/>
            <a:chOff x="973350" y="238125"/>
            <a:chExt cx="5653750" cy="5219200"/>
          </a:xfrm>
        </p:grpSpPr>
        <p:sp>
          <p:nvSpPr>
            <p:cNvPr id="6445" name="Google Shape;6445;p122"/>
            <p:cNvSpPr/>
            <p:nvPr/>
          </p:nvSpPr>
          <p:spPr>
            <a:xfrm>
              <a:off x="1190625" y="238125"/>
              <a:ext cx="5219200" cy="5219200"/>
            </a:xfrm>
            <a:custGeom>
              <a:avLst/>
              <a:gdLst/>
              <a:ahLst/>
              <a:cxnLst/>
              <a:rect l="l" t="t" r="r" b="b"/>
              <a:pathLst>
                <a:path w="208768" h="208768" extrusionOk="0">
                  <a:moveTo>
                    <a:pt x="104384" y="0"/>
                  </a:moveTo>
                  <a:cubicBezTo>
                    <a:pt x="46744" y="0"/>
                    <a:pt x="0" y="46744"/>
                    <a:pt x="0" y="104384"/>
                  </a:cubicBezTo>
                  <a:cubicBezTo>
                    <a:pt x="0" y="130251"/>
                    <a:pt x="9427" y="153933"/>
                    <a:pt x="25019" y="172168"/>
                  </a:cubicBezTo>
                  <a:lnTo>
                    <a:pt x="29293" y="172168"/>
                  </a:lnTo>
                  <a:lnTo>
                    <a:pt x="29293" y="176865"/>
                  </a:lnTo>
                  <a:cubicBezTo>
                    <a:pt x="37317" y="185183"/>
                    <a:pt x="46712" y="192164"/>
                    <a:pt x="57117" y="197481"/>
                  </a:cubicBezTo>
                  <a:lnTo>
                    <a:pt x="61880" y="196339"/>
                  </a:lnTo>
                  <a:lnTo>
                    <a:pt x="62793" y="200155"/>
                  </a:lnTo>
                  <a:cubicBezTo>
                    <a:pt x="75548" y="205701"/>
                    <a:pt x="89607" y="208767"/>
                    <a:pt x="104384" y="208767"/>
                  </a:cubicBezTo>
                  <a:cubicBezTo>
                    <a:pt x="119160" y="208767"/>
                    <a:pt x="133220" y="205701"/>
                    <a:pt x="145974" y="200155"/>
                  </a:cubicBezTo>
                  <a:lnTo>
                    <a:pt x="146887" y="196339"/>
                  </a:lnTo>
                  <a:lnTo>
                    <a:pt x="151650" y="197481"/>
                  </a:lnTo>
                  <a:cubicBezTo>
                    <a:pt x="162055" y="192164"/>
                    <a:pt x="171450" y="185183"/>
                    <a:pt x="179474" y="176865"/>
                  </a:cubicBezTo>
                  <a:lnTo>
                    <a:pt x="179474" y="172168"/>
                  </a:lnTo>
                  <a:lnTo>
                    <a:pt x="183748" y="172168"/>
                  </a:lnTo>
                  <a:cubicBezTo>
                    <a:pt x="199340" y="153933"/>
                    <a:pt x="208767" y="130251"/>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6" name="Google Shape;6446;p122"/>
            <p:cNvSpPr/>
            <p:nvPr/>
          </p:nvSpPr>
          <p:spPr>
            <a:xfrm>
              <a:off x="973350" y="1700800"/>
              <a:ext cx="2728200" cy="1404625"/>
            </a:xfrm>
            <a:custGeom>
              <a:avLst/>
              <a:gdLst/>
              <a:ahLst/>
              <a:cxnLst/>
              <a:rect l="l" t="t" r="r" b="b"/>
              <a:pathLst>
                <a:path w="109128" h="56185" extrusionOk="0">
                  <a:moveTo>
                    <a:pt x="27988" y="0"/>
                  </a:moveTo>
                  <a:cubicBezTo>
                    <a:pt x="6488" y="0"/>
                    <a:pt x="0" y="27555"/>
                    <a:pt x="23924" y="36384"/>
                  </a:cubicBezTo>
                  <a:cubicBezTo>
                    <a:pt x="24055" y="36449"/>
                    <a:pt x="24185" y="36482"/>
                    <a:pt x="24316" y="36547"/>
                  </a:cubicBezTo>
                  <a:cubicBezTo>
                    <a:pt x="21224" y="45976"/>
                    <a:pt x="27879" y="56184"/>
                    <a:pt x="43701" y="56184"/>
                  </a:cubicBezTo>
                  <a:cubicBezTo>
                    <a:pt x="48078" y="56184"/>
                    <a:pt x="53157" y="55403"/>
                    <a:pt x="58926" y="53607"/>
                  </a:cubicBezTo>
                  <a:cubicBezTo>
                    <a:pt x="97450" y="41669"/>
                    <a:pt x="109128" y="21901"/>
                    <a:pt x="109128" y="21901"/>
                  </a:cubicBezTo>
                  <a:cubicBezTo>
                    <a:pt x="109128" y="21901"/>
                    <a:pt x="56251" y="3732"/>
                    <a:pt x="31786" y="274"/>
                  </a:cubicBezTo>
                  <a:cubicBezTo>
                    <a:pt x="30474" y="89"/>
                    <a:pt x="29207" y="0"/>
                    <a:pt x="27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7" name="Google Shape;6447;p122"/>
            <p:cNvSpPr/>
            <p:nvPr/>
          </p:nvSpPr>
          <p:spPr>
            <a:xfrm>
              <a:off x="5218350" y="4307450"/>
              <a:ext cx="565975" cy="352300"/>
            </a:xfrm>
            <a:custGeom>
              <a:avLst/>
              <a:gdLst/>
              <a:ahLst/>
              <a:cxnLst/>
              <a:rect l="l" t="t" r="r" b="b"/>
              <a:pathLst>
                <a:path w="22639" h="14092" extrusionOk="0">
                  <a:moveTo>
                    <a:pt x="3498" y="1"/>
                  </a:moveTo>
                  <a:cubicBezTo>
                    <a:pt x="2376" y="1"/>
                    <a:pt x="1303" y="605"/>
                    <a:pt x="751" y="1664"/>
                  </a:cubicBezTo>
                  <a:cubicBezTo>
                    <a:pt x="1" y="3164"/>
                    <a:pt x="588" y="5024"/>
                    <a:pt x="2088" y="5774"/>
                  </a:cubicBezTo>
                  <a:lnTo>
                    <a:pt x="18365" y="14092"/>
                  </a:lnTo>
                  <a:cubicBezTo>
                    <a:pt x="19833" y="12591"/>
                    <a:pt x="21269" y="11026"/>
                    <a:pt x="22639" y="9395"/>
                  </a:cubicBezTo>
                  <a:lnTo>
                    <a:pt x="4893" y="326"/>
                  </a:lnTo>
                  <a:cubicBezTo>
                    <a:pt x="4442" y="106"/>
                    <a:pt x="3966" y="1"/>
                    <a:pt x="3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8" name="Google Shape;6448;p122"/>
            <p:cNvSpPr/>
            <p:nvPr/>
          </p:nvSpPr>
          <p:spPr>
            <a:xfrm>
              <a:off x="4897050" y="3168575"/>
              <a:ext cx="493400" cy="1291400"/>
            </a:xfrm>
            <a:custGeom>
              <a:avLst/>
              <a:gdLst/>
              <a:ahLst/>
              <a:cxnLst/>
              <a:rect l="l" t="t" r="r" b="b"/>
              <a:pathLst>
                <a:path w="19736" h="51656" extrusionOk="0">
                  <a:moveTo>
                    <a:pt x="3407" y="1"/>
                  </a:moveTo>
                  <a:cubicBezTo>
                    <a:pt x="3133" y="1"/>
                    <a:pt x="2855" y="38"/>
                    <a:pt x="2577" y="116"/>
                  </a:cubicBezTo>
                  <a:cubicBezTo>
                    <a:pt x="946" y="572"/>
                    <a:pt x="0" y="2269"/>
                    <a:pt x="457" y="3900"/>
                  </a:cubicBezTo>
                  <a:lnTo>
                    <a:pt x="13407" y="49437"/>
                  </a:lnTo>
                  <a:cubicBezTo>
                    <a:pt x="13766" y="50774"/>
                    <a:pt x="15005" y="51655"/>
                    <a:pt x="16343" y="51655"/>
                  </a:cubicBezTo>
                  <a:cubicBezTo>
                    <a:pt x="16604" y="51655"/>
                    <a:pt x="16897" y="51622"/>
                    <a:pt x="17158" y="51557"/>
                  </a:cubicBezTo>
                  <a:cubicBezTo>
                    <a:pt x="18789" y="51101"/>
                    <a:pt x="19735" y="49404"/>
                    <a:pt x="19279" y="47773"/>
                  </a:cubicBezTo>
                  <a:lnTo>
                    <a:pt x="6361" y="2236"/>
                  </a:lnTo>
                  <a:cubicBezTo>
                    <a:pt x="5955" y="883"/>
                    <a:pt x="4741" y="1"/>
                    <a:pt x="3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9" name="Google Shape;6449;p122"/>
            <p:cNvSpPr/>
            <p:nvPr/>
          </p:nvSpPr>
          <p:spPr>
            <a:xfrm>
              <a:off x="3714575" y="2771275"/>
              <a:ext cx="1353750" cy="550250"/>
            </a:xfrm>
            <a:custGeom>
              <a:avLst/>
              <a:gdLst/>
              <a:ahLst/>
              <a:cxnLst/>
              <a:rect l="l" t="t" r="r" b="b"/>
              <a:pathLst>
                <a:path w="54150" h="22010" extrusionOk="0">
                  <a:moveTo>
                    <a:pt x="3442" y="1"/>
                  </a:moveTo>
                  <a:cubicBezTo>
                    <a:pt x="2163" y="1"/>
                    <a:pt x="966" y="799"/>
                    <a:pt x="522" y="2079"/>
                  </a:cubicBezTo>
                  <a:cubicBezTo>
                    <a:pt x="0" y="3677"/>
                    <a:pt x="849" y="5406"/>
                    <a:pt x="2447" y="5961"/>
                  </a:cubicBezTo>
                  <a:lnTo>
                    <a:pt x="49746" y="21847"/>
                  </a:lnTo>
                  <a:cubicBezTo>
                    <a:pt x="50039" y="21977"/>
                    <a:pt x="50398" y="22010"/>
                    <a:pt x="50692" y="22010"/>
                  </a:cubicBezTo>
                  <a:cubicBezTo>
                    <a:pt x="51997" y="22010"/>
                    <a:pt x="53171" y="21227"/>
                    <a:pt x="53595" y="19922"/>
                  </a:cubicBezTo>
                  <a:cubicBezTo>
                    <a:pt x="54149" y="18324"/>
                    <a:pt x="53269" y="16595"/>
                    <a:pt x="51670" y="16073"/>
                  </a:cubicBezTo>
                  <a:lnTo>
                    <a:pt x="4404" y="154"/>
                  </a:lnTo>
                  <a:cubicBezTo>
                    <a:pt x="4085" y="50"/>
                    <a:pt x="3761"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0" name="Google Shape;6450;p122"/>
            <p:cNvSpPr/>
            <p:nvPr/>
          </p:nvSpPr>
          <p:spPr>
            <a:xfrm>
              <a:off x="1816100" y="4307450"/>
              <a:ext cx="565975" cy="352300"/>
            </a:xfrm>
            <a:custGeom>
              <a:avLst/>
              <a:gdLst/>
              <a:ahLst/>
              <a:cxnLst/>
              <a:rect l="l" t="t" r="r" b="b"/>
              <a:pathLst>
                <a:path w="22639" h="14092" extrusionOk="0">
                  <a:moveTo>
                    <a:pt x="19152" y="1"/>
                  </a:moveTo>
                  <a:cubicBezTo>
                    <a:pt x="18689" y="1"/>
                    <a:pt x="18220" y="106"/>
                    <a:pt x="17778" y="326"/>
                  </a:cubicBezTo>
                  <a:lnTo>
                    <a:pt x="0" y="9395"/>
                  </a:lnTo>
                  <a:cubicBezTo>
                    <a:pt x="1370" y="11026"/>
                    <a:pt x="2806" y="12591"/>
                    <a:pt x="4274" y="14092"/>
                  </a:cubicBezTo>
                  <a:lnTo>
                    <a:pt x="20551" y="5774"/>
                  </a:lnTo>
                  <a:cubicBezTo>
                    <a:pt x="22051" y="5024"/>
                    <a:pt x="22639" y="3164"/>
                    <a:pt x="21888" y="1664"/>
                  </a:cubicBezTo>
                  <a:cubicBezTo>
                    <a:pt x="21336" y="605"/>
                    <a:pt x="20263" y="1"/>
                    <a:pt x="19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1" name="Google Shape;6451;p122"/>
            <p:cNvSpPr/>
            <p:nvPr/>
          </p:nvSpPr>
          <p:spPr>
            <a:xfrm>
              <a:off x="2209975" y="3168575"/>
              <a:ext cx="493400" cy="1291400"/>
            </a:xfrm>
            <a:custGeom>
              <a:avLst/>
              <a:gdLst/>
              <a:ahLst/>
              <a:cxnLst/>
              <a:rect l="l" t="t" r="r" b="b"/>
              <a:pathLst>
                <a:path w="19736" h="51656" extrusionOk="0">
                  <a:moveTo>
                    <a:pt x="16329" y="1"/>
                  </a:moveTo>
                  <a:cubicBezTo>
                    <a:pt x="14996" y="1"/>
                    <a:pt x="13781" y="883"/>
                    <a:pt x="13375" y="2236"/>
                  </a:cubicBezTo>
                  <a:lnTo>
                    <a:pt x="458" y="47773"/>
                  </a:lnTo>
                  <a:cubicBezTo>
                    <a:pt x="1" y="49404"/>
                    <a:pt x="947" y="51101"/>
                    <a:pt x="2578" y="51557"/>
                  </a:cubicBezTo>
                  <a:cubicBezTo>
                    <a:pt x="2839" y="51622"/>
                    <a:pt x="3132" y="51655"/>
                    <a:pt x="3393" y="51655"/>
                  </a:cubicBezTo>
                  <a:cubicBezTo>
                    <a:pt x="4731" y="51655"/>
                    <a:pt x="5970" y="50774"/>
                    <a:pt x="6329" y="49437"/>
                  </a:cubicBezTo>
                  <a:lnTo>
                    <a:pt x="19279" y="3900"/>
                  </a:lnTo>
                  <a:cubicBezTo>
                    <a:pt x="19736" y="2269"/>
                    <a:pt x="18790" y="572"/>
                    <a:pt x="17159" y="116"/>
                  </a:cubicBezTo>
                  <a:cubicBezTo>
                    <a:pt x="16881" y="38"/>
                    <a:pt x="16603" y="1"/>
                    <a:pt x="1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2" name="Google Shape;6452;p122"/>
            <p:cNvSpPr/>
            <p:nvPr/>
          </p:nvSpPr>
          <p:spPr>
            <a:xfrm>
              <a:off x="2532100" y="2771275"/>
              <a:ext cx="1353750" cy="550250"/>
            </a:xfrm>
            <a:custGeom>
              <a:avLst/>
              <a:gdLst/>
              <a:ahLst/>
              <a:cxnLst/>
              <a:rect l="l" t="t" r="r" b="b"/>
              <a:pathLst>
                <a:path w="54150" h="22010" extrusionOk="0">
                  <a:moveTo>
                    <a:pt x="50708" y="1"/>
                  </a:moveTo>
                  <a:cubicBezTo>
                    <a:pt x="50389" y="1"/>
                    <a:pt x="50065" y="50"/>
                    <a:pt x="49746" y="154"/>
                  </a:cubicBezTo>
                  <a:lnTo>
                    <a:pt x="2480" y="16073"/>
                  </a:lnTo>
                  <a:cubicBezTo>
                    <a:pt x="881" y="16595"/>
                    <a:pt x="1" y="18324"/>
                    <a:pt x="555" y="19922"/>
                  </a:cubicBezTo>
                  <a:cubicBezTo>
                    <a:pt x="979" y="21227"/>
                    <a:pt x="2154" y="22010"/>
                    <a:pt x="3458" y="22010"/>
                  </a:cubicBezTo>
                  <a:cubicBezTo>
                    <a:pt x="3752" y="22010"/>
                    <a:pt x="4111" y="21977"/>
                    <a:pt x="4404" y="21847"/>
                  </a:cubicBezTo>
                  <a:lnTo>
                    <a:pt x="51703" y="5961"/>
                  </a:lnTo>
                  <a:cubicBezTo>
                    <a:pt x="53302" y="5406"/>
                    <a:pt x="54150" y="3677"/>
                    <a:pt x="53628" y="2079"/>
                  </a:cubicBezTo>
                  <a:cubicBezTo>
                    <a:pt x="53184" y="799"/>
                    <a:pt x="51987" y="1"/>
                    <a:pt x="50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3" name="Google Shape;6453;p122"/>
            <p:cNvSpPr/>
            <p:nvPr/>
          </p:nvSpPr>
          <p:spPr>
            <a:xfrm>
              <a:off x="4553725" y="4786900"/>
              <a:ext cx="428150" cy="455125"/>
            </a:xfrm>
            <a:custGeom>
              <a:avLst/>
              <a:gdLst/>
              <a:ahLst/>
              <a:cxnLst/>
              <a:rect l="l" t="t" r="r" b="b"/>
              <a:pathLst>
                <a:path w="17126" h="18205" extrusionOk="0">
                  <a:moveTo>
                    <a:pt x="3428" y="1"/>
                  </a:moveTo>
                  <a:cubicBezTo>
                    <a:pt x="2766" y="1"/>
                    <a:pt x="2097" y="215"/>
                    <a:pt x="1533" y="655"/>
                  </a:cubicBezTo>
                  <a:cubicBezTo>
                    <a:pt x="196" y="1699"/>
                    <a:pt x="0" y="3623"/>
                    <a:pt x="1044" y="4961"/>
                  </a:cubicBezTo>
                  <a:lnTo>
                    <a:pt x="11450" y="18204"/>
                  </a:lnTo>
                  <a:cubicBezTo>
                    <a:pt x="13374" y="17356"/>
                    <a:pt x="15266" y="16476"/>
                    <a:pt x="17126" y="15530"/>
                  </a:cubicBezTo>
                  <a:lnTo>
                    <a:pt x="5839" y="1177"/>
                  </a:lnTo>
                  <a:cubicBezTo>
                    <a:pt x="5236" y="403"/>
                    <a:pt x="4337" y="1"/>
                    <a:pt x="3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4" name="Google Shape;6454;p122"/>
            <p:cNvSpPr/>
            <p:nvPr/>
          </p:nvSpPr>
          <p:spPr>
            <a:xfrm>
              <a:off x="4560250" y="3535750"/>
              <a:ext cx="260975" cy="1404550"/>
            </a:xfrm>
            <a:custGeom>
              <a:avLst/>
              <a:gdLst/>
              <a:ahLst/>
              <a:cxnLst/>
              <a:rect l="l" t="t" r="r" b="b"/>
              <a:pathLst>
                <a:path w="10439" h="56182" extrusionOk="0">
                  <a:moveTo>
                    <a:pt x="7258" y="0"/>
                  </a:moveTo>
                  <a:cubicBezTo>
                    <a:pt x="5668" y="0"/>
                    <a:pt x="4332" y="1201"/>
                    <a:pt x="4208" y="2815"/>
                  </a:cubicBezTo>
                  <a:lnTo>
                    <a:pt x="131" y="52854"/>
                  </a:lnTo>
                  <a:cubicBezTo>
                    <a:pt x="0" y="54550"/>
                    <a:pt x="1240" y="56018"/>
                    <a:pt x="2936" y="56149"/>
                  </a:cubicBezTo>
                  <a:cubicBezTo>
                    <a:pt x="3001" y="56181"/>
                    <a:pt x="3099" y="56181"/>
                    <a:pt x="3164" y="56181"/>
                  </a:cubicBezTo>
                  <a:cubicBezTo>
                    <a:pt x="4763" y="56181"/>
                    <a:pt x="6100" y="54974"/>
                    <a:pt x="6231" y="53376"/>
                  </a:cubicBezTo>
                  <a:lnTo>
                    <a:pt x="10308" y="3304"/>
                  </a:lnTo>
                  <a:cubicBezTo>
                    <a:pt x="10439" y="1641"/>
                    <a:pt x="9166" y="140"/>
                    <a:pt x="7503" y="10"/>
                  </a:cubicBezTo>
                  <a:cubicBezTo>
                    <a:pt x="7421" y="3"/>
                    <a:pt x="7339" y="0"/>
                    <a:pt x="7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5" name="Google Shape;6455;p122"/>
            <p:cNvSpPr/>
            <p:nvPr/>
          </p:nvSpPr>
          <p:spPr>
            <a:xfrm>
              <a:off x="3858925" y="3114475"/>
              <a:ext cx="969650" cy="574025"/>
            </a:xfrm>
            <a:custGeom>
              <a:avLst/>
              <a:gdLst/>
              <a:ahLst/>
              <a:cxnLst/>
              <a:rect l="l" t="t" r="r" b="b"/>
              <a:pathLst>
                <a:path w="38786" h="22961" extrusionOk="0">
                  <a:moveTo>
                    <a:pt x="3493" y="1"/>
                  </a:moveTo>
                  <a:cubicBezTo>
                    <a:pt x="2401" y="1"/>
                    <a:pt x="1349" y="587"/>
                    <a:pt x="783" y="1627"/>
                  </a:cubicBezTo>
                  <a:cubicBezTo>
                    <a:pt x="0" y="3128"/>
                    <a:pt x="587" y="4954"/>
                    <a:pt x="2055" y="5770"/>
                  </a:cubicBezTo>
                  <a:lnTo>
                    <a:pt x="33860" y="22602"/>
                  </a:lnTo>
                  <a:cubicBezTo>
                    <a:pt x="34316" y="22863"/>
                    <a:pt x="34806" y="22961"/>
                    <a:pt x="35295" y="22961"/>
                  </a:cubicBezTo>
                  <a:cubicBezTo>
                    <a:pt x="36404" y="22961"/>
                    <a:pt x="37448" y="22373"/>
                    <a:pt x="38002" y="21330"/>
                  </a:cubicBezTo>
                  <a:cubicBezTo>
                    <a:pt x="38785" y="19862"/>
                    <a:pt x="38231" y="18002"/>
                    <a:pt x="36730" y="17220"/>
                  </a:cubicBezTo>
                  <a:lnTo>
                    <a:pt x="4926" y="355"/>
                  </a:lnTo>
                  <a:cubicBezTo>
                    <a:pt x="4466" y="115"/>
                    <a:pt x="3976" y="1"/>
                    <a:pt x="3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6" name="Google Shape;6456;p122"/>
            <p:cNvSpPr/>
            <p:nvPr/>
          </p:nvSpPr>
          <p:spPr>
            <a:xfrm>
              <a:off x="2618550" y="4786900"/>
              <a:ext cx="428975" cy="455125"/>
            </a:xfrm>
            <a:custGeom>
              <a:avLst/>
              <a:gdLst/>
              <a:ahLst/>
              <a:cxnLst/>
              <a:rect l="l" t="t" r="r" b="b"/>
              <a:pathLst>
                <a:path w="17159" h="18205" extrusionOk="0">
                  <a:moveTo>
                    <a:pt x="13698" y="1"/>
                  </a:moveTo>
                  <a:cubicBezTo>
                    <a:pt x="12789" y="1"/>
                    <a:pt x="11891" y="403"/>
                    <a:pt x="11287" y="1177"/>
                  </a:cubicBezTo>
                  <a:lnTo>
                    <a:pt x="0" y="15530"/>
                  </a:lnTo>
                  <a:cubicBezTo>
                    <a:pt x="1860" y="16476"/>
                    <a:pt x="3752" y="17356"/>
                    <a:pt x="5676" y="18204"/>
                  </a:cubicBezTo>
                  <a:lnTo>
                    <a:pt x="16082" y="4961"/>
                  </a:lnTo>
                  <a:cubicBezTo>
                    <a:pt x="17158" y="3623"/>
                    <a:pt x="16930" y="1699"/>
                    <a:pt x="15593" y="655"/>
                  </a:cubicBezTo>
                  <a:cubicBezTo>
                    <a:pt x="15029" y="215"/>
                    <a:pt x="14360" y="1"/>
                    <a:pt x="13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7" name="Google Shape;6457;p122"/>
            <p:cNvSpPr/>
            <p:nvPr/>
          </p:nvSpPr>
          <p:spPr>
            <a:xfrm>
              <a:off x="2779200" y="3535750"/>
              <a:ext cx="260975" cy="1404550"/>
            </a:xfrm>
            <a:custGeom>
              <a:avLst/>
              <a:gdLst/>
              <a:ahLst/>
              <a:cxnLst/>
              <a:rect l="l" t="t" r="r" b="b"/>
              <a:pathLst>
                <a:path w="10439" h="56182" extrusionOk="0">
                  <a:moveTo>
                    <a:pt x="3181" y="0"/>
                  </a:moveTo>
                  <a:cubicBezTo>
                    <a:pt x="3100" y="0"/>
                    <a:pt x="3018" y="3"/>
                    <a:pt x="2936" y="10"/>
                  </a:cubicBezTo>
                  <a:cubicBezTo>
                    <a:pt x="1273" y="140"/>
                    <a:pt x="0" y="1641"/>
                    <a:pt x="131" y="3304"/>
                  </a:cubicBezTo>
                  <a:lnTo>
                    <a:pt x="4208" y="53376"/>
                  </a:lnTo>
                  <a:cubicBezTo>
                    <a:pt x="4339" y="54974"/>
                    <a:pt x="5676" y="56181"/>
                    <a:pt x="7275" y="56181"/>
                  </a:cubicBezTo>
                  <a:cubicBezTo>
                    <a:pt x="7340" y="56181"/>
                    <a:pt x="7438" y="56181"/>
                    <a:pt x="7503" y="56149"/>
                  </a:cubicBezTo>
                  <a:cubicBezTo>
                    <a:pt x="9199" y="56018"/>
                    <a:pt x="10439" y="54550"/>
                    <a:pt x="10308" y="52854"/>
                  </a:cubicBezTo>
                  <a:lnTo>
                    <a:pt x="6231" y="2815"/>
                  </a:lnTo>
                  <a:cubicBezTo>
                    <a:pt x="6107" y="1201"/>
                    <a:pt x="4771" y="0"/>
                    <a:pt x="3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8" name="Google Shape;6458;p122"/>
            <p:cNvSpPr/>
            <p:nvPr/>
          </p:nvSpPr>
          <p:spPr>
            <a:xfrm>
              <a:off x="2771850" y="3114475"/>
              <a:ext cx="969650" cy="574025"/>
            </a:xfrm>
            <a:custGeom>
              <a:avLst/>
              <a:gdLst/>
              <a:ahLst/>
              <a:cxnLst/>
              <a:rect l="l" t="t" r="r" b="b"/>
              <a:pathLst>
                <a:path w="38786" h="22961" extrusionOk="0">
                  <a:moveTo>
                    <a:pt x="35293" y="1"/>
                  </a:moveTo>
                  <a:cubicBezTo>
                    <a:pt x="34811" y="1"/>
                    <a:pt x="34320" y="115"/>
                    <a:pt x="33860" y="355"/>
                  </a:cubicBezTo>
                  <a:lnTo>
                    <a:pt x="2056" y="17220"/>
                  </a:lnTo>
                  <a:cubicBezTo>
                    <a:pt x="555" y="18002"/>
                    <a:pt x="1" y="19862"/>
                    <a:pt x="784" y="21330"/>
                  </a:cubicBezTo>
                  <a:cubicBezTo>
                    <a:pt x="1338" y="22373"/>
                    <a:pt x="2382" y="22961"/>
                    <a:pt x="3491" y="22961"/>
                  </a:cubicBezTo>
                  <a:cubicBezTo>
                    <a:pt x="3981" y="22961"/>
                    <a:pt x="4470" y="22863"/>
                    <a:pt x="4927" y="22602"/>
                  </a:cubicBezTo>
                  <a:lnTo>
                    <a:pt x="36731" y="5770"/>
                  </a:lnTo>
                  <a:cubicBezTo>
                    <a:pt x="38199" y="4954"/>
                    <a:pt x="38786" y="3128"/>
                    <a:pt x="38003" y="1627"/>
                  </a:cubicBezTo>
                  <a:cubicBezTo>
                    <a:pt x="37437" y="587"/>
                    <a:pt x="36385" y="1"/>
                    <a:pt x="35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9" name="Google Shape;6459;p122"/>
            <p:cNvSpPr/>
            <p:nvPr/>
          </p:nvSpPr>
          <p:spPr>
            <a:xfrm>
              <a:off x="3898875" y="1700800"/>
              <a:ext cx="2728225" cy="1405025"/>
            </a:xfrm>
            <a:custGeom>
              <a:avLst/>
              <a:gdLst/>
              <a:ahLst/>
              <a:cxnLst/>
              <a:rect l="l" t="t" r="r" b="b"/>
              <a:pathLst>
                <a:path w="109129" h="56201" extrusionOk="0">
                  <a:moveTo>
                    <a:pt x="81140" y="0"/>
                  </a:moveTo>
                  <a:cubicBezTo>
                    <a:pt x="79921" y="0"/>
                    <a:pt x="78654" y="89"/>
                    <a:pt x="77342" y="274"/>
                  </a:cubicBezTo>
                  <a:cubicBezTo>
                    <a:pt x="52877" y="3732"/>
                    <a:pt x="1" y="21901"/>
                    <a:pt x="1" y="21901"/>
                  </a:cubicBezTo>
                  <a:cubicBezTo>
                    <a:pt x="1" y="21901"/>
                    <a:pt x="11678" y="41669"/>
                    <a:pt x="50203" y="53640"/>
                  </a:cubicBezTo>
                  <a:cubicBezTo>
                    <a:pt x="55955" y="55424"/>
                    <a:pt x="61022" y="56200"/>
                    <a:pt x="65391" y="56200"/>
                  </a:cubicBezTo>
                  <a:cubicBezTo>
                    <a:pt x="81239" y="56200"/>
                    <a:pt x="87906" y="45983"/>
                    <a:pt x="84812" y="36547"/>
                  </a:cubicBezTo>
                  <a:cubicBezTo>
                    <a:pt x="84943" y="36482"/>
                    <a:pt x="85073" y="36449"/>
                    <a:pt x="85204" y="36417"/>
                  </a:cubicBezTo>
                  <a:cubicBezTo>
                    <a:pt x="109128" y="27557"/>
                    <a:pt x="102640" y="0"/>
                    <a:pt x="8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0" name="Google Shape;6460;p122"/>
            <p:cNvSpPr/>
            <p:nvPr/>
          </p:nvSpPr>
          <p:spPr>
            <a:xfrm>
              <a:off x="3817325" y="1924200"/>
              <a:ext cx="2371500" cy="1000175"/>
            </a:xfrm>
            <a:custGeom>
              <a:avLst/>
              <a:gdLst/>
              <a:ahLst/>
              <a:cxnLst/>
              <a:rect l="l" t="t" r="r" b="b"/>
              <a:pathLst>
                <a:path w="94860" h="40007" extrusionOk="0">
                  <a:moveTo>
                    <a:pt x="91669" y="0"/>
                  </a:moveTo>
                  <a:cubicBezTo>
                    <a:pt x="91570" y="0"/>
                    <a:pt x="91470" y="5"/>
                    <a:pt x="91369" y="15"/>
                  </a:cubicBezTo>
                  <a:lnTo>
                    <a:pt x="72841" y="1776"/>
                  </a:lnTo>
                  <a:cubicBezTo>
                    <a:pt x="71993" y="1842"/>
                    <a:pt x="71210" y="2266"/>
                    <a:pt x="70688" y="2951"/>
                  </a:cubicBezTo>
                  <a:lnTo>
                    <a:pt x="59695" y="17238"/>
                  </a:lnTo>
                  <a:lnTo>
                    <a:pt x="44135" y="15183"/>
                  </a:lnTo>
                  <a:lnTo>
                    <a:pt x="48735" y="10714"/>
                  </a:lnTo>
                  <a:cubicBezTo>
                    <a:pt x="49942" y="9540"/>
                    <a:pt x="49974" y="7615"/>
                    <a:pt x="48800" y="6408"/>
                  </a:cubicBezTo>
                  <a:cubicBezTo>
                    <a:pt x="48184" y="5793"/>
                    <a:pt x="47381" y="5482"/>
                    <a:pt x="46582" y="5482"/>
                  </a:cubicBezTo>
                  <a:cubicBezTo>
                    <a:pt x="45816" y="5482"/>
                    <a:pt x="45053" y="5768"/>
                    <a:pt x="44461" y="6343"/>
                  </a:cubicBezTo>
                  <a:lnTo>
                    <a:pt x="36404" y="14205"/>
                  </a:lnTo>
                  <a:lnTo>
                    <a:pt x="3654" y="9931"/>
                  </a:lnTo>
                  <a:cubicBezTo>
                    <a:pt x="3515" y="9912"/>
                    <a:pt x="3377" y="9903"/>
                    <a:pt x="3240" y="9903"/>
                  </a:cubicBezTo>
                  <a:cubicBezTo>
                    <a:pt x="1743" y="9903"/>
                    <a:pt x="438" y="11019"/>
                    <a:pt x="229" y="12574"/>
                  </a:cubicBezTo>
                  <a:cubicBezTo>
                    <a:pt x="1" y="14237"/>
                    <a:pt x="1175" y="15770"/>
                    <a:pt x="2871" y="15999"/>
                  </a:cubicBezTo>
                  <a:lnTo>
                    <a:pt x="30304" y="19554"/>
                  </a:lnTo>
                  <a:lnTo>
                    <a:pt x="37481" y="30417"/>
                  </a:lnTo>
                  <a:cubicBezTo>
                    <a:pt x="37905" y="31069"/>
                    <a:pt x="38590" y="31526"/>
                    <a:pt x="39373" y="31689"/>
                  </a:cubicBezTo>
                  <a:lnTo>
                    <a:pt x="76331" y="39942"/>
                  </a:lnTo>
                  <a:cubicBezTo>
                    <a:pt x="76559" y="39974"/>
                    <a:pt x="76788" y="40007"/>
                    <a:pt x="76983" y="40007"/>
                  </a:cubicBezTo>
                  <a:cubicBezTo>
                    <a:pt x="78386" y="40007"/>
                    <a:pt x="79658" y="39028"/>
                    <a:pt x="79984" y="37593"/>
                  </a:cubicBezTo>
                  <a:cubicBezTo>
                    <a:pt x="80343" y="35962"/>
                    <a:pt x="79299" y="34331"/>
                    <a:pt x="77668" y="33940"/>
                  </a:cubicBezTo>
                  <a:lnTo>
                    <a:pt x="41884" y="26013"/>
                  </a:lnTo>
                  <a:lnTo>
                    <a:pt x="38329" y="20598"/>
                  </a:lnTo>
                  <a:lnTo>
                    <a:pt x="71601" y="24936"/>
                  </a:lnTo>
                  <a:cubicBezTo>
                    <a:pt x="71732" y="24969"/>
                    <a:pt x="71862" y="24969"/>
                    <a:pt x="71993" y="24969"/>
                  </a:cubicBezTo>
                  <a:cubicBezTo>
                    <a:pt x="73526" y="24969"/>
                    <a:pt x="74831" y="23860"/>
                    <a:pt x="75026" y="22294"/>
                  </a:cubicBezTo>
                  <a:cubicBezTo>
                    <a:pt x="75255" y="20631"/>
                    <a:pt x="74048" y="19098"/>
                    <a:pt x="72384" y="18869"/>
                  </a:cubicBezTo>
                  <a:lnTo>
                    <a:pt x="66708" y="18152"/>
                  </a:lnTo>
                  <a:lnTo>
                    <a:pt x="74733" y="7713"/>
                  </a:lnTo>
                  <a:lnTo>
                    <a:pt x="91956" y="6082"/>
                  </a:lnTo>
                  <a:cubicBezTo>
                    <a:pt x="93652" y="5952"/>
                    <a:pt x="94859" y="4451"/>
                    <a:pt x="94729" y="2755"/>
                  </a:cubicBezTo>
                  <a:cubicBezTo>
                    <a:pt x="94575" y="1190"/>
                    <a:pt x="93239" y="0"/>
                    <a:pt x="916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1" name="Google Shape;6461;p122"/>
            <p:cNvSpPr/>
            <p:nvPr/>
          </p:nvSpPr>
          <p:spPr>
            <a:xfrm>
              <a:off x="1411600" y="1924200"/>
              <a:ext cx="2371500" cy="1000175"/>
            </a:xfrm>
            <a:custGeom>
              <a:avLst/>
              <a:gdLst/>
              <a:ahLst/>
              <a:cxnLst/>
              <a:rect l="l" t="t" r="r" b="b"/>
              <a:pathLst>
                <a:path w="94860" h="40007" extrusionOk="0">
                  <a:moveTo>
                    <a:pt x="3192" y="0"/>
                  </a:moveTo>
                  <a:cubicBezTo>
                    <a:pt x="1622" y="0"/>
                    <a:pt x="285" y="1190"/>
                    <a:pt x="131" y="2755"/>
                  </a:cubicBezTo>
                  <a:cubicBezTo>
                    <a:pt x="1" y="4451"/>
                    <a:pt x="1208" y="5952"/>
                    <a:pt x="2904" y="6082"/>
                  </a:cubicBezTo>
                  <a:lnTo>
                    <a:pt x="20127" y="7713"/>
                  </a:lnTo>
                  <a:lnTo>
                    <a:pt x="28152" y="18152"/>
                  </a:lnTo>
                  <a:lnTo>
                    <a:pt x="22476" y="18869"/>
                  </a:lnTo>
                  <a:cubicBezTo>
                    <a:pt x="20812" y="19098"/>
                    <a:pt x="19606" y="20631"/>
                    <a:pt x="19834" y="22294"/>
                  </a:cubicBezTo>
                  <a:cubicBezTo>
                    <a:pt x="20030" y="23827"/>
                    <a:pt x="21334" y="24969"/>
                    <a:pt x="22868" y="24969"/>
                  </a:cubicBezTo>
                  <a:cubicBezTo>
                    <a:pt x="22998" y="24969"/>
                    <a:pt x="23128" y="24969"/>
                    <a:pt x="23259" y="24936"/>
                  </a:cubicBezTo>
                  <a:lnTo>
                    <a:pt x="56531" y="20598"/>
                  </a:lnTo>
                  <a:lnTo>
                    <a:pt x="52976" y="26013"/>
                  </a:lnTo>
                  <a:lnTo>
                    <a:pt x="17192" y="33940"/>
                  </a:lnTo>
                  <a:cubicBezTo>
                    <a:pt x="15561" y="34331"/>
                    <a:pt x="14517" y="35962"/>
                    <a:pt x="14876" y="37593"/>
                  </a:cubicBezTo>
                  <a:cubicBezTo>
                    <a:pt x="15202" y="39028"/>
                    <a:pt x="16474" y="40007"/>
                    <a:pt x="17877" y="40007"/>
                  </a:cubicBezTo>
                  <a:cubicBezTo>
                    <a:pt x="18072" y="40007"/>
                    <a:pt x="18301" y="39974"/>
                    <a:pt x="18529" y="39942"/>
                  </a:cubicBezTo>
                  <a:lnTo>
                    <a:pt x="55487" y="31689"/>
                  </a:lnTo>
                  <a:cubicBezTo>
                    <a:pt x="56270" y="31526"/>
                    <a:pt x="56955" y="31069"/>
                    <a:pt x="57379" y="30417"/>
                  </a:cubicBezTo>
                  <a:lnTo>
                    <a:pt x="64556" y="19554"/>
                  </a:lnTo>
                  <a:lnTo>
                    <a:pt x="91989" y="15999"/>
                  </a:lnTo>
                  <a:cubicBezTo>
                    <a:pt x="93685" y="15770"/>
                    <a:pt x="94860" y="14237"/>
                    <a:pt x="94631" y="12574"/>
                  </a:cubicBezTo>
                  <a:cubicBezTo>
                    <a:pt x="94422" y="11019"/>
                    <a:pt x="93117" y="9903"/>
                    <a:pt x="91620" y="9903"/>
                  </a:cubicBezTo>
                  <a:cubicBezTo>
                    <a:pt x="91483" y="9903"/>
                    <a:pt x="91345" y="9912"/>
                    <a:pt x="91206" y="9931"/>
                  </a:cubicBezTo>
                  <a:lnTo>
                    <a:pt x="58456" y="14205"/>
                  </a:lnTo>
                  <a:lnTo>
                    <a:pt x="50399" y="6343"/>
                  </a:lnTo>
                  <a:cubicBezTo>
                    <a:pt x="49808" y="5768"/>
                    <a:pt x="49044" y="5482"/>
                    <a:pt x="48278" y="5482"/>
                  </a:cubicBezTo>
                  <a:cubicBezTo>
                    <a:pt x="47479" y="5482"/>
                    <a:pt x="46676" y="5793"/>
                    <a:pt x="46060" y="6408"/>
                  </a:cubicBezTo>
                  <a:cubicBezTo>
                    <a:pt x="44886" y="7615"/>
                    <a:pt x="44919" y="9540"/>
                    <a:pt x="46125" y="10714"/>
                  </a:cubicBezTo>
                  <a:lnTo>
                    <a:pt x="50725" y="15183"/>
                  </a:lnTo>
                  <a:lnTo>
                    <a:pt x="35165" y="17238"/>
                  </a:lnTo>
                  <a:lnTo>
                    <a:pt x="24172" y="2951"/>
                  </a:lnTo>
                  <a:cubicBezTo>
                    <a:pt x="23650" y="2266"/>
                    <a:pt x="22868" y="1842"/>
                    <a:pt x="22019" y="1744"/>
                  </a:cubicBezTo>
                  <a:lnTo>
                    <a:pt x="3491" y="15"/>
                  </a:lnTo>
                  <a:cubicBezTo>
                    <a:pt x="3391" y="5"/>
                    <a:pt x="3291" y="0"/>
                    <a:pt x="3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2" name="Google Shape;6462;p122"/>
            <p:cNvSpPr/>
            <p:nvPr/>
          </p:nvSpPr>
          <p:spPr>
            <a:xfrm>
              <a:off x="2050950" y="564300"/>
              <a:ext cx="942750" cy="608400"/>
            </a:xfrm>
            <a:custGeom>
              <a:avLst/>
              <a:gdLst/>
              <a:ahLst/>
              <a:cxnLst/>
              <a:rect l="l" t="t" r="r" b="b"/>
              <a:pathLst>
                <a:path w="37710" h="24336" extrusionOk="0">
                  <a:moveTo>
                    <a:pt x="3504" y="1"/>
                  </a:moveTo>
                  <a:cubicBezTo>
                    <a:pt x="2463" y="1"/>
                    <a:pt x="1443" y="529"/>
                    <a:pt x="882" y="1501"/>
                  </a:cubicBezTo>
                  <a:cubicBezTo>
                    <a:pt x="1" y="2937"/>
                    <a:pt x="490" y="4829"/>
                    <a:pt x="1958" y="5677"/>
                  </a:cubicBezTo>
                  <a:lnTo>
                    <a:pt x="32653" y="23911"/>
                  </a:lnTo>
                  <a:cubicBezTo>
                    <a:pt x="33143" y="24205"/>
                    <a:pt x="33697" y="24335"/>
                    <a:pt x="34219" y="24335"/>
                  </a:cubicBezTo>
                  <a:cubicBezTo>
                    <a:pt x="35263" y="24335"/>
                    <a:pt x="36274" y="23781"/>
                    <a:pt x="36861" y="22835"/>
                  </a:cubicBezTo>
                  <a:cubicBezTo>
                    <a:pt x="37710" y="21367"/>
                    <a:pt x="37253" y="19508"/>
                    <a:pt x="35785" y="18627"/>
                  </a:cubicBezTo>
                  <a:lnTo>
                    <a:pt x="5057" y="425"/>
                  </a:lnTo>
                  <a:cubicBezTo>
                    <a:pt x="4572" y="138"/>
                    <a:pt x="4035" y="1"/>
                    <a:pt x="3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3" name="Google Shape;6463;p122"/>
            <p:cNvSpPr/>
            <p:nvPr/>
          </p:nvSpPr>
          <p:spPr>
            <a:xfrm>
              <a:off x="2819975" y="1019500"/>
              <a:ext cx="455875" cy="934450"/>
            </a:xfrm>
            <a:custGeom>
              <a:avLst/>
              <a:gdLst/>
              <a:ahLst/>
              <a:cxnLst/>
              <a:rect l="l" t="t" r="r" b="b"/>
              <a:pathLst>
                <a:path w="18235" h="37378" extrusionOk="0">
                  <a:moveTo>
                    <a:pt x="3478" y="0"/>
                  </a:moveTo>
                  <a:cubicBezTo>
                    <a:pt x="3126" y="0"/>
                    <a:pt x="2766" y="61"/>
                    <a:pt x="2414" y="191"/>
                  </a:cubicBezTo>
                  <a:cubicBezTo>
                    <a:pt x="849" y="778"/>
                    <a:pt x="0" y="2507"/>
                    <a:pt x="588" y="4105"/>
                  </a:cubicBezTo>
                  <a:lnTo>
                    <a:pt x="11907" y="35355"/>
                  </a:lnTo>
                  <a:cubicBezTo>
                    <a:pt x="12363" y="36594"/>
                    <a:pt x="13538" y="37377"/>
                    <a:pt x="14810" y="37377"/>
                  </a:cubicBezTo>
                  <a:cubicBezTo>
                    <a:pt x="15136" y="37377"/>
                    <a:pt x="15495" y="37312"/>
                    <a:pt x="15854" y="37214"/>
                  </a:cubicBezTo>
                  <a:cubicBezTo>
                    <a:pt x="17419" y="36627"/>
                    <a:pt x="18235" y="34865"/>
                    <a:pt x="17680" y="33267"/>
                  </a:cubicBezTo>
                  <a:lnTo>
                    <a:pt x="6329" y="2017"/>
                  </a:lnTo>
                  <a:cubicBezTo>
                    <a:pt x="5896" y="771"/>
                    <a:pt x="4729" y="0"/>
                    <a:pt x="3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4" name="Google Shape;6464;p122"/>
            <p:cNvSpPr/>
            <p:nvPr/>
          </p:nvSpPr>
          <p:spPr>
            <a:xfrm>
              <a:off x="3106225" y="1801250"/>
              <a:ext cx="571675" cy="243200"/>
            </a:xfrm>
            <a:custGeom>
              <a:avLst/>
              <a:gdLst/>
              <a:ahLst/>
              <a:cxnLst/>
              <a:rect l="l" t="t" r="r" b="b"/>
              <a:pathLst>
                <a:path w="22867" h="9728" extrusionOk="0">
                  <a:moveTo>
                    <a:pt x="3340" y="0"/>
                  </a:moveTo>
                  <a:cubicBezTo>
                    <a:pt x="1929" y="0"/>
                    <a:pt x="669" y="951"/>
                    <a:pt x="359" y="2389"/>
                  </a:cubicBezTo>
                  <a:cubicBezTo>
                    <a:pt x="0" y="4020"/>
                    <a:pt x="1044" y="5683"/>
                    <a:pt x="2675" y="6042"/>
                  </a:cubicBezTo>
                  <a:lnTo>
                    <a:pt x="18822" y="9663"/>
                  </a:lnTo>
                  <a:cubicBezTo>
                    <a:pt x="19050" y="9695"/>
                    <a:pt x="19278" y="9728"/>
                    <a:pt x="19507" y="9728"/>
                  </a:cubicBezTo>
                  <a:cubicBezTo>
                    <a:pt x="20909" y="9728"/>
                    <a:pt x="22182" y="8749"/>
                    <a:pt x="22475" y="7347"/>
                  </a:cubicBezTo>
                  <a:cubicBezTo>
                    <a:pt x="22867" y="5683"/>
                    <a:pt x="21823" y="4052"/>
                    <a:pt x="20159" y="3693"/>
                  </a:cubicBezTo>
                  <a:lnTo>
                    <a:pt x="4012" y="73"/>
                  </a:lnTo>
                  <a:cubicBezTo>
                    <a:pt x="3786" y="24"/>
                    <a:pt x="3561" y="0"/>
                    <a:pt x="3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5" name="Google Shape;6465;p122"/>
            <p:cNvSpPr/>
            <p:nvPr/>
          </p:nvSpPr>
          <p:spPr>
            <a:xfrm>
              <a:off x="4606725" y="564300"/>
              <a:ext cx="942750" cy="608400"/>
            </a:xfrm>
            <a:custGeom>
              <a:avLst/>
              <a:gdLst/>
              <a:ahLst/>
              <a:cxnLst/>
              <a:rect l="l" t="t" r="r" b="b"/>
              <a:pathLst>
                <a:path w="37710" h="24336" extrusionOk="0">
                  <a:moveTo>
                    <a:pt x="34206" y="1"/>
                  </a:moveTo>
                  <a:cubicBezTo>
                    <a:pt x="33675" y="1"/>
                    <a:pt x="33138" y="138"/>
                    <a:pt x="32653" y="425"/>
                  </a:cubicBezTo>
                  <a:lnTo>
                    <a:pt x="1925" y="18627"/>
                  </a:lnTo>
                  <a:cubicBezTo>
                    <a:pt x="457" y="19508"/>
                    <a:pt x="1" y="21367"/>
                    <a:pt x="849" y="22835"/>
                  </a:cubicBezTo>
                  <a:cubicBezTo>
                    <a:pt x="1436" y="23781"/>
                    <a:pt x="2447" y="24335"/>
                    <a:pt x="3491" y="24335"/>
                  </a:cubicBezTo>
                  <a:cubicBezTo>
                    <a:pt x="4013" y="24335"/>
                    <a:pt x="4567" y="24205"/>
                    <a:pt x="5057" y="23911"/>
                  </a:cubicBezTo>
                  <a:lnTo>
                    <a:pt x="35752" y="5677"/>
                  </a:lnTo>
                  <a:cubicBezTo>
                    <a:pt x="37220" y="4829"/>
                    <a:pt x="37709" y="2937"/>
                    <a:pt x="36828" y="1501"/>
                  </a:cubicBezTo>
                  <a:cubicBezTo>
                    <a:pt x="36267" y="529"/>
                    <a:pt x="35248" y="1"/>
                    <a:pt x="34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6" name="Google Shape;6466;p122"/>
            <p:cNvSpPr/>
            <p:nvPr/>
          </p:nvSpPr>
          <p:spPr>
            <a:xfrm>
              <a:off x="4324575" y="1019500"/>
              <a:ext cx="455875" cy="934450"/>
            </a:xfrm>
            <a:custGeom>
              <a:avLst/>
              <a:gdLst/>
              <a:ahLst/>
              <a:cxnLst/>
              <a:rect l="l" t="t" r="r" b="b"/>
              <a:pathLst>
                <a:path w="18235" h="37378" extrusionOk="0">
                  <a:moveTo>
                    <a:pt x="14757" y="0"/>
                  </a:moveTo>
                  <a:cubicBezTo>
                    <a:pt x="13506" y="0"/>
                    <a:pt x="12339" y="771"/>
                    <a:pt x="11906" y="2017"/>
                  </a:cubicBezTo>
                  <a:lnTo>
                    <a:pt x="555" y="33267"/>
                  </a:lnTo>
                  <a:cubicBezTo>
                    <a:pt x="0" y="34865"/>
                    <a:pt x="816" y="36627"/>
                    <a:pt x="2381" y="37214"/>
                  </a:cubicBezTo>
                  <a:cubicBezTo>
                    <a:pt x="2740" y="37312"/>
                    <a:pt x="3099" y="37377"/>
                    <a:pt x="3425" y="37377"/>
                  </a:cubicBezTo>
                  <a:cubicBezTo>
                    <a:pt x="4697" y="37377"/>
                    <a:pt x="5872" y="36594"/>
                    <a:pt x="6328" y="35355"/>
                  </a:cubicBezTo>
                  <a:lnTo>
                    <a:pt x="17647" y="4105"/>
                  </a:lnTo>
                  <a:cubicBezTo>
                    <a:pt x="18235" y="2507"/>
                    <a:pt x="17387" y="778"/>
                    <a:pt x="15821" y="191"/>
                  </a:cubicBezTo>
                  <a:cubicBezTo>
                    <a:pt x="15469" y="61"/>
                    <a:pt x="15110" y="0"/>
                    <a:pt x="1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7" name="Google Shape;6467;p122"/>
            <p:cNvSpPr/>
            <p:nvPr/>
          </p:nvSpPr>
          <p:spPr>
            <a:xfrm>
              <a:off x="3922525" y="1801250"/>
              <a:ext cx="571700" cy="243200"/>
            </a:xfrm>
            <a:custGeom>
              <a:avLst/>
              <a:gdLst/>
              <a:ahLst/>
              <a:cxnLst/>
              <a:rect l="l" t="t" r="r" b="b"/>
              <a:pathLst>
                <a:path w="22868" h="9728" extrusionOk="0">
                  <a:moveTo>
                    <a:pt x="19528" y="0"/>
                  </a:moveTo>
                  <a:cubicBezTo>
                    <a:pt x="19306" y="0"/>
                    <a:pt x="19081" y="24"/>
                    <a:pt x="18855" y="73"/>
                  </a:cubicBezTo>
                  <a:lnTo>
                    <a:pt x="2708" y="3693"/>
                  </a:lnTo>
                  <a:cubicBezTo>
                    <a:pt x="1044" y="4052"/>
                    <a:pt x="1" y="5683"/>
                    <a:pt x="392" y="7347"/>
                  </a:cubicBezTo>
                  <a:cubicBezTo>
                    <a:pt x="686" y="8749"/>
                    <a:pt x="1958" y="9728"/>
                    <a:pt x="3360" y="9728"/>
                  </a:cubicBezTo>
                  <a:cubicBezTo>
                    <a:pt x="3589" y="9728"/>
                    <a:pt x="3817" y="9695"/>
                    <a:pt x="4045" y="9663"/>
                  </a:cubicBezTo>
                  <a:lnTo>
                    <a:pt x="20192" y="6042"/>
                  </a:lnTo>
                  <a:cubicBezTo>
                    <a:pt x="21823" y="5683"/>
                    <a:pt x="22867" y="4020"/>
                    <a:pt x="22508" y="2389"/>
                  </a:cubicBezTo>
                  <a:cubicBezTo>
                    <a:pt x="22198" y="951"/>
                    <a:pt x="20938" y="0"/>
                    <a:pt x="19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8" name="Google Shape;6468;p122"/>
            <p:cNvSpPr/>
            <p:nvPr/>
          </p:nvSpPr>
          <p:spPr>
            <a:xfrm>
              <a:off x="3049950" y="238275"/>
              <a:ext cx="279725" cy="716675"/>
            </a:xfrm>
            <a:custGeom>
              <a:avLst/>
              <a:gdLst/>
              <a:ahLst/>
              <a:cxnLst/>
              <a:rect l="l" t="t" r="r" b="b"/>
              <a:pathLst>
                <a:path w="11189" h="28667" extrusionOk="0">
                  <a:moveTo>
                    <a:pt x="7852" y="1"/>
                  </a:moveTo>
                  <a:cubicBezTo>
                    <a:pt x="6418" y="1"/>
                    <a:pt x="5147" y="1006"/>
                    <a:pt x="4861" y="2440"/>
                  </a:cubicBezTo>
                  <a:lnTo>
                    <a:pt x="326" y="25013"/>
                  </a:lnTo>
                  <a:cubicBezTo>
                    <a:pt x="0" y="26677"/>
                    <a:pt x="1077" y="28275"/>
                    <a:pt x="2740" y="28602"/>
                  </a:cubicBezTo>
                  <a:cubicBezTo>
                    <a:pt x="2936" y="28667"/>
                    <a:pt x="3132" y="28667"/>
                    <a:pt x="3328" y="28667"/>
                  </a:cubicBezTo>
                  <a:cubicBezTo>
                    <a:pt x="4763" y="28667"/>
                    <a:pt x="6035" y="27688"/>
                    <a:pt x="6329" y="26220"/>
                  </a:cubicBezTo>
                  <a:lnTo>
                    <a:pt x="10863" y="3647"/>
                  </a:lnTo>
                  <a:cubicBezTo>
                    <a:pt x="11189" y="1984"/>
                    <a:pt x="10112" y="385"/>
                    <a:pt x="8449" y="59"/>
                  </a:cubicBezTo>
                  <a:cubicBezTo>
                    <a:pt x="8248" y="20"/>
                    <a:pt x="8048" y="1"/>
                    <a:pt x="7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9" name="Google Shape;6469;p122"/>
            <p:cNvSpPr/>
            <p:nvPr/>
          </p:nvSpPr>
          <p:spPr>
            <a:xfrm>
              <a:off x="3045875" y="802375"/>
              <a:ext cx="570875" cy="777250"/>
            </a:xfrm>
            <a:custGeom>
              <a:avLst/>
              <a:gdLst/>
              <a:ahLst/>
              <a:cxnLst/>
              <a:rect l="l" t="t" r="r" b="b"/>
              <a:pathLst>
                <a:path w="22835" h="31090" extrusionOk="0">
                  <a:moveTo>
                    <a:pt x="3486" y="0"/>
                  </a:moveTo>
                  <a:cubicBezTo>
                    <a:pt x="2930" y="0"/>
                    <a:pt x="2366" y="149"/>
                    <a:pt x="1860" y="460"/>
                  </a:cubicBezTo>
                  <a:cubicBezTo>
                    <a:pt x="424" y="1373"/>
                    <a:pt x="0" y="3265"/>
                    <a:pt x="914" y="4700"/>
                  </a:cubicBezTo>
                  <a:lnTo>
                    <a:pt x="16767" y="29687"/>
                  </a:lnTo>
                  <a:cubicBezTo>
                    <a:pt x="17354" y="30600"/>
                    <a:pt x="18333" y="31090"/>
                    <a:pt x="19344" y="31090"/>
                  </a:cubicBezTo>
                  <a:cubicBezTo>
                    <a:pt x="19931" y="31090"/>
                    <a:pt x="20485" y="30959"/>
                    <a:pt x="21007" y="30633"/>
                  </a:cubicBezTo>
                  <a:cubicBezTo>
                    <a:pt x="22410" y="29720"/>
                    <a:pt x="22834" y="27828"/>
                    <a:pt x="21953" y="26392"/>
                  </a:cubicBezTo>
                  <a:lnTo>
                    <a:pt x="6067" y="1406"/>
                  </a:lnTo>
                  <a:cubicBezTo>
                    <a:pt x="5498" y="498"/>
                    <a:pt x="4505" y="0"/>
                    <a:pt x="3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0" name="Google Shape;6470;p122"/>
            <p:cNvSpPr/>
            <p:nvPr/>
          </p:nvSpPr>
          <p:spPr>
            <a:xfrm>
              <a:off x="4270750" y="238275"/>
              <a:ext cx="279725" cy="716675"/>
            </a:xfrm>
            <a:custGeom>
              <a:avLst/>
              <a:gdLst/>
              <a:ahLst/>
              <a:cxnLst/>
              <a:rect l="l" t="t" r="r" b="b"/>
              <a:pathLst>
                <a:path w="11189" h="28667" extrusionOk="0">
                  <a:moveTo>
                    <a:pt x="3338" y="1"/>
                  </a:moveTo>
                  <a:cubicBezTo>
                    <a:pt x="3141" y="1"/>
                    <a:pt x="2941" y="20"/>
                    <a:pt x="2740" y="59"/>
                  </a:cubicBezTo>
                  <a:cubicBezTo>
                    <a:pt x="1077" y="385"/>
                    <a:pt x="0" y="1984"/>
                    <a:pt x="326" y="3647"/>
                  </a:cubicBezTo>
                  <a:lnTo>
                    <a:pt x="4861" y="26220"/>
                  </a:lnTo>
                  <a:cubicBezTo>
                    <a:pt x="5154" y="27688"/>
                    <a:pt x="6426" y="28667"/>
                    <a:pt x="7862" y="28667"/>
                  </a:cubicBezTo>
                  <a:cubicBezTo>
                    <a:pt x="8057" y="28667"/>
                    <a:pt x="8253" y="28667"/>
                    <a:pt x="8449" y="28602"/>
                  </a:cubicBezTo>
                  <a:cubicBezTo>
                    <a:pt x="10112" y="28275"/>
                    <a:pt x="11189" y="26677"/>
                    <a:pt x="10863" y="25013"/>
                  </a:cubicBezTo>
                  <a:lnTo>
                    <a:pt x="6328" y="2440"/>
                  </a:lnTo>
                  <a:cubicBezTo>
                    <a:pt x="6042" y="1006"/>
                    <a:pt x="4771" y="1"/>
                    <a:pt x="3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1" name="Google Shape;6471;p122"/>
            <p:cNvSpPr/>
            <p:nvPr/>
          </p:nvSpPr>
          <p:spPr>
            <a:xfrm>
              <a:off x="3983700" y="802375"/>
              <a:ext cx="570850" cy="777250"/>
            </a:xfrm>
            <a:custGeom>
              <a:avLst/>
              <a:gdLst/>
              <a:ahLst/>
              <a:cxnLst/>
              <a:rect l="l" t="t" r="r" b="b"/>
              <a:pathLst>
                <a:path w="22834" h="31090" extrusionOk="0">
                  <a:moveTo>
                    <a:pt x="19348" y="0"/>
                  </a:moveTo>
                  <a:cubicBezTo>
                    <a:pt x="18329" y="0"/>
                    <a:pt x="17336" y="498"/>
                    <a:pt x="16767" y="1406"/>
                  </a:cubicBezTo>
                  <a:lnTo>
                    <a:pt x="881" y="26392"/>
                  </a:lnTo>
                  <a:cubicBezTo>
                    <a:pt x="0" y="27828"/>
                    <a:pt x="424" y="29720"/>
                    <a:pt x="1827" y="30633"/>
                  </a:cubicBezTo>
                  <a:cubicBezTo>
                    <a:pt x="2349" y="30959"/>
                    <a:pt x="2903" y="31090"/>
                    <a:pt x="3490" y="31090"/>
                  </a:cubicBezTo>
                  <a:cubicBezTo>
                    <a:pt x="4502" y="31090"/>
                    <a:pt x="5480" y="30600"/>
                    <a:pt x="6067" y="29687"/>
                  </a:cubicBezTo>
                  <a:lnTo>
                    <a:pt x="21921" y="4700"/>
                  </a:lnTo>
                  <a:cubicBezTo>
                    <a:pt x="22834" y="3265"/>
                    <a:pt x="22410" y="1373"/>
                    <a:pt x="20975" y="460"/>
                  </a:cubicBezTo>
                  <a:cubicBezTo>
                    <a:pt x="20468" y="149"/>
                    <a:pt x="19904" y="0"/>
                    <a:pt x="19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2" name="Google Shape;6472;p122"/>
            <p:cNvSpPr/>
            <p:nvPr/>
          </p:nvSpPr>
          <p:spPr>
            <a:xfrm>
              <a:off x="3188575" y="2847700"/>
              <a:ext cx="1223275" cy="1950700"/>
            </a:xfrm>
            <a:custGeom>
              <a:avLst/>
              <a:gdLst/>
              <a:ahLst/>
              <a:cxnLst/>
              <a:rect l="l" t="t" r="r" b="b"/>
              <a:pathLst>
                <a:path w="48931" h="78028" extrusionOk="0">
                  <a:moveTo>
                    <a:pt x="24466" y="1"/>
                  </a:moveTo>
                  <a:cubicBezTo>
                    <a:pt x="21823" y="1"/>
                    <a:pt x="1" y="2512"/>
                    <a:pt x="1" y="24465"/>
                  </a:cubicBezTo>
                  <a:cubicBezTo>
                    <a:pt x="1" y="42928"/>
                    <a:pt x="17289" y="69220"/>
                    <a:pt x="22802" y="77147"/>
                  </a:cubicBezTo>
                  <a:cubicBezTo>
                    <a:pt x="23210" y="77734"/>
                    <a:pt x="23838" y="78027"/>
                    <a:pt x="24466" y="78027"/>
                  </a:cubicBezTo>
                  <a:cubicBezTo>
                    <a:pt x="25094" y="78027"/>
                    <a:pt x="25721" y="77734"/>
                    <a:pt x="26129" y="77147"/>
                  </a:cubicBezTo>
                  <a:cubicBezTo>
                    <a:pt x="31642" y="69220"/>
                    <a:pt x="48930" y="42928"/>
                    <a:pt x="48930" y="24465"/>
                  </a:cubicBezTo>
                  <a:cubicBezTo>
                    <a:pt x="48930" y="2512"/>
                    <a:pt x="27108" y="1"/>
                    <a:pt x="24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3" name="Google Shape;6473;p122"/>
            <p:cNvSpPr/>
            <p:nvPr/>
          </p:nvSpPr>
          <p:spPr>
            <a:xfrm>
              <a:off x="3188575" y="1840575"/>
              <a:ext cx="1223275" cy="1223250"/>
            </a:xfrm>
            <a:custGeom>
              <a:avLst/>
              <a:gdLst/>
              <a:ahLst/>
              <a:cxnLst/>
              <a:rect l="l" t="t" r="r" b="b"/>
              <a:pathLst>
                <a:path w="48931" h="48930" extrusionOk="0">
                  <a:moveTo>
                    <a:pt x="24466" y="0"/>
                  </a:moveTo>
                  <a:cubicBezTo>
                    <a:pt x="10961" y="0"/>
                    <a:pt x="1" y="10960"/>
                    <a:pt x="1" y="24465"/>
                  </a:cubicBezTo>
                  <a:cubicBezTo>
                    <a:pt x="1" y="37970"/>
                    <a:pt x="10961" y="48930"/>
                    <a:pt x="24466" y="48930"/>
                  </a:cubicBezTo>
                  <a:cubicBezTo>
                    <a:pt x="37970" y="48930"/>
                    <a:pt x="48930" y="37970"/>
                    <a:pt x="48930" y="24465"/>
                  </a:cubicBezTo>
                  <a:cubicBezTo>
                    <a:pt x="48930" y="10960"/>
                    <a:pt x="37970" y="0"/>
                    <a:pt x="24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4" name="Google Shape;6474;p122"/>
            <p:cNvSpPr/>
            <p:nvPr/>
          </p:nvSpPr>
          <p:spPr>
            <a:xfrm>
              <a:off x="3188575" y="1879700"/>
              <a:ext cx="957425" cy="1184125"/>
            </a:xfrm>
            <a:custGeom>
              <a:avLst/>
              <a:gdLst/>
              <a:ahLst/>
              <a:cxnLst/>
              <a:rect l="l" t="t" r="r" b="b"/>
              <a:pathLst>
                <a:path w="38297" h="47365" extrusionOk="0">
                  <a:moveTo>
                    <a:pt x="15789" y="1"/>
                  </a:moveTo>
                  <a:cubicBezTo>
                    <a:pt x="6557" y="3524"/>
                    <a:pt x="1" y="12429"/>
                    <a:pt x="1" y="22900"/>
                  </a:cubicBezTo>
                  <a:cubicBezTo>
                    <a:pt x="1" y="36405"/>
                    <a:pt x="10961" y="47365"/>
                    <a:pt x="24466" y="47365"/>
                  </a:cubicBezTo>
                  <a:cubicBezTo>
                    <a:pt x="29587" y="47365"/>
                    <a:pt x="34349" y="45766"/>
                    <a:pt x="38296" y="43092"/>
                  </a:cubicBezTo>
                  <a:cubicBezTo>
                    <a:pt x="9852" y="32131"/>
                    <a:pt x="12755" y="10015"/>
                    <a:pt x="157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5" name="Google Shape;6475;p122"/>
            <p:cNvSpPr/>
            <p:nvPr/>
          </p:nvSpPr>
          <p:spPr>
            <a:xfrm>
              <a:off x="3392450" y="1228950"/>
              <a:ext cx="815525" cy="815500"/>
            </a:xfrm>
            <a:custGeom>
              <a:avLst/>
              <a:gdLst/>
              <a:ahLst/>
              <a:cxnLst/>
              <a:rect l="l" t="t" r="r" b="b"/>
              <a:pathLst>
                <a:path w="32621" h="32620" extrusionOk="0">
                  <a:moveTo>
                    <a:pt x="16311" y="0"/>
                  </a:moveTo>
                  <a:cubicBezTo>
                    <a:pt x="7307" y="0"/>
                    <a:pt x="1" y="7307"/>
                    <a:pt x="1" y="16310"/>
                  </a:cubicBezTo>
                  <a:cubicBezTo>
                    <a:pt x="1" y="25313"/>
                    <a:pt x="7307" y="32620"/>
                    <a:pt x="16311" y="32620"/>
                  </a:cubicBezTo>
                  <a:cubicBezTo>
                    <a:pt x="25314" y="32620"/>
                    <a:pt x="32621" y="25313"/>
                    <a:pt x="32621" y="16310"/>
                  </a:cubicBezTo>
                  <a:cubicBezTo>
                    <a:pt x="32621" y="7307"/>
                    <a:pt x="25314" y="0"/>
                    <a:pt x="16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6" name="Google Shape;6476;p122"/>
            <p:cNvSpPr/>
            <p:nvPr/>
          </p:nvSpPr>
          <p:spPr>
            <a:xfrm>
              <a:off x="3208150" y="3642000"/>
              <a:ext cx="1184125" cy="289525"/>
            </a:xfrm>
            <a:custGeom>
              <a:avLst/>
              <a:gdLst/>
              <a:ahLst/>
              <a:cxnLst/>
              <a:rect l="l" t="t" r="r" b="b"/>
              <a:pathLst>
                <a:path w="47365" h="11581" extrusionOk="0">
                  <a:moveTo>
                    <a:pt x="1" y="0"/>
                  </a:moveTo>
                  <a:cubicBezTo>
                    <a:pt x="718" y="3752"/>
                    <a:pt x="1925" y="7666"/>
                    <a:pt x="3426" y="11580"/>
                  </a:cubicBezTo>
                  <a:lnTo>
                    <a:pt x="43940" y="11580"/>
                  </a:lnTo>
                  <a:cubicBezTo>
                    <a:pt x="45440" y="7666"/>
                    <a:pt x="46647" y="3752"/>
                    <a:pt x="47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7" name="Google Shape;6477;p122"/>
            <p:cNvSpPr/>
            <p:nvPr/>
          </p:nvSpPr>
          <p:spPr>
            <a:xfrm>
              <a:off x="3423450" y="4220175"/>
              <a:ext cx="753525" cy="289525"/>
            </a:xfrm>
            <a:custGeom>
              <a:avLst/>
              <a:gdLst/>
              <a:ahLst/>
              <a:cxnLst/>
              <a:rect l="l" t="t" r="r" b="b"/>
              <a:pathLst>
                <a:path w="30141" h="11581" extrusionOk="0">
                  <a:moveTo>
                    <a:pt x="0" y="1"/>
                  </a:moveTo>
                  <a:cubicBezTo>
                    <a:pt x="2120" y="4176"/>
                    <a:pt x="4371" y="8123"/>
                    <a:pt x="6459" y="11581"/>
                  </a:cubicBezTo>
                  <a:lnTo>
                    <a:pt x="23682" y="11581"/>
                  </a:lnTo>
                  <a:cubicBezTo>
                    <a:pt x="25770" y="8123"/>
                    <a:pt x="28021" y="4176"/>
                    <a:pt x="30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8" name="Google Shape;6478;p122"/>
            <p:cNvSpPr/>
            <p:nvPr/>
          </p:nvSpPr>
          <p:spPr>
            <a:xfrm>
              <a:off x="3208150" y="3642000"/>
              <a:ext cx="625500" cy="289525"/>
            </a:xfrm>
            <a:custGeom>
              <a:avLst/>
              <a:gdLst/>
              <a:ahLst/>
              <a:cxnLst/>
              <a:rect l="l" t="t" r="r" b="b"/>
              <a:pathLst>
                <a:path w="25020" h="11581" extrusionOk="0">
                  <a:moveTo>
                    <a:pt x="1" y="0"/>
                  </a:moveTo>
                  <a:cubicBezTo>
                    <a:pt x="718" y="3752"/>
                    <a:pt x="1925" y="7666"/>
                    <a:pt x="3426" y="11580"/>
                  </a:cubicBezTo>
                  <a:lnTo>
                    <a:pt x="25020" y="11580"/>
                  </a:lnTo>
                  <a:cubicBezTo>
                    <a:pt x="21856" y="7796"/>
                    <a:pt x="19572" y="3882"/>
                    <a:pt x="18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479" name="Google Shape;6479;p122"/>
          <p:cNvGrpSpPr/>
          <p:nvPr/>
        </p:nvGrpSpPr>
        <p:grpSpPr>
          <a:xfrm>
            <a:off x="6340243" y="1860197"/>
            <a:ext cx="520876" cy="520876"/>
            <a:chOff x="6149743" y="1804891"/>
            <a:chExt cx="520876" cy="520876"/>
          </a:xfrm>
        </p:grpSpPr>
        <p:sp>
          <p:nvSpPr>
            <p:cNvPr id="6480" name="Google Shape;6480;p122"/>
            <p:cNvSpPr/>
            <p:nvPr/>
          </p:nvSpPr>
          <p:spPr>
            <a:xfrm>
              <a:off x="6149743" y="1804891"/>
              <a:ext cx="520876" cy="520876"/>
            </a:xfrm>
            <a:custGeom>
              <a:avLst/>
              <a:gdLst/>
              <a:ahLst/>
              <a:cxnLst/>
              <a:rect l="l" t="t" r="r" b="b"/>
              <a:pathLst>
                <a:path w="208768" h="208768" extrusionOk="0">
                  <a:moveTo>
                    <a:pt x="104384" y="0"/>
                  </a:moveTo>
                  <a:cubicBezTo>
                    <a:pt x="46744" y="0"/>
                    <a:pt x="0" y="46744"/>
                    <a:pt x="0" y="104384"/>
                  </a:cubicBezTo>
                  <a:cubicBezTo>
                    <a:pt x="0" y="145028"/>
                    <a:pt x="23225" y="180225"/>
                    <a:pt x="57117" y="197481"/>
                  </a:cubicBezTo>
                  <a:lnTo>
                    <a:pt x="61293" y="197481"/>
                  </a:lnTo>
                  <a:lnTo>
                    <a:pt x="62793" y="200155"/>
                  </a:lnTo>
                  <a:cubicBezTo>
                    <a:pt x="75548" y="205701"/>
                    <a:pt x="89607" y="208767"/>
                    <a:pt x="104384" y="208767"/>
                  </a:cubicBezTo>
                  <a:cubicBezTo>
                    <a:pt x="119160" y="208767"/>
                    <a:pt x="133220" y="205701"/>
                    <a:pt x="145974" y="200155"/>
                  </a:cubicBezTo>
                  <a:lnTo>
                    <a:pt x="147474" y="197481"/>
                  </a:lnTo>
                  <a:lnTo>
                    <a:pt x="151650" y="197481"/>
                  </a:lnTo>
                  <a:cubicBezTo>
                    <a:pt x="185542" y="180225"/>
                    <a:pt x="208767" y="145028"/>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1" name="Google Shape;6481;p122"/>
            <p:cNvSpPr/>
            <p:nvPr/>
          </p:nvSpPr>
          <p:spPr>
            <a:xfrm>
              <a:off x="6485381" y="2258858"/>
              <a:ext cx="42729" cy="45421"/>
            </a:xfrm>
            <a:custGeom>
              <a:avLst/>
              <a:gdLst/>
              <a:ahLst/>
              <a:cxnLst/>
              <a:rect l="l" t="t" r="r" b="b"/>
              <a:pathLst>
                <a:path w="17126" h="18205" extrusionOk="0">
                  <a:moveTo>
                    <a:pt x="3428" y="1"/>
                  </a:moveTo>
                  <a:cubicBezTo>
                    <a:pt x="2766" y="1"/>
                    <a:pt x="2097" y="215"/>
                    <a:pt x="1533" y="655"/>
                  </a:cubicBezTo>
                  <a:cubicBezTo>
                    <a:pt x="196" y="1699"/>
                    <a:pt x="0" y="3623"/>
                    <a:pt x="1044" y="4961"/>
                  </a:cubicBezTo>
                  <a:lnTo>
                    <a:pt x="11450" y="18204"/>
                  </a:lnTo>
                  <a:cubicBezTo>
                    <a:pt x="13374" y="17356"/>
                    <a:pt x="15266" y="16476"/>
                    <a:pt x="17126" y="15530"/>
                  </a:cubicBezTo>
                  <a:lnTo>
                    <a:pt x="5839" y="1177"/>
                  </a:lnTo>
                  <a:cubicBezTo>
                    <a:pt x="5236" y="403"/>
                    <a:pt x="4337" y="1"/>
                    <a:pt x="3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2" name="Google Shape;6482;p122"/>
            <p:cNvSpPr/>
            <p:nvPr/>
          </p:nvSpPr>
          <p:spPr>
            <a:xfrm>
              <a:off x="6486032" y="2133994"/>
              <a:ext cx="26045" cy="140174"/>
            </a:xfrm>
            <a:custGeom>
              <a:avLst/>
              <a:gdLst/>
              <a:ahLst/>
              <a:cxnLst/>
              <a:rect l="l" t="t" r="r" b="b"/>
              <a:pathLst>
                <a:path w="10439" h="56182" extrusionOk="0">
                  <a:moveTo>
                    <a:pt x="7258" y="0"/>
                  </a:moveTo>
                  <a:cubicBezTo>
                    <a:pt x="5668" y="0"/>
                    <a:pt x="4332" y="1201"/>
                    <a:pt x="4208" y="2815"/>
                  </a:cubicBezTo>
                  <a:lnTo>
                    <a:pt x="131" y="52854"/>
                  </a:lnTo>
                  <a:cubicBezTo>
                    <a:pt x="0" y="54550"/>
                    <a:pt x="1240" y="56018"/>
                    <a:pt x="2936" y="56149"/>
                  </a:cubicBezTo>
                  <a:cubicBezTo>
                    <a:pt x="3001" y="56181"/>
                    <a:pt x="3099" y="56181"/>
                    <a:pt x="3164" y="56181"/>
                  </a:cubicBezTo>
                  <a:cubicBezTo>
                    <a:pt x="4763" y="56181"/>
                    <a:pt x="6100" y="54974"/>
                    <a:pt x="6231" y="53376"/>
                  </a:cubicBezTo>
                  <a:lnTo>
                    <a:pt x="10308" y="3304"/>
                  </a:lnTo>
                  <a:cubicBezTo>
                    <a:pt x="10439" y="1641"/>
                    <a:pt x="9166" y="140"/>
                    <a:pt x="7503" y="10"/>
                  </a:cubicBezTo>
                  <a:cubicBezTo>
                    <a:pt x="7421" y="3"/>
                    <a:pt x="7339" y="0"/>
                    <a:pt x="7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3" name="Google Shape;6483;p122"/>
            <p:cNvSpPr/>
            <p:nvPr/>
          </p:nvSpPr>
          <p:spPr>
            <a:xfrm>
              <a:off x="6416040" y="2091950"/>
              <a:ext cx="96771" cy="57288"/>
            </a:xfrm>
            <a:custGeom>
              <a:avLst/>
              <a:gdLst/>
              <a:ahLst/>
              <a:cxnLst/>
              <a:rect l="l" t="t" r="r" b="b"/>
              <a:pathLst>
                <a:path w="38786" h="22961" extrusionOk="0">
                  <a:moveTo>
                    <a:pt x="3493" y="1"/>
                  </a:moveTo>
                  <a:cubicBezTo>
                    <a:pt x="2401" y="1"/>
                    <a:pt x="1349" y="587"/>
                    <a:pt x="783" y="1627"/>
                  </a:cubicBezTo>
                  <a:cubicBezTo>
                    <a:pt x="0" y="3128"/>
                    <a:pt x="587" y="4954"/>
                    <a:pt x="2055" y="5770"/>
                  </a:cubicBezTo>
                  <a:lnTo>
                    <a:pt x="33860" y="22602"/>
                  </a:lnTo>
                  <a:cubicBezTo>
                    <a:pt x="34316" y="22863"/>
                    <a:pt x="34806" y="22961"/>
                    <a:pt x="35295" y="22961"/>
                  </a:cubicBezTo>
                  <a:cubicBezTo>
                    <a:pt x="36404" y="22961"/>
                    <a:pt x="37448" y="22373"/>
                    <a:pt x="38002" y="21330"/>
                  </a:cubicBezTo>
                  <a:cubicBezTo>
                    <a:pt x="38785" y="19862"/>
                    <a:pt x="38231" y="18002"/>
                    <a:pt x="36730" y="17220"/>
                  </a:cubicBezTo>
                  <a:lnTo>
                    <a:pt x="4926" y="355"/>
                  </a:lnTo>
                  <a:cubicBezTo>
                    <a:pt x="4466" y="115"/>
                    <a:pt x="3976" y="1"/>
                    <a:pt x="3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4" name="Google Shape;6484;p122"/>
            <p:cNvSpPr/>
            <p:nvPr/>
          </p:nvSpPr>
          <p:spPr>
            <a:xfrm>
              <a:off x="6539585" y="2164532"/>
              <a:ext cx="60633" cy="49164"/>
            </a:xfrm>
            <a:custGeom>
              <a:avLst/>
              <a:gdLst/>
              <a:ahLst/>
              <a:cxnLst/>
              <a:rect l="l" t="t" r="r" b="b"/>
              <a:pathLst>
                <a:path w="24302" h="19705" extrusionOk="0">
                  <a:moveTo>
                    <a:pt x="3455" y="0"/>
                  </a:moveTo>
                  <a:cubicBezTo>
                    <a:pt x="2546" y="0"/>
                    <a:pt x="1648" y="403"/>
                    <a:pt x="1044" y="1176"/>
                  </a:cubicBezTo>
                  <a:cubicBezTo>
                    <a:pt x="0" y="2514"/>
                    <a:pt x="228" y="4438"/>
                    <a:pt x="1566" y="5450"/>
                  </a:cubicBezTo>
                  <a:lnTo>
                    <a:pt x="18952" y="19052"/>
                  </a:lnTo>
                  <a:cubicBezTo>
                    <a:pt x="19539" y="19476"/>
                    <a:pt x="20192" y="19705"/>
                    <a:pt x="20844" y="19705"/>
                  </a:cubicBezTo>
                  <a:cubicBezTo>
                    <a:pt x="21758" y="19705"/>
                    <a:pt x="22671" y="19313"/>
                    <a:pt x="23258" y="18530"/>
                  </a:cubicBezTo>
                  <a:cubicBezTo>
                    <a:pt x="24302" y="17193"/>
                    <a:pt x="24074" y="15268"/>
                    <a:pt x="22736" y="14224"/>
                  </a:cubicBezTo>
                  <a:lnTo>
                    <a:pt x="5350" y="655"/>
                  </a:lnTo>
                  <a:cubicBezTo>
                    <a:pt x="4786" y="214"/>
                    <a:pt x="4118" y="0"/>
                    <a:pt x="3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5" name="Google Shape;6485;p122"/>
            <p:cNvSpPr/>
            <p:nvPr/>
          </p:nvSpPr>
          <p:spPr>
            <a:xfrm>
              <a:off x="6501658" y="2038547"/>
              <a:ext cx="55100" cy="141212"/>
            </a:xfrm>
            <a:custGeom>
              <a:avLst/>
              <a:gdLst/>
              <a:ahLst/>
              <a:cxnLst/>
              <a:rect l="l" t="t" r="r" b="b"/>
              <a:pathLst>
                <a:path w="22084" h="56598" extrusionOk="0">
                  <a:moveTo>
                    <a:pt x="3437" y="0"/>
                  </a:moveTo>
                  <a:cubicBezTo>
                    <a:pt x="3142" y="0"/>
                    <a:pt x="2842" y="43"/>
                    <a:pt x="2545" y="132"/>
                  </a:cubicBezTo>
                  <a:cubicBezTo>
                    <a:pt x="946" y="621"/>
                    <a:pt x="0" y="2318"/>
                    <a:pt x="490" y="3949"/>
                  </a:cubicBezTo>
                  <a:lnTo>
                    <a:pt x="15723" y="54444"/>
                  </a:lnTo>
                  <a:cubicBezTo>
                    <a:pt x="16115" y="55749"/>
                    <a:pt x="17354" y="56597"/>
                    <a:pt x="18659" y="56597"/>
                  </a:cubicBezTo>
                  <a:cubicBezTo>
                    <a:pt x="18952" y="56597"/>
                    <a:pt x="19246" y="56564"/>
                    <a:pt x="19540" y="56467"/>
                  </a:cubicBezTo>
                  <a:cubicBezTo>
                    <a:pt x="21138" y="55977"/>
                    <a:pt x="22084" y="54281"/>
                    <a:pt x="21595" y="52650"/>
                  </a:cubicBezTo>
                  <a:lnTo>
                    <a:pt x="6361" y="2187"/>
                  </a:lnTo>
                  <a:cubicBezTo>
                    <a:pt x="5961" y="854"/>
                    <a:pt x="4755" y="0"/>
                    <a:pt x="3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6" name="Google Shape;6486;p122"/>
            <p:cNvSpPr/>
            <p:nvPr/>
          </p:nvSpPr>
          <p:spPr>
            <a:xfrm>
              <a:off x="6400982" y="2038555"/>
              <a:ext cx="117931" cy="61851"/>
            </a:xfrm>
            <a:custGeom>
              <a:avLst/>
              <a:gdLst/>
              <a:ahLst/>
              <a:cxnLst/>
              <a:rect l="l" t="t" r="r" b="b"/>
              <a:pathLst>
                <a:path w="47267" h="24790" extrusionOk="0">
                  <a:moveTo>
                    <a:pt x="43803" y="1"/>
                  </a:moveTo>
                  <a:cubicBezTo>
                    <a:pt x="43369" y="1"/>
                    <a:pt x="42927" y="95"/>
                    <a:pt x="42504" y="292"/>
                  </a:cubicBezTo>
                  <a:lnTo>
                    <a:pt x="2186" y="18951"/>
                  </a:lnTo>
                  <a:cubicBezTo>
                    <a:pt x="653" y="19668"/>
                    <a:pt x="1" y="21495"/>
                    <a:pt x="718" y="23028"/>
                  </a:cubicBezTo>
                  <a:cubicBezTo>
                    <a:pt x="1240" y="24137"/>
                    <a:pt x="2317" y="24790"/>
                    <a:pt x="3491" y="24790"/>
                  </a:cubicBezTo>
                  <a:cubicBezTo>
                    <a:pt x="3915" y="24790"/>
                    <a:pt x="4339" y="24692"/>
                    <a:pt x="4763" y="24529"/>
                  </a:cubicBezTo>
                  <a:lnTo>
                    <a:pt x="45081" y="5838"/>
                  </a:lnTo>
                  <a:cubicBezTo>
                    <a:pt x="46614" y="5120"/>
                    <a:pt x="47267" y="3293"/>
                    <a:pt x="46549" y="1760"/>
                  </a:cubicBezTo>
                  <a:cubicBezTo>
                    <a:pt x="46029" y="649"/>
                    <a:pt x="44944" y="1"/>
                    <a:pt x="43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7" name="Google Shape;6487;p122"/>
            <p:cNvSpPr/>
            <p:nvPr/>
          </p:nvSpPr>
          <p:spPr>
            <a:xfrm>
              <a:off x="6235604" y="1906098"/>
              <a:ext cx="94086" cy="60753"/>
            </a:xfrm>
            <a:custGeom>
              <a:avLst/>
              <a:gdLst/>
              <a:ahLst/>
              <a:cxnLst/>
              <a:rect l="l" t="t" r="r" b="b"/>
              <a:pathLst>
                <a:path w="37710" h="24350" extrusionOk="0">
                  <a:moveTo>
                    <a:pt x="3504" y="1"/>
                  </a:moveTo>
                  <a:cubicBezTo>
                    <a:pt x="2463" y="1"/>
                    <a:pt x="1443" y="543"/>
                    <a:pt x="882" y="1516"/>
                  </a:cubicBezTo>
                  <a:cubicBezTo>
                    <a:pt x="1" y="2951"/>
                    <a:pt x="490" y="4843"/>
                    <a:pt x="1958" y="5691"/>
                  </a:cubicBezTo>
                  <a:lnTo>
                    <a:pt x="32653" y="23893"/>
                  </a:lnTo>
                  <a:cubicBezTo>
                    <a:pt x="33143" y="24186"/>
                    <a:pt x="33697" y="24350"/>
                    <a:pt x="34219" y="24350"/>
                  </a:cubicBezTo>
                  <a:cubicBezTo>
                    <a:pt x="35263" y="24350"/>
                    <a:pt x="36274" y="23795"/>
                    <a:pt x="36861" y="22849"/>
                  </a:cubicBezTo>
                  <a:cubicBezTo>
                    <a:pt x="37710" y="21381"/>
                    <a:pt x="37253" y="19522"/>
                    <a:pt x="35785" y="18641"/>
                  </a:cubicBezTo>
                  <a:lnTo>
                    <a:pt x="5057" y="439"/>
                  </a:lnTo>
                  <a:cubicBezTo>
                    <a:pt x="4572" y="142"/>
                    <a:pt x="4036" y="1"/>
                    <a:pt x="3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8" name="Google Shape;6488;p122"/>
            <p:cNvSpPr/>
            <p:nvPr/>
          </p:nvSpPr>
          <p:spPr>
            <a:xfrm>
              <a:off x="6312353" y="1951562"/>
              <a:ext cx="45496" cy="93258"/>
            </a:xfrm>
            <a:custGeom>
              <a:avLst/>
              <a:gdLst/>
              <a:ahLst/>
              <a:cxnLst/>
              <a:rect l="l" t="t" r="r" b="b"/>
              <a:pathLst>
                <a:path w="18235" h="37378" extrusionOk="0">
                  <a:moveTo>
                    <a:pt x="3478" y="0"/>
                  </a:moveTo>
                  <a:cubicBezTo>
                    <a:pt x="3126" y="0"/>
                    <a:pt x="2766" y="62"/>
                    <a:pt x="2414" y="191"/>
                  </a:cubicBezTo>
                  <a:cubicBezTo>
                    <a:pt x="849" y="745"/>
                    <a:pt x="0" y="2507"/>
                    <a:pt x="588" y="4105"/>
                  </a:cubicBezTo>
                  <a:lnTo>
                    <a:pt x="11907" y="35355"/>
                  </a:lnTo>
                  <a:cubicBezTo>
                    <a:pt x="12363" y="36594"/>
                    <a:pt x="13538" y="37377"/>
                    <a:pt x="14810" y="37377"/>
                  </a:cubicBezTo>
                  <a:cubicBezTo>
                    <a:pt x="15136" y="37377"/>
                    <a:pt x="15495" y="37312"/>
                    <a:pt x="15854" y="37182"/>
                  </a:cubicBezTo>
                  <a:cubicBezTo>
                    <a:pt x="17419" y="36627"/>
                    <a:pt x="18235" y="34866"/>
                    <a:pt x="17680" y="33267"/>
                  </a:cubicBezTo>
                  <a:lnTo>
                    <a:pt x="6329" y="2017"/>
                  </a:lnTo>
                  <a:cubicBezTo>
                    <a:pt x="5896" y="771"/>
                    <a:pt x="4729" y="0"/>
                    <a:pt x="3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9" name="Google Shape;6489;p122"/>
            <p:cNvSpPr/>
            <p:nvPr/>
          </p:nvSpPr>
          <p:spPr>
            <a:xfrm>
              <a:off x="6340920" y="2029555"/>
              <a:ext cx="57053" cy="24299"/>
            </a:xfrm>
            <a:custGeom>
              <a:avLst/>
              <a:gdLst/>
              <a:ahLst/>
              <a:cxnLst/>
              <a:rect l="l" t="t" r="r" b="b"/>
              <a:pathLst>
                <a:path w="22867" h="9739" extrusionOk="0">
                  <a:moveTo>
                    <a:pt x="3309" y="0"/>
                  </a:moveTo>
                  <a:cubicBezTo>
                    <a:pt x="1911" y="0"/>
                    <a:pt x="667" y="971"/>
                    <a:pt x="359" y="2399"/>
                  </a:cubicBezTo>
                  <a:cubicBezTo>
                    <a:pt x="0" y="4030"/>
                    <a:pt x="1044" y="5661"/>
                    <a:pt x="2675" y="6052"/>
                  </a:cubicBezTo>
                  <a:lnTo>
                    <a:pt x="18822" y="9640"/>
                  </a:lnTo>
                  <a:cubicBezTo>
                    <a:pt x="19050" y="9706"/>
                    <a:pt x="19278" y="9738"/>
                    <a:pt x="19507" y="9738"/>
                  </a:cubicBezTo>
                  <a:cubicBezTo>
                    <a:pt x="20909" y="9738"/>
                    <a:pt x="22182" y="8760"/>
                    <a:pt x="22475" y="7324"/>
                  </a:cubicBezTo>
                  <a:cubicBezTo>
                    <a:pt x="22867" y="5693"/>
                    <a:pt x="21823" y="4062"/>
                    <a:pt x="20159" y="3671"/>
                  </a:cubicBezTo>
                  <a:lnTo>
                    <a:pt x="4012" y="83"/>
                  </a:lnTo>
                  <a:cubicBezTo>
                    <a:pt x="3776" y="27"/>
                    <a:pt x="3540" y="0"/>
                    <a:pt x="3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0" name="Google Shape;6490;p122"/>
            <p:cNvSpPr/>
            <p:nvPr/>
          </p:nvSpPr>
          <p:spPr>
            <a:xfrm>
              <a:off x="6292250" y="2258858"/>
              <a:ext cx="42812" cy="45421"/>
            </a:xfrm>
            <a:custGeom>
              <a:avLst/>
              <a:gdLst/>
              <a:ahLst/>
              <a:cxnLst/>
              <a:rect l="l" t="t" r="r" b="b"/>
              <a:pathLst>
                <a:path w="17159" h="18205" extrusionOk="0">
                  <a:moveTo>
                    <a:pt x="13698" y="1"/>
                  </a:moveTo>
                  <a:cubicBezTo>
                    <a:pt x="12789" y="1"/>
                    <a:pt x="11891" y="403"/>
                    <a:pt x="11287" y="1177"/>
                  </a:cubicBezTo>
                  <a:lnTo>
                    <a:pt x="0" y="15530"/>
                  </a:lnTo>
                  <a:cubicBezTo>
                    <a:pt x="1860" y="16476"/>
                    <a:pt x="3752" y="17356"/>
                    <a:pt x="5676" y="18204"/>
                  </a:cubicBezTo>
                  <a:lnTo>
                    <a:pt x="16082" y="4961"/>
                  </a:lnTo>
                  <a:cubicBezTo>
                    <a:pt x="17158" y="3623"/>
                    <a:pt x="16930" y="1699"/>
                    <a:pt x="15593" y="655"/>
                  </a:cubicBezTo>
                  <a:cubicBezTo>
                    <a:pt x="15029" y="215"/>
                    <a:pt x="14360" y="1"/>
                    <a:pt x="13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1" name="Google Shape;6491;p122"/>
            <p:cNvSpPr/>
            <p:nvPr/>
          </p:nvSpPr>
          <p:spPr>
            <a:xfrm>
              <a:off x="6308283" y="2133994"/>
              <a:ext cx="26045" cy="140174"/>
            </a:xfrm>
            <a:custGeom>
              <a:avLst/>
              <a:gdLst/>
              <a:ahLst/>
              <a:cxnLst/>
              <a:rect l="l" t="t" r="r" b="b"/>
              <a:pathLst>
                <a:path w="10439" h="56182" extrusionOk="0">
                  <a:moveTo>
                    <a:pt x="3181" y="0"/>
                  </a:moveTo>
                  <a:cubicBezTo>
                    <a:pt x="3100" y="0"/>
                    <a:pt x="3018" y="3"/>
                    <a:pt x="2936" y="10"/>
                  </a:cubicBezTo>
                  <a:cubicBezTo>
                    <a:pt x="1273" y="140"/>
                    <a:pt x="0" y="1641"/>
                    <a:pt x="131" y="3304"/>
                  </a:cubicBezTo>
                  <a:lnTo>
                    <a:pt x="4208" y="53376"/>
                  </a:lnTo>
                  <a:cubicBezTo>
                    <a:pt x="4339" y="54974"/>
                    <a:pt x="5676" y="56181"/>
                    <a:pt x="7275" y="56181"/>
                  </a:cubicBezTo>
                  <a:cubicBezTo>
                    <a:pt x="7340" y="56181"/>
                    <a:pt x="7438" y="56181"/>
                    <a:pt x="7503" y="56149"/>
                  </a:cubicBezTo>
                  <a:cubicBezTo>
                    <a:pt x="9199" y="56018"/>
                    <a:pt x="10439" y="54550"/>
                    <a:pt x="10308" y="52854"/>
                  </a:cubicBezTo>
                  <a:lnTo>
                    <a:pt x="6231" y="2815"/>
                  </a:lnTo>
                  <a:cubicBezTo>
                    <a:pt x="6107" y="1201"/>
                    <a:pt x="4771" y="0"/>
                    <a:pt x="3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2" name="Google Shape;6492;p122"/>
            <p:cNvSpPr/>
            <p:nvPr/>
          </p:nvSpPr>
          <p:spPr>
            <a:xfrm>
              <a:off x="6307550" y="2091950"/>
              <a:ext cx="96771" cy="57288"/>
            </a:xfrm>
            <a:custGeom>
              <a:avLst/>
              <a:gdLst/>
              <a:ahLst/>
              <a:cxnLst/>
              <a:rect l="l" t="t" r="r" b="b"/>
              <a:pathLst>
                <a:path w="38786" h="22961" extrusionOk="0">
                  <a:moveTo>
                    <a:pt x="35293" y="1"/>
                  </a:moveTo>
                  <a:cubicBezTo>
                    <a:pt x="34811" y="1"/>
                    <a:pt x="34320" y="115"/>
                    <a:pt x="33860" y="355"/>
                  </a:cubicBezTo>
                  <a:lnTo>
                    <a:pt x="2056" y="17220"/>
                  </a:lnTo>
                  <a:cubicBezTo>
                    <a:pt x="555" y="18002"/>
                    <a:pt x="1" y="19862"/>
                    <a:pt x="784" y="21330"/>
                  </a:cubicBezTo>
                  <a:cubicBezTo>
                    <a:pt x="1338" y="22373"/>
                    <a:pt x="2382" y="22961"/>
                    <a:pt x="3491" y="22961"/>
                  </a:cubicBezTo>
                  <a:cubicBezTo>
                    <a:pt x="3981" y="22961"/>
                    <a:pt x="4470" y="22863"/>
                    <a:pt x="4927" y="22602"/>
                  </a:cubicBezTo>
                  <a:lnTo>
                    <a:pt x="36731" y="5770"/>
                  </a:lnTo>
                  <a:cubicBezTo>
                    <a:pt x="38199" y="4954"/>
                    <a:pt x="38786" y="3128"/>
                    <a:pt x="38003" y="1627"/>
                  </a:cubicBezTo>
                  <a:cubicBezTo>
                    <a:pt x="37437" y="587"/>
                    <a:pt x="36385" y="1"/>
                    <a:pt x="35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3" name="Google Shape;6493;p122"/>
            <p:cNvSpPr/>
            <p:nvPr/>
          </p:nvSpPr>
          <p:spPr>
            <a:xfrm>
              <a:off x="6220142" y="2164532"/>
              <a:ext cx="60633" cy="49164"/>
            </a:xfrm>
            <a:custGeom>
              <a:avLst/>
              <a:gdLst/>
              <a:ahLst/>
              <a:cxnLst/>
              <a:rect l="l" t="t" r="r" b="b"/>
              <a:pathLst>
                <a:path w="24302" h="19705" extrusionOk="0">
                  <a:moveTo>
                    <a:pt x="20847" y="0"/>
                  </a:moveTo>
                  <a:cubicBezTo>
                    <a:pt x="20185" y="0"/>
                    <a:pt x="19516" y="214"/>
                    <a:pt x="18952" y="655"/>
                  </a:cubicBezTo>
                  <a:lnTo>
                    <a:pt x="1566" y="14224"/>
                  </a:lnTo>
                  <a:cubicBezTo>
                    <a:pt x="229" y="15268"/>
                    <a:pt x="0" y="17193"/>
                    <a:pt x="1044" y="18530"/>
                  </a:cubicBezTo>
                  <a:cubicBezTo>
                    <a:pt x="1631" y="19313"/>
                    <a:pt x="2545" y="19705"/>
                    <a:pt x="3458" y="19705"/>
                  </a:cubicBezTo>
                  <a:cubicBezTo>
                    <a:pt x="4110" y="19705"/>
                    <a:pt x="4763" y="19476"/>
                    <a:pt x="5350" y="19052"/>
                  </a:cubicBezTo>
                  <a:lnTo>
                    <a:pt x="22736" y="5450"/>
                  </a:lnTo>
                  <a:cubicBezTo>
                    <a:pt x="24074" y="4438"/>
                    <a:pt x="24302" y="2514"/>
                    <a:pt x="23258" y="1176"/>
                  </a:cubicBezTo>
                  <a:cubicBezTo>
                    <a:pt x="22654" y="403"/>
                    <a:pt x="21756" y="0"/>
                    <a:pt x="20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4" name="Google Shape;6494;p122"/>
            <p:cNvSpPr/>
            <p:nvPr/>
          </p:nvSpPr>
          <p:spPr>
            <a:xfrm>
              <a:off x="6263603" y="2038547"/>
              <a:ext cx="55100" cy="141212"/>
            </a:xfrm>
            <a:custGeom>
              <a:avLst/>
              <a:gdLst/>
              <a:ahLst/>
              <a:cxnLst/>
              <a:rect l="l" t="t" r="r" b="b"/>
              <a:pathLst>
                <a:path w="22084" h="56598" extrusionOk="0">
                  <a:moveTo>
                    <a:pt x="18647" y="0"/>
                  </a:moveTo>
                  <a:cubicBezTo>
                    <a:pt x="17329" y="0"/>
                    <a:pt x="16123" y="854"/>
                    <a:pt x="15723" y="2187"/>
                  </a:cubicBezTo>
                  <a:lnTo>
                    <a:pt x="489" y="52650"/>
                  </a:lnTo>
                  <a:cubicBezTo>
                    <a:pt x="0" y="54281"/>
                    <a:pt x="946" y="55977"/>
                    <a:pt x="2545" y="56467"/>
                  </a:cubicBezTo>
                  <a:cubicBezTo>
                    <a:pt x="2838" y="56564"/>
                    <a:pt x="3132" y="56597"/>
                    <a:pt x="3425" y="56597"/>
                  </a:cubicBezTo>
                  <a:cubicBezTo>
                    <a:pt x="4730" y="56597"/>
                    <a:pt x="5970" y="55749"/>
                    <a:pt x="6361" y="54444"/>
                  </a:cubicBezTo>
                  <a:lnTo>
                    <a:pt x="21595" y="3949"/>
                  </a:lnTo>
                  <a:cubicBezTo>
                    <a:pt x="22084" y="2318"/>
                    <a:pt x="21138" y="621"/>
                    <a:pt x="19539" y="132"/>
                  </a:cubicBezTo>
                  <a:cubicBezTo>
                    <a:pt x="19242" y="43"/>
                    <a:pt x="18942" y="0"/>
                    <a:pt x="18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5" name="Google Shape;6495;p122"/>
            <p:cNvSpPr/>
            <p:nvPr/>
          </p:nvSpPr>
          <p:spPr>
            <a:xfrm>
              <a:off x="6301447" y="2038555"/>
              <a:ext cx="117931" cy="61851"/>
            </a:xfrm>
            <a:custGeom>
              <a:avLst/>
              <a:gdLst/>
              <a:ahLst/>
              <a:cxnLst/>
              <a:rect l="l" t="t" r="r" b="b"/>
              <a:pathLst>
                <a:path w="47267" h="24790" extrusionOk="0">
                  <a:moveTo>
                    <a:pt x="3465" y="1"/>
                  </a:moveTo>
                  <a:cubicBezTo>
                    <a:pt x="2323" y="1"/>
                    <a:pt x="1238" y="649"/>
                    <a:pt x="718" y="1760"/>
                  </a:cubicBezTo>
                  <a:cubicBezTo>
                    <a:pt x="0" y="3293"/>
                    <a:pt x="653" y="5120"/>
                    <a:pt x="2186" y="5838"/>
                  </a:cubicBezTo>
                  <a:lnTo>
                    <a:pt x="42504" y="24529"/>
                  </a:lnTo>
                  <a:cubicBezTo>
                    <a:pt x="42928" y="24692"/>
                    <a:pt x="43352" y="24790"/>
                    <a:pt x="43776" y="24790"/>
                  </a:cubicBezTo>
                  <a:cubicBezTo>
                    <a:pt x="44951" y="24790"/>
                    <a:pt x="46027" y="24137"/>
                    <a:pt x="46549" y="23028"/>
                  </a:cubicBezTo>
                  <a:cubicBezTo>
                    <a:pt x="47267" y="21495"/>
                    <a:pt x="46614" y="19668"/>
                    <a:pt x="45081" y="18951"/>
                  </a:cubicBezTo>
                  <a:lnTo>
                    <a:pt x="4763" y="292"/>
                  </a:lnTo>
                  <a:cubicBezTo>
                    <a:pt x="4341" y="95"/>
                    <a:pt x="3899" y="1"/>
                    <a:pt x="3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6" name="Google Shape;6496;p122"/>
            <p:cNvSpPr/>
            <p:nvPr/>
          </p:nvSpPr>
          <p:spPr>
            <a:xfrm>
              <a:off x="6490670" y="1906098"/>
              <a:ext cx="94086" cy="60753"/>
            </a:xfrm>
            <a:custGeom>
              <a:avLst/>
              <a:gdLst/>
              <a:ahLst/>
              <a:cxnLst/>
              <a:rect l="l" t="t" r="r" b="b"/>
              <a:pathLst>
                <a:path w="37710" h="24350" extrusionOk="0">
                  <a:moveTo>
                    <a:pt x="34206" y="1"/>
                  </a:moveTo>
                  <a:cubicBezTo>
                    <a:pt x="33675" y="1"/>
                    <a:pt x="33138" y="142"/>
                    <a:pt x="32653" y="439"/>
                  </a:cubicBezTo>
                  <a:lnTo>
                    <a:pt x="1925" y="18641"/>
                  </a:lnTo>
                  <a:cubicBezTo>
                    <a:pt x="457" y="19522"/>
                    <a:pt x="1" y="21381"/>
                    <a:pt x="849" y="22849"/>
                  </a:cubicBezTo>
                  <a:cubicBezTo>
                    <a:pt x="1436" y="23795"/>
                    <a:pt x="2447" y="24350"/>
                    <a:pt x="3491" y="24350"/>
                  </a:cubicBezTo>
                  <a:cubicBezTo>
                    <a:pt x="4013" y="24350"/>
                    <a:pt x="4567" y="24186"/>
                    <a:pt x="5057" y="23893"/>
                  </a:cubicBezTo>
                  <a:lnTo>
                    <a:pt x="35752" y="5691"/>
                  </a:lnTo>
                  <a:cubicBezTo>
                    <a:pt x="37220" y="4843"/>
                    <a:pt x="37709" y="2951"/>
                    <a:pt x="36828" y="1516"/>
                  </a:cubicBezTo>
                  <a:cubicBezTo>
                    <a:pt x="36267" y="543"/>
                    <a:pt x="35247" y="1"/>
                    <a:pt x="34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7" name="Google Shape;6497;p122"/>
            <p:cNvSpPr/>
            <p:nvPr/>
          </p:nvSpPr>
          <p:spPr>
            <a:xfrm>
              <a:off x="6462512" y="1951562"/>
              <a:ext cx="45496" cy="93258"/>
            </a:xfrm>
            <a:custGeom>
              <a:avLst/>
              <a:gdLst/>
              <a:ahLst/>
              <a:cxnLst/>
              <a:rect l="l" t="t" r="r" b="b"/>
              <a:pathLst>
                <a:path w="18235" h="37378" extrusionOk="0">
                  <a:moveTo>
                    <a:pt x="14757" y="0"/>
                  </a:moveTo>
                  <a:cubicBezTo>
                    <a:pt x="13506" y="0"/>
                    <a:pt x="12339" y="771"/>
                    <a:pt x="11906" y="2017"/>
                  </a:cubicBezTo>
                  <a:lnTo>
                    <a:pt x="555" y="33267"/>
                  </a:lnTo>
                  <a:cubicBezTo>
                    <a:pt x="0" y="34866"/>
                    <a:pt x="816" y="36627"/>
                    <a:pt x="2381" y="37182"/>
                  </a:cubicBezTo>
                  <a:cubicBezTo>
                    <a:pt x="2740" y="37312"/>
                    <a:pt x="3099" y="37377"/>
                    <a:pt x="3425" y="37377"/>
                  </a:cubicBezTo>
                  <a:cubicBezTo>
                    <a:pt x="4697" y="37377"/>
                    <a:pt x="5872" y="36594"/>
                    <a:pt x="6328" y="35355"/>
                  </a:cubicBezTo>
                  <a:lnTo>
                    <a:pt x="17647" y="4105"/>
                  </a:lnTo>
                  <a:cubicBezTo>
                    <a:pt x="18235" y="2507"/>
                    <a:pt x="17387" y="745"/>
                    <a:pt x="15821" y="191"/>
                  </a:cubicBezTo>
                  <a:cubicBezTo>
                    <a:pt x="15469" y="62"/>
                    <a:pt x="15110" y="0"/>
                    <a:pt x="1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8" name="Google Shape;6498;p122"/>
            <p:cNvSpPr/>
            <p:nvPr/>
          </p:nvSpPr>
          <p:spPr>
            <a:xfrm>
              <a:off x="6422387" y="2029555"/>
              <a:ext cx="57056" cy="24299"/>
            </a:xfrm>
            <a:custGeom>
              <a:avLst/>
              <a:gdLst/>
              <a:ahLst/>
              <a:cxnLst/>
              <a:rect l="l" t="t" r="r" b="b"/>
              <a:pathLst>
                <a:path w="22868" h="9739" extrusionOk="0">
                  <a:moveTo>
                    <a:pt x="19558" y="0"/>
                  </a:moveTo>
                  <a:cubicBezTo>
                    <a:pt x="19327" y="0"/>
                    <a:pt x="19091" y="27"/>
                    <a:pt x="18855" y="83"/>
                  </a:cubicBezTo>
                  <a:lnTo>
                    <a:pt x="2708" y="3671"/>
                  </a:lnTo>
                  <a:cubicBezTo>
                    <a:pt x="1044" y="4062"/>
                    <a:pt x="1" y="5693"/>
                    <a:pt x="392" y="7324"/>
                  </a:cubicBezTo>
                  <a:cubicBezTo>
                    <a:pt x="686" y="8760"/>
                    <a:pt x="1958" y="9738"/>
                    <a:pt x="3360" y="9738"/>
                  </a:cubicBezTo>
                  <a:cubicBezTo>
                    <a:pt x="3589" y="9738"/>
                    <a:pt x="3817" y="9706"/>
                    <a:pt x="4045" y="9640"/>
                  </a:cubicBezTo>
                  <a:lnTo>
                    <a:pt x="20192" y="6052"/>
                  </a:lnTo>
                  <a:cubicBezTo>
                    <a:pt x="21823" y="5661"/>
                    <a:pt x="22867" y="4030"/>
                    <a:pt x="22508" y="2399"/>
                  </a:cubicBezTo>
                  <a:cubicBezTo>
                    <a:pt x="22200" y="971"/>
                    <a:pt x="20956" y="0"/>
                    <a:pt x="19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9" name="Google Shape;6499;p122"/>
            <p:cNvSpPr/>
            <p:nvPr/>
          </p:nvSpPr>
          <p:spPr>
            <a:xfrm>
              <a:off x="6343198" y="2127606"/>
              <a:ext cx="133964" cy="145239"/>
            </a:xfrm>
            <a:custGeom>
              <a:avLst/>
              <a:gdLst/>
              <a:ahLst/>
              <a:cxnLst/>
              <a:rect l="l" t="t" r="r" b="b"/>
              <a:pathLst>
                <a:path w="53693" h="58212" extrusionOk="0">
                  <a:moveTo>
                    <a:pt x="26847" y="1"/>
                  </a:moveTo>
                  <a:cubicBezTo>
                    <a:pt x="20592" y="1"/>
                    <a:pt x="14337" y="2390"/>
                    <a:pt x="9558" y="7169"/>
                  </a:cubicBezTo>
                  <a:cubicBezTo>
                    <a:pt x="0" y="16694"/>
                    <a:pt x="0" y="32189"/>
                    <a:pt x="9558" y="41746"/>
                  </a:cubicBezTo>
                  <a:lnTo>
                    <a:pt x="25411" y="57599"/>
                  </a:lnTo>
                  <a:cubicBezTo>
                    <a:pt x="25803" y="58007"/>
                    <a:pt x="26325" y="58211"/>
                    <a:pt x="26847" y="58211"/>
                  </a:cubicBezTo>
                  <a:cubicBezTo>
                    <a:pt x="27368" y="58211"/>
                    <a:pt x="27890" y="58007"/>
                    <a:pt x="28282" y="57599"/>
                  </a:cubicBezTo>
                  <a:lnTo>
                    <a:pt x="44135" y="41746"/>
                  </a:lnTo>
                  <a:cubicBezTo>
                    <a:pt x="53693" y="32189"/>
                    <a:pt x="53693" y="16694"/>
                    <a:pt x="44135" y="7169"/>
                  </a:cubicBezTo>
                  <a:cubicBezTo>
                    <a:pt x="39356" y="2390"/>
                    <a:pt x="33101" y="1"/>
                    <a:pt x="26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0" name="Google Shape;6500;p122"/>
            <p:cNvSpPr/>
            <p:nvPr/>
          </p:nvSpPr>
          <p:spPr>
            <a:xfrm>
              <a:off x="6343198" y="2129051"/>
              <a:ext cx="100351" cy="143794"/>
            </a:xfrm>
            <a:custGeom>
              <a:avLst/>
              <a:gdLst/>
              <a:ahLst/>
              <a:cxnLst/>
              <a:rect l="l" t="t" r="r" b="b"/>
              <a:pathLst>
                <a:path w="40221" h="57633" extrusionOk="0">
                  <a:moveTo>
                    <a:pt x="21464" y="1"/>
                  </a:moveTo>
                  <a:lnTo>
                    <a:pt x="21464" y="1"/>
                  </a:lnTo>
                  <a:cubicBezTo>
                    <a:pt x="17093" y="980"/>
                    <a:pt x="12951" y="3165"/>
                    <a:pt x="9558" y="6558"/>
                  </a:cubicBezTo>
                  <a:cubicBezTo>
                    <a:pt x="0" y="16115"/>
                    <a:pt x="0" y="31610"/>
                    <a:pt x="9558" y="41167"/>
                  </a:cubicBezTo>
                  <a:lnTo>
                    <a:pt x="25411" y="57020"/>
                  </a:lnTo>
                  <a:cubicBezTo>
                    <a:pt x="25803" y="57428"/>
                    <a:pt x="26325" y="57632"/>
                    <a:pt x="26847" y="57632"/>
                  </a:cubicBezTo>
                  <a:cubicBezTo>
                    <a:pt x="27368" y="57632"/>
                    <a:pt x="27890" y="57428"/>
                    <a:pt x="28282" y="57020"/>
                  </a:cubicBezTo>
                  <a:lnTo>
                    <a:pt x="40221" y="45114"/>
                  </a:lnTo>
                  <a:cubicBezTo>
                    <a:pt x="16212" y="29163"/>
                    <a:pt x="19181" y="8123"/>
                    <a:pt x="2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1" name="Google Shape;6501;p122"/>
            <p:cNvSpPr/>
            <p:nvPr/>
          </p:nvSpPr>
          <p:spPr>
            <a:xfrm>
              <a:off x="6369486" y="2066546"/>
              <a:ext cx="81389" cy="81389"/>
            </a:xfrm>
            <a:custGeom>
              <a:avLst/>
              <a:gdLst/>
              <a:ahLst/>
              <a:cxnLst/>
              <a:rect l="l" t="t" r="r" b="b"/>
              <a:pathLst>
                <a:path w="32621" h="32621" extrusionOk="0">
                  <a:moveTo>
                    <a:pt x="16311" y="1"/>
                  </a:moveTo>
                  <a:cubicBezTo>
                    <a:pt x="7307" y="1"/>
                    <a:pt x="1" y="7308"/>
                    <a:pt x="1" y="16311"/>
                  </a:cubicBezTo>
                  <a:cubicBezTo>
                    <a:pt x="1" y="25314"/>
                    <a:pt x="7307" y="32621"/>
                    <a:pt x="16311" y="32621"/>
                  </a:cubicBezTo>
                  <a:cubicBezTo>
                    <a:pt x="25314" y="32621"/>
                    <a:pt x="32621" y="25314"/>
                    <a:pt x="32621" y="16311"/>
                  </a:cubicBezTo>
                  <a:cubicBezTo>
                    <a:pt x="32621" y="7308"/>
                    <a:pt x="25314" y="1"/>
                    <a:pt x="16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2" name="Google Shape;6502;p122"/>
            <p:cNvSpPr/>
            <p:nvPr/>
          </p:nvSpPr>
          <p:spPr>
            <a:xfrm>
              <a:off x="6369486" y="2005506"/>
              <a:ext cx="81389" cy="81389"/>
            </a:xfrm>
            <a:custGeom>
              <a:avLst/>
              <a:gdLst/>
              <a:ahLst/>
              <a:cxnLst/>
              <a:rect l="l" t="t" r="r" b="b"/>
              <a:pathLst>
                <a:path w="32621" h="32621" extrusionOk="0">
                  <a:moveTo>
                    <a:pt x="16311" y="1"/>
                  </a:moveTo>
                  <a:cubicBezTo>
                    <a:pt x="7307" y="1"/>
                    <a:pt x="1" y="7308"/>
                    <a:pt x="1" y="16311"/>
                  </a:cubicBezTo>
                  <a:cubicBezTo>
                    <a:pt x="1" y="25314"/>
                    <a:pt x="7307" y="32621"/>
                    <a:pt x="16311" y="32621"/>
                  </a:cubicBezTo>
                  <a:cubicBezTo>
                    <a:pt x="25314" y="32621"/>
                    <a:pt x="32621" y="25314"/>
                    <a:pt x="32621" y="16311"/>
                  </a:cubicBezTo>
                  <a:cubicBezTo>
                    <a:pt x="32621" y="7308"/>
                    <a:pt x="25314" y="1"/>
                    <a:pt x="16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3" name="Google Shape;6503;p122"/>
            <p:cNvSpPr/>
            <p:nvPr/>
          </p:nvSpPr>
          <p:spPr>
            <a:xfrm>
              <a:off x="6369486" y="2007215"/>
              <a:ext cx="67634" cy="79680"/>
            </a:xfrm>
            <a:custGeom>
              <a:avLst/>
              <a:gdLst/>
              <a:ahLst/>
              <a:cxnLst/>
              <a:rect l="l" t="t" r="r" b="b"/>
              <a:pathLst>
                <a:path w="27108" h="31936" extrusionOk="0">
                  <a:moveTo>
                    <a:pt x="11613" y="1"/>
                  </a:moveTo>
                  <a:cubicBezTo>
                    <a:pt x="4894" y="2023"/>
                    <a:pt x="1" y="8254"/>
                    <a:pt x="1" y="15626"/>
                  </a:cubicBezTo>
                  <a:cubicBezTo>
                    <a:pt x="1" y="24629"/>
                    <a:pt x="7307" y="31936"/>
                    <a:pt x="16311" y="31936"/>
                  </a:cubicBezTo>
                  <a:cubicBezTo>
                    <a:pt x="20453" y="31936"/>
                    <a:pt x="24205" y="30403"/>
                    <a:pt x="27108" y="27858"/>
                  </a:cubicBezTo>
                  <a:cubicBezTo>
                    <a:pt x="10015" y="22476"/>
                    <a:pt x="10439" y="7079"/>
                    <a:pt x="11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4" name="Google Shape;6504;p122"/>
            <p:cNvSpPr/>
            <p:nvPr/>
          </p:nvSpPr>
          <p:spPr>
            <a:xfrm>
              <a:off x="6335304" y="1804906"/>
              <a:ext cx="27917" cy="71524"/>
            </a:xfrm>
            <a:custGeom>
              <a:avLst/>
              <a:gdLst/>
              <a:ahLst/>
              <a:cxnLst/>
              <a:rect l="l" t="t" r="r" b="b"/>
              <a:pathLst>
                <a:path w="11189" h="28667" extrusionOk="0">
                  <a:moveTo>
                    <a:pt x="7852" y="1"/>
                  </a:moveTo>
                  <a:cubicBezTo>
                    <a:pt x="6418" y="1"/>
                    <a:pt x="5147" y="1006"/>
                    <a:pt x="4861" y="2440"/>
                  </a:cubicBezTo>
                  <a:lnTo>
                    <a:pt x="326" y="25013"/>
                  </a:lnTo>
                  <a:cubicBezTo>
                    <a:pt x="0" y="26677"/>
                    <a:pt x="1077" y="28275"/>
                    <a:pt x="2740" y="28602"/>
                  </a:cubicBezTo>
                  <a:cubicBezTo>
                    <a:pt x="2936" y="28667"/>
                    <a:pt x="3132" y="28667"/>
                    <a:pt x="3328" y="28667"/>
                  </a:cubicBezTo>
                  <a:cubicBezTo>
                    <a:pt x="4763" y="28667"/>
                    <a:pt x="6035" y="27688"/>
                    <a:pt x="6329" y="26220"/>
                  </a:cubicBezTo>
                  <a:lnTo>
                    <a:pt x="10863" y="3647"/>
                  </a:lnTo>
                  <a:cubicBezTo>
                    <a:pt x="11189" y="1984"/>
                    <a:pt x="10112" y="385"/>
                    <a:pt x="8449" y="59"/>
                  </a:cubicBezTo>
                  <a:cubicBezTo>
                    <a:pt x="8248" y="20"/>
                    <a:pt x="8048" y="1"/>
                    <a:pt x="7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5" name="Google Shape;6505;p122"/>
            <p:cNvSpPr/>
            <p:nvPr/>
          </p:nvSpPr>
          <p:spPr>
            <a:xfrm>
              <a:off x="6334897" y="1861203"/>
              <a:ext cx="56973" cy="77570"/>
            </a:xfrm>
            <a:custGeom>
              <a:avLst/>
              <a:gdLst/>
              <a:ahLst/>
              <a:cxnLst/>
              <a:rect l="l" t="t" r="r" b="b"/>
              <a:pathLst>
                <a:path w="22835" h="31090" extrusionOk="0">
                  <a:moveTo>
                    <a:pt x="3486" y="0"/>
                  </a:moveTo>
                  <a:cubicBezTo>
                    <a:pt x="2930" y="0"/>
                    <a:pt x="2366" y="149"/>
                    <a:pt x="1860" y="460"/>
                  </a:cubicBezTo>
                  <a:cubicBezTo>
                    <a:pt x="424" y="1373"/>
                    <a:pt x="0" y="3265"/>
                    <a:pt x="914" y="4700"/>
                  </a:cubicBezTo>
                  <a:lnTo>
                    <a:pt x="16767" y="29687"/>
                  </a:lnTo>
                  <a:cubicBezTo>
                    <a:pt x="17354" y="30600"/>
                    <a:pt x="18333" y="31090"/>
                    <a:pt x="19344" y="31090"/>
                  </a:cubicBezTo>
                  <a:cubicBezTo>
                    <a:pt x="19931" y="31090"/>
                    <a:pt x="20485" y="30959"/>
                    <a:pt x="21007" y="30633"/>
                  </a:cubicBezTo>
                  <a:cubicBezTo>
                    <a:pt x="22410" y="29720"/>
                    <a:pt x="22834" y="27828"/>
                    <a:pt x="21953" y="26392"/>
                  </a:cubicBezTo>
                  <a:lnTo>
                    <a:pt x="6067" y="1406"/>
                  </a:lnTo>
                  <a:cubicBezTo>
                    <a:pt x="5498" y="498"/>
                    <a:pt x="4505" y="0"/>
                    <a:pt x="3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6" name="Google Shape;6506;p122"/>
            <p:cNvSpPr/>
            <p:nvPr/>
          </p:nvSpPr>
          <p:spPr>
            <a:xfrm>
              <a:off x="6457140" y="1804906"/>
              <a:ext cx="27917" cy="71524"/>
            </a:xfrm>
            <a:custGeom>
              <a:avLst/>
              <a:gdLst/>
              <a:ahLst/>
              <a:cxnLst/>
              <a:rect l="l" t="t" r="r" b="b"/>
              <a:pathLst>
                <a:path w="11189" h="28667" extrusionOk="0">
                  <a:moveTo>
                    <a:pt x="3338" y="1"/>
                  </a:moveTo>
                  <a:cubicBezTo>
                    <a:pt x="3141" y="1"/>
                    <a:pt x="2941" y="20"/>
                    <a:pt x="2740" y="59"/>
                  </a:cubicBezTo>
                  <a:cubicBezTo>
                    <a:pt x="1077" y="385"/>
                    <a:pt x="0" y="1984"/>
                    <a:pt x="326" y="3647"/>
                  </a:cubicBezTo>
                  <a:lnTo>
                    <a:pt x="4861" y="26220"/>
                  </a:lnTo>
                  <a:cubicBezTo>
                    <a:pt x="5154" y="27688"/>
                    <a:pt x="6426" y="28667"/>
                    <a:pt x="7862" y="28667"/>
                  </a:cubicBezTo>
                  <a:cubicBezTo>
                    <a:pt x="8057" y="28667"/>
                    <a:pt x="8253" y="28667"/>
                    <a:pt x="8449" y="28602"/>
                  </a:cubicBezTo>
                  <a:cubicBezTo>
                    <a:pt x="10112" y="28275"/>
                    <a:pt x="11189" y="26677"/>
                    <a:pt x="10863" y="25013"/>
                  </a:cubicBezTo>
                  <a:lnTo>
                    <a:pt x="6328" y="2440"/>
                  </a:lnTo>
                  <a:cubicBezTo>
                    <a:pt x="6042" y="1006"/>
                    <a:pt x="4771" y="1"/>
                    <a:pt x="3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7" name="Google Shape;6507;p122"/>
            <p:cNvSpPr/>
            <p:nvPr/>
          </p:nvSpPr>
          <p:spPr>
            <a:xfrm>
              <a:off x="6428492" y="1861203"/>
              <a:ext cx="56971" cy="77570"/>
            </a:xfrm>
            <a:custGeom>
              <a:avLst/>
              <a:gdLst/>
              <a:ahLst/>
              <a:cxnLst/>
              <a:rect l="l" t="t" r="r" b="b"/>
              <a:pathLst>
                <a:path w="22834" h="31090" extrusionOk="0">
                  <a:moveTo>
                    <a:pt x="19348" y="0"/>
                  </a:moveTo>
                  <a:cubicBezTo>
                    <a:pt x="18329" y="0"/>
                    <a:pt x="17336" y="498"/>
                    <a:pt x="16767" y="1406"/>
                  </a:cubicBezTo>
                  <a:lnTo>
                    <a:pt x="881" y="26392"/>
                  </a:lnTo>
                  <a:cubicBezTo>
                    <a:pt x="0" y="27828"/>
                    <a:pt x="424" y="29720"/>
                    <a:pt x="1827" y="30633"/>
                  </a:cubicBezTo>
                  <a:cubicBezTo>
                    <a:pt x="2349" y="30959"/>
                    <a:pt x="2903" y="31090"/>
                    <a:pt x="3490" y="31090"/>
                  </a:cubicBezTo>
                  <a:cubicBezTo>
                    <a:pt x="4502" y="31090"/>
                    <a:pt x="5480" y="30600"/>
                    <a:pt x="6067" y="29687"/>
                  </a:cubicBezTo>
                  <a:lnTo>
                    <a:pt x="21921" y="4700"/>
                  </a:lnTo>
                  <a:cubicBezTo>
                    <a:pt x="22834" y="3265"/>
                    <a:pt x="22410" y="1373"/>
                    <a:pt x="20975" y="460"/>
                  </a:cubicBezTo>
                  <a:cubicBezTo>
                    <a:pt x="20468" y="149"/>
                    <a:pt x="19904" y="0"/>
                    <a:pt x="19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8" name="Google Shape;6508;p122"/>
            <p:cNvSpPr/>
            <p:nvPr/>
          </p:nvSpPr>
          <p:spPr>
            <a:xfrm>
              <a:off x="6360289" y="1864134"/>
              <a:ext cx="50382" cy="67071"/>
            </a:xfrm>
            <a:custGeom>
              <a:avLst/>
              <a:gdLst/>
              <a:ahLst/>
              <a:cxnLst/>
              <a:rect l="l" t="t" r="r" b="b"/>
              <a:pathLst>
                <a:path w="20193" h="26882" extrusionOk="0">
                  <a:moveTo>
                    <a:pt x="8436" y="0"/>
                  </a:moveTo>
                  <a:cubicBezTo>
                    <a:pt x="7843" y="0"/>
                    <a:pt x="7242" y="256"/>
                    <a:pt x="6818" y="818"/>
                  </a:cubicBezTo>
                  <a:cubicBezTo>
                    <a:pt x="3426" y="5319"/>
                    <a:pt x="1" y="14094"/>
                    <a:pt x="9167" y="26881"/>
                  </a:cubicBezTo>
                  <a:lnTo>
                    <a:pt x="20192" y="20618"/>
                  </a:lnTo>
                  <a:cubicBezTo>
                    <a:pt x="20192" y="20618"/>
                    <a:pt x="12037" y="14942"/>
                    <a:pt x="10472" y="1796"/>
                  </a:cubicBezTo>
                  <a:cubicBezTo>
                    <a:pt x="10331" y="668"/>
                    <a:pt x="9393" y="0"/>
                    <a:pt x="8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9" name="Google Shape;6509;p122"/>
            <p:cNvSpPr/>
            <p:nvPr/>
          </p:nvSpPr>
          <p:spPr>
            <a:xfrm>
              <a:off x="6368834" y="1878787"/>
              <a:ext cx="41836" cy="52417"/>
            </a:xfrm>
            <a:custGeom>
              <a:avLst/>
              <a:gdLst/>
              <a:ahLst/>
              <a:cxnLst/>
              <a:rect l="l" t="t" r="r" b="b"/>
              <a:pathLst>
                <a:path w="16768" h="21009" extrusionOk="0">
                  <a:moveTo>
                    <a:pt x="7797" y="1"/>
                  </a:moveTo>
                  <a:lnTo>
                    <a:pt x="1" y="7797"/>
                  </a:lnTo>
                  <a:cubicBezTo>
                    <a:pt x="490" y="11548"/>
                    <a:pt x="2154" y="15952"/>
                    <a:pt x="5742" y="21008"/>
                  </a:cubicBezTo>
                  <a:lnTo>
                    <a:pt x="16767" y="14745"/>
                  </a:lnTo>
                  <a:cubicBezTo>
                    <a:pt x="16767" y="14745"/>
                    <a:pt x="10309" y="10276"/>
                    <a:pt x="7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0" name="Google Shape;6510;p122"/>
            <p:cNvSpPr/>
            <p:nvPr/>
          </p:nvSpPr>
          <p:spPr>
            <a:xfrm>
              <a:off x="6409690" y="1864134"/>
              <a:ext cx="50382" cy="67071"/>
            </a:xfrm>
            <a:custGeom>
              <a:avLst/>
              <a:gdLst/>
              <a:ahLst/>
              <a:cxnLst/>
              <a:rect l="l" t="t" r="r" b="b"/>
              <a:pathLst>
                <a:path w="20193" h="26882" extrusionOk="0">
                  <a:moveTo>
                    <a:pt x="11772" y="0"/>
                  </a:moveTo>
                  <a:cubicBezTo>
                    <a:pt x="10812" y="0"/>
                    <a:pt x="9863" y="668"/>
                    <a:pt x="9722" y="1796"/>
                  </a:cubicBezTo>
                  <a:cubicBezTo>
                    <a:pt x="8156" y="14942"/>
                    <a:pt x="1" y="20618"/>
                    <a:pt x="1" y="20618"/>
                  </a:cubicBezTo>
                  <a:lnTo>
                    <a:pt x="11026" y="26881"/>
                  </a:lnTo>
                  <a:cubicBezTo>
                    <a:pt x="20193" y="14094"/>
                    <a:pt x="16767" y="5319"/>
                    <a:pt x="13375" y="818"/>
                  </a:cubicBezTo>
                  <a:cubicBezTo>
                    <a:pt x="12963" y="256"/>
                    <a:pt x="12366" y="0"/>
                    <a:pt x="11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1" name="Google Shape;6511;p122"/>
            <p:cNvSpPr/>
            <p:nvPr/>
          </p:nvSpPr>
          <p:spPr>
            <a:xfrm>
              <a:off x="6409690" y="1878787"/>
              <a:ext cx="41836" cy="52417"/>
            </a:xfrm>
            <a:custGeom>
              <a:avLst/>
              <a:gdLst/>
              <a:ahLst/>
              <a:cxnLst/>
              <a:rect l="l" t="t" r="r" b="b"/>
              <a:pathLst>
                <a:path w="16768" h="21009" extrusionOk="0">
                  <a:moveTo>
                    <a:pt x="8971" y="1"/>
                  </a:moveTo>
                  <a:cubicBezTo>
                    <a:pt x="6460" y="10276"/>
                    <a:pt x="1" y="14745"/>
                    <a:pt x="1" y="14745"/>
                  </a:cubicBezTo>
                  <a:lnTo>
                    <a:pt x="11026" y="21008"/>
                  </a:lnTo>
                  <a:cubicBezTo>
                    <a:pt x="14615" y="15952"/>
                    <a:pt x="16278" y="11548"/>
                    <a:pt x="16767" y="7797"/>
                  </a:cubicBezTo>
                  <a:lnTo>
                    <a:pt x="89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2" name="Google Shape;6512;p122"/>
            <p:cNvSpPr/>
            <p:nvPr/>
          </p:nvSpPr>
          <p:spPr>
            <a:xfrm>
              <a:off x="6343198" y="1886886"/>
              <a:ext cx="133964" cy="138949"/>
            </a:xfrm>
            <a:custGeom>
              <a:avLst/>
              <a:gdLst/>
              <a:ahLst/>
              <a:cxnLst/>
              <a:rect l="l" t="t" r="r" b="b"/>
              <a:pathLst>
                <a:path w="53693" h="55691" extrusionOk="0">
                  <a:moveTo>
                    <a:pt x="26847" y="1"/>
                  </a:moveTo>
                  <a:cubicBezTo>
                    <a:pt x="24759" y="1"/>
                    <a:pt x="22671" y="800"/>
                    <a:pt x="21073" y="2398"/>
                  </a:cubicBezTo>
                  <a:lnTo>
                    <a:pt x="9558" y="13946"/>
                  </a:lnTo>
                  <a:cubicBezTo>
                    <a:pt x="0" y="23471"/>
                    <a:pt x="0" y="38965"/>
                    <a:pt x="9558" y="48523"/>
                  </a:cubicBezTo>
                  <a:cubicBezTo>
                    <a:pt x="14337" y="53301"/>
                    <a:pt x="20592" y="55691"/>
                    <a:pt x="26847" y="55691"/>
                  </a:cubicBezTo>
                  <a:cubicBezTo>
                    <a:pt x="33101" y="55691"/>
                    <a:pt x="39356" y="53301"/>
                    <a:pt x="44135" y="48523"/>
                  </a:cubicBezTo>
                  <a:cubicBezTo>
                    <a:pt x="53693" y="38965"/>
                    <a:pt x="53693" y="23471"/>
                    <a:pt x="44135" y="13946"/>
                  </a:cubicBezTo>
                  <a:lnTo>
                    <a:pt x="32620" y="2398"/>
                  </a:lnTo>
                  <a:cubicBezTo>
                    <a:pt x="31022" y="800"/>
                    <a:pt x="28934" y="1"/>
                    <a:pt x="26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513" name="Google Shape;6513;p122"/>
          <p:cNvGrpSpPr/>
          <p:nvPr/>
        </p:nvGrpSpPr>
        <p:grpSpPr>
          <a:xfrm>
            <a:off x="5515517" y="1861916"/>
            <a:ext cx="571255" cy="520854"/>
            <a:chOff x="940250" y="238325"/>
            <a:chExt cx="5724000" cy="5218975"/>
          </a:xfrm>
        </p:grpSpPr>
        <p:sp>
          <p:nvSpPr>
            <p:cNvPr id="6514" name="Google Shape;6514;p122"/>
            <p:cNvSpPr/>
            <p:nvPr/>
          </p:nvSpPr>
          <p:spPr>
            <a:xfrm>
              <a:off x="940250" y="238325"/>
              <a:ext cx="5724000" cy="5218975"/>
            </a:xfrm>
            <a:custGeom>
              <a:avLst/>
              <a:gdLst/>
              <a:ahLst/>
              <a:cxnLst/>
              <a:rect l="l" t="t" r="r" b="b"/>
              <a:pathLst>
                <a:path w="228960" h="208759" extrusionOk="0">
                  <a:moveTo>
                    <a:pt x="114399" y="0"/>
                  </a:moveTo>
                  <a:cubicBezTo>
                    <a:pt x="87683" y="0"/>
                    <a:pt x="60967" y="10186"/>
                    <a:pt x="40580" y="30557"/>
                  </a:cubicBezTo>
                  <a:cubicBezTo>
                    <a:pt x="2480" y="68689"/>
                    <a:pt x="1" y="128906"/>
                    <a:pt x="33142" y="169909"/>
                  </a:cubicBezTo>
                  <a:lnTo>
                    <a:pt x="48865" y="169909"/>
                  </a:lnTo>
                  <a:lnTo>
                    <a:pt x="48865" y="185632"/>
                  </a:lnTo>
                  <a:cubicBezTo>
                    <a:pt x="67940" y="201049"/>
                    <a:pt x="91173" y="208758"/>
                    <a:pt x="114406" y="208758"/>
                  </a:cubicBezTo>
                  <a:cubicBezTo>
                    <a:pt x="141115" y="208758"/>
                    <a:pt x="167824" y="198570"/>
                    <a:pt x="188217" y="178194"/>
                  </a:cubicBezTo>
                  <a:cubicBezTo>
                    <a:pt x="228960" y="137419"/>
                    <a:pt x="228960" y="71332"/>
                    <a:pt x="188217" y="30557"/>
                  </a:cubicBezTo>
                  <a:cubicBezTo>
                    <a:pt x="167830" y="10186"/>
                    <a:pt x="141114" y="0"/>
                    <a:pt x="114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5" name="Google Shape;6515;p122"/>
            <p:cNvSpPr/>
            <p:nvPr/>
          </p:nvSpPr>
          <p:spPr>
            <a:xfrm>
              <a:off x="4438725" y="238325"/>
              <a:ext cx="866100" cy="1554150"/>
            </a:xfrm>
            <a:custGeom>
              <a:avLst/>
              <a:gdLst/>
              <a:ahLst/>
              <a:cxnLst/>
              <a:rect l="l" t="t" r="r" b="b"/>
              <a:pathLst>
                <a:path w="34644" h="62166" extrusionOk="0">
                  <a:moveTo>
                    <a:pt x="17322" y="0"/>
                  </a:moveTo>
                  <a:cubicBezTo>
                    <a:pt x="16417" y="0"/>
                    <a:pt x="15512" y="302"/>
                    <a:pt x="14778" y="905"/>
                  </a:cubicBezTo>
                  <a:cubicBezTo>
                    <a:pt x="5644" y="8408"/>
                    <a:pt x="1" y="18912"/>
                    <a:pt x="1" y="30557"/>
                  </a:cubicBezTo>
                  <a:cubicBezTo>
                    <a:pt x="1" y="43246"/>
                    <a:pt x="6721" y="54598"/>
                    <a:pt x="17322" y="62165"/>
                  </a:cubicBezTo>
                  <a:cubicBezTo>
                    <a:pt x="27924" y="54598"/>
                    <a:pt x="34643" y="43246"/>
                    <a:pt x="34643" y="30557"/>
                  </a:cubicBezTo>
                  <a:cubicBezTo>
                    <a:pt x="34643" y="18912"/>
                    <a:pt x="29000" y="8408"/>
                    <a:pt x="19866" y="905"/>
                  </a:cubicBezTo>
                  <a:cubicBezTo>
                    <a:pt x="19132" y="302"/>
                    <a:pt x="18227" y="0"/>
                    <a:pt x="17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6" name="Google Shape;6516;p122"/>
            <p:cNvSpPr/>
            <p:nvPr/>
          </p:nvSpPr>
          <p:spPr>
            <a:xfrm>
              <a:off x="4438725" y="441175"/>
              <a:ext cx="810650" cy="1351300"/>
            </a:xfrm>
            <a:custGeom>
              <a:avLst/>
              <a:gdLst/>
              <a:ahLst/>
              <a:cxnLst/>
              <a:rect l="l" t="t" r="r" b="b"/>
              <a:pathLst>
                <a:path w="32426" h="54052" extrusionOk="0">
                  <a:moveTo>
                    <a:pt x="7797" y="0"/>
                  </a:moveTo>
                  <a:lnTo>
                    <a:pt x="7797" y="0"/>
                  </a:lnTo>
                  <a:cubicBezTo>
                    <a:pt x="2871" y="6459"/>
                    <a:pt x="1" y="14157"/>
                    <a:pt x="1" y="22443"/>
                  </a:cubicBezTo>
                  <a:cubicBezTo>
                    <a:pt x="1" y="35132"/>
                    <a:pt x="6721" y="46484"/>
                    <a:pt x="17322" y="54051"/>
                  </a:cubicBezTo>
                  <a:cubicBezTo>
                    <a:pt x="24335" y="49028"/>
                    <a:pt x="29652" y="42374"/>
                    <a:pt x="32425" y="34773"/>
                  </a:cubicBezTo>
                  <a:cubicBezTo>
                    <a:pt x="6851" y="25052"/>
                    <a:pt x="7503" y="3523"/>
                    <a:pt x="7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7" name="Google Shape;6517;p122"/>
            <p:cNvSpPr/>
            <p:nvPr/>
          </p:nvSpPr>
          <p:spPr>
            <a:xfrm>
              <a:off x="4614075" y="776350"/>
              <a:ext cx="515400" cy="1059350"/>
            </a:xfrm>
            <a:custGeom>
              <a:avLst/>
              <a:gdLst/>
              <a:ahLst/>
              <a:cxnLst/>
              <a:rect l="l" t="t" r="r" b="b"/>
              <a:pathLst>
                <a:path w="20616" h="42374" extrusionOk="0">
                  <a:moveTo>
                    <a:pt x="10308" y="0"/>
                  </a:moveTo>
                  <a:cubicBezTo>
                    <a:pt x="8612" y="0"/>
                    <a:pt x="7242" y="1370"/>
                    <a:pt x="7242" y="3066"/>
                  </a:cubicBezTo>
                  <a:lnTo>
                    <a:pt x="7242" y="8122"/>
                  </a:lnTo>
                  <a:cubicBezTo>
                    <a:pt x="5970" y="7568"/>
                    <a:pt x="4567" y="7242"/>
                    <a:pt x="3066" y="7242"/>
                  </a:cubicBezTo>
                  <a:cubicBezTo>
                    <a:pt x="1370" y="7242"/>
                    <a:pt x="0" y="8612"/>
                    <a:pt x="0" y="10308"/>
                  </a:cubicBezTo>
                  <a:cubicBezTo>
                    <a:pt x="0" y="11972"/>
                    <a:pt x="1370" y="13342"/>
                    <a:pt x="3066" y="13342"/>
                  </a:cubicBezTo>
                  <a:cubicBezTo>
                    <a:pt x="5382" y="13342"/>
                    <a:pt x="7242" y="15234"/>
                    <a:pt x="7242" y="17550"/>
                  </a:cubicBezTo>
                  <a:lnTo>
                    <a:pt x="7242" y="39340"/>
                  </a:lnTo>
                  <a:cubicBezTo>
                    <a:pt x="7242" y="41003"/>
                    <a:pt x="8612" y="42373"/>
                    <a:pt x="10308" y="42373"/>
                  </a:cubicBezTo>
                  <a:cubicBezTo>
                    <a:pt x="12004" y="42373"/>
                    <a:pt x="13374" y="41003"/>
                    <a:pt x="13374" y="39340"/>
                  </a:cubicBezTo>
                  <a:lnTo>
                    <a:pt x="13374" y="17550"/>
                  </a:lnTo>
                  <a:cubicBezTo>
                    <a:pt x="13374" y="15234"/>
                    <a:pt x="15234" y="13342"/>
                    <a:pt x="17550" y="13342"/>
                  </a:cubicBezTo>
                  <a:cubicBezTo>
                    <a:pt x="19246" y="13342"/>
                    <a:pt x="20616" y="11972"/>
                    <a:pt x="20616" y="10308"/>
                  </a:cubicBezTo>
                  <a:cubicBezTo>
                    <a:pt x="20616" y="8612"/>
                    <a:pt x="19246" y="7242"/>
                    <a:pt x="17550" y="7242"/>
                  </a:cubicBezTo>
                  <a:cubicBezTo>
                    <a:pt x="16049" y="7242"/>
                    <a:pt x="14647" y="7568"/>
                    <a:pt x="13374" y="8122"/>
                  </a:cubicBezTo>
                  <a:lnTo>
                    <a:pt x="13374" y="3066"/>
                  </a:lnTo>
                  <a:cubicBezTo>
                    <a:pt x="13374" y="1370"/>
                    <a:pt x="12004" y="0"/>
                    <a:pt x="103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8" name="Google Shape;6518;p122"/>
            <p:cNvSpPr/>
            <p:nvPr/>
          </p:nvSpPr>
          <p:spPr>
            <a:xfrm>
              <a:off x="4855450" y="1343100"/>
              <a:ext cx="1561700" cy="866100"/>
            </a:xfrm>
            <a:custGeom>
              <a:avLst/>
              <a:gdLst/>
              <a:ahLst/>
              <a:cxnLst/>
              <a:rect l="l" t="t" r="r" b="b"/>
              <a:pathLst>
                <a:path w="62468" h="34644" extrusionOk="0">
                  <a:moveTo>
                    <a:pt x="31609" y="1"/>
                  </a:moveTo>
                  <a:cubicBezTo>
                    <a:pt x="18920" y="1"/>
                    <a:pt x="7568" y="6721"/>
                    <a:pt x="1" y="17322"/>
                  </a:cubicBezTo>
                  <a:cubicBezTo>
                    <a:pt x="7568" y="27924"/>
                    <a:pt x="18920" y="34643"/>
                    <a:pt x="31609" y="34643"/>
                  </a:cubicBezTo>
                  <a:cubicBezTo>
                    <a:pt x="43255" y="34643"/>
                    <a:pt x="53758" y="29000"/>
                    <a:pt x="61261" y="19866"/>
                  </a:cubicBezTo>
                  <a:cubicBezTo>
                    <a:pt x="62468" y="18399"/>
                    <a:pt x="62468" y="16246"/>
                    <a:pt x="61261" y="14778"/>
                  </a:cubicBezTo>
                  <a:cubicBezTo>
                    <a:pt x="53758" y="5644"/>
                    <a:pt x="43255" y="1"/>
                    <a:pt x="31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9" name="Google Shape;6519;p122"/>
            <p:cNvSpPr/>
            <p:nvPr/>
          </p:nvSpPr>
          <p:spPr>
            <a:xfrm>
              <a:off x="4855450" y="1398575"/>
              <a:ext cx="1351300" cy="810625"/>
            </a:xfrm>
            <a:custGeom>
              <a:avLst/>
              <a:gdLst/>
              <a:ahLst/>
              <a:cxnLst/>
              <a:rect l="l" t="t" r="r" b="b"/>
              <a:pathLst>
                <a:path w="54052" h="32425" extrusionOk="0">
                  <a:moveTo>
                    <a:pt x="19279" y="0"/>
                  </a:moveTo>
                  <a:cubicBezTo>
                    <a:pt x="11679" y="2805"/>
                    <a:pt x="5024" y="8090"/>
                    <a:pt x="1" y="15103"/>
                  </a:cubicBezTo>
                  <a:cubicBezTo>
                    <a:pt x="7568" y="25705"/>
                    <a:pt x="18920" y="32424"/>
                    <a:pt x="31609" y="32424"/>
                  </a:cubicBezTo>
                  <a:cubicBezTo>
                    <a:pt x="39895" y="32424"/>
                    <a:pt x="47593" y="29554"/>
                    <a:pt x="54052" y="24628"/>
                  </a:cubicBezTo>
                  <a:lnTo>
                    <a:pt x="54052" y="24628"/>
                  </a:lnTo>
                  <a:cubicBezTo>
                    <a:pt x="53631" y="24663"/>
                    <a:pt x="52953" y="24703"/>
                    <a:pt x="52069" y="24703"/>
                  </a:cubicBezTo>
                  <a:cubicBezTo>
                    <a:pt x="45554" y="24703"/>
                    <a:pt x="27839" y="22519"/>
                    <a:pt x="19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0" name="Google Shape;6520;p122"/>
            <p:cNvSpPr/>
            <p:nvPr/>
          </p:nvSpPr>
          <p:spPr>
            <a:xfrm>
              <a:off x="4812225" y="1518450"/>
              <a:ext cx="1059375" cy="515400"/>
            </a:xfrm>
            <a:custGeom>
              <a:avLst/>
              <a:gdLst/>
              <a:ahLst/>
              <a:cxnLst/>
              <a:rect l="l" t="t" r="r" b="b"/>
              <a:pathLst>
                <a:path w="42375" h="20616" extrusionOk="0">
                  <a:moveTo>
                    <a:pt x="32066" y="0"/>
                  </a:moveTo>
                  <a:cubicBezTo>
                    <a:pt x="30403" y="0"/>
                    <a:pt x="29032" y="1370"/>
                    <a:pt x="29032" y="3066"/>
                  </a:cubicBezTo>
                  <a:cubicBezTo>
                    <a:pt x="29032" y="5382"/>
                    <a:pt x="27141" y="7242"/>
                    <a:pt x="24825" y="7242"/>
                  </a:cubicBezTo>
                  <a:lnTo>
                    <a:pt x="3034" y="7242"/>
                  </a:lnTo>
                  <a:cubicBezTo>
                    <a:pt x="1371" y="7242"/>
                    <a:pt x="1" y="8612"/>
                    <a:pt x="1" y="10308"/>
                  </a:cubicBezTo>
                  <a:cubicBezTo>
                    <a:pt x="1" y="12004"/>
                    <a:pt x="1371" y="13374"/>
                    <a:pt x="3034" y="13374"/>
                  </a:cubicBezTo>
                  <a:lnTo>
                    <a:pt x="24825" y="13374"/>
                  </a:lnTo>
                  <a:cubicBezTo>
                    <a:pt x="27141" y="13374"/>
                    <a:pt x="29032" y="15234"/>
                    <a:pt x="29032" y="17550"/>
                  </a:cubicBezTo>
                  <a:cubicBezTo>
                    <a:pt x="29032" y="19246"/>
                    <a:pt x="30403" y="20616"/>
                    <a:pt x="32066" y="20616"/>
                  </a:cubicBezTo>
                  <a:cubicBezTo>
                    <a:pt x="33762" y="20616"/>
                    <a:pt x="35132" y="19246"/>
                    <a:pt x="35132" y="17550"/>
                  </a:cubicBezTo>
                  <a:cubicBezTo>
                    <a:pt x="35132" y="16049"/>
                    <a:pt x="34806" y="14647"/>
                    <a:pt x="34252" y="13374"/>
                  </a:cubicBezTo>
                  <a:lnTo>
                    <a:pt x="39308" y="13374"/>
                  </a:lnTo>
                  <a:cubicBezTo>
                    <a:pt x="41004" y="13374"/>
                    <a:pt x="42374" y="12004"/>
                    <a:pt x="42374" y="10308"/>
                  </a:cubicBezTo>
                  <a:cubicBezTo>
                    <a:pt x="42374" y="8612"/>
                    <a:pt x="41004" y="7242"/>
                    <a:pt x="39308" y="7242"/>
                  </a:cubicBezTo>
                  <a:lnTo>
                    <a:pt x="34252" y="7242"/>
                  </a:lnTo>
                  <a:cubicBezTo>
                    <a:pt x="34806" y="5970"/>
                    <a:pt x="35132" y="4567"/>
                    <a:pt x="35132" y="3066"/>
                  </a:cubicBezTo>
                  <a:cubicBezTo>
                    <a:pt x="35132" y="1370"/>
                    <a:pt x="33762" y="0"/>
                    <a:pt x="32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1" name="Google Shape;6521;p122"/>
            <p:cNvSpPr/>
            <p:nvPr/>
          </p:nvSpPr>
          <p:spPr>
            <a:xfrm>
              <a:off x="3310100" y="856825"/>
              <a:ext cx="1033250" cy="1443700"/>
            </a:xfrm>
            <a:custGeom>
              <a:avLst/>
              <a:gdLst/>
              <a:ahLst/>
              <a:cxnLst/>
              <a:rect l="l" t="t" r="r" b="b"/>
              <a:pathLst>
                <a:path w="41330" h="57748" extrusionOk="0">
                  <a:moveTo>
                    <a:pt x="10320" y="1"/>
                  </a:moveTo>
                  <a:cubicBezTo>
                    <a:pt x="8866" y="1"/>
                    <a:pt x="7474" y="791"/>
                    <a:pt x="6752" y="2131"/>
                  </a:cubicBezTo>
                  <a:cubicBezTo>
                    <a:pt x="1207" y="12537"/>
                    <a:pt x="0" y="24410"/>
                    <a:pt x="4469" y="35175"/>
                  </a:cubicBezTo>
                  <a:cubicBezTo>
                    <a:pt x="9297" y="46885"/>
                    <a:pt x="19866" y="54779"/>
                    <a:pt x="32555" y="57748"/>
                  </a:cubicBezTo>
                  <a:cubicBezTo>
                    <a:pt x="39437" y="46690"/>
                    <a:pt x="41329" y="33642"/>
                    <a:pt x="36469" y="21898"/>
                  </a:cubicBezTo>
                  <a:cubicBezTo>
                    <a:pt x="32000" y="11166"/>
                    <a:pt x="22769" y="3631"/>
                    <a:pt x="11482" y="174"/>
                  </a:cubicBezTo>
                  <a:cubicBezTo>
                    <a:pt x="11098" y="57"/>
                    <a:pt x="10707" y="1"/>
                    <a:pt x="103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2" name="Google Shape;6522;p122"/>
            <p:cNvSpPr/>
            <p:nvPr/>
          </p:nvSpPr>
          <p:spPr>
            <a:xfrm>
              <a:off x="3334550" y="1143325"/>
              <a:ext cx="962325" cy="1157200"/>
            </a:xfrm>
            <a:custGeom>
              <a:avLst/>
              <a:gdLst/>
              <a:ahLst/>
              <a:cxnLst/>
              <a:rect l="l" t="t" r="r" b="b"/>
              <a:pathLst>
                <a:path w="38493" h="46288" extrusionOk="0">
                  <a:moveTo>
                    <a:pt x="2088" y="0"/>
                  </a:moveTo>
                  <a:lnTo>
                    <a:pt x="2088" y="0"/>
                  </a:lnTo>
                  <a:cubicBezTo>
                    <a:pt x="1" y="7861"/>
                    <a:pt x="327" y="16082"/>
                    <a:pt x="3491" y="23715"/>
                  </a:cubicBezTo>
                  <a:cubicBezTo>
                    <a:pt x="8319" y="35425"/>
                    <a:pt x="18888" y="43319"/>
                    <a:pt x="31577" y="46288"/>
                  </a:cubicBezTo>
                  <a:cubicBezTo>
                    <a:pt x="36143" y="38981"/>
                    <a:pt x="38492" y="30793"/>
                    <a:pt x="38166" y="22703"/>
                  </a:cubicBezTo>
                  <a:lnTo>
                    <a:pt x="38166" y="22703"/>
                  </a:lnTo>
                  <a:cubicBezTo>
                    <a:pt x="37624" y="22720"/>
                    <a:pt x="37090" y="22728"/>
                    <a:pt x="36564" y="22728"/>
                  </a:cubicBezTo>
                  <a:cubicBezTo>
                    <a:pt x="10498" y="22728"/>
                    <a:pt x="3143" y="3293"/>
                    <a:pt x="20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3" name="Google Shape;6523;p122"/>
            <p:cNvSpPr/>
            <p:nvPr/>
          </p:nvSpPr>
          <p:spPr>
            <a:xfrm>
              <a:off x="3580025" y="1355975"/>
              <a:ext cx="696450" cy="1178600"/>
            </a:xfrm>
            <a:custGeom>
              <a:avLst/>
              <a:gdLst/>
              <a:ahLst/>
              <a:cxnLst/>
              <a:rect l="l" t="t" r="r" b="b"/>
              <a:pathLst>
                <a:path w="27858" h="47144" extrusionOk="0">
                  <a:moveTo>
                    <a:pt x="7370" y="1"/>
                  </a:moveTo>
                  <a:cubicBezTo>
                    <a:pt x="6979" y="1"/>
                    <a:pt x="6582" y="76"/>
                    <a:pt x="6198" y="236"/>
                  </a:cubicBezTo>
                  <a:cubicBezTo>
                    <a:pt x="4665" y="889"/>
                    <a:pt x="3915" y="2683"/>
                    <a:pt x="4567" y="4216"/>
                  </a:cubicBezTo>
                  <a:lnTo>
                    <a:pt x="6492" y="8913"/>
                  </a:lnTo>
                  <a:cubicBezTo>
                    <a:pt x="6405" y="8911"/>
                    <a:pt x="6318" y="8910"/>
                    <a:pt x="6231" y="8910"/>
                  </a:cubicBezTo>
                  <a:cubicBezTo>
                    <a:pt x="4912" y="8910"/>
                    <a:pt x="3569" y="9145"/>
                    <a:pt x="2284" y="9696"/>
                  </a:cubicBezTo>
                  <a:cubicBezTo>
                    <a:pt x="718" y="10348"/>
                    <a:pt x="0" y="12110"/>
                    <a:pt x="653" y="13676"/>
                  </a:cubicBezTo>
                  <a:cubicBezTo>
                    <a:pt x="1120" y="14857"/>
                    <a:pt x="2257" y="15575"/>
                    <a:pt x="3460" y="15575"/>
                  </a:cubicBezTo>
                  <a:cubicBezTo>
                    <a:pt x="3851" y="15575"/>
                    <a:pt x="4248" y="15499"/>
                    <a:pt x="4632" y="15339"/>
                  </a:cubicBezTo>
                  <a:cubicBezTo>
                    <a:pt x="5152" y="15123"/>
                    <a:pt x="5692" y="15021"/>
                    <a:pt x="6223" y="15021"/>
                  </a:cubicBezTo>
                  <a:cubicBezTo>
                    <a:pt x="7858" y="15021"/>
                    <a:pt x="9415" y="15990"/>
                    <a:pt x="10080" y="17590"/>
                  </a:cubicBezTo>
                  <a:lnTo>
                    <a:pt x="21562" y="45252"/>
                  </a:lnTo>
                  <a:cubicBezTo>
                    <a:pt x="22051" y="46459"/>
                    <a:pt x="23193" y="47144"/>
                    <a:pt x="24367" y="47144"/>
                  </a:cubicBezTo>
                  <a:cubicBezTo>
                    <a:pt x="24759" y="47144"/>
                    <a:pt x="25183" y="47078"/>
                    <a:pt x="25542" y="46915"/>
                  </a:cubicBezTo>
                  <a:cubicBezTo>
                    <a:pt x="27107" y="46263"/>
                    <a:pt x="27858" y="44501"/>
                    <a:pt x="27205" y="42936"/>
                  </a:cubicBezTo>
                  <a:lnTo>
                    <a:pt x="15756" y="15274"/>
                  </a:lnTo>
                  <a:cubicBezTo>
                    <a:pt x="15332" y="14230"/>
                    <a:pt x="15332" y="13088"/>
                    <a:pt x="15756" y="12077"/>
                  </a:cubicBezTo>
                  <a:cubicBezTo>
                    <a:pt x="16180" y="11033"/>
                    <a:pt x="16963" y="10218"/>
                    <a:pt x="18006" y="9794"/>
                  </a:cubicBezTo>
                  <a:cubicBezTo>
                    <a:pt x="19572" y="9141"/>
                    <a:pt x="20322" y="7380"/>
                    <a:pt x="19670" y="5814"/>
                  </a:cubicBezTo>
                  <a:cubicBezTo>
                    <a:pt x="19178" y="4632"/>
                    <a:pt x="18034" y="3915"/>
                    <a:pt x="16830" y="3915"/>
                  </a:cubicBezTo>
                  <a:cubicBezTo>
                    <a:pt x="16439" y="3915"/>
                    <a:pt x="16042" y="3991"/>
                    <a:pt x="15658" y="4151"/>
                  </a:cubicBezTo>
                  <a:cubicBezTo>
                    <a:pt x="14320" y="4705"/>
                    <a:pt x="13113" y="5553"/>
                    <a:pt x="12135" y="6564"/>
                  </a:cubicBezTo>
                  <a:lnTo>
                    <a:pt x="10210" y="1900"/>
                  </a:lnTo>
                  <a:cubicBezTo>
                    <a:pt x="9718" y="718"/>
                    <a:pt x="8575" y="1"/>
                    <a:pt x="73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4" name="Google Shape;6524;p122"/>
            <p:cNvSpPr/>
            <p:nvPr/>
          </p:nvSpPr>
          <p:spPr>
            <a:xfrm>
              <a:off x="4347400" y="2358275"/>
              <a:ext cx="1453250" cy="936025"/>
            </a:xfrm>
            <a:custGeom>
              <a:avLst/>
              <a:gdLst/>
              <a:ahLst/>
              <a:cxnLst/>
              <a:rect l="l" t="t" r="r" b="b"/>
              <a:pathLst>
                <a:path w="58130" h="37441" extrusionOk="0">
                  <a:moveTo>
                    <a:pt x="22130" y="1"/>
                  </a:moveTo>
                  <a:cubicBezTo>
                    <a:pt x="14512" y="1"/>
                    <a:pt x="6872" y="2351"/>
                    <a:pt x="0" y="6627"/>
                  </a:cubicBezTo>
                  <a:cubicBezTo>
                    <a:pt x="2969" y="19317"/>
                    <a:pt x="10863" y="29885"/>
                    <a:pt x="22573" y="34713"/>
                  </a:cubicBezTo>
                  <a:cubicBezTo>
                    <a:pt x="27028" y="36563"/>
                    <a:pt x="31673" y="37440"/>
                    <a:pt x="36326" y="37440"/>
                  </a:cubicBezTo>
                  <a:cubicBezTo>
                    <a:pt x="42915" y="37440"/>
                    <a:pt x="49518" y="35680"/>
                    <a:pt x="55617" y="32430"/>
                  </a:cubicBezTo>
                  <a:cubicBezTo>
                    <a:pt x="57314" y="31516"/>
                    <a:pt x="58129" y="29527"/>
                    <a:pt x="57575" y="27700"/>
                  </a:cubicBezTo>
                  <a:cubicBezTo>
                    <a:pt x="54117" y="16413"/>
                    <a:pt x="46582" y="7182"/>
                    <a:pt x="35850" y="2713"/>
                  </a:cubicBezTo>
                  <a:cubicBezTo>
                    <a:pt x="31404" y="873"/>
                    <a:pt x="26771" y="1"/>
                    <a:pt x="22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5" name="Google Shape;6525;p122"/>
            <p:cNvSpPr/>
            <p:nvPr/>
          </p:nvSpPr>
          <p:spPr>
            <a:xfrm>
              <a:off x="4347400" y="2358475"/>
              <a:ext cx="1157225" cy="935750"/>
            </a:xfrm>
            <a:custGeom>
              <a:avLst/>
              <a:gdLst/>
              <a:ahLst/>
              <a:cxnLst/>
              <a:rect l="l" t="t" r="r" b="b"/>
              <a:pathLst>
                <a:path w="46289" h="37430" extrusionOk="0">
                  <a:moveTo>
                    <a:pt x="22096" y="0"/>
                  </a:moveTo>
                  <a:cubicBezTo>
                    <a:pt x="14495" y="0"/>
                    <a:pt x="6859" y="2333"/>
                    <a:pt x="0" y="6619"/>
                  </a:cubicBezTo>
                  <a:cubicBezTo>
                    <a:pt x="2969" y="19309"/>
                    <a:pt x="10863" y="29877"/>
                    <a:pt x="22573" y="34705"/>
                  </a:cubicBezTo>
                  <a:cubicBezTo>
                    <a:pt x="27022" y="36549"/>
                    <a:pt x="31671" y="37430"/>
                    <a:pt x="36331" y="37430"/>
                  </a:cubicBezTo>
                  <a:cubicBezTo>
                    <a:pt x="39667" y="37430"/>
                    <a:pt x="43009" y="36979"/>
                    <a:pt x="46288" y="36108"/>
                  </a:cubicBezTo>
                  <a:cubicBezTo>
                    <a:pt x="42928" y="35031"/>
                    <a:pt x="22769" y="27398"/>
                    <a:pt x="23585" y="30"/>
                  </a:cubicBezTo>
                  <a:cubicBezTo>
                    <a:pt x="23089" y="10"/>
                    <a:pt x="22593" y="0"/>
                    <a:pt x="22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6" name="Google Shape;6526;p122"/>
            <p:cNvSpPr/>
            <p:nvPr/>
          </p:nvSpPr>
          <p:spPr>
            <a:xfrm>
              <a:off x="4102750" y="2381875"/>
              <a:ext cx="1199625" cy="676250"/>
            </a:xfrm>
            <a:custGeom>
              <a:avLst/>
              <a:gdLst/>
              <a:ahLst/>
              <a:cxnLst/>
              <a:rect l="l" t="t" r="r" b="b"/>
              <a:pathLst>
                <a:path w="47985" h="27050" extrusionOk="0">
                  <a:moveTo>
                    <a:pt x="3465" y="0"/>
                  </a:moveTo>
                  <a:cubicBezTo>
                    <a:pt x="2270" y="0"/>
                    <a:pt x="1145" y="718"/>
                    <a:pt x="653" y="1900"/>
                  </a:cubicBezTo>
                  <a:cubicBezTo>
                    <a:pt x="1" y="3465"/>
                    <a:pt x="751" y="5227"/>
                    <a:pt x="2317" y="5879"/>
                  </a:cubicBezTo>
                  <a:lnTo>
                    <a:pt x="29978" y="17361"/>
                  </a:lnTo>
                  <a:cubicBezTo>
                    <a:pt x="30989" y="17785"/>
                    <a:pt x="31805" y="18568"/>
                    <a:pt x="32229" y="19612"/>
                  </a:cubicBezTo>
                  <a:cubicBezTo>
                    <a:pt x="32653" y="20656"/>
                    <a:pt x="32653" y="21765"/>
                    <a:pt x="32229" y="22809"/>
                  </a:cubicBezTo>
                  <a:cubicBezTo>
                    <a:pt x="31577" y="24375"/>
                    <a:pt x="32327" y="26169"/>
                    <a:pt x="33893" y="26789"/>
                  </a:cubicBezTo>
                  <a:cubicBezTo>
                    <a:pt x="34251" y="26952"/>
                    <a:pt x="34675" y="27049"/>
                    <a:pt x="35067" y="27049"/>
                  </a:cubicBezTo>
                  <a:cubicBezTo>
                    <a:pt x="36241" y="27049"/>
                    <a:pt x="37383" y="26332"/>
                    <a:pt x="37872" y="25158"/>
                  </a:cubicBezTo>
                  <a:cubicBezTo>
                    <a:pt x="38427" y="23788"/>
                    <a:pt x="38688" y="22385"/>
                    <a:pt x="38655" y="20950"/>
                  </a:cubicBezTo>
                  <a:lnTo>
                    <a:pt x="38655" y="20950"/>
                  </a:lnTo>
                  <a:lnTo>
                    <a:pt x="43352" y="22874"/>
                  </a:lnTo>
                  <a:cubicBezTo>
                    <a:pt x="43711" y="23037"/>
                    <a:pt x="44135" y="23135"/>
                    <a:pt x="44527" y="23135"/>
                  </a:cubicBezTo>
                  <a:cubicBezTo>
                    <a:pt x="45701" y="23135"/>
                    <a:pt x="46843" y="22417"/>
                    <a:pt x="47332" y="21243"/>
                  </a:cubicBezTo>
                  <a:cubicBezTo>
                    <a:pt x="47984" y="19677"/>
                    <a:pt x="47234" y="17883"/>
                    <a:pt x="45668" y="17231"/>
                  </a:cubicBezTo>
                  <a:lnTo>
                    <a:pt x="41004" y="15306"/>
                  </a:lnTo>
                  <a:cubicBezTo>
                    <a:pt x="42015" y="14328"/>
                    <a:pt x="42863" y="13153"/>
                    <a:pt x="43418" y="11783"/>
                  </a:cubicBezTo>
                  <a:cubicBezTo>
                    <a:pt x="44070" y="10218"/>
                    <a:pt x="43320" y="8424"/>
                    <a:pt x="41754" y="7771"/>
                  </a:cubicBezTo>
                  <a:cubicBezTo>
                    <a:pt x="41378" y="7611"/>
                    <a:pt x="40987" y="7536"/>
                    <a:pt x="40600" y="7536"/>
                  </a:cubicBezTo>
                  <a:cubicBezTo>
                    <a:pt x="39410" y="7536"/>
                    <a:pt x="38267" y="8253"/>
                    <a:pt x="37774" y="9435"/>
                  </a:cubicBezTo>
                  <a:cubicBezTo>
                    <a:pt x="37110" y="11035"/>
                    <a:pt x="35553" y="12004"/>
                    <a:pt x="33903" y="12004"/>
                  </a:cubicBezTo>
                  <a:cubicBezTo>
                    <a:pt x="33368" y="12004"/>
                    <a:pt x="32822" y="11901"/>
                    <a:pt x="32294" y="11686"/>
                  </a:cubicBezTo>
                  <a:lnTo>
                    <a:pt x="4633" y="236"/>
                  </a:lnTo>
                  <a:cubicBezTo>
                    <a:pt x="4249" y="76"/>
                    <a:pt x="3853" y="0"/>
                    <a:pt x="3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7" name="Google Shape;6527;p122"/>
            <p:cNvSpPr/>
            <p:nvPr/>
          </p:nvSpPr>
          <p:spPr>
            <a:xfrm>
              <a:off x="2504375" y="1662550"/>
              <a:ext cx="1032450" cy="1443700"/>
            </a:xfrm>
            <a:custGeom>
              <a:avLst/>
              <a:gdLst/>
              <a:ahLst/>
              <a:cxnLst/>
              <a:rect l="l" t="t" r="r" b="b"/>
              <a:pathLst>
                <a:path w="41298" h="57748" extrusionOk="0">
                  <a:moveTo>
                    <a:pt x="10304" y="0"/>
                  </a:moveTo>
                  <a:cubicBezTo>
                    <a:pt x="8836" y="0"/>
                    <a:pt x="7448" y="791"/>
                    <a:pt x="6753" y="2130"/>
                  </a:cubicBezTo>
                  <a:cubicBezTo>
                    <a:pt x="1208" y="12569"/>
                    <a:pt x="1" y="24442"/>
                    <a:pt x="4437" y="35174"/>
                  </a:cubicBezTo>
                  <a:cubicBezTo>
                    <a:pt x="9297" y="46885"/>
                    <a:pt x="19866" y="54811"/>
                    <a:pt x="32555" y="57747"/>
                  </a:cubicBezTo>
                  <a:cubicBezTo>
                    <a:pt x="39438" y="46689"/>
                    <a:pt x="41297" y="33641"/>
                    <a:pt x="36470" y="21930"/>
                  </a:cubicBezTo>
                  <a:cubicBezTo>
                    <a:pt x="32001" y="11166"/>
                    <a:pt x="22769" y="3631"/>
                    <a:pt x="11483" y="173"/>
                  </a:cubicBezTo>
                  <a:cubicBezTo>
                    <a:pt x="11092" y="56"/>
                    <a:pt x="10695" y="0"/>
                    <a:pt x="10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8" name="Google Shape;6528;p122"/>
            <p:cNvSpPr/>
            <p:nvPr/>
          </p:nvSpPr>
          <p:spPr>
            <a:xfrm>
              <a:off x="2528850" y="1949850"/>
              <a:ext cx="962300" cy="1156400"/>
            </a:xfrm>
            <a:custGeom>
              <a:avLst/>
              <a:gdLst/>
              <a:ahLst/>
              <a:cxnLst/>
              <a:rect l="l" t="t" r="r" b="b"/>
              <a:pathLst>
                <a:path w="38492" h="46256" extrusionOk="0">
                  <a:moveTo>
                    <a:pt x="2088" y="0"/>
                  </a:moveTo>
                  <a:cubicBezTo>
                    <a:pt x="0" y="7829"/>
                    <a:pt x="294" y="16049"/>
                    <a:pt x="3458" y="23682"/>
                  </a:cubicBezTo>
                  <a:cubicBezTo>
                    <a:pt x="8318" y="35393"/>
                    <a:pt x="18887" y="43319"/>
                    <a:pt x="31576" y="46255"/>
                  </a:cubicBezTo>
                  <a:cubicBezTo>
                    <a:pt x="36110" y="38948"/>
                    <a:pt x="38492" y="30761"/>
                    <a:pt x="38165" y="22671"/>
                  </a:cubicBezTo>
                  <a:lnTo>
                    <a:pt x="38165" y="22671"/>
                  </a:lnTo>
                  <a:cubicBezTo>
                    <a:pt x="37624" y="22687"/>
                    <a:pt x="37090" y="22695"/>
                    <a:pt x="36563" y="22695"/>
                  </a:cubicBezTo>
                  <a:cubicBezTo>
                    <a:pt x="10498" y="22695"/>
                    <a:pt x="3143" y="3261"/>
                    <a:pt x="20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9" name="Google Shape;6529;p122"/>
            <p:cNvSpPr/>
            <p:nvPr/>
          </p:nvSpPr>
          <p:spPr>
            <a:xfrm>
              <a:off x="2773500" y="2161700"/>
              <a:ext cx="697275" cy="1179400"/>
            </a:xfrm>
            <a:custGeom>
              <a:avLst/>
              <a:gdLst/>
              <a:ahLst/>
              <a:cxnLst/>
              <a:rect l="l" t="t" r="r" b="b"/>
              <a:pathLst>
                <a:path w="27891" h="47176" extrusionOk="0">
                  <a:moveTo>
                    <a:pt x="7403" y="0"/>
                  </a:moveTo>
                  <a:cubicBezTo>
                    <a:pt x="7012" y="0"/>
                    <a:pt x="6614" y="76"/>
                    <a:pt x="6231" y="236"/>
                  </a:cubicBezTo>
                  <a:cubicBezTo>
                    <a:pt x="4665" y="888"/>
                    <a:pt x="3915" y="2682"/>
                    <a:pt x="4567" y="4248"/>
                  </a:cubicBezTo>
                  <a:lnTo>
                    <a:pt x="6524" y="8912"/>
                  </a:lnTo>
                  <a:cubicBezTo>
                    <a:pt x="6444" y="8911"/>
                    <a:pt x="6365" y="8910"/>
                    <a:pt x="6285" y="8910"/>
                  </a:cubicBezTo>
                  <a:cubicBezTo>
                    <a:pt x="4930" y="8910"/>
                    <a:pt x="3579" y="9172"/>
                    <a:pt x="2316" y="9695"/>
                  </a:cubicBezTo>
                  <a:cubicBezTo>
                    <a:pt x="750" y="10348"/>
                    <a:pt x="0" y="12142"/>
                    <a:pt x="653" y="13708"/>
                  </a:cubicBezTo>
                  <a:cubicBezTo>
                    <a:pt x="1145" y="14864"/>
                    <a:pt x="2286" y="15575"/>
                    <a:pt x="3489" y="15575"/>
                  </a:cubicBezTo>
                  <a:cubicBezTo>
                    <a:pt x="3881" y="15575"/>
                    <a:pt x="4280" y="15499"/>
                    <a:pt x="4665" y="15339"/>
                  </a:cubicBezTo>
                  <a:cubicBezTo>
                    <a:pt x="5170" y="15127"/>
                    <a:pt x="5709" y="15021"/>
                    <a:pt x="6251" y="15021"/>
                  </a:cubicBezTo>
                  <a:cubicBezTo>
                    <a:pt x="6793" y="15021"/>
                    <a:pt x="7340" y="15127"/>
                    <a:pt x="7862" y="15339"/>
                  </a:cubicBezTo>
                  <a:cubicBezTo>
                    <a:pt x="8873" y="15763"/>
                    <a:pt x="9688" y="16578"/>
                    <a:pt x="10112" y="17622"/>
                  </a:cubicBezTo>
                  <a:lnTo>
                    <a:pt x="21562" y="45284"/>
                  </a:lnTo>
                  <a:cubicBezTo>
                    <a:pt x="22051" y="46458"/>
                    <a:pt x="23193" y="47176"/>
                    <a:pt x="24400" y="47176"/>
                  </a:cubicBezTo>
                  <a:cubicBezTo>
                    <a:pt x="24791" y="47176"/>
                    <a:pt x="25183" y="47078"/>
                    <a:pt x="25574" y="46947"/>
                  </a:cubicBezTo>
                  <a:cubicBezTo>
                    <a:pt x="27140" y="46295"/>
                    <a:pt x="27890" y="44501"/>
                    <a:pt x="27238" y="42935"/>
                  </a:cubicBezTo>
                  <a:lnTo>
                    <a:pt x="15756" y="15273"/>
                  </a:lnTo>
                  <a:cubicBezTo>
                    <a:pt x="14875" y="13153"/>
                    <a:pt x="15919" y="10707"/>
                    <a:pt x="18039" y="9793"/>
                  </a:cubicBezTo>
                  <a:cubicBezTo>
                    <a:pt x="19605" y="9173"/>
                    <a:pt x="20322" y="7379"/>
                    <a:pt x="19703" y="5814"/>
                  </a:cubicBezTo>
                  <a:cubicBezTo>
                    <a:pt x="19210" y="4632"/>
                    <a:pt x="18067" y="3914"/>
                    <a:pt x="16863" y="3914"/>
                  </a:cubicBezTo>
                  <a:cubicBezTo>
                    <a:pt x="16472" y="3914"/>
                    <a:pt x="16074" y="3990"/>
                    <a:pt x="15690" y="4150"/>
                  </a:cubicBezTo>
                  <a:cubicBezTo>
                    <a:pt x="14320" y="4737"/>
                    <a:pt x="13146" y="5585"/>
                    <a:pt x="12167" y="6596"/>
                  </a:cubicBezTo>
                  <a:lnTo>
                    <a:pt x="10243" y="1899"/>
                  </a:lnTo>
                  <a:cubicBezTo>
                    <a:pt x="9750" y="717"/>
                    <a:pt x="8607" y="0"/>
                    <a:pt x="74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0" name="Google Shape;6530;p122"/>
            <p:cNvSpPr/>
            <p:nvPr/>
          </p:nvSpPr>
          <p:spPr>
            <a:xfrm>
              <a:off x="3541700" y="3164350"/>
              <a:ext cx="1453225" cy="935825"/>
            </a:xfrm>
            <a:custGeom>
              <a:avLst/>
              <a:gdLst/>
              <a:ahLst/>
              <a:cxnLst/>
              <a:rect l="l" t="t" r="r" b="b"/>
              <a:pathLst>
                <a:path w="58129" h="37433" extrusionOk="0">
                  <a:moveTo>
                    <a:pt x="22113" y="0"/>
                  </a:moveTo>
                  <a:cubicBezTo>
                    <a:pt x="14506" y="0"/>
                    <a:pt x="6869" y="2337"/>
                    <a:pt x="0" y="6613"/>
                  </a:cubicBezTo>
                  <a:cubicBezTo>
                    <a:pt x="2936" y="19302"/>
                    <a:pt x="10862" y="29871"/>
                    <a:pt x="22573" y="34731"/>
                  </a:cubicBezTo>
                  <a:cubicBezTo>
                    <a:pt x="27003" y="36562"/>
                    <a:pt x="31627" y="37432"/>
                    <a:pt x="36264" y="37432"/>
                  </a:cubicBezTo>
                  <a:cubicBezTo>
                    <a:pt x="42862" y="37432"/>
                    <a:pt x="49487" y="35672"/>
                    <a:pt x="55617" y="32415"/>
                  </a:cubicBezTo>
                  <a:cubicBezTo>
                    <a:pt x="57313" y="31534"/>
                    <a:pt x="58129" y="29545"/>
                    <a:pt x="57574" y="27685"/>
                  </a:cubicBezTo>
                  <a:cubicBezTo>
                    <a:pt x="54116" y="16399"/>
                    <a:pt x="46581" y="7167"/>
                    <a:pt x="35817" y="2699"/>
                  </a:cubicBezTo>
                  <a:cubicBezTo>
                    <a:pt x="31380" y="870"/>
                    <a:pt x="26752" y="0"/>
                    <a:pt x="22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1" name="Google Shape;6531;p122"/>
            <p:cNvSpPr/>
            <p:nvPr/>
          </p:nvSpPr>
          <p:spPr>
            <a:xfrm>
              <a:off x="3541700" y="3164200"/>
              <a:ext cx="1156400" cy="936050"/>
            </a:xfrm>
            <a:custGeom>
              <a:avLst/>
              <a:gdLst/>
              <a:ahLst/>
              <a:cxnLst/>
              <a:rect l="l" t="t" r="r" b="b"/>
              <a:pathLst>
                <a:path w="46256" h="37442" extrusionOk="0">
                  <a:moveTo>
                    <a:pt x="22112" y="0"/>
                  </a:moveTo>
                  <a:cubicBezTo>
                    <a:pt x="14505" y="0"/>
                    <a:pt x="6864" y="2360"/>
                    <a:pt x="0" y="6619"/>
                  </a:cubicBezTo>
                  <a:cubicBezTo>
                    <a:pt x="2936" y="19308"/>
                    <a:pt x="10862" y="29877"/>
                    <a:pt x="22573" y="34737"/>
                  </a:cubicBezTo>
                  <a:cubicBezTo>
                    <a:pt x="26999" y="36572"/>
                    <a:pt x="31621" y="37441"/>
                    <a:pt x="36251" y="37441"/>
                  </a:cubicBezTo>
                  <a:cubicBezTo>
                    <a:pt x="39606" y="37441"/>
                    <a:pt x="42965" y="36985"/>
                    <a:pt x="46255" y="36107"/>
                  </a:cubicBezTo>
                  <a:cubicBezTo>
                    <a:pt x="42928" y="35031"/>
                    <a:pt x="22769" y="27398"/>
                    <a:pt x="23584" y="30"/>
                  </a:cubicBezTo>
                  <a:cubicBezTo>
                    <a:pt x="23094" y="10"/>
                    <a:pt x="22603" y="0"/>
                    <a:pt x="2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2" name="Google Shape;6532;p122"/>
            <p:cNvSpPr/>
            <p:nvPr/>
          </p:nvSpPr>
          <p:spPr>
            <a:xfrm>
              <a:off x="3297050" y="3187925"/>
              <a:ext cx="1199600" cy="675900"/>
            </a:xfrm>
            <a:custGeom>
              <a:avLst/>
              <a:gdLst/>
              <a:ahLst/>
              <a:cxnLst/>
              <a:rect l="l" t="t" r="r" b="b"/>
              <a:pathLst>
                <a:path w="47984" h="27036" extrusionOk="0">
                  <a:moveTo>
                    <a:pt x="3472" y="0"/>
                  </a:moveTo>
                  <a:cubicBezTo>
                    <a:pt x="2264" y="0"/>
                    <a:pt x="1114" y="700"/>
                    <a:pt x="620" y="1886"/>
                  </a:cubicBezTo>
                  <a:cubicBezTo>
                    <a:pt x="0" y="3452"/>
                    <a:pt x="718" y="5246"/>
                    <a:pt x="2284" y="5898"/>
                  </a:cubicBezTo>
                  <a:lnTo>
                    <a:pt x="29945" y="17348"/>
                  </a:lnTo>
                  <a:cubicBezTo>
                    <a:pt x="30989" y="17772"/>
                    <a:pt x="31804" y="18587"/>
                    <a:pt x="32229" y="19599"/>
                  </a:cubicBezTo>
                  <a:cubicBezTo>
                    <a:pt x="32653" y="20642"/>
                    <a:pt x="32653" y="21784"/>
                    <a:pt x="32229" y="22795"/>
                  </a:cubicBezTo>
                  <a:cubicBezTo>
                    <a:pt x="31576" y="24361"/>
                    <a:pt x="32326" y="26155"/>
                    <a:pt x="33860" y="26808"/>
                  </a:cubicBezTo>
                  <a:cubicBezTo>
                    <a:pt x="34251" y="26971"/>
                    <a:pt x="34642" y="27036"/>
                    <a:pt x="35034" y="27036"/>
                  </a:cubicBezTo>
                  <a:cubicBezTo>
                    <a:pt x="36241" y="27036"/>
                    <a:pt x="37382" y="26318"/>
                    <a:pt x="37872" y="25144"/>
                  </a:cubicBezTo>
                  <a:cubicBezTo>
                    <a:pt x="38426" y="23807"/>
                    <a:pt x="38687" y="22371"/>
                    <a:pt x="38655" y="20936"/>
                  </a:cubicBezTo>
                  <a:lnTo>
                    <a:pt x="38655" y="20936"/>
                  </a:lnTo>
                  <a:lnTo>
                    <a:pt x="43319" y="22893"/>
                  </a:lnTo>
                  <a:cubicBezTo>
                    <a:pt x="43711" y="23056"/>
                    <a:pt x="44102" y="23122"/>
                    <a:pt x="44494" y="23122"/>
                  </a:cubicBezTo>
                  <a:cubicBezTo>
                    <a:pt x="45701" y="23122"/>
                    <a:pt x="46842" y="22404"/>
                    <a:pt x="47332" y="21230"/>
                  </a:cubicBezTo>
                  <a:cubicBezTo>
                    <a:pt x="47984" y="19664"/>
                    <a:pt x="47234" y="17870"/>
                    <a:pt x="45668" y="17217"/>
                  </a:cubicBezTo>
                  <a:lnTo>
                    <a:pt x="40971" y="15293"/>
                  </a:lnTo>
                  <a:cubicBezTo>
                    <a:pt x="42014" y="14314"/>
                    <a:pt x="42863" y="13107"/>
                    <a:pt x="43417" y="11770"/>
                  </a:cubicBezTo>
                  <a:cubicBezTo>
                    <a:pt x="44070" y="10204"/>
                    <a:pt x="43319" y="8410"/>
                    <a:pt x="41754" y="7758"/>
                  </a:cubicBezTo>
                  <a:cubicBezTo>
                    <a:pt x="41374" y="7607"/>
                    <a:pt x="40981" y="7536"/>
                    <a:pt x="40594" y="7536"/>
                  </a:cubicBezTo>
                  <a:cubicBezTo>
                    <a:pt x="39387" y="7536"/>
                    <a:pt x="38243" y="8235"/>
                    <a:pt x="37774" y="9421"/>
                  </a:cubicBezTo>
                  <a:cubicBezTo>
                    <a:pt x="37081" y="11029"/>
                    <a:pt x="35507" y="12018"/>
                    <a:pt x="33862" y="12018"/>
                  </a:cubicBezTo>
                  <a:cubicBezTo>
                    <a:pt x="33338" y="12018"/>
                    <a:pt x="32806" y="11917"/>
                    <a:pt x="32294" y="11705"/>
                  </a:cubicBezTo>
                  <a:lnTo>
                    <a:pt x="4632" y="222"/>
                  </a:lnTo>
                  <a:cubicBezTo>
                    <a:pt x="4253" y="72"/>
                    <a:pt x="3859" y="0"/>
                    <a:pt x="3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3" name="Google Shape;6533;p122"/>
            <p:cNvSpPr/>
            <p:nvPr/>
          </p:nvSpPr>
          <p:spPr>
            <a:xfrm>
              <a:off x="1697850" y="2468750"/>
              <a:ext cx="1033250" cy="1443200"/>
            </a:xfrm>
            <a:custGeom>
              <a:avLst/>
              <a:gdLst/>
              <a:ahLst/>
              <a:cxnLst/>
              <a:rect l="l" t="t" r="r" b="b"/>
              <a:pathLst>
                <a:path w="41330" h="57728" extrusionOk="0">
                  <a:moveTo>
                    <a:pt x="10300" y="1"/>
                  </a:moveTo>
                  <a:cubicBezTo>
                    <a:pt x="8854" y="1"/>
                    <a:pt x="7471" y="810"/>
                    <a:pt x="6753" y="2143"/>
                  </a:cubicBezTo>
                  <a:cubicBezTo>
                    <a:pt x="1240" y="12549"/>
                    <a:pt x="1" y="24423"/>
                    <a:pt x="4469" y="35155"/>
                  </a:cubicBezTo>
                  <a:cubicBezTo>
                    <a:pt x="9330" y="46898"/>
                    <a:pt x="19899" y="54792"/>
                    <a:pt x="32555" y="57727"/>
                  </a:cubicBezTo>
                  <a:cubicBezTo>
                    <a:pt x="39471" y="46702"/>
                    <a:pt x="41330" y="33621"/>
                    <a:pt x="36470" y="21911"/>
                  </a:cubicBezTo>
                  <a:cubicBezTo>
                    <a:pt x="32033" y="11146"/>
                    <a:pt x="22769" y="3611"/>
                    <a:pt x="11483" y="186"/>
                  </a:cubicBezTo>
                  <a:cubicBezTo>
                    <a:pt x="11092" y="60"/>
                    <a:pt x="10694" y="1"/>
                    <a:pt x="10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4" name="Google Shape;6534;p122"/>
            <p:cNvSpPr/>
            <p:nvPr/>
          </p:nvSpPr>
          <p:spPr>
            <a:xfrm>
              <a:off x="1723125" y="2755550"/>
              <a:ext cx="961500" cy="1156400"/>
            </a:xfrm>
            <a:custGeom>
              <a:avLst/>
              <a:gdLst/>
              <a:ahLst/>
              <a:cxnLst/>
              <a:rect l="l" t="t" r="r" b="b"/>
              <a:pathLst>
                <a:path w="38460" h="46256" extrusionOk="0">
                  <a:moveTo>
                    <a:pt x="2056" y="1"/>
                  </a:moveTo>
                  <a:lnTo>
                    <a:pt x="2056" y="1"/>
                  </a:lnTo>
                  <a:cubicBezTo>
                    <a:pt x="1" y="7862"/>
                    <a:pt x="294" y="16049"/>
                    <a:pt x="3458" y="23683"/>
                  </a:cubicBezTo>
                  <a:cubicBezTo>
                    <a:pt x="8319" y="35426"/>
                    <a:pt x="18888" y="43320"/>
                    <a:pt x="31544" y="46255"/>
                  </a:cubicBezTo>
                  <a:cubicBezTo>
                    <a:pt x="36111" y="38949"/>
                    <a:pt x="38460" y="30794"/>
                    <a:pt x="38166" y="22704"/>
                  </a:cubicBezTo>
                  <a:lnTo>
                    <a:pt x="38166" y="22704"/>
                  </a:lnTo>
                  <a:cubicBezTo>
                    <a:pt x="37645" y="22719"/>
                    <a:pt x="37131" y="22726"/>
                    <a:pt x="36624" y="22726"/>
                  </a:cubicBezTo>
                  <a:cubicBezTo>
                    <a:pt x="10477" y="22726"/>
                    <a:pt x="3112" y="3264"/>
                    <a:pt x="2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5" name="Google Shape;6535;p122"/>
            <p:cNvSpPr/>
            <p:nvPr/>
          </p:nvSpPr>
          <p:spPr>
            <a:xfrm>
              <a:off x="1967775" y="2967750"/>
              <a:ext cx="696475" cy="1179050"/>
            </a:xfrm>
            <a:custGeom>
              <a:avLst/>
              <a:gdLst/>
              <a:ahLst/>
              <a:cxnLst/>
              <a:rect l="l" t="t" r="r" b="b"/>
              <a:pathLst>
                <a:path w="27859" h="47162" extrusionOk="0">
                  <a:moveTo>
                    <a:pt x="7386" y="0"/>
                  </a:moveTo>
                  <a:cubicBezTo>
                    <a:pt x="7002" y="0"/>
                    <a:pt x="6611" y="72"/>
                    <a:pt x="6231" y="222"/>
                  </a:cubicBezTo>
                  <a:cubicBezTo>
                    <a:pt x="4665" y="874"/>
                    <a:pt x="3915" y="2669"/>
                    <a:pt x="4568" y="4234"/>
                  </a:cubicBezTo>
                  <a:lnTo>
                    <a:pt x="6525" y="8932"/>
                  </a:lnTo>
                  <a:cubicBezTo>
                    <a:pt x="6384" y="8925"/>
                    <a:pt x="6242" y="8922"/>
                    <a:pt x="6101" y="8922"/>
                  </a:cubicBezTo>
                  <a:cubicBezTo>
                    <a:pt x="4834" y="8922"/>
                    <a:pt x="3549" y="9183"/>
                    <a:pt x="2317" y="9682"/>
                  </a:cubicBezTo>
                  <a:cubicBezTo>
                    <a:pt x="751" y="10334"/>
                    <a:pt x="1" y="12128"/>
                    <a:pt x="653" y="13694"/>
                  </a:cubicBezTo>
                  <a:cubicBezTo>
                    <a:pt x="1147" y="14880"/>
                    <a:pt x="2297" y="15580"/>
                    <a:pt x="3492" y="15580"/>
                  </a:cubicBezTo>
                  <a:cubicBezTo>
                    <a:pt x="3874" y="15580"/>
                    <a:pt x="4261" y="15508"/>
                    <a:pt x="4633" y="15358"/>
                  </a:cubicBezTo>
                  <a:cubicBezTo>
                    <a:pt x="5161" y="15142"/>
                    <a:pt x="5706" y="15039"/>
                    <a:pt x="6242" y="15039"/>
                  </a:cubicBezTo>
                  <a:cubicBezTo>
                    <a:pt x="7891" y="15039"/>
                    <a:pt x="9448" y="16008"/>
                    <a:pt x="10113" y="17608"/>
                  </a:cubicBezTo>
                  <a:lnTo>
                    <a:pt x="21562" y="45270"/>
                  </a:lnTo>
                  <a:cubicBezTo>
                    <a:pt x="22052" y="46444"/>
                    <a:pt x="23193" y="47162"/>
                    <a:pt x="24400" y="47162"/>
                  </a:cubicBezTo>
                  <a:cubicBezTo>
                    <a:pt x="24792" y="47162"/>
                    <a:pt x="25183" y="47097"/>
                    <a:pt x="25575" y="46934"/>
                  </a:cubicBezTo>
                  <a:cubicBezTo>
                    <a:pt x="27108" y="46281"/>
                    <a:pt x="27858" y="44487"/>
                    <a:pt x="27206" y="42921"/>
                  </a:cubicBezTo>
                  <a:lnTo>
                    <a:pt x="15756" y="15260"/>
                  </a:lnTo>
                  <a:cubicBezTo>
                    <a:pt x="14875" y="13139"/>
                    <a:pt x="15887" y="10693"/>
                    <a:pt x="18007" y="9812"/>
                  </a:cubicBezTo>
                  <a:cubicBezTo>
                    <a:pt x="19573" y="9160"/>
                    <a:pt x="20323" y="7366"/>
                    <a:pt x="19671" y="5800"/>
                  </a:cubicBezTo>
                  <a:cubicBezTo>
                    <a:pt x="19181" y="4626"/>
                    <a:pt x="18068" y="3928"/>
                    <a:pt x="16882" y="3928"/>
                  </a:cubicBezTo>
                  <a:cubicBezTo>
                    <a:pt x="16486" y="3928"/>
                    <a:pt x="16082" y="4006"/>
                    <a:pt x="15691" y="4169"/>
                  </a:cubicBezTo>
                  <a:cubicBezTo>
                    <a:pt x="14321" y="4724"/>
                    <a:pt x="13114" y="5572"/>
                    <a:pt x="12168" y="6583"/>
                  </a:cubicBezTo>
                  <a:lnTo>
                    <a:pt x="10211" y="1886"/>
                  </a:lnTo>
                  <a:cubicBezTo>
                    <a:pt x="9717" y="700"/>
                    <a:pt x="8586" y="0"/>
                    <a:pt x="7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6" name="Google Shape;6536;p122"/>
            <p:cNvSpPr/>
            <p:nvPr/>
          </p:nvSpPr>
          <p:spPr>
            <a:xfrm>
              <a:off x="2735975" y="3970300"/>
              <a:ext cx="1453250" cy="935975"/>
            </a:xfrm>
            <a:custGeom>
              <a:avLst/>
              <a:gdLst/>
              <a:ahLst/>
              <a:cxnLst/>
              <a:rect l="l" t="t" r="r" b="b"/>
              <a:pathLst>
                <a:path w="58130" h="37439" extrusionOk="0">
                  <a:moveTo>
                    <a:pt x="22081" y="0"/>
                  </a:moveTo>
                  <a:cubicBezTo>
                    <a:pt x="14475" y="0"/>
                    <a:pt x="6842" y="2345"/>
                    <a:pt x="1" y="6636"/>
                  </a:cubicBezTo>
                  <a:cubicBezTo>
                    <a:pt x="2936" y="19292"/>
                    <a:pt x="10830" y="29861"/>
                    <a:pt x="22574" y="34722"/>
                  </a:cubicBezTo>
                  <a:cubicBezTo>
                    <a:pt x="27004" y="36567"/>
                    <a:pt x="31630" y="37439"/>
                    <a:pt x="36266" y="37439"/>
                  </a:cubicBezTo>
                  <a:cubicBezTo>
                    <a:pt x="42860" y="37439"/>
                    <a:pt x="49475" y="35675"/>
                    <a:pt x="55585" y="32438"/>
                  </a:cubicBezTo>
                  <a:cubicBezTo>
                    <a:pt x="57281" y="31525"/>
                    <a:pt x="58129" y="29535"/>
                    <a:pt x="57542" y="27708"/>
                  </a:cubicBezTo>
                  <a:cubicBezTo>
                    <a:pt x="54117" y="16422"/>
                    <a:pt x="46582" y="7158"/>
                    <a:pt x="35817" y="2722"/>
                  </a:cubicBezTo>
                  <a:cubicBezTo>
                    <a:pt x="31373" y="877"/>
                    <a:pt x="26732" y="0"/>
                    <a:pt x="2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7" name="Google Shape;6537;p122"/>
            <p:cNvSpPr/>
            <p:nvPr/>
          </p:nvSpPr>
          <p:spPr>
            <a:xfrm>
              <a:off x="2735975" y="3970025"/>
              <a:ext cx="1156400" cy="936100"/>
            </a:xfrm>
            <a:custGeom>
              <a:avLst/>
              <a:gdLst/>
              <a:ahLst/>
              <a:cxnLst/>
              <a:rect l="l" t="t" r="r" b="b"/>
              <a:pathLst>
                <a:path w="46256" h="37444" extrusionOk="0">
                  <a:moveTo>
                    <a:pt x="22197" y="1"/>
                  </a:moveTo>
                  <a:cubicBezTo>
                    <a:pt x="14555" y="1"/>
                    <a:pt x="6900" y="2335"/>
                    <a:pt x="1" y="6647"/>
                  </a:cubicBezTo>
                  <a:cubicBezTo>
                    <a:pt x="2936" y="19303"/>
                    <a:pt x="10830" y="29872"/>
                    <a:pt x="22574" y="34733"/>
                  </a:cubicBezTo>
                  <a:cubicBezTo>
                    <a:pt x="27015" y="36574"/>
                    <a:pt x="31645" y="37443"/>
                    <a:pt x="36289" y="37443"/>
                  </a:cubicBezTo>
                  <a:cubicBezTo>
                    <a:pt x="39625" y="37443"/>
                    <a:pt x="42969" y="36994"/>
                    <a:pt x="46256" y="36135"/>
                  </a:cubicBezTo>
                  <a:cubicBezTo>
                    <a:pt x="42928" y="35059"/>
                    <a:pt x="22769" y="27426"/>
                    <a:pt x="23552" y="25"/>
                  </a:cubicBezTo>
                  <a:cubicBezTo>
                    <a:pt x="23101" y="9"/>
                    <a:pt x="22649" y="1"/>
                    <a:pt x="2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8" name="Google Shape;6538;p122"/>
            <p:cNvSpPr/>
            <p:nvPr/>
          </p:nvSpPr>
          <p:spPr>
            <a:xfrm>
              <a:off x="2490525" y="3994100"/>
              <a:ext cx="1199600" cy="675450"/>
            </a:xfrm>
            <a:custGeom>
              <a:avLst/>
              <a:gdLst/>
              <a:ahLst/>
              <a:cxnLst/>
              <a:rect l="l" t="t" r="r" b="b"/>
              <a:pathLst>
                <a:path w="47984" h="27018" extrusionOk="0">
                  <a:moveTo>
                    <a:pt x="3489" y="0"/>
                  </a:moveTo>
                  <a:cubicBezTo>
                    <a:pt x="2286" y="0"/>
                    <a:pt x="1144" y="711"/>
                    <a:pt x="652" y="1867"/>
                  </a:cubicBezTo>
                  <a:cubicBezTo>
                    <a:pt x="0" y="3433"/>
                    <a:pt x="750" y="5227"/>
                    <a:pt x="2316" y="5880"/>
                  </a:cubicBezTo>
                  <a:lnTo>
                    <a:pt x="29978" y="17329"/>
                  </a:lnTo>
                  <a:cubicBezTo>
                    <a:pt x="32098" y="18210"/>
                    <a:pt x="33109" y="20656"/>
                    <a:pt x="32228" y="22809"/>
                  </a:cubicBezTo>
                  <a:cubicBezTo>
                    <a:pt x="31609" y="24343"/>
                    <a:pt x="32326" y="26137"/>
                    <a:pt x="33892" y="26789"/>
                  </a:cubicBezTo>
                  <a:cubicBezTo>
                    <a:pt x="34284" y="26952"/>
                    <a:pt x="34675" y="27017"/>
                    <a:pt x="35066" y="27017"/>
                  </a:cubicBezTo>
                  <a:cubicBezTo>
                    <a:pt x="36273" y="27017"/>
                    <a:pt x="37415" y="26300"/>
                    <a:pt x="37904" y="25125"/>
                  </a:cubicBezTo>
                  <a:cubicBezTo>
                    <a:pt x="38459" y="23755"/>
                    <a:pt x="38720" y="22320"/>
                    <a:pt x="38655" y="20917"/>
                  </a:cubicBezTo>
                  <a:lnTo>
                    <a:pt x="38655" y="20917"/>
                  </a:lnTo>
                  <a:lnTo>
                    <a:pt x="43352" y="22875"/>
                  </a:lnTo>
                  <a:cubicBezTo>
                    <a:pt x="43743" y="23038"/>
                    <a:pt x="44135" y="23103"/>
                    <a:pt x="44526" y="23103"/>
                  </a:cubicBezTo>
                  <a:cubicBezTo>
                    <a:pt x="45733" y="23103"/>
                    <a:pt x="46875" y="22385"/>
                    <a:pt x="47364" y="21211"/>
                  </a:cubicBezTo>
                  <a:cubicBezTo>
                    <a:pt x="47984" y="19645"/>
                    <a:pt x="47266" y="17884"/>
                    <a:pt x="45700" y="17231"/>
                  </a:cubicBezTo>
                  <a:lnTo>
                    <a:pt x="41003" y="15274"/>
                  </a:lnTo>
                  <a:cubicBezTo>
                    <a:pt x="42047" y="14296"/>
                    <a:pt x="42863" y="13121"/>
                    <a:pt x="43417" y="11751"/>
                  </a:cubicBezTo>
                  <a:cubicBezTo>
                    <a:pt x="44070" y="10185"/>
                    <a:pt x="43352" y="8424"/>
                    <a:pt x="41786" y="7772"/>
                  </a:cubicBezTo>
                  <a:cubicBezTo>
                    <a:pt x="41402" y="7612"/>
                    <a:pt x="41005" y="7536"/>
                    <a:pt x="40614" y="7536"/>
                  </a:cubicBezTo>
                  <a:cubicBezTo>
                    <a:pt x="39409" y="7536"/>
                    <a:pt x="38266" y="8253"/>
                    <a:pt x="37774" y="9435"/>
                  </a:cubicBezTo>
                  <a:cubicBezTo>
                    <a:pt x="37350" y="10446"/>
                    <a:pt x="36534" y="11262"/>
                    <a:pt x="35523" y="11686"/>
                  </a:cubicBezTo>
                  <a:cubicBezTo>
                    <a:pt x="35001" y="11898"/>
                    <a:pt x="34455" y="12004"/>
                    <a:pt x="33912" y="12004"/>
                  </a:cubicBezTo>
                  <a:cubicBezTo>
                    <a:pt x="33370" y="12004"/>
                    <a:pt x="32832" y="11898"/>
                    <a:pt x="32326" y="11686"/>
                  </a:cubicBezTo>
                  <a:lnTo>
                    <a:pt x="4665" y="236"/>
                  </a:lnTo>
                  <a:cubicBezTo>
                    <a:pt x="4280" y="76"/>
                    <a:pt x="3881" y="0"/>
                    <a:pt x="3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9" name="Google Shape;6539;p122"/>
            <p:cNvSpPr/>
            <p:nvPr/>
          </p:nvSpPr>
          <p:spPr>
            <a:xfrm>
              <a:off x="1768800" y="1123825"/>
              <a:ext cx="3766000" cy="3755300"/>
            </a:xfrm>
            <a:custGeom>
              <a:avLst/>
              <a:gdLst/>
              <a:ahLst/>
              <a:cxnLst/>
              <a:rect l="l" t="t" r="r" b="b"/>
              <a:pathLst>
                <a:path w="150640" h="150212" extrusionOk="0">
                  <a:moveTo>
                    <a:pt x="145982" y="0"/>
                  </a:moveTo>
                  <a:cubicBezTo>
                    <a:pt x="144949" y="0"/>
                    <a:pt x="143914" y="376"/>
                    <a:pt x="143104" y="1139"/>
                  </a:cubicBezTo>
                  <a:lnTo>
                    <a:pt x="0" y="134489"/>
                  </a:lnTo>
                  <a:cubicBezTo>
                    <a:pt x="2316" y="137359"/>
                    <a:pt x="4796" y="140099"/>
                    <a:pt x="7438" y="142774"/>
                  </a:cubicBezTo>
                  <a:cubicBezTo>
                    <a:pt x="10113" y="145417"/>
                    <a:pt x="12853" y="147896"/>
                    <a:pt x="15723" y="150212"/>
                  </a:cubicBezTo>
                  <a:lnTo>
                    <a:pt x="149073" y="7108"/>
                  </a:lnTo>
                  <a:cubicBezTo>
                    <a:pt x="150639" y="5445"/>
                    <a:pt x="150574" y="2835"/>
                    <a:pt x="148975" y="1237"/>
                  </a:cubicBezTo>
                  <a:cubicBezTo>
                    <a:pt x="148156" y="417"/>
                    <a:pt x="147070" y="0"/>
                    <a:pt x="145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0" name="Google Shape;6540;p122"/>
            <p:cNvSpPr/>
            <p:nvPr/>
          </p:nvSpPr>
          <p:spPr>
            <a:xfrm>
              <a:off x="1768800" y="3126600"/>
              <a:ext cx="1752525" cy="1752525"/>
            </a:xfrm>
            <a:custGeom>
              <a:avLst/>
              <a:gdLst/>
              <a:ahLst/>
              <a:cxnLst/>
              <a:rect l="l" t="t" r="r" b="b"/>
              <a:pathLst>
                <a:path w="70101" h="70101" extrusionOk="0">
                  <a:moveTo>
                    <a:pt x="58357" y="1"/>
                  </a:moveTo>
                  <a:lnTo>
                    <a:pt x="0" y="54378"/>
                  </a:lnTo>
                  <a:cubicBezTo>
                    <a:pt x="2316" y="57248"/>
                    <a:pt x="4796" y="59988"/>
                    <a:pt x="7438" y="62663"/>
                  </a:cubicBezTo>
                  <a:cubicBezTo>
                    <a:pt x="10113" y="65306"/>
                    <a:pt x="12853" y="67785"/>
                    <a:pt x="15723" y="70101"/>
                  </a:cubicBezTo>
                  <a:lnTo>
                    <a:pt x="70101" y="11744"/>
                  </a:lnTo>
                  <a:lnTo>
                    <a:pt x="70101" y="11744"/>
                  </a:lnTo>
                  <a:cubicBezTo>
                    <a:pt x="69173" y="12043"/>
                    <a:pt x="68208" y="12193"/>
                    <a:pt x="67243" y="12193"/>
                  </a:cubicBezTo>
                  <a:cubicBezTo>
                    <a:pt x="64848" y="12193"/>
                    <a:pt x="62454" y="11274"/>
                    <a:pt x="60641" y="9460"/>
                  </a:cubicBezTo>
                  <a:cubicBezTo>
                    <a:pt x="58096" y="6916"/>
                    <a:pt x="57314" y="3230"/>
                    <a:pt x="58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541" name="Google Shape;6541;p122"/>
          <p:cNvGrpSpPr/>
          <p:nvPr/>
        </p:nvGrpSpPr>
        <p:grpSpPr>
          <a:xfrm>
            <a:off x="4715552" y="1861907"/>
            <a:ext cx="520876" cy="520876"/>
            <a:chOff x="1190625" y="238125"/>
            <a:chExt cx="5219200" cy="5219200"/>
          </a:xfrm>
        </p:grpSpPr>
        <p:sp>
          <p:nvSpPr>
            <p:cNvPr id="6542" name="Google Shape;6542;p122"/>
            <p:cNvSpPr/>
            <p:nvPr/>
          </p:nvSpPr>
          <p:spPr>
            <a:xfrm>
              <a:off x="1193050" y="238125"/>
              <a:ext cx="5216775" cy="5216750"/>
            </a:xfrm>
            <a:custGeom>
              <a:avLst/>
              <a:gdLst/>
              <a:ahLst/>
              <a:cxnLst/>
              <a:rect l="l" t="t" r="r" b="b"/>
              <a:pathLst>
                <a:path w="208671" h="208670" extrusionOk="0">
                  <a:moveTo>
                    <a:pt x="104287" y="0"/>
                  </a:moveTo>
                  <a:cubicBezTo>
                    <a:pt x="63153" y="0"/>
                    <a:pt x="27565" y="23813"/>
                    <a:pt x="10570" y="58422"/>
                  </a:cubicBezTo>
                  <a:lnTo>
                    <a:pt x="1" y="108592"/>
                  </a:lnTo>
                  <a:cubicBezTo>
                    <a:pt x="979" y="133415"/>
                    <a:pt x="10635" y="156021"/>
                    <a:pt x="26032" y="173440"/>
                  </a:cubicBezTo>
                  <a:lnTo>
                    <a:pt x="35654" y="173440"/>
                  </a:lnTo>
                  <a:lnTo>
                    <a:pt x="35654" y="183030"/>
                  </a:lnTo>
                  <a:cubicBezTo>
                    <a:pt x="53041" y="198198"/>
                    <a:pt x="75451" y="207691"/>
                    <a:pt x="100079" y="208669"/>
                  </a:cubicBezTo>
                  <a:lnTo>
                    <a:pt x="150248" y="198100"/>
                  </a:lnTo>
                  <a:cubicBezTo>
                    <a:pt x="184858" y="181105"/>
                    <a:pt x="208670" y="145517"/>
                    <a:pt x="208670" y="104384"/>
                  </a:cubicBezTo>
                  <a:cubicBezTo>
                    <a:pt x="208670" y="46744"/>
                    <a:pt x="161926" y="0"/>
                    <a:pt x="104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3" name="Google Shape;6543;p122"/>
            <p:cNvSpPr/>
            <p:nvPr/>
          </p:nvSpPr>
          <p:spPr>
            <a:xfrm>
              <a:off x="1190625" y="239725"/>
              <a:ext cx="5219200" cy="5217600"/>
            </a:xfrm>
            <a:custGeom>
              <a:avLst/>
              <a:gdLst/>
              <a:ahLst/>
              <a:cxnLst/>
              <a:rect l="l" t="t" r="r" b="b"/>
              <a:pathLst>
                <a:path w="208768" h="208704" extrusionOk="0">
                  <a:moveTo>
                    <a:pt x="145181" y="0"/>
                  </a:moveTo>
                  <a:cubicBezTo>
                    <a:pt x="145141" y="0"/>
                    <a:pt x="145101" y="1"/>
                    <a:pt x="145061" y="1"/>
                  </a:cubicBezTo>
                  <a:cubicBezTo>
                    <a:pt x="141570" y="34"/>
                    <a:pt x="138015" y="132"/>
                    <a:pt x="134394" y="327"/>
                  </a:cubicBezTo>
                  <a:cubicBezTo>
                    <a:pt x="132339" y="425"/>
                    <a:pt x="130545" y="1437"/>
                    <a:pt x="129370" y="2937"/>
                  </a:cubicBezTo>
                  <a:cubicBezTo>
                    <a:pt x="128457" y="4111"/>
                    <a:pt x="127935" y="5612"/>
                    <a:pt x="127968" y="7210"/>
                  </a:cubicBezTo>
                  <a:cubicBezTo>
                    <a:pt x="128229" y="16703"/>
                    <a:pt x="130284" y="26260"/>
                    <a:pt x="134263" y="35394"/>
                  </a:cubicBezTo>
                  <a:cubicBezTo>
                    <a:pt x="136090" y="39602"/>
                    <a:pt x="134459" y="44625"/>
                    <a:pt x="130316" y="46680"/>
                  </a:cubicBezTo>
                  <a:cubicBezTo>
                    <a:pt x="129105" y="47277"/>
                    <a:pt x="127826" y="47558"/>
                    <a:pt x="126568" y="47558"/>
                  </a:cubicBezTo>
                  <a:cubicBezTo>
                    <a:pt x="123287" y="47558"/>
                    <a:pt x="120151" y="45646"/>
                    <a:pt x="118736" y="42440"/>
                  </a:cubicBezTo>
                  <a:cubicBezTo>
                    <a:pt x="114267" y="32230"/>
                    <a:pt x="111690" y="21367"/>
                    <a:pt x="111103" y="10374"/>
                  </a:cubicBezTo>
                  <a:cubicBezTo>
                    <a:pt x="110901" y="6758"/>
                    <a:pt x="107927" y="4040"/>
                    <a:pt x="104459" y="4040"/>
                  </a:cubicBezTo>
                  <a:cubicBezTo>
                    <a:pt x="104016" y="4040"/>
                    <a:pt x="103565" y="4084"/>
                    <a:pt x="103111" y="4177"/>
                  </a:cubicBezTo>
                  <a:lnTo>
                    <a:pt x="103046" y="4177"/>
                  </a:lnTo>
                  <a:cubicBezTo>
                    <a:pt x="97827" y="5220"/>
                    <a:pt x="92738" y="6525"/>
                    <a:pt x="87813" y="7993"/>
                  </a:cubicBezTo>
                  <a:cubicBezTo>
                    <a:pt x="84779" y="8906"/>
                    <a:pt x="82724" y="11810"/>
                    <a:pt x="82985" y="14974"/>
                  </a:cubicBezTo>
                  <a:cubicBezTo>
                    <a:pt x="84322" y="32067"/>
                    <a:pt x="89313" y="49029"/>
                    <a:pt x="98088" y="64621"/>
                  </a:cubicBezTo>
                  <a:cubicBezTo>
                    <a:pt x="100339" y="68601"/>
                    <a:pt x="99132" y="73755"/>
                    <a:pt x="95250" y="76169"/>
                  </a:cubicBezTo>
                  <a:cubicBezTo>
                    <a:pt x="93838" y="77047"/>
                    <a:pt x="92277" y="77463"/>
                    <a:pt x="90741" y="77463"/>
                  </a:cubicBezTo>
                  <a:cubicBezTo>
                    <a:pt x="87772" y="77463"/>
                    <a:pt x="84892" y="75908"/>
                    <a:pt x="83344" y="73135"/>
                  </a:cubicBezTo>
                  <a:cubicBezTo>
                    <a:pt x="74993" y="58391"/>
                    <a:pt x="69480" y="42113"/>
                    <a:pt x="67034" y="25379"/>
                  </a:cubicBezTo>
                  <a:cubicBezTo>
                    <a:pt x="66517" y="21913"/>
                    <a:pt x="63536" y="19613"/>
                    <a:pt x="60325" y="19613"/>
                  </a:cubicBezTo>
                  <a:cubicBezTo>
                    <a:pt x="59276" y="19613"/>
                    <a:pt x="58203" y="19859"/>
                    <a:pt x="57183" y="20389"/>
                  </a:cubicBezTo>
                  <a:cubicBezTo>
                    <a:pt x="49680" y="24270"/>
                    <a:pt x="42732" y="28609"/>
                    <a:pt x="36502" y="33143"/>
                  </a:cubicBezTo>
                  <a:cubicBezTo>
                    <a:pt x="34349" y="34709"/>
                    <a:pt x="33305" y="37384"/>
                    <a:pt x="33859" y="39993"/>
                  </a:cubicBezTo>
                  <a:cubicBezTo>
                    <a:pt x="37187" y="56629"/>
                    <a:pt x="43026" y="72907"/>
                    <a:pt x="51409" y="88271"/>
                  </a:cubicBezTo>
                  <a:cubicBezTo>
                    <a:pt x="53627" y="92315"/>
                    <a:pt x="52420" y="97502"/>
                    <a:pt x="48473" y="99883"/>
                  </a:cubicBezTo>
                  <a:cubicBezTo>
                    <a:pt x="47092" y="100714"/>
                    <a:pt x="45579" y="101106"/>
                    <a:pt x="44088" y="101106"/>
                  </a:cubicBezTo>
                  <a:cubicBezTo>
                    <a:pt x="41072" y="101106"/>
                    <a:pt x="38149" y="99502"/>
                    <a:pt x="36599" y="96687"/>
                  </a:cubicBezTo>
                  <a:cubicBezTo>
                    <a:pt x="30402" y="85400"/>
                    <a:pt x="25411" y="73592"/>
                    <a:pt x="21660" y="61359"/>
                  </a:cubicBezTo>
                  <a:cubicBezTo>
                    <a:pt x="20708" y="58277"/>
                    <a:pt x="17959" y="56598"/>
                    <a:pt x="15176" y="56598"/>
                  </a:cubicBezTo>
                  <a:cubicBezTo>
                    <a:pt x="13571" y="56598"/>
                    <a:pt x="11955" y="57156"/>
                    <a:pt x="10667" y="58326"/>
                  </a:cubicBezTo>
                  <a:cubicBezTo>
                    <a:pt x="3849" y="72222"/>
                    <a:pt x="0" y="87814"/>
                    <a:pt x="0" y="104320"/>
                  </a:cubicBezTo>
                  <a:cubicBezTo>
                    <a:pt x="0" y="105755"/>
                    <a:pt x="33" y="107157"/>
                    <a:pt x="98" y="108560"/>
                  </a:cubicBezTo>
                  <a:cubicBezTo>
                    <a:pt x="3621" y="120369"/>
                    <a:pt x="12135" y="130481"/>
                    <a:pt x="26911" y="135504"/>
                  </a:cubicBezTo>
                  <a:cubicBezTo>
                    <a:pt x="32196" y="137298"/>
                    <a:pt x="37056" y="138440"/>
                    <a:pt x="41525" y="139060"/>
                  </a:cubicBezTo>
                  <a:cubicBezTo>
                    <a:pt x="56139" y="141147"/>
                    <a:pt x="67556" y="152564"/>
                    <a:pt x="69643" y="167211"/>
                  </a:cubicBezTo>
                  <a:cubicBezTo>
                    <a:pt x="70263" y="171647"/>
                    <a:pt x="71405" y="176540"/>
                    <a:pt x="73199" y="181792"/>
                  </a:cubicBezTo>
                  <a:cubicBezTo>
                    <a:pt x="78222" y="196569"/>
                    <a:pt x="88335" y="205082"/>
                    <a:pt x="100143" y="208605"/>
                  </a:cubicBezTo>
                  <a:cubicBezTo>
                    <a:pt x="101546" y="208671"/>
                    <a:pt x="102981" y="208703"/>
                    <a:pt x="104384" y="208703"/>
                  </a:cubicBezTo>
                  <a:cubicBezTo>
                    <a:pt x="120889" y="208703"/>
                    <a:pt x="136514" y="204887"/>
                    <a:pt x="150378" y="198036"/>
                  </a:cubicBezTo>
                  <a:cubicBezTo>
                    <a:pt x="153574" y="194513"/>
                    <a:pt x="152204" y="188544"/>
                    <a:pt x="147344" y="187044"/>
                  </a:cubicBezTo>
                  <a:cubicBezTo>
                    <a:pt x="135111" y="183292"/>
                    <a:pt x="123303" y="178301"/>
                    <a:pt x="112017" y="172104"/>
                  </a:cubicBezTo>
                  <a:cubicBezTo>
                    <a:pt x="111299" y="171712"/>
                    <a:pt x="110647" y="171223"/>
                    <a:pt x="110092" y="170668"/>
                  </a:cubicBezTo>
                  <a:cubicBezTo>
                    <a:pt x="107417" y="167994"/>
                    <a:pt x="106732" y="163720"/>
                    <a:pt x="108787" y="160263"/>
                  </a:cubicBezTo>
                  <a:cubicBezTo>
                    <a:pt x="110372" y="157614"/>
                    <a:pt x="113214" y="156194"/>
                    <a:pt x="116130" y="156194"/>
                  </a:cubicBezTo>
                  <a:cubicBezTo>
                    <a:pt x="117595" y="156194"/>
                    <a:pt x="119080" y="156552"/>
                    <a:pt x="120433" y="157294"/>
                  </a:cubicBezTo>
                  <a:cubicBezTo>
                    <a:pt x="135796" y="165678"/>
                    <a:pt x="152074" y="171516"/>
                    <a:pt x="168710" y="174844"/>
                  </a:cubicBezTo>
                  <a:cubicBezTo>
                    <a:pt x="169175" y="174943"/>
                    <a:pt x="169643" y="174991"/>
                    <a:pt x="170106" y="174991"/>
                  </a:cubicBezTo>
                  <a:cubicBezTo>
                    <a:pt x="172238" y="174991"/>
                    <a:pt x="174274" y="173970"/>
                    <a:pt x="175560" y="172202"/>
                  </a:cubicBezTo>
                  <a:cubicBezTo>
                    <a:pt x="180127" y="165971"/>
                    <a:pt x="184433" y="159023"/>
                    <a:pt x="188314" y="151521"/>
                  </a:cubicBezTo>
                  <a:cubicBezTo>
                    <a:pt x="190467" y="147378"/>
                    <a:pt x="187923" y="142354"/>
                    <a:pt x="183324" y="141669"/>
                  </a:cubicBezTo>
                  <a:cubicBezTo>
                    <a:pt x="166590" y="139223"/>
                    <a:pt x="150312" y="133710"/>
                    <a:pt x="135568" y="125392"/>
                  </a:cubicBezTo>
                  <a:cubicBezTo>
                    <a:pt x="134883" y="125001"/>
                    <a:pt x="134263" y="124511"/>
                    <a:pt x="133741" y="123989"/>
                  </a:cubicBezTo>
                  <a:cubicBezTo>
                    <a:pt x="131034" y="121282"/>
                    <a:pt x="130382" y="116976"/>
                    <a:pt x="132502" y="113518"/>
                  </a:cubicBezTo>
                  <a:cubicBezTo>
                    <a:pt x="134080" y="110902"/>
                    <a:pt x="136891" y="109476"/>
                    <a:pt x="139784" y="109476"/>
                  </a:cubicBezTo>
                  <a:cubicBezTo>
                    <a:pt x="141257" y="109476"/>
                    <a:pt x="142750" y="109845"/>
                    <a:pt x="144115" y="110615"/>
                  </a:cubicBezTo>
                  <a:cubicBezTo>
                    <a:pt x="159674" y="119390"/>
                    <a:pt x="176637" y="124381"/>
                    <a:pt x="193729" y="125718"/>
                  </a:cubicBezTo>
                  <a:cubicBezTo>
                    <a:pt x="193892" y="125730"/>
                    <a:pt x="194054" y="125736"/>
                    <a:pt x="194215" y="125736"/>
                  </a:cubicBezTo>
                  <a:cubicBezTo>
                    <a:pt x="197187" y="125736"/>
                    <a:pt x="199844" y="123768"/>
                    <a:pt x="200710" y="120890"/>
                  </a:cubicBezTo>
                  <a:cubicBezTo>
                    <a:pt x="202178" y="115965"/>
                    <a:pt x="203483" y="110876"/>
                    <a:pt x="204527" y="105657"/>
                  </a:cubicBezTo>
                  <a:cubicBezTo>
                    <a:pt x="204527" y="105624"/>
                    <a:pt x="204527" y="105624"/>
                    <a:pt x="204559" y="105592"/>
                  </a:cubicBezTo>
                  <a:cubicBezTo>
                    <a:pt x="205342" y="101579"/>
                    <a:pt x="202406" y="97828"/>
                    <a:pt x="198329" y="97600"/>
                  </a:cubicBezTo>
                  <a:cubicBezTo>
                    <a:pt x="187336" y="97013"/>
                    <a:pt x="176473" y="94436"/>
                    <a:pt x="166263" y="89967"/>
                  </a:cubicBezTo>
                  <a:cubicBezTo>
                    <a:pt x="165252" y="89510"/>
                    <a:pt x="164371" y="88890"/>
                    <a:pt x="163654" y="88173"/>
                  </a:cubicBezTo>
                  <a:cubicBezTo>
                    <a:pt x="161240" y="85759"/>
                    <a:pt x="160424" y="82040"/>
                    <a:pt x="161892" y="78713"/>
                  </a:cubicBezTo>
                  <a:cubicBezTo>
                    <a:pt x="163295" y="75522"/>
                    <a:pt x="166417" y="73620"/>
                    <a:pt x="169693" y="73620"/>
                  </a:cubicBezTo>
                  <a:cubicBezTo>
                    <a:pt x="170837" y="73620"/>
                    <a:pt x="171999" y="73852"/>
                    <a:pt x="173114" y="74342"/>
                  </a:cubicBezTo>
                  <a:cubicBezTo>
                    <a:pt x="182280" y="78354"/>
                    <a:pt x="191870" y="80442"/>
                    <a:pt x="201428" y="80735"/>
                  </a:cubicBezTo>
                  <a:cubicBezTo>
                    <a:pt x="201476" y="80736"/>
                    <a:pt x="201524" y="80737"/>
                    <a:pt x="201572" y="80737"/>
                  </a:cubicBezTo>
                  <a:cubicBezTo>
                    <a:pt x="203147" y="80737"/>
                    <a:pt x="204595" y="80219"/>
                    <a:pt x="205766" y="79333"/>
                  </a:cubicBezTo>
                  <a:cubicBezTo>
                    <a:pt x="207267" y="78158"/>
                    <a:pt x="208278" y="76364"/>
                    <a:pt x="208376" y="74309"/>
                  </a:cubicBezTo>
                  <a:cubicBezTo>
                    <a:pt x="208571" y="70688"/>
                    <a:pt x="208669" y="67133"/>
                    <a:pt x="208702" y="63643"/>
                  </a:cubicBezTo>
                  <a:cubicBezTo>
                    <a:pt x="208767" y="59924"/>
                    <a:pt x="205799" y="56890"/>
                    <a:pt x="202080" y="56792"/>
                  </a:cubicBezTo>
                  <a:cubicBezTo>
                    <a:pt x="200449" y="56727"/>
                    <a:pt x="198785" y="56629"/>
                    <a:pt x="197154" y="56434"/>
                  </a:cubicBezTo>
                  <a:cubicBezTo>
                    <a:pt x="191674" y="55749"/>
                    <a:pt x="186227" y="54215"/>
                    <a:pt x="181073" y="51704"/>
                  </a:cubicBezTo>
                  <a:cubicBezTo>
                    <a:pt x="180160" y="51280"/>
                    <a:pt x="179409" y="50725"/>
                    <a:pt x="178724" y="50073"/>
                  </a:cubicBezTo>
                  <a:cubicBezTo>
                    <a:pt x="175984" y="47333"/>
                    <a:pt x="175332" y="42896"/>
                    <a:pt x="177648" y="39373"/>
                  </a:cubicBezTo>
                  <a:cubicBezTo>
                    <a:pt x="178920" y="37384"/>
                    <a:pt x="180910" y="36144"/>
                    <a:pt x="183063" y="35753"/>
                  </a:cubicBezTo>
                  <a:cubicBezTo>
                    <a:pt x="183648" y="35640"/>
                    <a:pt x="184243" y="35582"/>
                    <a:pt x="184840" y="35582"/>
                  </a:cubicBezTo>
                  <a:cubicBezTo>
                    <a:pt x="186138" y="35582"/>
                    <a:pt x="187444" y="35856"/>
                    <a:pt x="188673" y="36438"/>
                  </a:cubicBezTo>
                  <a:cubicBezTo>
                    <a:pt x="192261" y="38166"/>
                    <a:pt x="196045" y="39178"/>
                    <a:pt x="199862" y="39569"/>
                  </a:cubicBezTo>
                  <a:cubicBezTo>
                    <a:pt x="200111" y="39596"/>
                    <a:pt x="200358" y="39609"/>
                    <a:pt x="200602" y="39609"/>
                  </a:cubicBezTo>
                  <a:cubicBezTo>
                    <a:pt x="204544" y="39609"/>
                    <a:pt x="207731" y="36221"/>
                    <a:pt x="207332" y="32197"/>
                  </a:cubicBezTo>
                  <a:cubicBezTo>
                    <a:pt x="206353" y="22281"/>
                    <a:pt x="205114" y="14484"/>
                    <a:pt x="204298" y="9885"/>
                  </a:cubicBezTo>
                  <a:cubicBezTo>
                    <a:pt x="203809" y="7080"/>
                    <a:pt x="201623" y="4894"/>
                    <a:pt x="198818" y="4405"/>
                  </a:cubicBezTo>
                  <a:cubicBezTo>
                    <a:pt x="194219" y="3589"/>
                    <a:pt x="186423" y="2350"/>
                    <a:pt x="176506" y="1371"/>
                  </a:cubicBezTo>
                  <a:cubicBezTo>
                    <a:pt x="176279" y="1349"/>
                    <a:pt x="176053" y="1338"/>
                    <a:pt x="175831" y="1338"/>
                  </a:cubicBezTo>
                  <a:cubicBezTo>
                    <a:pt x="171866" y="1338"/>
                    <a:pt x="168702" y="4826"/>
                    <a:pt x="169134" y="8841"/>
                  </a:cubicBezTo>
                  <a:cubicBezTo>
                    <a:pt x="169525" y="12658"/>
                    <a:pt x="170537" y="16442"/>
                    <a:pt x="172266" y="20030"/>
                  </a:cubicBezTo>
                  <a:cubicBezTo>
                    <a:pt x="173114" y="21824"/>
                    <a:pt x="173309" y="23814"/>
                    <a:pt x="172951" y="25640"/>
                  </a:cubicBezTo>
                  <a:cubicBezTo>
                    <a:pt x="172526" y="27859"/>
                    <a:pt x="171254" y="29914"/>
                    <a:pt x="169199" y="31186"/>
                  </a:cubicBezTo>
                  <a:cubicBezTo>
                    <a:pt x="167770" y="32064"/>
                    <a:pt x="166211" y="32476"/>
                    <a:pt x="164682" y="32476"/>
                  </a:cubicBezTo>
                  <a:cubicBezTo>
                    <a:pt x="161501" y="32476"/>
                    <a:pt x="158454" y="30693"/>
                    <a:pt x="156999" y="27630"/>
                  </a:cubicBezTo>
                  <a:cubicBezTo>
                    <a:pt x="154488" y="22476"/>
                    <a:pt x="152955" y="17029"/>
                    <a:pt x="152270" y="11549"/>
                  </a:cubicBezTo>
                  <a:cubicBezTo>
                    <a:pt x="152074" y="9918"/>
                    <a:pt x="151976" y="8254"/>
                    <a:pt x="151911" y="6623"/>
                  </a:cubicBezTo>
                  <a:cubicBezTo>
                    <a:pt x="151814" y="2945"/>
                    <a:pt x="148844" y="0"/>
                    <a:pt x="145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4" name="Google Shape;6544;p122"/>
            <p:cNvSpPr/>
            <p:nvPr/>
          </p:nvSpPr>
          <p:spPr>
            <a:xfrm>
              <a:off x="1190625" y="730050"/>
              <a:ext cx="3839375" cy="4727275"/>
            </a:xfrm>
            <a:custGeom>
              <a:avLst/>
              <a:gdLst/>
              <a:ahLst/>
              <a:cxnLst/>
              <a:rect l="l" t="t" r="r" b="b"/>
              <a:pathLst>
                <a:path w="153575" h="189091" extrusionOk="0">
                  <a:moveTo>
                    <a:pt x="60325" y="0"/>
                  </a:moveTo>
                  <a:cubicBezTo>
                    <a:pt x="59276" y="0"/>
                    <a:pt x="58203" y="246"/>
                    <a:pt x="57183" y="776"/>
                  </a:cubicBezTo>
                  <a:cubicBezTo>
                    <a:pt x="49680" y="4657"/>
                    <a:pt x="42732" y="8963"/>
                    <a:pt x="36502" y="13530"/>
                  </a:cubicBezTo>
                  <a:cubicBezTo>
                    <a:pt x="34349" y="15096"/>
                    <a:pt x="33305" y="17771"/>
                    <a:pt x="33859" y="20380"/>
                  </a:cubicBezTo>
                  <a:cubicBezTo>
                    <a:pt x="37187" y="37016"/>
                    <a:pt x="43026" y="53294"/>
                    <a:pt x="51409" y="68658"/>
                  </a:cubicBezTo>
                  <a:cubicBezTo>
                    <a:pt x="53627" y="72702"/>
                    <a:pt x="52420" y="77889"/>
                    <a:pt x="48441" y="80270"/>
                  </a:cubicBezTo>
                  <a:cubicBezTo>
                    <a:pt x="47070" y="81101"/>
                    <a:pt x="45564" y="81493"/>
                    <a:pt x="44078" y="81493"/>
                  </a:cubicBezTo>
                  <a:cubicBezTo>
                    <a:pt x="41072" y="81493"/>
                    <a:pt x="38149" y="79889"/>
                    <a:pt x="36599" y="77074"/>
                  </a:cubicBezTo>
                  <a:cubicBezTo>
                    <a:pt x="30402" y="65787"/>
                    <a:pt x="25411" y="53979"/>
                    <a:pt x="21660" y="41746"/>
                  </a:cubicBezTo>
                  <a:cubicBezTo>
                    <a:pt x="20708" y="38664"/>
                    <a:pt x="17959" y="36985"/>
                    <a:pt x="15176" y="36985"/>
                  </a:cubicBezTo>
                  <a:cubicBezTo>
                    <a:pt x="13571" y="36985"/>
                    <a:pt x="11955" y="37543"/>
                    <a:pt x="10667" y="38713"/>
                  </a:cubicBezTo>
                  <a:cubicBezTo>
                    <a:pt x="3817" y="52576"/>
                    <a:pt x="0" y="68201"/>
                    <a:pt x="0" y="84707"/>
                  </a:cubicBezTo>
                  <a:cubicBezTo>
                    <a:pt x="0" y="86109"/>
                    <a:pt x="33" y="87544"/>
                    <a:pt x="98" y="88947"/>
                  </a:cubicBezTo>
                  <a:cubicBezTo>
                    <a:pt x="3621" y="100756"/>
                    <a:pt x="12135" y="110868"/>
                    <a:pt x="26911" y="115891"/>
                  </a:cubicBezTo>
                  <a:cubicBezTo>
                    <a:pt x="32196" y="117685"/>
                    <a:pt x="37056" y="118827"/>
                    <a:pt x="41525" y="119447"/>
                  </a:cubicBezTo>
                  <a:cubicBezTo>
                    <a:pt x="56139" y="121534"/>
                    <a:pt x="67556" y="132951"/>
                    <a:pt x="69643" y="147565"/>
                  </a:cubicBezTo>
                  <a:cubicBezTo>
                    <a:pt x="70263" y="152034"/>
                    <a:pt x="71405" y="156894"/>
                    <a:pt x="73199" y="162179"/>
                  </a:cubicBezTo>
                  <a:cubicBezTo>
                    <a:pt x="78222" y="176956"/>
                    <a:pt x="88335" y="185469"/>
                    <a:pt x="100143" y="188992"/>
                  </a:cubicBezTo>
                  <a:cubicBezTo>
                    <a:pt x="101546" y="189058"/>
                    <a:pt x="102981" y="189090"/>
                    <a:pt x="104384" y="189090"/>
                  </a:cubicBezTo>
                  <a:cubicBezTo>
                    <a:pt x="120889" y="189090"/>
                    <a:pt x="136514" y="185274"/>
                    <a:pt x="150378" y="178423"/>
                  </a:cubicBezTo>
                  <a:cubicBezTo>
                    <a:pt x="153574" y="174900"/>
                    <a:pt x="152204" y="168931"/>
                    <a:pt x="147344" y="167431"/>
                  </a:cubicBezTo>
                  <a:cubicBezTo>
                    <a:pt x="135111" y="163679"/>
                    <a:pt x="123303" y="158688"/>
                    <a:pt x="112017" y="152491"/>
                  </a:cubicBezTo>
                  <a:cubicBezTo>
                    <a:pt x="111299" y="152099"/>
                    <a:pt x="110647" y="151610"/>
                    <a:pt x="110092" y="151055"/>
                  </a:cubicBezTo>
                  <a:cubicBezTo>
                    <a:pt x="81615" y="138529"/>
                    <a:pt x="61945" y="83010"/>
                    <a:pt x="78288" y="43671"/>
                  </a:cubicBezTo>
                  <a:cubicBezTo>
                    <a:pt x="72742" y="31667"/>
                    <a:pt x="68958" y="18880"/>
                    <a:pt x="67034" y="5766"/>
                  </a:cubicBezTo>
                  <a:cubicBezTo>
                    <a:pt x="66517" y="2300"/>
                    <a:pt x="63536" y="0"/>
                    <a:pt x="60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5" name="Google Shape;6545;p122"/>
            <p:cNvSpPr/>
            <p:nvPr/>
          </p:nvSpPr>
          <p:spPr>
            <a:xfrm>
              <a:off x="5408150" y="273150"/>
              <a:ext cx="916850" cy="377625"/>
            </a:xfrm>
            <a:custGeom>
              <a:avLst/>
              <a:gdLst/>
              <a:ahLst/>
              <a:cxnLst/>
              <a:rect l="l" t="t" r="r" b="b"/>
              <a:pathLst>
                <a:path w="36674" h="15105" extrusionOk="0">
                  <a:moveTo>
                    <a:pt x="7124" y="0"/>
                  </a:moveTo>
                  <a:cubicBezTo>
                    <a:pt x="3162" y="0"/>
                    <a:pt x="1" y="3460"/>
                    <a:pt x="433" y="7504"/>
                  </a:cubicBezTo>
                  <a:cubicBezTo>
                    <a:pt x="629" y="9364"/>
                    <a:pt x="955" y="11256"/>
                    <a:pt x="1477" y="13082"/>
                  </a:cubicBezTo>
                  <a:cubicBezTo>
                    <a:pt x="4403" y="12929"/>
                    <a:pt x="7234" y="12860"/>
                    <a:pt x="9954" y="12860"/>
                  </a:cubicBezTo>
                  <a:cubicBezTo>
                    <a:pt x="21088" y="12860"/>
                    <a:pt x="30356" y="14004"/>
                    <a:pt x="36674" y="15105"/>
                  </a:cubicBezTo>
                  <a:cubicBezTo>
                    <a:pt x="36282" y="12495"/>
                    <a:pt x="35923" y="10277"/>
                    <a:pt x="35597" y="8548"/>
                  </a:cubicBezTo>
                  <a:cubicBezTo>
                    <a:pt x="35108" y="5743"/>
                    <a:pt x="32922" y="3557"/>
                    <a:pt x="30117" y="3068"/>
                  </a:cubicBezTo>
                  <a:cubicBezTo>
                    <a:pt x="25518" y="2252"/>
                    <a:pt x="17722" y="980"/>
                    <a:pt x="7805" y="34"/>
                  </a:cubicBezTo>
                  <a:cubicBezTo>
                    <a:pt x="7576" y="12"/>
                    <a:pt x="7349" y="0"/>
                    <a:pt x="7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6" name="Google Shape;6546;p122"/>
            <p:cNvSpPr/>
            <p:nvPr/>
          </p:nvSpPr>
          <p:spPr>
            <a:xfrm>
              <a:off x="3259525" y="340150"/>
              <a:ext cx="778000" cy="1035600"/>
            </a:xfrm>
            <a:custGeom>
              <a:avLst/>
              <a:gdLst/>
              <a:ahLst/>
              <a:cxnLst/>
              <a:rect l="l" t="t" r="r" b="b"/>
              <a:pathLst>
                <a:path w="31120" h="41424" extrusionOk="0">
                  <a:moveTo>
                    <a:pt x="21659" y="0"/>
                  </a:moveTo>
                  <a:cubicBezTo>
                    <a:pt x="21230" y="0"/>
                    <a:pt x="20794" y="41"/>
                    <a:pt x="20355" y="127"/>
                  </a:cubicBezTo>
                  <a:cubicBezTo>
                    <a:pt x="20323" y="160"/>
                    <a:pt x="20323" y="160"/>
                    <a:pt x="20290" y="160"/>
                  </a:cubicBezTo>
                  <a:cubicBezTo>
                    <a:pt x="15071" y="1203"/>
                    <a:pt x="9982" y="2508"/>
                    <a:pt x="5057" y="3976"/>
                  </a:cubicBezTo>
                  <a:cubicBezTo>
                    <a:pt x="2023" y="4889"/>
                    <a:pt x="1" y="7793"/>
                    <a:pt x="229" y="10957"/>
                  </a:cubicBezTo>
                  <a:cubicBezTo>
                    <a:pt x="1044" y="21265"/>
                    <a:pt x="3165" y="31507"/>
                    <a:pt x="6655" y="41424"/>
                  </a:cubicBezTo>
                  <a:cubicBezTo>
                    <a:pt x="10830" y="36759"/>
                    <a:pt x="15854" y="32649"/>
                    <a:pt x="21758" y="29224"/>
                  </a:cubicBezTo>
                  <a:cubicBezTo>
                    <a:pt x="24890" y="27430"/>
                    <a:pt x="28021" y="25799"/>
                    <a:pt x="31120" y="24331"/>
                  </a:cubicBezTo>
                  <a:cubicBezTo>
                    <a:pt x="29619" y="18427"/>
                    <a:pt x="28673" y="12425"/>
                    <a:pt x="28347" y="6357"/>
                  </a:cubicBezTo>
                  <a:cubicBezTo>
                    <a:pt x="28144" y="2726"/>
                    <a:pt x="25146" y="0"/>
                    <a:pt x="216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7" name="Google Shape;6547;p122"/>
            <p:cNvSpPr/>
            <p:nvPr/>
          </p:nvSpPr>
          <p:spPr>
            <a:xfrm>
              <a:off x="4389000" y="239725"/>
              <a:ext cx="628775" cy="547250"/>
            </a:xfrm>
            <a:custGeom>
              <a:avLst/>
              <a:gdLst/>
              <a:ahLst/>
              <a:cxnLst/>
              <a:rect l="l" t="t" r="r" b="b"/>
              <a:pathLst>
                <a:path w="25151" h="21890" extrusionOk="0">
                  <a:moveTo>
                    <a:pt x="17246" y="0"/>
                  </a:moveTo>
                  <a:cubicBezTo>
                    <a:pt x="17206" y="0"/>
                    <a:pt x="17166" y="1"/>
                    <a:pt x="17126" y="1"/>
                  </a:cubicBezTo>
                  <a:cubicBezTo>
                    <a:pt x="13635" y="34"/>
                    <a:pt x="10080" y="132"/>
                    <a:pt x="6459" y="327"/>
                  </a:cubicBezTo>
                  <a:cubicBezTo>
                    <a:pt x="4404" y="425"/>
                    <a:pt x="2610" y="1437"/>
                    <a:pt x="1435" y="2937"/>
                  </a:cubicBezTo>
                  <a:cubicBezTo>
                    <a:pt x="522" y="4111"/>
                    <a:pt x="0" y="5612"/>
                    <a:pt x="33" y="7210"/>
                  </a:cubicBezTo>
                  <a:cubicBezTo>
                    <a:pt x="163" y="12103"/>
                    <a:pt x="783" y="17029"/>
                    <a:pt x="1892" y="21889"/>
                  </a:cubicBezTo>
                  <a:cubicBezTo>
                    <a:pt x="9884" y="19247"/>
                    <a:pt x="17680" y="17420"/>
                    <a:pt x="25150" y="16213"/>
                  </a:cubicBezTo>
                  <a:cubicBezTo>
                    <a:pt x="24791" y="14680"/>
                    <a:pt x="24530" y="13114"/>
                    <a:pt x="24335" y="11549"/>
                  </a:cubicBezTo>
                  <a:cubicBezTo>
                    <a:pt x="24139" y="9918"/>
                    <a:pt x="24041" y="8254"/>
                    <a:pt x="23976" y="6623"/>
                  </a:cubicBezTo>
                  <a:cubicBezTo>
                    <a:pt x="23879" y="2945"/>
                    <a:pt x="20909" y="0"/>
                    <a:pt x="17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8" name="Google Shape;6548;p122"/>
            <p:cNvSpPr/>
            <p:nvPr/>
          </p:nvSpPr>
          <p:spPr>
            <a:xfrm>
              <a:off x="1843825" y="1968275"/>
              <a:ext cx="2854275" cy="2845625"/>
            </a:xfrm>
            <a:custGeom>
              <a:avLst/>
              <a:gdLst/>
              <a:ahLst/>
              <a:cxnLst/>
              <a:rect l="l" t="t" r="r" b="b"/>
              <a:pathLst>
                <a:path w="114171" h="113825" extrusionOk="0">
                  <a:moveTo>
                    <a:pt x="110709" y="1"/>
                  </a:moveTo>
                  <a:cubicBezTo>
                    <a:pt x="109938" y="1"/>
                    <a:pt x="109166" y="286"/>
                    <a:pt x="108559" y="861"/>
                  </a:cubicBezTo>
                  <a:lnTo>
                    <a:pt x="1" y="104234"/>
                  </a:lnTo>
                  <a:cubicBezTo>
                    <a:pt x="3002" y="107659"/>
                    <a:pt x="6231" y="110856"/>
                    <a:pt x="9623" y="113824"/>
                  </a:cubicBezTo>
                  <a:lnTo>
                    <a:pt x="112996" y="5298"/>
                  </a:lnTo>
                  <a:cubicBezTo>
                    <a:pt x="114170" y="4058"/>
                    <a:pt x="114137" y="2134"/>
                    <a:pt x="112930" y="927"/>
                  </a:cubicBezTo>
                  <a:cubicBezTo>
                    <a:pt x="112315" y="311"/>
                    <a:pt x="111512" y="1"/>
                    <a:pt x="110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9" name="Google Shape;6549;p122"/>
            <p:cNvSpPr/>
            <p:nvPr/>
          </p:nvSpPr>
          <p:spPr>
            <a:xfrm>
              <a:off x="1843825" y="3368000"/>
              <a:ext cx="1362725" cy="1445900"/>
            </a:xfrm>
            <a:custGeom>
              <a:avLst/>
              <a:gdLst/>
              <a:ahLst/>
              <a:cxnLst/>
              <a:rect l="l" t="t" r="r" b="b"/>
              <a:pathLst>
                <a:path w="54509" h="57836" extrusionOk="0">
                  <a:moveTo>
                    <a:pt x="50692" y="0"/>
                  </a:moveTo>
                  <a:lnTo>
                    <a:pt x="1" y="48245"/>
                  </a:lnTo>
                  <a:cubicBezTo>
                    <a:pt x="3002" y="51670"/>
                    <a:pt x="6231" y="54867"/>
                    <a:pt x="9623" y="57835"/>
                  </a:cubicBezTo>
                  <a:lnTo>
                    <a:pt x="54508" y="10732"/>
                  </a:lnTo>
                  <a:cubicBezTo>
                    <a:pt x="53040" y="7274"/>
                    <a:pt x="51768" y="3686"/>
                    <a:pt x="50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550" name="Google Shape;6550;p122"/>
          <p:cNvGrpSpPr/>
          <p:nvPr/>
        </p:nvGrpSpPr>
        <p:grpSpPr>
          <a:xfrm>
            <a:off x="3914599" y="1861907"/>
            <a:ext cx="521897" cy="520876"/>
            <a:chOff x="1185500" y="238125"/>
            <a:chExt cx="5229425" cy="5219200"/>
          </a:xfrm>
        </p:grpSpPr>
        <p:sp>
          <p:nvSpPr>
            <p:cNvPr id="6551" name="Google Shape;6551;p122"/>
            <p:cNvSpPr/>
            <p:nvPr/>
          </p:nvSpPr>
          <p:spPr>
            <a:xfrm>
              <a:off x="1190625" y="238125"/>
              <a:ext cx="5219200" cy="4551300"/>
            </a:xfrm>
            <a:custGeom>
              <a:avLst/>
              <a:gdLst/>
              <a:ahLst/>
              <a:cxnLst/>
              <a:rect l="l" t="t" r="r" b="b"/>
              <a:pathLst>
                <a:path w="208768" h="182052" extrusionOk="0">
                  <a:moveTo>
                    <a:pt x="104384" y="0"/>
                  </a:moveTo>
                  <a:cubicBezTo>
                    <a:pt x="46744" y="0"/>
                    <a:pt x="0" y="46744"/>
                    <a:pt x="0" y="104384"/>
                  </a:cubicBezTo>
                  <a:cubicBezTo>
                    <a:pt x="0" y="135242"/>
                    <a:pt x="13374" y="162936"/>
                    <a:pt x="34675" y="182051"/>
                  </a:cubicBezTo>
                  <a:lnTo>
                    <a:pt x="174092" y="182051"/>
                  </a:lnTo>
                  <a:cubicBezTo>
                    <a:pt x="195393" y="162936"/>
                    <a:pt x="208767" y="135242"/>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2" name="Google Shape;6552;p122"/>
            <p:cNvSpPr/>
            <p:nvPr/>
          </p:nvSpPr>
          <p:spPr>
            <a:xfrm>
              <a:off x="2107500" y="1880450"/>
              <a:ext cx="1550025" cy="2166875"/>
            </a:xfrm>
            <a:custGeom>
              <a:avLst/>
              <a:gdLst/>
              <a:ahLst/>
              <a:cxnLst/>
              <a:rect l="l" t="t" r="r" b="b"/>
              <a:pathLst>
                <a:path w="62001" h="86675" extrusionOk="0">
                  <a:moveTo>
                    <a:pt x="2723" y="0"/>
                  </a:moveTo>
                  <a:cubicBezTo>
                    <a:pt x="1209" y="0"/>
                    <a:pt x="0" y="1801"/>
                    <a:pt x="1099" y="3265"/>
                  </a:cubicBezTo>
                  <a:cubicBezTo>
                    <a:pt x="37307" y="51869"/>
                    <a:pt x="39460" y="86674"/>
                    <a:pt x="39460" y="86674"/>
                  </a:cubicBezTo>
                  <a:lnTo>
                    <a:pt x="62000" y="82108"/>
                  </a:lnTo>
                  <a:cubicBezTo>
                    <a:pt x="44157" y="32460"/>
                    <a:pt x="17572" y="9431"/>
                    <a:pt x="3871" y="362"/>
                  </a:cubicBezTo>
                  <a:cubicBezTo>
                    <a:pt x="3490" y="110"/>
                    <a:pt x="3097" y="0"/>
                    <a:pt x="27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3" name="Google Shape;6553;p122"/>
            <p:cNvSpPr/>
            <p:nvPr/>
          </p:nvSpPr>
          <p:spPr>
            <a:xfrm>
              <a:off x="1185500" y="3660100"/>
              <a:ext cx="1655700" cy="1218225"/>
            </a:xfrm>
            <a:custGeom>
              <a:avLst/>
              <a:gdLst/>
              <a:ahLst/>
              <a:cxnLst/>
              <a:rect l="l" t="t" r="r" b="b"/>
              <a:pathLst>
                <a:path w="66228" h="48729" extrusionOk="0">
                  <a:moveTo>
                    <a:pt x="2125" y="0"/>
                  </a:moveTo>
                  <a:cubicBezTo>
                    <a:pt x="637" y="0"/>
                    <a:pt x="0" y="2035"/>
                    <a:pt x="1379" y="2832"/>
                  </a:cubicBezTo>
                  <a:cubicBezTo>
                    <a:pt x="40425" y="25503"/>
                    <a:pt x="52103" y="48728"/>
                    <a:pt x="52103" y="48728"/>
                  </a:cubicBezTo>
                  <a:lnTo>
                    <a:pt x="66228" y="38975"/>
                  </a:lnTo>
                  <a:cubicBezTo>
                    <a:pt x="39447" y="10204"/>
                    <a:pt x="14460" y="2245"/>
                    <a:pt x="2423" y="27"/>
                  </a:cubicBezTo>
                  <a:cubicBezTo>
                    <a:pt x="2320" y="9"/>
                    <a:pt x="2221" y="0"/>
                    <a:pt x="2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4" name="Google Shape;6554;p122"/>
            <p:cNvSpPr/>
            <p:nvPr/>
          </p:nvSpPr>
          <p:spPr>
            <a:xfrm>
              <a:off x="4759225" y="3660100"/>
              <a:ext cx="1655700" cy="1218225"/>
            </a:xfrm>
            <a:custGeom>
              <a:avLst/>
              <a:gdLst/>
              <a:ahLst/>
              <a:cxnLst/>
              <a:rect l="l" t="t" r="r" b="b"/>
              <a:pathLst>
                <a:path w="66228" h="48729" extrusionOk="0">
                  <a:moveTo>
                    <a:pt x="64103" y="0"/>
                  </a:moveTo>
                  <a:cubicBezTo>
                    <a:pt x="64007" y="0"/>
                    <a:pt x="63908" y="9"/>
                    <a:pt x="63805" y="27"/>
                  </a:cubicBezTo>
                  <a:cubicBezTo>
                    <a:pt x="51768" y="2245"/>
                    <a:pt x="26781" y="10204"/>
                    <a:pt x="1" y="38975"/>
                  </a:cubicBezTo>
                  <a:lnTo>
                    <a:pt x="14125" y="48728"/>
                  </a:lnTo>
                  <a:cubicBezTo>
                    <a:pt x="14125" y="48728"/>
                    <a:pt x="25803" y="25503"/>
                    <a:pt x="64849" y="2832"/>
                  </a:cubicBezTo>
                  <a:cubicBezTo>
                    <a:pt x="66228" y="2035"/>
                    <a:pt x="65592" y="0"/>
                    <a:pt x="64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5" name="Google Shape;6555;p122"/>
            <p:cNvSpPr/>
            <p:nvPr/>
          </p:nvSpPr>
          <p:spPr>
            <a:xfrm>
              <a:off x="3854025" y="589075"/>
              <a:ext cx="712425" cy="2473125"/>
            </a:xfrm>
            <a:custGeom>
              <a:avLst/>
              <a:gdLst/>
              <a:ahLst/>
              <a:cxnLst/>
              <a:rect l="l" t="t" r="r" b="b"/>
              <a:pathLst>
                <a:path w="28497" h="98925" extrusionOk="0">
                  <a:moveTo>
                    <a:pt x="26135" y="0"/>
                  </a:moveTo>
                  <a:cubicBezTo>
                    <a:pt x="25520" y="0"/>
                    <a:pt x="24897" y="282"/>
                    <a:pt x="24465" y="935"/>
                  </a:cubicBezTo>
                  <a:cubicBezTo>
                    <a:pt x="15430" y="14667"/>
                    <a:pt x="0" y="46276"/>
                    <a:pt x="3067" y="98925"/>
                  </a:cubicBezTo>
                  <a:lnTo>
                    <a:pt x="3067" y="98925"/>
                  </a:lnTo>
                  <a:lnTo>
                    <a:pt x="25607" y="94293"/>
                  </a:lnTo>
                  <a:cubicBezTo>
                    <a:pt x="25607" y="94293"/>
                    <a:pt x="13929" y="61444"/>
                    <a:pt x="28151" y="2533"/>
                  </a:cubicBezTo>
                  <a:cubicBezTo>
                    <a:pt x="28496" y="1067"/>
                    <a:pt x="27332" y="0"/>
                    <a:pt x="26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6" name="Google Shape;6556;p122"/>
            <p:cNvSpPr/>
            <p:nvPr/>
          </p:nvSpPr>
          <p:spPr>
            <a:xfrm>
              <a:off x="4259325" y="1617175"/>
              <a:ext cx="1128725" cy="2304550"/>
            </a:xfrm>
            <a:custGeom>
              <a:avLst/>
              <a:gdLst/>
              <a:ahLst/>
              <a:cxnLst/>
              <a:rect l="l" t="t" r="r" b="b"/>
              <a:pathLst>
                <a:path w="45149" h="92182" extrusionOk="0">
                  <a:moveTo>
                    <a:pt x="42557" y="1"/>
                  </a:moveTo>
                  <a:cubicBezTo>
                    <a:pt x="42069" y="1"/>
                    <a:pt x="41566" y="186"/>
                    <a:pt x="41134" y="618"/>
                  </a:cubicBezTo>
                  <a:cubicBezTo>
                    <a:pt x="29456" y="12198"/>
                    <a:pt x="7862" y="39925"/>
                    <a:pt x="1" y="92084"/>
                  </a:cubicBezTo>
                  <a:lnTo>
                    <a:pt x="23030" y="92182"/>
                  </a:lnTo>
                  <a:cubicBezTo>
                    <a:pt x="23030" y="92182"/>
                    <a:pt x="18366" y="57637"/>
                    <a:pt x="44429" y="2934"/>
                  </a:cubicBezTo>
                  <a:cubicBezTo>
                    <a:pt x="45148" y="1423"/>
                    <a:pt x="43911" y="1"/>
                    <a:pt x="42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7" name="Google Shape;6557;p122"/>
            <p:cNvSpPr/>
            <p:nvPr/>
          </p:nvSpPr>
          <p:spPr>
            <a:xfrm>
              <a:off x="1757700" y="3295650"/>
              <a:ext cx="1704900" cy="2139650"/>
            </a:xfrm>
            <a:custGeom>
              <a:avLst/>
              <a:gdLst/>
              <a:ahLst/>
              <a:cxnLst/>
              <a:rect l="l" t="t" r="r" b="b"/>
              <a:pathLst>
                <a:path w="68196" h="85586" extrusionOk="0">
                  <a:moveTo>
                    <a:pt x="2729" y="1"/>
                  </a:moveTo>
                  <a:cubicBezTo>
                    <a:pt x="1132" y="1"/>
                    <a:pt x="1" y="1990"/>
                    <a:pt x="1227" y="3383"/>
                  </a:cubicBezTo>
                  <a:cubicBezTo>
                    <a:pt x="25986" y="31926"/>
                    <a:pt x="35674" y="62588"/>
                    <a:pt x="39132" y="77430"/>
                  </a:cubicBezTo>
                  <a:lnTo>
                    <a:pt x="55474" y="74919"/>
                  </a:lnTo>
                  <a:lnTo>
                    <a:pt x="68196" y="85585"/>
                  </a:lnTo>
                  <a:cubicBezTo>
                    <a:pt x="53876" y="28403"/>
                    <a:pt x="19234" y="7102"/>
                    <a:pt x="3576" y="187"/>
                  </a:cubicBezTo>
                  <a:cubicBezTo>
                    <a:pt x="3286" y="58"/>
                    <a:pt x="3001" y="1"/>
                    <a:pt x="2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8" name="Google Shape;6558;p122"/>
            <p:cNvSpPr/>
            <p:nvPr/>
          </p:nvSpPr>
          <p:spPr>
            <a:xfrm>
              <a:off x="4159025" y="3295650"/>
              <a:ext cx="1704075" cy="2137200"/>
            </a:xfrm>
            <a:custGeom>
              <a:avLst/>
              <a:gdLst/>
              <a:ahLst/>
              <a:cxnLst/>
              <a:rect l="l" t="t" r="r" b="b"/>
              <a:pathLst>
                <a:path w="68163" h="85488" extrusionOk="0">
                  <a:moveTo>
                    <a:pt x="65435" y="1"/>
                  </a:moveTo>
                  <a:cubicBezTo>
                    <a:pt x="65163" y="1"/>
                    <a:pt x="64877" y="58"/>
                    <a:pt x="64588" y="187"/>
                  </a:cubicBezTo>
                  <a:cubicBezTo>
                    <a:pt x="48930" y="7102"/>
                    <a:pt x="14353" y="28370"/>
                    <a:pt x="0" y="85488"/>
                  </a:cubicBezTo>
                  <a:lnTo>
                    <a:pt x="16017" y="70580"/>
                  </a:lnTo>
                  <a:lnTo>
                    <a:pt x="29130" y="77006"/>
                  </a:lnTo>
                  <a:cubicBezTo>
                    <a:pt x="32653" y="62034"/>
                    <a:pt x="42406" y="31665"/>
                    <a:pt x="66936" y="3383"/>
                  </a:cubicBezTo>
                  <a:cubicBezTo>
                    <a:pt x="68163" y="1990"/>
                    <a:pt x="67031" y="1"/>
                    <a:pt x="6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9" name="Google Shape;6559;p122"/>
            <p:cNvSpPr/>
            <p:nvPr/>
          </p:nvSpPr>
          <p:spPr>
            <a:xfrm>
              <a:off x="3065500" y="238400"/>
              <a:ext cx="1093550" cy="3362025"/>
            </a:xfrm>
            <a:custGeom>
              <a:avLst/>
              <a:gdLst/>
              <a:ahLst/>
              <a:cxnLst/>
              <a:rect l="l" t="t" r="r" b="b"/>
              <a:pathLst>
                <a:path w="43742" h="134481" extrusionOk="0">
                  <a:moveTo>
                    <a:pt x="2455" y="0"/>
                  </a:moveTo>
                  <a:cubicBezTo>
                    <a:pt x="1210" y="0"/>
                    <a:pt x="1" y="1159"/>
                    <a:pt x="487" y="2664"/>
                  </a:cubicBezTo>
                  <a:cubicBezTo>
                    <a:pt x="19048" y="61184"/>
                    <a:pt x="19961" y="134481"/>
                    <a:pt x="19961" y="134481"/>
                  </a:cubicBezTo>
                  <a:lnTo>
                    <a:pt x="43741" y="93999"/>
                  </a:lnTo>
                  <a:cubicBezTo>
                    <a:pt x="42306" y="59292"/>
                    <a:pt x="17254" y="19496"/>
                    <a:pt x="4076" y="870"/>
                  </a:cubicBezTo>
                  <a:cubicBezTo>
                    <a:pt x="3645" y="261"/>
                    <a:pt x="3046" y="0"/>
                    <a:pt x="2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0" name="Google Shape;6560;p122"/>
            <p:cNvSpPr/>
            <p:nvPr/>
          </p:nvSpPr>
          <p:spPr>
            <a:xfrm>
              <a:off x="1961475" y="501350"/>
              <a:ext cx="2080150" cy="4432425"/>
            </a:xfrm>
            <a:custGeom>
              <a:avLst/>
              <a:gdLst/>
              <a:ahLst/>
              <a:cxnLst/>
              <a:rect l="l" t="t" r="r" b="b"/>
              <a:pathLst>
                <a:path w="83206" h="177297" extrusionOk="0">
                  <a:moveTo>
                    <a:pt x="2688" y="1"/>
                  </a:moveTo>
                  <a:cubicBezTo>
                    <a:pt x="1277" y="1"/>
                    <a:pt x="0" y="1590"/>
                    <a:pt x="905" y="3106"/>
                  </a:cubicBezTo>
                  <a:cubicBezTo>
                    <a:pt x="45464" y="77284"/>
                    <a:pt x="62133" y="177296"/>
                    <a:pt x="62133" y="177296"/>
                  </a:cubicBezTo>
                  <a:lnTo>
                    <a:pt x="83205" y="161573"/>
                  </a:lnTo>
                  <a:cubicBezTo>
                    <a:pt x="75833" y="78523"/>
                    <a:pt x="26479" y="22189"/>
                    <a:pt x="4069" y="594"/>
                  </a:cubicBezTo>
                  <a:cubicBezTo>
                    <a:pt x="3645" y="178"/>
                    <a:pt x="3159" y="1"/>
                    <a:pt x="2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1" name="Google Shape;6561;p122"/>
            <p:cNvSpPr/>
            <p:nvPr/>
          </p:nvSpPr>
          <p:spPr>
            <a:xfrm>
              <a:off x="1556800" y="2021300"/>
              <a:ext cx="2306225" cy="3391175"/>
            </a:xfrm>
            <a:custGeom>
              <a:avLst/>
              <a:gdLst/>
              <a:ahLst/>
              <a:cxnLst/>
              <a:rect l="l" t="t" r="r" b="b"/>
              <a:pathLst>
                <a:path w="92249" h="135647" extrusionOk="0">
                  <a:moveTo>
                    <a:pt x="2764" y="0"/>
                  </a:moveTo>
                  <a:cubicBezTo>
                    <a:pt x="1173" y="0"/>
                    <a:pt x="0" y="1972"/>
                    <a:pt x="1271" y="3405"/>
                  </a:cubicBezTo>
                  <a:cubicBezTo>
                    <a:pt x="38817" y="45550"/>
                    <a:pt x="54703" y="105440"/>
                    <a:pt x="60346" y="133102"/>
                  </a:cubicBezTo>
                  <a:cubicBezTo>
                    <a:pt x="63771" y="134146"/>
                    <a:pt x="67261" y="134994"/>
                    <a:pt x="70817" y="135646"/>
                  </a:cubicBezTo>
                  <a:lnTo>
                    <a:pt x="92248" y="125501"/>
                  </a:lnTo>
                  <a:cubicBezTo>
                    <a:pt x="70784" y="45485"/>
                    <a:pt x="24366" y="11691"/>
                    <a:pt x="3783" y="274"/>
                  </a:cubicBezTo>
                  <a:cubicBezTo>
                    <a:pt x="3438" y="84"/>
                    <a:pt x="3092" y="0"/>
                    <a:pt x="27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2" name="Google Shape;6562;p122"/>
            <p:cNvSpPr/>
            <p:nvPr/>
          </p:nvSpPr>
          <p:spPr>
            <a:xfrm>
              <a:off x="3327225" y="470200"/>
              <a:ext cx="2062275" cy="4987125"/>
            </a:xfrm>
            <a:custGeom>
              <a:avLst/>
              <a:gdLst/>
              <a:ahLst/>
              <a:cxnLst/>
              <a:rect l="l" t="t" r="r" b="b"/>
              <a:pathLst>
                <a:path w="82491" h="199485" extrusionOk="0">
                  <a:moveTo>
                    <a:pt x="79851" y="0"/>
                  </a:moveTo>
                  <a:cubicBezTo>
                    <a:pt x="79360" y="0"/>
                    <a:pt x="78854" y="190"/>
                    <a:pt x="78418" y="633"/>
                  </a:cubicBezTo>
                  <a:cubicBezTo>
                    <a:pt x="76885" y="2167"/>
                    <a:pt x="75221" y="3895"/>
                    <a:pt x="73460" y="5853"/>
                  </a:cubicBezTo>
                  <a:cubicBezTo>
                    <a:pt x="50365" y="31231"/>
                    <a:pt x="9231" y="90501"/>
                    <a:pt x="0" y="197690"/>
                  </a:cubicBezTo>
                  <a:cubicBezTo>
                    <a:pt x="6263" y="198864"/>
                    <a:pt x="12722" y="199484"/>
                    <a:pt x="19344" y="199484"/>
                  </a:cubicBezTo>
                  <a:cubicBezTo>
                    <a:pt x="20061" y="199484"/>
                    <a:pt x="20812" y="199484"/>
                    <a:pt x="21562" y="199452"/>
                  </a:cubicBezTo>
                  <a:lnTo>
                    <a:pt x="34414" y="190579"/>
                  </a:lnTo>
                  <a:cubicBezTo>
                    <a:pt x="38752" y="151207"/>
                    <a:pt x="51115" y="62807"/>
                    <a:pt x="78451" y="9049"/>
                  </a:cubicBezTo>
                  <a:cubicBezTo>
                    <a:pt x="79495" y="6994"/>
                    <a:pt x="80538" y="5005"/>
                    <a:pt x="81648" y="3047"/>
                  </a:cubicBezTo>
                  <a:cubicBezTo>
                    <a:pt x="82490" y="1506"/>
                    <a:pt x="81235" y="0"/>
                    <a:pt x="798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3" name="Google Shape;6563;p122"/>
            <p:cNvSpPr/>
            <p:nvPr/>
          </p:nvSpPr>
          <p:spPr>
            <a:xfrm>
              <a:off x="3866250" y="2088275"/>
              <a:ext cx="1845475" cy="3368225"/>
            </a:xfrm>
            <a:custGeom>
              <a:avLst/>
              <a:gdLst/>
              <a:ahLst/>
              <a:cxnLst/>
              <a:rect l="l" t="t" r="r" b="b"/>
              <a:pathLst>
                <a:path w="73819" h="134729" extrusionOk="0">
                  <a:moveTo>
                    <a:pt x="71130" y="0"/>
                  </a:moveTo>
                  <a:cubicBezTo>
                    <a:pt x="70697" y="0"/>
                    <a:pt x="70248" y="150"/>
                    <a:pt x="69840" y="498"/>
                  </a:cubicBezTo>
                  <a:cubicBezTo>
                    <a:pt x="51540" y="15862"/>
                    <a:pt x="13310" y="56376"/>
                    <a:pt x="1" y="134729"/>
                  </a:cubicBezTo>
                  <a:cubicBezTo>
                    <a:pt x="9754" y="134500"/>
                    <a:pt x="19149" y="132902"/>
                    <a:pt x="28054" y="130162"/>
                  </a:cubicBezTo>
                  <a:cubicBezTo>
                    <a:pt x="31055" y="112710"/>
                    <a:pt x="43548" y="49069"/>
                    <a:pt x="72841" y="3173"/>
                  </a:cubicBezTo>
                  <a:cubicBezTo>
                    <a:pt x="73818" y="1644"/>
                    <a:pt x="72563" y="0"/>
                    <a:pt x="71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4" name="Google Shape;6564;p122"/>
            <p:cNvSpPr/>
            <p:nvPr/>
          </p:nvSpPr>
          <p:spPr>
            <a:xfrm>
              <a:off x="4431400" y="4253550"/>
              <a:ext cx="1761525" cy="1127100"/>
            </a:xfrm>
            <a:custGeom>
              <a:avLst/>
              <a:gdLst/>
              <a:ahLst/>
              <a:cxnLst/>
              <a:rect l="l" t="t" r="r" b="b"/>
              <a:pathLst>
                <a:path w="70461" h="45084" extrusionOk="0">
                  <a:moveTo>
                    <a:pt x="67598" y="1"/>
                  </a:moveTo>
                  <a:cubicBezTo>
                    <a:pt x="67562" y="1"/>
                    <a:pt x="67527" y="2"/>
                    <a:pt x="67491" y="3"/>
                  </a:cubicBezTo>
                  <a:cubicBezTo>
                    <a:pt x="65762" y="101"/>
                    <a:pt x="64098" y="232"/>
                    <a:pt x="62435" y="427"/>
                  </a:cubicBezTo>
                  <a:cubicBezTo>
                    <a:pt x="24106" y="4700"/>
                    <a:pt x="5154" y="35200"/>
                    <a:pt x="0" y="45084"/>
                  </a:cubicBezTo>
                  <a:cubicBezTo>
                    <a:pt x="16800" y="40909"/>
                    <a:pt x="32000" y="32656"/>
                    <a:pt x="44494" y="21434"/>
                  </a:cubicBezTo>
                  <a:cubicBezTo>
                    <a:pt x="45440" y="20521"/>
                    <a:pt x="46386" y="19640"/>
                    <a:pt x="47364" y="18760"/>
                  </a:cubicBezTo>
                  <a:cubicBezTo>
                    <a:pt x="47364" y="18760"/>
                    <a:pt x="47397" y="18727"/>
                    <a:pt x="47397" y="18727"/>
                  </a:cubicBezTo>
                  <a:cubicBezTo>
                    <a:pt x="54932" y="12007"/>
                    <a:pt x="62957" y="6984"/>
                    <a:pt x="68600" y="3820"/>
                  </a:cubicBezTo>
                  <a:cubicBezTo>
                    <a:pt x="70460" y="2793"/>
                    <a:pt x="69671" y="1"/>
                    <a:pt x="67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5" name="Google Shape;6565;p122"/>
            <p:cNvSpPr/>
            <p:nvPr/>
          </p:nvSpPr>
          <p:spPr>
            <a:xfrm>
              <a:off x="1407500" y="4253550"/>
              <a:ext cx="1761525" cy="1127100"/>
            </a:xfrm>
            <a:custGeom>
              <a:avLst/>
              <a:gdLst/>
              <a:ahLst/>
              <a:cxnLst/>
              <a:rect l="l" t="t" r="r" b="b"/>
              <a:pathLst>
                <a:path w="70461" h="45084" extrusionOk="0">
                  <a:moveTo>
                    <a:pt x="2863" y="1"/>
                  </a:moveTo>
                  <a:cubicBezTo>
                    <a:pt x="790" y="1"/>
                    <a:pt x="1" y="2793"/>
                    <a:pt x="1861" y="3820"/>
                  </a:cubicBezTo>
                  <a:cubicBezTo>
                    <a:pt x="7504" y="6984"/>
                    <a:pt x="15529" y="12007"/>
                    <a:pt x="23064" y="18727"/>
                  </a:cubicBezTo>
                  <a:cubicBezTo>
                    <a:pt x="23064" y="18727"/>
                    <a:pt x="23097" y="18760"/>
                    <a:pt x="23097" y="18760"/>
                  </a:cubicBezTo>
                  <a:cubicBezTo>
                    <a:pt x="24075" y="19640"/>
                    <a:pt x="25021" y="20521"/>
                    <a:pt x="25967" y="21434"/>
                  </a:cubicBezTo>
                  <a:cubicBezTo>
                    <a:pt x="38461" y="32656"/>
                    <a:pt x="53662" y="40909"/>
                    <a:pt x="70461" y="45084"/>
                  </a:cubicBezTo>
                  <a:cubicBezTo>
                    <a:pt x="65307" y="35200"/>
                    <a:pt x="46355" y="4700"/>
                    <a:pt x="8026" y="427"/>
                  </a:cubicBezTo>
                  <a:cubicBezTo>
                    <a:pt x="6363" y="232"/>
                    <a:pt x="4699" y="101"/>
                    <a:pt x="2970" y="3"/>
                  </a:cubicBezTo>
                  <a:cubicBezTo>
                    <a:pt x="2934" y="2"/>
                    <a:pt x="2899" y="1"/>
                    <a:pt x="2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566" name="Google Shape;6566;p122"/>
          <p:cNvGrpSpPr/>
          <p:nvPr/>
        </p:nvGrpSpPr>
        <p:grpSpPr>
          <a:xfrm>
            <a:off x="3090861" y="1861907"/>
            <a:ext cx="520876" cy="520876"/>
            <a:chOff x="1190625" y="238125"/>
            <a:chExt cx="5219200" cy="5219200"/>
          </a:xfrm>
        </p:grpSpPr>
        <p:sp>
          <p:nvSpPr>
            <p:cNvPr id="6567" name="Google Shape;6567;p122"/>
            <p:cNvSpPr/>
            <p:nvPr/>
          </p:nvSpPr>
          <p:spPr>
            <a:xfrm>
              <a:off x="1190625" y="2254025"/>
              <a:ext cx="5219200" cy="3203300"/>
            </a:xfrm>
            <a:custGeom>
              <a:avLst/>
              <a:gdLst/>
              <a:ahLst/>
              <a:cxnLst/>
              <a:rect l="l" t="t" r="r" b="b"/>
              <a:pathLst>
                <a:path w="208768" h="128132" extrusionOk="0">
                  <a:moveTo>
                    <a:pt x="2707" y="0"/>
                  </a:moveTo>
                  <a:cubicBezTo>
                    <a:pt x="946" y="7633"/>
                    <a:pt x="0" y="15593"/>
                    <a:pt x="0" y="23748"/>
                  </a:cubicBezTo>
                  <a:cubicBezTo>
                    <a:pt x="0" y="81387"/>
                    <a:pt x="46744" y="128131"/>
                    <a:pt x="104384" y="128131"/>
                  </a:cubicBezTo>
                  <a:cubicBezTo>
                    <a:pt x="162023" y="128131"/>
                    <a:pt x="208767" y="81387"/>
                    <a:pt x="208767" y="23748"/>
                  </a:cubicBezTo>
                  <a:cubicBezTo>
                    <a:pt x="208767" y="15593"/>
                    <a:pt x="207821" y="7633"/>
                    <a:pt x="206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8" name="Google Shape;6568;p122"/>
            <p:cNvSpPr/>
            <p:nvPr/>
          </p:nvSpPr>
          <p:spPr>
            <a:xfrm>
              <a:off x="1258300" y="238125"/>
              <a:ext cx="5083825" cy="3350900"/>
            </a:xfrm>
            <a:custGeom>
              <a:avLst/>
              <a:gdLst/>
              <a:ahLst/>
              <a:cxnLst/>
              <a:rect l="l" t="t" r="r" b="b"/>
              <a:pathLst>
                <a:path w="203353" h="134036" extrusionOk="0">
                  <a:moveTo>
                    <a:pt x="101677" y="0"/>
                  </a:moveTo>
                  <a:cubicBezTo>
                    <a:pt x="88563" y="0"/>
                    <a:pt x="76005" y="2414"/>
                    <a:pt x="64457" y="6818"/>
                  </a:cubicBezTo>
                  <a:lnTo>
                    <a:pt x="64457" y="6850"/>
                  </a:lnTo>
                  <a:lnTo>
                    <a:pt x="64457" y="16016"/>
                  </a:lnTo>
                  <a:lnTo>
                    <a:pt x="46092" y="16016"/>
                  </a:lnTo>
                  <a:cubicBezTo>
                    <a:pt x="23226" y="30434"/>
                    <a:pt x="6329" y="53529"/>
                    <a:pt x="0" y="80636"/>
                  </a:cubicBezTo>
                  <a:cubicBezTo>
                    <a:pt x="1338" y="86834"/>
                    <a:pt x="5676" y="91858"/>
                    <a:pt x="11417" y="94174"/>
                  </a:cubicBezTo>
                  <a:cubicBezTo>
                    <a:pt x="12690" y="102785"/>
                    <a:pt x="19735" y="109472"/>
                    <a:pt x="28478" y="110223"/>
                  </a:cubicBezTo>
                  <a:cubicBezTo>
                    <a:pt x="31511" y="116616"/>
                    <a:pt x="38003" y="121052"/>
                    <a:pt x="45570" y="121052"/>
                  </a:cubicBezTo>
                  <a:cubicBezTo>
                    <a:pt x="46386" y="121052"/>
                    <a:pt x="47201" y="121020"/>
                    <a:pt x="47984" y="120889"/>
                  </a:cubicBezTo>
                  <a:cubicBezTo>
                    <a:pt x="51442" y="125358"/>
                    <a:pt x="56857" y="128261"/>
                    <a:pt x="62924" y="128261"/>
                  </a:cubicBezTo>
                  <a:cubicBezTo>
                    <a:pt x="64849" y="128261"/>
                    <a:pt x="66708" y="127968"/>
                    <a:pt x="68470" y="127413"/>
                  </a:cubicBezTo>
                  <a:cubicBezTo>
                    <a:pt x="71829" y="130545"/>
                    <a:pt x="76331" y="132469"/>
                    <a:pt x="81322" y="132469"/>
                  </a:cubicBezTo>
                  <a:cubicBezTo>
                    <a:pt x="84551" y="132469"/>
                    <a:pt x="87617" y="131654"/>
                    <a:pt x="90292" y="130219"/>
                  </a:cubicBezTo>
                  <a:cubicBezTo>
                    <a:pt x="93456" y="132632"/>
                    <a:pt x="97403" y="134035"/>
                    <a:pt x="101677" y="134035"/>
                  </a:cubicBezTo>
                  <a:cubicBezTo>
                    <a:pt x="105950" y="134035"/>
                    <a:pt x="109897" y="132632"/>
                    <a:pt x="113061" y="130219"/>
                  </a:cubicBezTo>
                  <a:cubicBezTo>
                    <a:pt x="115736" y="131654"/>
                    <a:pt x="118802" y="132469"/>
                    <a:pt x="122031" y="132469"/>
                  </a:cubicBezTo>
                  <a:cubicBezTo>
                    <a:pt x="127022" y="132469"/>
                    <a:pt x="131524" y="130545"/>
                    <a:pt x="134884" y="127413"/>
                  </a:cubicBezTo>
                  <a:cubicBezTo>
                    <a:pt x="136645" y="127968"/>
                    <a:pt x="138504" y="128261"/>
                    <a:pt x="140429" y="128261"/>
                  </a:cubicBezTo>
                  <a:cubicBezTo>
                    <a:pt x="146496" y="128261"/>
                    <a:pt x="151911" y="125358"/>
                    <a:pt x="155369" y="120889"/>
                  </a:cubicBezTo>
                  <a:cubicBezTo>
                    <a:pt x="156152" y="121020"/>
                    <a:pt x="156967" y="121052"/>
                    <a:pt x="157783" y="121052"/>
                  </a:cubicBezTo>
                  <a:cubicBezTo>
                    <a:pt x="165351" y="121052"/>
                    <a:pt x="171842" y="116616"/>
                    <a:pt x="174876" y="110223"/>
                  </a:cubicBezTo>
                  <a:cubicBezTo>
                    <a:pt x="183618" y="109472"/>
                    <a:pt x="190664" y="102785"/>
                    <a:pt x="191936" y="94174"/>
                  </a:cubicBezTo>
                  <a:cubicBezTo>
                    <a:pt x="197677" y="91858"/>
                    <a:pt x="202015" y="86834"/>
                    <a:pt x="203353" y="80636"/>
                  </a:cubicBezTo>
                  <a:cubicBezTo>
                    <a:pt x="200515" y="68469"/>
                    <a:pt x="195557" y="57085"/>
                    <a:pt x="188869" y="46973"/>
                  </a:cubicBezTo>
                  <a:lnTo>
                    <a:pt x="188837" y="46973"/>
                  </a:lnTo>
                  <a:lnTo>
                    <a:pt x="175854" y="40220"/>
                  </a:lnTo>
                  <a:lnTo>
                    <a:pt x="175854" y="30956"/>
                  </a:lnTo>
                  <a:cubicBezTo>
                    <a:pt x="156935" y="11841"/>
                    <a:pt x="130708" y="0"/>
                    <a:pt x="101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9" name="Google Shape;6569;p122"/>
            <p:cNvSpPr/>
            <p:nvPr/>
          </p:nvSpPr>
          <p:spPr>
            <a:xfrm>
              <a:off x="1258300" y="638525"/>
              <a:ext cx="4798400" cy="2950500"/>
            </a:xfrm>
            <a:custGeom>
              <a:avLst/>
              <a:gdLst/>
              <a:ahLst/>
              <a:cxnLst/>
              <a:rect l="l" t="t" r="r" b="b"/>
              <a:pathLst>
                <a:path w="191936" h="118020" extrusionOk="0">
                  <a:moveTo>
                    <a:pt x="46092" y="0"/>
                  </a:moveTo>
                  <a:cubicBezTo>
                    <a:pt x="23226" y="14418"/>
                    <a:pt x="6329" y="37513"/>
                    <a:pt x="0" y="64620"/>
                  </a:cubicBezTo>
                  <a:cubicBezTo>
                    <a:pt x="1338" y="70818"/>
                    <a:pt x="5676" y="75842"/>
                    <a:pt x="11417" y="78158"/>
                  </a:cubicBezTo>
                  <a:cubicBezTo>
                    <a:pt x="12690" y="86769"/>
                    <a:pt x="19735" y="93456"/>
                    <a:pt x="28478" y="94207"/>
                  </a:cubicBezTo>
                  <a:cubicBezTo>
                    <a:pt x="31511" y="100600"/>
                    <a:pt x="38003" y="105036"/>
                    <a:pt x="45570" y="105036"/>
                  </a:cubicBezTo>
                  <a:cubicBezTo>
                    <a:pt x="46386" y="105036"/>
                    <a:pt x="47201" y="105004"/>
                    <a:pt x="47984" y="104873"/>
                  </a:cubicBezTo>
                  <a:cubicBezTo>
                    <a:pt x="51442" y="109342"/>
                    <a:pt x="56857" y="112245"/>
                    <a:pt x="62924" y="112245"/>
                  </a:cubicBezTo>
                  <a:cubicBezTo>
                    <a:pt x="64849" y="112245"/>
                    <a:pt x="66708" y="111952"/>
                    <a:pt x="68470" y="111397"/>
                  </a:cubicBezTo>
                  <a:cubicBezTo>
                    <a:pt x="71829" y="114529"/>
                    <a:pt x="76331" y="116453"/>
                    <a:pt x="81322" y="116453"/>
                  </a:cubicBezTo>
                  <a:cubicBezTo>
                    <a:pt x="84551" y="116453"/>
                    <a:pt x="87617" y="115638"/>
                    <a:pt x="90292" y="114203"/>
                  </a:cubicBezTo>
                  <a:cubicBezTo>
                    <a:pt x="93456" y="116616"/>
                    <a:pt x="97403" y="118019"/>
                    <a:pt x="101677" y="118019"/>
                  </a:cubicBezTo>
                  <a:cubicBezTo>
                    <a:pt x="105950" y="118019"/>
                    <a:pt x="109897" y="116616"/>
                    <a:pt x="113061" y="114203"/>
                  </a:cubicBezTo>
                  <a:cubicBezTo>
                    <a:pt x="115736" y="115638"/>
                    <a:pt x="118802" y="116453"/>
                    <a:pt x="122031" y="116453"/>
                  </a:cubicBezTo>
                  <a:cubicBezTo>
                    <a:pt x="127022" y="116453"/>
                    <a:pt x="131524" y="114529"/>
                    <a:pt x="134884" y="111397"/>
                  </a:cubicBezTo>
                  <a:cubicBezTo>
                    <a:pt x="136645" y="111952"/>
                    <a:pt x="138504" y="112245"/>
                    <a:pt x="140429" y="112245"/>
                  </a:cubicBezTo>
                  <a:cubicBezTo>
                    <a:pt x="146496" y="112245"/>
                    <a:pt x="151911" y="109342"/>
                    <a:pt x="155369" y="104873"/>
                  </a:cubicBezTo>
                  <a:cubicBezTo>
                    <a:pt x="156152" y="105004"/>
                    <a:pt x="156967" y="105036"/>
                    <a:pt x="157783" y="105036"/>
                  </a:cubicBezTo>
                  <a:cubicBezTo>
                    <a:pt x="165351" y="105036"/>
                    <a:pt x="171842" y="100600"/>
                    <a:pt x="174876" y="94207"/>
                  </a:cubicBezTo>
                  <a:cubicBezTo>
                    <a:pt x="183618" y="93456"/>
                    <a:pt x="190664" y="86769"/>
                    <a:pt x="191936" y="78158"/>
                  </a:cubicBezTo>
                  <a:cubicBezTo>
                    <a:pt x="186861" y="69301"/>
                    <a:pt x="179823" y="66106"/>
                    <a:pt x="171948" y="66106"/>
                  </a:cubicBezTo>
                  <a:cubicBezTo>
                    <a:pt x="151535" y="66106"/>
                    <a:pt x="125503" y="87581"/>
                    <a:pt x="113514" y="87581"/>
                  </a:cubicBezTo>
                  <a:cubicBezTo>
                    <a:pt x="109465" y="87581"/>
                    <a:pt x="107018" y="85133"/>
                    <a:pt x="106928" y="78582"/>
                  </a:cubicBezTo>
                  <a:cubicBezTo>
                    <a:pt x="106497" y="46977"/>
                    <a:pt x="90530" y="39068"/>
                    <a:pt x="68121" y="39068"/>
                  </a:cubicBezTo>
                  <a:cubicBezTo>
                    <a:pt x="66823" y="39068"/>
                    <a:pt x="65503" y="39094"/>
                    <a:pt x="64164" y="39144"/>
                  </a:cubicBezTo>
                  <a:cubicBezTo>
                    <a:pt x="63412" y="39173"/>
                    <a:pt x="62675" y="39188"/>
                    <a:pt x="61953" y="39188"/>
                  </a:cubicBezTo>
                  <a:cubicBezTo>
                    <a:pt x="39171" y="39188"/>
                    <a:pt x="31200" y="24789"/>
                    <a:pt x="46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0" name="Google Shape;6570;p122"/>
            <p:cNvSpPr/>
            <p:nvPr/>
          </p:nvSpPr>
          <p:spPr>
            <a:xfrm>
              <a:off x="3596325" y="924750"/>
              <a:ext cx="407775" cy="1107475"/>
            </a:xfrm>
            <a:custGeom>
              <a:avLst/>
              <a:gdLst/>
              <a:ahLst/>
              <a:cxnLst/>
              <a:rect l="l" t="t" r="r" b="b"/>
              <a:pathLst>
                <a:path w="16311" h="44299" extrusionOk="0">
                  <a:moveTo>
                    <a:pt x="1" y="1"/>
                  </a:moveTo>
                  <a:lnTo>
                    <a:pt x="1" y="44299"/>
                  </a:lnTo>
                  <a:lnTo>
                    <a:pt x="16311" y="44299"/>
                  </a:lnTo>
                  <a:lnTo>
                    <a:pt x="16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1" name="Google Shape;6571;p122"/>
            <p:cNvSpPr/>
            <p:nvPr/>
          </p:nvSpPr>
          <p:spPr>
            <a:xfrm>
              <a:off x="3392450" y="1522525"/>
              <a:ext cx="815525" cy="815525"/>
            </a:xfrm>
            <a:custGeom>
              <a:avLst/>
              <a:gdLst/>
              <a:ahLst/>
              <a:cxnLst/>
              <a:rect l="l" t="t" r="r" b="b"/>
              <a:pathLst>
                <a:path w="32621" h="32621" extrusionOk="0">
                  <a:moveTo>
                    <a:pt x="16311" y="0"/>
                  </a:moveTo>
                  <a:cubicBezTo>
                    <a:pt x="7307" y="0"/>
                    <a:pt x="1" y="7307"/>
                    <a:pt x="1" y="16310"/>
                  </a:cubicBezTo>
                  <a:cubicBezTo>
                    <a:pt x="1" y="25313"/>
                    <a:pt x="7307" y="32620"/>
                    <a:pt x="16311" y="32620"/>
                  </a:cubicBezTo>
                  <a:cubicBezTo>
                    <a:pt x="25314" y="32620"/>
                    <a:pt x="32621" y="25313"/>
                    <a:pt x="32621" y="16310"/>
                  </a:cubicBezTo>
                  <a:cubicBezTo>
                    <a:pt x="32621" y="7307"/>
                    <a:pt x="25314" y="0"/>
                    <a:pt x="16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2" name="Google Shape;6572;p122"/>
            <p:cNvSpPr/>
            <p:nvPr/>
          </p:nvSpPr>
          <p:spPr>
            <a:xfrm>
              <a:off x="2410600" y="409375"/>
              <a:ext cx="3568625" cy="1011225"/>
            </a:xfrm>
            <a:custGeom>
              <a:avLst/>
              <a:gdLst/>
              <a:ahLst/>
              <a:cxnLst/>
              <a:rect l="l" t="t" r="r" b="b"/>
              <a:pathLst>
                <a:path w="142745" h="40449" extrusionOk="0">
                  <a:moveTo>
                    <a:pt x="18365" y="0"/>
                  </a:moveTo>
                  <a:cubicBezTo>
                    <a:pt x="11907" y="2447"/>
                    <a:pt x="5774" y="5546"/>
                    <a:pt x="0" y="9166"/>
                  </a:cubicBezTo>
                  <a:cubicBezTo>
                    <a:pt x="1762" y="10080"/>
                    <a:pt x="3589" y="10993"/>
                    <a:pt x="5415" y="11874"/>
                  </a:cubicBezTo>
                  <a:cubicBezTo>
                    <a:pt x="27760" y="22834"/>
                    <a:pt x="51409" y="30761"/>
                    <a:pt x="75711" y="35425"/>
                  </a:cubicBezTo>
                  <a:cubicBezTo>
                    <a:pt x="93130" y="38785"/>
                    <a:pt x="110908" y="40449"/>
                    <a:pt x="128881" y="40449"/>
                  </a:cubicBezTo>
                  <a:cubicBezTo>
                    <a:pt x="133481" y="40449"/>
                    <a:pt x="138113" y="40318"/>
                    <a:pt x="142745" y="40123"/>
                  </a:cubicBezTo>
                  <a:cubicBezTo>
                    <a:pt x="138961" y="34349"/>
                    <a:pt x="134590" y="28999"/>
                    <a:pt x="129762" y="24106"/>
                  </a:cubicBezTo>
                  <a:cubicBezTo>
                    <a:pt x="129573" y="24107"/>
                    <a:pt x="129384" y="24107"/>
                    <a:pt x="129195" y="24107"/>
                  </a:cubicBezTo>
                  <a:cubicBezTo>
                    <a:pt x="82645" y="24107"/>
                    <a:pt x="44778" y="12118"/>
                    <a:pt x="18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3" name="Google Shape;6573;p122"/>
            <p:cNvSpPr/>
            <p:nvPr/>
          </p:nvSpPr>
          <p:spPr>
            <a:xfrm>
              <a:off x="2169200" y="3153525"/>
              <a:ext cx="3262025" cy="407750"/>
            </a:xfrm>
            <a:custGeom>
              <a:avLst/>
              <a:gdLst/>
              <a:ahLst/>
              <a:cxnLst/>
              <a:rect l="l" t="t" r="r" b="b"/>
              <a:pathLst>
                <a:path w="130481" h="16310" extrusionOk="0">
                  <a:moveTo>
                    <a:pt x="8156" y="0"/>
                  </a:moveTo>
                  <a:cubicBezTo>
                    <a:pt x="3654" y="0"/>
                    <a:pt x="1" y="3653"/>
                    <a:pt x="1" y="8155"/>
                  </a:cubicBezTo>
                  <a:cubicBezTo>
                    <a:pt x="1" y="12657"/>
                    <a:pt x="3654" y="16310"/>
                    <a:pt x="8156" y="16310"/>
                  </a:cubicBezTo>
                  <a:lnTo>
                    <a:pt x="122325" y="16310"/>
                  </a:lnTo>
                  <a:cubicBezTo>
                    <a:pt x="126827" y="16310"/>
                    <a:pt x="130480" y="12657"/>
                    <a:pt x="130480" y="8155"/>
                  </a:cubicBezTo>
                  <a:cubicBezTo>
                    <a:pt x="130480" y="3653"/>
                    <a:pt x="126827" y="0"/>
                    <a:pt x="122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4" name="Google Shape;6574;p122"/>
            <p:cNvSpPr/>
            <p:nvPr/>
          </p:nvSpPr>
          <p:spPr>
            <a:xfrm>
              <a:off x="2169200" y="3153525"/>
              <a:ext cx="815525" cy="407750"/>
            </a:xfrm>
            <a:custGeom>
              <a:avLst/>
              <a:gdLst/>
              <a:ahLst/>
              <a:cxnLst/>
              <a:rect l="l" t="t" r="r" b="b"/>
              <a:pathLst>
                <a:path w="32621" h="16310" extrusionOk="0">
                  <a:moveTo>
                    <a:pt x="8156" y="0"/>
                  </a:moveTo>
                  <a:cubicBezTo>
                    <a:pt x="3654" y="0"/>
                    <a:pt x="1" y="3653"/>
                    <a:pt x="1" y="8155"/>
                  </a:cubicBezTo>
                  <a:cubicBezTo>
                    <a:pt x="1" y="12657"/>
                    <a:pt x="3654" y="16310"/>
                    <a:pt x="8156" y="16310"/>
                  </a:cubicBezTo>
                  <a:lnTo>
                    <a:pt x="32621" y="16310"/>
                  </a:lnTo>
                  <a:cubicBezTo>
                    <a:pt x="28119" y="16310"/>
                    <a:pt x="24466" y="12657"/>
                    <a:pt x="24466" y="8155"/>
                  </a:cubicBezTo>
                  <a:cubicBezTo>
                    <a:pt x="24466" y="3653"/>
                    <a:pt x="28119" y="0"/>
                    <a:pt x="32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5" name="Google Shape;6575;p122"/>
            <p:cNvSpPr/>
            <p:nvPr/>
          </p:nvSpPr>
          <p:spPr>
            <a:xfrm>
              <a:off x="2373075" y="3561250"/>
              <a:ext cx="2854275" cy="407775"/>
            </a:xfrm>
            <a:custGeom>
              <a:avLst/>
              <a:gdLst/>
              <a:ahLst/>
              <a:cxnLst/>
              <a:rect l="l" t="t" r="r" b="b"/>
              <a:pathLst>
                <a:path w="114171" h="16311" extrusionOk="0">
                  <a:moveTo>
                    <a:pt x="8156" y="1"/>
                  </a:moveTo>
                  <a:cubicBezTo>
                    <a:pt x="3654" y="1"/>
                    <a:pt x="1" y="3654"/>
                    <a:pt x="1" y="8156"/>
                  </a:cubicBezTo>
                  <a:cubicBezTo>
                    <a:pt x="1" y="12657"/>
                    <a:pt x="3654" y="16311"/>
                    <a:pt x="8156" y="16311"/>
                  </a:cubicBezTo>
                  <a:lnTo>
                    <a:pt x="106015" y="16311"/>
                  </a:lnTo>
                  <a:cubicBezTo>
                    <a:pt x="110517" y="16311"/>
                    <a:pt x="114170" y="12657"/>
                    <a:pt x="114170" y="8156"/>
                  </a:cubicBezTo>
                  <a:cubicBezTo>
                    <a:pt x="114170" y="3654"/>
                    <a:pt x="110517" y="1"/>
                    <a:pt x="106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6" name="Google Shape;6576;p122"/>
            <p:cNvSpPr/>
            <p:nvPr/>
          </p:nvSpPr>
          <p:spPr>
            <a:xfrm>
              <a:off x="2576950" y="3969000"/>
              <a:ext cx="2446525" cy="407775"/>
            </a:xfrm>
            <a:custGeom>
              <a:avLst/>
              <a:gdLst/>
              <a:ahLst/>
              <a:cxnLst/>
              <a:rect l="l" t="t" r="r" b="b"/>
              <a:pathLst>
                <a:path w="97861" h="16311" extrusionOk="0">
                  <a:moveTo>
                    <a:pt x="8156" y="1"/>
                  </a:moveTo>
                  <a:cubicBezTo>
                    <a:pt x="3654" y="1"/>
                    <a:pt x="1" y="3654"/>
                    <a:pt x="1" y="8156"/>
                  </a:cubicBezTo>
                  <a:cubicBezTo>
                    <a:pt x="1" y="12657"/>
                    <a:pt x="3654" y="16311"/>
                    <a:pt x="8156" y="16311"/>
                  </a:cubicBezTo>
                  <a:lnTo>
                    <a:pt x="89705" y="16311"/>
                  </a:lnTo>
                  <a:cubicBezTo>
                    <a:pt x="94207" y="16311"/>
                    <a:pt x="97860" y="12657"/>
                    <a:pt x="97860" y="8156"/>
                  </a:cubicBezTo>
                  <a:cubicBezTo>
                    <a:pt x="97860" y="3654"/>
                    <a:pt x="94207" y="1"/>
                    <a:pt x="89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7" name="Google Shape;6577;p122"/>
            <p:cNvSpPr/>
            <p:nvPr/>
          </p:nvSpPr>
          <p:spPr>
            <a:xfrm>
              <a:off x="2576950" y="3969000"/>
              <a:ext cx="815525" cy="407775"/>
            </a:xfrm>
            <a:custGeom>
              <a:avLst/>
              <a:gdLst/>
              <a:ahLst/>
              <a:cxnLst/>
              <a:rect l="l" t="t" r="r" b="b"/>
              <a:pathLst>
                <a:path w="32621" h="16311" extrusionOk="0">
                  <a:moveTo>
                    <a:pt x="8156" y="1"/>
                  </a:moveTo>
                  <a:cubicBezTo>
                    <a:pt x="3654" y="1"/>
                    <a:pt x="1" y="3654"/>
                    <a:pt x="1" y="8156"/>
                  </a:cubicBezTo>
                  <a:cubicBezTo>
                    <a:pt x="1" y="12657"/>
                    <a:pt x="3654" y="16311"/>
                    <a:pt x="8156" y="16311"/>
                  </a:cubicBezTo>
                  <a:lnTo>
                    <a:pt x="32621" y="16311"/>
                  </a:lnTo>
                  <a:cubicBezTo>
                    <a:pt x="28119" y="16311"/>
                    <a:pt x="24466" y="12657"/>
                    <a:pt x="24466" y="8156"/>
                  </a:cubicBezTo>
                  <a:cubicBezTo>
                    <a:pt x="24466" y="3654"/>
                    <a:pt x="28119" y="1"/>
                    <a:pt x="32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8" name="Google Shape;6578;p122"/>
            <p:cNvSpPr/>
            <p:nvPr/>
          </p:nvSpPr>
          <p:spPr>
            <a:xfrm>
              <a:off x="2780825" y="4376750"/>
              <a:ext cx="2038775" cy="407775"/>
            </a:xfrm>
            <a:custGeom>
              <a:avLst/>
              <a:gdLst/>
              <a:ahLst/>
              <a:cxnLst/>
              <a:rect l="l" t="t" r="r" b="b"/>
              <a:pathLst>
                <a:path w="81551" h="16311" extrusionOk="0">
                  <a:moveTo>
                    <a:pt x="8156" y="1"/>
                  </a:moveTo>
                  <a:cubicBezTo>
                    <a:pt x="3654" y="1"/>
                    <a:pt x="1" y="3654"/>
                    <a:pt x="1" y="8156"/>
                  </a:cubicBezTo>
                  <a:cubicBezTo>
                    <a:pt x="1" y="12657"/>
                    <a:pt x="3654" y="16311"/>
                    <a:pt x="8156" y="16311"/>
                  </a:cubicBezTo>
                  <a:lnTo>
                    <a:pt x="73395" y="16311"/>
                  </a:lnTo>
                  <a:cubicBezTo>
                    <a:pt x="77897" y="16311"/>
                    <a:pt x="81550" y="12657"/>
                    <a:pt x="81550" y="8156"/>
                  </a:cubicBezTo>
                  <a:cubicBezTo>
                    <a:pt x="81550" y="3654"/>
                    <a:pt x="77897" y="1"/>
                    <a:pt x="73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79" name="Google Shape;6579;p122"/>
            <p:cNvSpPr/>
            <p:nvPr/>
          </p:nvSpPr>
          <p:spPr>
            <a:xfrm>
              <a:off x="3188575" y="4784500"/>
              <a:ext cx="1223275" cy="407775"/>
            </a:xfrm>
            <a:custGeom>
              <a:avLst/>
              <a:gdLst/>
              <a:ahLst/>
              <a:cxnLst/>
              <a:rect l="l" t="t" r="r" b="b"/>
              <a:pathLst>
                <a:path w="48931" h="16311" extrusionOk="0">
                  <a:moveTo>
                    <a:pt x="8156" y="1"/>
                  </a:moveTo>
                  <a:cubicBezTo>
                    <a:pt x="3654" y="1"/>
                    <a:pt x="1" y="3654"/>
                    <a:pt x="1" y="8156"/>
                  </a:cubicBezTo>
                  <a:cubicBezTo>
                    <a:pt x="1" y="12657"/>
                    <a:pt x="3654" y="16311"/>
                    <a:pt x="8156" y="16311"/>
                  </a:cubicBezTo>
                  <a:lnTo>
                    <a:pt x="40776" y="16311"/>
                  </a:lnTo>
                  <a:cubicBezTo>
                    <a:pt x="45277" y="16311"/>
                    <a:pt x="48930" y="12657"/>
                    <a:pt x="48930" y="8156"/>
                  </a:cubicBezTo>
                  <a:cubicBezTo>
                    <a:pt x="48930" y="3654"/>
                    <a:pt x="45277" y="1"/>
                    <a:pt x="407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0" name="Google Shape;6580;p122"/>
            <p:cNvSpPr/>
            <p:nvPr/>
          </p:nvSpPr>
          <p:spPr>
            <a:xfrm>
              <a:off x="3188575" y="4784500"/>
              <a:ext cx="815525" cy="407775"/>
            </a:xfrm>
            <a:custGeom>
              <a:avLst/>
              <a:gdLst/>
              <a:ahLst/>
              <a:cxnLst/>
              <a:rect l="l" t="t" r="r" b="b"/>
              <a:pathLst>
                <a:path w="32621" h="16311" extrusionOk="0">
                  <a:moveTo>
                    <a:pt x="8156" y="1"/>
                  </a:moveTo>
                  <a:cubicBezTo>
                    <a:pt x="3654" y="1"/>
                    <a:pt x="1" y="3654"/>
                    <a:pt x="1" y="8156"/>
                  </a:cubicBezTo>
                  <a:cubicBezTo>
                    <a:pt x="1" y="12657"/>
                    <a:pt x="3654" y="16311"/>
                    <a:pt x="8156" y="16311"/>
                  </a:cubicBezTo>
                  <a:lnTo>
                    <a:pt x="32621" y="16311"/>
                  </a:lnTo>
                  <a:cubicBezTo>
                    <a:pt x="28119" y="16311"/>
                    <a:pt x="24466" y="12657"/>
                    <a:pt x="24466" y="8156"/>
                  </a:cubicBezTo>
                  <a:cubicBezTo>
                    <a:pt x="24466" y="3654"/>
                    <a:pt x="28119" y="1"/>
                    <a:pt x="32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1" name="Google Shape;6581;p122"/>
            <p:cNvSpPr/>
            <p:nvPr/>
          </p:nvSpPr>
          <p:spPr>
            <a:xfrm>
              <a:off x="2373075" y="2745775"/>
              <a:ext cx="2854275" cy="407775"/>
            </a:xfrm>
            <a:custGeom>
              <a:avLst/>
              <a:gdLst/>
              <a:ahLst/>
              <a:cxnLst/>
              <a:rect l="l" t="t" r="r" b="b"/>
              <a:pathLst>
                <a:path w="114171" h="16311" extrusionOk="0">
                  <a:moveTo>
                    <a:pt x="8156" y="0"/>
                  </a:moveTo>
                  <a:cubicBezTo>
                    <a:pt x="3654" y="0"/>
                    <a:pt x="1" y="3654"/>
                    <a:pt x="1" y="8155"/>
                  </a:cubicBezTo>
                  <a:cubicBezTo>
                    <a:pt x="1" y="12657"/>
                    <a:pt x="3654" y="16310"/>
                    <a:pt x="8156" y="16310"/>
                  </a:cubicBezTo>
                  <a:lnTo>
                    <a:pt x="106015" y="16310"/>
                  </a:lnTo>
                  <a:cubicBezTo>
                    <a:pt x="110517" y="16310"/>
                    <a:pt x="114170" y="12657"/>
                    <a:pt x="114170" y="8155"/>
                  </a:cubicBezTo>
                  <a:cubicBezTo>
                    <a:pt x="114170" y="3654"/>
                    <a:pt x="110517" y="0"/>
                    <a:pt x="106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2" name="Google Shape;6582;p122"/>
            <p:cNvSpPr/>
            <p:nvPr/>
          </p:nvSpPr>
          <p:spPr>
            <a:xfrm>
              <a:off x="2576950" y="2338025"/>
              <a:ext cx="2446525" cy="407775"/>
            </a:xfrm>
            <a:custGeom>
              <a:avLst/>
              <a:gdLst/>
              <a:ahLst/>
              <a:cxnLst/>
              <a:rect l="l" t="t" r="r" b="b"/>
              <a:pathLst>
                <a:path w="97861" h="16311" extrusionOk="0">
                  <a:moveTo>
                    <a:pt x="8156" y="0"/>
                  </a:moveTo>
                  <a:cubicBezTo>
                    <a:pt x="3654" y="0"/>
                    <a:pt x="1" y="3654"/>
                    <a:pt x="1" y="8155"/>
                  </a:cubicBezTo>
                  <a:cubicBezTo>
                    <a:pt x="1" y="12657"/>
                    <a:pt x="3654" y="16310"/>
                    <a:pt x="8156" y="16310"/>
                  </a:cubicBezTo>
                  <a:lnTo>
                    <a:pt x="89705" y="16310"/>
                  </a:lnTo>
                  <a:cubicBezTo>
                    <a:pt x="94207" y="16310"/>
                    <a:pt x="97860" y="12657"/>
                    <a:pt x="97860" y="8155"/>
                  </a:cubicBezTo>
                  <a:cubicBezTo>
                    <a:pt x="97860" y="3654"/>
                    <a:pt x="94207" y="0"/>
                    <a:pt x="89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3" name="Google Shape;6583;p122"/>
            <p:cNvSpPr/>
            <p:nvPr/>
          </p:nvSpPr>
          <p:spPr>
            <a:xfrm>
              <a:off x="2576950" y="2338025"/>
              <a:ext cx="815525" cy="407775"/>
            </a:xfrm>
            <a:custGeom>
              <a:avLst/>
              <a:gdLst/>
              <a:ahLst/>
              <a:cxnLst/>
              <a:rect l="l" t="t" r="r" b="b"/>
              <a:pathLst>
                <a:path w="32621" h="16311" extrusionOk="0">
                  <a:moveTo>
                    <a:pt x="8156" y="0"/>
                  </a:moveTo>
                  <a:cubicBezTo>
                    <a:pt x="3654" y="0"/>
                    <a:pt x="1" y="3654"/>
                    <a:pt x="1" y="8155"/>
                  </a:cubicBezTo>
                  <a:cubicBezTo>
                    <a:pt x="1" y="12657"/>
                    <a:pt x="3654" y="16310"/>
                    <a:pt x="8156" y="16310"/>
                  </a:cubicBezTo>
                  <a:lnTo>
                    <a:pt x="32621" y="16310"/>
                  </a:lnTo>
                  <a:cubicBezTo>
                    <a:pt x="28119" y="16310"/>
                    <a:pt x="24466" y="12657"/>
                    <a:pt x="24466" y="8155"/>
                  </a:cubicBezTo>
                  <a:cubicBezTo>
                    <a:pt x="24466" y="3654"/>
                    <a:pt x="28119" y="0"/>
                    <a:pt x="32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4" name="Google Shape;6584;p122"/>
            <p:cNvSpPr/>
            <p:nvPr/>
          </p:nvSpPr>
          <p:spPr>
            <a:xfrm>
              <a:off x="2780825" y="1930275"/>
              <a:ext cx="2038775" cy="407775"/>
            </a:xfrm>
            <a:custGeom>
              <a:avLst/>
              <a:gdLst/>
              <a:ahLst/>
              <a:cxnLst/>
              <a:rect l="l" t="t" r="r" b="b"/>
              <a:pathLst>
                <a:path w="81551" h="16311" extrusionOk="0">
                  <a:moveTo>
                    <a:pt x="8156" y="0"/>
                  </a:moveTo>
                  <a:cubicBezTo>
                    <a:pt x="3654" y="0"/>
                    <a:pt x="1" y="3654"/>
                    <a:pt x="1" y="8155"/>
                  </a:cubicBezTo>
                  <a:cubicBezTo>
                    <a:pt x="1" y="12657"/>
                    <a:pt x="3654" y="16310"/>
                    <a:pt x="8156" y="16310"/>
                  </a:cubicBezTo>
                  <a:lnTo>
                    <a:pt x="73395" y="16310"/>
                  </a:lnTo>
                  <a:cubicBezTo>
                    <a:pt x="77897" y="16310"/>
                    <a:pt x="81550" y="12657"/>
                    <a:pt x="81550" y="8155"/>
                  </a:cubicBezTo>
                  <a:cubicBezTo>
                    <a:pt x="81550" y="3654"/>
                    <a:pt x="77897" y="0"/>
                    <a:pt x="73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5" name="Google Shape;6585;p122"/>
            <p:cNvSpPr/>
            <p:nvPr/>
          </p:nvSpPr>
          <p:spPr>
            <a:xfrm>
              <a:off x="2410600" y="409375"/>
              <a:ext cx="1989825" cy="892175"/>
            </a:xfrm>
            <a:custGeom>
              <a:avLst/>
              <a:gdLst/>
              <a:ahLst/>
              <a:cxnLst/>
              <a:rect l="l" t="t" r="r" b="b"/>
              <a:pathLst>
                <a:path w="79593" h="35687" extrusionOk="0">
                  <a:moveTo>
                    <a:pt x="18365" y="0"/>
                  </a:moveTo>
                  <a:cubicBezTo>
                    <a:pt x="11907" y="2447"/>
                    <a:pt x="5774" y="5546"/>
                    <a:pt x="0" y="9166"/>
                  </a:cubicBezTo>
                  <a:cubicBezTo>
                    <a:pt x="1762" y="10080"/>
                    <a:pt x="3589" y="10993"/>
                    <a:pt x="5415" y="11874"/>
                  </a:cubicBezTo>
                  <a:cubicBezTo>
                    <a:pt x="27760" y="22834"/>
                    <a:pt x="51409" y="30761"/>
                    <a:pt x="75711" y="35425"/>
                  </a:cubicBezTo>
                  <a:cubicBezTo>
                    <a:pt x="76200" y="35523"/>
                    <a:pt x="76690" y="35621"/>
                    <a:pt x="77179" y="35686"/>
                  </a:cubicBezTo>
                  <a:cubicBezTo>
                    <a:pt x="73265" y="34447"/>
                    <a:pt x="70753" y="30467"/>
                    <a:pt x="71503" y="26292"/>
                  </a:cubicBezTo>
                  <a:cubicBezTo>
                    <a:pt x="72221" y="22312"/>
                    <a:pt x="75678" y="19507"/>
                    <a:pt x="79593" y="19474"/>
                  </a:cubicBezTo>
                  <a:cubicBezTo>
                    <a:pt x="55258" y="14875"/>
                    <a:pt x="34643" y="7470"/>
                    <a:pt x="18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586" name="Google Shape;6586;p122"/>
          <p:cNvGrpSpPr/>
          <p:nvPr/>
        </p:nvGrpSpPr>
        <p:grpSpPr>
          <a:xfrm>
            <a:off x="1416566" y="1861907"/>
            <a:ext cx="520876" cy="520876"/>
            <a:chOff x="1190625" y="238125"/>
            <a:chExt cx="5219200" cy="5219200"/>
          </a:xfrm>
        </p:grpSpPr>
        <p:sp>
          <p:nvSpPr>
            <p:cNvPr id="6587" name="Google Shape;6587;p122"/>
            <p:cNvSpPr/>
            <p:nvPr/>
          </p:nvSpPr>
          <p:spPr>
            <a:xfrm>
              <a:off x="2090925" y="238125"/>
              <a:ext cx="3419400" cy="1362700"/>
            </a:xfrm>
            <a:custGeom>
              <a:avLst/>
              <a:gdLst/>
              <a:ahLst/>
              <a:cxnLst/>
              <a:rect l="l" t="t" r="r" b="b"/>
              <a:pathLst>
                <a:path w="136776" h="54508" extrusionOk="0">
                  <a:moveTo>
                    <a:pt x="68372" y="0"/>
                  </a:moveTo>
                  <a:cubicBezTo>
                    <a:pt x="42210" y="0"/>
                    <a:pt x="18300" y="9623"/>
                    <a:pt x="0" y="25509"/>
                  </a:cubicBezTo>
                  <a:lnTo>
                    <a:pt x="68372" y="54508"/>
                  </a:lnTo>
                  <a:lnTo>
                    <a:pt x="136775" y="25509"/>
                  </a:lnTo>
                  <a:cubicBezTo>
                    <a:pt x="118443" y="9623"/>
                    <a:pt x="94533" y="0"/>
                    <a:pt x="68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8" name="Google Shape;6588;p122"/>
            <p:cNvSpPr/>
            <p:nvPr/>
          </p:nvSpPr>
          <p:spPr>
            <a:xfrm>
              <a:off x="3800200" y="875825"/>
              <a:ext cx="2411450" cy="1173525"/>
            </a:xfrm>
            <a:custGeom>
              <a:avLst/>
              <a:gdLst/>
              <a:ahLst/>
              <a:cxnLst/>
              <a:rect l="l" t="t" r="r" b="b"/>
              <a:pathLst>
                <a:path w="96458" h="46941" extrusionOk="0">
                  <a:moveTo>
                    <a:pt x="68404" y="1"/>
                  </a:moveTo>
                  <a:cubicBezTo>
                    <a:pt x="38492" y="3263"/>
                    <a:pt x="19116" y="10602"/>
                    <a:pt x="1" y="18040"/>
                  </a:cubicBezTo>
                  <a:lnTo>
                    <a:pt x="51246" y="46941"/>
                  </a:lnTo>
                  <a:lnTo>
                    <a:pt x="96458" y="38949"/>
                  </a:lnTo>
                  <a:cubicBezTo>
                    <a:pt x="90227" y="23846"/>
                    <a:pt x="80539" y="10570"/>
                    <a:pt x="68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9" name="Google Shape;6589;p122"/>
            <p:cNvSpPr/>
            <p:nvPr/>
          </p:nvSpPr>
          <p:spPr>
            <a:xfrm>
              <a:off x="3800200" y="1245250"/>
              <a:ext cx="2411450" cy="804100"/>
            </a:xfrm>
            <a:custGeom>
              <a:avLst/>
              <a:gdLst/>
              <a:ahLst/>
              <a:cxnLst/>
              <a:rect l="l" t="t" r="r" b="b"/>
              <a:pathLst>
                <a:path w="96458" h="32164" extrusionOk="0">
                  <a:moveTo>
                    <a:pt x="8482" y="1"/>
                  </a:moveTo>
                  <a:cubicBezTo>
                    <a:pt x="5611" y="1077"/>
                    <a:pt x="2806" y="2186"/>
                    <a:pt x="1" y="3263"/>
                  </a:cubicBezTo>
                  <a:lnTo>
                    <a:pt x="51246" y="32164"/>
                  </a:lnTo>
                  <a:lnTo>
                    <a:pt x="96458" y="24172"/>
                  </a:lnTo>
                  <a:cubicBezTo>
                    <a:pt x="95609" y="22052"/>
                    <a:pt x="94663" y="19997"/>
                    <a:pt x="93652" y="17974"/>
                  </a:cubicBezTo>
                  <a:cubicBezTo>
                    <a:pt x="53465" y="16604"/>
                    <a:pt x="30957" y="8710"/>
                    <a:pt x="84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0" name="Google Shape;6590;p122"/>
            <p:cNvSpPr/>
            <p:nvPr/>
          </p:nvSpPr>
          <p:spPr>
            <a:xfrm>
              <a:off x="1289300" y="875825"/>
              <a:ext cx="5021850" cy="1971900"/>
            </a:xfrm>
            <a:custGeom>
              <a:avLst/>
              <a:gdLst/>
              <a:ahLst/>
              <a:cxnLst/>
              <a:rect l="l" t="t" r="r" b="b"/>
              <a:pathLst>
                <a:path w="200874" h="78876" extrusionOk="0">
                  <a:moveTo>
                    <a:pt x="32065" y="1"/>
                  </a:moveTo>
                  <a:cubicBezTo>
                    <a:pt x="16897" y="13147"/>
                    <a:pt x="5611" y="30566"/>
                    <a:pt x="0" y="50398"/>
                  </a:cubicBezTo>
                  <a:lnTo>
                    <a:pt x="100437" y="78876"/>
                  </a:lnTo>
                  <a:lnTo>
                    <a:pt x="200873" y="50398"/>
                  </a:lnTo>
                  <a:cubicBezTo>
                    <a:pt x="199764" y="46484"/>
                    <a:pt x="198427" y="42668"/>
                    <a:pt x="196894" y="38949"/>
                  </a:cubicBezTo>
                  <a:cubicBezTo>
                    <a:pt x="114104" y="36829"/>
                    <a:pt x="101089" y="7503"/>
                    <a:pt x="32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1" name="Google Shape;6591;p122"/>
            <p:cNvSpPr/>
            <p:nvPr/>
          </p:nvSpPr>
          <p:spPr>
            <a:xfrm>
              <a:off x="1289300" y="875825"/>
              <a:ext cx="2300525" cy="1912375"/>
            </a:xfrm>
            <a:custGeom>
              <a:avLst/>
              <a:gdLst/>
              <a:ahLst/>
              <a:cxnLst/>
              <a:rect l="l" t="t" r="r" b="b"/>
              <a:pathLst>
                <a:path w="92021" h="76495" extrusionOk="0">
                  <a:moveTo>
                    <a:pt x="32065" y="1"/>
                  </a:moveTo>
                  <a:cubicBezTo>
                    <a:pt x="16897" y="13147"/>
                    <a:pt x="5611" y="30566"/>
                    <a:pt x="0" y="50398"/>
                  </a:cubicBezTo>
                  <a:lnTo>
                    <a:pt x="92021" y="76494"/>
                  </a:lnTo>
                  <a:lnTo>
                    <a:pt x="92021" y="50398"/>
                  </a:lnTo>
                  <a:cubicBezTo>
                    <a:pt x="92021" y="50398"/>
                    <a:pt x="44787" y="35034"/>
                    <a:pt x="45994" y="1925"/>
                  </a:cubicBezTo>
                  <a:cubicBezTo>
                    <a:pt x="41590" y="1175"/>
                    <a:pt x="36958" y="555"/>
                    <a:pt x="32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2" name="Google Shape;6592;p122"/>
            <p:cNvSpPr/>
            <p:nvPr/>
          </p:nvSpPr>
          <p:spPr>
            <a:xfrm>
              <a:off x="1190625" y="2135775"/>
              <a:ext cx="5219200" cy="3321550"/>
            </a:xfrm>
            <a:custGeom>
              <a:avLst/>
              <a:gdLst/>
              <a:ahLst/>
              <a:cxnLst/>
              <a:rect l="l" t="t" r="r" b="b"/>
              <a:pathLst>
                <a:path w="208768" h="132862" extrusionOk="0">
                  <a:moveTo>
                    <a:pt x="3947" y="0"/>
                  </a:moveTo>
                  <a:cubicBezTo>
                    <a:pt x="1370" y="9069"/>
                    <a:pt x="0" y="18594"/>
                    <a:pt x="0" y="28478"/>
                  </a:cubicBezTo>
                  <a:cubicBezTo>
                    <a:pt x="0" y="86117"/>
                    <a:pt x="46744" y="132861"/>
                    <a:pt x="104384" y="132861"/>
                  </a:cubicBezTo>
                  <a:cubicBezTo>
                    <a:pt x="162023" y="132861"/>
                    <a:pt x="208767" y="86117"/>
                    <a:pt x="208767" y="28478"/>
                  </a:cubicBezTo>
                  <a:cubicBezTo>
                    <a:pt x="208767" y="18594"/>
                    <a:pt x="207397" y="9069"/>
                    <a:pt x="204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3" name="Google Shape;6593;p122"/>
            <p:cNvSpPr/>
            <p:nvPr/>
          </p:nvSpPr>
          <p:spPr>
            <a:xfrm>
              <a:off x="3800200" y="2441575"/>
              <a:ext cx="2609625" cy="611650"/>
            </a:xfrm>
            <a:custGeom>
              <a:avLst/>
              <a:gdLst/>
              <a:ahLst/>
              <a:cxnLst/>
              <a:rect l="l" t="t" r="r" b="b"/>
              <a:pathLst>
                <a:path w="104385" h="24466" extrusionOk="0">
                  <a:moveTo>
                    <a:pt x="1" y="1"/>
                  </a:moveTo>
                  <a:lnTo>
                    <a:pt x="1" y="12233"/>
                  </a:lnTo>
                  <a:lnTo>
                    <a:pt x="36763" y="12233"/>
                  </a:lnTo>
                  <a:cubicBezTo>
                    <a:pt x="40123" y="12233"/>
                    <a:pt x="42863" y="14973"/>
                    <a:pt x="42863" y="18333"/>
                  </a:cubicBezTo>
                  <a:cubicBezTo>
                    <a:pt x="42863" y="21726"/>
                    <a:pt x="45603" y="24466"/>
                    <a:pt x="48996" y="24466"/>
                  </a:cubicBezTo>
                  <a:lnTo>
                    <a:pt x="104058" y="24466"/>
                  </a:lnTo>
                  <a:cubicBezTo>
                    <a:pt x="104286" y="21758"/>
                    <a:pt x="104384" y="19018"/>
                    <a:pt x="104384" y="16246"/>
                  </a:cubicBezTo>
                  <a:cubicBezTo>
                    <a:pt x="104384" y="14908"/>
                    <a:pt x="104352" y="13571"/>
                    <a:pt x="104319" y="12233"/>
                  </a:cubicBezTo>
                  <a:lnTo>
                    <a:pt x="76657" y="12233"/>
                  </a:lnTo>
                  <a:cubicBezTo>
                    <a:pt x="73265" y="12233"/>
                    <a:pt x="70525" y="9493"/>
                    <a:pt x="70557" y="6101"/>
                  </a:cubicBezTo>
                  <a:cubicBezTo>
                    <a:pt x="70557" y="2741"/>
                    <a:pt x="67817" y="1"/>
                    <a:pt x="64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4" name="Google Shape;6594;p122"/>
            <p:cNvSpPr/>
            <p:nvPr/>
          </p:nvSpPr>
          <p:spPr>
            <a:xfrm>
              <a:off x="1192250" y="2135775"/>
              <a:ext cx="2607975" cy="611650"/>
            </a:xfrm>
            <a:custGeom>
              <a:avLst/>
              <a:gdLst/>
              <a:ahLst/>
              <a:cxnLst/>
              <a:rect l="l" t="t" r="r" b="b"/>
              <a:pathLst>
                <a:path w="104319" h="24466" extrusionOk="0">
                  <a:moveTo>
                    <a:pt x="3882" y="0"/>
                  </a:moveTo>
                  <a:cubicBezTo>
                    <a:pt x="1664" y="7829"/>
                    <a:pt x="326" y="16017"/>
                    <a:pt x="0" y="24465"/>
                  </a:cubicBezTo>
                  <a:lnTo>
                    <a:pt x="55324" y="24465"/>
                  </a:lnTo>
                  <a:cubicBezTo>
                    <a:pt x="58716" y="24465"/>
                    <a:pt x="61456" y="21725"/>
                    <a:pt x="61456" y="18333"/>
                  </a:cubicBezTo>
                  <a:cubicBezTo>
                    <a:pt x="61456" y="14973"/>
                    <a:pt x="64196" y="12233"/>
                    <a:pt x="67556" y="12233"/>
                  </a:cubicBezTo>
                  <a:lnTo>
                    <a:pt x="104319" y="12233"/>
                  </a:lnTo>
                  <a:lnTo>
                    <a:pt x="1043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5" name="Google Shape;6595;p122"/>
            <p:cNvSpPr/>
            <p:nvPr/>
          </p:nvSpPr>
          <p:spPr>
            <a:xfrm>
              <a:off x="5378200" y="3359025"/>
              <a:ext cx="981050" cy="305825"/>
            </a:xfrm>
            <a:custGeom>
              <a:avLst/>
              <a:gdLst/>
              <a:ahLst/>
              <a:cxnLst/>
              <a:rect l="l" t="t" r="r" b="b"/>
              <a:pathLst>
                <a:path w="39242" h="12233" extrusionOk="0">
                  <a:moveTo>
                    <a:pt x="6133" y="0"/>
                  </a:moveTo>
                  <a:cubicBezTo>
                    <a:pt x="2740" y="0"/>
                    <a:pt x="0" y="2740"/>
                    <a:pt x="0" y="6100"/>
                  </a:cubicBezTo>
                  <a:cubicBezTo>
                    <a:pt x="0" y="9493"/>
                    <a:pt x="2740" y="12233"/>
                    <a:pt x="6133" y="12233"/>
                  </a:cubicBezTo>
                  <a:lnTo>
                    <a:pt x="36045" y="12233"/>
                  </a:lnTo>
                  <a:cubicBezTo>
                    <a:pt x="37350" y="8253"/>
                    <a:pt x="38426" y="4176"/>
                    <a:pt x="39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6" name="Google Shape;6596;p122"/>
            <p:cNvSpPr/>
            <p:nvPr/>
          </p:nvSpPr>
          <p:spPr>
            <a:xfrm>
              <a:off x="2773500" y="3359025"/>
              <a:ext cx="1026725" cy="305825"/>
            </a:xfrm>
            <a:custGeom>
              <a:avLst/>
              <a:gdLst/>
              <a:ahLst/>
              <a:cxnLst/>
              <a:rect l="l" t="t" r="r" b="b"/>
              <a:pathLst>
                <a:path w="41069" h="12233" extrusionOk="0">
                  <a:moveTo>
                    <a:pt x="6133" y="0"/>
                  </a:moveTo>
                  <a:cubicBezTo>
                    <a:pt x="2740" y="0"/>
                    <a:pt x="0" y="2740"/>
                    <a:pt x="0" y="6100"/>
                  </a:cubicBezTo>
                  <a:cubicBezTo>
                    <a:pt x="0" y="9493"/>
                    <a:pt x="2740" y="12233"/>
                    <a:pt x="6133" y="12233"/>
                  </a:cubicBezTo>
                  <a:lnTo>
                    <a:pt x="41069" y="12233"/>
                  </a:lnTo>
                  <a:lnTo>
                    <a:pt x="410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7" name="Google Shape;6597;p122"/>
            <p:cNvSpPr/>
            <p:nvPr/>
          </p:nvSpPr>
          <p:spPr>
            <a:xfrm>
              <a:off x="1442600" y="2357375"/>
              <a:ext cx="987825" cy="1798400"/>
            </a:xfrm>
            <a:custGeom>
              <a:avLst/>
              <a:gdLst/>
              <a:ahLst/>
              <a:cxnLst/>
              <a:rect l="l" t="t" r="r" b="b"/>
              <a:pathLst>
                <a:path w="39513" h="71936" extrusionOk="0">
                  <a:moveTo>
                    <a:pt x="36868" y="1"/>
                  </a:moveTo>
                  <a:cubicBezTo>
                    <a:pt x="36389" y="1"/>
                    <a:pt x="35893" y="179"/>
                    <a:pt x="35458" y="596"/>
                  </a:cubicBezTo>
                  <a:cubicBezTo>
                    <a:pt x="25607" y="10056"/>
                    <a:pt x="9819" y="29660"/>
                    <a:pt x="1" y="64401"/>
                  </a:cubicBezTo>
                  <a:cubicBezTo>
                    <a:pt x="33" y="64466"/>
                    <a:pt x="98" y="64564"/>
                    <a:pt x="131" y="64662"/>
                  </a:cubicBezTo>
                  <a:lnTo>
                    <a:pt x="15364" y="71936"/>
                  </a:lnTo>
                  <a:cubicBezTo>
                    <a:pt x="17811" y="58007"/>
                    <a:pt x="24107" y="29856"/>
                    <a:pt x="38688" y="3010"/>
                  </a:cubicBezTo>
                  <a:cubicBezTo>
                    <a:pt x="39513" y="1505"/>
                    <a:pt x="38261" y="1"/>
                    <a:pt x="368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8" name="Google Shape;6598;p122"/>
            <p:cNvSpPr/>
            <p:nvPr/>
          </p:nvSpPr>
          <p:spPr>
            <a:xfrm>
              <a:off x="1648100" y="3050150"/>
              <a:ext cx="938625" cy="1194525"/>
            </a:xfrm>
            <a:custGeom>
              <a:avLst/>
              <a:gdLst/>
              <a:ahLst/>
              <a:cxnLst/>
              <a:rect l="l" t="t" r="r" b="b"/>
              <a:pathLst>
                <a:path w="37545" h="47781" extrusionOk="0">
                  <a:moveTo>
                    <a:pt x="34860" y="0"/>
                  </a:moveTo>
                  <a:cubicBezTo>
                    <a:pt x="34549" y="0"/>
                    <a:pt x="34221" y="78"/>
                    <a:pt x="33893" y="253"/>
                  </a:cubicBezTo>
                  <a:cubicBezTo>
                    <a:pt x="24466" y="5179"/>
                    <a:pt x="9167" y="16531"/>
                    <a:pt x="1" y="40832"/>
                  </a:cubicBezTo>
                  <a:lnTo>
                    <a:pt x="14582" y="47780"/>
                  </a:lnTo>
                  <a:cubicBezTo>
                    <a:pt x="16604" y="39006"/>
                    <a:pt x="22215" y="20804"/>
                    <a:pt x="36405" y="3352"/>
                  </a:cubicBezTo>
                  <a:cubicBezTo>
                    <a:pt x="37545" y="1913"/>
                    <a:pt x="36403" y="0"/>
                    <a:pt x="34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9" name="Google Shape;6599;p122"/>
            <p:cNvSpPr/>
            <p:nvPr/>
          </p:nvSpPr>
          <p:spPr>
            <a:xfrm>
              <a:off x="1248525" y="1346500"/>
              <a:ext cx="1190275" cy="2667375"/>
            </a:xfrm>
            <a:custGeom>
              <a:avLst/>
              <a:gdLst/>
              <a:ahLst/>
              <a:cxnLst/>
              <a:rect l="l" t="t" r="r" b="b"/>
              <a:pathLst>
                <a:path w="47611" h="106695" extrusionOk="0">
                  <a:moveTo>
                    <a:pt x="44958" y="1"/>
                  </a:moveTo>
                  <a:cubicBezTo>
                    <a:pt x="44463" y="1"/>
                    <a:pt x="43952" y="194"/>
                    <a:pt x="43515" y="648"/>
                  </a:cubicBezTo>
                  <a:cubicBezTo>
                    <a:pt x="29978" y="14707"/>
                    <a:pt x="7894" y="42727"/>
                    <a:pt x="0" y="82034"/>
                  </a:cubicBezTo>
                  <a:cubicBezTo>
                    <a:pt x="1729" y="90124"/>
                    <a:pt x="4404" y="97855"/>
                    <a:pt x="7894" y="105097"/>
                  </a:cubicBezTo>
                  <a:lnTo>
                    <a:pt x="11221" y="106695"/>
                  </a:lnTo>
                  <a:cubicBezTo>
                    <a:pt x="12885" y="97594"/>
                    <a:pt x="23127" y="45109"/>
                    <a:pt x="46744" y="3062"/>
                  </a:cubicBezTo>
                  <a:cubicBezTo>
                    <a:pt x="47610" y="1522"/>
                    <a:pt x="46348" y="1"/>
                    <a:pt x="449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0" name="Google Shape;6600;p122"/>
            <p:cNvSpPr/>
            <p:nvPr/>
          </p:nvSpPr>
          <p:spPr>
            <a:xfrm>
              <a:off x="3010800" y="2135775"/>
              <a:ext cx="2606350" cy="2789825"/>
            </a:xfrm>
            <a:custGeom>
              <a:avLst/>
              <a:gdLst/>
              <a:ahLst/>
              <a:cxnLst/>
              <a:rect l="l" t="t" r="r" b="b"/>
              <a:pathLst>
                <a:path w="104254" h="111593" extrusionOk="0">
                  <a:moveTo>
                    <a:pt x="23161" y="0"/>
                  </a:moveTo>
                  <a:cubicBezTo>
                    <a:pt x="1" y="29978"/>
                    <a:pt x="12820" y="52290"/>
                    <a:pt x="18202" y="75254"/>
                  </a:cubicBezTo>
                  <a:cubicBezTo>
                    <a:pt x="19181" y="79430"/>
                    <a:pt x="18724" y="83866"/>
                    <a:pt x="17289" y="88335"/>
                  </a:cubicBezTo>
                  <a:lnTo>
                    <a:pt x="17289" y="111593"/>
                  </a:lnTo>
                  <a:lnTo>
                    <a:pt x="94696" y="111593"/>
                  </a:lnTo>
                  <a:cubicBezTo>
                    <a:pt x="98056" y="109049"/>
                    <a:pt x="101253" y="106309"/>
                    <a:pt x="104254" y="103405"/>
                  </a:cubicBezTo>
                  <a:cubicBezTo>
                    <a:pt x="104058" y="82007"/>
                    <a:pt x="86704" y="65305"/>
                    <a:pt x="66904" y="52486"/>
                  </a:cubicBezTo>
                  <a:cubicBezTo>
                    <a:pt x="41036" y="35719"/>
                    <a:pt x="34251" y="23617"/>
                    <a:pt x="33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1" name="Google Shape;6601;p122"/>
            <p:cNvSpPr/>
            <p:nvPr/>
          </p:nvSpPr>
          <p:spPr>
            <a:xfrm>
              <a:off x="3010800" y="2135775"/>
              <a:ext cx="2367400" cy="2789825"/>
            </a:xfrm>
            <a:custGeom>
              <a:avLst/>
              <a:gdLst/>
              <a:ahLst/>
              <a:cxnLst/>
              <a:rect l="l" t="t" r="r" b="b"/>
              <a:pathLst>
                <a:path w="94696" h="111593" extrusionOk="0">
                  <a:moveTo>
                    <a:pt x="23161" y="0"/>
                  </a:moveTo>
                  <a:cubicBezTo>
                    <a:pt x="1" y="29978"/>
                    <a:pt x="12820" y="52290"/>
                    <a:pt x="18202" y="75254"/>
                  </a:cubicBezTo>
                  <a:cubicBezTo>
                    <a:pt x="19181" y="79430"/>
                    <a:pt x="18724" y="83866"/>
                    <a:pt x="17289" y="88335"/>
                  </a:cubicBezTo>
                  <a:lnTo>
                    <a:pt x="17289" y="111593"/>
                  </a:lnTo>
                  <a:lnTo>
                    <a:pt x="94696" y="111593"/>
                  </a:lnTo>
                  <a:cubicBezTo>
                    <a:pt x="94533" y="111560"/>
                    <a:pt x="77799" y="108559"/>
                    <a:pt x="71666" y="87617"/>
                  </a:cubicBezTo>
                  <a:cubicBezTo>
                    <a:pt x="65501" y="66545"/>
                    <a:pt x="38231" y="75646"/>
                    <a:pt x="26227" y="55030"/>
                  </a:cubicBezTo>
                  <a:cubicBezTo>
                    <a:pt x="14223" y="34447"/>
                    <a:pt x="20551" y="13929"/>
                    <a:pt x="26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2" name="Google Shape;6602;p122"/>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cubicBezTo>
                    <a:pt x="94337" y="29489"/>
                    <a:pt x="79397" y="215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3" name="Google Shape;6603;p122"/>
            <p:cNvSpPr/>
            <p:nvPr/>
          </p:nvSpPr>
          <p:spPr>
            <a:xfrm>
              <a:off x="1445875" y="3973900"/>
              <a:ext cx="3932325" cy="1483425"/>
            </a:xfrm>
            <a:custGeom>
              <a:avLst/>
              <a:gdLst/>
              <a:ahLst/>
              <a:cxnLst/>
              <a:rect l="l" t="t" r="r" b="b"/>
              <a:pathLst>
                <a:path w="157293" h="59337" extrusionOk="0">
                  <a:moveTo>
                    <a:pt x="0" y="1"/>
                  </a:moveTo>
                  <a:cubicBezTo>
                    <a:pt x="16799" y="35100"/>
                    <a:pt x="52648" y="59336"/>
                    <a:pt x="94174" y="59336"/>
                  </a:cubicBezTo>
                  <a:cubicBezTo>
                    <a:pt x="117888" y="59336"/>
                    <a:pt x="139776" y="51410"/>
                    <a:pt x="157293" y="38068"/>
                  </a:cubicBezTo>
                  <a:lnTo>
                    <a:pt x="157293" y="38068"/>
                  </a:lnTo>
                  <a:cubicBezTo>
                    <a:pt x="140619" y="43161"/>
                    <a:pt x="124957" y="45351"/>
                    <a:pt x="110503" y="45351"/>
                  </a:cubicBezTo>
                  <a:cubicBezTo>
                    <a:pt x="63766" y="45351"/>
                    <a:pt x="29659" y="22452"/>
                    <a:pt x="14809" y="751"/>
                  </a:cubicBezTo>
                  <a:cubicBezTo>
                    <a:pt x="10112" y="392"/>
                    <a:pt x="5187" y="13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604" name="Google Shape;6604;p122"/>
          <p:cNvGrpSpPr/>
          <p:nvPr/>
        </p:nvGrpSpPr>
        <p:grpSpPr>
          <a:xfrm>
            <a:off x="7964091" y="1083587"/>
            <a:ext cx="520876" cy="520876"/>
            <a:chOff x="1190625" y="238125"/>
            <a:chExt cx="5219200" cy="5219200"/>
          </a:xfrm>
        </p:grpSpPr>
        <p:sp>
          <p:nvSpPr>
            <p:cNvPr id="6605" name="Google Shape;6605;p122"/>
            <p:cNvSpPr/>
            <p:nvPr/>
          </p:nvSpPr>
          <p:spPr>
            <a:xfrm>
              <a:off x="2090925" y="238125"/>
              <a:ext cx="4220225" cy="2790650"/>
            </a:xfrm>
            <a:custGeom>
              <a:avLst/>
              <a:gdLst/>
              <a:ahLst/>
              <a:cxnLst/>
              <a:rect l="l" t="t" r="r" b="b"/>
              <a:pathLst>
                <a:path w="168809" h="111626" extrusionOk="0">
                  <a:moveTo>
                    <a:pt x="68372" y="0"/>
                  </a:moveTo>
                  <a:cubicBezTo>
                    <a:pt x="42210" y="0"/>
                    <a:pt x="18300" y="9623"/>
                    <a:pt x="0" y="25541"/>
                  </a:cubicBezTo>
                  <a:lnTo>
                    <a:pt x="68372" y="111625"/>
                  </a:lnTo>
                  <a:lnTo>
                    <a:pt x="168808" y="75906"/>
                  </a:lnTo>
                  <a:cubicBezTo>
                    <a:pt x="156413" y="32098"/>
                    <a:pt x="116160" y="0"/>
                    <a:pt x="68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6" name="Google Shape;6606;p122"/>
            <p:cNvSpPr/>
            <p:nvPr/>
          </p:nvSpPr>
          <p:spPr>
            <a:xfrm>
              <a:off x="3616725" y="904800"/>
              <a:ext cx="1208575" cy="883425"/>
            </a:xfrm>
            <a:custGeom>
              <a:avLst/>
              <a:gdLst/>
              <a:ahLst/>
              <a:cxnLst/>
              <a:rect l="l" t="t" r="r" b="b"/>
              <a:pathLst>
                <a:path w="48343" h="35337" extrusionOk="0">
                  <a:moveTo>
                    <a:pt x="26507" y="1"/>
                  </a:moveTo>
                  <a:cubicBezTo>
                    <a:pt x="21251" y="1"/>
                    <a:pt x="16418" y="3289"/>
                    <a:pt x="14581" y="8367"/>
                  </a:cubicBezTo>
                  <a:cubicBezTo>
                    <a:pt x="14418" y="8334"/>
                    <a:pt x="14288" y="8269"/>
                    <a:pt x="14125" y="8236"/>
                  </a:cubicBezTo>
                  <a:cubicBezTo>
                    <a:pt x="13231" y="7998"/>
                    <a:pt x="12333" y="7885"/>
                    <a:pt x="11450" y="7885"/>
                  </a:cubicBezTo>
                  <a:cubicBezTo>
                    <a:pt x="6883" y="7885"/>
                    <a:pt x="2698" y="10924"/>
                    <a:pt x="1468" y="15543"/>
                  </a:cubicBezTo>
                  <a:cubicBezTo>
                    <a:pt x="0" y="21056"/>
                    <a:pt x="3262" y="26732"/>
                    <a:pt x="8775" y="28200"/>
                  </a:cubicBezTo>
                  <a:cubicBezTo>
                    <a:pt x="13276" y="29374"/>
                    <a:pt x="29782" y="33778"/>
                    <a:pt x="34251" y="34985"/>
                  </a:cubicBezTo>
                  <a:cubicBezTo>
                    <a:pt x="35144" y="35222"/>
                    <a:pt x="36041" y="35336"/>
                    <a:pt x="36923" y="35336"/>
                  </a:cubicBezTo>
                  <a:cubicBezTo>
                    <a:pt x="41483" y="35336"/>
                    <a:pt x="45645" y="32297"/>
                    <a:pt x="46875" y="27678"/>
                  </a:cubicBezTo>
                  <a:cubicBezTo>
                    <a:pt x="48343" y="22165"/>
                    <a:pt x="45081" y="16489"/>
                    <a:pt x="39568" y="15021"/>
                  </a:cubicBezTo>
                  <a:cubicBezTo>
                    <a:pt x="39405" y="14989"/>
                    <a:pt x="39242" y="14956"/>
                    <a:pt x="39079" y="14923"/>
                  </a:cubicBezTo>
                  <a:cubicBezTo>
                    <a:pt x="40220" y="8497"/>
                    <a:pt x="36241" y="2136"/>
                    <a:pt x="29815" y="440"/>
                  </a:cubicBezTo>
                  <a:cubicBezTo>
                    <a:pt x="28709" y="143"/>
                    <a:pt x="27599" y="1"/>
                    <a:pt x="26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7" name="Google Shape;6607;p122"/>
            <p:cNvSpPr/>
            <p:nvPr/>
          </p:nvSpPr>
          <p:spPr>
            <a:xfrm>
              <a:off x="4618150" y="937800"/>
              <a:ext cx="1593500" cy="911750"/>
            </a:xfrm>
            <a:custGeom>
              <a:avLst/>
              <a:gdLst/>
              <a:ahLst/>
              <a:cxnLst/>
              <a:rect l="l" t="t" r="r" b="b"/>
              <a:pathLst>
                <a:path w="63740" h="36470" extrusionOk="0">
                  <a:moveTo>
                    <a:pt x="24759" y="1"/>
                  </a:moveTo>
                  <a:cubicBezTo>
                    <a:pt x="17909" y="1"/>
                    <a:pt x="12396" y="5546"/>
                    <a:pt x="12396" y="12396"/>
                  </a:cubicBezTo>
                  <a:cubicBezTo>
                    <a:pt x="12396" y="14484"/>
                    <a:pt x="12918" y="16441"/>
                    <a:pt x="13798" y="18170"/>
                  </a:cubicBezTo>
                  <a:cubicBezTo>
                    <a:pt x="13342" y="18105"/>
                    <a:pt x="12853" y="18072"/>
                    <a:pt x="12396" y="18072"/>
                  </a:cubicBezTo>
                  <a:cubicBezTo>
                    <a:pt x="5546" y="18072"/>
                    <a:pt x="0" y="23618"/>
                    <a:pt x="0" y="30435"/>
                  </a:cubicBezTo>
                  <a:lnTo>
                    <a:pt x="0" y="36470"/>
                  </a:lnTo>
                  <a:lnTo>
                    <a:pt x="63740" y="36470"/>
                  </a:lnTo>
                  <a:cubicBezTo>
                    <a:pt x="58455" y="23683"/>
                    <a:pt x="50692" y="12168"/>
                    <a:pt x="41036" y="2545"/>
                  </a:cubicBezTo>
                  <a:cubicBezTo>
                    <a:pt x="38655" y="2676"/>
                    <a:pt x="36469" y="3622"/>
                    <a:pt x="34740" y="5090"/>
                  </a:cubicBezTo>
                  <a:cubicBezTo>
                    <a:pt x="32490" y="2023"/>
                    <a:pt x="28869" y="1"/>
                    <a:pt x="247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8" name="Google Shape;6608;p122"/>
            <p:cNvSpPr/>
            <p:nvPr/>
          </p:nvSpPr>
          <p:spPr>
            <a:xfrm>
              <a:off x="1289300" y="875825"/>
              <a:ext cx="5021850" cy="1741125"/>
            </a:xfrm>
            <a:custGeom>
              <a:avLst/>
              <a:gdLst/>
              <a:ahLst/>
              <a:cxnLst/>
              <a:rect l="l" t="t" r="r" b="b"/>
              <a:pathLst>
                <a:path w="200874" h="69645" extrusionOk="0">
                  <a:moveTo>
                    <a:pt x="32065" y="1"/>
                  </a:moveTo>
                  <a:cubicBezTo>
                    <a:pt x="16897" y="13147"/>
                    <a:pt x="5611" y="30566"/>
                    <a:pt x="0" y="50398"/>
                  </a:cubicBezTo>
                  <a:lnTo>
                    <a:pt x="100437" y="69644"/>
                  </a:lnTo>
                  <a:lnTo>
                    <a:pt x="200873" y="50398"/>
                  </a:lnTo>
                  <a:cubicBezTo>
                    <a:pt x="199764" y="46484"/>
                    <a:pt x="198427" y="42668"/>
                    <a:pt x="196894" y="38949"/>
                  </a:cubicBezTo>
                  <a:cubicBezTo>
                    <a:pt x="114104" y="36829"/>
                    <a:pt x="101089" y="7503"/>
                    <a:pt x="32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9" name="Google Shape;6609;p122"/>
            <p:cNvSpPr/>
            <p:nvPr/>
          </p:nvSpPr>
          <p:spPr>
            <a:xfrm>
              <a:off x="1289300" y="875825"/>
              <a:ext cx="2998600" cy="1741125"/>
            </a:xfrm>
            <a:custGeom>
              <a:avLst/>
              <a:gdLst/>
              <a:ahLst/>
              <a:cxnLst/>
              <a:rect l="l" t="t" r="r" b="b"/>
              <a:pathLst>
                <a:path w="119944" h="69645" extrusionOk="0">
                  <a:moveTo>
                    <a:pt x="32065" y="1"/>
                  </a:moveTo>
                  <a:cubicBezTo>
                    <a:pt x="16897" y="13147"/>
                    <a:pt x="5611" y="30566"/>
                    <a:pt x="0" y="50398"/>
                  </a:cubicBezTo>
                  <a:lnTo>
                    <a:pt x="100437" y="69644"/>
                  </a:lnTo>
                  <a:lnTo>
                    <a:pt x="119943" y="65893"/>
                  </a:lnTo>
                  <a:lnTo>
                    <a:pt x="119943" y="50398"/>
                  </a:lnTo>
                  <a:cubicBezTo>
                    <a:pt x="28543" y="50398"/>
                    <a:pt x="32065" y="1"/>
                    <a:pt x="32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0" name="Google Shape;6610;p122"/>
            <p:cNvSpPr/>
            <p:nvPr/>
          </p:nvSpPr>
          <p:spPr>
            <a:xfrm>
              <a:off x="1190625" y="2135775"/>
              <a:ext cx="5219200" cy="2789825"/>
            </a:xfrm>
            <a:custGeom>
              <a:avLst/>
              <a:gdLst/>
              <a:ahLst/>
              <a:cxnLst/>
              <a:rect l="l" t="t" r="r" b="b"/>
              <a:pathLst>
                <a:path w="208768" h="111593" extrusionOk="0">
                  <a:moveTo>
                    <a:pt x="3947" y="0"/>
                  </a:moveTo>
                  <a:cubicBezTo>
                    <a:pt x="1370" y="9036"/>
                    <a:pt x="0" y="18594"/>
                    <a:pt x="0" y="28478"/>
                  </a:cubicBezTo>
                  <a:cubicBezTo>
                    <a:pt x="0" y="44624"/>
                    <a:pt x="3653" y="59890"/>
                    <a:pt x="10210" y="73526"/>
                  </a:cubicBezTo>
                  <a:lnTo>
                    <a:pt x="104384" y="111593"/>
                  </a:lnTo>
                  <a:lnTo>
                    <a:pt x="198557" y="73526"/>
                  </a:lnTo>
                  <a:cubicBezTo>
                    <a:pt x="205114" y="59890"/>
                    <a:pt x="208767" y="44624"/>
                    <a:pt x="208767" y="28478"/>
                  </a:cubicBezTo>
                  <a:cubicBezTo>
                    <a:pt x="208767" y="18594"/>
                    <a:pt x="207397" y="9036"/>
                    <a:pt x="204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1" name="Google Shape;6611;p122"/>
            <p:cNvSpPr/>
            <p:nvPr/>
          </p:nvSpPr>
          <p:spPr>
            <a:xfrm>
              <a:off x="1190625" y="2805300"/>
              <a:ext cx="3030400" cy="670350"/>
            </a:xfrm>
            <a:custGeom>
              <a:avLst/>
              <a:gdLst/>
              <a:ahLst/>
              <a:cxnLst/>
              <a:rect l="l" t="t" r="r" b="b"/>
              <a:pathLst>
                <a:path w="121216" h="26814" extrusionOk="0">
                  <a:moveTo>
                    <a:pt x="0" y="0"/>
                  </a:moveTo>
                  <a:cubicBezTo>
                    <a:pt x="0" y="587"/>
                    <a:pt x="0" y="1142"/>
                    <a:pt x="0" y="1697"/>
                  </a:cubicBezTo>
                  <a:cubicBezTo>
                    <a:pt x="0" y="10341"/>
                    <a:pt x="1076" y="18757"/>
                    <a:pt x="3066" y="26814"/>
                  </a:cubicBezTo>
                  <a:lnTo>
                    <a:pt x="114528" y="26814"/>
                  </a:lnTo>
                  <a:cubicBezTo>
                    <a:pt x="118214" y="26814"/>
                    <a:pt x="121215" y="23813"/>
                    <a:pt x="121215" y="20094"/>
                  </a:cubicBezTo>
                  <a:cubicBezTo>
                    <a:pt x="121215" y="16408"/>
                    <a:pt x="118214" y="13407"/>
                    <a:pt x="114528" y="13407"/>
                  </a:cubicBezTo>
                  <a:lnTo>
                    <a:pt x="91760" y="13407"/>
                  </a:lnTo>
                  <a:cubicBezTo>
                    <a:pt x="88041" y="13407"/>
                    <a:pt x="85040" y="10406"/>
                    <a:pt x="85040" y="6720"/>
                  </a:cubicBezTo>
                  <a:cubicBezTo>
                    <a:pt x="85040" y="3001"/>
                    <a:pt x="82039" y="0"/>
                    <a:pt x="78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2" name="Google Shape;6612;p122"/>
            <p:cNvSpPr/>
            <p:nvPr/>
          </p:nvSpPr>
          <p:spPr>
            <a:xfrm>
              <a:off x="3800200" y="3475625"/>
              <a:ext cx="2532950" cy="669550"/>
            </a:xfrm>
            <a:custGeom>
              <a:avLst/>
              <a:gdLst/>
              <a:ahLst/>
              <a:cxnLst/>
              <a:rect l="l" t="t" r="r" b="b"/>
              <a:pathLst>
                <a:path w="101318" h="26782" extrusionOk="0">
                  <a:moveTo>
                    <a:pt x="49093" y="1"/>
                  </a:moveTo>
                  <a:cubicBezTo>
                    <a:pt x="45407" y="1"/>
                    <a:pt x="42406" y="3002"/>
                    <a:pt x="42406" y="6688"/>
                  </a:cubicBezTo>
                  <a:cubicBezTo>
                    <a:pt x="42406" y="10407"/>
                    <a:pt x="39405" y="13375"/>
                    <a:pt x="35719" y="13375"/>
                  </a:cubicBezTo>
                  <a:lnTo>
                    <a:pt x="6688" y="13375"/>
                  </a:lnTo>
                  <a:cubicBezTo>
                    <a:pt x="3002" y="13375"/>
                    <a:pt x="1" y="16376"/>
                    <a:pt x="1" y="20095"/>
                  </a:cubicBezTo>
                  <a:cubicBezTo>
                    <a:pt x="1" y="23781"/>
                    <a:pt x="3002" y="26782"/>
                    <a:pt x="6688" y="26782"/>
                  </a:cubicBezTo>
                  <a:lnTo>
                    <a:pt x="77244" y="26782"/>
                  </a:lnTo>
                  <a:lnTo>
                    <a:pt x="94174" y="19932"/>
                  </a:lnTo>
                  <a:cubicBezTo>
                    <a:pt x="97208" y="13603"/>
                    <a:pt x="99622" y="6949"/>
                    <a:pt x="101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3" name="Google Shape;6613;p122"/>
            <p:cNvSpPr/>
            <p:nvPr/>
          </p:nvSpPr>
          <p:spPr>
            <a:xfrm>
              <a:off x="3637100" y="2135775"/>
              <a:ext cx="2745800" cy="669550"/>
            </a:xfrm>
            <a:custGeom>
              <a:avLst/>
              <a:gdLst/>
              <a:ahLst/>
              <a:cxnLst/>
              <a:rect l="l" t="t" r="r" b="b"/>
              <a:pathLst>
                <a:path w="109832" h="26782" extrusionOk="0">
                  <a:moveTo>
                    <a:pt x="26031" y="0"/>
                  </a:moveTo>
                  <a:cubicBezTo>
                    <a:pt x="22313" y="0"/>
                    <a:pt x="19344" y="3001"/>
                    <a:pt x="19344" y="6687"/>
                  </a:cubicBezTo>
                  <a:cubicBezTo>
                    <a:pt x="19344" y="10406"/>
                    <a:pt x="16343" y="13407"/>
                    <a:pt x="12624" y="13407"/>
                  </a:cubicBezTo>
                  <a:lnTo>
                    <a:pt x="6688" y="13407"/>
                  </a:lnTo>
                  <a:cubicBezTo>
                    <a:pt x="3002" y="13407"/>
                    <a:pt x="1" y="16408"/>
                    <a:pt x="1" y="20094"/>
                  </a:cubicBezTo>
                  <a:cubicBezTo>
                    <a:pt x="1" y="23780"/>
                    <a:pt x="3002" y="26781"/>
                    <a:pt x="6688" y="26781"/>
                  </a:cubicBezTo>
                  <a:lnTo>
                    <a:pt x="87846" y="26781"/>
                  </a:lnTo>
                  <a:cubicBezTo>
                    <a:pt x="91565" y="26781"/>
                    <a:pt x="94533" y="23780"/>
                    <a:pt x="94533" y="20094"/>
                  </a:cubicBezTo>
                  <a:cubicBezTo>
                    <a:pt x="94533" y="16408"/>
                    <a:pt x="97534" y="13407"/>
                    <a:pt x="101253" y="13407"/>
                  </a:cubicBezTo>
                  <a:lnTo>
                    <a:pt x="109832" y="13407"/>
                  </a:lnTo>
                  <a:cubicBezTo>
                    <a:pt x="109147" y="8840"/>
                    <a:pt x="108201" y="4371"/>
                    <a:pt x="106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4" name="Google Shape;6614;p122"/>
            <p:cNvSpPr/>
            <p:nvPr/>
          </p:nvSpPr>
          <p:spPr>
            <a:xfrm>
              <a:off x="5166325" y="3028950"/>
              <a:ext cx="920550" cy="1120300"/>
            </a:xfrm>
            <a:custGeom>
              <a:avLst/>
              <a:gdLst/>
              <a:ahLst/>
              <a:cxnLst/>
              <a:rect l="l" t="t" r="r" b="b"/>
              <a:pathLst>
                <a:path w="36822" h="44812" extrusionOk="0">
                  <a:moveTo>
                    <a:pt x="2710" y="0"/>
                  </a:moveTo>
                  <a:cubicBezTo>
                    <a:pt x="1160" y="0"/>
                    <a:pt x="1" y="1913"/>
                    <a:pt x="1168" y="3352"/>
                  </a:cubicBezTo>
                  <a:cubicBezTo>
                    <a:pt x="13890" y="19010"/>
                    <a:pt x="19696" y="35287"/>
                    <a:pt x="22208" y="44812"/>
                  </a:cubicBezTo>
                  <a:lnTo>
                    <a:pt x="36822" y="38908"/>
                  </a:lnTo>
                  <a:cubicBezTo>
                    <a:pt x="27558" y="15911"/>
                    <a:pt x="12846" y="5048"/>
                    <a:pt x="3680" y="253"/>
                  </a:cubicBezTo>
                  <a:cubicBezTo>
                    <a:pt x="3351" y="78"/>
                    <a:pt x="3023" y="0"/>
                    <a:pt x="27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5" name="Google Shape;6615;p122"/>
            <p:cNvSpPr/>
            <p:nvPr/>
          </p:nvSpPr>
          <p:spPr>
            <a:xfrm>
              <a:off x="5069875" y="3414150"/>
              <a:ext cx="779700" cy="814200"/>
            </a:xfrm>
            <a:custGeom>
              <a:avLst/>
              <a:gdLst/>
              <a:ahLst/>
              <a:cxnLst/>
              <a:rect l="l" t="t" r="r" b="b"/>
              <a:pathLst>
                <a:path w="31188" h="32568" extrusionOk="0">
                  <a:moveTo>
                    <a:pt x="2733" y="0"/>
                  </a:moveTo>
                  <a:cubicBezTo>
                    <a:pt x="1175" y="0"/>
                    <a:pt x="1" y="1898"/>
                    <a:pt x="1144" y="3341"/>
                  </a:cubicBezTo>
                  <a:cubicBezTo>
                    <a:pt x="9430" y="13485"/>
                    <a:pt x="14779" y="23924"/>
                    <a:pt x="18205" y="32568"/>
                  </a:cubicBezTo>
                  <a:lnTo>
                    <a:pt x="31187" y="27316"/>
                  </a:lnTo>
                  <a:cubicBezTo>
                    <a:pt x="22315" y="12083"/>
                    <a:pt x="11159" y="4156"/>
                    <a:pt x="3689" y="242"/>
                  </a:cubicBezTo>
                  <a:cubicBezTo>
                    <a:pt x="3365" y="75"/>
                    <a:pt x="3042" y="0"/>
                    <a:pt x="2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6" name="Google Shape;6616;p122"/>
            <p:cNvSpPr/>
            <p:nvPr/>
          </p:nvSpPr>
          <p:spPr>
            <a:xfrm>
              <a:off x="5323300" y="2336175"/>
              <a:ext cx="926675" cy="1734800"/>
            </a:xfrm>
            <a:custGeom>
              <a:avLst/>
              <a:gdLst/>
              <a:ahLst/>
              <a:cxnLst/>
              <a:rect l="l" t="t" r="r" b="b"/>
              <a:pathLst>
                <a:path w="37067" h="69392" extrusionOk="0">
                  <a:moveTo>
                    <a:pt x="2632" y="0"/>
                  </a:moveTo>
                  <a:cubicBezTo>
                    <a:pt x="1252" y="0"/>
                    <a:pt x="1" y="1505"/>
                    <a:pt x="826" y="3010"/>
                  </a:cubicBezTo>
                  <a:cubicBezTo>
                    <a:pt x="14526" y="28323"/>
                    <a:pt x="20920" y="54745"/>
                    <a:pt x="23660" y="69391"/>
                  </a:cubicBezTo>
                  <a:lnTo>
                    <a:pt x="33250" y="65510"/>
                  </a:lnTo>
                  <a:cubicBezTo>
                    <a:pt x="34685" y="62574"/>
                    <a:pt x="35925" y="59540"/>
                    <a:pt x="37067" y="56474"/>
                  </a:cubicBezTo>
                  <a:cubicBezTo>
                    <a:pt x="27215" y="26627"/>
                    <a:pt x="13091" y="9306"/>
                    <a:pt x="4023" y="596"/>
                  </a:cubicBezTo>
                  <a:cubicBezTo>
                    <a:pt x="3597" y="179"/>
                    <a:pt x="3107" y="0"/>
                    <a:pt x="2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7" name="Google Shape;6617;p122"/>
            <p:cNvSpPr/>
            <p:nvPr/>
          </p:nvSpPr>
          <p:spPr>
            <a:xfrm>
              <a:off x="3800200" y="3973900"/>
              <a:ext cx="2354375" cy="951700"/>
            </a:xfrm>
            <a:custGeom>
              <a:avLst/>
              <a:gdLst/>
              <a:ahLst/>
              <a:cxnLst/>
              <a:rect l="l" t="t" r="r" b="b"/>
              <a:pathLst>
                <a:path w="94175" h="38068" extrusionOk="0">
                  <a:moveTo>
                    <a:pt x="94174" y="1"/>
                  </a:moveTo>
                  <a:cubicBezTo>
                    <a:pt x="48669" y="1240"/>
                    <a:pt x="24335" y="10733"/>
                    <a:pt x="1" y="20258"/>
                  </a:cubicBezTo>
                  <a:lnTo>
                    <a:pt x="1" y="38068"/>
                  </a:lnTo>
                  <a:lnTo>
                    <a:pt x="63120" y="38068"/>
                  </a:lnTo>
                  <a:cubicBezTo>
                    <a:pt x="76266" y="28086"/>
                    <a:pt x="86965" y="15038"/>
                    <a:pt x="94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8" name="Google Shape;6618;p122"/>
            <p:cNvSpPr/>
            <p:nvPr/>
          </p:nvSpPr>
          <p:spPr>
            <a:xfrm>
              <a:off x="3800200" y="4397950"/>
              <a:ext cx="1738675" cy="527650"/>
            </a:xfrm>
            <a:custGeom>
              <a:avLst/>
              <a:gdLst/>
              <a:ahLst/>
              <a:cxnLst/>
              <a:rect l="l" t="t" r="r" b="b"/>
              <a:pathLst>
                <a:path w="69547" h="21106" extrusionOk="0">
                  <a:moveTo>
                    <a:pt x="8449" y="1"/>
                  </a:moveTo>
                  <a:cubicBezTo>
                    <a:pt x="5611" y="1110"/>
                    <a:pt x="2806" y="2186"/>
                    <a:pt x="1" y="3296"/>
                  </a:cubicBezTo>
                  <a:lnTo>
                    <a:pt x="1" y="21106"/>
                  </a:lnTo>
                  <a:lnTo>
                    <a:pt x="63120" y="21106"/>
                  </a:lnTo>
                  <a:cubicBezTo>
                    <a:pt x="65338" y="19442"/>
                    <a:pt x="67491" y="17681"/>
                    <a:pt x="69546" y="15822"/>
                  </a:cubicBezTo>
                  <a:lnTo>
                    <a:pt x="63968" y="15071"/>
                  </a:lnTo>
                  <a:cubicBezTo>
                    <a:pt x="40775" y="11907"/>
                    <a:pt x="24563" y="6231"/>
                    <a:pt x="8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19" name="Google Shape;6619;p122"/>
            <p:cNvSpPr/>
            <p:nvPr/>
          </p:nvSpPr>
          <p:spPr>
            <a:xfrm>
              <a:off x="1442600" y="2357375"/>
              <a:ext cx="987825" cy="1798400"/>
            </a:xfrm>
            <a:custGeom>
              <a:avLst/>
              <a:gdLst/>
              <a:ahLst/>
              <a:cxnLst/>
              <a:rect l="l" t="t" r="r" b="b"/>
              <a:pathLst>
                <a:path w="39513" h="71936" extrusionOk="0">
                  <a:moveTo>
                    <a:pt x="36868" y="1"/>
                  </a:moveTo>
                  <a:cubicBezTo>
                    <a:pt x="36389" y="1"/>
                    <a:pt x="35893" y="179"/>
                    <a:pt x="35458" y="596"/>
                  </a:cubicBezTo>
                  <a:cubicBezTo>
                    <a:pt x="25607" y="10056"/>
                    <a:pt x="9819" y="29660"/>
                    <a:pt x="1" y="64401"/>
                  </a:cubicBezTo>
                  <a:cubicBezTo>
                    <a:pt x="33" y="64466"/>
                    <a:pt x="98" y="64564"/>
                    <a:pt x="131" y="64662"/>
                  </a:cubicBezTo>
                  <a:lnTo>
                    <a:pt x="15364" y="71936"/>
                  </a:lnTo>
                  <a:cubicBezTo>
                    <a:pt x="17811" y="58007"/>
                    <a:pt x="24107" y="29856"/>
                    <a:pt x="38688" y="3010"/>
                  </a:cubicBezTo>
                  <a:cubicBezTo>
                    <a:pt x="39513" y="1505"/>
                    <a:pt x="38261" y="1"/>
                    <a:pt x="368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20" name="Google Shape;6620;p122"/>
            <p:cNvSpPr/>
            <p:nvPr/>
          </p:nvSpPr>
          <p:spPr>
            <a:xfrm>
              <a:off x="1648100" y="3050150"/>
              <a:ext cx="938625" cy="1194525"/>
            </a:xfrm>
            <a:custGeom>
              <a:avLst/>
              <a:gdLst/>
              <a:ahLst/>
              <a:cxnLst/>
              <a:rect l="l" t="t" r="r" b="b"/>
              <a:pathLst>
                <a:path w="37545" h="47781" extrusionOk="0">
                  <a:moveTo>
                    <a:pt x="34860" y="0"/>
                  </a:moveTo>
                  <a:cubicBezTo>
                    <a:pt x="34549" y="0"/>
                    <a:pt x="34221" y="78"/>
                    <a:pt x="33893" y="253"/>
                  </a:cubicBezTo>
                  <a:cubicBezTo>
                    <a:pt x="24466" y="5179"/>
                    <a:pt x="9167" y="16531"/>
                    <a:pt x="1" y="40832"/>
                  </a:cubicBezTo>
                  <a:lnTo>
                    <a:pt x="14582" y="47780"/>
                  </a:lnTo>
                  <a:cubicBezTo>
                    <a:pt x="16604" y="39006"/>
                    <a:pt x="22215" y="20804"/>
                    <a:pt x="36405" y="3352"/>
                  </a:cubicBezTo>
                  <a:cubicBezTo>
                    <a:pt x="37545" y="1913"/>
                    <a:pt x="36403" y="0"/>
                    <a:pt x="34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21" name="Google Shape;6621;p122"/>
            <p:cNvSpPr/>
            <p:nvPr/>
          </p:nvSpPr>
          <p:spPr>
            <a:xfrm>
              <a:off x="1248525" y="1346500"/>
              <a:ext cx="1190275" cy="2667375"/>
            </a:xfrm>
            <a:custGeom>
              <a:avLst/>
              <a:gdLst/>
              <a:ahLst/>
              <a:cxnLst/>
              <a:rect l="l" t="t" r="r" b="b"/>
              <a:pathLst>
                <a:path w="47611" h="106695" extrusionOk="0">
                  <a:moveTo>
                    <a:pt x="44958" y="1"/>
                  </a:moveTo>
                  <a:cubicBezTo>
                    <a:pt x="44463" y="1"/>
                    <a:pt x="43952" y="194"/>
                    <a:pt x="43515" y="648"/>
                  </a:cubicBezTo>
                  <a:cubicBezTo>
                    <a:pt x="29978" y="14707"/>
                    <a:pt x="7894" y="42727"/>
                    <a:pt x="0" y="82034"/>
                  </a:cubicBezTo>
                  <a:cubicBezTo>
                    <a:pt x="1729" y="90124"/>
                    <a:pt x="4404" y="97855"/>
                    <a:pt x="7894" y="105097"/>
                  </a:cubicBezTo>
                  <a:lnTo>
                    <a:pt x="11221" y="106695"/>
                  </a:lnTo>
                  <a:cubicBezTo>
                    <a:pt x="12885" y="97594"/>
                    <a:pt x="23127" y="45109"/>
                    <a:pt x="46744" y="3062"/>
                  </a:cubicBezTo>
                  <a:cubicBezTo>
                    <a:pt x="47610" y="1522"/>
                    <a:pt x="46348" y="1"/>
                    <a:pt x="449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22" name="Google Shape;6622;p122"/>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cubicBezTo>
                    <a:pt x="94337" y="29489"/>
                    <a:pt x="79397" y="215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23" name="Google Shape;6623;p122"/>
            <p:cNvSpPr/>
            <p:nvPr/>
          </p:nvSpPr>
          <p:spPr>
            <a:xfrm>
              <a:off x="1445875" y="3973900"/>
              <a:ext cx="3932325" cy="1483425"/>
            </a:xfrm>
            <a:custGeom>
              <a:avLst/>
              <a:gdLst/>
              <a:ahLst/>
              <a:cxnLst/>
              <a:rect l="l" t="t" r="r" b="b"/>
              <a:pathLst>
                <a:path w="157293" h="59337" extrusionOk="0">
                  <a:moveTo>
                    <a:pt x="0" y="1"/>
                  </a:moveTo>
                  <a:cubicBezTo>
                    <a:pt x="16799" y="35100"/>
                    <a:pt x="52648" y="59336"/>
                    <a:pt x="94174" y="59336"/>
                  </a:cubicBezTo>
                  <a:cubicBezTo>
                    <a:pt x="117888" y="59336"/>
                    <a:pt x="139776" y="51410"/>
                    <a:pt x="157293" y="38068"/>
                  </a:cubicBezTo>
                  <a:lnTo>
                    <a:pt x="157293" y="38068"/>
                  </a:lnTo>
                  <a:cubicBezTo>
                    <a:pt x="140619" y="43161"/>
                    <a:pt x="124957" y="45351"/>
                    <a:pt x="110503" y="45351"/>
                  </a:cubicBezTo>
                  <a:cubicBezTo>
                    <a:pt x="63766" y="45351"/>
                    <a:pt x="29659" y="22452"/>
                    <a:pt x="14809" y="751"/>
                  </a:cubicBezTo>
                  <a:cubicBezTo>
                    <a:pt x="10112" y="392"/>
                    <a:pt x="5187" y="13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624" name="Google Shape;6624;p122"/>
          <p:cNvGrpSpPr/>
          <p:nvPr/>
        </p:nvGrpSpPr>
        <p:grpSpPr>
          <a:xfrm>
            <a:off x="7151956" y="1083599"/>
            <a:ext cx="520876" cy="520876"/>
            <a:chOff x="1190625" y="238125"/>
            <a:chExt cx="5219200" cy="5219200"/>
          </a:xfrm>
        </p:grpSpPr>
        <p:sp>
          <p:nvSpPr>
            <p:cNvPr id="6625" name="Google Shape;6625;p122"/>
            <p:cNvSpPr/>
            <p:nvPr/>
          </p:nvSpPr>
          <p:spPr>
            <a:xfrm>
              <a:off x="1289300" y="238125"/>
              <a:ext cx="5021850" cy="2651200"/>
            </a:xfrm>
            <a:custGeom>
              <a:avLst/>
              <a:gdLst/>
              <a:ahLst/>
              <a:cxnLst/>
              <a:rect l="l" t="t" r="r" b="b"/>
              <a:pathLst>
                <a:path w="200874" h="106048" extrusionOk="0">
                  <a:moveTo>
                    <a:pt x="100437" y="0"/>
                  </a:moveTo>
                  <a:cubicBezTo>
                    <a:pt x="52648" y="0"/>
                    <a:pt x="12396" y="32098"/>
                    <a:pt x="0" y="75906"/>
                  </a:cubicBezTo>
                  <a:lnTo>
                    <a:pt x="100437" y="106047"/>
                  </a:lnTo>
                  <a:lnTo>
                    <a:pt x="200873" y="75906"/>
                  </a:lnTo>
                  <a:cubicBezTo>
                    <a:pt x="188478" y="32098"/>
                    <a:pt x="148225" y="0"/>
                    <a:pt x="100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26" name="Google Shape;6626;p122"/>
            <p:cNvSpPr/>
            <p:nvPr/>
          </p:nvSpPr>
          <p:spPr>
            <a:xfrm>
              <a:off x="4351975" y="498925"/>
              <a:ext cx="417050" cy="1284575"/>
            </a:xfrm>
            <a:custGeom>
              <a:avLst/>
              <a:gdLst/>
              <a:ahLst/>
              <a:cxnLst/>
              <a:rect l="l" t="t" r="r" b="b"/>
              <a:pathLst>
                <a:path w="16682" h="51383" extrusionOk="0">
                  <a:moveTo>
                    <a:pt x="965" y="0"/>
                  </a:moveTo>
                  <a:cubicBezTo>
                    <a:pt x="476" y="0"/>
                    <a:pt x="0" y="467"/>
                    <a:pt x="176" y="1083"/>
                  </a:cubicBezTo>
                  <a:cubicBezTo>
                    <a:pt x="7222" y="23460"/>
                    <a:pt x="7581" y="51383"/>
                    <a:pt x="7581" y="51383"/>
                  </a:cubicBezTo>
                  <a:lnTo>
                    <a:pt x="16682" y="35856"/>
                  </a:lnTo>
                  <a:cubicBezTo>
                    <a:pt x="16160" y="22677"/>
                    <a:pt x="6700" y="7574"/>
                    <a:pt x="1612" y="365"/>
                  </a:cubicBezTo>
                  <a:cubicBezTo>
                    <a:pt x="1441" y="110"/>
                    <a:pt x="1202" y="0"/>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27" name="Google Shape;6627;p122"/>
            <p:cNvSpPr/>
            <p:nvPr/>
          </p:nvSpPr>
          <p:spPr>
            <a:xfrm>
              <a:off x="3838400" y="330525"/>
              <a:ext cx="793625" cy="1693550"/>
            </a:xfrm>
            <a:custGeom>
              <a:avLst/>
              <a:gdLst/>
              <a:ahLst/>
              <a:cxnLst/>
              <a:rect l="l" t="t" r="r" b="b"/>
              <a:pathLst>
                <a:path w="31745" h="67742" extrusionOk="0">
                  <a:moveTo>
                    <a:pt x="1066" y="1"/>
                  </a:moveTo>
                  <a:cubicBezTo>
                    <a:pt x="503" y="1"/>
                    <a:pt x="1" y="631"/>
                    <a:pt x="365" y="1262"/>
                  </a:cubicBezTo>
                  <a:cubicBezTo>
                    <a:pt x="17327" y="29642"/>
                    <a:pt x="23688" y="67742"/>
                    <a:pt x="23688" y="67742"/>
                  </a:cubicBezTo>
                  <a:lnTo>
                    <a:pt x="31745" y="61739"/>
                  </a:lnTo>
                  <a:cubicBezTo>
                    <a:pt x="28972" y="30131"/>
                    <a:pt x="10281" y="8634"/>
                    <a:pt x="1637" y="251"/>
                  </a:cubicBezTo>
                  <a:cubicBezTo>
                    <a:pt x="1461" y="75"/>
                    <a:pt x="1260" y="1"/>
                    <a:pt x="10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28" name="Google Shape;6628;p122"/>
            <p:cNvSpPr/>
            <p:nvPr/>
          </p:nvSpPr>
          <p:spPr>
            <a:xfrm>
              <a:off x="4651575" y="936175"/>
              <a:ext cx="705850" cy="1288500"/>
            </a:xfrm>
            <a:custGeom>
              <a:avLst/>
              <a:gdLst/>
              <a:ahLst/>
              <a:cxnLst/>
              <a:rect l="l" t="t" r="r" b="b"/>
              <a:pathLst>
                <a:path w="28234" h="51540" extrusionOk="0">
                  <a:moveTo>
                    <a:pt x="27173" y="1"/>
                  </a:moveTo>
                  <a:cubicBezTo>
                    <a:pt x="27000" y="1"/>
                    <a:pt x="26818" y="60"/>
                    <a:pt x="26651" y="196"/>
                  </a:cubicBezTo>
                  <a:cubicBezTo>
                    <a:pt x="19083" y="6394"/>
                    <a:pt x="3002" y="22769"/>
                    <a:pt x="1" y="51540"/>
                  </a:cubicBezTo>
                  <a:lnTo>
                    <a:pt x="10472" y="51540"/>
                  </a:lnTo>
                  <a:cubicBezTo>
                    <a:pt x="10472" y="51540"/>
                    <a:pt x="14778" y="21823"/>
                    <a:pt x="27858" y="1240"/>
                  </a:cubicBezTo>
                  <a:cubicBezTo>
                    <a:pt x="28233" y="640"/>
                    <a:pt x="27745" y="1"/>
                    <a:pt x="27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29" name="Google Shape;6629;p122"/>
            <p:cNvSpPr/>
            <p:nvPr/>
          </p:nvSpPr>
          <p:spPr>
            <a:xfrm>
              <a:off x="3852600" y="957375"/>
              <a:ext cx="687275" cy="1267300"/>
            </a:xfrm>
            <a:custGeom>
              <a:avLst/>
              <a:gdLst/>
              <a:ahLst/>
              <a:cxnLst/>
              <a:rect l="l" t="t" r="r" b="b"/>
              <a:pathLst>
                <a:path w="27491" h="50692" extrusionOk="0">
                  <a:moveTo>
                    <a:pt x="1082" y="1"/>
                  </a:moveTo>
                  <a:cubicBezTo>
                    <a:pt x="514" y="1"/>
                    <a:pt x="1" y="640"/>
                    <a:pt x="351" y="1240"/>
                  </a:cubicBezTo>
                  <a:cubicBezTo>
                    <a:pt x="13823" y="24694"/>
                    <a:pt x="16531" y="50692"/>
                    <a:pt x="16531" y="50692"/>
                  </a:cubicBezTo>
                  <a:lnTo>
                    <a:pt x="27491" y="50692"/>
                  </a:lnTo>
                  <a:cubicBezTo>
                    <a:pt x="21456" y="20453"/>
                    <a:pt x="7951" y="5677"/>
                    <a:pt x="1591" y="196"/>
                  </a:cubicBezTo>
                  <a:cubicBezTo>
                    <a:pt x="1431" y="60"/>
                    <a:pt x="1254" y="1"/>
                    <a:pt x="10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0" name="Google Shape;6630;p122"/>
            <p:cNvSpPr/>
            <p:nvPr/>
          </p:nvSpPr>
          <p:spPr>
            <a:xfrm>
              <a:off x="4424875" y="323775"/>
              <a:ext cx="880025" cy="1899275"/>
            </a:xfrm>
            <a:custGeom>
              <a:avLst/>
              <a:gdLst/>
              <a:ahLst/>
              <a:cxnLst/>
              <a:rect l="l" t="t" r="r" b="b"/>
              <a:pathLst>
                <a:path w="35201" h="75971" extrusionOk="0">
                  <a:moveTo>
                    <a:pt x="34124" y="0"/>
                  </a:moveTo>
                  <a:cubicBezTo>
                    <a:pt x="33937" y="0"/>
                    <a:pt x="33742" y="68"/>
                    <a:pt x="33566" y="227"/>
                  </a:cubicBezTo>
                  <a:cubicBezTo>
                    <a:pt x="24628" y="8382"/>
                    <a:pt x="5317" y="30792"/>
                    <a:pt x="0" y="75971"/>
                  </a:cubicBezTo>
                  <a:lnTo>
                    <a:pt x="12363" y="75971"/>
                  </a:lnTo>
                  <a:cubicBezTo>
                    <a:pt x="12363" y="75971"/>
                    <a:pt x="19279" y="25899"/>
                    <a:pt x="34806" y="1239"/>
                  </a:cubicBezTo>
                  <a:cubicBezTo>
                    <a:pt x="35200" y="647"/>
                    <a:pt x="34701" y="0"/>
                    <a:pt x="34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1" name="Google Shape;6631;p122"/>
            <p:cNvSpPr/>
            <p:nvPr/>
          </p:nvSpPr>
          <p:spPr>
            <a:xfrm>
              <a:off x="1208550" y="2135775"/>
              <a:ext cx="5183325" cy="1211850"/>
            </a:xfrm>
            <a:custGeom>
              <a:avLst/>
              <a:gdLst/>
              <a:ahLst/>
              <a:cxnLst/>
              <a:rect l="l" t="t" r="r" b="b"/>
              <a:pathLst>
                <a:path w="207333" h="48474" extrusionOk="0">
                  <a:moveTo>
                    <a:pt x="3230" y="0"/>
                  </a:moveTo>
                  <a:cubicBezTo>
                    <a:pt x="1729" y="5285"/>
                    <a:pt x="653" y="10732"/>
                    <a:pt x="1" y="16310"/>
                  </a:cubicBezTo>
                  <a:lnTo>
                    <a:pt x="103667" y="48474"/>
                  </a:lnTo>
                  <a:lnTo>
                    <a:pt x="207332" y="16310"/>
                  </a:lnTo>
                  <a:cubicBezTo>
                    <a:pt x="206713" y="10732"/>
                    <a:pt x="205604" y="5285"/>
                    <a:pt x="204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2" name="Google Shape;6632;p122"/>
            <p:cNvSpPr/>
            <p:nvPr/>
          </p:nvSpPr>
          <p:spPr>
            <a:xfrm>
              <a:off x="1208550" y="2135775"/>
              <a:ext cx="5183325" cy="1211025"/>
            </a:xfrm>
            <a:custGeom>
              <a:avLst/>
              <a:gdLst/>
              <a:ahLst/>
              <a:cxnLst/>
              <a:rect l="l" t="t" r="r" b="b"/>
              <a:pathLst>
                <a:path w="207333" h="48441" extrusionOk="0">
                  <a:moveTo>
                    <a:pt x="3230" y="0"/>
                  </a:moveTo>
                  <a:cubicBezTo>
                    <a:pt x="1729" y="5285"/>
                    <a:pt x="653" y="10732"/>
                    <a:pt x="1" y="16310"/>
                  </a:cubicBezTo>
                  <a:lnTo>
                    <a:pt x="103667" y="48441"/>
                  </a:lnTo>
                  <a:lnTo>
                    <a:pt x="207332" y="16310"/>
                  </a:lnTo>
                  <a:cubicBezTo>
                    <a:pt x="207104" y="14255"/>
                    <a:pt x="206811" y="12233"/>
                    <a:pt x="206452" y="10210"/>
                  </a:cubicBezTo>
                  <a:cubicBezTo>
                    <a:pt x="155663" y="10406"/>
                    <a:pt x="128914" y="20290"/>
                    <a:pt x="103667" y="30141"/>
                  </a:cubicBezTo>
                  <a:cubicBezTo>
                    <a:pt x="80506" y="21105"/>
                    <a:pt x="56107" y="12037"/>
                    <a:pt x="13049" y="10439"/>
                  </a:cubicBezTo>
                  <a:cubicBezTo>
                    <a:pt x="13049" y="6785"/>
                    <a:pt x="13081" y="3295"/>
                    <a:pt x="13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3" name="Google Shape;6633;p122"/>
            <p:cNvSpPr/>
            <p:nvPr/>
          </p:nvSpPr>
          <p:spPr>
            <a:xfrm>
              <a:off x="1962075" y="420175"/>
              <a:ext cx="483600" cy="1669950"/>
            </a:xfrm>
            <a:custGeom>
              <a:avLst/>
              <a:gdLst/>
              <a:ahLst/>
              <a:cxnLst/>
              <a:rect l="l" t="t" r="r" b="b"/>
              <a:pathLst>
                <a:path w="19344" h="66798" extrusionOk="0">
                  <a:moveTo>
                    <a:pt x="9461" y="1"/>
                  </a:moveTo>
                  <a:cubicBezTo>
                    <a:pt x="9141" y="1"/>
                    <a:pt x="8823" y="182"/>
                    <a:pt x="8710" y="579"/>
                  </a:cubicBezTo>
                  <a:cubicBezTo>
                    <a:pt x="5611" y="10267"/>
                    <a:pt x="0" y="34080"/>
                    <a:pt x="5807" y="66798"/>
                  </a:cubicBezTo>
                  <a:lnTo>
                    <a:pt x="19344" y="64482"/>
                  </a:lnTo>
                  <a:cubicBezTo>
                    <a:pt x="19344" y="64482"/>
                    <a:pt x="9917" y="31633"/>
                    <a:pt x="10276" y="840"/>
                  </a:cubicBezTo>
                  <a:cubicBezTo>
                    <a:pt x="10294" y="306"/>
                    <a:pt x="9875" y="1"/>
                    <a:pt x="94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4" name="Google Shape;6634;p122"/>
            <p:cNvSpPr/>
            <p:nvPr/>
          </p:nvSpPr>
          <p:spPr>
            <a:xfrm>
              <a:off x="2107225" y="594300"/>
              <a:ext cx="776425" cy="2167800"/>
            </a:xfrm>
            <a:custGeom>
              <a:avLst/>
              <a:gdLst/>
              <a:ahLst/>
              <a:cxnLst/>
              <a:rect l="l" t="t" r="r" b="b"/>
              <a:pathLst>
                <a:path w="31057" h="86712" extrusionOk="0">
                  <a:moveTo>
                    <a:pt x="30060" y="1"/>
                  </a:moveTo>
                  <a:cubicBezTo>
                    <a:pt x="29847" y="1"/>
                    <a:pt x="29629" y="90"/>
                    <a:pt x="29456" y="301"/>
                  </a:cubicBezTo>
                  <a:cubicBezTo>
                    <a:pt x="22313" y="9044"/>
                    <a:pt x="4926" y="35139"/>
                    <a:pt x="1" y="86711"/>
                  </a:cubicBezTo>
                  <a:lnTo>
                    <a:pt x="23650" y="86711"/>
                  </a:lnTo>
                  <a:cubicBezTo>
                    <a:pt x="23650" y="86711"/>
                    <a:pt x="13571" y="46328"/>
                    <a:pt x="30827" y="1117"/>
                  </a:cubicBezTo>
                  <a:cubicBezTo>
                    <a:pt x="31057" y="518"/>
                    <a:pt x="30572" y="1"/>
                    <a:pt x="30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5" name="Google Shape;6635;p122"/>
            <p:cNvSpPr/>
            <p:nvPr/>
          </p:nvSpPr>
          <p:spPr>
            <a:xfrm>
              <a:off x="1584725" y="1858850"/>
              <a:ext cx="888700" cy="903250"/>
            </a:xfrm>
            <a:custGeom>
              <a:avLst/>
              <a:gdLst/>
              <a:ahLst/>
              <a:cxnLst/>
              <a:rect l="l" t="t" r="r" b="b"/>
              <a:pathLst>
                <a:path w="35548" h="36130" extrusionOk="0">
                  <a:moveTo>
                    <a:pt x="1111" y="1"/>
                  </a:moveTo>
                  <a:cubicBezTo>
                    <a:pt x="441" y="1"/>
                    <a:pt x="0" y="872"/>
                    <a:pt x="546" y="1389"/>
                  </a:cubicBezTo>
                  <a:cubicBezTo>
                    <a:pt x="12093" y="12708"/>
                    <a:pt x="20901" y="36129"/>
                    <a:pt x="20901" y="36129"/>
                  </a:cubicBezTo>
                  <a:lnTo>
                    <a:pt x="35547" y="36129"/>
                  </a:lnTo>
                  <a:cubicBezTo>
                    <a:pt x="21096" y="9870"/>
                    <a:pt x="7494" y="2237"/>
                    <a:pt x="1394" y="52"/>
                  </a:cubicBezTo>
                  <a:cubicBezTo>
                    <a:pt x="1297" y="17"/>
                    <a:pt x="1202" y="1"/>
                    <a:pt x="1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6" name="Google Shape;6636;p122"/>
            <p:cNvSpPr/>
            <p:nvPr/>
          </p:nvSpPr>
          <p:spPr>
            <a:xfrm>
              <a:off x="1538475" y="993850"/>
              <a:ext cx="947975" cy="1768250"/>
            </a:xfrm>
            <a:custGeom>
              <a:avLst/>
              <a:gdLst/>
              <a:ahLst/>
              <a:cxnLst/>
              <a:rect l="l" t="t" r="r" b="b"/>
              <a:pathLst>
                <a:path w="37919" h="70730" extrusionOk="0">
                  <a:moveTo>
                    <a:pt x="1064" y="1"/>
                  </a:moveTo>
                  <a:cubicBezTo>
                    <a:pt x="512" y="1"/>
                    <a:pt x="0" y="609"/>
                    <a:pt x="341" y="1217"/>
                  </a:cubicBezTo>
                  <a:cubicBezTo>
                    <a:pt x="20500" y="38077"/>
                    <a:pt x="22751" y="70729"/>
                    <a:pt x="22751" y="70729"/>
                  </a:cubicBezTo>
                  <a:lnTo>
                    <a:pt x="37919" y="70729"/>
                  </a:lnTo>
                  <a:cubicBezTo>
                    <a:pt x="32602" y="33445"/>
                    <a:pt x="10518" y="8817"/>
                    <a:pt x="1613" y="238"/>
                  </a:cubicBezTo>
                  <a:cubicBezTo>
                    <a:pt x="1447" y="72"/>
                    <a:pt x="1253"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7" name="Google Shape;6637;p122"/>
            <p:cNvSpPr/>
            <p:nvPr/>
          </p:nvSpPr>
          <p:spPr>
            <a:xfrm>
              <a:off x="2332300" y="1680100"/>
              <a:ext cx="549475" cy="1082000"/>
            </a:xfrm>
            <a:custGeom>
              <a:avLst/>
              <a:gdLst/>
              <a:ahLst/>
              <a:cxnLst/>
              <a:rect l="l" t="t" r="r" b="b"/>
              <a:pathLst>
                <a:path w="21979" h="43280" extrusionOk="0">
                  <a:moveTo>
                    <a:pt x="20969" y="1"/>
                  </a:moveTo>
                  <a:cubicBezTo>
                    <a:pt x="20771" y="1"/>
                    <a:pt x="20565" y="77"/>
                    <a:pt x="20388" y="254"/>
                  </a:cubicBezTo>
                  <a:cubicBezTo>
                    <a:pt x="14680" y="5832"/>
                    <a:pt x="2937" y="19924"/>
                    <a:pt x="1" y="43279"/>
                  </a:cubicBezTo>
                  <a:lnTo>
                    <a:pt x="14647" y="43279"/>
                  </a:lnTo>
                  <a:cubicBezTo>
                    <a:pt x="14647" y="43279"/>
                    <a:pt x="13701" y="19173"/>
                    <a:pt x="21693" y="1167"/>
                  </a:cubicBezTo>
                  <a:cubicBezTo>
                    <a:pt x="21978" y="549"/>
                    <a:pt x="21502" y="1"/>
                    <a:pt x="20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8" name="Google Shape;6638;p122"/>
            <p:cNvSpPr/>
            <p:nvPr/>
          </p:nvSpPr>
          <p:spPr>
            <a:xfrm>
              <a:off x="1190625" y="2543525"/>
              <a:ext cx="2609600" cy="1323575"/>
            </a:xfrm>
            <a:custGeom>
              <a:avLst/>
              <a:gdLst/>
              <a:ahLst/>
              <a:cxnLst/>
              <a:rect l="l" t="t" r="r" b="b"/>
              <a:pathLst>
                <a:path w="104384" h="52943" extrusionOk="0">
                  <a:moveTo>
                    <a:pt x="718" y="0"/>
                  </a:moveTo>
                  <a:cubicBezTo>
                    <a:pt x="261" y="3980"/>
                    <a:pt x="0" y="8057"/>
                    <a:pt x="0" y="12168"/>
                  </a:cubicBezTo>
                  <a:cubicBezTo>
                    <a:pt x="0" y="22084"/>
                    <a:pt x="1370" y="31674"/>
                    <a:pt x="3980" y="40743"/>
                  </a:cubicBezTo>
                  <a:lnTo>
                    <a:pt x="64848" y="52942"/>
                  </a:lnTo>
                  <a:lnTo>
                    <a:pt x="104384" y="20388"/>
                  </a:lnTo>
                  <a:cubicBezTo>
                    <a:pt x="78418" y="10243"/>
                    <a:pt x="52420" y="98"/>
                    <a:pt x="7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39" name="Google Shape;6639;p122"/>
            <p:cNvSpPr/>
            <p:nvPr/>
          </p:nvSpPr>
          <p:spPr>
            <a:xfrm>
              <a:off x="1190625" y="2543525"/>
              <a:ext cx="2609600" cy="1323575"/>
            </a:xfrm>
            <a:custGeom>
              <a:avLst/>
              <a:gdLst/>
              <a:ahLst/>
              <a:cxnLst/>
              <a:rect l="l" t="t" r="r" b="b"/>
              <a:pathLst>
                <a:path w="104384" h="52943" extrusionOk="0">
                  <a:moveTo>
                    <a:pt x="718" y="0"/>
                  </a:moveTo>
                  <a:cubicBezTo>
                    <a:pt x="261" y="3980"/>
                    <a:pt x="0" y="8057"/>
                    <a:pt x="0" y="12168"/>
                  </a:cubicBezTo>
                  <a:cubicBezTo>
                    <a:pt x="0" y="22084"/>
                    <a:pt x="1370" y="31674"/>
                    <a:pt x="3980" y="40743"/>
                  </a:cubicBezTo>
                  <a:lnTo>
                    <a:pt x="64848" y="52942"/>
                  </a:lnTo>
                  <a:lnTo>
                    <a:pt x="104384" y="20388"/>
                  </a:lnTo>
                  <a:cubicBezTo>
                    <a:pt x="101578" y="19279"/>
                    <a:pt x="98773" y="18202"/>
                    <a:pt x="95935" y="17126"/>
                  </a:cubicBezTo>
                  <a:cubicBezTo>
                    <a:pt x="75319" y="25052"/>
                    <a:pt x="54247" y="32229"/>
                    <a:pt x="19311" y="34153"/>
                  </a:cubicBezTo>
                  <a:cubicBezTo>
                    <a:pt x="15299" y="21693"/>
                    <a:pt x="13766" y="9688"/>
                    <a:pt x="13766" y="261"/>
                  </a:cubicBezTo>
                  <a:cubicBezTo>
                    <a:pt x="9590" y="98"/>
                    <a:pt x="5252"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0" name="Google Shape;6640;p122"/>
            <p:cNvSpPr/>
            <p:nvPr/>
          </p:nvSpPr>
          <p:spPr>
            <a:xfrm>
              <a:off x="1289300" y="2543525"/>
              <a:ext cx="5120525" cy="2382075"/>
            </a:xfrm>
            <a:custGeom>
              <a:avLst/>
              <a:gdLst/>
              <a:ahLst/>
              <a:cxnLst/>
              <a:rect l="l" t="t" r="r" b="b"/>
              <a:pathLst>
                <a:path w="204821" h="95283" extrusionOk="0">
                  <a:moveTo>
                    <a:pt x="204102" y="0"/>
                  </a:moveTo>
                  <a:cubicBezTo>
                    <a:pt x="101774" y="196"/>
                    <a:pt x="100208" y="39731"/>
                    <a:pt x="0" y="40743"/>
                  </a:cubicBezTo>
                  <a:cubicBezTo>
                    <a:pt x="1631" y="46451"/>
                    <a:pt x="3719" y="51964"/>
                    <a:pt x="6263" y="57216"/>
                  </a:cubicBezTo>
                  <a:lnTo>
                    <a:pt x="100437" y="95283"/>
                  </a:lnTo>
                  <a:lnTo>
                    <a:pt x="163556" y="95283"/>
                  </a:lnTo>
                  <a:cubicBezTo>
                    <a:pt x="188641" y="76233"/>
                    <a:pt x="204820" y="46092"/>
                    <a:pt x="204820" y="12168"/>
                  </a:cubicBezTo>
                  <a:cubicBezTo>
                    <a:pt x="204820" y="8057"/>
                    <a:pt x="204559" y="3980"/>
                    <a:pt x="2041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1" name="Google Shape;6641;p122"/>
            <p:cNvSpPr/>
            <p:nvPr/>
          </p:nvSpPr>
          <p:spPr>
            <a:xfrm>
              <a:off x="1289300" y="3547400"/>
              <a:ext cx="4933775" cy="1378200"/>
            </a:xfrm>
            <a:custGeom>
              <a:avLst/>
              <a:gdLst/>
              <a:ahLst/>
              <a:cxnLst/>
              <a:rect l="l" t="t" r="r" b="b"/>
              <a:pathLst>
                <a:path w="197351" h="55128" extrusionOk="0">
                  <a:moveTo>
                    <a:pt x="17452" y="0"/>
                  </a:moveTo>
                  <a:cubicBezTo>
                    <a:pt x="12004" y="327"/>
                    <a:pt x="6198" y="522"/>
                    <a:pt x="0" y="588"/>
                  </a:cubicBezTo>
                  <a:cubicBezTo>
                    <a:pt x="1631" y="6296"/>
                    <a:pt x="3719" y="11809"/>
                    <a:pt x="6263" y="17061"/>
                  </a:cubicBezTo>
                  <a:lnTo>
                    <a:pt x="100437" y="55128"/>
                  </a:lnTo>
                  <a:lnTo>
                    <a:pt x="163556" y="55128"/>
                  </a:lnTo>
                  <a:cubicBezTo>
                    <a:pt x="178496" y="43809"/>
                    <a:pt x="190272" y="28510"/>
                    <a:pt x="197350" y="10863"/>
                  </a:cubicBezTo>
                  <a:lnTo>
                    <a:pt x="197350" y="10863"/>
                  </a:lnTo>
                  <a:lnTo>
                    <a:pt x="194447" y="10961"/>
                  </a:lnTo>
                  <a:cubicBezTo>
                    <a:pt x="149301" y="12168"/>
                    <a:pt x="124184" y="21497"/>
                    <a:pt x="100437" y="30761"/>
                  </a:cubicBezTo>
                  <a:cubicBezTo>
                    <a:pt x="79723" y="22671"/>
                    <a:pt x="57998" y="14549"/>
                    <a:pt x="22834" y="11809"/>
                  </a:cubicBezTo>
                  <a:cubicBezTo>
                    <a:pt x="20746" y="7894"/>
                    <a:pt x="18985" y="3947"/>
                    <a:pt x="174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2" name="Google Shape;6642;p122"/>
            <p:cNvSpPr/>
            <p:nvPr/>
          </p:nvSpPr>
          <p:spPr>
            <a:xfrm>
              <a:off x="3800200" y="3973900"/>
              <a:ext cx="2354375" cy="951700"/>
            </a:xfrm>
            <a:custGeom>
              <a:avLst/>
              <a:gdLst/>
              <a:ahLst/>
              <a:cxnLst/>
              <a:rect l="l" t="t" r="r" b="b"/>
              <a:pathLst>
                <a:path w="94175" h="38068" extrusionOk="0">
                  <a:moveTo>
                    <a:pt x="94174" y="1"/>
                  </a:moveTo>
                  <a:cubicBezTo>
                    <a:pt x="48669" y="1240"/>
                    <a:pt x="24335" y="10733"/>
                    <a:pt x="1" y="20258"/>
                  </a:cubicBezTo>
                  <a:lnTo>
                    <a:pt x="1" y="38068"/>
                  </a:lnTo>
                  <a:lnTo>
                    <a:pt x="63120" y="38068"/>
                  </a:lnTo>
                  <a:cubicBezTo>
                    <a:pt x="76266" y="28086"/>
                    <a:pt x="86965" y="15038"/>
                    <a:pt x="94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3" name="Google Shape;6643;p122"/>
            <p:cNvSpPr/>
            <p:nvPr/>
          </p:nvSpPr>
          <p:spPr>
            <a:xfrm>
              <a:off x="3800200" y="4397950"/>
              <a:ext cx="1738675" cy="527650"/>
            </a:xfrm>
            <a:custGeom>
              <a:avLst/>
              <a:gdLst/>
              <a:ahLst/>
              <a:cxnLst/>
              <a:rect l="l" t="t" r="r" b="b"/>
              <a:pathLst>
                <a:path w="69547" h="21106" extrusionOk="0">
                  <a:moveTo>
                    <a:pt x="8449" y="1"/>
                  </a:moveTo>
                  <a:cubicBezTo>
                    <a:pt x="5611" y="1110"/>
                    <a:pt x="2806" y="2186"/>
                    <a:pt x="1" y="3296"/>
                  </a:cubicBezTo>
                  <a:lnTo>
                    <a:pt x="1" y="21106"/>
                  </a:lnTo>
                  <a:lnTo>
                    <a:pt x="63120" y="21106"/>
                  </a:lnTo>
                  <a:cubicBezTo>
                    <a:pt x="65338" y="19442"/>
                    <a:pt x="67491" y="17681"/>
                    <a:pt x="69546" y="15822"/>
                  </a:cubicBezTo>
                  <a:lnTo>
                    <a:pt x="63968" y="15071"/>
                  </a:lnTo>
                  <a:cubicBezTo>
                    <a:pt x="40775" y="11907"/>
                    <a:pt x="24563" y="6231"/>
                    <a:pt x="8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4" name="Google Shape;6644;p122"/>
            <p:cNvSpPr/>
            <p:nvPr/>
          </p:nvSpPr>
          <p:spPr>
            <a:xfrm>
              <a:off x="2958775" y="3519875"/>
              <a:ext cx="1034725" cy="1329075"/>
            </a:xfrm>
            <a:custGeom>
              <a:avLst/>
              <a:gdLst/>
              <a:ahLst/>
              <a:cxnLst/>
              <a:rect l="l" t="t" r="r" b="b"/>
              <a:pathLst>
                <a:path w="41389" h="53163" extrusionOk="0">
                  <a:moveTo>
                    <a:pt x="2710" y="0"/>
                  </a:moveTo>
                  <a:cubicBezTo>
                    <a:pt x="1160" y="0"/>
                    <a:pt x="1" y="1913"/>
                    <a:pt x="1168" y="3352"/>
                  </a:cubicBezTo>
                  <a:cubicBezTo>
                    <a:pt x="20838" y="27524"/>
                    <a:pt x="24002" y="53163"/>
                    <a:pt x="24002" y="53163"/>
                  </a:cubicBezTo>
                  <a:lnTo>
                    <a:pt x="41388" y="53163"/>
                  </a:lnTo>
                  <a:cubicBezTo>
                    <a:pt x="33299" y="20217"/>
                    <a:pt x="14575" y="5929"/>
                    <a:pt x="3680" y="253"/>
                  </a:cubicBezTo>
                  <a:cubicBezTo>
                    <a:pt x="3351" y="78"/>
                    <a:pt x="3023" y="0"/>
                    <a:pt x="2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5" name="Google Shape;6645;p122"/>
            <p:cNvSpPr/>
            <p:nvPr/>
          </p:nvSpPr>
          <p:spPr>
            <a:xfrm>
              <a:off x="4425700" y="3519875"/>
              <a:ext cx="1034700" cy="1329075"/>
            </a:xfrm>
            <a:custGeom>
              <a:avLst/>
              <a:gdLst/>
              <a:ahLst/>
              <a:cxnLst/>
              <a:rect l="l" t="t" r="r" b="b"/>
              <a:pathLst>
                <a:path w="41388" h="53163" extrusionOk="0">
                  <a:moveTo>
                    <a:pt x="38678" y="0"/>
                  </a:moveTo>
                  <a:cubicBezTo>
                    <a:pt x="38365" y="0"/>
                    <a:pt x="38037" y="78"/>
                    <a:pt x="37709" y="253"/>
                  </a:cubicBezTo>
                  <a:cubicBezTo>
                    <a:pt x="26814" y="5929"/>
                    <a:pt x="8090" y="20217"/>
                    <a:pt x="0" y="53163"/>
                  </a:cubicBezTo>
                  <a:lnTo>
                    <a:pt x="17386" y="53163"/>
                  </a:lnTo>
                  <a:cubicBezTo>
                    <a:pt x="17386" y="53163"/>
                    <a:pt x="20551" y="27524"/>
                    <a:pt x="40220" y="3352"/>
                  </a:cubicBezTo>
                  <a:cubicBezTo>
                    <a:pt x="41388" y="1913"/>
                    <a:pt x="40228" y="0"/>
                    <a:pt x="38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6" name="Google Shape;6646;p122"/>
            <p:cNvSpPr/>
            <p:nvPr/>
          </p:nvSpPr>
          <p:spPr>
            <a:xfrm>
              <a:off x="3860275" y="1846675"/>
              <a:ext cx="659225" cy="2032650"/>
            </a:xfrm>
            <a:custGeom>
              <a:avLst/>
              <a:gdLst/>
              <a:ahLst/>
              <a:cxnLst/>
              <a:rect l="l" t="t" r="r" b="b"/>
              <a:pathLst>
                <a:path w="26369" h="81306" extrusionOk="0">
                  <a:moveTo>
                    <a:pt x="2421" y="0"/>
                  </a:moveTo>
                  <a:cubicBezTo>
                    <a:pt x="1192" y="0"/>
                    <a:pt x="0" y="1124"/>
                    <a:pt x="435" y="2627"/>
                  </a:cubicBezTo>
                  <a:cubicBezTo>
                    <a:pt x="10809" y="38704"/>
                    <a:pt x="11331" y="81306"/>
                    <a:pt x="11331" y="81306"/>
                  </a:cubicBezTo>
                  <a:lnTo>
                    <a:pt x="26368" y="55732"/>
                  </a:lnTo>
                  <a:cubicBezTo>
                    <a:pt x="25553" y="36062"/>
                    <a:pt x="12701" y="13783"/>
                    <a:pt x="4089" y="930"/>
                  </a:cubicBezTo>
                  <a:cubicBezTo>
                    <a:pt x="3655" y="279"/>
                    <a:pt x="3033" y="0"/>
                    <a:pt x="2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7" name="Google Shape;6647;p122"/>
            <p:cNvSpPr/>
            <p:nvPr/>
          </p:nvSpPr>
          <p:spPr>
            <a:xfrm>
              <a:off x="3107400" y="1816225"/>
              <a:ext cx="1248175" cy="2702450"/>
            </a:xfrm>
            <a:custGeom>
              <a:avLst/>
              <a:gdLst/>
              <a:ahLst/>
              <a:cxnLst/>
              <a:rect l="l" t="t" r="r" b="b"/>
              <a:pathLst>
                <a:path w="49927" h="108098" extrusionOk="0">
                  <a:moveTo>
                    <a:pt x="2653" y="1"/>
                  </a:moveTo>
                  <a:cubicBezTo>
                    <a:pt x="1263" y="1"/>
                    <a:pt x="1" y="1522"/>
                    <a:pt x="866" y="3062"/>
                  </a:cubicBezTo>
                  <a:cubicBezTo>
                    <a:pt x="26832" y="49284"/>
                    <a:pt x="36618" y="108098"/>
                    <a:pt x="36618" y="108098"/>
                  </a:cubicBezTo>
                  <a:lnTo>
                    <a:pt x="49927" y="98149"/>
                  </a:lnTo>
                  <a:cubicBezTo>
                    <a:pt x="45686" y="50361"/>
                    <a:pt x="19427" y="16566"/>
                    <a:pt x="4096" y="648"/>
                  </a:cubicBezTo>
                  <a:cubicBezTo>
                    <a:pt x="3659" y="194"/>
                    <a:pt x="3148" y="1"/>
                    <a:pt x="2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8" name="Google Shape;6648;p122"/>
            <p:cNvSpPr/>
            <p:nvPr/>
          </p:nvSpPr>
          <p:spPr>
            <a:xfrm>
              <a:off x="4202250" y="2791725"/>
              <a:ext cx="1113200" cy="2057225"/>
            </a:xfrm>
            <a:custGeom>
              <a:avLst/>
              <a:gdLst/>
              <a:ahLst/>
              <a:cxnLst/>
              <a:rect l="l" t="t" r="r" b="b"/>
              <a:pathLst>
                <a:path w="44528" h="82289" extrusionOk="0">
                  <a:moveTo>
                    <a:pt x="41856" y="1"/>
                  </a:moveTo>
                  <a:cubicBezTo>
                    <a:pt x="41403" y="1"/>
                    <a:pt x="40933" y="163"/>
                    <a:pt x="40514" y="543"/>
                  </a:cubicBezTo>
                  <a:cubicBezTo>
                    <a:pt x="27173" y="12547"/>
                    <a:pt x="4567" y="38839"/>
                    <a:pt x="0" y="82289"/>
                  </a:cubicBezTo>
                  <a:lnTo>
                    <a:pt x="17256" y="82289"/>
                  </a:lnTo>
                  <a:cubicBezTo>
                    <a:pt x="17256" y="82289"/>
                    <a:pt x="23845" y="36751"/>
                    <a:pt x="43613" y="3120"/>
                  </a:cubicBezTo>
                  <a:cubicBezTo>
                    <a:pt x="44527" y="1589"/>
                    <a:pt x="43271" y="1"/>
                    <a:pt x="4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49" name="Google Shape;6649;p122"/>
            <p:cNvSpPr/>
            <p:nvPr/>
          </p:nvSpPr>
          <p:spPr>
            <a:xfrm>
              <a:off x="3115750" y="2827100"/>
              <a:ext cx="1086525" cy="2021850"/>
            </a:xfrm>
            <a:custGeom>
              <a:avLst/>
              <a:gdLst/>
              <a:ahLst/>
              <a:cxnLst/>
              <a:rect l="l" t="t" r="r" b="b"/>
              <a:pathLst>
                <a:path w="43461" h="80874" extrusionOk="0">
                  <a:moveTo>
                    <a:pt x="2646" y="1"/>
                  </a:moveTo>
                  <a:cubicBezTo>
                    <a:pt x="1252" y="1"/>
                    <a:pt x="1" y="1505"/>
                    <a:pt x="826" y="3010"/>
                  </a:cubicBezTo>
                  <a:cubicBezTo>
                    <a:pt x="21246" y="40653"/>
                    <a:pt x="25454" y="80874"/>
                    <a:pt x="25454" y="80874"/>
                  </a:cubicBezTo>
                  <a:lnTo>
                    <a:pt x="43460" y="80874"/>
                  </a:lnTo>
                  <a:cubicBezTo>
                    <a:pt x="34490" y="35695"/>
                    <a:pt x="15342" y="11459"/>
                    <a:pt x="4055" y="596"/>
                  </a:cubicBezTo>
                  <a:cubicBezTo>
                    <a:pt x="3621" y="179"/>
                    <a:pt x="3125" y="1"/>
                    <a:pt x="26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50" name="Google Shape;6650;p122"/>
            <p:cNvSpPr/>
            <p:nvPr/>
          </p:nvSpPr>
          <p:spPr>
            <a:xfrm>
              <a:off x="3931500" y="1801350"/>
              <a:ext cx="1391850" cy="3047600"/>
            </a:xfrm>
            <a:custGeom>
              <a:avLst/>
              <a:gdLst/>
              <a:ahLst/>
              <a:cxnLst/>
              <a:rect l="l" t="t" r="r" b="b"/>
              <a:pathLst>
                <a:path w="55674" h="121904" extrusionOk="0">
                  <a:moveTo>
                    <a:pt x="53001" y="0"/>
                  </a:moveTo>
                  <a:cubicBezTo>
                    <a:pt x="52513" y="0"/>
                    <a:pt x="52009" y="186"/>
                    <a:pt x="51572" y="623"/>
                  </a:cubicBezTo>
                  <a:cubicBezTo>
                    <a:pt x="35752" y="16476"/>
                    <a:pt x="8057" y="53239"/>
                    <a:pt x="0" y="121904"/>
                  </a:cubicBezTo>
                  <a:lnTo>
                    <a:pt x="20388" y="121904"/>
                  </a:lnTo>
                  <a:cubicBezTo>
                    <a:pt x="20388" y="121904"/>
                    <a:pt x="31022" y="44953"/>
                    <a:pt x="54802" y="3070"/>
                  </a:cubicBezTo>
                  <a:cubicBezTo>
                    <a:pt x="55674" y="1544"/>
                    <a:pt x="54406" y="0"/>
                    <a:pt x="53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51" name="Google Shape;6651;p122"/>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cubicBezTo>
                    <a:pt x="94337" y="29489"/>
                    <a:pt x="79397" y="215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52" name="Google Shape;6652;p122"/>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lnTo>
                    <a:pt x="157293" y="38068"/>
                  </a:lnTo>
                  <a:cubicBezTo>
                    <a:pt x="138359" y="42918"/>
                    <a:pt x="121640" y="45058"/>
                    <a:pt x="106896" y="45058"/>
                  </a:cubicBezTo>
                  <a:cubicBezTo>
                    <a:pt x="61745" y="45058"/>
                    <a:pt x="35134" y="24986"/>
                    <a:pt x="20257" y="1208"/>
                  </a:cubicBezTo>
                  <a:cubicBezTo>
                    <a:pt x="13994" y="620"/>
                    <a:pt x="7274" y="1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653" name="Google Shape;6653;p122"/>
          <p:cNvGrpSpPr/>
          <p:nvPr/>
        </p:nvGrpSpPr>
        <p:grpSpPr>
          <a:xfrm>
            <a:off x="6339822" y="1083587"/>
            <a:ext cx="520876" cy="520876"/>
            <a:chOff x="1190625" y="238125"/>
            <a:chExt cx="5219200" cy="5219200"/>
          </a:xfrm>
        </p:grpSpPr>
        <p:sp>
          <p:nvSpPr>
            <p:cNvPr id="6654" name="Google Shape;6654;p122"/>
            <p:cNvSpPr/>
            <p:nvPr/>
          </p:nvSpPr>
          <p:spPr>
            <a:xfrm>
              <a:off x="1190625" y="414250"/>
              <a:ext cx="5219200" cy="4752750"/>
            </a:xfrm>
            <a:custGeom>
              <a:avLst/>
              <a:gdLst/>
              <a:ahLst/>
              <a:cxnLst/>
              <a:rect l="l" t="t" r="r" b="b"/>
              <a:pathLst>
                <a:path w="208768" h="190110" extrusionOk="0">
                  <a:moveTo>
                    <a:pt x="66577" y="1"/>
                  </a:moveTo>
                  <a:cubicBezTo>
                    <a:pt x="53888" y="4959"/>
                    <a:pt x="42406" y="12299"/>
                    <a:pt x="32685" y="21497"/>
                  </a:cubicBezTo>
                  <a:lnTo>
                    <a:pt x="32685" y="27597"/>
                  </a:lnTo>
                  <a:lnTo>
                    <a:pt x="21627" y="33730"/>
                  </a:lnTo>
                  <a:cubicBezTo>
                    <a:pt x="13766" y="43940"/>
                    <a:pt x="7731" y="55683"/>
                    <a:pt x="4077" y="68372"/>
                  </a:cubicBezTo>
                  <a:lnTo>
                    <a:pt x="10601" y="74374"/>
                  </a:lnTo>
                  <a:lnTo>
                    <a:pt x="1337" y="80605"/>
                  </a:lnTo>
                  <a:cubicBezTo>
                    <a:pt x="457" y="86052"/>
                    <a:pt x="0" y="91663"/>
                    <a:pt x="0" y="97339"/>
                  </a:cubicBezTo>
                  <a:cubicBezTo>
                    <a:pt x="0" y="107549"/>
                    <a:pt x="1468" y="117400"/>
                    <a:pt x="4175" y="126696"/>
                  </a:cubicBezTo>
                  <a:lnTo>
                    <a:pt x="8644" y="132829"/>
                  </a:lnTo>
                  <a:lnTo>
                    <a:pt x="8644" y="138929"/>
                  </a:lnTo>
                  <a:cubicBezTo>
                    <a:pt x="15364" y="154423"/>
                    <a:pt x="25770" y="167993"/>
                    <a:pt x="38720" y="178497"/>
                  </a:cubicBezTo>
                  <a:lnTo>
                    <a:pt x="104384" y="190109"/>
                  </a:lnTo>
                  <a:lnTo>
                    <a:pt x="170047" y="178497"/>
                  </a:lnTo>
                  <a:cubicBezTo>
                    <a:pt x="182997" y="167993"/>
                    <a:pt x="193403" y="154423"/>
                    <a:pt x="200123" y="138929"/>
                  </a:cubicBezTo>
                  <a:lnTo>
                    <a:pt x="200123" y="132829"/>
                  </a:lnTo>
                  <a:lnTo>
                    <a:pt x="204592" y="126696"/>
                  </a:lnTo>
                  <a:cubicBezTo>
                    <a:pt x="207299" y="117400"/>
                    <a:pt x="208767" y="107549"/>
                    <a:pt x="208767" y="97339"/>
                  </a:cubicBezTo>
                  <a:cubicBezTo>
                    <a:pt x="208767" y="95838"/>
                    <a:pt x="208735" y="94338"/>
                    <a:pt x="208669" y="92837"/>
                  </a:cubicBezTo>
                  <a:lnTo>
                    <a:pt x="202667" y="86607"/>
                  </a:lnTo>
                  <a:lnTo>
                    <a:pt x="207430" y="80605"/>
                  </a:lnTo>
                  <a:cubicBezTo>
                    <a:pt x="204624" y="63153"/>
                    <a:pt x="197481" y="47169"/>
                    <a:pt x="187140" y="33730"/>
                  </a:cubicBezTo>
                  <a:lnTo>
                    <a:pt x="176082" y="27597"/>
                  </a:lnTo>
                  <a:lnTo>
                    <a:pt x="176082" y="21497"/>
                  </a:lnTo>
                  <a:cubicBezTo>
                    <a:pt x="166361" y="12299"/>
                    <a:pt x="154879" y="4959"/>
                    <a:pt x="142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55" name="Google Shape;6655;p122"/>
            <p:cNvSpPr/>
            <p:nvPr/>
          </p:nvSpPr>
          <p:spPr>
            <a:xfrm>
              <a:off x="1731275" y="951675"/>
              <a:ext cx="516250" cy="305825"/>
            </a:xfrm>
            <a:custGeom>
              <a:avLst/>
              <a:gdLst/>
              <a:ahLst/>
              <a:cxnLst/>
              <a:rect l="l" t="t" r="r" b="b"/>
              <a:pathLst>
                <a:path w="20650" h="12233" extrusionOk="0">
                  <a:moveTo>
                    <a:pt x="11059" y="0"/>
                  </a:moveTo>
                  <a:cubicBezTo>
                    <a:pt x="7047" y="3784"/>
                    <a:pt x="3361" y="7862"/>
                    <a:pt x="1" y="12233"/>
                  </a:cubicBezTo>
                  <a:lnTo>
                    <a:pt x="14517" y="12233"/>
                  </a:lnTo>
                  <a:cubicBezTo>
                    <a:pt x="17909" y="12233"/>
                    <a:pt x="20649" y="9493"/>
                    <a:pt x="20649" y="6133"/>
                  </a:cubicBezTo>
                  <a:cubicBezTo>
                    <a:pt x="20649" y="2740"/>
                    <a:pt x="17909" y="0"/>
                    <a:pt x="14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56" name="Google Shape;6656;p122"/>
            <p:cNvSpPr/>
            <p:nvPr/>
          </p:nvSpPr>
          <p:spPr>
            <a:xfrm>
              <a:off x="5352900" y="951675"/>
              <a:ext cx="516250" cy="305825"/>
            </a:xfrm>
            <a:custGeom>
              <a:avLst/>
              <a:gdLst/>
              <a:ahLst/>
              <a:cxnLst/>
              <a:rect l="l" t="t" r="r" b="b"/>
              <a:pathLst>
                <a:path w="20650" h="12233" extrusionOk="0">
                  <a:moveTo>
                    <a:pt x="6133" y="0"/>
                  </a:moveTo>
                  <a:cubicBezTo>
                    <a:pt x="2741" y="0"/>
                    <a:pt x="1" y="2740"/>
                    <a:pt x="1" y="6133"/>
                  </a:cubicBezTo>
                  <a:cubicBezTo>
                    <a:pt x="1" y="9493"/>
                    <a:pt x="2741" y="12233"/>
                    <a:pt x="6133" y="12233"/>
                  </a:cubicBezTo>
                  <a:lnTo>
                    <a:pt x="20649" y="12233"/>
                  </a:lnTo>
                  <a:cubicBezTo>
                    <a:pt x="17289" y="7862"/>
                    <a:pt x="13603" y="3784"/>
                    <a:pt x="9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57" name="Google Shape;6657;p122"/>
            <p:cNvSpPr/>
            <p:nvPr/>
          </p:nvSpPr>
          <p:spPr>
            <a:xfrm>
              <a:off x="1295000" y="3581650"/>
              <a:ext cx="544775" cy="305825"/>
            </a:xfrm>
            <a:custGeom>
              <a:avLst/>
              <a:gdLst/>
              <a:ahLst/>
              <a:cxnLst/>
              <a:rect l="l" t="t" r="r" b="b"/>
              <a:pathLst>
                <a:path w="21791" h="12233" extrusionOk="0">
                  <a:moveTo>
                    <a:pt x="0" y="0"/>
                  </a:moveTo>
                  <a:cubicBezTo>
                    <a:pt x="1240" y="4208"/>
                    <a:pt x="2740" y="8286"/>
                    <a:pt x="4469" y="12233"/>
                  </a:cubicBezTo>
                  <a:lnTo>
                    <a:pt x="15658" y="12233"/>
                  </a:lnTo>
                  <a:cubicBezTo>
                    <a:pt x="19050" y="12233"/>
                    <a:pt x="21790" y="9493"/>
                    <a:pt x="21790" y="6133"/>
                  </a:cubicBezTo>
                  <a:cubicBezTo>
                    <a:pt x="21790" y="2741"/>
                    <a:pt x="19050" y="0"/>
                    <a:pt x="15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58" name="Google Shape;6658;p122"/>
            <p:cNvSpPr/>
            <p:nvPr/>
          </p:nvSpPr>
          <p:spPr>
            <a:xfrm>
              <a:off x="5760650" y="3581650"/>
              <a:ext cx="544775" cy="305825"/>
            </a:xfrm>
            <a:custGeom>
              <a:avLst/>
              <a:gdLst/>
              <a:ahLst/>
              <a:cxnLst/>
              <a:rect l="l" t="t" r="r" b="b"/>
              <a:pathLst>
                <a:path w="21791" h="12233" extrusionOk="0">
                  <a:moveTo>
                    <a:pt x="6133" y="0"/>
                  </a:moveTo>
                  <a:cubicBezTo>
                    <a:pt x="2741" y="0"/>
                    <a:pt x="1" y="2741"/>
                    <a:pt x="1" y="6133"/>
                  </a:cubicBezTo>
                  <a:cubicBezTo>
                    <a:pt x="1" y="9493"/>
                    <a:pt x="2741" y="12233"/>
                    <a:pt x="6133" y="12233"/>
                  </a:cubicBezTo>
                  <a:lnTo>
                    <a:pt x="17322" y="12233"/>
                  </a:lnTo>
                  <a:cubicBezTo>
                    <a:pt x="19051" y="8286"/>
                    <a:pt x="20551" y="4208"/>
                    <a:pt x="2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59" name="Google Shape;6659;p122"/>
            <p:cNvSpPr/>
            <p:nvPr/>
          </p:nvSpPr>
          <p:spPr>
            <a:xfrm>
              <a:off x="1224050" y="1818550"/>
              <a:ext cx="4716850" cy="611650"/>
            </a:xfrm>
            <a:custGeom>
              <a:avLst/>
              <a:gdLst/>
              <a:ahLst/>
              <a:cxnLst/>
              <a:rect l="l" t="t" r="r" b="b"/>
              <a:pathLst>
                <a:path w="188674" h="24466" extrusionOk="0">
                  <a:moveTo>
                    <a:pt x="23552" y="0"/>
                  </a:moveTo>
                  <a:cubicBezTo>
                    <a:pt x="20159" y="0"/>
                    <a:pt x="17419" y="2708"/>
                    <a:pt x="17419" y="6100"/>
                  </a:cubicBezTo>
                  <a:cubicBezTo>
                    <a:pt x="17419" y="9493"/>
                    <a:pt x="14679" y="12233"/>
                    <a:pt x="11320" y="12233"/>
                  </a:cubicBezTo>
                  <a:lnTo>
                    <a:pt x="2740" y="12233"/>
                  </a:lnTo>
                  <a:cubicBezTo>
                    <a:pt x="1599" y="16212"/>
                    <a:pt x="653" y="20290"/>
                    <a:pt x="0" y="24465"/>
                  </a:cubicBezTo>
                  <a:lnTo>
                    <a:pt x="40221" y="24465"/>
                  </a:lnTo>
                  <a:cubicBezTo>
                    <a:pt x="43581" y="24465"/>
                    <a:pt x="46321" y="21725"/>
                    <a:pt x="46321" y="18333"/>
                  </a:cubicBezTo>
                  <a:cubicBezTo>
                    <a:pt x="46321" y="14940"/>
                    <a:pt x="49061" y="12233"/>
                    <a:pt x="52453" y="12233"/>
                  </a:cubicBezTo>
                  <a:lnTo>
                    <a:pt x="182574" y="12233"/>
                  </a:lnTo>
                  <a:cubicBezTo>
                    <a:pt x="185934" y="12233"/>
                    <a:pt x="188674" y="9493"/>
                    <a:pt x="188674" y="6100"/>
                  </a:cubicBezTo>
                  <a:cubicBezTo>
                    <a:pt x="188674" y="2708"/>
                    <a:pt x="185934" y="0"/>
                    <a:pt x="18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0" name="Google Shape;6660;p122"/>
            <p:cNvSpPr/>
            <p:nvPr/>
          </p:nvSpPr>
          <p:spPr>
            <a:xfrm>
              <a:off x="1853600" y="2430175"/>
              <a:ext cx="4553775" cy="611650"/>
            </a:xfrm>
            <a:custGeom>
              <a:avLst/>
              <a:gdLst/>
              <a:ahLst/>
              <a:cxnLst/>
              <a:rect l="l" t="t" r="r" b="b"/>
              <a:pathLst>
                <a:path w="182151" h="24466" extrusionOk="0">
                  <a:moveTo>
                    <a:pt x="145975" y="0"/>
                  </a:moveTo>
                  <a:cubicBezTo>
                    <a:pt x="142582" y="0"/>
                    <a:pt x="139842" y="2708"/>
                    <a:pt x="139842" y="6100"/>
                  </a:cubicBezTo>
                  <a:cubicBezTo>
                    <a:pt x="139842" y="9493"/>
                    <a:pt x="137102" y="12233"/>
                    <a:pt x="133742" y="12233"/>
                  </a:cubicBezTo>
                  <a:lnTo>
                    <a:pt x="6101" y="12233"/>
                  </a:lnTo>
                  <a:cubicBezTo>
                    <a:pt x="2708" y="12233"/>
                    <a:pt x="1" y="14940"/>
                    <a:pt x="1" y="18333"/>
                  </a:cubicBezTo>
                  <a:cubicBezTo>
                    <a:pt x="1" y="21725"/>
                    <a:pt x="2708" y="24465"/>
                    <a:pt x="6101" y="24465"/>
                  </a:cubicBezTo>
                  <a:lnTo>
                    <a:pt x="165123" y="24465"/>
                  </a:lnTo>
                  <a:cubicBezTo>
                    <a:pt x="168515" y="24465"/>
                    <a:pt x="171255" y="21725"/>
                    <a:pt x="171255" y="18333"/>
                  </a:cubicBezTo>
                  <a:cubicBezTo>
                    <a:pt x="171255" y="14940"/>
                    <a:pt x="173963" y="12233"/>
                    <a:pt x="177355" y="12233"/>
                  </a:cubicBezTo>
                  <a:lnTo>
                    <a:pt x="182150" y="12233"/>
                  </a:lnTo>
                  <a:cubicBezTo>
                    <a:pt x="181987" y="8057"/>
                    <a:pt x="181563" y="3980"/>
                    <a:pt x="180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1" name="Google Shape;6661;p122"/>
            <p:cNvSpPr/>
            <p:nvPr/>
          </p:nvSpPr>
          <p:spPr>
            <a:xfrm>
              <a:off x="2369000" y="365225"/>
              <a:ext cx="870175" cy="4668850"/>
            </a:xfrm>
            <a:custGeom>
              <a:avLst/>
              <a:gdLst/>
              <a:ahLst/>
              <a:cxnLst/>
              <a:rect l="l" t="t" r="r" b="b"/>
              <a:pathLst>
                <a:path w="34807" h="186754" extrusionOk="0">
                  <a:moveTo>
                    <a:pt x="31494" y="0"/>
                  </a:moveTo>
                  <a:cubicBezTo>
                    <a:pt x="30017" y="0"/>
                    <a:pt x="28714" y="1081"/>
                    <a:pt x="28478" y="2614"/>
                  </a:cubicBezTo>
                  <a:lnTo>
                    <a:pt x="262" y="183198"/>
                  </a:lnTo>
                  <a:cubicBezTo>
                    <a:pt x="1" y="184894"/>
                    <a:pt x="1142" y="186427"/>
                    <a:pt x="2806" y="186688"/>
                  </a:cubicBezTo>
                  <a:cubicBezTo>
                    <a:pt x="2969" y="186721"/>
                    <a:pt x="3132" y="186753"/>
                    <a:pt x="3295" y="186753"/>
                  </a:cubicBezTo>
                  <a:cubicBezTo>
                    <a:pt x="4763" y="186753"/>
                    <a:pt x="6068" y="185677"/>
                    <a:pt x="6296" y="184144"/>
                  </a:cubicBezTo>
                  <a:lnTo>
                    <a:pt x="34545" y="3528"/>
                  </a:lnTo>
                  <a:cubicBezTo>
                    <a:pt x="34806" y="1864"/>
                    <a:pt x="33664" y="298"/>
                    <a:pt x="31968" y="37"/>
                  </a:cubicBezTo>
                  <a:cubicBezTo>
                    <a:pt x="31809" y="12"/>
                    <a:pt x="31650" y="0"/>
                    <a:pt x="31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2" name="Google Shape;6662;p122"/>
            <p:cNvSpPr/>
            <p:nvPr/>
          </p:nvSpPr>
          <p:spPr>
            <a:xfrm>
              <a:off x="4361275" y="365225"/>
              <a:ext cx="870150" cy="4668850"/>
            </a:xfrm>
            <a:custGeom>
              <a:avLst/>
              <a:gdLst/>
              <a:ahLst/>
              <a:cxnLst/>
              <a:rect l="l" t="t" r="r" b="b"/>
              <a:pathLst>
                <a:path w="34806" h="186754" extrusionOk="0">
                  <a:moveTo>
                    <a:pt x="3312" y="0"/>
                  </a:moveTo>
                  <a:cubicBezTo>
                    <a:pt x="3156" y="0"/>
                    <a:pt x="2997" y="12"/>
                    <a:pt x="2838" y="37"/>
                  </a:cubicBezTo>
                  <a:cubicBezTo>
                    <a:pt x="1142" y="298"/>
                    <a:pt x="0" y="1864"/>
                    <a:pt x="261" y="3528"/>
                  </a:cubicBezTo>
                  <a:lnTo>
                    <a:pt x="28510" y="184144"/>
                  </a:lnTo>
                  <a:cubicBezTo>
                    <a:pt x="28738" y="185677"/>
                    <a:pt x="30043" y="186753"/>
                    <a:pt x="31511" y="186753"/>
                  </a:cubicBezTo>
                  <a:cubicBezTo>
                    <a:pt x="31674" y="186753"/>
                    <a:pt x="31837" y="186721"/>
                    <a:pt x="32000" y="186688"/>
                  </a:cubicBezTo>
                  <a:cubicBezTo>
                    <a:pt x="33664" y="186427"/>
                    <a:pt x="34805" y="184894"/>
                    <a:pt x="34544" y="183198"/>
                  </a:cubicBezTo>
                  <a:lnTo>
                    <a:pt x="6328" y="2614"/>
                  </a:lnTo>
                  <a:cubicBezTo>
                    <a:pt x="6092" y="1081"/>
                    <a:pt x="4790" y="0"/>
                    <a:pt x="3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3" name="Google Shape;6663;p122"/>
            <p:cNvSpPr/>
            <p:nvPr/>
          </p:nvSpPr>
          <p:spPr>
            <a:xfrm>
              <a:off x="1885425" y="487650"/>
              <a:ext cx="800025" cy="4266700"/>
            </a:xfrm>
            <a:custGeom>
              <a:avLst/>
              <a:gdLst/>
              <a:ahLst/>
              <a:cxnLst/>
              <a:rect l="l" t="t" r="r" b="b"/>
              <a:pathLst>
                <a:path w="32001" h="170668" extrusionOk="0">
                  <a:moveTo>
                    <a:pt x="32000" y="1"/>
                  </a:moveTo>
                  <a:cubicBezTo>
                    <a:pt x="29717" y="1077"/>
                    <a:pt x="27466" y="2251"/>
                    <a:pt x="25281" y="3491"/>
                  </a:cubicBezTo>
                  <a:lnTo>
                    <a:pt x="0" y="165286"/>
                  </a:lnTo>
                  <a:cubicBezTo>
                    <a:pt x="1729" y="167145"/>
                    <a:pt x="3490" y="168939"/>
                    <a:pt x="5350" y="170668"/>
                  </a:cubicBezTo>
                  <a:lnTo>
                    <a:pt x="320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4" name="Google Shape;6664;p122"/>
            <p:cNvSpPr/>
            <p:nvPr/>
          </p:nvSpPr>
          <p:spPr>
            <a:xfrm>
              <a:off x="4914975" y="487650"/>
              <a:ext cx="800025" cy="4266700"/>
            </a:xfrm>
            <a:custGeom>
              <a:avLst/>
              <a:gdLst/>
              <a:ahLst/>
              <a:cxnLst/>
              <a:rect l="l" t="t" r="r" b="b"/>
              <a:pathLst>
                <a:path w="32001" h="170668" extrusionOk="0">
                  <a:moveTo>
                    <a:pt x="1" y="1"/>
                  </a:moveTo>
                  <a:lnTo>
                    <a:pt x="26651" y="170668"/>
                  </a:lnTo>
                  <a:cubicBezTo>
                    <a:pt x="28511" y="168939"/>
                    <a:pt x="30272" y="167145"/>
                    <a:pt x="32001" y="165286"/>
                  </a:cubicBezTo>
                  <a:lnTo>
                    <a:pt x="6721" y="3491"/>
                  </a:lnTo>
                  <a:cubicBezTo>
                    <a:pt x="4535" y="2251"/>
                    <a:pt x="2284" y="107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5" name="Google Shape;6665;p122"/>
            <p:cNvSpPr/>
            <p:nvPr/>
          </p:nvSpPr>
          <p:spPr>
            <a:xfrm>
              <a:off x="2828125" y="238125"/>
              <a:ext cx="1944175" cy="407750"/>
            </a:xfrm>
            <a:custGeom>
              <a:avLst/>
              <a:gdLst/>
              <a:ahLst/>
              <a:cxnLst/>
              <a:rect l="l" t="t" r="r" b="b"/>
              <a:pathLst>
                <a:path w="77767" h="16310" extrusionOk="0">
                  <a:moveTo>
                    <a:pt x="38884" y="0"/>
                  </a:moveTo>
                  <a:cubicBezTo>
                    <a:pt x="25542" y="0"/>
                    <a:pt x="12820" y="2512"/>
                    <a:pt x="1077" y="7046"/>
                  </a:cubicBezTo>
                  <a:lnTo>
                    <a:pt x="360" y="11613"/>
                  </a:lnTo>
                  <a:cubicBezTo>
                    <a:pt x="1" y="14092"/>
                    <a:pt x="1893" y="16310"/>
                    <a:pt x="4404" y="16310"/>
                  </a:cubicBezTo>
                  <a:lnTo>
                    <a:pt x="73363" y="16310"/>
                  </a:lnTo>
                  <a:cubicBezTo>
                    <a:pt x="75874" y="16310"/>
                    <a:pt x="77766" y="14092"/>
                    <a:pt x="77408" y="11613"/>
                  </a:cubicBezTo>
                  <a:lnTo>
                    <a:pt x="76690" y="7046"/>
                  </a:lnTo>
                  <a:cubicBezTo>
                    <a:pt x="64947" y="2512"/>
                    <a:pt x="52225" y="0"/>
                    <a:pt x="38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6" name="Google Shape;6666;p122"/>
            <p:cNvSpPr/>
            <p:nvPr/>
          </p:nvSpPr>
          <p:spPr>
            <a:xfrm>
              <a:off x="2373900" y="2532100"/>
              <a:ext cx="2852625" cy="1019400"/>
            </a:xfrm>
            <a:custGeom>
              <a:avLst/>
              <a:gdLst/>
              <a:ahLst/>
              <a:cxnLst/>
              <a:rect l="l" t="t" r="r" b="b"/>
              <a:pathLst>
                <a:path w="114105" h="40776" extrusionOk="0">
                  <a:moveTo>
                    <a:pt x="9525" y="1"/>
                  </a:moveTo>
                  <a:cubicBezTo>
                    <a:pt x="7503" y="1"/>
                    <a:pt x="5807" y="1436"/>
                    <a:pt x="5481" y="3426"/>
                  </a:cubicBezTo>
                  <a:lnTo>
                    <a:pt x="392" y="36046"/>
                  </a:lnTo>
                  <a:cubicBezTo>
                    <a:pt x="0" y="38525"/>
                    <a:pt x="1925" y="40776"/>
                    <a:pt x="4404" y="40776"/>
                  </a:cubicBezTo>
                  <a:lnTo>
                    <a:pt x="109701" y="40776"/>
                  </a:lnTo>
                  <a:cubicBezTo>
                    <a:pt x="112180" y="40776"/>
                    <a:pt x="114105" y="38525"/>
                    <a:pt x="113713" y="36046"/>
                  </a:cubicBezTo>
                  <a:lnTo>
                    <a:pt x="108625" y="3426"/>
                  </a:lnTo>
                  <a:cubicBezTo>
                    <a:pt x="108298" y="1436"/>
                    <a:pt x="106602" y="1"/>
                    <a:pt x="104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7" name="Google Shape;6667;p122"/>
            <p:cNvSpPr/>
            <p:nvPr/>
          </p:nvSpPr>
          <p:spPr>
            <a:xfrm>
              <a:off x="2190400" y="3703975"/>
              <a:ext cx="3219625" cy="1019400"/>
            </a:xfrm>
            <a:custGeom>
              <a:avLst/>
              <a:gdLst/>
              <a:ahLst/>
              <a:cxnLst/>
              <a:rect l="l" t="t" r="r" b="b"/>
              <a:pathLst>
                <a:path w="128785" h="40776" extrusionOk="0">
                  <a:moveTo>
                    <a:pt x="9526" y="0"/>
                  </a:moveTo>
                  <a:cubicBezTo>
                    <a:pt x="7504" y="0"/>
                    <a:pt x="5807" y="1468"/>
                    <a:pt x="5481" y="3458"/>
                  </a:cubicBezTo>
                  <a:lnTo>
                    <a:pt x="392" y="36078"/>
                  </a:lnTo>
                  <a:cubicBezTo>
                    <a:pt x="1" y="38557"/>
                    <a:pt x="1926" y="40775"/>
                    <a:pt x="4437" y="40775"/>
                  </a:cubicBezTo>
                  <a:lnTo>
                    <a:pt x="124348" y="40775"/>
                  </a:lnTo>
                  <a:cubicBezTo>
                    <a:pt x="126860" y="40775"/>
                    <a:pt x="128784" y="38557"/>
                    <a:pt x="128393" y="36078"/>
                  </a:cubicBezTo>
                  <a:lnTo>
                    <a:pt x="123304" y="3458"/>
                  </a:lnTo>
                  <a:cubicBezTo>
                    <a:pt x="122978" y="1468"/>
                    <a:pt x="121282" y="0"/>
                    <a:pt x="119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8" name="Google Shape;6668;p122"/>
            <p:cNvSpPr/>
            <p:nvPr/>
          </p:nvSpPr>
          <p:spPr>
            <a:xfrm>
              <a:off x="2158600" y="4876650"/>
              <a:ext cx="3283225" cy="580675"/>
            </a:xfrm>
            <a:custGeom>
              <a:avLst/>
              <a:gdLst/>
              <a:ahLst/>
              <a:cxnLst/>
              <a:rect l="l" t="t" r="r" b="b"/>
              <a:pathLst>
                <a:path w="131329" h="23227" extrusionOk="0">
                  <a:moveTo>
                    <a:pt x="1" y="1"/>
                  </a:moveTo>
                  <a:cubicBezTo>
                    <a:pt x="17942" y="14517"/>
                    <a:pt x="40776" y="23226"/>
                    <a:pt x="65665" y="23226"/>
                  </a:cubicBezTo>
                  <a:cubicBezTo>
                    <a:pt x="90554" y="23226"/>
                    <a:pt x="113387" y="14517"/>
                    <a:pt x="131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69" name="Google Shape;6669;p122"/>
            <p:cNvSpPr/>
            <p:nvPr/>
          </p:nvSpPr>
          <p:spPr>
            <a:xfrm>
              <a:off x="2158600" y="4876650"/>
              <a:ext cx="698100" cy="344975"/>
            </a:xfrm>
            <a:custGeom>
              <a:avLst/>
              <a:gdLst/>
              <a:ahLst/>
              <a:cxnLst/>
              <a:rect l="l" t="t" r="r" b="b"/>
              <a:pathLst>
                <a:path w="27924" h="13799" extrusionOk="0">
                  <a:moveTo>
                    <a:pt x="1" y="1"/>
                  </a:moveTo>
                  <a:cubicBezTo>
                    <a:pt x="6786" y="5481"/>
                    <a:pt x="14256" y="10146"/>
                    <a:pt x="22280" y="13799"/>
                  </a:cubicBezTo>
                  <a:lnTo>
                    <a:pt x="23911" y="3426"/>
                  </a:lnTo>
                  <a:cubicBezTo>
                    <a:pt x="24205" y="1436"/>
                    <a:pt x="25934" y="1"/>
                    <a:pt x="27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70" name="Google Shape;6670;p122"/>
            <p:cNvSpPr/>
            <p:nvPr/>
          </p:nvSpPr>
          <p:spPr>
            <a:xfrm>
              <a:off x="2557375" y="1563300"/>
              <a:ext cx="2485675" cy="815525"/>
            </a:xfrm>
            <a:custGeom>
              <a:avLst/>
              <a:gdLst/>
              <a:ahLst/>
              <a:cxnLst/>
              <a:rect l="l" t="t" r="r" b="b"/>
              <a:pathLst>
                <a:path w="99427" h="32621" extrusionOk="0">
                  <a:moveTo>
                    <a:pt x="8221" y="0"/>
                  </a:moveTo>
                  <a:cubicBezTo>
                    <a:pt x="6231" y="0"/>
                    <a:pt x="4502" y="1468"/>
                    <a:pt x="4209" y="3458"/>
                  </a:cubicBezTo>
                  <a:lnTo>
                    <a:pt x="360" y="27923"/>
                  </a:lnTo>
                  <a:cubicBezTo>
                    <a:pt x="1" y="30402"/>
                    <a:pt x="1893" y="32620"/>
                    <a:pt x="4405" y="32620"/>
                  </a:cubicBezTo>
                  <a:lnTo>
                    <a:pt x="95023" y="32620"/>
                  </a:lnTo>
                  <a:cubicBezTo>
                    <a:pt x="97534" y="32620"/>
                    <a:pt x="99426" y="30402"/>
                    <a:pt x="99067" y="27923"/>
                  </a:cubicBezTo>
                  <a:lnTo>
                    <a:pt x="95218" y="3458"/>
                  </a:lnTo>
                  <a:cubicBezTo>
                    <a:pt x="94925" y="1468"/>
                    <a:pt x="93228" y="0"/>
                    <a:pt x="9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71" name="Google Shape;6671;p122"/>
            <p:cNvSpPr/>
            <p:nvPr/>
          </p:nvSpPr>
          <p:spPr>
            <a:xfrm>
              <a:off x="2708250" y="799175"/>
              <a:ext cx="2183925" cy="611650"/>
            </a:xfrm>
            <a:custGeom>
              <a:avLst/>
              <a:gdLst/>
              <a:ahLst/>
              <a:cxnLst/>
              <a:rect l="l" t="t" r="r" b="b"/>
              <a:pathLst>
                <a:path w="87357" h="24466" extrusionOk="0">
                  <a:moveTo>
                    <a:pt x="6981" y="0"/>
                  </a:moveTo>
                  <a:cubicBezTo>
                    <a:pt x="4959" y="0"/>
                    <a:pt x="3263" y="1436"/>
                    <a:pt x="2936" y="3426"/>
                  </a:cubicBezTo>
                  <a:lnTo>
                    <a:pt x="392" y="19735"/>
                  </a:lnTo>
                  <a:cubicBezTo>
                    <a:pt x="1" y="22215"/>
                    <a:pt x="1925" y="24465"/>
                    <a:pt x="4404" y="24465"/>
                  </a:cubicBezTo>
                  <a:lnTo>
                    <a:pt x="82953" y="24465"/>
                  </a:lnTo>
                  <a:cubicBezTo>
                    <a:pt x="85432" y="24465"/>
                    <a:pt x="87357" y="22215"/>
                    <a:pt x="86965" y="19735"/>
                  </a:cubicBezTo>
                  <a:lnTo>
                    <a:pt x="84421" y="3426"/>
                  </a:lnTo>
                  <a:cubicBezTo>
                    <a:pt x="84095" y="1436"/>
                    <a:pt x="82398" y="0"/>
                    <a:pt x="80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72" name="Google Shape;6672;p122"/>
            <p:cNvSpPr/>
            <p:nvPr/>
          </p:nvSpPr>
          <p:spPr>
            <a:xfrm>
              <a:off x="2828125" y="251975"/>
              <a:ext cx="1692175" cy="393900"/>
            </a:xfrm>
            <a:custGeom>
              <a:avLst/>
              <a:gdLst/>
              <a:ahLst/>
              <a:cxnLst/>
              <a:rect l="l" t="t" r="r" b="b"/>
              <a:pathLst>
                <a:path w="67687" h="15756" extrusionOk="0">
                  <a:moveTo>
                    <a:pt x="28086" y="1"/>
                  </a:moveTo>
                  <a:lnTo>
                    <a:pt x="28086" y="1"/>
                  </a:lnTo>
                  <a:cubicBezTo>
                    <a:pt x="18659" y="979"/>
                    <a:pt x="9591" y="3197"/>
                    <a:pt x="1077" y="6492"/>
                  </a:cubicBezTo>
                  <a:lnTo>
                    <a:pt x="360" y="11059"/>
                  </a:lnTo>
                  <a:cubicBezTo>
                    <a:pt x="1" y="13538"/>
                    <a:pt x="1893" y="15756"/>
                    <a:pt x="4404" y="15756"/>
                  </a:cubicBezTo>
                  <a:lnTo>
                    <a:pt x="28869" y="15756"/>
                  </a:lnTo>
                  <a:cubicBezTo>
                    <a:pt x="26358" y="15756"/>
                    <a:pt x="24466" y="13538"/>
                    <a:pt x="24824" y="11059"/>
                  </a:cubicBezTo>
                  <a:lnTo>
                    <a:pt x="24890" y="10667"/>
                  </a:lnTo>
                  <a:lnTo>
                    <a:pt x="64621" y="10667"/>
                  </a:lnTo>
                  <a:cubicBezTo>
                    <a:pt x="66317" y="10667"/>
                    <a:pt x="67687" y="9297"/>
                    <a:pt x="67687" y="7601"/>
                  </a:cubicBezTo>
                  <a:cubicBezTo>
                    <a:pt x="67687" y="5905"/>
                    <a:pt x="66317" y="4535"/>
                    <a:pt x="64621" y="4535"/>
                  </a:cubicBezTo>
                  <a:lnTo>
                    <a:pt x="25868" y="4535"/>
                  </a:lnTo>
                  <a:lnTo>
                    <a:pt x="26097" y="2904"/>
                  </a:lnTo>
                  <a:cubicBezTo>
                    <a:pt x="26292" y="1632"/>
                    <a:pt x="27075" y="588"/>
                    <a:pt x="280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73" name="Google Shape;6673;p122"/>
            <p:cNvSpPr/>
            <p:nvPr/>
          </p:nvSpPr>
          <p:spPr>
            <a:xfrm>
              <a:off x="2373900" y="2532100"/>
              <a:ext cx="2554150" cy="1019400"/>
            </a:xfrm>
            <a:custGeom>
              <a:avLst/>
              <a:gdLst/>
              <a:ahLst/>
              <a:cxnLst/>
              <a:rect l="l" t="t" r="r" b="b"/>
              <a:pathLst>
                <a:path w="102166" h="40776" extrusionOk="0">
                  <a:moveTo>
                    <a:pt x="9525" y="1"/>
                  </a:moveTo>
                  <a:cubicBezTo>
                    <a:pt x="7503" y="1"/>
                    <a:pt x="5807" y="1436"/>
                    <a:pt x="5481" y="3426"/>
                  </a:cubicBezTo>
                  <a:lnTo>
                    <a:pt x="392" y="36046"/>
                  </a:lnTo>
                  <a:cubicBezTo>
                    <a:pt x="0" y="38525"/>
                    <a:pt x="1925" y="40776"/>
                    <a:pt x="4404" y="40776"/>
                  </a:cubicBezTo>
                  <a:lnTo>
                    <a:pt x="28869" y="40776"/>
                  </a:lnTo>
                  <a:cubicBezTo>
                    <a:pt x="26390" y="40776"/>
                    <a:pt x="24465" y="38525"/>
                    <a:pt x="24857" y="36046"/>
                  </a:cubicBezTo>
                  <a:lnTo>
                    <a:pt x="26814" y="23422"/>
                  </a:lnTo>
                  <a:lnTo>
                    <a:pt x="99132" y="23422"/>
                  </a:lnTo>
                  <a:cubicBezTo>
                    <a:pt x="100796" y="23422"/>
                    <a:pt x="102166" y="22052"/>
                    <a:pt x="102166" y="20388"/>
                  </a:cubicBezTo>
                  <a:cubicBezTo>
                    <a:pt x="102166" y="18692"/>
                    <a:pt x="100796" y="17322"/>
                    <a:pt x="99132" y="17322"/>
                  </a:cubicBezTo>
                  <a:lnTo>
                    <a:pt x="27793" y="17322"/>
                  </a:lnTo>
                  <a:lnTo>
                    <a:pt x="29945" y="3426"/>
                  </a:lnTo>
                  <a:cubicBezTo>
                    <a:pt x="30272" y="1436"/>
                    <a:pt x="31968" y="1"/>
                    <a:pt x="339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74" name="Google Shape;6674;p122"/>
            <p:cNvSpPr/>
            <p:nvPr/>
          </p:nvSpPr>
          <p:spPr>
            <a:xfrm>
              <a:off x="2557375" y="1563300"/>
              <a:ext cx="2201875" cy="815525"/>
            </a:xfrm>
            <a:custGeom>
              <a:avLst/>
              <a:gdLst/>
              <a:ahLst/>
              <a:cxnLst/>
              <a:rect l="l" t="t" r="r" b="b"/>
              <a:pathLst>
                <a:path w="88075" h="32621" extrusionOk="0">
                  <a:moveTo>
                    <a:pt x="8221" y="0"/>
                  </a:moveTo>
                  <a:cubicBezTo>
                    <a:pt x="6199" y="0"/>
                    <a:pt x="4502" y="1468"/>
                    <a:pt x="4209" y="3458"/>
                  </a:cubicBezTo>
                  <a:lnTo>
                    <a:pt x="360" y="27923"/>
                  </a:lnTo>
                  <a:cubicBezTo>
                    <a:pt x="1" y="30402"/>
                    <a:pt x="1893" y="32620"/>
                    <a:pt x="4405" y="32620"/>
                  </a:cubicBezTo>
                  <a:lnTo>
                    <a:pt x="28869" y="32620"/>
                  </a:lnTo>
                  <a:cubicBezTo>
                    <a:pt x="26358" y="32620"/>
                    <a:pt x="24466" y="30402"/>
                    <a:pt x="24825" y="27923"/>
                  </a:cubicBezTo>
                  <a:lnTo>
                    <a:pt x="26162" y="19376"/>
                  </a:lnTo>
                  <a:lnTo>
                    <a:pt x="85008" y="19376"/>
                  </a:lnTo>
                  <a:cubicBezTo>
                    <a:pt x="86704" y="19376"/>
                    <a:pt x="88075" y="18006"/>
                    <a:pt x="88075" y="16310"/>
                  </a:cubicBezTo>
                  <a:cubicBezTo>
                    <a:pt x="88075" y="14614"/>
                    <a:pt x="86704" y="13244"/>
                    <a:pt x="85008" y="13244"/>
                  </a:cubicBezTo>
                  <a:lnTo>
                    <a:pt x="27141" y="13244"/>
                  </a:lnTo>
                  <a:lnTo>
                    <a:pt x="28674" y="3458"/>
                  </a:lnTo>
                  <a:cubicBezTo>
                    <a:pt x="28967" y="1468"/>
                    <a:pt x="30664" y="0"/>
                    <a:pt x="326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75" name="Google Shape;6675;p122"/>
            <p:cNvSpPr/>
            <p:nvPr/>
          </p:nvSpPr>
          <p:spPr>
            <a:xfrm>
              <a:off x="2708250" y="799175"/>
              <a:ext cx="1915625" cy="611650"/>
            </a:xfrm>
            <a:custGeom>
              <a:avLst/>
              <a:gdLst/>
              <a:ahLst/>
              <a:cxnLst/>
              <a:rect l="l" t="t" r="r" b="b"/>
              <a:pathLst>
                <a:path w="76625" h="24466" extrusionOk="0">
                  <a:moveTo>
                    <a:pt x="6981" y="0"/>
                  </a:moveTo>
                  <a:cubicBezTo>
                    <a:pt x="4959" y="0"/>
                    <a:pt x="3263" y="1436"/>
                    <a:pt x="2936" y="3426"/>
                  </a:cubicBezTo>
                  <a:lnTo>
                    <a:pt x="392" y="19735"/>
                  </a:lnTo>
                  <a:cubicBezTo>
                    <a:pt x="1" y="22215"/>
                    <a:pt x="1925" y="24465"/>
                    <a:pt x="4404" y="24465"/>
                  </a:cubicBezTo>
                  <a:lnTo>
                    <a:pt x="28869" y="24465"/>
                  </a:lnTo>
                  <a:cubicBezTo>
                    <a:pt x="26390" y="24465"/>
                    <a:pt x="24465" y="22215"/>
                    <a:pt x="24857" y="19735"/>
                  </a:cubicBezTo>
                  <a:lnTo>
                    <a:pt x="25542" y="15267"/>
                  </a:lnTo>
                  <a:lnTo>
                    <a:pt x="73558" y="15267"/>
                  </a:lnTo>
                  <a:cubicBezTo>
                    <a:pt x="75255" y="15267"/>
                    <a:pt x="76625" y="13897"/>
                    <a:pt x="76625" y="12233"/>
                  </a:cubicBezTo>
                  <a:cubicBezTo>
                    <a:pt x="76625" y="10537"/>
                    <a:pt x="75255" y="9167"/>
                    <a:pt x="73558" y="9167"/>
                  </a:cubicBezTo>
                  <a:lnTo>
                    <a:pt x="26521" y="9167"/>
                  </a:lnTo>
                  <a:lnTo>
                    <a:pt x="27401" y="3426"/>
                  </a:lnTo>
                  <a:cubicBezTo>
                    <a:pt x="27727" y="1436"/>
                    <a:pt x="29424" y="0"/>
                    <a:pt x="314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76" name="Google Shape;6676;p122"/>
            <p:cNvSpPr/>
            <p:nvPr/>
          </p:nvSpPr>
          <p:spPr>
            <a:xfrm>
              <a:off x="2190400" y="3703975"/>
              <a:ext cx="2918700" cy="1019400"/>
            </a:xfrm>
            <a:custGeom>
              <a:avLst/>
              <a:gdLst/>
              <a:ahLst/>
              <a:cxnLst/>
              <a:rect l="l" t="t" r="r" b="b"/>
              <a:pathLst>
                <a:path w="116748" h="40776" extrusionOk="0">
                  <a:moveTo>
                    <a:pt x="9526" y="0"/>
                  </a:moveTo>
                  <a:cubicBezTo>
                    <a:pt x="7504" y="0"/>
                    <a:pt x="5807" y="1468"/>
                    <a:pt x="5481" y="3458"/>
                  </a:cubicBezTo>
                  <a:lnTo>
                    <a:pt x="392" y="36078"/>
                  </a:lnTo>
                  <a:cubicBezTo>
                    <a:pt x="1" y="38557"/>
                    <a:pt x="1926" y="40775"/>
                    <a:pt x="4437" y="40775"/>
                  </a:cubicBezTo>
                  <a:lnTo>
                    <a:pt x="28902" y="40775"/>
                  </a:lnTo>
                  <a:cubicBezTo>
                    <a:pt x="26390" y="40775"/>
                    <a:pt x="24466" y="38557"/>
                    <a:pt x="24857" y="36078"/>
                  </a:cubicBezTo>
                  <a:lnTo>
                    <a:pt x="26847" y="23454"/>
                  </a:lnTo>
                  <a:lnTo>
                    <a:pt x="113714" y="23454"/>
                  </a:lnTo>
                  <a:cubicBezTo>
                    <a:pt x="115377" y="23454"/>
                    <a:pt x="116747" y="22084"/>
                    <a:pt x="116747" y="20388"/>
                  </a:cubicBezTo>
                  <a:cubicBezTo>
                    <a:pt x="116747" y="18692"/>
                    <a:pt x="115377" y="17322"/>
                    <a:pt x="113714" y="17322"/>
                  </a:cubicBezTo>
                  <a:lnTo>
                    <a:pt x="27793" y="17322"/>
                  </a:lnTo>
                  <a:lnTo>
                    <a:pt x="29946" y="3458"/>
                  </a:lnTo>
                  <a:cubicBezTo>
                    <a:pt x="30272" y="1468"/>
                    <a:pt x="31968" y="0"/>
                    <a:pt x="33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677" name="Google Shape;6677;p122"/>
          <p:cNvGrpSpPr/>
          <p:nvPr/>
        </p:nvGrpSpPr>
        <p:grpSpPr>
          <a:xfrm>
            <a:off x="5527687" y="1083587"/>
            <a:ext cx="520876" cy="520876"/>
            <a:chOff x="1190625" y="238125"/>
            <a:chExt cx="5219200" cy="5219200"/>
          </a:xfrm>
        </p:grpSpPr>
        <p:sp>
          <p:nvSpPr>
            <p:cNvPr id="6678" name="Google Shape;6678;p122"/>
            <p:cNvSpPr/>
            <p:nvPr/>
          </p:nvSpPr>
          <p:spPr>
            <a:xfrm>
              <a:off x="1190625" y="1672575"/>
              <a:ext cx="5219200" cy="2807775"/>
            </a:xfrm>
            <a:custGeom>
              <a:avLst/>
              <a:gdLst/>
              <a:ahLst/>
              <a:cxnLst/>
              <a:rect l="l" t="t" r="r" b="b"/>
              <a:pathLst>
                <a:path w="208768" h="112311" extrusionOk="0">
                  <a:moveTo>
                    <a:pt x="11156" y="0"/>
                  </a:moveTo>
                  <a:cubicBezTo>
                    <a:pt x="4012" y="14125"/>
                    <a:pt x="0" y="30108"/>
                    <a:pt x="0" y="47006"/>
                  </a:cubicBezTo>
                  <a:cubicBezTo>
                    <a:pt x="0" y="63152"/>
                    <a:pt x="3653" y="78418"/>
                    <a:pt x="10210" y="92054"/>
                  </a:cubicBezTo>
                  <a:lnTo>
                    <a:pt x="104384" y="112311"/>
                  </a:lnTo>
                  <a:lnTo>
                    <a:pt x="198557" y="92054"/>
                  </a:lnTo>
                  <a:cubicBezTo>
                    <a:pt x="205114" y="78418"/>
                    <a:pt x="208767" y="63152"/>
                    <a:pt x="208767" y="47006"/>
                  </a:cubicBezTo>
                  <a:cubicBezTo>
                    <a:pt x="208767" y="30108"/>
                    <a:pt x="204755" y="14125"/>
                    <a:pt x="1976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79" name="Google Shape;6679;p122"/>
            <p:cNvSpPr/>
            <p:nvPr/>
          </p:nvSpPr>
          <p:spPr>
            <a:xfrm>
              <a:off x="1498050" y="2940875"/>
              <a:ext cx="1388825" cy="1259825"/>
            </a:xfrm>
            <a:custGeom>
              <a:avLst/>
              <a:gdLst/>
              <a:ahLst/>
              <a:cxnLst/>
              <a:rect l="l" t="t" r="r" b="b"/>
              <a:pathLst>
                <a:path w="55553" h="50393" extrusionOk="0">
                  <a:moveTo>
                    <a:pt x="45968" y="0"/>
                  </a:moveTo>
                  <a:cubicBezTo>
                    <a:pt x="43110" y="0"/>
                    <a:pt x="40322" y="1447"/>
                    <a:pt x="38753" y="4070"/>
                  </a:cubicBezTo>
                  <a:cubicBezTo>
                    <a:pt x="38460" y="4592"/>
                    <a:pt x="38231" y="5114"/>
                    <a:pt x="38035" y="5635"/>
                  </a:cubicBezTo>
                  <a:cubicBezTo>
                    <a:pt x="37774" y="5472"/>
                    <a:pt x="37514" y="5277"/>
                    <a:pt x="37220" y="5114"/>
                  </a:cubicBezTo>
                  <a:cubicBezTo>
                    <a:pt x="34515" y="3495"/>
                    <a:pt x="31539" y="2724"/>
                    <a:pt x="28601" y="2724"/>
                  </a:cubicBezTo>
                  <a:cubicBezTo>
                    <a:pt x="22895" y="2724"/>
                    <a:pt x="17334" y="5633"/>
                    <a:pt x="14190" y="10887"/>
                  </a:cubicBezTo>
                  <a:cubicBezTo>
                    <a:pt x="11483" y="15421"/>
                    <a:pt x="11124" y="20706"/>
                    <a:pt x="12820" y="25273"/>
                  </a:cubicBezTo>
                  <a:cubicBezTo>
                    <a:pt x="9102" y="25762"/>
                    <a:pt x="5644" y="27850"/>
                    <a:pt x="3589" y="31307"/>
                  </a:cubicBezTo>
                  <a:cubicBezTo>
                    <a:pt x="1" y="37277"/>
                    <a:pt x="1925" y="45008"/>
                    <a:pt x="7895" y="48596"/>
                  </a:cubicBezTo>
                  <a:cubicBezTo>
                    <a:pt x="9921" y="49814"/>
                    <a:pt x="12150" y="50393"/>
                    <a:pt x="14352" y="50393"/>
                  </a:cubicBezTo>
                  <a:cubicBezTo>
                    <a:pt x="18635" y="50393"/>
                    <a:pt x="22813" y="48200"/>
                    <a:pt x="25183" y="44257"/>
                  </a:cubicBezTo>
                  <a:cubicBezTo>
                    <a:pt x="26684" y="41746"/>
                    <a:pt x="27206" y="38940"/>
                    <a:pt x="26879" y="36266"/>
                  </a:cubicBezTo>
                  <a:lnTo>
                    <a:pt x="26879" y="36266"/>
                  </a:lnTo>
                  <a:cubicBezTo>
                    <a:pt x="27433" y="36320"/>
                    <a:pt x="27987" y="36347"/>
                    <a:pt x="28540" y="36347"/>
                  </a:cubicBezTo>
                  <a:cubicBezTo>
                    <a:pt x="34271" y="36347"/>
                    <a:pt x="39840" y="33442"/>
                    <a:pt x="42994" y="28176"/>
                  </a:cubicBezTo>
                  <a:cubicBezTo>
                    <a:pt x="45147" y="24620"/>
                    <a:pt x="45799" y="20575"/>
                    <a:pt x="45147" y="16759"/>
                  </a:cubicBezTo>
                  <a:lnTo>
                    <a:pt x="45147" y="16759"/>
                  </a:lnTo>
                  <a:cubicBezTo>
                    <a:pt x="45410" y="16784"/>
                    <a:pt x="45673" y="16796"/>
                    <a:pt x="45936" y="16796"/>
                  </a:cubicBezTo>
                  <a:cubicBezTo>
                    <a:pt x="48800" y="16796"/>
                    <a:pt x="51588" y="15343"/>
                    <a:pt x="53171" y="12714"/>
                  </a:cubicBezTo>
                  <a:cubicBezTo>
                    <a:pt x="55552" y="8734"/>
                    <a:pt x="54280" y="3580"/>
                    <a:pt x="50301" y="1199"/>
                  </a:cubicBezTo>
                  <a:cubicBezTo>
                    <a:pt x="48944" y="387"/>
                    <a:pt x="47447" y="0"/>
                    <a:pt x="45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0" name="Google Shape;6680;p122"/>
            <p:cNvSpPr/>
            <p:nvPr/>
          </p:nvSpPr>
          <p:spPr>
            <a:xfrm>
              <a:off x="4713550" y="2940875"/>
              <a:ext cx="1388825" cy="1259825"/>
            </a:xfrm>
            <a:custGeom>
              <a:avLst/>
              <a:gdLst/>
              <a:ahLst/>
              <a:cxnLst/>
              <a:rect l="l" t="t" r="r" b="b"/>
              <a:pathLst>
                <a:path w="55553" h="50393" extrusionOk="0">
                  <a:moveTo>
                    <a:pt x="9585" y="0"/>
                  </a:moveTo>
                  <a:cubicBezTo>
                    <a:pt x="8107" y="0"/>
                    <a:pt x="6609" y="387"/>
                    <a:pt x="5253" y="1199"/>
                  </a:cubicBezTo>
                  <a:cubicBezTo>
                    <a:pt x="1273" y="3580"/>
                    <a:pt x="1" y="8734"/>
                    <a:pt x="2382" y="12714"/>
                  </a:cubicBezTo>
                  <a:cubicBezTo>
                    <a:pt x="3966" y="15343"/>
                    <a:pt x="6753" y="16796"/>
                    <a:pt x="9617" y="16796"/>
                  </a:cubicBezTo>
                  <a:cubicBezTo>
                    <a:pt x="9880" y="16796"/>
                    <a:pt x="10143" y="16784"/>
                    <a:pt x="10407" y="16759"/>
                  </a:cubicBezTo>
                  <a:lnTo>
                    <a:pt x="10407" y="16759"/>
                  </a:lnTo>
                  <a:cubicBezTo>
                    <a:pt x="9754" y="20575"/>
                    <a:pt x="10407" y="24620"/>
                    <a:pt x="12559" y="28176"/>
                  </a:cubicBezTo>
                  <a:cubicBezTo>
                    <a:pt x="15713" y="33442"/>
                    <a:pt x="21282" y="36347"/>
                    <a:pt x="27013" y="36347"/>
                  </a:cubicBezTo>
                  <a:cubicBezTo>
                    <a:pt x="27566" y="36347"/>
                    <a:pt x="28120" y="36320"/>
                    <a:pt x="28674" y="36266"/>
                  </a:cubicBezTo>
                  <a:lnTo>
                    <a:pt x="28674" y="36266"/>
                  </a:lnTo>
                  <a:cubicBezTo>
                    <a:pt x="28347" y="38940"/>
                    <a:pt x="28869" y="41746"/>
                    <a:pt x="30370" y="44257"/>
                  </a:cubicBezTo>
                  <a:cubicBezTo>
                    <a:pt x="32740" y="48200"/>
                    <a:pt x="36918" y="50393"/>
                    <a:pt x="41201" y="50393"/>
                  </a:cubicBezTo>
                  <a:cubicBezTo>
                    <a:pt x="43403" y="50393"/>
                    <a:pt x="45632" y="49814"/>
                    <a:pt x="47658" y="48596"/>
                  </a:cubicBezTo>
                  <a:cubicBezTo>
                    <a:pt x="53628" y="45008"/>
                    <a:pt x="55552" y="37277"/>
                    <a:pt x="51964" y="31307"/>
                  </a:cubicBezTo>
                  <a:cubicBezTo>
                    <a:pt x="49909" y="27850"/>
                    <a:pt x="46452" y="25762"/>
                    <a:pt x="42733" y="25273"/>
                  </a:cubicBezTo>
                  <a:cubicBezTo>
                    <a:pt x="44429" y="20706"/>
                    <a:pt x="44070" y="15421"/>
                    <a:pt x="41363" y="10887"/>
                  </a:cubicBezTo>
                  <a:cubicBezTo>
                    <a:pt x="38219" y="5633"/>
                    <a:pt x="32658" y="2724"/>
                    <a:pt x="26952" y="2724"/>
                  </a:cubicBezTo>
                  <a:cubicBezTo>
                    <a:pt x="24014" y="2724"/>
                    <a:pt x="21038" y="3495"/>
                    <a:pt x="18333" y="5114"/>
                  </a:cubicBezTo>
                  <a:cubicBezTo>
                    <a:pt x="18040" y="5277"/>
                    <a:pt x="17779" y="5472"/>
                    <a:pt x="17518" y="5635"/>
                  </a:cubicBezTo>
                  <a:cubicBezTo>
                    <a:pt x="17322" y="5114"/>
                    <a:pt x="17094" y="4592"/>
                    <a:pt x="16800" y="4070"/>
                  </a:cubicBezTo>
                  <a:cubicBezTo>
                    <a:pt x="15231" y="1447"/>
                    <a:pt x="12443" y="0"/>
                    <a:pt x="95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1" name="Google Shape;6681;p122"/>
            <p:cNvSpPr/>
            <p:nvPr/>
          </p:nvSpPr>
          <p:spPr>
            <a:xfrm>
              <a:off x="1469500" y="238125"/>
              <a:ext cx="4661425" cy="2364950"/>
            </a:xfrm>
            <a:custGeom>
              <a:avLst/>
              <a:gdLst/>
              <a:ahLst/>
              <a:cxnLst/>
              <a:rect l="l" t="t" r="r" b="b"/>
              <a:pathLst>
                <a:path w="186457" h="94598" extrusionOk="0">
                  <a:moveTo>
                    <a:pt x="93229" y="0"/>
                  </a:moveTo>
                  <a:cubicBezTo>
                    <a:pt x="52486" y="0"/>
                    <a:pt x="17192" y="23356"/>
                    <a:pt x="1" y="57378"/>
                  </a:cubicBezTo>
                  <a:cubicBezTo>
                    <a:pt x="2741" y="64131"/>
                    <a:pt x="9069" y="69024"/>
                    <a:pt x="16637" y="69676"/>
                  </a:cubicBezTo>
                  <a:cubicBezTo>
                    <a:pt x="19801" y="76363"/>
                    <a:pt x="26619" y="81028"/>
                    <a:pt x="34513" y="81028"/>
                  </a:cubicBezTo>
                  <a:cubicBezTo>
                    <a:pt x="35361" y="81028"/>
                    <a:pt x="36209" y="80963"/>
                    <a:pt x="37057" y="80832"/>
                  </a:cubicBezTo>
                  <a:cubicBezTo>
                    <a:pt x="40645" y="85529"/>
                    <a:pt x="46321" y="88530"/>
                    <a:pt x="52682" y="88530"/>
                  </a:cubicBezTo>
                  <a:cubicBezTo>
                    <a:pt x="54705" y="88530"/>
                    <a:pt x="56629" y="88237"/>
                    <a:pt x="58456" y="87682"/>
                  </a:cubicBezTo>
                  <a:cubicBezTo>
                    <a:pt x="62011" y="90944"/>
                    <a:pt x="66709" y="92967"/>
                    <a:pt x="71928" y="92967"/>
                  </a:cubicBezTo>
                  <a:cubicBezTo>
                    <a:pt x="75320" y="92967"/>
                    <a:pt x="78517" y="92086"/>
                    <a:pt x="81290" y="90585"/>
                  </a:cubicBezTo>
                  <a:cubicBezTo>
                    <a:pt x="84617" y="93097"/>
                    <a:pt x="88760" y="94598"/>
                    <a:pt x="93229" y="94598"/>
                  </a:cubicBezTo>
                  <a:cubicBezTo>
                    <a:pt x="97697" y="94598"/>
                    <a:pt x="101840" y="93097"/>
                    <a:pt x="105167" y="90585"/>
                  </a:cubicBezTo>
                  <a:cubicBezTo>
                    <a:pt x="107940" y="92086"/>
                    <a:pt x="111137" y="92967"/>
                    <a:pt x="114529" y="92967"/>
                  </a:cubicBezTo>
                  <a:cubicBezTo>
                    <a:pt x="119749" y="92967"/>
                    <a:pt x="124446" y="90944"/>
                    <a:pt x="128001" y="87682"/>
                  </a:cubicBezTo>
                  <a:cubicBezTo>
                    <a:pt x="129828" y="88237"/>
                    <a:pt x="131753" y="88530"/>
                    <a:pt x="133775" y="88530"/>
                  </a:cubicBezTo>
                  <a:cubicBezTo>
                    <a:pt x="140136" y="88530"/>
                    <a:pt x="145812" y="85529"/>
                    <a:pt x="149400" y="80832"/>
                  </a:cubicBezTo>
                  <a:cubicBezTo>
                    <a:pt x="150248" y="80963"/>
                    <a:pt x="151096" y="81028"/>
                    <a:pt x="151944" y="81028"/>
                  </a:cubicBezTo>
                  <a:cubicBezTo>
                    <a:pt x="159838" y="81028"/>
                    <a:pt x="166656" y="76363"/>
                    <a:pt x="169820" y="69676"/>
                  </a:cubicBezTo>
                  <a:cubicBezTo>
                    <a:pt x="177388" y="69024"/>
                    <a:pt x="183716" y="64131"/>
                    <a:pt x="186456" y="57378"/>
                  </a:cubicBezTo>
                  <a:cubicBezTo>
                    <a:pt x="169265" y="23356"/>
                    <a:pt x="133971" y="0"/>
                    <a:pt x="93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2" name="Google Shape;6682;p122"/>
            <p:cNvSpPr/>
            <p:nvPr/>
          </p:nvSpPr>
          <p:spPr>
            <a:xfrm>
              <a:off x="3229350" y="945150"/>
              <a:ext cx="1141725" cy="1063425"/>
            </a:xfrm>
            <a:custGeom>
              <a:avLst/>
              <a:gdLst/>
              <a:ahLst/>
              <a:cxnLst/>
              <a:rect l="l" t="t" r="r" b="b"/>
              <a:pathLst>
                <a:path w="45669" h="42537" extrusionOk="0">
                  <a:moveTo>
                    <a:pt x="1" y="0"/>
                  </a:moveTo>
                  <a:lnTo>
                    <a:pt x="14745" y="42537"/>
                  </a:lnTo>
                  <a:lnTo>
                    <a:pt x="30924" y="42537"/>
                  </a:lnTo>
                  <a:lnTo>
                    <a:pt x="456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3" name="Google Shape;6683;p122"/>
            <p:cNvSpPr/>
            <p:nvPr/>
          </p:nvSpPr>
          <p:spPr>
            <a:xfrm>
              <a:off x="1616300" y="1980825"/>
              <a:ext cx="4367825" cy="2640600"/>
            </a:xfrm>
            <a:custGeom>
              <a:avLst/>
              <a:gdLst/>
              <a:ahLst/>
              <a:cxnLst/>
              <a:rect l="l" t="t" r="r" b="b"/>
              <a:pathLst>
                <a:path w="174713" h="105624" extrusionOk="0">
                  <a:moveTo>
                    <a:pt x="73982" y="1"/>
                  </a:moveTo>
                  <a:cubicBezTo>
                    <a:pt x="73982" y="1"/>
                    <a:pt x="53758" y="47397"/>
                    <a:pt x="1" y="86541"/>
                  </a:cubicBezTo>
                  <a:lnTo>
                    <a:pt x="19083" y="105624"/>
                  </a:lnTo>
                  <a:lnTo>
                    <a:pt x="155630" y="105624"/>
                  </a:lnTo>
                  <a:lnTo>
                    <a:pt x="174713" y="86541"/>
                  </a:lnTo>
                  <a:cubicBezTo>
                    <a:pt x="120955" y="47397"/>
                    <a:pt x="100731" y="1"/>
                    <a:pt x="100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4" name="Google Shape;6684;p122"/>
            <p:cNvSpPr/>
            <p:nvPr/>
          </p:nvSpPr>
          <p:spPr>
            <a:xfrm>
              <a:off x="1616300" y="2030575"/>
              <a:ext cx="4326225" cy="2590850"/>
            </a:xfrm>
            <a:custGeom>
              <a:avLst/>
              <a:gdLst/>
              <a:ahLst/>
              <a:cxnLst/>
              <a:rect l="l" t="t" r="r" b="b"/>
              <a:pathLst>
                <a:path w="173049" h="103634" extrusionOk="0">
                  <a:moveTo>
                    <a:pt x="73102" y="0"/>
                  </a:moveTo>
                  <a:cubicBezTo>
                    <a:pt x="68633" y="9297"/>
                    <a:pt x="47299" y="50105"/>
                    <a:pt x="1" y="84551"/>
                  </a:cubicBezTo>
                  <a:lnTo>
                    <a:pt x="19083" y="103634"/>
                  </a:lnTo>
                  <a:lnTo>
                    <a:pt x="155630" y="103634"/>
                  </a:lnTo>
                  <a:lnTo>
                    <a:pt x="173049" y="86215"/>
                  </a:lnTo>
                  <a:lnTo>
                    <a:pt x="166721" y="78484"/>
                  </a:lnTo>
                  <a:cubicBezTo>
                    <a:pt x="166721" y="78484"/>
                    <a:pt x="156250" y="75148"/>
                    <a:pt x="138716" y="75148"/>
                  </a:cubicBezTo>
                  <a:cubicBezTo>
                    <a:pt x="127550" y="75148"/>
                    <a:pt x="113518" y="76501"/>
                    <a:pt x="97501" y="80930"/>
                  </a:cubicBezTo>
                  <a:cubicBezTo>
                    <a:pt x="72808" y="57770"/>
                    <a:pt x="65664" y="27695"/>
                    <a:pt x="73102" y="10276"/>
                  </a:cubicBezTo>
                  <a:lnTo>
                    <a:pt x="73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5" name="Google Shape;6685;p122"/>
            <p:cNvSpPr/>
            <p:nvPr/>
          </p:nvSpPr>
          <p:spPr>
            <a:xfrm>
              <a:off x="3800200" y="3973900"/>
              <a:ext cx="2354375" cy="951700"/>
            </a:xfrm>
            <a:custGeom>
              <a:avLst/>
              <a:gdLst/>
              <a:ahLst/>
              <a:cxnLst/>
              <a:rect l="l" t="t" r="r" b="b"/>
              <a:pathLst>
                <a:path w="94175" h="38068" extrusionOk="0">
                  <a:moveTo>
                    <a:pt x="94174" y="1"/>
                  </a:moveTo>
                  <a:cubicBezTo>
                    <a:pt x="48669" y="1240"/>
                    <a:pt x="24335" y="10733"/>
                    <a:pt x="1" y="20258"/>
                  </a:cubicBezTo>
                  <a:lnTo>
                    <a:pt x="1" y="38068"/>
                  </a:lnTo>
                  <a:lnTo>
                    <a:pt x="63120" y="38068"/>
                  </a:lnTo>
                  <a:cubicBezTo>
                    <a:pt x="76266" y="28086"/>
                    <a:pt x="86965" y="15038"/>
                    <a:pt x="94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6" name="Google Shape;6686;p122"/>
            <p:cNvSpPr/>
            <p:nvPr/>
          </p:nvSpPr>
          <p:spPr>
            <a:xfrm>
              <a:off x="3800200" y="4281350"/>
              <a:ext cx="1578000" cy="644250"/>
            </a:xfrm>
            <a:custGeom>
              <a:avLst/>
              <a:gdLst/>
              <a:ahLst/>
              <a:cxnLst/>
              <a:rect l="l" t="t" r="r" b="b"/>
              <a:pathLst>
                <a:path w="63120" h="25770" extrusionOk="0">
                  <a:moveTo>
                    <a:pt x="21334" y="0"/>
                  </a:moveTo>
                  <a:cubicBezTo>
                    <a:pt x="13897" y="2545"/>
                    <a:pt x="6949" y="5252"/>
                    <a:pt x="1" y="7960"/>
                  </a:cubicBezTo>
                  <a:lnTo>
                    <a:pt x="1" y="25770"/>
                  </a:lnTo>
                  <a:lnTo>
                    <a:pt x="63120" y="25770"/>
                  </a:lnTo>
                  <a:lnTo>
                    <a:pt x="213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7" name="Google Shape;6687;p122"/>
            <p:cNvSpPr/>
            <p:nvPr/>
          </p:nvSpPr>
          <p:spPr>
            <a:xfrm>
              <a:off x="1445875" y="3973900"/>
              <a:ext cx="3932325" cy="1483425"/>
            </a:xfrm>
            <a:custGeom>
              <a:avLst/>
              <a:gdLst/>
              <a:ahLst/>
              <a:cxnLst/>
              <a:rect l="l" t="t" r="r" b="b"/>
              <a:pathLst>
                <a:path w="157293" h="59337" extrusionOk="0">
                  <a:moveTo>
                    <a:pt x="0" y="1"/>
                  </a:moveTo>
                  <a:lnTo>
                    <a:pt x="0" y="1"/>
                  </a:lnTo>
                  <a:cubicBezTo>
                    <a:pt x="16799" y="35100"/>
                    <a:pt x="52648" y="59336"/>
                    <a:pt x="94174" y="59336"/>
                  </a:cubicBezTo>
                  <a:cubicBezTo>
                    <a:pt x="117888" y="59336"/>
                    <a:pt x="139776" y="51410"/>
                    <a:pt x="157293" y="38068"/>
                  </a:cubicBezTo>
                  <a:cubicBezTo>
                    <a:pt x="94337" y="29489"/>
                    <a:pt x="79397" y="215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8" name="Google Shape;6688;p122"/>
            <p:cNvSpPr/>
            <p:nvPr/>
          </p:nvSpPr>
          <p:spPr>
            <a:xfrm>
              <a:off x="1190625" y="243000"/>
              <a:ext cx="5219200" cy="1432850"/>
            </a:xfrm>
            <a:custGeom>
              <a:avLst/>
              <a:gdLst/>
              <a:ahLst/>
              <a:cxnLst/>
              <a:rect l="l" t="t" r="r" b="b"/>
              <a:pathLst>
                <a:path w="208768" h="57314" extrusionOk="0">
                  <a:moveTo>
                    <a:pt x="6133" y="1"/>
                  </a:moveTo>
                  <a:cubicBezTo>
                    <a:pt x="2740" y="1"/>
                    <a:pt x="0" y="2741"/>
                    <a:pt x="0" y="6133"/>
                  </a:cubicBezTo>
                  <a:cubicBezTo>
                    <a:pt x="0" y="9493"/>
                    <a:pt x="2740" y="12233"/>
                    <a:pt x="6133" y="12233"/>
                  </a:cubicBezTo>
                  <a:lnTo>
                    <a:pt x="41395" y="12233"/>
                  </a:lnTo>
                  <a:cubicBezTo>
                    <a:pt x="41297" y="12853"/>
                    <a:pt x="41264" y="13505"/>
                    <a:pt x="41264" y="14158"/>
                  </a:cubicBezTo>
                  <a:cubicBezTo>
                    <a:pt x="41264" y="21954"/>
                    <a:pt x="47592" y="28282"/>
                    <a:pt x="55389" y="28282"/>
                  </a:cubicBezTo>
                  <a:cubicBezTo>
                    <a:pt x="56335" y="28282"/>
                    <a:pt x="57248" y="28184"/>
                    <a:pt x="58129" y="28021"/>
                  </a:cubicBezTo>
                  <a:lnTo>
                    <a:pt x="58129" y="28021"/>
                  </a:lnTo>
                  <a:cubicBezTo>
                    <a:pt x="58063" y="28608"/>
                    <a:pt x="58031" y="29195"/>
                    <a:pt x="58031" y="29783"/>
                  </a:cubicBezTo>
                  <a:cubicBezTo>
                    <a:pt x="58031" y="38427"/>
                    <a:pt x="65044" y="45440"/>
                    <a:pt x="73688" y="45440"/>
                  </a:cubicBezTo>
                  <a:cubicBezTo>
                    <a:pt x="76396" y="45440"/>
                    <a:pt x="78907" y="44755"/>
                    <a:pt x="81126" y="43548"/>
                  </a:cubicBezTo>
                  <a:cubicBezTo>
                    <a:pt x="85660" y="51736"/>
                    <a:pt x="94369" y="57314"/>
                    <a:pt x="104384" y="57314"/>
                  </a:cubicBezTo>
                  <a:cubicBezTo>
                    <a:pt x="114398" y="57314"/>
                    <a:pt x="123107" y="51736"/>
                    <a:pt x="127642" y="43548"/>
                  </a:cubicBezTo>
                  <a:cubicBezTo>
                    <a:pt x="129860" y="44755"/>
                    <a:pt x="132371" y="45440"/>
                    <a:pt x="135079" y="45440"/>
                  </a:cubicBezTo>
                  <a:cubicBezTo>
                    <a:pt x="143723" y="45440"/>
                    <a:pt x="150736" y="38427"/>
                    <a:pt x="150736" y="29783"/>
                  </a:cubicBezTo>
                  <a:cubicBezTo>
                    <a:pt x="150736" y="29195"/>
                    <a:pt x="150704" y="28608"/>
                    <a:pt x="150639" y="28021"/>
                  </a:cubicBezTo>
                  <a:lnTo>
                    <a:pt x="150639" y="28021"/>
                  </a:lnTo>
                  <a:cubicBezTo>
                    <a:pt x="151519" y="28184"/>
                    <a:pt x="152433" y="28282"/>
                    <a:pt x="153379" y="28282"/>
                  </a:cubicBezTo>
                  <a:cubicBezTo>
                    <a:pt x="161175" y="28282"/>
                    <a:pt x="167503" y="21954"/>
                    <a:pt x="167503" y="14158"/>
                  </a:cubicBezTo>
                  <a:cubicBezTo>
                    <a:pt x="167503" y="13505"/>
                    <a:pt x="167470" y="12853"/>
                    <a:pt x="167373" y="12233"/>
                  </a:cubicBezTo>
                  <a:lnTo>
                    <a:pt x="202667" y="12233"/>
                  </a:lnTo>
                  <a:cubicBezTo>
                    <a:pt x="206027" y="12233"/>
                    <a:pt x="208767" y="9493"/>
                    <a:pt x="208767" y="6133"/>
                  </a:cubicBezTo>
                  <a:cubicBezTo>
                    <a:pt x="208767" y="2741"/>
                    <a:pt x="206027" y="1"/>
                    <a:pt x="2026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89" name="Google Shape;6689;p122"/>
            <p:cNvSpPr/>
            <p:nvPr/>
          </p:nvSpPr>
          <p:spPr>
            <a:xfrm>
              <a:off x="3086650" y="1981650"/>
              <a:ext cx="1427125" cy="1427150"/>
            </a:xfrm>
            <a:custGeom>
              <a:avLst/>
              <a:gdLst/>
              <a:ahLst/>
              <a:cxnLst/>
              <a:rect l="l" t="t" r="r" b="b"/>
              <a:pathLst>
                <a:path w="57085" h="57086" extrusionOk="0">
                  <a:moveTo>
                    <a:pt x="6133" y="0"/>
                  </a:moveTo>
                  <a:cubicBezTo>
                    <a:pt x="2740" y="0"/>
                    <a:pt x="0" y="2708"/>
                    <a:pt x="0" y="6100"/>
                  </a:cubicBezTo>
                  <a:cubicBezTo>
                    <a:pt x="0" y="9493"/>
                    <a:pt x="2740" y="12233"/>
                    <a:pt x="6133" y="12233"/>
                  </a:cubicBezTo>
                  <a:lnTo>
                    <a:pt x="14288" y="12233"/>
                  </a:lnTo>
                  <a:cubicBezTo>
                    <a:pt x="17648" y="12233"/>
                    <a:pt x="20388" y="14940"/>
                    <a:pt x="20388" y="18333"/>
                  </a:cubicBezTo>
                  <a:lnTo>
                    <a:pt x="20388" y="28543"/>
                  </a:lnTo>
                  <a:cubicBezTo>
                    <a:pt x="20388" y="31902"/>
                    <a:pt x="23128" y="34643"/>
                    <a:pt x="26520" y="34643"/>
                  </a:cubicBezTo>
                  <a:cubicBezTo>
                    <a:pt x="29880" y="34643"/>
                    <a:pt x="32620" y="37383"/>
                    <a:pt x="32620" y="40775"/>
                  </a:cubicBezTo>
                  <a:lnTo>
                    <a:pt x="32620" y="50952"/>
                  </a:lnTo>
                  <a:cubicBezTo>
                    <a:pt x="32620" y="54345"/>
                    <a:pt x="35360" y="57085"/>
                    <a:pt x="38753" y="57085"/>
                  </a:cubicBezTo>
                  <a:cubicBezTo>
                    <a:pt x="42112" y="57085"/>
                    <a:pt x="44853" y="54345"/>
                    <a:pt x="44853" y="50952"/>
                  </a:cubicBezTo>
                  <a:lnTo>
                    <a:pt x="44853" y="18333"/>
                  </a:lnTo>
                  <a:cubicBezTo>
                    <a:pt x="44853" y="14940"/>
                    <a:pt x="47593" y="12233"/>
                    <a:pt x="50985" y="12233"/>
                  </a:cubicBezTo>
                  <a:cubicBezTo>
                    <a:pt x="54345" y="12233"/>
                    <a:pt x="57085" y="9493"/>
                    <a:pt x="57085" y="6100"/>
                  </a:cubicBezTo>
                  <a:cubicBezTo>
                    <a:pt x="57085" y="2708"/>
                    <a:pt x="54345" y="0"/>
                    <a:pt x="509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90" name="Google Shape;6690;p122"/>
            <p:cNvSpPr/>
            <p:nvPr/>
          </p:nvSpPr>
          <p:spPr>
            <a:xfrm>
              <a:off x="3086650" y="1981650"/>
              <a:ext cx="1121325" cy="1427150"/>
            </a:xfrm>
            <a:custGeom>
              <a:avLst/>
              <a:gdLst/>
              <a:ahLst/>
              <a:cxnLst/>
              <a:rect l="l" t="t" r="r" b="b"/>
              <a:pathLst>
                <a:path w="44853" h="57086" extrusionOk="0">
                  <a:moveTo>
                    <a:pt x="6133" y="0"/>
                  </a:moveTo>
                  <a:cubicBezTo>
                    <a:pt x="2740" y="0"/>
                    <a:pt x="0" y="2708"/>
                    <a:pt x="0" y="6100"/>
                  </a:cubicBezTo>
                  <a:cubicBezTo>
                    <a:pt x="0" y="9493"/>
                    <a:pt x="2740" y="12233"/>
                    <a:pt x="6133" y="12233"/>
                  </a:cubicBezTo>
                  <a:lnTo>
                    <a:pt x="14288" y="12233"/>
                  </a:lnTo>
                  <a:cubicBezTo>
                    <a:pt x="17648" y="12233"/>
                    <a:pt x="20388" y="14940"/>
                    <a:pt x="20388" y="18333"/>
                  </a:cubicBezTo>
                  <a:lnTo>
                    <a:pt x="20388" y="28543"/>
                  </a:lnTo>
                  <a:cubicBezTo>
                    <a:pt x="20388" y="31902"/>
                    <a:pt x="23128" y="34643"/>
                    <a:pt x="26520" y="34643"/>
                  </a:cubicBezTo>
                  <a:cubicBezTo>
                    <a:pt x="29880" y="34643"/>
                    <a:pt x="32620" y="37383"/>
                    <a:pt x="32620" y="40775"/>
                  </a:cubicBezTo>
                  <a:lnTo>
                    <a:pt x="32620" y="50952"/>
                  </a:lnTo>
                  <a:cubicBezTo>
                    <a:pt x="32620" y="54345"/>
                    <a:pt x="35360" y="57085"/>
                    <a:pt x="38753" y="57085"/>
                  </a:cubicBezTo>
                  <a:cubicBezTo>
                    <a:pt x="42112" y="57085"/>
                    <a:pt x="44853" y="54345"/>
                    <a:pt x="44853" y="50952"/>
                  </a:cubicBezTo>
                  <a:lnTo>
                    <a:pt x="44853" y="28543"/>
                  </a:lnTo>
                  <a:lnTo>
                    <a:pt x="44853" y="18333"/>
                  </a:lnTo>
                  <a:cubicBezTo>
                    <a:pt x="44853" y="14940"/>
                    <a:pt x="42112" y="12233"/>
                    <a:pt x="38753" y="12233"/>
                  </a:cubicBezTo>
                  <a:lnTo>
                    <a:pt x="30598" y="12233"/>
                  </a:lnTo>
                  <a:cubicBezTo>
                    <a:pt x="27205" y="12233"/>
                    <a:pt x="24465" y="9493"/>
                    <a:pt x="24465" y="6100"/>
                  </a:cubicBezTo>
                  <a:cubicBezTo>
                    <a:pt x="24465" y="2708"/>
                    <a:pt x="27205" y="0"/>
                    <a:pt x="30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91" name="Google Shape;6691;p122"/>
            <p:cNvSpPr/>
            <p:nvPr/>
          </p:nvSpPr>
          <p:spPr>
            <a:xfrm>
              <a:off x="1190625" y="243000"/>
              <a:ext cx="3191050" cy="1432850"/>
            </a:xfrm>
            <a:custGeom>
              <a:avLst/>
              <a:gdLst/>
              <a:ahLst/>
              <a:cxnLst/>
              <a:rect l="l" t="t" r="r" b="b"/>
              <a:pathLst>
                <a:path w="127642" h="57314" extrusionOk="0">
                  <a:moveTo>
                    <a:pt x="6133" y="1"/>
                  </a:moveTo>
                  <a:cubicBezTo>
                    <a:pt x="2740" y="1"/>
                    <a:pt x="0" y="2741"/>
                    <a:pt x="0" y="6133"/>
                  </a:cubicBezTo>
                  <a:cubicBezTo>
                    <a:pt x="0" y="9493"/>
                    <a:pt x="2740" y="12233"/>
                    <a:pt x="6133" y="12233"/>
                  </a:cubicBezTo>
                  <a:lnTo>
                    <a:pt x="41395" y="12233"/>
                  </a:lnTo>
                  <a:cubicBezTo>
                    <a:pt x="41297" y="12853"/>
                    <a:pt x="41264" y="13505"/>
                    <a:pt x="41264" y="14158"/>
                  </a:cubicBezTo>
                  <a:cubicBezTo>
                    <a:pt x="41264" y="21954"/>
                    <a:pt x="47592" y="28282"/>
                    <a:pt x="55389" y="28282"/>
                  </a:cubicBezTo>
                  <a:cubicBezTo>
                    <a:pt x="56335" y="28282"/>
                    <a:pt x="57248" y="28184"/>
                    <a:pt x="58129" y="28021"/>
                  </a:cubicBezTo>
                  <a:lnTo>
                    <a:pt x="58129" y="28021"/>
                  </a:lnTo>
                  <a:cubicBezTo>
                    <a:pt x="58063" y="28608"/>
                    <a:pt x="58031" y="29195"/>
                    <a:pt x="58031" y="29783"/>
                  </a:cubicBezTo>
                  <a:cubicBezTo>
                    <a:pt x="58031" y="38427"/>
                    <a:pt x="65044" y="45440"/>
                    <a:pt x="73688" y="45440"/>
                  </a:cubicBezTo>
                  <a:cubicBezTo>
                    <a:pt x="76396" y="45440"/>
                    <a:pt x="78907" y="44755"/>
                    <a:pt x="81126" y="43548"/>
                  </a:cubicBezTo>
                  <a:cubicBezTo>
                    <a:pt x="85660" y="51736"/>
                    <a:pt x="94369" y="57314"/>
                    <a:pt x="104384" y="57314"/>
                  </a:cubicBezTo>
                  <a:cubicBezTo>
                    <a:pt x="114398" y="57314"/>
                    <a:pt x="123107" y="51736"/>
                    <a:pt x="127642" y="43548"/>
                  </a:cubicBezTo>
                  <a:cubicBezTo>
                    <a:pt x="117692" y="43548"/>
                    <a:pt x="109309" y="36861"/>
                    <a:pt x="106700" y="27760"/>
                  </a:cubicBezTo>
                  <a:cubicBezTo>
                    <a:pt x="105330" y="27989"/>
                    <a:pt x="103927" y="28086"/>
                    <a:pt x="102492" y="28086"/>
                  </a:cubicBezTo>
                  <a:cubicBezTo>
                    <a:pt x="87780" y="28086"/>
                    <a:pt x="75841" y="16148"/>
                    <a:pt x="75841" y="1436"/>
                  </a:cubicBezTo>
                  <a:cubicBezTo>
                    <a:pt x="75841" y="947"/>
                    <a:pt x="75841" y="490"/>
                    <a:pt x="758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92" name="Google Shape;6692;p122"/>
            <p:cNvSpPr/>
            <p:nvPr/>
          </p:nvSpPr>
          <p:spPr>
            <a:xfrm>
              <a:off x="1445875" y="3973900"/>
              <a:ext cx="3932325" cy="1483425"/>
            </a:xfrm>
            <a:custGeom>
              <a:avLst/>
              <a:gdLst/>
              <a:ahLst/>
              <a:cxnLst/>
              <a:rect l="l" t="t" r="r" b="b"/>
              <a:pathLst>
                <a:path w="157293" h="59337" extrusionOk="0">
                  <a:moveTo>
                    <a:pt x="0" y="1"/>
                  </a:moveTo>
                  <a:cubicBezTo>
                    <a:pt x="16799" y="35100"/>
                    <a:pt x="52648" y="59336"/>
                    <a:pt x="94174" y="59336"/>
                  </a:cubicBezTo>
                  <a:cubicBezTo>
                    <a:pt x="117888" y="59336"/>
                    <a:pt x="139776" y="51410"/>
                    <a:pt x="157293" y="38068"/>
                  </a:cubicBezTo>
                  <a:lnTo>
                    <a:pt x="157293" y="38068"/>
                  </a:lnTo>
                  <a:cubicBezTo>
                    <a:pt x="140619" y="43161"/>
                    <a:pt x="124957" y="45351"/>
                    <a:pt x="110503" y="45351"/>
                  </a:cubicBezTo>
                  <a:cubicBezTo>
                    <a:pt x="63766" y="45351"/>
                    <a:pt x="29659" y="22452"/>
                    <a:pt x="14809" y="751"/>
                  </a:cubicBezTo>
                  <a:cubicBezTo>
                    <a:pt x="10112" y="392"/>
                    <a:pt x="5187" y="13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693" name="Google Shape;6693;p122"/>
          <p:cNvGrpSpPr/>
          <p:nvPr/>
        </p:nvGrpSpPr>
        <p:grpSpPr>
          <a:xfrm>
            <a:off x="4715552" y="1083585"/>
            <a:ext cx="520876" cy="520901"/>
            <a:chOff x="1190625" y="237875"/>
            <a:chExt cx="5219200" cy="5219450"/>
          </a:xfrm>
        </p:grpSpPr>
        <p:sp>
          <p:nvSpPr>
            <p:cNvPr id="6694" name="Google Shape;6694;p122"/>
            <p:cNvSpPr/>
            <p:nvPr/>
          </p:nvSpPr>
          <p:spPr>
            <a:xfrm>
              <a:off x="1190625" y="238125"/>
              <a:ext cx="5219200" cy="5219200"/>
            </a:xfrm>
            <a:custGeom>
              <a:avLst/>
              <a:gdLst/>
              <a:ahLst/>
              <a:cxnLst/>
              <a:rect l="l" t="t" r="r" b="b"/>
              <a:pathLst>
                <a:path w="208768" h="208768" extrusionOk="0">
                  <a:moveTo>
                    <a:pt x="104384" y="0"/>
                  </a:moveTo>
                  <a:cubicBezTo>
                    <a:pt x="80799" y="0"/>
                    <a:pt x="59042" y="7829"/>
                    <a:pt x="41590" y="21007"/>
                  </a:cubicBezTo>
                  <a:lnTo>
                    <a:pt x="41590" y="32359"/>
                  </a:lnTo>
                  <a:lnTo>
                    <a:pt x="28836" y="32359"/>
                  </a:lnTo>
                  <a:cubicBezTo>
                    <a:pt x="16179" y="45603"/>
                    <a:pt x="7013" y="62206"/>
                    <a:pt x="2707" y="80669"/>
                  </a:cubicBezTo>
                  <a:lnTo>
                    <a:pt x="8579" y="89607"/>
                  </a:lnTo>
                  <a:lnTo>
                    <a:pt x="261" y="96783"/>
                  </a:lnTo>
                  <a:cubicBezTo>
                    <a:pt x="98" y="99295"/>
                    <a:pt x="0" y="101839"/>
                    <a:pt x="0" y="104384"/>
                  </a:cubicBezTo>
                  <a:cubicBezTo>
                    <a:pt x="0" y="107352"/>
                    <a:pt x="130" y="110320"/>
                    <a:pt x="391" y="113224"/>
                  </a:cubicBezTo>
                  <a:lnTo>
                    <a:pt x="11417" y="127087"/>
                  </a:lnTo>
                  <a:lnTo>
                    <a:pt x="4175" y="133644"/>
                  </a:lnTo>
                  <a:cubicBezTo>
                    <a:pt x="10014" y="153672"/>
                    <a:pt x="21692" y="171222"/>
                    <a:pt x="37219" y="184302"/>
                  </a:cubicBezTo>
                  <a:lnTo>
                    <a:pt x="59596" y="188967"/>
                  </a:lnTo>
                  <a:lnTo>
                    <a:pt x="59596" y="198688"/>
                  </a:lnTo>
                  <a:cubicBezTo>
                    <a:pt x="73166" y="205146"/>
                    <a:pt x="88367" y="208767"/>
                    <a:pt x="104384" y="208767"/>
                  </a:cubicBezTo>
                  <a:cubicBezTo>
                    <a:pt x="148094" y="208767"/>
                    <a:pt x="185509" y="181921"/>
                    <a:pt x="201069" y="143821"/>
                  </a:cubicBezTo>
                  <a:lnTo>
                    <a:pt x="197905" y="135731"/>
                  </a:lnTo>
                  <a:lnTo>
                    <a:pt x="207201" y="122422"/>
                  </a:lnTo>
                  <a:cubicBezTo>
                    <a:pt x="208245" y="116551"/>
                    <a:pt x="208767" y="110549"/>
                    <a:pt x="208767" y="104384"/>
                  </a:cubicBezTo>
                  <a:cubicBezTo>
                    <a:pt x="208767" y="97696"/>
                    <a:pt x="208147" y="91173"/>
                    <a:pt x="206940" y="84844"/>
                  </a:cubicBezTo>
                  <a:lnTo>
                    <a:pt x="197905" y="84844"/>
                  </a:lnTo>
                  <a:lnTo>
                    <a:pt x="197905" y="57966"/>
                  </a:lnTo>
                  <a:cubicBezTo>
                    <a:pt x="195230" y="52616"/>
                    <a:pt x="192131" y="47560"/>
                    <a:pt x="188641" y="42797"/>
                  </a:cubicBezTo>
                  <a:lnTo>
                    <a:pt x="178007" y="42797"/>
                  </a:lnTo>
                  <a:lnTo>
                    <a:pt x="178007" y="30402"/>
                  </a:lnTo>
                  <a:cubicBezTo>
                    <a:pt x="159120" y="11613"/>
                    <a:pt x="133122"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95" name="Google Shape;6695;p122"/>
            <p:cNvSpPr/>
            <p:nvPr/>
          </p:nvSpPr>
          <p:spPr>
            <a:xfrm>
              <a:off x="3973075" y="237875"/>
              <a:ext cx="1033275" cy="1443700"/>
            </a:xfrm>
            <a:custGeom>
              <a:avLst/>
              <a:gdLst/>
              <a:ahLst/>
              <a:cxnLst/>
              <a:rect l="l" t="t" r="r" b="b"/>
              <a:pathLst>
                <a:path w="41331" h="57748" extrusionOk="0">
                  <a:moveTo>
                    <a:pt x="31014" y="0"/>
                  </a:moveTo>
                  <a:cubicBezTo>
                    <a:pt x="30625" y="0"/>
                    <a:pt x="30232" y="56"/>
                    <a:pt x="29848" y="173"/>
                  </a:cubicBezTo>
                  <a:cubicBezTo>
                    <a:pt x="18562" y="3631"/>
                    <a:pt x="9330" y="11166"/>
                    <a:pt x="4861" y="21931"/>
                  </a:cubicBezTo>
                  <a:cubicBezTo>
                    <a:pt x="1" y="33641"/>
                    <a:pt x="1893" y="46689"/>
                    <a:pt x="8776" y="57747"/>
                  </a:cubicBezTo>
                  <a:cubicBezTo>
                    <a:pt x="21465" y="54811"/>
                    <a:pt x="32034" y="46885"/>
                    <a:pt x="36894" y="35174"/>
                  </a:cubicBezTo>
                  <a:cubicBezTo>
                    <a:pt x="41330" y="24442"/>
                    <a:pt x="40123" y="12569"/>
                    <a:pt x="34578" y="2130"/>
                  </a:cubicBezTo>
                  <a:cubicBezTo>
                    <a:pt x="33882" y="791"/>
                    <a:pt x="32475" y="0"/>
                    <a:pt x="31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96" name="Google Shape;6696;p122"/>
            <p:cNvSpPr/>
            <p:nvPr/>
          </p:nvSpPr>
          <p:spPr>
            <a:xfrm>
              <a:off x="3973075" y="342500"/>
              <a:ext cx="752750" cy="1339075"/>
            </a:xfrm>
            <a:custGeom>
              <a:avLst/>
              <a:gdLst/>
              <a:ahLst/>
              <a:cxnLst/>
              <a:rect l="l" t="t" r="r" b="b"/>
              <a:pathLst>
                <a:path w="30110" h="53563" extrusionOk="0">
                  <a:moveTo>
                    <a:pt x="20649" y="0"/>
                  </a:moveTo>
                  <a:lnTo>
                    <a:pt x="20649" y="0"/>
                  </a:lnTo>
                  <a:cubicBezTo>
                    <a:pt x="13636" y="4078"/>
                    <a:pt x="8025" y="10080"/>
                    <a:pt x="4861" y="17746"/>
                  </a:cubicBezTo>
                  <a:cubicBezTo>
                    <a:pt x="1" y="29456"/>
                    <a:pt x="1893" y="42504"/>
                    <a:pt x="8776" y="53562"/>
                  </a:cubicBezTo>
                  <a:cubicBezTo>
                    <a:pt x="17159" y="51605"/>
                    <a:pt x="24629" y="47495"/>
                    <a:pt x="30109" y="41558"/>
                  </a:cubicBezTo>
                  <a:cubicBezTo>
                    <a:pt x="10178" y="22769"/>
                    <a:pt x="19051" y="3132"/>
                    <a:pt x="206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97" name="Google Shape;6697;p122"/>
            <p:cNvSpPr/>
            <p:nvPr/>
          </p:nvSpPr>
          <p:spPr>
            <a:xfrm>
              <a:off x="4118250" y="737025"/>
              <a:ext cx="618975" cy="991025"/>
            </a:xfrm>
            <a:custGeom>
              <a:avLst/>
              <a:gdLst/>
              <a:ahLst/>
              <a:cxnLst/>
              <a:rect l="l" t="t" r="r" b="b"/>
              <a:pathLst>
                <a:path w="24759" h="39641" extrusionOk="0">
                  <a:moveTo>
                    <a:pt x="17356" y="0"/>
                  </a:moveTo>
                  <a:cubicBezTo>
                    <a:pt x="16152" y="0"/>
                    <a:pt x="15009" y="717"/>
                    <a:pt x="14516" y="1899"/>
                  </a:cubicBezTo>
                  <a:lnTo>
                    <a:pt x="12592" y="6597"/>
                  </a:lnTo>
                  <a:cubicBezTo>
                    <a:pt x="11613" y="5585"/>
                    <a:pt x="10439" y="4737"/>
                    <a:pt x="9069" y="4150"/>
                  </a:cubicBezTo>
                  <a:cubicBezTo>
                    <a:pt x="8685" y="3990"/>
                    <a:pt x="8287" y="3915"/>
                    <a:pt x="7896" y="3915"/>
                  </a:cubicBezTo>
                  <a:cubicBezTo>
                    <a:pt x="6692" y="3915"/>
                    <a:pt x="5549" y="4632"/>
                    <a:pt x="5056" y="5814"/>
                  </a:cubicBezTo>
                  <a:cubicBezTo>
                    <a:pt x="4437" y="7379"/>
                    <a:pt x="5154" y="9174"/>
                    <a:pt x="6720" y="9826"/>
                  </a:cubicBezTo>
                  <a:cubicBezTo>
                    <a:pt x="8840" y="10707"/>
                    <a:pt x="9884" y="13153"/>
                    <a:pt x="9003" y="15273"/>
                  </a:cubicBezTo>
                  <a:lnTo>
                    <a:pt x="8971" y="15273"/>
                  </a:lnTo>
                  <a:lnTo>
                    <a:pt x="653" y="35400"/>
                  </a:lnTo>
                  <a:cubicBezTo>
                    <a:pt x="0" y="36966"/>
                    <a:pt x="751" y="38760"/>
                    <a:pt x="2316" y="39412"/>
                  </a:cubicBezTo>
                  <a:cubicBezTo>
                    <a:pt x="2675" y="39543"/>
                    <a:pt x="3099" y="39640"/>
                    <a:pt x="3458" y="39640"/>
                  </a:cubicBezTo>
                  <a:cubicBezTo>
                    <a:pt x="4665" y="39640"/>
                    <a:pt x="5807" y="38923"/>
                    <a:pt x="6296" y="37749"/>
                  </a:cubicBezTo>
                  <a:lnTo>
                    <a:pt x="14647" y="17622"/>
                  </a:lnTo>
                  <a:cubicBezTo>
                    <a:pt x="15071" y="16578"/>
                    <a:pt x="15854" y="15763"/>
                    <a:pt x="16897" y="15339"/>
                  </a:cubicBezTo>
                  <a:cubicBezTo>
                    <a:pt x="17419" y="15127"/>
                    <a:pt x="17966" y="15021"/>
                    <a:pt x="18508" y="15021"/>
                  </a:cubicBezTo>
                  <a:cubicBezTo>
                    <a:pt x="19050" y="15021"/>
                    <a:pt x="19589" y="15127"/>
                    <a:pt x="20094" y="15339"/>
                  </a:cubicBezTo>
                  <a:cubicBezTo>
                    <a:pt x="20479" y="15499"/>
                    <a:pt x="20878" y="15575"/>
                    <a:pt x="21270" y="15575"/>
                  </a:cubicBezTo>
                  <a:cubicBezTo>
                    <a:pt x="22473" y="15575"/>
                    <a:pt x="23614" y="14864"/>
                    <a:pt x="24106" y="13708"/>
                  </a:cubicBezTo>
                  <a:cubicBezTo>
                    <a:pt x="24759" y="12142"/>
                    <a:pt x="24009" y="10348"/>
                    <a:pt x="22443" y="9695"/>
                  </a:cubicBezTo>
                  <a:cubicBezTo>
                    <a:pt x="21149" y="9172"/>
                    <a:pt x="19826" y="8910"/>
                    <a:pt x="18474" y="8910"/>
                  </a:cubicBezTo>
                  <a:cubicBezTo>
                    <a:pt x="18394" y="8910"/>
                    <a:pt x="18315" y="8911"/>
                    <a:pt x="18235" y="8913"/>
                  </a:cubicBezTo>
                  <a:lnTo>
                    <a:pt x="20192" y="4248"/>
                  </a:lnTo>
                  <a:cubicBezTo>
                    <a:pt x="20812" y="2682"/>
                    <a:pt x="20094" y="888"/>
                    <a:pt x="18528" y="236"/>
                  </a:cubicBezTo>
                  <a:cubicBezTo>
                    <a:pt x="18145" y="76"/>
                    <a:pt x="17747" y="0"/>
                    <a:pt x="17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98" name="Google Shape;6698;p122"/>
            <p:cNvSpPr/>
            <p:nvPr/>
          </p:nvSpPr>
          <p:spPr>
            <a:xfrm>
              <a:off x="3238325" y="2285825"/>
              <a:ext cx="1033250" cy="1443700"/>
            </a:xfrm>
            <a:custGeom>
              <a:avLst/>
              <a:gdLst/>
              <a:ahLst/>
              <a:cxnLst/>
              <a:rect l="l" t="t" r="r" b="b"/>
              <a:pathLst>
                <a:path w="41330" h="57748" extrusionOk="0">
                  <a:moveTo>
                    <a:pt x="8775" y="0"/>
                  </a:moveTo>
                  <a:cubicBezTo>
                    <a:pt x="1892" y="11059"/>
                    <a:pt x="0" y="24107"/>
                    <a:pt x="4861" y="35850"/>
                  </a:cubicBezTo>
                  <a:cubicBezTo>
                    <a:pt x="9330" y="46582"/>
                    <a:pt x="18561" y="54117"/>
                    <a:pt x="29848" y="57575"/>
                  </a:cubicBezTo>
                  <a:cubicBezTo>
                    <a:pt x="30232" y="57691"/>
                    <a:pt x="30623" y="57747"/>
                    <a:pt x="31010" y="57747"/>
                  </a:cubicBezTo>
                  <a:cubicBezTo>
                    <a:pt x="32464" y="57747"/>
                    <a:pt x="33856" y="56957"/>
                    <a:pt x="34578" y="55617"/>
                  </a:cubicBezTo>
                  <a:cubicBezTo>
                    <a:pt x="40123" y="45212"/>
                    <a:pt x="41330" y="33338"/>
                    <a:pt x="36894" y="22573"/>
                  </a:cubicBezTo>
                  <a:cubicBezTo>
                    <a:pt x="32033" y="10863"/>
                    <a:pt x="21464" y="2969"/>
                    <a:pt x="87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99" name="Google Shape;6699;p122"/>
            <p:cNvSpPr/>
            <p:nvPr/>
          </p:nvSpPr>
          <p:spPr>
            <a:xfrm>
              <a:off x="3238325" y="2285825"/>
              <a:ext cx="588825" cy="1322750"/>
            </a:xfrm>
            <a:custGeom>
              <a:avLst/>
              <a:gdLst/>
              <a:ahLst/>
              <a:cxnLst/>
              <a:rect l="l" t="t" r="r" b="b"/>
              <a:pathLst>
                <a:path w="23553" h="52910" extrusionOk="0">
                  <a:moveTo>
                    <a:pt x="8775" y="0"/>
                  </a:moveTo>
                  <a:cubicBezTo>
                    <a:pt x="1892" y="11059"/>
                    <a:pt x="0" y="24107"/>
                    <a:pt x="4861" y="35850"/>
                  </a:cubicBezTo>
                  <a:cubicBezTo>
                    <a:pt x="7862" y="43059"/>
                    <a:pt x="13016" y="48832"/>
                    <a:pt x="19540" y="52910"/>
                  </a:cubicBezTo>
                  <a:cubicBezTo>
                    <a:pt x="14777" y="31544"/>
                    <a:pt x="23552" y="6427"/>
                    <a:pt x="23552" y="6394"/>
                  </a:cubicBezTo>
                  <a:cubicBezTo>
                    <a:pt x="19214" y="3426"/>
                    <a:pt x="14190" y="1273"/>
                    <a:pt x="87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0" name="Google Shape;6700;p122"/>
            <p:cNvSpPr/>
            <p:nvPr/>
          </p:nvSpPr>
          <p:spPr>
            <a:xfrm>
              <a:off x="3383475" y="2239975"/>
              <a:ext cx="618175" cy="990225"/>
            </a:xfrm>
            <a:custGeom>
              <a:avLst/>
              <a:gdLst/>
              <a:ahLst/>
              <a:cxnLst/>
              <a:rect l="l" t="t" r="r" b="b"/>
              <a:pathLst>
                <a:path w="24727" h="39609" extrusionOk="0">
                  <a:moveTo>
                    <a:pt x="3474" y="0"/>
                  </a:moveTo>
                  <a:cubicBezTo>
                    <a:pt x="3087" y="0"/>
                    <a:pt x="2694" y="76"/>
                    <a:pt x="2317" y="236"/>
                  </a:cubicBezTo>
                  <a:cubicBezTo>
                    <a:pt x="751" y="889"/>
                    <a:pt x="1" y="2650"/>
                    <a:pt x="653" y="4216"/>
                  </a:cubicBezTo>
                  <a:lnTo>
                    <a:pt x="8971" y="24342"/>
                  </a:lnTo>
                  <a:cubicBezTo>
                    <a:pt x="9428" y="25386"/>
                    <a:pt x="9428" y="26528"/>
                    <a:pt x="8971" y="27539"/>
                  </a:cubicBezTo>
                  <a:cubicBezTo>
                    <a:pt x="8547" y="28583"/>
                    <a:pt x="7764" y="29398"/>
                    <a:pt x="6721" y="29822"/>
                  </a:cubicBezTo>
                  <a:cubicBezTo>
                    <a:pt x="5155" y="30475"/>
                    <a:pt x="4437" y="32236"/>
                    <a:pt x="5057" y="33802"/>
                  </a:cubicBezTo>
                  <a:cubicBezTo>
                    <a:pt x="5546" y="34976"/>
                    <a:pt x="6688" y="35694"/>
                    <a:pt x="7895" y="35694"/>
                  </a:cubicBezTo>
                  <a:cubicBezTo>
                    <a:pt x="8286" y="35694"/>
                    <a:pt x="8678" y="35629"/>
                    <a:pt x="9069" y="35466"/>
                  </a:cubicBezTo>
                  <a:cubicBezTo>
                    <a:pt x="10407" y="34911"/>
                    <a:pt x="11613" y="34063"/>
                    <a:pt x="12592" y="33052"/>
                  </a:cubicBezTo>
                  <a:lnTo>
                    <a:pt x="14517" y="37716"/>
                  </a:lnTo>
                  <a:cubicBezTo>
                    <a:pt x="15006" y="38891"/>
                    <a:pt x="16148" y="39608"/>
                    <a:pt x="17355" y="39608"/>
                  </a:cubicBezTo>
                  <a:cubicBezTo>
                    <a:pt x="17746" y="39608"/>
                    <a:pt x="18137" y="39543"/>
                    <a:pt x="18529" y="39380"/>
                  </a:cubicBezTo>
                  <a:cubicBezTo>
                    <a:pt x="20095" y="38728"/>
                    <a:pt x="20812" y="36933"/>
                    <a:pt x="20193" y="35400"/>
                  </a:cubicBezTo>
                  <a:lnTo>
                    <a:pt x="18235" y="30703"/>
                  </a:lnTo>
                  <a:lnTo>
                    <a:pt x="18235" y="30703"/>
                  </a:lnTo>
                  <a:cubicBezTo>
                    <a:pt x="18322" y="30705"/>
                    <a:pt x="18409" y="30706"/>
                    <a:pt x="18496" y="30706"/>
                  </a:cubicBezTo>
                  <a:cubicBezTo>
                    <a:pt x="19815" y="30706"/>
                    <a:pt x="21158" y="30471"/>
                    <a:pt x="22443" y="29920"/>
                  </a:cubicBezTo>
                  <a:cubicBezTo>
                    <a:pt x="24009" y="29268"/>
                    <a:pt x="24727" y="27506"/>
                    <a:pt x="24107" y="25941"/>
                  </a:cubicBezTo>
                  <a:cubicBezTo>
                    <a:pt x="23614" y="24759"/>
                    <a:pt x="22471" y="24041"/>
                    <a:pt x="21267" y="24041"/>
                  </a:cubicBezTo>
                  <a:cubicBezTo>
                    <a:pt x="20876" y="24041"/>
                    <a:pt x="20478" y="24117"/>
                    <a:pt x="20095" y="24277"/>
                  </a:cubicBezTo>
                  <a:cubicBezTo>
                    <a:pt x="19575" y="24493"/>
                    <a:pt x="19035" y="24595"/>
                    <a:pt x="18504" y="24595"/>
                  </a:cubicBezTo>
                  <a:cubicBezTo>
                    <a:pt x="16869" y="24595"/>
                    <a:pt x="15312" y="23627"/>
                    <a:pt x="14647" y="22026"/>
                  </a:cubicBezTo>
                  <a:lnTo>
                    <a:pt x="6296" y="1867"/>
                  </a:lnTo>
                  <a:cubicBezTo>
                    <a:pt x="5804" y="711"/>
                    <a:pt x="4663" y="0"/>
                    <a:pt x="3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1" name="Google Shape;6701;p122"/>
            <p:cNvSpPr/>
            <p:nvPr/>
          </p:nvSpPr>
          <p:spPr>
            <a:xfrm>
              <a:off x="2442400" y="3400375"/>
              <a:ext cx="1033250" cy="1442875"/>
            </a:xfrm>
            <a:custGeom>
              <a:avLst/>
              <a:gdLst/>
              <a:ahLst/>
              <a:cxnLst/>
              <a:rect l="l" t="t" r="r" b="b"/>
              <a:pathLst>
                <a:path w="41330" h="57715" extrusionOk="0">
                  <a:moveTo>
                    <a:pt x="10320" y="0"/>
                  </a:moveTo>
                  <a:cubicBezTo>
                    <a:pt x="8867" y="0"/>
                    <a:pt x="7474" y="791"/>
                    <a:pt x="6753" y="2130"/>
                  </a:cubicBezTo>
                  <a:cubicBezTo>
                    <a:pt x="1207" y="12536"/>
                    <a:pt x="0" y="24409"/>
                    <a:pt x="4469" y="35141"/>
                  </a:cubicBezTo>
                  <a:cubicBezTo>
                    <a:pt x="9330" y="46885"/>
                    <a:pt x="19866" y="54779"/>
                    <a:pt x="32555" y="57714"/>
                  </a:cubicBezTo>
                  <a:cubicBezTo>
                    <a:pt x="39438" y="46689"/>
                    <a:pt x="41330" y="33608"/>
                    <a:pt x="36470" y="21898"/>
                  </a:cubicBezTo>
                  <a:cubicBezTo>
                    <a:pt x="32033" y="11133"/>
                    <a:pt x="22769" y="3598"/>
                    <a:pt x="11483" y="173"/>
                  </a:cubicBezTo>
                  <a:cubicBezTo>
                    <a:pt x="11099" y="56"/>
                    <a:pt x="10707" y="0"/>
                    <a:pt x="103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2" name="Google Shape;6702;p122"/>
            <p:cNvSpPr/>
            <p:nvPr/>
          </p:nvSpPr>
          <p:spPr>
            <a:xfrm>
              <a:off x="2712325" y="3899375"/>
              <a:ext cx="618175" cy="990350"/>
            </a:xfrm>
            <a:custGeom>
              <a:avLst/>
              <a:gdLst/>
              <a:ahLst/>
              <a:cxnLst/>
              <a:rect l="l" t="t" r="r" b="b"/>
              <a:pathLst>
                <a:path w="24727" h="39614" extrusionOk="0">
                  <a:moveTo>
                    <a:pt x="7394" y="1"/>
                  </a:moveTo>
                  <a:cubicBezTo>
                    <a:pt x="6996" y="1"/>
                    <a:pt x="6590" y="78"/>
                    <a:pt x="6198" y="242"/>
                  </a:cubicBezTo>
                  <a:cubicBezTo>
                    <a:pt x="4665" y="861"/>
                    <a:pt x="3915" y="2655"/>
                    <a:pt x="4567" y="4221"/>
                  </a:cubicBezTo>
                  <a:lnTo>
                    <a:pt x="6492" y="8918"/>
                  </a:lnTo>
                  <a:cubicBezTo>
                    <a:pt x="6405" y="8916"/>
                    <a:pt x="6319" y="8915"/>
                    <a:pt x="6232" y="8915"/>
                  </a:cubicBezTo>
                  <a:cubicBezTo>
                    <a:pt x="4916" y="8915"/>
                    <a:pt x="3600" y="9150"/>
                    <a:pt x="2284" y="9701"/>
                  </a:cubicBezTo>
                  <a:cubicBezTo>
                    <a:pt x="751" y="10321"/>
                    <a:pt x="1" y="12115"/>
                    <a:pt x="653" y="13681"/>
                  </a:cubicBezTo>
                  <a:cubicBezTo>
                    <a:pt x="1121" y="14863"/>
                    <a:pt x="2258" y="15580"/>
                    <a:pt x="3461" y="15580"/>
                  </a:cubicBezTo>
                  <a:cubicBezTo>
                    <a:pt x="3851" y="15580"/>
                    <a:pt x="4249" y="15504"/>
                    <a:pt x="4633" y="15345"/>
                  </a:cubicBezTo>
                  <a:cubicBezTo>
                    <a:pt x="5153" y="15129"/>
                    <a:pt x="5694" y="15026"/>
                    <a:pt x="6228" y="15026"/>
                  </a:cubicBezTo>
                  <a:cubicBezTo>
                    <a:pt x="7873" y="15026"/>
                    <a:pt x="9448" y="15995"/>
                    <a:pt x="10113" y="17595"/>
                  </a:cubicBezTo>
                  <a:lnTo>
                    <a:pt x="18431" y="37722"/>
                  </a:lnTo>
                  <a:cubicBezTo>
                    <a:pt x="18920" y="38896"/>
                    <a:pt x="20062" y="39614"/>
                    <a:pt x="21269" y="39614"/>
                  </a:cubicBezTo>
                  <a:cubicBezTo>
                    <a:pt x="21660" y="39614"/>
                    <a:pt x="22052" y="39548"/>
                    <a:pt x="22443" y="39385"/>
                  </a:cubicBezTo>
                  <a:cubicBezTo>
                    <a:pt x="24009" y="38733"/>
                    <a:pt x="24727" y="36939"/>
                    <a:pt x="24074" y="35373"/>
                  </a:cubicBezTo>
                  <a:lnTo>
                    <a:pt x="15756" y="15247"/>
                  </a:lnTo>
                  <a:cubicBezTo>
                    <a:pt x="15332" y="14235"/>
                    <a:pt x="15332" y="13094"/>
                    <a:pt x="15756" y="12050"/>
                  </a:cubicBezTo>
                  <a:cubicBezTo>
                    <a:pt x="16180" y="11039"/>
                    <a:pt x="16996" y="10223"/>
                    <a:pt x="18007" y="9799"/>
                  </a:cubicBezTo>
                  <a:cubicBezTo>
                    <a:pt x="19573" y="9147"/>
                    <a:pt x="20323" y="7353"/>
                    <a:pt x="19670" y="5787"/>
                  </a:cubicBezTo>
                  <a:cubicBezTo>
                    <a:pt x="19178" y="4631"/>
                    <a:pt x="18037" y="3920"/>
                    <a:pt x="16834" y="3920"/>
                  </a:cubicBezTo>
                  <a:cubicBezTo>
                    <a:pt x="16442" y="3920"/>
                    <a:pt x="16043" y="3995"/>
                    <a:pt x="15658" y="4156"/>
                  </a:cubicBezTo>
                  <a:cubicBezTo>
                    <a:pt x="14321" y="4710"/>
                    <a:pt x="13146" y="5526"/>
                    <a:pt x="12135" y="6570"/>
                  </a:cubicBezTo>
                  <a:lnTo>
                    <a:pt x="10211" y="1873"/>
                  </a:lnTo>
                  <a:cubicBezTo>
                    <a:pt x="9721" y="698"/>
                    <a:pt x="8590" y="1"/>
                    <a:pt x="7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3" name="Google Shape;6703;p122"/>
            <p:cNvSpPr/>
            <p:nvPr/>
          </p:nvSpPr>
          <p:spPr>
            <a:xfrm>
              <a:off x="4417525" y="1973000"/>
              <a:ext cx="1453250" cy="936000"/>
            </a:xfrm>
            <a:custGeom>
              <a:avLst/>
              <a:gdLst/>
              <a:ahLst/>
              <a:cxnLst/>
              <a:rect l="l" t="t" r="r" b="b"/>
              <a:pathLst>
                <a:path w="58130" h="37440" extrusionOk="0">
                  <a:moveTo>
                    <a:pt x="21804" y="1"/>
                  </a:moveTo>
                  <a:cubicBezTo>
                    <a:pt x="15215" y="1"/>
                    <a:pt x="8612" y="1761"/>
                    <a:pt x="2513" y="5011"/>
                  </a:cubicBezTo>
                  <a:cubicBezTo>
                    <a:pt x="816" y="5924"/>
                    <a:pt x="1" y="7914"/>
                    <a:pt x="555" y="9741"/>
                  </a:cubicBezTo>
                  <a:cubicBezTo>
                    <a:pt x="4013" y="21027"/>
                    <a:pt x="11548" y="30291"/>
                    <a:pt x="22280" y="34728"/>
                  </a:cubicBezTo>
                  <a:cubicBezTo>
                    <a:pt x="26726" y="36568"/>
                    <a:pt x="31359" y="37440"/>
                    <a:pt x="36000" y="37440"/>
                  </a:cubicBezTo>
                  <a:cubicBezTo>
                    <a:pt x="43618" y="37440"/>
                    <a:pt x="51258" y="35090"/>
                    <a:pt x="58129" y="30813"/>
                  </a:cubicBezTo>
                  <a:cubicBezTo>
                    <a:pt x="55194" y="18157"/>
                    <a:pt x="47267" y="7588"/>
                    <a:pt x="35556" y="2728"/>
                  </a:cubicBezTo>
                  <a:cubicBezTo>
                    <a:pt x="31101" y="878"/>
                    <a:pt x="26457" y="1"/>
                    <a:pt x="218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4" name="Google Shape;6704;p122"/>
            <p:cNvSpPr/>
            <p:nvPr/>
          </p:nvSpPr>
          <p:spPr>
            <a:xfrm>
              <a:off x="4417525" y="1973425"/>
              <a:ext cx="1111550" cy="935725"/>
            </a:xfrm>
            <a:custGeom>
              <a:avLst/>
              <a:gdLst/>
              <a:ahLst/>
              <a:cxnLst/>
              <a:rect l="l" t="t" r="r" b="b"/>
              <a:pathLst>
                <a:path w="44462" h="37429" extrusionOk="0">
                  <a:moveTo>
                    <a:pt x="21850" y="0"/>
                  </a:moveTo>
                  <a:cubicBezTo>
                    <a:pt x="15244" y="0"/>
                    <a:pt x="8623" y="1756"/>
                    <a:pt x="2513" y="4994"/>
                  </a:cubicBezTo>
                  <a:cubicBezTo>
                    <a:pt x="816" y="5907"/>
                    <a:pt x="1" y="7897"/>
                    <a:pt x="555" y="9724"/>
                  </a:cubicBezTo>
                  <a:cubicBezTo>
                    <a:pt x="4013" y="21010"/>
                    <a:pt x="11548" y="30274"/>
                    <a:pt x="22280" y="34711"/>
                  </a:cubicBezTo>
                  <a:cubicBezTo>
                    <a:pt x="26716" y="36554"/>
                    <a:pt x="31341" y="37429"/>
                    <a:pt x="35982" y="37429"/>
                  </a:cubicBezTo>
                  <a:cubicBezTo>
                    <a:pt x="38815" y="37429"/>
                    <a:pt x="41655" y="37103"/>
                    <a:pt x="44462" y="36472"/>
                  </a:cubicBezTo>
                  <a:cubicBezTo>
                    <a:pt x="28250" y="22282"/>
                    <a:pt x="24988" y="4635"/>
                    <a:pt x="24988" y="4635"/>
                  </a:cubicBezTo>
                  <a:lnTo>
                    <a:pt x="24988" y="134"/>
                  </a:lnTo>
                  <a:cubicBezTo>
                    <a:pt x="23944" y="44"/>
                    <a:pt x="22897" y="0"/>
                    <a:pt x="2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5" name="Google Shape;6705;p122"/>
            <p:cNvSpPr/>
            <p:nvPr/>
          </p:nvSpPr>
          <p:spPr>
            <a:xfrm>
              <a:off x="4915800" y="2209800"/>
              <a:ext cx="1011250" cy="597975"/>
            </a:xfrm>
            <a:custGeom>
              <a:avLst/>
              <a:gdLst/>
              <a:ahLst/>
              <a:cxnLst/>
              <a:rect l="l" t="t" r="r" b="b"/>
              <a:pathLst>
                <a:path w="40450" h="23919" extrusionOk="0">
                  <a:moveTo>
                    <a:pt x="12938" y="1"/>
                  </a:moveTo>
                  <a:cubicBezTo>
                    <a:pt x="11748" y="1"/>
                    <a:pt x="10605" y="718"/>
                    <a:pt x="10113" y="1900"/>
                  </a:cubicBezTo>
                  <a:cubicBezTo>
                    <a:pt x="9558" y="3270"/>
                    <a:pt x="9297" y="4672"/>
                    <a:pt x="9330" y="6075"/>
                  </a:cubicBezTo>
                  <a:lnTo>
                    <a:pt x="4665" y="4151"/>
                  </a:lnTo>
                  <a:cubicBezTo>
                    <a:pt x="4281" y="3991"/>
                    <a:pt x="3884" y="3915"/>
                    <a:pt x="3493" y="3915"/>
                  </a:cubicBezTo>
                  <a:cubicBezTo>
                    <a:pt x="2288" y="3915"/>
                    <a:pt x="1145" y="4632"/>
                    <a:pt x="653" y="5814"/>
                  </a:cubicBezTo>
                  <a:cubicBezTo>
                    <a:pt x="1" y="7347"/>
                    <a:pt x="751" y="9141"/>
                    <a:pt x="2317" y="9794"/>
                  </a:cubicBezTo>
                  <a:lnTo>
                    <a:pt x="6981" y="11751"/>
                  </a:lnTo>
                  <a:cubicBezTo>
                    <a:pt x="5970" y="12730"/>
                    <a:pt x="5122" y="13904"/>
                    <a:pt x="4567" y="15274"/>
                  </a:cubicBezTo>
                  <a:cubicBezTo>
                    <a:pt x="3915" y="16807"/>
                    <a:pt x="4665" y="18601"/>
                    <a:pt x="6231" y="19254"/>
                  </a:cubicBezTo>
                  <a:cubicBezTo>
                    <a:pt x="6622" y="19417"/>
                    <a:pt x="7014" y="19482"/>
                    <a:pt x="7405" y="19482"/>
                  </a:cubicBezTo>
                  <a:cubicBezTo>
                    <a:pt x="8612" y="19482"/>
                    <a:pt x="9721" y="18764"/>
                    <a:pt x="10211" y="17590"/>
                  </a:cubicBezTo>
                  <a:cubicBezTo>
                    <a:pt x="10635" y="16579"/>
                    <a:pt x="11450" y="15763"/>
                    <a:pt x="12494" y="15339"/>
                  </a:cubicBezTo>
                  <a:cubicBezTo>
                    <a:pt x="13000" y="15127"/>
                    <a:pt x="13538" y="15021"/>
                    <a:pt x="14080" y="15021"/>
                  </a:cubicBezTo>
                  <a:cubicBezTo>
                    <a:pt x="14622" y="15021"/>
                    <a:pt x="15169" y="15127"/>
                    <a:pt x="15691" y="15339"/>
                  </a:cubicBezTo>
                  <a:lnTo>
                    <a:pt x="35817" y="23690"/>
                  </a:lnTo>
                  <a:cubicBezTo>
                    <a:pt x="36209" y="23820"/>
                    <a:pt x="36600" y="23918"/>
                    <a:pt x="36991" y="23918"/>
                  </a:cubicBezTo>
                  <a:cubicBezTo>
                    <a:pt x="38198" y="23918"/>
                    <a:pt x="39307" y="23201"/>
                    <a:pt x="39797" y="22026"/>
                  </a:cubicBezTo>
                  <a:cubicBezTo>
                    <a:pt x="40449" y="20460"/>
                    <a:pt x="39732" y="18666"/>
                    <a:pt x="38166" y="18014"/>
                  </a:cubicBezTo>
                  <a:lnTo>
                    <a:pt x="18039" y="9696"/>
                  </a:lnTo>
                  <a:cubicBezTo>
                    <a:pt x="15886" y="8815"/>
                    <a:pt x="14875" y="6369"/>
                    <a:pt x="15756" y="4216"/>
                  </a:cubicBezTo>
                  <a:cubicBezTo>
                    <a:pt x="16408" y="2650"/>
                    <a:pt x="15658" y="889"/>
                    <a:pt x="14092" y="236"/>
                  </a:cubicBezTo>
                  <a:cubicBezTo>
                    <a:pt x="13716" y="76"/>
                    <a:pt x="13325" y="1"/>
                    <a:pt x="12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6" name="Google Shape;6706;p122"/>
            <p:cNvSpPr/>
            <p:nvPr/>
          </p:nvSpPr>
          <p:spPr>
            <a:xfrm>
              <a:off x="1617125" y="1320100"/>
              <a:ext cx="1185750" cy="1189875"/>
            </a:xfrm>
            <a:custGeom>
              <a:avLst/>
              <a:gdLst/>
              <a:ahLst/>
              <a:cxnLst/>
              <a:rect l="l" t="t" r="r" b="b"/>
              <a:pathLst>
                <a:path w="47430" h="47595" extrusionOk="0">
                  <a:moveTo>
                    <a:pt x="39971" y="0"/>
                  </a:moveTo>
                  <a:cubicBezTo>
                    <a:pt x="28896" y="0"/>
                    <a:pt x="18433" y="4033"/>
                    <a:pt x="11091" y="12207"/>
                  </a:cubicBezTo>
                  <a:cubicBezTo>
                    <a:pt x="2577" y="21635"/>
                    <a:pt x="0" y="34585"/>
                    <a:pt x="2806" y="47306"/>
                  </a:cubicBezTo>
                  <a:cubicBezTo>
                    <a:pt x="4539" y="47499"/>
                    <a:pt x="6266" y="47595"/>
                    <a:pt x="7978" y="47595"/>
                  </a:cubicBezTo>
                  <a:cubicBezTo>
                    <a:pt x="19053" y="47595"/>
                    <a:pt x="29482" y="43565"/>
                    <a:pt x="36828" y="35400"/>
                  </a:cubicBezTo>
                  <a:cubicBezTo>
                    <a:pt x="44624" y="26756"/>
                    <a:pt x="47429" y="15143"/>
                    <a:pt x="45668" y="3465"/>
                  </a:cubicBezTo>
                  <a:cubicBezTo>
                    <a:pt x="45407" y="1573"/>
                    <a:pt x="43809" y="138"/>
                    <a:pt x="41884" y="40"/>
                  </a:cubicBezTo>
                  <a:cubicBezTo>
                    <a:pt x="41245" y="14"/>
                    <a:pt x="40607" y="0"/>
                    <a:pt x="39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7" name="Google Shape;6707;p122"/>
            <p:cNvSpPr/>
            <p:nvPr/>
          </p:nvSpPr>
          <p:spPr>
            <a:xfrm>
              <a:off x="1617125" y="1408350"/>
              <a:ext cx="735600" cy="1101750"/>
            </a:xfrm>
            <a:custGeom>
              <a:avLst/>
              <a:gdLst/>
              <a:ahLst/>
              <a:cxnLst/>
              <a:rect l="l" t="t" r="r" b="b"/>
              <a:pathLst>
                <a:path w="29424" h="44070" extrusionOk="0">
                  <a:moveTo>
                    <a:pt x="22997" y="1"/>
                  </a:moveTo>
                  <a:lnTo>
                    <a:pt x="22997" y="1"/>
                  </a:lnTo>
                  <a:cubicBezTo>
                    <a:pt x="18528" y="2023"/>
                    <a:pt x="14483" y="4893"/>
                    <a:pt x="11091" y="8677"/>
                  </a:cubicBezTo>
                  <a:cubicBezTo>
                    <a:pt x="2577" y="18105"/>
                    <a:pt x="0" y="31055"/>
                    <a:pt x="2806" y="43776"/>
                  </a:cubicBezTo>
                  <a:cubicBezTo>
                    <a:pt x="4544" y="43972"/>
                    <a:pt x="6276" y="44069"/>
                    <a:pt x="7991" y="44069"/>
                  </a:cubicBezTo>
                  <a:cubicBezTo>
                    <a:pt x="15735" y="44069"/>
                    <a:pt x="23148" y="42080"/>
                    <a:pt x="29423" y="38101"/>
                  </a:cubicBezTo>
                  <a:cubicBezTo>
                    <a:pt x="19083" y="23356"/>
                    <a:pt x="22377" y="3328"/>
                    <a:pt x="22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8" name="Google Shape;6708;p122"/>
            <p:cNvSpPr/>
            <p:nvPr/>
          </p:nvSpPr>
          <p:spPr>
            <a:xfrm>
              <a:off x="1624450" y="1727725"/>
              <a:ext cx="790250" cy="827250"/>
            </a:xfrm>
            <a:custGeom>
              <a:avLst/>
              <a:gdLst/>
              <a:ahLst/>
              <a:cxnLst/>
              <a:rect l="l" t="t" r="r" b="b"/>
              <a:pathLst>
                <a:path w="31610" h="33090" extrusionOk="0">
                  <a:moveTo>
                    <a:pt x="27653" y="0"/>
                  </a:moveTo>
                  <a:cubicBezTo>
                    <a:pt x="26821" y="0"/>
                    <a:pt x="25988" y="345"/>
                    <a:pt x="25379" y="1024"/>
                  </a:cubicBezTo>
                  <a:lnTo>
                    <a:pt x="21987" y="4775"/>
                  </a:lnTo>
                  <a:cubicBezTo>
                    <a:pt x="21399" y="3470"/>
                    <a:pt x="20551" y="2296"/>
                    <a:pt x="19475" y="1317"/>
                  </a:cubicBezTo>
                  <a:cubicBezTo>
                    <a:pt x="18898" y="801"/>
                    <a:pt x="18166" y="546"/>
                    <a:pt x="17436" y="546"/>
                  </a:cubicBezTo>
                  <a:cubicBezTo>
                    <a:pt x="16597" y="546"/>
                    <a:pt x="15762" y="883"/>
                    <a:pt x="15169" y="1546"/>
                  </a:cubicBezTo>
                  <a:cubicBezTo>
                    <a:pt x="14027" y="2818"/>
                    <a:pt x="14125" y="4742"/>
                    <a:pt x="15397" y="5884"/>
                  </a:cubicBezTo>
                  <a:cubicBezTo>
                    <a:pt x="16213" y="6602"/>
                    <a:pt x="16702" y="7646"/>
                    <a:pt x="16767" y="8755"/>
                  </a:cubicBezTo>
                  <a:cubicBezTo>
                    <a:pt x="16833" y="9864"/>
                    <a:pt x="16441" y="10940"/>
                    <a:pt x="15691" y="11788"/>
                  </a:cubicBezTo>
                  <a:lnTo>
                    <a:pt x="1110" y="27968"/>
                  </a:lnTo>
                  <a:cubicBezTo>
                    <a:pt x="1" y="29240"/>
                    <a:pt x="99" y="31164"/>
                    <a:pt x="1338" y="32274"/>
                  </a:cubicBezTo>
                  <a:cubicBezTo>
                    <a:pt x="1925" y="32828"/>
                    <a:pt x="2676" y="33089"/>
                    <a:pt x="3393" y="33089"/>
                  </a:cubicBezTo>
                  <a:cubicBezTo>
                    <a:pt x="4241" y="33089"/>
                    <a:pt x="5057" y="32730"/>
                    <a:pt x="5677" y="32045"/>
                  </a:cubicBezTo>
                  <a:lnTo>
                    <a:pt x="20258" y="15866"/>
                  </a:lnTo>
                  <a:cubicBezTo>
                    <a:pt x="21078" y="14941"/>
                    <a:pt x="22215" y="14473"/>
                    <a:pt x="23361" y="14473"/>
                  </a:cubicBezTo>
                  <a:cubicBezTo>
                    <a:pt x="24356" y="14473"/>
                    <a:pt x="25358" y="14827"/>
                    <a:pt x="26162" y="15540"/>
                  </a:cubicBezTo>
                  <a:cubicBezTo>
                    <a:pt x="26740" y="16072"/>
                    <a:pt x="27467" y="16335"/>
                    <a:pt x="28194" y="16335"/>
                  </a:cubicBezTo>
                  <a:cubicBezTo>
                    <a:pt x="29026" y="16335"/>
                    <a:pt x="29858" y="15990"/>
                    <a:pt x="30468" y="15311"/>
                  </a:cubicBezTo>
                  <a:cubicBezTo>
                    <a:pt x="31609" y="14072"/>
                    <a:pt x="31479" y="12147"/>
                    <a:pt x="30239" y="11005"/>
                  </a:cubicBezTo>
                  <a:cubicBezTo>
                    <a:pt x="29130" y="10027"/>
                    <a:pt x="27858" y="9309"/>
                    <a:pt x="26521" y="8885"/>
                  </a:cubicBezTo>
                  <a:lnTo>
                    <a:pt x="29913" y="5101"/>
                  </a:lnTo>
                  <a:cubicBezTo>
                    <a:pt x="31055" y="3862"/>
                    <a:pt x="30957" y="1904"/>
                    <a:pt x="29685" y="795"/>
                  </a:cubicBezTo>
                  <a:cubicBezTo>
                    <a:pt x="29107" y="263"/>
                    <a:pt x="28380" y="0"/>
                    <a:pt x="27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09" name="Google Shape;6709;p122"/>
            <p:cNvSpPr/>
            <p:nvPr/>
          </p:nvSpPr>
          <p:spPr>
            <a:xfrm>
              <a:off x="2486425" y="735925"/>
              <a:ext cx="420025" cy="446550"/>
            </a:xfrm>
            <a:custGeom>
              <a:avLst/>
              <a:gdLst/>
              <a:ahLst/>
              <a:cxnLst/>
              <a:rect l="l" t="t" r="r" b="b"/>
              <a:pathLst>
                <a:path w="16801" h="17862" extrusionOk="0">
                  <a:moveTo>
                    <a:pt x="13971" y="1"/>
                  </a:moveTo>
                  <a:cubicBezTo>
                    <a:pt x="13555" y="1"/>
                    <a:pt x="13131" y="128"/>
                    <a:pt x="12755" y="410"/>
                  </a:cubicBezTo>
                  <a:lnTo>
                    <a:pt x="1" y="9935"/>
                  </a:lnTo>
                  <a:lnTo>
                    <a:pt x="16800" y="17862"/>
                  </a:lnTo>
                  <a:lnTo>
                    <a:pt x="16800" y="17862"/>
                  </a:lnTo>
                  <a:lnTo>
                    <a:pt x="16017" y="1943"/>
                  </a:lnTo>
                  <a:cubicBezTo>
                    <a:pt x="15971" y="782"/>
                    <a:pt x="14998" y="1"/>
                    <a:pt x="139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0" name="Google Shape;6710;p122"/>
            <p:cNvSpPr/>
            <p:nvPr/>
          </p:nvSpPr>
          <p:spPr>
            <a:xfrm>
              <a:off x="1854425" y="3184875"/>
              <a:ext cx="420000" cy="446550"/>
            </a:xfrm>
            <a:custGeom>
              <a:avLst/>
              <a:gdLst/>
              <a:ahLst/>
              <a:cxnLst/>
              <a:rect l="l" t="t" r="r" b="b"/>
              <a:pathLst>
                <a:path w="16800" h="17862" extrusionOk="0">
                  <a:moveTo>
                    <a:pt x="13970" y="0"/>
                  </a:moveTo>
                  <a:cubicBezTo>
                    <a:pt x="13555" y="0"/>
                    <a:pt x="13131" y="128"/>
                    <a:pt x="12755" y="410"/>
                  </a:cubicBezTo>
                  <a:lnTo>
                    <a:pt x="1" y="9935"/>
                  </a:lnTo>
                  <a:lnTo>
                    <a:pt x="16800" y="17861"/>
                  </a:lnTo>
                  <a:lnTo>
                    <a:pt x="16017" y="1943"/>
                  </a:lnTo>
                  <a:cubicBezTo>
                    <a:pt x="15970" y="781"/>
                    <a:pt x="14998" y="0"/>
                    <a:pt x="139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1" name="Google Shape;6711;p122"/>
            <p:cNvSpPr/>
            <p:nvPr/>
          </p:nvSpPr>
          <p:spPr>
            <a:xfrm>
              <a:off x="4102750" y="2136600"/>
              <a:ext cx="433875" cy="440375"/>
            </a:xfrm>
            <a:custGeom>
              <a:avLst/>
              <a:gdLst/>
              <a:ahLst/>
              <a:cxnLst/>
              <a:rect l="l" t="t" r="r" b="b"/>
              <a:pathLst>
                <a:path w="17355" h="17615" extrusionOk="0">
                  <a:moveTo>
                    <a:pt x="17354" y="0"/>
                  </a:moveTo>
                  <a:lnTo>
                    <a:pt x="1" y="6654"/>
                  </a:lnTo>
                  <a:lnTo>
                    <a:pt x="12005" y="17125"/>
                  </a:lnTo>
                  <a:cubicBezTo>
                    <a:pt x="12403" y="17461"/>
                    <a:pt x="12871" y="17614"/>
                    <a:pt x="13331" y="17614"/>
                  </a:cubicBezTo>
                  <a:cubicBezTo>
                    <a:pt x="14302" y="17614"/>
                    <a:pt x="15232" y="16928"/>
                    <a:pt x="15364" y="15821"/>
                  </a:cubicBezTo>
                  <a:lnTo>
                    <a:pt x="173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2" name="Google Shape;6712;p122"/>
            <p:cNvSpPr/>
            <p:nvPr/>
          </p:nvSpPr>
          <p:spPr>
            <a:xfrm>
              <a:off x="2378800" y="2619375"/>
              <a:ext cx="462400" cy="399950"/>
            </a:xfrm>
            <a:custGeom>
              <a:avLst/>
              <a:gdLst/>
              <a:ahLst/>
              <a:cxnLst/>
              <a:rect l="l" t="t" r="r" b="b"/>
              <a:pathLst>
                <a:path w="18496" h="15998" extrusionOk="0">
                  <a:moveTo>
                    <a:pt x="18496" y="0"/>
                  </a:moveTo>
                  <a:lnTo>
                    <a:pt x="0" y="1794"/>
                  </a:lnTo>
                  <a:lnTo>
                    <a:pt x="8808" y="15103"/>
                  </a:lnTo>
                  <a:cubicBezTo>
                    <a:pt x="9205" y="15707"/>
                    <a:pt x="9842" y="15998"/>
                    <a:pt x="10481" y="15998"/>
                  </a:cubicBezTo>
                  <a:cubicBezTo>
                    <a:pt x="11258" y="15998"/>
                    <a:pt x="12038" y="15567"/>
                    <a:pt x="12396" y="14744"/>
                  </a:cubicBezTo>
                  <a:lnTo>
                    <a:pt x="184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3" name="Google Shape;6713;p122"/>
            <p:cNvSpPr/>
            <p:nvPr/>
          </p:nvSpPr>
          <p:spPr>
            <a:xfrm>
              <a:off x="3643625" y="4740475"/>
              <a:ext cx="426525" cy="444150"/>
            </a:xfrm>
            <a:custGeom>
              <a:avLst/>
              <a:gdLst/>
              <a:ahLst/>
              <a:cxnLst/>
              <a:rect l="l" t="t" r="r" b="b"/>
              <a:pathLst>
                <a:path w="17061" h="17766" extrusionOk="0">
                  <a:moveTo>
                    <a:pt x="17061" y="0"/>
                  </a:moveTo>
                  <a:lnTo>
                    <a:pt x="1" y="7372"/>
                  </a:lnTo>
                  <a:lnTo>
                    <a:pt x="12461" y="17321"/>
                  </a:lnTo>
                  <a:cubicBezTo>
                    <a:pt x="12846" y="17627"/>
                    <a:pt x="13286" y="17766"/>
                    <a:pt x="13718" y="17766"/>
                  </a:cubicBezTo>
                  <a:cubicBezTo>
                    <a:pt x="14716" y="17766"/>
                    <a:pt x="15665" y="17025"/>
                    <a:pt x="15756" y="15886"/>
                  </a:cubicBezTo>
                  <a:lnTo>
                    <a:pt x="170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4" name="Google Shape;6714;p122"/>
            <p:cNvSpPr/>
            <p:nvPr/>
          </p:nvSpPr>
          <p:spPr>
            <a:xfrm>
              <a:off x="3003450" y="1544550"/>
              <a:ext cx="439600" cy="436850"/>
            </a:xfrm>
            <a:custGeom>
              <a:avLst/>
              <a:gdLst/>
              <a:ahLst/>
              <a:cxnLst/>
              <a:rect l="l" t="t" r="r" b="b"/>
              <a:pathLst>
                <a:path w="17584" h="17474" extrusionOk="0">
                  <a:moveTo>
                    <a:pt x="1" y="0"/>
                  </a:moveTo>
                  <a:lnTo>
                    <a:pt x="2513" y="15755"/>
                  </a:lnTo>
                  <a:cubicBezTo>
                    <a:pt x="2686" y="16815"/>
                    <a:pt x="3604" y="17473"/>
                    <a:pt x="4546" y="17473"/>
                  </a:cubicBezTo>
                  <a:cubicBezTo>
                    <a:pt x="5025" y="17473"/>
                    <a:pt x="5509" y="17303"/>
                    <a:pt x="5905" y="16930"/>
                  </a:cubicBezTo>
                  <a:lnTo>
                    <a:pt x="17583" y="606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5" name="Google Shape;6715;p122"/>
            <p:cNvSpPr/>
            <p:nvPr/>
          </p:nvSpPr>
          <p:spPr>
            <a:xfrm>
              <a:off x="3643625" y="4740475"/>
              <a:ext cx="426525" cy="327850"/>
            </a:xfrm>
            <a:custGeom>
              <a:avLst/>
              <a:gdLst/>
              <a:ahLst/>
              <a:cxnLst/>
              <a:rect l="l" t="t" r="r" b="b"/>
              <a:pathLst>
                <a:path w="17061" h="13114" extrusionOk="0">
                  <a:moveTo>
                    <a:pt x="17061" y="0"/>
                  </a:moveTo>
                  <a:lnTo>
                    <a:pt x="1" y="7372"/>
                  </a:lnTo>
                  <a:lnTo>
                    <a:pt x="7210" y="13113"/>
                  </a:lnTo>
                  <a:cubicBezTo>
                    <a:pt x="10178" y="11972"/>
                    <a:pt x="13244" y="10732"/>
                    <a:pt x="16310" y="9362"/>
                  </a:cubicBezTo>
                  <a:lnTo>
                    <a:pt x="170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6" name="Google Shape;6716;p122"/>
            <p:cNvSpPr/>
            <p:nvPr/>
          </p:nvSpPr>
          <p:spPr>
            <a:xfrm>
              <a:off x="2121100" y="1726400"/>
              <a:ext cx="4243050" cy="3478925"/>
            </a:xfrm>
            <a:custGeom>
              <a:avLst/>
              <a:gdLst/>
              <a:ahLst/>
              <a:cxnLst/>
              <a:rect l="l" t="t" r="r" b="b"/>
              <a:pathLst>
                <a:path w="169722" h="139157" extrusionOk="0">
                  <a:moveTo>
                    <a:pt x="161436" y="0"/>
                  </a:moveTo>
                  <a:cubicBezTo>
                    <a:pt x="159577" y="6296"/>
                    <a:pt x="156771" y="14418"/>
                    <a:pt x="152726" y="23487"/>
                  </a:cubicBezTo>
                  <a:cubicBezTo>
                    <a:pt x="144245" y="42341"/>
                    <a:pt x="128359" y="69252"/>
                    <a:pt x="100763" y="90292"/>
                  </a:cubicBezTo>
                  <a:cubicBezTo>
                    <a:pt x="73167" y="111299"/>
                    <a:pt x="43026" y="119487"/>
                    <a:pt x="22573" y="122651"/>
                  </a:cubicBezTo>
                  <a:cubicBezTo>
                    <a:pt x="13929" y="123988"/>
                    <a:pt x="6231" y="124576"/>
                    <a:pt x="0" y="124771"/>
                  </a:cubicBezTo>
                  <a:cubicBezTo>
                    <a:pt x="6785" y="130447"/>
                    <a:pt x="14288" y="135307"/>
                    <a:pt x="22377" y="139157"/>
                  </a:cubicBezTo>
                  <a:cubicBezTo>
                    <a:pt x="23063" y="139059"/>
                    <a:pt x="23780" y="138961"/>
                    <a:pt x="24498" y="138863"/>
                  </a:cubicBezTo>
                  <a:cubicBezTo>
                    <a:pt x="26259" y="138569"/>
                    <a:pt x="28119" y="138276"/>
                    <a:pt x="30011" y="137950"/>
                  </a:cubicBezTo>
                  <a:cubicBezTo>
                    <a:pt x="52192" y="133937"/>
                    <a:pt x="82561" y="124673"/>
                    <a:pt x="110647" y="103242"/>
                  </a:cubicBezTo>
                  <a:cubicBezTo>
                    <a:pt x="141179" y="80017"/>
                    <a:pt x="158598" y="50398"/>
                    <a:pt x="167829" y="29619"/>
                  </a:cubicBezTo>
                  <a:cubicBezTo>
                    <a:pt x="168482" y="28151"/>
                    <a:pt x="169102" y="26716"/>
                    <a:pt x="169721" y="25313"/>
                  </a:cubicBezTo>
                  <a:cubicBezTo>
                    <a:pt x="168025" y="16408"/>
                    <a:pt x="165220" y="7927"/>
                    <a:pt x="161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7" name="Google Shape;6717;p122"/>
            <p:cNvSpPr/>
            <p:nvPr/>
          </p:nvSpPr>
          <p:spPr>
            <a:xfrm>
              <a:off x="3884200" y="3415275"/>
              <a:ext cx="1879750" cy="1024300"/>
            </a:xfrm>
            <a:custGeom>
              <a:avLst/>
              <a:gdLst/>
              <a:ahLst/>
              <a:cxnLst/>
              <a:rect l="l" t="t" r="r" b="b"/>
              <a:pathLst>
                <a:path w="75190" h="40972" extrusionOk="0">
                  <a:moveTo>
                    <a:pt x="75189" y="1"/>
                  </a:moveTo>
                  <a:cubicBezTo>
                    <a:pt x="67915" y="2839"/>
                    <a:pt x="59597" y="5546"/>
                    <a:pt x="50365" y="7667"/>
                  </a:cubicBezTo>
                  <a:cubicBezTo>
                    <a:pt x="49061" y="7960"/>
                    <a:pt x="47756" y="8254"/>
                    <a:pt x="46418" y="8547"/>
                  </a:cubicBezTo>
                  <a:cubicBezTo>
                    <a:pt x="41526" y="13440"/>
                    <a:pt x="36176" y="18235"/>
                    <a:pt x="30239" y="22737"/>
                  </a:cubicBezTo>
                  <a:cubicBezTo>
                    <a:pt x="20323" y="30305"/>
                    <a:pt x="10047" y="36209"/>
                    <a:pt x="0" y="40808"/>
                  </a:cubicBezTo>
                  <a:cubicBezTo>
                    <a:pt x="2806" y="40906"/>
                    <a:pt x="5611" y="40972"/>
                    <a:pt x="8384" y="40972"/>
                  </a:cubicBezTo>
                  <a:cubicBezTo>
                    <a:pt x="17387" y="40972"/>
                    <a:pt x="26357" y="40417"/>
                    <a:pt x="35230" y="39308"/>
                  </a:cubicBezTo>
                  <a:cubicBezTo>
                    <a:pt x="36861" y="38134"/>
                    <a:pt x="38492" y="36959"/>
                    <a:pt x="40123" y="35687"/>
                  </a:cubicBezTo>
                  <a:cubicBezTo>
                    <a:pt x="54573" y="24694"/>
                    <a:pt x="66088" y="12266"/>
                    <a:pt x="75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8" name="Google Shape;6718;p122"/>
            <p:cNvSpPr/>
            <p:nvPr/>
          </p:nvSpPr>
          <p:spPr>
            <a:xfrm>
              <a:off x="5963725" y="1726400"/>
              <a:ext cx="372700" cy="532550"/>
            </a:xfrm>
            <a:custGeom>
              <a:avLst/>
              <a:gdLst/>
              <a:ahLst/>
              <a:cxnLst/>
              <a:rect l="l" t="t" r="r" b="b"/>
              <a:pathLst>
                <a:path w="14908" h="21302" extrusionOk="0">
                  <a:moveTo>
                    <a:pt x="7731" y="0"/>
                  </a:moveTo>
                  <a:cubicBezTo>
                    <a:pt x="6035" y="5807"/>
                    <a:pt x="3523" y="13113"/>
                    <a:pt x="0" y="21301"/>
                  </a:cubicBezTo>
                  <a:cubicBezTo>
                    <a:pt x="4958" y="21073"/>
                    <a:pt x="9949" y="20714"/>
                    <a:pt x="14907" y="20257"/>
                  </a:cubicBezTo>
                  <a:cubicBezTo>
                    <a:pt x="13211" y="13211"/>
                    <a:pt x="10797" y="6426"/>
                    <a:pt x="7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19" name="Google Shape;6719;p122"/>
            <p:cNvSpPr/>
            <p:nvPr/>
          </p:nvSpPr>
          <p:spPr>
            <a:xfrm>
              <a:off x="3003450" y="1544550"/>
              <a:ext cx="439600" cy="319700"/>
            </a:xfrm>
            <a:custGeom>
              <a:avLst/>
              <a:gdLst/>
              <a:ahLst/>
              <a:cxnLst/>
              <a:rect l="l" t="t" r="r" b="b"/>
              <a:pathLst>
                <a:path w="17584" h="12788" extrusionOk="0">
                  <a:moveTo>
                    <a:pt x="1" y="0"/>
                  </a:moveTo>
                  <a:lnTo>
                    <a:pt x="1534" y="9558"/>
                  </a:lnTo>
                  <a:cubicBezTo>
                    <a:pt x="4437" y="10667"/>
                    <a:pt x="7373" y="11776"/>
                    <a:pt x="10341" y="12787"/>
                  </a:cubicBezTo>
                  <a:lnTo>
                    <a:pt x="17583" y="606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0" name="Google Shape;6720;p122"/>
            <p:cNvSpPr/>
            <p:nvPr/>
          </p:nvSpPr>
          <p:spPr>
            <a:xfrm>
              <a:off x="2486425" y="839125"/>
              <a:ext cx="420025" cy="343350"/>
            </a:xfrm>
            <a:custGeom>
              <a:avLst/>
              <a:gdLst/>
              <a:ahLst/>
              <a:cxnLst/>
              <a:rect l="l" t="t" r="r" b="b"/>
              <a:pathLst>
                <a:path w="16801" h="13734" extrusionOk="0">
                  <a:moveTo>
                    <a:pt x="7764" y="1"/>
                  </a:moveTo>
                  <a:lnTo>
                    <a:pt x="1" y="5807"/>
                  </a:lnTo>
                  <a:lnTo>
                    <a:pt x="16800" y="13734"/>
                  </a:lnTo>
                  <a:lnTo>
                    <a:pt x="16344" y="4209"/>
                  </a:lnTo>
                  <a:cubicBezTo>
                    <a:pt x="15137" y="3654"/>
                    <a:pt x="13962" y="3100"/>
                    <a:pt x="12853" y="2545"/>
                  </a:cubicBezTo>
                  <a:cubicBezTo>
                    <a:pt x="11157" y="1730"/>
                    <a:pt x="9461" y="882"/>
                    <a:pt x="77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1" name="Google Shape;6721;p122"/>
            <p:cNvSpPr/>
            <p:nvPr/>
          </p:nvSpPr>
          <p:spPr>
            <a:xfrm>
              <a:off x="1911500" y="763300"/>
              <a:ext cx="4384150" cy="1350475"/>
            </a:xfrm>
            <a:custGeom>
              <a:avLst/>
              <a:gdLst/>
              <a:ahLst/>
              <a:cxnLst/>
              <a:rect l="l" t="t" r="r" b="b"/>
              <a:pathLst>
                <a:path w="175366" h="54019" extrusionOk="0">
                  <a:moveTo>
                    <a:pt x="12755" y="0"/>
                  </a:moveTo>
                  <a:cubicBezTo>
                    <a:pt x="8189" y="3425"/>
                    <a:pt x="3948" y="7209"/>
                    <a:pt x="1" y="11352"/>
                  </a:cubicBezTo>
                  <a:cubicBezTo>
                    <a:pt x="7373" y="15951"/>
                    <a:pt x="15822" y="20779"/>
                    <a:pt x="25379" y="25444"/>
                  </a:cubicBezTo>
                  <a:cubicBezTo>
                    <a:pt x="47724" y="36404"/>
                    <a:pt x="71373" y="44298"/>
                    <a:pt x="95675" y="48995"/>
                  </a:cubicBezTo>
                  <a:cubicBezTo>
                    <a:pt x="113094" y="52322"/>
                    <a:pt x="130872" y="54019"/>
                    <a:pt x="148845" y="54019"/>
                  </a:cubicBezTo>
                  <a:cubicBezTo>
                    <a:pt x="157653" y="54019"/>
                    <a:pt x="166493" y="53595"/>
                    <a:pt x="175365" y="52779"/>
                  </a:cubicBezTo>
                  <a:cubicBezTo>
                    <a:pt x="173702" y="47299"/>
                    <a:pt x="171581" y="42015"/>
                    <a:pt x="169070" y="36959"/>
                  </a:cubicBezTo>
                  <a:cubicBezTo>
                    <a:pt x="162306" y="37448"/>
                    <a:pt x="155701" y="37678"/>
                    <a:pt x="149261" y="37678"/>
                  </a:cubicBezTo>
                  <a:cubicBezTo>
                    <a:pt x="99523" y="37678"/>
                    <a:pt x="59688" y="24001"/>
                    <a:pt x="33175" y="11091"/>
                  </a:cubicBezTo>
                  <a:cubicBezTo>
                    <a:pt x="25640" y="7438"/>
                    <a:pt x="18823" y="3686"/>
                    <a:pt x="12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2" name="Google Shape;6722;p122"/>
            <p:cNvSpPr/>
            <p:nvPr/>
          </p:nvSpPr>
          <p:spPr>
            <a:xfrm>
              <a:off x="4564325" y="4070425"/>
              <a:ext cx="1160475" cy="1230325"/>
            </a:xfrm>
            <a:custGeom>
              <a:avLst/>
              <a:gdLst/>
              <a:ahLst/>
              <a:cxnLst/>
              <a:rect l="l" t="t" r="r" b="b"/>
              <a:pathLst>
                <a:path w="46419" h="49213" extrusionOk="0">
                  <a:moveTo>
                    <a:pt x="6288" y="0"/>
                  </a:moveTo>
                  <a:cubicBezTo>
                    <a:pt x="5338" y="0"/>
                    <a:pt x="4384" y="29"/>
                    <a:pt x="3425" y="87"/>
                  </a:cubicBezTo>
                  <a:cubicBezTo>
                    <a:pt x="0" y="12645"/>
                    <a:pt x="1925" y="25693"/>
                    <a:pt x="9949" y="35544"/>
                  </a:cubicBezTo>
                  <a:cubicBezTo>
                    <a:pt x="17289" y="44580"/>
                    <a:pt x="28314" y="49147"/>
                    <a:pt x="40090" y="49212"/>
                  </a:cubicBezTo>
                  <a:cubicBezTo>
                    <a:pt x="40113" y="49212"/>
                    <a:pt x="40135" y="49213"/>
                    <a:pt x="40157" y="49213"/>
                  </a:cubicBezTo>
                  <a:cubicBezTo>
                    <a:pt x="42053" y="49213"/>
                    <a:pt x="43683" y="47853"/>
                    <a:pt x="44070" y="45983"/>
                  </a:cubicBezTo>
                  <a:cubicBezTo>
                    <a:pt x="46418" y="34435"/>
                    <a:pt x="44168" y="22725"/>
                    <a:pt x="36828" y="13689"/>
                  </a:cubicBezTo>
                  <a:cubicBezTo>
                    <a:pt x="29394" y="4563"/>
                    <a:pt x="18238" y="0"/>
                    <a:pt x="62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3" name="Google Shape;6723;p122"/>
            <p:cNvSpPr/>
            <p:nvPr/>
          </p:nvSpPr>
          <p:spPr>
            <a:xfrm>
              <a:off x="4564325" y="4070400"/>
              <a:ext cx="650800" cy="1170000"/>
            </a:xfrm>
            <a:custGeom>
              <a:avLst/>
              <a:gdLst/>
              <a:ahLst/>
              <a:cxnLst/>
              <a:rect l="l" t="t" r="r" b="b"/>
              <a:pathLst>
                <a:path w="26032" h="46800" extrusionOk="0">
                  <a:moveTo>
                    <a:pt x="6301" y="0"/>
                  </a:moveTo>
                  <a:cubicBezTo>
                    <a:pt x="5348" y="0"/>
                    <a:pt x="4389" y="29"/>
                    <a:pt x="3425" y="88"/>
                  </a:cubicBezTo>
                  <a:cubicBezTo>
                    <a:pt x="0" y="12646"/>
                    <a:pt x="1925" y="25694"/>
                    <a:pt x="9949" y="35545"/>
                  </a:cubicBezTo>
                  <a:cubicBezTo>
                    <a:pt x="14223" y="40830"/>
                    <a:pt x="19801" y="44581"/>
                    <a:pt x="26031" y="46799"/>
                  </a:cubicBezTo>
                  <a:cubicBezTo>
                    <a:pt x="16995" y="27717"/>
                    <a:pt x="24694" y="4100"/>
                    <a:pt x="24694" y="4100"/>
                  </a:cubicBezTo>
                  <a:cubicBezTo>
                    <a:pt x="19114" y="1367"/>
                    <a:pt x="12838" y="0"/>
                    <a:pt x="6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4" name="Google Shape;6724;p122"/>
            <p:cNvSpPr/>
            <p:nvPr/>
          </p:nvSpPr>
          <p:spPr>
            <a:xfrm>
              <a:off x="4584700" y="4021750"/>
              <a:ext cx="770675" cy="856575"/>
            </a:xfrm>
            <a:custGeom>
              <a:avLst/>
              <a:gdLst/>
              <a:ahLst/>
              <a:cxnLst/>
              <a:rect l="l" t="t" r="r" b="b"/>
              <a:pathLst>
                <a:path w="30827" h="34263" extrusionOk="0">
                  <a:moveTo>
                    <a:pt x="3466" y="0"/>
                  </a:moveTo>
                  <a:cubicBezTo>
                    <a:pt x="2787" y="0"/>
                    <a:pt x="2102" y="228"/>
                    <a:pt x="1534" y="696"/>
                  </a:cubicBezTo>
                  <a:cubicBezTo>
                    <a:pt x="197" y="1740"/>
                    <a:pt x="1" y="3697"/>
                    <a:pt x="1077" y="5002"/>
                  </a:cubicBezTo>
                  <a:lnTo>
                    <a:pt x="14843" y="21899"/>
                  </a:lnTo>
                  <a:cubicBezTo>
                    <a:pt x="16278" y="23693"/>
                    <a:pt x="16017" y="26335"/>
                    <a:pt x="14223" y="27771"/>
                  </a:cubicBezTo>
                  <a:cubicBezTo>
                    <a:pt x="12918" y="28847"/>
                    <a:pt x="12723" y="30772"/>
                    <a:pt x="13766" y="32076"/>
                  </a:cubicBezTo>
                  <a:cubicBezTo>
                    <a:pt x="14386" y="32827"/>
                    <a:pt x="15267" y="33218"/>
                    <a:pt x="16148" y="33218"/>
                  </a:cubicBezTo>
                  <a:cubicBezTo>
                    <a:pt x="16833" y="33218"/>
                    <a:pt x="17518" y="32990"/>
                    <a:pt x="18072" y="32533"/>
                  </a:cubicBezTo>
                  <a:cubicBezTo>
                    <a:pt x="19247" y="31587"/>
                    <a:pt x="20127" y="30446"/>
                    <a:pt x="20747" y="29173"/>
                  </a:cubicBezTo>
                  <a:lnTo>
                    <a:pt x="23976" y="33120"/>
                  </a:lnTo>
                  <a:cubicBezTo>
                    <a:pt x="24564" y="33871"/>
                    <a:pt x="25444" y="34262"/>
                    <a:pt x="26325" y="34262"/>
                  </a:cubicBezTo>
                  <a:cubicBezTo>
                    <a:pt x="27010" y="34262"/>
                    <a:pt x="27695" y="34034"/>
                    <a:pt x="28250" y="33577"/>
                  </a:cubicBezTo>
                  <a:cubicBezTo>
                    <a:pt x="29587" y="32501"/>
                    <a:pt x="29783" y="30576"/>
                    <a:pt x="28706" y="29271"/>
                  </a:cubicBezTo>
                  <a:lnTo>
                    <a:pt x="25510" y="25324"/>
                  </a:lnTo>
                  <a:cubicBezTo>
                    <a:pt x="26880" y="24965"/>
                    <a:pt x="28184" y="24313"/>
                    <a:pt x="29326" y="23367"/>
                  </a:cubicBezTo>
                  <a:cubicBezTo>
                    <a:pt x="30631" y="22323"/>
                    <a:pt x="30827" y="20399"/>
                    <a:pt x="29750" y="19094"/>
                  </a:cubicBezTo>
                  <a:cubicBezTo>
                    <a:pt x="29139" y="18335"/>
                    <a:pt x="28256" y="17944"/>
                    <a:pt x="27367" y="17944"/>
                  </a:cubicBezTo>
                  <a:cubicBezTo>
                    <a:pt x="26690" y="17944"/>
                    <a:pt x="26009" y="18171"/>
                    <a:pt x="25444" y="18637"/>
                  </a:cubicBezTo>
                  <a:cubicBezTo>
                    <a:pt x="24719" y="19251"/>
                    <a:pt x="23802" y="19579"/>
                    <a:pt x="22858" y="19579"/>
                  </a:cubicBezTo>
                  <a:cubicBezTo>
                    <a:pt x="22698" y="19579"/>
                    <a:pt x="22538" y="19569"/>
                    <a:pt x="22378" y="19550"/>
                  </a:cubicBezTo>
                  <a:cubicBezTo>
                    <a:pt x="21269" y="19453"/>
                    <a:pt x="20290" y="18898"/>
                    <a:pt x="19573" y="18050"/>
                  </a:cubicBezTo>
                  <a:cubicBezTo>
                    <a:pt x="19573" y="18017"/>
                    <a:pt x="19573" y="18017"/>
                    <a:pt x="19573" y="18017"/>
                  </a:cubicBezTo>
                  <a:lnTo>
                    <a:pt x="5807" y="1120"/>
                  </a:lnTo>
                  <a:cubicBezTo>
                    <a:pt x="5218" y="383"/>
                    <a:pt x="4347" y="0"/>
                    <a:pt x="3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5" name="Google Shape;6725;p122"/>
            <p:cNvSpPr/>
            <p:nvPr/>
          </p:nvSpPr>
          <p:spPr>
            <a:xfrm>
              <a:off x="1854425" y="3298675"/>
              <a:ext cx="420000" cy="332750"/>
            </a:xfrm>
            <a:custGeom>
              <a:avLst/>
              <a:gdLst/>
              <a:ahLst/>
              <a:cxnLst/>
              <a:rect l="l" t="t" r="r" b="b"/>
              <a:pathLst>
                <a:path w="16800" h="13310" extrusionOk="0">
                  <a:moveTo>
                    <a:pt x="7210" y="0"/>
                  </a:moveTo>
                  <a:lnTo>
                    <a:pt x="1" y="5383"/>
                  </a:lnTo>
                  <a:lnTo>
                    <a:pt x="16800" y="13309"/>
                  </a:lnTo>
                  <a:lnTo>
                    <a:pt x="16311" y="3523"/>
                  </a:lnTo>
                  <a:cubicBezTo>
                    <a:pt x="13277" y="2414"/>
                    <a:pt x="10243" y="1240"/>
                    <a:pt x="7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6" name="Google Shape;6726;p122"/>
            <p:cNvSpPr/>
            <p:nvPr/>
          </p:nvSpPr>
          <p:spPr>
            <a:xfrm>
              <a:off x="1200400" y="3068700"/>
              <a:ext cx="5170275" cy="1217700"/>
            </a:xfrm>
            <a:custGeom>
              <a:avLst/>
              <a:gdLst/>
              <a:ahLst/>
              <a:cxnLst/>
              <a:rect l="l" t="t" r="r" b="b"/>
              <a:pathLst>
                <a:path w="206811" h="48708" extrusionOk="0">
                  <a:moveTo>
                    <a:pt x="0" y="1"/>
                  </a:moveTo>
                  <a:lnTo>
                    <a:pt x="0" y="1"/>
                  </a:lnTo>
                  <a:cubicBezTo>
                    <a:pt x="588" y="7046"/>
                    <a:pt x="1860" y="13864"/>
                    <a:pt x="3784" y="20421"/>
                  </a:cubicBezTo>
                  <a:cubicBezTo>
                    <a:pt x="30728" y="33925"/>
                    <a:pt x="57803" y="42667"/>
                    <a:pt x="84584" y="46484"/>
                  </a:cubicBezTo>
                  <a:cubicBezTo>
                    <a:pt x="89933" y="47234"/>
                    <a:pt x="95250" y="47821"/>
                    <a:pt x="100567" y="48180"/>
                  </a:cubicBezTo>
                  <a:cubicBezTo>
                    <a:pt x="105627" y="48531"/>
                    <a:pt x="110672" y="48707"/>
                    <a:pt x="115695" y="48707"/>
                  </a:cubicBezTo>
                  <a:cubicBezTo>
                    <a:pt x="131660" y="48707"/>
                    <a:pt x="147415" y="46933"/>
                    <a:pt x="162774" y="43385"/>
                  </a:cubicBezTo>
                  <a:cubicBezTo>
                    <a:pt x="177616" y="39960"/>
                    <a:pt x="190337" y="35263"/>
                    <a:pt x="200678" y="30598"/>
                  </a:cubicBezTo>
                  <a:cubicBezTo>
                    <a:pt x="203451" y="23780"/>
                    <a:pt x="205538" y="16637"/>
                    <a:pt x="206810" y="9199"/>
                  </a:cubicBezTo>
                  <a:lnTo>
                    <a:pt x="206810" y="9199"/>
                  </a:lnTo>
                  <a:cubicBezTo>
                    <a:pt x="196111" y="15234"/>
                    <a:pt x="179899" y="22671"/>
                    <a:pt x="159120" y="27499"/>
                  </a:cubicBezTo>
                  <a:cubicBezTo>
                    <a:pt x="147047" y="30290"/>
                    <a:pt x="132616" y="32318"/>
                    <a:pt x="116176" y="32318"/>
                  </a:cubicBezTo>
                  <a:cubicBezTo>
                    <a:pt x="84198" y="32318"/>
                    <a:pt x="44618" y="2464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7" name="Google Shape;6727;p122"/>
            <p:cNvSpPr/>
            <p:nvPr/>
          </p:nvSpPr>
          <p:spPr>
            <a:xfrm>
              <a:off x="3791225" y="1597550"/>
              <a:ext cx="1855275" cy="491775"/>
            </a:xfrm>
            <a:custGeom>
              <a:avLst/>
              <a:gdLst/>
              <a:ahLst/>
              <a:cxnLst/>
              <a:rect l="l" t="t" r="r" b="b"/>
              <a:pathLst>
                <a:path w="74211" h="19671" extrusionOk="0">
                  <a:moveTo>
                    <a:pt x="26129" y="0"/>
                  </a:moveTo>
                  <a:cubicBezTo>
                    <a:pt x="17583" y="4208"/>
                    <a:pt x="8841" y="7829"/>
                    <a:pt x="1" y="10863"/>
                  </a:cubicBezTo>
                  <a:cubicBezTo>
                    <a:pt x="6753" y="12689"/>
                    <a:pt x="13603" y="14288"/>
                    <a:pt x="20486" y="15625"/>
                  </a:cubicBezTo>
                  <a:cubicBezTo>
                    <a:pt x="30239" y="17485"/>
                    <a:pt x="40091" y="18822"/>
                    <a:pt x="50040" y="19670"/>
                  </a:cubicBezTo>
                  <a:cubicBezTo>
                    <a:pt x="59238" y="14516"/>
                    <a:pt x="67328" y="9264"/>
                    <a:pt x="74211" y="4306"/>
                  </a:cubicBezTo>
                  <a:cubicBezTo>
                    <a:pt x="56955" y="4306"/>
                    <a:pt x="40873" y="2675"/>
                    <a:pt x="26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8" name="Google Shape;6728;p122"/>
            <p:cNvSpPr/>
            <p:nvPr/>
          </p:nvSpPr>
          <p:spPr>
            <a:xfrm>
              <a:off x="2378800" y="2619375"/>
              <a:ext cx="462400" cy="231625"/>
            </a:xfrm>
            <a:custGeom>
              <a:avLst/>
              <a:gdLst/>
              <a:ahLst/>
              <a:cxnLst/>
              <a:rect l="l" t="t" r="r" b="b"/>
              <a:pathLst>
                <a:path w="18496" h="9265" extrusionOk="0">
                  <a:moveTo>
                    <a:pt x="18496" y="0"/>
                  </a:moveTo>
                  <a:lnTo>
                    <a:pt x="0" y="1794"/>
                  </a:lnTo>
                  <a:lnTo>
                    <a:pt x="4926" y="9264"/>
                  </a:lnTo>
                  <a:cubicBezTo>
                    <a:pt x="8318" y="9036"/>
                    <a:pt x="11678" y="8710"/>
                    <a:pt x="15038" y="8318"/>
                  </a:cubicBezTo>
                  <a:lnTo>
                    <a:pt x="184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29" name="Google Shape;6729;p122"/>
            <p:cNvSpPr/>
            <p:nvPr/>
          </p:nvSpPr>
          <p:spPr>
            <a:xfrm>
              <a:off x="4102750" y="2136600"/>
              <a:ext cx="433875" cy="314800"/>
            </a:xfrm>
            <a:custGeom>
              <a:avLst/>
              <a:gdLst/>
              <a:ahLst/>
              <a:cxnLst/>
              <a:rect l="l" t="t" r="r" b="b"/>
              <a:pathLst>
                <a:path w="17355" h="12592" extrusionOk="0">
                  <a:moveTo>
                    <a:pt x="17354" y="0"/>
                  </a:moveTo>
                  <a:lnTo>
                    <a:pt x="1" y="6654"/>
                  </a:lnTo>
                  <a:lnTo>
                    <a:pt x="6818" y="12591"/>
                  </a:lnTo>
                  <a:cubicBezTo>
                    <a:pt x="9982" y="11352"/>
                    <a:pt x="13146" y="10047"/>
                    <a:pt x="16278" y="8677"/>
                  </a:cubicBezTo>
                  <a:lnTo>
                    <a:pt x="173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30" name="Google Shape;6730;p122"/>
            <p:cNvSpPr/>
            <p:nvPr/>
          </p:nvSpPr>
          <p:spPr>
            <a:xfrm>
              <a:off x="1197125" y="998150"/>
              <a:ext cx="4709525" cy="1716650"/>
            </a:xfrm>
            <a:custGeom>
              <a:avLst/>
              <a:gdLst/>
              <a:ahLst/>
              <a:cxnLst/>
              <a:rect l="l" t="t" r="r" b="b"/>
              <a:pathLst>
                <a:path w="188381" h="68666" extrusionOk="0">
                  <a:moveTo>
                    <a:pt x="177747" y="1"/>
                  </a:moveTo>
                  <a:cubicBezTo>
                    <a:pt x="168450" y="7862"/>
                    <a:pt x="154195" y="18431"/>
                    <a:pt x="135536" y="27989"/>
                  </a:cubicBezTo>
                  <a:cubicBezTo>
                    <a:pt x="103668" y="44262"/>
                    <a:pt x="69802" y="52429"/>
                    <a:pt x="34388" y="52429"/>
                  </a:cubicBezTo>
                  <a:cubicBezTo>
                    <a:pt x="23874" y="52429"/>
                    <a:pt x="13223" y="51709"/>
                    <a:pt x="2447" y="50268"/>
                  </a:cubicBezTo>
                  <a:cubicBezTo>
                    <a:pt x="1241" y="55487"/>
                    <a:pt x="425" y="60869"/>
                    <a:pt x="1" y="66382"/>
                  </a:cubicBezTo>
                  <a:cubicBezTo>
                    <a:pt x="11418" y="67915"/>
                    <a:pt x="22770" y="68666"/>
                    <a:pt x="33991" y="68666"/>
                  </a:cubicBezTo>
                  <a:cubicBezTo>
                    <a:pt x="47365" y="68666"/>
                    <a:pt x="60609" y="67589"/>
                    <a:pt x="73591" y="65436"/>
                  </a:cubicBezTo>
                  <a:cubicBezTo>
                    <a:pt x="97926" y="61359"/>
                    <a:pt x="121477" y="53563"/>
                    <a:pt x="143594" y="42178"/>
                  </a:cubicBezTo>
                  <a:cubicBezTo>
                    <a:pt x="163426" y="31968"/>
                    <a:pt x="178464" y="20812"/>
                    <a:pt x="188381" y="12396"/>
                  </a:cubicBezTo>
                  <a:cubicBezTo>
                    <a:pt x="185184" y="7993"/>
                    <a:pt x="181596" y="3817"/>
                    <a:pt x="177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31" name="Google Shape;6731;p122"/>
            <p:cNvSpPr/>
            <p:nvPr/>
          </p:nvSpPr>
          <p:spPr>
            <a:xfrm>
              <a:off x="1197125" y="2229550"/>
              <a:ext cx="1864250" cy="485250"/>
            </a:xfrm>
            <a:custGeom>
              <a:avLst/>
              <a:gdLst/>
              <a:ahLst/>
              <a:cxnLst/>
              <a:rect l="l" t="t" r="r" b="b"/>
              <a:pathLst>
                <a:path w="74570" h="19410" extrusionOk="0">
                  <a:moveTo>
                    <a:pt x="71928" y="1"/>
                  </a:moveTo>
                  <a:lnTo>
                    <a:pt x="71928" y="1"/>
                  </a:lnTo>
                  <a:cubicBezTo>
                    <a:pt x="59618" y="2109"/>
                    <a:pt x="47094" y="3160"/>
                    <a:pt x="34370" y="3160"/>
                  </a:cubicBezTo>
                  <a:cubicBezTo>
                    <a:pt x="23862" y="3160"/>
                    <a:pt x="13218" y="2443"/>
                    <a:pt x="2447" y="1012"/>
                  </a:cubicBezTo>
                  <a:cubicBezTo>
                    <a:pt x="1241" y="6231"/>
                    <a:pt x="425" y="11613"/>
                    <a:pt x="1" y="17126"/>
                  </a:cubicBezTo>
                  <a:cubicBezTo>
                    <a:pt x="11418" y="18659"/>
                    <a:pt x="22770" y="19410"/>
                    <a:pt x="33991" y="19410"/>
                  </a:cubicBezTo>
                  <a:cubicBezTo>
                    <a:pt x="47365" y="19410"/>
                    <a:pt x="60609" y="18333"/>
                    <a:pt x="73591" y="16180"/>
                  </a:cubicBezTo>
                  <a:cubicBezTo>
                    <a:pt x="73918" y="16115"/>
                    <a:pt x="74244" y="16050"/>
                    <a:pt x="74570" y="15984"/>
                  </a:cubicBezTo>
                  <a:cubicBezTo>
                    <a:pt x="70721" y="15821"/>
                    <a:pt x="67394" y="13016"/>
                    <a:pt x="66741" y="9069"/>
                  </a:cubicBezTo>
                  <a:cubicBezTo>
                    <a:pt x="66121" y="5122"/>
                    <a:pt x="68340" y="1403"/>
                    <a:pt x="71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32" name="Google Shape;6732;p122"/>
            <p:cNvSpPr/>
            <p:nvPr/>
          </p:nvSpPr>
          <p:spPr>
            <a:xfrm>
              <a:off x="1200400" y="3068700"/>
              <a:ext cx="2558225" cy="1206950"/>
            </a:xfrm>
            <a:custGeom>
              <a:avLst/>
              <a:gdLst/>
              <a:ahLst/>
              <a:cxnLst/>
              <a:rect l="l" t="t" r="r" b="b"/>
              <a:pathLst>
                <a:path w="102329" h="48278" extrusionOk="0">
                  <a:moveTo>
                    <a:pt x="0" y="1"/>
                  </a:moveTo>
                  <a:lnTo>
                    <a:pt x="0" y="1"/>
                  </a:lnTo>
                  <a:cubicBezTo>
                    <a:pt x="588" y="7046"/>
                    <a:pt x="1860" y="13864"/>
                    <a:pt x="3784" y="20421"/>
                  </a:cubicBezTo>
                  <a:cubicBezTo>
                    <a:pt x="30728" y="33925"/>
                    <a:pt x="57803" y="42667"/>
                    <a:pt x="84584" y="46484"/>
                  </a:cubicBezTo>
                  <a:cubicBezTo>
                    <a:pt x="89933" y="47234"/>
                    <a:pt x="95250" y="47821"/>
                    <a:pt x="100567" y="48180"/>
                  </a:cubicBezTo>
                  <a:cubicBezTo>
                    <a:pt x="101024" y="48213"/>
                    <a:pt x="101448" y="48245"/>
                    <a:pt x="101905" y="48278"/>
                  </a:cubicBezTo>
                  <a:cubicBezTo>
                    <a:pt x="98023" y="47691"/>
                    <a:pt x="94989" y="44396"/>
                    <a:pt x="94859" y="40351"/>
                  </a:cubicBezTo>
                  <a:cubicBezTo>
                    <a:pt x="94696" y="35948"/>
                    <a:pt x="97991" y="32262"/>
                    <a:pt x="102329" y="31838"/>
                  </a:cubicBezTo>
                  <a:cubicBezTo>
                    <a:pt x="73036" y="29848"/>
                    <a:pt x="38361" y="2120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733" name="Google Shape;6733;p122"/>
          <p:cNvGrpSpPr/>
          <p:nvPr/>
        </p:nvGrpSpPr>
        <p:grpSpPr>
          <a:xfrm>
            <a:off x="3903418" y="1083587"/>
            <a:ext cx="520876" cy="520876"/>
            <a:chOff x="1190625" y="238125"/>
            <a:chExt cx="5219200" cy="5219200"/>
          </a:xfrm>
        </p:grpSpPr>
        <p:sp>
          <p:nvSpPr>
            <p:cNvPr id="6734" name="Google Shape;6734;p122"/>
            <p:cNvSpPr/>
            <p:nvPr/>
          </p:nvSpPr>
          <p:spPr>
            <a:xfrm>
              <a:off x="1190625" y="238125"/>
              <a:ext cx="5135200" cy="5219200"/>
            </a:xfrm>
            <a:custGeom>
              <a:avLst/>
              <a:gdLst/>
              <a:ahLst/>
              <a:cxnLst/>
              <a:rect l="l" t="t" r="r" b="b"/>
              <a:pathLst>
                <a:path w="205408" h="208768" extrusionOk="0">
                  <a:moveTo>
                    <a:pt x="104384" y="0"/>
                  </a:moveTo>
                  <a:cubicBezTo>
                    <a:pt x="88693" y="0"/>
                    <a:pt x="73786" y="3490"/>
                    <a:pt x="60412" y="9688"/>
                  </a:cubicBezTo>
                  <a:lnTo>
                    <a:pt x="130" y="98936"/>
                  </a:lnTo>
                  <a:cubicBezTo>
                    <a:pt x="33" y="100730"/>
                    <a:pt x="0" y="102557"/>
                    <a:pt x="0" y="104384"/>
                  </a:cubicBezTo>
                  <a:cubicBezTo>
                    <a:pt x="0" y="123629"/>
                    <a:pt x="5219" y="141635"/>
                    <a:pt x="14288" y="157097"/>
                  </a:cubicBezTo>
                  <a:lnTo>
                    <a:pt x="17517" y="157097"/>
                  </a:lnTo>
                  <a:lnTo>
                    <a:pt x="18822" y="164176"/>
                  </a:lnTo>
                  <a:cubicBezTo>
                    <a:pt x="23878" y="171385"/>
                    <a:pt x="29815" y="177941"/>
                    <a:pt x="36502" y="183682"/>
                  </a:cubicBezTo>
                  <a:lnTo>
                    <a:pt x="40579" y="183682"/>
                  </a:lnTo>
                  <a:lnTo>
                    <a:pt x="41753" y="187890"/>
                  </a:lnTo>
                  <a:cubicBezTo>
                    <a:pt x="47821" y="192457"/>
                    <a:pt x="54410" y="196372"/>
                    <a:pt x="61423" y="199536"/>
                  </a:cubicBezTo>
                  <a:lnTo>
                    <a:pt x="65240" y="199536"/>
                  </a:lnTo>
                  <a:lnTo>
                    <a:pt x="67132" y="201917"/>
                  </a:lnTo>
                  <a:cubicBezTo>
                    <a:pt x="73884" y="204494"/>
                    <a:pt x="80963" y="206386"/>
                    <a:pt x="88302" y="207528"/>
                  </a:cubicBezTo>
                  <a:lnTo>
                    <a:pt x="92347" y="204885"/>
                  </a:lnTo>
                  <a:lnTo>
                    <a:pt x="94402" y="208278"/>
                  </a:lnTo>
                  <a:cubicBezTo>
                    <a:pt x="97696" y="208604"/>
                    <a:pt x="101024" y="208767"/>
                    <a:pt x="104384" y="208767"/>
                  </a:cubicBezTo>
                  <a:cubicBezTo>
                    <a:pt x="108689" y="208767"/>
                    <a:pt x="112897" y="208506"/>
                    <a:pt x="117073" y="207984"/>
                  </a:cubicBezTo>
                  <a:lnTo>
                    <a:pt x="121215" y="204396"/>
                  </a:lnTo>
                  <a:lnTo>
                    <a:pt x="123629" y="207006"/>
                  </a:lnTo>
                  <a:cubicBezTo>
                    <a:pt x="132208" y="205375"/>
                    <a:pt x="140429" y="202732"/>
                    <a:pt x="148159" y="199177"/>
                  </a:cubicBezTo>
                  <a:lnTo>
                    <a:pt x="152530" y="193207"/>
                  </a:lnTo>
                  <a:lnTo>
                    <a:pt x="155401" y="195458"/>
                  </a:lnTo>
                  <a:cubicBezTo>
                    <a:pt x="170276" y="187108"/>
                    <a:pt x="182900" y="175201"/>
                    <a:pt x="192164" y="160914"/>
                  </a:cubicBezTo>
                  <a:lnTo>
                    <a:pt x="205407" y="77961"/>
                  </a:lnTo>
                  <a:cubicBezTo>
                    <a:pt x="193697" y="33109"/>
                    <a:pt x="152922"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35" name="Google Shape;6735;p122"/>
            <p:cNvSpPr/>
            <p:nvPr/>
          </p:nvSpPr>
          <p:spPr>
            <a:xfrm>
              <a:off x="3398150" y="2488875"/>
              <a:ext cx="884025" cy="2956200"/>
            </a:xfrm>
            <a:custGeom>
              <a:avLst/>
              <a:gdLst/>
              <a:ahLst/>
              <a:cxnLst/>
              <a:rect l="l" t="t" r="r" b="b"/>
              <a:pathLst>
                <a:path w="35361" h="118248" extrusionOk="0">
                  <a:moveTo>
                    <a:pt x="29424" y="1"/>
                  </a:moveTo>
                  <a:lnTo>
                    <a:pt x="1" y="117498"/>
                  </a:lnTo>
                  <a:cubicBezTo>
                    <a:pt x="2023" y="117824"/>
                    <a:pt x="4046" y="118052"/>
                    <a:pt x="6101" y="118248"/>
                  </a:cubicBezTo>
                  <a:lnTo>
                    <a:pt x="35361" y="1501"/>
                  </a:lnTo>
                  <a:lnTo>
                    <a:pt x="2942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36" name="Google Shape;6736;p122"/>
            <p:cNvSpPr/>
            <p:nvPr/>
          </p:nvSpPr>
          <p:spPr>
            <a:xfrm>
              <a:off x="2726200" y="2488875"/>
              <a:ext cx="833450" cy="2797175"/>
            </a:xfrm>
            <a:custGeom>
              <a:avLst/>
              <a:gdLst/>
              <a:ahLst/>
              <a:cxnLst/>
              <a:rect l="l" t="t" r="r" b="b"/>
              <a:pathLst>
                <a:path w="33338" h="111887" extrusionOk="0">
                  <a:moveTo>
                    <a:pt x="27434" y="1"/>
                  </a:moveTo>
                  <a:lnTo>
                    <a:pt x="0" y="109506"/>
                  </a:lnTo>
                  <a:cubicBezTo>
                    <a:pt x="1860" y="110354"/>
                    <a:pt x="3784" y="111137"/>
                    <a:pt x="5709" y="111887"/>
                  </a:cubicBezTo>
                  <a:lnTo>
                    <a:pt x="33338" y="1501"/>
                  </a:lnTo>
                  <a:lnTo>
                    <a:pt x="274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37" name="Google Shape;6737;p122"/>
            <p:cNvSpPr/>
            <p:nvPr/>
          </p:nvSpPr>
          <p:spPr>
            <a:xfrm>
              <a:off x="4117425" y="2488875"/>
              <a:ext cx="886475" cy="2948875"/>
            </a:xfrm>
            <a:custGeom>
              <a:avLst/>
              <a:gdLst/>
              <a:ahLst/>
              <a:cxnLst/>
              <a:rect l="l" t="t" r="r" b="b"/>
              <a:pathLst>
                <a:path w="35459" h="117955" extrusionOk="0">
                  <a:moveTo>
                    <a:pt x="29554" y="1"/>
                  </a:moveTo>
                  <a:lnTo>
                    <a:pt x="1" y="117954"/>
                  </a:lnTo>
                  <a:cubicBezTo>
                    <a:pt x="2186" y="117693"/>
                    <a:pt x="4372" y="117367"/>
                    <a:pt x="6557" y="116976"/>
                  </a:cubicBezTo>
                  <a:lnTo>
                    <a:pt x="35458" y="1501"/>
                  </a:lnTo>
                  <a:lnTo>
                    <a:pt x="295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38" name="Google Shape;6738;p122"/>
            <p:cNvSpPr/>
            <p:nvPr/>
          </p:nvSpPr>
          <p:spPr>
            <a:xfrm>
              <a:off x="4894600" y="2488875"/>
              <a:ext cx="831825" cy="2728675"/>
            </a:xfrm>
            <a:custGeom>
              <a:avLst/>
              <a:gdLst/>
              <a:ahLst/>
              <a:cxnLst/>
              <a:rect l="l" t="t" r="r" b="b"/>
              <a:pathLst>
                <a:path w="33273" h="109147" extrusionOk="0">
                  <a:moveTo>
                    <a:pt x="27336" y="1"/>
                  </a:moveTo>
                  <a:lnTo>
                    <a:pt x="0" y="109147"/>
                  </a:lnTo>
                  <a:cubicBezTo>
                    <a:pt x="2480" y="108005"/>
                    <a:pt x="4861" y="106766"/>
                    <a:pt x="7242" y="105428"/>
                  </a:cubicBezTo>
                  <a:lnTo>
                    <a:pt x="33273" y="1501"/>
                  </a:lnTo>
                  <a:lnTo>
                    <a:pt x="273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39" name="Google Shape;6739;p122"/>
            <p:cNvSpPr/>
            <p:nvPr/>
          </p:nvSpPr>
          <p:spPr>
            <a:xfrm>
              <a:off x="2103150" y="2488875"/>
              <a:ext cx="734800" cy="2446525"/>
            </a:xfrm>
            <a:custGeom>
              <a:avLst/>
              <a:gdLst/>
              <a:ahLst/>
              <a:cxnLst/>
              <a:rect l="l" t="t" r="r" b="b"/>
              <a:pathLst>
                <a:path w="29392" h="97861" extrusionOk="0">
                  <a:moveTo>
                    <a:pt x="23454" y="1"/>
                  </a:moveTo>
                  <a:lnTo>
                    <a:pt x="1" y="93652"/>
                  </a:lnTo>
                  <a:cubicBezTo>
                    <a:pt x="1697" y="95120"/>
                    <a:pt x="3458" y="96523"/>
                    <a:pt x="5252" y="97860"/>
                  </a:cubicBezTo>
                  <a:lnTo>
                    <a:pt x="29391" y="1501"/>
                  </a:lnTo>
                  <a:lnTo>
                    <a:pt x="234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40" name="Google Shape;6740;p122"/>
            <p:cNvSpPr/>
            <p:nvPr/>
          </p:nvSpPr>
          <p:spPr>
            <a:xfrm>
              <a:off x="1547800" y="2488875"/>
              <a:ext cx="568425" cy="1853650"/>
            </a:xfrm>
            <a:custGeom>
              <a:avLst/>
              <a:gdLst/>
              <a:ahLst/>
              <a:cxnLst/>
              <a:rect l="l" t="t" r="r" b="b"/>
              <a:pathLst>
                <a:path w="22737" h="74146" extrusionOk="0">
                  <a:moveTo>
                    <a:pt x="16800" y="1"/>
                  </a:moveTo>
                  <a:lnTo>
                    <a:pt x="1" y="67067"/>
                  </a:lnTo>
                  <a:cubicBezTo>
                    <a:pt x="1403" y="69481"/>
                    <a:pt x="2936" y="71830"/>
                    <a:pt x="4535" y="74146"/>
                  </a:cubicBezTo>
                  <a:lnTo>
                    <a:pt x="22737" y="1501"/>
                  </a:lnTo>
                  <a:lnTo>
                    <a:pt x="168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41" name="Google Shape;6741;p122"/>
            <p:cNvSpPr/>
            <p:nvPr/>
          </p:nvSpPr>
          <p:spPr>
            <a:xfrm>
              <a:off x="3147800" y="238125"/>
              <a:ext cx="3262025" cy="1352100"/>
            </a:xfrm>
            <a:custGeom>
              <a:avLst/>
              <a:gdLst/>
              <a:ahLst/>
              <a:cxnLst/>
              <a:rect l="l" t="t" r="r" b="b"/>
              <a:pathLst>
                <a:path w="130481" h="54084" extrusionOk="0">
                  <a:moveTo>
                    <a:pt x="66513" y="0"/>
                  </a:moveTo>
                  <a:cubicBezTo>
                    <a:pt x="53269" y="0"/>
                    <a:pt x="42504" y="10536"/>
                    <a:pt x="42080" y="23682"/>
                  </a:cubicBezTo>
                  <a:cubicBezTo>
                    <a:pt x="39678" y="22281"/>
                    <a:pt x="36875" y="21481"/>
                    <a:pt x="33890" y="21481"/>
                  </a:cubicBezTo>
                  <a:cubicBezTo>
                    <a:pt x="33470" y="21481"/>
                    <a:pt x="33047" y="21497"/>
                    <a:pt x="32621" y="21529"/>
                  </a:cubicBezTo>
                  <a:cubicBezTo>
                    <a:pt x="24563" y="22116"/>
                    <a:pt x="18105" y="28705"/>
                    <a:pt x="17615" y="36763"/>
                  </a:cubicBezTo>
                  <a:cubicBezTo>
                    <a:pt x="17518" y="38524"/>
                    <a:pt x="17681" y="40253"/>
                    <a:pt x="18105" y="41851"/>
                  </a:cubicBezTo>
                  <a:lnTo>
                    <a:pt x="6133" y="41851"/>
                  </a:lnTo>
                  <a:cubicBezTo>
                    <a:pt x="2741" y="41851"/>
                    <a:pt x="1" y="44591"/>
                    <a:pt x="1" y="47984"/>
                  </a:cubicBezTo>
                  <a:cubicBezTo>
                    <a:pt x="1" y="51344"/>
                    <a:pt x="2741" y="54084"/>
                    <a:pt x="6133" y="54084"/>
                  </a:cubicBezTo>
                  <a:lnTo>
                    <a:pt x="124380" y="54084"/>
                  </a:lnTo>
                  <a:cubicBezTo>
                    <a:pt x="127740" y="54084"/>
                    <a:pt x="130480" y="51344"/>
                    <a:pt x="130480" y="47984"/>
                  </a:cubicBezTo>
                  <a:cubicBezTo>
                    <a:pt x="130480" y="44591"/>
                    <a:pt x="127740" y="41851"/>
                    <a:pt x="124380" y="41851"/>
                  </a:cubicBezTo>
                  <a:lnTo>
                    <a:pt x="114953" y="41851"/>
                  </a:lnTo>
                  <a:cubicBezTo>
                    <a:pt x="115345" y="40253"/>
                    <a:pt x="115540" y="38524"/>
                    <a:pt x="115410" y="36763"/>
                  </a:cubicBezTo>
                  <a:cubicBezTo>
                    <a:pt x="114920" y="28705"/>
                    <a:pt x="108462" y="22116"/>
                    <a:pt x="100405" y="21529"/>
                  </a:cubicBezTo>
                  <a:cubicBezTo>
                    <a:pt x="99978" y="21497"/>
                    <a:pt x="99556" y="21481"/>
                    <a:pt x="99137" y="21481"/>
                  </a:cubicBezTo>
                  <a:cubicBezTo>
                    <a:pt x="96158" y="21481"/>
                    <a:pt x="93380" y="22281"/>
                    <a:pt x="90977" y="23682"/>
                  </a:cubicBezTo>
                  <a:cubicBezTo>
                    <a:pt x="90553" y="10536"/>
                    <a:pt x="79756" y="0"/>
                    <a:pt x="66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42" name="Google Shape;6742;p122"/>
            <p:cNvSpPr/>
            <p:nvPr/>
          </p:nvSpPr>
          <p:spPr>
            <a:xfrm>
              <a:off x="3147800" y="726600"/>
              <a:ext cx="2125225" cy="863625"/>
            </a:xfrm>
            <a:custGeom>
              <a:avLst/>
              <a:gdLst/>
              <a:ahLst/>
              <a:cxnLst/>
              <a:rect l="l" t="t" r="r" b="b"/>
              <a:pathLst>
                <a:path w="85009" h="34545" extrusionOk="0">
                  <a:moveTo>
                    <a:pt x="42570" y="0"/>
                  </a:moveTo>
                  <a:lnTo>
                    <a:pt x="42570" y="0"/>
                  </a:lnTo>
                  <a:cubicBezTo>
                    <a:pt x="42459" y="531"/>
                    <a:pt x="42367" y="1072"/>
                    <a:pt x="42294" y="1621"/>
                  </a:cubicBezTo>
                  <a:lnTo>
                    <a:pt x="42294" y="1621"/>
                  </a:lnTo>
                  <a:cubicBezTo>
                    <a:pt x="42371" y="1074"/>
                    <a:pt x="42465" y="535"/>
                    <a:pt x="42570" y="0"/>
                  </a:cubicBezTo>
                  <a:close/>
                  <a:moveTo>
                    <a:pt x="42294" y="1621"/>
                  </a:moveTo>
                  <a:cubicBezTo>
                    <a:pt x="42178" y="2443"/>
                    <a:pt x="42100" y="3281"/>
                    <a:pt x="42080" y="4143"/>
                  </a:cubicBezTo>
                  <a:cubicBezTo>
                    <a:pt x="39678" y="2742"/>
                    <a:pt x="36875" y="1942"/>
                    <a:pt x="33890" y="1942"/>
                  </a:cubicBezTo>
                  <a:cubicBezTo>
                    <a:pt x="33470" y="1942"/>
                    <a:pt x="33047" y="1958"/>
                    <a:pt x="32621" y="1990"/>
                  </a:cubicBezTo>
                  <a:cubicBezTo>
                    <a:pt x="24563" y="2577"/>
                    <a:pt x="18105" y="9166"/>
                    <a:pt x="17615" y="17224"/>
                  </a:cubicBezTo>
                  <a:cubicBezTo>
                    <a:pt x="17518" y="18985"/>
                    <a:pt x="17681" y="20714"/>
                    <a:pt x="18105" y="22312"/>
                  </a:cubicBezTo>
                  <a:lnTo>
                    <a:pt x="6133" y="22312"/>
                  </a:lnTo>
                  <a:cubicBezTo>
                    <a:pt x="2741" y="22312"/>
                    <a:pt x="1" y="25052"/>
                    <a:pt x="1" y="28445"/>
                  </a:cubicBezTo>
                  <a:cubicBezTo>
                    <a:pt x="1" y="31805"/>
                    <a:pt x="2741" y="34545"/>
                    <a:pt x="6133" y="34545"/>
                  </a:cubicBezTo>
                  <a:lnTo>
                    <a:pt x="85008" y="34545"/>
                  </a:lnTo>
                  <a:cubicBezTo>
                    <a:pt x="80050" y="34545"/>
                    <a:pt x="75646" y="32163"/>
                    <a:pt x="72873" y="28477"/>
                  </a:cubicBezTo>
                  <a:cubicBezTo>
                    <a:pt x="70851" y="29032"/>
                    <a:pt x="68731" y="29326"/>
                    <a:pt x="66513" y="29326"/>
                  </a:cubicBezTo>
                  <a:cubicBezTo>
                    <a:pt x="53008" y="29326"/>
                    <a:pt x="42080" y="18398"/>
                    <a:pt x="42080" y="4893"/>
                  </a:cubicBezTo>
                  <a:cubicBezTo>
                    <a:pt x="42080" y="3793"/>
                    <a:pt x="42152" y="2693"/>
                    <a:pt x="42294" y="16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43" name="Google Shape;6743;p122"/>
            <p:cNvSpPr/>
            <p:nvPr/>
          </p:nvSpPr>
          <p:spPr>
            <a:xfrm>
              <a:off x="2670750" y="1819350"/>
              <a:ext cx="3739075" cy="2441625"/>
            </a:xfrm>
            <a:custGeom>
              <a:avLst/>
              <a:gdLst/>
              <a:ahLst/>
              <a:cxnLst/>
              <a:rect l="l" t="t" r="r" b="b"/>
              <a:pathLst>
                <a:path w="149563" h="97665" extrusionOk="0">
                  <a:moveTo>
                    <a:pt x="94565" y="1"/>
                  </a:moveTo>
                  <a:cubicBezTo>
                    <a:pt x="71307" y="1"/>
                    <a:pt x="52453" y="18855"/>
                    <a:pt x="52453" y="42113"/>
                  </a:cubicBezTo>
                  <a:cubicBezTo>
                    <a:pt x="52453" y="43287"/>
                    <a:pt x="52518" y="44462"/>
                    <a:pt x="52616" y="45636"/>
                  </a:cubicBezTo>
                  <a:cubicBezTo>
                    <a:pt x="51670" y="45506"/>
                    <a:pt x="50691" y="45473"/>
                    <a:pt x="49713" y="45473"/>
                  </a:cubicBezTo>
                  <a:cubicBezTo>
                    <a:pt x="35295" y="45473"/>
                    <a:pt x="23617" y="57151"/>
                    <a:pt x="23617" y="71569"/>
                  </a:cubicBezTo>
                  <a:cubicBezTo>
                    <a:pt x="23617" y="76658"/>
                    <a:pt x="25085" y="81420"/>
                    <a:pt x="27596" y="85432"/>
                  </a:cubicBezTo>
                  <a:lnTo>
                    <a:pt x="6100" y="85432"/>
                  </a:lnTo>
                  <a:cubicBezTo>
                    <a:pt x="2708" y="85432"/>
                    <a:pt x="0" y="88172"/>
                    <a:pt x="0" y="91532"/>
                  </a:cubicBezTo>
                  <a:cubicBezTo>
                    <a:pt x="0" y="94925"/>
                    <a:pt x="2708" y="97665"/>
                    <a:pt x="6100" y="97665"/>
                  </a:cubicBezTo>
                  <a:lnTo>
                    <a:pt x="132959" y="97665"/>
                  </a:lnTo>
                  <a:cubicBezTo>
                    <a:pt x="143462" y="81355"/>
                    <a:pt x="149562" y="61979"/>
                    <a:pt x="149562" y="41135"/>
                  </a:cubicBezTo>
                  <a:cubicBezTo>
                    <a:pt x="149562" y="32001"/>
                    <a:pt x="148388" y="23161"/>
                    <a:pt x="146202" y="14712"/>
                  </a:cubicBezTo>
                  <a:cubicBezTo>
                    <a:pt x="144115" y="14191"/>
                    <a:pt x="141962" y="13897"/>
                    <a:pt x="139744" y="13897"/>
                  </a:cubicBezTo>
                  <a:cubicBezTo>
                    <a:pt x="135568" y="13930"/>
                    <a:pt x="131621" y="14941"/>
                    <a:pt x="128098" y="16702"/>
                  </a:cubicBezTo>
                  <a:cubicBezTo>
                    <a:pt x="120433" y="6558"/>
                    <a:pt x="108265" y="1"/>
                    <a:pt x="945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44" name="Google Shape;6744;p122"/>
            <p:cNvSpPr/>
            <p:nvPr/>
          </p:nvSpPr>
          <p:spPr>
            <a:xfrm>
              <a:off x="2670750" y="2956175"/>
              <a:ext cx="2943950" cy="1304800"/>
            </a:xfrm>
            <a:custGeom>
              <a:avLst/>
              <a:gdLst/>
              <a:ahLst/>
              <a:cxnLst/>
              <a:rect l="l" t="t" r="r" b="b"/>
              <a:pathLst>
                <a:path w="117758" h="52192" extrusionOk="0">
                  <a:moveTo>
                    <a:pt x="49713" y="0"/>
                  </a:moveTo>
                  <a:cubicBezTo>
                    <a:pt x="35295" y="0"/>
                    <a:pt x="23617" y="11678"/>
                    <a:pt x="23617" y="26096"/>
                  </a:cubicBezTo>
                  <a:cubicBezTo>
                    <a:pt x="23617" y="31185"/>
                    <a:pt x="25085" y="35947"/>
                    <a:pt x="27596" y="39959"/>
                  </a:cubicBezTo>
                  <a:lnTo>
                    <a:pt x="6100" y="39959"/>
                  </a:lnTo>
                  <a:cubicBezTo>
                    <a:pt x="2708" y="39959"/>
                    <a:pt x="0" y="42699"/>
                    <a:pt x="0" y="46059"/>
                  </a:cubicBezTo>
                  <a:cubicBezTo>
                    <a:pt x="0" y="49452"/>
                    <a:pt x="2708" y="52192"/>
                    <a:pt x="6100" y="52192"/>
                  </a:cubicBezTo>
                  <a:lnTo>
                    <a:pt x="117758" y="52192"/>
                  </a:lnTo>
                  <a:cubicBezTo>
                    <a:pt x="108689" y="52192"/>
                    <a:pt x="100959" y="46549"/>
                    <a:pt x="97827" y="38589"/>
                  </a:cubicBezTo>
                  <a:cubicBezTo>
                    <a:pt x="96751" y="38687"/>
                    <a:pt x="95641" y="38720"/>
                    <a:pt x="94565" y="38720"/>
                  </a:cubicBezTo>
                  <a:cubicBezTo>
                    <a:pt x="72481" y="38720"/>
                    <a:pt x="54410" y="21757"/>
                    <a:pt x="52616" y="163"/>
                  </a:cubicBezTo>
                  <a:cubicBezTo>
                    <a:pt x="51670" y="33"/>
                    <a:pt x="50691" y="0"/>
                    <a:pt x="49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45" name="Google Shape;6745;p122"/>
            <p:cNvSpPr/>
            <p:nvPr/>
          </p:nvSpPr>
          <p:spPr>
            <a:xfrm>
              <a:off x="1193875" y="480325"/>
              <a:ext cx="3584950" cy="2231225"/>
            </a:xfrm>
            <a:custGeom>
              <a:avLst/>
              <a:gdLst/>
              <a:ahLst/>
              <a:cxnLst/>
              <a:rect l="l" t="t" r="r" b="b"/>
              <a:pathLst>
                <a:path w="143398" h="89249" extrusionOk="0">
                  <a:moveTo>
                    <a:pt x="60282" y="0"/>
                  </a:moveTo>
                  <a:cubicBezTo>
                    <a:pt x="26162" y="15853"/>
                    <a:pt x="2056" y="49648"/>
                    <a:pt x="0" y="89248"/>
                  </a:cubicBezTo>
                  <a:lnTo>
                    <a:pt x="137297" y="89248"/>
                  </a:lnTo>
                  <a:cubicBezTo>
                    <a:pt x="140657" y="89248"/>
                    <a:pt x="143397" y="86508"/>
                    <a:pt x="143397" y="83148"/>
                  </a:cubicBezTo>
                  <a:cubicBezTo>
                    <a:pt x="143397" y="79756"/>
                    <a:pt x="140657" y="77016"/>
                    <a:pt x="137297" y="77016"/>
                  </a:cubicBezTo>
                  <a:lnTo>
                    <a:pt x="125522" y="77016"/>
                  </a:lnTo>
                  <a:cubicBezTo>
                    <a:pt x="125848" y="75711"/>
                    <a:pt x="126011" y="74341"/>
                    <a:pt x="126011" y="72938"/>
                  </a:cubicBezTo>
                  <a:cubicBezTo>
                    <a:pt x="126011" y="63935"/>
                    <a:pt x="118737" y="56628"/>
                    <a:pt x="109701" y="56628"/>
                  </a:cubicBezTo>
                  <a:cubicBezTo>
                    <a:pt x="108820" y="56628"/>
                    <a:pt x="107940" y="56693"/>
                    <a:pt x="107091" y="56857"/>
                  </a:cubicBezTo>
                  <a:cubicBezTo>
                    <a:pt x="108918" y="53236"/>
                    <a:pt x="109864" y="49126"/>
                    <a:pt x="109701" y="44787"/>
                  </a:cubicBezTo>
                  <a:cubicBezTo>
                    <a:pt x="109147" y="32229"/>
                    <a:pt x="99034" y="22051"/>
                    <a:pt x="86541" y="21399"/>
                  </a:cubicBezTo>
                  <a:cubicBezTo>
                    <a:pt x="86132" y="21380"/>
                    <a:pt x="85726" y="21371"/>
                    <a:pt x="85323" y="21371"/>
                  </a:cubicBezTo>
                  <a:cubicBezTo>
                    <a:pt x="83599" y="21371"/>
                    <a:pt x="81923" y="21538"/>
                    <a:pt x="80311" y="21855"/>
                  </a:cubicBezTo>
                  <a:cubicBezTo>
                    <a:pt x="77016" y="12069"/>
                    <a:pt x="69677" y="4143"/>
                    <a:pt x="60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46" name="Google Shape;6746;p122"/>
            <p:cNvSpPr/>
            <p:nvPr/>
          </p:nvSpPr>
          <p:spPr>
            <a:xfrm>
              <a:off x="3201625" y="1026700"/>
              <a:ext cx="25" cy="25"/>
            </a:xfrm>
            <a:custGeom>
              <a:avLst/>
              <a:gdLst/>
              <a:ahLst/>
              <a:cxnLst/>
              <a:rect l="l" t="t" r="r" b="b"/>
              <a:pathLst>
                <a:path w="1" h="1" extrusionOk="0">
                  <a:moveTo>
                    <a:pt x="1"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47" name="Google Shape;6747;p122"/>
            <p:cNvSpPr/>
            <p:nvPr/>
          </p:nvSpPr>
          <p:spPr>
            <a:xfrm>
              <a:off x="1193875" y="480325"/>
              <a:ext cx="2007775" cy="2231225"/>
            </a:xfrm>
            <a:custGeom>
              <a:avLst/>
              <a:gdLst/>
              <a:ahLst/>
              <a:cxnLst/>
              <a:rect l="l" t="t" r="r" b="b"/>
              <a:pathLst>
                <a:path w="80311" h="89249" extrusionOk="0">
                  <a:moveTo>
                    <a:pt x="60282" y="0"/>
                  </a:moveTo>
                  <a:cubicBezTo>
                    <a:pt x="26162" y="15853"/>
                    <a:pt x="2056" y="49648"/>
                    <a:pt x="0" y="89248"/>
                  </a:cubicBezTo>
                  <a:lnTo>
                    <a:pt x="68665" y="89248"/>
                  </a:lnTo>
                  <a:cubicBezTo>
                    <a:pt x="59858" y="89248"/>
                    <a:pt x="52714" y="82104"/>
                    <a:pt x="52714" y="73297"/>
                  </a:cubicBezTo>
                  <a:cubicBezTo>
                    <a:pt x="52714" y="66088"/>
                    <a:pt x="57477" y="59988"/>
                    <a:pt x="64033" y="58031"/>
                  </a:cubicBezTo>
                  <a:cubicBezTo>
                    <a:pt x="61978" y="54443"/>
                    <a:pt x="60771" y="50267"/>
                    <a:pt x="60771" y="45831"/>
                  </a:cubicBezTo>
                  <a:cubicBezTo>
                    <a:pt x="60771" y="34023"/>
                    <a:pt x="69187" y="24139"/>
                    <a:pt x="80311" y="21855"/>
                  </a:cubicBezTo>
                  <a:cubicBezTo>
                    <a:pt x="77016" y="12069"/>
                    <a:pt x="69677" y="4143"/>
                    <a:pt x="60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748" name="Google Shape;6748;p122"/>
          <p:cNvGrpSpPr/>
          <p:nvPr/>
        </p:nvGrpSpPr>
        <p:grpSpPr>
          <a:xfrm>
            <a:off x="3091283" y="1083575"/>
            <a:ext cx="520876" cy="520876"/>
            <a:chOff x="1190625" y="238125"/>
            <a:chExt cx="5219200" cy="5219200"/>
          </a:xfrm>
        </p:grpSpPr>
        <p:sp>
          <p:nvSpPr>
            <p:cNvPr id="6749" name="Google Shape;6749;p122"/>
            <p:cNvSpPr/>
            <p:nvPr/>
          </p:nvSpPr>
          <p:spPr>
            <a:xfrm>
              <a:off x="1190625" y="2254025"/>
              <a:ext cx="5219200" cy="3178825"/>
            </a:xfrm>
            <a:custGeom>
              <a:avLst/>
              <a:gdLst/>
              <a:ahLst/>
              <a:cxnLst/>
              <a:rect l="l" t="t" r="r" b="b"/>
              <a:pathLst>
                <a:path w="208768" h="127153" extrusionOk="0">
                  <a:moveTo>
                    <a:pt x="2707" y="0"/>
                  </a:moveTo>
                  <a:cubicBezTo>
                    <a:pt x="946" y="7633"/>
                    <a:pt x="0" y="15593"/>
                    <a:pt x="0" y="23748"/>
                  </a:cubicBezTo>
                  <a:cubicBezTo>
                    <a:pt x="0" y="76527"/>
                    <a:pt x="39176" y="120139"/>
                    <a:pt x="90031" y="127153"/>
                  </a:cubicBezTo>
                  <a:lnTo>
                    <a:pt x="118736" y="127153"/>
                  </a:lnTo>
                  <a:cubicBezTo>
                    <a:pt x="169591" y="120139"/>
                    <a:pt x="208767" y="76527"/>
                    <a:pt x="208767" y="23748"/>
                  </a:cubicBezTo>
                  <a:cubicBezTo>
                    <a:pt x="208767" y="15593"/>
                    <a:pt x="207821" y="7633"/>
                    <a:pt x="206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0" name="Google Shape;6750;p122"/>
            <p:cNvSpPr/>
            <p:nvPr/>
          </p:nvSpPr>
          <p:spPr>
            <a:xfrm>
              <a:off x="3765950" y="2877875"/>
              <a:ext cx="2579450" cy="2579450"/>
            </a:xfrm>
            <a:custGeom>
              <a:avLst/>
              <a:gdLst/>
              <a:ahLst/>
              <a:cxnLst/>
              <a:rect l="l" t="t" r="r" b="b"/>
              <a:pathLst>
                <a:path w="103178" h="103178" extrusionOk="0">
                  <a:moveTo>
                    <a:pt x="51605" y="1"/>
                  </a:moveTo>
                  <a:cubicBezTo>
                    <a:pt x="47821" y="1"/>
                    <a:pt x="44429" y="1729"/>
                    <a:pt x="42211" y="4437"/>
                  </a:cubicBezTo>
                  <a:cubicBezTo>
                    <a:pt x="40459" y="3515"/>
                    <a:pt x="38500" y="3010"/>
                    <a:pt x="36497" y="3010"/>
                  </a:cubicBezTo>
                  <a:cubicBezTo>
                    <a:pt x="34955" y="3010"/>
                    <a:pt x="33388" y="3309"/>
                    <a:pt x="31870" y="3948"/>
                  </a:cubicBezTo>
                  <a:cubicBezTo>
                    <a:pt x="28380" y="5383"/>
                    <a:pt x="25901" y="8286"/>
                    <a:pt x="24889" y="11613"/>
                  </a:cubicBezTo>
                  <a:cubicBezTo>
                    <a:pt x="24510" y="11578"/>
                    <a:pt x="24129" y="11560"/>
                    <a:pt x="23748" y="11560"/>
                  </a:cubicBezTo>
                  <a:cubicBezTo>
                    <a:pt x="20624" y="11560"/>
                    <a:pt x="17491" y="12752"/>
                    <a:pt x="15136" y="15136"/>
                  </a:cubicBezTo>
                  <a:cubicBezTo>
                    <a:pt x="12461" y="17778"/>
                    <a:pt x="11287" y="21399"/>
                    <a:pt x="11613" y="24889"/>
                  </a:cubicBezTo>
                  <a:cubicBezTo>
                    <a:pt x="8286" y="25901"/>
                    <a:pt x="5383" y="28380"/>
                    <a:pt x="3948" y="31870"/>
                  </a:cubicBezTo>
                  <a:cubicBezTo>
                    <a:pt x="2480" y="35360"/>
                    <a:pt x="2806" y="39112"/>
                    <a:pt x="4437" y="42211"/>
                  </a:cubicBezTo>
                  <a:cubicBezTo>
                    <a:pt x="1729" y="44429"/>
                    <a:pt x="1" y="47821"/>
                    <a:pt x="1" y="51605"/>
                  </a:cubicBezTo>
                  <a:cubicBezTo>
                    <a:pt x="1" y="55356"/>
                    <a:pt x="1729" y="58749"/>
                    <a:pt x="4437" y="60967"/>
                  </a:cubicBezTo>
                  <a:cubicBezTo>
                    <a:pt x="2806" y="64066"/>
                    <a:pt x="2480" y="67850"/>
                    <a:pt x="3948" y="71340"/>
                  </a:cubicBezTo>
                  <a:cubicBezTo>
                    <a:pt x="5383" y="74830"/>
                    <a:pt x="8286" y="77277"/>
                    <a:pt x="11613" y="78288"/>
                  </a:cubicBezTo>
                  <a:cubicBezTo>
                    <a:pt x="11287" y="81779"/>
                    <a:pt x="12461" y="85399"/>
                    <a:pt x="15136" y="88074"/>
                  </a:cubicBezTo>
                  <a:cubicBezTo>
                    <a:pt x="17486" y="90452"/>
                    <a:pt x="20609" y="91619"/>
                    <a:pt x="23726" y="91619"/>
                  </a:cubicBezTo>
                  <a:cubicBezTo>
                    <a:pt x="24114" y="91619"/>
                    <a:pt x="24503" y="91601"/>
                    <a:pt x="24889" y="91564"/>
                  </a:cubicBezTo>
                  <a:cubicBezTo>
                    <a:pt x="25901" y="94924"/>
                    <a:pt x="28380" y="97795"/>
                    <a:pt x="31870" y="99263"/>
                  </a:cubicBezTo>
                  <a:cubicBezTo>
                    <a:pt x="33387" y="99887"/>
                    <a:pt x="34954" y="100184"/>
                    <a:pt x="36495" y="100184"/>
                  </a:cubicBezTo>
                  <a:cubicBezTo>
                    <a:pt x="38499" y="100184"/>
                    <a:pt x="40459" y="99681"/>
                    <a:pt x="42211" y="98741"/>
                  </a:cubicBezTo>
                  <a:cubicBezTo>
                    <a:pt x="44429" y="101448"/>
                    <a:pt x="47821" y="103177"/>
                    <a:pt x="51605" y="103177"/>
                  </a:cubicBezTo>
                  <a:cubicBezTo>
                    <a:pt x="55389" y="103177"/>
                    <a:pt x="58749" y="101448"/>
                    <a:pt x="60967" y="98741"/>
                  </a:cubicBezTo>
                  <a:cubicBezTo>
                    <a:pt x="62719" y="99681"/>
                    <a:pt x="64690" y="100184"/>
                    <a:pt x="66702" y="100184"/>
                  </a:cubicBezTo>
                  <a:cubicBezTo>
                    <a:pt x="68250" y="100184"/>
                    <a:pt x="69823" y="99887"/>
                    <a:pt x="71340" y="99263"/>
                  </a:cubicBezTo>
                  <a:cubicBezTo>
                    <a:pt x="74831" y="97795"/>
                    <a:pt x="77277" y="94924"/>
                    <a:pt x="78288" y="91564"/>
                  </a:cubicBezTo>
                  <a:cubicBezTo>
                    <a:pt x="78675" y="91601"/>
                    <a:pt x="79064" y="91619"/>
                    <a:pt x="79452" y="91619"/>
                  </a:cubicBezTo>
                  <a:cubicBezTo>
                    <a:pt x="82570" y="91619"/>
                    <a:pt x="85696" y="90452"/>
                    <a:pt x="88074" y="88074"/>
                  </a:cubicBezTo>
                  <a:cubicBezTo>
                    <a:pt x="90749" y="85399"/>
                    <a:pt x="91891" y="81779"/>
                    <a:pt x="91564" y="78288"/>
                  </a:cubicBezTo>
                  <a:cubicBezTo>
                    <a:pt x="94924" y="77277"/>
                    <a:pt x="97795" y="74830"/>
                    <a:pt x="99263" y="71340"/>
                  </a:cubicBezTo>
                  <a:cubicBezTo>
                    <a:pt x="100698" y="67850"/>
                    <a:pt x="100404" y="64066"/>
                    <a:pt x="98741" y="60967"/>
                  </a:cubicBezTo>
                  <a:cubicBezTo>
                    <a:pt x="101448" y="58749"/>
                    <a:pt x="103177" y="55356"/>
                    <a:pt x="103177" y="51605"/>
                  </a:cubicBezTo>
                  <a:cubicBezTo>
                    <a:pt x="103177" y="47821"/>
                    <a:pt x="101448" y="44429"/>
                    <a:pt x="98741" y="42211"/>
                  </a:cubicBezTo>
                  <a:cubicBezTo>
                    <a:pt x="100404" y="39112"/>
                    <a:pt x="100698" y="35360"/>
                    <a:pt x="99263" y="31870"/>
                  </a:cubicBezTo>
                  <a:cubicBezTo>
                    <a:pt x="97795" y="28380"/>
                    <a:pt x="94924" y="25901"/>
                    <a:pt x="91564" y="24889"/>
                  </a:cubicBezTo>
                  <a:cubicBezTo>
                    <a:pt x="91891" y="21399"/>
                    <a:pt x="90749" y="17778"/>
                    <a:pt x="88074" y="15136"/>
                  </a:cubicBezTo>
                  <a:cubicBezTo>
                    <a:pt x="85690" y="12752"/>
                    <a:pt x="82554" y="11560"/>
                    <a:pt x="79430" y="11560"/>
                  </a:cubicBezTo>
                  <a:cubicBezTo>
                    <a:pt x="79049" y="11560"/>
                    <a:pt x="78668" y="11578"/>
                    <a:pt x="78288" y="11613"/>
                  </a:cubicBezTo>
                  <a:cubicBezTo>
                    <a:pt x="77277" y="8286"/>
                    <a:pt x="74831" y="5383"/>
                    <a:pt x="71340" y="3948"/>
                  </a:cubicBezTo>
                  <a:cubicBezTo>
                    <a:pt x="69822" y="3309"/>
                    <a:pt x="68249" y="3010"/>
                    <a:pt x="66700" y="3010"/>
                  </a:cubicBezTo>
                  <a:cubicBezTo>
                    <a:pt x="64688" y="3010"/>
                    <a:pt x="62718" y="3515"/>
                    <a:pt x="60967" y="4437"/>
                  </a:cubicBezTo>
                  <a:cubicBezTo>
                    <a:pt x="58749" y="1729"/>
                    <a:pt x="55389" y="1"/>
                    <a:pt x="51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1" name="Google Shape;6751;p122"/>
            <p:cNvSpPr/>
            <p:nvPr/>
          </p:nvSpPr>
          <p:spPr>
            <a:xfrm>
              <a:off x="3765950" y="2877875"/>
              <a:ext cx="2008600" cy="2504600"/>
            </a:xfrm>
            <a:custGeom>
              <a:avLst/>
              <a:gdLst/>
              <a:ahLst/>
              <a:cxnLst/>
              <a:rect l="l" t="t" r="r" b="b"/>
              <a:pathLst>
                <a:path w="80344" h="100184" extrusionOk="0">
                  <a:moveTo>
                    <a:pt x="51605" y="1"/>
                  </a:moveTo>
                  <a:cubicBezTo>
                    <a:pt x="47821" y="1"/>
                    <a:pt x="44429" y="1729"/>
                    <a:pt x="42211" y="4437"/>
                  </a:cubicBezTo>
                  <a:cubicBezTo>
                    <a:pt x="40459" y="3515"/>
                    <a:pt x="38500" y="3010"/>
                    <a:pt x="36497" y="3010"/>
                  </a:cubicBezTo>
                  <a:cubicBezTo>
                    <a:pt x="34955" y="3010"/>
                    <a:pt x="33388" y="3309"/>
                    <a:pt x="31870" y="3948"/>
                  </a:cubicBezTo>
                  <a:cubicBezTo>
                    <a:pt x="28380" y="5383"/>
                    <a:pt x="25901" y="8286"/>
                    <a:pt x="24889" y="11613"/>
                  </a:cubicBezTo>
                  <a:cubicBezTo>
                    <a:pt x="24510" y="11578"/>
                    <a:pt x="24128" y="11560"/>
                    <a:pt x="23747" y="11560"/>
                  </a:cubicBezTo>
                  <a:cubicBezTo>
                    <a:pt x="20623" y="11560"/>
                    <a:pt x="17491" y="12749"/>
                    <a:pt x="15136" y="15103"/>
                  </a:cubicBezTo>
                  <a:cubicBezTo>
                    <a:pt x="12461" y="17778"/>
                    <a:pt x="11287" y="21399"/>
                    <a:pt x="11613" y="24889"/>
                  </a:cubicBezTo>
                  <a:cubicBezTo>
                    <a:pt x="8286" y="25901"/>
                    <a:pt x="5383" y="28380"/>
                    <a:pt x="3948" y="31870"/>
                  </a:cubicBezTo>
                  <a:cubicBezTo>
                    <a:pt x="2480" y="35360"/>
                    <a:pt x="2806" y="39112"/>
                    <a:pt x="4437" y="42211"/>
                  </a:cubicBezTo>
                  <a:cubicBezTo>
                    <a:pt x="1729" y="44429"/>
                    <a:pt x="1" y="47821"/>
                    <a:pt x="1" y="51605"/>
                  </a:cubicBezTo>
                  <a:cubicBezTo>
                    <a:pt x="1" y="55356"/>
                    <a:pt x="1729" y="58749"/>
                    <a:pt x="4437" y="60967"/>
                  </a:cubicBezTo>
                  <a:cubicBezTo>
                    <a:pt x="2806" y="64066"/>
                    <a:pt x="2480" y="67850"/>
                    <a:pt x="3948" y="71340"/>
                  </a:cubicBezTo>
                  <a:cubicBezTo>
                    <a:pt x="5383" y="74830"/>
                    <a:pt x="8286" y="77277"/>
                    <a:pt x="11613" y="78288"/>
                  </a:cubicBezTo>
                  <a:cubicBezTo>
                    <a:pt x="11287" y="81779"/>
                    <a:pt x="12461" y="85399"/>
                    <a:pt x="15136" y="88074"/>
                  </a:cubicBezTo>
                  <a:cubicBezTo>
                    <a:pt x="17486" y="90452"/>
                    <a:pt x="20609" y="91619"/>
                    <a:pt x="23726" y="91619"/>
                  </a:cubicBezTo>
                  <a:cubicBezTo>
                    <a:pt x="24114" y="91619"/>
                    <a:pt x="24503" y="91601"/>
                    <a:pt x="24889" y="91564"/>
                  </a:cubicBezTo>
                  <a:cubicBezTo>
                    <a:pt x="25901" y="94924"/>
                    <a:pt x="28380" y="97795"/>
                    <a:pt x="31870" y="99263"/>
                  </a:cubicBezTo>
                  <a:cubicBezTo>
                    <a:pt x="33387" y="99887"/>
                    <a:pt x="34954" y="100184"/>
                    <a:pt x="36495" y="100184"/>
                  </a:cubicBezTo>
                  <a:cubicBezTo>
                    <a:pt x="38499" y="100184"/>
                    <a:pt x="40459" y="99681"/>
                    <a:pt x="42211" y="98741"/>
                  </a:cubicBezTo>
                  <a:cubicBezTo>
                    <a:pt x="42211" y="98741"/>
                    <a:pt x="29097" y="86052"/>
                    <a:pt x="50203" y="85040"/>
                  </a:cubicBezTo>
                  <a:cubicBezTo>
                    <a:pt x="71340" y="84029"/>
                    <a:pt x="80343" y="67067"/>
                    <a:pt x="68241" y="62598"/>
                  </a:cubicBezTo>
                  <a:cubicBezTo>
                    <a:pt x="56139" y="58162"/>
                    <a:pt x="53367" y="46288"/>
                    <a:pt x="60967" y="34284"/>
                  </a:cubicBezTo>
                  <a:cubicBezTo>
                    <a:pt x="68600" y="22247"/>
                    <a:pt x="65403" y="10830"/>
                    <a:pt x="60967" y="4437"/>
                  </a:cubicBezTo>
                  <a:cubicBezTo>
                    <a:pt x="58749" y="1729"/>
                    <a:pt x="55389" y="1"/>
                    <a:pt x="51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2" name="Google Shape;6752;p122"/>
            <p:cNvSpPr/>
            <p:nvPr/>
          </p:nvSpPr>
          <p:spPr>
            <a:xfrm>
              <a:off x="4732325" y="2226300"/>
              <a:ext cx="1426325" cy="1518475"/>
            </a:xfrm>
            <a:custGeom>
              <a:avLst/>
              <a:gdLst/>
              <a:ahLst/>
              <a:cxnLst/>
              <a:rect l="l" t="t" r="r" b="b"/>
              <a:pathLst>
                <a:path w="57053" h="60739" extrusionOk="0">
                  <a:moveTo>
                    <a:pt x="3066" y="0"/>
                  </a:moveTo>
                  <a:cubicBezTo>
                    <a:pt x="1370" y="0"/>
                    <a:pt x="0" y="1370"/>
                    <a:pt x="0" y="3034"/>
                  </a:cubicBezTo>
                  <a:cubicBezTo>
                    <a:pt x="0" y="35393"/>
                    <a:pt x="12526" y="60738"/>
                    <a:pt x="28510" y="60738"/>
                  </a:cubicBezTo>
                  <a:cubicBezTo>
                    <a:pt x="44526" y="60738"/>
                    <a:pt x="57052" y="35393"/>
                    <a:pt x="57052" y="3034"/>
                  </a:cubicBezTo>
                  <a:cubicBezTo>
                    <a:pt x="57052" y="1370"/>
                    <a:pt x="55682" y="0"/>
                    <a:pt x="53986" y="0"/>
                  </a:cubicBezTo>
                  <a:cubicBezTo>
                    <a:pt x="52290" y="0"/>
                    <a:pt x="50920" y="1370"/>
                    <a:pt x="50920" y="3034"/>
                  </a:cubicBezTo>
                  <a:cubicBezTo>
                    <a:pt x="50920" y="33892"/>
                    <a:pt x="39340" y="54606"/>
                    <a:pt x="28510" y="54606"/>
                  </a:cubicBezTo>
                  <a:cubicBezTo>
                    <a:pt x="17713" y="54606"/>
                    <a:pt x="6133" y="33892"/>
                    <a:pt x="6133" y="3034"/>
                  </a:cubicBezTo>
                  <a:cubicBezTo>
                    <a:pt x="6133" y="1370"/>
                    <a:pt x="4763" y="0"/>
                    <a:pt x="3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3" name="Google Shape;6753;p122"/>
            <p:cNvSpPr/>
            <p:nvPr/>
          </p:nvSpPr>
          <p:spPr>
            <a:xfrm>
              <a:off x="1258300" y="238125"/>
              <a:ext cx="5083825" cy="3350900"/>
            </a:xfrm>
            <a:custGeom>
              <a:avLst/>
              <a:gdLst/>
              <a:ahLst/>
              <a:cxnLst/>
              <a:rect l="l" t="t" r="r" b="b"/>
              <a:pathLst>
                <a:path w="203353" h="134036" extrusionOk="0">
                  <a:moveTo>
                    <a:pt x="101677" y="0"/>
                  </a:moveTo>
                  <a:cubicBezTo>
                    <a:pt x="52192" y="0"/>
                    <a:pt x="10765" y="34447"/>
                    <a:pt x="0" y="80636"/>
                  </a:cubicBezTo>
                  <a:cubicBezTo>
                    <a:pt x="1338" y="86834"/>
                    <a:pt x="5676" y="91858"/>
                    <a:pt x="11417" y="94174"/>
                  </a:cubicBezTo>
                  <a:cubicBezTo>
                    <a:pt x="12690" y="102785"/>
                    <a:pt x="19735" y="109472"/>
                    <a:pt x="28478" y="110223"/>
                  </a:cubicBezTo>
                  <a:cubicBezTo>
                    <a:pt x="31511" y="116616"/>
                    <a:pt x="38003" y="121052"/>
                    <a:pt x="45570" y="121052"/>
                  </a:cubicBezTo>
                  <a:cubicBezTo>
                    <a:pt x="46386" y="121052"/>
                    <a:pt x="47201" y="121020"/>
                    <a:pt x="47984" y="120889"/>
                  </a:cubicBezTo>
                  <a:cubicBezTo>
                    <a:pt x="51442" y="125358"/>
                    <a:pt x="56857" y="128261"/>
                    <a:pt x="62924" y="128261"/>
                  </a:cubicBezTo>
                  <a:cubicBezTo>
                    <a:pt x="64849" y="128261"/>
                    <a:pt x="66708" y="127968"/>
                    <a:pt x="68470" y="127413"/>
                  </a:cubicBezTo>
                  <a:cubicBezTo>
                    <a:pt x="71829" y="130545"/>
                    <a:pt x="76331" y="132469"/>
                    <a:pt x="81322" y="132469"/>
                  </a:cubicBezTo>
                  <a:cubicBezTo>
                    <a:pt x="84551" y="132469"/>
                    <a:pt x="87617" y="131654"/>
                    <a:pt x="90292" y="130219"/>
                  </a:cubicBezTo>
                  <a:cubicBezTo>
                    <a:pt x="93456" y="132632"/>
                    <a:pt x="97403" y="134035"/>
                    <a:pt x="101677" y="134035"/>
                  </a:cubicBezTo>
                  <a:cubicBezTo>
                    <a:pt x="105950" y="134035"/>
                    <a:pt x="109897" y="132632"/>
                    <a:pt x="113061" y="130219"/>
                  </a:cubicBezTo>
                  <a:cubicBezTo>
                    <a:pt x="115736" y="131654"/>
                    <a:pt x="118802" y="132469"/>
                    <a:pt x="122031" y="132469"/>
                  </a:cubicBezTo>
                  <a:cubicBezTo>
                    <a:pt x="127022" y="132469"/>
                    <a:pt x="131524" y="130545"/>
                    <a:pt x="134884" y="127413"/>
                  </a:cubicBezTo>
                  <a:cubicBezTo>
                    <a:pt x="136645" y="127968"/>
                    <a:pt x="138504" y="128261"/>
                    <a:pt x="140429" y="128261"/>
                  </a:cubicBezTo>
                  <a:cubicBezTo>
                    <a:pt x="146496" y="128261"/>
                    <a:pt x="151911" y="125358"/>
                    <a:pt x="155369" y="120889"/>
                  </a:cubicBezTo>
                  <a:cubicBezTo>
                    <a:pt x="156152" y="121020"/>
                    <a:pt x="156967" y="121052"/>
                    <a:pt x="157783" y="121052"/>
                  </a:cubicBezTo>
                  <a:cubicBezTo>
                    <a:pt x="165351" y="121052"/>
                    <a:pt x="171842" y="116616"/>
                    <a:pt x="174876" y="110223"/>
                  </a:cubicBezTo>
                  <a:cubicBezTo>
                    <a:pt x="183618" y="109472"/>
                    <a:pt x="190664" y="102785"/>
                    <a:pt x="191936" y="94174"/>
                  </a:cubicBezTo>
                  <a:cubicBezTo>
                    <a:pt x="197677" y="91858"/>
                    <a:pt x="202015" y="86834"/>
                    <a:pt x="203353" y="80636"/>
                  </a:cubicBezTo>
                  <a:cubicBezTo>
                    <a:pt x="192588" y="34447"/>
                    <a:pt x="151161" y="0"/>
                    <a:pt x="101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4" name="Google Shape;6754;p122"/>
            <p:cNvSpPr/>
            <p:nvPr/>
          </p:nvSpPr>
          <p:spPr>
            <a:xfrm>
              <a:off x="1258300" y="458300"/>
              <a:ext cx="4853050" cy="3130725"/>
            </a:xfrm>
            <a:custGeom>
              <a:avLst/>
              <a:gdLst/>
              <a:ahLst/>
              <a:cxnLst/>
              <a:rect l="l" t="t" r="r" b="b"/>
              <a:pathLst>
                <a:path w="194122" h="125229" extrusionOk="0">
                  <a:moveTo>
                    <a:pt x="59662" y="0"/>
                  </a:moveTo>
                  <a:cubicBezTo>
                    <a:pt x="29945" y="13081"/>
                    <a:pt x="7503" y="39601"/>
                    <a:pt x="0" y="71829"/>
                  </a:cubicBezTo>
                  <a:cubicBezTo>
                    <a:pt x="1338" y="78027"/>
                    <a:pt x="5676" y="83051"/>
                    <a:pt x="11417" y="85367"/>
                  </a:cubicBezTo>
                  <a:cubicBezTo>
                    <a:pt x="12690" y="93978"/>
                    <a:pt x="19735" y="100665"/>
                    <a:pt x="28478" y="101416"/>
                  </a:cubicBezTo>
                  <a:cubicBezTo>
                    <a:pt x="31511" y="107809"/>
                    <a:pt x="38003" y="112245"/>
                    <a:pt x="45570" y="112245"/>
                  </a:cubicBezTo>
                  <a:cubicBezTo>
                    <a:pt x="46386" y="112245"/>
                    <a:pt x="47201" y="112213"/>
                    <a:pt x="47984" y="112082"/>
                  </a:cubicBezTo>
                  <a:cubicBezTo>
                    <a:pt x="51442" y="116551"/>
                    <a:pt x="56857" y="119454"/>
                    <a:pt x="62924" y="119454"/>
                  </a:cubicBezTo>
                  <a:cubicBezTo>
                    <a:pt x="64849" y="119454"/>
                    <a:pt x="66708" y="119161"/>
                    <a:pt x="68470" y="118606"/>
                  </a:cubicBezTo>
                  <a:cubicBezTo>
                    <a:pt x="71829" y="121738"/>
                    <a:pt x="76331" y="123662"/>
                    <a:pt x="81322" y="123662"/>
                  </a:cubicBezTo>
                  <a:cubicBezTo>
                    <a:pt x="84551" y="123662"/>
                    <a:pt x="87617" y="122847"/>
                    <a:pt x="90292" y="121412"/>
                  </a:cubicBezTo>
                  <a:cubicBezTo>
                    <a:pt x="93456" y="123825"/>
                    <a:pt x="97403" y="125228"/>
                    <a:pt x="101677" y="125228"/>
                  </a:cubicBezTo>
                  <a:cubicBezTo>
                    <a:pt x="105950" y="125228"/>
                    <a:pt x="109897" y="123825"/>
                    <a:pt x="113061" y="121412"/>
                  </a:cubicBezTo>
                  <a:cubicBezTo>
                    <a:pt x="115736" y="122847"/>
                    <a:pt x="118802" y="123662"/>
                    <a:pt x="122031" y="123662"/>
                  </a:cubicBezTo>
                  <a:cubicBezTo>
                    <a:pt x="127022" y="123662"/>
                    <a:pt x="131524" y="121738"/>
                    <a:pt x="134884" y="118606"/>
                  </a:cubicBezTo>
                  <a:cubicBezTo>
                    <a:pt x="136645" y="119161"/>
                    <a:pt x="138504" y="119454"/>
                    <a:pt x="140429" y="119454"/>
                  </a:cubicBezTo>
                  <a:cubicBezTo>
                    <a:pt x="146496" y="119454"/>
                    <a:pt x="151911" y="116551"/>
                    <a:pt x="155369" y="112082"/>
                  </a:cubicBezTo>
                  <a:cubicBezTo>
                    <a:pt x="156152" y="112213"/>
                    <a:pt x="156967" y="112245"/>
                    <a:pt x="157783" y="112245"/>
                  </a:cubicBezTo>
                  <a:cubicBezTo>
                    <a:pt x="165351" y="112245"/>
                    <a:pt x="171842" y="107809"/>
                    <a:pt x="174876" y="101416"/>
                  </a:cubicBezTo>
                  <a:cubicBezTo>
                    <a:pt x="183618" y="100665"/>
                    <a:pt x="190664" y="93978"/>
                    <a:pt x="191936" y="85367"/>
                  </a:cubicBezTo>
                  <a:cubicBezTo>
                    <a:pt x="194121" y="63968"/>
                    <a:pt x="122064" y="77636"/>
                    <a:pt x="128197" y="61065"/>
                  </a:cubicBezTo>
                  <a:cubicBezTo>
                    <a:pt x="134296" y="44461"/>
                    <a:pt x="127772" y="29521"/>
                    <a:pt x="99393" y="24628"/>
                  </a:cubicBezTo>
                  <a:cubicBezTo>
                    <a:pt x="75646" y="20551"/>
                    <a:pt x="57542" y="9232"/>
                    <a:pt x="59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5" name="Google Shape;6755;p122"/>
            <p:cNvSpPr/>
            <p:nvPr/>
          </p:nvSpPr>
          <p:spPr>
            <a:xfrm>
              <a:off x="1374100" y="1695400"/>
              <a:ext cx="2578625" cy="2579450"/>
            </a:xfrm>
            <a:custGeom>
              <a:avLst/>
              <a:gdLst/>
              <a:ahLst/>
              <a:cxnLst/>
              <a:rect l="l" t="t" r="r" b="b"/>
              <a:pathLst>
                <a:path w="103145" h="103178" extrusionOk="0">
                  <a:moveTo>
                    <a:pt x="51572" y="1"/>
                  </a:moveTo>
                  <a:cubicBezTo>
                    <a:pt x="47789" y="1"/>
                    <a:pt x="44429" y="1730"/>
                    <a:pt x="42211" y="4437"/>
                  </a:cubicBezTo>
                  <a:cubicBezTo>
                    <a:pt x="40459" y="3515"/>
                    <a:pt x="38489" y="3010"/>
                    <a:pt x="36477" y="3010"/>
                  </a:cubicBezTo>
                  <a:cubicBezTo>
                    <a:pt x="34929" y="3010"/>
                    <a:pt x="33355" y="3309"/>
                    <a:pt x="31837" y="3948"/>
                  </a:cubicBezTo>
                  <a:cubicBezTo>
                    <a:pt x="28347" y="5383"/>
                    <a:pt x="25901" y="8286"/>
                    <a:pt x="24857" y="11613"/>
                  </a:cubicBezTo>
                  <a:cubicBezTo>
                    <a:pt x="24477" y="11578"/>
                    <a:pt x="24097" y="11560"/>
                    <a:pt x="23716" y="11560"/>
                  </a:cubicBezTo>
                  <a:cubicBezTo>
                    <a:pt x="20597" y="11560"/>
                    <a:pt x="17488" y="12752"/>
                    <a:pt x="15103" y="15136"/>
                  </a:cubicBezTo>
                  <a:cubicBezTo>
                    <a:pt x="12429" y="17779"/>
                    <a:pt x="11254" y="21399"/>
                    <a:pt x="11613" y="24890"/>
                  </a:cubicBezTo>
                  <a:cubicBezTo>
                    <a:pt x="8253" y="25901"/>
                    <a:pt x="5350" y="28380"/>
                    <a:pt x="3915" y="31870"/>
                  </a:cubicBezTo>
                  <a:cubicBezTo>
                    <a:pt x="2480" y="35361"/>
                    <a:pt x="2773" y="39112"/>
                    <a:pt x="4437" y="42211"/>
                  </a:cubicBezTo>
                  <a:cubicBezTo>
                    <a:pt x="1729" y="44429"/>
                    <a:pt x="0" y="47821"/>
                    <a:pt x="0" y="51605"/>
                  </a:cubicBezTo>
                  <a:cubicBezTo>
                    <a:pt x="0" y="55357"/>
                    <a:pt x="1729" y="58749"/>
                    <a:pt x="4437" y="60967"/>
                  </a:cubicBezTo>
                  <a:cubicBezTo>
                    <a:pt x="2773" y="64066"/>
                    <a:pt x="2480" y="67850"/>
                    <a:pt x="3915" y="71340"/>
                  </a:cubicBezTo>
                  <a:cubicBezTo>
                    <a:pt x="5350" y="74831"/>
                    <a:pt x="8253" y="77277"/>
                    <a:pt x="11613" y="78288"/>
                  </a:cubicBezTo>
                  <a:cubicBezTo>
                    <a:pt x="11254" y="81779"/>
                    <a:pt x="12429" y="85400"/>
                    <a:pt x="15103" y="88074"/>
                  </a:cubicBezTo>
                  <a:cubicBezTo>
                    <a:pt x="17482" y="90453"/>
                    <a:pt x="20582" y="91619"/>
                    <a:pt x="23694" y="91619"/>
                  </a:cubicBezTo>
                  <a:cubicBezTo>
                    <a:pt x="24082" y="91619"/>
                    <a:pt x="24470" y="91601"/>
                    <a:pt x="24857" y="91565"/>
                  </a:cubicBezTo>
                  <a:cubicBezTo>
                    <a:pt x="25901" y="94925"/>
                    <a:pt x="28347" y="97795"/>
                    <a:pt x="31837" y="99263"/>
                  </a:cubicBezTo>
                  <a:cubicBezTo>
                    <a:pt x="33355" y="99887"/>
                    <a:pt x="34927" y="100184"/>
                    <a:pt x="36475" y="100184"/>
                  </a:cubicBezTo>
                  <a:cubicBezTo>
                    <a:pt x="38488" y="100184"/>
                    <a:pt x="40459" y="99681"/>
                    <a:pt x="42211" y="98741"/>
                  </a:cubicBezTo>
                  <a:cubicBezTo>
                    <a:pt x="44429" y="101448"/>
                    <a:pt x="47789" y="103177"/>
                    <a:pt x="51572" y="103177"/>
                  </a:cubicBezTo>
                  <a:cubicBezTo>
                    <a:pt x="55356" y="103177"/>
                    <a:pt x="58716" y="101448"/>
                    <a:pt x="60967" y="98741"/>
                  </a:cubicBezTo>
                  <a:cubicBezTo>
                    <a:pt x="62700" y="99681"/>
                    <a:pt x="64663" y="100184"/>
                    <a:pt x="66672" y="100184"/>
                  </a:cubicBezTo>
                  <a:cubicBezTo>
                    <a:pt x="68217" y="100184"/>
                    <a:pt x="69790" y="99887"/>
                    <a:pt x="71307" y="99263"/>
                  </a:cubicBezTo>
                  <a:cubicBezTo>
                    <a:pt x="74798" y="97795"/>
                    <a:pt x="77277" y="94925"/>
                    <a:pt x="78288" y="91565"/>
                  </a:cubicBezTo>
                  <a:cubicBezTo>
                    <a:pt x="78675" y="91601"/>
                    <a:pt x="79063" y="91619"/>
                    <a:pt x="79451" y="91619"/>
                  </a:cubicBezTo>
                  <a:cubicBezTo>
                    <a:pt x="82563" y="91619"/>
                    <a:pt x="85663" y="90453"/>
                    <a:pt x="88041" y="88074"/>
                  </a:cubicBezTo>
                  <a:cubicBezTo>
                    <a:pt x="90716" y="85400"/>
                    <a:pt x="91891" y="81779"/>
                    <a:pt x="91532" y="78288"/>
                  </a:cubicBezTo>
                  <a:cubicBezTo>
                    <a:pt x="94892" y="77277"/>
                    <a:pt x="97795" y="74831"/>
                    <a:pt x="99230" y="71340"/>
                  </a:cubicBezTo>
                  <a:cubicBezTo>
                    <a:pt x="100665" y="67850"/>
                    <a:pt x="100372" y="64066"/>
                    <a:pt x="98741" y="60967"/>
                  </a:cubicBezTo>
                  <a:cubicBezTo>
                    <a:pt x="101416" y="58749"/>
                    <a:pt x="103144" y="55357"/>
                    <a:pt x="103144" y="51605"/>
                  </a:cubicBezTo>
                  <a:cubicBezTo>
                    <a:pt x="103144" y="47821"/>
                    <a:pt x="101416" y="44429"/>
                    <a:pt x="98741" y="42211"/>
                  </a:cubicBezTo>
                  <a:cubicBezTo>
                    <a:pt x="100372" y="39112"/>
                    <a:pt x="100665" y="35361"/>
                    <a:pt x="99230" y="31870"/>
                  </a:cubicBezTo>
                  <a:cubicBezTo>
                    <a:pt x="97795" y="28380"/>
                    <a:pt x="94892" y="25901"/>
                    <a:pt x="91532" y="24890"/>
                  </a:cubicBezTo>
                  <a:cubicBezTo>
                    <a:pt x="91891" y="21399"/>
                    <a:pt x="90716" y="17779"/>
                    <a:pt x="88041" y="15136"/>
                  </a:cubicBezTo>
                  <a:cubicBezTo>
                    <a:pt x="85657" y="12752"/>
                    <a:pt x="82548" y="11560"/>
                    <a:pt x="79428" y="11560"/>
                  </a:cubicBezTo>
                  <a:cubicBezTo>
                    <a:pt x="79048" y="11560"/>
                    <a:pt x="78668" y="11578"/>
                    <a:pt x="78288" y="11613"/>
                  </a:cubicBezTo>
                  <a:cubicBezTo>
                    <a:pt x="77277" y="8286"/>
                    <a:pt x="74798" y="5383"/>
                    <a:pt x="71307" y="3948"/>
                  </a:cubicBezTo>
                  <a:cubicBezTo>
                    <a:pt x="69790" y="3309"/>
                    <a:pt x="68216" y="3010"/>
                    <a:pt x="66670" y="3010"/>
                  </a:cubicBezTo>
                  <a:cubicBezTo>
                    <a:pt x="64662" y="3010"/>
                    <a:pt x="62700" y="3515"/>
                    <a:pt x="60967" y="4437"/>
                  </a:cubicBezTo>
                  <a:cubicBezTo>
                    <a:pt x="58716" y="1730"/>
                    <a:pt x="55356" y="1"/>
                    <a:pt x="515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6" name="Google Shape;6756;p122"/>
            <p:cNvSpPr/>
            <p:nvPr/>
          </p:nvSpPr>
          <p:spPr>
            <a:xfrm>
              <a:off x="1374100" y="1984400"/>
              <a:ext cx="1524175" cy="2290450"/>
            </a:xfrm>
            <a:custGeom>
              <a:avLst/>
              <a:gdLst/>
              <a:ahLst/>
              <a:cxnLst/>
              <a:rect l="l" t="t" r="r" b="b"/>
              <a:pathLst>
                <a:path w="60967" h="91618" extrusionOk="0">
                  <a:moveTo>
                    <a:pt x="23715" y="0"/>
                  </a:moveTo>
                  <a:cubicBezTo>
                    <a:pt x="20596" y="0"/>
                    <a:pt x="17487" y="1189"/>
                    <a:pt x="15103" y="3544"/>
                  </a:cubicBezTo>
                  <a:cubicBezTo>
                    <a:pt x="12429" y="6219"/>
                    <a:pt x="11254" y="9839"/>
                    <a:pt x="11613" y="13330"/>
                  </a:cubicBezTo>
                  <a:cubicBezTo>
                    <a:pt x="8253" y="14341"/>
                    <a:pt x="5350" y="16787"/>
                    <a:pt x="3915" y="20278"/>
                  </a:cubicBezTo>
                  <a:cubicBezTo>
                    <a:pt x="2480" y="23768"/>
                    <a:pt x="2773" y="27552"/>
                    <a:pt x="4437" y="30651"/>
                  </a:cubicBezTo>
                  <a:cubicBezTo>
                    <a:pt x="1729" y="32869"/>
                    <a:pt x="0" y="36261"/>
                    <a:pt x="0" y="40045"/>
                  </a:cubicBezTo>
                  <a:cubicBezTo>
                    <a:pt x="0" y="43797"/>
                    <a:pt x="1729" y="47189"/>
                    <a:pt x="4437" y="49407"/>
                  </a:cubicBezTo>
                  <a:cubicBezTo>
                    <a:pt x="2773" y="52506"/>
                    <a:pt x="2480" y="56290"/>
                    <a:pt x="3915" y="59780"/>
                  </a:cubicBezTo>
                  <a:cubicBezTo>
                    <a:pt x="5350" y="63271"/>
                    <a:pt x="8253" y="65717"/>
                    <a:pt x="11613" y="66728"/>
                  </a:cubicBezTo>
                  <a:cubicBezTo>
                    <a:pt x="11254" y="70219"/>
                    <a:pt x="12429" y="73840"/>
                    <a:pt x="15103" y="76514"/>
                  </a:cubicBezTo>
                  <a:cubicBezTo>
                    <a:pt x="17482" y="78893"/>
                    <a:pt x="20582" y="80059"/>
                    <a:pt x="23694" y="80059"/>
                  </a:cubicBezTo>
                  <a:cubicBezTo>
                    <a:pt x="24082" y="80059"/>
                    <a:pt x="24470" y="80041"/>
                    <a:pt x="24857" y="80005"/>
                  </a:cubicBezTo>
                  <a:cubicBezTo>
                    <a:pt x="25901" y="83365"/>
                    <a:pt x="28347" y="86235"/>
                    <a:pt x="31837" y="87703"/>
                  </a:cubicBezTo>
                  <a:cubicBezTo>
                    <a:pt x="33355" y="88327"/>
                    <a:pt x="34927" y="88624"/>
                    <a:pt x="36475" y="88624"/>
                  </a:cubicBezTo>
                  <a:cubicBezTo>
                    <a:pt x="38488" y="88624"/>
                    <a:pt x="40459" y="88121"/>
                    <a:pt x="42211" y="87181"/>
                  </a:cubicBezTo>
                  <a:cubicBezTo>
                    <a:pt x="44429" y="89888"/>
                    <a:pt x="47789" y="91617"/>
                    <a:pt x="51572" y="91617"/>
                  </a:cubicBezTo>
                  <a:cubicBezTo>
                    <a:pt x="55356" y="91617"/>
                    <a:pt x="58716" y="89888"/>
                    <a:pt x="60967" y="87181"/>
                  </a:cubicBezTo>
                  <a:cubicBezTo>
                    <a:pt x="60967" y="87181"/>
                    <a:pt x="45668" y="76123"/>
                    <a:pt x="51572" y="61868"/>
                  </a:cubicBezTo>
                  <a:cubicBezTo>
                    <a:pt x="57477" y="47613"/>
                    <a:pt x="47723" y="32510"/>
                    <a:pt x="36698" y="30064"/>
                  </a:cubicBezTo>
                  <a:cubicBezTo>
                    <a:pt x="25705" y="27617"/>
                    <a:pt x="19181" y="14145"/>
                    <a:pt x="24857" y="53"/>
                  </a:cubicBezTo>
                  <a:cubicBezTo>
                    <a:pt x="24477" y="18"/>
                    <a:pt x="24096" y="0"/>
                    <a:pt x="23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7" name="Google Shape;6757;p122"/>
            <p:cNvSpPr/>
            <p:nvPr/>
          </p:nvSpPr>
          <p:spPr>
            <a:xfrm>
              <a:off x="1877250" y="3291325"/>
              <a:ext cx="1909925" cy="1768850"/>
            </a:xfrm>
            <a:custGeom>
              <a:avLst/>
              <a:gdLst/>
              <a:ahLst/>
              <a:cxnLst/>
              <a:rect l="l" t="t" r="r" b="b"/>
              <a:pathLst>
                <a:path w="76397" h="70754" extrusionOk="0">
                  <a:moveTo>
                    <a:pt x="3067" y="1"/>
                  </a:moveTo>
                  <a:cubicBezTo>
                    <a:pt x="1371" y="1"/>
                    <a:pt x="1" y="1371"/>
                    <a:pt x="1" y="3067"/>
                  </a:cubicBezTo>
                  <a:cubicBezTo>
                    <a:pt x="1" y="20845"/>
                    <a:pt x="3785" y="37579"/>
                    <a:pt x="10668" y="50235"/>
                  </a:cubicBezTo>
                  <a:cubicBezTo>
                    <a:pt x="17844" y="63446"/>
                    <a:pt x="27630" y="70753"/>
                    <a:pt x="38199" y="70753"/>
                  </a:cubicBezTo>
                  <a:cubicBezTo>
                    <a:pt x="48735" y="70753"/>
                    <a:pt x="58521" y="63446"/>
                    <a:pt x="65730" y="50235"/>
                  </a:cubicBezTo>
                  <a:cubicBezTo>
                    <a:pt x="72613" y="37579"/>
                    <a:pt x="76397" y="20845"/>
                    <a:pt x="76397" y="3067"/>
                  </a:cubicBezTo>
                  <a:cubicBezTo>
                    <a:pt x="76397" y="1371"/>
                    <a:pt x="75027" y="1"/>
                    <a:pt x="73330" y="1"/>
                  </a:cubicBezTo>
                  <a:cubicBezTo>
                    <a:pt x="71634" y="1"/>
                    <a:pt x="70264" y="1371"/>
                    <a:pt x="70264" y="3067"/>
                  </a:cubicBezTo>
                  <a:cubicBezTo>
                    <a:pt x="70264" y="19834"/>
                    <a:pt x="66741" y="35524"/>
                    <a:pt x="60348" y="47300"/>
                  </a:cubicBezTo>
                  <a:cubicBezTo>
                    <a:pt x="54280" y="58488"/>
                    <a:pt x="46419" y="64621"/>
                    <a:pt x="38199" y="64621"/>
                  </a:cubicBezTo>
                  <a:cubicBezTo>
                    <a:pt x="29979" y="64621"/>
                    <a:pt x="22117" y="58488"/>
                    <a:pt x="16017" y="47300"/>
                  </a:cubicBezTo>
                  <a:cubicBezTo>
                    <a:pt x="9624" y="35524"/>
                    <a:pt x="6101" y="19834"/>
                    <a:pt x="6101" y="3067"/>
                  </a:cubicBezTo>
                  <a:cubicBezTo>
                    <a:pt x="6101" y="1371"/>
                    <a:pt x="4731" y="1"/>
                    <a:pt x="3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8" name="Google Shape;6758;p122"/>
            <p:cNvSpPr/>
            <p:nvPr/>
          </p:nvSpPr>
          <p:spPr>
            <a:xfrm>
              <a:off x="4181850" y="2642225"/>
              <a:ext cx="844075" cy="342950"/>
            </a:xfrm>
            <a:custGeom>
              <a:avLst/>
              <a:gdLst/>
              <a:ahLst/>
              <a:cxnLst/>
              <a:rect l="l" t="t" r="r" b="b"/>
              <a:pathLst>
                <a:path w="33763" h="13718" extrusionOk="0">
                  <a:moveTo>
                    <a:pt x="31806" y="0"/>
                  </a:moveTo>
                  <a:cubicBezTo>
                    <a:pt x="31454" y="0"/>
                    <a:pt x="31099" y="106"/>
                    <a:pt x="30794" y="326"/>
                  </a:cubicBezTo>
                  <a:cubicBezTo>
                    <a:pt x="23672" y="5247"/>
                    <a:pt x="17501" y="6441"/>
                    <a:pt x="13191" y="6441"/>
                  </a:cubicBezTo>
                  <a:cubicBezTo>
                    <a:pt x="9130" y="6441"/>
                    <a:pt x="6720" y="5382"/>
                    <a:pt x="6720" y="5382"/>
                  </a:cubicBezTo>
                  <a:lnTo>
                    <a:pt x="1" y="13080"/>
                  </a:lnTo>
                  <a:cubicBezTo>
                    <a:pt x="2247" y="13522"/>
                    <a:pt x="4427" y="13718"/>
                    <a:pt x="6526" y="13718"/>
                  </a:cubicBezTo>
                  <a:cubicBezTo>
                    <a:pt x="19757" y="13718"/>
                    <a:pt x="29770" y="5942"/>
                    <a:pt x="32979" y="3098"/>
                  </a:cubicBezTo>
                  <a:cubicBezTo>
                    <a:pt x="33632" y="2544"/>
                    <a:pt x="33762" y="1565"/>
                    <a:pt x="33306" y="847"/>
                  </a:cubicBezTo>
                  <a:cubicBezTo>
                    <a:pt x="32979" y="296"/>
                    <a:pt x="32396" y="0"/>
                    <a:pt x="31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59" name="Google Shape;6759;p122"/>
            <p:cNvSpPr/>
            <p:nvPr/>
          </p:nvSpPr>
          <p:spPr>
            <a:xfrm>
              <a:off x="3005100" y="1137100"/>
              <a:ext cx="738050" cy="1248250"/>
            </a:xfrm>
            <a:custGeom>
              <a:avLst/>
              <a:gdLst/>
              <a:ahLst/>
              <a:cxnLst/>
              <a:rect l="l" t="t" r="r" b="b"/>
              <a:pathLst>
                <a:path w="29522" h="49930" extrusionOk="0">
                  <a:moveTo>
                    <a:pt x="2973" y="1"/>
                  </a:moveTo>
                  <a:cubicBezTo>
                    <a:pt x="2702" y="1"/>
                    <a:pt x="2427" y="39"/>
                    <a:pt x="2153" y="119"/>
                  </a:cubicBezTo>
                  <a:cubicBezTo>
                    <a:pt x="816" y="543"/>
                    <a:pt x="0" y="1847"/>
                    <a:pt x="163" y="3217"/>
                  </a:cubicBezTo>
                  <a:cubicBezTo>
                    <a:pt x="1207" y="11111"/>
                    <a:pt x="6296" y="36588"/>
                    <a:pt x="29521" y="49929"/>
                  </a:cubicBezTo>
                  <a:lnTo>
                    <a:pt x="29521" y="33587"/>
                  </a:lnTo>
                  <a:cubicBezTo>
                    <a:pt x="29521" y="33587"/>
                    <a:pt x="12363" y="28237"/>
                    <a:pt x="5741" y="2141"/>
                  </a:cubicBezTo>
                  <a:cubicBezTo>
                    <a:pt x="5418" y="849"/>
                    <a:pt x="4251" y="1"/>
                    <a:pt x="2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60" name="Google Shape;6760;p122"/>
            <p:cNvSpPr/>
            <p:nvPr/>
          </p:nvSpPr>
          <p:spPr>
            <a:xfrm>
              <a:off x="4368600" y="3801700"/>
              <a:ext cx="694825" cy="748775"/>
            </a:xfrm>
            <a:custGeom>
              <a:avLst/>
              <a:gdLst/>
              <a:ahLst/>
              <a:cxnLst/>
              <a:rect l="l" t="t" r="r" b="b"/>
              <a:pathLst>
                <a:path w="27793" h="29951" extrusionOk="0">
                  <a:moveTo>
                    <a:pt x="25502" y="1"/>
                  </a:moveTo>
                  <a:cubicBezTo>
                    <a:pt x="25208" y="1"/>
                    <a:pt x="24910" y="66"/>
                    <a:pt x="24629" y="202"/>
                  </a:cubicBezTo>
                  <a:cubicBezTo>
                    <a:pt x="19605" y="2615"/>
                    <a:pt x="3785" y="11586"/>
                    <a:pt x="1" y="29951"/>
                  </a:cubicBezTo>
                  <a:lnTo>
                    <a:pt x="10863" y="26363"/>
                  </a:lnTo>
                  <a:cubicBezTo>
                    <a:pt x="10863" y="26363"/>
                    <a:pt x="10667" y="13771"/>
                    <a:pt x="26586" y="3659"/>
                  </a:cubicBezTo>
                  <a:cubicBezTo>
                    <a:pt x="27532" y="3039"/>
                    <a:pt x="27793" y="1767"/>
                    <a:pt x="27140" y="854"/>
                  </a:cubicBezTo>
                  <a:cubicBezTo>
                    <a:pt x="26741" y="299"/>
                    <a:pt x="26129" y="1"/>
                    <a:pt x="25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61" name="Google Shape;6761;p122"/>
            <p:cNvSpPr/>
            <p:nvPr/>
          </p:nvSpPr>
          <p:spPr>
            <a:xfrm>
              <a:off x="2191225" y="3062675"/>
              <a:ext cx="1131925" cy="468675"/>
            </a:xfrm>
            <a:custGeom>
              <a:avLst/>
              <a:gdLst/>
              <a:ahLst/>
              <a:cxnLst/>
              <a:rect l="l" t="t" r="r" b="b"/>
              <a:pathLst>
                <a:path w="45277" h="18747" extrusionOk="0">
                  <a:moveTo>
                    <a:pt x="2635" y="0"/>
                  </a:moveTo>
                  <a:cubicBezTo>
                    <a:pt x="1845" y="0"/>
                    <a:pt x="1068" y="390"/>
                    <a:pt x="620" y="1122"/>
                  </a:cubicBezTo>
                  <a:cubicBezTo>
                    <a:pt x="1" y="2101"/>
                    <a:pt x="164" y="3373"/>
                    <a:pt x="1044" y="4156"/>
                  </a:cubicBezTo>
                  <a:cubicBezTo>
                    <a:pt x="5380" y="8066"/>
                    <a:pt x="18897" y="18746"/>
                    <a:pt x="36849" y="18746"/>
                  </a:cubicBezTo>
                  <a:cubicBezTo>
                    <a:pt x="39563" y="18746"/>
                    <a:pt x="42377" y="18502"/>
                    <a:pt x="45277" y="17954"/>
                  </a:cubicBezTo>
                  <a:lnTo>
                    <a:pt x="36372" y="7516"/>
                  </a:lnTo>
                  <a:cubicBezTo>
                    <a:pt x="36372" y="7516"/>
                    <a:pt x="33199" y="8879"/>
                    <a:pt x="27872" y="8879"/>
                  </a:cubicBezTo>
                  <a:cubicBezTo>
                    <a:pt x="22050" y="8879"/>
                    <a:pt x="13654" y="7251"/>
                    <a:pt x="4013" y="437"/>
                  </a:cubicBezTo>
                  <a:cubicBezTo>
                    <a:pt x="3595" y="142"/>
                    <a:pt x="3113"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62" name="Google Shape;6762;p122"/>
            <p:cNvSpPr/>
            <p:nvPr/>
          </p:nvSpPr>
          <p:spPr>
            <a:xfrm>
              <a:off x="4368600" y="4204700"/>
              <a:ext cx="353125" cy="345775"/>
            </a:xfrm>
            <a:custGeom>
              <a:avLst/>
              <a:gdLst/>
              <a:ahLst/>
              <a:cxnLst/>
              <a:rect l="l" t="t" r="r" b="b"/>
              <a:pathLst>
                <a:path w="14125" h="13831" extrusionOk="0">
                  <a:moveTo>
                    <a:pt x="14125" y="0"/>
                  </a:moveTo>
                  <a:lnTo>
                    <a:pt x="14125" y="0"/>
                  </a:lnTo>
                  <a:cubicBezTo>
                    <a:pt x="10733" y="1011"/>
                    <a:pt x="7536" y="1631"/>
                    <a:pt x="4633" y="1957"/>
                  </a:cubicBezTo>
                  <a:cubicBezTo>
                    <a:pt x="2578" y="5382"/>
                    <a:pt x="914" y="9329"/>
                    <a:pt x="1" y="13831"/>
                  </a:cubicBezTo>
                  <a:lnTo>
                    <a:pt x="10863" y="10243"/>
                  </a:lnTo>
                  <a:cubicBezTo>
                    <a:pt x="10863" y="10243"/>
                    <a:pt x="10798" y="5774"/>
                    <a:pt x="14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63" name="Google Shape;6763;p122"/>
            <p:cNvSpPr/>
            <p:nvPr/>
          </p:nvSpPr>
          <p:spPr>
            <a:xfrm>
              <a:off x="2738425" y="3250550"/>
              <a:ext cx="584725" cy="280525"/>
            </a:xfrm>
            <a:custGeom>
              <a:avLst/>
              <a:gdLst/>
              <a:ahLst/>
              <a:cxnLst/>
              <a:rect l="l" t="t" r="r" b="b"/>
              <a:pathLst>
                <a:path w="23389" h="11221" extrusionOk="0">
                  <a:moveTo>
                    <a:pt x="14484" y="1"/>
                  </a:moveTo>
                  <a:cubicBezTo>
                    <a:pt x="14484" y="1"/>
                    <a:pt x="11299" y="1363"/>
                    <a:pt x="5966" y="1363"/>
                  </a:cubicBezTo>
                  <a:cubicBezTo>
                    <a:pt x="4200" y="1363"/>
                    <a:pt x="2199" y="1214"/>
                    <a:pt x="1" y="816"/>
                  </a:cubicBezTo>
                  <a:lnTo>
                    <a:pt x="1" y="816"/>
                  </a:lnTo>
                  <a:cubicBezTo>
                    <a:pt x="2447" y="4176"/>
                    <a:pt x="5285" y="7536"/>
                    <a:pt x="8547" y="10765"/>
                  </a:cubicBezTo>
                  <a:cubicBezTo>
                    <a:pt x="10614" y="11059"/>
                    <a:pt x="12761" y="11220"/>
                    <a:pt x="14974" y="11220"/>
                  </a:cubicBezTo>
                  <a:cubicBezTo>
                    <a:pt x="17686" y="11220"/>
                    <a:pt x="20498" y="10978"/>
                    <a:pt x="23389" y="10439"/>
                  </a:cubicBezTo>
                  <a:lnTo>
                    <a:pt x="144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64" name="Google Shape;6764;p122"/>
            <p:cNvSpPr/>
            <p:nvPr/>
          </p:nvSpPr>
          <p:spPr>
            <a:xfrm>
              <a:off x="4181850" y="2776750"/>
              <a:ext cx="496675" cy="208375"/>
            </a:xfrm>
            <a:custGeom>
              <a:avLst/>
              <a:gdLst/>
              <a:ahLst/>
              <a:cxnLst/>
              <a:rect l="l" t="t" r="r" b="b"/>
              <a:pathLst>
                <a:path w="19867" h="8335" extrusionOk="0">
                  <a:moveTo>
                    <a:pt x="6720" y="1"/>
                  </a:moveTo>
                  <a:lnTo>
                    <a:pt x="1" y="7699"/>
                  </a:lnTo>
                  <a:cubicBezTo>
                    <a:pt x="2256" y="8138"/>
                    <a:pt x="4446" y="8334"/>
                    <a:pt x="6555" y="8334"/>
                  </a:cubicBezTo>
                  <a:cubicBezTo>
                    <a:pt x="9144" y="8334"/>
                    <a:pt x="11611" y="8039"/>
                    <a:pt x="13929" y="7536"/>
                  </a:cubicBezTo>
                  <a:cubicBezTo>
                    <a:pt x="16082" y="5057"/>
                    <a:pt x="18039" y="2610"/>
                    <a:pt x="19866" y="164"/>
                  </a:cubicBezTo>
                  <a:lnTo>
                    <a:pt x="19866" y="164"/>
                  </a:lnTo>
                  <a:cubicBezTo>
                    <a:pt x="17342" y="836"/>
                    <a:pt x="15098" y="1066"/>
                    <a:pt x="13208" y="1066"/>
                  </a:cubicBezTo>
                  <a:cubicBezTo>
                    <a:pt x="9139" y="1066"/>
                    <a:pt x="6720" y="1"/>
                    <a:pt x="6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65" name="Google Shape;6765;p122"/>
            <p:cNvSpPr/>
            <p:nvPr/>
          </p:nvSpPr>
          <p:spPr>
            <a:xfrm>
              <a:off x="3491950" y="1817725"/>
              <a:ext cx="251200" cy="567625"/>
            </a:xfrm>
            <a:custGeom>
              <a:avLst/>
              <a:gdLst/>
              <a:ahLst/>
              <a:cxnLst/>
              <a:rect l="l" t="t" r="r" b="b"/>
              <a:pathLst>
                <a:path w="10048" h="22705" extrusionOk="0">
                  <a:moveTo>
                    <a:pt x="163" y="1"/>
                  </a:moveTo>
                  <a:cubicBezTo>
                    <a:pt x="131" y="4274"/>
                    <a:pt x="98" y="9395"/>
                    <a:pt x="0" y="15267"/>
                  </a:cubicBezTo>
                  <a:cubicBezTo>
                    <a:pt x="2903" y="17974"/>
                    <a:pt x="6231" y="20519"/>
                    <a:pt x="10047" y="22704"/>
                  </a:cubicBezTo>
                  <a:lnTo>
                    <a:pt x="10047" y="6362"/>
                  </a:lnTo>
                  <a:cubicBezTo>
                    <a:pt x="10047" y="6362"/>
                    <a:pt x="5480" y="4926"/>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66" name="Google Shape;6766;p122"/>
            <p:cNvSpPr/>
            <p:nvPr/>
          </p:nvSpPr>
          <p:spPr>
            <a:xfrm>
              <a:off x="2519875" y="1485000"/>
              <a:ext cx="3048350" cy="3972325"/>
            </a:xfrm>
            <a:custGeom>
              <a:avLst/>
              <a:gdLst/>
              <a:ahLst/>
              <a:cxnLst/>
              <a:rect l="l" t="t" r="r" b="b"/>
              <a:pathLst>
                <a:path w="121934" h="158893" extrusionOk="0">
                  <a:moveTo>
                    <a:pt x="51214" y="1"/>
                  </a:moveTo>
                  <a:cubicBezTo>
                    <a:pt x="47854" y="1"/>
                    <a:pt x="45146" y="2741"/>
                    <a:pt x="45146" y="6101"/>
                  </a:cubicBezTo>
                  <a:cubicBezTo>
                    <a:pt x="45212" y="17126"/>
                    <a:pt x="45081" y="42341"/>
                    <a:pt x="43417" y="75679"/>
                  </a:cubicBezTo>
                  <a:cubicBezTo>
                    <a:pt x="33990" y="71993"/>
                    <a:pt x="17811" y="62533"/>
                    <a:pt x="5089" y="38851"/>
                  </a:cubicBezTo>
                  <a:cubicBezTo>
                    <a:pt x="4613" y="37994"/>
                    <a:pt x="3736" y="37501"/>
                    <a:pt x="2815" y="37501"/>
                  </a:cubicBezTo>
                  <a:cubicBezTo>
                    <a:pt x="2475" y="37501"/>
                    <a:pt x="2129" y="37569"/>
                    <a:pt x="1794" y="37709"/>
                  </a:cubicBezTo>
                  <a:cubicBezTo>
                    <a:pt x="620" y="38231"/>
                    <a:pt x="0" y="39503"/>
                    <a:pt x="359" y="40743"/>
                  </a:cubicBezTo>
                  <a:cubicBezTo>
                    <a:pt x="2610" y="48865"/>
                    <a:pt x="12592" y="77930"/>
                    <a:pt x="42537" y="91499"/>
                  </a:cubicBezTo>
                  <a:cubicBezTo>
                    <a:pt x="41297" y="111724"/>
                    <a:pt x="39503" y="134199"/>
                    <a:pt x="36861" y="157914"/>
                  </a:cubicBezTo>
                  <a:cubicBezTo>
                    <a:pt x="41558" y="158566"/>
                    <a:pt x="46353" y="158892"/>
                    <a:pt x="51214" y="158892"/>
                  </a:cubicBezTo>
                  <a:cubicBezTo>
                    <a:pt x="56074" y="158892"/>
                    <a:pt x="60869" y="158566"/>
                    <a:pt x="65566" y="157914"/>
                  </a:cubicBezTo>
                  <a:cubicBezTo>
                    <a:pt x="64555" y="148780"/>
                    <a:pt x="63642" y="139810"/>
                    <a:pt x="62859" y="131067"/>
                  </a:cubicBezTo>
                  <a:cubicBezTo>
                    <a:pt x="93913" y="129273"/>
                    <a:pt x="115246" y="109212"/>
                    <a:pt x="121053" y="103112"/>
                  </a:cubicBezTo>
                  <a:cubicBezTo>
                    <a:pt x="121933" y="102166"/>
                    <a:pt x="121933" y="100666"/>
                    <a:pt x="121020" y="99720"/>
                  </a:cubicBezTo>
                  <a:cubicBezTo>
                    <a:pt x="120546" y="99228"/>
                    <a:pt x="119901" y="98982"/>
                    <a:pt x="119255" y="98982"/>
                  </a:cubicBezTo>
                  <a:cubicBezTo>
                    <a:pt x="118700" y="98982"/>
                    <a:pt x="118145" y="99163"/>
                    <a:pt x="117693" y="99524"/>
                  </a:cubicBezTo>
                  <a:cubicBezTo>
                    <a:pt x="99697" y="114271"/>
                    <a:pt x="82793" y="117289"/>
                    <a:pt x="71943" y="117289"/>
                  </a:cubicBezTo>
                  <a:cubicBezTo>
                    <a:pt x="67216" y="117289"/>
                    <a:pt x="63638" y="116716"/>
                    <a:pt x="61619" y="116291"/>
                  </a:cubicBezTo>
                  <a:cubicBezTo>
                    <a:pt x="60347" y="99915"/>
                    <a:pt x="59434" y="84617"/>
                    <a:pt x="58781" y="70851"/>
                  </a:cubicBezTo>
                  <a:cubicBezTo>
                    <a:pt x="80343" y="55389"/>
                    <a:pt x="92119" y="31936"/>
                    <a:pt x="95642" y="24074"/>
                  </a:cubicBezTo>
                  <a:cubicBezTo>
                    <a:pt x="96294" y="22606"/>
                    <a:pt x="95642" y="20877"/>
                    <a:pt x="94174" y="20192"/>
                  </a:cubicBezTo>
                  <a:cubicBezTo>
                    <a:pt x="93793" y="20025"/>
                    <a:pt x="93390" y="19945"/>
                    <a:pt x="92992" y="19945"/>
                  </a:cubicBezTo>
                  <a:cubicBezTo>
                    <a:pt x="91992" y="19945"/>
                    <a:pt x="91015" y="20448"/>
                    <a:pt x="90455" y="21334"/>
                  </a:cubicBezTo>
                  <a:cubicBezTo>
                    <a:pt x="77440" y="42537"/>
                    <a:pt x="64751" y="51964"/>
                    <a:pt x="58162" y="55748"/>
                  </a:cubicBezTo>
                  <a:cubicBezTo>
                    <a:pt x="57281" y="32360"/>
                    <a:pt x="57248" y="14810"/>
                    <a:pt x="57281" y="6101"/>
                  </a:cubicBezTo>
                  <a:cubicBezTo>
                    <a:pt x="57281" y="2741"/>
                    <a:pt x="54573" y="1"/>
                    <a:pt x="51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67" name="Google Shape;6767;p122"/>
            <p:cNvSpPr/>
            <p:nvPr/>
          </p:nvSpPr>
          <p:spPr>
            <a:xfrm>
              <a:off x="3968200" y="719250"/>
              <a:ext cx="1146600" cy="1052825"/>
            </a:xfrm>
            <a:custGeom>
              <a:avLst/>
              <a:gdLst/>
              <a:ahLst/>
              <a:cxnLst/>
              <a:rect l="l" t="t" r="r" b="b"/>
              <a:pathLst>
                <a:path w="45864" h="42113" extrusionOk="0">
                  <a:moveTo>
                    <a:pt x="3067" y="1"/>
                  </a:moveTo>
                  <a:cubicBezTo>
                    <a:pt x="1370" y="1"/>
                    <a:pt x="0" y="1371"/>
                    <a:pt x="0" y="3067"/>
                  </a:cubicBezTo>
                  <a:cubicBezTo>
                    <a:pt x="0" y="13244"/>
                    <a:pt x="2447" y="22835"/>
                    <a:pt x="6850" y="30109"/>
                  </a:cubicBezTo>
                  <a:cubicBezTo>
                    <a:pt x="11580" y="37840"/>
                    <a:pt x="18006" y="42113"/>
                    <a:pt x="24954" y="42113"/>
                  </a:cubicBezTo>
                  <a:cubicBezTo>
                    <a:pt x="33109" y="42113"/>
                    <a:pt x="40449" y="36274"/>
                    <a:pt x="45179" y="26129"/>
                  </a:cubicBezTo>
                  <a:cubicBezTo>
                    <a:pt x="45864" y="24596"/>
                    <a:pt x="45211" y="22769"/>
                    <a:pt x="43678" y="22052"/>
                  </a:cubicBezTo>
                  <a:cubicBezTo>
                    <a:pt x="43267" y="21868"/>
                    <a:pt x="42834" y="21780"/>
                    <a:pt x="42407" y="21780"/>
                  </a:cubicBezTo>
                  <a:cubicBezTo>
                    <a:pt x="41244" y="21780"/>
                    <a:pt x="40126" y="22431"/>
                    <a:pt x="39601" y="23552"/>
                  </a:cubicBezTo>
                  <a:cubicBezTo>
                    <a:pt x="36013" y="31348"/>
                    <a:pt x="30532" y="36013"/>
                    <a:pt x="24954" y="36013"/>
                  </a:cubicBezTo>
                  <a:cubicBezTo>
                    <a:pt x="14744" y="36013"/>
                    <a:pt x="6100" y="20910"/>
                    <a:pt x="6100" y="3067"/>
                  </a:cubicBezTo>
                  <a:cubicBezTo>
                    <a:pt x="6100" y="1371"/>
                    <a:pt x="4730" y="1"/>
                    <a:pt x="3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68" name="Google Shape;6768;p122"/>
            <p:cNvSpPr/>
            <p:nvPr/>
          </p:nvSpPr>
          <p:spPr>
            <a:xfrm>
              <a:off x="3441375" y="3772475"/>
              <a:ext cx="2126850" cy="1684850"/>
            </a:xfrm>
            <a:custGeom>
              <a:avLst/>
              <a:gdLst/>
              <a:ahLst/>
              <a:cxnLst/>
              <a:rect l="l" t="t" r="r" b="b"/>
              <a:pathLst>
                <a:path w="85074" h="67394" extrusionOk="0">
                  <a:moveTo>
                    <a:pt x="5677" y="0"/>
                  </a:moveTo>
                  <a:cubicBezTo>
                    <a:pt x="4437" y="20225"/>
                    <a:pt x="2643" y="42700"/>
                    <a:pt x="1" y="66415"/>
                  </a:cubicBezTo>
                  <a:cubicBezTo>
                    <a:pt x="4698" y="67067"/>
                    <a:pt x="9493" y="67393"/>
                    <a:pt x="14354" y="67393"/>
                  </a:cubicBezTo>
                  <a:cubicBezTo>
                    <a:pt x="19214" y="67393"/>
                    <a:pt x="24009" y="67067"/>
                    <a:pt x="28706" y="66415"/>
                  </a:cubicBezTo>
                  <a:cubicBezTo>
                    <a:pt x="27695" y="57281"/>
                    <a:pt x="26782" y="48311"/>
                    <a:pt x="25999" y="39568"/>
                  </a:cubicBezTo>
                  <a:cubicBezTo>
                    <a:pt x="57053" y="37774"/>
                    <a:pt x="78386" y="17713"/>
                    <a:pt x="84193" y="11613"/>
                  </a:cubicBezTo>
                  <a:cubicBezTo>
                    <a:pt x="85073" y="10667"/>
                    <a:pt x="85073" y="9167"/>
                    <a:pt x="84160" y="8221"/>
                  </a:cubicBezTo>
                  <a:cubicBezTo>
                    <a:pt x="83686" y="7729"/>
                    <a:pt x="83041" y="7483"/>
                    <a:pt x="82395" y="7483"/>
                  </a:cubicBezTo>
                  <a:cubicBezTo>
                    <a:pt x="81840" y="7483"/>
                    <a:pt x="81285" y="7664"/>
                    <a:pt x="80833" y="8025"/>
                  </a:cubicBezTo>
                  <a:cubicBezTo>
                    <a:pt x="62837" y="22772"/>
                    <a:pt x="45933" y="25790"/>
                    <a:pt x="35083" y="25790"/>
                  </a:cubicBezTo>
                  <a:cubicBezTo>
                    <a:pt x="30356" y="25790"/>
                    <a:pt x="26778" y="25217"/>
                    <a:pt x="24759" y="24792"/>
                  </a:cubicBezTo>
                  <a:cubicBezTo>
                    <a:pt x="11255" y="19964"/>
                    <a:pt x="5677" y="0"/>
                    <a:pt x="5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769" name="Google Shape;6769;p122"/>
          <p:cNvGrpSpPr/>
          <p:nvPr/>
        </p:nvGrpSpPr>
        <p:grpSpPr>
          <a:xfrm>
            <a:off x="2253725" y="1083587"/>
            <a:ext cx="520929" cy="520876"/>
            <a:chOff x="2444225" y="1028281"/>
            <a:chExt cx="520929" cy="520876"/>
          </a:xfrm>
        </p:grpSpPr>
        <p:sp>
          <p:nvSpPr>
            <p:cNvPr id="6770" name="Google Shape;6770;p122"/>
            <p:cNvSpPr/>
            <p:nvPr/>
          </p:nvSpPr>
          <p:spPr>
            <a:xfrm>
              <a:off x="2444225" y="1028281"/>
              <a:ext cx="520876" cy="520876"/>
            </a:xfrm>
            <a:custGeom>
              <a:avLst/>
              <a:gdLst/>
              <a:ahLst/>
              <a:cxnLst/>
              <a:rect l="l" t="t" r="r" b="b"/>
              <a:pathLst>
                <a:path w="208768" h="208768" extrusionOk="0">
                  <a:moveTo>
                    <a:pt x="104384" y="0"/>
                  </a:moveTo>
                  <a:cubicBezTo>
                    <a:pt x="46744" y="0"/>
                    <a:pt x="0" y="46744"/>
                    <a:pt x="0" y="104384"/>
                  </a:cubicBezTo>
                  <a:cubicBezTo>
                    <a:pt x="0" y="106830"/>
                    <a:pt x="98" y="109277"/>
                    <a:pt x="261" y="111690"/>
                  </a:cubicBezTo>
                  <a:lnTo>
                    <a:pt x="70981" y="203320"/>
                  </a:lnTo>
                  <a:cubicBezTo>
                    <a:pt x="81452" y="206843"/>
                    <a:pt x="92706" y="208767"/>
                    <a:pt x="104384" y="208767"/>
                  </a:cubicBezTo>
                  <a:cubicBezTo>
                    <a:pt x="162023" y="208767"/>
                    <a:pt x="208767" y="162023"/>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71" name="Google Shape;6771;p122"/>
            <p:cNvSpPr/>
            <p:nvPr/>
          </p:nvSpPr>
          <p:spPr>
            <a:xfrm>
              <a:off x="2501603" y="1039291"/>
              <a:ext cx="240743" cy="496273"/>
            </a:xfrm>
            <a:custGeom>
              <a:avLst/>
              <a:gdLst/>
              <a:ahLst/>
              <a:cxnLst/>
              <a:rect l="l" t="t" r="r" b="b"/>
              <a:pathLst>
                <a:path w="96490" h="198907" extrusionOk="0">
                  <a:moveTo>
                    <a:pt x="45313" y="0"/>
                  </a:moveTo>
                  <a:cubicBezTo>
                    <a:pt x="38968" y="0"/>
                    <a:pt x="32344" y="1764"/>
                    <a:pt x="25802" y="5242"/>
                  </a:cubicBezTo>
                  <a:cubicBezTo>
                    <a:pt x="17191" y="9809"/>
                    <a:pt x="10373" y="17769"/>
                    <a:pt x="6263" y="27489"/>
                  </a:cubicBezTo>
                  <a:cubicBezTo>
                    <a:pt x="359" y="41418"/>
                    <a:pt x="0" y="59000"/>
                    <a:pt x="7861" y="75571"/>
                  </a:cubicBezTo>
                  <a:cubicBezTo>
                    <a:pt x="10699" y="81573"/>
                    <a:pt x="10210" y="88325"/>
                    <a:pt x="7698" y="95241"/>
                  </a:cubicBezTo>
                  <a:lnTo>
                    <a:pt x="30108" y="190915"/>
                  </a:lnTo>
                  <a:cubicBezTo>
                    <a:pt x="35751" y="194079"/>
                    <a:pt x="41721" y="196786"/>
                    <a:pt x="47984" y="198907"/>
                  </a:cubicBezTo>
                  <a:cubicBezTo>
                    <a:pt x="96490" y="155424"/>
                    <a:pt x="93554" y="119151"/>
                    <a:pt x="84159" y="94556"/>
                  </a:cubicBezTo>
                  <a:lnTo>
                    <a:pt x="55356" y="60370"/>
                  </a:lnTo>
                  <a:lnTo>
                    <a:pt x="72808" y="14474"/>
                  </a:lnTo>
                  <a:cubicBezTo>
                    <a:pt x="66577" y="6286"/>
                    <a:pt x="58716" y="1622"/>
                    <a:pt x="50137" y="350"/>
                  </a:cubicBezTo>
                  <a:cubicBezTo>
                    <a:pt x="48551" y="116"/>
                    <a:pt x="46941" y="0"/>
                    <a:pt x="453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72" name="Google Shape;6772;p122"/>
            <p:cNvSpPr/>
            <p:nvPr/>
          </p:nvSpPr>
          <p:spPr>
            <a:xfrm>
              <a:off x="2444874" y="1276902"/>
              <a:ext cx="198749" cy="238722"/>
            </a:xfrm>
            <a:custGeom>
              <a:avLst/>
              <a:gdLst/>
              <a:ahLst/>
              <a:cxnLst/>
              <a:rect l="l" t="t" r="r" b="b"/>
              <a:pathLst>
                <a:path w="79659" h="95680" extrusionOk="0">
                  <a:moveTo>
                    <a:pt x="31696" y="1"/>
                  </a:moveTo>
                  <a:cubicBezTo>
                    <a:pt x="29292" y="1"/>
                    <a:pt x="26856" y="183"/>
                    <a:pt x="24401" y="560"/>
                  </a:cubicBezTo>
                  <a:cubicBezTo>
                    <a:pt x="16409" y="1800"/>
                    <a:pt x="8025" y="5160"/>
                    <a:pt x="1" y="12042"/>
                  </a:cubicBezTo>
                  <a:cubicBezTo>
                    <a:pt x="2480" y="47957"/>
                    <a:pt x="23128" y="78881"/>
                    <a:pt x="52845" y="95680"/>
                  </a:cubicBezTo>
                  <a:cubicBezTo>
                    <a:pt x="57771" y="91015"/>
                    <a:pt x="62305" y="86253"/>
                    <a:pt x="66317" y="81588"/>
                  </a:cubicBezTo>
                  <a:cubicBezTo>
                    <a:pt x="76266" y="69943"/>
                    <a:pt x="79659" y="58265"/>
                    <a:pt x="79626" y="47826"/>
                  </a:cubicBezTo>
                  <a:cubicBezTo>
                    <a:pt x="79596" y="21114"/>
                    <a:pt x="57556" y="1"/>
                    <a:pt x="31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73" name="Google Shape;6773;p122"/>
            <p:cNvSpPr/>
            <p:nvPr/>
          </p:nvSpPr>
          <p:spPr>
            <a:xfrm>
              <a:off x="2550353" y="1113979"/>
              <a:ext cx="161229" cy="161229"/>
            </a:xfrm>
            <a:custGeom>
              <a:avLst/>
              <a:gdLst/>
              <a:ahLst/>
              <a:cxnLst/>
              <a:rect l="l" t="t" r="r" b="b"/>
              <a:pathLst>
                <a:path w="64621" h="64621" extrusionOk="0">
                  <a:moveTo>
                    <a:pt x="39340" y="1"/>
                  </a:moveTo>
                  <a:lnTo>
                    <a:pt x="25574" y="588"/>
                  </a:lnTo>
                  <a:cubicBezTo>
                    <a:pt x="25574" y="588"/>
                    <a:pt x="0" y="13636"/>
                    <a:pt x="8840" y="34806"/>
                  </a:cubicBezTo>
                  <a:cubicBezTo>
                    <a:pt x="17680" y="56009"/>
                    <a:pt x="47038" y="64621"/>
                    <a:pt x="64620" y="64621"/>
                  </a:cubicBezTo>
                  <a:cubicBezTo>
                    <a:pt x="64327" y="63870"/>
                    <a:pt x="64066" y="63153"/>
                    <a:pt x="63772" y="62435"/>
                  </a:cubicBezTo>
                  <a:cubicBezTo>
                    <a:pt x="48278" y="58684"/>
                    <a:pt x="31478" y="49974"/>
                    <a:pt x="25150" y="34806"/>
                  </a:cubicBezTo>
                  <a:cubicBezTo>
                    <a:pt x="18431" y="18692"/>
                    <a:pt x="32294" y="5448"/>
                    <a:pt x="39340" y="1"/>
                  </a:cubicBezTo>
                  <a:close/>
                </a:path>
              </a:pathLst>
            </a:custGeom>
            <a:solidFill>
              <a:srgbClr val="C5D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74" name="Google Shape;6774;p122"/>
            <p:cNvSpPr/>
            <p:nvPr/>
          </p:nvSpPr>
          <p:spPr>
            <a:xfrm>
              <a:off x="2795244" y="1114141"/>
              <a:ext cx="132499" cy="130384"/>
            </a:xfrm>
            <a:custGeom>
              <a:avLst/>
              <a:gdLst/>
              <a:ahLst/>
              <a:cxnLst/>
              <a:rect l="l" t="t" r="r" b="b"/>
              <a:pathLst>
                <a:path w="53106" h="52258" extrusionOk="0">
                  <a:moveTo>
                    <a:pt x="9036" y="1"/>
                  </a:moveTo>
                  <a:cubicBezTo>
                    <a:pt x="5187" y="5220"/>
                    <a:pt x="1990" y="12201"/>
                    <a:pt x="0" y="21563"/>
                  </a:cubicBezTo>
                  <a:cubicBezTo>
                    <a:pt x="17126" y="26945"/>
                    <a:pt x="35882" y="36274"/>
                    <a:pt x="53106" y="52258"/>
                  </a:cubicBezTo>
                  <a:cubicBezTo>
                    <a:pt x="49615" y="28348"/>
                    <a:pt x="27108" y="12136"/>
                    <a:pt x="9036" y="1"/>
                  </a:cubicBezTo>
                  <a:close/>
                </a:path>
              </a:pathLst>
            </a:custGeom>
            <a:solidFill>
              <a:srgbClr val="725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75" name="Google Shape;6775;p122"/>
            <p:cNvSpPr/>
            <p:nvPr/>
          </p:nvSpPr>
          <p:spPr>
            <a:xfrm>
              <a:off x="2795244" y="1078739"/>
              <a:ext cx="169910" cy="196551"/>
            </a:xfrm>
            <a:custGeom>
              <a:avLst/>
              <a:gdLst/>
              <a:ahLst/>
              <a:cxnLst/>
              <a:rect l="l" t="t" r="r" b="b"/>
              <a:pathLst>
                <a:path w="68100" h="78778" extrusionOk="0">
                  <a:moveTo>
                    <a:pt x="36078" y="0"/>
                  </a:moveTo>
                  <a:cubicBezTo>
                    <a:pt x="23030" y="783"/>
                    <a:pt x="5937" y="7536"/>
                    <a:pt x="0" y="35752"/>
                  </a:cubicBezTo>
                  <a:cubicBezTo>
                    <a:pt x="20910" y="42341"/>
                    <a:pt x="44233" y="54769"/>
                    <a:pt x="64294" y="78027"/>
                  </a:cubicBezTo>
                  <a:cubicBezTo>
                    <a:pt x="64736" y="78546"/>
                    <a:pt x="65317" y="78777"/>
                    <a:pt x="65890" y="78777"/>
                  </a:cubicBezTo>
                  <a:cubicBezTo>
                    <a:pt x="67009" y="78777"/>
                    <a:pt x="68100" y="77897"/>
                    <a:pt x="68078" y="76559"/>
                  </a:cubicBezTo>
                  <a:cubicBezTo>
                    <a:pt x="67785" y="61815"/>
                    <a:pt x="64196" y="23160"/>
                    <a:pt x="36078" y="0"/>
                  </a:cubicBezTo>
                  <a:close/>
                </a:path>
              </a:pathLst>
            </a:custGeom>
            <a:solidFill>
              <a:srgbClr val="7E5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76" name="Google Shape;6776;p122"/>
            <p:cNvSpPr/>
            <p:nvPr/>
          </p:nvSpPr>
          <p:spPr>
            <a:xfrm>
              <a:off x="2550353" y="1110388"/>
              <a:ext cx="168390" cy="163507"/>
            </a:xfrm>
            <a:custGeom>
              <a:avLst/>
              <a:gdLst/>
              <a:ahLst/>
              <a:cxnLst/>
              <a:rect l="l" t="t" r="r" b="b"/>
              <a:pathLst>
                <a:path w="67491" h="65534" extrusionOk="0">
                  <a:moveTo>
                    <a:pt x="60967" y="0"/>
                  </a:moveTo>
                  <a:lnTo>
                    <a:pt x="25574" y="1501"/>
                  </a:lnTo>
                  <a:cubicBezTo>
                    <a:pt x="25574" y="1501"/>
                    <a:pt x="0" y="14549"/>
                    <a:pt x="8840" y="35719"/>
                  </a:cubicBezTo>
                  <a:cubicBezTo>
                    <a:pt x="17680" y="56922"/>
                    <a:pt x="47038" y="65534"/>
                    <a:pt x="64620" y="65534"/>
                  </a:cubicBezTo>
                  <a:cubicBezTo>
                    <a:pt x="63511" y="62565"/>
                    <a:pt x="62272" y="59793"/>
                    <a:pt x="61032" y="57150"/>
                  </a:cubicBezTo>
                  <a:cubicBezTo>
                    <a:pt x="49387" y="32588"/>
                    <a:pt x="67491" y="20355"/>
                    <a:pt x="60967" y="0"/>
                  </a:cubicBezTo>
                  <a:close/>
                </a:path>
              </a:pathLst>
            </a:custGeom>
            <a:solidFill>
              <a:srgbClr val="E6F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77" name="Google Shape;6777;p122"/>
            <p:cNvSpPr/>
            <p:nvPr/>
          </p:nvSpPr>
          <p:spPr>
            <a:xfrm>
              <a:off x="2589744" y="1070449"/>
              <a:ext cx="121105" cy="101317"/>
            </a:xfrm>
            <a:custGeom>
              <a:avLst/>
              <a:gdLst/>
              <a:ahLst/>
              <a:cxnLst/>
              <a:rect l="l" t="t" r="r" b="b"/>
              <a:pathLst>
                <a:path w="48539" h="40608" extrusionOk="0">
                  <a:moveTo>
                    <a:pt x="22976" y="0"/>
                  </a:moveTo>
                  <a:cubicBezTo>
                    <a:pt x="8824" y="0"/>
                    <a:pt x="0" y="6740"/>
                    <a:pt x="0" y="18035"/>
                  </a:cubicBezTo>
                  <a:cubicBezTo>
                    <a:pt x="0" y="33105"/>
                    <a:pt x="18202" y="38977"/>
                    <a:pt x="44070" y="40608"/>
                  </a:cubicBezTo>
                  <a:cubicBezTo>
                    <a:pt x="46353" y="32127"/>
                    <a:pt x="48539" y="23874"/>
                    <a:pt x="44037" y="13403"/>
                  </a:cubicBezTo>
                  <a:cubicBezTo>
                    <a:pt x="42145" y="9032"/>
                    <a:pt x="39927" y="5248"/>
                    <a:pt x="37481" y="1986"/>
                  </a:cubicBezTo>
                  <a:cubicBezTo>
                    <a:pt x="32208" y="641"/>
                    <a:pt x="27338" y="0"/>
                    <a:pt x="229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78" name="Google Shape;6778;p122"/>
            <p:cNvSpPr/>
            <p:nvPr/>
          </p:nvSpPr>
          <p:spPr>
            <a:xfrm>
              <a:off x="2589744" y="1070449"/>
              <a:ext cx="111177" cy="101317"/>
            </a:xfrm>
            <a:custGeom>
              <a:avLst/>
              <a:gdLst/>
              <a:ahLst/>
              <a:cxnLst/>
              <a:rect l="l" t="t" r="r" b="b"/>
              <a:pathLst>
                <a:path w="44560" h="40608" extrusionOk="0">
                  <a:moveTo>
                    <a:pt x="22976" y="0"/>
                  </a:moveTo>
                  <a:cubicBezTo>
                    <a:pt x="8824" y="0"/>
                    <a:pt x="0" y="6740"/>
                    <a:pt x="0" y="18035"/>
                  </a:cubicBezTo>
                  <a:cubicBezTo>
                    <a:pt x="0" y="33105"/>
                    <a:pt x="18202" y="38977"/>
                    <a:pt x="44070" y="40608"/>
                  </a:cubicBezTo>
                  <a:cubicBezTo>
                    <a:pt x="44233" y="40021"/>
                    <a:pt x="44396" y="39434"/>
                    <a:pt x="44559" y="38879"/>
                  </a:cubicBezTo>
                  <a:cubicBezTo>
                    <a:pt x="27368" y="35943"/>
                    <a:pt x="16310" y="29811"/>
                    <a:pt x="16310" y="18035"/>
                  </a:cubicBezTo>
                  <a:cubicBezTo>
                    <a:pt x="16310" y="3258"/>
                    <a:pt x="37481" y="1986"/>
                    <a:pt x="37481" y="1986"/>
                  </a:cubicBezTo>
                  <a:cubicBezTo>
                    <a:pt x="32208" y="641"/>
                    <a:pt x="27338" y="0"/>
                    <a:pt x="229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79" name="Google Shape;6779;p122"/>
            <p:cNvSpPr/>
            <p:nvPr/>
          </p:nvSpPr>
          <p:spPr>
            <a:xfrm>
              <a:off x="2608055" y="1092085"/>
              <a:ext cx="30524" cy="30524"/>
            </a:xfrm>
            <a:custGeom>
              <a:avLst/>
              <a:gdLst/>
              <a:ahLst/>
              <a:cxnLst/>
              <a:rect l="l" t="t" r="r" b="b"/>
              <a:pathLst>
                <a:path w="12234" h="12234" extrusionOk="0">
                  <a:moveTo>
                    <a:pt x="6101" y="1"/>
                  </a:moveTo>
                  <a:cubicBezTo>
                    <a:pt x="2708" y="1"/>
                    <a:pt x="1" y="2741"/>
                    <a:pt x="1" y="6134"/>
                  </a:cubicBezTo>
                  <a:cubicBezTo>
                    <a:pt x="1" y="9493"/>
                    <a:pt x="2708" y="12233"/>
                    <a:pt x="6101" y="12233"/>
                  </a:cubicBezTo>
                  <a:cubicBezTo>
                    <a:pt x="9493" y="12233"/>
                    <a:pt x="12233" y="9493"/>
                    <a:pt x="12233" y="6134"/>
                  </a:cubicBezTo>
                  <a:cubicBezTo>
                    <a:pt x="12233" y="2741"/>
                    <a:pt x="9493" y="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80" name="Google Shape;6780;p122"/>
            <p:cNvSpPr/>
            <p:nvPr/>
          </p:nvSpPr>
          <p:spPr>
            <a:xfrm>
              <a:off x="2623274" y="1092085"/>
              <a:ext cx="15304" cy="15304"/>
            </a:xfrm>
            <a:custGeom>
              <a:avLst/>
              <a:gdLst/>
              <a:ahLst/>
              <a:cxnLst/>
              <a:rect l="l" t="t" r="r" b="b"/>
              <a:pathLst>
                <a:path w="6134" h="6134" extrusionOk="0">
                  <a:moveTo>
                    <a:pt x="3067" y="1"/>
                  </a:moveTo>
                  <a:cubicBezTo>
                    <a:pt x="1371" y="1"/>
                    <a:pt x="1" y="1371"/>
                    <a:pt x="1" y="3067"/>
                  </a:cubicBezTo>
                  <a:cubicBezTo>
                    <a:pt x="1" y="4763"/>
                    <a:pt x="1371" y="6134"/>
                    <a:pt x="3067" y="6134"/>
                  </a:cubicBezTo>
                  <a:cubicBezTo>
                    <a:pt x="4763" y="6134"/>
                    <a:pt x="6133" y="4763"/>
                    <a:pt x="6133" y="3067"/>
                  </a:cubicBezTo>
                  <a:cubicBezTo>
                    <a:pt x="6133" y="1371"/>
                    <a:pt x="4763" y="1"/>
                    <a:pt x="3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81" name="Google Shape;6781;p122"/>
            <p:cNvSpPr/>
            <p:nvPr/>
          </p:nvSpPr>
          <p:spPr>
            <a:xfrm>
              <a:off x="2651435" y="1126107"/>
              <a:ext cx="294784" cy="127617"/>
            </a:xfrm>
            <a:custGeom>
              <a:avLst/>
              <a:gdLst/>
              <a:ahLst/>
              <a:cxnLst/>
              <a:rect l="l" t="t" r="r" b="b"/>
              <a:pathLst>
                <a:path w="118150" h="51149" extrusionOk="0">
                  <a:moveTo>
                    <a:pt x="53725" y="0"/>
                  </a:moveTo>
                  <a:lnTo>
                    <a:pt x="0" y="10406"/>
                  </a:lnTo>
                  <a:cubicBezTo>
                    <a:pt x="0" y="21397"/>
                    <a:pt x="8910" y="30193"/>
                    <a:pt x="19771" y="30193"/>
                  </a:cubicBezTo>
                  <a:cubicBezTo>
                    <a:pt x="20062" y="30193"/>
                    <a:pt x="20355" y="30186"/>
                    <a:pt x="20649" y="30173"/>
                  </a:cubicBezTo>
                  <a:cubicBezTo>
                    <a:pt x="23431" y="30060"/>
                    <a:pt x="26441" y="29991"/>
                    <a:pt x="29645" y="29991"/>
                  </a:cubicBezTo>
                  <a:cubicBezTo>
                    <a:pt x="53148" y="29991"/>
                    <a:pt x="87089" y="33723"/>
                    <a:pt x="118149" y="51148"/>
                  </a:cubicBezTo>
                  <a:cubicBezTo>
                    <a:pt x="118149" y="51148"/>
                    <a:pt x="101089" y="23421"/>
                    <a:pt x="537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82" name="Google Shape;6782;p122"/>
            <p:cNvSpPr/>
            <p:nvPr/>
          </p:nvSpPr>
          <p:spPr>
            <a:xfrm>
              <a:off x="2651435" y="1040321"/>
              <a:ext cx="276309" cy="204203"/>
            </a:xfrm>
            <a:custGeom>
              <a:avLst/>
              <a:gdLst/>
              <a:ahLst/>
              <a:cxnLst/>
              <a:rect l="l" t="t" r="r" b="b"/>
              <a:pathLst>
                <a:path w="110745" h="81845" extrusionOk="0">
                  <a:moveTo>
                    <a:pt x="47741" y="1"/>
                  </a:moveTo>
                  <a:cubicBezTo>
                    <a:pt x="45884" y="1"/>
                    <a:pt x="44044" y="59"/>
                    <a:pt x="42243" y="165"/>
                  </a:cubicBezTo>
                  <a:cubicBezTo>
                    <a:pt x="18528" y="1470"/>
                    <a:pt x="0" y="21074"/>
                    <a:pt x="0" y="44789"/>
                  </a:cubicBezTo>
                  <a:cubicBezTo>
                    <a:pt x="0" y="68536"/>
                    <a:pt x="61586" y="36275"/>
                    <a:pt x="110745" y="81845"/>
                  </a:cubicBezTo>
                  <a:cubicBezTo>
                    <a:pt x="103568" y="32459"/>
                    <a:pt x="15266" y="16051"/>
                    <a:pt x="52486" y="132"/>
                  </a:cubicBezTo>
                  <a:cubicBezTo>
                    <a:pt x="50900" y="42"/>
                    <a:pt x="49314" y="1"/>
                    <a:pt x="47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83" name="Google Shape;6783;p122"/>
            <p:cNvSpPr/>
            <p:nvPr/>
          </p:nvSpPr>
          <p:spPr>
            <a:xfrm>
              <a:off x="2651435" y="1040349"/>
              <a:ext cx="313719" cy="234942"/>
            </a:xfrm>
            <a:custGeom>
              <a:avLst/>
              <a:gdLst/>
              <a:ahLst/>
              <a:cxnLst/>
              <a:rect l="l" t="t" r="r" b="b"/>
              <a:pathLst>
                <a:path w="125739" h="94165" extrusionOk="0">
                  <a:moveTo>
                    <a:pt x="47722" y="0"/>
                  </a:moveTo>
                  <a:cubicBezTo>
                    <a:pt x="45874" y="0"/>
                    <a:pt x="44045" y="54"/>
                    <a:pt x="42243" y="154"/>
                  </a:cubicBezTo>
                  <a:cubicBezTo>
                    <a:pt x="18528" y="1459"/>
                    <a:pt x="0" y="21063"/>
                    <a:pt x="0" y="44778"/>
                  </a:cubicBezTo>
                  <a:lnTo>
                    <a:pt x="0" y="44778"/>
                  </a:lnTo>
                  <a:cubicBezTo>
                    <a:pt x="0" y="44778"/>
                    <a:pt x="4557" y="44148"/>
                    <a:pt x="12181" y="44148"/>
                  </a:cubicBezTo>
                  <a:cubicBezTo>
                    <a:pt x="34753" y="44148"/>
                    <a:pt x="84212" y="49670"/>
                    <a:pt x="121933" y="93414"/>
                  </a:cubicBezTo>
                  <a:cubicBezTo>
                    <a:pt x="122375" y="93933"/>
                    <a:pt x="122956" y="94164"/>
                    <a:pt x="123529" y="94164"/>
                  </a:cubicBezTo>
                  <a:cubicBezTo>
                    <a:pt x="124648" y="94164"/>
                    <a:pt x="125739" y="93284"/>
                    <a:pt x="125717" y="91946"/>
                  </a:cubicBezTo>
                  <a:cubicBezTo>
                    <a:pt x="125424" y="76811"/>
                    <a:pt x="121640" y="36492"/>
                    <a:pt x="91434" y="13593"/>
                  </a:cubicBezTo>
                  <a:cubicBezTo>
                    <a:pt x="77867" y="3295"/>
                    <a:pt x="62197" y="0"/>
                    <a:pt x="47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784" name="Google Shape;6784;p122"/>
          <p:cNvGrpSpPr/>
          <p:nvPr/>
        </p:nvGrpSpPr>
        <p:grpSpPr>
          <a:xfrm>
            <a:off x="2240330" y="1863617"/>
            <a:ext cx="547653" cy="517458"/>
            <a:chOff x="2430830" y="1808310"/>
            <a:chExt cx="547653" cy="517458"/>
          </a:xfrm>
        </p:grpSpPr>
        <p:sp>
          <p:nvSpPr>
            <p:cNvPr id="6785" name="Google Shape;6785;p122"/>
            <p:cNvSpPr/>
            <p:nvPr/>
          </p:nvSpPr>
          <p:spPr>
            <a:xfrm>
              <a:off x="2445643" y="1808310"/>
              <a:ext cx="517538" cy="451291"/>
            </a:xfrm>
            <a:custGeom>
              <a:avLst/>
              <a:gdLst/>
              <a:ahLst/>
              <a:cxnLst/>
              <a:rect l="l" t="t" r="r" b="b"/>
              <a:pathLst>
                <a:path w="207430" h="180878" extrusionOk="0">
                  <a:moveTo>
                    <a:pt x="103699" y="0"/>
                  </a:moveTo>
                  <a:cubicBezTo>
                    <a:pt x="46418" y="0"/>
                    <a:pt x="0" y="46418"/>
                    <a:pt x="0" y="103699"/>
                  </a:cubicBezTo>
                  <a:cubicBezTo>
                    <a:pt x="0" y="119715"/>
                    <a:pt x="3653" y="134916"/>
                    <a:pt x="10145" y="148453"/>
                  </a:cubicBezTo>
                  <a:lnTo>
                    <a:pt x="103699" y="180877"/>
                  </a:lnTo>
                  <a:lnTo>
                    <a:pt x="197285" y="148453"/>
                  </a:lnTo>
                  <a:cubicBezTo>
                    <a:pt x="203776" y="134916"/>
                    <a:pt x="207430" y="119715"/>
                    <a:pt x="207430" y="103699"/>
                  </a:cubicBezTo>
                  <a:cubicBezTo>
                    <a:pt x="207430" y="46418"/>
                    <a:pt x="160979" y="0"/>
                    <a:pt x="103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86" name="Google Shape;6786;p122"/>
            <p:cNvSpPr/>
            <p:nvPr/>
          </p:nvSpPr>
          <p:spPr>
            <a:xfrm>
              <a:off x="2576349" y="2056944"/>
              <a:ext cx="126070" cy="175473"/>
            </a:xfrm>
            <a:custGeom>
              <a:avLst/>
              <a:gdLst/>
              <a:ahLst/>
              <a:cxnLst/>
              <a:rect l="l" t="t" r="r" b="b"/>
              <a:pathLst>
                <a:path w="50529" h="70330" extrusionOk="0">
                  <a:moveTo>
                    <a:pt x="12363" y="1"/>
                  </a:moveTo>
                  <a:cubicBezTo>
                    <a:pt x="12363" y="1"/>
                    <a:pt x="1" y="20029"/>
                    <a:pt x="1" y="70329"/>
                  </a:cubicBezTo>
                  <a:lnTo>
                    <a:pt x="50529" y="70329"/>
                  </a:lnTo>
                  <a:cubicBezTo>
                    <a:pt x="50529" y="20029"/>
                    <a:pt x="38198" y="1"/>
                    <a:pt x="38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87" name="Google Shape;6787;p122"/>
            <p:cNvSpPr/>
            <p:nvPr/>
          </p:nvSpPr>
          <p:spPr>
            <a:xfrm>
              <a:off x="2430830" y="1808310"/>
              <a:ext cx="417107" cy="277773"/>
            </a:xfrm>
            <a:custGeom>
              <a:avLst/>
              <a:gdLst/>
              <a:ahLst/>
              <a:cxnLst/>
              <a:rect l="l" t="t" r="r" b="b"/>
              <a:pathLst>
                <a:path w="167177" h="111332" extrusionOk="0">
                  <a:moveTo>
                    <a:pt x="83605" y="0"/>
                  </a:moveTo>
                  <a:cubicBezTo>
                    <a:pt x="28771" y="0"/>
                    <a:pt x="0" y="52746"/>
                    <a:pt x="6948" y="80180"/>
                  </a:cubicBezTo>
                  <a:cubicBezTo>
                    <a:pt x="13929" y="107613"/>
                    <a:pt x="65142" y="111332"/>
                    <a:pt x="83605" y="111332"/>
                  </a:cubicBezTo>
                  <a:cubicBezTo>
                    <a:pt x="102068" y="111332"/>
                    <a:pt x="153281" y="107613"/>
                    <a:pt x="160229" y="80180"/>
                  </a:cubicBezTo>
                  <a:cubicBezTo>
                    <a:pt x="167177" y="52746"/>
                    <a:pt x="138439" y="0"/>
                    <a:pt x="836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88" name="Google Shape;6788;p122"/>
            <p:cNvSpPr/>
            <p:nvPr/>
          </p:nvSpPr>
          <p:spPr>
            <a:xfrm>
              <a:off x="2644063" y="1881394"/>
              <a:ext cx="146496" cy="112886"/>
            </a:xfrm>
            <a:custGeom>
              <a:avLst/>
              <a:gdLst/>
              <a:ahLst/>
              <a:cxnLst/>
              <a:rect l="l" t="t" r="r" b="b"/>
              <a:pathLst>
                <a:path w="58716" h="45245" extrusionOk="0">
                  <a:moveTo>
                    <a:pt x="29358" y="1"/>
                  </a:moveTo>
                  <a:cubicBezTo>
                    <a:pt x="13146" y="1"/>
                    <a:pt x="0" y="10145"/>
                    <a:pt x="0" y="22606"/>
                  </a:cubicBezTo>
                  <a:cubicBezTo>
                    <a:pt x="0" y="35100"/>
                    <a:pt x="13146" y="45244"/>
                    <a:pt x="29358" y="45244"/>
                  </a:cubicBezTo>
                  <a:cubicBezTo>
                    <a:pt x="45570" y="45244"/>
                    <a:pt x="58716" y="35100"/>
                    <a:pt x="58716" y="22606"/>
                  </a:cubicBezTo>
                  <a:cubicBezTo>
                    <a:pt x="58716" y="10145"/>
                    <a:pt x="45570" y="1"/>
                    <a:pt x="29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89" name="Google Shape;6789;p122"/>
            <p:cNvSpPr/>
            <p:nvPr/>
          </p:nvSpPr>
          <p:spPr>
            <a:xfrm>
              <a:off x="2552259" y="1832806"/>
              <a:ext cx="82854" cy="63810"/>
            </a:xfrm>
            <a:custGeom>
              <a:avLst/>
              <a:gdLst/>
              <a:ahLst/>
              <a:cxnLst/>
              <a:rect l="l" t="t" r="r" b="b"/>
              <a:pathLst>
                <a:path w="33208" h="25575" extrusionOk="0">
                  <a:moveTo>
                    <a:pt x="16604" y="1"/>
                  </a:moveTo>
                  <a:cubicBezTo>
                    <a:pt x="7437" y="1"/>
                    <a:pt x="0" y="5742"/>
                    <a:pt x="0" y="12788"/>
                  </a:cubicBezTo>
                  <a:cubicBezTo>
                    <a:pt x="0" y="19866"/>
                    <a:pt x="7437" y="25575"/>
                    <a:pt x="16604" y="25575"/>
                  </a:cubicBezTo>
                  <a:cubicBezTo>
                    <a:pt x="25770" y="25575"/>
                    <a:pt x="33207" y="19866"/>
                    <a:pt x="33207" y="12788"/>
                  </a:cubicBezTo>
                  <a:cubicBezTo>
                    <a:pt x="33207" y="5742"/>
                    <a:pt x="25770" y="1"/>
                    <a:pt x="166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0" name="Google Shape;6790;p122"/>
            <p:cNvSpPr/>
            <p:nvPr/>
          </p:nvSpPr>
          <p:spPr>
            <a:xfrm>
              <a:off x="2479742" y="1941131"/>
              <a:ext cx="131848" cy="101574"/>
            </a:xfrm>
            <a:custGeom>
              <a:avLst/>
              <a:gdLst/>
              <a:ahLst/>
              <a:cxnLst/>
              <a:rect l="l" t="t" r="r" b="b"/>
              <a:pathLst>
                <a:path w="52845" h="40711" extrusionOk="0">
                  <a:moveTo>
                    <a:pt x="26423" y="1"/>
                  </a:moveTo>
                  <a:cubicBezTo>
                    <a:pt x="11809" y="1"/>
                    <a:pt x="1" y="9134"/>
                    <a:pt x="1" y="20355"/>
                  </a:cubicBezTo>
                  <a:cubicBezTo>
                    <a:pt x="1" y="31609"/>
                    <a:pt x="11809" y="40710"/>
                    <a:pt x="26423" y="40710"/>
                  </a:cubicBezTo>
                  <a:cubicBezTo>
                    <a:pt x="41004" y="40710"/>
                    <a:pt x="52845" y="31609"/>
                    <a:pt x="52845" y="20355"/>
                  </a:cubicBezTo>
                  <a:cubicBezTo>
                    <a:pt x="52845" y="9134"/>
                    <a:pt x="41004" y="1"/>
                    <a:pt x="26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1" name="Google Shape;6791;p122"/>
            <p:cNvSpPr/>
            <p:nvPr/>
          </p:nvSpPr>
          <p:spPr>
            <a:xfrm>
              <a:off x="2704370" y="2178700"/>
              <a:ext cx="233500" cy="94411"/>
            </a:xfrm>
            <a:custGeom>
              <a:avLst/>
              <a:gdLst/>
              <a:ahLst/>
              <a:cxnLst/>
              <a:rect l="l" t="t" r="r" b="b"/>
              <a:pathLst>
                <a:path w="93587" h="37840" extrusionOk="0">
                  <a:moveTo>
                    <a:pt x="93587" y="0"/>
                  </a:moveTo>
                  <a:lnTo>
                    <a:pt x="93587" y="0"/>
                  </a:lnTo>
                  <a:cubicBezTo>
                    <a:pt x="48376" y="1240"/>
                    <a:pt x="24204" y="10667"/>
                    <a:pt x="1" y="20126"/>
                  </a:cubicBezTo>
                  <a:lnTo>
                    <a:pt x="1" y="37839"/>
                  </a:lnTo>
                  <a:lnTo>
                    <a:pt x="62729" y="37839"/>
                  </a:lnTo>
                  <a:cubicBezTo>
                    <a:pt x="75809" y="27890"/>
                    <a:pt x="86443" y="14940"/>
                    <a:pt x="935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2" name="Google Shape;6792;p122"/>
            <p:cNvSpPr/>
            <p:nvPr/>
          </p:nvSpPr>
          <p:spPr>
            <a:xfrm>
              <a:off x="2704370" y="2220776"/>
              <a:ext cx="172380" cy="52335"/>
            </a:xfrm>
            <a:custGeom>
              <a:avLst/>
              <a:gdLst/>
              <a:ahLst/>
              <a:cxnLst/>
              <a:rect l="l" t="t" r="r" b="b"/>
              <a:pathLst>
                <a:path w="69090" h="20976" extrusionOk="0">
                  <a:moveTo>
                    <a:pt x="8416" y="0"/>
                  </a:moveTo>
                  <a:cubicBezTo>
                    <a:pt x="5579" y="1077"/>
                    <a:pt x="2806" y="2186"/>
                    <a:pt x="1" y="3262"/>
                  </a:cubicBezTo>
                  <a:lnTo>
                    <a:pt x="1" y="20975"/>
                  </a:lnTo>
                  <a:lnTo>
                    <a:pt x="62729" y="20975"/>
                  </a:lnTo>
                  <a:cubicBezTo>
                    <a:pt x="64947" y="19311"/>
                    <a:pt x="67067" y="17550"/>
                    <a:pt x="69089" y="15723"/>
                  </a:cubicBezTo>
                  <a:lnTo>
                    <a:pt x="63544" y="14940"/>
                  </a:lnTo>
                  <a:cubicBezTo>
                    <a:pt x="40547" y="11809"/>
                    <a:pt x="24433" y="6198"/>
                    <a:pt x="84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3" name="Google Shape;6793;p122"/>
            <p:cNvSpPr/>
            <p:nvPr/>
          </p:nvSpPr>
          <p:spPr>
            <a:xfrm>
              <a:off x="2759062" y="2131333"/>
              <a:ext cx="101816" cy="141778"/>
            </a:xfrm>
            <a:custGeom>
              <a:avLst/>
              <a:gdLst/>
              <a:ahLst/>
              <a:cxnLst/>
              <a:rect l="l" t="t" r="r" b="b"/>
              <a:pathLst>
                <a:path w="40808" h="56825" extrusionOk="0">
                  <a:moveTo>
                    <a:pt x="9982" y="0"/>
                  </a:moveTo>
                  <a:cubicBezTo>
                    <a:pt x="9982" y="0"/>
                    <a:pt x="0" y="16180"/>
                    <a:pt x="0" y="56824"/>
                  </a:cubicBezTo>
                  <a:lnTo>
                    <a:pt x="40808" y="56824"/>
                  </a:lnTo>
                  <a:cubicBezTo>
                    <a:pt x="40808" y="16180"/>
                    <a:pt x="30858" y="0"/>
                    <a:pt x="308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4" name="Google Shape;6794;p122"/>
            <p:cNvSpPr/>
            <p:nvPr/>
          </p:nvSpPr>
          <p:spPr>
            <a:xfrm>
              <a:off x="2641540" y="1941538"/>
              <a:ext cx="336942" cy="224468"/>
            </a:xfrm>
            <a:custGeom>
              <a:avLst/>
              <a:gdLst/>
              <a:ahLst/>
              <a:cxnLst/>
              <a:rect l="l" t="t" r="r" b="b"/>
              <a:pathLst>
                <a:path w="135047" h="89967" extrusionOk="0">
                  <a:moveTo>
                    <a:pt x="67523" y="1"/>
                  </a:moveTo>
                  <a:cubicBezTo>
                    <a:pt x="23225" y="1"/>
                    <a:pt x="0" y="42635"/>
                    <a:pt x="5611" y="64784"/>
                  </a:cubicBezTo>
                  <a:cubicBezTo>
                    <a:pt x="11221" y="86965"/>
                    <a:pt x="52583" y="89966"/>
                    <a:pt x="67523" y="89966"/>
                  </a:cubicBezTo>
                  <a:cubicBezTo>
                    <a:pt x="82430" y="89966"/>
                    <a:pt x="123792" y="86965"/>
                    <a:pt x="129436" y="64784"/>
                  </a:cubicBezTo>
                  <a:cubicBezTo>
                    <a:pt x="135046" y="42635"/>
                    <a:pt x="111821" y="1"/>
                    <a:pt x="67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5" name="Google Shape;6795;p122"/>
            <p:cNvSpPr/>
            <p:nvPr/>
          </p:nvSpPr>
          <p:spPr>
            <a:xfrm>
              <a:off x="2812288" y="2029844"/>
              <a:ext cx="138360" cy="106619"/>
            </a:xfrm>
            <a:custGeom>
              <a:avLst/>
              <a:gdLst/>
              <a:ahLst/>
              <a:cxnLst/>
              <a:rect l="l" t="t" r="r" b="b"/>
              <a:pathLst>
                <a:path w="55455" h="42733" extrusionOk="0">
                  <a:moveTo>
                    <a:pt x="27727" y="0"/>
                  </a:moveTo>
                  <a:cubicBezTo>
                    <a:pt x="12396" y="0"/>
                    <a:pt x="0" y="9558"/>
                    <a:pt x="0" y="21366"/>
                  </a:cubicBezTo>
                  <a:cubicBezTo>
                    <a:pt x="0" y="33175"/>
                    <a:pt x="12396" y="42732"/>
                    <a:pt x="27727" y="42732"/>
                  </a:cubicBezTo>
                  <a:cubicBezTo>
                    <a:pt x="43026" y="42732"/>
                    <a:pt x="55454" y="33175"/>
                    <a:pt x="55454" y="21366"/>
                  </a:cubicBezTo>
                  <a:cubicBezTo>
                    <a:pt x="55454" y="9558"/>
                    <a:pt x="43026" y="0"/>
                    <a:pt x="27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6" name="Google Shape;6796;p122"/>
            <p:cNvSpPr/>
            <p:nvPr/>
          </p:nvSpPr>
          <p:spPr>
            <a:xfrm>
              <a:off x="2470952" y="2178700"/>
              <a:ext cx="389926" cy="147068"/>
            </a:xfrm>
            <a:custGeom>
              <a:avLst/>
              <a:gdLst/>
              <a:ahLst/>
              <a:cxnLst/>
              <a:rect l="l" t="t" r="r" b="b"/>
              <a:pathLst>
                <a:path w="156283" h="58945" extrusionOk="0">
                  <a:moveTo>
                    <a:pt x="1" y="0"/>
                  </a:moveTo>
                  <a:cubicBezTo>
                    <a:pt x="16702" y="34871"/>
                    <a:pt x="52323" y="58944"/>
                    <a:pt x="93555" y="58944"/>
                  </a:cubicBezTo>
                  <a:cubicBezTo>
                    <a:pt x="117139" y="58944"/>
                    <a:pt x="138864" y="51083"/>
                    <a:pt x="156283" y="37839"/>
                  </a:cubicBezTo>
                  <a:cubicBezTo>
                    <a:pt x="93750" y="29293"/>
                    <a:pt x="78876" y="215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7" name="Google Shape;6797;p122"/>
            <p:cNvSpPr/>
            <p:nvPr/>
          </p:nvSpPr>
          <p:spPr>
            <a:xfrm>
              <a:off x="2470952" y="2178700"/>
              <a:ext cx="389926" cy="147068"/>
            </a:xfrm>
            <a:custGeom>
              <a:avLst/>
              <a:gdLst/>
              <a:ahLst/>
              <a:cxnLst/>
              <a:rect l="l" t="t" r="r" b="b"/>
              <a:pathLst>
                <a:path w="156283" h="58945" extrusionOk="0">
                  <a:moveTo>
                    <a:pt x="1" y="0"/>
                  </a:moveTo>
                  <a:lnTo>
                    <a:pt x="1" y="0"/>
                  </a:lnTo>
                  <a:cubicBezTo>
                    <a:pt x="16702" y="34871"/>
                    <a:pt x="52323" y="58944"/>
                    <a:pt x="93555" y="58944"/>
                  </a:cubicBezTo>
                  <a:cubicBezTo>
                    <a:pt x="117139" y="58944"/>
                    <a:pt x="138864" y="51083"/>
                    <a:pt x="156283" y="37839"/>
                  </a:cubicBezTo>
                  <a:lnTo>
                    <a:pt x="156283" y="37839"/>
                  </a:lnTo>
                  <a:cubicBezTo>
                    <a:pt x="139722" y="42900"/>
                    <a:pt x="124166" y="45076"/>
                    <a:pt x="109809" y="45076"/>
                  </a:cubicBezTo>
                  <a:cubicBezTo>
                    <a:pt x="63362" y="45076"/>
                    <a:pt x="29463" y="22304"/>
                    <a:pt x="14712" y="750"/>
                  </a:cubicBezTo>
                  <a:cubicBezTo>
                    <a:pt x="10048" y="391"/>
                    <a:pt x="5155" y="16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8" name="Google Shape;6798;p122"/>
            <p:cNvSpPr/>
            <p:nvPr/>
          </p:nvSpPr>
          <p:spPr>
            <a:xfrm>
              <a:off x="2743923" y="1962781"/>
              <a:ext cx="82774" cy="63810"/>
            </a:xfrm>
            <a:custGeom>
              <a:avLst/>
              <a:gdLst/>
              <a:ahLst/>
              <a:cxnLst/>
              <a:rect l="l" t="t" r="r" b="b"/>
              <a:pathLst>
                <a:path w="33176" h="25575" extrusionOk="0">
                  <a:moveTo>
                    <a:pt x="16572" y="1"/>
                  </a:moveTo>
                  <a:cubicBezTo>
                    <a:pt x="7406" y="1"/>
                    <a:pt x="1" y="5709"/>
                    <a:pt x="1" y="12788"/>
                  </a:cubicBezTo>
                  <a:cubicBezTo>
                    <a:pt x="1" y="19833"/>
                    <a:pt x="7406" y="25574"/>
                    <a:pt x="16572" y="25574"/>
                  </a:cubicBezTo>
                  <a:cubicBezTo>
                    <a:pt x="25770" y="25574"/>
                    <a:pt x="33175" y="19833"/>
                    <a:pt x="33175" y="12788"/>
                  </a:cubicBezTo>
                  <a:cubicBezTo>
                    <a:pt x="33175" y="5709"/>
                    <a:pt x="25770"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799" name="Google Shape;6799;p122"/>
            <p:cNvSpPr/>
            <p:nvPr/>
          </p:nvSpPr>
          <p:spPr>
            <a:xfrm>
              <a:off x="2691428" y="2078104"/>
              <a:ext cx="50953" cy="39314"/>
            </a:xfrm>
            <a:custGeom>
              <a:avLst/>
              <a:gdLst/>
              <a:ahLst/>
              <a:cxnLst/>
              <a:rect l="l" t="t" r="r" b="b"/>
              <a:pathLst>
                <a:path w="20422" h="15757" extrusionOk="0">
                  <a:moveTo>
                    <a:pt x="10211" y="1"/>
                  </a:moveTo>
                  <a:cubicBezTo>
                    <a:pt x="4600" y="1"/>
                    <a:pt x="1" y="3524"/>
                    <a:pt x="1" y="7895"/>
                  </a:cubicBezTo>
                  <a:cubicBezTo>
                    <a:pt x="1" y="12233"/>
                    <a:pt x="4600" y="15756"/>
                    <a:pt x="10211" y="15756"/>
                  </a:cubicBezTo>
                  <a:cubicBezTo>
                    <a:pt x="15854" y="15756"/>
                    <a:pt x="20421" y="12233"/>
                    <a:pt x="20421" y="7895"/>
                  </a:cubicBezTo>
                  <a:cubicBezTo>
                    <a:pt x="20421" y="3524"/>
                    <a:pt x="15854" y="1"/>
                    <a:pt x="10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800" name="Google Shape;6800;p122"/>
          <p:cNvGrpSpPr/>
          <p:nvPr/>
        </p:nvGrpSpPr>
        <p:grpSpPr>
          <a:xfrm>
            <a:off x="648365" y="1861907"/>
            <a:ext cx="520876" cy="520876"/>
            <a:chOff x="1190625" y="238125"/>
            <a:chExt cx="5219200" cy="5219200"/>
          </a:xfrm>
        </p:grpSpPr>
        <p:sp>
          <p:nvSpPr>
            <p:cNvPr id="6801" name="Google Shape;6801;p122"/>
            <p:cNvSpPr/>
            <p:nvPr/>
          </p:nvSpPr>
          <p:spPr>
            <a:xfrm>
              <a:off x="1190625" y="238125"/>
              <a:ext cx="5219200" cy="3360675"/>
            </a:xfrm>
            <a:custGeom>
              <a:avLst/>
              <a:gdLst/>
              <a:ahLst/>
              <a:cxnLst/>
              <a:rect l="l" t="t" r="r" b="b"/>
              <a:pathLst>
                <a:path w="208768" h="134427" extrusionOk="0">
                  <a:moveTo>
                    <a:pt x="104384" y="0"/>
                  </a:moveTo>
                  <a:cubicBezTo>
                    <a:pt x="46744" y="0"/>
                    <a:pt x="0" y="46744"/>
                    <a:pt x="0" y="104384"/>
                  </a:cubicBezTo>
                  <a:cubicBezTo>
                    <a:pt x="0" y="114822"/>
                    <a:pt x="1533" y="124901"/>
                    <a:pt x="4404" y="134426"/>
                  </a:cubicBezTo>
                  <a:lnTo>
                    <a:pt x="204363" y="134426"/>
                  </a:lnTo>
                  <a:cubicBezTo>
                    <a:pt x="207234" y="124901"/>
                    <a:pt x="208767" y="114822"/>
                    <a:pt x="208767" y="104384"/>
                  </a:cubicBezTo>
                  <a:cubicBezTo>
                    <a:pt x="208767" y="46744"/>
                    <a:pt x="162023" y="0"/>
                    <a:pt x="10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02" name="Google Shape;6802;p122"/>
            <p:cNvSpPr/>
            <p:nvPr/>
          </p:nvSpPr>
          <p:spPr>
            <a:xfrm>
              <a:off x="2526400" y="981025"/>
              <a:ext cx="916650" cy="629600"/>
            </a:xfrm>
            <a:custGeom>
              <a:avLst/>
              <a:gdLst/>
              <a:ahLst/>
              <a:cxnLst/>
              <a:rect l="l" t="t" r="r" b="b"/>
              <a:pathLst>
                <a:path w="36666" h="25184" extrusionOk="0">
                  <a:moveTo>
                    <a:pt x="18333" y="1"/>
                  </a:moveTo>
                  <a:cubicBezTo>
                    <a:pt x="13146" y="1"/>
                    <a:pt x="8873" y="3980"/>
                    <a:pt x="8449" y="9069"/>
                  </a:cubicBezTo>
                  <a:lnTo>
                    <a:pt x="8057" y="9069"/>
                  </a:lnTo>
                  <a:cubicBezTo>
                    <a:pt x="3621" y="9069"/>
                    <a:pt x="0" y="12657"/>
                    <a:pt x="0" y="17126"/>
                  </a:cubicBezTo>
                  <a:cubicBezTo>
                    <a:pt x="0" y="21562"/>
                    <a:pt x="3621" y="25183"/>
                    <a:pt x="8057" y="25183"/>
                  </a:cubicBezTo>
                  <a:lnTo>
                    <a:pt x="28608" y="25183"/>
                  </a:lnTo>
                  <a:cubicBezTo>
                    <a:pt x="33044" y="25183"/>
                    <a:pt x="36665" y="21562"/>
                    <a:pt x="36665" y="17126"/>
                  </a:cubicBezTo>
                  <a:cubicBezTo>
                    <a:pt x="36665" y="12657"/>
                    <a:pt x="33044" y="9069"/>
                    <a:pt x="28608" y="9069"/>
                  </a:cubicBezTo>
                  <a:lnTo>
                    <a:pt x="28217" y="9069"/>
                  </a:lnTo>
                  <a:cubicBezTo>
                    <a:pt x="27792" y="3980"/>
                    <a:pt x="23519" y="1"/>
                    <a:pt x="183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03" name="Google Shape;6803;p122"/>
            <p:cNvSpPr/>
            <p:nvPr/>
          </p:nvSpPr>
          <p:spPr>
            <a:xfrm>
              <a:off x="3643625" y="890500"/>
              <a:ext cx="1155575" cy="660575"/>
            </a:xfrm>
            <a:custGeom>
              <a:avLst/>
              <a:gdLst/>
              <a:ahLst/>
              <a:cxnLst/>
              <a:rect l="l" t="t" r="r" b="b"/>
              <a:pathLst>
                <a:path w="46223" h="26423" extrusionOk="0">
                  <a:moveTo>
                    <a:pt x="17941" y="1"/>
                  </a:moveTo>
                  <a:cubicBezTo>
                    <a:pt x="12983" y="1"/>
                    <a:pt x="8971" y="4013"/>
                    <a:pt x="8971" y="8971"/>
                  </a:cubicBezTo>
                  <a:cubicBezTo>
                    <a:pt x="8971" y="10472"/>
                    <a:pt x="9362" y="11907"/>
                    <a:pt x="10015" y="13147"/>
                  </a:cubicBezTo>
                  <a:cubicBezTo>
                    <a:pt x="9656" y="13114"/>
                    <a:pt x="9330" y="13081"/>
                    <a:pt x="8971" y="13081"/>
                  </a:cubicBezTo>
                  <a:cubicBezTo>
                    <a:pt x="4013" y="13081"/>
                    <a:pt x="1" y="17094"/>
                    <a:pt x="1" y="22052"/>
                  </a:cubicBezTo>
                  <a:lnTo>
                    <a:pt x="1" y="26423"/>
                  </a:lnTo>
                  <a:lnTo>
                    <a:pt x="46223" y="26423"/>
                  </a:lnTo>
                  <a:lnTo>
                    <a:pt x="46223" y="10602"/>
                  </a:lnTo>
                  <a:cubicBezTo>
                    <a:pt x="44657" y="9917"/>
                    <a:pt x="42961" y="9526"/>
                    <a:pt x="41167" y="9526"/>
                  </a:cubicBezTo>
                  <a:cubicBezTo>
                    <a:pt x="40058" y="9526"/>
                    <a:pt x="38981" y="9689"/>
                    <a:pt x="37970" y="9950"/>
                  </a:cubicBezTo>
                  <a:cubicBezTo>
                    <a:pt x="37970" y="9819"/>
                    <a:pt x="37970" y="9656"/>
                    <a:pt x="37970" y="9526"/>
                  </a:cubicBezTo>
                  <a:cubicBezTo>
                    <a:pt x="37970" y="5253"/>
                    <a:pt x="34512" y="1795"/>
                    <a:pt x="30239" y="1795"/>
                  </a:cubicBezTo>
                  <a:cubicBezTo>
                    <a:pt x="28315" y="1795"/>
                    <a:pt x="26553" y="2513"/>
                    <a:pt x="25183" y="3687"/>
                  </a:cubicBezTo>
                  <a:cubicBezTo>
                    <a:pt x="23552" y="1436"/>
                    <a:pt x="20910" y="1"/>
                    <a:pt x="179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04" name="Google Shape;6804;p122"/>
            <p:cNvSpPr/>
            <p:nvPr/>
          </p:nvSpPr>
          <p:spPr>
            <a:xfrm>
              <a:off x="3800200" y="370225"/>
              <a:ext cx="2500350" cy="4492600"/>
            </a:xfrm>
            <a:custGeom>
              <a:avLst/>
              <a:gdLst/>
              <a:ahLst/>
              <a:cxnLst/>
              <a:rect l="l" t="t" r="r" b="b"/>
              <a:pathLst>
                <a:path w="100014" h="179704" extrusionOk="0">
                  <a:moveTo>
                    <a:pt x="66904" y="0"/>
                  </a:moveTo>
                  <a:cubicBezTo>
                    <a:pt x="64947" y="0"/>
                    <a:pt x="63120" y="1044"/>
                    <a:pt x="62076" y="2708"/>
                  </a:cubicBezTo>
                  <a:lnTo>
                    <a:pt x="56661" y="11417"/>
                  </a:lnTo>
                  <a:lnTo>
                    <a:pt x="53986" y="15756"/>
                  </a:lnTo>
                  <a:cubicBezTo>
                    <a:pt x="53301" y="16832"/>
                    <a:pt x="52290" y="17648"/>
                    <a:pt x="51116" y="18072"/>
                  </a:cubicBezTo>
                  <a:lnTo>
                    <a:pt x="43874" y="20747"/>
                  </a:lnTo>
                  <a:cubicBezTo>
                    <a:pt x="42374" y="21301"/>
                    <a:pt x="41167" y="22476"/>
                    <a:pt x="40580" y="23943"/>
                  </a:cubicBezTo>
                  <a:lnTo>
                    <a:pt x="32620" y="43581"/>
                  </a:lnTo>
                  <a:lnTo>
                    <a:pt x="1" y="99100"/>
                  </a:lnTo>
                  <a:lnTo>
                    <a:pt x="26521" y="179703"/>
                  </a:lnTo>
                  <a:lnTo>
                    <a:pt x="66284" y="179703"/>
                  </a:lnTo>
                  <a:cubicBezTo>
                    <a:pt x="82072" y="166721"/>
                    <a:pt x="93978" y="149204"/>
                    <a:pt x="100013" y="129142"/>
                  </a:cubicBezTo>
                  <a:lnTo>
                    <a:pt x="90358" y="87617"/>
                  </a:lnTo>
                  <a:cubicBezTo>
                    <a:pt x="90162" y="86834"/>
                    <a:pt x="89836" y="86117"/>
                    <a:pt x="89379" y="85497"/>
                  </a:cubicBezTo>
                  <a:lnTo>
                    <a:pt x="79202" y="71927"/>
                  </a:lnTo>
                  <a:cubicBezTo>
                    <a:pt x="78549" y="71079"/>
                    <a:pt x="78190" y="70068"/>
                    <a:pt x="78093" y="68991"/>
                  </a:cubicBezTo>
                  <a:lnTo>
                    <a:pt x="74341" y="25835"/>
                  </a:lnTo>
                  <a:lnTo>
                    <a:pt x="72580" y="5220"/>
                  </a:lnTo>
                  <a:cubicBezTo>
                    <a:pt x="72449" y="3752"/>
                    <a:pt x="71764" y="2447"/>
                    <a:pt x="70753" y="1501"/>
                  </a:cubicBezTo>
                  <a:cubicBezTo>
                    <a:pt x="69742" y="588"/>
                    <a:pt x="68372" y="0"/>
                    <a:pt x="66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05" name="Google Shape;6805;p122"/>
            <p:cNvSpPr/>
            <p:nvPr/>
          </p:nvSpPr>
          <p:spPr>
            <a:xfrm>
              <a:off x="3800200" y="1459725"/>
              <a:ext cx="2058350" cy="3403100"/>
            </a:xfrm>
            <a:custGeom>
              <a:avLst/>
              <a:gdLst/>
              <a:ahLst/>
              <a:cxnLst/>
              <a:rect l="l" t="t" r="r" b="b"/>
              <a:pathLst>
                <a:path w="82334" h="136124" extrusionOk="0">
                  <a:moveTo>
                    <a:pt x="32620" y="1"/>
                  </a:moveTo>
                  <a:lnTo>
                    <a:pt x="1" y="55520"/>
                  </a:lnTo>
                  <a:lnTo>
                    <a:pt x="26521" y="136123"/>
                  </a:lnTo>
                  <a:lnTo>
                    <a:pt x="66284" y="136123"/>
                  </a:lnTo>
                  <a:cubicBezTo>
                    <a:pt x="72221" y="131263"/>
                    <a:pt x="77603" y="125750"/>
                    <a:pt x="82333" y="119683"/>
                  </a:cubicBezTo>
                  <a:lnTo>
                    <a:pt x="77571" y="105004"/>
                  </a:lnTo>
                  <a:cubicBezTo>
                    <a:pt x="77049" y="103438"/>
                    <a:pt x="76135" y="102035"/>
                    <a:pt x="74863" y="100992"/>
                  </a:cubicBezTo>
                  <a:lnTo>
                    <a:pt x="61978" y="90031"/>
                  </a:lnTo>
                  <a:cubicBezTo>
                    <a:pt x="59988" y="88335"/>
                    <a:pt x="58847" y="85856"/>
                    <a:pt x="58847" y="83246"/>
                  </a:cubicBezTo>
                  <a:lnTo>
                    <a:pt x="58847" y="44070"/>
                  </a:lnTo>
                  <a:cubicBezTo>
                    <a:pt x="58847" y="39993"/>
                    <a:pt x="56107" y="36470"/>
                    <a:pt x="52192" y="35458"/>
                  </a:cubicBezTo>
                  <a:lnTo>
                    <a:pt x="50137" y="34904"/>
                  </a:lnTo>
                  <a:cubicBezTo>
                    <a:pt x="46549" y="33990"/>
                    <a:pt x="43907" y="30924"/>
                    <a:pt x="43515" y="27238"/>
                  </a:cubicBezTo>
                  <a:lnTo>
                    <a:pt x="41460" y="7960"/>
                  </a:lnTo>
                  <a:cubicBezTo>
                    <a:pt x="40971" y="3458"/>
                    <a:pt x="37155" y="1"/>
                    <a:pt x="32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06" name="Google Shape;6806;p122"/>
            <p:cNvSpPr/>
            <p:nvPr/>
          </p:nvSpPr>
          <p:spPr>
            <a:xfrm>
              <a:off x="1300700" y="371050"/>
              <a:ext cx="2499525" cy="4224275"/>
            </a:xfrm>
            <a:custGeom>
              <a:avLst/>
              <a:gdLst/>
              <a:ahLst/>
              <a:cxnLst/>
              <a:rect l="l" t="t" r="r" b="b"/>
              <a:pathLst>
                <a:path w="99981" h="168971" extrusionOk="0">
                  <a:moveTo>
                    <a:pt x="33077" y="0"/>
                  </a:moveTo>
                  <a:cubicBezTo>
                    <a:pt x="31609" y="0"/>
                    <a:pt x="30239" y="555"/>
                    <a:pt x="29228" y="1468"/>
                  </a:cubicBezTo>
                  <a:cubicBezTo>
                    <a:pt x="28217" y="2414"/>
                    <a:pt x="27532" y="3719"/>
                    <a:pt x="27401" y="5187"/>
                  </a:cubicBezTo>
                  <a:lnTo>
                    <a:pt x="25640" y="25802"/>
                  </a:lnTo>
                  <a:lnTo>
                    <a:pt x="21889" y="68958"/>
                  </a:lnTo>
                  <a:cubicBezTo>
                    <a:pt x="21823" y="70035"/>
                    <a:pt x="21432" y="71046"/>
                    <a:pt x="20780" y="71894"/>
                  </a:cubicBezTo>
                  <a:lnTo>
                    <a:pt x="10635" y="85464"/>
                  </a:lnTo>
                  <a:cubicBezTo>
                    <a:pt x="10145" y="86084"/>
                    <a:pt x="9819" y="86801"/>
                    <a:pt x="9624" y="87584"/>
                  </a:cubicBezTo>
                  <a:lnTo>
                    <a:pt x="1" y="129109"/>
                  </a:lnTo>
                  <a:cubicBezTo>
                    <a:pt x="4470" y="144082"/>
                    <a:pt x="12266" y="157652"/>
                    <a:pt x="22476" y="168971"/>
                  </a:cubicBezTo>
                  <a:lnTo>
                    <a:pt x="76984" y="168971"/>
                  </a:lnTo>
                  <a:lnTo>
                    <a:pt x="99981" y="99067"/>
                  </a:lnTo>
                  <a:lnTo>
                    <a:pt x="67361" y="43548"/>
                  </a:lnTo>
                  <a:lnTo>
                    <a:pt x="59401" y="23910"/>
                  </a:lnTo>
                  <a:cubicBezTo>
                    <a:pt x="58814" y="22443"/>
                    <a:pt x="57607" y="21268"/>
                    <a:pt x="56107" y="20714"/>
                  </a:cubicBezTo>
                  <a:lnTo>
                    <a:pt x="48865" y="18071"/>
                  </a:lnTo>
                  <a:cubicBezTo>
                    <a:pt x="47691" y="17615"/>
                    <a:pt x="46680" y="16799"/>
                    <a:pt x="46027" y="15723"/>
                  </a:cubicBezTo>
                  <a:lnTo>
                    <a:pt x="43320" y="11384"/>
                  </a:lnTo>
                  <a:lnTo>
                    <a:pt x="37905" y="2675"/>
                  </a:lnTo>
                  <a:cubicBezTo>
                    <a:pt x="36861" y="1011"/>
                    <a:pt x="35034" y="0"/>
                    <a:pt x="33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07" name="Google Shape;6807;p122"/>
            <p:cNvSpPr/>
            <p:nvPr/>
          </p:nvSpPr>
          <p:spPr>
            <a:xfrm>
              <a:off x="1300700" y="1016100"/>
              <a:ext cx="2406550" cy="3579225"/>
            </a:xfrm>
            <a:custGeom>
              <a:avLst/>
              <a:gdLst/>
              <a:ahLst/>
              <a:cxnLst/>
              <a:rect l="l" t="t" r="r" b="b"/>
              <a:pathLst>
                <a:path w="96262" h="143169" extrusionOk="0">
                  <a:moveTo>
                    <a:pt x="25640" y="0"/>
                  </a:moveTo>
                  <a:lnTo>
                    <a:pt x="21889" y="43156"/>
                  </a:lnTo>
                  <a:cubicBezTo>
                    <a:pt x="21823" y="44233"/>
                    <a:pt x="21432" y="45244"/>
                    <a:pt x="20780" y="46092"/>
                  </a:cubicBezTo>
                  <a:lnTo>
                    <a:pt x="10635" y="59662"/>
                  </a:lnTo>
                  <a:cubicBezTo>
                    <a:pt x="10145" y="60282"/>
                    <a:pt x="9819" y="60999"/>
                    <a:pt x="9624" y="61782"/>
                  </a:cubicBezTo>
                  <a:lnTo>
                    <a:pt x="1" y="103307"/>
                  </a:lnTo>
                  <a:cubicBezTo>
                    <a:pt x="4470" y="118280"/>
                    <a:pt x="12266" y="131850"/>
                    <a:pt x="22476" y="143169"/>
                  </a:cubicBezTo>
                  <a:lnTo>
                    <a:pt x="76984" y="143169"/>
                  </a:lnTo>
                  <a:lnTo>
                    <a:pt x="96262" y="84616"/>
                  </a:lnTo>
                  <a:lnTo>
                    <a:pt x="95088" y="64914"/>
                  </a:lnTo>
                  <a:lnTo>
                    <a:pt x="81779" y="42276"/>
                  </a:lnTo>
                  <a:lnTo>
                    <a:pt x="52649" y="42276"/>
                  </a:lnTo>
                  <a:cubicBezTo>
                    <a:pt x="51051" y="42276"/>
                    <a:pt x="49615" y="43287"/>
                    <a:pt x="49061" y="44787"/>
                  </a:cubicBezTo>
                  <a:lnTo>
                    <a:pt x="39145" y="72482"/>
                  </a:lnTo>
                  <a:cubicBezTo>
                    <a:pt x="38590" y="73982"/>
                    <a:pt x="37155" y="74993"/>
                    <a:pt x="35556" y="74993"/>
                  </a:cubicBezTo>
                  <a:cubicBezTo>
                    <a:pt x="33077" y="74993"/>
                    <a:pt x="31251" y="72677"/>
                    <a:pt x="31838" y="70264"/>
                  </a:cubicBezTo>
                  <a:lnTo>
                    <a:pt x="38068" y="45472"/>
                  </a:lnTo>
                  <a:cubicBezTo>
                    <a:pt x="38166" y="45016"/>
                    <a:pt x="38199" y="44559"/>
                    <a:pt x="38133" y="44102"/>
                  </a:cubicBezTo>
                  <a:lnTo>
                    <a:pt x="33240" y="3360"/>
                  </a:lnTo>
                  <a:cubicBezTo>
                    <a:pt x="33012" y="1436"/>
                    <a:pt x="31381" y="0"/>
                    <a:pt x="29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08" name="Google Shape;6808;p122"/>
            <p:cNvSpPr/>
            <p:nvPr/>
          </p:nvSpPr>
          <p:spPr>
            <a:xfrm>
              <a:off x="2984700" y="1459725"/>
              <a:ext cx="1631025" cy="3429200"/>
            </a:xfrm>
            <a:custGeom>
              <a:avLst/>
              <a:gdLst/>
              <a:ahLst/>
              <a:cxnLst/>
              <a:rect l="l" t="t" r="r" b="b"/>
              <a:pathLst>
                <a:path w="65241" h="137168" extrusionOk="0">
                  <a:moveTo>
                    <a:pt x="1" y="1"/>
                  </a:moveTo>
                  <a:lnTo>
                    <a:pt x="1" y="137167"/>
                  </a:lnTo>
                  <a:lnTo>
                    <a:pt x="65240" y="137167"/>
                  </a:lnTo>
                  <a:lnTo>
                    <a:pt x="652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09" name="Google Shape;6809;p122"/>
            <p:cNvSpPr/>
            <p:nvPr/>
          </p:nvSpPr>
          <p:spPr>
            <a:xfrm>
              <a:off x="2984700" y="1715800"/>
              <a:ext cx="1631025" cy="3173125"/>
            </a:xfrm>
            <a:custGeom>
              <a:avLst/>
              <a:gdLst/>
              <a:ahLst/>
              <a:cxnLst/>
              <a:rect l="l" t="t" r="r" b="b"/>
              <a:pathLst>
                <a:path w="65241" h="126925" extrusionOk="0">
                  <a:moveTo>
                    <a:pt x="19573" y="0"/>
                  </a:moveTo>
                  <a:cubicBezTo>
                    <a:pt x="15984" y="0"/>
                    <a:pt x="13049" y="2936"/>
                    <a:pt x="13049" y="6524"/>
                  </a:cubicBezTo>
                  <a:lnTo>
                    <a:pt x="13049" y="7764"/>
                  </a:lnTo>
                  <a:cubicBezTo>
                    <a:pt x="13049" y="11352"/>
                    <a:pt x="10113" y="14288"/>
                    <a:pt x="6525" y="14288"/>
                  </a:cubicBezTo>
                  <a:lnTo>
                    <a:pt x="1" y="14288"/>
                  </a:lnTo>
                  <a:lnTo>
                    <a:pt x="1" y="126924"/>
                  </a:lnTo>
                  <a:lnTo>
                    <a:pt x="65240" y="126924"/>
                  </a:lnTo>
                  <a:lnTo>
                    <a:pt x="65240" y="24824"/>
                  </a:lnTo>
                  <a:lnTo>
                    <a:pt x="58716" y="24824"/>
                  </a:lnTo>
                  <a:cubicBezTo>
                    <a:pt x="55128" y="24824"/>
                    <a:pt x="52192" y="27727"/>
                    <a:pt x="52192" y="31348"/>
                  </a:cubicBezTo>
                  <a:lnTo>
                    <a:pt x="52192" y="42439"/>
                  </a:lnTo>
                  <a:cubicBezTo>
                    <a:pt x="52192" y="46027"/>
                    <a:pt x="49257" y="48963"/>
                    <a:pt x="45669" y="48963"/>
                  </a:cubicBezTo>
                  <a:cubicBezTo>
                    <a:pt x="42080" y="48963"/>
                    <a:pt x="39145" y="51866"/>
                    <a:pt x="39145" y="55487"/>
                  </a:cubicBezTo>
                  <a:lnTo>
                    <a:pt x="39145" y="68404"/>
                  </a:lnTo>
                  <a:cubicBezTo>
                    <a:pt x="39145" y="71992"/>
                    <a:pt x="36209" y="74928"/>
                    <a:pt x="32621" y="74928"/>
                  </a:cubicBezTo>
                  <a:cubicBezTo>
                    <a:pt x="29032" y="74928"/>
                    <a:pt x="26097" y="71992"/>
                    <a:pt x="26097" y="68404"/>
                  </a:cubicBezTo>
                  <a:lnTo>
                    <a:pt x="26097" y="6524"/>
                  </a:lnTo>
                  <a:cubicBezTo>
                    <a:pt x="26097" y="2936"/>
                    <a:pt x="23161" y="0"/>
                    <a:pt x="1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10" name="Google Shape;6810;p122"/>
            <p:cNvSpPr/>
            <p:nvPr/>
          </p:nvSpPr>
          <p:spPr>
            <a:xfrm>
              <a:off x="1862575" y="2336375"/>
              <a:ext cx="1821025" cy="2615325"/>
            </a:xfrm>
            <a:custGeom>
              <a:avLst/>
              <a:gdLst/>
              <a:ahLst/>
              <a:cxnLst/>
              <a:rect l="l" t="t" r="r" b="b"/>
              <a:pathLst>
                <a:path w="72841" h="104613" extrusionOk="0">
                  <a:moveTo>
                    <a:pt x="36046" y="1"/>
                  </a:moveTo>
                  <a:cubicBezTo>
                    <a:pt x="34219" y="1"/>
                    <a:pt x="32588" y="1240"/>
                    <a:pt x="32099" y="3035"/>
                  </a:cubicBezTo>
                  <a:lnTo>
                    <a:pt x="24009" y="33567"/>
                  </a:lnTo>
                  <a:cubicBezTo>
                    <a:pt x="23454" y="35654"/>
                    <a:pt x="22084" y="37416"/>
                    <a:pt x="20225" y="38525"/>
                  </a:cubicBezTo>
                  <a:lnTo>
                    <a:pt x="12429" y="43059"/>
                  </a:lnTo>
                  <a:cubicBezTo>
                    <a:pt x="10407" y="44233"/>
                    <a:pt x="9004" y="46191"/>
                    <a:pt x="8547" y="48474"/>
                  </a:cubicBezTo>
                  <a:lnTo>
                    <a:pt x="1" y="90358"/>
                  </a:lnTo>
                  <a:cubicBezTo>
                    <a:pt x="4731" y="95642"/>
                    <a:pt x="10048" y="100405"/>
                    <a:pt x="15756" y="104613"/>
                  </a:cubicBezTo>
                  <a:lnTo>
                    <a:pt x="72841" y="104613"/>
                  </a:lnTo>
                  <a:cubicBezTo>
                    <a:pt x="72808" y="103765"/>
                    <a:pt x="72613" y="102917"/>
                    <a:pt x="72286" y="102101"/>
                  </a:cubicBezTo>
                  <a:lnTo>
                    <a:pt x="64914" y="83964"/>
                  </a:lnTo>
                  <a:cubicBezTo>
                    <a:pt x="64523" y="82986"/>
                    <a:pt x="64327" y="81942"/>
                    <a:pt x="64327" y="80898"/>
                  </a:cubicBezTo>
                  <a:lnTo>
                    <a:pt x="64327" y="41754"/>
                  </a:lnTo>
                  <a:cubicBezTo>
                    <a:pt x="64327" y="40874"/>
                    <a:pt x="64164" y="40025"/>
                    <a:pt x="63903" y="39177"/>
                  </a:cubicBezTo>
                  <a:lnTo>
                    <a:pt x="51801" y="2774"/>
                  </a:lnTo>
                  <a:cubicBezTo>
                    <a:pt x="51247" y="1110"/>
                    <a:pt x="49681" y="1"/>
                    <a:pt x="47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11" name="Google Shape;6811;p122"/>
            <p:cNvSpPr/>
            <p:nvPr/>
          </p:nvSpPr>
          <p:spPr>
            <a:xfrm>
              <a:off x="4173700" y="2543525"/>
              <a:ext cx="1284425" cy="2408175"/>
            </a:xfrm>
            <a:custGeom>
              <a:avLst/>
              <a:gdLst/>
              <a:ahLst/>
              <a:cxnLst/>
              <a:rect l="l" t="t" r="r" b="b"/>
              <a:pathLst>
                <a:path w="51377" h="96327" extrusionOk="0">
                  <a:moveTo>
                    <a:pt x="27923" y="0"/>
                  </a:moveTo>
                  <a:cubicBezTo>
                    <a:pt x="26325" y="0"/>
                    <a:pt x="24857" y="946"/>
                    <a:pt x="24204" y="2447"/>
                  </a:cubicBezTo>
                  <a:lnTo>
                    <a:pt x="11678" y="30924"/>
                  </a:lnTo>
                  <a:cubicBezTo>
                    <a:pt x="11320" y="31739"/>
                    <a:pt x="11124" y="32620"/>
                    <a:pt x="11124" y="33501"/>
                  </a:cubicBezTo>
                  <a:lnTo>
                    <a:pt x="11124" y="55193"/>
                  </a:lnTo>
                  <a:cubicBezTo>
                    <a:pt x="11124" y="56661"/>
                    <a:pt x="10602" y="58129"/>
                    <a:pt x="9656" y="59271"/>
                  </a:cubicBezTo>
                  <a:lnTo>
                    <a:pt x="1468" y="69154"/>
                  </a:lnTo>
                  <a:cubicBezTo>
                    <a:pt x="522" y="70329"/>
                    <a:pt x="0" y="71764"/>
                    <a:pt x="0" y="73265"/>
                  </a:cubicBezTo>
                  <a:lnTo>
                    <a:pt x="0" y="96327"/>
                  </a:lnTo>
                  <a:lnTo>
                    <a:pt x="46810" y="96327"/>
                  </a:lnTo>
                  <a:cubicBezTo>
                    <a:pt x="48376" y="95185"/>
                    <a:pt x="49876" y="94011"/>
                    <a:pt x="51377" y="92771"/>
                  </a:cubicBezTo>
                  <a:lnTo>
                    <a:pt x="51377" y="66610"/>
                  </a:lnTo>
                  <a:cubicBezTo>
                    <a:pt x="51377" y="64979"/>
                    <a:pt x="50757" y="63413"/>
                    <a:pt x="49615" y="62206"/>
                  </a:cubicBezTo>
                  <a:lnTo>
                    <a:pt x="37611" y="49485"/>
                  </a:lnTo>
                  <a:cubicBezTo>
                    <a:pt x="36502" y="48310"/>
                    <a:pt x="35882" y="46745"/>
                    <a:pt x="35882" y="45114"/>
                  </a:cubicBezTo>
                  <a:lnTo>
                    <a:pt x="35882" y="4078"/>
                  </a:lnTo>
                  <a:cubicBezTo>
                    <a:pt x="35882" y="1827"/>
                    <a:pt x="34056" y="0"/>
                    <a:pt x="3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12" name="Google Shape;6812;p122"/>
            <p:cNvSpPr/>
            <p:nvPr/>
          </p:nvSpPr>
          <p:spPr>
            <a:xfrm>
              <a:off x="2256475" y="4025275"/>
              <a:ext cx="3087475" cy="1432050"/>
            </a:xfrm>
            <a:custGeom>
              <a:avLst/>
              <a:gdLst/>
              <a:ahLst/>
              <a:cxnLst/>
              <a:rect l="l" t="t" r="r" b="b"/>
              <a:pathLst>
                <a:path w="123499" h="57282" extrusionOk="0">
                  <a:moveTo>
                    <a:pt x="61750" y="1"/>
                  </a:moveTo>
                  <a:cubicBezTo>
                    <a:pt x="51735" y="1"/>
                    <a:pt x="43026" y="5546"/>
                    <a:pt x="38492" y="13766"/>
                  </a:cubicBezTo>
                  <a:cubicBezTo>
                    <a:pt x="36273" y="12559"/>
                    <a:pt x="33762" y="11874"/>
                    <a:pt x="31054" y="11874"/>
                  </a:cubicBezTo>
                  <a:cubicBezTo>
                    <a:pt x="22410" y="11874"/>
                    <a:pt x="15397" y="18855"/>
                    <a:pt x="15397" y="27499"/>
                  </a:cubicBezTo>
                  <a:cubicBezTo>
                    <a:pt x="15397" y="28119"/>
                    <a:pt x="15429" y="28706"/>
                    <a:pt x="15495" y="29293"/>
                  </a:cubicBezTo>
                  <a:cubicBezTo>
                    <a:pt x="14614" y="29098"/>
                    <a:pt x="13701" y="29000"/>
                    <a:pt x="12755" y="29000"/>
                  </a:cubicBezTo>
                  <a:cubicBezTo>
                    <a:pt x="7144" y="29000"/>
                    <a:pt x="2284" y="32294"/>
                    <a:pt x="0" y="37057"/>
                  </a:cubicBezTo>
                  <a:cubicBezTo>
                    <a:pt x="17289" y="49779"/>
                    <a:pt x="38655" y="57281"/>
                    <a:pt x="61750" y="57281"/>
                  </a:cubicBezTo>
                  <a:cubicBezTo>
                    <a:pt x="84844" y="57281"/>
                    <a:pt x="106210" y="49779"/>
                    <a:pt x="123499" y="37057"/>
                  </a:cubicBezTo>
                  <a:cubicBezTo>
                    <a:pt x="121216" y="32294"/>
                    <a:pt x="116355" y="29000"/>
                    <a:pt x="110745" y="29000"/>
                  </a:cubicBezTo>
                  <a:cubicBezTo>
                    <a:pt x="109799" y="29000"/>
                    <a:pt x="108885" y="29098"/>
                    <a:pt x="108005" y="29293"/>
                  </a:cubicBezTo>
                  <a:cubicBezTo>
                    <a:pt x="108070" y="28706"/>
                    <a:pt x="108102" y="28119"/>
                    <a:pt x="108102" y="27499"/>
                  </a:cubicBezTo>
                  <a:cubicBezTo>
                    <a:pt x="108102" y="18855"/>
                    <a:pt x="101089" y="11874"/>
                    <a:pt x="92445" y="11874"/>
                  </a:cubicBezTo>
                  <a:cubicBezTo>
                    <a:pt x="89737" y="11874"/>
                    <a:pt x="87226" y="12559"/>
                    <a:pt x="85008" y="13766"/>
                  </a:cubicBezTo>
                  <a:cubicBezTo>
                    <a:pt x="80473" y="5546"/>
                    <a:pt x="71764" y="1"/>
                    <a:pt x="61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13" name="Google Shape;6813;p122"/>
            <p:cNvSpPr/>
            <p:nvPr/>
          </p:nvSpPr>
          <p:spPr>
            <a:xfrm>
              <a:off x="2256475" y="4322125"/>
              <a:ext cx="2392675" cy="1135200"/>
            </a:xfrm>
            <a:custGeom>
              <a:avLst/>
              <a:gdLst/>
              <a:ahLst/>
              <a:cxnLst/>
              <a:rect l="l" t="t" r="r" b="b"/>
              <a:pathLst>
                <a:path w="95707" h="45408" extrusionOk="0">
                  <a:moveTo>
                    <a:pt x="31054" y="0"/>
                  </a:moveTo>
                  <a:cubicBezTo>
                    <a:pt x="22410" y="0"/>
                    <a:pt x="15397" y="6981"/>
                    <a:pt x="15397" y="15625"/>
                  </a:cubicBezTo>
                  <a:cubicBezTo>
                    <a:pt x="15397" y="16245"/>
                    <a:pt x="15429" y="16832"/>
                    <a:pt x="15495" y="17419"/>
                  </a:cubicBezTo>
                  <a:cubicBezTo>
                    <a:pt x="14614" y="17224"/>
                    <a:pt x="13701" y="17126"/>
                    <a:pt x="12755" y="17126"/>
                  </a:cubicBezTo>
                  <a:cubicBezTo>
                    <a:pt x="7144" y="17126"/>
                    <a:pt x="2284" y="20420"/>
                    <a:pt x="0" y="25183"/>
                  </a:cubicBezTo>
                  <a:cubicBezTo>
                    <a:pt x="17289" y="37905"/>
                    <a:pt x="38655" y="45407"/>
                    <a:pt x="61750" y="45407"/>
                  </a:cubicBezTo>
                  <a:cubicBezTo>
                    <a:pt x="73623" y="45407"/>
                    <a:pt x="85040" y="43417"/>
                    <a:pt x="95707" y="39764"/>
                  </a:cubicBezTo>
                  <a:cubicBezTo>
                    <a:pt x="94675" y="29600"/>
                    <a:pt x="83554" y="23530"/>
                    <a:pt x="71950" y="23530"/>
                  </a:cubicBezTo>
                  <a:cubicBezTo>
                    <a:pt x="68509" y="23530"/>
                    <a:pt x="65025" y="24064"/>
                    <a:pt x="61750" y="25183"/>
                  </a:cubicBezTo>
                  <a:cubicBezTo>
                    <a:pt x="59266" y="26034"/>
                    <a:pt x="56826" y="26421"/>
                    <a:pt x="54495" y="26421"/>
                  </a:cubicBezTo>
                  <a:cubicBezTo>
                    <a:pt x="40750" y="26421"/>
                    <a:pt x="30822" y="12964"/>
                    <a:pt x="38492" y="1892"/>
                  </a:cubicBezTo>
                  <a:cubicBezTo>
                    <a:pt x="36273" y="685"/>
                    <a:pt x="33762" y="0"/>
                    <a:pt x="310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814" name="Google Shape;6814;p122"/>
          <p:cNvGrpSpPr/>
          <p:nvPr/>
        </p:nvGrpSpPr>
        <p:grpSpPr>
          <a:xfrm>
            <a:off x="2241283" y="4200290"/>
            <a:ext cx="520876" cy="520876"/>
            <a:chOff x="1190625" y="238125"/>
            <a:chExt cx="5219200" cy="5219200"/>
          </a:xfrm>
        </p:grpSpPr>
        <p:sp>
          <p:nvSpPr>
            <p:cNvPr id="6815" name="Google Shape;6815;p122"/>
            <p:cNvSpPr/>
            <p:nvPr/>
          </p:nvSpPr>
          <p:spPr>
            <a:xfrm>
              <a:off x="1195500" y="243000"/>
              <a:ext cx="5209425" cy="5209425"/>
            </a:xfrm>
            <a:custGeom>
              <a:avLst/>
              <a:gdLst/>
              <a:ahLst/>
              <a:cxnLst/>
              <a:rect l="l" t="t" r="r" b="b"/>
              <a:pathLst>
                <a:path w="208377" h="208377" extrusionOk="0">
                  <a:moveTo>
                    <a:pt x="104189" y="1"/>
                  </a:moveTo>
                  <a:cubicBezTo>
                    <a:pt x="46647" y="1"/>
                    <a:pt x="1" y="46647"/>
                    <a:pt x="1" y="104189"/>
                  </a:cubicBezTo>
                  <a:cubicBezTo>
                    <a:pt x="1" y="161730"/>
                    <a:pt x="46647" y="208376"/>
                    <a:pt x="104189" y="208376"/>
                  </a:cubicBezTo>
                  <a:cubicBezTo>
                    <a:pt x="161730" y="208376"/>
                    <a:pt x="208376" y="161730"/>
                    <a:pt x="208376" y="104189"/>
                  </a:cubicBezTo>
                  <a:cubicBezTo>
                    <a:pt x="208376" y="46647"/>
                    <a:pt x="161730" y="1"/>
                    <a:pt x="1041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16" name="Google Shape;6816;p122"/>
            <p:cNvSpPr/>
            <p:nvPr/>
          </p:nvSpPr>
          <p:spPr>
            <a:xfrm>
              <a:off x="1190625" y="238125"/>
              <a:ext cx="5219200" cy="5219200"/>
            </a:xfrm>
            <a:custGeom>
              <a:avLst/>
              <a:gdLst/>
              <a:ahLst/>
              <a:cxnLst/>
              <a:rect l="l" t="t" r="r" b="b"/>
              <a:pathLst>
                <a:path w="208768" h="208768" extrusionOk="0">
                  <a:moveTo>
                    <a:pt x="104384" y="391"/>
                  </a:moveTo>
                  <a:cubicBezTo>
                    <a:pt x="161729" y="391"/>
                    <a:pt x="208376" y="47038"/>
                    <a:pt x="208376" y="104384"/>
                  </a:cubicBezTo>
                  <a:cubicBezTo>
                    <a:pt x="208376" y="161729"/>
                    <a:pt x="161729" y="208376"/>
                    <a:pt x="104384" y="208376"/>
                  </a:cubicBezTo>
                  <a:cubicBezTo>
                    <a:pt x="47038" y="208376"/>
                    <a:pt x="391" y="161729"/>
                    <a:pt x="391" y="104384"/>
                  </a:cubicBezTo>
                  <a:cubicBezTo>
                    <a:pt x="391" y="47038"/>
                    <a:pt x="47038" y="391"/>
                    <a:pt x="104384" y="391"/>
                  </a:cubicBezTo>
                  <a:close/>
                  <a:moveTo>
                    <a:pt x="104384" y="0"/>
                  </a:moveTo>
                  <a:cubicBezTo>
                    <a:pt x="76494" y="0"/>
                    <a:pt x="50300" y="10862"/>
                    <a:pt x="30565" y="30565"/>
                  </a:cubicBezTo>
                  <a:cubicBezTo>
                    <a:pt x="10862" y="50300"/>
                    <a:pt x="0" y="76494"/>
                    <a:pt x="0" y="104384"/>
                  </a:cubicBezTo>
                  <a:cubicBezTo>
                    <a:pt x="0" y="132274"/>
                    <a:pt x="10862" y="158467"/>
                    <a:pt x="30565" y="178202"/>
                  </a:cubicBezTo>
                  <a:cubicBezTo>
                    <a:pt x="50300" y="197905"/>
                    <a:pt x="76494" y="208767"/>
                    <a:pt x="104384" y="208767"/>
                  </a:cubicBezTo>
                  <a:cubicBezTo>
                    <a:pt x="132274" y="208767"/>
                    <a:pt x="158467" y="197905"/>
                    <a:pt x="178202" y="178202"/>
                  </a:cubicBezTo>
                  <a:cubicBezTo>
                    <a:pt x="197905" y="158467"/>
                    <a:pt x="208767" y="132274"/>
                    <a:pt x="208767" y="104384"/>
                  </a:cubicBezTo>
                  <a:cubicBezTo>
                    <a:pt x="208767" y="76494"/>
                    <a:pt x="197905" y="50300"/>
                    <a:pt x="178202" y="30565"/>
                  </a:cubicBezTo>
                  <a:cubicBezTo>
                    <a:pt x="158467" y="10862"/>
                    <a:pt x="132274" y="0"/>
                    <a:pt x="1043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17" name="Google Shape;6817;p122"/>
            <p:cNvSpPr/>
            <p:nvPr/>
          </p:nvSpPr>
          <p:spPr>
            <a:xfrm>
              <a:off x="1195500" y="243000"/>
              <a:ext cx="5209425" cy="5209425"/>
            </a:xfrm>
            <a:custGeom>
              <a:avLst/>
              <a:gdLst/>
              <a:ahLst/>
              <a:cxnLst/>
              <a:rect l="l" t="t" r="r" b="b"/>
              <a:pathLst>
                <a:path w="208377" h="208377" extrusionOk="0">
                  <a:moveTo>
                    <a:pt x="104189" y="1"/>
                  </a:moveTo>
                  <a:cubicBezTo>
                    <a:pt x="46647" y="1"/>
                    <a:pt x="1" y="46647"/>
                    <a:pt x="1" y="104189"/>
                  </a:cubicBezTo>
                  <a:cubicBezTo>
                    <a:pt x="1" y="106244"/>
                    <a:pt x="66" y="108299"/>
                    <a:pt x="196" y="110354"/>
                  </a:cubicBezTo>
                  <a:lnTo>
                    <a:pt x="98023" y="208181"/>
                  </a:lnTo>
                  <a:cubicBezTo>
                    <a:pt x="100078" y="208311"/>
                    <a:pt x="102134" y="208376"/>
                    <a:pt x="104189" y="208376"/>
                  </a:cubicBezTo>
                  <a:cubicBezTo>
                    <a:pt x="161730" y="208376"/>
                    <a:pt x="208376" y="161730"/>
                    <a:pt x="208376" y="104189"/>
                  </a:cubicBezTo>
                  <a:cubicBezTo>
                    <a:pt x="208376" y="46647"/>
                    <a:pt x="161730" y="1"/>
                    <a:pt x="104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18" name="Google Shape;6818;p122"/>
            <p:cNvSpPr/>
            <p:nvPr/>
          </p:nvSpPr>
          <p:spPr>
            <a:xfrm>
              <a:off x="4980225" y="679700"/>
              <a:ext cx="1020200" cy="980450"/>
            </a:xfrm>
            <a:custGeom>
              <a:avLst/>
              <a:gdLst/>
              <a:ahLst/>
              <a:cxnLst/>
              <a:rect l="l" t="t" r="r" b="b"/>
              <a:pathLst>
                <a:path w="40808" h="39218" extrusionOk="0">
                  <a:moveTo>
                    <a:pt x="31874" y="1"/>
                  </a:moveTo>
                  <a:cubicBezTo>
                    <a:pt x="29791" y="1"/>
                    <a:pt x="27711" y="800"/>
                    <a:pt x="26129" y="2398"/>
                  </a:cubicBezTo>
                  <a:lnTo>
                    <a:pt x="3197" y="25330"/>
                  </a:lnTo>
                  <a:cubicBezTo>
                    <a:pt x="1" y="28527"/>
                    <a:pt x="1" y="33681"/>
                    <a:pt x="3197" y="36845"/>
                  </a:cubicBezTo>
                  <a:cubicBezTo>
                    <a:pt x="4779" y="38427"/>
                    <a:pt x="6859" y="39218"/>
                    <a:pt x="8938" y="39218"/>
                  </a:cubicBezTo>
                  <a:cubicBezTo>
                    <a:pt x="11018" y="39218"/>
                    <a:pt x="13097" y="38427"/>
                    <a:pt x="14679" y="36845"/>
                  </a:cubicBezTo>
                  <a:lnTo>
                    <a:pt x="37644" y="13913"/>
                  </a:lnTo>
                  <a:cubicBezTo>
                    <a:pt x="40808" y="10716"/>
                    <a:pt x="40808" y="5562"/>
                    <a:pt x="37644" y="2398"/>
                  </a:cubicBezTo>
                  <a:cubicBezTo>
                    <a:pt x="36045" y="800"/>
                    <a:pt x="33958" y="1"/>
                    <a:pt x="3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19" name="Google Shape;6819;p122"/>
            <p:cNvSpPr/>
            <p:nvPr/>
          </p:nvSpPr>
          <p:spPr>
            <a:xfrm>
              <a:off x="4980225" y="679700"/>
              <a:ext cx="993300" cy="980775"/>
            </a:xfrm>
            <a:custGeom>
              <a:avLst/>
              <a:gdLst/>
              <a:ahLst/>
              <a:cxnLst/>
              <a:rect l="l" t="t" r="r" b="b"/>
              <a:pathLst>
                <a:path w="39732" h="39231" extrusionOk="0">
                  <a:moveTo>
                    <a:pt x="31874" y="1"/>
                  </a:moveTo>
                  <a:cubicBezTo>
                    <a:pt x="29791" y="1"/>
                    <a:pt x="27711" y="800"/>
                    <a:pt x="26129" y="2398"/>
                  </a:cubicBezTo>
                  <a:lnTo>
                    <a:pt x="3197" y="25330"/>
                  </a:lnTo>
                  <a:cubicBezTo>
                    <a:pt x="1" y="28527"/>
                    <a:pt x="1" y="33681"/>
                    <a:pt x="3197" y="36845"/>
                  </a:cubicBezTo>
                  <a:cubicBezTo>
                    <a:pt x="3360" y="37041"/>
                    <a:pt x="3556" y="37204"/>
                    <a:pt x="3752" y="37367"/>
                  </a:cubicBezTo>
                  <a:cubicBezTo>
                    <a:pt x="3784" y="37367"/>
                    <a:pt x="3784" y="37399"/>
                    <a:pt x="3784" y="37399"/>
                  </a:cubicBezTo>
                  <a:cubicBezTo>
                    <a:pt x="3948" y="37530"/>
                    <a:pt x="4078" y="37628"/>
                    <a:pt x="4241" y="37726"/>
                  </a:cubicBezTo>
                  <a:cubicBezTo>
                    <a:pt x="4306" y="37758"/>
                    <a:pt x="4372" y="37823"/>
                    <a:pt x="4469" y="37889"/>
                  </a:cubicBezTo>
                  <a:cubicBezTo>
                    <a:pt x="4535" y="37954"/>
                    <a:pt x="4633" y="37986"/>
                    <a:pt x="4730" y="38052"/>
                  </a:cubicBezTo>
                  <a:cubicBezTo>
                    <a:pt x="4861" y="38117"/>
                    <a:pt x="5024" y="38215"/>
                    <a:pt x="5154" y="38280"/>
                  </a:cubicBezTo>
                  <a:cubicBezTo>
                    <a:pt x="5220" y="38345"/>
                    <a:pt x="5285" y="38345"/>
                    <a:pt x="5350" y="38378"/>
                  </a:cubicBezTo>
                  <a:cubicBezTo>
                    <a:pt x="5546" y="38476"/>
                    <a:pt x="5709" y="38574"/>
                    <a:pt x="5872" y="38639"/>
                  </a:cubicBezTo>
                  <a:cubicBezTo>
                    <a:pt x="5905" y="38639"/>
                    <a:pt x="5937" y="38672"/>
                    <a:pt x="6003" y="38672"/>
                  </a:cubicBezTo>
                  <a:cubicBezTo>
                    <a:pt x="6955" y="39043"/>
                    <a:pt x="7963" y="39230"/>
                    <a:pt x="8971" y="39230"/>
                  </a:cubicBezTo>
                  <a:cubicBezTo>
                    <a:pt x="10001" y="39230"/>
                    <a:pt x="11032" y="39034"/>
                    <a:pt x="12005" y="38639"/>
                  </a:cubicBezTo>
                  <a:cubicBezTo>
                    <a:pt x="12070" y="38606"/>
                    <a:pt x="12135" y="38574"/>
                    <a:pt x="12200" y="38541"/>
                  </a:cubicBezTo>
                  <a:cubicBezTo>
                    <a:pt x="13114" y="38150"/>
                    <a:pt x="13962" y="37595"/>
                    <a:pt x="14679" y="36845"/>
                  </a:cubicBezTo>
                  <a:lnTo>
                    <a:pt x="20649" y="30875"/>
                  </a:lnTo>
                  <a:cubicBezTo>
                    <a:pt x="18300" y="29505"/>
                    <a:pt x="15625" y="29114"/>
                    <a:pt x="13375" y="28820"/>
                  </a:cubicBezTo>
                  <a:cubicBezTo>
                    <a:pt x="12820" y="28722"/>
                    <a:pt x="12102" y="28625"/>
                    <a:pt x="11515" y="28527"/>
                  </a:cubicBezTo>
                  <a:lnTo>
                    <a:pt x="31870" y="8139"/>
                  </a:lnTo>
                  <a:cubicBezTo>
                    <a:pt x="33474" y="6560"/>
                    <a:pt x="35548" y="5777"/>
                    <a:pt x="37621" y="5777"/>
                  </a:cubicBezTo>
                  <a:cubicBezTo>
                    <a:pt x="38331" y="5777"/>
                    <a:pt x="39041" y="5869"/>
                    <a:pt x="39732" y="6052"/>
                  </a:cubicBezTo>
                  <a:cubicBezTo>
                    <a:pt x="39373" y="4714"/>
                    <a:pt x="38688" y="3442"/>
                    <a:pt x="37644" y="2398"/>
                  </a:cubicBezTo>
                  <a:cubicBezTo>
                    <a:pt x="36045" y="800"/>
                    <a:pt x="33958" y="1"/>
                    <a:pt x="3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0" name="Google Shape;6820;p122"/>
            <p:cNvSpPr/>
            <p:nvPr/>
          </p:nvSpPr>
          <p:spPr>
            <a:xfrm>
              <a:off x="1200400" y="792200"/>
              <a:ext cx="4664675" cy="4655325"/>
            </a:xfrm>
            <a:custGeom>
              <a:avLst/>
              <a:gdLst/>
              <a:ahLst/>
              <a:cxnLst/>
              <a:rect l="l" t="t" r="r" b="b"/>
              <a:pathLst>
                <a:path w="186587" h="186213" extrusionOk="0">
                  <a:moveTo>
                    <a:pt x="111325" y="1"/>
                  </a:moveTo>
                  <a:cubicBezTo>
                    <a:pt x="107796" y="1"/>
                    <a:pt x="103978" y="5826"/>
                    <a:pt x="100404" y="5857"/>
                  </a:cubicBezTo>
                  <a:cubicBezTo>
                    <a:pt x="100385" y="5858"/>
                    <a:pt x="100366" y="5858"/>
                    <a:pt x="100346" y="5858"/>
                  </a:cubicBezTo>
                  <a:cubicBezTo>
                    <a:pt x="96880" y="5858"/>
                    <a:pt x="92942" y="317"/>
                    <a:pt x="89414" y="317"/>
                  </a:cubicBezTo>
                  <a:cubicBezTo>
                    <a:pt x="89271" y="317"/>
                    <a:pt x="89129" y="326"/>
                    <a:pt x="88987" y="345"/>
                  </a:cubicBezTo>
                  <a:cubicBezTo>
                    <a:pt x="85399" y="834"/>
                    <a:pt x="82985" y="7749"/>
                    <a:pt x="79430" y="8663"/>
                  </a:cubicBezTo>
                  <a:cubicBezTo>
                    <a:pt x="79139" y="8735"/>
                    <a:pt x="78836" y="8768"/>
                    <a:pt x="78522" y="8768"/>
                  </a:cubicBezTo>
                  <a:cubicBezTo>
                    <a:pt x="75475" y="8768"/>
                    <a:pt x="71420" y="5670"/>
                    <a:pt x="68328" y="5670"/>
                  </a:cubicBezTo>
                  <a:cubicBezTo>
                    <a:pt x="67874" y="5670"/>
                    <a:pt x="67441" y="5737"/>
                    <a:pt x="67034" y="5890"/>
                  </a:cubicBezTo>
                  <a:cubicBezTo>
                    <a:pt x="63642" y="7162"/>
                    <a:pt x="62859" y="14469"/>
                    <a:pt x="59564" y="16133"/>
                  </a:cubicBezTo>
                  <a:cubicBezTo>
                    <a:pt x="58941" y="16447"/>
                    <a:pt x="58202" y="16565"/>
                    <a:pt x="57392" y="16565"/>
                  </a:cubicBezTo>
                  <a:cubicBezTo>
                    <a:pt x="54962" y="16565"/>
                    <a:pt x="51898" y="15505"/>
                    <a:pt x="49436" y="15505"/>
                  </a:cubicBezTo>
                  <a:cubicBezTo>
                    <a:pt x="48463" y="15505"/>
                    <a:pt x="47584" y="15670"/>
                    <a:pt x="46875" y="16133"/>
                  </a:cubicBezTo>
                  <a:cubicBezTo>
                    <a:pt x="43842" y="18090"/>
                    <a:pt x="44624" y="25397"/>
                    <a:pt x="41754" y="27713"/>
                  </a:cubicBezTo>
                  <a:cubicBezTo>
                    <a:pt x="38949" y="29996"/>
                    <a:pt x="31968" y="27745"/>
                    <a:pt x="29326" y="30355"/>
                  </a:cubicBezTo>
                  <a:cubicBezTo>
                    <a:pt x="26716" y="32965"/>
                    <a:pt x="28967" y="39945"/>
                    <a:pt x="26683" y="42751"/>
                  </a:cubicBezTo>
                  <a:cubicBezTo>
                    <a:pt x="24367" y="45621"/>
                    <a:pt x="17093" y="44871"/>
                    <a:pt x="15103" y="47904"/>
                  </a:cubicBezTo>
                  <a:cubicBezTo>
                    <a:pt x="13081" y="51003"/>
                    <a:pt x="16767" y="57332"/>
                    <a:pt x="15103" y="60561"/>
                  </a:cubicBezTo>
                  <a:cubicBezTo>
                    <a:pt x="13440" y="63856"/>
                    <a:pt x="6166" y="64671"/>
                    <a:pt x="4893" y="68064"/>
                  </a:cubicBezTo>
                  <a:cubicBezTo>
                    <a:pt x="3589" y="71521"/>
                    <a:pt x="8547" y="76904"/>
                    <a:pt x="7633" y="80426"/>
                  </a:cubicBezTo>
                  <a:cubicBezTo>
                    <a:pt x="6883" y="83460"/>
                    <a:pt x="1860" y="85613"/>
                    <a:pt x="0" y="88386"/>
                  </a:cubicBezTo>
                  <a:cubicBezTo>
                    <a:pt x="3067" y="141002"/>
                    <a:pt x="45212" y="183146"/>
                    <a:pt x="97827" y="186213"/>
                  </a:cubicBezTo>
                  <a:cubicBezTo>
                    <a:pt x="100600" y="184353"/>
                    <a:pt x="102786" y="179330"/>
                    <a:pt x="105787" y="178580"/>
                  </a:cubicBezTo>
                  <a:cubicBezTo>
                    <a:pt x="106087" y="178502"/>
                    <a:pt x="106401" y="178467"/>
                    <a:pt x="106726" y="178467"/>
                  </a:cubicBezTo>
                  <a:cubicBezTo>
                    <a:pt x="109766" y="178467"/>
                    <a:pt x="113781" y="181540"/>
                    <a:pt x="116857" y="181540"/>
                  </a:cubicBezTo>
                  <a:cubicBezTo>
                    <a:pt x="117310" y="181540"/>
                    <a:pt x="117743" y="181473"/>
                    <a:pt x="118150" y="181320"/>
                  </a:cubicBezTo>
                  <a:cubicBezTo>
                    <a:pt x="121542" y="180048"/>
                    <a:pt x="122358" y="172773"/>
                    <a:pt x="125652" y="171110"/>
                  </a:cubicBezTo>
                  <a:cubicBezTo>
                    <a:pt x="126281" y="170786"/>
                    <a:pt x="127027" y="170665"/>
                    <a:pt x="127843" y="170665"/>
                  </a:cubicBezTo>
                  <a:cubicBezTo>
                    <a:pt x="130270" y="170665"/>
                    <a:pt x="133321" y="171734"/>
                    <a:pt x="135772" y="171734"/>
                  </a:cubicBezTo>
                  <a:cubicBezTo>
                    <a:pt x="136735" y="171734"/>
                    <a:pt x="137605" y="171569"/>
                    <a:pt x="138309" y="171110"/>
                  </a:cubicBezTo>
                  <a:cubicBezTo>
                    <a:pt x="141342" y="169120"/>
                    <a:pt x="140592" y="161846"/>
                    <a:pt x="143463" y="159530"/>
                  </a:cubicBezTo>
                  <a:cubicBezTo>
                    <a:pt x="146268" y="157246"/>
                    <a:pt x="153249" y="159497"/>
                    <a:pt x="155858" y="156887"/>
                  </a:cubicBezTo>
                  <a:cubicBezTo>
                    <a:pt x="158468" y="154245"/>
                    <a:pt x="156217" y="147265"/>
                    <a:pt x="158500" y="144459"/>
                  </a:cubicBezTo>
                  <a:cubicBezTo>
                    <a:pt x="160816" y="141589"/>
                    <a:pt x="168123" y="142372"/>
                    <a:pt x="170080" y="139338"/>
                  </a:cubicBezTo>
                  <a:cubicBezTo>
                    <a:pt x="172103" y="136239"/>
                    <a:pt x="168449" y="129878"/>
                    <a:pt x="170080" y="126649"/>
                  </a:cubicBezTo>
                  <a:cubicBezTo>
                    <a:pt x="171744" y="123354"/>
                    <a:pt x="179051" y="122571"/>
                    <a:pt x="180323" y="119179"/>
                  </a:cubicBezTo>
                  <a:cubicBezTo>
                    <a:pt x="181628" y="115721"/>
                    <a:pt x="176670" y="110306"/>
                    <a:pt x="177550" y="106783"/>
                  </a:cubicBezTo>
                  <a:cubicBezTo>
                    <a:pt x="178464" y="103228"/>
                    <a:pt x="185379" y="100814"/>
                    <a:pt x="185868" y="97226"/>
                  </a:cubicBezTo>
                  <a:cubicBezTo>
                    <a:pt x="186358" y="93572"/>
                    <a:pt x="180290" y="89430"/>
                    <a:pt x="180356" y="85809"/>
                  </a:cubicBezTo>
                  <a:cubicBezTo>
                    <a:pt x="180388" y="82123"/>
                    <a:pt x="186586" y="78176"/>
                    <a:pt x="186195" y="74555"/>
                  </a:cubicBezTo>
                  <a:cubicBezTo>
                    <a:pt x="185771" y="70901"/>
                    <a:pt x="178920" y="68357"/>
                    <a:pt x="178040" y="64834"/>
                  </a:cubicBezTo>
                  <a:cubicBezTo>
                    <a:pt x="177192" y="61246"/>
                    <a:pt x="182150" y="55864"/>
                    <a:pt x="180845" y="52439"/>
                  </a:cubicBezTo>
                  <a:cubicBezTo>
                    <a:pt x="179508" y="49046"/>
                    <a:pt x="172233" y="48426"/>
                    <a:pt x="170439" y="45197"/>
                  </a:cubicBezTo>
                  <a:cubicBezTo>
                    <a:pt x="168678" y="42033"/>
                    <a:pt x="172005" y="35476"/>
                    <a:pt x="169787" y="32541"/>
                  </a:cubicBezTo>
                  <a:cubicBezTo>
                    <a:pt x="167601" y="29670"/>
                    <a:pt x="160392" y="31040"/>
                    <a:pt x="157783" y="28430"/>
                  </a:cubicBezTo>
                  <a:cubicBezTo>
                    <a:pt x="155173" y="25821"/>
                    <a:pt x="156543" y="18612"/>
                    <a:pt x="153673" y="16426"/>
                  </a:cubicBezTo>
                  <a:cubicBezTo>
                    <a:pt x="152881" y="15828"/>
                    <a:pt x="151825" y="15633"/>
                    <a:pt x="150644" y="15633"/>
                  </a:cubicBezTo>
                  <a:cubicBezTo>
                    <a:pt x="148439" y="15633"/>
                    <a:pt x="145797" y="16311"/>
                    <a:pt x="143611" y="16311"/>
                  </a:cubicBezTo>
                  <a:cubicBezTo>
                    <a:pt x="142626" y="16311"/>
                    <a:pt x="141734" y="16173"/>
                    <a:pt x="141016" y="15774"/>
                  </a:cubicBezTo>
                  <a:cubicBezTo>
                    <a:pt x="137787" y="13980"/>
                    <a:pt x="137167" y="6706"/>
                    <a:pt x="133775" y="5368"/>
                  </a:cubicBezTo>
                  <a:cubicBezTo>
                    <a:pt x="133372" y="5215"/>
                    <a:pt x="132943" y="5148"/>
                    <a:pt x="132493" y="5148"/>
                  </a:cubicBezTo>
                  <a:cubicBezTo>
                    <a:pt x="129415" y="5148"/>
                    <a:pt x="125360" y="8272"/>
                    <a:pt x="122268" y="8272"/>
                  </a:cubicBezTo>
                  <a:cubicBezTo>
                    <a:pt x="121962" y="8272"/>
                    <a:pt x="121665" y="8241"/>
                    <a:pt x="121379" y="8173"/>
                  </a:cubicBezTo>
                  <a:cubicBezTo>
                    <a:pt x="117856" y="7293"/>
                    <a:pt x="115312" y="443"/>
                    <a:pt x="111658" y="19"/>
                  </a:cubicBezTo>
                  <a:cubicBezTo>
                    <a:pt x="111547" y="7"/>
                    <a:pt x="111436" y="1"/>
                    <a:pt x="111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1" name="Google Shape;6821;p122"/>
            <p:cNvSpPr/>
            <p:nvPr/>
          </p:nvSpPr>
          <p:spPr>
            <a:xfrm>
              <a:off x="1200400" y="1179675"/>
              <a:ext cx="4289525" cy="4267850"/>
            </a:xfrm>
            <a:custGeom>
              <a:avLst/>
              <a:gdLst/>
              <a:ahLst/>
              <a:cxnLst/>
              <a:rect l="l" t="t" r="r" b="b"/>
              <a:pathLst>
                <a:path w="171581" h="170714" extrusionOk="0">
                  <a:moveTo>
                    <a:pt x="49429" y="0"/>
                  </a:moveTo>
                  <a:cubicBezTo>
                    <a:pt x="48461" y="0"/>
                    <a:pt x="47585" y="168"/>
                    <a:pt x="46875" y="634"/>
                  </a:cubicBezTo>
                  <a:cubicBezTo>
                    <a:pt x="43842" y="2591"/>
                    <a:pt x="44624" y="9898"/>
                    <a:pt x="41754" y="12214"/>
                  </a:cubicBezTo>
                  <a:cubicBezTo>
                    <a:pt x="38949" y="14497"/>
                    <a:pt x="31968" y="12246"/>
                    <a:pt x="29326" y="14856"/>
                  </a:cubicBezTo>
                  <a:cubicBezTo>
                    <a:pt x="26716" y="17466"/>
                    <a:pt x="28967" y="24446"/>
                    <a:pt x="26683" y="27252"/>
                  </a:cubicBezTo>
                  <a:cubicBezTo>
                    <a:pt x="24367" y="30122"/>
                    <a:pt x="17093" y="29372"/>
                    <a:pt x="15103" y="32405"/>
                  </a:cubicBezTo>
                  <a:cubicBezTo>
                    <a:pt x="13081" y="35504"/>
                    <a:pt x="16767" y="41833"/>
                    <a:pt x="15103" y="45062"/>
                  </a:cubicBezTo>
                  <a:cubicBezTo>
                    <a:pt x="13440" y="48357"/>
                    <a:pt x="6166" y="49172"/>
                    <a:pt x="4893" y="52565"/>
                  </a:cubicBezTo>
                  <a:cubicBezTo>
                    <a:pt x="3589" y="56022"/>
                    <a:pt x="8547" y="61405"/>
                    <a:pt x="7633" y="64927"/>
                  </a:cubicBezTo>
                  <a:cubicBezTo>
                    <a:pt x="6883" y="67929"/>
                    <a:pt x="1860" y="70114"/>
                    <a:pt x="0" y="72887"/>
                  </a:cubicBezTo>
                  <a:cubicBezTo>
                    <a:pt x="3067" y="125503"/>
                    <a:pt x="45212" y="167647"/>
                    <a:pt x="97827" y="170714"/>
                  </a:cubicBezTo>
                  <a:cubicBezTo>
                    <a:pt x="100600" y="168854"/>
                    <a:pt x="102786" y="163831"/>
                    <a:pt x="105787" y="163081"/>
                  </a:cubicBezTo>
                  <a:cubicBezTo>
                    <a:pt x="106087" y="163003"/>
                    <a:pt x="106401" y="162968"/>
                    <a:pt x="106726" y="162968"/>
                  </a:cubicBezTo>
                  <a:cubicBezTo>
                    <a:pt x="109766" y="162968"/>
                    <a:pt x="113781" y="166041"/>
                    <a:pt x="116857" y="166041"/>
                  </a:cubicBezTo>
                  <a:cubicBezTo>
                    <a:pt x="117310" y="166041"/>
                    <a:pt x="117743" y="165974"/>
                    <a:pt x="118150" y="165821"/>
                  </a:cubicBezTo>
                  <a:cubicBezTo>
                    <a:pt x="121542" y="164549"/>
                    <a:pt x="122358" y="157274"/>
                    <a:pt x="125652" y="155611"/>
                  </a:cubicBezTo>
                  <a:cubicBezTo>
                    <a:pt x="126281" y="155287"/>
                    <a:pt x="127027" y="155166"/>
                    <a:pt x="127843" y="155166"/>
                  </a:cubicBezTo>
                  <a:cubicBezTo>
                    <a:pt x="130270" y="155166"/>
                    <a:pt x="133321" y="156235"/>
                    <a:pt x="135772" y="156235"/>
                  </a:cubicBezTo>
                  <a:cubicBezTo>
                    <a:pt x="136735" y="156235"/>
                    <a:pt x="137605" y="156070"/>
                    <a:pt x="138309" y="155611"/>
                  </a:cubicBezTo>
                  <a:cubicBezTo>
                    <a:pt x="141342" y="153621"/>
                    <a:pt x="140592" y="146347"/>
                    <a:pt x="143463" y="144031"/>
                  </a:cubicBezTo>
                  <a:cubicBezTo>
                    <a:pt x="146268" y="141747"/>
                    <a:pt x="153249" y="143998"/>
                    <a:pt x="155858" y="141388"/>
                  </a:cubicBezTo>
                  <a:cubicBezTo>
                    <a:pt x="158468" y="138746"/>
                    <a:pt x="156217" y="131766"/>
                    <a:pt x="158500" y="128960"/>
                  </a:cubicBezTo>
                  <a:cubicBezTo>
                    <a:pt x="160816" y="126090"/>
                    <a:pt x="168123" y="126873"/>
                    <a:pt x="170080" y="123839"/>
                  </a:cubicBezTo>
                  <a:cubicBezTo>
                    <a:pt x="171581" y="121556"/>
                    <a:pt x="170015" y="117543"/>
                    <a:pt x="169689" y="114314"/>
                  </a:cubicBezTo>
                  <a:cubicBezTo>
                    <a:pt x="166557" y="114575"/>
                    <a:pt x="163361" y="114738"/>
                    <a:pt x="160164" y="114738"/>
                  </a:cubicBezTo>
                  <a:cubicBezTo>
                    <a:pt x="102623" y="114738"/>
                    <a:pt x="55976" y="68092"/>
                    <a:pt x="55976" y="10550"/>
                  </a:cubicBezTo>
                  <a:cubicBezTo>
                    <a:pt x="55976" y="7353"/>
                    <a:pt x="56139" y="4157"/>
                    <a:pt x="56400" y="1025"/>
                  </a:cubicBezTo>
                  <a:cubicBezTo>
                    <a:pt x="54174" y="823"/>
                    <a:pt x="51576" y="0"/>
                    <a:pt x="494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2" name="Google Shape;6822;p122"/>
            <p:cNvSpPr/>
            <p:nvPr/>
          </p:nvSpPr>
          <p:spPr>
            <a:xfrm>
              <a:off x="1381450" y="1176500"/>
              <a:ext cx="4307475" cy="3870950"/>
            </a:xfrm>
            <a:custGeom>
              <a:avLst/>
              <a:gdLst/>
              <a:ahLst/>
              <a:cxnLst/>
              <a:rect l="l" t="t" r="r" b="b"/>
              <a:pathLst>
                <a:path w="172299" h="154838" extrusionOk="0">
                  <a:moveTo>
                    <a:pt x="94309" y="0"/>
                  </a:moveTo>
                  <a:cubicBezTo>
                    <a:pt x="73242" y="0"/>
                    <a:pt x="51349" y="8650"/>
                    <a:pt x="34349" y="25650"/>
                  </a:cubicBezTo>
                  <a:cubicBezTo>
                    <a:pt x="2577" y="57421"/>
                    <a:pt x="0" y="106384"/>
                    <a:pt x="28608" y="134959"/>
                  </a:cubicBezTo>
                  <a:cubicBezTo>
                    <a:pt x="41927" y="148278"/>
                    <a:pt x="59652" y="154838"/>
                    <a:pt x="78003" y="154838"/>
                  </a:cubicBezTo>
                  <a:cubicBezTo>
                    <a:pt x="99066" y="154838"/>
                    <a:pt x="120953" y="146197"/>
                    <a:pt x="137949" y="129218"/>
                  </a:cubicBezTo>
                  <a:cubicBezTo>
                    <a:pt x="169721" y="97446"/>
                    <a:pt x="172298" y="48484"/>
                    <a:pt x="143691" y="19876"/>
                  </a:cubicBezTo>
                  <a:cubicBezTo>
                    <a:pt x="130374" y="6560"/>
                    <a:pt x="112655" y="0"/>
                    <a:pt x="94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3" name="Google Shape;6823;p122"/>
            <p:cNvSpPr/>
            <p:nvPr/>
          </p:nvSpPr>
          <p:spPr>
            <a:xfrm>
              <a:off x="1383075" y="1524150"/>
              <a:ext cx="3740700" cy="3522825"/>
            </a:xfrm>
            <a:custGeom>
              <a:avLst/>
              <a:gdLst/>
              <a:ahLst/>
              <a:cxnLst/>
              <a:rect l="l" t="t" r="r" b="b"/>
              <a:pathLst>
                <a:path w="149628" h="140913" extrusionOk="0">
                  <a:moveTo>
                    <a:pt x="48734" y="1"/>
                  </a:moveTo>
                  <a:cubicBezTo>
                    <a:pt x="43646" y="3328"/>
                    <a:pt x="38785" y="7242"/>
                    <a:pt x="34316" y="11711"/>
                  </a:cubicBezTo>
                  <a:cubicBezTo>
                    <a:pt x="2577" y="43450"/>
                    <a:pt x="0" y="92510"/>
                    <a:pt x="28543" y="121085"/>
                  </a:cubicBezTo>
                  <a:cubicBezTo>
                    <a:pt x="41842" y="134369"/>
                    <a:pt x="59578" y="140913"/>
                    <a:pt x="77940" y="140913"/>
                  </a:cubicBezTo>
                  <a:cubicBezTo>
                    <a:pt x="99032" y="140913"/>
                    <a:pt x="120950" y="132279"/>
                    <a:pt x="137917" y="115312"/>
                  </a:cubicBezTo>
                  <a:cubicBezTo>
                    <a:pt x="142386" y="110843"/>
                    <a:pt x="146300" y="105982"/>
                    <a:pt x="149628" y="100894"/>
                  </a:cubicBezTo>
                  <a:cubicBezTo>
                    <a:pt x="94663" y="99230"/>
                    <a:pt x="50398" y="54965"/>
                    <a:pt x="48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4" name="Google Shape;6824;p122"/>
            <p:cNvSpPr/>
            <p:nvPr/>
          </p:nvSpPr>
          <p:spPr>
            <a:xfrm>
              <a:off x="4169625" y="1958175"/>
              <a:ext cx="1034075" cy="1353875"/>
            </a:xfrm>
            <a:custGeom>
              <a:avLst/>
              <a:gdLst/>
              <a:ahLst/>
              <a:cxnLst/>
              <a:rect l="l" t="t" r="r" b="b"/>
              <a:pathLst>
                <a:path w="41363" h="54155" extrusionOk="0">
                  <a:moveTo>
                    <a:pt x="28477" y="1"/>
                  </a:moveTo>
                  <a:cubicBezTo>
                    <a:pt x="26430" y="1"/>
                    <a:pt x="24361" y="763"/>
                    <a:pt x="22736" y="2375"/>
                  </a:cubicBezTo>
                  <a:lnTo>
                    <a:pt x="3164" y="21946"/>
                  </a:lnTo>
                  <a:cubicBezTo>
                    <a:pt x="0" y="25111"/>
                    <a:pt x="0" y="30265"/>
                    <a:pt x="3164" y="33461"/>
                  </a:cubicBezTo>
                  <a:lnTo>
                    <a:pt x="21497" y="51761"/>
                  </a:lnTo>
                  <a:cubicBezTo>
                    <a:pt x="23126" y="53390"/>
                    <a:pt x="25201" y="54155"/>
                    <a:pt x="27251" y="54155"/>
                  </a:cubicBezTo>
                  <a:cubicBezTo>
                    <a:pt x="30456" y="54155"/>
                    <a:pt x="33598" y="52285"/>
                    <a:pt x="34871" y="48923"/>
                  </a:cubicBezTo>
                  <a:cubicBezTo>
                    <a:pt x="40808" y="33168"/>
                    <a:pt x="41362" y="17412"/>
                    <a:pt x="35980" y="4919"/>
                  </a:cubicBezTo>
                  <a:cubicBezTo>
                    <a:pt x="34606" y="1740"/>
                    <a:pt x="31568" y="1"/>
                    <a:pt x="28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5" name="Google Shape;6825;p122"/>
            <p:cNvSpPr/>
            <p:nvPr/>
          </p:nvSpPr>
          <p:spPr>
            <a:xfrm>
              <a:off x="3246475" y="2843025"/>
              <a:ext cx="1547850" cy="1507525"/>
            </a:xfrm>
            <a:custGeom>
              <a:avLst/>
              <a:gdLst/>
              <a:ahLst/>
              <a:cxnLst/>
              <a:rect l="l" t="t" r="r" b="b"/>
              <a:pathLst>
                <a:path w="61914" h="60301" extrusionOk="0">
                  <a:moveTo>
                    <a:pt x="30039" y="0"/>
                  </a:moveTo>
                  <a:cubicBezTo>
                    <a:pt x="27956" y="0"/>
                    <a:pt x="25868" y="791"/>
                    <a:pt x="24270" y="2373"/>
                  </a:cubicBezTo>
                  <a:lnTo>
                    <a:pt x="3165" y="23478"/>
                  </a:lnTo>
                  <a:cubicBezTo>
                    <a:pt x="1" y="26642"/>
                    <a:pt x="1" y="31796"/>
                    <a:pt x="3165" y="34993"/>
                  </a:cubicBezTo>
                  <a:lnTo>
                    <a:pt x="26097" y="57925"/>
                  </a:lnTo>
                  <a:cubicBezTo>
                    <a:pt x="27690" y="59500"/>
                    <a:pt x="29775" y="60301"/>
                    <a:pt x="31873" y="60301"/>
                  </a:cubicBezTo>
                  <a:cubicBezTo>
                    <a:pt x="33555" y="60301"/>
                    <a:pt x="35246" y="59786"/>
                    <a:pt x="36698" y="58740"/>
                  </a:cubicBezTo>
                  <a:cubicBezTo>
                    <a:pt x="40939" y="55609"/>
                    <a:pt x="45049" y="52086"/>
                    <a:pt x="48963" y="48171"/>
                  </a:cubicBezTo>
                  <a:cubicBezTo>
                    <a:pt x="52910" y="44257"/>
                    <a:pt x="56400" y="40147"/>
                    <a:pt x="59532" y="35906"/>
                  </a:cubicBezTo>
                  <a:cubicBezTo>
                    <a:pt x="61913" y="32644"/>
                    <a:pt x="61554" y="28143"/>
                    <a:pt x="58716" y="25305"/>
                  </a:cubicBezTo>
                  <a:lnTo>
                    <a:pt x="35785" y="2373"/>
                  </a:lnTo>
                  <a:cubicBezTo>
                    <a:pt x="34203" y="791"/>
                    <a:pt x="32123" y="0"/>
                    <a:pt x="300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6" name="Google Shape;6826;p122"/>
            <p:cNvSpPr/>
            <p:nvPr/>
          </p:nvSpPr>
          <p:spPr>
            <a:xfrm>
              <a:off x="3291325" y="1485975"/>
              <a:ext cx="1440200" cy="972550"/>
            </a:xfrm>
            <a:custGeom>
              <a:avLst/>
              <a:gdLst/>
              <a:ahLst/>
              <a:cxnLst/>
              <a:rect l="l" t="t" r="r" b="b"/>
              <a:pathLst>
                <a:path w="57608" h="38902" extrusionOk="0">
                  <a:moveTo>
                    <a:pt x="31877" y="0"/>
                  </a:moveTo>
                  <a:cubicBezTo>
                    <a:pt x="23925" y="0"/>
                    <a:pt x="15470" y="1636"/>
                    <a:pt x="7014" y="4822"/>
                  </a:cubicBezTo>
                  <a:cubicBezTo>
                    <a:pt x="1501" y="6910"/>
                    <a:pt x="1" y="14021"/>
                    <a:pt x="4176" y="18196"/>
                  </a:cubicBezTo>
                  <a:lnTo>
                    <a:pt x="22476" y="36529"/>
                  </a:lnTo>
                  <a:cubicBezTo>
                    <a:pt x="24074" y="38111"/>
                    <a:pt x="26162" y="38902"/>
                    <a:pt x="28245" y="38902"/>
                  </a:cubicBezTo>
                  <a:cubicBezTo>
                    <a:pt x="30329" y="38902"/>
                    <a:pt x="32409" y="38111"/>
                    <a:pt x="33991" y="36529"/>
                  </a:cubicBezTo>
                  <a:lnTo>
                    <a:pt x="53563" y="16957"/>
                  </a:lnTo>
                  <a:cubicBezTo>
                    <a:pt x="57607" y="12879"/>
                    <a:pt x="56303" y="5996"/>
                    <a:pt x="51018" y="3713"/>
                  </a:cubicBezTo>
                  <a:cubicBezTo>
                    <a:pt x="45230" y="1219"/>
                    <a:pt x="38741" y="0"/>
                    <a:pt x="31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7" name="Google Shape;6827;p122"/>
            <p:cNvSpPr/>
            <p:nvPr/>
          </p:nvSpPr>
          <p:spPr>
            <a:xfrm>
              <a:off x="2339650" y="3766150"/>
              <a:ext cx="1440200" cy="972075"/>
            </a:xfrm>
            <a:custGeom>
              <a:avLst/>
              <a:gdLst/>
              <a:ahLst/>
              <a:cxnLst/>
              <a:rect l="l" t="t" r="r" b="b"/>
              <a:pathLst>
                <a:path w="57608" h="38883" extrusionOk="0">
                  <a:moveTo>
                    <a:pt x="29387" y="1"/>
                  </a:moveTo>
                  <a:cubicBezTo>
                    <a:pt x="27303" y="1"/>
                    <a:pt x="25216" y="792"/>
                    <a:pt x="23617" y="2374"/>
                  </a:cubicBezTo>
                  <a:lnTo>
                    <a:pt x="4078" y="21946"/>
                  </a:lnTo>
                  <a:cubicBezTo>
                    <a:pt x="0" y="25991"/>
                    <a:pt x="1305" y="32906"/>
                    <a:pt x="6590" y="35157"/>
                  </a:cubicBezTo>
                  <a:cubicBezTo>
                    <a:pt x="12371" y="37662"/>
                    <a:pt x="18850" y="38883"/>
                    <a:pt x="25705" y="38883"/>
                  </a:cubicBezTo>
                  <a:cubicBezTo>
                    <a:pt x="33664" y="38883"/>
                    <a:pt x="42129" y="37237"/>
                    <a:pt x="50594" y="34048"/>
                  </a:cubicBezTo>
                  <a:cubicBezTo>
                    <a:pt x="56107" y="31960"/>
                    <a:pt x="57607" y="24849"/>
                    <a:pt x="53432" y="20706"/>
                  </a:cubicBezTo>
                  <a:lnTo>
                    <a:pt x="35132" y="2374"/>
                  </a:lnTo>
                  <a:cubicBezTo>
                    <a:pt x="33550" y="792"/>
                    <a:pt x="31470" y="1"/>
                    <a:pt x="29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8" name="Google Shape;6828;p122"/>
            <p:cNvSpPr/>
            <p:nvPr/>
          </p:nvSpPr>
          <p:spPr>
            <a:xfrm>
              <a:off x="4169625" y="1958175"/>
              <a:ext cx="955775" cy="1124425"/>
            </a:xfrm>
            <a:custGeom>
              <a:avLst/>
              <a:gdLst/>
              <a:ahLst/>
              <a:cxnLst/>
              <a:rect l="l" t="t" r="r" b="b"/>
              <a:pathLst>
                <a:path w="38231" h="44977" extrusionOk="0">
                  <a:moveTo>
                    <a:pt x="28477" y="1"/>
                  </a:moveTo>
                  <a:cubicBezTo>
                    <a:pt x="26430" y="1"/>
                    <a:pt x="24361" y="763"/>
                    <a:pt x="22736" y="2375"/>
                  </a:cubicBezTo>
                  <a:lnTo>
                    <a:pt x="3164" y="21946"/>
                  </a:lnTo>
                  <a:cubicBezTo>
                    <a:pt x="0" y="25111"/>
                    <a:pt x="0" y="30265"/>
                    <a:pt x="3164" y="33461"/>
                  </a:cubicBezTo>
                  <a:lnTo>
                    <a:pt x="14679" y="44976"/>
                  </a:lnTo>
                  <a:cubicBezTo>
                    <a:pt x="11515" y="41779"/>
                    <a:pt x="11515" y="36625"/>
                    <a:pt x="14679" y="33461"/>
                  </a:cubicBezTo>
                  <a:lnTo>
                    <a:pt x="34251" y="13889"/>
                  </a:lnTo>
                  <a:cubicBezTo>
                    <a:pt x="35393" y="12748"/>
                    <a:pt x="36796" y="12030"/>
                    <a:pt x="38231" y="11704"/>
                  </a:cubicBezTo>
                  <a:cubicBezTo>
                    <a:pt x="37644" y="9355"/>
                    <a:pt x="36893" y="7104"/>
                    <a:pt x="35980" y="4919"/>
                  </a:cubicBezTo>
                  <a:cubicBezTo>
                    <a:pt x="34606" y="1740"/>
                    <a:pt x="31568" y="1"/>
                    <a:pt x="28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29" name="Google Shape;6829;p122"/>
            <p:cNvSpPr/>
            <p:nvPr/>
          </p:nvSpPr>
          <p:spPr>
            <a:xfrm>
              <a:off x="3246475" y="2843025"/>
              <a:ext cx="1182500" cy="1162700"/>
            </a:xfrm>
            <a:custGeom>
              <a:avLst/>
              <a:gdLst/>
              <a:ahLst/>
              <a:cxnLst/>
              <a:rect l="l" t="t" r="r" b="b"/>
              <a:pathLst>
                <a:path w="47300" h="46508" extrusionOk="0">
                  <a:moveTo>
                    <a:pt x="30039" y="0"/>
                  </a:moveTo>
                  <a:cubicBezTo>
                    <a:pt x="27956" y="0"/>
                    <a:pt x="25868" y="791"/>
                    <a:pt x="24270" y="2373"/>
                  </a:cubicBezTo>
                  <a:lnTo>
                    <a:pt x="3165" y="23478"/>
                  </a:lnTo>
                  <a:cubicBezTo>
                    <a:pt x="1" y="26642"/>
                    <a:pt x="1" y="31796"/>
                    <a:pt x="3165" y="34993"/>
                  </a:cubicBezTo>
                  <a:lnTo>
                    <a:pt x="14680" y="46508"/>
                  </a:lnTo>
                  <a:cubicBezTo>
                    <a:pt x="11515" y="43311"/>
                    <a:pt x="11515" y="38157"/>
                    <a:pt x="14680" y="34993"/>
                  </a:cubicBezTo>
                  <a:lnTo>
                    <a:pt x="35785" y="13888"/>
                  </a:lnTo>
                  <a:cubicBezTo>
                    <a:pt x="37383" y="12306"/>
                    <a:pt x="39471" y="11515"/>
                    <a:pt x="41554" y="11515"/>
                  </a:cubicBezTo>
                  <a:cubicBezTo>
                    <a:pt x="43638" y="11515"/>
                    <a:pt x="45717" y="12306"/>
                    <a:pt x="47299" y="13888"/>
                  </a:cubicBezTo>
                  <a:lnTo>
                    <a:pt x="35785" y="2373"/>
                  </a:lnTo>
                  <a:cubicBezTo>
                    <a:pt x="34203" y="791"/>
                    <a:pt x="32123" y="0"/>
                    <a:pt x="300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30" name="Google Shape;6830;p122"/>
            <p:cNvSpPr/>
            <p:nvPr/>
          </p:nvSpPr>
          <p:spPr>
            <a:xfrm>
              <a:off x="2339650" y="3766150"/>
              <a:ext cx="1166175" cy="936025"/>
            </a:xfrm>
            <a:custGeom>
              <a:avLst/>
              <a:gdLst/>
              <a:ahLst/>
              <a:cxnLst/>
              <a:rect l="l" t="t" r="r" b="b"/>
              <a:pathLst>
                <a:path w="46647" h="37441" extrusionOk="0">
                  <a:moveTo>
                    <a:pt x="29387" y="1"/>
                  </a:moveTo>
                  <a:cubicBezTo>
                    <a:pt x="27303" y="1"/>
                    <a:pt x="25216" y="792"/>
                    <a:pt x="23617" y="2374"/>
                  </a:cubicBezTo>
                  <a:lnTo>
                    <a:pt x="4078" y="21946"/>
                  </a:lnTo>
                  <a:cubicBezTo>
                    <a:pt x="0" y="25991"/>
                    <a:pt x="1338" y="32906"/>
                    <a:pt x="6590" y="35157"/>
                  </a:cubicBezTo>
                  <a:cubicBezTo>
                    <a:pt x="8775" y="36103"/>
                    <a:pt x="11026" y="36853"/>
                    <a:pt x="13375" y="37440"/>
                  </a:cubicBezTo>
                  <a:cubicBezTo>
                    <a:pt x="13701" y="36005"/>
                    <a:pt x="14418" y="34602"/>
                    <a:pt x="15560" y="33461"/>
                  </a:cubicBezTo>
                  <a:lnTo>
                    <a:pt x="35132" y="13889"/>
                  </a:lnTo>
                  <a:cubicBezTo>
                    <a:pt x="36714" y="12307"/>
                    <a:pt x="38794" y="11516"/>
                    <a:pt x="40877" y="11516"/>
                  </a:cubicBezTo>
                  <a:cubicBezTo>
                    <a:pt x="42961" y="11516"/>
                    <a:pt x="45048" y="12307"/>
                    <a:pt x="46647" y="13889"/>
                  </a:cubicBezTo>
                  <a:lnTo>
                    <a:pt x="35132" y="2374"/>
                  </a:lnTo>
                  <a:cubicBezTo>
                    <a:pt x="33550" y="792"/>
                    <a:pt x="31470" y="1"/>
                    <a:pt x="29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31" name="Google Shape;6831;p122"/>
            <p:cNvSpPr/>
            <p:nvPr/>
          </p:nvSpPr>
          <p:spPr>
            <a:xfrm>
              <a:off x="3291325" y="1485975"/>
              <a:ext cx="1413275" cy="536475"/>
            </a:xfrm>
            <a:custGeom>
              <a:avLst/>
              <a:gdLst/>
              <a:ahLst/>
              <a:cxnLst/>
              <a:rect l="l" t="t" r="r" b="b"/>
              <a:pathLst>
                <a:path w="56531" h="21459" extrusionOk="0">
                  <a:moveTo>
                    <a:pt x="31877" y="0"/>
                  </a:moveTo>
                  <a:cubicBezTo>
                    <a:pt x="23925" y="0"/>
                    <a:pt x="15470" y="1636"/>
                    <a:pt x="7014" y="4822"/>
                  </a:cubicBezTo>
                  <a:cubicBezTo>
                    <a:pt x="1501" y="6910"/>
                    <a:pt x="1" y="14021"/>
                    <a:pt x="4176" y="18196"/>
                  </a:cubicBezTo>
                  <a:lnTo>
                    <a:pt x="7405" y="21458"/>
                  </a:lnTo>
                  <a:cubicBezTo>
                    <a:pt x="19483" y="14920"/>
                    <a:pt x="32011" y="11518"/>
                    <a:pt x="43475" y="11518"/>
                  </a:cubicBezTo>
                  <a:cubicBezTo>
                    <a:pt x="47739" y="11518"/>
                    <a:pt x="51856" y="11989"/>
                    <a:pt x="55748" y="12944"/>
                  </a:cubicBezTo>
                  <a:cubicBezTo>
                    <a:pt x="56531" y="9324"/>
                    <a:pt x="54802" y="5344"/>
                    <a:pt x="51018" y="3713"/>
                  </a:cubicBezTo>
                  <a:cubicBezTo>
                    <a:pt x="45230" y="1219"/>
                    <a:pt x="38741" y="0"/>
                    <a:pt x="31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32" name="Google Shape;6832;p122"/>
            <p:cNvSpPr/>
            <p:nvPr/>
          </p:nvSpPr>
          <p:spPr>
            <a:xfrm>
              <a:off x="2277675" y="1873800"/>
              <a:ext cx="1063425" cy="1043250"/>
            </a:xfrm>
            <a:custGeom>
              <a:avLst/>
              <a:gdLst/>
              <a:ahLst/>
              <a:cxnLst/>
              <a:rect l="l" t="t" r="r" b="b"/>
              <a:pathLst>
                <a:path w="42537" h="41730" extrusionOk="0">
                  <a:moveTo>
                    <a:pt x="30006" y="0"/>
                  </a:moveTo>
                  <a:cubicBezTo>
                    <a:pt x="28323" y="0"/>
                    <a:pt x="26631" y="517"/>
                    <a:pt x="25183" y="1574"/>
                  </a:cubicBezTo>
                  <a:cubicBezTo>
                    <a:pt x="20942" y="4706"/>
                    <a:pt x="16832" y="8196"/>
                    <a:pt x="12918" y="12143"/>
                  </a:cubicBezTo>
                  <a:cubicBezTo>
                    <a:pt x="9003" y="16057"/>
                    <a:pt x="5480" y="20168"/>
                    <a:pt x="2349" y="24408"/>
                  </a:cubicBezTo>
                  <a:cubicBezTo>
                    <a:pt x="0" y="27670"/>
                    <a:pt x="326" y="32139"/>
                    <a:pt x="3164" y="35010"/>
                  </a:cubicBezTo>
                  <a:lnTo>
                    <a:pt x="9917" y="41729"/>
                  </a:lnTo>
                  <a:cubicBezTo>
                    <a:pt x="13896" y="35434"/>
                    <a:pt x="18724" y="29334"/>
                    <a:pt x="24433" y="23625"/>
                  </a:cubicBezTo>
                  <a:cubicBezTo>
                    <a:pt x="30108" y="17949"/>
                    <a:pt x="36208" y="13122"/>
                    <a:pt x="42537" y="9142"/>
                  </a:cubicBezTo>
                  <a:lnTo>
                    <a:pt x="35784" y="2390"/>
                  </a:lnTo>
                  <a:cubicBezTo>
                    <a:pt x="34206" y="812"/>
                    <a:pt x="32114" y="0"/>
                    <a:pt x="30006" y="0"/>
                  </a:cubicBezTo>
                  <a:close/>
                </a:path>
              </a:pathLst>
            </a:custGeom>
            <a:solidFill>
              <a:srgbClr val="FE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33" name="Google Shape;6833;p122"/>
            <p:cNvSpPr/>
            <p:nvPr/>
          </p:nvSpPr>
          <p:spPr>
            <a:xfrm>
              <a:off x="1867475" y="2912625"/>
              <a:ext cx="578200" cy="1353750"/>
            </a:xfrm>
            <a:custGeom>
              <a:avLst/>
              <a:gdLst/>
              <a:ahLst/>
              <a:cxnLst/>
              <a:rect l="l" t="t" r="r" b="b"/>
              <a:pathLst>
                <a:path w="23128" h="54150" extrusionOk="0">
                  <a:moveTo>
                    <a:pt x="14137" y="0"/>
                  </a:moveTo>
                  <a:cubicBezTo>
                    <a:pt x="10939" y="0"/>
                    <a:pt x="7798" y="1870"/>
                    <a:pt x="6524" y="5232"/>
                  </a:cubicBezTo>
                  <a:cubicBezTo>
                    <a:pt x="588" y="20988"/>
                    <a:pt x="0" y="36743"/>
                    <a:pt x="5415" y="49237"/>
                  </a:cubicBezTo>
                  <a:cubicBezTo>
                    <a:pt x="6764" y="52401"/>
                    <a:pt x="9829" y="54149"/>
                    <a:pt x="12929" y="54149"/>
                  </a:cubicBezTo>
                  <a:cubicBezTo>
                    <a:pt x="13504" y="54149"/>
                    <a:pt x="14080" y="54089"/>
                    <a:pt x="14647" y="53966"/>
                  </a:cubicBezTo>
                  <a:cubicBezTo>
                    <a:pt x="11091" y="39581"/>
                    <a:pt x="14158" y="22162"/>
                    <a:pt x="23128" y="5624"/>
                  </a:cubicBezTo>
                  <a:lnTo>
                    <a:pt x="19866" y="2394"/>
                  </a:lnTo>
                  <a:cubicBezTo>
                    <a:pt x="18250" y="766"/>
                    <a:pt x="16182" y="0"/>
                    <a:pt x="14137" y="0"/>
                  </a:cubicBezTo>
                  <a:close/>
                </a:path>
              </a:pathLst>
            </a:custGeom>
            <a:solidFill>
              <a:srgbClr val="FE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34" name="Google Shape;6834;p122"/>
            <p:cNvSpPr/>
            <p:nvPr/>
          </p:nvSpPr>
          <p:spPr>
            <a:xfrm>
              <a:off x="1867475" y="2912625"/>
              <a:ext cx="1034075" cy="1353700"/>
            </a:xfrm>
            <a:custGeom>
              <a:avLst/>
              <a:gdLst/>
              <a:ahLst/>
              <a:cxnLst/>
              <a:rect l="l" t="t" r="r" b="b"/>
              <a:pathLst>
                <a:path w="41363" h="54148" extrusionOk="0">
                  <a:moveTo>
                    <a:pt x="14137" y="0"/>
                  </a:moveTo>
                  <a:cubicBezTo>
                    <a:pt x="10939" y="0"/>
                    <a:pt x="7798" y="1870"/>
                    <a:pt x="6524" y="5232"/>
                  </a:cubicBezTo>
                  <a:cubicBezTo>
                    <a:pt x="588" y="20988"/>
                    <a:pt x="0" y="36743"/>
                    <a:pt x="5415" y="49237"/>
                  </a:cubicBezTo>
                  <a:cubicBezTo>
                    <a:pt x="6767" y="52409"/>
                    <a:pt x="9800" y="54148"/>
                    <a:pt x="12883" y="54148"/>
                  </a:cubicBezTo>
                  <a:cubicBezTo>
                    <a:pt x="14935" y="54148"/>
                    <a:pt x="17010" y="53378"/>
                    <a:pt x="18626" y="51748"/>
                  </a:cubicBezTo>
                  <a:lnTo>
                    <a:pt x="38198" y="32209"/>
                  </a:lnTo>
                  <a:cubicBezTo>
                    <a:pt x="41362" y="29012"/>
                    <a:pt x="41362" y="23858"/>
                    <a:pt x="38198" y="20694"/>
                  </a:cubicBezTo>
                  <a:lnTo>
                    <a:pt x="19866" y="2394"/>
                  </a:lnTo>
                  <a:cubicBezTo>
                    <a:pt x="18250" y="766"/>
                    <a:pt x="16182" y="0"/>
                    <a:pt x="14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35" name="Google Shape;6835;p122"/>
            <p:cNvSpPr/>
            <p:nvPr/>
          </p:nvSpPr>
          <p:spPr>
            <a:xfrm>
              <a:off x="2277675" y="1873800"/>
              <a:ext cx="1547025" cy="1507875"/>
            </a:xfrm>
            <a:custGeom>
              <a:avLst/>
              <a:gdLst/>
              <a:ahLst/>
              <a:cxnLst/>
              <a:rect l="l" t="t" r="r" b="b"/>
              <a:pathLst>
                <a:path w="61881" h="60315" extrusionOk="0">
                  <a:moveTo>
                    <a:pt x="30006" y="0"/>
                  </a:moveTo>
                  <a:cubicBezTo>
                    <a:pt x="28323" y="0"/>
                    <a:pt x="26631" y="517"/>
                    <a:pt x="25183" y="1574"/>
                  </a:cubicBezTo>
                  <a:cubicBezTo>
                    <a:pt x="20942" y="4706"/>
                    <a:pt x="16832" y="8196"/>
                    <a:pt x="12918" y="12143"/>
                  </a:cubicBezTo>
                  <a:cubicBezTo>
                    <a:pt x="9003" y="16057"/>
                    <a:pt x="5480" y="20168"/>
                    <a:pt x="2349" y="24408"/>
                  </a:cubicBezTo>
                  <a:cubicBezTo>
                    <a:pt x="0" y="27670"/>
                    <a:pt x="326" y="32139"/>
                    <a:pt x="3164" y="35010"/>
                  </a:cubicBezTo>
                  <a:lnTo>
                    <a:pt x="26096" y="57941"/>
                  </a:lnTo>
                  <a:cubicBezTo>
                    <a:pt x="27695" y="59523"/>
                    <a:pt x="29782" y="60314"/>
                    <a:pt x="31866" y="60314"/>
                  </a:cubicBezTo>
                  <a:cubicBezTo>
                    <a:pt x="33949" y="60314"/>
                    <a:pt x="36029" y="59523"/>
                    <a:pt x="37611" y="57941"/>
                  </a:cubicBezTo>
                  <a:lnTo>
                    <a:pt x="58716" y="36836"/>
                  </a:lnTo>
                  <a:cubicBezTo>
                    <a:pt x="61880" y="33640"/>
                    <a:pt x="61880" y="28486"/>
                    <a:pt x="58716" y="25321"/>
                  </a:cubicBezTo>
                  <a:lnTo>
                    <a:pt x="35784" y="2390"/>
                  </a:lnTo>
                  <a:cubicBezTo>
                    <a:pt x="34206" y="812"/>
                    <a:pt x="32114" y="0"/>
                    <a:pt x="30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836" name="Google Shape;6836;p122"/>
          <p:cNvGrpSpPr/>
          <p:nvPr/>
        </p:nvGrpSpPr>
        <p:grpSpPr>
          <a:xfrm rot="-2388593" flipH="1">
            <a:off x="3510398" y="4716464"/>
            <a:ext cx="494404" cy="365727"/>
            <a:chOff x="830525" y="3091250"/>
            <a:chExt cx="484300" cy="358275"/>
          </a:xfrm>
        </p:grpSpPr>
        <p:sp>
          <p:nvSpPr>
            <p:cNvPr id="6837" name="Google Shape;6837;p12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38" name="Google Shape;6838;p12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39" name="Google Shape;6839;p12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40" name="Google Shape;6840;p12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841" name="Google Shape;6841;p122"/>
          <p:cNvGrpSpPr/>
          <p:nvPr/>
        </p:nvGrpSpPr>
        <p:grpSpPr>
          <a:xfrm rot="2388593">
            <a:off x="5139198" y="4716464"/>
            <a:ext cx="494404" cy="365727"/>
            <a:chOff x="830525" y="3091250"/>
            <a:chExt cx="484300" cy="358275"/>
          </a:xfrm>
        </p:grpSpPr>
        <p:sp>
          <p:nvSpPr>
            <p:cNvPr id="6842" name="Google Shape;6842;p122"/>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43" name="Google Shape;6843;p122"/>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44" name="Google Shape;6844;p122"/>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45" name="Google Shape;6845;p122"/>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6846" name="Google Shape;6846;p122">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6847" name="Google Shape;6847;p122">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6848" name="Google Shape;6848;p122">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49" name="Google Shape;6849;p122">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6853"/>
        <p:cNvGrpSpPr/>
        <p:nvPr/>
      </p:nvGrpSpPr>
      <p:grpSpPr>
        <a:xfrm>
          <a:off x="0" y="0"/>
          <a:ext cx="0" cy="0"/>
          <a:chOff x="0" y="0"/>
          <a:chExt cx="0" cy="0"/>
        </a:xfrm>
      </p:grpSpPr>
      <p:sp>
        <p:nvSpPr>
          <p:cNvPr id="6854" name="Google Shape;6854;p123"/>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بسته آیکون</a:t>
            </a:r>
            <a:endParaRPr dirty="0">
              <a:cs typeface="B Nazanin" panose="00000400000000000000" pitchFamily="2" charset="-78"/>
            </a:endParaRPr>
          </a:p>
        </p:txBody>
      </p:sp>
      <p:grpSp>
        <p:nvGrpSpPr>
          <p:cNvPr id="6855" name="Google Shape;6855;p123"/>
          <p:cNvGrpSpPr/>
          <p:nvPr/>
        </p:nvGrpSpPr>
        <p:grpSpPr>
          <a:xfrm>
            <a:off x="627033" y="4187525"/>
            <a:ext cx="532300" cy="510599"/>
            <a:chOff x="998650" y="4055850"/>
            <a:chExt cx="485675" cy="465875"/>
          </a:xfrm>
        </p:grpSpPr>
        <p:sp>
          <p:nvSpPr>
            <p:cNvPr id="6856" name="Google Shape;6856;p123"/>
            <p:cNvSpPr/>
            <p:nvPr/>
          </p:nvSpPr>
          <p:spPr>
            <a:xfrm>
              <a:off x="998650" y="4056425"/>
              <a:ext cx="483350" cy="434325"/>
            </a:xfrm>
            <a:custGeom>
              <a:avLst/>
              <a:gdLst/>
              <a:ahLst/>
              <a:cxnLst/>
              <a:rect l="l" t="t" r="r" b="b"/>
              <a:pathLst>
                <a:path w="19334" h="17373" extrusionOk="0">
                  <a:moveTo>
                    <a:pt x="9702" y="1"/>
                  </a:moveTo>
                  <a:cubicBezTo>
                    <a:pt x="9260" y="1"/>
                    <a:pt x="8818" y="47"/>
                    <a:pt x="8376" y="140"/>
                  </a:cubicBezTo>
                  <a:cubicBezTo>
                    <a:pt x="8329" y="140"/>
                    <a:pt x="8283" y="233"/>
                    <a:pt x="8259" y="233"/>
                  </a:cubicBezTo>
                  <a:cubicBezTo>
                    <a:pt x="8050" y="257"/>
                    <a:pt x="7841" y="303"/>
                    <a:pt x="7631" y="373"/>
                  </a:cubicBezTo>
                  <a:cubicBezTo>
                    <a:pt x="7608" y="373"/>
                    <a:pt x="7585" y="326"/>
                    <a:pt x="7538" y="326"/>
                  </a:cubicBezTo>
                  <a:cubicBezTo>
                    <a:pt x="7166" y="443"/>
                    <a:pt x="6794" y="559"/>
                    <a:pt x="6445" y="722"/>
                  </a:cubicBezTo>
                  <a:cubicBezTo>
                    <a:pt x="6398" y="722"/>
                    <a:pt x="6352" y="885"/>
                    <a:pt x="6305" y="908"/>
                  </a:cubicBezTo>
                  <a:cubicBezTo>
                    <a:pt x="6073" y="1001"/>
                    <a:pt x="5840" y="1117"/>
                    <a:pt x="5607" y="1234"/>
                  </a:cubicBezTo>
                  <a:cubicBezTo>
                    <a:pt x="5605" y="1236"/>
                    <a:pt x="5603" y="1237"/>
                    <a:pt x="5601" y="1237"/>
                  </a:cubicBezTo>
                  <a:cubicBezTo>
                    <a:pt x="5580" y="1237"/>
                    <a:pt x="5559" y="1141"/>
                    <a:pt x="5538" y="1141"/>
                  </a:cubicBezTo>
                  <a:cubicBezTo>
                    <a:pt x="5026" y="1443"/>
                    <a:pt x="4537" y="1769"/>
                    <a:pt x="4095" y="2141"/>
                  </a:cubicBezTo>
                  <a:cubicBezTo>
                    <a:pt x="4049" y="2188"/>
                    <a:pt x="4002" y="2327"/>
                    <a:pt x="3979" y="2350"/>
                  </a:cubicBezTo>
                  <a:cubicBezTo>
                    <a:pt x="3653" y="2630"/>
                    <a:pt x="3351" y="2932"/>
                    <a:pt x="3048" y="3258"/>
                  </a:cubicBezTo>
                  <a:cubicBezTo>
                    <a:pt x="3048" y="3261"/>
                    <a:pt x="3047" y="3262"/>
                    <a:pt x="3046" y="3262"/>
                  </a:cubicBezTo>
                  <a:cubicBezTo>
                    <a:pt x="3036" y="3262"/>
                    <a:pt x="2999" y="3211"/>
                    <a:pt x="2979" y="3211"/>
                  </a:cubicBezTo>
                  <a:cubicBezTo>
                    <a:pt x="420" y="6189"/>
                    <a:pt x="1" y="10469"/>
                    <a:pt x="1932" y="13912"/>
                  </a:cubicBezTo>
                  <a:cubicBezTo>
                    <a:pt x="3182" y="16087"/>
                    <a:pt x="9614" y="17372"/>
                    <a:pt x="13099" y="17372"/>
                  </a:cubicBezTo>
                  <a:cubicBezTo>
                    <a:pt x="14088" y="17372"/>
                    <a:pt x="14840" y="17269"/>
                    <a:pt x="15169" y="17053"/>
                  </a:cubicBezTo>
                  <a:cubicBezTo>
                    <a:pt x="17774" y="15332"/>
                    <a:pt x="19333" y="12424"/>
                    <a:pt x="19333" y="9306"/>
                  </a:cubicBezTo>
                  <a:lnTo>
                    <a:pt x="19333" y="9283"/>
                  </a:lnTo>
                  <a:cubicBezTo>
                    <a:pt x="19333" y="8190"/>
                    <a:pt x="19147" y="7096"/>
                    <a:pt x="18751" y="6073"/>
                  </a:cubicBezTo>
                  <a:cubicBezTo>
                    <a:pt x="18744" y="6051"/>
                    <a:pt x="18733" y="6045"/>
                    <a:pt x="18719" y="6045"/>
                  </a:cubicBezTo>
                  <a:cubicBezTo>
                    <a:pt x="18703" y="6045"/>
                    <a:pt x="18684" y="6054"/>
                    <a:pt x="18668" y="6054"/>
                  </a:cubicBezTo>
                  <a:cubicBezTo>
                    <a:pt x="18654" y="6054"/>
                    <a:pt x="18642" y="6048"/>
                    <a:pt x="18635" y="6026"/>
                  </a:cubicBezTo>
                  <a:cubicBezTo>
                    <a:pt x="18542" y="5793"/>
                    <a:pt x="18426" y="5724"/>
                    <a:pt x="18333" y="5491"/>
                  </a:cubicBezTo>
                  <a:cubicBezTo>
                    <a:pt x="18309" y="5444"/>
                    <a:pt x="18356" y="5095"/>
                    <a:pt x="18333" y="5049"/>
                  </a:cubicBezTo>
                  <a:cubicBezTo>
                    <a:pt x="18123" y="4677"/>
                    <a:pt x="17914" y="4305"/>
                    <a:pt x="17681" y="3956"/>
                  </a:cubicBezTo>
                  <a:cubicBezTo>
                    <a:pt x="17679" y="3953"/>
                    <a:pt x="17675" y="3952"/>
                    <a:pt x="17670" y="3952"/>
                  </a:cubicBezTo>
                  <a:cubicBezTo>
                    <a:pt x="17641" y="3952"/>
                    <a:pt x="17579" y="3992"/>
                    <a:pt x="17543" y="3992"/>
                  </a:cubicBezTo>
                  <a:cubicBezTo>
                    <a:pt x="17532" y="3992"/>
                    <a:pt x="17523" y="3988"/>
                    <a:pt x="17519" y="3979"/>
                  </a:cubicBezTo>
                  <a:cubicBezTo>
                    <a:pt x="17402" y="3816"/>
                    <a:pt x="17286" y="3700"/>
                    <a:pt x="17146" y="3537"/>
                  </a:cubicBezTo>
                  <a:cubicBezTo>
                    <a:pt x="17146" y="3490"/>
                    <a:pt x="17170" y="3281"/>
                    <a:pt x="17146" y="3258"/>
                  </a:cubicBezTo>
                  <a:cubicBezTo>
                    <a:pt x="16914" y="2978"/>
                    <a:pt x="16658" y="2723"/>
                    <a:pt x="16402" y="2467"/>
                  </a:cubicBezTo>
                  <a:cubicBezTo>
                    <a:pt x="16379" y="2467"/>
                    <a:pt x="16286" y="2513"/>
                    <a:pt x="16262" y="2513"/>
                  </a:cubicBezTo>
                  <a:cubicBezTo>
                    <a:pt x="16123" y="2374"/>
                    <a:pt x="15983" y="2234"/>
                    <a:pt x="15820" y="2118"/>
                  </a:cubicBezTo>
                  <a:cubicBezTo>
                    <a:pt x="15797" y="2094"/>
                    <a:pt x="15820" y="1978"/>
                    <a:pt x="15797" y="1955"/>
                  </a:cubicBezTo>
                  <a:cubicBezTo>
                    <a:pt x="15262" y="1536"/>
                    <a:pt x="14680" y="1187"/>
                    <a:pt x="14075" y="885"/>
                  </a:cubicBezTo>
                  <a:cubicBezTo>
                    <a:pt x="14072" y="881"/>
                    <a:pt x="14068" y="880"/>
                    <a:pt x="14064" y="880"/>
                  </a:cubicBezTo>
                  <a:cubicBezTo>
                    <a:pt x="14039" y="880"/>
                    <a:pt x="13999" y="931"/>
                    <a:pt x="13959" y="931"/>
                  </a:cubicBezTo>
                  <a:cubicBezTo>
                    <a:pt x="13796" y="838"/>
                    <a:pt x="13633" y="768"/>
                    <a:pt x="13471" y="722"/>
                  </a:cubicBezTo>
                  <a:cubicBezTo>
                    <a:pt x="13447" y="699"/>
                    <a:pt x="13424" y="606"/>
                    <a:pt x="13401" y="606"/>
                  </a:cubicBezTo>
                  <a:cubicBezTo>
                    <a:pt x="13098" y="489"/>
                    <a:pt x="12819" y="396"/>
                    <a:pt x="12494" y="303"/>
                  </a:cubicBezTo>
                  <a:cubicBezTo>
                    <a:pt x="12447" y="303"/>
                    <a:pt x="12424" y="396"/>
                    <a:pt x="12377" y="396"/>
                  </a:cubicBezTo>
                  <a:cubicBezTo>
                    <a:pt x="12214" y="373"/>
                    <a:pt x="12052" y="326"/>
                    <a:pt x="11889" y="303"/>
                  </a:cubicBezTo>
                  <a:cubicBezTo>
                    <a:pt x="11865" y="280"/>
                    <a:pt x="11819" y="140"/>
                    <a:pt x="11796" y="140"/>
                  </a:cubicBezTo>
                  <a:cubicBezTo>
                    <a:pt x="11354" y="71"/>
                    <a:pt x="10912" y="1"/>
                    <a:pt x="10470" y="1"/>
                  </a:cubicBezTo>
                  <a:cubicBezTo>
                    <a:pt x="10446" y="1"/>
                    <a:pt x="10377" y="47"/>
                    <a:pt x="10353" y="47"/>
                  </a:cubicBezTo>
                  <a:lnTo>
                    <a:pt x="9865" y="47"/>
                  </a:lnTo>
                  <a:cubicBezTo>
                    <a:pt x="9748" y="47"/>
                    <a:pt x="9818" y="1"/>
                    <a:pt x="9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57" name="Google Shape;6857;p123"/>
            <p:cNvSpPr/>
            <p:nvPr/>
          </p:nvSpPr>
          <p:spPr>
            <a:xfrm>
              <a:off x="1041700" y="4268725"/>
              <a:ext cx="232650" cy="235000"/>
            </a:xfrm>
            <a:custGeom>
              <a:avLst/>
              <a:gdLst/>
              <a:ahLst/>
              <a:cxnLst/>
              <a:rect l="l" t="t" r="r" b="b"/>
              <a:pathLst>
                <a:path w="9306" h="9400" extrusionOk="0">
                  <a:moveTo>
                    <a:pt x="280" y="0"/>
                  </a:moveTo>
                  <a:cubicBezTo>
                    <a:pt x="0" y="1791"/>
                    <a:pt x="1164" y="4676"/>
                    <a:pt x="3420" y="7328"/>
                  </a:cubicBezTo>
                  <a:cubicBezTo>
                    <a:pt x="3955" y="7979"/>
                    <a:pt x="4560" y="8584"/>
                    <a:pt x="5188" y="9143"/>
                  </a:cubicBezTo>
                  <a:cubicBezTo>
                    <a:pt x="5880" y="9316"/>
                    <a:pt x="6598" y="9399"/>
                    <a:pt x="7315" y="9399"/>
                  </a:cubicBezTo>
                  <a:cubicBezTo>
                    <a:pt x="7756" y="9399"/>
                    <a:pt x="8197" y="9368"/>
                    <a:pt x="8631" y="9306"/>
                  </a:cubicBezTo>
                  <a:cubicBezTo>
                    <a:pt x="9213" y="8654"/>
                    <a:pt x="9306" y="7700"/>
                    <a:pt x="8841" y="6933"/>
                  </a:cubicBezTo>
                  <a:lnTo>
                    <a:pt x="8864" y="6933"/>
                  </a:lnTo>
                  <a:cubicBezTo>
                    <a:pt x="8329" y="6002"/>
                    <a:pt x="7701" y="5118"/>
                    <a:pt x="7003" y="4304"/>
                  </a:cubicBezTo>
                  <a:cubicBezTo>
                    <a:pt x="4746" y="1652"/>
                    <a:pt x="2094" y="0"/>
                    <a:pt x="2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58" name="Google Shape;6858;p123"/>
            <p:cNvSpPr/>
            <p:nvPr/>
          </p:nvSpPr>
          <p:spPr>
            <a:xfrm>
              <a:off x="1060300" y="4269875"/>
              <a:ext cx="209400" cy="194275"/>
            </a:xfrm>
            <a:custGeom>
              <a:avLst/>
              <a:gdLst/>
              <a:ahLst/>
              <a:cxnLst/>
              <a:rect l="l" t="t" r="r" b="b"/>
              <a:pathLst>
                <a:path w="8376" h="7771" extrusionOk="0">
                  <a:moveTo>
                    <a:pt x="1" y="1"/>
                  </a:moveTo>
                  <a:lnTo>
                    <a:pt x="1" y="1"/>
                  </a:lnTo>
                  <a:cubicBezTo>
                    <a:pt x="280" y="1769"/>
                    <a:pt x="1792" y="4141"/>
                    <a:pt x="4142" y="6212"/>
                  </a:cubicBezTo>
                  <a:cubicBezTo>
                    <a:pt x="4770" y="6770"/>
                    <a:pt x="5445" y="7282"/>
                    <a:pt x="6142" y="7747"/>
                  </a:cubicBezTo>
                  <a:cubicBezTo>
                    <a:pt x="6391" y="7763"/>
                    <a:pt x="6639" y="7771"/>
                    <a:pt x="6887" y="7771"/>
                  </a:cubicBezTo>
                  <a:cubicBezTo>
                    <a:pt x="7383" y="7771"/>
                    <a:pt x="7879" y="7740"/>
                    <a:pt x="8376" y="7678"/>
                  </a:cubicBezTo>
                  <a:cubicBezTo>
                    <a:pt x="8329" y="7398"/>
                    <a:pt x="8259" y="7143"/>
                    <a:pt x="8120" y="6887"/>
                  </a:cubicBezTo>
                  <a:cubicBezTo>
                    <a:pt x="7585" y="5956"/>
                    <a:pt x="6957" y="5072"/>
                    <a:pt x="6259" y="4258"/>
                  </a:cubicBezTo>
                  <a:cubicBezTo>
                    <a:pt x="4188" y="1815"/>
                    <a:pt x="1769" y="23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59" name="Google Shape;6859;p123"/>
            <p:cNvSpPr/>
            <p:nvPr/>
          </p:nvSpPr>
          <p:spPr>
            <a:xfrm>
              <a:off x="1167900" y="4173925"/>
              <a:ext cx="163450" cy="291975"/>
            </a:xfrm>
            <a:custGeom>
              <a:avLst/>
              <a:gdLst/>
              <a:ahLst/>
              <a:cxnLst/>
              <a:rect l="l" t="t" r="r" b="b"/>
              <a:pathLst>
                <a:path w="6538" h="11679" extrusionOk="0">
                  <a:moveTo>
                    <a:pt x="908" y="0"/>
                  </a:moveTo>
                  <a:cubicBezTo>
                    <a:pt x="1" y="1582"/>
                    <a:pt x="47" y="4676"/>
                    <a:pt x="1187" y="7979"/>
                  </a:cubicBezTo>
                  <a:cubicBezTo>
                    <a:pt x="1466" y="8770"/>
                    <a:pt x="1792" y="9538"/>
                    <a:pt x="2187" y="10306"/>
                  </a:cubicBezTo>
                  <a:cubicBezTo>
                    <a:pt x="3141" y="10957"/>
                    <a:pt x="4211" y="11423"/>
                    <a:pt x="5351" y="11678"/>
                  </a:cubicBezTo>
                  <a:cubicBezTo>
                    <a:pt x="6119" y="11283"/>
                    <a:pt x="6538" y="10422"/>
                    <a:pt x="6398" y="9561"/>
                  </a:cubicBezTo>
                  <a:cubicBezTo>
                    <a:pt x="6235" y="8491"/>
                    <a:pt x="5979" y="7444"/>
                    <a:pt x="5630" y="6421"/>
                  </a:cubicBezTo>
                  <a:cubicBezTo>
                    <a:pt x="4467" y="3141"/>
                    <a:pt x="2583" y="651"/>
                    <a:pt x="9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0" name="Google Shape;6860;p123"/>
            <p:cNvSpPr/>
            <p:nvPr/>
          </p:nvSpPr>
          <p:spPr>
            <a:xfrm>
              <a:off x="1044025" y="4369300"/>
              <a:ext cx="185825" cy="146400"/>
            </a:xfrm>
            <a:custGeom>
              <a:avLst/>
              <a:gdLst/>
              <a:ahLst/>
              <a:cxnLst/>
              <a:rect l="l" t="t" r="r" b="b"/>
              <a:pathLst>
                <a:path w="7433" h="5856" extrusionOk="0">
                  <a:moveTo>
                    <a:pt x="148" y="1"/>
                  </a:moveTo>
                  <a:cubicBezTo>
                    <a:pt x="122" y="1"/>
                    <a:pt x="96" y="1"/>
                    <a:pt x="70" y="2"/>
                  </a:cubicBezTo>
                  <a:cubicBezTo>
                    <a:pt x="0" y="467"/>
                    <a:pt x="24" y="932"/>
                    <a:pt x="117" y="1397"/>
                  </a:cubicBezTo>
                  <a:lnTo>
                    <a:pt x="140" y="1374"/>
                  </a:lnTo>
                  <a:cubicBezTo>
                    <a:pt x="1396" y="3631"/>
                    <a:pt x="3560" y="5236"/>
                    <a:pt x="6072" y="5841"/>
                  </a:cubicBezTo>
                  <a:cubicBezTo>
                    <a:pt x="6113" y="5851"/>
                    <a:pt x="6155" y="5856"/>
                    <a:pt x="6196" y="5856"/>
                  </a:cubicBezTo>
                  <a:cubicBezTo>
                    <a:pt x="6830" y="5856"/>
                    <a:pt x="7433" y="4732"/>
                    <a:pt x="6887" y="4143"/>
                  </a:cubicBezTo>
                  <a:cubicBezTo>
                    <a:pt x="4593" y="1574"/>
                    <a:pt x="1939" y="1"/>
                    <a:pt x="1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1" name="Google Shape;6861;p123"/>
            <p:cNvSpPr/>
            <p:nvPr/>
          </p:nvSpPr>
          <p:spPr>
            <a:xfrm>
              <a:off x="1060300" y="4370500"/>
              <a:ext cx="182075" cy="134375"/>
            </a:xfrm>
            <a:custGeom>
              <a:avLst/>
              <a:gdLst/>
              <a:ahLst/>
              <a:cxnLst/>
              <a:rect l="l" t="t" r="r" b="b"/>
              <a:pathLst>
                <a:path w="7283" h="5375" extrusionOk="0">
                  <a:moveTo>
                    <a:pt x="1" y="0"/>
                  </a:moveTo>
                  <a:cubicBezTo>
                    <a:pt x="24" y="442"/>
                    <a:pt x="164" y="861"/>
                    <a:pt x="420" y="1233"/>
                  </a:cubicBezTo>
                  <a:cubicBezTo>
                    <a:pt x="1955" y="3583"/>
                    <a:pt x="4467" y="5095"/>
                    <a:pt x="7282" y="5374"/>
                  </a:cubicBezTo>
                  <a:cubicBezTo>
                    <a:pt x="6957" y="4955"/>
                    <a:pt x="6608" y="4513"/>
                    <a:pt x="6236" y="4095"/>
                  </a:cubicBezTo>
                  <a:cubicBezTo>
                    <a:pt x="4165" y="1768"/>
                    <a:pt x="1769" y="25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2" name="Google Shape;6862;p123"/>
            <p:cNvSpPr/>
            <p:nvPr/>
          </p:nvSpPr>
          <p:spPr>
            <a:xfrm>
              <a:off x="1242300" y="4324275"/>
              <a:ext cx="141525" cy="179700"/>
            </a:xfrm>
            <a:custGeom>
              <a:avLst/>
              <a:gdLst/>
              <a:ahLst/>
              <a:cxnLst/>
              <a:rect l="l" t="t" r="r" b="b"/>
              <a:pathLst>
                <a:path w="5661" h="7188" extrusionOk="0">
                  <a:moveTo>
                    <a:pt x="3465" y="0"/>
                  </a:moveTo>
                  <a:cubicBezTo>
                    <a:pt x="2733" y="0"/>
                    <a:pt x="1998" y="371"/>
                    <a:pt x="1608" y="1198"/>
                  </a:cubicBezTo>
                  <a:cubicBezTo>
                    <a:pt x="724" y="3059"/>
                    <a:pt x="188" y="5083"/>
                    <a:pt x="2" y="7153"/>
                  </a:cubicBezTo>
                  <a:cubicBezTo>
                    <a:pt x="0" y="7177"/>
                    <a:pt x="47" y="7187"/>
                    <a:pt x="133" y="7187"/>
                  </a:cubicBezTo>
                  <a:cubicBezTo>
                    <a:pt x="898" y="7187"/>
                    <a:pt x="4779" y="6339"/>
                    <a:pt x="4841" y="6130"/>
                  </a:cubicBezTo>
                  <a:cubicBezTo>
                    <a:pt x="4911" y="5874"/>
                    <a:pt x="4981" y="5641"/>
                    <a:pt x="5051" y="5409"/>
                  </a:cubicBezTo>
                  <a:cubicBezTo>
                    <a:pt x="5330" y="4362"/>
                    <a:pt x="5493" y="3292"/>
                    <a:pt x="5562" y="2221"/>
                  </a:cubicBezTo>
                  <a:cubicBezTo>
                    <a:pt x="5660" y="838"/>
                    <a:pt x="4566" y="0"/>
                    <a:pt x="3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3" name="Google Shape;6863;p123"/>
            <p:cNvSpPr/>
            <p:nvPr/>
          </p:nvSpPr>
          <p:spPr>
            <a:xfrm>
              <a:off x="1294700" y="4281825"/>
              <a:ext cx="189625" cy="159300"/>
            </a:xfrm>
            <a:custGeom>
              <a:avLst/>
              <a:gdLst/>
              <a:ahLst/>
              <a:cxnLst/>
              <a:rect l="l" t="t" r="r" b="b"/>
              <a:pathLst>
                <a:path w="7585" h="6372" extrusionOk="0">
                  <a:moveTo>
                    <a:pt x="3605" y="1"/>
                  </a:moveTo>
                  <a:cubicBezTo>
                    <a:pt x="2776" y="1"/>
                    <a:pt x="1861" y="569"/>
                    <a:pt x="1163" y="1128"/>
                  </a:cubicBezTo>
                  <a:lnTo>
                    <a:pt x="1140" y="1128"/>
                  </a:lnTo>
                  <a:cubicBezTo>
                    <a:pt x="745" y="1453"/>
                    <a:pt x="349" y="1802"/>
                    <a:pt x="0" y="2198"/>
                  </a:cubicBezTo>
                  <a:cubicBezTo>
                    <a:pt x="140" y="2337"/>
                    <a:pt x="279" y="2477"/>
                    <a:pt x="442" y="2640"/>
                  </a:cubicBezTo>
                  <a:cubicBezTo>
                    <a:pt x="2775" y="4972"/>
                    <a:pt x="5425" y="6371"/>
                    <a:pt x="7240" y="6371"/>
                  </a:cubicBezTo>
                  <a:cubicBezTo>
                    <a:pt x="7325" y="6371"/>
                    <a:pt x="7409" y="6368"/>
                    <a:pt x="7491" y="6362"/>
                  </a:cubicBezTo>
                  <a:cubicBezTo>
                    <a:pt x="7584" y="5083"/>
                    <a:pt x="6909" y="3338"/>
                    <a:pt x="5630" y="1546"/>
                  </a:cubicBezTo>
                  <a:cubicBezTo>
                    <a:pt x="5351" y="1174"/>
                    <a:pt x="5048" y="825"/>
                    <a:pt x="4746" y="500"/>
                  </a:cubicBezTo>
                  <a:cubicBezTo>
                    <a:pt x="4413" y="143"/>
                    <a:pt x="4020" y="1"/>
                    <a:pt x="36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4" name="Google Shape;6864;p123"/>
            <p:cNvSpPr/>
            <p:nvPr/>
          </p:nvSpPr>
          <p:spPr>
            <a:xfrm>
              <a:off x="1307475" y="4281825"/>
              <a:ext cx="173925" cy="144525"/>
            </a:xfrm>
            <a:custGeom>
              <a:avLst/>
              <a:gdLst/>
              <a:ahLst/>
              <a:cxnLst/>
              <a:rect l="l" t="t" r="r" b="b"/>
              <a:pathLst>
                <a:path w="6957" h="5781" extrusionOk="0">
                  <a:moveTo>
                    <a:pt x="3093" y="1"/>
                  </a:moveTo>
                  <a:cubicBezTo>
                    <a:pt x="2263" y="1"/>
                    <a:pt x="1342" y="569"/>
                    <a:pt x="629" y="1128"/>
                  </a:cubicBezTo>
                  <a:cubicBezTo>
                    <a:pt x="396" y="1337"/>
                    <a:pt x="187" y="1523"/>
                    <a:pt x="1" y="1686"/>
                  </a:cubicBezTo>
                  <a:cubicBezTo>
                    <a:pt x="2374" y="3919"/>
                    <a:pt x="4933" y="5385"/>
                    <a:pt x="6957" y="5780"/>
                  </a:cubicBezTo>
                  <a:cubicBezTo>
                    <a:pt x="6864" y="4571"/>
                    <a:pt x="6212" y="3082"/>
                    <a:pt x="5119" y="1546"/>
                  </a:cubicBezTo>
                  <a:cubicBezTo>
                    <a:pt x="4840" y="1174"/>
                    <a:pt x="4537" y="825"/>
                    <a:pt x="4235" y="500"/>
                  </a:cubicBezTo>
                  <a:cubicBezTo>
                    <a:pt x="3902" y="143"/>
                    <a:pt x="3509"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5" name="Google Shape;6865;p123"/>
            <p:cNvSpPr/>
            <p:nvPr/>
          </p:nvSpPr>
          <p:spPr>
            <a:xfrm>
              <a:off x="1185350" y="4337925"/>
              <a:ext cx="101800" cy="183800"/>
            </a:xfrm>
            <a:custGeom>
              <a:avLst/>
              <a:gdLst/>
              <a:ahLst/>
              <a:cxnLst/>
              <a:rect l="l" t="t" r="r" b="b"/>
              <a:pathLst>
                <a:path w="4072" h="7352" extrusionOk="0">
                  <a:moveTo>
                    <a:pt x="1513" y="0"/>
                  </a:moveTo>
                  <a:cubicBezTo>
                    <a:pt x="536" y="1024"/>
                    <a:pt x="1" y="3467"/>
                    <a:pt x="280" y="6212"/>
                  </a:cubicBezTo>
                  <a:cubicBezTo>
                    <a:pt x="326" y="6514"/>
                    <a:pt x="373" y="6817"/>
                    <a:pt x="396" y="7096"/>
                  </a:cubicBezTo>
                  <a:cubicBezTo>
                    <a:pt x="1117" y="7259"/>
                    <a:pt x="1838" y="7352"/>
                    <a:pt x="2560" y="7352"/>
                  </a:cubicBezTo>
                  <a:lnTo>
                    <a:pt x="2560" y="7328"/>
                  </a:lnTo>
                  <a:cubicBezTo>
                    <a:pt x="3071" y="7328"/>
                    <a:pt x="3583" y="7282"/>
                    <a:pt x="4072" y="7212"/>
                  </a:cubicBezTo>
                  <a:cubicBezTo>
                    <a:pt x="4072" y="6770"/>
                    <a:pt x="4048" y="6305"/>
                    <a:pt x="4002" y="5840"/>
                  </a:cubicBezTo>
                  <a:cubicBezTo>
                    <a:pt x="3723" y="3071"/>
                    <a:pt x="2699" y="815"/>
                    <a:pt x="15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6" name="Google Shape;6866;p123"/>
            <p:cNvSpPr/>
            <p:nvPr/>
          </p:nvSpPr>
          <p:spPr>
            <a:xfrm>
              <a:off x="1205125" y="4339075"/>
              <a:ext cx="82025" cy="182650"/>
            </a:xfrm>
            <a:custGeom>
              <a:avLst/>
              <a:gdLst/>
              <a:ahLst/>
              <a:cxnLst/>
              <a:rect l="l" t="t" r="r" b="b"/>
              <a:pathLst>
                <a:path w="3281" h="7306" extrusionOk="0">
                  <a:moveTo>
                    <a:pt x="791" y="1"/>
                  </a:moveTo>
                  <a:cubicBezTo>
                    <a:pt x="47" y="1397"/>
                    <a:pt x="0" y="4002"/>
                    <a:pt x="791" y="6747"/>
                  </a:cubicBezTo>
                  <a:cubicBezTo>
                    <a:pt x="838" y="6934"/>
                    <a:pt x="908" y="7096"/>
                    <a:pt x="954" y="7259"/>
                  </a:cubicBezTo>
                  <a:cubicBezTo>
                    <a:pt x="1210" y="7282"/>
                    <a:pt x="1489" y="7282"/>
                    <a:pt x="1769" y="7306"/>
                  </a:cubicBezTo>
                  <a:cubicBezTo>
                    <a:pt x="2280" y="7282"/>
                    <a:pt x="2792" y="7259"/>
                    <a:pt x="3281" y="7166"/>
                  </a:cubicBezTo>
                  <a:cubicBezTo>
                    <a:pt x="3281" y="6724"/>
                    <a:pt x="3257" y="6259"/>
                    <a:pt x="3211" y="5794"/>
                  </a:cubicBezTo>
                  <a:lnTo>
                    <a:pt x="3234" y="5794"/>
                  </a:lnTo>
                  <a:cubicBezTo>
                    <a:pt x="2932" y="3095"/>
                    <a:pt x="1955" y="862"/>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7" name="Google Shape;6867;p123"/>
            <p:cNvSpPr/>
            <p:nvPr/>
          </p:nvSpPr>
          <p:spPr>
            <a:xfrm>
              <a:off x="1220825" y="4373950"/>
              <a:ext cx="41325" cy="147200"/>
            </a:xfrm>
            <a:custGeom>
              <a:avLst/>
              <a:gdLst/>
              <a:ahLst/>
              <a:cxnLst/>
              <a:rect l="l" t="t" r="r" b="b"/>
              <a:pathLst>
                <a:path w="1653" h="5888" extrusionOk="0">
                  <a:moveTo>
                    <a:pt x="193" y="1"/>
                  </a:moveTo>
                  <a:cubicBezTo>
                    <a:pt x="191" y="1"/>
                    <a:pt x="189" y="1"/>
                    <a:pt x="187" y="2"/>
                  </a:cubicBezTo>
                  <a:cubicBezTo>
                    <a:pt x="1" y="25"/>
                    <a:pt x="210" y="1933"/>
                    <a:pt x="675" y="4212"/>
                  </a:cubicBezTo>
                  <a:cubicBezTo>
                    <a:pt x="792" y="4817"/>
                    <a:pt x="908" y="5376"/>
                    <a:pt x="1024" y="5887"/>
                  </a:cubicBezTo>
                  <a:lnTo>
                    <a:pt x="1652" y="5887"/>
                  </a:lnTo>
                  <a:lnTo>
                    <a:pt x="1652" y="5864"/>
                  </a:lnTo>
                  <a:cubicBezTo>
                    <a:pt x="1583" y="5329"/>
                    <a:pt x="1466" y="4724"/>
                    <a:pt x="1350" y="4096"/>
                  </a:cubicBezTo>
                  <a:cubicBezTo>
                    <a:pt x="890" y="1822"/>
                    <a:pt x="36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8" name="Google Shape;6868;p123"/>
            <p:cNvSpPr/>
            <p:nvPr/>
          </p:nvSpPr>
          <p:spPr>
            <a:xfrm>
              <a:off x="1269675" y="4424000"/>
              <a:ext cx="112850" cy="96575"/>
            </a:xfrm>
            <a:custGeom>
              <a:avLst/>
              <a:gdLst/>
              <a:ahLst/>
              <a:cxnLst/>
              <a:rect l="l" t="t" r="r" b="b"/>
              <a:pathLst>
                <a:path w="4514" h="3863" extrusionOk="0">
                  <a:moveTo>
                    <a:pt x="4281" y="0"/>
                  </a:moveTo>
                  <a:cubicBezTo>
                    <a:pt x="2979" y="233"/>
                    <a:pt x="1304" y="1722"/>
                    <a:pt x="1" y="3862"/>
                  </a:cubicBezTo>
                  <a:cubicBezTo>
                    <a:pt x="1536" y="3723"/>
                    <a:pt x="3025" y="3211"/>
                    <a:pt x="4328" y="2350"/>
                  </a:cubicBezTo>
                  <a:cubicBezTo>
                    <a:pt x="4514" y="1582"/>
                    <a:pt x="4491" y="768"/>
                    <a:pt x="42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69" name="Google Shape;6869;p123"/>
            <p:cNvSpPr/>
            <p:nvPr/>
          </p:nvSpPr>
          <p:spPr>
            <a:xfrm>
              <a:off x="1310975" y="4429225"/>
              <a:ext cx="70975" cy="83775"/>
            </a:xfrm>
            <a:custGeom>
              <a:avLst/>
              <a:gdLst/>
              <a:ahLst/>
              <a:cxnLst/>
              <a:rect l="l" t="t" r="r" b="b"/>
              <a:pathLst>
                <a:path w="2839" h="3351" extrusionOk="0">
                  <a:moveTo>
                    <a:pt x="2699" y="1"/>
                  </a:moveTo>
                  <a:lnTo>
                    <a:pt x="2699" y="1"/>
                  </a:lnTo>
                  <a:cubicBezTo>
                    <a:pt x="1769" y="606"/>
                    <a:pt x="768" y="1792"/>
                    <a:pt x="1" y="3351"/>
                  </a:cubicBezTo>
                  <a:cubicBezTo>
                    <a:pt x="954" y="3095"/>
                    <a:pt x="1838" y="2699"/>
                    <a:pt x="2676" y="2141"/>
                  </a:cubicBezTo>
                  <a:cubicBezTo>
                    <a:pt x="2839" y="1443"/>
                    <a:pt x="2839" y="722"/>
                    <a:pt x="2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0" name="Google Shape;6870;p123"/>
            <p:cNvSpPr/>
            <p:nvPr/>
          </p:nvSpPr>
          <p:spPr>
            <a:xfrm>
              <a:off x="1184625" y="4059925"/>
              <a:ext cx="126375" cy="353775"/>
            </a:xfrm>
            <a:custGeom>
              <a:avLst/>
              <a:gdLst/>
              <a:ahLst/>
              <a:cxnLst/>
              <a:rect l="l" t="t" r="r" b="b"/>
              <a:pathLst>
                <a:path w="5055" h="14151" extrusionOk="0">
                  <a:moveTo>
                    <a:pt x="4333" y="0"/>
                  </a:moveTo>
                  <a:lnTo>
                    <a:pt x="99" y="13679"/>
                  </a:lnTo>
                  <a:cubicBezTo>
                    <a:pt x="0" y="13962"/>
                    <a:pt x="219" y="14150"/>
                    <a:pt x="437" y="14150"/>
                  </a:cubicBezTo>
                  <a:cubicBezTo>
                    <a:pt x="578" y="14150"/>
                    <a:pt x="719" y="14071"/>
                    <a:pt x="774" y="13889"/>
                  </a:cubicBezTo>
                  <a:lnTo>
                    <a:pt x="5055" y="186"/>
                  </a:lnTo>
                  <a:lnTo>
                    <a:pt x="5055" y="163"/>
                  </a:lnTo>
                  <a:cubicBezTo>
                    <a:pt x="4822" y="117"/>
                    <a:pt x="4589" y="47"/>
                    <a:pt x="4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1" name="Google Shape;6871;p123"/>
            <p:cNvSpPr/>
            <p:nvPr/>
          </p:nvSpPr>
          <p:spPr>
            <a:xfrm>
              <a:off x="1222575" y="4155950"/>
              <a:ext cx="58375" cy="137800"/>
            </a:xfrm>
            <a:custGeom>
              <a:avLst/>
              <a:gdLst/>
              <a:ahLst/>
              <a:cxnLst/>
              <a:rect l="l" t="t" r="r" b="b"/>
              <a:pathLst>
                <a:path w="2335" h="5512" extrusionOk="0">
                  <a:moveTo>
                    <a:pt x="1884" y="0"/>
                  </a:moveTo>
                  <a:cubicBezTo>
                    <a:pt x="1747" y="0"/>
                    <a:pt x="1612" y="76"/>
                    <a:pt x="1559" y="254"/>
                  </a:cubicBezTo>
                  <a:lnTo>
                    <a:pt x="70" y="5046"/>
                  </a:lnTo>
                  <a:cubicBezTo>
                    <a:pt x="0" y="5279"/>
                    <a:pt x="163" y="5511"/>
                    <a:pt x="419" y="5511"/>
                  </a:cubicBezTo>
                  <a:cubicBezTo>
                    <a:pt x="559" y="5511"/>
                    <a:pt x="698" y="5395"/>
                    <a:pt x="768" y="5255"/>
                  </a:cubicBezTo>
                  <a:lnTo>
                    <a:pt x="2234" y="486"/>
                  </a:lnTo>
                  <a:cubicBezTo>
                    <a:pt x="2334" y="199"/>
                    <a:pt x="2106" y="0"/>
                    <a:pt x="1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2" name="Google Shape;6872;p123"/>
            <p:cNvSpPr/>
            <p:nvPr/>
          </p:nvSpPr>
          <p:spPr>
            <a:xfrm>
              <a:off x="1090150" y="4072125"/>
              <a:ext cx="377875" cy="397250"/>
            </a:xfrm>
            <a:custGeom>
              <a:avLst/>
              <a:gdLst/>
              <a:ahLst/>
              <a:cxnLst/>
              <a:rect l="l" t="t" r="r" b="b"/>
              <a:pathLst>
                <a:path w="15115" h="15890" extrusionOk="0">
                  <a:moveTo>
                    <a:pt x="2762" y="94"/>
                  </a:moveTo>
                  <a:cubicBezTo>
                    <a:pt x="2459" y="210"/>
                    <a:pt x="2157" y="350"/>
                    <a:pt x="1878" y="513"/>
                  </a:cubicBezTo>
                  <a:lnTo>
                    <a:pt x="86" y="6189"/>
                  </a:lnTo>
                  <a:cubicBezTo>
                    <a:pt x="0" y="6477"/>
                    <a:pt x="234" y="6675"/>
                    <a:pt x="458" y="6675"/>
                  </a:cubicBezTo>
                  <a:cubicBezTo>
                    <a:pt x="596" y="6675"/>
                    <a:pt x="731" y="6599"/>
                    <a:pt x="784" y="6422"/>
                  </a:cubicBezTo>
                  <a:lnTo>
                    <a:pt x="2762" y="94"/>
                  </a:lnTo>
                  <a:close/>
                  <a:moveTo>
                    <a:pt x="14673" y="4444"/>
                  </a:moveTo>
                  <a:lnTo>
                    <a:pt x="13626" y="7794"/>
                  </a:lnTo>
                  <a:cubicBezTo>
                    <a:pt x="13541" y="8077"/>
                    <a:pt x="13757" y="8265"/>
                    <a:pt x="13975" y="8265"/>
                  </a:cubicBezTo>
                  <a:cubicBezTo>
                    <a:pt x="14117" y="8265"/>
                    <a:pt x="14260" y="8186"/>
                    <a:pt x="14324" y="8004"/>
                  </a:cubicBezTo>
                  <a:lnTo>
                    <a:pt x="15115" y="5445"/>
                  </a:lnTo>
                  <a:cubicBezTo>
                    <a:pt x="14975" y="5096"/>
                    <a:pt x="14836" y="4770"/>
                    <a:pt x="14673" y="4444"/>
                  </a:cubicBezTo>
                  <a:close/>
                  <a:moveTo>
                    <a:pt x="9718" y="1"/>
                  </a:moveTo>
                  <a:lnTo>
                    <a:pt x="4925" y="15425"/>
                  </a:lnTo>
                  <a:cubicBezTo>
                    <a:pt x="4839" y="15696"/>
                    <a:pt x="5070" y="15889"/>
                    <a:pt x="5293" y="15889"/>
                  </a:cubicBezTo>
                  <a:cubicBezTo>
                    <a:pt x="5433" y="15889"/>
                    <a:pt x="5569" y="15813"/>
                    <a:pt x="5623" y="15634"/>
                  </a:cubicBezTo>
                  <a:lnTo>
                    <a:pt x="10392" y="280"/>
                  </a:lnTo>
                  <a:cubicBezTo>
                    <a:pt x="10183" y="187"/>
                    <a:pt x="9950" y="71"/>
                    <a:pt x="9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3" name="Google Shape;6873;p123"/>
            <p:cNvSpPr/>
            <p:nvPr/>
          </p:nvSpPr>
          <p:spPr>
            <a:xfrm>
              <a:off x="1104325" y="4105875"/>
              <a:ext cx="357100" cy="213975"/>
            </a:xfrm>
            <a:custGeom>
              <a:avLst/>
              <a:gdLst/>
              <a:ahLst/>
              <a:cxnLst/>
              <a:rect l="l" t="t" r="r" b="b"/>
              <a:pathLst>
                <a:path w="14284" h="8559" extrusionOk="0">
                  <a:moveTo>
                    <a:pt x="1311" y="0"/>
                  </a:moveTo>
                  <a:cubicBezTo>
                    <a:pt x="1148" y="0"/>
                    <a:pt x="1008" y="93"/>
                    <a:pt x="962" y="256"/>
                  </a:cubicBezTo>
                  <a:lnTo>
                    <a:pt x="101" y="3024"/>
                  </a:lnTo>
                  <a:cubicBezTo>
                    <a:pt x="1" y="3296"/>
                    <a:pt x="226" y="3489"/>
                    <a:pt x="447" y="3489"/>
                  </a:cubicBezTo>
                  <a:cubicBezTo>
                    <a:pt x="585" y="3489"/>
                    <a:pt x="722" y="3413"/>
                    <a:pt x="776" y="3234"/>
                  </a:cubicBezTo>
                  <a:lnTo>
                    <a:pt x="1660" y="465"/>
                  </a:lnTo>
                  <a:cubicBezTo>
                    <a:pt x="1729" y="233"/>
                    <a:pt x="1567" y="0"/>
                    <a:pt x="1311" y="0"/>
                  </a:cubicBezTo>
                  <a:close/>
                  <a:moveTo>
                    <a:pt x="13849" y="4694"/>
                  </a:moveTo>
                  <a:cubicBezTo>
                    <a:pt x="13708" y="4694"/>
                    <a:pt x="13565" y="4773"/>
                    <a:pt x="13501" y="4955"/>
                  </a:cubicBezTo>
                  <a:lnTo>
                    <a:pt x="13361" y="5421"/>
                  </a:lnTo>
                  <a:cubicBezTo>
                    <a:pt x="13275" y="5708"/>
                    <a:pt x="13509" y="5907"/>
                    <a:pt x="13733" y="5907"/>
                  </a:cubicBezTo>
                  <a:cubicBezTo>
                    <a:pt x="13871" y="5907"/>
                    <a:pt x="14006" y="5831"/>
                    <a:pt x="14059" y="5653"/>
                  </a:cubicBezTo>
                  <a:lnTo>
                    <a:pt x="14199" y="5165"/>
                  </a:lnTo>
                  <a:cubicBezTo>
                    <a:pt x="14284" y="4882"/>
                    <a:pt x="14068" y="4694"/>
                    <a:pt x="13849" y="4694"/>
                  </a:cubicBezTo>
                  <a:close/>
                  <a:moveTo>
                    <a:pt x="8220" y="2489"/>
                  </a:moveTo>
                  <a:cubicBezTo>
                    <a:pt x="8057" y="2489"/>
                    <a:pt x="7918" y="2606"/>
                    <a:pt x="7871" y="2745"/>
                  </a:cubicBezTo>
                  <a:lnTo>
                    <a:pt x="6219" y="8073"/>
                  </a:lnTo>
                  <a:cubicBezTo>
                    <a:pt x="6133" y="8360"/>
                    <a:pt x="6358" y="8559"/>
                    <a:pt x="6580" y="8559"/>
                  </a:cubicBezTo>
                  <a:cubicBezTo>
                    <a:pt x="6718" y="8559"/>
                    <a:pt x="6855" y="8483"/>
                    <a:pt x="6917" y="8305"/>
                  </a:cubicBezTo>
                  <a:lnTo>
                    <a:pt x="8569" y="2955"/>
                  </a:lnTo>
                  <a:cubicBezTo>
                    <a:pt x="8639" y="2722"/>
                    <a:pt x="8476" y="2489"/>
                    <a:pt x="8220" y="24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4" name="Google Shape;6874;p123"/>
            <p:cNvSpPr/>
            <p:nvPr/>
          </p:nvSpPr>
          <p:spPr>
            <a:xfrm>
              <a:off x="1018425" y="4055850"/>
              <a:ext cx="389700" cy="390225"/>
            </a:xfrm>
            <a:custGeom>
              <a:avLst/>
              <a:gdLst/>
              <a:ahLst/>
              <a:cxnLst/>
              <a:rect l="l" t="t" r="r" b="b"/>
              <a:pathLst>
                <a:path w="15588" h="15609" extrusionOk="0">
                  <a:moveTo>
                    <a:pt x="14983" y="2001"/>
                  </a:moveTo>
                  <a:cubicBezTo>
                    <a:pt x="14989" y="2006"/>
                    <a:pt x="14995" y="2011"/>
                    <a:pt x="15001" y="2016"/>
                  </a:cubicBezTo>
                  <a:lnTo>
                    <a:pt x="15001" y="2016"/>
                  </a:lnTo>
                  <a:lnTo>
                    <a:pt x="15006" y="2001"/>
                  </a:lnTo>
                  <a:close/>
                  <a:moveTo>
                    <a:pt x="3281" y="2164"/>
                  </a:moveTo>
                  <a:cubicBezTo>
                    <a:pt x="2886" y="2490"/>
                    <a:pt x="2537" y="2862"/>
                    <a:pt x="2188" y="3234"/>
                  </a:cubicBezTo>
                  <a:lnTo>
                    <a:pt x="1" y="10330"/>
                  </a:lnTo>
                  <a:cubicBezTo>
                    <a:pt x="47" y="10841"/>
                    <a:pt x="140" y="11330"/>
                    <a:pt x="280" y="11842"/>
                  </a:cubicBezTo>
                  <a:lnTo>
                    <a:pt x="3281" y="2164"/>
                  </a:lnTo>
                  <a:close/>
                  <a:moveTo>
                    <a:pt x="8911" y="0"/>
                  </a:moveTo>
                  <a:lnTo>
                    <a:pt x="5328" y="11493"/>
                  </a:lnTo>
                  <a:cubicBezTo>
                    <a:pt x="5243" y="11775"/>
                    <a:pt x="5468" y="11964"/>
                    <a:pt x="5688" y="11964"/>
                  </a:cubicBezTo>
                  <a:cubicBezTo>
                    <a:pt x="5830" y="11964"/>
                    <a:pt x="5971" y="11885"/>
                    <a:pt x="6026" y="11702"/>
                  </a:cubicBezTo>
                  <a:lnTo>
                    <a:pt x="9655" y="24"/>
                  </a:lnTo>
                  <a:lnTo>
                    <a:pt x="9237" y="24"/>
                  </a:lnTo>
                  <a:lnTo>
                    <a:pt x="9237" y="0"/>
                  </a:lnTo>
                  <a:close/>
                  <a:moveTo>
                    <a:pt x="15001" y="2016"/>
                  </a:moveTo>
                  <a:lnTo>
                    <a:pt x="10912" y="15122"/>
                  </a:lnTo>
                  <a:cubicBezTo>
                    <a:pt x="10825" y="15409"/>
                    <a:pt x="11050" y="15608"/>
                    <a:pt x="11273" y="15608"/>
                  </a:cubicBezTo>
                  <a:cubicBezTo>
                    <a:pt x="11410" y="15608"/>
                    <a:pt x="11547" y="15532"/>
                    <a:pt x="11609" y="15355"/>
                  </a:cubicBezTo>
                  <a:lnTo>
                    <a:pt x="15588" y="2513"/>
                  </a:lnTo>
                  <a:cubicBezTo>
                    <a:pt x="15384" y="2332"/>
                    <a:pt x="15203" y="2174"/>
                    <a:pt x="15001" y="20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5" name="Google Shape;6875;p123"/>
            <p:cNvSpPr/>
            <p:nvPr/>
          </p:nvSpPr>
          <p:spPr>
            <a:xfrm>
              <a:off x="1077375" y="4059925"/>
              <a:ext cx="363325" cy="361900"/>
            </a:xfrm>
            <a:custGeom>
              <a:avLst/>
              <a:gdLst/>
              <a:ahLst/>
              <a:cxnLst/>
              <a:rect l="l" t="t" r="r" b="b"/>
              <a:pathLst>
                <a:path w="14533" h="14476" extrusionOk="0">
                  <a:moveTo>
                    <a:pt x="13974" y="3141"/>
                  </a:moveTo>
                  <a:lnTo>
                    <a:pt x="12113" y="9189"/>
                  </a:lnTo>
                  <a:cubicBezTo>
                    <a:pt x="12013" y="9461"/>
                    <a:pt x="12238" y="9654"/>
                    <a:pt x="12459" y="9654"/>
                  </a:cubicBezTo>
                  <a:cubicBezTo>
                    <a:pt x="12597" y="9654"/>
                    <a:pt x="12734" y="9578"/>
                    <a:pt x="12788" y="9399"/>
                  </a:cubicBezTo>
                  <a:lnTo>
                    <a:pt x="14532" y="3862"/>
                  </a:lnTo>
                  <a:cubicBezTo>
                    <a:pt x="14346" y="3606"/>
                    <a:pt x="14183" y="3374"/>
                    <a:pt x="13974" y="3141"/>
                  </a:cubicBezTo>
                  <a:close/>
                  <a:moveTo>
                    <a:pt x="5204" y="0"/>
                  </a:moveTo>
                  <a:lnTo>
                    <a:pt x="5204" y="0"/>
                  </a:lnTo>
                  <a:cubicBezTo>
                    <a:pt x="4924" y="70"/>
                    <a:pt x="4645" y="117"/>
                    <a:pt x="4389" y="210"/>
                  </a:cubicBezTo>
                  <a:lnTo>
                    <a:pt x="85" y="14005"/>
                  </a:lnTo>
                  <a:cubicBezTo>
                    <a:pt x="1" y="14288"/>
                    <a:pt x="225" y="14476"/>
                    <a:pt x="445" y="14476"/>
                  </a:cubicBezTo>
                  <a:cubicBezTo>
                    <a:pt x="588" y="14476"/>
                    <a:pt x="729" y="14397"/>
                    <a:pt x="783" y="14214"/>
                  </a:cubicBezTo>
                  <a:lnTo>
                    <a:pt x="52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6" name="Google Shape;6876;p123"/>
            <p:cNvSpPr/>
            <p:nvPr/>
          </p:nvSpPr>
          <p:spPr>
            <a:xfrm>
              <a:off x="1126225" y="4173775"/>
              <a:ext cx="306900" cy="91025"/>
            </a:xfrm>
            <a:custGeom>
              <a:avLst/>
              <a:gdLst/>
              <a:ahLst/>
              <a:cxnLst/>
              <a:rect l="l" t="t" r="r" b="b"/>
              <a:pathLst>
                <a:path w="12276" h="3641" extrusionOk="0">
                  <a:moveTo>
                    <a:pt x="1331" y="1"/>
                  </a:moveTo>
                  <a:cubicBezTo>
                    <a:pt x="1189" y="1"/>
                    <a:pt x="1048" y="79"/>
                    <a:pt x="993" y="262"/>
                  </a:cubicBezTo>
                  <a:lnTo>
                    <a:pt x="86" y="3170"/>
                  </a:lnTo>
                  <a:cubicBezTo>
                    <a:pt x="1" y="3452"/>
                    <a:pt x="225" y="3641"/>
                    <a:pt x="445" y="3641"/>
                  </a:cubicBezTo>
                  <a:cubicBezTo>
                    <a:pt x="588" y="3641"/>
                    <a:pt x="729" y="3562"/>
                    <a:pt x="784" y="3379"/>
                  </a:cubicBezTo>
                  <a:lnTo>
                    <a:pt x="1691" y="471"/>
                  </a:lnTo>
                  <a:cubicBezTo>
                    <a:pt x="1776" y="189"/>
                    <a:pt x="1552" y="1"/>
                    <a:pt x="1331" y="1"/>
                  </a:cubicBezTo>
                  <a:close/>
                  <a:moveTo>
                    <a:pt x="11857" y="6"/>
                  </a:moveTo>
                  <a:cubicBezTo>
                    <a:pt x="11694" y="6"/>
                    <a:pt x="11555" y="99"/>
                    <a:pt x="11508" y="262"/>
                  </a:cubicBezTo>
                  <a:lnTo>
                    <a:pt x="10601" y="3170"/>
                  </a:lnTo>
                  <a:cubicBezTo>
                    <a:pt x="10516" y="3452"/>
                    <a:pt x="10732" y="3641"/>
                    <a:pt x="10951" y="3641"/>
                  </a:cubicBezTo>
                  <a:cubicBezTo>
                    <a:pt x="11092" y="3641"/>
                    <a:pt x="11235" y="3562"/>
                    <a:pt x="11299" y="3379"/>
                  </a:cubicBezTo>
                  <a:lnTo>
                    <a:pt x="12183" y="471"/>
                  </a:lnTo>
                  <a:cubicBezTo>
                    <a:pt x="12276" y="239"/>
                    <a:pt x="12090" y="6"/>
                    <a:pt x="11857"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7" name="Google Shape;6877;p123"/>
            <p:cNvSpPr/>
            <p:nvPr/>
          </p:nvSpPr>
          <p:spPr>
            <a:xfrm>
              <a:off x="1381350" y="4295300"/>
              <a:ext cx="101800" cy="78950"/>
            </a:xfrm>
            <a:custGeom>
              <a:avLst/>
              <a:gdLst/>
              <a:ahLst/>
              <a:cxnLst/>
              <a:rect l="l" t="t" r="r" b="b"/>
              <a:pathLst>
                <a:path w="4072" h="3158" extrusionOk="0">
                  <a:moveTo>
                    <a:pt x="2561" y="1"/>
                  </a:moveTo>
                  <a:cubicBezTo>
                    <a:pt x="1966" y="1"/>
                    <a:pt x="1340" y="290"/>
                    <a:pt x="931" y="682"/>
                  </a:cubicBezTo>
                  <a:cubicBezTo>
                    <a:pt x="24" y="1519"/>
                    <a:pt x="0" y="2985"/>
                    <a:pt x="326" y="3148"/>
                  </a:cubicBezTo>
                  <a:cubicBezTo>
                    <a:pt x="342" y="3154"/>
                    <a:pt x="357" y="3157"/>
                    <a:pt x="373" y="3157"/>
                  </a:cubicBezTo>
                  <a:cubicBezTo>
                    <a:pt x="528" y="3157"/>
                    <a:pt x="735" y="2879"/>
                    <a:pt x="1303" y="2752"/>
                  </a:cubicBezTo>
                  <a:cubicBezTo>
                    <a:pt x="1397" y="2738"/>
                    <a:pt x="1474" y="2732"/>
                    <a:pt x="1544" y="2732"/>
                  </a:cubicBezTo>
                  <a:cubicBezTo>
                    <a:pt x="1733" y="2732"/>
                    <a:pt x="1858" y="2772"/>
                    <a:pt x="2063" y="2772"/>
                  </a:cubicBezTo>
                  <a:cubicBezTo>
                    <a:pt x="2138" y="2772"/>
                    <a:pt x="2224" y="2767"/>
                    <a:pt x="2327" y="2752"/>
                  </a:cubicBezTo>
                  <a:cubicBezTo>
                    <a:pt x="2629" y="2752"/>
                    <a:pt x="3281" y="2682"/>
                    <a:pt x="3699" y="2171"/>
                  </a:cubicBezTo>
                  <a:cubicBezTo>
                    <a:pt x="3955" y="1868"/>
                    <a:pt x="4072" y="1426"/>
                    <a:pt x="4002" y="1007"/>
                  </a:cubicBezTo>
                  <a:cubicBezTo>
                    <a:pt x="3886" y="659"/>
                    <a:pt x="3630" y="356"/>
                    <a:pt x="3281" y="170"/>
                  </a:cubicBezTo>
                  <a:cubicBezTo>
                    <a:pt x="3059" y="52"/>
                    <a:pt x="2813"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8" name="Google Shape;6878;p123"/>
            <p:cNvSpPr/>
            <p:nvPr/>
          </p:nvSpPr>
          <p:spPr>
            <a:xfrm>
              <a:off x="1381400" y="4295300"/>
              <a:ext cx="96525" cy="78700"/>
            </a:xfrm>
            <a:custGeom>
              <a:avLst/>
              <a:gdLst/>
              <a:ahLst/>
              <a:cxnLst/>
              <a:rect l="l" t="t" r="r" b="b"/>
              <a:pathLst>
                <a:path w="3861" h="3148" extrusionOk="0">
                  <a:moveTo>
                    <a:pt x="2559" y="1"/>
                  </a:moveTo>
                  <a:cubicBezTo>
                    <a:pt x="1964" y="1"/>
                    <a:pt x="1338" y="290"/>
                    <a:pt x="929" y="682"/>
                  </a:cubicBezTo>
                  <a:cubicBezTo>
                    <a:pt x="43" y="1500"/>
                    <a:pt x="0" y="2916"/>
                    <a:pt x="302" y="3134"/>
                  </a:cubicBezTo>
                  <a:lnTo>
                    <a:pt x="302" y="3134"/>
                  </a:lnTo>
                  <a:cubicBezTo>
                    <a:pt x="405" y="1673"/>
                    <a:pt x="1637" y="612"/>
                    <a:pt x="3009" y="612"/>
                  </a:cubicBezTo>
                  <a:cubicBezTo>
                    <a:pt x="3289" y="612"/>
                    <a:pt x="3576" y="657"/>
                    <a:pt x="3860" y="752"/>
                  </a:cubicBezTo>
                  <a:cubicBezTo>
                    <a:pt x="3721" y="496"/>
                    <a:pt x="3535" y="310"/>
                    <a:pt x="3279" y="170"/>
                  </a:cubicBezTo>
                  <a:cubicBezTo>
                    <a:pt x="3057" y="52"/>
                    <a:pt x="2811" y="1"/>
                    <a:pt x="2559" y="1"/>
                  </a:cubicBezTo>
                  <a:close/>
                  <a:moveTo>
                    <a:pt x="302" y="3134"/>
                  </a:moveTo>
                  <a:cubicBezTo>
                    <a:pt x="301" y="3139"/>
                    <a:pt x="301" y="3143"/>
                    <a:pt x="301" y="3148"/>
                  </a:cubicBezTo>
                  <a:lnTo>
                    <a:pt x="324" y="3148"/>
                  </a:lnTo>
                  <a:cubicBezTo>
                    <a:pt x="316" y="3144"/>
                    <a:pt x="309" y="3139"/>
                    <a:pt x="302" y="3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79" name="Google Shape;6879;p123"/>
            <p:cNvSpPr/>
            <p:nvPr/>
          </p:nvSpPr>
          <p:spPr>
            <a:xfrm>
              <a:off x="1448825" y="4319525"/>
              <a:ext cx="23850" cy="28675"/>
            </a:xfrm>
            <a:custGeom>
              <a:avLst/>
              <a:gdLst/>
              <a:ahLst/>
              <a:cxnLst/>
              <a:rect l="l" t="t" r="r" b="b"/>
              <a:pathLst>
                <a:path w="954" h="1147" extrusionOk="0">
                  <a:moveTo>
                    <a:pt x="630" y="1"/>
                  </a:moveTo>
                  <a:cubicBezTo>
                    <a:pt x="442" y="1"/>
                    <a:pt x="239" y="174"/>
                    <a:pt x="140" y="434"/>
                  </a:cubicBezTo>
                  <a:cubicBezTo>
                    <a:pt x="0" y="736"/>
                    <a:pt x="47" y="1062"/>
                    <a:pt x="233" y="1132"/>
                  </a:cubicBezTo>
                  <a:cubicBezTo>
                    <a:pt x="262" y="1142"/>
                    <a:pt x="293" y="1147"/>
                    <a:pt x="324" y="1147"/>
                  </a:cubicBezTo>
                  <a:cubicBezTo>
                    <a:pt x="512" y="1147"/>
                    <a:pt x="714" y="973"/>
                    <a:pt x="814" y="713"/>
                  </a:cubicBezTo>
                  <a:cubicBezTo>
                    <a:pt x="954" y="411"/>
                    <a:pt x="907" y="108"/>
                    <a:pt x="721" y="15"/>
                  </a:cubicBezTo>
                  <a:cubicBezTo>
                    <a:pt x="692" y="5"/>
                    <a:pt x="661" y="1"/>
                    <a:pt x="630"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880" name="Google Shape;6880;p123"/>
          <p:cNvGrpSpPr/>
          <p:nvPr/>
        </p:nvGrpSpPr>
        <p:grpSpPr>
          <a:xfrm>
            <a:off x="2259622" y="4187525"/>
            <a:ext cx="518271" cy="510435"/>
            <a:chOff x="2491025" y="4055850"/>
            <a:chExt cx="472875" cy="465725"/>
          </a:xfrm>
        </p:grpSpPr>
        <p:sp>
          <p:nvSpPr>
            <p:cNvPr id="6881" name="Google Shape;6881;p123"/>
            <p:cNvSpPr/>
            <p:nvPr/>
          </p:nvSpPr>
          <p:spPr>
            <a:xfrm>
              <a:off x="2499175" y="4055850"/>
              <a:ext cx="461225" cy="218125"/>
            </a:xfrm>
            <a:custGeom>
              <a:avLst/>
              <a:gdLst/>
              <a:ahLst/>
              <a:cxnLst/>
              <a:rect l="l" t="t" r="r" b="b"/>
              <a:pathLst>
                <a:path w="18449" h="8725" extrusionOk="0">
                  <a:moveTo>
                    <a:pt x="9283" y="0"/>
                  </a:moveTo>
                  <a:cubicBezTo>
                    <a:pt x="8189" y="0"/>
                    <a:pt x="7096" y="210"/>
                    <a:pt x="6072" y="582"/>
                  </a:cubicBezTo>
                  <a:cubicBezTo>
                    <a:pt x="6026" y="605"/>
                    <a:pt x="6003" y="722"/>
                    <a:pt x="5956" y="745"/>
                  </a:cubicBezTo>
                  <a:cubicBezTo>
                    <a:pt x="5165" y="1024"/>
                    <a:pt x="4444" y="1443"/>
                    <a:pt x="3793" y="1931"/>
                  </a:cubicBezTo>
                  <a:cubicBezTo>
                    <a:pt x="3786" y="1935"/>
                    <a:pt x="3779" y="1936"/>
                    <a:pt x="3772" y="1936"/>
                  </a:cubicBezTo>
                  <a:cubicBezTo>
                    <a:pt x="3744" y="1936"/>
                    <a:pt x="3717" y="1915"/>
                    <a:pt x="3690" y="1915"/>
                  </a:cubicBezTo>
                  <a:cubicBezTo>
                    <a:pt x="3677" y="1915"/>
                    <a:pt x="3665" y="1919"/>
                    <a:pt x="3653" y="1931"/>
                  </a:cubicBezTo>
                  <a:cubicBezTo>
                    <a:pt x="3281" y="2187"/>
                    <a:pt x="2955" y="2490"/>
                    <a:pt x="2629" y="2815"/>
                  </a:cubicBezTo>
                  <a:cubicBezTo>
                    <a:pt x="2583" y="2885"/>
                    <a:pt x="2676" y="3141"/>
                    <a:pt x="2606" y="3211"/>
                  </a:cubicBezTo>
                  <a:cubicBezTo>
                    <a:pt x="2594" y="3219"/>
                    <a:pt x="2577" y="3222"/>
                    <a:pt x="2558" y="3222"/>
                  </a:cubicBezTo>
                  <a:cubicBezTo>
                    <a:pt x="2494" y="3222"/>
                    <a:pt x="2399" y="3188"/>
                    <a:pt x="2329" y="3188"/>
                  </a:cubicBezTo>
                  <a:cubicBezTo>
                    <a:pt x="2299" y="3188"/>
                    <a:pt x="2274" y="3194"/>
                    <a:pt x="2257" y="3211"/>
                  </a:cubicBezTo>
                  <a:cubicBezTo>
                    <a:pt x="1024" y="4607"/>
                    <a:pt x="256" y="6351"/>
                    <a:pt x="47" y="8189"/>
                  </a:cubicBezTo>
                  <a:cubicBezTo>
                    <a:pt x="1" y="8468"/>
                    <a:pt x="210" y="8701"/>
                    <a:pt x="489" y="8724"/>
                  </a:cubicBezTo>
                  <a:lnTo>
                    <a:pt x="16076" y="8701"/>
                  </a:lnTo>
                  <a:cubicBezTo>
                    <a:pt x="17472" y="8701"/>
                    <a:pt x="18449" y="7305"/>
                    <a:pt x="17960" y="5979"/>
                  </a:cubicBezTo>
                  <a:cubicBezTo>
                    <a:pt x="16774" y="2908"/>
                    <a:pt x="14052" y="675"/>
                    <a:pt x="10818" y="140"/>
                  </a:cubicBezTo>
                  <a:cubicBezTo>
                    <a:pt x="10811" y="138"/>
                    <a:pt x="10804" y="137"/>
                    <a:pt x="10797" y="137"/>
                  </a:cubicBezTo>
                  <a:cubicBezTo>
                    <a:pt x="10711" y="137"/>
                    <a:pt x="10627" y="256"/>
                    <a:pt x="10562" y="256"/>
                  </a:cubicBezTo>
                  <a:cubicBezTo>
                    <a:pt x="10469" y="233"/>
                    <a:pt x="10353" y="47"/>
                    <a:pt x="10260" y="47"/>
                  </a:cubicBezTo>
                  <a:cubicBezTo>
                    <a:pt x="9934" y="24"/>
                    <a:pt x="9609" y="0"/>
                    <a:pt x="9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82" name="Google Shape;6882;p123"/>
            <p:cNvSpPr/>
            <p:nvPr/>
          </p:nvSpPr>
          <p:spPr>
            <a:xfrm>
              <a:off x="2499175" y="4151675"/>
              <a:ext cx="458325" cy="121725"/>
            </a:xfrm>
            <a:custGeom>
              <a:avLst/>
              <a:gdLst/>
              <a:ahLst/>
              <a:cxnLst/>
              <a:rect l="l" t="t" r="r" b="b"/>
              <a:pathLst>
                <a:path w="18333" h="4869" extrusionOk="0">
                  <a:moveTo>
                    <a:pt x="14273" y="0"/>
                  </a:moveTo>
                  <a:cubicBezTo>
                    <a:pt x="13738" y="0"/>
                    <a:pt x="13203" y="180"/>
                    <a:pt x="12772" y="541"/>
                  </a:cubicBezTo>
                  <a:cubicBezTo>
                    <a:pt x="12318" y="173"/>
                    <a:pt x="11790" y="2"/>
                    <a:pt x="11272" y="2"/>
                  </a:cubicBezTo>
                  <a:cubicBezTo>
                    <a:pt x="10252" y="2"/>
                    <a:pt x="9274" y="663"/>
                    <a:pt x="8980" y="1774"/>
                  </a:cubicBezTo>
                  <a:cubicBezTo>
                    <a:pt x="8711" y="1674"/>
                    <a:pt x="8432" y="1625"/>
                    <a:pt x="8155" y="1625"/>
                  </a:cubicBezTo>
                  <a:cubicBezTo>
                    <a:pt x="7594" y="1625"/>
                    <a:pt x="7044" y="1827"/>
                    <a:pt x="6608" y="2216"/>
                  </a:cubicBezTo>
                  <a:cubicBezTo>
                    <a:pt x="6187" y="1276"/>
                    <a:pt x="5320" y="819"/>
                    <a:pt x="4456" y="819"/>
                  </a:cubicBezTo>
                  <a:cubicBezTo>
                    <a:pt x="3502" y="819"/>
                    <a:pt x="2552" y="1375"/>
                    <a:pt x="2211" y="2449"/>
                  </a:cubicBezTo>
                  <a:cubicBezTo>
                    <a:pt x="1838" y="2263"/>
                    <a:pt x="1466" y="2170"/>
                    <a:pt x="1047" y="2170"/>
                  </a:cubicBezTo>
                  <a:cubicBezTo>
                    <a:pt x="885" y="2170"/>
                    <a:pt x="722" y="2170"/>
                    <a:pt x="559" y="2216"/>
                  </a:cubicBezTo>
                  <a:cubicBezTo>
                    <a:pt x="303" y="2914"/>
                    <a:pt x="117" y="3612"/>
                    <a:pt x="47" y="4356"/>
                  </a:cubicBezTo>
                  <a:cubicBezTo>
                    <a:pt x="1" y="4635"/>
                    <a:pt x="210" y="4868"/>
                    <a:pt x="489" y="4868"/>
                  </a:cubicBezTo>
                  <a:lnTo>
                    <a:pt x="10353" y="4868"/>
                  </a:lnTo>
                  <a:cubicBezTo>
                    <a:pt x="10376" y="4775"/>
                    <a:pt x="10423" y="4682"/>
                    <a:pt x="10446" y="4589"/>
                  </a:cubicBezTo>
                  <a:cubicBezTo>
                    <a:pt x="10702" y="4679"/>
                    <a:pt x="10969" y="4723"/>
                    <a:pt x="11233" y="4723"/>
                  </a:cubicBezTo>
                  <a:cubicBezTo>
                    <a:pt x="11786" y="4723"/>
                    <a:pt x="12332" y="4532"/>
                    <a:pt x="12772" y="4170"/>
                  </a:cubicBezTo>
                  <a:cubicBezTo>
                    <a:pt x="13203" y="4542"/>
                    <a:pt x="13738" y="4729"/>
                    <a:pt x="14273" y="4729"/>
                  </a:cubicBezTo>
                  <a:cubicBezTo>
                    <a:pt x="14808" y="4729"/>
                    <a:pt x="15343" y="4542"/>
                    <a:pt x="15773" y="4170"/>
                  </a:cubicBezTo>
                  <a:cubicBezTo>
                    <a:pt x="16099" y="4449"/>
                    <a:pt x="16518" y="4635"/>
                    <a:pt x="16937" y="4705"/>
                  </a:cubicBezTo>
                  <a:cubicBezTo>
                    <a:pt x="17890" y="4240"/>
                    <a:pt x="18333" y="3147"/>
                    <a:pt x="17960" y="2146"/>
                  </a:cubicBezTo>
                  <a:cubicBezTo>
                    <a:pt x="17681" y="1402"/>
                    <a:pt x="17286" y="704"/>
                    <a:pt x="16820" y="53"/>
                  </a:cubicBezTo>
                  <a:cubicBezTo>
                    <a:pt x="16448" y="122"/>
                    <a:pt x="16076" y="285"/>
                    <a:pt x="15773" y="541"/>
                  </a:cubicBezTo>
                  <a:cubicBezTo>
                    <a:pt x="15343" y="180"/>
                    <a:pt x="14808" y="0"/>
                    <a:pt x="14273" y="0"/>
                  </a:cubicBezTo>
                  <a:close/>
                </a:path>
              </a:pathLst>
            </a:custGeom>
            <a:solidFill>
              <a:srgbClr val="3D7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83" name="Google Shape;6883;p123"/>
            <p:cNvSpPr/>
            <p:nvPr/>
          </p:nvSpPr>
          <p:spPr>
            <a:xfrm>
              <a:off x="2555600" y="4057600"/>
              <a:ext cx="246625" cy="131250"/>
            </a:xfrm>
            <a:custGeom>
              <a:avLst/>
              <a:gdLst/>
              <a:ahLst/>
              <a:cxnLst/>
              <a:rect l="l" t="t" r="r" b="b"/>
              <a:pathLst>
                <a:path w="9865" h="5250" extrusionOk="0">
                  <a:moveTo>
                    <a:pt x="9864" y="3304"/>
                  </a:moveTo>
                  <a:lnTo>
                    <a:pt x="9864" y="3304"/>
                  </a:lnTo>
                  <a:cubicBezTo>
                    <a:pt x="9857" y="3304"/>
                    <a:pt x="9849" y="3305"/>
                    <a:pt x="9842" y="3306"/>
                  </a:cubicBezTo>
                  <a:lnTo>
                    <a:pt x="9842" y="3306"/>
                  </a:lnTo>
                  <a:cubicBezTo>
                    <a:pt x="9842" y="3313"/>
                    <a:pt x="9841" y="3320"/>
                    <a:pt x="9841" y="3327"/>
                  </a:cubicBezTo>
                  <a:lnTo>
                    <a:pt x="9864" y="3304"/>
                  </a:lnTo>
                  <a:close/>
                  <a:moveTo>
                    <a:pt x="7980" y="0"/>
                  </a:moveTo>
                  <a:cubicBezTo>
                    <a:pt x="8073" y="559"/>
                    <a:pt x="8049" y="1117"/>
                    <a:pt x="7910" y="1675"/>
                  </a:cubicBezTo>
                  <a:cubicBezTo>
                    <a:pt x="7768" y="1574"/>
                    <a:pt x="7591" y="1508"/>
                    <a:pt x="7409" y="1508"/>
                  </a:cubicBezTo>
                  <a:cubicBezTo>
                    <a:pt x="7382" y="1508"/>
                    <a:pt x="7355" y="1509"/>
                    <a:pt x="7328" y="1512"/>
                  </a:cubicBezTo>
                  <a:cubicBezTo>
                    <a:pt x="7238" y="1441"/>
                    <a:pt x="7136" y="1410"/>
                    <a:pt x="7037" y="1410"/>
                  </a:cubicBezTo>
                  <a:cubicBezTo>
                    <a:pt x="6780" y="1410"/>
                    <a:pt x="6537" y="1622"/>
                    <a:pt x="6537" y="1908"/>
                  </a:cubicBezTo>
                  <a:cubicBezTo>
                    <a:pt x="6537" y="2213"/>
                    <a:pt x="6784" y="2419"/>
                    <a:pt x="7043" y="2419"/>
                  </a:cubicBezTo>
                  <a:cubicBezTo>
                    <a:pt x="7141" y="2419"/>
                    <a:pt x="7240" y="2390"/>
                    <a:pt x="7328" y="2327"/>
                  </a:cubicBezTo>
                  <a:cubicBezTo>
                    <a:pt x="7468" y="2327"/>
                    <a:pt x="7607" y="2303"/>
                    <a:pt x="7724" y="2257"/>
                  </a:cubicBezTo>
                  <a:lnTo>
                    <a:pt x="7724" y="2257"/>
                  </a:lnTo>
                  <a:cubicBezTo>
                    <a:pt x="7039" y="3837"/>
                    <a:pt x="5539" y="4702"/>
                    <a:pt x="4011" y="4702"/>
                  </a:cubicBezTo>
                  <a:cubicBezTo>
                    <a:pt x="2997" y="4702"/>
                    <a:pt x="1971" y="4321"/>
                    <a:pt x="1163" y="3513"/>
                  </a:cubicBezTo>
                  <a:lnTo>
                    <a:pt x="372" y="2722"/>
                  </a:lnTo>
                  <a:cubicBezTo>
                    <a:pt x="256" y="2862"/>
                    <a:pt x="116" y="3001"/>
                    <a:pt x="0" y="3141"/>
                  </a:cubicBezTo>
                  <a:lnTo>
                    <a:pt x="768" y="3909"/>
                  </a:lnTo>
                  <a:cubicBezTo>
                    <a:pt x="1690" y="4822"/>
                    <a:pt x="2853" y="5249"/>
                    <a:pt x="4000" y="5249"/>
                  </a:cubicBezTo>
                  <a:cubicBezTo>
                    <a:pt x="5834" y="5249"/>
                    <a:pt x="7627" y="4157"/>
                    <a:pt x="8329" y="2210"/>
                  </a:cubicBezTo>
                  <a:cubicBezTo>
                    <a:pt x="8422" y="2443"/>
                    <a:pt x="8561" y="2676"/>
                    <a:pt x="8747" y="2838"/>
                  </a:cubicBezTo>
                  <a:cubicBezTo>
                    <a:pt x="8998" y="3131"/>
                    <a:pt x="9343" y="3311"/>
                    <a:pt x="9730" y="3311"/>
                  </a:cubicBezTo>
                  <a:cubicBezTo>
                    <a:pt x="9767" y="3311"/>
                    <a:pt x="9804" y="3309"/>
                    <a:pt x="9842" y="3306"/>
                  </a:cubicBezTo>
                  <a:lnTo>
                    <a:pt x="9842" y="3306"/>
                  </a:lnTo>
                  <a:cubicBezTo>
                    <a:pt x="9859" y="2894"/>
                    <a:pt x="9696" y="2485"/>
                    <a:pt x="9376" y="2234"/>
                  </a:cubicBezTo>
                  <a:cubicBezTo>
                    <a:pt x="9143" y="1954"/>
                    <a:pt x="8817" y="1792"/>
                    <a:pt x="8468" y="1745"/>
                  </a:cubicBezTo>
                  <a:cubicBezTo>
                    <a:pt x="8608" y="1187"/>
                    <a:pt x="8631" y="628"/>
                    <a:pt x="8561" y="70"/>
                  </a:cubicBezTo>
                  <a:cubicBezTo>
                    <a:pt x="8375" y="47"/>
                    <a:pt x="8189" y="0"/>
                    <a:pt x="79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84" name="Google Shape;6884;p123"/>
            <p:cNvSpPr/>
            <p:nvPr/>
          </p:nvSpPr>
          <p:spPr>
            <a:xfrm>
              <a:off x="2498025" y="4246600"/>
              <a:ext cx="465300" cy="161000"/>
            </a:xfrm>
            <a:custGeom>
              <a:avLst/>
              <a:gdLst/>
              <a:ahLst/>
              <a:cxnLst/>
              <a:rect l="l" t="t" r="r" b="b"/>
              <a:pathLst>
                <a:path w="18612" h="6440" extrusionOk="0">
                  <a:moveTo>
                    <a:pt x="2478" y="1"/>
                  </a:moveTo>
                  <a:cubicBezTo>
                    <a:pt x="2100" y="1"/>
                    <a:pt x="1722" y="94"/>
                    <a:pt x="1373" y="280"/>
                  </a:cubicBezTo>
                  <a:cubicBezTo>
                    <a:pt x="1017" y="469"/>
                    <a:pt x="642" y="563"/>
                    <a:pt x="248" y="563"/>
                  </a:cubicBezTo>
                  <a:cubicBezTo>
                    <a:pt x="205" y="563"/>
                    <a:pt x="161" y="562"/>
                    <a:pt x="116" y="559"/>
                  </a:cubicBezTo>
                  <a:lnTo>
                    <a:pt x="70" y="559"/>
                  </a:lnTo>
                  <a:cubicBezTo>
                    <a:pt x="23" y="932"/>
                    <a:pt x="0" y="1280"/>
                    <a:pt x="23" y="1653"/>
                  </a:cubicBezTo>
                  <a:cubicBezTo>
                    <a:pt x="0" y="3258"/>
                    <a:pt x="419" y="4840"/>
                    <a:pt x="1210" y="6236"/>
                  </a:cubicBezTo>
                  <a:lnTo>
                    <a:pt x="1373" y="6143"/>
                  </a:lnTo>
                  <a:cubicBezTo>
                    <a:pt x="1722" y="5956"/>
                    <a:pt x="2100" y="5863"/>
                    <a:pt x="2478" y="5863"/>
                  </a:cubicBezTo>
                  <a:cubicBezTo>
                    <a:pt x="2856" y="5863"/>
                    <a:pt x="3234" y="5956"/>
                    <a:pt x="3583" y="6143"/>
                  </a:cubicBezTo>
                  <a:cubicBezTo>
                    <a:pt x="3943" y="6340"/>
                    <a:pt x="4345" y="6439"/>
                    <a:pt x="4746" y="6439"/>
                  </a:cubicBezTo>
                  <a:cubicBezTo>
                    <a:pt x="5147" y="6439"/>
                    <a:pt x="5548" y="6340"/>
                    <a:pt x="5909" y="6143"/>
                  </a:cubicBezTo>
                  <a:cubicBezTo>
                    <a:pt x="6258" y="5956"/>
                    <a:pt x="6642" y="5863"/>
                    <a:pt x="7026" y="5863"/>
                  </a:cubicBezTo>
                  <a:cubicBezTo>
                    <a:pt x="7410" y="5863"/>
                    <a:pt x="7793" y="5956"/>
                    <a:pt x="8142" y="6143"/>
                  </a:cubicBezTo>
                  <a:cubicBezTo>
                    <a:pt x="8503" y="6340"/>
                    <a:pt x="8904" y="6439"/>
                    <a:pt x="9306" y="6439"/>
                  </a:cubicBezTo>
                  <a:cubicBezTo>
                    <a:pt x="9707" y="6439"/>
                    <a:pt x="10108" y="6340"/>
                    <a:pt x="10469" y="6143"/>
                  </a:cubicBezTo>
                  <a:cubicBezTo>
                    <a:pt x="10818" y="5956"/>
                    <a:pt x="11202" y="5863"/>
                    <a:pt x="11585" y="5863"/>
                  </a:cubicBezTo>
                  <a:cubicBezTo>
                    <a:pt x="11969" y="5863"/>
                    <a:pt x="12353" y="5956"/>
                    <a:pt x="12702" y="6143"/>
                  </a:cubicBezTo>
                  <a:cubicBezTo>
                    <a:pt x="13063" y="6340"/>
                    <a:pt x="13464" y="6439"/>
                    <a:pt x="13865" y="6439"/>
                  </a:cubicBezTo>
                  <a:cubicBezTo>
                    <a:pt x="14267" y="6439"/>
                    <a:pt x="14668" y="6340"/>
                    <a:pt x="15029" y="6143"/>
                  </a:cubicBezTo>
                  <a:cubicBezTo>
                    <a:pt x="15377" y="5956"/>
                    <a:pt x="15756" y="5863"/>
                    <a:pt x="16134" y="5863"/>
                  </a:cubicBezTo>
                  <a:cubicBezTo>
                    <a:pt x="16512" y="5863"/>
                    <a:pt x="16890" y="5956"/>
                    <a:pt x="17239" y="6143"/>
                  </a:cubicBezTo>
                  <a:lnTo>
                    <a:pt x="17401" y="6236"/>
                  </a:lnTo>
                  <a:cubicBezTo>
                    <a:pt x="18192" y="4840"/>
                    <a:pt x="18611" y="3258"/>
                    <a:pt x="18611" y="1653"/>
                  </a:cubicBezTo>
                  <a:cubicBezTo>
                    <a:pt x="18611" y="1280"/>
                    <a:pt x="18588" y="932"/>
                    <a:pt x="18541" y="559"/>
                  </a:cubicBezTo>
                  <a:lnTo>
                    <a:pt x="18495" y="559"/>
                  </a:lnTo>
                  <a:cubicBezTo>
                    <a:pt x="18451" y="562"/>
                    <a:pt x="18407" y="563"/>
                    <a:pt x="18363" y="563"/>
                  </a:cubicBezTo>
                  <a:cubicBezTo>
                    <a:pt x="17969" y="563"/>
                    <a:pt x="17595" y="469"/>
                    <a:pt x="17239" y="280"/>
                  </a:cubicBezTo>
                  <a:cubicBezTo>
                    <a:pt x="16890" y="94"/>
                    <a:pt x="16512" y="1"/>
                    <a:pt x="16134" y="1"/>
                  </a:cubicBezTo>
                  <a:cubicBezTo>
                    <a:pt x="15756" y="1"/>
                    <a:pt x="15377" y="94"/>
                    <a:pt x="15029" y="280"/>
                  </a:cubicBezTo>
                  <a:cubicBezTo>
                    <a:pt x="14668" y="478"/>
                    <a:pt x="14267" y="577"/>
                    <a:pt x="13865" y="577"/>
                  </a:cubicBezTo>
                  <a:cubicBezTo>
                    <a:pt x="13464" y="577"/>
                    <a:pt x="13063" y="478"/>
                    <a:pt x="12702" y="280"/>
                  </a:cubicBezTo>
                  <a:cubicBezTo>
                    <a:pt x="12353" y="94"/>
                    <a:pt x="11969" y="1"/>
                    <a:pt x="11585" y="1"/>
                  </a:cubicBezTo>
                  <a:cubicBezTo>
                    <a:pt x="11202" y="1"/>
                    <a:pt x="10818" y="94"/>
                    <a:pt x="10469" y="280"/>
                  </a:cubicBezTo>
                  <a:cubicBezTo>
                    <a:pt x="10108" y="478"/>
                    <a:pt x="9707" y="577"/>
                    <a:pt x="9306" y="577"/>
                  </a:cubicBezTo>
                  <a:cubicBezTo>
                    <a:pt x="8904" y="577"/>
                    <a:pt x="8503" y="478"/>
                    <a:pt x="8142" y="280"/>
                  </a:cubicBezTo>
                  <a:cubicBezTo>
                    <a:pt x="7793" y="94"/>
                    <a:pt x="7410" y="1"/>
                    <a:pt x="7026" y="1"/>
                  </a:cubicBezTo>
                  <a:cubicBezTo>
                    <a:pt x="6642" y="1"/>
                    <a:pt x="6258" y="94"/>
                    <a:pt x="5909" y="280"/>
                  </a:cubicBezTo>
                  <a:cubicBezTo>
                    <a:pt x="5548" y="478"/>
                    <a:pt x="5147" y="577"/>
                    <a:pt x="4746" y="577"/>
                  </a:cubicBezTo>
                  <a:cubicBezTo>
                    <a:pt x="4345" y="577"/>
                    <a:pt x="3943" y="478"/>
                    <a:pt x="3583" y="280"/>
                  </a:cubicBezTo>
                  <a:cubicBezTo>
                    <a:pt x="3234" y="94"/>
                    <a:pt x="2856" y="1"/>
                    <a:pt x="2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85" name="Google Shape;6885;p123"/>
            <p:cNvSpPr/>
            <p:nvPr/>
          </p:nvSpPr>
          <p:spPr>
            <a:xfrm>
              <a:off x="2780675" y="4173925"/>
              <a:ext cx="162275" cy="50600"/>
            </a:xfrm>
            <a:custGeom>
              <a:avLst/>
              <a:gdLst/>
              <a:ahLst/>
              <a:cxnLst/>
              <a:rect l="l" t="t" r="r" b="b"/>
              <a:pathLst>
                <a:path w="6491" h="2024" extrusionOk="0">
                  <a:moveTo>
                    <a:pt x="1117" y="0"/>
                  </a:moveTo>
                  <a:cubicBezTo>
                    <a:pt x="559" y="442"/>
                    <a:pt x="163" y="1093"/>
                    <a:pt x="0" y="1791"/>
                  </a:cubicBezTo>
                  <a:cubicBezTo>
                    <a:pt x="373" y="1908"/>
                    <a:pt x="745" y="1977"/>
                    <a:pt x="1117" y="2024"/>
                  </a:cubicBezTo>
                  <a:cubicBezTo>
                    <a:pt x="1489" y="2001"/>
                    <a:pt x="1838" y="1908"/>
                    <a:pt x="2210" y="1815"/>
                  </a:cubicBezTo>
                  <a:cubicBezTo>
                    <a:pt x="2559" y="1908"/>
                    <a:pt x="2908" y="2001"/>
                    <a:pt x="3280" y="2024"/>
                  </a:cubicBezTo>
                  <a:cubicBezTo>
                    <a:pt x="3629" y="2001"/>
                    <a:pt x="4002" y="1908"/>
                    <a:pt x="4351" y="1815"/>
                  </a:cubicBezTo>
                  <a:cubicBezTo>
                    <a:pt x="4700" y="1908"/>
                    <a:pt x="5072" y="2001"/>
                    <a:pt x="5421" y="2024"/>
                  </a:cubicBezTo>
                  <a:cubicBezTo>
                    <a:pt x="5793" y="2001"/>
                    <a:pt x="6142" y="1908"/>
                    <a:pt x="6491" y="1815"/>
                  </a:cubicBezTo>
                  <a:lnTo>
                    <a:pt x="6491" y="1791"/>
                  </a:lnTo>
                  <a:cubicBezTo>
                    <a:pt x="6351" y="1396"/>
                    <a:pt x="6188" y="1000"/>
                    <a:pt x="6002" y="628"/>
                  </a:cubicBezTo>
                  <a:cubicBezTo>
                    <a:pt x="5840" y="395"/>
                    <a:pt x="5653" y="186"/>
                    <a:pt x="5421" y="0"/>
                  </a:cubicBezTo>
                  <a:cubicBezTo>
                    <a:pt x="4909" y="395"/>
                    <a:pt x="4537" y="954"/>
                    <a:pt x="4351" y="1582"/>
                  </a:cubicBezTo>
                  <a:cubicBezTo>
                    <a:pt x="4165" y="954"/>
                    <a:pt x="3792" y="395"/>
                    <a:pt x="3280" y="0"/>
                  </a:cubicBezTo>
                  <a:cubicBezTo>
                    <a:pt x="2769" y="395"/>
                    <a:pt x="2396" y="954"/>
                    <a:pt x="2210" y="1582"/>
                  </a:cubicBezTo>
                  <a:cubicBezTo>
                    <a:pt x="2001" y="954"/>
                    <a:pt x="1629" y="395"/>
                    <a:pt x="1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86" name="Google Shape;6886;p123"/>
            <p:cNvSpPr/>
            <p:nvPr/>
          </p:nvSpPr>
          <p:spPr>
            <a:xfrm>
              <a:off x="2491025" y="4201775"/>
              <a:ext cx="472875" cy="199575"/>
            </a:xfrm>
            <a:custGeom>
              <a:avLst/>
              <a:gdLst/>
              <a:ahLst/>
              <a:cxnLst/>
              <a:rect l="l" t="t" r="r" b="b"/>
              <a:pathLst>
                <a:path w="18915" h="7983" extrusionOk="0">
                  <a:moveTo>
                    <a:pt x="14687" y="1"/>
                  </a:moveTo>
                  <a:cubicBezTo>
                    <a:pt x="13811" y="1"/>
                    <a:pt x="12959" y="185"/>
                    <a:pt x="12168" y="514"/>
                  </a:cubicBezTo>
                  <a:cubicBezTo>
                    <a:pt x="11909" y="404"/>
                    <a:pt x="11646" y="354"/>
                    <a:pt x="11390" y="354"/>
                  </a:cubicBezTo>
                  <a:cubicBezTo>
                    <a:pt x="10240" y="354"/>
                    <a:pt x="9228" y="1376"/>
                    <a:pt x="9399" y="2631"/>
                  </a:cubicBezTo>
                  <a:cubicBezTo>
                    <a:pt x="9237" y="2841"/>
                    <a:pt x="9097" y="3050"/>
                    <a:pt x="8957" y="3260"/>
                  </a:cubicBezTo>
                  <a:lnTo>
                    <a:pt x="8399" y="3260"/>
                  </a:lnTo>
                  <a:cubicBezTo>
                    <a:pt x="8108" y="3015"/>
                    <a:pt x="7748" y="2893"/>
                    <a:pt x="7384" y="2893"/>
                  </a:cubicBezTo>
                  <a:cubicBezTo>
                    <a:pt x="7021" y="2893"/>
                    <a:pt x="6654" y="3015"/>
                    <a:pt x="6352" y="3260"/>
                  </a:cubicBezTo>
                  <a:lnTo>
                    <a:pt x="5491" y="3260"/>
                  </a:lnTo>
                  <a:cubicBezTo>
                    <a:pt x="5200" y="3015"/>
                    <a:pt x="4840" y="2893"/>
                    <a:pt x="4476" y="2893"/>
                  </a:cubicBezTo>
                  <a:cubicBezTo>
                    <a:pt x="4113" y="2893"/>
                    <a:pt x="3746" y="3015"/>
                    <a:pt x="3444" y="3260"/>
                  </a:cubicBezTo>
                  <a:lnTo>
                    <a:pt x="2955" y="3260"/>
                  </a:lnTo>
                  <a:cubicBezTo>
                    <a:pt x="2647" y="3018"/>
                    <a:pt x="2288" y="2905"/>
                    <a:pt x="1935" y="2905"/>
                  </a:cubicBezTo>
                  <a:cubicBezTo>
                    <a:pt x="1302" y="2905"/>
                    <a:pt x="688" y="3269"/>
                    <a:pt x="420" y="3911"/>
                  </a:cubicBezTo>
                  <a:cubicBezTo>
                    <a:pt x="1" y="4911"/>
                    <a:pt x="676" y="6051"/>
                    <a:pt x="1746" y="6168"/>
                  </a:cubicBezTo>
                  <a:lnTo>
                    <a:pt x="1792" y="6168"/>
                  </a:lnTo>
                  <a:cubicBezTo>
                    <a:pt x="1769" y="6237"/>
                    <a:pt x="1746" y="6284"/>
                    <a:pt x="1746" y="6354"/>
                  </a:cubicBezTo>
                  <a:cubicBezTo>
                    <a:pt x="1746" y="7261"/>
                    <a:pt x="2490" y="7982"/>
                    <a:pt x="3397" y="7982"/>
                  </a:cubicBezTo>
                  <a:lnTo>
                    <a:pt x="17379" y="7982"/>
                  </a:lnTo>
                  <a:cubicBezTo>
                    <a:pt x="17588" y="7982"/>
                    <a:pt x="17798" y="7866"/>
                    <a:pt x="17891" y="7680"/>
                  </a:cubicBezTo>
                  <a:cubicBezTo>
                    <a:pt x="18542" y="6377"/>
                    <a:pt x="18891" y="4935"/>
                    <a:pt x="18914" y="3492"/>
                  </a:cubicBezTo>
                  <a:cubicBezTo>
                    <a:pt x="18914" y="2283"/>
                    <a:pt x="18682" y="1096"/>
                    <a:pt x="18240" y="3"/>
                  </a:cubicBezTo>
                  <a:lnTo>
                    <a:pt x="14843" y="3"/>
                  </a:lnTo>
                  <a:cubicBezTo>
                    <a:pt x="14791" y="1"/>
                    <a:pt x="14739" y="1"/>
                    <a:pt x="14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87" name="Google Shape;6887;p123"/>
            <p:cNvSpPr/>
            <p:nvPr/>
          </p:nvSpPr>
          <p:spPr>
            <a:xfrm>
              <a:off x="2534650" y="4201825"/>
              <a:ext cx="429250" cy="199525"/>
            </a:xfrm>
            <a:custGeom>
              <a:avLst/>
              <a:gdLst/>
              <a:ahLst/>
              <a:cxnLst/>
              <a:rect l="l" t="t" r="r" b="b"/>
              <a:pathLst>
                <a:path w="17170" h="7981" extrusionOk="0">
                  <a:moveTo>
                    <a:pt x="16076" y="1"/>
                  </a:moveTo>
                  <a:cubicBezTo>
                    <a:pt x="16169" y="536"/>
                    <a:pt x="16216" y="1071"/>
                    <a:pt x="16216" y="1629"/>
                  </a:cubicBezTo>
                  <a:lnTo>
                    <a:pt x="16216" y="1676"/>
                  </a:lnTo>
                  <a:cubicBezTo>
                    <a:pt x="16216" y="4142"/>
                    <a:pt x="14192" y="6142"/>
                    <a:pt x="11726" y="6142"/>
                  </a:cubicBezTo>
                  <a:lnTo>
                    <a:pt x="47" y="6166"/>
                  </a:lnTo>
                  <a:cubicBezTo>
                    <a:pt x="24" y="6235"/>
                    <a:pt x="1" y="6282"/>
                    <a:pt x="1" y="6352"/>
                  </a:cubicBezTo>
                  <a:cubicBezTo>
                    <a:pt x="1" y="7259"/>
                    <a:pt x="745" y="7980"/>
                    <a:pt x="1652" y="7980"/>
                  </a:cubicBezTo>
                  <a:lnTo>
                    <a:pt x="15634" y="7980"/>
                  </a:lnTo>
                  <a:cubicBezTo>
                    <a:pt x="15843" y="7980"/>
                    <a:pt x="16053" y="7864"/>
                    <a:pt x="16146" y="7678"/>
                  </a:cubicBezTo>
                  <a:cubicBezTo>
                    <a:pt x="16797" y="6375"/>
                    <a:pt x="17146" y="4933"/>
                    <a:pt x="17169" y="3490"/>
                  </a:cubicBezTo>
                  <a:cubicBezTo>
                    <a:pt x="17169" y="2281"/>
                    <a:pt x="16937" y="1094"/>
                    <a:pt x="16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88" name="Google Shape;6888;p123"/>
            <p:cNvSpPr/>
            <p:nvPr/>
          </p:nvSpPr>
          <p:spPr>
            <a:xfrm>
              <a:off x="2558500" y="4321650"/>
              <a:ext cx="169850" cy="41450"/>
            </a:xfrm>
            <a:custGeom>
              <a:avLst/>
              <a:gdLst/>
              <a:ahLst/>
              <a:cxnLst/>
              <a:rect l="l" t="t" r="r" b="b"/>
              <a:pathLst>
                <a:path w="6794" h="1658" extrusionOk="0">
                  <a:moveTo>
                    <a:pt x="512" y="395"/>
                  </a:moveTo>
                  <a:cubicBezTo>
                    <a:pt x="233" y="698"/>
                    <a:pt x="47" y="1093"/>
                    <a:pt x="0" y="1512"/>
                  </a:cubicBezTo>
                  <a:cubicBezTo>
                    <a:pt x="152" y="1605"/>
                    <a:pt x="332" y="1652"/>
                    <a:pt x="512" y="1652"/>
                  </a:cubicBezTo>
                  <a:cubicBezTo>
                    <a:pt x="693" y="1652"/>
                    <a:pt x="873" y="1605"/>
                    <a:pt x="1024" y="1512"/>
                  </a:cubicBezTo>
                  <a:cubicBezTo>
                    <a:pt x="978" y="1093"/>
                    <a:pt x="791" y="698"/>
                    <a:pt x="512" y="395"/>
                  </a:cubicBezTo>
                  <a:close/>
                  <a:moveTo>
                    <a:pt x="6119" y="0"/>
                  </a:moveTo>
                  <a:cubicBezTo>
                    <a:pt x="5770" y="419"/>
                    <a:pt x="5537" y="907"/>
                    <a:pt x="5444" y="1466"/>
                  </a:cubicBezTo>
                  <a:cubicBezTo>
                    <a:pt x="5677" y="1559"/>
                    <a:pt x="5886" y="1605"/>
                    <a:pt x="6119" y="1652"/>
                  </a:cubicBezTo>
                  <a:cubicBezTo>
                    <a:pt x="6352" y="1605"/>
                    <a:pt x="6584" y="1559"/>
                    <a:pt x="6794" y="1466"/>
                  </a:cubicBezTo>
                  <a:cubicBezTo>
                    <a:pt x="6724" y="907"/>
                    <a:pt x="6491" y="419"/>
                    <a:pt x="6119" y="0"/>
                  </a:cubicBezTo>
                  <a:close/>
                  <a:moveTo>
                    <a:pt x="4048" y="0"/>
                  </a:moveTo>
                  <a:cubicBezTo>
                    <a:pt x="3676" y="419"/>
                    <a:pt x="3444" y="907"/>
                    <a:pt x="3374" y="1466"/>
                  </a:cubicBezTo>
                  <a:cubicBezTo>
                    <a:pt x="3583" y="1594"/>
                    <a:pt x="3816" y="1658"/>
                    <a:pt x="4048" y="1658"/>
                  </a:cubicBezTo>
                  <a:cubicBezTo>
                    <a:pt x="4281" y="1658"/>
                    <a:pt x="4514" y="1594"/>
                    <a:pt x="4723" y="1466"/>
                  </a:cubicBezTo>
                  <a:cubicBezTo>
                    <a:pt x="4653" y="907"/>
                    <a:pt x="4421" y="419"/>
                    <a:pt x="4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89" name="Google Shape;6889;p123"/>
            <p:cNvSpPr/>
            <p:nvPr/>
          </p:nvSpPr>
          <p:spPr>
            <a:xfrm>
              <a:off x="2728325" y="4223925"/>
              <a:ext cx="75050" cy="64200"/>
            </a:xfrm>
            <a:custGeom>
              <a:avLst/>
              <a:gdLst/>
              <a:ahLst/>
              <a:cxnLst/>
              <a:rect l="l" t="t" r="r" b="b"/>
              <a:pathLst>
                <a:path w="3002" h="2568" extrusionOk="0">
                  <a:moveTo>
                    <a:pt x="1722" y="1"/>
                  </a:moveTo>
                  <a:cubicBezTo>
                    <a:pt x="559" y="1"/>
                    <a:pt x="1" y="1397"/>
                    <a:pt x="792" y="2187"/>
                  </a:cubicBezTo>
                  <a:cubicBezTo>
                    <a:pt x="1054" y="2450"/>
                    <a:pt x="1378" y="2568"/>
                    <a:pt x="1696" y="2568"/>
                  </a:cubicBezTo>
                  <a:cubicBezTo>
                    <a:pt x="2362" y="2568"/>
                    <a:pt x="3002" y="2052"/>
                    <a:pt x="3002" y="1280"/>
                  </a:cubicBezTo>
                  <a:cubicBezTo>
                    <a:pt x="3002" y="582"/>
                    <a:pt x="2420" y="1"/>
                    <a:pt x="1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90" name="Google Shape;6890;p123"/>
            <p:cNvSpPr/>
            <p:nvPr/>
          </p:nvSpPr>
          <p:spPr>
            <a:xfrm>
              <a:off x="2746350" y="4237900"/>
              <a:ext cx="43075" cy="36300"/>
            </a:xfrm>
            <a:custGeom>
              <a:avLst/>
              <a:gdLst/>
              <a:ahLst/>
              <a:cxnLst/>
              <a:rect l="l" t="t" r="r" b="b"/>
              <a:pathLst>
                <a:path w="1723" h="1452" extrusionOk="0">
                  <a:moveTo>
                    <a:pt x="978" y="0"/>
                  </a:moveTo>
                  <a:cubicBezTo>
                    <a:pt x="326" y="0"/>
                    <a:pt x="1" y="791"/>
                    <a:pt x="466" y="1233"/>
                  </a:cubicBezTo>
                  <a:cubicBezTo>
                    <a:pt x="617" y="1384"/>
                    <a:pt x="803" y="1452"/>
                    <a:pt x="985" y="1452"/>
                  </a:cubicBezTo>
                  <a:cubicBezTo>
                    <a:pt x="1362" y="1452"/>
                    <a:pt x="1722" y="1161"/>
                    <a:pt x="1722" y="721"/>
                  </a:cubicBezTo>
                  <a:cubicBezTo>
                    <a:pt x="1722" y="326"/>
                    <a:pt x="1397"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91" name="Google Shape;6891;p123"/>
            <p:cNvSpPr/>
            <p:nvPr/>
          </p:nvSpPr>
          <p:spPr>
            <a:xfrm>
              <a:off x="2774850" y="4247200"/>
              <a:ext cx="21550" cy="17875"/>
            </a:xfrm>
            <a:custGeom>
              <a:avLst/>
              <a:gdLst/>
              <a:ahLst/>
              <a:cxnLst/>
              <a:rect l="l" t="t" r="r" b="b"/>
              <a:pathLst>
                <a:path w="862" h="715" extrusionOk="0">
                  <a:moveTo>
                    <a:pt x="489" y="0"/>
                  </a:moveTo>
                  <a:cubicBezTo>
                    <a:pt x="164" y="0"/>
                    <a:pt x="1" y="372"/>
                    <a:pt x="233" y="605"/>
                  </a:cubicBezTo>
                  <a:cubicBezTo>
                    <a:pt x="309" y="681"/>
                    <a:pt x="402" y="715"/>
                    <a:pt x="493" y="715"/>
                  </a:cubicBezTo>
                  <a:cubicBezTo>
                    <a:pt x="681" y="715"/>
                    <a:pt x="861" y="569"/>
                    <a:pt x="861" y="349"/>
                  </a:cubicBezTo>
                  <a:cubicBezTo>
                    <a:pt x="861" y="163"/>
                    <a:pt x="699" y="0"/>
                    <a:pt x="489" y="0"/>
                  </a:cubicBezTo>
                  <a:close/>
                </a:path>
              </a:pathLst>
            </a:custGeom>
            <a:solidFill>
              <a:srgbClr val="FFF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92" name="Google Shape;6892;p123"/>
            <p:cNvSpPr/>
            <p:nvPr/>
          </p:nvSpPr>
          <p:spPr>
            <a:xfrm>
              <a:off x="2523600" y="4382700"/>
              <a:ext cx="415300" cy="88425"/>
            </a:xfrm>
            <a:custGeom>
              <a:avLst/>
              <a:gdLst/>
              <a:ahLst/>
              <a:cxnLst/>
              <a:rect l="l" t="t" r="r" b="b"/>
              <a:pathLst>
                <a:path w="16612" h="3537" extrusionOk="0">
                  <a:moveTo>
                    <a:pt x="1487" y="1"/>
                  </a:moveTo>
                  <a:cubicBezTo>
                    <a:pt x="1106" y="1"/>
                    <a:pt x="722" y="94"/>
                    <a:pt x="373" y="280"/>
                  </a:cubicBezTo>
                  <a:cubicBezTo>
                    <a:pt x="257" y="350"/>
                    <a:pt x="140" y="396"/>
                    <a:pt x="1" y="443"/>
                  </a:cubicBezTo>
                  <a:cubicBezTo>
                    <a:pt x="489" y="1397"/>
                    <a:pt x="1141" y="2257"/>
                    <a:pt x="1932" y="3002"/>
                  </a:cubicBezTo>
                  <a:cubicBezTo>
                    <a:pt x="2164" y="3048"/>
                    <a:pt x="2374" y="3141"/>
                    <a:pt x="2583" y="3258"/>
                  </a:cubicBezTo>
                  <a:cubicBezTo>
                    <a:pt x="2955" y="3444"/>
                    <a:pt x="3356" y="3537"/>
                    <a:pt x="3755" y="3537"/>
                  </a:cubicBezTo>
                  <a:cubicBezTo>
                    <a:pt x="4153" y="3537"/>
                    <a:pt x="4549" y="3444"/>
                    <a:pt x="4909" y="3258"/>
                  </a:cubicBezTo>
                  <a:cubicBezTo>
                    <a:pt x="5258" y="3060"/>
                    <a:pt x="5642" y="2961"/>
                    <a:pt x="6026" y="2961"/>
                  </a:cubicBezTo>
                  <a:cubicBezTo>
                    <a:pt x="6410" y="2961"/>
                    <a:pt x="6794" y="3060"/>
                    <a:pt x="7143" y="3258"/>
                  </a:cubicBezTo>
                  <a:cubicBezTo>
                    <a:pt x="7503" y="3444"/>
                    <a:pt x="7905" y="3537"/>
                    <a:pt x="8306" y="3537"/>
                  </a:cubicBezTo>
                  <a:cubicBezTo>
                    <a:pt x="8707" y="3537"/>
                    <a:pt x="9108" y="3444"/>
                    <a:pt x="9469" y="3258"/>
                  </a:cubicBezTo>
                  <a:cubicBezTo>
                    <a:pt x="9818" y="3060"/>
                    <a:pt x="10202" y="2961"/>
                    <a:pt x="10586" y="2961"/>
                  </a:cubicBezTo>
                  <a:cubicBezTo>
                    <a:pt x="10970" y="2961"/>
                    <a:pt x="11353" y="3060"/>
                    <a:pt x="11702" y="3258"/>
                  </a:cubicBezTo>
                  <a:cubicBezTo>
                    <a:pt x="12063" y="3444"/>
                    <a:pt x="12464" y="3537"/>
                    <a:pt x="12866" y="3537"/>
                  </a:cubicBezTo>
                  <a:cubicBezTo>
                    <a:pt x="13267" y="3537"/>
                    <a:pt x="13668" y="3444"/>
                    <a:pt x="14029" y="3258"/>
                  </a:cubicBezTo>
                  <a:cubicBezTo>
                    <a:pt x="14238" y="3141"/>
                    <a:pt x="14471" y="3048"/>
                    <a:pt x="14703" y="3002"/>
                  </a:cubicBezTo>
                  <a:cubicBezTo>
                    <a:pt x="15471" y="2257"/>
                    <a:pt x="16123" y="1397"/>
                    <a:pt x="16611" y="443"/>
                  </a:cubicBezTo>
                  <a:cubicBezTo>
                    <a:pt x="16471" y="396"/>
                    <a:pt x="16355" y="350"/>
                    <a:pt x="16239" y="280"/>
                  </a:cubicBezTo>
                  <a:cubicBezTo>
                    <a:pt x="15890" y="94"/>
                    <a:pt x="15512" y="1"/>
                    <a:pt x="15134" y="1"/>
                  </a:cubicBezTo>
                  <a:cubicBezTo>
                    <a:pt x="14756" y="1"/>
                    <a:pt x="14378" y="94"/>
                    <a:pt x="14029" y="280"/>
                  </a:cubicBezTo>
                  <a:cubicBezTo>
                    <a:pt x="13668" y="478"/>
                    <a:pt x="13267" y="576"/>
                    <a:pt x="12866" y="576"/>
                  </a:cubicBezTo>
                  <a:cubicBezTo>
                    <a:pt x="12464" y="576"/>
                    <a:pt x="12063" y="478"/>
                    <a:pt x="11702" y="280"/>
                  </a:cubicBezTo>
                  <a:cubicBezTo>
                    <a:pt x="11353" y="94"/>
                    <a:pt x="10970" y="1"/>
                    <a:pt x="10586" y="1"/>
                  </a:cubicBezTo>
                  <a:cubicBezTo>
                    <a:pt x="10202" y="1"/>
                    <a:pt x="9818" y="94"/>
                    <a:pt x="9469" y="280"/>
                  </a:cubicBezTo>
                  <a:cubicBezTo>
                    <a:pt x="9108" y="478"/>
                    <a:pt x="8707" y="576"/>
                    <a:pt x="8306" y="576"/>
                  </a:cubicBezTo>
                  <a:cubicBezTo>
                    <a:pt x="7905" y="576"/>
                    <a:pt x="7503" y="478"/>
                    <a:pt x="7143" y="280"/>
                  </a:cubicBezTo>
                  <a:cubicBezTo>
                    <a:pt x="6794" y="94"/>
                    <a:pt x="6410" y="1"/>
                    <a:pt x="6026" y="1"/>
                  </a:cubicBezTo>
                  <a:cubicBezTo>
                    <a:pt x="5642" y="1"/>
                    <a:pt x="5258" y="94"/>
                    <a:pt x="4909" y="280"/>
                  </a:cubicBezTo>
                  <a:cubicBezTo>
                    <a:pt x="4549" y="478"/>
                    <a:pt x="4153" y="576"/>
                    <a:pt x="3755" y="576"/>
                  </a:cubicBezTo>
                  <a:cubicBezTo>
                    <a:pt x="3356" y="576"/>
                    <a:pt x="2955" y="478"/>
                    <a:pt x="2583" y="280"/>
                  </a:cubicBezTo>
                  <a:cubicBezTo>
                    <a:pt x="2246" y="94"/>
                    <a:pt x="1868" y="1"/>
                    <a:pt x="1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93" name="Google Shape;6893;p123"/>
            <p:cNvSpPr/>
            <p:nvPr/>
          </p:nvSpPr>
          <p:spPr>
            <a:xfrm>
              <a:off x="2558500" y="4444350"/>
              <a:ext cx="346075" cy="77225"/>
            </a:xfrm>
            <a:custGeom>
              <a:avLst/>
              <a:gdLst/>
              <a:ahLst/>
              <a:cxnLst/>
              <a:rect l="l" t="t" r="r" b="b"/>
              <a:pathLst>
                <a:path w="13843" h="3089" extrusionOk="0">
                  <a:moveTo>
                    <a:pt x="13819" y="1"/>
                  </a:moveTo>
                  <a:cubicBezTo>
                    <a:pt x="13819" y="1"/>
                    <a:pt x="13819" y="1"/>
                    <a:pt x="13819" y="1"/>
                  </a:cubicBezTo>
                  <a:lnTo>
                    <a:pt x="13819" y="1"/>
                  </a:lnTo>
                  <a:cubicBezTo>
                    <a:pt x="13827" y="1"/>
                    <a:pt x="13835" y="1"/>
                    <a:pt x="13842" y="1"/>
                  </a:cubicBezTo>
                  <a:close/>
                  <a:moveTo>
                    <a:pt x="0" y="1"/>
                  </a:moveTo>
                  <a:cubicBezTo>
                    <a:pt x="1850" y="2059"/>
                    <a:pt x="4380" y="3089"/>
                    <a:pt x="6910" y="3089"/>
                  </a:cubicBezTo>
                  <a:cubicBezTo>
                    <a:pt x="9440" y="3089"/>
                    <a:pt x="11970" y="2060"/>
                    <a:pt x="13819" y="1"/>
                  </a:cubicBezTo>
                  <a:lnTo>
                    <a:pt x="13819" y="1"/>
                  </a:lnTo>
                  <a:cubicBezTo>
                    <a:pt x="13408" y="4"/>
                    <a:pt x="12999" y="98"/>
                    <a:pt x="12656" y="303"/>
                  </a:cubicBezTo>
                  <a:cubicBezTo>
                    <a:pt x="12295" y="501"/>
                    <a:pt x="11894" y="600"/>
                    <a:pt x="11493" y="600"/>
                  </a:cubicBezTo>
                  <a:cubicBezTo>
                    <a:pt x="11092" y="600"/>
                    <a:pt x="10690" y="501"/>
                    <a:pt x="10330" y="303"/>
                  </a:cubicBezTo>
                  <a:cubicBezTo>
                    <a:pt x="9981" y="117"/>
                    <a:pt x="9597" y="24"/>
                    <a:pt x="9213" y="24"/>
                  </a:cubicBezTo>
                  <a:cubicBezTo>
                    <a:pt x="8829" y="24"/>
                    <a:pt x="8445" y="117"/>
                    <a:pt x="8096" y="303"/>
                  </a:cubicBezTo>
                  <a:cubicBezTo>
                    <a:pt x="7736" y="501"/>
                    <a:pt x="7334" y="600"/>
                    <a:pt x="6933" y="600"/>
                  </a:cubicBezTo>
                  <a:cubicBezTo>
                    <a:pt x="6532" y="600"/>
                    <a:pt x="6131" y="501"/>
                    <a:pt x="5770" y="303"/>
                  </a:cubicBezTo>
                  <a:cubicBezTo>
                    <a:pt x="5421" y="117"/>
                    <a:pt x="5037" y="24"/>
                    <a:pt x="4653" y="24"/>
                  </a:cubicBezTo>
                  <a:cubicBezTo>
                    <a:pt x="4269" y="24"/>
                    <a:pt x="3886" y="117"/>
                    <a:pt x="3537" y="303"/>
                  </a:cubicBezTo>
                  <a:cubicBezTo>
                    <a:pt x="3176" y="501"/>
                    <a:pt x="2775" y="600"/>
                    <a:pt x="2373" y="600"/>
                  </a:cubicBezTo>
                  <a:cubicBezTo>
                    <a:pt x="1972" y="600"/>
                    <a:pt x="1571" y="501"/>
                    <a:pt x="1210" y="303"/>
                  </a:cubicBezTo>
                  <a:cubicBezTo>
                    <a:pt x="838" y="94"/>
                    <a:pt x="41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94" name="Google Shape;6894;p123"/>
            <p:cNvSpPr/>
            <p:nvPr/>
          </p:nvSpPr>
          <p:spPr>
            <a:xfrm>
              <a:off x="2510225" y="4292550"/>
              <a:ext cx="263500" cy="79125"/>
            </a:xfrm>
            <a:custGeom>
              <a:avLst/>
              <a:gdLst/>
              <a:ahLst/>
              <a:cxnLst/>
              <a:rect l="l" t="t" r="r" b="b"/>
              <a:pathLst>
                <a:path w="10540" h="3165" extrusionOk="0">
                  <a:moveTo>
                    <a:pt x="978" y="1"/>
                  </a:moveTo>
                  <a:cubicBezTo>
                    <a:pt x="326" y="1"/>
                    <a:pt x="1" y="769"/>
                    <a:pt x="466" y="1234"/>
                  </a:cubicBezTo>
                  <a:cubicBezTo>
                    <a:pt x="617" y="1385"/>
                    <a:pt x="801" y="1453"/>
                    <a:pt x="979" y="1453"/>
                  </a:cubicBezTo>
                  <a:cubicBezTo>
                    <a:pt x="1349" y="1453"/>
                    <a:pt x="1699" y="1162"/>
                    <a:pt x="1699" y="722"/>
                  </a:cubicBezTo>
                  <a:cubicBezTo>
                    <a:pt x="1699" y="327"/>
                    <a:pt x="1373" y="1"/>
                    <a:pt x="978" y="1"/>
                  </a:cubicBezTo>
                  <a:close/>
                  <a:moveTo>
                    <a:pt x="978" y="2444"/>
                  </a:moveTo>
                  <a:cubicBezTo>
                    <a:pt x="489" y="2444"/>
                    <a:pt x="489" y="3165"/>
                    <a:pt x="978" y="3165"/>
                  </a:cubicBezTo>
                  <a:lnTo>
                    <a:pt x="10074" y="3165"/>
                  </a:lnTo>
                  <a:cubicBezTo>
                    <a:pt x="10539" y="3165"/>
                    <a:pt x="10539" y="2444"/>
                    <a:pt x="10074" y="24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95" name="Google Shape;6895;p123"/>
            <p:cNvSpPr/>
            <p:nvPr/>
          </p:nvSpPr>
          <p:spPr>
            <a:xfrm>
              <a:off x="2589325" y="4070400"/>
              <a:ext cx="109375" cy="251850"/>
            </a:xfrm>
            <a:custGeom>
              <a:avLst/>
              <a:gdLst/>
              <a:ahLst/>
              <a:cxnLst/>
              <a:rect l="l" t="t" r="r" b="b"/>
              <a:pathLst>
                <a:path w="4375" h="10074" extrusionOk="0">
                  <a:moveTo>
                    <a:pt x="2466" y="0"/>
                  </a:moveTo>
                  <a:cubicBezTo>
                    <a:pt x="1582" y="326"/>
                    <a:pt x="768" y="768"/>
                    <a:pt x="47" y="1326"/>
                  </a:cubicBezTo>
                  <a:cubicBezTo>
                    <a:pt x="24" y="1466"/>
                    <a:pt x="0" y="1582"/>
                    <a:pt x="0" y="1722"/>
                  </a:cubicBezTo>
                  <a:cubicBezTo>
                    <a:pt x="791" y="1722"/>
                    <a:pt x="1536" y="1280"/>
                    <a:pt x="1908" y="582"/>
                  </a:cubicBezTo>
                  <a:lnTo>
                    <a:pt x="1908" y="3559"/>
                  </a:lnTo>
                  <a:cubicBezTo>
                    <a:pt x="815" y="3699"/>
                    <a:pt x="0" y="4630"/>
                    <a:pt x="0" y="5723"/>
                  </a:cubicBezTo>
                  <a:cubicBezTo>
                    <a:pt x="791" y="5723"/>
                    <a:pt x="1536" y="5304"/>
                    <a:pt x="1908" y="4606"/>
                  </a:cubicBezTo>
                  <a:lnTo>
                    <a:pt x="1908" y="6467"/>
                  </a:lnTo>
                  <a:cubicBezTo>
                    <a:pt x="838" y="6607"/>
                    <a:pt x="24" y="7514"/>
                    <a:pt x="24" y="8608"/>
                  </a:cubicBezTo>
                  <a:cubicBezTo>
                    <a:pt x="815" y="8608"/>
                    <a:pt x="1536" y="8166"/>
                    <a:pt x="1931" y="7491"/>
                  </a:cubicBezTo>
                  <a:lnTo>
                    <a:pt x="1931" y="7514"/>
                  </a:lnTo>
                  <a:cubicBezTo>
                    <a:pt x="1931" y="7933"/>
                    <a:pt x="2071" y="8305"/>
                    <a:pt x="2327" y="8631"/>
                  </a:cubicBezTo>
                  <a:cubicBezTo>
                    <a:pt x="2629" y="9492"/>
                    <a:pt x="3467" y="10073"/>
                    <a:pt x="4374" y="10073"/>
                  </a:cubicBezTo>
                  <a:cubicBezTo>
                    <a:pt x="4374" y="8980"/>
                    <a:pt x="3583" y="8073"/>
                    <a:pt x="2536" y="7910"/>
                  </a:cubicBezTo>
                  <a:cubicBezTo>
                    <a:pt x="2490" y="7770"/>
                    <a:pt x="2466" y="7654"/>
                    <a:pt x="2466" y="7514"/>
                  </a:cubicBezTo>
                  <a:lnTo>
                    <a:pt x="2466" y="5676"/>
                  </a:lnTo>
                  <a:cubicBezTo>
                    <a:pt x="2862" y="6351"/>
                    <a:pt x="3583" y="6793"/>
                    <a:pt x="4374" y="6793"/>
                  </a:cubicBezTo>
                  <a:cubicBezTo>
                    <a:pt x="4374" y="5700"/>
                    <a:pt x="3560" y="4769"/>
                    <a:pt x="2466" y="4630"/>
                  </a:cubicBezTo>
                  <a:lnTo>
                    <a:pt x="2466" y="2396"/>
                  </a:lnTo>
                  <a:cubicBezTo>
                    <a:pt x="2839" y="3094"/>
                    <a:pt x="3583" y="3536"/>
                    <a:pt x="4374" y="3536"/>
                  </a:cubicBezTo>
                  <a:cubicBezTo>
                    <a:pt x="4374" y="2419"/>
                    <a:pt x="3560" y="1512"/>
                    <a:pt x="2466" y="1373"/>
                  </a:cubicBezTo>
                  <a:lnTo>
                    <a:pt x="24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896" name="Google Shape;6896;p123"/>
          <p:cNvGrpSpPr/>
          <p:nvPr/>
        </p:nvGrpSpPr>
        <p:grpSpPr>
          <a:xfrm>
            <a:off x="3062847" y="4188155"/>
            <a:ext cx="509969" cy="509640"/>
            <a:chOff x="3239550" y="4056425"/>
            <a:chExt cx="465300" cy="465000"/>
          </a:xfrm>
        </p:grpSpPr>
        <p:sp>
          <p:nvSpPr>
            <p:cNvPr id="6897" name="Google Shape;6897;p123"/>
            <p:cNvSpPr/>
            <p:nvPr/>
          </p:nvSpPr>
          <p:spPr>
            <a:xfrm>
              <a:off x="3525700" y="4062250"/>
              <a:ext cx="179150" cy="453075"/>
            </a:xfrm>
            <a:custGeom>
              <a:avLst/>
              <a:gdLst/>
              <a:ahLst/>
              <a:cxnLst/>
              <a:rect l="l" t="t" r="r" b="b"/>
              <a:pathLst>
                <a:path w="7166" h="18123" extrusionOk="0">
                  <a:moveTo>
                    <a:pt x="0" y="0"/>
                  </a:moveTo>
                  <a:lnTo>
                    <a:pt x="0" y="18123"/>
                  </a:lnTo>
                  <a:cubicBezTo>
                    <a:pt x="4188" y="17122"/>
                    <a:pt x="7166" y="13377"/>
                    <a:pt x="7166" y="9073"/>
                  </a:cubicBezTo>
                  <a:cubicBezTo>
                    <a:pt x="7166" y="4746"/>
                    <a:pt x="4188" y="10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98" name="Google Shape;6898;p123"/>
            <p:cNvSpPr/>
            <p:nvPr/>
          </p:nvSpPr>
          <p:spPr>
            <a:xfrm>
              <a:off x="3475675" y="4119825"/>
              <a:ext cx="218125" cy="300125"/>
            </a:xfrm>
            <a:custGeom>
              <a:avLst/>
              <a:gdLst/>
              <a:ahLst/>
              <a:cxnLst/>
              <a:rect l="l" t="t" r="r" b="b"/>
              <a:pathLst>
                <a:path w="8725" h="12005" extrusionOk="0">
                  <a:moveTo>
                    <a:pt x="4560" y="0"/>
                  </a:moveTo>
                  <a:cubicBezTo>
                    <a:pt x="3002" y="47"/>
                    <a:pt x="1396" y="1443"/>
                    <a:pt x="699" y="3513"/>
                  </a:cubicBezTo>
                  <a:cubicBezTo>
                    <a:pt x="1" y="5584"/>
                    <a:pt x="419" y="7678"/>
                    <a:pt x="1629" y="8678"/>
                  </a:cubicBezTo>
                  <a:cubicBezTo>
                    <a:pt x="1631" y="8678"/>
                    <a:pt x="1633" y="8678"/>
                    <a:pt x="1635" y="8678"/>
                  </a:cubicBezTo>
                  <a:cubicBezTo>
                    <a:pt x="2058" y="8678"/>
                    <a:pt x="3238" y="11263"/>
                    <a:pt x="4142" y="12005"/>
                  </a:cubicBezTo>
                  <a:cubicBezTo>
                    <a:pt x="5700" y="11935"/>
                    <a:pt x="7305" y="10539"/>
                    <a:pt x="8027" y="8468"/>
                  </a:cubicBezTo>
                  <a:lnTo>
                    <a:pt x="8003" y="8468"/>
                  </a:lnTo>
                  <a:cubicBezTo>
                    <a:pt x="8725" y="6398"/>
                    <a:pt x="8283" y="4304"/>
                    <a:pt x="7073" y="3327"/>
                  </a:cubicBezTo>
                  <a:cubicBezTo>
                    <a:pt x="6631" y="3350"/>
                    <a:pt x="6212" y="3444"/>
                    <a:pt x="5840" y="3630"/>
                  </a:cubicBezTo>
                  <a:cubicBezTo>
                    <a:pt x="5956" y="2117"/>
                    <a:pt x="5491" y="745"/>
                    <a:pt x="4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899" name="Google Shape;6899;p123"/>
            <p:cNvSpPr/>
            <p:nvPr/>
          </p:nvSpPr>
          <p:spPr>
            <a:xfrm>
              <a:off x="3240725" y="4056425"/>
              <a:ext cx="298950" cy="333275"/>
            </a:xfrm>
            <a:custGeom>
              <a:avLst/>
              <a:gdLst/>
              <a:ahLst/>
              <a:cxnLst/>
              <a:rect l="l" t="t" r="r" b="b"/>
              <a:pathLst>
                <a:path w="11958" h="13331" extrusionOk="0">
                  <a:moveTo>
                    <a:pt x="9282" y="1"/>
                  </a:moveTo>
                  <a:cubicBezTo>
                    <a:pt x="9073" y="1"/>
                    <a:pt x="8887" y="1"/>
                    <a:pt x="8701" y="24"/>
                  </a:cubicBezTo>
                  <a:cubicBezTo>
                    <a:pt x="8608" y="24"/>
                    <a:pt x="8561" y="326"/>
                    <a:pt x="8468" y="326"/>
                  </a:cubicBezTo>
                  <a:cubicBezTo>
                    <a:pt x="7747" y="396"/>
                    <a:pt x="7049" y="536"/>
                    <a:pt x="6374" y="768"/>
                  </a:cubicBezTo>
                  <a:cubicBezTo>
                    <a:pt x="6372" y="769"/>
                    <a:pt x="6370" y="770"/>
                    <a:pt x="6368" y="770"/>
                  </a:cubicBezTo>
                  <a:cubicBezTo>
                    <a:pt x="6321" y="770"/>
                    <a:pt x="6219" y="534"/>
                    <a:pt x="6171" y="534"/>
                  </a:cubicBezTo>
                  <a:cubicBezTo>
                    <a:pt x="6169" y="534"/>
                    <a:pt x="6167" y="535"/>
                    <a:pt x="6165" y="536"/>
                  </a:cubicBezTo>
                  <a:cubicBezTo>
                    <a:pt x="5909" y="629"/>
                    <a:pt x="5676" y="722"/>
                    <a:pt x="5420" y="815"/>
                  </a:cubicBezTo>
                  <a:cubicBezTo>
                    <a:pt x="5327" y="885"/>
                    <a:pt x="5048" y="1513"/>
                    <a:pt x="4932" y="1559"/>
                  </a:cubicBezTo>
                  <a:cubicBezTo>
                    <a:pt x="4304" y="1815"/>
                    <a:pt x="3722" y="2188"/>
                    <a:pt x="3187" y="2630"/>
                  </a:cubicBezTo>
                  <a:cubicBezTo>
                    <a:pt x="3180" y="2640"/>
                    <a:pt x="3170" y="2644"/>
                    <a:pt x="3158" y="2644"/>
                  </a:cubicBezTo>
                  <a:cubicBezTo>
                    <a:pt x="3092" y="2644"/>
                    <a:pt x="2958" y="2530"/>
                    <a:pt x="2887" y="2530"/>
                  </a:cubicBezTo>
                  <a:cubicBezTo>
                    <a:pt x="2877" y="2530"/>
                    <a:pt x="2869" y="2532"/>
                    <a:pt x="2861" y="2536"/>
                  </a:cubicBezTo>
                  <a:cubicBezTo>
                    <a:pt x="2606" y="2792"/>
                    <a:pt x="2373" y="3048"/>
                    <a:pt x="2140" y="3304"/>
                  </a:cubicBezTo>
                  <a:cubicBezTo>
                    <a:pt x="744" y="4956"/>
                    <a:pt x="0" y="10469"/>
                    <a:pt x="116" y="11004"/>
                  </a:cubicBezTo>
                  <a:cubicBezTo>
                    <a:pt x="233" y="11679"/>
                    <a:pt x="419" y="12307"/>
                    <a:pt x="698" y="12935"/>
                  </a:cubicBezTo>
                  <a:cubicBezTo>
                    <a:pt x="814" y="13168"/>
                    <a:pt x="1024" y="13331"/>
                    <a:pt x="1280" y="13331"/>
                  </a:cubicBezTo>
                  <a:lnTo>
                    <a:pt x="11958" y="13331"/>
                  </a:lnTo>
                  <a:lnTo>
                    <a:pt x="11958" y="5258"/>
                  </a:lnTo>
                  <a:lnTo>
                    <a:pt x="11585" y="4979"/>
                  </a:lnTo>
                  <a:cubicBezTo>
                    <a:pt x="11585" y="4979"/>
                    <a:pt x="10306" y="1"/>
                    <a:pt x="9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0" name="Google Shape;6900;p123"/>
            <p:cNvSpPr/>
            <p:nvPr/>
          </p:nvSpPr>
          <p:spPr>
            <a:xfrm>
              <a:off x="3239550" y="4056425"/>
              <a:ext cx="399875" cy="403075"/>
            </a:xfrm>
            <a:custGeom>
              <a:avLst/>
              <a:gdLst/>
              <a:ahLst/>
              <a:cxnLst/>
              <a:rect l="l" t="t" r="r" b="b"/>
              <a:pathLst>
                <a:path w="15995" h="16123" extrusionOk="0">
                  <a:moveTo>
                    <a:pt x="9446" y="1"/>
                  </a:moveTo>
                  <a:cubicBezTo>
                    <a:pt x="9446" y="47"/>
                    <a:pt x="9446" y="117"/>
                    <a:pt x="9446" y="164"/>
                  </a:cubicBezTo>
                  <a:lnTo>
                    <a:pt x="9446" y="5258"/>
                  </a:lnTo>
                  <a:cubicBezTo>
                    <a:pt x="9446" y="5956"/>
                    <a:pt x="10027" y="6538"/>
                    <a:pt x="10725" y="6538"/>
                  </a:cubicBezTo>
                  <a:cubicBezTo>
                    <a:pt x="11423" y="6538"/>
                    <a:pt x="11981" y="5956"/>
                    <a:pt x="11981" y="5258"/>
                  </a:cubicBezTo>
                  <a:lnTo>
                    <a:pt x="11981" y="396"/>
                  </a:lnTo>
                  <a:cubicBezTo>
                    <a:pt x="11167" y="140"/>
                    <a:pt x="10306" y="1"/>
                    <a:pt x="9446" y="1"/>
                  </a:cubicBezTo>
                  <a:close/>
                  <a:moveTo>
                    <a:pt x="8701" y="1"/>
                  </a:moveTo>
                  <a:cubicBezTo>
                    <a:pt x="7840" y="71"/>
                    <a:pt x="6980" y="233"/>
                    <a:pt x="6165" y="536"/>
                  </a:cubicBezTo>
                  <a:lnTo>
                    <a:pt x="6165" y="6724"/>
                  </a:lnTo>
                  <a:cubicBezTo>
                    <a:pt x="6200" y="7527"/>
                    <a:pt x="6817" y="7928"/>
                    <a:pt x="7433" y="7928"/>
                  </a:cubicBezTo>
                  <a:cubicBezTo>
                    <a:pt x="8050" y="7928"/>
                    <a:pt x="8666" y="7527"/>
                    <a:pt x="8701" y="6724"/>
                  </a:cubicBezTo>
                  <a:lnTo>
                    <a:pt x="8701" y="164"/>
                  </a:lnTo>
                  <a:cubicBezTo>
                    <a:pt x="8701" y="117"/>
                    <a:pt x="8701" y="71"/>
                    <a:pt x="8701" y="1"/>
                  </a:cubicBezTo>
                  <a:close/>
                  <a:moveTo>
                    <a:pt x="2164" y="3304"/>
                  </a:moveTo>
                  <a:cubicBezTo>
                    <a:pt x="1745" y="3793"/>
                    <a:pt x="1396" y="4328"/>
                    <a:pt x="1094" y="4909"/>
                  </a:cubicBezTo>
                  <a:cubicBezTo>
                    <a:pt x="419" y="6142"/>
                    <a:pt x="187" y="7585"/>
                    <a:pt x="140" y="9074"/>
                  </a:cubicBezTo>
                  <a:cubicBezTo>
                    <a:pt x="140" y="9143"/>
                    <a:pt x="0" y="9143"/>
                    <a:pt x="0" y="9236"/>
                  </a:cubicBezTo>
                  <a:cubicBezTo>
                    <a:pt x="0" y="9841"/>
                    <a:pt x="47" y="10423"/>
                    <a:pt x="140" y="11004"/>
                  </a:cubicBezTo>
                  <a:cubicBezTo>
                    <a:pt x="373" y="11167"/>
                    <a:pt x="629" y="11237"/>
                    <a:pt x="908" y="11237"/>
                  </a:cubicBezTo>
                  <a:lnTo>
                    <a:pt x="908" y="11260"/>
                  </a:lnTo>
                  <a:cubicBezTo>
                    <a:pt x="1606" y="11260"/>
                    <a:pt x="2164" y="10679"/>
                    <a:pt x="2164" y="9981"/>
                  </a:cubicBezTo>
                  <a:lnTo>
                    <a:pt x="2164" y="3304"/>
                  </a:lnTo>
                  <a:close/>
                  <a:moveTo>
                    <a:pt x="5444" y="815"/>
                  </a:moveTo>
                  <a:cubicBezTo>
                    <a:pt x="4514" y="1257"/>
                    <a:pt x="3653" y="1839"/>
                    <a:pt x="2908" y="2536"/>
                  </a:cubicBezTo>
                  <a:lnTo>
                    <a:pt x="2908" y="9981"/>
                  </a:lnTo>
                  <a:cubicBezTo>
                    <a:pt x="2908" y="10679"/>
                    <a:pt x="3467" y="11260"/>
                    <a:pt x="4165" y="11260"/>
                  </a:cubicBezTo>
                  <a:cubicBezTo>
                    <a:pt x="4863" y="11260"/>
                    <a:pt x="5444" y="10679"/>
                    <a:pt x="5444" y="9981"/>
                  </a:cubicBezTo>
                  <a:lnTo>
                    <a:pt x="5444" y="815"/>
                  </a:lnTo>
                  <a:close/>
                  <a:moveTo>
                    <a:pt x="11482" y="7612"/>
                  </a:moveTo>
                  <a:cubicBezTo>
                    <a:pt x="9762" y="7612"/>
                    <a:pt x="8077" y="8892"/>
                    <a:pt x="8003" y="10958"/>
                  </a:cubicBezTo>
                  <a:cubicBezTo>
                    <a:pt x="7980" y="11098"/>
                    <a:pt x="7980" y="11237"/>
                    <a:pt x="8003" y="11377"/>
                  </a:cubicBezTo>
                  <a:cubicBezTo>
                    <a:pt x="7445" y="11563"/>
                    <a:pt x="7003" y="11958"/>
                    <a:pt x="6747" y="12493"/>
                  </a:cubicBezTo>
                  <a:cubicBezTo>
                    <a:pt x="6398" y="12277"/>
                    <a:pt x="6010" y="12174"/>
                    <a:pt x="5625" y="12174"/>
                  </a:cubicBezTo>
                  <a:cubicBezTo>
                    <a:pt x="4933" y="12174"/>
                    <a:pt x="4249" y="12508"/>
                    <a:pt x="3816" y="13121"/>
                  </a:cubicBezTo>
                  <a:cubicBezTo>
                    <a:pt x="3386" y="12616"/>
                    <a:pt x="2778" y="12358"/>
                    <a:pt x="2166" y="12358"/>
                  </a:cubicBezTo>
                  <a:cubicBezTo>
                    <a:pt x="1652" y="12358"/>
                    <a:pt x="1136" y="12540"/>
                    <a:pt x="722" y="12912"/>
                  </a:cubicBezTo>
                  <a:cubicBezTo>
                    <a:pt x="1210" y="14099"/>
                    <a:pt x="1955" y="15145"/>
                    <a:pt x="2885" y="16053"/>
                  </a:cubicBezTo>
                  <a:cubicBezTo>
                    <a:pt x="2932" y="16076"/>
                    <a:pt x="3002" y="16123"/>
                    <a:pt x="3071" y="16123"/>
                  </a:cubicBezTo>
                  <a:lnTo>
                    <a:pt x="10306" y="16123"/>
                  </a:lnTo>
                  <a:cubicBezTo>
                    <a:pt x="10167" y="15820"/>
                    <a:pt x="9981" y="15564"/>
                    <a:pt x="9725" y="15378"/>
                  </a:cubicBezTo>
                  <a:cubicBezTo>
                    <a:pt x="10120" y="15169"/>
                    <a:pt x="10446" y="14843"/>
                    <a:pt x="10655" y="14448"/>
                  </a:cubicBezTo>
                  <a:cubicBezTo>
                    <a:pt x="10934" y="14511"/>
                    <a:pt x="11207" y="14541"/>
                    <a:pt x="11471" y="14541"/>
                  </a:cubicBezTo>
                  <a:cubicBezTo>
                    <a:pt x="14200" y="14541"/>
                    <a:pt x="15995" y="11335"/>
                    <a:pt x="14191" y="8981"/>
                  </a:cubicBezTo>
                  <a:cubicBezTo>
                    <a:pt x="13477" y="8037"/>
                    <a:pt x="12474" y="7612"/>
                    <a:pt x="11482" y="76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1" name="Google Shape;6901;p123"/>
            <p:cNvSpPr/>
            <p:nvPr/>
          </p:nvSpPr>
          <p:spPr>
            <a:xfrm>
              <a:off x="3239550" y="4075175"/>
              <a:ext cx="299550" cy="226125"/>
            </a:xfrm>
            <a:custGeom>
              <a:avLst/>
              <a:gdLst/>
              <a:ahLst/>
              <a:cxnLst/>
              <a:rect l="l" t="t" r="r" b="b"/>
              <a:pathLst>
                <a:path w="11982" h="9045" extrusionOk="0">
                  <a:moveTo>
                    <a:pt x="11435" y="1"/>
                  </a:moveTo>
                  <a:cubicBezTo>
                    <a:pt x="11173" y="1"/>
                    <a:pt x="10911" y="170"/>
                    <a:pt x="10888" y="507"/>
                  </a:cubicBezTo>
                  <a:lnTo>
                    <a:pt x="10888" y="3415"/>
                  </a:lnTo>
                  <a:cubicBezTo>
                    <a:pt x="10911" y="3752"/>
                    <a:pt x="11173" y="3921"/>
                    <a:pt x="11435" y="3921"/>
                  </a:cubicBezTo>
                  <a:cubicBezTo>
                    <a:pt x="11696" y="3921"/>
                    <a:pt x="11958" y="3752"/>
                    <a:pt x="11981" y="3415"/>
                  </a:cubicBezTo>
                  <a:lnTo>
                    <a:pt x="11981" y="507"/>
                  </a:lnTo>
                  <a:cubicBezTo>
                    <a:pt x="11958" y="170"/>
                    <a:pt x="11696" y="1"/>
                    <a:pt x="11435" y="1"/>
                  </a:cubicBezTo>
                  <a:close/>
                  <a:moveTo>
                    <a:pt x="7445" y="1786"/>
                  </a:moveTo>
                  <a:cubicBezTo>
                    <a:pt x="7142" y="1786"/>
                    <a:pt x="6910" y="2019"/>
                    <a:pt x="6910" y="2322"/>
                  </a:cubicBezTo>
                  <a:lnTo>
                    <a:pt x="6910" y="5230"/>
                  </a:lnTo>
                  <a:cubicBezTo>
                    <a:pt x="6910" y="5602"/>
                    <a:pt x="7183" y="5788"/>
                    <a:pt x="7457" y="5788"/>
                  </a:cubicBezTo>
                  <a:cubicBezTo>
                    <a:pt x="7730" y="5788"/>
                    <a:pt x="8003" y="5602"/>
                    <a:pt x="8003" y="5230"/>
                  </a:cubicBezTo>
                  <a:lnTo>
                    <a:pt x="8003" y="2322"/>
                  </a:lnTo>
                  <a:cubicBezTo>
                    <a:pt x="8003" y="2019"/>
                    <a:pt x="7747" y="1786"/>
                    <a:pt x="7445" y="1786"/>
                  </a:cubicBezTo>
                  <a:close/>
                  <a:moveTo>
                    <a:pt x="4165" y="3229"/>
                  </a:moveTo>
                  <a:cubicBezTo>
                    <a:pt x="3862" y="3229"/>
                    <a:pt x="3630" y="3485"/>
                    <a:pt x="3630" y="3787"/>
                  </a:cubicBezTo>
                  <a:lnTo>
                    <a:pt x="3630" y="6695"/>
                  </a:lnTo>
                  <a:cubicBezTo>
                    <a:pt x="3653" y="7032"/>
                    <a:pt x="3915" y="7201"/>
                    <a:pt x="4176" y="7201"/>
                  </a:cubicBezTo>
                  <a:cubicBezTo>
                    <a:pt x="4438" y="7201"/>
                    <a:pt x="4700" y="7032"/>
                    <a:pt x="4723" y="6695"/>
                  </a:cubicBezTo>
                  <a:lnTo>
                    <a:pt x="4723" y="3787"/>
                  </a:lnTo>
                  <a:cubicBezTo>
                    <a:pt x="4723" y="3485"/>
                    <a:pt x="4467" y="3252"/>
                    <a:pt x="4188" y="3252"/>
                  </a:cubicBezTo>
                  <a:lnTo>
                    <a:pt x="4165" y="3229"/>
                  </a:lnTo>
                  <a:close/>
                  <a:moveTo>
                    <a:pt x="1094" y="4159"/>
                  </a:moveTo>
                  <a:cubicBezTo>
                    <a:pt x="373" y="5509"/>
                    <a:pt x="0" y="6998"/>
                    <a:pt x="0" y="8510"/>
                  </a:cubicBezTo>
                  <a:cubicBezTo>
                    <a:pt x="0" y="8812"/>
                    <a:pt x="233" y="9045"/>
                    <a:pt x="536" y="9045"/>
                  </a:cubicBezTo>
                  <a:cubicBezTo>
                    <a:pt x="838" y="9045"/>
                    <a:pt x="1094" y="8812"/>
                    <a:pt x="1094" y="8510"/>
                  </a:cubicBezTo>
                  <a:lnTo>
                    <a:pt x="1094" y="415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2" name="Google Shape;6902;p123"/>
            <p:cNvSpPr/>
            <p:nvPr/>
          </p:nvSpPr>
          <p:spPr>
            <a:xfrm>
              <a:off x="3310500" y="4301475"/>
              <a:ext cx="233250" cy="211525"/>
            </a:xfrm>
            <a:custGeom>
              <a:avLst/>
              <a:gdLst/>
              <a:ahLst/>
              <a:cxnLst/>
              <a:rect l="l" t="t" r="r" b="b"/>
              <a:pathLst>
                <a:path w="9330" h="8461" extrusionOk="0">
                  <a:moveTo>
                    <a:pt x="6621" y="0"/>
                  </a:moveTo>
                  <a:cubicBezTo>
                    <a:pt x="5564" y="0"/>
                    <a:pt x="4558" y="793"/>
                    <a:pt x="4444" y="1993"/>
                  </a:cubicBezTo>
                  <a:cubicBezTo>
                    <a:pt x="4024" y="1732"/>
                    <a:pt x="3596" y="1617"/>
                    <a:pt x="3190" y="1617"/>
                  </a:cubicBezTo>
                  <a:cubicBezTo>
                    <a:pt x="1391" y="1617"/>
                    <a:pt x="1" y="3860"/>
                    <a:pt x="1443" y="5530"/>
                  </a:cubicBezTo>
                  <a:cubicBezTo>
                    <a:pt x="885" y="5576"/>
                    <a:pt x="396" y="5832"/>
                    <a:pt x="24" y="6204"/>
                  </a:cubicBezTo>
                  <a:cubicBezTo>
                    <a:pt x="1117" y="7274"/>
                    <a:pt x="2467" y="8042"/>
                    <a:pt x="3956" y="8461"/>
                  </a:cubicBezTo>
                  <a:cubicBezTo>
                    <a:pt x="4002" y="8251"/>
                    <a:pt x="4025" y="8065"/>
                    <a:pt x="4025" y="7856"/>
                  </a:cubicBezTo>
                  <a:lnTo>
                    <a:pt x="4025" y="7623"/>
                  </a:lnTo>
                  <a:cubicBezTo>
                    <a:pt x="4479" y="8054"/>
                    <a:pt x="5065" y="8269"/>
                    <a:pt x="5651" y="8269"/>
                  </a:cubicBezTo>
                  <a:cubicBezTo>
                    <a:pt x="6269" y="8269"/>
                    <a:pt x="6887" y="8031"/>
                    <a:pt x="7352" y="7553"/>
                  </a:cubicBezTo>
                  <a:cubicBezTo>
                    <a:pt x="8259" y="6646"/>
                    <a:pt x="8236" y="5157"/>
                    <a:pt x="7306" y="4250"/>
                  </a:cubicBezTo>
                  <a:cubicBezTo>
                    <a:pt x="8957" y="3692"/>
                    <a:pt x="9329" y="1551"/>
                    <a:pt x="7957" y="481"/>
                  </a:cubicBezTo>
                  <a:cubicBezTo>
                    <a:pt x="7548" y="150"/>
                    <a:pt x="7080" y="0"/>
                    <a:pt x="6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3" name="Google Shape;6903;p123"/>
            <p:cNvSpPr/>
            <p:nvPr/>
          </p:nvSpPr>
          <p:spPr>
            <a:xfrm>
              <a:off x="3511150" y="4255325"/>
              <a:ext cx="193700" cy="255025"/>
            </a:xfrm>
            <a:custGeom>
              <a:avLst/>
              <a:gdLst/>
              <a:ahLst/>
              <a:cxnLst/>
              <a:rect l="l" t="t" r="r" b="b"/>
              <a:pathLst>
                <a:path w="7748" h="10201" extrusionOk="0">
                  <a:moveTo>
                    <a:pt x="4933" y="1"/>
                  </a:moveTo>
                  <a:cubicBezTo>
                    <a:pt x="2443" y="1629"/>
                    <a:pt x="652" y="4514"/>
                    <a:pt x="70" y="7515"/>
                  </a:cubicBezTo>
                  <a:cubicBezTo>
                    <a:pt x="24" y="8050"/>
                    <a:pt x="1" y="8585"/>
                    <a:pt x="24" y="9120"/>
                  </a:cubicBezTo>
                  <a:lnTo>
                    <a:pt x="24" y="9144"/>
                  </a:lnTo>
                  <a:cubicBezTo>
                    <a:pt x="43" y="9745"/>
                    <a:pt x="548" y="10201"/>
                    <a:pt x="1120" y="10201"/>
                  </a:cubicBezTo>
                  <a:cubicBezTo>
                    <a:pt x="1234" y="10201"/>
                    <a:pt x="1350" y="10183"/>
                    <a:pt x="1466" y="10144"/>
                  </a:cubicBezTo>
                  <a:cubicBezTo>
                    <a:pt x="3048" y="9586"/>
                    <a:pt x="4444" y="8632"/>
                    <a:pt x="5538" y="7352"/>
                  </a:cubicBezTo>
                  <a:cubicBezTo>
                    <a:pt x="5768" y="7076"/>
                    <a:pt x="7295" y="5366"/>
                    <a:pt x="7734" y="4676"/>
                  </a:cubicBezTo>
                  <a:lnTo>
                    <a:pt x="7734" y="4676"/>
                  </a:lnTo>
                  <a:cubicBezTo>
                    <a:pt x="7738" y="4676"/>
                    <a:pt x="7743" y="4677"/>
                    <a:pt x="7748" y="4677"/>
                  </a:cubicBezTo>
                  <a:lnTo>
                    <a:pt x="7748" y="4654"/>
                  </a:lnTo>
                  <a:cubicBezTo>
                    <a:pt x="7743" y="4661"/>
                    <a:pt x="7738" y="4668"/>
                    <a:pt x="7734" y="4676"/>
                  </a:cubicBezTo>
                  <a:lnTo>
                    <a:pt x="7734" y="4676"/>
                  </a:lnTo>
                  <a:cubicBezTo>
                    <a:pt x="7581" y="4665"/>
                    <a:pt x="7429" y="4660"/>
                    <a:pt x="7277" y="4660"/>
                  </a:cubicBezTo>
                  <a:cubicBezTo>
                    <a:pt x="6807" y="4660"/>
                    <a:pt x="6340" y="4712"/>
                    <a:pt x="5886" y="4817"/>
                  </a:cubicBezTo>
                  <a:cubicBezTo>
                    <a:pt x="6864" y="3653"/>
                    <a:pt x="7515" y="2258"/>
                    <a:pt x="7748" y="745"/>
                  </a:cubicBezTo>
                  <a:lnTo>
                    <a:pt x="7748" y="745"/>
                  </a:lnTo>
                  <a:cubicBezTo>
                    <a:pt x="6631" y="1164"/>
                    <a:pt x="5654" y="1839"/>
                    <a:pt x="4863" y="2700"/>
                  </a:cubicBezTo>
                  <a:cubicBezTo>
                    <a:pt x="5002" y="1792"/>
                    <a:pt x="5026" y="885"/>
                    <a:pt x="49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4" name="Google Shape;6904;p123"/>
            <p:cNvSpPr/>
            <p:nvPr/>
          </p:nvSpPr>
          <p:spPr>
            <a:xfrm>
              <a:off x="3374475" y="4273950"/>
              <a:ext cx="247200" cy="247475"/>
            </a:xfrm>
            <a:custGeom>
              <a:avLst/>
              <a:gdLst/>
              <a:ahLst/>
              <a:cxnLst/>
              <a:rect l="l" t="t" r="r" b="b"/>
              <a:pathLst>
                <a:path w="9888" h="9899" extrusionOk="0">
                  <a:moveTo>
                    <a:pt x="6817" y="0"/>
                  </a:moveTo>
                  <a:cubicBezTo>
                    <a:pt x="5421" y="349"/>
                    <a:pt x="4142" y="1071"/>
                    <a:pt x="3118" y="2094"/>
                  </a:cubicBezTo>
                  <a:cubicBezTo>
                    <a:pt x="4002" y="2908"/>
                    <a:pt x="4491" y="3583"/>
                    <a:pt x="4281" y="3932"/>
                  </a:cubicBezTo>
                  <a:cubicBezTo>
                    <a:pt x="4203" y="4041"/>
                    <a:pt x="4046" y="4093"/>
                    <a:pt x="3827" y="4093"/>
                  </a:cubicBezTo>
                  <a:cubicBezTo>
                    <a:pt x="3394" y="4093"/>
                    <a:pt x="2719" y="3892"/>
                    <a:pt x="1932" y="3536"/>
                  </a:cubicBezTo>
                  <a:cubicBezTo>
                    <a:pt x="1303" y="4420"/>
                    <a:pt x="838" y="5398"/>
                    <a:pt x="512" y="6444"/>
                  </a:cubicBezTo>
                  <a:cubicBezTo>
                    <a:pt x="2141" y="6956"/>
                    <a:pt x="3234" y="7608"/>
                    <a:pt x="3118" y="8073"/>
                  </a:cubicBezTo>
                  <a:cubicBezTo>
                    <a:pt x="3055" y="8390"/>
                    <a:pt x="2441" y="8556"/>
                    <a:pt x="1526" y="8556"/>
                  </a:cubicBezTo>
                  <a:cubicBezTo>
                    <a:pt x="1098" y="8556"/>
                    <a:pt x="605" y="8519"/>
                    <a:pt x="70" y="8445"/>
                  </a:cubicBezTo>
                  <a:cubicBezTo>
                    <a:pt x="24" y="8654"/>
                    <a:pt x="1" y="8841"/>
                    <a:pt x="1" y="9050"/>
                  </a:cubicBezTo>
                  <a:cubicBezTo>
                    <a:pt x="1238" y="9616"/>
                    <a:pt x="2572" y="9899"/>
                    <a:pt x="3910" y="9899"/>
                  </a:cubicBezTo>
                  <a:cubicBezTo>
                    <a:pt x="4937" y="9899"/>
                    <a:pt x="5967" y="9732"/>
                    <a:pt x="6957" y="9399"/>
                  </a:cubicBezTo>
                  <a:cubicBezTo>
                    <a:pt x="6747" y="9213"/>
                    <a:pt x="6654" y="9027"/>
                    <a:pt x="6677" y="8887"/>
                  </a:cubicBezTo>
                  <a:cubicBezTo>
                    <a:pt x="6753" y="8564"/>
                    <a:pt x="7357" y="8396"/>
                    <a:pt x="8273" y="8396"/>
                  </a:cubicBezTo>
                  <a:cubicBezTo>
                    <a:pt x="8478" y="8396"/>
                    <a:pt x="8699" y="8405"/>
                    <a:pt x="8934" y="8422"/>
                  </a:cubicBezTo>
                  <a:cubicBezTo>
                    <a:pt x="9236" y="8236"/>
                    <a:pt x="9539" y="8003"/>
                    <a:pt x="9818" y="7770"/>
                  </a:cubicBezTo>
                  <a:cubicBezTo>
                    <a:pt x="9888" y="6933"/>
                    <a:pt x="9841" y="6095"/>
                    <a:pt x="9702" y="5281"/>
                  </a:cubicBezTo>
                  <a:cubicBezTo>
                    <a:pt x="8399" y="5258"/>
                    <a:pt x="7468" y="5002"/>
                    <a:pt x="7422" y="4630"/>
                  </a:cubicBezTo>
                  <a:cubicBezTo>
                    <a:pt x="7375" y="4258"/>
                    <a:pt x="8097" y="3816"/>
                    <a:pt x="9236" y="3467"/>
                  </a:cubicBezTo>
                  <a:cubicBezTo>
                    <a:pt x="8771" y="2117"/>
                    <a:pt x="7934" y="908"/>
                    <a:pt x="68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5" name="Google Shape;6905;p123"/>
            <p:cNvSpPr/>
            <p:nvPr/>
          </p:nvSpPr>
          <p:spPr>
            <a:xfrm>
              <a:off x="3374475" y="4273950"/>
              <a:ext cx="177425" cy="247200"/>
            </a:xfrm>
            <a:custGeom>
              <a:avLst/>
              <a:gdLst/>
              <a:ahLst/>
              <a:cxnLst/>
              <a:rect l="l" t="t" r="r" b="b"/>
              <a:pathLst>
                <a:path w="7097" h="9888" extrusionOk="0">
                  <a:moveTo>
                    <a:pt x="6794" y="0"/>
                  </a:moveTo>
                  <a:cubicBezTo>
                    <a:pt x="5398" y="349"/>
                    <a:pt x="4142" y="1071"/>
                    <a:pt x="3118" y="2117"/>
                  </a:cubicBezTo>
                  <a:cubicBezTo>
                    <a:pt x="3444" y="2397"/>
                    <a:pt x="3746" y="2699"/>
                    <a:pt x="4002" y="3048"/>
                  </a:cubicBezTo>
                  <a:lnTo>
                    <a:pt x="4002" y="3025"/>
                  </a:lnTo>
                  <a:cubicBezTo>
                    <a:pt x="4793" y="1885"/>
                    <a:pt x="5863" y="908"/>
                    <a:pt x="7096" y="233"/>
                  </a:cubicBezTo>
                  <a:cubicBezTo>
                    <a:pt x="7003" y="140"/>
                    <a:pt x="6910" y="70"/>
                    <a:pt x="6794" y="0"/>
                  </a:cubicBezTo>
                  <a:close/>
                  <a:moveTo>
                    <a:pt x="1932" y="3536"/>
                  </a:moveTo>
                  <a:cubicBezTo>
                    <a:pt x="1303" y="4420"/>
                    <a:pt x="838" y="5398"/>
                    <a:pt x="512" y="6444"/>
                  </a:cubicBezTo>
                  <a:cubicBezTo>
                    <a:pt x="1164" y="6631"/>
                    <a:pt x="1792" y="6886"/>
                    <a:pt x="2397" y="7235"/>
                  </a:cubicBezTo>
                  <a:cubicBezTo>
                    <a:pt x="2513" y="6119"/>
                    <a:pt x="2862" y="5025"/>
                    <a:pt x="3374" y="4048"/>
                  </a:cubicBezTo>
                  <a:cubicBezTo>
                    <a:pt x="2885" y="3932"/>
                    <a:pt x="2397" y="3746"/>
                    <a:pt x="1932" y="3536"/>
                  </a:cubicBezTo>
                  <a:close/>
                  <a:moveTo>
                    <a:pt x="70" y="8445"/>
                  </a:moveTo>
                  <a:cubicBezTo>
                    <a:pt x="24" y="8631"/>
                    <a:pt x="24" y="8841"/>
                    <a:pt x="1" y="9050"/>
                  </a:cubicBezTo>
                  <a:cubicBezTo>
                    <a:pt x="768" y="9399"/>
                    <a:pt x="1583" y="9655"/>
                    <a:pt x="2420" y="9794"/>
                  </a:cubicBezTo>
                  <a:cubicBezTo>
                    <a:pt x="2374" y="9352"/>
                    <a:pt x="2327" y="8934"/>
                    <a:pt x="2327" y="8515"/>
                  </a:cubicBezTo>
                  <a:cubicBezTo>
                    <a:pt x="2039" y="8541"/>
                    <a:pt x="1755" y="8554"/>
                    <a:pt x="1472" y="8554"/>
                  </a:cubicBezTo>
                  <a:cubicBezTo>
                    <a:pt x="1001" y="8554"/>
                    <a:pt x="536" y="8518"/>
                    <a:pt x="70" y="8445"/>
                  </a:cubicBezTo>
                  <a:close/>
                  <a:moveTo>
                    <a:pt x="6495" y="1187"/>
                  </a:moveTo>
                  <a:cubicBezTo>
                    <a:pt x="6426" y="1187"/>
                    <a:pt x="6358" y="1224"/>
                    <a:pt x="6328" y="1303"/>
                  </a:cubicBezTo>
                  <a:cubicBezTo>
                    <a:pt x="5491" y="3606"/>
                    <a:pt x="4840" y="5956"/>
                    <a:pt x="4328" y="8352"/>
                  </a:cubicBezTo>
                  <a:cubicBezTo>
                    <a:pt x="4211" y="8887"/>
                    <a:pt x="4095" y="9399"/>
                    <a:pt x="4002" y="9887"/>
                  </a:cubicBezTo>
                  <a:cubicBezTo>
                    <a:pt x="4398" y="9887"/>
                    <a:pt x="4793" y="9864"/>
                    <a:pt x="5189" y="9818"/>
                  </a:cubicBezTo>
                  <a:cubicBezTo>
                    <a:pt x="5282" y="9422"/>
                    <a:pt x="5375" y="9003"/>
                    <a:pt x="5468" y="8608"/>
                  </a:cubicBezTo>
                  <a:cubicBezTo>
                    <a:pt x="6049" y="6235"/>
                    <a:pt x="6445" y="3816"/>
                    <a:pt x="6677" y="1373"/>
                  </a:cubicBezTo>
                  <a:cubicBezTo>
                    <a:pt x="6677" y="1253"/>
                    <a:pt x="6586" y="1187"/>
                    <a:pt x="6495" y="11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6" name="Google Shape;6906;p123"/>
            <p:cNvSpPr/>
            <p:nvPr/>
          </p:nvSpPr>
          <p:spPr>
            <a:xfrm>
              <a:off x="3544900" y="4322125"/>
              <a:ext cx="113425" cy="106650"/>
            </a:xfrm>
            <a:custGeom>
              <a:avLst/>
              <a:gdLst/>
              <a:ahLst/>
              <a:cxnLst/>
              <a:rect l="l" t="t" r="r" b="b"/>
              <a:pathLst>
                <a:path w="4537" h="4266" extrusionOk="0">
                  <a:moveTo>
                    <a:pt x="2941" y="0"/>
                  </a:moveTo>
                  <a:cubicBezTo>
                    <a:pt x="2583" y="0"/>
                    <a:pt x="2252" y="238"/>
                    <a:pt x="2164" y="609"/>
                  </a:cubicBezTo>
                  <a:cubicBezTo>
                    <a:pt x="2070" y="1005"/>
                    <a:pt x="2047" y="1400"/>
                    <a:pt x="2094" y="1819"/>
                  </a:cubicBezTo>
                  <a:cubicBezTo>
                    <a:pt x="1535" y="1842"/>
                    <a:pt x="1000" y="2028"/>
                    <a:pt x="512" y="2307"/>
                  </a:cubicBezTo>
                  <a:cubicBezTo>
                    <a:pt x="93" y="2563"/>
                    <a:pt x="0" y="3168"/>
                    <a:pt x="372" y="3517"/>
                  </a:cubicBezTo>
                  <a:cubicBezTo>
                    <a:pt x="512" y="3633"/>
                    <a:pt x="675" y="3726"/>
                    <a:pt x="838" y="3820"/>
                  </a:cubicBezTo>
                  <a:cubicBezTo>
                    <a:pt x="1000" y="3936"/>
                    <a:pt x="1093" y="4099"/>
                    <a:pt x="1280" y="4192"/>
                  </a:cubicBezTo>
                  <a:cubicBezTo>
                    <a:pt x="1385" y="4242"/>
                    <a:pt x="1496" y="4265"/>
                    <a:pt x="1606" y="4265"/>
                  </a:cubicBezTo>
                  <a:cubicBezTo>
                    <a:pt x="1954" y="4265"/>
                    <a:pt x="2284" y="4028"/>
                    <a:pt x="2373" y="3657"/>
                  </a:cubicBezTo>
                  <a:cubicBezTo>
                    <a:pt x="2466" y="3261"/>
                    <a:pt x="2489" y="2842"/>
                    <a:pt x="2443" y="2447"/>
                  </a:cubicBezTo>
                  <a:cubicBezTo>
                    <a:pt x="3001" y="2424"/>
                    <a:pt x="3536" y="2238"/>
                    <a:pt x="4025" y="1958"/>
                  </a:cubicBezTo>
                  <a:cubicBezTo>
                    <a:pt x="4443" y="1679"/>
                    <a:pt x="4536" y="1098"/>
                    <a:pt x="4164" y="749"/>
                  </a:cubicBezTo>
                  <a:cubicBezTo>
                    <a:pt x="4025" y="632"/>
                    <a:pt x="3862" y="539"/>
                    <a:pt x="3699" y="446"/>
                  </a:cubicBezTo>
                  <a:cubicBezTo>
                    <a:pt x="3536" y="330"/>
                    <a:pt x="3443" y="167"/>
                    <a:pt x="3280" y="74"/>
                  </a:cubicBezTo>
                  <a:cubicBezTo>
                    <a:pt x="3169" y="24"/>
                    <a:pt x="3054" y="0"/>
                    <a:pt x="2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7" name="Google Shape;6907;p123"/>
            <p:cNvSpPr/>
            <p:nvPr/>
          </p:nvSpPr>
          <p:spPr>
            <a:xfrm>
              <a:off x="3544900" y="4322125"/>
              <a:ext cx="112850" cy="106650"/>
            </a:xfrm>
            <a:custGeom>
              <a:avLst/>
              <a:gdLst/>
              <a:ahLst/>
              <a:cxnLst/>
              <a:rect l="l" t="t" r="r" b="b"/>
              <a:pathLst>
                <a:path w="4514" h="4266" extrusionOk="0">
                  <a:moveTo>
                    <a:pt x="1596" y="0"/>
                  </a:moveTo>
                  <a:cubicBezTo>
                    <a:pt x="1483" y="0"/>
                    <a:pt x="1368" y="24"/>
                    <a:pt x="1256" y="74"/>
                  </a:cubicBezTo>
                  <a:cubicBezTo>
                    <a:pt x="1093" y="167"/>
                    <a:pt x="1000" y="353"/>
                    <a:pt x="838" y="446"/>
                  </a:cubicBezTo>
                  <a:cubicBezTo>
                    <a:pt x="675" y="539"/>
                    <a:pt x="512" y="632"/>
                    <a:pt x="372" y="749"/>
                  </a:cubicBezTo>
                  <a:cubicBezTo>
                    <a:pt x="0" y="1098"/>
                    <a:pt x="93" y="1703"/>
                    <a:pt x="512" y="1958"/>
                  </a:cubicBezTo>
                  <a:cubicBezTo>
                    <a:pt x="1000" y="2238"/>
                    <a:pt x="1535" y="2424"/>
                    <a:pt x="2094" y="2447"/>
                  </a:cubicBezTo>
                  <a:cubicBezTo>
                    <a:pt x="2047" y="2866"/>
                    <a:pt x="2070" y="3261"/>
                    <a:pt x="2164" y="3680"/>
                  </a:cubicBezTo>
                  <a:cubicBezTo>
                    <a:pt x="2252" y="4033"/>
                    <a:pt x="2581" y="4266"/>
                    <a:pt x="2928" y="4266"/>
                  </a:cubicBezTo>
                  <a:cubicBezTo>
                    <a:pt x="3039" y="4266"/>
                    <a:pt x="3150" y="4242"/>
                    <a:pt x="3257" y="4192"/>
                  </a:cubicBezTo>
                  <a:cubicBezTo>
                    <a:pt x="3443" y="4099"/>
                    <a:pt x="3536" y="3936"/>
                    <a:pt x="3699" y="3820"/>
                  </a:cubicBezTo>
                  <a:cubicBezTo>
                    <a:pt x="3862" y="3726"/>
                    <a:pt x="4025" y="3633"/>
                    <a:pt x="4164" y="3517"/>
                  </a:cubicBezTo>
                  <a:cubicBezTo>
                    <a:pt x="4513" y="3168"/>
                    <a:pt x="4443" y="2587"/>
                    <a:pt x="4025" y="2307"/>
                  </a:cubicBezTo>
                  <a:cubicBezTo>
                    <a:pt x="3536" y="2028"/>
                    <a:pt x="3001" y="1842"/>
                    <a:pt x="2443" y="1819"/>
                  </a:cubicBezTo>
                  <a:cubicBezTo>
                    <a:pt x="2489" y="1423"/>
                    <a:pt x="2466" y="1005"/>
                    <a:pt x="2373" y="609"/>
                  </a:cubicBezTo>
                  <a:cubicBezTo>
                    <a:pt x="2284" y="238"/>
                    <a:pt x="1954" y="0"/>
                    <a:pt x="1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8" name="Google Shape;6908;p123"/>
            <p:cNvSpPr/>
            <p:nvPr/>
          </p:nvSpPr>
          <p:spPr>
            <a:xfrm>
              <a:off x="3571650" y="4353625"/>
              <a:ext cx="52950" cy="45775"/>
            </a:xfrm>
            <a:custGeom>
              <a:avLst/>
              <a:gdLst/>
              <a:ahLst/>
              <a:cxnLst/>
              <a:rect l="l" t="t" r="r" b="b"/>
              <a:pathLst>
                <a:path w="2118" h="1831" extrusionOk="0">
                  <a:moveTo>
                    <a:pt x="2117" y="908"/>
                  </a:moveTo>
                  <a:cubicBezTo>
                    <a:pt x="2117" y="912"/>
                    <a:pt x="2117" y="916"/>
                    <a:pt x="2117" y="919"/>
                  </a:cubicBezTo>
                  <a:lnTo>
                    <a:pt x="2117" y="919"/>
                  </a:lnTo>
                  <a:cubicBezTo>
                    <a:pt x="2117" y="923"/>
                    <a:pt x="2117" y="927"/>
                    <a:pt x="2117" y="931"/>
                  </a:cubicBezTo>
                  <a:lnTo>
                    <a:pt x="2117" y="908"/>
                  </a:lnTo>
                  <a:close/>
                  <a:moveTo>
                    <a:pt x="1210" y="1"/>
                  </a:moveTo>
                  <a:cubicBezTo>
                    <a:pt x="396" y="1"/>
                    <a:pt x="0" y="978"/>
                    <a:pt x="558" y="1559"/>
                  </a:cubicBezTo>
                  <a:cubicBezTo>
                    <a:pt x="746" y="1746"/>
                    <a:pt x="974" y="1830"/>
                    <a:pt x="1198" y="1830"/>
                  </a:cubicBezTo>
                  <a:cubicBezTo>
                    <a:pt x="1665" y="1830"/>
                    <a:pt x="2111" y="1465"/>
                    <a:pt x="2117" y="919"/>
                  </a:cubicBezTo>
                  <a:lnTo>
                    <a:pt x="2117" y="919"/>
                  </a:lnTo>
                  <a:cubicBezTo>
                    <a:pt x="2111" y="413"/>
                    <a:pt x="1718"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09" name="Google Shape;6909;p123"/>
            <p:cNvSpPr/>
            <p:nvPr/>
          </p:nvSpPr>
          <p:spPr>
            <a:xfrm>
              <a:off x="3587925" y="4365850"/>
              <a:ext cx="24450" cy="21375"/>
            </a:xfrm>
            <a:custGeom>
              <a:avLst/>
              <a:gdLst/>
              <a:ahLst/>
              <a:cxnLst/>
              <a:rect l="l" t="t" r="r" b="b"/>
              <a:pathLst>
                <a:path w="978" h="855" extrusionOk="0">
                  <a:moveTo>
                    <a:pt x="559" y="0"/>
                  </a:moveTo>
                  <a:cubicBezTo>
                    <a:pt x="187" y="0"/>
                    <a:pt x="1" y="465"/>
                    <a:pt x="256" y="721"/>
                  </a:cubicBezTo>
                  <a:cubicBezTo>
                    <a:pt x="349" y="813"/>
                    <a:pt x="458" y="855"/>
                    <a:pt x="564" y="855"/>
                  </a:cubicBezTo>
                  <a:cubicBezTo>
                    <a:pt x="779" y="855"/>
                    <a:pt x="978" y="684"/>
                    <a:pt x="978" y="419"/>
                  </a:cubicBezTo>
                  <a:cubicBezTo>
                    <a:pt x="978" y="186"/>
                    <a:pt x="792" y="0"/>
                    <a:pt x="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10" name="Google Shape;6910;p123"/>
            <p:cNvSpPr/>
            <p:nvPr/>
          </p:nvSpPr>
          <p:spPr>
            <a:xfrm>
              <a:off x="3354125" y="4288150"/>
              <a:ext cx="60500" cy="45900"/>
            </a:xfrm>
            <a:custGeom>
              <a:avLst/>
              <a:gdLst/>
              <a:ahLst/>
              <a:cxnLst/>
              <a:rect l="l" t="t" r="r" b="b"/>
              <a:pathLst>
                <a:path w="2420" h="1836" extrusionOk="0">
                  <a:moveTo>
                    <a:pt x="859" y="0"/>
                  </a:moveTo>
                  <a:cubicBezTo>
                    <a:pt x="776" y="0"/>
                    <a:pt x="691" y="11"/>
                    <a:pt x="605" y="37"/>
                  </a:cubicBezTo>
                  <a:cubicBezTo>
                    <a:pt x="349" y="107"/>
                    <a:pt x="140" y="293"/>
                    <a:pt x="47" y="549"/>
                  </a:cubicBezTo>
                  <a:cubicBezTo>
                    <a:pt x="0" y="805"/>
                    <a:pt x="117" y="1084"/>
                    <a:pt x="303" y="1270"/>
                  </a:cubicBezTo>
                  <a:cubicBezTo>
                    <a:pt x="512" y="1480"/>
                    <a:pt x="791" y="1596"/>
                    <a:pt x="1094" y="1619"/>
                  </a:cubicBezTo>
                  <a:cubicBezTo>
                    <a:pt x="1126" y="1622"/>
                    <a:pt x="1156" y="1623"/>
                    <a:pt x="1183" y="1623"/>
                  </a:cubicBezTo>
                  <a:cubicBezTo>
                    <a:pt x="1325" y="1623"/>
                    <a:pt x="1408" y="1593"/>
                    <a:pt x="1517" y="1593"/>
                  </a:cubicBezTo>
                  <a:cubicBezTo>
                    <a:pt x="1569" y="1593"/>
                    <a:pt x="1626" y="1599"/>
                    <a:pt x="1699" y="1619"/>
                  </a:cubicBezTo>
                  <a:cubicBezTo>
                    <a:pt x="2030" y="1681"/>
                    <a:pt x="2159" y="1836"/>
                    <a:pt x="2232" y="1836"/>
                  </a:cubicBezTo>
                  <a:cubicBezTo>
                    <a:pt x="2241" y="1836"/>
                    <a:pt x="2249" y="1834"/>
                    <a:pt x="2257" y="1829"/>
                  </a:cubicBezTo>
                  <a:cubicBezTo>
                    <a:pt x="2420" y="1735"/>
                    <a:pt x="2327" y="875"/>
                    <a:pt x="1769" y="386"/>
                  </a:cubicBezTo>
                  <a:cubicBezTo>
                    <a:pt x="1671" y="308"/>
                    <a:pt x="1294" y="0"/>
                    <a:pt x="8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11" name="Google Shape;6911;p123"/>
            <p:cNvSpPr/>
            <p:nvPr/>
          </p:nvSpPr>
          <p:spPr>
            <a:xfrm>
              <a:off x="3362275" y="4300275"/>
              <a:ext cx="20950" cy="18750"/>
            </a:xfrm>
            <a:custGeom>
              <a:avLst/>
              <a:gdLst/>
              <a:ahLst/>
              <a:cxnLst/>
              <a:rect l="l" t="t" r="r" b="b"/>
              <a:pathLst>
                <a:path w="838" h="750" extrusionOk="0">
                  <a:moveTo>
                    <a:pt x="282" y="1"/>
                  </a:moveTo>
                  <a:cubicBezTo>
                    <a:pt x="217" y="1"/>
                    <a:pt x="159" y="21"/>
                    <a:pt x="116" y="64"/>
                  </a:cubicBezTo>
                  <a:cubicBezTo>
                    <a:pt x="0" y="157"/>
                    <a:pt x="47" y="390"/>
                    <a:pt x="210" y="576"/>
                  </a:cubicBezTo>
                  <a:cubicBezTo>
                    <a:pt x="317" y="683"/>
                    <a:pt x="444" y="750"/>
                    <a:pt x="552" y="750"/>
                  </a:cubicBezTo>
                  <a:cubicBezTo>
                    <a:pt x="608" y="750"/>
                    <a:pt x="658" y="732"/>
                    <a:pt x="698" y="692"/>
                  </a:cubicBezTo>
                  <a:cubicBezTo>
                    <a:pt x="838" y="599"/>
                    <a:pt x="791" y="366"/>
                    <a:pt x="628" y="180"/>
                  </a:cubicBezTo>
                  <a:cubicBezTo>
                    <a:pt x="525" y="62"/>
                    <a:pt x="394" y="1"/>
                    <a:pt x="282"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12" name="Google Shape;6912;p123"/>
            <p:cNvSpPr/>
            <p:nvPr/>
          </p:nvSpPr>
          <p:spPr>
            <a:xfrm>
              <a:off x="3556525" y="4183125"/>
              <a:ext cx="50025" cy="57650"/>
            </a:xfrm>
            <a:custGeom>
              <a:avLst/>
              <a:gdLst/>
              <a:ahLst/>
              <a:cxnLst/>
              <a:rect l="l" t="t" r="r" b="b"/>
              <a:pathLst>
                <a:path w="2001" h="2306" extrusionOk="0">
                  <a:moveTo>
                    <a:pt x="1242" y="1"/>
                  </a:moveTo>
                  <a:cubicBezTo>
                    <a:pt x="996" y="1"/>
                    <a:pt x="772" y="93"/>
                    <a:pt x="605" y="260"/>
                  </a:cubicBezTo>
                  <a:cubicBezTo>
                    <a:pt x="396" y="493"/>
                    <a:pt x="279" y="772"/>
                    <a:pt x="256" y="1074"/>
                  </a:cubicBezTo>
                  <a:cubicBezTo>
                    <a:pt x="233" y="1354"/>
                    <a:pt x="326" y="1400"/>
                    <a:pt x="256" y="1679"/>
                  </a:cubicBezTo>
                  <a:cubicBezTo>
                    <a:pt x="186" y="2028"/>
                    <a:pt x="0" y="2144"/>
                    <a:pt x="47" y="2238"/>
                  </a:cubicBezTo>
                  <a:cubicBezTo>
                    <a:pt x="72" y="2282"/>
                    <a:pt x="152" y="2305"/>
                    <a:pt x="264" y="2305"/>
                  </a:cubicBezTo>
                  <a:cubicBezTo>
                    <a:pt x="569" y="2305"/>
                    <a:pt x="1116" y="2133"/>
                    <a:pt x="1489" y="1726"/>
                  </a:cubicBezTo>
                  <a:cubicBezTo>
                    <a:pt x="1582" y="1633"/>
                    <a:pt x="2001" y="1098"/>
                    <a:pt x="1838" y="563"/>
                  </a:cubicBezTo>
                  <a:cubicBezTo>
                    <a:pt x="1745" y="307"/>
                    <a:pt x="1559" y="97"/>
                    <a:pt x="1326" y="4"/>
                  </a:cubicBezTo>
                  <a:cubicBezTo>
                    <a:pt x="1298" y="2"/>
                    <a:pt x="1270" y="1"/>
                    <a:pt x="1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13" name="Google Shape;6913;p123"/>
            <p:cNvSpPr/>
            <p:nvPr/>
          </p:nvSpPr>
          <p:spPr>
            <a:xfrm>
              <a:off x="3579775" y="4189750"/>
              <a:ext cx="19800" cy="19525"/>
            </a:xfrm>
            <a:custGeom>
              <a:avLst/>
              <a:gdLst/>
              <a:ahLst/>
              <a:cxnLst/>
              <a:rect l="l" t="t" r="r" b="b"/>
              <a:pathLst>
                <a:path w="792" h="781" extrusionOk="0">
                  <a:moveTo>
                    <a:pt x="257" y="1"/>
                  </a:moveTo>
                  <a:cubicBezTo>
                    <a:pt x="207" y="1"/>
                    <a:pt x="159" y="14"/>
                    <a:pt x="117" y="42"/>
                  </a:cubicBezTo>
                  <a:cubicBezTo>
                    <a:pt x="1" y="158"/>
                    <a:pt x="1" y="391"/>
                    <a:pt x="164" y="577"/>
                  </a:cubicBezTo>
                  <a:cubicBezTo>
                    <a:pt x="262" y="707"/>
                    <a:pt x="405" y="781"/>
                    <a:pt x="523" y="781"/>
                  </a:cubicBezTo>
                  <a:cubicBezTo>
                    <a:pt x="572" y="781"/>
                    <a:pt x="618" y="767"/>
                    <a:pt x="652" y="740"/>
                  </a:cubicBezTo>
                  <a:cubicBezTo>
                    <a:pt x="792" y="623"/>
                    <a:pt x="769" y="391"/>
                    <a:pt x="606" y="205"/>
                  </a:cubicBezTo>
                  <a:cubicBezTo>
                    <a:pt x="508" y="74"/>
                    <a:pt x="375" y="1"/>
                    <a:pt x="257"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914" name="Google Shape;6914;p123"/>
          <p:cNvGrpSpPr/>
          <p:nvPr/>
        </p:nvGrpSpPr>
        <p:grpSpPr>
          <a:xfrm>
            <a:off x="3857769" y="4188155"/>
            <a:ext cx="550137" cy="509695"/>
            <a:chOff x="3947350" y="4056425"/>
            <a:chExt cx="501950" cy="465050"/>
          </a:xfrm>
        </p:grpSpPr>
        <p:sp>
          <p:nvSpPr>
            <p:cNvPr id="6915" name="Google Shape;6915;p123"/>
            <p:cNvSpPr/>
            <p:nvPr/>
          </p:nvSpPr>
          <p:spPr>
            <a:xfrm>
              <a:off x="3961900" y="4056425"/>
              <a:ext cx="483900" cy="465050"/>
            </a:xfrm>
            <a:custGeom>
              <a:avLst/>
              <a:gdLst/>
              <a:ahLst/>
              <a:cxnLst/>
              <a:rect l="l" t="t" r="r" b="b"/>
              <a:pathLst>
                <a:path w="19356" h="18602" extrusionOk="0">
                  <a:moveTo>
                    <a:pt x="10050" y="1"/>
                  </a:moveTo>
                  <a:cubicBezTo>
                    <a:pt x="6281" y="1"/>
                    <a:pt x="2885" y="2257"/>
                    <a:pt x="1443" y="5724"/>
                  </a:cubicBezTo>
                  <a:cubicBezTo>
                    <a:pt x="0" y="9213"/>
                    <a:pt x="791" y="13215"/>
                    <a:pt x="3467" y="15867"/>
                  </a:cubicBezTo>
                  <a:cubicBezTo>
                    <a:pt x="5239" y="17655"/>
                    <a:pt x="7615" y="18601"/>
                    <a:pt x="10038" y="18601"/>
                  </a:cubicBezTo>
                  <a:cubicBezTo>
                    <a:pt x="11240" y="18601"/>
                    <a:pt x="12453" y="18369"/>
                    <a:pt x="13610" y="17891"/>
                  </a:cubicBezTo>
                  <a:cubicBezTo>
                    <a:pt x="17076" y="16448"/>
                    <a:pt x="19356" y="13052"/>
                    <a:pt x="19356" y="9306"/>
                  </a:cubicBezTo>
                  <a:cubicBezTo>
                    <a:pt x="19356" y="4165"/>
                    <a:pt x="15168" y="1"/>
                    <a:pt x="100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16" name="Google Shape;6916;p123"/>
            <p:cNvSpPr/>
            <p:nvPr/>
          </p:nvSpPr>
          <p:spPr>
            <a:xfrm>
              <a:off x="3947350" y="4090175"/>
              <a:ext cx="464150" cy="397325"/>
            </a:xfrm>
            <a:custGeom>
              <a:avLst/>
              <a:gdLst/>
              <a:ahLst/>
              <a:cxnLst/>
              <a:rect l="l" t="t" r="r" b="b"/>
              <a:pathLst>
                <a:path w="18566" h="15893" extrusionOk="0">
                  <a:moveTo>
                    <a:pt x="10609" y="0"/>
                  </a:moveTo>
                  <a:cubicBezTo>
                    <a:pt x="3537" y="0"/>
                    <a:pt x="1" y="8561"/>
                    <a:pt x="5002" y="13563"/>
                  </a:cubicBezTo>
                  <a:cubicBezTo>
                    <a:pt x="6525" y="15086"/>
                    <a:pt x="8557" y="15893"/>
                    <a:pt x="10620" y="15893"/>
                  </a:cubicBezTo>
                  <a:cubicBezTo>
                    <a:pt x="11644" y="15893"/>
                    <a:pt x="12676" y="15694"/>
                    <a:pt x="13656" y="15284"/>
                  </a:cubicBezTo>
                  <a:cubicBezTo>
                    <a:pt x="16634" y="14051"/>
                    <a:pt x="18565" y="11167"/>
                    <a:pt x="18565" y="7956"/>
                  </a:cubicBezTo>
                  <a:cubicBezTo>
                    <a:pt x="18565" y="3559"/>
                    <a:pt x="15006" y="0"/>
                    <a:pt x="10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17" name="Google Shape;6917;p123"/>
            <p:cNvSpPr/>
            <p:nvPr/>
          </p:nvSpPr>
          <p:spPr>
            <a:xfrm>
              <a:off x="4111950" y="4130300"/>
              <a:ext cx="212875" cy="182025"/>
            </a:xfrm>
            <a:custGeom>
              <a:avLst/>
              <a:gdLst/>
              <a:ahLst/>
              <a:cxnLst/>
              <a:rect l="l" t="t" r="r" b="b"/>
              <a:pathLst>
                <a:path w="8515" h="7281" extrusionOk="0">
                  <a:moveTo>
                    <a:pt x="4862" y="0"/>
                  </a:moveTo>
                  <a:cubicBezTo>
                    <a:pt x="1629" y="0"/>
                    <a:pt x="0" y="3909"/>
                    <a:pt x="2303" y="6212"/>
                  </a:cubicBezTo>
                  <a:cubicBezTo>
                    <a:pt x="3042" y="6950"/>
                    <a:pt x="3953" y="7281"/>
                    <a:pt x="4849" y="7281"/>
                  </a:cubicBezTo>
                  <a:cubicBezTo>
                    <a:pt x="6718" y="7281"/>
                    <a:pt x="8515" y="5839"/>
                    <a:pt x="8515" y="3653"/>
                  </a:cubicBezTo>
                  <a:lnTo>
                    <a:pt x="8515" y="3629"/>
                  </a:lnTo>
                  <a:cubicBezTo>
                    <a:pt x="8515" y="1629"/>
                    <a:pt x="6886" y="0"/>
                    <a:pt x="4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18" name="Google Shape;6918;p123"/>
            <p:cNvSpPr/>
            <p:nvPr/>
          </p:nvSpPr>
          <p:spPr>
            <a:xfrm>
              <a:off x="4206750" y="4198350"/>
              <a:ext cx="237300" cy="168350"/>
            </a:xfrm>
            <a:custGeom>
              <a:avLst/>
              <a:gdLst/>
              <a:ahLst/>
              <a:cxnLst/>
              <a:rect l="l" t="t" r="r" b="b"/>
              <a:pathLst>
                <a:path w="9492" h="6734" extrusionOk="0">
                  <a:moveTo>
                    <a:pt x="1952" y="0"/>
                  </a:moveTo>
                  <a:cubicBezTo>
                    <a:pt x="1431" y="0"/>
                    <a:pt x="908" y="256"/>
                    <a:pt x="605" y="768"/>
                  </a:cubicBezTo>
                  <a:cubicBezTo>
                    <a:pt x="0" y="1791"/>
                    <a:pt x="745" y="3094"/>
                    <a:pt x="1931" y="3094"/>
                  </a:cubicBezTo>
                  <a:cubicBezTo>
                    <a:pt x="2373" y="3094"/>
                    <a:pt x="2769" y="2908"/>
                    <a:pt x="3071" y="2606"/>
                  </a:cubicBezTo>
                  <a:cubicBezTo>
                    <a:pt x="3370" y="3145"/>
                    <a:pt x="3884" y="3393"/>
                    <a:pt x="4397" y="3393"/>
                  </a:cubicBezTo>
                  <a:cubicBezTo>
                    <a:pt x="5123" y="3393"/>
                    <a:pt x="5847" y="2896"/>
                    <a:pt x="5956" y="2024"/>
                  </a:cubicBezTo>
                  <a:cubicBezTo>
                    <a:pt x="6068" y="1001"/>
                    <a:pt x="5246" y="275"/>
                    <a:pt x="4389" y="275"/>
                  </a:cubicBezTo>
                  <a:cubicBezTo>
                    <a:pt x="3999" y="275"/>
                    <a:pt x="3601" y="426"/>
                    <a:pt x="3280" y="768"/>
                  </a:cubicBezTo>
                  <a:cubicBezTo>
                    <a:pt x="2990" y="256"/>
                    <a:pt x="2472" y="0"/>
                    <a:pt x="1952" y="0"/>
                  </a:cubicBezTo>
                  <a:close/>
                  <a:moveTo>
                    <a:pt x="8074" y="3627"/>
                  </a:moveTo>
                  <a:cubicBezTo>
                    <a:pt x="7388" y="3627"/>
                    <a:pt x="6702" y="4064"/>
                    <a:pt x="6537" y="4885"/>
                  </a:cubicBezTo>
                  <a:cubicBezTo>
                    <a:pt x="6340" y="5937"/>
                    <a:pt x="7188" y="6733"/>
                    <a:pt x="8087" y="6733"/>
                  </a:cubicBezTo>
                  <a:cubicBezTo>
                    <a:pt x="8462" y="6733"/>
                    <a:pt x="8845" y="6596"/>
                    <a:pt x="9166" y="6281"/>
                  </a:cubicBezTo>
                  <a:cubicBezTo>
                    <a:pt x="9329" y="5723"/>
                    <a:pt x="9445" y="5165"/>
                    <a:pt x="9492" y="4583"/>
                  </a:cubicBezTo>
                  <a:cubicBezTo>
                    <a:pt x="9226" y="3935"/>
                    <a:pt x="8651" y="3627"/>
                    <a:pt x="8074" y="36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19" name="Google Shape;6919;p123"/>
            <p:cNvSpPr/>
            <p:nvPr/>
          </p:nvSpPr>
          <p:spPr>
            <a:xfrm>
              <a:off x="4121250" y="4244075"/>
              <a:ext cx="309425" cy="277250"/>
            </a:xfrm>
            <a:custGeom>
              <a:avLst/>
              <a:gdLst/>
              <a:ahLst/>
              <a:cxnLst/>
              <a:rect l="l" t="t" r="r" b="b"/>
              <a:pathLst>
                <a:path w="12377" h="11090" extrusionOk="0">
                  <a:moveTo>
                    <a:pt x="6648" y="0"/>
                  </a:moveTo>
                  <a:cubicBezTo>
                    <a:pt x="6024" y="0"/>
                    <a:pt x="5401" y="361"/>
                    <a:pt x="5165" y="1079"/>
                  </a:cubicBezTo>
                  <a:cubicBezTo>
                    <a:pt x="4806" y="2175"/>
                    <a:pt x="5681" y="3146"/>
                    <a:pt x="6666" y="3146"/>
                  </a:cubicBezTo>
                  <a:cubicBezTo>
                    <a:pt x="6957" y="3146"/>
                    <a:pt x="7257" y="3061"/>
                    <a:pt x="7538" y="2870"/>
                  </a:cubicBezTo>
                  <a:cubicBezTo>
                    <a:pt x="7791" y="3560"/>
                    <a:pt x="8406" y="3903"/>
                    <a:pt x="9018" y="3903"/>
                  </a:cubicBezTo>
                  <a:cubicBezTo>
                    <a:pt x="9646" y="3903"/>
                    <a:pt x="10269" y="3542"/>
                    <a:pt x="10492" y="2824"/>
                  </a:cubicBezTo>
                  <a:cubicBezTo>
                    <a:pt x="10852" y="1728"/>
                    <a:pt x="9990" y="757"/>
                    <a:pt x="9001" y="757"/>
                  </a:cubicBezTo>
                  <a:cubicBezTo>
                    <a:pt x="8709" y="757"/>
                    <a:pt x="8406" y="842"/>
                    <a:pt x="8120" y="1033"/>
                  </a:cubicBezTo>
                  <a:cubicBezTo>
                    <a:pt x="7867" y="343"/>
                    <a:pt x="7257" y="0"/>
                    <a:pt x="6648" y="0"/>
                  </a:cubicBezTo>
                  <a:close/>
                  <a:moveTo>
                    <a:pt x="10793" y="3568"/>
                  </a:moveTo>
                  <a:cubicBezTo>
                    <a:pt x="10702" y="3568"/>
                    <a:pt x="10609" y="3576"/>
                    <a:pt x="10516" y="3592"/>
                  </a:cubicBezTo>
                  <a:cubicBezTo>
                    <a:pt x="9585" y="3754"/>
                    <a:pt x="9004" y="4731"/>
                    <a:pt x="9306" y="5639"/>
                  </a:cubicBezTo>
                  <a:cubicBezTo>
                    <a:pt x="8748" y="5778"/>
                    <a:pt x="8259" y="6081"/>
                    <a:pt x="7864" y="6523"/>
                  </a:cubicBezTo>
                  <a:cubicBezTo>
                    <a:pt x="6980" y="5856"/>
                    <a:pt x="5955" y="5540"/>
                    <a:pt x="4942" y="5540"/>
                  </a:cubicBezTo>
                  <a:cubicBezTo>
                    <a:pt x="3233" y="5540"/>
                    <a:pt x="1557" y="6437"/>
                    <a:pt x="652" y="8058"/>
                  </a:cubicBezTo>
                  <a:cubicBezTo>
                    <a:pt x="0" y="9245"/>
                    <a:pt x="698" y="10710"/>
                    <a:pt x="2024" y="10943"/>
                  </a:cubicBezTo>
                  <a:cubicBezTo>
                    <a:pt x="2577" y="11042"/>
                    <a:pt x="3129" y="11090"/>
                    <a:pt x="3674" y="11090"/>
                  </a:cubicBezTo>
                  <a:cubicBezTo>
                    <a:pt x="7485" y="11090"/>
                    <a:pt x="10973" y="8744"/>
                    <a:pt x="12377" y="5080"/>
                  </a:cubicBezTo>
                  <a:cubicBezTo>
                    <a:pt x="12335" y="4220"/>
                    <a:pt x="11630" y="3568"/>
                    <a:pt x="10793" y="356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0" name="Google Shape;6920;p123"/>
            <p:cNvSpPr/>
            <p:nvPr/>
          </p:nvSpPr>
          <p:spPr>
            <a:xfrm>
              <a:off x="4207900" y="4119750"/>
              <a:ext cx="239075" cy="251350"/>
            </a:xfrm>
            <a:custGeom>
              <a:avLst/>
              <a:gdLst/>
              <a:ahLst/>
              <a:cxnLst/>
              <a:rect l="l" t="t" r="r" b="b"/>
              <a:pathLst>
                <a:path w="9563" h="10054" extrusionOk="0">
                  <a:moveTo>
                    <a:pt x="7659" y="1"/>
                  </a:moveTo>
                  <a:cubicBezTo>
                    <a:pt x="7622" y="1"/>
                    <a:pt x="7587" y="16"/>
                    <a:pt x="7562" y="50"/>
                  </a:cubicBezTo>
                  <a:lnTo>
                    <a:pt x="5863" y="1772"/>
                  </a:lnTo>
                  <a:cubicBezTo>
                    <a:pt x="5631" y="1981"/>
                    <a:pt x="5491" y="2307"/>
                    <a:pt x="5514" y="2632"/>
                  </a:cubicBezTo>
                  <a:lnTo>
                    <a:pt x="5514" y="6099"/>
                  </a:lnTo>
                  <a:cubicBezTo>
                    <a:pt x="5514" y="6773"/>
                    <a:pt x="4956" y="7308"/>
                    <a:pt x="4281" y="7308"/>
                  </a:cubicBezTo>
                  <a:lnTo>
                    <a:pt x="1" y="7308"/>
                  </a:lnTo>
                  <a:lnTo>
                    <a:pt x="1" y="10053"/>
                  </a:lnTo>
                  <a:lnTo>
                    <a:pt x="5189" y="10053"/>
                  </a:lnTo>
                  <a:cubicBezTo>
                    <a:pt x="5203" y="10054"/>
                    <a:pt x="5217" y="10054"/>
                    <a:pt x="5231" y="10054"/>
                  </a:cubicBezTo>
                  <a:cubicBezTo>
                    <a:pt x="6887" y="10054"/>
                    <a:pt x="8236" y="8690"/>
                    <a:pt x="8259" y="7029"/>
                  </a:cubicBezTo>
                  <a:lnTo>
                    <a:pt x="8259" y="3772"/>
                  </a:lnTo>
                  <a:cubicBezTo>
                    <a:pt x="8236" y="3447"/>
                    <a:pt x="8376" y="3121"/>
                    <a:pt x="8608" y="2888"/>
                  </a:cubicBezTo>
                  <a:lnTo>
                    <a:pt x="9469" y="2051"/>
                  </a:lnTo>
                  <a:lnTo>
                    <a:pt x="9469" y="2027"/>
                  </a:lnTo>
                  <a:cubicBezTo>
                    <a:pt x="9562" y="1934"/>
                    <a:pt x="9516" y="1795"/>
                    <a:pt x="9376" y="1772"/>
                  </a:cubicBezTo>
                  <a:cubicBezTo>
                    <a:pt x="8701" y="1678"/>
                    <a:pt x="8120" y="1190"/>
                    <a:pt x="7934" y="515"/>
                  </a:cubicBezTo>
                  <a:lnTo>
                    <a:pt x="7817" y="120"/>
                  </a:lnTo>
                  <a:cubicBezTo>
                    <a:pt x="7788" y="46"/>
                    <a:pt x="7721" y="1"/>
                    <a:pt x="7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1" name="Google Shape;6921;p123"/>
            <p:cNvSpPr/>
            <p:nvPr/>
          </p:nvSpPr>
          <p:spPr>
            <a:xfrm>
              <a:off x="4116600" y="4365250"/>
              <a:ext cx="136125" cy="72725"/>
            </a:xfrm>
            <a:custGeom>
              <a:avLst/>
              <a:gdLst/>
              <a:ahLst/>
              <a:cxnLst/>
              <a:rect l="l" t="t" r="r" b="b"/>
              <a:pathLst>
                <a:path w="5445" h="2909" extrusionOk="0">
                  <a:moveTo>
                    <a:pt x="0" y="1"/>
                  </a:moveTo>
                  <a:lnTo>
                    <a:pt x="0" y="2909"/>
                  </a:lnTo>
                  <a:lnTo>
                    <a:pt x="4909" y="2909"/>
                  </a:lnTo>
                  <a:cubicBezTo>
                    <a:pt x="5211" y="2909"/>
                    <a:pt x="5444" y="2653"/>
                    <a:pt x="5444" y="2350"/>
                  </a:cubicBezTo>
                  <a:lnTo>
                    <a:pt x="54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2" name="Google Shape;6922;p123"/>
            <p:cNvSpPr/>
            <p:nvPr/>
          </p:nvSpPr>
          <p:spPr>
            <a:xfrm>
              <a:off x="4129975" y="4371025"/>
              <a:ext cx="199500" cy="104175"/>
            </a:xfrm>
            <a:custGeom>
              <a:avLst/>
              <a:gdLst/>
              <a:ahLst/>
              <a:cxnLst/>
              <a:rect l="l" t="t" r="r" b="b"/>
              <a:pathLst>
                <a:path w="7980" h="4167" extrusionOk="0">
                  <a:moveTo>
                    <a:pt x="2950" y="1"/>
                  </a:moveTo>
                  <a:cubicBezTo>
                    <a:pt x="1943" y="1"/>
                    <a:pt x="915" y="302"/>
                    <a:pt x="0" y="956"/>
                  </a:cubicBezTo>
                  <a:cubicBezTo>
                    <a:pt x="2885" y="1352"/>
                    <a:pt x="5630" y="2445"/>
                    <a:pt x="7980" y="4167"/>
                  </a:cubicBezTo>
                  <a:cubicBezTo>
                    <a:pt x="7493" y="1603"/>
                    <a:pt x="5274" y="1"/>
                    <a:pt x="29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3" name="Google Shape;6923;p123"/>
            <p:cNvSpPr/>
            <p:nvPr/>
          </p:nvSpPr>
          <p:spPr>
            <a:xfrm>
              <a:off x="4129400" y="4363775"/>
              <a:ext cx="175700" cy="142250"/>
            </a:xfrm>
            <a:custGeom>
              <a:avLst/>
              <a:gdLst/>
              <a:ahLst/>
              <a:cxnLst/>
              <a:rect l="l" t="t" r="r" b="b"/>
              <a:pathLst>
                <a:path w="7028" h="5690" extrusionOk="0">
                  <a:moveTo>
                    <a:pt x="1626" y="0"/>
                  </a:moveTo>
                  <a:cubicBezTo>
                    <a:pt x="1094" y="0"/>
                    <a:pt x="547" y="86"/>
                    <a:pt x="0" y="269"/>
                  </a:cubicBezTo>
                  <a:cubicBezTo>
                    <a:pt x="2629" y="1502"/>
                    <a:pt x="4909" y="3363"/>
                    <a:pt x="6654" y="5690"/>
                  </a:cubicBezTo>
                  <a:cubicBezTo>
                    <a:pt x="7027" y="2562"/>
                    <a:pt x="4541" y="0"/>
                    <a:pt x="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4" name="Google Shape;6924;p123"/>
            <p:cNvSpPr/>
            <p:nvPr/>
          </p:nvSpPr>
          <p:spPr>
            <a:xfrm>
              <a:off x="4134625" y="4359875"/>
              <a:ext cx="211725" cy="78100"/>
            </a:xfrm>
            <a:custGeom>
              <a:avLst/>
              <a:gdLst/>
              <a:ahLst/>
              <a:cxnLst/>
              <a:rect l="l" t="t" r="r" b="b"/>
              <a:pathLst>
                <a:path w="8469" h="3124" extrusionOk="0">
                  <a:moveTo>
                    <a:pt x="3761" y="0"/>
                  </a:moveTo>
                  <a:cubicBezTo>
                    <a:pt x="2400" y="0"/>
                    <a:pt x="1026" y="540"/>
                    <a:pt x="1" y="1681"/>
                  </a:cubicBezTo>
                  <a:cubicBezTo>
                    <a:pt x="438" y="1650"/>
                    <a:pt x="875" y="1634"/>
                    <a:pt x="1312" y="1634"/>
                  </a:cubicBezTo>
                  <a:cubicBezTo>
                    <a:pt x="3777" y="1634"/>
                    <a:pt x="6215" y="2135"/>
                    <a:pt x="8469" y="3124"/>
                  </a:cubicBezTo>
                  <a:cubicBezTo>
                    <a:pt x="7621" y="1100"/>
                    <a:pt x="5703" y="0"/>
                    <a:pt x="3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5" name="Google Shape;6925;p123"/>
            <p:cNvSpPr/>
            <p:nvPr/>
          </p:nvSpPr>
          <p:spPr>
            <a:xfrm>
              <a:off x="3952000" y="4228575"/>
              <a:ext cx="228025" cy="290250"/>
            </a:xfrm>
            <a:custGeom>
              <a:avLst/>
              <a:gdLst/>
              <a:ahLst/>
              <a:cxnLst/>
              <a:rect l="l" t="t" r="r" b="b"/>
              <a:pathLst>
                <a:path w="9121" h="11610" extrusionOk="0">
                  <a:moveTo>
                    <a:pt x="1443" y="1"/>
                  </a:moveTo>
                  <a:cubicBezTo>
                    <a:pt x="1" y="5398"/>
                    <a:pt x="3607" y="10842"/>
                    <a:pt x="9120" y="11609"/>
                  </a:cubicBezTo>
                  <a:lnTo>
                    <a:pt x="9120" y="5793"/>
                  </a:lnTo>
                  <a:cubicBezTo>
                    <a:pt x="9120" y="2606"/>
                    <a:pt x="6538" y="1"/>
                    <a:pt x="3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6" name="Google Shape;6926;p123"/>
            <p:cNvSpPr/>
            <p:nvPr/>
          </p:nvSpPr>
          <p:spPr>
            <a:xfrm>
              <a:off x="4207900" y="4147525"/>
              <a:ext cx="238475" cy="223575"/>
            </a:xfrm>
            <a:custGeom>
              <a:avLst/>
              <a:gdLst/>
              <a:ahLst/>
              <a:cxnLst/>
              <a:rect l="l" t="t" r="r" b="b"/>
              <a:pathLst>
                <a:path w="9539" h="8943" extrusionOk="0">
                  <a:moveTo>
                    <a:pt x="7050" y="0"/>
                  </a:moveTo>
                  <a:cubicBezTo>
                    <a:pt x="6947" y="0"/>
                    <a:pt x="6843" y="41"/>
                    <a:pt x="6771" y="125"/>
                  </a:cubicBezTo>
                  <a:cubicBezTo>
                    <a:pt x="6654" y="288"/>
                    <a:pt x="6654" y="498"/>
                    <a:pt x="6794" y="637"/>
                  </a:cubicBezTo>
                  <a:lnTo>
                    <a:pt x="7352" y="1196"/>
                  </a:lnTo>
                  <a:cubicBezTo>
                    <a:pt x="7445" y="1265"/>
                    <a:pt x="7469" y="1405"/>
                    <a:pt x="7422" y="1521"/>
                  </a:cubicBezTo>
                  <a:lnTo>
                    <a:pt x="7422" y="1545"/>
                  </a:lnTo>
                  <a:cubicBezTo>
                    <a:pt x="7361" y="1646"/>
                    <a:pt x="7248" y="1712"/>
                    <a:pt x="7127" y="1712"/>
                  </a:cubicBezTo>
                  <a:cubicBezTo>
                    <a:pt x="7109" y="1712"/>
                    <a:pt x="7091" y="1710"/>
                    <a:pt x="7073" y="1707"/>
                  </a:cubicBezTo>
                  <a:lnTo>
                    <a:pt x="6329" y="1545"/>
                  </a:lnTo>
                  <a:cubicBezTo>
                    <a:pt x="6304" y="1538"/>
                    <a:pt x="6280" y="1536"/>
                    <a:pt x="6256" y="1536"/>
                  </a:cubicBezTo>
                  <a:cubicBezTo>
                    <a:pt x="6098" y="1536"/>
                    <a:pt x="5959" y="1665"/>
                    <a:pt x="5980" y="1847"/>
                  </a:cubicBezTo>
                  <a:cubicBezTo>
                    <a:pt x="5980" y="2056"/>
                    <a:pt x="6119" y="2242"/>
                    <a:pt x="6329" y="2289"/>
                  </a:cubicBezTo>
                  <a:lnTo>
                    <a:pt x="7050" y="2452"/>
                  </a:lnTo>
                  <a:cubicBezTo>
                    <a:pt x="7437" y="2475"/>
                    <a:pt x="7378" y="3034"/>
                    <a:pt x="7003" y="3034"/>
                  </a:cubicBezTo>
                  <a:cubicBezTo>
                    <a:pt x="6995" y="3034"/>
                    <a:pt x="6988" y="3034"/>
                    <a:pt x="6980" y="3033"/>
                  </a:cubicBezTo>
                  <a:lnTo>
                    <a:pt x="6259" y="3033"/>
                  </a:lnTo>
                  <a:cubicBezTo>
                    <a:pt x="6247" y="3032"/>
                    <a:pt x="6235" y="3031"/>
                    <a:pt x="6223" y="3031"/>
                  </a:cubicBezTo>
                  <a:cubicBezTo>
                    <a:pt x="6031" y="3031"/>
                    <a:pt x="5887" y="3208"/>
                    <a:pt x="5887" y="3406"/>
                  </a:cubicBezTo>
                  <a:cubicBezTo>
                    <a:pt x="5910" y="3592"/>
                    <a:pt x="6073" y="3755"/>
                    <a:pt x="6282" y="3755"/>
                  </a:cubicBezTo>
                  <a:lnTo>
                    <a:pt x="6980" y="3755"/>
                  </a:lnTo>
                  <a:cubicBezTo>
                    <a:pt x="7143" y="3755"/>
                    <a:pt x="7282" y="3871"/>
                    <a:pt x="7282" y="4034"/>
                  </a:cubicBezTo>
                  <a:lnTo>
                    <a:pt x="7282" y="4150"/>
                  </a:lnTo>
                  <a:cubicBezTo>
                    <a:pt x="7282" y="4313"/>
                    <a:pt x="7143" y="4453"/>
                    <a:pt x="6980" y="4453"/>
                  </a:cubicBezTo>
                  <a:lnTo>
                    <a:pt x="6259" y="4453"/>
                  </a:lnTo>
                  <a:cubicBezTo>
                    <a:pt x="6049" y="4453"/>
                    <a:pt x="5887" y="4615"/>
                    <a:pt x="5887" y="4848"/>
                  </a:cubicBezTo>
                  <a:cubicBezTo>
                    <a:pt x="5910" y="5034"/>
                    <a:pt x="6073" y="5174"/>
                    <a:pt x="6259" y="5174"/>
                  </a:cubicBezTo>
                  <a:lnTo>
                    <a:pt x="6864" y="5174"/>
                  </a:lnTo>
                  <a:cubicBezTo>
                    <a:pt x="7096" y="5174"/>
                    <a:pt x="7259" y="5360"/>
                    <a:pt x="7259" y="5592"/>
                  </a:cubicBezTo>
                  <a:cubicBezTo>
                    <a:pt x="7239" y="5795"/>
                    <a:pt x="7060" y="5927"/>
                    <a:pt x="6876" y="5927"/>
                  </a:cubicBezTo>
                  <a:cubicBezTo>
                    <a:pt x="6848" y="5927"/>
                    <a:pt x="6821" y="5924"/>
                    <a:pt x="6794" y="5918"/>
                  </a:cubicBezTo>
                  <a:lnTo>
                    <a:pt x="6119" y="5779"/>
                  </a:lnTo>
                  <a:cubicBezTo>
                    <a:pt x="6088" y="5772"/>
                    <a:pt x="6058" y="5768"/>
                    <a:pt x="6028" y="5768"/>
                  </a:cubicBezTo>
                  <a:cubicBezTo>
                    <a:pt x="5858" y="5768"/>
                    <a:pt x="5717" y="5879"/>
                    <a:pt x="5677" y="6058"/>
                  </a:cubicBezTo>
                  <a:cubicBezTo>
                    <a:pt x="5654" y="6267"/>
                    <a:pt x="5770" y="6453"/>
                    <a:pt x="5980" y="6500"/>
                  </a:cubicBezTo>
                  <a:lnTo>
                    <a:pt x="6375" y="6593"/>
                  </a:lnTo>
                  <a:cubicBezTo>
                    <a:pt x="6654" y="6663"/>
                    <a:pt x="6771" y="6988"/>
                    <a:pt x="6561" y="7198"/>
                  </a:cubicBezTo>
                  <a:lnTo>
                    <a:pt x="6468" y="7314"/>
                  </a:lnTo>
                  <a:cubicBezTo>
                    <a:pt x="6398" y="7384"/>
                    <a:pt x="6305" y="7419"/>
                    <a:pt x="6212" y="7419"/>
                  </a:cubicBezTo>
                  <a:cubicBezTo>
                    <a:pt x="6119" y="7419"/>
                    <a:pt x="6026" y="7384"/>
                    <a:pt x="5956" y="7314"/>
                  </a:cubicBezTo>
                  <a:lnTo>
                    <a:pt x="5328" y="6732"/>
                  </a:lnTo>
                  <a:cubicBezTo>
                    <a:pt x="5258" y="6663"/>
                    <a:pt x="5165" y="6628"/>
                    <a:pt x="5072" y="6628"/>
                  </a:cubicBezTo>
                  <a:cubicBezTo>
                    <a:pt x="4979" y="6628"/>
                    <a:pt x="4886" y="6663"/>
                    <a:pt x="4816" y="6732"/>
                  </a:cubicBezTo>
                  <a:cubicBezTo>
                    <a:pt x="4654" y="6872"/>
                    <a:pt x="4654" y="7128"/>
                    <a:pt x="4840" y="7244"/>
                  </a:cubicBezTo>
                  <a:lnTo>
                    <a:pt x="5049" y="7454"/>
                  </a:lnTo>
                  <a:cubicBezTo>
                    <a:pt x="5282" y="7663"/>
                    <a:pt x="5165" y="8058"/>
                    <a:pt x="4863" y="8105"/>
                  </a:cubicBezTo>
                  <a:cubicBezTo>
                    <a:pt x="4677" y="8128"/>
                    <a:pt x="4514" y="8151"/>
                    <a:pt x="4351" y="8151"/>
                  </a:cubicBezTo>
                  <a:lnTo>
                    <a:pt x="1" y="8151"/>
                  </a:lnTo>
                  <a:lnTo>
                    <a:pt x="1" y="8942"/>
                  </a:lnTo>
                  <a:lnTo>
                    <a:pt x="5189" y="8942"/>
                  </a:lnTo>
                  <a:cubicBezTo>
                    <a:pt x="5203" y="8943"/>
                    <a:pt x="5217" y="8943"/>
                    <a:pt x="5231" y="8943"/>
                  </a:cubicBezTo>
                  <a:cubicBezTo>
                    <a:pt x="6887" y="8943"/>
                    <a:pt x="8236" y="7579"/>
                    <a:pt x="8259" y="5918"/>
                  </a:cubicBezTo>
                  <a:lnTo>
                    <a:pt x="8259" y="2661"/>
                  </a:lnTo>
                  <a:cubicBezTo>
                    <a:pt x="8236" y="2336"/>
                    <a:pt x="8376" y="2010"/>
                    <a:pt x="8608" y="1777"/>
                  </a:cubicBezTo>
                  <a:lnTo>
                    <a:pt x="9469" y="940"/>
                  </a:lnTo>
                  <a:lnTo>
                    <a:pt x="9446" y="986"/>
                  </a:lnTo>
                  <a:cubicBezTo>
                    <a:pt x="9539" y="893"/>
                    <a:pt x="9492" y="730"/>
                    <a:pt x="9353" y="707"/>
                  </a:cubicBezTo>
                  <a:cubicBezTo>
                    <a:pt x="9027" y="661"/>
                    <a:pt x="8725" y="521"/>
                    <a:pt x="8469" y="312"/>
                  </a:cubicBezTo>
                  <a:lnTo>
                    <a:pt x="8190" y="567"/>
                  </a:lnTo>
                  <a:cubicBezTo>
                    <a:pt x="8132" y="637"/>
                    <a:pt x="8056" y="672"/>
                    <a:pt x="7980" y="672"/>
                  </a:cubicBezTo>
                  <a:cubicBezTo>
                    <a:pt x="7905" y="672"/>
                    <a:pt x="7829" y="637"/>
                    <a:pt x="7771" y="567"/>
                  </a:cubicBezTo>
                  <a:lnTo>
                    <a:pt x="7306" y="102"/>
                  </a:lnTo>
                  <a:cubicBezTo>
                    <a:pt x="7239" y="35"/>
                    <a:pt x="7145" y="0"/>
                    <a:pt x="7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7" name="Google Shape;6927;p123"/>
            <p:cNvSpPr/>
            <p:nvPr/>
          </p:nvSpPr>
          <p:spPr>
            <a:xfrm>
              <a:off x="4293975" y="4345750"/>
              <a:ext cx="155325" cy="53850"/>
            </a:xfrm>
            <a:custGeom>
              <a:avLst/>
              <a:gdLst/>
              <a:ahLst/>
              <a:cxnLst/>
              <a:rect l="l" t="t" r="r" b="b"/>
              <a:pathLst>
                <a:path w="6213" h="2154" extrusionOk="0">
                  <a:moveTo>
                    <a:pt x="5660" y="0"/>
                  </a:moveTo>
                  <a:cubicBezTo>
                    <a:pt x="5607" y="0"/>
                    <a:pt x="5550" y="12"/>
                    <a:pt x="5491" y="36"/>
                  </a:cubicBezTo>
                  <a:lnTo>
                    <a:pt x="5305" y="106"/>
                  </a:lnTo>
                  <a:cubicBezTo>
                    <a:pt x="4584" y="385"/>
                    <a:pt x="3816" y="525"/>
                    <a:pt x="3048" y="525"/>
                  </a:cubicBezTo>
                  <a:lnTo>
                    <a:pt x="1" y="525"/>
                  </a:lnTo>
                  <a:lnTo>
                    <a:pt x="1" y="2153"/>
                  </a:lnTo>
                  <a:lnTo>
                    <a:pt x="2025" y="2153"/>
                  </a:lnTo>
                  <a:cubicBezTo>
                    <a:pt x="3444" y="2153"/>
                    <a:pt x="4816" y="1642"/>
                    <a:pt x="5910" y="734"/>
                  </a:cubicBezTo>
                  <a:cubicBezTo>
                    <a:pt x="6212" y="472"/>
                    <a:pt x="6008" y="0"/>
                    <a:pt x="56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8" name="Google Shape;6928;p123"/>
            <p:cNvSpPr/>
            <p:nvPr/>
          </p:nvSpPr>
          <p:spPr>
            <a:xfrm>
              <a:off x="4293975" y="4345675"/>
              <a:ext cx="146025" cy="34725"/>
            </a:xfrm>
            <a:custGeom>
              <a:avLst/>
              <a:gdLst/>
              <a:ahLst/>
              <a:cxnLst/>
              <a:rect l="l" t="t" r="r" b="b"/>
              <a:pathLst>
                <a:path w="5841" h="1389" extrusionOk="0">
                  <a:moveTo>
                    <a:pt x="5626" y="1"/>
                  </a:moveTo>
                  <a:cubicBezTo>
                    <a:pt x="5576" y="1"/>
                    <a:pt x="5530" y="6"/>
                    <a:pt x="5491" y="16"/>
                  </a:cubicBezTo>
                  <a:lnTo>
                    <a:pt x="5305" y="86"/>
                  </a:lnTo>
                  <a:cubicBezTo>
                    <a:pt x="4584" y="388"/>
                    <a:pt x="3816" y="528"/>
                    <a:pt x="3048" y="528"/>
                  </a:cubicBezTo>
                  <a:lnTo>
                    <a:pt x="1" y="528"/>
                  </a:lnTo>
                  <a:lnTo>
                    <a:pt x="1" y="1389"/>
                  </a:lnTo>
                  <a:lnTo>
                    <a:pt x="2025" y="1389"/>
                  </a:lnTo>
                  <a:cubicBezTo>
                    <a:pt x="3397" y="1389"/>
                    <a:pt x="4747" y="923"/>
                    <a:pt x="5840" y="39"/>
                  </a:cubicBezTo>
                  <a:cubicBezTo>
                    <a:pt x="5772" y="12"/>
                    <a:pt x="5696" y="1"/>
                    <a:pt x="5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29" name="Google Shape;6929;p123"/>
            <p:cNvSpPr/>
            <p:nvPr/>
          </p:nvSpPr>
          <p:spPr>
            <a:xfrm>
              <a:off x="4079950" y="4173925"/>
              <a:ext cx="257100" cy="236725"/>
            </a:xfrm>
            <a:custGeom>
              <a:avLst/>
              <a:gdLst/>
              <a:ahLst/>
              <a:cxnLst/>
              <a:rect l="l" t="t" r="r" b="b"/>
              <a:pathLst>
                <a:path w="10284" h="9469" extrusionOk="0">
                  <a:moveTo>
                    <a:pt x="1" y="0"/>
                  </a:moveTo>
                  <a:lnTo>
                    <a:pt x="1" y="9468"/>
                  </a:lnTo>
                  <a:lnTo>
                    <a:pt x="9748" y="9468"/>
                  </a:lnTo>
                  <a:cubicBezTo>
                    <a:pt x="10051" y="9468"/>
                    <a:pt x="10283" y="9212"/>
                    <a:pt x="10283" y="8933"/>
                  </a:cubicBezTo>
                  <a:lnTo>
                    <a:pt x="10283" y="6653"/>
                  </a:lnTo>
                  <a:cubicBezTo>
                    <a:pt x="10283" y="6607"/>
                    <a:pt x="10237" y="6560"/>
                    <a:pt x="10190" y="6560"/>
                  </a:cubicBezTo>
                  <a:lnTo>
                    <a:pt x="8376" y="6560"/>
                  </a:lnTo>
                  <a:lnTo>
                    <a:pt x="8376" y="5769"/>
                  </a:lnTo>
                  <a:cubicBezTo>
                    <a:pt x="8376" y="2582"/>
                    <a:pt x="5793" y="0"/>
                    <a:pt x="25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30" name="Google Shape;6930;p123"/>
            <p:cNvSpPr/>
            <p:nvPr/>
          </p:nvSpPr>
          <p:spPr>
            <a:xfrm>
              <a:off x="4154975" y="4367450"/>
              <a:ext cx="150075" cy="50175"/>
            </a:xfrm>
            <a:custGeom>
              <a:avLst/>
              <a:gdLst/>
              <a:ahLst/>
              <a:cxnLst/>
              <a:rect l="l" t="t" r="r" b="b"/>
              <a:pathLst>
                <a:path w="6003" h="2007" extrusionOk="0">
                  <a:moveTo>
                    <a:pt x="280" y="0"/>
                  </a:moveTo>
                  <a:cubicBezTo>
                    <a:pt x="140" y="0"/>
                    <a:pt x="1" y="87"/>
                    <a:pt x="1" y="262"/>
                  </a:cubicBezTo>
                  <a:cubicBezTo>
                    <a:pt x="1" y="1216"/>
                    <a:pt x="769" y="2007"/>
                    <a:pt x="1746" y="2007"/>
                  </a:cubicBezTo>
                  <a:lnTo>
                    <a:pt x="5724" y="2007"/>
                  </a:lnTo>
                  <a:cubicBezTo>
                    <a:pt x="5887" y="2007"/>
                    <a:pt x="6003" y="1867"/>
                    <a:pt x="6003" y="1727"/>
                  </a:cubicBezTo>
                  <a:cubicBezTo>
                    <a:pt x="6003" y="1565"/>
                    <a:pt x="5887" y="1448"/>
                    <a:pt x="5724" y="1448"/>
                  </a:cubicBezTo>
                  <a:lnTo>
                    <a:pt x="1722" y="1448"/>
                  </a:lnTo>
                  <a:cubicBezTo>
                    <a:pt x="1094" y="1448"/>
                    <a:pt x="559" y="913"/>
                    <a:pt x="559" y="262"/>
                  </a:cubicBezTo>
                  <a:cubicBezTo>
                    <a:pt x="559" y="87"/>
                    <a:pt x="420"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31" name="Google Shape;6931;p123"/>
            <p:cNvSpPr/>
            <p:nvPr/>
          </p:nvSpPr>
          <p:spPr>
            <a:xfrm>
              <a:off x="4180000" y="4246600"/>
              <a:ext cx="42475" cy="36325"/>
            </a:xfrm>
            <a:custGeom>
              <a:avLst/>
              <a:gdLst/>
              <a:ahLst/>
              <a:cxnLst/>
              <a:rect l="l" t="t" r="r" b="b"/>
              <a:pathLst>
                <a:path w="1699" h="1453" extrusionOk="0">
                  <a:moveTo>
                    <a:pt x="745" y="1"/>
                  </a:moveTo>
                  <a:cubicBezTo>
                    <a:pt x="326" y="1"/>
                    <a:pt x="0" y="327"/>
                    <a:pt x="0" y="722"/>
                  </a:cubicBezTo>
                  <a:cubicBezTo>
                    <a:pt x="0" y="1162"/>
                    <a:pt x="360" y="1453"/>
                    <a:pt x="737" y="1453"/>
                  </a:cubicBezTo>
                  <a:cubicBezTo>
                    <a:pt x="919" y="1453"/>
                    <a:pt x="1105" y="1385"/>
                    <a:pt x="1256" y="1234"/>
                  </a:cubicBezTo>
                  <a:cubicBezTo>
                    <a:pt x="1698" y="792"/>
                    <a:pt x="1373" y="1"/>
                    <a:pt x="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32" name="Google Shape;6932;p123"/>
            <p:cNvSpPr/>
            <p:nvPr/>
          </p:nvSpPr>
          <p:spPr>
            <a:xfrm>
              <a:off x="4198600" y="4246600"/>
              <a:ext cx="20975" cy="18475"/>
            </a:xfrm>
            <a:custGeom>
              <a:avLst/>
              <a:gdLst/>
              <a:ahLst/>
              <a:cxnLst/>
              <a:rect l="l" t="t" r="r" b="b"/>
              <a:pathLst>
                <a:path w="839" h="739" extrusionOk="0">
                  <a:moveTo>
                    <a:pt x="350" y="1"/>
                  </a:moveTo>
                  <a:cubicBezTo>
                    <a:pt x="140" y="1"/>
                    <a:pt x="1" y="164"/>
                    <a:pt x="1" y="373"/>
                  </a:cubicBezTo>
                  <a:cubicBezTo>
                    <a:pt x="1" y="593"/>
                    <a:pt x="170" y="739"/>
                    <a:pt x="352" y="739"/>
                  </a:cubicBezTo>
                  <a:cubicBezTo>
                    <a:pt x="439" y="739"/>
                    <a:pt x="530" y="705"/>
                    <a:pt x="605" y="629"/>
                  </a:cubicBezTo>
                  <a:cubicBezTo>
                    <a:pt x="838" y="396"/>
                    <a:pt x="675"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33" name="Google Shape;6933;p123"/>
            <p:cNvSpPr/>
            <p:nvPr/>
          </p:nvSpPr>
          <p:spPr>
            <a:xfrm>
              <a:off x="3979925" y="4112500"/>
              <a:ext cx="192525" cy="380050"/>
            </a:xfrm>
            <a:custGeom>
              <a:avLst/>
              <a:gdLst/>
              <a:ahLst/>
              <a:cxnLst/>
              <a:rect l="l" t="t" r="r" b="b"/>
              <a:pathLst>
                <a:path w="7701" h="15202" extrusionOk="0">
                  <a:moveTo>
                    <a:pt x="3638" y="0"/>
                  </a:moveTo>
                  <a:cubicBezTo>
                    <a:pt x="2945" y="0"/>
                    <a:pt x="2267" y="300"/>
                    <a:pt x="1792" y="852"/>
                  </a:cubicBezTo>
                  <a:lnTo>
                    <a:pt x="908" y="1806"/>
                  </a:lnTo>
                  <a:cubicBezTo>
                    <a:pt x="303" y="2457"/>
                    <a:pt x="0" y="3295"/>
                    <a:pt x="24" y="4155"/>
                  </a:cubicBezTo>
                  <a:lnTo>
                    <a:pt x="24" y="11111"/>
                  </a:lnTo>
                  <a:cubicBezTo>
                    <a:pt x="24" y="11739"/>
                    <a:pt x="373" y="12321"/>
                    <a:pt x="908" y="12623"/>
                  </a:cubicBezTo>
                  <a:cubicBezTo>
                    <a:pt x="1466" y="12972"/>
                    <a:pt x="1885" y="13531"/>
                    <a:pt x="2001" y="14182"/>
                  </a:cubicBezTo>
                  <a:lnTo>
                    <a:pt x="2001" y="14205"/>
                  </a:lnTo>
                  <a:cubicBezTo>
                    <a:pt x="2135" y="14824"/>
                    <a:pt x="2617" y="15202"/>
                    <a:pt x="3136" y="15202"/>
                  </a:cubicBezTo>
                  <a:cubicBezTo>
                    <a:pt x="3340" y="15202"/>
                    <a:pt x="3549" y="15144"/>
                    <a:pt x="3746" y="15019"/>
                  </a:cubicBezTo>
                  <a:cubicBezTo>
                    <a:pt x="4793" y="14298"/>
                    <a:pt x="5537" y="13182"/>
                    <a:pt x="5770" y="11925"/>
                  </a:cubicBezTo>
                  <a:lnTo>
                    <a:pt x="5816" y="11693"/>
                  </a:lnTo>
                  <a:cubicBezTo>
                    <a:pt x="6072" y="10436"/>
                    <a:pt x="6142" y="9134"/>
                    <a:pt x="6002" y="7854"/>
                  </a:cubicBezTo>
                  <a:lnTo>
                    <a:pt x="6002" y="7645"/>
                  </a:lnTo>
                  <a:cubicBezTo>
                    <a:pt x="6002" y="7273"/>
                    <a:pt x="6119" y="6900"/>
                    <a:pt x="6305" y="6551"/>
                  </a:cubicBezTo>
                  <a:cubicBezTo>
                    <a:pt x="6933" y="5412"/>
                    <a:pt x="7398" y="4179"/>
                    <a:pt x="7654" y="2876"/>
                  </a:cubicBezTo>
                  <a:lnTo>
                    <a:pt x="7654" y="2829"/>
                  </a:lnTo>
                  <a:cubicBezTo>
                    <a:pt x="7701" y="2643"/>
                    <a:pt x="7701" y="2434"/>
                    <a:pt x="7654" y="2248"/>
                  </a:cubicBezTo>
                  <a:cubicBezTo>
                    <a:pt x="7584" y="1875"/>
                    <a:pt x="7352" y="1573"/>
                    <a:pt x="7026" y="1410"/>
                  </a:cubicBezTo>
                  <a:lnTo>
                    <a:pt x="4700" y="247"/>
                  </a:lnTo>
                  <a:cubicBezTo>
                    <a:pt x="4359" y="80"/>
                    <a:pt x="3996" y="0"/>
                    <a:pt x="3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34" name="Google Shape;6934;p123"/>
            <p:cNvSpPr/>
            <p:nvPr/>
          </p:nvSpPr>
          <p:spPr>
            <a:xfrm>
              <a:off x="3979350" y="4112850"/>
              <a:ext cx="109350" cy="379700"/>
            </a:xfrm>
            <a:custGeom>
              <a:avLst/>
              <a:gdLst/>
              <a:ahLst/>
              <a:cxnLst/>
              <a:rect l="l" t="t" r="r" b="b"/>
              <a:pathLst>
                <a:path w="4374" h="15188" extrusionOk="0">
                  <a:moveTo>
                    <a:pt x="3686" y="0"/>
                  </a:moveTo>
                  <a:cubicBezTo>
                    <a:pt x="2977" y="0"/>
                    <a:pt x="2289" y="293"/>
                    <a:pt x="1815" y="838"/>
                  </a:cubicBezTo>
                  <a:lnTo>
                    <a:pt x="907" y="1792"/>
                  </a:lnTo>
                  <a:cubicBezTo>
                    <a:pt x="326" y="2443"/>
                    <a:pt x="0" y="3281"/>
                    <a:pt x="47" y="4141"/>
                  </a:cubicBezTo>
                  <a:lnTo>
                    <a:pt x="47" y="11097"/>
                  </a:lnTo>
                  <a:cubicBezTo>
                    <a:pt x="47" y="11725"/>
                    <a:pt x="372" y="12307"/>
                    <a:pt x="907" y="12609"/>
                  </a:cubicBezTo>
                  <a:cubicBezTo>
                    <a:pt x="1489" y="12958"/>
                    <a:pt x="1884" y="13517"/>
                    <a:pt x="2024" y="14168"/>
                  </a:cubicBezTo>
                  <a:lnTo>
                    <a:pt x="2024" y="14191"/>
                  </a:lnTo>
                  <a:cubicBezTo>
                    <a:pt x="2141" y="14810"/>
                    <a:pt x="2618" y="15188"/>
                    <a:pt x="3137" y="15188"/>
                  </a:cubicBezTo>
                  <a:cubicBezTo>
                    <a:pt x="3340" y="15188"/>
                    <a:pt x="3549" y="15130"/>
                    <a:pt x="3746" y="15005"/>
                  </a:cubicBezTo>
                  <a:lnTo>
                    <a:pt x="3908" y="14889"/>
                  </a:lnTo>
                  <a:cubicBezTo>
                    <a:pt x="3699" y="14703"/>
                    <a:pt x="3559" y="14424"/>
                    <a:pt x="3490" y="14145"/>
                  </a:cubicBezTo>
                  <a:lnTo>
                    <a:pt x="3490" y="14121"/>
                  </a:lnTo>
                  <a:cubicBezTo>
                    <a:pt x="3350" y="13470"/>
                    <a:pt x="2955" y="12912"/>
                    <a:pt x="2396" y="12586"/>
                  </a:cubicBezTo>
                  <a:cubicBezTo>
                    <a:pt x="1838" y="12260"/>
                    <a:pt x="1512" y="11679"/>
                    <a:pt x="1512" y="11051"/>
                  </a:cubicBezTo>
                  <a:lnTo>
                    <a:pt x="1512" y="4118"/>
                  </a:lnTo>
                  <a:cubicBezTo>
                    <a:pt x="1489" y="3234"/>
                    <a:pt x="1791" y="2396"/>
                    <a:pt x="2396" y="1768"/>
                  </a:cubicBezTo>
                  <a:lnTo>
                    <a:pt x="3280" y="815"/>
                  </a:lnTo>
                  <a:cubicBezTo>
                    <a:pt x="3583" y="489"/>
                    <a:pt x="3955" y="233"/>
                    <a:pt x="4374" y="93"/>
                  </a:cubicBezTo>
                  <a:cubicBezTo>
                    <a:pt x="4146" y="31"/>
                    <a:pt x="3915" y="0"/>
                    <a:pt x="36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935" name="Google Shape;6935;p123"/>
          <p:cNvGrpSpPr/>
          <p:nvPr/>
        </p:nvGrpSpPr>
        <p:grpSpPr>
          <a:xfrm>
            <a:off x="4692860" y="4187525"/>
            <a:ext cx="515065" cy="509969"/>
            <a:chOff x="4716800" y="4055850"/>
            <a:chExt cx="469950" cy="465300"/>
          </a:xfrm>
        </p:grpSpPr>
        <p:sp>
          <p:nvSpPr>
            <p:cNvPr id="6936" name="Google Shape;6936;p123"/>
            <p:cNvSpPr/>
            <p:nvPr/>
          </p:nvSpPr>
          <p:spPr>
            <a:xfrm>
              <a:off x="4723200" y="4055850"/>
              <a:ext cx="461225" cy="200100"/>
            </a:xfrm>
            <a:custGeom>
              <a:avLst/>
              <a:gdLst/>
              <a:ahLst/>
              <a:cxnLst/>
              <a:rect l="l" t="t" r="r" b="b"/>
              <a:pathLst>
                <a:path w="18449" h="8004" extrusionOk="0">
                  <a:moveTo>
                    <a:pt x="9213" y="0"/>
                  </a:moveTo>
                  <a:cubicBezTo>
                    <a:pt x="4584" y="0"/>
                    <a:pt x="652" y="3420"/>
                    <a:pt x="1" y="8003"/>
                  </a:cubicBezTo>
                  <a:lnTo>
                    <a:pt x="18449" y="8003"/>
                  </a:lnTo>
                  <a:cubicBezTo>
                    <a:pt x="17797" y="3420"/>
                    <a:pt x="13866" y="0"/>
                    <a:pt x="9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37" name="Google Shape;6937;p123"/>
            <p:cNvSpPr/>
            <p:nvPr/>
          </p:nvSpPr>
          <p:spPr>
            <a:xfrm>
              <a:off x="4716800" y="4136025"/>
              <a:ext cx="469950" cy="301950"/>
            </a:xfrm>
            <a:custGeom>
              <a:avLst/>
              <a:gdLst/>
              <a:ahLst/>
              <a:cxnLst/>
              <a:rect l="l" t="t" r="r" b="b"/>
              <a:pathLst>
                <a:path w="18798" h="12078" extrusionOk="0">
                  <a:moveTo>
                    <a:pt x="12421" y="1"/>
                  </a:moveTo>
                  <a:cubicBezTo>
                    <a:pt x="10018" y="1"/>
                    <a:pt x="6863" y="3735"/>
                    <a:pt x="2966" y="3735"/>
                  </a:cubicBezTo>
                  <a:cubicBezTo>
                    <a:pt x="2567" y="3735"/>
                    <a:pt x="2160" y="3696"/>
                    <a:pt x="1745" y="3610"/>
                  </a:cubicBezTo>
                  <a:cubicBezTo>
                    <a:pt x="1373" y="3517"/>
                    <a:pt x="978" y="3400"/>
                    <a:pt x="629" y="3284"/>
                  </a:cubicBezTo>
                  <a:lnTo>
                    <a:pt x="629" y="3284"/>
                  </a:lnTo>
                  <a:cubicBezTo>
                    <a:pt x="1" y="5261"/>
                    <a:pt x="47" y="7402"/>
                    <a:pt x="768" y="9356"/>
                  </a:cubicBezTo>
                  <a:cubicBezTo>
                    <a:pt x="1373" y="10984"/>
                    <a:pt x="2955" y="12078"/>
                    <a:pt x="4700" y="12078"/>
                  </a:cubicBezTo>
                  <a:lnTo>
                    <a:pt x="16634" y="12078"/>
                  </a:lnTo>
                  <a:cubicBezTo>
                    <a:pt x="18030" y="10403"/>
                    <a:pt x="18798" y="8286"/>
                    <a:pt x="18775" y="6122"/>
                  </a:cubicBezTo>
                  <a:lnTo>
                    <a:pt x="18798" y="6122"/>
                  </a:lnTo>
                  <a:cubicBezTo>
                    <a:pt x="18798" y="5378"/>
                    <a:pt x="18705" y="4633"/>
                    <a:pt x="18542" y="3912"/>
                  </a:cubicBezTo>
                  <a:cubicBezTo>
                    <a:pt x="17704" y="3749"/>
                    <a:pt x="16820" y="3749"/>
                    <a:pt x="15657" y="2958"/>
                  </a:cubicBezTo>
                  <a:cubicBezTo>
                    <a:pt x="14029" y="1818"/>
                    <a:pt x="14448" y="818"/>
                    <a:pt x="13377" y="237"/>
                  </a:cubicBezTo>
                  <a:cubicBezTo>
                    <a:pt x="13073" y="73"/>
                    <a:pt x="12754" y="1"/>
                    <a:pt x="12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38" name="Google Shape;6938;p123"/>
            <p:cNvSpPr/>
            <p:nvPr/>
          </p:nvSpPr>
          <p:spPr>
            <a:xfrm>
              <a:off x="4747625" y="4392000"/>
              <a:ext cx="414700" cy="45400"/>
            </a:xfrm>
            <a:custGeom>
              <a:avLst/>
              <a:gdLst/>
              <a:ahLst/>
              <a:cxnLst/>
              <a:rect l="l" t="t" r="r" b="b"/>
              <a:pathLst>
                <a:path w="16588" h="1816" extrusionOk="0">
                  <a:moveTo>
                    <a:pt x="1" y="1"/>
                  </a:moveTo>
                  <a:cubicBezTo>
                    <a:pt x="768" y="1141"/>
                    <a:pt x="2071" y="1815"/>
                    <a:pt x="3467" y="1815"/>
                  </a:cubicBezTo>
                  <a:lnTo>
                    <a:pt x="15401" y="1815"/>
                  </a:lnTo>
                  <a:cubicBezTo>
                    <a:pt x="15867" y="1257"/>
                    <a:pt x="16262" y="652"/>
                    <a:pt x="165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39" name="Google Shape;6939;p123"/>
            <p:cNvSpPr/>
            <p:nvPr/>
          </p:nvSpPr>
          <p:spPr>
            <a:xfrm>
              <a:off x="4930250" y="4428650"/>
              <a:ext cx="209400" cy="92500"/>
            </a:xfrm>
            <a:custGeom>
              <a:avLst/>
              <a:gdLst/>
              <a:ahLst/>
              <a:cxnLst/>
              <a:rect l="l" t="t" r="r" b="b"/>
              <a:pathLst>
                <a:path w="8376" h="3700" extrusionOk="0">
                  <a:moveTo>
                    <a:pt x="1" y="1"/>
                  </a:moveTo>
                  <a:lnTo>
                    <a:pt x="1" y="3606"/>
                  </a:lnTo>
                  <a:cubicBezTo>
                    <a:pt x="1" y="3630"/>
                    <a:pt x="24" y="3653"/>
                    <a:pt x="47" y="3653"/>
                  </a:cubicBezTo>
                  <a:cubicBezTo>
                    <a:pt x="349" y="3676"/>
                    <a:pt x="652" y="3699"/>
                    <a:pt x="954" y="3699"/>
                  </a:cubicBezTo>
                  <a:cubicBezTo>
                    <a:pt x="3862" y="3699"/>
                    <a:pt x="6607" y="2327"/>
                    <a:pt x="8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0" name="Google Shape;6940;p123"/>
            <p:cNvSpPr/>
            <p:nvPr/>
          </p:nvSpPr>
          <p:spPr>
            <a:xfrm>
              <a:off x="4995325" y="4400350"/>
              <a:ext cx="125725" cy="54125"/>
            </a:xfrm>
            <a:custGeom>
              <a:avLst/>
              <a:gdLst/>
              <a:ahLst/>
              <a:cxnLst/>
              <a:rect l="l" t="t" r="r" b="b"/>
              <a:pathLst>
                <a:path w="5029" h="2165" extrusionOk="0">
                  <a:moveTo>
                    <a:pt x="4609" y="691"/>
                  </a:moveTo>
                  <a:cubicBezTo>
                    <a:pt x="4214" y="691"/>
                    <a:pt x="4028" y="1156"/>
                    <a:pt x="4307" y="1435"/>
                  </a:cubicBezTo>
                  <a:cubicBezTo>
                    <a:pt x="4389" y="1517"/>
                    <a:pt x="4491" y="1553"/>
                    <a:pt x="4594" y="1553"/>
                  </a:cubicBezTo>
                  <a:cubicBezTo>
                    <a:pt x="4812" y="1553"/>
                    <a:pt x="5028" y="1386"/>
                    <a:pt x="5028" y="1133"/>
                  </a:cubicBezTo>
                  <a:cubicBezTo>
                    <a:pt x="5028" y="877"/>
                    <a:pt x="4842" y="691"/>
                    <a:pt x="4609" y="691"/>
                  </a:cubicBezTo>
                  <a:close/>
                  <a:moveTo>
                    <a:pt x="2459" y="0"/>
                  </a:moveTo>
                  <a:cubicBezTo>
                    <a:pt x="2133" y="0"/>
                    <a:pt x="1782" y="144"/>
                    <a:pt x="1515" y="411"/>
                  </a:cubicBezTo>
                  <a:cubicBezTo>
                    <a:pt x="1376" y="528"/>
                    <a:pt x="1283" y="667"/>
                    <a:pt x="1213" y="830"/>
                  </a:cubicBezTo>
                  <a:cubicBezTo>
                    <a:pt x="1082" y="634"/>
                    <a:pt x="881" y="543"/>
                    <a:pt x="682" y="543"/>
                  </a:cubicBezTo>
                  <a:cubicBezTo>
                    <a:pt x="384" y="543"/>
                    <a:pt x="91" y="747"/>
                    <a:pt x="50" y="1109"/>
                  </a:cubicBezTo>
                  <a:cubicBezTo>
                    <a:pt x="1" y="1531"/>
                    <a:pt x="336" y="1828"/>
                    <a:pt x="686" y="1828"/>
                  </a:cubicBezTo>
                  <a:cubicBezTo>
                    <a:pt x="838" y="1828"/>
                    <a:pt x="993" y="1771"/>
                    <a:pt x="1120" y="1644"/>
                  </a:cubicBezTo>
                  <a:cubicBezTo>
                    <a:pt x="1166" y="1761"/>
                    <a:pt x="1236" y="1900"/>
                    <a:pt x="1352" y="1993"/>
                  </a:cubicBezTo>
                  <a:cubicBezTo>
                    <a:pt x="1472" y="2113"/>
                    <a:pt x="1662" y="2165"/>
                    <a:pt x="1882" y="2165"/>
                  </a:cubicBezTo>
                  <a:cubicBezTo>
                    <a:pt x="2388" y="2165"/>
                    <a:pt x="3052" y="1892"/>
                    <a:pt x="3376" y="1551"/>
                  </a:cubicBezTo>
                  <a:cubicBezTo>
                    <a:pt x="3842" y="1063"/>
                    <a:pt x="3469" y="644"/>
                    <a:pt x="3097" y="249"/>
                  </a:cubicBezTo>
                  <a:cubicBezTo>
                    <a:pt x="2929" y="80"/>
                    <a:pt x="2701" y="0"/>
                    <a:pt x="2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1" name="Google Shape;6941;p123"/>
            <p:cNvSpPr/>
            <p:nvPr/>
          </p:nvSpPr>
          <p:spPr>
            <a:xfrm>
              <a:off x="4747625" y="4125050"/>
              <a:ext cx="408300" cy="394925"/>
            </a:xfrm>
            <a:custGeom>
              <a:avLst/>
              <a:gdLst/>
              <a:ahLst/>
              <a:cxnLst/>
              <a:rect l="l" t="t" r="r" b="b"/>
              <a:pathLst>
                <a:path w="16332" h="15797" extrusionOk="0">
                  <a:moveTo>
                    <a:pt x="8701" y="1"/>
                  </a:moveTo>
                  <a:lnTo>
                    <a:pt x="4909" y="2769"/>
                  </a:lnTo>
                  <a:lnTo>
                    <a:pt x="1513" y="9237"/>
                  </a:lnTo>
                  <a:lnTo>
                    <a:pt x="1048" y="9469"/>
                  </a:lnTo>
                  <a:cubicBezTo>
                    <a:pt x="257" y="9911"/>
                    <a:pt x="1" y="10935"/>
                    <a:pt x="489" y="11703"/>
                  </a:cubicBezTo>
                  <a:cubicBezTo>
                    <a:pt x="2048" y="14029"/>
                    <a:pt x="4560" y="15541"/>
                    <a:pt x="7352" y="15797"/>
                  </a:cubicBezTo>
                  <a:lnTo>
                    <a:pt x="8166" y="14006"/>
                  </a:lnTo>
                  <a:cubicBezTo>
                    <a:pt x="8306" y="13703"/>
                    <a:pt x="8422" y="13378"/>
                    <a:pt x="8492" y="13029"/>
                  </a:cubicBezTo>
                  <a:lnTo>
                    <a:pt x="9050" y="10400"/>
                  </a:lnTo>
                  <a:cubicBezTo>
                    <a:pt x="9120" y="10074"/>
                    <a:pt x="9306" y="9795"/>
                    <a:pt x="9539" y="9586"/>
                  </a:cubicBezTo>
                  <a:cubicBezTo>
                    <a:pt x="9795" y="9376"/>
                    <a:pt x="10353" y="9004"/>
                    <a:pt x="10679" y="9004"/>
                  </a:cubicBezTo>
                  <a:lnTo>
                    <a:pt x="13470" y="9004"/>
                  </a:lnTo>
                  <a:cubicBezTo>
                    <a:pt x="13657" y="9004"/>
                    <a:pt x="14052" y="9306"/>
                    <a:pt x="14215" y="9376"/>
                  </a:cubicBezTo>
                  <a:cubicBezTo>
                    <a:pt x="14354" y="9423"/>
                    <a:pt x="14471" y="9516"/>
                    <a:pt x="14564" y="9609"/>
                  </a:cubicBezTo>
                  <a:cubicBezTo>
                    <a:pt x="14796" y="9841"/>
                    <a:pt x="15122" y="9958"/>
                    <a:pt x="15448" y="9958"/>
                  </a:cubicBezTo>
                  <a:lnTo>
                    <a:pt x="16332" y="9958"/>
                  </a:lnTo>
                  <a:lnTo>
                    <a:pt x="16332" y="6422"/>
                  </a:lnTo>
                  <a:lnTo>
                    <a:pt x="16309" y="6398"/>
                  </a:lnTo>
                  <a:lnTo>
                    <a:pt x="16262" y="6375"/>
                  </a:lnTo>
                  <a:cubicBezTo>
                    <a:pt x="14936" y="5654"/>
                    <a:pt x="13773" y="4723"/>
                    <a:pt x="12773" y="3583"/>
                  </a:cubicBezTo>
                  <a:cubicBezTo>
                    <a:pt x="12769" y="3580"/>
                    <a:pt x="12765" y="3579"/>
                    <a:pt x="12760" y="3579"/>
                  </a:cubicBezTo>
                  <a:cubicBezTo>
                    <a:pt x="12735" y="3579"/>
                    <a:pt x="12696" y="3612"/>
                    <a:pt x="12684" y="3612"/>
                  </a:cubicBezTo>
                  <a:cubicBezTo>
                    <a:pt x="12681" y="3612"/>
                    <a:pt x="12679" y="3610"/>
                    <a:pt x="12679" y="3607"/>
                  </a:cubicBezTo>
                  <a:cubicBezTo>
                    <a:pt x="12493" y="3421"/>
                    <a:pt x="12354" y="3304"/>
                    <a:pt x="12214" y="3095"/>
                  </a:cubicBezTo>
                  <a:cubicBezTo>
                    <a:pt x="12191" y="3072"/>
                    <a:pt x="12214" y="2886"/>
                    <a:pt x="12191" y="2862"/>
                  </a:cubicBezTo>
                  <a:cubicBezTo>
                    <a:pt x="12098" y="2746"/>
                    <a:pt x="11982" y="2606"/>
                    <a:pt x="11889" y="2467"/>
                  </a:cubicBezTo>
                  <a:cubicBezTo>
                    <a:pt x="11529" y="1950"/>
                    <a:pt x="10930" y="1628"/>
                    <a:pt x="10302" y="1628"/>
                  </a:cubicBezTo>
                  <a:cubicBezTo>
                    <a:pt x="10280" y="1628"/>
                    <a:pt x="10259" y="1629"/>
                    <a:pt x="10237" y="1629"/>
                  </a:cubicBezTo>
                  <a:lnTo>
                    <a:pt x="87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2" name="Google Shape;6942;p123"/>
            <p:cNvSpPr/>
            <p:nvPr/>
          </p:nvSpPr>
          <p:spPr>
            <a:xfrm>
              <a:off x="4747625" y="4125650"/>
              <a:ext cx="279200" cy="316975"/>
            </a:xfrm>
            <a:custGeom>
              <a:avLst/>
              <a:gdLst/>
              <a:ahLst/>
              <a:cxnLst/>
              <a:rect l="l" t="t" r="r" b="b"/>
              <a:pathLst>
                <a:path w="11168" h="12679" extrusionOk="0">
                  <a:moveTo>
                    <a:pt x="11167" y="1815"/>
                  </a:moveTo>
                  <a:cubicBezTo>
                    <a:pt x="11155" y="1815"/>
                    <a:pt x="11142" y="1816"/>
                    <a:pt x="11129" y="1816"/>
                  </a:cubicBezTo>
                  <a:lnTo>
                    <a:pt x="11129" y="1816"/>
                  </a:lnTo>
                  <a:cubicBezTo>
                    <a:pt x="11142" y="1823"/>
                    <a:pt x="11155" y="1831"/>
                    <a:pt x="11167" y="1838"/>
                  </a:cubicBezTo>
                  <a:lnTo>
                    <a:pt x="11167" y="1815"/>
                  </a:lnTo>
                  <a:close/>
                  <a:moveTo>
                    <a:pt x="8701" y="0"/>
                  </a:moveTo>
                  <a:lnTo>
                    <a:pt x="4909" y="2769"/>
                  </a:lnTo>
                  <a:lnTo>
                    <a:pt x="1513" y="9213"/>
                  </a:lnTo>
                  <a:lnTo>
                    <a:pt x="1071" y="9468"/>
                  </a:lnTo>
                  <a:cubicBezTo>
                    <a:pt x="257" y="9887"/>
                    <a:pt x="1" y="10911"/>
                    <a:pt x="489" y="11679"/>
                  </a:cubicBezTo>
                  <a:cubicBezTo>
                    <a:pt x="722" y="12027"/>
                    <a:pt x="978" y="12353"/>
                    <a:pt x="1257" y="12679"/>
                  </a:cubicBezTo>
                  <a:cubicBezTo>
                    <a:pt x="1978" y="12144"/>
                    <a:pt x="2513" y="11399"/>
                    <a:pt x="2862" y="10585"/>
                  </a:cubicBezTo>
                  <a:lnTo>
                    <a:pt x="4537" y="6467"/>
                  </a:lnTo>
                  <a:cubicBezTo>
                    <a:pt x="5626" y="3757"/>
                    <a:pt x="8213" y="1947"/>
                    <a:pt x="11129" y="1816"/>
                  </a:cubicBezTo>
                  <a:lnTo>
                    <a:pt x="11129" y="1816"/>
                  </a:lnTo>
                  <a:cubicBezTo>
                    <a:pt x="10894" y="1688"/>
                    <a:pt x="10628" y="1624"/>
                    <a:pt x="10359" y="1624"/>
                  </a:cubicBezTo>
                  <a:cubicBezTo>
                    <a:pt x="10318" y="1624"/>
                    <a:pt x="10277" y="1626"/>
                    <a:pt x="10237" y="1629"/>
                  </a:cubicBezTo>
                  <a:lnTo>
                    <a:pt x="87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3" name="Google Shape;6943;p123"/>
            <p:cNvSpPr/>
            <p:nvPr/>
          </p:nvSpPr>
          <p:spPr>
            <a:xfrm>
              <a:off x="4740075" y="4173325"/>
              <a:ext cx="416450" cy="342600"/>
            </a:xfrm>
            <a:custGeom>
              <a:avLst/>
              <a:gdLst/>
              <a:ahLst/>
              <a:cxnLst/>
              <a:rect l="l" t="t" r="r" b="b"/>
              <a:pathLst>
                <a:path w="16658" h="13704" extrusionOk="0">
                  <a:moveTo>
                    <a:pt x="12516" y="955"/>
                  </a:moveTo>
                  <a:cubicBezTo>
                    <a:pt x="12330" y="1536"/>
                    <a:pt x="12307" y="2188"/>
                    <a:pt x="12493" y="2769"/>
                  </a:cubicBezTo>
                  <a:cubicBezTo>
                    <a:pt x="12865" y="3909"/>
                    <a:pt x="13866" y="4444"/>
                    <a:pt x="14401" y="4700"/>
                  </a:cubicBezTo>
                  <a:cubicBezTo>
                    <a:pt x="15098" y="5072"/>
                    <a:pt x="15866" y="5258"/>
                    <a:pt x="16657" y="5282"/>
                  </a:cubicBezTo>
                  <a:lnTo>
                    <a:pt x="16657" y="4560"/>
                  </a:lnTo>
                  <a:cubicBezTo>
                    <a:pt x="15983" y="4537"/>
                    <a:pt x="15331" y="4374"/>
                    <a:pt x="14726" y="4072"/>
                  </a:cubicBezTo>
                  <a:cubicBezTo>
                    <a:pt x="14214" y="3816"/>
                    <a:pt x="13470" y="3421"/>
                    <a:pt x="13191" y="2560"/>
                  </a:cubicBezTo>
                  <a:cubicBezTo>
                    <a:pt x="13098" y="2257"/>
                    <a:pt x="13075" y="1955"/>
                    <a:pt x="13098" y="1652"/>
                  </a:cubicBezTo>
                  <a:cubicBezTo>
                    <a:pt x="12912" y="1420"/>
                    <a:pt x="12702" y="1187"/>
                    <a:pt x="12516" y="955"/>
                  </a:cubicBezTo>
                  <a:close/>
                  <a:moveTo>
                    <a:pt x="6375" y="1"/>
                  </a:moveTo>
                  <a:lnTo>
                    <a:pt x="5467" y="675"/>
                  </a:lnTo>
                  <a:cubicBezTo>
                    <a:pt x="6165" y="1304"/>
                    <a:pt x="6863" y="1932"/>
                    <a:pt x="7561" y="2560"/>
                  </a:cubicBezTo>
                  <a:cubicBezTo>
                    <a:pt x="9934" y="4653"/>
                    <a:pt x="10818" y="5002"/>
                    <a:pt x="11911" y="5514"/>
                  </a:cubicBezTo>
                  <a:cubicBezTo>
                    <a:pt x="13284" y="6142"/>
                    <a:pt x="14726" y="6259"/>
                    <a:pt x="16331" y="6259"/>
                  </a:cubicBezTo>
                  <a:lnTo>
                    <a:pt x="16634" y="6259"/>
                  </a:lnTo>
                  <a:lnTo>
                    <a:pt x="16634" y="5584"/>
                  </a:lnTo>
                  <a:cubicBezTo>
                    <a:pt x="16526" y="5587"/>
                    <a:pt x="16418" y="5589"/>
                    <a:pt x="16310" y="5589"/>
                  </a:cubicBezTo>
                  <a:cubicBezTo>
                    <a:pt x="14910" y="5589"/>
                    <a:pt x="13535" y="5308"/>
                    <a:pt x="12260" y="4747"/>
                  </a:cubicBezTo>
                  <a:cubicBezTo>
                    <a:pt x="11283" y="4305"/>
                    <a:pt x="10585" y="3769"/>
                    <a:pt x="8305" y="1746"/>
                  </a:cubicBezTo>
                  <a:cubicBezTo>
                    <a:pt x="7654" y="1164"/>
                    <a:pt x="7003" y="582"/>
                    <a:pt x="6375" y="1"/>
                  </a:cubicBezTo>
                  <a:close/>
                  <a:moveTo>
                    <a:pt x="4839" y="1536"/>
                  </a:moveTo>
                  <a:lnTo>
                    <a:pt x="4351" y="2467"/>
                  </a:lnTo>
                  <a:cubicBezTo>
                    <a:pt x="6072" y="3514"/>
                    <a:pt x="7514" y="4979"/>
                    <a:pt x="8515" y="6724"/>
                  </a:cubicBezTo>
                  <a:cubicBezTo>
                    <a:pt x="8587" y="6810"/>
                    <a:pt x="8679" y="6848"/>
                    <a:pt x="8769" y="6848"/>
                  </a:cubicBezTo>
                  <a:cubicBezTo>
                    <a:pt x="8970" y="6848"/>
                    <a:pt x="9161" y="6662"/>
                    <a:pt x="9096" y="6422"/>
                  </a:cubicBezTo>
                  <a:cubicBezTo>
                    <a:pt x="8747" y="5677"/>
                    <a:pt x="8305" y="5002"/>
                    <a:pt x="7817" y="4351"/>
                  </a:cubicBezTo>
                  <a:lnTo>
                    <a:pt x="7840" y="4328"/>
                  </a:lnTo>
                  <a:cubicBezTo>
                    <a:pt x="7003" y="3234"/>
                    <a:pt x="5979" y="2304"/>
                    <a:pt x="4839" y="1536"/>
                  </a:cubicBezTo>
                  <a:close/>
                  <a:moveTo>
                    <a:pt x="12210" y="6537"/>
                  </a:moveTo>
                  <a:cubicBezTo>
                    <a:pt x="11306" y="6537"/>
                    <a:pt x="10453" y="6952"/>
                    <a:pt x="9864" y="7655"/>
                  </a:cubicBezTo>
                  <a:cubicBezTo>
                    <a:pt x="10120" y="7445"/>
                    <a:pt x="10446" y="7329"/>
                    <a:pt x="10771" y="7329"/>
                  </a:cubicBezTo>
                  <a:lnTo>
                    <a:pt x="14028" y="7329"/>
                  </a:lnTo>
                  <a:cubicBezTo>
                    <a:pt x="14191" y="7329"/>
                    <a:pt x="14377" y="7375"/>
                    <a:pt x="14540" y="7445"/>
                  </a:cubicBezTo>
                  <a:cubicBezTo>
                    <a:pt x="13935" y="6864"/>
                    <a:pt x="13121" y="6538"/>
                    <a:pt x="12284" y="6538"/>
                  </a:cubicBezTo>
                  <a:cubicBezTo>
                    <a:pt x="12259" y="6537"/>
                    <a:pt x="12234" y="6537"/>
                    <a:pt x="12210" y="6537"/>
                  </a:cubicBezTo>
                  <a:close/>
                  <a:moveTo>
                    <a:pt x="3490" y="4118"/>
                  </a:moveTo>
                  <a:lnTo>
                    <a:pt x="2978" y="5096"/>
                  </a:lnTo>
                  <a:cubicBezTo>
                    <a:pt x="3443" y="5468"/>
                    <a:pt x="3885" y="5886"/>
                    <a:pt x="4281" y="6305"/>
                  </a:cubicBezTo>
                  <a:cubicBezTo>
                    <a:pt x="5421" y="7515"/>
                    <a:pt x="7003" y="9399"/>
                    <a:pt x="7747" y="11005"/>
                  </a:cubicBezTo>
                  <a:cubicBezTo>
                    <a:pt x="7801" y="11081"/>
                    <a:pt x="7880" y="11115"/>
                    <a:pt x="7959" y="11115"/>
                  </a:cubicBezTo>
                  <a:cubicBezTo>
                    <a:pt x="8122" y="11115"/>
                    <a:pt x="8290" y="10975"/>
                    <a:pt x="8259" y="10772"/>
                  </a:cubicBezTo>
                  <a:cubicBezTo>
                    <a:pt x="7561" y="9004"/>
                    <a:pt x="6375" y="6933"/>
                    <a:pt x="5095" y="5561"/>
                  </a:cubicBezTo>
                  <a:cubicBezTo>
                    <a:pt x="4583" y="5049"/>
                    <a:pt x="4071" y="4560"/>
                    <a:pt x="3490" y="4118"/>
                  </a:cubicBezTo>
                  <a:close/>
                  <a:moveTo>
                    <a:pt x="24" y="8166"/>
                  </a:moveTo>
                  <a:lnTo>
                    <a:pt x="0" y="8283"/>
                  </a:lnTo>
                  <a:cubicBezTo>
                    <a:pt x="791" y="10120"/>
                    <a:pt x="2141" y="11656"/>
                    <a:pt x="3885" y="12656"/>
                  </a:cubicBezTo>
                  <a:cubicBezTo>
                    <a:pt x="3443" y="11749"/>
                    <a:pt x="2885" y="10911"/>
                    <a:pt x="2210" y="10167"/>
                  </a:cubicBezTo>
                  <a:cubicBezTo>
                    <a:pt x="1582" y="9399"/>
                    <a:pt x="838" y="8748"/>
                    <a:pt x="24" y="8166"/>
                  </a:cubicBezTo>
                  <a:close/>
                  <a:moveTo>
                    <a:pt x="2187" y="6584"/>
                  </a:moveTo>
                  <a:lnTo>
                    <a:pt x="2187" y="6608"/>
                  </a:lnTo>
                  <a:lnTo>
                    <a:pt x="1815" y="7306"/>
                  </a:lnTo>
                  <a:lnTo>
                    <a:pt x="1280" y="7306"/>
                  </a:lnTo>
                  <a:cubicBezTo>
                    <a:pt x="1978" y="7794"/>
                    <a:pt x="2629" y="8376"/>
                    <a:pt x="3211" y="9050"/>
                  </a:cubicBezTo>
                  <a:cubicBezTo>
                    <a:pt x="4537" y="10586"/>
                    <a:pt x="5537" y="12237"/>
                    <a:pt x="6002" y="13564"/>
                  </a:cubicBezTo>
                  <a:cubicBezTo>
                    <a:pt x="6212" y="13610"/>
                    <a:pt x="6444" y="13680"/>
                    <a:pt x="6677" y="13703"/>
                  </a:cubicBezTo>
                  <a:cubicBezTo>
                    <a:pt x="6258" y="11726"/>
                    <a:pt x="5351" y="9865"/>
                    <a:pt x="4025" y="8329"/>
                  </a:cubicBezTo>
                  <a:cubicBezTo>
                    <a:pt x="3490" y="7678"/>
                    <a:pt x="2862" y="7096"/>
                    <a:pt x="2187" y="6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4" name="Google Shape;6944;p123"/>
            <p:cNvSpPr/>
            <p:nvPr/>
          </p:nvSpPr>
          <p:spPr>
            <a:xfrm>
              <a:off x="4733675" y="4099475"/>
              <a:ext cx="289075" cy="319900"/>
            </a:xfrm>
            <a:custGeom>
              <a:avLst/>
              <a:gdLst/>
              <a:ahLst/>
              <a:cxnLst/>
              <a:rect l="l" t="t" r="r" b="b"/>
              <a:pathLst>
                <a:path w="11563" h="12796" extrusionOk="0">
                  <a:moveTo>
                    <a:pt x="8957" y="0"/>
                  </a:moveTo>
                  <a:cubicBezTo>
                    <a:pt x="6165" y="0"/>
                    <a:pt x="3653" y="1699"/>
                    <a:pt x="2606" y="4281"/>
                  </a:cubicBezTo>
                  <a:lnTo>
                    <a:pt x="0" y="10632"/>
                  </a:lnTo>
                  <a:cubicBezTo>
                    <a:pt x="280" y="11376"/>
                    <a:pt x="628" y="12121"/>
                    <a:pt x="1094" y="12795"/>
                  </a:cubicBezTo>
                  <a:cubicBezTo>
                    <a:pt x="2001" y="12284"/>
                    <a:pt x="2699" y="11493"/>
                    <a:pt x="3094" y="10539"/>
                  </a:cubicBezTo>
                  <a:lnTo>
                    <a:pt x="4607" y="6840"/>
                  </a:lnTo>
                  <a:cubicBezTo>
                    <a:pt x="5630" y="4304"/>
                    <a:pt x="8073" y="2676"/>
                    <a:pt x="10795" y="2676"/>
                  </a:cubicBezTo>
                  <a:lnTo>
                    <a:pt x="11307" y="1396"/>
                  </a:lnTo>
                  <a:cubicBezTo>
                    <a:pt x="11562" y="721"/>
                    <a:pt x="11074" y="0"/>
                    <a:pt x="10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5" name="Google Shape;6945;p123"/>
            <p:cNvSpPr/>
            <p:nvPr/>
          </p:nvSpPr>
          <p:spPr>
            <a:xfrm>
              <a:off x="4875575" y="4083825"/>
              <a:ext cx="122175" cy="106100"/>
            </a:xfrm>
            <a:custGeom>
              <a:avLst/>
              <a:gdLst/>
              <a:ahLst/>
              <a:cxnLst/>
              <a:rect l="l" t="t" r="r" b="b"/>
              <a:pathLst>
                <a:path w="4887" h="4244" extrusionOk="0">
                  <a:moveTo>
                    <a:pt x="1422" y="0"/>
                  </a:moveTo>
                  <a:cubicBezTo>
                    <a:pt x="1128" y="0"/>
                    <a:pt x="899" y="170"/>
                    <a:pt x="675" y="394"/>
                  </a:cubicBezTo>
                  <a:cubicBezTo>
                    <a:pt x="233" y="836"/>
                    <a:pt x="1" y="1347"/>
                    <a:pt x="1024" y="2371"/>
                  </a:cubicBezTo>
                  <a:cubicBezTo>
                    <a:pt x="1910" y="3257"/>
                    <a:pt x="3413" y="4243"/>
                    <a:pt x="4136" y="4243"/>
                  </a:cubicBezTo>
                  <a:cubicBezTo>
                    <a:pt x="4267" y="4243"/>
                    <a:pt x="4373" y="4211"/>
                    <a:pt x="4444" y="4139"/>
                  </a:cubicBezTo>
                  <a:cubicBezTo>
                    <a:pt x="4886" y="3697"/>
                    <a:pt x="3723" y="1766"/>
                    <a:pt x="2676" y="743"/>
                  </a:cubicBezTo>
                  <a:cubicBezTo>
                    <a:pt x="2132" y="199"/>
                    <a:pt x="1739" y="0"/>
                    <a:pt x="1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6" name="Google Shape;6946;p123"/>
            <p:cNvSpPr/>
            <p:nvPr/>
          </p:nvSpPr>
          <p:spPr>
            <a:xfrm>
              <a:off x="4738325" y="4133200"/>
              <a:ext cx="448425" cy="285600"/>
            </a:xfrm>
            <a:custGeom>
              <a:avLst/>
              <a:gdLst/>
              <a:ahLst/>
              <a:cxnLst/>
              <a:rect l="l" t="t" r="r" b="b"/>
              <a:pathLst>
                <a:path w="17937" h="11424" extrusionOk="0">
                  <a:moveTo>
                    <a:pt x="4676" y="1"/>
                  </a:moveTo>
                  <a:cubicBezTo>
                    <a:pt x="4397" y="210"/>
                    <a:pt x="4118" y="443"/>
                    <a:pt x="3862" y="722"/>
                  </a:cubicBezTo>
                  <a:cubicBezTo>
                    <a:pt x="4653" y="1466"/>
                    <a:pt x="5467" y="2187"/>
                    <a:pt x="6258" y="2909"/>
                  </a:cubicBezTo>
                  <a:cubicBezTo>
                    <a:pt x="6538" y="2676"/>
                    <a:pt x="6840" y="2467"/>
                    <a:pt x="7166" y="2257"/>
                  </a:cubicBezTo>
                  <a:cubicBezTo>
                    <a:pt x="6328" y="1513"/>
                    <a:pt x="5514" y="768"/>
                    <a:pt x="4676" y="1"/>
                  </a:cubicBezTo>
                  <a:close/>
                  <a:moveTo>
                    <a:pt x="2862" y="2024"/>
                  </a:moveTo>
                  <a:cubicBezTo>
                    <a:pt x="2699" y="2304"/>
                    <a:pt x="2536" y="2606"/>
                    <a:pt x="2420" y="2932"/>
                  </a:cubicBezTo>
                  <a:lnTo>
                    <a:pt x="2373" y="3002"/>
                  </a:lnTo>
                  <a:cubicBezTo>
                    <a:pt x="3281" y="3397"/>
                    <a:pt x="4141" y="3862"/>
                    <a:pt x="4956" y="4421"/>
                  </a:cubicBezTo>
                  <a:cubicBezTo>
                    <a:pt x="5142" y="4141"/>
                    <a:pt x="5351" y="3862"/>
                    <a:pt x="5561" y="3606"/>
                  </a:cubicBezTo>
                  <a:cubicBezTo>
                    <a:pt x="4723" y="2978"/>
                    <a:pt x="3816" y="2443"/>
                    <a:pt x="2862" y="2024"/>
                  </a:cubicBezTo>
                  <a:close/>
                  <a:moveTo>
                    <a:pt x="1769" y="4514"/>
                  </a:moveTo>
                  <a:lnTo>
                    <a:pt x="1350" y="5514"/>
                  </a:lnTo>
                  <a:cubicBezTo>
                    <a:pt x="2187" y="6026"/>
                    <a:pt x="2978" y="6607"/>
                    <a:pt x="3676" y="7259"/>
                  </a:cubicBezTo>
                  <a:lnTo>
                    <a:pt x="4118" y="6189"/>
                  </a:lnTo>
                  <a:cubicBezTo>
                    <a:pt x="3397" y="5561"/>
                    <a:pt x="2606" y="5002"/>
                    <a:pt x="1769" y="4514"/>
                  </a:cubicBezTo>
                  <a:close/>
                  <a:moveTo>
                    <a:pt x="16311" y="5316"/>
                  </a:moveTo>
                  <a:cubicBezTo>
                    <a:pt x="16058" y="5316"/>
                    <a:pt x="15808" y="5468"/>
                    <a:pt x="15750" y="5770"/>
                  </a:cubicBezTo>
                  <a:lnTo>
                    <a:pt x="15959" y="8934"/>
                  </a:lnTo>
                  <a:lnTo>
                    <a:pt x="16843" y="8934"/>
                  </a:lnTo>
                  <a:cubicBezTo>
                    <a:pt x="17448" y="8934"/>
                    <a:pt x="17937" y="8445"/>
                    <a:pt x="17937" y="7840"/>
                  </a:cubicBezTo>
                  <a:lnTo>
                    <a:pt x="17937" y="6980"/>
                  </a:lnTo>
                  <a:cubicBezTo>
                    <a:pt x="17937" y="6375"/>
                    <a:pt x="17472" y="5886"/>
                    <a:pt x="16890" y="5886"/>
                  </a:cubicBezTo>
                  <a:cubicBezTo>
                    <a:pt x="16890" y="5840"/>
                    <a:pt x="16890" y="5816"/>
                    <a:pt x="16890" y="5770"/>
                  </a:cubicBezTo>
                  <a:cubicBezTo>
                    <a:pt x="16820" y="5468"/>
                    <a:pt x="16564" y="5316"/>
                    <a:pt x="16311" y="5316"/>
                  </a:cubicBezTo>
                  <a:close/>
                  <a:moveTo>
                    <a:pt x="675" y="7212"/>
                  </a:moveTo>
                  <a:lnTo>
                    <a:pt x="256" y="8236"/>
                  </a:lnTo>
                  <a:cubicBezTo>
                    <a:pt x="1094" y="8678"/>
                    <a:pt x="1862" y="9236"/>
                    <a:pt x="2536" y="9888"/>
                  </a:cubicBezTo>
                  <a:cubicBezTo>
                    <a:pt x="2699" y="9678"/>
                    <a:pt x="2815" y="9422"/>
                    <a:pt x="2908" y="9190"/>
                  </a:cubicBezTo>
                  <a:lnTo>
                    <a:pt x="3048" y="8864"/>
                  </a:lnTo>
                  <a:cubicBezTo>
                    <a:pt x="2327" y="8213"/>
                    <a:pt x="1536" y="7678"/>
                    <a:pt x="675" y="7212"/>
                  </a:cubicBezTo>
                  <a:close/>
                  <a:moveTo>
                    <a:pt x="0" y="9725"/>
                  </a:moveTo>
                  <a:lnTo>
                    <a:pt x="0" y="9725"/>
                  </a:lnTo>
                  <a:cubicBezTo>
                    <a:pt x="256" y="10306"/>
                    <a:pt x="559" y="10888"/>
                    <a:pt x="908" y="11423"/>
                  </a:cubicBezTo>
                  <a:cubicBezTo>
                    <a:pt x="1140" y="11307"/>
                    <a:pt x="1373" y="11144"/>
                    <a:pt x="1559" y="10981"/>
                  </a:cubicBezTo>
                  <a:cubicBezTo>
                    <a:pt x="1094" y="10516"/>
                    <a:pt x="559" y="10097"/>
                    <a:pt x="0" y="97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7" name="Google Shape;6947;p123"/>
            <p:cNvSpPr/>
            <p:nvPr/>
          </p:nvSpPr>
          <p:spPr>
            <a:xfrm>
              <a:off x="4912800" y="4117625"/>
              <a:ext cx="273925" cy="256375"/>
            </a:xfrm>
            <a:custGeom>
              <a:avLst/>
              <a:gdLst/>
              <a:ahLst/>
              <a:cxnLst/>
              <a:rect l="l" t="t" r="r" b="b"/>
              <a:pathLst>
                <a:path w="10957" h="10255" extrusionOk="0">
                  <a:moveTo>
                    <a:pt x="768" y="1"/>
                  </a:moveTo>
                  <a:cubicBezTo>
                    <a:pt x="609" y="1"/>
                    <a:pt x="486" y="92"/>
                    <a:pt x="373" y="205"/>
                  </a:cubicBezTo>
                  <a:cubicBezTo>
                    <a:pt x="117" y="461"/>
                    <a:pt x="1" y="717"/>
                    <a:pt x="559" y="1275"/>
                  </a:cubicBezTo>
                  <a:cubicBezTo>
                    <a:pt x="1015" y="1751"/>
                    <a:pt x="1828" y="2278"/>
                    <a:pt x="2215" y="2278"/>
                  </a:cubicBezTo>
                  <a:cubicBezTo>
                    <a:pt x="2282" y="2278"/>
                    <a:pt x="2336" y="2263"/>
                    <a:pt x="2374" y="2229"/>
                  </a:cubicBezTo>
                  <a:cubicBezTo>
                    <a:pt x="2606" y="1973"/>
                    <a:pt x="1978" y="949"/>
                    <a:pt x="1420" y="391"/>
                  </a:cubicBezTo>
                  <a:cubicBezTo>
                    <a:pt x="1144" y="103"/>
                    <a:pt x="937" y="1"/>
                    <a:pt x="768" y="1"/>
                  </a:cubicBezTo>
                  <a:close/>
                  <a:moveTo>
                    <a:pt x="10438" y="9183"/>
                  </a:moveTo>
                  <a:cubicBezTo>
                    <a:pt x="10425" y="9183"/>
                    <a:pt x="10412" y="9184"/>
                    <a:pt x="10400" y="9185"/>
                  </a:cubicBezTo>
                  <a:lnTo>
                    <a:pt x="8515" y="9185"/>
                  </a:lnTo>
                  <a:cubicBezTo>
                    <a:pt x="7794" y="9185"/>
                    <a:pt x="7794" y="10255"/>
                    <a:pt x="8515" y="10255"/>
                  </a:cubicBezTo>
                  <a:lnTo>
                    <a:pt x="10400" y="10255"/>
                  </a:lnTo>
                  <a:cubicBezTo>
                    <a:pt x="10702" y="10255"/>
                    <a:pt x="10935" y="10022"/>
                    <a:pt x="10935" y="9720"/>
                  </a:cubicBezTo>
                  <a:cubicBezTo>
                    <a:pt x="10957" y="9430"/>
                    <a:pt x="10723" y="9183"/>
                    <a:pt x="10438" y="9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8" name="Google Shape;6948;p123"/>
            <p:cNvSpPr/>
            <p:nvPr/>
          </p:nvSpPr>
          <p:spPr>
            <a:xfrm>
              <a:off x="4993650" y="4201825"/>
              <a:ext cx="45375" cy="45400"/>
            </a:xfrm>
            <a:custGeom>
              <a:avLst/>
              <a:gdLst/>
              <a:ahLst/>
              <a:cxnLst/>
              <a:rect l="l" t="t" r="r" b="b"/>
              <a:pathLst>
                <a:path w="1815" h="1816" extrusionOk="0">
                  <a:moveTo>
                    <a:pt x="186" y="1"/>
                  </a:moveTo>
                  <a:cubicBezTo>
                    <a:pt x="93" y="1"/>
                    <a:pt x="0" y="70"/>
                    <a:pt x="0" y="187"/>
                  </a:cubicBezTo>
                  <a:lnTo>
                    <a:pt x="0" y="722"/>
                  </a:lnTo>
                  <a:cubicBezTo>
                    <a:pt x="0" y="1327"/>
                    <a:pt x="489" y="1815"/>
                    <a:pt x="1094" y="1815"/>
                  </a:cubicBezTo>
                  <a:lnTo>
                    <a:pt x="1652" y="1815"/>
                  </a:lnTo>
                  <a:cubicBezTo>
                    <a:pt x="1745" y="1815"/>
                    <a:pt x="1815" y="1722"/>
                    <a:pt x="1815" y="1629"/>
                  </a:cubicBezTo>
                  <a:lnTo>
                    <a:pt x="1815" y="1094"/>
                  </a:lnTo>
                  <a:cubicBezTo>
                    <a:pt x="1815" y="489"/>
                    <a:pt x="1326"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49" name="Google Shape;6949;p123"/>
            <p:cNvSpPr/>
            <p:nvPr/>
          </p:nvSpPr>
          <p:spPr>
            <a:xfrm>
              <a:off x="4998300" y="4210550"/>
              <a:ext cx="32000" cy="27350"/>
            </a:xfrm>
            <a:custGeom>
              <a:avLst/>
              <a:gdLst/>
              <a:ahLst/>
              <a:cxnLst/>
              <a:rect l="l" t="t" r="r" b="b"/>
              <a:pathLst>
                <a:path w="1280" h="1094" extrusionOk="0">
                  <a:moveTo>
                    <a:pt x="722" y="1"/>
                  </a:moveTo>
                  <a:cubicBezTo>
                    <a:pt x="233" y="1"/>
                    <a:pt x="0" y="605"/>
                    <a:pt x="349" y="931"/>
                  </a:cubicBezTo>
                  <a:cubicBezTo>
                    <a:pt x="462" y="1044"/>
                    <a:pt x="599" y="1093"/>
                    <a:pt x="732" y="1093"/>
                  </a:cubicBezTo>
                  <a:cubicBezTo>
                    <a:pt x="1013" y="1093"/>
                    <a:pt x="1280" y="874"/>
                    <a:pt x="1280" y="559"/>
                  </a:cubicBezTo>
                  <a:cubicBezTo>
                    <a:pt x="1280" y="257"/>
                    <a:pt x="1024"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50" name="Google Shape;6950;p123"/>
            <p:cNvSpPr/>
            <p:nvPr/>
          </p:nvSpPr>
          <p:spPr>
            <a:xfrm>
              <a:off x="5009925" y="4210550"/>
              <a:ext cx="20375" cy="17325"/>
            </a:xfrm>
            <a:custGeom>
              <a:avLst/>
              <a:gdLst/>
              <a:ahLst/>
              <a:cxnLst/>
              <a:rect l="l" t="t" r="r" b="b"/>
              <a:pathLst>
                <a:path w="815" h="693" extrusionOk="0">
                  <a:moveTo>
                    <a:pt x="466" y="1"/>
                  </a:moveTo>
                  <a:cubicBezTo>
                    <a:pt x="164" y="1"/>
                    <a:pt x="1" y="373"/>
                    <a:pt x="233" y="582"/>
                  </a:cubicBezTo>
                  <a:cubicBezTo>
                    <a:pt x="302" y="659"/>
                    <a:pt x="389" y="693"/>
                    <a:pt x="474" y="693"/>
                  </a:cubicBezTo>
                  <a:cubicBezTo>
                    <a:pt x="647" y="693"/>
                    <a:pt x="815" y="552"/>
                    <a:pt x="815" y="350"/>
                  </a:cubicBezTo>
                  <a:cubicBezTo>
                    <a:pt x="815" y="163"/>
                    <a:pt x="652" y="1"/>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951" name="Google Shape;6951;p123"/>
          <p:cNvGrpSpPr/>
          <p:nvPr/>
        </p:nvGrpSpPr>
        <p:grpSpPr>
          <a:xfrm>
            <a:off x="5492879" y="4188155"/>
            <a:ext cx="543753" cy="509695"/>
            <a:chOff x="5439150" y="4056425"/>
            <a:chExt cx="496125" cy="465050"/>
          </a:xfrm>
        </p:grpSpPr>
        <p:sp>
          <p:nvSpPr>
            <p:cNvPr id="6952" name="Google Shape;6952;p123"/>
            <p:cNvSpPr/>
            <p:nvPr/>
          </p:nvSpPr>
          <p:spPr>
            <a:xfrm>
              <a:off x="5443800" y="4056425"/>
              <a:ext cx="483325" cy="465050"/>
            </a:xfrm>
            <a:custGeom>
              <a:avLst/>
              <a:gdLst/>
              <a:ahLst/>
              <a:cxnLst/>
              <a:rect l="l" t="t" r="r" b="b"/>
              <a:pathLst>
                <a:path w="19333" h="18602" extrusionOk="0">
                  <a:moveTo>
                    <a:pt x="10027" y="1"/>
                  </a:moveTo>
                  <a:cubicBezTo>
                    <a:pt x="6282" y="1"/>
                    <a:pt x="2885" y="2257"/>
                    <a:pt x="1443" y="5724"/>
                  </a:cubicBezTo>
                  <a:cubicBezTo>
                    <a:pt x="1" y="9213"/>
                    <a:pt x="791" y="13215"/>
                    <a:pt x="3467" y="15867"/>
                  </a:cubicBezTo>
                  <a:cubicBezTo>
                    <a:pt x="5240" y="17655"/>
                    <a:pt x="7616" y="18601"/>
                    <a:pt x="10032" y="18601"/>
                  </a:cubicBezTo>
                  <a:cubicBezTo>
                    <a:pt x="11230" y="18601"/>
                    <a:pt x="12438" y="18369"/>
                    <a:pt x="13587" y="17891"/>
                  </a:cubicBezTo>
                  <a:cubicBezTo>
                    <a:pt x="17076" y="16448"/>
                    <a:pt x="19333" y="13052"/>
                    <a:pt x="19333" y="9306"/>
                  </a:cubicBezTo>
                  <a:cubicBezTo>
                    <a:pt x="19333" y="4165"/>
                    <a:pt x="15169" y="1"/>
                    <a:pt x="10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53" name="Google Shape;6953;p123"/>
            <p:cNvSpPr/>
            <p:nvPr/>
          </p:nvSpPr>
          <p:spPr>
            <a:xfrm>
              <a:off x="5536850" y="4119725"/>
              <a:ext cx="315250" cy="401425"/>
            </a:xfrm>
            <a:custGeom>
              <a:avLst/>
              <a:gdLst/>
              <a:ahLst/>
              <a:cxnLst/>
              <a:rect l="l" t="t" r="r" b="b"/>
              <a:pathLst>
                <a:path w="12610" h="16057" extrusionOk="0">
                  <a:moveTo>
                    <a:pt x="9923" y="1"/>
                  </a:moveTo>
                  <a:cubicBezTo>
                    <a:pt x="9480" y="1"/>
                    <a:pt x="9042" y="248"/>
                    <a:pt x="8841" y="702"/>
                  </a:cubicBezTo>
                  <a:cubicBezTo>
                    <a:pt x="8462" y="519"/>
                    <a:pt x="8087" y="436"/>
                    <a:pt x="7729" y="436"/>
                  </a:cubicBezTo>
                  <a:cubicBezTo>
                    <a:pt x="5823" y="436"/>
                    <a:pt x="4430" y="2771"/>
                    <a:pt x="5840" y="4494"/>
                  </a:cubicBezTo>
                  <a:cubicBezTo>
                    <a:pt x="6363" y="5133"/>
                    <a:pt x="7044" y="5410"/>
                    <a:pt x="7714" y="5410"/>
                  </a:cubicBezTo>
                  <a:cubicBezTo>
                    <a:pt x="9190" y="5410"/>
                    <a:pt x="10608" y="4068"/>
                    <a:pt x="10144" y="2308"/>
                  </a:cubicBezTo>
                  <a:cubicBezTo>
                    <a:pt x="11005" y="2121"/>
                    <a:pt x="11353" y="1098"/>
                    <a:pt x="10818" y="423"/>
                  </a:cubicBezTo>
                  <a:cubicBezTo>
                    <a:pt x="10581" y="136"/>
                    <a:pt x="10251" y="1"/>
                    <a:pt x="9923" y="1"/>
                  </a:cubicBezTo>
                  <a:close/>
                  <a:moveTo>
                    <a:pt x="3072" y="10892"/>
                  </a:moveTo>
                  <a:cubicBezTo>
                    <a:pt x="768" y="10892"/>
                    <a:pt x="1" y="13963"/>
                    <a:pt x="2048" y="15010"/>
                  </a:cubicBezTo>
                  <a:cubicBezTo>
                    <a:pt x="3386" y="15708"/>
                    <a:pt x="4851" y="16056"/>
                    <a:pt x="6317" y="16056"/>
                  </a:cubicBezTo>
                  <a:cubicBezTo>
                    <a:pt x="7782" y="16056"/>
                    <a:pt x="9248" y="15708"/>
                    <a:pt x="10586" y="15010"/>
                  </a:cubicBezTo>
                  <a:cubicBezTo>
                    <a:pt x="12610" y="13963"/>
                    <a:pt x="11842" y="10892"/>
                    <a:pt x="9562" y="108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54" name="Google Shape;6954;p123"/>
            <p:cNvSpPr/>
            <p:nvPr/>
          </p:nvSpPr>
          <p:spPr>
            <a:xfrm>
              <a:off x="5643300" y="4392600"/>
              <a:ext cx="208800" cy="123325"/>
            </a:xfrm>
            <a:custGeom>
              <a:avLst/>
              <a:gdLst/>
              <a:ahLst/>
              <a:cxnLst/>
              <a:rect l="l" t="t" r="r" b="b"/>
              <a:pathLst>
                <a:path w="8352" h="4933" extrusionOk="0">
                  <a:moveTo>
                    <a:pt x="3071" y="0"/>
                  </a:moveTo>
                  <a:cubicBezTo>
                    <a:pt x="791" y="0"/>
                    <a:pt x="0" y="3071"/>
                    <a:pt x="2047" y="4141"/>
                  </a:cubicBezTo>
                  <a:cubicBezTo>
                    <a:pt x="2722" y="4490"/>
                    <a:pt x="3443" y="4746"/>
                    <a:pt x="4188" y="4932"/>
                  </a:cubicBezTo>
                  <a:cubicBezTo>
                    <a:pt x="4932" y="4746"/>
                    <a:pt x="5653" y="4490"/>
                    <a:pt x="6328" y="4141"/>
                  </a:cubicBezTo>
                  <a:cubicBezTo>
                    <a:pt x="8352" y="3071"/>
                    <a:pt x="7584" y="0"/>
                    <a:pt x="5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55" name="Google Shape;6955;p123"/>
            <p:cNvSpPr/>
            <p:nvPr/>
          </p:nvSpPr>
          <p:spPr>
            <a:xfrm>
              <a:off x="5666050" y="4148375"/>
              <a:ext cx="269225" cy="229700"/>
            </a:xfrm>
            <a:custGeom>
              <a:avLst/>
              <a:gdLst/>
              <a:ahLst/>
              <a:cxnLst/>
              <a:rect l="l" t="t" r="r" b="b"/>
              <a:pathLst>
                <a:path w="10769" h="9188" extrusionOk="0">
                  <a:moveTo>
                    <a:pt x="6579" y="0"/>
                  </a:moveTo>
                  <a:cubicBezTo>
                    <a:pt x="5678" y="0"/>
                    <a:pt x="4778" y="478"/>
                    <a:pt x="4348" y="1441"/>
                  </a:cubicBezTo>
                  <a:cubicBezTo>
                    <a:pt x="3873" y="1073"/>
                    <a:pt x="3349" y="911"/>
                    <a:pt x="2840" y="911"/>
                  </a:cubicBezTo>
                  <a:cubicBezTo>
                    <a:pt x="1353" y="911"/>
                    <a:pt x="0" y="2295"/>
                    <a:pt x="416" y="3977"/>
                  </a:cubicBezTo>
                  <a:cubicBezTo>
                    <a:pt x="718" y="5210"/>
                    <a:pt x="1769" y="5857"/>
                    <a:pt x="2824" y="5857"/>
                  </a:cubicBezTo>
                  <a:cubicBezTo>
                    <a:pt x="3720" y="5857"/>
                    <a:pt x="4620" y="5391"/>
                    <a:pt x="5069" y="4419"/>
                  </a:cubicBezTo>
                  <a:cubicBezTo>
                    <a:pt x="5255" y="4558"/>
                    <a:pt x="5464" y="4674"/>
                    <a:pt x="5697" y="4767"/>
                  </a:cubicBezTo>
                  <a:cubicBezTo>
                    <a:pt x="5348" y="7094"/>
                    <a:pt x="7139" y="9164"/>
                    <a:pt x="9489" y="9188"/>
                  </a:cubicBezTo>
                  <a:lnTo>
                    <a:pt x="9745" y="9188"/>
                  </a:lnTo>
                  <a:cubicBezTo>
                    <a:pt x="10768" y="6722"/>
                    <a:pt x="10675" y="3930"/>
                    <a:pt x="9512" y="1534"/>
                  </a:cubicBezTo>
                  <a:lnTo>
                    <a:pt x="9466" y="1534"/>
                  </a:lnTo>
                  <a:cubicBezTo>
                    <a:pt x="9280" y="1534"/>
                    <a:pt x="9093" y="1534"/>
                    <a:pt x="8884" y="1580"/>
                  </a:cubicBezTo>
                  <a:cubicBezTo>
                    <a:pt x="8478" y="530"/>
                    <a:pt x="7528" y="0"/>
                    <a:pt x="6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56" name="Google Shape;6956;p123"/>
            <p:cNvSpPr/>
            <p:nvPr/>
          </p:nvSpPr>
          <p:spPr>
            <a:xfrm>
              <a:off x="5556625" y="4083175"/>
              <a:ext cx="132625" cy="54700"/>
            </a:xfrm>
            <a:custGeom>
              <a:avLst/>
              <a:gdLst/>
              <a:ahLst/>
              <a:cxnLst/>
              <a:rect l="l" t="t" r="r" b="b"/>
              <a:pathLst>
                <a:path w="5305" h="2188" extrusionOk="0">
                  <a:moveTo>
                    <a:pt x="1164" y="1"/>
                  </a:moveTo>
                  <a:cubicBezTo>
                    <a:pt x="745" y="210"/>
                    <a:pt x="373" y="443"/>
                    <a:pt x="1" y="722"/>
                  </a:cubicBezTo>
                  <a:lnTo>
                    <a:pt x="3490" y="722"/>
                  </a:lnTo>
                  <a:lnTo>
                    <a:pt x="3490" y="1839"/>
                  </a:lnTo>
                  <a:cubicBezTo>
                    <a:pt x="3490" y="2071"/>
                    <a:pt x="3671" y="2188"/>
                    <a:pt x="3851" y="2188"/>
                  </a:cubicBezTo>
                  <a:cubicBezTo>
                    <a:pt x="4031" y="2188"/>
                    <a:pt x="4211" y="2071"/>
                    <a:pt x="4211" y="1839"/>
                  </a:cubicBezTo>
                  <a:lnTo>
                    <a:pt x="4211" y="745"/>
                  </a:lnTo>
                  <a:lnTo>
                    <a:pt x="4933" y="745"/>
                  </a:lnTo>
                  <a:cubicBezTo>
                    <a:pt x="5142" y="745"/>
                    <a:pt x="5305" y="582"/>
                    <a:pt x="5305" y="373"/>
                  </a:cubicBezTo>
                  <a:lnTo>
                    <a:pt x="5305" y="350"/>
                  </a:lnTo>
                  <a:cubicBezTo>
                    <a:pt x="5305" y="164"/>
                    <a:pt x="5142" y="1"/>
                    <a:pt x="4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57" name="Google Shape;6957;p123"/>
            <p:cNvSpPr/>
            <p:nvPr/>
          </p:nvSpPr>
          <p:spPr>
            <a:xfrm>
              <a:off x="5439150" y="4119825"/>
              <a:ext cx="450175" cy="290825"/>
            </a:xfrm>
            <a:custGeom>
              <a:avLst/>
              <a:gdLst/>
              <a:ahLst/>
              <a:cxnLst/>
              <a:rect l="l" t="t" r="r" b="b"/>
              <a:pathLst>
                <a:path w="18007" h="11633" extrusionOk="0">
                  <a:moveTo>
                    <a:pt x="9283" y="0"/>
                  </a:moveTo>
                  <a:cubicBezTo>
                    <a:pt x="9283" y="0"/>
                    <a:pt x="5747" y="24"/>
                    <a:pt x="3792" y="24"/>
                  </a:cubicBezTo>
                  <a:cubicBezTo>
                    <a:pt x="629" y="3071"/>
                    <a:pt x="0" y="7887"/>
                    <a:pt x="2280" y="11632"/>
                  </a:cubicBezTo>
                  <a:lnTo>
                    <a:pt x="16913" y="11632"/>
                  </a:lnTo>
                  <a:cubicBezTo>
                    <a:pt x="17518" y="11632"/>
                    <a:pt x="18007" y="11144"/>
                    <a:pt x="18007" y="10539"/>
                  </a:cubicBezTo>
                  <a:lnTo>
                    <a:pt x="18007" y="5444"/>
                  </a:lnTo>
                  <a:cubicBezTo>
                    <a:pt x="18007" y="4839"/>
                    <a:pt x="17518" y="4351"/>
                    <a:pt x="16913" y="4351"/>
                  </a:cubicBezTo>
                  <a:lnTo>
                    <a:pt x="10725" y="4351"/>
                  </a:lnTo>
                  <a:cubicBezTo>
                    <a:pt x="10539" y="4351"/>
                    <a:pt x="10376" y="4188"/>
                    <a:pt x="10376" y="4002"/>
                  </a:cubicBezTo>
                  <a:lnTo>
                    <a:pt x="10376" y="1094"/>
                  </a:lnTo>
                  <a:cubicBezTo>
                    <a:pt x="10376" y="489"/>
                    <a:pt x="9888" y="0"/>
                    <a:pt x="9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58" name="Google Shape;6958;p123"/>
            <p:cNvSpPr/>
            <p:nvPr/>
          </p:nvSpPr>
          <p:spPr>
            <a:xfrm>
              <a:off x="5807300" y="4228550"/>
              <a:ext cx="100050" cy="191425"/>
            </a:xfrm>
            <a:custGeom>
              <a:avLst/>
              <a:gdLst/>
              <a:ahLst/>
              <a:cxnLst/>
              <a:rect l="l" t="t" r="r" b="b"/>
              <a:pathLst>
                <a:path w="4002" h="7657" extrusionOk="0">
                  <a:moveTo>
                    <a:pt x="2952" y="1"/>
                  </a:moveTo>
                  <a:cubicBezTo>
                    <a:pt x="2938" y="1"/>
                    <a:pt x="2923" y="1"/>
                    <a:pt x="2908" y="2"/>
                  </a:cubicBezTo>
                  <a:lnTo>
                    <a:pt x="0" y="2"/>
                  </a:lnTo>
                  <a:lnTo>
                    <a:pt x="0" y="7656"/>
                  </a:lnTo>
                  <a:lnTo>
                    <a:pt x="2908" y="7656"/>
                  </a:lnTo>
                  <a:cubicBezTo>
                    <a:pt x="2923" y="7656"/>
                    <a:pt x="2938" y="7656"/>
                    <a:pt x="2952" y="7656"/>
                  </a:cubicBezTo>
                  <a:cubicBezTo>
                    <a:pt x="3514" y="7656"/>
                    <a:pt x="3979" y="7222"/>
                    <a:pt x="4002" y="6655"/>
                  </a:cubicBezTo>
                  <a:lnTo>
                    <a:pt x="4002" y="1025"/>
                  </a:lnTo>
                  <a:lnTo>
                    <a:pt x="4002" y="1002"/>
                  </a:lnTo>
                  <a:cubicBezTo>
                    <a:pt x="3979" y="435"/>
                    <a:pt x="3514" y="1"/>
                    <a:pt x="29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59" name="Google Shape;6959;p123"/>
            <p:cNvSpPr/>
            <p:nvPr/>
          </p:nvSpPr>
          <p:spPr>
            <a:xfrm>
              <a:off x="5815450" y="4292550"/>
              <a:ext cx="115175" cy="90750"/>
            </a:xfrm>
            <a:custGeom>
              <a:avLst/>
              <a:gdLst/>
              <a:ahLst/>
              <a:cxnLst/>
              <a:rect l="l" t="t" r="r" b="b"/>
              <a:pathLst>
                <a:path w="4607" h="3630" extrusionOk="0">
                  <a:moveTo>
                    <a:pt x="465" y="1"/>
                  </a:moveTo>
                  <a:cubicBezTo>
                    <a:pt x="279" y="1"/>
                    <a:pt x="116" y="164"/>
                    <a:pt x="116" y="350"/>
                  </a:cubicBezTo>
                  <a:cubicBezTo>
                    <a:pt x="116" y="559"/>
                    <a:pt x="279" y="722"/>
                    <a:pt x="465" y="722"/>
                  </a:cubicBezTo>
                  <a:lnTo>
                    <a:pt x="4118" y="722"/>
                  </a:lnTo>
                  <a:cubicBezTo>
                    <a:pt x="4606" y="722"/>
                    <a:pt x="4606" y="1"/>
                    <a:pt x="4118" y="1"/>
                  </a:cubicBezTo>
                  <a:close/>
                  <a:moveTo>
                    <a:pt x="465" y="1443"/>
                  </a:moveTo>
                  <a:cubicBezTo>
                    <a:pt x="0" y="1443"/>
                    <a:pt x="0" y="2188"/>
                    <a:pt x="465" y="2188"/>
                  </a:cubicBezTo>
                  <a:lnTo>
                    <a:pt x="4118" y="2188"/>
                  </a:lnTo>
                  <a:cubicBezTo>
                    <a:pt x="4606" y="2188"/>
                    <a:pt x="4606" y="1443"/>
                    <a:pt x="4118" y="1443"/>
                  </a:cubicBezTo>
                  <a:close/>
                  <a:moveTo>
                    <a:pt x="465" y="2909"/>
                  </a:moveTo>
                  <a:cubicBezTo>
                    <a:pt x="0" y="2909"/>
                    <a:pt x="0" y="3630"/>
                    <a:pt x="465" y="3630"/>
                  </a:cubicBezTo>
                  <a:lnTo>
                    <a:pt x="4118" y="3630"/>
                  </a:lnTo>
                  <a:cubicBezTo>
                    <a:pt x="4606" y="3630"/>
                    <a:pt x="4606" y="2909"/>
                    <a:pt x="4118" y="290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0" name="Google Shape;6960;p123"/>
            <p:cNvSpPr/>
            <p:nvPr/>
          </p:nvSpPr>
          <p:spPr>
            <a:xfrm>
              <a:off x="5707275" y="4228575"/>
              <a:ext cx="129700" cy="45975"/>
            </a:xfrm>
            <a:custGeom>
              <a:avLst/>
              <a:gdLst/>
              <a:ahLst/>
              <a:cxnLst/>
              <a:rect l="l" t="t" r="r" b="b"/>
              <a:pathLst>
                <a:path w="5188" h="1839" extrusionOk="0">
                  <a:moveTo>
                    <a:pt x="0" y="1"/>
                  </a:moveTo>
                  <a:lnTo>
                    <a:pt x="0" y="885"/>
                  </a:lnTo>
                  <a:cubicBezTo>
                    <a:pt x="0" y="1397"/>
                    <a:pt x="419" y="1839"/>
                    <a:pt x="954" y="1839"/>
                  </a:cubicBezTo>
                  <a:lnTo>
                    <a:pt x="5188" y="1839"/>
                  </a:lnTo>
                  <a:lnTo>
                    <a:pt x="5188" y="955"/>
                  </a:lnTo>
                  <a:cubicBezTo>
                    <a:pt x="5188" y="443"/>
                    <a:pt x="4769" y="1"/>
                    <a:pt x="4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1" name="Google Shape;6961;p123"/>
            <p:cNvSpPr/>
            <p:nvPr/>
          </p:nvSpPr>
          <p:spPr>
            <a:xfrm>
              <a:off x="5807300" y="4228575"/>
              <a:ext cx="100050" cy="45975"/>
            </a:xfrm>
            <a:custGeom>
              <a:avLst/>
              <a:gdLst/>
              <a:ahLst/>
              <a:cxnLst/>
              <a:rect l="l" t="t" r="r" b="b"/>
              <a:pathLst>
                <a:path w="4002" h="1839" extrusionOk="0">
                  <a:moveTo>
                    <a:pt x="0" y="1"/>
                  </a:moveTo>
                  <a:lnTo>
                    <a:pt x="0" y="1839"/>
                  </a:lnTo>
                  <a:lnTo>
                    <a:pt x="4002" y="1839"/>
                  </a:lnTo>
                  <a:lnTo>
                    <a:pt x="4002" y="955"/>
                  </a:lnTo>
                  <a:cubicBezTo>
                    <a:pt x="4002" y="443"/>
                    <a:pt x="3583" y="1"/>
                    <a:pt x="3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2" name="Google Shape;6962;p123"/>
            <p:cNvSpPr/>
            <p:nvPr/>
          </p:nvSpPr>
          <p:spPr>
            <a:xfrm>
              <a:off x="5525800" y="4147150"/>
              <a:ext cx="136125" cy="27375"/>
            </a:xfrm>
            <a:custGeom>
              <a:avLst/>
              <a:gdLst/>
              <a:ahLst/>
              <a:cxnLst/>
              <a:rect l="l" t="t" r="r" b="b"/>
              <a:pathLst>
                <a:path w="5445" h="1095" extrusionOk="0">
                  <a:moveTo>
                    <a:pt x="536" y="1"/>
                  </a:moveTo>
                  <a:cubicBezTo>
                    <a:pt x="233" y="1"/>
                    <a:pt x="1" y="234"/>
                    <a:pt x="1" y="536"/>
                  </a:cubicBezTo>
                  <a:lnTo>
                    <a:pt x="1" y="1094"/>
                  </a:lnTo>
                  <a:lnTo>
                    <a:pt x="4909" y="1094"/>
                  </a:lnTo>
                  <a:cubicBezTo>
                    <a:pt x="5212" y="1094"/>
                    <a:pt x="5444" y="838"/>
                    <a:pt x="5444" y="536"/>
                  </a:cubicBezTo>
                  <a:cubicBezTo>
                    <a:pt x="5444" y="234"/>
                    <a:pt x="5212" y="1"/>
                    <a:pt x="4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3" name="Google Shape;6963;p123"/>
            <p:cNvSpPr/>
            <p:nvPr/>
          </p:nvSpPr>
          <p:spPr>
            <a:xfrm>
              <a:off x="5462400" y="4300700"/>
              <a:ext cx="314150" cy="55275"/>
            </a:xfrm>
            <a:custGeom>
              <a:avLst/>
              <a:gdLst/>
              <a:ahLst/>
              <a:cxnLst/>
              <a:rect l="l" t="t" r="r" b="b"/>
              <a:pathLst>
                <a:path w="12566" h="2211" extrusionOk="0">
                  <a:moveTo>
                    <a:pt x="11860" y="44"/>
                  </a:moveTo>
                  <a:cubicBezTo>
                    <a:pt x="11840" y="44"/>
                    <a:pt x="11818" y="45"/>
                    <a:pt x="11796" y="47"/>
                  </a:cubicBezTo>
                  <a:lnTo>
                    <a:pt x="6887" y="47"/>
                  </a:lnTo>
                  <a:lnTo>
                    <a:pt x="6887" y="582"/>
                  </a:lnTo>
                  <a:cubicBezTo>
                    <a:pt x="6887" y="885"/>
                    <a:pt x="7143" y="1117"/>
                    <a:pt x="7445" y="1117"/>
                  </a:cubicBezTo>
                  <a:lnTo>
                    <a:pt x="11796" y="1117"/>
                  </a:lnTo>
                  <a:cubicBezTo>
                    <a:pt x="11818" y="1119"/>
                    <a:pt x="11840" y="1120"/>
                    <a:pt x="11860" y="1120"/>
                  </a:cubicBezTo>
                  <a:cubicBezTo>
                    <a:pt x="12565" y="1120"/>
                    <a:pt x="12565" y="44"/>
                    <a:pt x="11860" y="44"/>
                  </a:cubicBezTo>
                  <a:close/>
                  <a:moveTo>
                    <a:pt x="2676" y="1"/>
                  </a:moveTo>
                  <a:lnTo>
                    <a:pt x="2700" y="24"/>
                  </a:lnTo>
                  <a:lnTo>
                    <a:pt x="1" y="24"/>
                  </a:lnTo>
                  <a:cubicBezTo>
                    <a:pt x="47" y="768"/>
                    <a:pt x="164" y="1489"/>
                    <a:pt x="373" y="2211"/>
                  </a:cubicBezTo>
                  <a:lnTo>
                    <a:pt x="513" y="2211"/>
                  </a:lnTo>
                  <a:cubicBezTo>
                    <a:pt x="815" y="2211"/>
                    <a:pt x="1071" y="1955"/>
                    <a:pt x="1071" y="1652"/>
                  </a:cubicBezTo>
                  <a:cubicBezTo>
                    <a:pt x="1071" y="1350"/>
                    <a:pt x="1304" y="1117"/>
                    <a:pt x="1606" y="1117"/>
                  </a:cubicBezTo>
                  <a:lnTo>
                    <a:pt x="2700" y="1117"/>
                  </a:lnTo>
                  <a:cubicBezTo>
                    <a:pt x="3025" y="1117"/>
                    <a:pt x="3258" y="838"/>
                    <a:pt x="3235" y="536"/>
                  </a:cubicBezTo>
                  <a:cubicBezTo>
                    <a:pt x="3235" y="233"/>
                    <a:pt x="2979"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4" name="Google Shape;6964;p123"/>
            <p:cNvSpPr/>
            <p:nvPr/>
          </p:nvSpPr>
          <p:spPr>
            <a:xfrm>
              <a:off x="5461825" y="4255925"/>
              <a:ext cx="336775" cy="154725"/>
            </a:xfrm>
            <a:custGeom>
              <a:avLst/>
              <a:gdLst/>
              <a:ahLst/>
              <a:cxnLst/>
              <a:rect l="l" t="t" r="r" b="b"/>
              <a:pathLst>
                <a:path w="13471" h="6189" extrusionOk="0">
                  <a:moveTo>
                    <a:pt x="559" y="0"/>
                  </a:moveTo>
                  <a:cubicBezTo>
                    <a:pt x="233" y="0"/>
                    <a:pt x="1" y="256"/>
                    <a:pt x="1" y="582"/>
                  </a:cubicBezTo>
                  <a:cubicBezTo>
                    <a:pt x="24" y="861"/>
                    <a:pt x="280" y="1094"/>
                    <a:pt x="582" y="1094"/>
                  </a:cubicBezTo>
                  <a:lnTo>
                    <a:pt x="3839" y="1094"/>
                  </a:lnTo>
                  <a:cubicBezTo>
                    <a:pt x="4142" y="1094"/>
                    <a:pt x="4374" y="1326"/>
                    <a:pt x="4374" y="1629"/>
                  </a:cubicBezTo>
                  <a:cubicBezTo>
                    <a:pt x="4374" y="1931"/>
                    <a:pt x="4630" y="2187"/>
                    <a:pt x="4933" y="2187"/>
                  </a:cubicBezTo>
                  <a:lnTo>
                    <a:pt x="9260" y="2187"/>
                  </a:lnTo>
                  <a:cubicBezTo>
                    <a:pt x="9562" y="2187"/>
                    <a:pt x="9818" y="1954"/>
                    <a:pt x="9841" y="1675"/>
                  </a:cubicBezTo>
                  <a:cubicBezTo>
                    <a:pt x="9841" y="1349"/>
                    <a:pt x="9609" y="1094"/>
                    <a:pt x="9283" y="1094"/>
                  </a:cubicBezTo>
                  <a:lnTo>
                    <a:pt x="8911" y="1094"/>
                  </a:lnTo>
                  <a:cubicBezTo>
                    <a:pt x="8608" y="1094"/>
                    <a:pt x="8376" y="838"/>
                    <a:pt x="8376" y="535"/>
                  </a:cubicBezTo>
                  <a:cubicBezTo>
                    <a:pt x="8376" y="233"/>
                    <a:pt x="8120" y="0"/>
                    <a:pt x="7817" y="0"/>
                  </a:cubicBezTo>
                  <a:close/>
                  <a:moveTo>
                    <a:pt x="10725" y="4002"/>
                  </a:moveTo>
                  <a:cubicBezTo>
                    <a:pt x="10423" y="4002"/>
                    <a:pt x="10167" y="4234"/>
                    <a:pt x="10167" y="4537"/>
                  </a:cubicBezTo>
                  <a:cubicBezTo>
                    <a:pt x="10190" y="4839"/>
                    <a:pt x="9934" y="5095"/>
                    <a:pt x="9632" y="5095"/>
                  </a:cubicBezTo>
                  <a:lnTo>
                    <a:pt x="8562" y="5095"/>
                  </a:lnTo>
                  <a:cubicBezTo>
                    <a:pt x="8548" y="5094"/>
                    <a:pt x="8534" y="5093"/>
                    <a:pt x="8520" y="5093"/>
                  </a:cubicBezTo>
                  <a:cubicBezTo>
                    <a:pt x="8236" y="5093"/>
                    <a:pt x="8003" y="5318"/>
                    <a:pt x="8003" y="5607"/>
                  </a:cubicBezTo>
                  <a:cubicBezTo>
                    <a:pt x="7980" y="5909"/>
                    <a:pt x="8213" y="6188"/>
                    <a:pt x="8539" y="6188"/>
                  </a:cubicBezTo>
                  <a:lnTo>
                    <a:pt x="12889" y="6188"/>
                  </a:lnTo>
                  <a:cubicBezTo>
                    <a:pt x="13191" y="6188"/>
                    <a:pt x="13447" y="5956"/>
                    <a:pt x="13447" y="5677"/>
                  </a:cubicBezTo>
                  <a:lnTo>
                    <a:pt x="13470" y="5653"/>
                  </a:lnTo>
                  <a:cubicBezTo>
                    <a:pt x="12842" y="5537"/>
                    <a:pt x="12842" y="4630"/>
                    <a:pt x="13470" y="4513"/>
                  </a:cubicBezTo>
                  <a:cubicBezTo>
                    <a:pt x="13447" y="4211"/>
                    <a:pt x="13191" y="4002"/>
                    <a:pt x="12912" y="400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5" name="Google Shape;6965;p123"/>
            <p:cNvSpPr/>
            <p:nvPr/>
          </p:nvSpPr>
          <p:spPr>
            <a:xfrm>
              <a:off x="5485100" y="4346000"/>
              <a:ext cx="411800" cy="101275"/>
            </a:xfrm>
            <a:custGeom>
              <a:avLst/>
              <a:gdLst/>
              <a:ahLst/>
              <a:cxnLst/>
              <a:rect l="l" t="t" r="r" b="b"/>
              <a:pathLst>
                <a:path w="16472" h="4051" extrusionOk="0">
                  <a:moveTo>
                    <a:pt x="3042" y="28"/>
                  </a:moveTo>
                  <a:cubicBezTo>
                    <a:pt x="1895" y="28"/>
                    <a:pt x="737" y="561"/>
                    <a:pt x="0" y="1748"/>
                  </a:cubicBezTo>
                  <a:cubicBezTo>
                    <a:pt x="396" y="2585"/>
                    <a:pt x="931" y="3353"/>
                    <a:pt x="1559" y="4051"/>
                  </a:cubicBezTo>
                  <a:lnTo>
                    <a:pt x="6281" y="4051"/>
                  </a:lnTo>
                  <a:cubicBezTo>
                    <a:pt x="6514" y="4051"/>
                    <a:pt x="6724" y="3842"/>
                    <a:pt x="6700" y="3609"/>
                  </a:cubicBezTo>
                  <a:lnTo>
                    <a:pt x="6700" y="3586"/>
                  </a:lnTo>
                  <a:cubicBezTo>
                    <a:pt x="6657" y="1373"/>
                    <a:pt x="4863" y="28"/>
                    <a:pt x="3042" y="28"/>
                  </a:cubicBezTo>
                  <a:close/>
                  <a:moveTo>
                    <a:pt x="12792" y="1"/>
                  </a:moveTo>
                  <a:cubicBezTo>
                    <a:pt x="11466" y="1"/>
                    <a:pt x="10139" y="694"/>
                    <a:pt x="9492" y="2213"/>
                  </a:cubicBezTo>
                  <a:cubicBezTo>
                    <a:pt x="9306" y="2655"/>
                    <a:pt x="9189" y="3144"/>
                    <a:pt x="9143" y="3609"/>
                  </a:cubicBezTo>
                  <a:cubicBezTo>
                    <a:pt x="9120" y="3842"/>
                    <a:pt x="9329" y="4051"/>
                    <a:pt x="9562" y="4051"/>
                  </a:cubicBezTo>
                  <a:lnTo>
                    <a:pt x="16052" y="4051"/>
                  </a:lnTo>
                  <a:cubicBezTo>
                    <a:pt x="16285" y="4051"/>
                    <a:pt x="16471" y="3842"/>
                    <a:pt x="16471" y="3609"/>
                  </a:cubicBezTo>
                  <a:lnTo>
                    <a:pt x="16471" y="3586"/>
                  </a:lnTo>
                  <a:cubicBezTo>
                    <a:pt x="16431" y="1310"/>
                    <a:pt x="14613" y="1"/>
                    <a:pt x="12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6" name="Google Shape;6966;p123"/>
            <p:cNvSpPr/>
            <p:nvPr/>
          </p:nvSpPr>
          <p:spPr>
            <a:xfrm>
              <a:off x="5501375" y="4373975"/>
              <a:ext cx="368175" cy="127575"/>
            </a:xfrm>
            <a:custGeom>
              <a:avLst/>
              <a:gdLst/>
              <a:ahLst/>
              <a:cxnLst/>
              <a:rect l="l" t="t" r="r" b="b"/>
              <a:pathLst>
                <a:path w="14727" h="5103" extrusionOk="0">
                  <a:moveTo>
                    <a:pt x="2420" y="1"/>
                  </a:moveTo>
                  <a:cubicBezTo>
                    <a:pt x="1327" y="1"/>
                    <a:pt x="350" y="722"/>
                    <a:pt x="1" y="1769"/>
                  </a:cubicBezTo>
                  <a:cubicBezTo>
                    <a:pt x="885" y="3095"/>
                    <a:pt x="2094" y="4142"/>
                    <a:pt x="3490" y="4863"/>
                  </a:cubicBezTo>
                  <a:cubicBezTo>
                    <a:pt x="5979" y="3746"/>
                    <a:pt x="5188" y="1"/>
                    <a:pt x="2443" y="1"/>
                  </a:cubicBezTo>
                  <a:close/>
                  <a:moveTo>
                    <a:pt x="12191" y="1"/>
                  </a:moveTo>
                  <a:cubicBezTo>
                    <a:pt x="9911" y="1"/>
                    <a:pt x="8794" y="2746"/>
                    <a:pt x="10376" y="4351"/>
                  </a:cubicBezTo>
                  <a:cubicBezTo>
                    <a:pt x="10895" y="4870"/>
                    <a:pt x="11534" y="5102"/>
                    <a:pt x="12160" y="5102"/>
                  </a:cubicBezTo>
                  <a:cubicBezTo>
                    <a:pt x="13470" y="5102"/>
                    <a:pt x="14727" y="4087"/>
                    <a:pt x="14727" y="2560"/>
                  </a:cubicBezTo>
                  <a:cubicBezTo>
                    <a:pt x="14727" y="1141"/>
                    <a:pt x="13587" y="1"/>
                    <a:pt x="12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7" name="Google Shape;6967;p123"/>
            <p:cNvSpPr/>
            <p:nvPr/>
          </p:nvSpPr>
          <p:spPr>
            <a:xfrm>
              <a:off x="5545000" y="4376300"/>
              <a:ext cx="324550" cy="122175"/>
            </a:xfrm>
            <a:custGeom>
              <a:avLst/>
              <a:gdLst/>
              <a:ahLst/>
              <a:cxnLst/>
              <a:rect l="l" t="t" r="r" b="b"/>
              <a:pathLst>
                <a:path w="12982" h="4887" extrusionOk="0">
                  <a:moveTo>
                    <a:pt x="1326" y="1"/>
                  </a:moveTo>
                  <a:cubicBezTo>
                    <a:pt x="489" y="536"/>
                    <a:pt x="0" y="1466"/>
                    <a:pt x="24" y="2467"/>
                  </a:cubicBezTo>
                  <a:cubicBezTo>
                    <a:pt x="24" y="2979"/>
                    <a:pt x="163" y="3490"/>
                    <a:pt x="396" y="3956"/>
                  </a:cubicBezTo>
                  <a:cubicBezTo>
                    <a:pt x="815" y="4258"/>
                    <a:pt x="1280" y="4537"/>
                    <a:pt x="1722" y="4770"/>
                  </a:cubicBezTo>
                  <a:cubicBezTo>
                    <a:pt x="3909" y="3793"/>
                    <a:pt x="3630" y="606"/>
                    <a:pt x="1326" y="1"/>
                  </a:cubicBezTo>
                  <a:close/>
                  <a:moveTo>
                    <a:pt x="11190" y="24"/>
                  </a:moveTo>
                  <a:cubicBezTo>
                    <a:pt x="9539" y="1234"/>
                    <a:pt x="9539" y="3700"/>
                    <a:pt x="11190" y="4886"/>
                  </a:cubicBezTo>
                  <a:cubicBezTo>
                    <a:pt x="12260" y="4560"/>
                    <a:pt x="12982" y="3583"/>
                    <a:pt x="12982" y="2467"/>
                  </a:cubicBezTo>
                  <a:cubicBezTo>
                    <a:pt x="12982" y="1350"/>
                    <a:pt x="12260" y="373"/>
                    <a:pt x="1119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8" name="Google Shape;6968;p123"/>
            <p:cNvSpPr/>
            <p:nvPr/>
          </p:nvSpPr>
          <p:spPr>
            <a:xfrm>
              <a:off x="5525800" y="4410625"/>
              <a:ext cx="307700" cy="54500"/>
            </a:xfrm>
            <a:custGeom>
              <a:avLst/>
              <a:gdLst/>
              <a:ahLst/>
              <a:cxnLst/>
              <a:rect l="l" t="t" r="r" b="b"/>
              <a:pathLst>
                <a:path w="12308" h="2180" extrusionOk="0">
                  <a:moveTo>
                    <a:pt x="1443" y="0"/>
                  </a:moveTo>
                  <a:cubicBezTo>
                    <a:pt x="466" y="0"/>
                    <a:pt x="1" y="1164"/>
                    <a:pt x="675" y="1861"/>
                  </a:cubicBezTo>
                  <a:cubicBezTo>
                    <a:pt x="902" y="2081"/>
                    <a:pt x="1178" y="2180"/>
                    <a:pt x="1447" y="2180"/>
                  </a:cubicBezTo>
                  <a:cubicBezTo>
                    <a:pt x="2007" y="2180"/>
                    <a:pt x="2536" y="1753"/>
                    <a:pt x="2536" y="1094"/>
                  </a:cubicBezTo>
                  <a:cubicBezTo>
                    <a:pt x="2536" y="489"/>
                    <a:pt x="2048" y="0"/>
                    <a:pt x="1443" y="0"/>
                  </a:cubicBezTo>
                  <a:close/>
                  <a:moveTo>
                    <a:pt x="11214" y="0"/>
                  </a:moveTo>
                  <a:cubicBezTo>
                    <a:pt x="10237" y="0"/>
                    <a:pt x="9748" y="1164"/>
                    <a:pt x="10446" y="1861"/>
                  </a:cubicBezTo>
                  <a:cubicBezTo>
                    <a:pt x="10665" y="2081"/>
                    <a:pt x="10939" y="2180"/>
                    <a:pt x="11208" y="2180"/>
                  </a:cubicBezTo>
                  <a:cubicBezTo>
                    <a:pt x="11767" y="2180"/>
                    <a:pt x="12307" y="1753"/>
                    <a:pt x="12307" y="1094"/>
                  </a:cubicBezTo>
                  <a:cubicBezTo>
                    <a:pt x="12307" y="489"/>
                    <a:pt x="11819" y="0"/>
                    <a:pt x="1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69" name="Google Shape;6969;p123"/>
            <p:cNvSpPr/>
            <p:nvPr/>
          </p:nvSpPr>
          <p:spPr>
            <a:xfrm>
              <a:off x="5463000" y="4164600"/>
              <a:ext cx="171600" cy="100075"/>
            </a:xfrm>
            <a:custGeom>
              <a:avLst/>
              <a:gdLst/>
              <a:ahLst/>
              <a:cxnLst/>
              <a:rect l="l" t="t" r="r" b="b"/>
              <a:pathLst>
                <a:path w="6864" h="4003" extrusionOk="0">
                  <a:moveTo>
                    <a:pt x="1373" y="1"/>
                  </a:moveTo>
                  <a:cubicBezTo>
                    <a:pt x="628" y="1211"/>
                    <a:pt x="163" y="2583"/>
                    <a:pt x="0" y="4002"/>
                  </a:cubicBezTo>
                  <a:lnTo>
                    <a:pt x="6142" y="4002"/>
                  </a:lnTo>
                  <a:cubicBezTo>
                    <a:pt x="6537" y="4002"/>
                    <a:pt x="6863" y="3676"/>
                    <a:pt x="6863" y="3281"/>
                  </a:cubicBezTo>
                  <a:lnTo>
                    <a:pt x="6863" y="745"/>
                  </a:lnTo>
                  <a:cubicBezTo>
                    <a:pt x="6863" y="326"/>
                    <a:pt x="6537" y="1"/>
                    <a:pt x="6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70" name="Google Shape;6970;p123"/>
            <p:cNvSpPr/>
            <p:nvPr/>
          </p:nvSpPr>
          <p:spPr>
            <a:xfrm>
              <a:off x="5499050" y="4164600"/>
              <a:ext cx="135550" cy="100075"/>
            </a:xfrm>
            <a:custGeom>
              <a:avLst/>
              <a:gdLst/>
              <a:ahLst/>
              <a:cxnLst/>
              <a:rect l="l" t="t" r="r" b="b"/>
              <a:pathLst>
                <a:path w="5422" h="4003" extrusionOk="0">
                  <a:moveTo>
                    <a:pt x="2001" y="1"/>
                  </a:moveTo>
                  <a:cubicBezTo>
                    <a:pt x="885" y="1"/>
                    <a:pt x="1" y="908"/>
                    <a:pt x="1" y="2001"/>
                  </a:cubicBezTo>
                  <a:cubicBezTo>
                    <a:pt x="1" y="3118"/>
                    <a:pt x="885" y="4002"/>
                    <a:pt x="2001" y="4002"/>
                  </a:cubicBezTo>
                  <a:lnTo>
                    <a:pt x="4700" y="4002"/>
                  </a:lnTo>
                  <a:cubicBezTo>
                    <a:pt x="5095" y="4002"/>
                    <a:pt x="5421" y="3676"/>
                    <a:pt x="5421" y="3281"/>
                  </a:cubicBezTo>
                  <a:lnTo>
                    <a:pt x="5421" y="745"/>
                  </a:lnTo>
                  <a:cubicBezTo>
                    <a:pt x="5421" y="326"/>
                    <a:pt x="5095" y="1"/>
                    <a:pt x="4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71" name="Google Shape;6971;p123"/>
            <p:cNvSpPr/>
            <p:nvPr/>
          </p:nvSpPr>
          <p:spPr>
            <a:xfrm>
              <a:off x="5549650" y="4165200"/>
              <a:ext cx="48875" cy="100050"/>
            </a:xfrm>
            <a:custGeom>
              <a:avLst/>
              <a:gdLst/>
              <a:ahLst/>
              <a:cxnLst/>
              <a:rect l="l" t="t" r="r" b="b"/>
              <a:pathLst>
                <a:path w="1955" h="4002" extrusionOk="0">
                  <a:moveTo>
                    <a:pt x="1" y="0"/>
                  </a:moveTo>
                  <a:lnTo>
                    <a:pt x="1" y="4001"/>
                  </a:lnTo>
                  <a:lnTo>
                    <a:pt x="559" y="4001"/>
                  </a:lnTo>
                  <a:lnTo>
                    <a:pt x="559" y="0"/>
                  </a:lnTo>
                  <a:close/>
                  <a:moveTo>
                    <a:pt x="861" y="0"/>
                  </a:moveTo>
                  <a:lnTo>
                    <a:pt x="861" y="4001"/>
                  </a:lnTo>
                  <a:lnTo>
                    <a:pt x="1955" y="4001"/>
                  </a:lnTo>
                  <a:lnTo>
                    <a:pt x="1955" y="0"/>
                  </a:ln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972" name="Google Shape;6972;p123"/>
          <p:cNvGrpSpPr/>
          <p:nvPr/>
        </p:nvGrpSpPr>
        <p:grpSpPr>
          <a:xfrm>
            <a:off x="6321585" y="4187881"/>
            <a:ext cx="513175" cy="510243"/>
            <a:chOff x="6202775" y="4056175"/>
            <a:chExt cx="468225" cy="465550"/>
          </a:xfrm>
        </p:grpSpPr>
        <p:sp>
          <p:nvSpPr>
            <p:cNvPr id="6973" name="Google Shape;6973;p123"/>
            <p:cNvSpPr/>
            <p:nvPr/>
          </p:nvSpPr>
          <p:spPr>
            <a:xfrm>
              <a:off x="6248150" y="4056175"/>
              <a:ext cx="422850" cy="270150"/>
            </a:xfrm>
            <a:custGeom>
              <a:avLst/>
              <a:gdLst/>
              <a:ahLst/>
              <a:cxnLst/>
              <a:rect l="l" t="t" r="r" b="b"/>
              <a:pathLst>
                <a:path w="16914" h="10806" extrusionOk="0">
                  <a:moveTo>
                    <a:pt x="7467" y="0"/>
                  </a:moveTo>
                  <a:cubicBezTo>
                    <a:pt x="4692" y="0"/>
                    <a:pt x="1895" y="1217"/>
                    <a:pt x="0" y="3779"/>
                  </a:cubicBezTo>
                  <a:lnTo>
                    <a:pt x="0" y="10805"/>
                  </a:lnTo>
                  <a:lnTo>
                    <a:pt x="12889" y="10805"/>
                  </a:lnTo>
                  <a:cubicBezTo>
                    <a:pt x="15215" y="10805"/>
                    <a:pt x="16913" y="8595"/>
                    <a:pt x="16308" y="6338"/>
                  </a:cubicBezTo>
                  <a:cubicBezTo>
                    <a:pt x="16285" y="6292"/>
                    <a:pt x="16285" y="6222"/>
                    <a:pt x="16262" y="6176"/>
                  </a:cubicBezTo>
                  <a:cubicBezTo>
                    <a:pt x="14826" y="2161"/>
                    <a:pt x="11166" y="0"/>
                    <a:pt x="7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74" name="Google Shape;6974;p123"/>
            <p:cNvSpPr/>
            <p:nvPr/>
          </p:nvSpPr>
          <p:spPr>
            <a:xfrm>
              <a:off x="6301075" y="4057600"/>
              <a:ext cx="292575" cy="234975"/>
            </a:xfrm>
            <a:custGeom>
              <a:avLst/>
              <a:gdLst/>
              <a:ahLst/>
              <a:cxnLst/>
              <a:rect l="l" t="t" r="r" b="b"/>
              <a:pathLst>
                <a:path w="11703" h="9399" extrusionOk="0">
                  <a:moveTo>
                    <a:pt x="1536" y="768"/>
                  </a:moveTo>
                  <a:cubicBezTo>
                    <a:pt x="1001" y="1024"/>
                    <a:pt x="489" y="1303"/>
                    <a:pt x="0" y="1652"/>
                  </a:cubicBezTo>
                  <a:lnTo>
                    <a:pt x="0" y="9399"/>
                  </a:lnTo>
                  <a:lnTo>
                    <a:pt x="1536" y="9399"/>
                  </a:lnTo>
                  <a:lnTo>
                    <a:pt x="1536" y="768"/>
                  </a:lnTo>
                  <a:close/>
                  <a:moveTo>
                    <a:pt x="4444" y="0"/>
                  </a:moveTo>
                  <a:cubicBezTo>
                    <a:pt x="4048" y="47"/>
                    <a:pt x="3653" y="93"/>
                    <a:pt x="3281" y="186"/>
                  </a:cubicBezTo>
                  <a:lnTo>
                    <a:pt x="3281" y="9399"/>
                  </a:lnTo>
                  <a:lnTo>
                    <a:pt x="4444" y="9399"/>
                  </a:lnTo>
                  <a:lnTo>
                    <a:pt x="4444" y="0"/>
                  </a:lnTo>
                  <a:close/>
                  <a:moveTo>
                    <a:pt x="10539" y="1512"/>
                  </a:moveTo>
                  <a:lnTo>
                    <a:pt x="10539" y="9399"/>
                  </a:lnTo>
                  <a:lnTo>
                    <a:pt x="11702" y="9399"/>
                  </a:lnTo>
                  <a:lnTo>
                    <a:pt x="11702" y="2420"/>
                  </a:lnTo>
                  <a:cubicBezTo>
                    <a:pt x="11353" y="2094"/>
                    <a:pt x="10958" y="1768"/>
                    <a:pt x="10539" y="15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75" name="Google Shape;6975;p123"/>
            <p:cNvSpPr/>
            <p:nvPr/>
          </p:nvSpPr>
          <p:spPr>
            <a:xfrm>
              <a:off x="6202775" y="4198050"/>
              <a:ext cx="465300" cy="139375"/>
            </a:xfrm>
            <a:custGeom>
              <a:avLst/>
              <a:gdLst/>
              <a:ahLst/>
              <a:cxnLst/>
              <a:rect l="l" t="t" r="r" b="b"/>
              <a:pathLst>
                <a:path w="18612" h="5575" extrusionOk="0">
                  <a:moveTo>
                    <a:pt x="18612" y="3641"/>
                  </a:moveTo>
                  <a:cubicBezTo>
                    <a:pt x="18612" y="3645"/>
                    <a:pt x="18612" y="3649"/>
                    <a:pt x="18612" y="3653"/>
                  </a:cubicBezTo>
                  <a:lnTo>
                    <a:pt x="18612" y="3653"/>
                  </a:lnTo>
                  <a:cubicBezTo>
                    <a:pt x="18612" y="3657"/>
                    <a:pt x="18612" y="3661"/>
                    <a:pt x="18612" y="3664"/>
                  </a:cubicBezTo>
                  <a:lnTo>
                    <a:pt x="18612" y="3641"/>
                  </a:lnTo>
                  <a:close/>
                  <a:moveTo>
                    <a:pt x="3375" y="0"/>
                  </a:moveTo>
                  <a:cubicBezTo>
                    <a:pt x="2906" y="0"/>
                    <a:pt x="2427" y="188"/>
                    <a:pt x="2048" y="617"/>
                  </a:cubicBezTo>
                  <a:cubicBezTo>
                    <a:pt x="2008" y="485"/>
                    <a:pt x="1888" y="428"/>
                    <a:pt x="1728" y="428"/>
                  </a:cubicBezTo>
                  <a:cubicBezTo>
                    <a:pt x="1241" y="428"/>
                    <a:pt x="379" y="958"/>
                    <a:pt x="257" y="1501"/>
                  </a:cubicBezTo>
                  <a:cubicBezTo>
                    <a:pt x="94" y="2199"/>
                    <a:pt x="1" y="2920"/>
                    <a:pt x="1" y="3641"/>
                  </a:cubicBezTo>
                  <a:cubicBezTo>
                    <a:pt x="1" y="3920"/>
                    <a:pt x="24" y="4269"/>
                    <a:pt x="47" y="4502"/>
                  </a:cubicBezTo>
                  <a:cubicBezTo>
                    <a:pt x="71" y="4758"/>
                    <a:pt x="513" y="5409"/>
                    <a:pt x="1001" y="5456"/>
                  </a:cubicBezTo>
                  <a:cubicBezTo>
                    <a:pt x="1796" y="5539"/>
                    <a:pt x="3090" y="5575"/>
                    <a:pt x="4627" y="5575"/>
                  </a:cubicBezTo>
                  <a:cubicBezTo>
                    <a:pt x="9929" y="5575"/>
                    <a:pt x="18109" y="5152"/>
                    <a:pt x="18542" y="4828"/>
                  </a:cubicBezTo>
                  <a:cubicBezTo>
                    <a:pt x="18588" y="4436"/>
                    <a:pt x="18611" y="4045"/>
                    <a:pt x="18612" y="3653"/>
                  </a:cubicBezTo>
                  <a:lnTo>
                    <a:pt x="18612" y="3653"/>
                  </a:lnTo>
                  <a:cubicBezTo>
                    <a:pt x="18611" y="2587"/>
                    <a:pt x="18425" y="1521"/>
                    <a:pt x="18054" y="501"/>
                  </a:cubicBezTo>
                  <a:cubicBezTo>
                    <a:pt x="17631" y="307"/>
                    <a:pt x="17164" y="200"/>
                    <a:pt x="16710" y="200"/>
                  </a:cubicBezTo>
                  <a:cubicBezTo>
                    <a:pt x="15965" y="200"/>
                    <a:pt x="15253" y="487"/>
                    <a:pt x="14820" y="1152"/>
                  </a:cubicBezTo>
                  <a:cubicBezTo>
                    <a:pt x="14787" y="1206"/>
                    <a:pt x="14584" y="1225"/>
                    <a:pt x="14361" y="1225"/>
                  </a:cubicBezTo>
                  <a:cubicBezTo>
                    <a:pt x="14105" y="1225"/>
                    <a:pt x="13824" y="1200"/>
                    <a:pt x="13750" y="1175"/>
                  </a:cubicBezTo>
                  <a:cubicBezTo>
                    <a:pt x="13556" y="1111"/>
                    <a:pt x="13361" y="1080"/>
                    <a:pt x="13172" y="1080"/>
                  </a:cubicBezTo>
                  <a:cubicBezTo>
                    <a:pt x="12138" y="1080"/>
                    <a:pt x="11259" y="1985"/>
                    <a:pt x="11377" y="3106"/>
                  </a:cubicBezTo>
                  <a:cubicBezTo>
                    <a:pt x="11128" y="2985"/>
                    <a:pt x="10861" y="2927"/>
                    <a:pt x="10597" y="2927"/>
                  </a:cubicBezTo>
                  <a:cubicBezTo>
                    <a:pt x="9998" y="2927"/>
                    <a:pt x="9413" y="3225"/>
                    <a:pt x="9074" y="3758"/>
                  </a:cubicBezTo>
                  <a:cubicBezTo>
                    <a:pt x="8911" y="4130"/>
                    <a:pt x="8841" y="4502"/>
                    <a:pt x="8864" y="4897"/>
                  </a:cubicBezTo>
                  <a:cubicBezTo>
                    <a:pt x="8841" y="4893"/>
                    <a:pt x="8813" y="4891"/>
                    <a:pt x="8783" y="4891"/>
                  </a:cubicBezTo>
                  <a:cubicBezTo>
                    <a:pt x="8664" y="4891"/>
                    <a:pt x="8515" y="4921"/>
                    <a:pt x="8515" y="4921"/>
                  </a:cubicBezTo>
                  <a:lnTo>
                    <a:pt x="8515" y="4223"/>
                  </a:lnTo>
                  <a:cubicBezTo>
                    <a:pt x="8307" y="2952"/>
                    <a:pt x="7216" y="2083"/>
                    <a:pt x="6014" y="2083"/>
                  </a:cubicBezTo>
                  <a:cubicBezTo>
                    <a:pt x="5742" y="2083"/>
                    <a:pt x="5464" y="2128"/>
                    <a:pt x="5189" y="2222"/>
                  </a:cubicBezTo>
                  <a:cubicBezTo>
                    <a:pt x="5446" y="950"/>
                    <a:pt x="4433" y="0"/>
                    <a:pt x="3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76" name="Google Shape;6976;p123"/>
            <p:cNvSpPr/>
            <p:nvPr/>
          </p:nvSpPr>
          <p:spPr>
            <a:xfrm>
              <a:off x="6203950" y="4296200"/>
              <a:ext cx="464125" cy="110225"/>
            </a:xfrm>
            <a:custGeom>
              <a:avLst/>
              <a:gdLst/>
              <a:ahLst/>
              <a:cxnLst/>
              <a:rect l="l" t="t" r="r" b="b"/>
              <a:pathLst>
                <a:path w="18565" h="4409" extrusionOk="0">
                  <a:moveTo>
                    <a:pt x="2164" y="0"/>
                  </a:moveTo>
                  <a:cubicBezTo>
                    <a:pt x="1763" y="0"/>
                    <a:pt x="1361" y="99"/>
                    <a:pt x="1001" y="297"/>
                  </a:cubicBezTo>
                  <a:cubicBezTo>
                    <a:pt x="698" y="460"/>
                    <a:pt x="349" y="553"/>
                    <a:pt x="0" y="576"/>
                  </a:cubicBezTo>
                  <a:cubicBezTo>
                    <a:pt x="24" y="809"/>
                    <a:pt x="47" y="995"/>
                    <a:pt x="93" y="1204"/>
                  </a:cubicBezTo>
                  <a:cubicBezTo>
                    <a:pt x="256" y="2228"/>
                    <a:pt x="2606" y="3740"/>
                    <a:pt x="3327" y="4112"/>
                  </a:cubicBezTo>
                  <a:cubicBezTo>
                    <a:pt x="3699" y="4310"/>
                    <a:pt x="4112" y="4409"/>
                    <a:pt x="4525" y="4409"/>
                  </a:cubicBezTo>
                  <a:cubicBezTo>
                    <a:pt x="4938" y="4409"/>
                    <a:pt x="5351" y="4310"/>
                    <a:pt x="5723" y="4112"/>
                  </a:cubicBezTo>
                  <a:cubicBezTo>
                    <a:pt x="6084" y="3914"/>
                    <a:pt x="6485" y="3815"/>
                    <a:pt x="6886" y="3815"/>
                  </a:cubicBezTo>
                  <a:cubicBezTo>
                    <a:pt x="7288" y="3815"/>
                    <a:pt x="7689" y="3914"/>
                    <a:pt x="8050" y="4112"/>
                  </a:cubicBezTo>
                  <a:cubicBezTo>
                    <a:pt x="8434" y="4310"/>
                    <a:pt x="8852" y="4409"/>
                    <a:pt x="9268" y="4409"/>
                  </a:cubicBezTo>
                  <a:cubicBezTo>
                    <a:pt x="9684" y="4409"/>
                    <a:pt x="10097" y="4310"/>
                    <a:pt x="10469" y="4112"/>
                  </a:cubicBezTo>
                  <a:cubicBezTo>
                    <a:pt x="10830" y="3914"/>
                    <a:pt x="11231" y="3815"/>
                    <a:pt x="11632" y="3815"/>
                  </a:cubicBezTo>
                  <a:cubicBezTo>
                    <a:pt x="12034" y="3815"/>
                    <a:pt x="12435" y="3914"/>
                    <a:pt x="12796" y="4112"/>
                  </a:cubicBezTo>
                  <a:cubicBezTo>
                    <a:pt x="13168" y="4310"/>
                    <a:pt x="13581" y="4409"/>
                    <a:pt x="13997" y="4409"/>
                  </a:cubicBezTo>
                  <a:cubicBezTo>
                    <a:pt x="14412" y="4409"/>
                    <a:pt x="14831" y="4310"/>
                    <a:pt x="15215" y="4112"/>
                  </a:cubicBezTo>
                  <a:cubicBezTo>
                    <a:pt x="15569" y="3923"/>
                    <a:pt x="15965" y="3824"/>
                    <a:pt x="16364" y="3824"/>
                  </a:cubicBezTo>
                  <a:cubicBezTo>
                    <a:pt x="16751" y="3824"/>
                    <a:pt x="17140" y="3917"/>
                    <a:pt x="17495" y="4112"/>
                  </a:cubicBezTo>
                  <a:cubicBezTo>
                    <a:pt x="18076" y="3019"/>
                    <a:pt x="18449" y="1809"/>
                    <a:pt x="18565" y="576"/>
                  </a:cubicBezTo>
                  <a:cubicBezTo>
                    <a:pt x="18193" y="553"/>
                    <a:pt x="17844" y="460"/>
                    <a:pt x="17518" y="297"/>
                  </a:cubicBezTo>
                  <a:cubicBezTo>
                    <a:pt x="17157" y="99"/>
                    <a:pt x="16762" y="0"/>
                    <a:pt x="16367" y="0"/>
                  </a:cubicBezTo>
                  <a:cubicBezTo>
                    <a:pt x="15971" y="0"/>
                    <a:pt x="15576" y="99"/>
                    <a:pt x="15215" y="297"/>
                  </a:cubicBezTo>
                  <a:cubicBezTo>
                    <a:pt x="14831" y="495"/>
                    <a:pt x="14412" y="593"/>
                    <a:pt x="13997" y="593"/>
                  </a:cubicBezTo>
                  <a:cubicBezTo>
                    <a:pt x="13581" y="593"/>
                    <a:pt x="13168" y="495"/>
                    <a:pt x="12796" y="297"/>
                  </a:cubicBezTo>
                  <a:cubicBezTo>
                    <a:pt x="12435" y="99"/>
                    <a:pt x="12034" y="0"/>
                    <a:pt x="11632" y="0"/>
                  </a:cubicBezTo>
                  <a:cubicBezTo>
                    <a:pt x="11231" y="0"/>
                    <a:pt x="10830" y="99"/>
                    <a:pt x="10469" y="297"/>
                  </a:cubicBezTo>
                  <a:cubicBezTo>
                    <a:pt x="10097" y="495"/>
                    <a:pt x="9684" y="593"/>
                    <a:pt x="9268" y="593"/>
                  </a:cubicBezTo>
                  <a:cubicBezTo>
                    <a:pt x="8852" y="593"/>
                    <a:pt x="8434" y="495"/>
                    <a:pt x="8050" y="297"/>
                  </a:cubicBezTo>
                  <a:cubicBezTo>
                    <a:pt x="7689" y="99"/>
                    <a:pt x="7288" y="0"/>
                    <a:pt x="6886" y="0"/>
                  </a:cubicBezTo>
                  <a:cubicBezTo>
                    <a:pt x="6485" y="0"/>
                    <a:pt x="6084" y="99"/>
                    <a:pt x="5723" y="297"/>
                  </a:cubicBezTo>
                  <a:cubicBezTo>
                    <a:pt x="5351" y="495"/>
                    <a:pt x="4938" y="593"/>
                    <a:pt x="4525" y="593"/>
                  </a:cubicBezTo>
                  <a:cubicBezTo>
                    <a:pt x="4112" y="593"/>
                    <a:pt x="3699" y="495"/>
                    <a:pt x="3327" y="297"/>
                  </a:cubicBezTo>
                  <a:cubicBezTo>
                    <a:pt x="2967" y="99"/>
                    <a:pt x="256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77" name="Google Shape;6977;p123"/>
            <p:cNvSpPr/>
            <p:nvPr/>
          </p:nvSpPr>
          <p:spPr>
            <a:xfrm>
              <a:off x="6457525" y="4092500"/>
              <a:ext cx="63425" cy="281500"/>
            </a:xfrm>
            <a:custGeom>
              <a:avLst/>
              <a:gdLst/>
              <a:ahLst/>
              <a:cxnLst/>
              <a:rect l="l" t="t" r="r" b="b"/>
              <a:pathLst>
                <a:path w="2537" h="11260" extrusionOk="0">
                  <a:moveTo>
                    <a:pt x="0" y="0"/>
                  </a:moveTo>
                  <a:lnTo>
                    <a:pt x="0" y="11260"/>
                  </a:lnTo>
                  <a:lnTo>
                    <a:pt x="2536" y="11260"/>
                  </a:lnTo>
                  <a:lnTo>
                    <a:pt x="25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78" name="Google Shape;6978;p123"/>
            <p:cNvSpPr/>
            <p:nvPr/>
          </p:nvSpPr>
          <p:spPr>
            <a:xfrm>
              <a:off x="6484850" y="4082900"/>
              <a:ext cx="36100" cy="200075"/>
            </a:xfrm>
            <a:custGeom>
              <a:avLst/>
              <a:gdLst/>
              <a:ahLst/>
              <a:cxnLst/>
              <a:rect l="l" t="t" r="r" b="b"/>
              <a:pathLst>
                <a:path w="1444" h="8003" extrusionOk="0">
                  <a:moveTo>
                    <a:pt x="722" y="0"/>
                  </a:moveTo>
                  <a:cubicBezTo>
                    <a:pt x="361" y="0"/>
                    <a:pt x="1" y="245"/>
                    <a:pt x="1" y="733"/>
                  </a:cubicBezTo>
                  <a:lnTo>
                    <a:pt x="1" y="7270"/>
                  </a:lnTo>
                  <a:cubicBezTo>
                    <a:pt x="1" y="7759"/>
                    <a:pt x="361" y="8003"/>
                    <a:pt x="722" y="8003"/>
                  </a:cubicBezTo>
                  <a:cubicBezTo>
                    <a:pt x="1083" y="8003"/>
                    <a:pt x="1443" y="7759"/>
                    <a:pt x="1443" y="7270"/>
                  </a:cubicBezTo>
                  <a:lnTo>
                    <a:pt x="1443" y="733"/>
                  </a:lnTo>
                  <a:cubicBezTo>
                    <a:pt x="1443" y="245"/>
                    <a:pt x="1083"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79" name="Google Shape;6979;p123"/>
            <p:cNvSpPr/>
            <p:nvPr/>
          </p:nvSpPr>
          <p:spPr>
            <a:xfrm>
              <a:off x="6432525" y="4056425"/>
              <a:ext cx="113425" cy="36100"/>
            </a:xfrm>
            <a:custGeom>
              <a:avLst/>
              <a:gdLst/>
              <a:ahLst/>
              <a:cxnLst/>
              <a:rect l="l" t="t" r="r" b="b"/>
              <a:pathLst>
                <a:path w="4537" h="1444" extrusionOk="0">
                  <a:moveTo>
                    <a:pt x="186" y="1"/>
                  </a:moveTo>
                  <a:cubicBezTo>
                    <a:pt x="70" y="1"/>
                    <a:pt x="0" y="117"/>
                    <a:pt x="70" y="233"/>
                  </a:cubicBezTo>
                  <a:lnTo>
                    <a:pt x="1000" y="1443"/>
                  </a:lnTo>
                  <a:lnTo>
                    <a:pt x="3536" y="1443"/>
                  </a:lnTo>
                  <a:lnTo>
                    <a:pt x="4467" y="233"/>
                  </a:lnTo>
                  <a:cubicBezTo>
                    <a:pt x="4537" y="117"/>
                    <a:pt x="4467" y="1"/>
                    <a:pt x="43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0" name="Google Shape;6980;p123"/>
            <p:cNvSpPr/>
            <p:nvPr/>
          </p:nvSpPr>
          <p:spPr>
            <a:xfrm>
              <a:off x="6430200" y="4382700"/>
              <a:ext cx="213450" cy="139025"/>
            </a:xfrm>
            <a:custGeom>
              <a:avLst/>
              <a:gdLst/>
              <a:ahLst/>
              <a:cxnLst/>
              <a:rect l="l" t="t" r="r" b="b"/>
              <a:pathLst>
                <a:path w="8538" h="5561" extrusionOk="0">
                  <a:moveTo>
                    <a:pt x="2513" y="1"/>
                  </a:moveTo>
                  <a:cubicBezTo>
                    <a:pt x="2129" y="1"/>
                    <a:pt x="1745" y="94"/>
                    <a:pt x="1396" y="280"/>
                  </a:cubicBezTo>
                  <a:cubicBezTo>
                    <a:pt x="1047" y="466"/>
                    <a:pt x="651" y="559"/>
                    <a:pt x="233" y="559"/>
                  </a:cubicBezTo>
                  <a:lnTo>
                    <a:pt x="0" y="559"/>
                  </a:lnTo>
                  <a:lnTo>
                    <a:pt x="0" y="5561"/>
                  </a:lnTo>
                  <a:lnTo>
                    <a:pt x="233" y="5561"/>
                  </a:lnTo>
                  <a:cubicBezTo>
                    <a:pt x="3746" y="5537"/>
                    <a:pt x="6956" y="3583"/>
                    <a:pt x="8515" y="443"/>
                  </a:cubicBezTo>
                  <a:lnTo>
                    <a:pt x="8538" y="419"/>
                  </a:lnTo>
                  <a:cubicBezTo>
                    <a:pt x="8398" y="396"/>
                    <a:pt x="8282" y="326"/>
                    <a:pt x="8166" y="280"/>
                  </a:cubicBezTo>
                  <a:cubicBezTo>
                    <a:pt x="7817" y="94"/>
                    <a:pt x="7439" y="1"/>
                    <a:pt x="7061" y="1"/>
                  </a:cubicBezTo>
                  <a:cubicBezTo>
                    <a:pt x="6683" y="1"/>
                    <a:pt x="6305" y="94"/>
                    <a:pt x="5956" y="280"/>
                  </a:cubicBezTo>
                  <a:cubicBezTo>
                    <a:pt x="5595" y="466"/>
                    <a:pt x="5194" y="559"/>
                    <a:pt x="4792" y="559"/>
                  </a:cubicBezTo>
                  <a:cubicBezTo>
                    <a:pt x="4391" y="559"/>
                    <a:pt x="3990" y="466"/>
                    <a:pt x="3629" y="280"/>
                  </a:cubicBezTo>
                  <a:cubicBezTo>
                    <a:pt x="3280" y="94"/>
                    <a:pt x="2896" y="1"/>
                    <a:pt x="2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1" name="Google Shape;6981;p123"/>
            <p:cNvSpPr/>
            <p:nvPr/>
          </p:nvSpPr>
          <p:spPr>
            <a:xfrm>
              <a:off x="6244650" y="4137850"/>
              <a:ext cx="330375" cy="245325"/>
            </a:xfrm>
            <a:custGeom>
              <a:avLst/>
              <a:gdLst/>
              <a:ahLst/>
              <a:cxnLst/>
              <a:rect l="l" t="t" r="r" b="b"/>
              <a:pathLst>
                <a:path w="13215" h="9813" extrusionOk="0">
                  <a:moveTo>
                    <a:pt x="350" y="1"/>
                  </a:moveTo>
                  <a:cubicBezTo>
                    <a:pt x="164" y="1"/>
                    <a:pt x="1" y="140"/>
                    <a:pt x="1" y="350"/>
                  </a:cubicBezTo>
                  <a:lnTo>
                    <a:pt x="1" y="9446"/>
                  </a:lnTo>
                  <a:cubicBezTo>
                    <a:pt x="1" y="9690"/>
                    <a:pt x="181" y="9812"/>
                    <a:pt x="361" y="9812"/>
                  </a:cubicBezTo>
                  <a:cubicBezTo>
                    <a:pt x="542" y="9812"/>
                    <a:pt x="722" y="9690"/>
                    <a:pt x="722" y="9446"/>
                  </a:cubicBezTo>
                  <a:lnTo>
                    <a:pt x="722" y="373"/>
                  </a:lnTo>
                  <a:cubicBezTo>
                    <a:pt x="722" y="164"/>
                    <a:pt x="559" y="1"/>
                    <a:pt x="350" y="1"/>
                  </a:cubicBezTo>
                  <a:close/>
                  <a:moveTo>
                    <a:pt x="6619" y="6"/>
                  </a:moveTo>
                  <a:cubicBezTo>
                    <a:pt x="6439" y="6"/>
                    <a:pt x="6259" y="129"/>
                    <a:pt x="6259" y="373"/>
                  </a:cubicBezTo>
                  <a:lnTo>
                    <a:pt x="6259" y="9446"/>
                  </a:lnTo>
                  <a:cubicBezTo>
                    <a:pt x="6259" y="9690"/>
                    <a:pt x="6439" y="9812"/>
                    <a:pt x="6619" y="9812"/>
                  </a:cubicBezTo>
                  <a:cubicBezTo>
                    <a:pt x="6800" y="9812"/>
                    <a:pt x="6980" y="9690"/>
                    <a:pt x="6980" y="9446"/>
                  </a:cubicBezTo>
                  <a:lnTo>
                    <a:pt x="6980" y="373"/>
                  </a:lnTo>
                  <a:cubicBezTo>
                    <a:pt x="6980" y="129"/>
                    <a:pt x="6800" y="6"/>
                    <a:pt x="6619" y="6"/>
                  </a:cubicBezTo>
                  <a:close/>
                  <a:moveTo>
                    <a:pt x="12866" y="1"/>
                  </a:moveTo>
                  <a:cubicBezTo>
                    <a:pt x="12656" y="1"/>
                    <a:pt x="12494" y="140"/>
                    <a:pt x="12494" y="350"/>
                  </a:cubicBezTo>
                  <a:lnTo>
                    <a:pt x="12494" y="9446"/>
                  </a:lnTo>
                  <a:cubicBezTo>
                    <a:pt x="12494" y="9690"/>
                    <a:pt x="12674" y="9812"/>
                    <a:pt x="12854" y="9812"/>
                  </a:cubicBezTo>
                  <a:cubicBezTo>
                    <a:pt x="13034" y="9812"/>
                    <a:pt x="13215" y="9690"/>
                    <a:pt x="13215" y="9446"/>
                  </a:cubicBezTo>
                  <a:lnTo>
                    <a:pt x="13215" y="373"/>
                  </a:lnTo>
                  <a:cubicBezTo>
                    <a:pt x="13215" y="164"/>
                    <a:pt x="13052" y="1"/>
                    <a:pt x="128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2" name="Google Shape;6982;p123"/>
            <p:cNvSpPr/>
            <p:nvPr/>
          </p:nvSpPr>
          <p:spPr>
            <a:xfrm>
              <a:off x="6239425" y="4165200"/>
              <a:ext cx="363525" cy="63400"/>
            </a:xfrm>
            <a:custGeom>
              <a:avLst/>
              <a:gdLst/>
              <a:ahLst/>
              <a:cxnLst/>
              <a:rect l="l" t="t" r="r" b="b"/>
              <a:pathLst>
                <a:path w="14541" h="2536" extrusionOk="0">
                  <a:moveTo>
                    <a:pt x="536" y="0"/>
                  </a:moveTo>
                  <a:cubicBezTo>
                    <a:pt x="233" y="0"/>
                    <a:pt x="0" y="256"/>
                    <a:pt x="0" y="558"/>
                  </a:cubicBezTo>
                  <a:lnTo>
                    <a:pt x="0" y="2536"/>
                  </a:lnTo>
                  <a:lnTo>
                    <a:pt x="13982" y="2536"/>
                  </a:lnTo>
                  <a:cubicBezTo>
                    <a:pt x="14284" y="2536"/>
                    <a:pt x="14540" y="2303"/>
                    <a:pt x="14540" y="2001"/>
                  </a:cubicBezTo>
                  <a:lnTo>
                    <a:pt x="14540" y="558"/>
                  </a:lnTo>
                  <a:cubicBezTo>
                    <a:pt x="14540" y="256"/>
                    <a:pt x="14284"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3" name="Google Shape;6983;p123"/>
            <p:cNvSpPr/>
            <p:nvPr/>
          </p:nvSpPr>
          <p:spPr>
            <a:xfrm>
              <a:off x="6439500" y="4083175"/>
              <a:ext cx="99475" cy="254200"/>
            </a:xfrm>
            <a:custGeom>
              <a:avLst/>
              <a:gdLst/>
              <a:ahLst/>
              <a:cxnLst/>
              <a:rect l="l" t="t" r="r" b="b"/>
              <a:pathLst>
                <a:path w="3979" h="10168" extrusionOk="0">
                  <a:moveTo>
                    <a:pt x="721" y="1"/>
                  </a:moveTo>
                  <a:cubicBezTo>
                    <a:pt x="233" y="1"/>
                    <a:pt x="233" y="722"/>
                    <a:pt x="721" y="722"/>
                  </a:cubicBezTo>
                  <a:lnTo>
                    <a:pt x="3257" y="722"/>
                  </a:lnTo>
                  <a:cubicBezTo>
                    <a:pt x="3746" y="722"/>
                    <a:pt x="3746" y="1"/>
                    <a:pt x="3257" y="1"/>
                  </a:cubicBezTo>
                  <a:close/>
                  <a:moveTo>
                    <a:pt x="349" y="8725"/>
                  </a:moveTo>
                  <a:cubicBezTo>
                    <a:pt x="140" y="8725"/>
                    <a:pt x="0" y="8888"/>
                    <a:pt x="0" y="9074"/>
                  </a:cubicBezTo>
                  <a:lnTo>
                    <a:pt x="0" y="9818"/>
                  </a:lnTo>
                  <a:cubicBezTo>
                    <a:pt x="0" y="10004"/>
                    <a:pt x="140" y="10167"/>
                    <a:pt x="349" y="10167"/>
                  </a:cubicBezTo>
                  <a:lnTo>
                    <a:pt x="3629" y="10167"/>
                  </a:lnTo>
                  <a:cubicBezTo>
                    <a:pt x="3816" y="10167"/>
                    <a:pt x="3978" y="10004"/>
                    <a:pt x="3978" y="9818"/>
                  </a:cubicBezTo>
                  <a:lnTo>
                    <a:pt x="3978" y="9074"/>
                  </a:lnTo>
                  <a:cubicBezTo>
                    <a:pt x="3978" y="8888"/>
                    <a:pt x="3816" y="8725"/>
                    <a:pt x="3629" y="87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4" name="Google Shape;6984;p123"/>
            <p:cNvSpPr/>
            <p:nvPr/>
          </p:nvSpPr>
          <p:spPr>
            <a:xfrm>
              <a:off x="6209775" y="4335025"/>
              <a:ext cx="393175" cy="148325"/>
            </a:xfrm>
            <a:custGeom>
              <a:avLst/>
              <a:gdLst/>
              <a:ahLst/>
              <a:cxnLst/>
              <a:rect l="l" t="t" r="r" b="b"/>
              <a:pathLst>
                <a:path w="15727" h="5933" extrusionOk="0">
                  <a:moveTo>
                    <a:pt x="651" y="0"/>
                  </a:moveTo>
                  <a:cubicBezTo>
                    <a:pt x="279" y="0"/>
                    <a:pt x="0" y="372"/>
                    <a:pt x="93" y="721"/>
                  </a:cubicBezTo>
                  <a:cubicBezTo>
                    <a:pt x="489" y="2117"/>
                    <a:pt x="1233" y="3420"/>
                    <a:pt x="2210" y="4467"/>
                  </a:cubicBezTo>
                  <a:cubicBezTo>
                    <a:pt x="3071" y="5397"/>
                    <a:pt x="4281" y="5932"/>
                    <a:pt x="5537" y="5932"/>
                  </a:cubicBezTo>
                  <a:lnTo>
                    <a:pt x="12958" y="5932"/>
                  </a:lnTo>
                  <a:lnTo>
                    <a:pt x="157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5" name="Google Shape;6985;p123"/>
            <p:cNvSpPr/>
            <p:nvPr/>
          </p:nvSpPr>
          <p:spPr>
            <a:xfrm>
              <a:off x="6259775" y="4335025"/>
              <a:ext cx="343175" cy="148325"/>
            </a:xfrm>
            <a:custGeom>
              <a:avLst/>
              <a:gdLst/>
              <a:ahLst/>
              <a:cxnLst/>
              <a:rect l="l" t="t" r="r" b="b"/>
              <a:pathLst>
                <a:path w="13727" h="5933" extrusionOk="0">
                  <a:moveTo>
                    <a:pt x="1" y="0"/>
                  </a:moveTo>
                  <a:cubicBezTo>
                    <a:pt x="350" y="1675"/>
                    <a:pt x="1141" y="3234"/>
                    <a:pt x="2304" y="4467"/>
                  </a:cubicBezTo>
                  <a:cubicBezTo>
                    <a:pt x="3165" y="5397"/>
                    <a:pt x="4374" y="5932"/>
                    <a:pt x="5631" y="5932"/>
                  </a:cubicBezTo>
                  <a:lnTo>
                    <a:pt x="10958" y="5932"/>
                  </a:lnTo>
                  <a:lnTo>
                    <a:pt x="137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6" name="Google Shape;6986;p123"/>
            <p:cNvSpPr/>
            <p:nvPr/>
          </p:nvSpPr>
          <p:spPr>
            <a:xfrm>
              <a:off x="6262700" y="4444350"/>
              <a:ext cx="346075" cy="77225"/>
            </a:xfrm>
            <a:custGeom>
              <a:avLst/>
              <a:gdLst/>
              <a:ahLst/>
              <a:cxnLst/>
              <a:rect l="l" t="t" r="r" b="b"/>
              <a:pathLst>
                <a:path w="13843" h="3089" extrusionOk="0">
                  <a:moveTo>
                    <a:pt x="13819" y="1"/>
                  </a:moveTo>
                  <a:cubicBezTo>
                    <a:pt x="13819" y="1"/>
                    <a:pt x="13819" y="1"/>
                    <a:pt x="13819" y="1"/>
                  </a:cubicBezTo>
                  <a:lnTo>
                    <a:pt x="13819" y="1"/>
                  </a:lnTo>
                  <a:cubicBezTo>
                    <a:pt x="13826" y="1"/>
                    <a:pt x="13834" y="1"/>
                    <a:pt x="13842" y="1"/>
                  </a:cubicBezTo>
                  <a:close/>
                  <a:moveTo>
                    <a:pt x="0" y="1"/>
                  </a:moveTo>
                  <a:cubicBezTo>
                    <a:pt x="1850" y="2059"/>
                    <a:pt x="4385" y="3089"/>
                    <a:pt x="6918" y="3089"/>
                  </a:cubicBezTo>
                  <a:cubicBezTo>
                    <a:pt x="9451" y="3089"/>
                    <a:pt x="11981" y="2060"/>
                    <a:pt x="13819" y="1"/>
                  </a:cubicBezTo>
                  <a:lnTo>
                    <a:pt x="13819" y="1"/>
                  </a:lnTo>
                  <a:cubicBezTo>
                    <a:pt x="13409" y="4"/>
                    <a:pt x="13021" y="98"/>
                    <a:pt x="12656" y="303"/>
                  </a:cubicBezTo>
                  <a:cubicBezTo>
                    <a:pt x="12295" y="501"/>
                    <a:pt x="11894" y="600"/>
                    <a:pt x="11492" y="600"/>
                  </a:cubicBezTo>
                  <a:cubicBezTo>
                    <a:pt x="11091" y="600"/>
                    <a:pt x="10690" y="501"/>
                    <a:pt x="10329" y="303"/>
                  </a:cubicBezTo>
                  <a:cubicBezTo>
                    <a:pt x="9980" y="117"/>
                    <a:pt x="9596" y="24"/>
                    <a:pt x="9215" y="24"/>
                  </a:cubicBezTo>
                  <a:cubicBezTo>
                    <a:pt x="8834" y="24"/>
                    <a:pt x="8456" y="117"/>
                    <a:pt x="8119" y="303"/>
                  </a:cubicBezTo>
                  <a:cubicBezTo>
                    <a:pt x="7747" y="501"/>
                    <a:pt x="7346" y="600"/>
                    <a:pt x="6947" y="600"/>
                  </a:cubicBezTo>
                  <a:cubicBezTo>
                    <a:pt x="6549" y="600"/>
                    <a:pt x="6153" y="501"/>
                    <a:pt x="5793" y="303"/>
                  </a:cubicBezTo>
                  <a:cubicBezTo>
                    <a:pt x="5444" y="117"/>
                    <a:pt x="5060" y="24"/>
                    <a:pt x="4676" y="24"/>
                  </a:cubicBezTo>
                  <a:cubicBezTo>
                    <a:pt x="4292" y="24"/>
                    <a:pt x="3908" y="117"/>
                    <a:pt x="3559" y="303"/>
                  </a:cubicBezTo>
                  <a:cubicBezTo>
                    <a:pt x="3199" y="501"/>
                    <a:pt x="2798" y="600"/>
                    <a:pt x="2396" y="600"/>
                  </a:cubicBezTo>
                  <a:cubicBezTo>
                    <a:pt x="1995" y="600"/>
                    <a:pt x="1594" y="501"/>
                    <a:pt x="1233" y="303"/>
                  </a:cubicBezTo>
                  <a:cubicBezTo>
                    <a:pt x="861" y="94"/>
                    <a:pt x="442"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7" name="Google Shape;6987;p123"/>
            <p:cNvSpPr/>
            <p:nvPr/>
          </p:nvSpPr>
          <p:spPr>
            <a:xfrm>
              <a:off x="6226625" y="4344325"/>
              <a:ext cx="345500" cy="66900"/>
            </a:xfrm>
            <a:custGeom>
              <a:avLst/>
              <a:gdLst/>
              <a:ahLst/>
              <a:cxnLst/>
              <a:rect l="l" t="t" r="r" b="b"/>
              <a:pathLst>
                <a:path w="13820" h="2676" extrusionOk="0">
                  <a:moveTo>
                    <a:pt x="3211" y="0"/>
                  </a:moveTo>
                  <a:cubicBezTo>
                    <a:pt x="2583" y="1373"/>
                    <a:pt x="1745" y="2141"/>
                    <a:pt x="861" y="2141"/>
                  </a:cubicBezTo>
                  <a:cubicBezTo>
                    <a:pt x="559" y="2141"/>
                    <a:pt x="257" y="2047"/>
                    <a:pt x="1" y="1885"/>
                  </a:cubicBezTo>
                  <a:lnTo>
                    <a:pt x="1" y="1885"/>
                  </a:lnTo>
                  <a:cubicBezTo>
                    <a:pt x="117" y="2141"/>
                    <a:pt x="257" y="2396"/>
                    <a:pt x="419" y="2629"/>
                  </a:cubicBezTo>
                  <a:cubicBezTo>
                    <a:pt x="559" y="2676"/>
                    <a:pt x="722" y="2676"/>
                    <a:pt x="861" y="2676"/>
                  </a:cubicBezTo>
                  <a:cubicBezTo>
                    <a:pt x="1839" y="2676"/>
                    <a:pt x="2746" y="2001"/>
                    <a:pt x="3444" y="745"/>
                  </a:cubicBezTo>
                  <a:cubicBezTo>
                    <a:pt x="4165" y="2001"/>
                    <a:pt x="5049" y="2676"/>
                    <a:pt x="6026" y="2676"/>
                  </a:cubicBezTo>
                  <a:cubicBezTo>
                    <a:pt x="6957" y="2676"/>
                    <a:pt x="7817" y="2071"/>
                    <a:pt x="8515" y="908"/>
                  </a:cubicBezTo>
                  <a:cubicBezTo>
                    <a:pt x="9190" y="2071"/>
                    <a:pt x="10051" y="2676"/>
                    <a:pt x="10981" y="2676"/>
                  </a:cubicBezTo>
                  <a:cubicBezTo>
                    <a:pt x="12075" y="2676"/>
                    <a:pt x="13075" y="1815"/>
                    <a:pt x="13819" y="233"/>
                  </a:cubicBezTo>
                  <a:lnTo>
                    <a:pt x="13331" y="0"/>
                  </a:lnTo>
                  <a:cubicBezTo>
                    <a:pt x="12679" y="1373"/>
                    <a:pt x="11865" y="2141"/>
                    <a:pt x="10981" y="2141"/>
                  </a:cubicBezTo>
                  <a:cubicBezTo>
                    <a:pt x="10190" y="2141"/>
                    <a:pt x="9423" y="1512"/>
                    <a:pt x="8818" y="349"/>
                  </a:cubicBezTo>
                  <a:cubicBezTo>
                    <a:pt x="8713" y="326"/>
                    <a:pt x="8608" y="314"/>
                    <a:pt x="8504" y="314"/>
                  </a:cubicBezTo>
                  <a:cubicBezTo>
                    <a:pt x="8399" y="314"/>
                    <a:pt x="8294" y="326"/>
                    <a:pt x="8190" y="349"/>
                  </a:cubicBezTo>
                  <a:cubicBezTo>
                    <a:pt x="7585" y="1512"/>
                    <a:pt x="6817" y="2141"/>
                    <a:pt x="6026" y="2141"/>
                  </a:cubicBezTo>
                  <a:cubicBezTo>
                    <a:pt x="5165" y="2141"/>
                    <a:pt x="4328" y="1373"/>
                    <a:pt x="3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8" name="Google Shape;6988;p123"/>
            <p:cNvSpPr/>
            <p:nvPr/>
          </p:nvSpPr>
          <p:spPr>
            <a:xfrm>
              <a:off x="6545350" y="4251275"/>
              <a:ext cx="57600" cy="18625"/>
            </a:xfrm>
            <a:custGeom>
              <a:avLst/>
              <a:gdLst/>
              <a:ahLst/>
              <a:cxnLst/>
              <a:rect l="l" t="t" r="r" b="b"/>
              <a:pathLst>
                <a:path w="2304" h="745" extrusionOk="0">
                  <a:moveTo>
                    <a:pt x="489" y="0"/>
                  </a:moveTo>
                  <a:cubicBezTo>
                    <a:pt x="0" y="0"/>
                    <a:pt x="0" y="745"/>
                    <a:pt x="489" y="745"/>
                  </a:cubicBezTo>
                  <a:lnTo>
                    <a:pt x="1931" y="745"/>
                  </a:lnTo>
                  <a:cubicBezTo>
                    <a:pt x="2141" y="745"/>
                    <a:pt x="2303" y="582"/>
                    <a:pt x="2303" y="372"/>
                  </a:cubicBezTo>
                  <a:cubicBezTo>
                    <a:pt x="2303" y="163"/>
                    <a:pt x="2141" y="0"/>
                    <a:pt x="1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89" name="Google Shape;6989;p123"/>
            <p:cNvSpPr/>
            <p:nvPr/>
          </p:nvSpPr>
          <p:spPr>
            <a:xfrm>
              <a:off x="6209175" y="4164600"/>
              <a:ext cx="403075" cy="109350"/>
            </a:xfrm>
            <a:custGeom>
              <a:avLst/>
              <a:gdLst/>
              <a:ahLst/>
              <a:cxnLst/>
              <a:rect l="l" t="t" r="r" b="b"/>
              <a:pathLst>
                <a:path w="16123" h="4374" extrusionOk="0">
                  <a:moveTo>
                    <a:pt x="3397" y="1"/>
                  </a:moveTo>
                  <a:lnTo>
                    <a:pt x="3397" y="24"/>
                  </a:lnTo>
                  <a:cubicBezTo>
                    <a:pt x="2792" y="24"/>
                    <a:pt x="2304" y="513"/>
                    <a:pt x="2304" y="1117"/>
                  </a:cubicBezTo>
                  <a:lnTo>
                    <a:pt x="2304" y="1839"/>
                  </a:lnTo>
                  <a:cubicBezTo>
                    <a:pt x="2304" y="2560"/>
                    <a:pt x="2845" y="2920"/>
                    <a:pt x="3386" y="2920"/>
                  </a:cubicBezTo>
                  <a:cubicBezTo>
                    <a:pt x="3927" y="2920"/>
                    <a:pt x="4467" y="2560"/>
                    <a:pt x="4467" y="1839"/>
                  </a:cubicBezTo>
                  <a:lnTo>
                    <a:pt x="4467" y="1094"/>
                  </a:lnTo>
                  <a:cubicBezTo>
                    <a:pt x="4467" y="489"/>
                    <a:pt x="3979" y="1"/>
                    <a:pt x="3397" y="1"/>
                  </a:cubicBezTo>
                  <a:close/>
                  <a:moveTo>
                    <a:pt x="6305" y="1"/>
                  </a:moveTo>
                  <a:lnTo>
                    <a:pt x="6305" y="24"/>
                  </a:lnTo>
                  <a:cubicBezTo>
                    <a:pt x="5700" y="24"/>
                    <a:pt x="5212" y="513"/>
                    <a:pt x="5212" y="1117"/>
                  </a:cubicBezTo>
                  <a:lnTo>
                    <a:pt x="5212" y="1839"/>
                  </a:lnTo>
                  <a:cubicBezTo>
                    <a:pt x="5212" y="2560"/>
                    <a:pt x="5753" y="2920"/>
                    <a:pt x="6294" y="2920"/>
                  </a:cubicBezTo>
                  <a:cubicBezTo>
                    <a:pt x="6835" y="2920"/>
                    <a:pt x="7375" y="2560"/>
                    <a:pt x="7375" y="1839"/>
                  </a:cubicBezTo>
                  <a:lnTo>
                    <a:pt x="7375" y="1094"/>
                  </a:lnTo>
                  <a:cubicBezTo>
                    <a:pt x="7375" y="489"/>
                    <a:pt x="6887" y="1"/>
                    <a:pt x="6305" y="1"/>
                  </a:cubicBezTo>
                  <a:close/>
                  <a:moveTo>
                    <a:pt x="9213" y="1"/>
                  </a:moveTo>
                  <a:lnTo>
                    <a:pt x="9213" y="24"/>
                  </a:lnTo>
                  <a:cubicBezTo>
                    <a:pt x="8608" y="24"/>
                    <a:pt x="8120" y="513"/>
                    <a:pt x="8120" y="1117"/>
                  </a:cubicBezTo>
                  <a:lnTo>
                    <a:pt x="8120" y="1839"/>
                  </a:lnTo>
                  <a:cubicBezTo>
                    <a:pt x="8120" y="2560"/>
                    <a:pt x="8661" y="2920"/>
                    <a:pt x="9202" y="2920"/>
                  </a:cubicBezTo>
                  <a:cubicBezTo>
                    <a:pt x="9742" y="2920"/>
                    <a:pt x="10283" y="2560"/>
                    <a:pt x="10283" y="1839"/>
                  </a:cubicBezTo>
                  <a:lnTo>
                    <a:pt x="10283" y="1094"/>
                  </a:lnTo>
                  <a:cubicBezTo>
                    <a:pt x="10283" y="489"/>
                    <a:pt x="9795" y="1"/>
                    <a:pt x="9213" y="1"/>
                  </a:cubicBezTo>
                  <a:close/>
                  <a:moveTo>
                    <a:pt x="12121" y="1"/>
                  </a:moveTo>
                  <a:lnTo>
                    <a:pt x="12121" y="24"/>
                  </a:lnTo>
                  <a:cubicBezTo>
                    <a:pt x="11516" y="24"/>
                    <a:pt x="11028" y="513"/>
                    <a:pt x="11028" y="1117"/>
                  </a:cubicBezTo>
                  <a:lnTo>
                    <a:pt x="11028" y="1839"/>
                  </a:lnTo>
                  <a:cubicBezTo>
                    <a:pt x="11028" y="2560"/>
                    <a:pt x="11569" y="2920"/>
                    <a:pt x="12110" y="2920"/>
                  </a:cubicBezTo>
                  <a:cubicBezTo>
                    <a:pt x="12650" y="2920"/>
                    <a:pt x="13191" y="2560"/>
                    <a:pt x="13191" y="1839"/>
                  </a:cubicBezTo>
                  <a:lnTo>
                    <a:pt x="13191" y="1094"/>
                  </a:lnTo>
                  <a:cubicBezTo>
                    <a:pt x="13191" y="489"/>
                    <a:pt x="12703" y="1"/>
                    <a:pt x="12121" y="1"/>
                  </a:cubicBezTo>
                  <a:close/>
                  <a:moveTo>
                    <a:pt x="15018" y="12"/>
                  </a:moveTo>
                  <a:cubicBezTo>
                    <a:pt x="14477" y="12"/>
                    <a:pt x="13936" y="373"/>
                    <a:pt x="13936" y="1094"/>
                  </a:cubicBezTo>
                  <a:lnTo>
                    <a:pt x="13936" y="1839"/>
                  </a:lnTo>
                  <a:cubicBezTo>
                    <a:pt x="13936" y="2560"/>
                    <a:pt x="14477" y="2920"/>
                    <a:pt x="15018" y="2920"/>
                  </a:cubicBezTo>
                  <a:cubicBezTo>
                    <a:pt x="15558" y="2920"/>
                    <a:pt x="16099" y="2560"/>
                    <a:pt x="16099" y="1839"/>
                  </a:cubicBezTo>
                  <a:lnTo>
                    <a:pt x="16099" y="1117"/>
                  </a:lnTo>
                  <a:lnTo>
                    <a:pt x="16099" y="1094"/>
                  </a:lnTo>
                  <a:cubicBezTo>
                    <a:pt x="16099" y="373"/>
                    <a:pt x="15558" y="12"/>
                    <a:pt x="15018" y="12"/>
                  </a:cubicBezTo>
                  <a:close/>
                  <a:moveTo>
                    <a:pt x="1071" y="187"/>
                  </a:moveTo>
                  <a:cubicBezTo>
                    <a:pt x="582" y="1001"/>
                    <a:pt x="210" y="1885"/>
                    <a:pt x="1" y="2816"/>
                  </a:cubicBezTo>
                  <a:cubicBezTo>
                    <a:pt x="155" y="2890"/>
                    <a:pt x="314" y="2924"/>
                    <a:pt x="469" y="2924"/>
                  </a:cubicBezTo>
                  <a:cubicBezTo>
                    <a:pt x="1041" y="2924"/>
                    <a:pt x="1559" y="2461"/>
                    <a:pt x="1559" y="1839"/>
                  </a:cubicBezTo>
                  <a:lnTo>
                    <a:pt x="1559" y="1117"/>
                  </a:lnTo>
                  <a:cubicBezTo>
                    <a:pt x="1559" y="745"/>
                    <a:pt x="1373" y="396"/>
                    <a:pt x="1071" y="187"/>
                  </a:cubicBezTo>
                  <a:close/>
                  <a:moveTo>
                    <a:pt x="15588" y="3281"/>
                  </a:moveTo>
                  <a:cubicBezTo>
                    <a:pt x="15099" y="3281"/>
                    <a:pt x="14843" y="3863"/>
                    <a:pt x="15192" y="4212"/>
                  </a:cubicBezTo>
                  <a:cubicBezTo>
                    <a:pt x="15305" y="4324"/>
                    <a:pt x="15441" y="4374"/>
                    <a:pt x="15575" y="4374"/>
                  </a:cubicBezTo>
                  <a:cubicBezTo>
                    <a:pt x="15856" y="4374"/>
                    <a:pt x="16123" y="4155"/>
                    <a:pt x="16123" y="3839"/>
                  </a:cubicBezTo>
                  <a:cubicBezTo>
                    <a:pt x="16123" y="3514"/>
                    <a:pt x="15890" y="3281"/>
                    <a:pt x="15588" y="32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90" name="Google Shape;6990;p123"/>
            <p:cNvSpPr/>
            <p:nvPr/>
          </p:nvSpPr>
          <p:spPr>
            <a:xfrm>
              <a:off x="6223725" y="4155875"/>
              <a:ext cx="397250" cy="36675"/>
            </a:xfrm>
            <a:custGeom>
              <a:avLst/>
              <a:gdLst/>
              <a:ahLst/>
              <a:cxnLst/>
              <a:rect l="l" t="t" r="r" b="b"/>
              <a:pathLst>
                <a:path w="15890" h="1467" extrusionOk="0">
                  <a:moveTo>
                    <a:pt x="838" y="1"/>
                  </a:moveTo>
                  <a:cubicBezTo>
                    <a:pt x="512" y="466"/>
                    <a:pt x="233" y="955"/>
                    <a:pt x="0" y="1466"/>
                  </a:cubicBezTo>
                  <a:lnTo>
                    <a:pt x="15354" y="1466"/>
                  </a:lnTo>
                  <a:cubicBezTo>
                    <a:pt x="15657" y="1466"/>
                    <a:pt x="15890" y="1211"/>
                    <a:pt x="15890" y="908"/>
                  </a:cubicBezTo>
                  <a:lnTo>
                    <a:pt x="15890" y="559"/>
                  </a:lnTo>
                  <a:cubicBezTo>
                    <a:pt x="15890" y="257"/>
                    <a:pt x="15657" y="1"/>
                    <a:pt x="15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91" name="Google Shape;6991;p123"/>
            <p:cNvSpPr/>
            <p:nvPr/>
          </p:nvSpPr>
          <p:spPr>
            <a:xfrm>
              <a:off x="6205700" y="4326300"/>
              <a:ext cx="426325" cy="27350"/>
            </a:xfrm>
            <a:custGeom>
              <a:avLst/>
              <a:gdLst/>
              <a:ahLst/>
              <a:cxnLst/>
              <a:rect l="l" t="t" r="r" b="b"/>
              <a:pathLst>
                <a:path w="17053" h="1094" extrusionOk="0">
                  <a:moveTo>
                    <a:pt x="0" y="0"/>
                  </a:moveTo>
                  <a:cubicBezTo>
                    <a:pt x="70" y="372"/>
                    <a:pt x="140" y="721"/>
                    <a:pt x="256" y="1094"/>
                  </a:cubicBezTo>
                  <a:lnTo>
                    <a:pt x="16494" y="1094"/>
                  </a:lnTo>
                  <a:cubicBezTo>
                    <a:pt x="16797" y="1094"/>
                    <a:pt x="17053" y="838"/>
                    <a:pt x="17053" y="535"/>
                  </a:cubicBezTo>
                  <a:cubicBezTo>
                    <a:pt x="17053" y="233"/>
                    <a:pt x="16797" y="0"/>
                    <a:pt x="16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92" name="Google Shape;6992;p123"/>
            <p:cNvSpPr/>
            <p:nvPr/>
          </p:nvSpPr>
          <p:spPr>
            <a:xfrm>
              <a:off x="6243500" y="4326300"/>
              <a:ext cx="391425" cy="27350"/>
            </a:xfrm>
            <a:custGeom>
              <a:avLst/>
              <a:gdLst/>
              <a:ahLst/>
              <a:cxnLst/>
              <a:rect l="l" t="t" r="r" b="b"/>
              <a:pathLst>
                <a:path w="15657" h="1094" extrusionOk="0">
                  <a:moveTo>
                    <a:pt x="675" y="0"/>
                  </a:moveTo>
                  <a:cubicBezTo>
                    <a:pt x="0" y="47"/>
                    <a:pt x="0" y="1047"/>
                    <a:pt x="675" y="1094"/>
                  </a:cubicBezTo>
                  <a:lnTo>
                    <a:pt x="14982" y="1094"/>
                  </a:lnTo>
                  <a:cubicBezTo>
                    <a:pt x="15657" y="1047"/>
                    <a:pt x="15657" y="47"/>
                    <a:pt x="14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993" name="Google Shape;6993;p123"/>
          <p:cNvGrpSpPr/>
          <p:nvPr/>
        </p:nvGrpSpPr>
        <p:grpSpPr>
          <a:xfrm>
            <a:off x="7119713" y="4188292"/>
            <a:ext cx="534218" cy="509832"/>
            <a:chOff x="6921625" y="4056550"/>
            <a:chExt cx="487425" cy="465175"/>
          </a:xfrm>
        </p:grpSpPr>
        <p:sp>
          <p:nvSpPr>
            <p:cNvPr id="6994" name="Google Shape;6994;p123"/>
            <p:cNvSpPr/>
            <p:nvPr/>
          </p:nvSpPr>
          <p:spPr>
            <a:xfrm>
              <a:off x="6921625" y="4056550"/>
              <a:ext cx="487425" cy="294775"/>
            </a:xfrm>
            <a:custGeom>
              <a:avLst/>
              <a:gdLst/>
              <a:ahLst/>
              <a:cxnLst/>
              <a:rect l="l" t="t" r="r" b="b"/>
              <a:pathLst>
                <a:path w="19497" h="11791" extrusionOk="0">
                  <a:moveTo>
                    <a:pt x="10188" y="1"/>
                  </a:moveTo>
                  <a:cubicBezTo>
                    <a:pt x="9713" y="1"/>
                    <a:pt x="9232" y="37"/>
                    <a:pt x="8748" y="112"/>
                  </a:cubicBezTo>
                  <a:cubicBezTo>
                    <a:pt x="3491" y="950"/>
                    <a:pt x="1" y="6021"/>
                    <a:pt x="1094" y="11232"/>
                  </a:cubicBezTo>
                  <a:cubicBezTo>
                    <a:pt x="1164" y="11558"/>
                    <a:pt x="1443" y="11790"/>
                    <a:pt x="1792" y="11790"/>
                  </a:cubicBezTo>
                  <a:lnTo>
                    <a:pt x="16169" y="11790"/>
                  </a:lnTo>
                  <a:cubicBezTo>
                    <a:pt x="18007" y="11790"/>
                    <a:pt x="19496" y="10278"/>
                    <a:pt x="19450" y="8440"/>
                  </a:cubicBezTo>
                  <a:lnTo>
                    <a:pt x="19450" y="8347"/>
                  </a:lnTo>
                  <a:cubicBezTo>
                    <a:pt x="18943" y="3532"/>
                    <a:pt x="14869" y="1"/>
                    <a:pt x="10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95" name="Google Shape;6995;p123"/>
            <p:cNvSpPr/>
            <p:nvPr/>
          </p:nvSpPr>
          <p:spPr>
            <a:xfrm>
              <a:off x="6953625" y="4083175"/>
              <a:ext cx="437375" cy="375150"/>
            </a:xfrm>
            <a:custGeom>
              <a:avLst/>
              <a:gdLst/>
              <a:ahLst/>
              <a:cxnLst/>
              <a:rect l="l" t="t" r="r" b="b"/>
              <a:pathLst>
                <a:path w="17495" h="15006" extrusionOk="0">
                  <a:moveTo>
                    <a:pt x="10004" y="1"/>
                  </a:moveTo>
                  <a:cubicBezTo>
                    <a:pt x="3327" y="1"/>
                    <a:pt x="0" y="8073"/>
                    <a:pt x="4723" y="12796"/>
                  </a:cubicBezTo>
                  <a:cubicBezTo>
                    <a:pt x="6242" y="14322"/>
                    <a:pt x="8113" y="15005"/>
                    <a:pt x="9950" y="15005"/>
                  </a:cubicBezTo>
                  <a:cubicBezTo>
                    <a:pt x="13797" y="15005"/>
                    <a:pt x="17495" y="12010"/>
                    <a:pt x="17495" y="7492"/>
                  </a:cubicBezTo>
                  <a:cubicBezTo>
                    <a:pt x="17495" y="3351"/>
                    <a:pt x="14145" y="1"/>
                    <a:pt x="10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96" name="Google Shape;6996;p123"/>
            <p:cNvSpPr/>
            <p:nvPr/>
          </p:nvSpPr>
          <p:spPr>
            <a:xfrm>
              <a:off x="7074600" y="4144825"/>
              <a:ext cx="289075" cy="247625"/>
            </a:xfrm>
            <a:custGeom>
              <a:avLst/>
              <a:gdLst/>
              <a:ahLst/>
              <a:cxnLst/>
              <a:rect l="l" t="t" r="r" b="b"/>
              <a:pathLst>
                <a:path w="11563" h="9905" extrusionOk="0">
                  <a:moveTo>
                    <a:pt x="6631" y="1"/>
                  </a:moveTo>
                  <a:cubicBezTo>
                    <a:pt x="2210" y="1"/>
                    <a:pt x="0" y="5328"/>
                    <a:pt x="3118" y="8446"/>
                  </a:cubicBezTo>
                  <a:cubicBezTo>
                    <a:pt x="4126" y="9454"/>
                    <a:pt x="5365" y="9905"/>
                    <a:pt x="6581" y="9905"/>
                  </a:cubicBezTo>
                  <a:cubicBezTo>
                    <a:pt x="9124" y="9905"/>
                    <a:pt x="11563" y="7931"/>
                    <a:pt x="11563" y="4956"/>
                  </a:cubicBezTo>
                  <a:cubicBezTo>
                    <a:pt x="11563" y="2211"/>
                    <a:pt x="9352" y="1"/>
                    <a:pt x="6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97" name="Google Shape;6997;p123"/>
            <p:cNvSpPr/>
            <p:nvPr/>
          </p:nvSpPr>
          <p:spPr>
            <a:xfrm>
              <a:off x="6948400" y="4102375"/>
              <a:ext cx="399575" cy="317575"/>
            </a:xfrm>
            <a:custGeom>
              <a:avLst/>
              <a:gdLst/>
              <a:ahLst/>
              <a:cxnLst/>
              <a:rect l="l" t="t" r="r" b="b"/>
              <a:pathLst>
                <a:path w="15983" h="12703" extrusionOk="0">
                  <a:moveTo>
                    <a:pt x="6119" y="1"/>
                  </a:moveTo>
                  <a:cubicBezTo>
                    <a:pt x="5816" y="1"/>
                    <a:pt x="5583" y="233"/>
                    <a:pt x="5583" y="536"/>
                  </a:cubicBezTo>
                  <a:lnTo>
                    <a:pt x="5583" y="2304"/>
                  </a:lnTo>
                  <a:lnTo>
                    <a:pt x="4583" y="2304"/>
                  </a:lnTo>
                  <a:cubicBezTo>
                    <a:pt x="4281" y="2304"/>
                    <a:pt x="4048" y="2536"/>
                    <a:pt x="4048" y="2839"/>
                  </a:cubicBezTo>
                  <a:lnTo>
                    <a:pt x="4048" y="4607"/>
                  </a:lnTo>
                  <a:lnTo>
                    <a:pt x="2675" y="4607"/>
                  </a:lnTo>
                  <a:cubicBezTo>
                    <a:pt x="2373" y="4607"/>
                    <a:pt x="2117" y="4863"/>
                    <a:pt x="2117" y="5142"/>
                  </a:cubicBezTo>
                  <a:lnTo>
                    <a:pt x="2117" y="6910"/>
                  </a:lnTo>
                  <a:lnTo>
                    <a:pt x="1512" y="6910"/>
                  </a:lnTo>
                  <a:cubicBezTo>
                    <a:pt x="1210" y="6910"/>
                    <a:pt x="954" y="7166"/>
                    <a:pt x="977" y="7468"/>
                  </a:cubicBezTo>
                  <a:lnTo>
                    <a:pt x="977" y="9236"/>
                  </a:lnTo>
                  <a:lnTo>
                    <a:pt x="349" y="9236"/>
                  </a:lnTo>
                  <a:cubicBezTo>
                    <a:pt x="233" y="9236"/>
                    <a:pt x="93" y="9283"/>
                    <a:pt x="0" y="9353"/>
                  </a:cubicBezTo>
                  <a:cubicBezTo>
                    <a:pt x="256" y="10539"/>
                    <a:pt x="721" y="11679"/>
                    <a:pt x="1419" y="12703"/>
                  </a:cubicBezTo>
                  <a:lnTo>
                    <a:pt x="15447" y="12703"/>
                  </a:lnTo>
                  <a:cubicBezTo>
                    <a:pt x="15750" y="12679"/>
                    <a:pt x="15982" y="12447"/>
                    <a:pt x="15982" y="12144"/>
                  </a:cubicBezTo>
                  <a:lnTo>
                    <a:pt x="15982" y="9771"/>
                  </a:lnTo>
                  <a:cubicBezTo>
                    <a:pt x="15982" y="9469"/>
                    <a:pt x="15726" y="9236"/>
                    <a:pt x="15424" y="9236"/>
                  </a:cubicBezTo>
                  <a:lnTo>
                    <a:pt x="14819" y="9236"/>
                  </a:lnTo>
                  <a:lnTo>
                    <a:pt x="14819" y="7468"/>
                  </a:lnTo>
                  <a:cubicBezTo>
                    <a:pt x="14819" y="7166"/>
                    <a:pt x="14563" y="6910"/>
                    <a:pt x="14261" y="6910"/>
                  </a:cubicBezTo>
                  <a:lnTo>
                    <a:pt x="13656" y="6910"/>
                  </a:lnTo>
                  <a:lnTo>
                    <a:pt x="13656" y="5165"/>
                  </a:lnTo>
                  <a:cubicBezTo>
                    <a:pt x="13656" y="4863"/>
                    <a:pt x="13423" y="4607"/>
                    <a:pt x="13121" y="4607"/>
                  </a:cubicBezTo>
                  <a:lnTo>
                    <a:pt x="11725" y="4607"/>
                  </a:lnTo>
                  <a:lnTo>
                    <a:pt x="11725" y="2839"/>
                  </a:lnTo>
                  <a:cubicBezTo>
                    <a:pt x="11748" y="2560"/>
                    <a:pt x="11492" y="2304"/>
                    <a:pt x="11190" y="2304"/>
                  </a:cubicBezTo>
                  <a:lnTo>
                    <a:pt x="10190" y="2304"/>
                  </a:lnTo>
                  <a:lnTo>
                    <a:pt x="10190" y="536"/>
                  </a:lnTo>
                  <a:cubicBezTo>
                    <a:pt x="10190" y="233"/>
                    <a:pt x="9957" y="1"/>
                    <a:pt x="96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98" name="Google Shape;6998;p123"/>
            <p:cNvSpPr/>
            <p:nvPr/>
          </p:nvSpPr>
          <p:spPr>
            <a:xfrm>
              <a:off x="6948400" y="4102375"/>
              <a:ext cx="358275" cy="317000"/>
            </a:xfrm>
            <a:custGeom>
              <a:avLst/>
              <a:gdLst/>
              <a:ahLst/>
              <a:cxnLst/>
              <a:rect l="l" t="t" r="r" b="b"/>
              <a:pathLst>
                <a:path w="14331" h="12680" extrusionOk="0">
                  <a:moveTo>
                    <a:pt x="9934" y="6910"/>
                  </a:moveTo>
                  <a:cubicBezTo>
                    <a:pt x="9445" y="6910"/>
                    <a:pt x="9445" y="7654"/>
                    <a:pt x="9934" y="7654"/>
                  </a:cubicBezTo>
                  <a:lnTo>
                    <a:pt x="12121" y="7654"/>
                  </a:lnTo>
                  <a:cubicBezTo>
                    <a:pt x="12330" y="7654"/>
                    <a:pt x="12493" y="7491"/>
                    <a:pt x="12493" y="7282"/>
                  </a:cubicBezTo>
                  <a:cubicBezTo>
                    <a:pt x="12493" y="7073"/>
                    <a:pt x="12330" y="6910"/>
                    <a:pt x="12121" y="6910"/>
                  </a:cubicBezTo>
                  <a:close/>
                  <a:moveTo>
                    <a:pt x="11679" y="9236"/>
                  </a:moveTo>
                  <a:cubicBezTo>
                    <a:pt x="11190" y="9236"/>
                    <a:pt x="11190" y="9957"/>
                    <a:pt x="11679" y="9957"/>
                  </a:cubicBezTo>
                  <a:lnTo>
                    <a:pt x="13842" y="9957"/>
                  </a:lnTo>
                  <a:cubicBezTo>
                    <a:pt x="14331" y="9957"/>
                    <a:pt x="14331" y="9236"/>
                    <a:pt x="13842" y="9236"/>
                  </a:cubicBezTo>
                  <a:close/>
                  <a:moveTo>
                    <a:pt x="6119" y="1"/>
                  </a:moveTo>
                  <a:cubicBezTo>
                    <a:pt x="5816" y="1"/>
                    <a:pt x="5583" y="233"/>
                    <a:pt x="5583" y="536"/>
                  </a:cubicBezTo>
                  <a:lnTo>
                    <a:pt x="5583" y="2304"/>
                  </a:lnTo>
                  <a:lnTo>
                    <a:pt x="4583" y="2304"/>
                  </a:lnTo>
                  <a:cubicBezTo>
                    <a:pt x="4281" y="2304"/>
                    <a:pt x="4048" y="2536"/>
                    <a:pt x="4048" y="2839"/>
                  </a:cubicBezTo>
                  <a:lnTo>
                    <a:pt x="4048" y="4607"/>
                  </a:lnTo>
                  <a:lnTo>
                    <a:pt x="2675" y="4607"/>
                  </a:lnTo>
                  <a:cubicBezTo>
                    <a:pt x="2373" y="4607"/>
                    <a:pt x="2117" y="4839"/>
                    <a:pt x="2117" y="5142"/>
                  </a:cubicBezTo>
                  <a:lnTo>
                    <a:pt x="2117" y="6910"/>
                  </a:lnTo>
                  <a:lnTo>
                    <a:pt x="1512" y="6910"/>
                  </a:lnTo>
                  <a:cubicBezTo>
                    <a:pt x="1210" y="6910"/>
                    <a:pt x="954" y="7166"/>
                    <a:pt x="977" y="7468"/>
                  </a:cubicBezTo>
                  <a:lnTo>
                    <a:pt x="977" y="9236"/>
                  </a:lnTo>
                  <a:lnTo>
                    <a:pt x="349" y="9236"/>
                  </a:lnTo>
                  <a:cubicBezTo>
                    <a:pt x="329" y="9232"/>
                    <a:pt x="308" y="9230"/>
                    <a:pt x="288" y="9230"/>
                  </a:cubicBezTo>
                  <a:cubicBezTo>
                    <a:pt x="186" y="9230"/>
                    <a:pt x="77" y="9276"/>
                    <a:pt x="0" y="9353"/>
                  </a:cubicBezTo>
                  <a:cubicBezTo>
                    <a:pt x="256" y="10539"/>
                    <a:pt x="721" y="11679"/>
                    <a:pt x="1419" y="12679"/>
                  </a:cubicBezTo>
                  <a:lnTo>
                    <a:pt x="2699" y="12679"/>
                  </a:lnTo>
                  <a:cubicBezTo>
                    <a:pt x="2233" y="11981"/>
                    <a:pt x="1838" y="11237"/>
                    <a:pt x="1582" y="10423"/>
                  </a:cubicBezTo>
                  <a:cubicBezTo>
                    <a:pt x="1489" y="10190"/>
                    <a:pt x="1675" y="9957"/>
                    <a:pt x="1931" y="9957"/>
                  </a:cubicBezTo>
                  <a:lnTo>
                    <a:pt x="3187" y="9957"/>
                  </a:lnTo>
                  <a:cubicBezTo>
                    <a:pt x="3420" y="9957"/>
                    <a:pt x="3583" y="9771"/>
                    <a:pt x="3559" y="9562"/>
                  </a:cubicBezTo>
                  <a:cubicBezTo>
                    <a:pt x="3538" y="9388"/>
                    <a:pt x="3394" y="9234"/>
                    <a:pt x="3223" y="9234"/>
                  </a:cubicBezTo>
                  <a:cubicBezTo>
                    <a:pt x="3211" y="9234"/>
                    <a:pt x="3199" y="9235"/>
                    <a:pt x="3187" y="9236"/>
                  </a:cubicBezTo>
                  <a:lnTo>
                    <a:pt x="2606" y="9236"/>
                  </a:lnTo>
                  <a:cubicBezTo>
                    <a:pt x="2396" y="9236"/>
                    <a:pt x="2233" y="9073"/>
                    <a:pt x="2233" y="8864"/>
                  </a:cubicBezTo>
                  <a:lnTo>
                    <a:pt x="2233" y="8003"/>
                  </a:lnTo>
                  <a:cubicBezTo>
                    <a:pt x="2233" y="7794"/>
                    <a:pt x="2396" y="7654"/>
                    <a:pt x="2606" y="7654"/>
                  </a:cubicBezTo>
                  <a:lnTo>
                    <a:pt x="4188" y="7654"/>
                  </a:lnTo>
                  <a:cubicBezTo>
                    <a:pt x="4397" y="7654"/>
                    <a:pt x="4560" y="7468"/>
                    <a:pt x="4537" y="7259"/>
                  </a:cubicBezTo>
                  <a:cubicBezTo>
                    <a:pt x="4537" y="7073"/>
                    <a:pt x="4350" y="6910"/>
                    <a:pt x="4164" y="6910"/>
                  </a:cubicBezTo>
                  <a:lnTo>
                    <a:pt x="3769" y="6910"/>
                  </a:lnTo>
                  <a:cubicBezTo>
                    <a:pt x="3559" y="6910"/>
                    <a:pt x="3397" y="6747"/>
                    <a:pt x="3397" y="6561"/>
                  </a:cubicBezTo>
                  <a:lnTo>
                    <a:pt x="3397" y="5700"/>
                  </a:lnTo>
                  <a:cubicBezTo>
                    <a:pt x="3397" y="5491"/>
                    <a:pt x="3559" y="5328"/>
                    <a:pt x="3769" y="5328"/>
                  </a:cubicBezTo>
                  <a:lnTo>
                    <a:pt x="5421" y="5328"/>
                  </a:lnTo>
                  <a:cubicBezTo>
                    <a:pt x="5630" y="5328"/>
                    <a:pt x="5793" y="5165"/>
                    <a:pt x="5793" y="4956"/>
                  </a:cubicBezTo>
                  <a:cubicBezTo>
                    <a:pt x="5770" y="4746"/>
                    <a:pt x="5607" y="4607"/>
                    <a:pt x="5421" y="4607"/>
                  </a:cubicBezTo>
                  <a:lnTo>
                    <a:pt x="5328" y="4607"/>
                  </a:lnTo>
                  <a:lnTo>
                    <a:pt x="5328" y="2839"/>
                  </a:lnTo>
                  <a:cubicBezTo>
                    <a:pt x="5328" y="2536"/>
                    <a:pt x="5560" y="2304"/>
                    <a:pt x="5863" y="2304"/>
                  </a:cubicBezTo>
                  <a:lnTo>
                    <a:pt x="6863" y="2304"/>
                  </a:lnTo>
                  <a:lnTo>
                    <a:pt x="6863" y="536"/>
                  </a:lnTo>
                  <a:cubicBezTo>
                    <a:pt x="6863" y="233"/>
                    <a:pt x="7096" y="1"/>
                    <a:pt x="7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999" name="Google Shape;6999;p123"/>
            <p:cNvSpPr/>
            <p:nvPr/>
          </p:nvSpPr>
          <p:spPr>
            <a:xfrm>
              <a:off x="7126350" y="4121575"/>
              <a:ext cx="39000" cy="49450"/>
            </a:xfrm>
            <a:custGeom>
              <a:avLst/>
              <a:gdLst/>
              <a:ahLst/>
              <a:cxnLst/>
              <a:rect l="l" t="t" r="r" b="b"/>
              <a:pathLst>
                <a:path w="1560" h="1978" extrusionOk="0">
                  <a:moveTo>
                    <a:pt x="559" y="0"/>
                  </a:moveTo>
                  <a:cubicBezTo>
                    <a:pt x="257" y="0"/>
                    <a:pt x="1" y="233"/>
                    <a:pt x="24" y="535"/>
                  </a:cubicBezTo>
                  <a:lnTo>
                    <a:pt x="24" y="1605"/>
                  </a:lnTo>
                  <a:cubicBezTo>
                    <a:pt x="24" y="1815"/>
                    <a:pt x="164" y="1978"/>
                    <a:pt x="373" y="1978"/>
                  </a:cubicBezTo>
                  <a:lnTo>
                    <a:pt x="1187" y="1978"/>
                  </a:lnTo>
                  <a:cubicBezTo>
                    <a:pt x="1397" y="1978"/>
                    <a:pt x="1560" y="1815"/>
                    <a:pt x="1560" y="1605"/>
                  </a:cubicBezTo>
                  <a:lnTo>
                    <a:pt x="1560" y="535"/>
                  </a:lnTo>
                  <a:cubicBezTo>
                    <a:pt x="1560" y="233"/>
                    <a:pt x="1304" y="0"/>
                    <a:pt x="1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00" name="Google Shape;7000;p123"/>
            <p:cNvSpPr/>
            <p:nvPr/>
          </p:nvSpPr>
          <p:spPr>
            <a:xfrm>
              <a:off x="7078675" y="4091900"/>
              <a:ext cx="134375" cy="327475"/>
            </a:xfrm>
            <a:custGeom>
              <a:avLst/>
              <a:gdLst/>
              <a:ahLst/>
              <a:cxnLst/>
              <a:rect l="l" t="t" r="r" b="b"/>
              <a:pathLst>
                <a:path w="5375" h="13099" extrusionOk="0">
                  <a:moveTo>
                    <a:pt x="4234" y="3490"/>
                  </a:moveTo>
                  <a:lnTo>
                    <a:pt x="4234" y="4258"/>
                  </a:lnTo>
                  <a:lnTo>
                    <a:pt x="1163" y="4258"/>
                  </a:lnTo>
                  <a:lnTo>
                    <a:pt x="1163" y="3490"/>
                  </a:lnTo>
                  <a:close/>
                  <a:moveTo>
                    <a:pt x="4234" y="5026"/>
                  </a:moveTo>
                  <a:lnTo>
                    <a:pt x="4234" y="5793"/>
                  </a:lnTo>
                  <a:lnTo>
                    <a:pt x="1163" y="5793"/>
                  </a:lnTo>
                  <a:lnTo>
                    <a:pt x="1163" y="5026"/>
                  </a:lnTo>
                  <a:close/>
                  <a:moveTo>
                    <a:pt x="4234" y="6561"/>
                  </a:moveTo>
                  <a:lnTo>
                    <a:pt x="4234" y="7329"/>
                  </a:lnTo>
                  <a:lnTo>
                    <a:pt x="1163" y="7329"/>
                  </a:lnTo>
                  <a:lnTo>
                    <a:pt x="1163" y="6561"/>
                  </a:lnTo>
                  <a:close/>
                  <a:moveTo>
                    <a:pt x="4234" y="8097"/>
                  </a:moveTo>
                  <a:lnTo>
                    <a:pt x="4234" y="8888"/>
                  </a:lnTo>
                  <a:lnTo>
                    <a:pt x="1163" y="8888"/>
                  </a:lnTo>
                  <a:lnTo>
                    <a:pt x="1163" y="8097"/>
                  </a:lnTo>
                  <a:close/>
                  <a:moveTo>
                    <a:pt x="4234" y="9655"/>
                  </a:moveTo>
                  <a:lnTo>
                    <a:pt x="4234" y="10423"/>
                  </a:lnTo>
                  <a:lnTo>
                    <a:pt x="1163" y="10423"/>
                  </a:lnTo>
                  <a:lnTo>
                    <a:pt x="1163" y="9655"/>
                  </a:lnTo>
                  <a:close/>
                  <a:moveTo>
                    <a:pt x="5025" y="1"/>
                  </a:moveTo>
                  <a:lnTo>
                    <a:pt x="5025" y="24"/>
                  </a:lnTo>
                  <a:lnTo>
                    <a:pt x="4583" y="24"/>
                  </a:lnTo>
                  <a:cubicBezTo>
                    <a:pt x="4397" y="24"/>
                    <a:pt x="4234" y="187"/>
                    <a:pt x="4234" y="396"/>
                  </a:cubicBezTo>
                  <a:lnTo>
                    <a:pt x="4234" y="2723"/>
                  </a:lnTo>
                  <a:lnTo>
                    <a:pt x="1163" y="2723"/>
                  </a:lnTo>
                  <a:lnTo>
                    <a:pt x="1163" y="396"/>
                  </a:lnTo>
                  <a:cubicBezTo>
                    <a:pt x="1163" y="187"/>
                    <a:pt x="1001" y="24"/>
                    <a:pt x="791" y="24"/>
                  </a:cubicBezTo>
                  <a:lnTo>
                    <a:pt x="372" y="24"/>
                  </a:lnTo>
                  <a:cubicBezTo>
                    <a:pt x="163" y="24"/>
                    <a:pt x="0" y="164"/>
                    <a:pt x="0" y="373"/>
                  </a:cubicBezTo>
                  <a:lnTo>
                    <a:pt x="0" y="12726"/>
                  </a:lnTo>
                  <a:cubicBezTo>
                    <a:pt x="0" y="12935"/>
                    <a:pt x="140" y="13098"/>
                    <a:pt x="349" y="13098"/>
                  </a:cubicBezTo>
                  <a:lnTo>
                    <a:pt x="791" y="13098"/>
                  </a:lnTo>
                  <a:cubicBezTo>
                    <a:pt x="977" y="13098"/>
                    <a:pt x="1140" y="12935"/>
                    <a:pt x="1140" y="12726"/>
                  </a:cubicBezTo>
                  <a:lnTo>
                    <a:pt x="1140" y="11167"/>
                  </a:lnTo>
                  <a:lnTo>
                    <a:pt x="4234" y="11167"/>
                  </a:lnTo>
                  <a:lnTo>
                    <a:pt x="4234" y="12726"/>
                  </a:lnTo>
                  <a:cubicBezTo>
                    <a:pt x="4234" y="12935"/>
                    <a:pt x="4374" y="13098"/>
                    <a:pt x="4583" y="13098"/>
                  </a:cubicBezTo>
                  <a:lnTo>
                    <a:pt x="5025" y="13098"/>
                  </a:lnTo>
                  <a:cubicBezTo>
                    <a:pt x="5211" y="13098"/>
                    <a:pt x="5374" y="12935"/>
                    <a:pt x="5374" y="12726"/>
                  </a:cubicBezTo>
                  <a:lnTo>
                    <a:pt x="5374" y="373"/>
                  </a:lnTo>
                  <a:cubicBezTo>
                    <a:pt x="5374" y="164"/>
                    <a:pt x="5211" y="1"/>
                    <a:pt x="50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01" name="Google Shape;7001;p123"/>
            <p:cNvSpPr/>
            <p:nvPr/>
          </p:nvSpPr>
          <p:spPr>
            <a:xfrm>
              <a:off x="6963500" y="4356425"/>
              <a:ext cx="253625" cy="165300"/>
            </a:xfrm>
            <a:custGeom>
              <a:avLst/>
              <a:gdLst/>
              <a:ahLst/>
              <a:cxnLst/>
              <a:rect l="l" t="t" r="r" b="b"/>
              <a:pathLst>
                <a:path w="10145" h="6612" extrusionOk="0">
                  <a:moveTo>
                    <a:pt x="7750" y="1"/>
                  </a:moveTo>
                  <a:cubicBezTo>
                    <a:pt x="6598" y="1"/>
                    <a:pt x="5601" y="842"/>
                    <a:pt x="5421" y="2006"/>
                  </a:cubicBezTo>
                  <a:cubicBezTo>
                    <a:pt x="5131" y="1870"/>
                    <a:pt x="4816" y="1805"/>
                    <a:pt x="4502" y="1805"/>
                  </a:cubicBezTo>
                  <a:cubicBezTo>
                    <a:pt x="4112" y="1805"/>
                    <a:pt x="3722" y="1905"/>
                    <a:pt x="3374" y="2099"/>
                  </a:cubicBezTo>
                  <a:cubicBezTo>
                    <a:pt x="2960" y="1222"/>
                    <a:pt x="2099" y="717"/>
                    <a:pt x="1208" y="717"/>
                  </a:cubicBezTo>
                  <a:cubicBezTo>
                    <a:pt x="798" y="717"/>
                    <a:pt x="382" y="824"/>
                    <a:pt x="1" y="1052"/>
                  </a:cubicBezTo>
                  <a:cubicBezTo>
                    <a:pt x="187" y="1470"/>
                    <a:pt x="420" y="1866"/>
                    <a:pt x="652" y="2261"/>
                  </a:cubicBezTo>
                  <a:cubicBezTo>
                    <a:pt x="722" y="2331"/>
                    <a:pt x="955" y="2448"/>
                    <a:pt x="1001" y="2517"/>
                  </a:cubicBezTo>
                  <a:cubicBezTo>
                    <a:pt x="2211" y="4332"/>
                    <a:pt x="4026" y="5635"/>
                    <a:pt x="6119" y="6193"/>
                  </a:cubicBezTo>
                  <a:cubicBezTo>
                    <a:pt x="6236" y="6216"/>
                    <a:pt x="6259" y="6309"/>
                    <a:pt x="6375" y="6356"/>
                  </a:cubicBezTo>
                  <a:cubicBezTo>
                    <a:pt x="7073" y="6519"/>
                    <a:pt x="7794" y="6612"/>
                    <a:pt x="8539" y="6612"/>
                  </a:cubicBezTo>
                  <a:cubicBezTo>
                    <a:pt x="8725" y="6588"/>
                    <a:pt x="8911" y="6588"/>
                    <a:pt x="9120" y="6588"/>
                  </a:cubicBezTo>
                  <a:cubicBezTo>
                    <a:pt x="9144" y="6588"/>
                    <a:pt x="10121" y="6123"/>
                    <a:pt x="10121" y="5635"/>
                  </a:cubicBezTo>
                  <a:cubicBezTo>
                    <a:pt x="10121" y="5030"/>
                    <a:pt x="9888" y="4425"/>
                    <a:pt x="9469" y="3983"/>
                  </a:cubicBezTo>
                  <a:cubicBezTo>
                    <a:pt x="9911" y="3518"/>
                    <a:pt x="10144" y="2890"/>
                    <a:pt x="10121" y="2238"/>
                  </a:cubicBezTo>
                  <a:cubicBezTo>
                    <a:pt x="10074" y="1028"/>
                    <a:pt x="9097" y="75"/>
                    <a:pt x="7887" y="5"/>
                  </a:cubicBezTo>
                  <a:cubicBezTo>
                    <a:pt x="7842" y="2"/>
                    <a:pt x="7796" y="1"/>
                    <a:pt x="7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02" name="Google Shape;7002;p123"/>
            <p:cNvSpPr/>
            <p:nvPr/>
          </p:nvSpPr>
          <p:spPr>
            <a:xfrm>
              <a:off x="7157000" y="4265225"/>
              <a:ext cx="252050" cy="255350"/>
            </a:xfrm>
            <a:custGeom>
              <a:avLst/>
              <a:gdLst/>
              <a:ahLst/>
              <a:cxnLst/>
              <a:rect l="l" t="t" r="r" b="b"/>
              <a:pathLst>
                <a:path w="10082" h="10214" extrusionOk="0">
                  <a:moveTo>
                    <a:pt x="9825" y="0"/>
                  </a:moveTo>
                  <a:cubicBezTo>
                    <a:pt x="8685" y="0"/>
                    <a:pt x="7685" y="838"/>
                    <a:pt x="7499" y="1978"/>
                  </a:cubicBezTo>
                  <a:cubicBezTo>
                    <a:pt x="7182" y="1836"/>
                    <a:pt x="6860" y="1772"/>
                    <a:pt x="6547" y="1772"/>
                  </a:cubicBezTo>
                  <a:cubicBezTo>
                    <a:pt x="5166" y="1772"/>
                    <a:pt x="3976" y="3042"/>
                    <a:pt x="4242" y="4560"/>
                  </a:cubicBezTo>
                  <a:cubicBezTo>
                    <a:pt x="3893" y="4403"/>
                    <a:pt x="3552" y="4332"/>
                    <a:pt x="3228" y="4332"/>
                  </a:cubicBezTo>
                  <a:cubicBezTo>
                    <a:pt x="1302" y="4332"/>
                    <a:pt x="0" y="6826"/>
                    <a:pt x="1613" y="8399"/>
                  </a:cubicBezTo>
                  <a:cubicBezTo>
                    <a:pt x="1287" y="8957"/>
                    <a:pt x="1194" y="9608"/>
                    <a:pt x="1357" y="10213"/>
                  </a:cubicBezTo>
                  <a:cubicBezTo>
                    <a:pt x="6266" y="9911"/>
                    <a:pt x="10081" y="5840"/>
                    <a:pt x="10081" y="931"/>
                  </a:cubicBezTo>
                  <a:cubicBezTo>
                    <a:pt x="10081" y="629"/>
                    <a:pt x="10058" y="303"/>
                    <a:pt x="100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03" name="Google Shape;7003;p123"/>
            <p:cNvSpPr/>
            <p:nvPr/>
          </p:nvSpPr>
          <p:spPr>
            <a:xfrm>
              <a:off x="6979800" y="4412950"/>
              <a:ext cx="269300" cy="104125"/>
            </a:xfrm>
            <a:custGeom>
              <a:avLst/>
              <a:gdLst/>
              <a:ahLst/>
              <a:cxnLst/>
              <a:rect l="l" t="t" r="r" b="b"/>
              <a:pathLst>
                <a:path w="10772" h="4165" extrusionOk="0">
                  <a:moveTo>
                    <a:pt x="0" y="0"/>
                  </a:moveTo>
                  <a:cubicBezTo>
                    <a:pt x="1280" y="2071"/>
                    <a:pt x="3350" y="3537"/>
                    <a:pt x="5700" y="4095"/>
                  </a:cubicBezTo>
                  <a:cubicBezTo>
                    <a:pt x="6297" y="3905"/>
                    <a:pt x="6910" y="3810"/>
                    <a:pt x="7525" y="3810"/>
                  </a:cubicBezTo>
                  <a:cubicBezTo>
                    <a:pt x="7964" y="3810"/>
                    <a:pt x="8404" y="3858"/>
                    <a:pt x="8841" y="3955"/>
                  </a:cubicBezTo>
                  <a:cubicBezTo>
                    <a:pt x="9120" y="4002"/>
                    <a:pt x="9399" y="4072"/>
                    <a:pt x="9678" y="4165"/>
                  </a:cubicBezTo>
                  <a:cubicBezTo>
                    <a:pt x="10050" y="4095"/>
                    <a:pt x="10399" y="4002"/>
                    <a:pt x="10772" y="3885"/>
                  </a:cubicBezTo>
                  <a:cubicBezTo>
                    <a:pt x="9975" y="2770"/>
                    <a:pt x="8827" y="2099"/>
                    <a:pt x="7657" y="2099"/>
                  </a:cubicBezTo>
                  <a:cubicBezTo>
                    <a:pt x="7291" y="2099"/>
                    <a:pt x="6922" y="2165"/>
                    <a:pt x="6561" y="2304"/>
                  </a:cubicBezTo>
                  <a:cubicBezTo>
                    <a:pt x="6235" y="2420"/>
                    <a:pt x="5909" y="2606"/>
                    <a:pt x="5630" y="2862"/>
                  </a:cubicBezTo>
                  <a:cubicBezTo>
                    <a:pt x="5469" y="2993"/>
                    <a:pt x="5273" y="3058"/>
                    <a:pt x="5077" y="3058"/>
                  </a:cubicBezTo>
                  <a:cubicBezTo>
                    <a:pt x="4822" y="3058"/>
                    <a:pt x="4569" y="2946"/>
                    <a:pt x="4397" y="2722"/>
                  </a:cubicBezTo>
                  <a:cubicBezTo>
                    <a:pt x="3304" y="1326"/>
                    <a:pt x="1745" y="34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04" name="Google Shape;7004;p123"/>
            <p:cNvSpPr/>
            <p:nvPr/>
          </p:nvSpPr>
          <p:spPr>
            <a:xfrm>
              <a:off x="6955375" y="4364900"/>
              <a:ext cx="322225" cy="136175"/>
            </a:xfrm>
            <a:custGeom>
              <a:avLst/>
              <a:gdLst/>
              <a:ahLst/>
              <a:cxnLst/>
              <a:rect l="l" t="t" r="r" b="b"/>
              <a:pathLst>
                <a:path w="12889" h="5447" extrusionOk="0">
                  <a:moveTo>
                    <a:pt x="2064" y="1"/>
                  </a:moveTo>
                  <a:cubicBezTo>
                    <a:pt x="1401" y="1"/>
                    <a:pt x="740" y="166"/>
                    <a:pt x="140" y="480"/>
                  </a:cubicBezTo>
                  <a:cubicBezTo>
                    <a:pt x="0" y="527"/>
                    <a:pt x="24" y="736"/>
                    <a:pt x="163" y="759"/>
                  </a:cubicBezTo>
                  <a:cubicBezTo>
                    <a:pt x="1699" y="1062"/>
                    <a:pt x="3071" y="1922"/>
                    <a:pt x="4002" y="3202"/>
                  </a:cubicBezTo>
                  <a:cubicBezTo>
                    <a:pt x="4234" y="3504"/>
                    <a:pt x="4444" y="3807"/>
                    <a:pt x="4630" y="4132"/>
                  </a:cubicBezTo>
                  <a:cubicBezTo>
                    <a:pt x="4723" y="4295"/>
                    <a:pt x="5002" y="4947"/>
                    <a:pt x="5072" y="5040"/>
                  </a:cubicBezTo>
                  <a:cubicBezTo>
                    <a:pt x="5216" y="5303"/>
                    <a:pt x="5487" y="5447"/>
                    <a:pt x="5763" y="5447"/>
                  </a:cubicBezTo>
                  <a:cubicBezTo>
                    <a:pt x="5975" y="5447"/>
                    <a:pt x="6189" y="5361"/>
                    <a:pt x="6351" y="5179"/>
                  </a:cubicBezTo>
                  <a:cubicBezTo>
                    <a:pt x="6584" y="4947"/>
                    <a:pt x="6840" y="4691"/>
                    <a:pt x="7096" y="4458"/>
                  </a:cubicBezTo>
                  <a:cubicBezTo>
                    <a:pt x="8864" y="2876"/>
                    <a:pt x="10888" y="2062"/>
                    <a:pt x="12679" y="2062"/>
                  </a:cubicBezTo>
                  <a:cubicBezTo>
                    <a:pt x="12819" y="2062"/>
                    <a:pt x="12888" y="1876"/>
                    <a:pt x="12772" y="1806"/>
                  </a:cubicBezTo>
                  <a:cubicBezTo>
                    <a:pt x="11881" y="1078"/>
                    <a:pt x="10815" y="731"/>
                    <a:pt x="9760" y="731"/>
                  </a:cubicBezTo>
                  <a:cubicBezTo>
                    <a:pt x="8117" y="731"/>
                    <a:pt x="6499" y="1574"/>
                    <a:pt x="5607" y="3132"/>
                  </a:cubicBezTo>
                  <a:cubicBezTo>
                    <a:pt x="5374" y="1783"/>
                    <a:pt x="4560" y="666"/>
                    <a:pt x="3304" y="201"/>
                  </a:cubicBezTo>
                  <a:cubicBezTo>
                    <a:pt x="2899" y="66"/>
                    <a:pt x="2481" y="1"/>
                    <a:pt x="20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05" name="Google Shape;7005;p123"/>
            <p:cNvSpPr/>
            <p:nvPr/>
          </p:nvSpPr>
          <p:spPr>
            <a:xfrm>
              <a:off x="7058075" y="4440200"/>
              <a:ext cx="42725" cy="36250"/>
            </a:xfrm>
            <a:custGeom>
              <a:avLst/>
              <a:gdLst/>
              <a:ahLst/>
              <a:cxnLst/>
              <a:rect l="l" t="t" r="r" b="b"/>
              <a:pathLst>
                <a:path w="1709" h="1450" extrusionOk="0">
                  <a:moveTo>
                    <a:pt x="881" y="1"/>
                  </a:moveTo>
                  <a:cubicBezTo>
                    <a:pt x="376" y="1"/>
                    <a:pt x="1" y="531"/>
                    <a:pt x="219" y="1027"/>
                  </a:cubicBezTo>
                  <a:cubicBezTo>
                    <a:pt x="355" y="1310"/>
                    <a:pt x="622" y="1449"/>
                    <a:pt x="887" y="1449"/>
                  </a:cubicBezTo>
                  <a:cubicBezTo>
                    <a:pt x="1169" y="1449"/>
                    <a:pt x="1449" y="1292"/>
                    <a:pt x="1569" y="981"/>
                  </a:cubicBezTo>
                  <a:cubicBezTo>
                    <a:pt x="1708" y="609"/>
                    <a:pt x="1522" y="190"/>
                    <a:pt x="1150" y="50"/>
                  </a:cubicBezTo>
                  <a:cubicBezTo>
                    <a:pt x="1058" y="16"/>
                    <a:pt x="967"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06" name="Google Shape;7006;p123"/>
            <p:cNvSpPr/>
            <p:nvPr/>
          </p:nvSpPr>
          <p:spPr>
            <a:xfrm>
              <a:off x="7083200" y="4450050"/>
              <a:ext cx="43175" cy="36275"/>
            </a:xfrm>
            <a:custGeom>
              <a:avLst/>
              <a:gdLst/>
              <a:ahLst/>
              <a:cxnLst/>
              <a:rect l="l" t="t" r="r" b="b"/>
              <a:pathLst>
                <a:path w="1727" h="1451" extrusionOk="0">
                  <a:moveTo>
                    <a:pt x="877" y="1"/>
                  </a:moveTo>
                  <a:cubicBezTo>
                    <a:pt x="385" y="1"/>
                    <a:pt x="1" y="515"/>
                    <a:pt x="238" y="1029"/>
                  </a:cubicBezTo>
                  <a:cubicBezTo>
                    <a:pt x="362" y="1311"/>
                    <a:pt x="629" y="1451"/>
                    <a:pt x="897" y="1451"/>
                  </a:cubicBezTo>
                  <a:cubicBezTo>
                    <a:pt x="1181" y="1451"/>
                    <a:pt x="1468" y="1294"/>
                    <a:pt x="1587" y="982"/>
                  </a:cubicBezTo>
                  <a:cubicBezTo>
                    <a:pt x="1727" y="610"/>
                    <a:pt x="1541" y="191"/>
                    <a:pt x="1145" y="52"/>
                  </a:cubicBezTo>
                  <a:cubicBezTo>
                    <a:pt x="1054" y="17"/>
                    <a:pt x="964" y="1"/>
                    <a:pt x="8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07" name="Google Shape;7007;p123"/>
            <p:cNvSpPr/>
            <p:nvPr/>
          </p:nvSpPr>
          <p:spPr>
            <a:xfrm>
              <a:off x="7080125" y="4419450"/>
              <a:ext cx="42775" cy="36650"/>
            </a:xfrm>
            <a:custGeom>
              <a:avLst/>
              <a:gdLst/>
              <a:ahLst/>
              <a:cxnLst/>
              <a:rect l="l" t="t" r="r" b="b"/>
              <a:pathLst>
                <a:path w="1711" h="1466" extrusionOk="0">
                  <a:moveTo>
                    <a:pt x="905" y="1"/>
                  </a:moveTo>
                  <a:cubicBezTo>
                    <a:pt x="402" y="1"/>
                    <a:pt x="1" y="522"/>
                    <a:pt x="221" y="1043"/>
                  </a:cubicBezTo>
                  <a:cubicBezTo>
                    <a:pt x="357" y="1325"/>
                    <a:pt x="624" y="1465"/>
                    <a:pt x="889" y="1465"/>
                  </a:cubicBezTo>
                  <a:cubicBezTo>
                    <a:pt x="1171" y="1465"/>
                    <a:pt x="1451" y="1308"/>
                    <a:pt x="1571" y="997"/>
                  </a:cubicBezTo>
                  <a:cubicBezTo>
                    <a:pt x="1710" y="624"/>
                    <a:pt x="1524" y="206"/>
                    <a:pt x="1152" y="43"/>
                  </a:cubicBezTo>
                  <a:cubicBezTo>
                    <a:pt x="1068" y="14"/>
                    <a:pt x="985" y="1"/>
                    <a:pt x="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008" name="Google Shape;7008;p123"/>
          <p:cNvGrpSpPr/>
          <p:nvPr/>
        </p:nvGrpSpPr>
        <p:grpSpPr>
          <a:xfrm>
            <a:off x="7938885" y="4187635"/>
            <a:ext cx="562248" cy="510243"/>
            <a:chOff x="7643975" y="4055950"/>
            <a:chExt cx="513000" cy="465550"/>
          </a:xfrm>
        </p:grpSpPr>
        <p:sp>
          <p:nvSpPr>
            <p:cNvPr id="7009" name="Google Shape;7009;p123"/>
            <p:cNvSpPr/>
            <p:nvPr/>
          </p:nvSpPr>
          <p:spPr>
            <a:xfrm>
              <a:off x="7643975" y="4056125"/>
              <a:ext cx="497300" cy="390225"/>
            </a:xfrm>
            <a:custGeom>
              <a:avLst/>
              <a:gdLst/>
              <a:ahLst/>
              <a:cxnLst/>
              <a:rect l="l" t="t" r="r" b="b"/>
              <a:pathLst>
                <a:path w="19892" h="15609" extrusionOk="0">
                  <a:moveTo>
                    <a:pt x="10931" y="0"/>
                  </a:moveTo>
                  <a:cubicBezTo>
                    <a:pt x="9431" y="0"/>
                    <a:pt x="7901" y="366"/>
                    <a:pt x="6468" y="1153"/>
                  </a:cubicBezTo>
                  <a:cubicBezTo>
                    <a:pt x="1234" y="4014"/>
                    <a:pt x="1" y="11016"/>
                    <a:pt x="3979" y="15483"/>
                  </a:cubicBezTo>
                  <a:cubicBezTo>
                    <a:pt x="4050" y="15570"/>
                    <a:pt x="4143" y="15609"/>
                    <a:pt x="4235" y="15609"/>
                  </a:cubicBezTo>
                  <a:cubicBezTo>
                    <a:pt x="4412" y="15609"/>
                    <a:pt x="4584" y="15465"/>
                    <a:pt x="4584" y="15250"/>
                  </a:cubicBezTo>
                  <a:cubicBezTo>
                    <a:pt x="4584" y="10109"/>
                    <a:pt x="9423" y="5945"/>
                    <a:pt x="15378" y="5945"/>
                  </a:cubicBezTo>
                  <a:cubicBezTo>
                    <a:pt x="16937" y="5945"/>
                    <a:pt x="18472" y="6224"/>
                    <a:pt x="19891" y="6806"/>
                  </a:cubicBezTo>
                  <a:cubicBezTo>
                    <a:pt x="18724" y="2609"/>
                    <a:pt x="14934" y="0"/>
                    <a:pt x="10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0" name="Google Shape;7010;p123"/>
            <p:cNvSpPr/>
            <p:nvPr/>
          </p:nvSpPr>
          <p:spPr>
            <a:xfrm>
              <a:off x="7928625" y="4228575"/>
              <a:ext cx="228350" cy="193875"/>
            </a:xfrm>
            <a:custGeom>
              <a:avLst/>
              <a:gdLst/>
              <a:ahLst/>
              <a:cxnLst/>
              <a:rect l="l" t="t" r="r" b="b"/>
              <a:pathLst>
                <a:path w="9134" h="7755" extrusionOk="0">
                  <a:moveTo>
                    <a:pt x="8552" y="1"/>
                  </a:moveTo>
                  <a:lnTo>
                    <a:pt x="8552" y="1"/>
                  </a:lnTo>
                  <a:cubicBezTo>
                    <a:pt x="5225" y="47"/>
                    <a:pt x="2178" y="1839"/>
                    <a:pt x="549" y="4700"/>
                  </a:cubicBezTo>
                  <a:cubicBezTo>
                    <a:pt x="0" y="5681"/>
                    <a:pt x="3206" y="7755"/>
                    <a:pt x="5632" y="7755"/>
                  </a:cubicBezTo>
                  <a:cubicBezTo>
                    <a:pt x="6601" y="7755"/>
                    <a:pt x="7446" y="7424"/>
                    <a:pt x="7877" y="6561"/>
                  </a:cubicBezTo>
                  <a:cubicBezTo>
                    <a:pt x="8901" y="4514"/>
                    <a:pt x="9133" y="2188"/>
                    <a:pt x="8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1" name="Google Shape;7011;p123"/>
            <p:cNvSpPr/>
            <p:nvPr/>
          </p:nvSpPr>
          <p:spPr>
            <a:xfrm>
              <a:off x="7902800" y="4319675"/>
              <a:ext cx="222775" cy="173125"/>
            </a:xfrm>
            <a:custGeom>
              <a:avLst/>
              <a:gdLst/>
              <a:ahLst/>
              <a:cxnLst/>
              <a:rect l="l" t="t" r="r" b="b"/>
              <a:pathLst>
                <a:path w="8911" h="6925" extrusionOk="0">
                  <a:moveTo>
                    <a:pt x="5333" y="0"/>
                  </a:moveTo>
                  <a:cubicBezTo>
                    <a:pt x="5308" y="0"/>
                    <a:pt x="5283" y="3"/>
                    <a:pt x="5258" y="9"/>
                  </a:cubicBezTo>
                  <a:lnTo>
                    <a:pt x="4560" y="195"/>
                  </a:lnTo>
                  <a:cubicBezTo>
                    <a:pt x="4537" y="207"/>
                    <a:pt x="4513" y="213"/>
                    <a:pt x="4487" y="213"/>
                  </a:cubicBezTo>
                  <a:cubicBezTo>
                    <a:pt x="4461" y="213"/>
                    <a:pt x="4432" y="207"/>
                    <a:pt x="4397" y="195"/>
                  </a:cubicBezTo>
                  <a:lnTo>
                    <a:pt x="3676" y="102"/>
                  </a:lnTo>
                  <a:cubicBezTo>
                    <a:pt x="3653" y="96"/>
                    <a:pt x="3629" y="94"/>
                    <a:pt x="3606" y="94"/>
                  </a:cubicBezTo>
                  <a:cubicBezTo>
                    <a:pt x="3538" y="94"/>
                    <a:pt x="3472" y="120"/>
                    <a:pt x="3420" y="172"/>
                  </a:cubicBezTo>
                  <a:lnTo>
                    <a:pt x="2838" y="591"/>
                  </a:lnTo>
                  <a:cubicBezTo>
                    <a:pt x="2792" y="637"/>
                    <a:pt x="2745" y="661"/>
                    <a:pt x="2699" y="661"/>
                  </a:cubicBezTo>
                  <a:lnTo>
                    <a:pt x="2001" y="847"/>
                  </a:lnTo>
                  <a:cubicBezTo>
                    <a:pt x="1908" y="870"/>
                    <a:pt x="1815" y="940"/>
                    <a:pt x="1768" y="1010"/>
                  </a:cubicBezTo>
                  <a:lnTo>
                    <a:pt x="1396" y="1638"/>
                  </a:lnTo>
                  <a:cubicBezTo>
                    <a:pt x="1373" y="1684"/>
                    <a:pt x="1349" y="1731"/>
                    <a:pt x="1303" y="1754"/>
                  </a:cubicBezTo>
                  <a:lnTo>
                    <a:pt x="721" y="2196"/>
                  </a:lnTo>
                  <a:cubicBezTo>
                    <a:pt x="652" y="2243"/>
                    <a:pt x="605" y="2336"/>
                    <a:pt x="582" y="2429"/>
                  </a:cubicBezTo>
                  <a:lnTo>
                    <a:pt x="465" y="3150"/>
                  </a:lnTo>
                  <a:cubicBezTo>
                    <a:pt x="465" y="3196"/>
                    <a:pt x="465" y="3243"/>
                    <a:pt x="419" y="3289"/>
                  </a:cubicBezTo>
                  <a:lnTo>
                    <a:pt x="47" y="3918"/>
                  </a:lnTo>
                  <a:cubicBezTo>
                    <a:pt x="0" y="3987"/>
                    <a:pt x="0" y="4104"/>
                    <a:pt x="23" y="4197"/>
                  </a:cubicBezTo>
                  <a:lnTo>
                    <a:pt x="210" y="4895"/>
                  </a:lnTo>
                  <a:cubicBezTo>
                    <a:pt x="210" y="4941"/>
                    <a:pt x="210" y="4988"/>
                    <a:pt x="210" y="5034"/>
                  </a:cubicBezTo>
                  <a:lnTo>
                    <a:pt x="93" y="5779"/>
                  </a:lnTo>
                  <a:cubicBezTo>
                    <a:pt x="93" y="5872"/>
                    <a:pt x="116" y="5965"/>
                    <a:pt x="163" y="6035"/>
                  </a:cubicBezTo>
                  <a:lnTo>
                    <a:pt x="605" y="6616"/>
                  </a:lnTo>
                  <a:cubicBezTo>
                    <a:pt x="628" y="6663"/>
                    <a:pt x="652" y="6709"/>
                    <a:pt x="675" y="6756"/>
                  </a:cubicBezTo>
                  <a:cubicBezTo>
                    <a:pt x="675" y="6756"/>
                    <a:pt x="1912" y="6924"/>
                    <a:pt x="3220" y="6924"/>
                  </a:cubicBezTo>
                  <a:cubicBezTo>
                    <a:pt x="4244" y="6924"/>
                    <a:pt x="5311" y="6821"/>
                    <a:pt x="5863" y="6453"/>
                  </a:cubicBezTo>
                  <a:cubicBezTo>
                    <a:pt x="7165" y="5546"/>
                    <a:pt x="8212" y="4336"/>
                    <a:pt x="8910" y="2917"/>
                  </a:cubicBezTo>
                  <a:lnTo>
                    <a:pt x="8840" y="2824"/>
                  </a:lnTo>
                  <a:cubicBezTo>
                    <a:pt x="8817" y="2801"/>
                    <a:pt x="8794" y="2754"/>
                    <a:pt x="8794" y="2708"/>
                  </a:cubicBezTo>
                  <a:lnTo>
                    <a:pt x="8608" y="1987"/>
                  </a:lnTo>
                  <a:cubicBezTo>
                    <a:pt x="8584" y="1894"/>
                    <a:pt x="8515" y="1824"/>
                    <a:pt x="8445" y="1777"/>
                  </a:cubicBezTo>
                  <a:lnTo>
                    <a:pt x="7817" y="1405"/>
                  </a:lnTo>
                  <a:cubicBezTo>
                    <a:pt x="7770" y="1382"/>
                    <a:pt x="7724" y="1335"/>
                    <a:pt x="7700" y="1312"/>
                  </a:cubicBezTo>
                  <a:lnTo>
                    <a:pt x="7258" y="730"/>
                  </a:lnTo>
                  <a:cubicBezTo>
                    <a:pt x="7212" y="637"/>
                    <a:pt x="7119" y="591"/>
                    <a:pt x="7026" y="591"/>
                  </a:cubicBezTo>
                  <a:lnTo>
                    <a:pt x="6305" y="474"/>
                  </a:lnTo>
                  <a:cubicBezTo>
                    <a:pt x="6258" y="474"/>
                    <a:pt x="6212" y="451"/>
                    <a:pt x="6165" y="428"/>
                  </a:cubicBezTo>
                  <a:lnTo>
                    <a:pt x="5537" y="56"/>
                  </a:lnTo>
                  <a:cubicBezTo>
                    <a:pt x="5469" y="22"/>
                    <a:pt x="5401" y="0"/>
                    <a:pt x="5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2" name="Google Shape;7012;p123"/>
            <p:cNvSpPr/>
            <p:nvPr/>
          </p:nvSpPr>
          <p:spPr>
            <a:xfrm>
              <a:off x="7911525" y="4136700"/>
              <a:ext cx="238475" cy="237875"/>
            </a:xfrm>
            <a:custGeom>
              <a:avLst/>
              <a:gdLst/>
              <a:ahLst/>
              <a:cxnLst/>
              <a:rect l="l" t="t" r="r" b="b"/>
              <a:pathLst>
                <a:path w="9539" h="9515" extrusionOk="0">
                  <a:moveTo>
                    <a:pt x="5444" y="0"/>
                  </a:moveTo>
                  <a:lnTo>
                    <a:pt x="4513" y="233"/>
                  </a:lnTo>
                  <a:lnTo>
                    <a:pt x="3583" y="93"/>
                  </a:lnTo>
                  <a:lnTo>
                    <a:pt x="2815" y="675"/>
                  </a:lnTo>
                  <a:lnTo>
                    <a:pt x="1884" y="931"/>
                  </a:lnTo>
                  <a:lnTo>
                    <a:pt x="1396" y="1745"/>
                  </a:lnTo>
                  <a:lnTo>
                    <a:pt x="628" y="2327"/>
                  </a:lnTo>
                  <a:lnTo>
                    <a:pt x="489" y="3280"/>
                  </a:lnTo>
                  <a:lnTo>
                    <a:pt x="0" y="4095"/>
                  </a:lnTo>
                  <a:lnTo>
                    <a:pt x="256" y="5025"/>
                  </a:lnTo>
                  <a:lnTo>
                    <a:pt x="116" y="5956"/>
                  </a:lnTo>
                  <a:lnTo>
                    <a:pt x="698" y="6723"/>
                  </a:lnTo>
                  <a:lnTo>
                    <a:pt x="931" y="7654"/>
                  </a:lnTo>
                  <a:lnTo>
                    <a:pt x="1768" y="8142"/>
                  </a:lnTo>
                  <a:lnTo>
                    <a:pt x="2350" y="8910"/>
                  </a:lnTo>
                  <a:lnTo>
                    <a:pt x="3280" y="9026"/>
                  </a:lnTo>
                  <a:lnTo>
                    <a:pt x="4118" y="9515"/>
                  </a:lnTo>
                  <a:lnTo>
                    <a:pt x="5025" y="9282"/>
                  </a:lnTo>
                  <a:lnTo>
                    <a:pt x="5979" y="9422"/>
                  </a:lnTo>
                  <a:lnTo>
                    <a:pt x="6747" y="8840"/>
                  </a:lnTo>
                  <a:lnTo>
                    <a:pt x="7677" y="8608"/>
                  </a:lnTo>
                  <a:lnTo>
                    <a:pt x="8142" y="7770"/>
                  </a:lnTo>
                  <a:lnTo>
                    <a:pt x="8910" y="7189"/>
                  </a:lnTo>
                  <a:lnTo>
                    <a:pt x="9050" y="6258"/>
                  </a:lnTo>
                  <a:lnTo>
                    <a:pt x="9538" y="5421"/>
                  </a:lnTo>
                  <a:lnTo>
                    <a:pt x="9306" y="4490"/>
                  </a:lnTo>
                  <a:lnTo>
                    <a:pt x="9445" y="3559"/>
                  </a:lnTo>
                  <a:lnTo>
                    <a:pt x="8864" y="2792"/>
                  </a:lnTo>
                  <a:lnTo>
                    <a:pt x="8608" y="1861"/>
                  </a:lnTo>
                  <a:lnTo>
                    <a:pt x="7793" y="1373"/>
                  </a:lnTo>
                  <a:lnTo>
                    <a:pt x="7212" y="605"/>
                  </a:lnTo>
                  <a:lnTo>
                    <a:pt x="6258" y="489"/>
                  </a:lnTo>
                  <a:lnTo>
                    <a:pt x="54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3" name="Google Shape;7013;p123"/>
            <p:cNvSpPr/>
            <p:nvPr/>
          </p:nvSpPr>
          <p:spPr>
            <a:xfrm>
              <a:off x="7903375" y="4159950"/>
              <a:ext cx="223350" cy="190900"/>
            </a:xfrm>
            <a:custGeom>
              <a:avLst/>
              <a:gdLst/>
              <a:ahLst/>
              <a:cxnLst/>
              <a:rect l="l" t="t" r="r" b="b"/>
              <a:pathLst>
                <a:path w="8934" h="7636" extrusionOk="0">
                  <a:moveTo>
                    <a:pt x="5095" y="1"/>
                  </a:moveTo>
                  <a:cubicBezTo>
                    <a:pt x="1699" y="1"/>
                    <a:pt x="0" y="4118"/>
                    <a:pt x="2420" y="6515"/>
                  </a:cubicBezTo>
                  <a:cubicBezTo>
                    <a:pt x="3194" y="7289"/>
                    <a:pt x="4148" y="7636"/>
                    <a:pt x="5085" y="7636"/>
                  </a:cubicBezTo>
                  <a:cubicBezTo>
                    <a:pt x="7047" y="7636"/>
                    <a:pt x="8934" y="6115"/>
                    <a:pt x="8934" y="3816"/>
                  </a:cubicBezTo>
                  <a:lnTo>
                    <a:pt x="8910" y="3816"/>
                  </a:lnTo>
                  <a:cubicBezTo>
                    <a:pt x="8910" y="1699"/>
                    <a:pt x="7212" y="1"/>
                    <a:pt x="50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4" name="Google Shape;7014;p123"/>
            <p:cNvSpPr/>
            <p:nvPr/>
          </p:nvSpPr>
          <p:spPr>
            <a:xfrm>
              <a:off x="7963850" y="4205325"/>
              <a:ext cx="117525" cy="100225"/>
            </a:xfrm>
            <a:custGeom>
              <a:avLst/>
              <a:gdLst/>
              <a:ahLst/>
              <a:cxnLst/>
              <a:rect l="l" t="t" r="r" b="b"/>
              <a:pathLst>
                <a:path w="4701" h="4009" extrusionOk="0">
                  <a:moveTo>
                    <a:pt x="2699" y="0"/>
                  </a:moveTo>
                  <a:cubicBezTo>
                    <a:pt x="908" y="0"/>
                    <a:pt x="1" y="2164"/>
                    <a:pt x="1280" y="3420"/>
                  </a:cubicBezTo>
                  <a:cubicBezTo>
                    <a:pt x="1687" y="3827"/>
                    <a:pt x="2189" y="4009"/>
                    <a:pt x="2681" y="4009"/>
                  </a:cubicBezTo>
                  <a:cubicBezTo>
                    <a:pt x="3710" y="4009"/>
                    <a:pt x="4700" y="3212"/>
                    <a:pt x="4700" y="2001"/>
                  </a:cubicBezTo>
                  <a:cubicBezTo>
                    <a:pt x="4700" y="908"/>
                    <a:pt x="3793" y="0"/>
                    <a:pt x="2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5" name="Google Shape;7015;p123"/>
            <p:cNvSpPr/>
            <p:nvPr/>
          </p:nvSpPr>
          <p:spPr>
            <a:xfrm>
              <a:off x="7940025" y="4164025"/>
              <a:ext cx="182050" cy="182650"/>
            </a:xfrm>
            <a:custGeom>
              <a:avLst/>
              <a:gdLst/>
              <a:ahLst/>
              <a:cxnLst/>
              <a:rect l="l" t="t" r="r" b="b"/>
              <a:pathLst>
                <a:path w="7282" h="7306" extrusionOk="0">
                  <a:moveTo>
                    <a:pt x="3652" y="1"/>
                  </a:moveTo>
                  <a:cubicBezTo>
                    <a:pt x="3466" y="1"/>
                    <a:pt x="3303" y="1164"/>
                    <a:pt x="3257" y="2722"/>
                  </a:cubicBezTo>
                  <a:cubicBezTo>
                    <a:pt x="2409" y="1938"/>
                    <a:pt x="1696" y="1404"/>
                    <a:pt x="1471" y="1404"/>
                  </a:cubicBezTo>
                  <a:cubicBezTo>
                    <a:pt x="1449" y="1404"/>
                    <a:pt x="1431" y="1409"/>
                    <a:pt x="1419" y="1420"/>
                  </a:cubicBezTo>
                  <a:cubicBezTo>
                    <a:pt x="1303" y="1559"/>
                    <a:pt x="1838" y="2327"/>
                    <a:pt x="2722" y="3257"/>
                  </a:cubicBezTo>
                  <a:cubicBezTo>
                    <a:pt x="1163" y="3304"/>
                    <a:pt x="0" y="3467"/>
                    <a:pt x="0" y="3653"/>
                  </a:cubicBezTo>
                  <a:cubicBezTo>
                    <a:pt x="0" y="3839"/>
                    <a:pt x="1140" y="3979"/>
                    <a:pt x="2722" y="4025"/>
                  </a:cubicBezTo>
                  <a:cubicBezTo>
                    <a:pt x="1652" y="5165"/>
                    <a:pt x="931" y="6096"/>
                    <a:pt x="1070" y="6235"/>
                  </a:cubicBezTo>
                  <a:cubicBezTo>
                    <a:pt x="1079" y="6244"/>
                    <a:pt x="1091" y="6248"/>
                    <a:pt x="1108" y="6248"/>
                  </a:cubicBezTo>
                  <a:cubicBezTo>
                    <a:pt x="1323" y="6248"/>
                    <a:pt x="2200" y="5576"/>
                    <a:pt x="3257" y="4583"/>
                  </a:cubicBezTo>
                  <a:cubicBezTo>
                    <a:pt x="3303" y="6142"/>
                    <a:pt x="3466" y="7305"/>
                    <a:pt x="3652" y="7305"/>
                  </a:cubicBezTo>
                  <a:cubicBezTo>
                    <a:pt x="3839" y="7305"/>
                    <a:pt x="3978" y="6142"/>
                    <a:pt x="4025" y="4583"/>
                  </a:cubicBezTo>
                  <a:cubicBezTo>
                    <a:pt x="4880" y="5356"/>
                    <a:pt x="5586" y="5884"/>
                    <a:pt x="5806" y="5884"/>
                  </a:cubicBezTo>
                  <a:cubicBezTo>
                    <a:pt x="5832" y="5884"/>
                    <a:pt x="5851" y="5877"/>
                    <a:pt x="5863" y="5863"/>
                  </a:cubicBezTo>
                  <a:cubicBezTo>
                    <a:pt x="5979" y="5747"/>
                    <a:pt x="5444" y="4979"/>
                    <a:pt x="4560" y="4048"/>
                  </a:cubicBezTo>
                  <a:lnTo>
                    <a:pt x="4560" y="4025"/>
                  </a:lnTo>
                  <a:cubicBezTo>
                    <a:pt x="6118" y="4002"/>
                    <a:pt x="7282" y="3839"/>
                    <a:pt x="7282" y="3653"/>
                  </a:cubicBezTo>
                  <a:cubicBezTo>
                    <a:pt x="7282" y="3467"/>
                    <a:pt x="6142" y="3304"/>
                    <a:pt x="4583" y="3257"/>
                  </a:cubicBezTo>
                  <a:cubicBezTo>
                    <a:pt x="5653" y="2118"/>
                    <a:pt x="6351" y="1187"/>
                    <a:pt x="6235" y="1071"/>
                  </a:cubicBezTo>
                  <a:cubicBezTo>
                    <a:pt x="6223" y="1059"/>
                    <a:pt x="6205" y="1053"/>
                    <a:pt x="6182" y="1053"/>
                  </a:cubicBezTo>
                  <a:cubicBezTo>
                    <a:pt x="5935" y="1053"/>
                    <a:pt x="5067" y="1722"/>
                    <a:pt x="4025" y="2722"/>
                  </a:cubicBezTo>
                  <a:cubicBezTo>
                    <a:pt x="3978" y="1164"/>
                    <a:pt x="3839" y="1"/>
                    <a:pt x="36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6" name="Google Shape;7016;p123"/>
            <p:cNvSpPr/>
            <p:nvPr/>
          </p:nvSpPr>
          <p:spPr>
            <a:xfrm>
              <a:off x="7980725" y="4205475"/>
              <a:ext cx="100650" cy="99750"/>
            </a:xfrm>
            <a:custGeom>
              <a:avLst/>
              <a:gdLst/>
              <a:ahLst/>
              <a:cxnLst/>
              <a:rect l="l" t="t" r="r" b="b"/>
              <a:pathLst>
                <a:path w="4026" h="3990" extrusionOk="0">
                  <a:moveTo>
                    <a:pt x="2013" y="0"/>
                  </a:moveTo>
                  <a:cubicBezTo>
                    <a:pt x="1902" y="0"/>
                    <a:pt x="1792" y="6"/>
                    <a:pt x="1675" y="18"/>
                  </a:cubicBezTo>
                  <a:cubicBezTo>
                    <a:pt x="1652" y="343"/>
                    <a:pt x="1629" y="692"/>
                    <a:pt x="1629" y="1064"/>
                  </a:cubicBezTo>
                  <a:cubicBezTo>
                    <a:pt x="1350" y="808"/>
                    <a:pt x="1071" y="576"/>
                    <a:pt x="838" y="366"/>
                  </a:cubicBezTo>
                  <a:cubicBezTo>
                    <a:pt x="675" y="506"/>
                    <a:pt x="512" y="646"/>
                    <a:pt x="396" y="808"/>
                  </a:cubicBezTo>
                  <a:cubicBezTo>
                    <a:pt x="582" y="1064"/>
                    <a:pt x="815" y="1320"/>
                    <a:pt x="1094" y="1599"/>
                  </a:cubicBezTo>
                  <a:cubicBezTo>
                    <a:pt x="698" y="1623"/>
                    <a:pt x="349" y="1623"/>
                    <a:pt x="47" y="1646"/>
                  </a:cubicBezTo>
                  <a:cubicBezTo>
                    <a:pt x="0" y="1879"/>
                    <a:pt x="0" y="2111"/>
                    <a:pt x="47" y="2321"/>
                  </a:cubicBezTo>
                  <a:cubicBezTo>
                    <a:pt x="349" y="2344"/>
                    <a:pt x="698" y="2390"/>
                    <a:pt x="1071" y="2390"/>
                  </a:cubicBezTo>
                  <a:cubicBezTo>
                    <a:pt x="815" y="2646"/>
                    <a:pt x="582" y="2902"/>
                    <a:pt x="373" y="3158"/>
                  </a:cubicBezTo>
                  <a:cubicBezTo>
                    <a:pt x="512" y="3321"/>
                    <a:pt x="675" y="3484"/>
                    <a:pt x="861" y="3623"/>
                  </a:cubicBezTo>
                  <a:cubicBezTo>
                    <a:pt x="1094" y="3414"/>
                    <a:pt x="1350" y="3181"/>
                    <a:pt x="1629" y="2925"/>
                  </a:cubicBezTo>
                  <a:cubicBezTo>
                    <a:pt x="1629" y="3298"/>
                    <a:pt x="1652" y="3647"/>
                    <a:pt x="1675" y="3972"/>
                  </a:cubicBezTo>
                  <a:cubicBezTo>
                    <a:pt x="1792" y="3984"/>
                    <a:pt x="1902" y="3990"/>
                    <a:pt x="2013" y="3990"/>
                  </a:cubicBezTo>
                  <a:cubicBezTo>
                    <a:pt x="2123" y="3990"/>
                    <a:pt x="2234" y="3984"/>
                    <a:pt x="2350" y="3972"/>
                  </a:cubicBezTo>
                  <a:cubicBezTo>
                    <a:pt x="2373" y="3647"/>
                    <a:pt x="2397" y="3298"/>
                    <a:pt x="2397" y="2925"/>
                  </a:cubicBezTo>
                  <a:cubicBezTo>
                    <a:pt x="2676" y="3181"/>
                    <a:pt x="2955" y="3414"/>
                    <a:pt x="3188" y="3600"/>
                  </a:cubicBezTo>
                  <a:cubicBezTo>
                    <a:pt x="3350" y="3484"/>
                    <a:pt x="3513" y="3344"/>
                    <a:pt x="3630" y="3181"/>
                  </a:cubicBezTo>
                  <a:cubicBezTo>
                    <a:pt x="3444" y="2925"/>
                    <a:pt x="3211" y="2670"/>
                    <a:pt x="2932" y="2390"/>
                  </a:cubicBezTo>
                  <a:cubicBezTo>
                    <a:pt x="3327" y="2367"/>
                    <a:pt x="3676" y="2344"/>
                    <a:pt x="3979" y="2321"/>
                  </a:cubicBezTo>
                  <a:cubicBezTo>
                    <a:pt x="4025" y="2111"/>
                    <a:pt x="4025" y="1879"/>
                    <a:pt x="3979" y="1646"/>
                  </a:cubicBezTo>
                  <a:cubicBezTo>
                    <a:pt x="3676" y="1646"/>
                    <a:pt x="3327" y="1599"/>
                    <a:pt x="2955" y="1599"/>
                  </a:cubicBezTo>
                  <a:cubicBezTo>
                    <a:pt x="3211" y="1344"/>
                    <a:pt x="3444" y="1088"/>
                    <a:pt x="3653" y="832"/>
                  </a:cubicBezTo>
                  <a:cubicBezTo>
                    <a:pt x="3513" y="646"/>
                    <a:pt x="3350" y="483"/>
                    <a:pt x="3164" y="366"/>
                  </a:cubicBezTo>
                  <a:cubicBezTo>
                    <a:pt x="2932" y="576"/>
                    <a:pt x="2676" y="808"/>
                    <a:pt x="2397" y="1064"/>
                  </a:cubicBezTo>
                  <a:cubicBezTo>
                    <a:pt x="2397" y="692"/>
                    <a:pt x="2373" y="343"/>
                    <a:pt x="2350" y="18"/>
                  </a:cubicBezTo>
                  <a:cubicBezTo>
                    <a:pt x="2234" y="6"/>
                    <a:pt x="2123" y="0"/>
                    <a:pt x="20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7" name="Google Shape;7017;p123"/>
            <p:cNvSpPr/>
            <p:nvPr/>
          </p:nvSpPr>
          <p:spPr>
            <a:xfrm>
              <a:off x="7733550" y="4055950"/>
              <a:ext cx="139600" cy="240025"/>
            </a:xfrm>
            <a:custGeom>
              <a:avLst/>
              <a:gdLst/>
              <a:ahLst/>
              <a:cxnLst/>
              <a:rect l="l" t="t" r="r" b="b"/>
              <a:pathLst>
                <a:path w="5584" h="9601" extrusionOk="0">
                  <a:moveTo>
                    <a:pt x="860" y="1"/>
                  </a:moveTo>
                  <a:cubicBezTo>
                    <a:pt x="773" y="1"/>
                    <a:pt x="691" y="64"/>
                    <a:pt x="675" y="159"/>
                  </a:cubicBezTo>
                  <a:lnTo>
                    <a:pt x="698" y="159"/>
                  </a:lnTo>
                  <a:cubicBezTo>
                    <a:pt x="0" y="3788"/>
                    <a:pt x="1559" y="7487"/>
                    <a:pt x="4630" y="9558"/>
                  </a:cubicBezTo>
                  <a:cubicBezTo>
                    <a:pt x="4659" y="9587"/>
                    <a:pt x="4695" y="9600"/>
                    <a:pt x="4732" y="9600"/>
                  </a:cubicBezTo>
                  <a:cubicBezTo>
                    <a:pt x="4811" y="9600"/>
                    <a:pt x="4893" y="9537"/>
                    <a:pt x="4909" y="9442"/>
                  </a:cubicBezTo>
                  <a:cubicBezTo>
                    <a:pt x="5584" y="5812"/>
                    <a:pt x="4048" y="2113"/>
                    <a:pt x="977" y="43"/>
                  </a:cubicBezTo>
                  <a:cubicBezTo>
                    <a:pt x="941" y="14"/>
                    <a:pt x="900" y="1"/>
                    <a:pt x="8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8" name="Google Shape;7018;p123"/>
            <p:cNvSpPr/>
            <p:nvPr/>
          </p:nvSpPr>
          <p:spPr>
            <a:xfrm>
              <a:off x="7702725" y="4103550"/>
              <a:ext cx="164600" cy="209400"/>
            </a:xfrm>
            <a:custGeom>
              <a:avLst/>
              <a:gdLst/>
              <a:ahLst/>
              <a:cxnLst/>
              <a:rect l="l" t="t" r="r" b="b"/>
              <a:pathLst>
                <a:path w="6584" h="8376" extrusionOk="0">
                  <a:moveTo>
                    <a:pt x="0" y="0"/>
                  </a:moveTo>
                  <a:lnTo>
                    <a:pt x="0" y="0"/>
                  </a:lnTo>
                  <a:cubicBezTo>
                    <a:pt x="210" y="3885"/>
                    <a:pt x="2839" y="7235"/>
                    <a:pt x="6584" y="8375"/>
                  </a:cubicBezTo>
                  <a:cubicBezTo>
                    <a:pt x="6351" y="4467"/>
                    <a:pt x="3723" y="11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19" name="Google Shape;7019;p123"/>
            <p:cNvSpPr/>
            <p:nvPr/>
          </p:nvSpPr>
          <p:spPr>
            <a:xfrm>
              <a:off x="7803125" y="4145475"/>
              <a:ext cx="144475" cy="199575"/>
            </a:xfrm>
            <a:custGeom>
              <a:avLst/>
              <a:gdLst/>
              <a:ahLst/>
              <a:cxnLst/>
              <a:rect l="l" t="t" r="r" b="b"/>
              <a:pathLst>
                <a:path w="5779" h="7983" extrusionOk="0">
                  <a:moveTo>
                    <a:pt x="4059" y="0"/>
                  </a:moveTo>
                  <a:cubicBezTo>
                    <a:pt x="2012" y="0"/>
                    <a:pt x="172" y="1610"/>
                    <a:pt x="79" y="3837"/>
                  </a:cubicBezTo>
                  <a:cubicBezTo>
                    <a:pt x="0" y="6175"/>
                    <a:pt x="1897" y="7983"/>
                    <a:pt x="4073" y="7983"/>
                  </a:cubicBezTo>
                  <a:cubicBezTo>
                    <a:pt x="4472" y="7983"/>
                    <a:pt x="4882" y="7921"/>
                    <a:pt x="5290" y="7791"/>
                  </a:cubicBezTo>
                  <a:cubicBezTo>
                    <a:pt x="2033" y="6210"/>
                    <a:pt x="2359" y="1487"/>
                    <a:pt x="5778" y="394"/>
                  </a:cubicBezTo>
                  <a:lnTo>
                    <a:pt x="5569" y="301"/>
                  </a:lnTo>
                  <a:cubicBezTo>
                    <a:pt x="5068" y="96"/>
                    <a:pt x="4558" y="0"/>
                    <a:pt x="4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20" name="Google Shape;7020;p123"/>
            <p:cNvSpPr/>
            <p:nvPr/>
          </p:nvSpPr>
          <p:spPr>
            <a:xfrm>
              <a:off x="7775525" y="4091900"/>
              <a:ext cx="180800" cy="199450"/>
            </a:xfrm>
            <a:custGeom>
              <a:avLst/>
              <a:gdLst/>
              <a:ahLst/>
              <a:cxnLst/>
              <a:rect l="l" t="t" r="r" b="b"/>
              <a:pathLst>
                <a:path w="7232" h="7978" extrusionOk="0">
                  <a:moveTo>
                    <a:pt x="4661" y="1"/>
                  </a:moveTo>
                  <a:cubicBezTo>
                    <a:pt x="1911" y="1"/>
                    <a:pt x="0" y="2734"/>
                    <a:pt x="927" y="5328"/>
                  </a:cubicBezTo>
                  <a:cubicBezTo>
                    <a:pt x="1529" y="7013"/>
                    <a:pt x="3093" y="7978"/>
                    <a:pt x="4702" y="7978"/>
                  </a:cubicBezTo>
                  <a:cubicBezTo>
                    <a:pt x="5582" y="7978"/>
                    <a:pt x="6475" y="7690"/>
                    <a:pt x="7231" y="7073"/>
                  </a:cubicBezTo>
                  <a:lnTo>
                    <a:pt x="7231" y="7050"/>
                  </a:lnTo>
                  <a:cubicBezTo>
                    <a:pt x="3626" y="6817"/>
                    <a:pt x="2160" y="2304"/>
                    <a:pt x="4928" y="1"/>
                  </a:cubicBezTo>
                  <a:lnTo>
                    <a:pt x="4696" y="1"/>
                  </a:lnTo>
                  <a:cubicBezTo>
                    <a:pt x="4684" y="1"/>
                    <a:pt x="4672" y="1"/>
                    <a:pt x="4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21" name="Google Shape;7021;p123"/>
            <p:cNvSpPr/>
            <p:nvPr/>
          </p:nvSpPr>
          <p:spPr>
            <a:xfrm>
              <a:off x="7684100" y="4198250"/>
              <a:ext cx="191950" cy="199025"/>
            </a:xfrm>
            <a:custGeom>
              <a:avLst/>
              <a:gdLst/>
              <a:ahLst/>
              <a:cxnLst/>
              <a:rect l="l" t="t" r="r" b="b"/>
              <a:pathLst>
                <a:path w="7678" h="7961" extrusionOk="0">
                  <a:moveTo>
                    <a:pt x="2885" y="1"/>
                  </a:moveTo>
                  <a:cubicBezTo>
                    <a:pt x="1878" y="1"/>
                    <a:pt x="862" y="376"/>
                    <a:pt x="71" y="1167"/>
                  </a:cubicBezTo>
                  <a:lnTo>
                    <a:pt x="47" y="1191"/>
                  </a:lnTo>
                  <a:cubicBezTo>
                    <a:pt x="1" y="1237"/>
                    <a:pt x="24" y="1307"/>
                    <a:pt x="94" y="1307"/>
                  </a:cubicBezTo>
                  <a:cubicBezTo>
                    <a:pt x="150" y="1305"/>
                    <a:pt x="206" y="1303"/>
                    <a:pt x="262" y="1303"/>
                  </a:cubicBezTo>
                  <a:cubicBezTo>
                    <a:pt x="1320" y="1303"/>
                    <a:pt x="2343" y="1720"/>
                    <a:pt x="3072" y="2493"/>
                  </a:cubicBezTo>
                  <a:cubicBezTo>
                    <a:pt x="4561" y="3982"/>
                    <a:pt x="4607" y="6402"/>
                    <a:pt x="3188" y="7960"/>
                  </a:cubicBezTo>
                  <a:cubicBezTo>
                    <a:pt x="5956" y="7751"/>
                    <a:pt x="7678" y="4843"/>
                    <a:pt x="6515" y="2307"/>
                  </a:cubicBezTo>
                  <a:cubicBezTo>
                    <a:pt x="5823" y="812"/>
                    <a:pt x="4364" y="1"/>
                    <a:pt x="28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22" name="Google Shape;7022;p123"/>
            <p:cNvSpPr/>
            <p:nvPr/>
          </p:nvSpPr>
          <p:spPr>
            <a:xfrm>
              <a:off x="7719600" y="4221025"/>
              <a:ext cx="343725" cy="300475"/>
            </a:xfrm>
            <a:custGeom>
              <a:avLst/>
              <a:gdLst/>
              <a:ahLst/>
              <a:cxnLst/>
              <a:rect l="l" t="t" r="r" b="b"/>
              <a:pathLst>
                <a:path w="13749" h="12019" extrusionOk="0">
                  <a:moveTo>
                    <a:pt x="6243" y="0"/>
                  </a:moveTo>
                  <a:cubicBezTo>
                    <a:pt x="5567" y="0"/>
                    <a:pt x="4897" y="128"/>
                    <a:pt x="4257" y="396"/>
                  </a:cubicBezTo>
                  <a:cubicBezTo>
                    <a:pt x="1280" y="1629"/>
                    <a:pt x="0" y="5467"/>
                    <a:pt x="1233" y="9190"/>
                  </a:cubicBezTo>
                  <a:cubicBezTo>
                    <a:pt x="3044" y="11054"/>
                    <a:pt x="5472" y="12019"/>
                    <a:pt x="7920" y="12019"/>
                  </a:cubicBezTo>
                  <a:cubicBezTo>
                    <a:pt x="9749" y="12019"/>
                    <a:pt x="11589" y="11480"/>
                    <a:pt x="13191" y="10376"/>
                  </a:cubicBezTo>
                  <a:cubicBezTo>
                    <a:pt x="13656" y="9236"/>
                    <a:pt x="13749" y="7980"/>
                    <a:pt x="13493" y="6793"/>
                  </a:cubicBezTo>
                  <a:lnTo>
                    <a:pt x="13516" y="6793"/>
                  </a:lnTo>
                  <a:cubicBezTo>
                    <a:pt x="13377" y="6212"/>
                    <a:pt x="13214" y="5653"/>
                    <a:pt x="12981" y="5118"/>
                  </a:cubicBezTo>
                  <a:cubicBezTo>
                    <a:pt x="11664" y="1982"/>
                    <a:pt x="8910"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23" name="Google Shape;7023;p123"/>
            <p:cNvSpPr/>
            <p:nvPr/>
          </p:nvSpPr>
          <p:spPr>
            <a:xfrm>
              <a:off x="7721325" y="4234975"/>
              <a:ext cx="138450" cy="279200"/>
            </a:xfrm>
            <a:custGeom>
              <a:avLst/>
              <a:gdLst/>
              <a:ahLst/>
              <a:cxnLst/>
              <a:rect l="l" t="t" r="r" b="b"/>
              <a:pathLst>
                <a:path w="5538" h="11168" extrusionOk="0">
                  <a:moveTo>
                    <a:pt x="3816" y="1"/>
                  </a:moveTo>
                  <a:cubicBezTo>
                    <a:pt x="1117" y="1397"/>
                    <a:pt x="1" y="5072"/>
                    <a:pt x="1164" y="8632"/>
                  </a:cubicBezTo>
                  <a:cubicBezTo>
                    <a:pt x="2374" y="9865"/>
                    <a:pt x="3886" y="10749"/>
                    <a:pt x="5538" y="11167"/>
                  </a:cubicBezTo>
                  <a:cubicBezTo>
                    <a:pt x="5282" y="10865"/>
                    <a:pt x="5049" y="10539"/>
                    <a:pt x="4840" y="10190"/>
                  </a:cubicBezTo>
                  <a:cubicBezTo>
                    <a:pt x="4491" y="9632"/>
                    <a:pt x="4165" y="9027"/>
                    <a:pt x="3909" y="8399"/>
                  </a:cubicBezTo>
                  <a:cubicBezTo>
                    <a:pt x="2630" y="5328"/>
                    <a:pt x="2676" y="2141"/>
                    <a:pt x="3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24" name="Google Shape;7024;p123"/>
            <p:cNvSpPr/>
            <p:nvPr/>
          </p:nvSpPr>
          <p:spPr>
            <a:xfrm>
              <a:off x="7727150" y="4260325"/>
              <a:ext cx="122150" cy="259200"/>
            </a:xfrm>
            <a:custGeom>
              <a:avLst/>
              <a:gdLst/>
              <a:ahLst/>
              <a:cxnLst/>
              <a:rect l="l" t="t" r="r" b="b"/>
              <a:pathLst>
                <a:path w="4886" h="10368" extrusionOk="0">
                  <a:moveTo>
                    <a:pt x="2518" y="1"/>
                  </a:moveTo>
                  <a:cubicBezTo>
                    <a:pt x="2484" y="1"/>
                    <a:pt x="2450" y="11"/>
                    <a:pt x="2420" y="34"/>
                  </a:cubicBezTo>
                  <a:lnTo>
                    <a:pt x="1838" y="522"/>
                  </a:lnTo>
                  <a:cubicBezTo>
                    <a:pt x="1815" y="545"/>
                    <a:pt x="1792" y="545"/>
                    <a:pt x="1768" y="545"/>
                  </a:cubicBezTo>
                  <a:lnTo>
                    <a:pt x="1024" y="638"/>
                  </a:lnTo>
                  <a:cubicBezTo>
                    <a:pt x="908" y="662"/>
                    <a:pt x="861" y="778"/>
                    <a:pt x="931" y="871"/>
                  </a:cubicBezTo>
                  <a:lnTo>
                    <a:pt x="1420" y="1453"/>
                  </a:lnTo>
                  <a:cubicBezTo>
                    <a:pt x="1443" y="1476"/>
                    <a:pt x="1443" y="1499"/>
                    <a:pt x="1443" y="1522"/>
                  </a:cubicBezTo>
                  <a:lnTo>
                    <a:pt x="1536" y="2267"/>
                  </a:lnTo>
                  <a:cubicBezTo>
                    <a:pt x="1552" y="2346"/>
                    <a:pt x="1621" y="2393"/>
                    <a:pt x="1686" y="2393"/>
                  </a:cubicBezTo>
                  <a:cubicBezTo>
                    <a:pt x="1717" y="2393"/>
                    <a:pt x="1746" y="2382"/>
                    <a:pt x="1768" y="2360"/>
                  </a:cubicBezTo>
                  <a:lnTo>
                    <a:pt x="1955" y="2127"/>
                  </a:lnTo>
                  <a:cubicBezTo>
                    <a:pt x="2397" y="1569"/>
                    <a:pt x="2653" y="848"/>
                    <a:pt x="2653" y="127"/>
                  </a:cubicBezTo>
                  <a:cubicBezTo>
                    <a:pt x="2653" y="48"/>
                    <a:pt x="2588" y="1"/>
                    <a:pt x="2518" y="1"/>
                  </a:cubicBezTo>
                  <a:close/>
                  <a:moveTo>
                    <a:pt x="1300" y="2622"/>
                  </a:moveTo>
                  <a:cubicBezTo>
                    <a:pt x="1251" y="2622"/>
                    <a:pt x="1199" y="2651"/>
                    <a:pt x="1164" y="2709"/>
                  </a:cubicBezTo>
                  <a:lnTo>
                    <a:pt x="815" y="3360"/>
                  </a:lnTo>
                  <a:cubicBezTo>
                    <a:pt x="791" y="3384"/>
                    <a:pt x="768" y="3407"/>
                    <a:pt x="745" y="3407"/>
                  </a:cubicBezTo>
                  <a:lnTo>
                    <a:pt x="93" y="3779"/>
                  </a:lnTo>
                  <a:cubicBezTo>
                    <a:pt x="0" y="3826"/>
                    <a:pt x="0" y="3965"/>
                    <a:pt x="93" y="4012"/>
                  </a:cubicBezTo>
                  <a:lnTo>
                    <a:pt x="745" y="4384"/>
                  </a:lnTo>
                  <a:cubicBezTo>
                    <a:pt x="768" y="4384"/>
                    <a:pt x="791" y="4407"/>
                    <a:pt x="791" y="4430"/>
                  </a:cubicBezTo>
                  <a:lnTo>
                    <a:pt x="815" y="4454"/>
                  </a:lnTo>
                  <a:lnTo>
                    <a:pt x="1164" y="5105"/>
                  </a:lnTo>
                  <a:cubicBezTo>
                    <a:pt x="1187" y="5152"/>
                    <a:pt x="1233" y="5175"/>
                    <a:pt x="1283" y="5175"/>
                  </a:cubicBezTo>
                  <a:cubicBezTo>
                    <a:pt x="1332" y="5175"/>
                    <a:pt x="1385" y="5152"/>
                    <a:pt x="1420" y="5105"/>
                  </a:cubicBezTo>
                  <a:lnTo>
                    <a:pt x="1489" y="4826"/>
                  </a:lnTo>
                  <a:cubicBezTo>
                    <a:pt x="1699" y="4128"/>
                    <a:pt x="1675" y="3384"/>
                    <a:pt x="1420" y="2709"/>
                  </a:cubicBezTo>
                  <a:cubicBezTo>
                    <a:pt x="1396" y="2651"/>
                    <a:pt x="1350" y="2622"/>
                    <a:pt x="1300" y="2622"/>
                  </a:cubicBezTo>
                  <a:close/>
                  <a:moveTo>
                    <a:pt x="908" y="5933"/>
                  </a:moveTo>
                  <a:cubicBezTo>
                    <a:pt x="843" y="5933"/>
                    <a:pt x="784" y="5980"/>
                    <a:pt x="768" y="6059"/>
                  </a:cubicBezTo>
                  <a:lnTo>
                    <a:pt x="698" y="6803"/>
                  </a:lnTo>
                  <a:cubicBezTo>
                    <a:pt x="698" y="6827"/>
                    <a:pt x="675" y="6873"/>
                    <a:pt x="675" y="6896"/>
                  </a:cubicBezTo>
                  <a:lnTo>
                    <a:pt x="187" y="7478"/>
                  </a:lnTo>
                  <a:cubicBezTo>
                    <a:pt x="117" y="7548"/>
                    <a:pt x="187" y="7687"/>
                    <a:pt x="303" y="7687"/>
                  </a:cubicBezTo>
                  <a:lnTo>
                    <a:pt x="1047" y="7780"/>
                  </a:lnTo>
                  <a:cubicBezTo>
                    <a:pt x="1071" y="7780"/>
                    <a:pt x="1094" y="7780"/>
                    <a:pt x="1117" y="7804"/>
                  </a:cubicBezTo>
                  <a:lnTo>
                    <a:pt x="1699" y="8269"/>
                  </a:lnTo>
                  <a:cubicBezTo>
                    <a:pt x="1729" y="8291"/>
                    <a:pt x="1761" y="8302"/>
                    <a:pt x="1792" y="8302"/>
                  </a:cubicBezTo>
                  <a:cubicBezTo>
                    <a:pt x="1857" y="8302"/>
                    <a:pt x="1916" y="8255"/>
                    <a:pt x="1931" y="8176"/>
                  </a:cubicBezTo>
                  <a:lnTo>
                    <a:pt x="1885" y="7897"/>
                  </a:lnTo>
                  <a:lnTo>
                    <a:pt x="1908" y="7897"/>
                  </a:lnTo>
                  <a:cubicBezTo>
                    <a:pt x="1815" y="7176"/>
                    <a:pt x="1513" y="6501"/>
                    <a:pt x="1001" y="5966"/>
                  </a:cubicBezTo>
                  <a:cubicBezTo>
                    <a:pt x="971" y="5943"/>
                    <a:pt x="939" y="5933"/>
                    <a:pt x="908" y="5933"/>
                  </a:cubicBezTo>
                  <a:close/>
                  <a:moveTo>
                    <a:pt x="2653" y="8571"/>
                  </a:moveTo>
                  <a:cubicBezTo>
                    <a:pt x="2536" y="8571"/>
                    <a:pt x="2466" y="8711"/>
                    <a:pt x="2536" y="8804"/>
                  </a:cubicBezTo>
                  <a:lnTo>
                    <a:pt x="2978" y="9409"/>
                  </a:lnTo>
                  <a:cubicBezTo>
                    <a:pt x="3001" y="9432"/>
                    <a:pt x="3001" y="9455"/>
                    <a:pt x="3001" y="9479"/>
                  </a:cubicBezTo>
                  <a:lnTo>
                    <a:pt x="3048" y="10223"/>
                  </a:lnTo>
                  <a:cubicBezTo>
                    <a:pt x="3048" y="10307"/>
                    <a:pt x="3121" y="10367"/>
                    <a:pt x="3197" y="10367"/>
                  </a:cubicBezTo>
                  <a:cubicBezTo>
                    <a:pt x="3226" y="10367"/>
                    <a:pt x="3255" y="10359"/>
                    <a:pt x="3281" y="10339"/>
                  </a:cubicBezTo>
                  <a:lnTo>
                    <a:pt x="3886" y="9897"/>
                  </a:lnTo>
                  <a:cubicBezTo>
                    <a:pt x="3909" y="9874"/>
                    <a:pt x="3932" y="9874"/>
                    <a:pt x="3955" y="9874"/>
                  </a:cubicBezTo>
                  <a:lnTo>
                    <a:pt x="4700" y="9828"/>
                  </a:lnTo>
                  <a:cubicBezTo>
                    <a:pt x="4816" y="9828"/>
                    <a:pt x="4886" y="9688"/>
                    <a:pt x="4816" y="9595"/>
                  </a:cubicBezTo>
                  <a:lnTo>
                    <a:pt x="4583" y="9409"/>
                  </a:lnTo>
                  <a:cubicBezTo>
                    <a:pt x="4048" y="8920"/>
                    <a:pt x="3374" y="8641"/>
                    <a:pt x="2653" y="85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25" name="Google Shape;7025;p123"/>
            <p:cNvSpPr/>
            <p:nvPr/>
          </p:nvSpPr>
          <p:spPr>
            <a:xfrm>
              <a:off x="7784150" y="4205775"/>
              <a:ext cx="291975" cy="315375"/>
            </a:xfrm>
            <a:custGeom>
              <a:avLst/>
              <a:gdLst/>
              <a:ahLst/>
              <a:cxnLst/>
              <a:rect l="l" t="t" r="r" b="b"/>
              <a:pathLst>
                <a:path w="11679" h="12615" extrusionOk="0">
                  <a:moveTo>
                    <a:pt x="4932" y="1"/>
                  </a:moveTo>
                  <a:cubicBezTo>
                    <a:pt x="4906" y="1"/>
                    <a:pt x="4882" y="10"/>
                    <a:pt x="4862" y="29"/>
                  </a:cubicBezTo>
                  <a:lnTo>
                    <a:pt x="4281" y="494"/>
                  </a:lnTo>
                  <a:cubicBezTo>
                    <a:pt x="4258" y="517"/>
                    <a:pt x="4211" y="517"/>
                    <a:pt x="4188" y="541"/>
                  </a:cubicBezTo>
                  <a:lnTo>
                    <a:pt x="3443" y="610"/>
                  </a:lnTo>
                  <a:cubicBezTo>
                    <a:pt x="3327" y="610"/>
                    <a:pt x="3281" y="750"/>
                    <a:pt x="3350" y="843"/>
                  </a:cubicBezTo>
                  <a:cubicBezTo>
                    <a:pt x="3885" y="1332"/>
                    <a:pt x="4537" y="1657"/>
                    <a:pt x="5258" y="1727"/>
                  </a:cubicBezTo>
                  <a:lnTo>
                    <a:pt x="5560" y="1774"/>
                  </a:lnTo>
                  <a:cubicBezTo>
                    <a:pt x="5653" y="1750"/>
                    <a:pt x="5723" y="1634"/>
                    <a:pt x="5653" y="1541"/>
                  </a:cubicBezTo>
                  <a:lnTo>
                    <a:pt x="5188" y="959"/>
                  </a:lnTo>
                  <a:cubicBezTo>
                    <a:pt x="5165" y="936"/>
                    <a:pt x="5165" y="913"/>
                    <a:pt x="5165" y="890"/>
                  </a:cubicBezTo>
                  <a:lnTo>
                    <a:pt x="5072" y="145"/>
                  </a:lnTo>
                  <a:cubicBezTo>
                    <a:pt x="5072" y="61"/>
                    <a:pt x="4999" y="1"/>
                    <a:pt x="4932" y="1"/>
                  </a:cubicBezTo>
                  <a:close/>
                  <a:moveTo>
                    <a:pt x="1722" y="931"/>
                  </a:moveTo>
                  <a:cubicBezTo>
                    <a:pt x="1656" y="931"/>
                    <a:pt x="1582" y="991"/>
                    <a:pt x="1582" y="1076"/>
                  </a:cubicBezTo>
                  <a:lnTo>
                    <a:pt x="1489" y="1820"/>
                  </a:lnTo>
                  <a:cubicBezTo>
                    <a:pt x="1489" y="1843"/>
                    <a:pt x="1489" y="1867"/>
                    <a:pt x="1466" y="1890"/>
                  </a:cubicBezTo>
                  <a:lnTo>
                    <a:pt x="1001" y="2471"/>
                  </a:lnTo>
                  <a:cubicBezTo>
                    <a:pt x="931" y="2565"/>
                    <a:pt x="977" y="2681"/>
                    <a:pt x="1094" y="2704"/>
                  </a:cubicBezTo>
                  <a:lnTo>
                    <a:pt x="1838" y="2774"/>
                  </a:lnTo>
                  <a:cubicBezTo>
                    <a:pt x="1861" y="2774"/>
                    <a:pt x="1885" y="2797"/>
                    <a:pt x="1908" y="2797"/>
                  </a:cubicBezTo>
                  <a:lnTo>
                    <a:pt x="2490" y="3262"/>
                  </a:lnTo>
                  <a:cubicBezTo>
                    <a:pt x="2520" y="3292"/>
                    <a:pt x="2554" y="3306"/>
                    <a:pt x="2588" y="3306"/>
                  </a:cubicBezTo>
                  <a:cubicBezTo>
                    <a:pt x="2658" y="3306"/>
                    <a:pt x="2722" y="3248"/>
                    <a:pt x="2722" y="3169"/>
                  </a:cubicBezTo>
                  <a:lnTo>
                    <a:pt x="2792" y="2425"/>
                  </a:lnTo>
                  <a:cubicBezTo>
                    <a:pt x="2815" y="2402"/>
                    <a:pt x="2815" y="2378"/>
                    <a:pt x="2838" y="2355"/>
                  </a:cubicBezTo>
                  <a:lnTo>
                    <a:pt x="3304" y="1774"/>
                  </a:lnTo>
                  <a:cubicBezTo>
                    <a:pt x="3374" y="1681"/>
                    <a:pt x="3327" y="1564"/>
                    <a:pt x="3211" y="1541"/>
                  </a:cubicBezTo>
                  <a:lnTo>
                    <a:pt x="2466" y="1471"/>
                  </a:lnTo>
                  <a:cubicBezTo>
                    <a:pt x="2443" y="1471"/>
                    <a:pt x="2396" y="1448"/>
                    <a:pt x="2373" y="1448"/>
                  </a:cubicBezTo>
                  <a:lnTo>
                    <a:pt x="1792" y="959"/>
                  </a:lnTo>
                  <a:cubicBezTo>
                    <a:pt x="1772" y="940"/>
                    <a:pt x="1748" y="931"/>
                    <a:pt x="1722" y="931"/>
                  </a:cubicBezTo>
                  <a:close/>
                  <a:moveTo>
                    <a:pt x="8242" y="1607"/>
                  </a:moveTo>
                  <a:cubicBezTo>
                    <a:pt x="8232" y="1607"/>
                    <a:pt x="8222" y="1608"/>
                    <a:pt x="8212" y="1611"/>
                  </a:cubicBezTo>
                  <a:lnTo>
                    <a:pt x="7491" y="1843"/>
                  </a:lnTo>
                  <a:lnTo>
                    <a:pt x="7398" y="1843"/>
                  </a:lnTo>
                  <a:lnTo>
                    <a:pt x="6677" y="1634"/>
                  </a:lnTo>
                  <a:cubicBezTo>
                    <a:pt x="6667" y="1632"/>
                    <a:pt x="6657" y="1630"/>
                    <a:pt x="6647" y="1630"/>
                  </a:cubicBezTo>
                  <a:cubicBezTo>
                    <a:pt x="6561" y="1630"/>
                    <a:pt x="6473" y="1716"/>
                    <a:pt x="6514" y="1820"/>
                  </a:cubicBezTo>
                  <a:cubicBezTo>
                    <a:pt x="6817" y="2471"/>
                    <a:pt x="7328" y="3007"/>
                    <a:pt x="7957" y="3355"/>
                  </a:cubicBezTo>
                  <a:lnTo>
                    <a:pt x="8236" y="3495"/>
                  </a:lnTo>
                  <a:cubicBezTo>
                    <a:pt x="8245" y="3498"/>
                    <a:pt x="8255" y="3499"/>
                    <a:pt x="8265" y="3499"/>
                  </a:cubicBezTo>
                  <a:cubicBezTo>
                    <a:pt x="8351" y="3499"/>
                    <a:pt x="8440" y="3413"/>
                    <a:pt x="8399" y="3309"/>
                  </a:cubicBezTo>
                  <a:lnTo>
                    <a:pt x="8189" y="2588"/>
                  </a:lnTo>
                  <a:cubicBezTo>
                    <a:pt x="8166" y="2565"/>
                    <a:pt x="8166" y="2541"/>
                    <a:pt x="8189" y="2518"/>
                  </a:cubicBezTo>
                  <a:lnTo>
                    <a:pt x="8375" y="1797"/>
                  </a:lnTo>
                  <a:cubicBezTo>
                    <a:pt x="8417" y="1693"/>
                    <a:pt x="8328" y="1607"/>
                    <a:pt x="8242" y="1607"/>
                  </a:cubicBezTo>
                  <a:close/>
                  <a:moveTo>
                    <a:pt x="4421" y="2555"/>
                  </a:moveTo>
                  <a:cubicBezTo>
                    <a:pt x="4355" y="2555"/>
                    <a:pt x="4297" y="2602"/>
                    <a:pt x="4281" y="2681"/>
                  </a:cubicBezTo>
                  <a:lnTo>
                    <a:pt x="4211" y="3425"/>
                  </a:lnTo>
                  <a:cubicBezTo>
                    <a:pt x="4211" y="3449"/>
                    <a:pt x="4188" y="3472"/>
                    <a:pt x="4165" y="3495"/>
                  </a:cubicBezTo>
                  <a:lnTo>
                    <a:pt x="3699" y="4077"/>
                  </a:lnTo>
                  <a:cubicBezTo>
                    <a:pt x="3629" y="4170"/>
                    <a:pt x="3699" y="4309"/>
                    <a:pt x="3792" y="4309"/>
                  </a:cubicBezTo>
                  <a:lnTo>
                    <a:pt x="4537" y="4402"/>
                  </a:lnTo>
                  <a:cubicBezTo>
                    <a:pt x="4583" y="4402"/>
                    <a:pt x="4607" y="4402"/>
                    <a:pt x="4630" y="4426"/>
                  </a:cubicBezTo>
                  <a:lnTo>
                    <a:pt x="5211" y="4891"/>
                  </a:lnTo>
                  <a:cubicBezTo>
                    <a:pt x="5234" y="4913"/>
                    <a:pt x="5263" y="4924"/>
                    <a:pt x="5294" y="4924"/>
                  </a:cubicBezTo>
                  <a:cubicBezTo>
                    <a:pt x="5359" y="4924"/>
                    <a:pt x="5428" y="4877"/>
                    <a:pt x="5444" y="4798"/>
                  </a:cubicBezTo>
                  <a:lnTo>
                    <a:pt x="5514" y="4053"/>
                  </a:lnTo>
                  <a:cubicBezTo>
                    <a:pt x="5514" y="4030"/>
                    <a:pt x="5514" y="4007"/>
                    <a:pt x="5537" y="3984"/>
                  </a:cubicBezTo>
                  <a:lnTo>
                    <a:pt x="6002" y="3402"/>
                  </a:lnTo>
                  <a:cubicBezTo>
                    <a:pt x="6072" y="3309"/>
                    <a:pt x="6026" y="3169"/>
                    <a:pt x="5909" y="3169"/>
                  </a:cubicBezTo>
                  <a:lnTo>
                    <a:pt x="5165" y="3076"/>
                  </a:lnTo>
                  <a:cubicBezTo>
                    <a:pt x="5142" y="3076"/>
                    <a:pt x="5118" y="3076"/>
                    <a:pt x="5095" y="3053"/>
                  </a:cubicBezTo>
                  <a:lnTo>
                    <a:pt x="4513" y="2588"/>
                  </a:lnTo>
                  <a:cubicBezTo>
                    <a:pt x="4484" y="2565"/>
                    <a:pt x="4451" y="2555"/>
                    <a:pt x="4421" y="2555"/>
                  </a:cubicBezTo>
                  <a:close/>
                  <a:moveTo>
                    <a:pt x="8991" y="3811"/>
                  </a:moveTo>
                  <a:cubicBezTo>
                    <a:pt x="8928" y="3811"/>
                    <a:pt x="8864" y="3858"/>
                    <a:pt x="8864" y="3937"/>
                  </a:cubicBezTo>
                  <a:cubicBezTo>
                    <a:pt x="8887" y="4658"/>
                    <a:pt x="9143" y="5356"/>
                    <a:pt x="9585" y="5915"/>
                  </a:cubicBezTo>
                  <a:lnTo>
                    <a:pt x="9771" y="6147"/>
                  </a:lnTo>
                  <a:cubicBezTo>
                    <a:pt x="9797" y="6167"/>
                    <a:pt x="9826" y="6175"/>
                    <a:pt x="9853" y="6175"/>
                  </a:cubicBezTo>
                  <a:cubicBezTo>
                    <a:pt x="9923" y="6175"/>
                    <a:pt x="9987" y="6121"/>
                    <a:pt x="10004" y="6054"/>
                  </a:cubicBezTo>
                  <a:lnTo>
                    <a:pt x="10074" y="5310"/>
                  </a:lnTo>
                  <a:cubicBezTo>
                    <a:pt x="10074" y="5263"/>
                    <a:pt x="10097" y="5240"/>
                    <a:pt x="10120" y="5217"/>
                  </a:cubicBezTo>
                  <a:lnTo>
                    <a:pt x="10585" y="4635"/>
                  </a:lnTo>
                  <a:cubicBezTo>
                    <a:pt x="10655" y="4542"/>
                    <a:pt x="10609" y="4426"/>
                    <a:pt x="10492" y="4402"/>
                  </a:cubicBezTo>
                  <a:lnTo>
                    <a:pt x="9748" y="4333"/>
                  </a:lnTo>
                  <a:cubicBezTo>
                    <a:pt x="9701" y="4333"/>
                    <a:pt x="9678" y="4309"/>
                    <a:pt x="9655" y="4309"/>
                  </a:cubicBezTo>
                  <a:lnTo>
                    <a:pt x="9073" y="3844"/>
                  </a:lnTo>
                  <a:cubicBezTo>
                    <a:pt x="9051" y="3822"/>
                    <a:pt x="9021" y="3811"/>
                    <a:pt x="8991" y="3811"/>
                  </a:cubicBezTo>
                  <a:close/>
                  <a:moveTo>
                    <a:pt x="1024" y="3974"/>
                  </a:moveTo>
                  <a:cubicBezTo>
                    <a:pt x="959" y="3974"/>
                    <a:pt x="900" y="4021"/>
                    <a:pt x="884" y="4100"/>
                  </a:cubicBezTo>
                  <a:lnTo>
                    <a:pt x="815" y="4844"/>
                  </a:lnTo>
                  <a:cubicBezTo>
                    <a:pt x="815" y="4868"/>
                    <a:pt x="791" y="4891"/>
                    <a:pt x="791" y="4914"/>
                  </a:cubicBezTo>
                  <a:lnTo>
                    <a:pt x="303" y="5496"/>
                  </a:lnTo>
                  <a:cubicBezTo>
                    <a:pt x="256" y="5589"/>
                    <a:pt x="303" y="5728"/>
                    <a:pt x="419" y="5728"/>
                  </a:cubicBezTo>
                  <a:lnTo>
                    <a:pt x="1163" y="5821"/>
                  </a:lnTo>
                  <a:cubicBezTo>
                    <a:pt x="1187" y="5821"/>
                    <a:pt x="1210" y="5821"/>
                    <a:pt x="1233" y="5845"/>
                  </a:cubicBezTo>
                  <a:lnTo>
                    <a:pt x="1815" y="6310"/>
                  </a:lnTo>
                  <a:cubicBezTo>
                    <a:pt x="1845" y="6332"/>
                    <a:pt x="1877" y="6343"/>
                    <a:pt x="1908" y="6343"/>
                  </a:cubicBezTo>
                  <a:cubicBezTo>
                    <a:pt x="1973" y="6343"/>
                    <a:pt x="2032" y="6296"/>
                    <a:pt x="2048" y="6217"/>
                  </a:cubicBezTo>
                  <a:lnTo>
                    <a:pt x="2117" y="5472"/>
                  </a:lnTo>
                  <a:cubicBezTo>
                    <a:pt x="2117" y="5449"/>
                    <a:pt x="2141" y="5426"/>
                    <a:pt x="2141" y="5403"/>
                  </a:cubicBezTo>
                  <a:lnTo>
                    <a:pt x="2606" y="4821"/>
                  </a:lnTo>
                  <a:cubicBezTo>
                    <a:pt x="2676" y="4728"/>
                    <a:pt x="2629" y="4588"/>
                    <a:pt x="2513" y="4588"/>
                  </a:cubicBezTo>
                  <a:lnTo>
                    <a:pt x="1768" y="4495"/>
                  </a:lnTo>
                  <a:cubicBezTo>
                    <a:pt x="1745" y="4495"/>
                    <a:pt x="1722" y="4495"/>
                    <a:pt x="1699" y="4472"/>
                  </a:cubicBezTo>
                  <a:lnTo>
                    <a:pt x="1117" y="4007"/>
                  </a:lnTo>
                  <a:cubicBezTo>
                    <a:pt x="1087" y="3985"/>
                    <a:pt x="1055" y="3974"/>
                    <a:pt x="1024" y="3974"/>
                  </a:cubicBezTo>
                  <a:close/>
                  <a:moveTo>
                    <a:pt x="6827" y="4695"/>
                  </a:moveTo>
                  <a:cubicBezTo>
                    <a:pt x="6762" y="4695"/>
                    <a:pt x="6693" y="4742"/>
                    <a:pt x="6677" y="4821"/>
                  </a:cubicBezTo>
                  <a:lnTo>
                    <a:pt x="6607" y="5566"/>
                  </a:lnTo>
                  <a:cubicBezTo>
                    <a:pt x="6607" y="5612"/>
                    <a:pt x="6607" y="5635"/>
                    <a:pt x="6584" y="5659"/>
                  </a:cubicBezTo>
                  <a:lnTo>
                    <a:pt x="6119" y="6240"/>
                  </a:lnTo>
                  <a:cubicBezTo>
                    <a:pt x="6049" y="6310"/>
                    <a:pt x="6095" y="6450"/>
                    <a:pt x="6212" y="6473"/>
                  </a:cubicBezTo>
                  <a:lnTo>
                    <a:pt x="6956" y="6543"/>
                  </a:lnTo>
                  <a:cubicBezTo>
                    <a:pt x="6979" y="6543"/>
                    <a:pt x="7003" y="6543"/>
                    <a:pt x="7026" y="6566"/>
                  </a:cubicBezTo>
                  <a:lnTo>
                    <a:pt x="7608" y="7031"/>
                  </a:lnTo>
                  <a:cubicBezTo>
                    <a:pt x="7637" y="7054"/>
                    <a:pt x="7672" y="7064"/>
                    <a:pt x="7705" y="7064"/>
                  </a:cubicBezTo>
                  <a:cubicBezTo>
                    <a:pt x="7776" y="7064"/>
                    <a:pt x="7840" y="7017"/>
                    <a:pt x="7840" y="6938"/>
                  </a:cubicBezTo>
                  <a:lnTo>
                    <a:pt x="7910" y="6194"/>
                  </a:lnTo>
                  <a:cubicBezTo>
                    <a:pt x="7933" y="6170"/>
                    <a:pt x="7933" y="6147"/>
                    <a:pt x="7957" y="6124"/>
                  </a:cubicBezTo>
                  <a:lnTo>
                    <a:pt x="8422" y="5542"/>
                  </a:lnTo>
                  <a:cubicBezTo>
                    <a:pt x="8492" y="5449"/>
                    <a:pt x="8445" y="5333"/>
                    <a:pt x="8329" y="5310"/>
                  </a:cubicBezTo>
                  <a:lnTo>
                    <a:pt x="7584" y="5240"/>
                  </a:lnTo>
                  <a:cubicBezTo>
                    <a:pt x="7561" y="5240"/>
                    <a:pt x="7515" y="5217"/>
                    <a:pt x="7491" y="5193"/>
                  </a:cubicBezTo>
                  <a:lnTo>
                    <a:pt x="6910" y="4728"/>
                  </a:lnTo>
                  <a:cubicBezTo>
                    <a:pt x="6887" y="4706"/>
                    <a:pt x="6858" y="4695"/>
                    <a:pt x="6827" y="4695"/>
                  </a:cubicBezTo>
                  <a:close/>
                  <a:moveTo>
                    <a:pt x="3811" y="5952"/>
                  </a:moveTo>
                  <a:cubicBezTo>
                    <a:pt x="3740" y="5952"/>
                    <a:pt x="3676" y="5998"/>
                    <a:pt x="3676" y="6077"/>
                  </a:cubicBezTo>
                  <a:lnTo>
                    <a:pt x="3606" y="6822"/>
                  </a:lnTo>
                  <a:cubicBezTo>
                    <a:pt x="3583" y="6868"/>
                    <a:pt x="3583" y="6892"/>
                    <a:pt x="3560" y="6915"/>
                  </a:cubicBezTo>
                  <a:lnTo>
                    <a:pt x="3094" y="7496"/>
                  </a:lnTo>
                  <a:cubicBezTo>
                    <a:pt x="3025" y="7566"/>
                    <a:pt x="3071" y="7706"/>
                    <a:pt x="3187" y="7729"/>
                  </a:cubicBezTo>
                  <a:lnTo>
                    <a:pt x="3932" y="7799"/>
                  </a:lnTo>
                  <a:cubicBezTo>
                    <a:pt x="3955" y="7799"/>
                    <a:pt x="4002" y="7822"/>
                    <a:pt x="4025" y="7822"/>
                  </a:cubicBezTo>
                  <a:lnTo>
                    <a:pt x="4607" y="8287"/>
                  </a:lnTo>
                  <a:cubicBezTo>
                    <a:pt x="4629" y="8317"/>
                    <a:pt x="4659" y="8331"/>
                    <a:pt x="4690" y="8331"/>
                  </a:cubicBezTo>
                  <a:cubicBezTo>
                    <a:pt x="4754" y="8331"/>
                    <a:pt x="4823" y="8273"/>
                    <a:pt x="4839" y="8194"/>
                  </a:cubicBezTo>
                  <a:lnTo>
                    <a:pt x="4909" y="7450"/>
                  </a:lnTo>
                  <a:cubicBezTo>
                    <a:pt x="4909" y="7427"/>
                    <a:pt x="4909" y="7403"/>
                    <a:pt x="4932" y="7380"/>
                  </a:cubicBezTo>
                  <a:lnTo>
                    <a:pt x="5398" y="6799"/>
                  </a:lnTo>
                  <a:cubicBezTo>
                    <a:pt x="5467" y="6705"/>
                    <a:pt x="5421" y="6589"/>
                    <a:pt x="5304" y="6566"/>
                  </a:cubicBezTo>
                  <a:lnTo>
                    <a:pt x="4560" y="6496"/>
                  </a:lnTo>
                  <a:cubicBezTo>
                    <a:pt x="4537" y="6496"/>
                    <a:pt x="4513" y="6473"/>
                    <a:pt x="4490" y="6450"/>
                  </a:cubicBezTo>
                  <a:lnTo>
                    <a:pt x="3909" y="5984"/>
                  </a:lnTo>
                  <a:cubicBezTo>
                    <a:pt x="3879" y="5962"/>
                    <a:pt x="3844" y="5952"/>
                    <a:pt x="3811" y="5952"/>
                  </a:cubicBezTo>
                  <a:close/>
                  <a:moveTo>
                    <a:pt x="10027" y="6742"/>
                  </a:moveTo>
                  <a:cubicBezTo>
                    <a:pt x="9962" y="6742"/>
                    <a:pt x="9903" y="6789"/>
                    <a:pt x="9887" y="6868"/>
                  </a:cubicBezTo>
                  <a:lnTo>
                    <a:pt x="9818" y="7613"/>
                  </a:lnTo>
                  <a:cubicBezTo>
                    <a:pt x="9818" y="7636"/>
                    <a:pt x="9794" y="7659"/>
                    <a:pt x="9794" y="7683"/>
                  </a:cubicBezTo>
                  <a:lnTo>
                    <a:pt x="9329" y="8264"/>
                  </a:lnTo>
                  <a:cubicBezTo>
                    <a:pt x="9259" y="8357"/>
                    <a:pt x="9306" y="8497"/>
                    <a:pt x="9422" y="8497"/>
                  </a:cubicBezTo>
                  <a:lnTo>
                    <a:pt x="10167" y="8567"/>
                  </a:lnTo>
                  <a:cubicBezTo>
                    <a:pt x="10190" y="8590"/>
                    <a:pt x="10213" y="8590"/>
                    <a:pt x="10236" y="8613"/>
                  </a:cubicBezTo>
                  <a:lnTo>
                    <a:pt x="10818" y="9078"/>
                  </a:lnTo>
                  <a:cubicBezTo>
                    <a:pt x="10848" y="9101"/>
                    <a:pt x="10880" y="9111"/>
                    <a:pt x="10911" y="9111"/>
                  </a:cubicBezTo>
                  <a:cubicBezTo>
                    <a:pt x="10976" y="9111"/>
                    <a:pt x="11035" y="9064"/>
                    <a:pt x="11051" y="8985"/>
                  </a:cubicBezTo>
                  <a:lnTo>
                    <a:pt x="11120" y="8241"/>
                  </a:lnTo>
                  <a:cubicBezTo>
                    <a:pt x="11120" y="8218"/>
                    <a:pt x="11144" y="8171"/>
                    <a:pt x="11144" y="8171"/>
                  </a:cubicBezTo>
                  <a:lnTo>
                    <a:pt x="11609" y="7589"/>
                  </a:lnTo>
                  <a:cubicBezTo>
                    <a:pt x="11679" y="7496"/>
                    <a:pt x="11632" y="7357"/>
                    <a:pt x="11516" y="7357"/>
                  </a:cubicBezTo>
                  <a:lnTo>
                    <a:pt x="10771" y="7264"/>
                  </a:lnTo>
                  <a:cubicBezTo>
                    <a:pt x="10748" y="7264"/>
                    <a:pt x="10725" y="7264"/>
                    <a:pt x="10702" y="7241"/>
                  </a:cubicBezTo>
                  <a:lnTo>
                    <a:pt x="10120" y="6775"/>
                  </a:lnTo>
                  <a:cubicBezTo>
                    <a:pt x="10090" y="6753"/>
                    <a:pt x="10058" y="6742"/>
                    <a:pt x="10027" y="6742"/>
                  </a:cubicBezTo>
                  <a:close/>
                  <a:moveTo>
                    <a:pt x="791" y="7231"/>
                  </a:moveTo>
                  <a:cubicBezTo>
                    <a:pt x="726" y="7231"/>
                    <a:pt x="667" y="7278"/>
                    <a:pt x="652" y="7357"/>
                  </a:cubicBezTo>
                  <a:lnTo>
                    <a:pt x="582" y="8101"/>
                  </a:lnTo>
                  <a:cubicBezTo>
                    <a:pt x="582" y="8125"/>
                    <a:pt x="559" y="8148"/>
                    <a:pt x="559" y="8171"/>
                  </a:cubicBezTo>
                  <a:lnTo>
                    <a:pt x="93" y="8753"/>
                  </a:lnTo>
                  <a:cubicBezTo>
                    <a:pt x="0" y="8846"/>
                    <a:pt x="70" y="8985"/>
                    <a:pt x="186" y="8985"/>
                  </a:cubicBezTo>
                  <a:lnTo>
                    <a:pt x="931" y="9055"/>
                  </a:lnTo>
                  <a:cubicBezTo>
                    <a:pt x="954" y="9055"/>
                    <a:pt x="977" y="9078"/>
                    <a:pt x="1001" y="9102"/>
                  </a:cubicBezTo>
                  <a:lnTo>
                    <a:pt x="1582" y="9567"/>
                  </a:lnTo>
                  <a:cubicBezTo>
                    <a:pt x="1609" y="9587"/>
                    <a:pt x="1637" y="9595"/>
                    <a:pt x="1664" y="9595"/>
                  </a:cubicBezTo>
                  <a:cubicBezTo>
                    <a:pt x="1734" y="9595"/>
                    <a:pt x="1798" y="9541"/>
                    <a:pt x="1815" y="9474"/>
                  </a:cubicBezTo>
                  <a:lnTo>
                    <a:pt x="1885" y="8729"/>
                  </a:lnTo>
                  <a:cubicBezTo>
                    <a:pt x="1885" y="8683"/>
                    <a:pt x="1908" y="8660"/>
                    <a:pt x="1908" y="8636"/>
                  </a:cubicBezTo>
                  <a:lnTo>
                    <a:pt x="2396" y="8055"/>
                  </a:lnTo>
                  <a:cubicBezTo>
                    <a:pt x="2443" y="7985"/>
                    <a:pt x="2396" y="7845"/>
                    <a:pt x="2280" y="7845"/>
                  </a:cubicBezTo>
                  <a:lnTo>
                    <a:pt x="2280" y="7822"/>
                  </a:lnTo>
                  <a:lnTo>
                    <a:pt x="1536" y="7752"/>
                  </a:lnTo>
                  <a:cubicBezTo>
                    <a:pt x="1512" y="7752"/>
                    <a:pt x="1489" y="7729"/>
                    <a:pt x="1466" y="7729"/>
                  </a:cubicBezTo>
                  <a:lnTo>
                    <a:pt x="884" y="7264"/>
                  </a:lnTo>
                  <a:cubicBezTo>
                    <a:pt x="854" y="7241"/>
                    <a:pt x="822" y="7231"/>
                    <a:pt x="791" y="7231"/>
                  </a:cubicBezTo>
                  <a:close/>
                  <a:moveTo>
                    <a:pt x="6654" y="7929"/>
                  </a:moveTo>
                  <a:cubicBezTo>
                    <a:pt x="6589" y="7929"/>
                    <a:pt x="6530" y="7976"/>
                    <a:pt x="6514" y="8055"/>
                  </a:cubicBezTo>
                  <a:lnTo>
                    <a:pt x="6444" y="8799"/>
                  </a:lnTo>
                  <a:cubicBezTo>
                    <a:pt x="6444" y="8822"/>
                    <a:pt x="6421" y="8846"/>
                    <a:pt x="6421" y="8869"/>
                  </a:cubicBezTo>
                  <a:lnTo>
                    <a:pt x="5956" y="9451"/>
                  </a:lnTo>
                  <a:cubicBezTo>
                    <a:pt x="5886" y="9544"/>
                    <a:pt x="5933" y="9660"/>
                    <a:pt x="6049" y="9683"/>
                  </a:cubicBezTo>
                  <a:lnTo>
                    <a:pt x="6793" y="9753"/>
                  </a:lnTo>
                  <a:cubicBezTo>
                    <a:pt x="6817" y="9753"/>
                    <a:pt x="6840" y="9776"/>
                    <a:pt x="6863" y="9800"/>
                  </a:cubicBezTo>
                  <a:lnTo>
                    <a:pt x="7445" y="10265"/>
                  </a:lnTo>
                  <a:cubicBezTo>
                    <a:pt x="7471" y="10285"/>
                    <a:pt x="7499" y="10293"/>
                    <a:pt x="7527" y="10293"/>
                  </a:cubicBezTo>
                  <a:cubicBezTo>
                    <a:pt x="7596" y="10293"/>
                    <a:pt x="7661" y="10238"/>
                    <a:pt x="7677" y="10172"/>
                  </a:cubicBezTo>
                  <a:lnTo>
                    <a:pt x="7747" y="9427"/>
                  </a:lnTo>
                  <a:cubicBezTo>
                    <a:pt x="7747" y="9381"/>
                    <a:pt x="7770" y="9358"/>
                    <a:pt x="7794" y="9334"/>
                  </a:cubicBezTo>
                  <a:lnTo>
                    <a:pt x="8259" y="8753"/>
                  </a:lnTo>
                  <a:cubicBezTo>
                    <a:pt x="8329" y="8683"/>
                    <a:pt x="8259" y="8543"/>
                    <a:pt x="8166" y="8543"/>
                  </a:cubicBezTo>
                  <a:lnTo>
                    <a:pt x="7421" y="8450"/>
                  </a:lnTo>
                  <a:cubicBezTo>
                    <a:pt x="7375" y="8450"/>
                    <a:pt x="7352" y="8450"/>
                    <a:pt x="7328" y="8427"/>
                  </a:cubicBezTo>
                  <a:lnTo>
                    <a:pt x="6747" y="7962"/>
                  </a:lnTo>
                  <a:cubicBezTo>
                    <a:pt x="6717" y="7939"/>
                    <a:pt x="6685" y="7929"/>
                    <a:pt x="6654" y="7929"/>
                  </a:cubicBezTo>
                  <a:close/>
                  <a:moveTo>
                    <a:pt x="3276" y="9348"/>
                  </a:moveTo>
                  <a:cubicBezTo>
                    <a:pt x="3205" y="9348"/>
                    <a:pt x="3141" y="9395"/>
                    <a:pt x="3141" y="9474"/>
                  </a:cubicBezTo>
                  <a:lnTo>
                    <a:pt x="3048" y="10218"/>
                  </a:lnTo>
                  <a:cubicBezTo>
                    <a:pt x="3048" y="10242"/>
                    <a:pt x="3048" y="10265"/>
                    <a:pt x="3025" y="10288"/>
                  </a:cubicBezTo>
                  <a:lnTo>
                    <a:pt x="2559" y="10870"/>
                  </a:lnTo>
                  <a:cubicBezTo>
                    <a:pt x="2490" y="10963"/>
                    <a:pt x="2536" y="11079"/>
                    <a:pt x="2652" y="11102"/>
                  </a:cubicBezTo>
                  <a:lnTo>
                    <a:pt x="3397" y="11172"/>
                  </a:lnTo>
                  <a:cubicBezTo>
                    <a:pt x="3420" y="11172"/>
                    <a:pt x="3443" y="11195"/>
                    <a:pt x="3467" y="11219"/>
                  </a:cubicBezTo>
                  <a:lnTo>
                    <a:pt x="4048" y="11684"/>
                  </a:lnTo>
                  <a:cubicBezTo>
                    <a:pt x="4074" y="11703"/>
                    <a:pt x="4103" y="11712"/>
                    <a:pt x="4132" y="11712"/>
                  </a:cubicBezTo>
                  <a:cubicBezTo>
                    <a:pt x="4208" y="11712"/>
                    <a:pt x="4281" y="11652"/>
                    <a:pt x="4281" y="11568"/>
                  </a:cubicBezTo>
                  <a:lnTo>
                    <a:pt x="4374" y="10846"/>
                  </a:lnTo>
                  <a:cubicBezTo>
                    <a:pt x="4374" y="10800"/>
                    <a:pt x="4374" y="10777"/>
                    <a:pt x="4397" y="10753"/>
                  </a:cubicBezTo>
                  <a:lnTo>
                    <a:pt x="4862" y="10172"/>
                  </a:lnTo>
                  <a:cubicBezTo>
                    <a:pt x="4932" y="10079"/>
                    <a:pt x="4886" y="9962"/>
                    <a:pt x="4769" y="9939"/>
                  </a:cubicBezTo>
                  <a:lnTo>
                    <a:pt x="4025" y="9869"/>
                  </a:lnTo>
                  <a:cubicBezTo>
                    <a:pt x="4002" y="9869"/>
                    <a:pt x="3978" y="9846"/>
                    <a:pt x="3955" y="9846"/>
                  </a:cubicBezTo>
                  <a:lnTo>
                    <a:pt x="3374" y="9381"/>
                  </a:lnTo>
                  <a:cubicBezTo>
                    <a:pt x="3344" y="9358"/>
                    <a:pt x="3309" y="9348"/>
                    <a:pt x="3276" y="9348"/>
                  </a:cubicBezTo>
                  <a:close/>
                  <a:moveTo>
                    <a:pt x="8928" y="9733"/>
                  </a:moveTo>
                  <a:cubicBezTo>
                    <a:pt x="8858" y="9733"/>
                    <a:pt x="8794" y="9791"/>
                    <a:pt x="8794" y="9869"/>
                  </a:cubicBezTo>
                  <a:lnTo>
                    <a:pt x="8724" y="10614"/>
                  </a:lnTo>
                  <a:cubicBezTo>
                    <a:pt x="8701" y="10637"/>
                    <a:pt x="8701" y="10660"/>
                    <a:pt x="8678" y="10684"/>
                  </a:cubicBezTo>
                  <a:lnTo>
                    <a:pt x="8212" y="11265"/>
                  </a:lnTo>
                  <a:cubicBezTo>
                    <a:pt x="8143" y="11358"/>
                    <a:pt x="8189" y="11475"/>
                    <a:pt x="8305" y="11498"/>
                  </a:cubicBezTo>
                  <a:lnTo>
                    <a:pt x="9050" y="11568"/>
                  </a:lnTo>
                  <a:cubicBezTo>
                    <a:pt x="9073" y="11568"/>
                    <a:pt x="9120" y="11591"/>
                    <a:pt x="9143" y="11591"/>
                  </a:cubicBezTo>
                  <a:lnTo>
                    <a:pt x="9306" y="11730"/>
                  </a:lnTo>
                  <a:cubicBezTo>
                    <a:pt x="9538" y="11614"/>
                    <a:pt x="9771" y="11498"/>
                    <a:pt x="10004" y="11358"/>
                  </a:cubicBezTo>
                  <a:lnTo>
                    <a:pt x="10004" y="11219"/>
                  </a:lnTo>
                  <a:cubicBezTo>
                    <a:pt x="10004" y="11195"/>
                    <a:pt x="10027" y="11172"/>
                    <a:pt x="10050" y="11149"/>
                  </a:cubicBezTo>
                  <a:lnTo>
                    <a:pt x="10516" y="10567"/>
                  </a:lnTo>
                  <a:cubicBezTo>
                    <a:pt x="10585" y="10474"/>
                    <a:pt x="10539" y="10335"/>
                    <a:pt x="10423" y="10335"/>
                  </a:cubicBezTo>
                  <a:lnTo>
                    <a:pt x="9678" y="10265"/>
                  </a:lnTo>
                  <a:cubicBezTo>
                    <a:pt x="9655" y="10265"/>
                    <a:pt x="9632" y="10242"/>
                    <a:pt x="9608" y="10242"/>
                  </a:cubicBezTo>
                  <a:lnTo>
                    <a:pt x="9027" y="9776"/>
                  </a:lnTo>
                  <a:cubicBezTo>
                    <a:pt x="8997" y="9746"/>
                    <a:pt x="8962" y="9733"/>
                    <a:pt x="8928" y="9733"/>
                  </a:cubicBezTo>
                  <a:close/>
                  <a:moveTo>
                    <a:pt x="5909" y="10989"/>
                  </a:moveTo>
                  <a:cubicBezTo>
                    <a:pt x="5844" y="10989"/>
                    <a:pt x="5785" y="11047"/>
                    <a:pt x="5770" y="11126"/>
                  </a:cubicBezTo>
                  <a:lnTo>
                    <a:pt x="5700" y="11870"/>
                  </a:lnTo>
                  <a:cubicBezTo>
                    <a:pt x="5700" y="11893"/>
                    <a:pt x="5677" y="11917"/>
                    <a:pt x="5677" y="11940"/>
                  </a:cubicBezTo>
                  <a:lnTo>
                    <a:pt x="5211" y="12521"/>
                  </a:lnTo>
                  <a:cubicBezTo>
                    <a:pt x="5165" y="12545"/>
                    <a:pt x="5165" y="12591"/>
                    <a:pt x="5165" y="12614"/>
                  </a:cubicBezTo>
                  <a:lnTo>
                    <a:pt x="5328" y="12614"/>
                  </a:lnTo>
                  <a:cubicBezTo>
                    <a:pt x="5886" y="12614"/>
                    <a:pt x="6468" y="12568"/>
                    <a:pt x="7003" y="12475"/>
                  </a:cubicBezTo>
                  <a:cubicBezTo>
                    <a:pt x="7026" y="12452"/>
                    <a:pt x="7026" y="12428"/>
                    <a:pt x="7049" y="12405"/>
                  </a:cubicBezTo>
                  <a:lnTo>
                    <a:pt x="7515" y="11824"/>
                  </a:lnTo>
                  <a:cubicBezTo>
                    <a:pt x="7584" y="11730"/>
                    <a:pt x="7538" y="11614"/>
                    <a:pt x="7421" y="11591"/>
                  </a:cubicBezTo>
                  <a:lnTo>
                    <a:pt x="7398" y="11614"/>
                  </a:lnTo>
                  <a:lnTo>
                    <a:pt x="6677" y="11521"/>
                  </a:lnTo>
                  <a:cubicBezTo>
                    <a:pt x="6630" y="11521"/>
                    <a:pt x="6607" y="11498"/>
                    <a:pt x="6584" y="11498"/>
                  </a:cubicBezTo>
                  <a:lnTo>
                    <a:pt x="6002" y="11033"/>
                  </a:lnTo>
                  <a:cubicBezTo>
                    <a:pt x="5972" y="11002"/>
                    <a:pt x="5940" y="10989"/>
                    <a:pt x="5909" y="109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026" name="Google Shape;7026;p123"/>
          <p:cNvGrpSpPr/>
          <p:nvPr/>
        </p:nvGrpSpPr>
        <p:grpSpPr>
          <a:xfrm>
            <a:off x="1444287" y="4188155"/>
            <a:ext cx="530382" cy="509695"/>
            <a:chOff x="1739025" y="4056425"/>
            <a:chExt cx="483925" cy="465050"/>
          </a:xfrm>
        </p:grpSpPr>
        <p:sp>
          <p:nvSpPr>
            <p:cNvPr id="7027" name="Google Shape;7027;p123"/>
            <p:cNvSpPr/>
            <p:nvPr/>
          </p:nvSpPr>
          <p:spPr>
            <a:xfrm>
              <a:off x="1758225" y="4056425"/>
              <a:ext cx="464725" cy="244875"/>
            </a:xfrm>
            <a:custGeom>
              <a:avLst/>
              <a:gdLst/>
              <a:ahLst/>
              <a:cxnLst/>
              <a:rect l="l" t="t" r="r" b="b"/>
              <a:pathLst>
                <a:path w="18589" h="9795" extrusionOk="0">
                  <a:moveTo>
                    <a:pt x="9283" y="1"/>
                  </a:moveTo>
                  <a:cubicBezTo>
                    <a:pt x="4165" y="1"/>
                    <a:pt x="0" y="4165"/>
                    <a:pt x="0" y="9306"/>
                  </a:cubicBezTo>
                  <a:lnTo>
                    <a:pt x="0" y="9795"/>
                  </a:lnTo>
                  <a:lnTo>
                    <a:pt x="18588" y="9795"/>
                  </a:lnTo>
                  <a:lnTo>
                    <a:pt x="18588" y="9306"/>
                  </a:lnTo>
                  <a:cubicBezTo>
                    <a:pt x="18588" y="4165"/>
                    <a:pt x="14424" y="1"/>
                    <a:pt x="9283" y="1"/>
                  </a:cubicBezTo>
                  <a:close/>
                </a:path>
              </a:pathLst>
            </a:custGeom>
            <a:solidFill>
              <a:srgbClr val="0A4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28" name="Google Shape;7028;p123"/>
            <p:cNvSpPr/>
            <p:nvPr/>
          </p:nvSpPr>
          <p:spPr>
            <a:xfrm>
              <a:off x="1739025" y="4056425"/>
              <a:ext cx="483925" cy="465050"/>
            </a:xfrm>
            <a:custGeom>
              <a:avLst/>
              <a:gdLst/>
              <a:ahLst/>
              <a:cxnLst/>
              <a:rect l="l" t="t" r="r" b="b"/>
              <a:pathLst>
                <a:path w="19357" h="18602" extrusionOk="0">
                  <a:moveTo>
                    <a:pt x="10051" y="1"/>
                  </a:moveTo>
                  <a:cubicBezTo>
                    <a:pt x="6282" y="1"/>
                    <a:pt x="2885" y="2257"/>
                    <a:pt x="1443" y="5724"/>
                  </a:cubicBezTo>
                  <a:cubicBezTo>
                    <a:pt x="1" y="9213"/>
                    <a:pt x="815" y="13215"/>
                    <a:pt x="3467" y="15867"/>
                  </a:cubicBezTo>
                  <a:cubicBezTo>
                    <a:pt x="5240" y="17655"/>
                    <a:pt x="7616" y="18601"/>
                    <a:pt x="10039" y="18601"/>
                  </a:cubicBezTo>
                  <a:cubicBezTo>
                    <a:pt x="11240" y="18601"/>
                    <a:pt x="12453" y="18369"/>
                    <a:pt x="13610" y="17891"/>
                  </a:cubicBezTo>
                  <a:cubicBezTo>
                    <a:pt x="17076" y="16448"/>
                    <a:pt x="19356" y="13052"/>
                    <a:pt x="19356" y="9306"/>
                  </a:cubicBezTo>
                  <a:cubicBezTo>
                    <a:pt x="19356" y="4165"/>
                    <a:pt x="15192" y="1"/>
                    <a:pt x="10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29" name="Google Shape;7029;p123"/>
            <p:cNvSpPr/>
            <p:nvPr/>
          </p:nvSpPr>
          <p:spPr>
            <a:xfrm>
              <a:off x="1757650" y="4258975"/>
              <a:ext cx="465300" cy="117200"/>
            </a:xfrm>
            <a:custGeom>
              <a:avLst/>
              <a:gdLst/>
              <a:ahLst/>
              <a:cxnLst/>
              <a:rect l="l" t="t" r="r" b="b"/>
              <a:pathLst>
                <a:path w="18612" h="4688" extrusionOk="0">
                  <a:moveTo>
                    <a:pt x="1978" y="0"/>
                  </a:moveTo>
                  <a:cubicBezTo>
                    <a:pt x="1570" y="0"/>
                    <a:pt x="1163" y="99"/>
                    <a:pt x="791" y="297"/>
                  </a:cubicBezTo>
                  <a:cubicBezTo>
                    <a:pt x="558" y="413"/>
                    <a:pt x="279" y="506"/>
                    <a:pt x="23" y="553"/>
                  </a:cubicBezTo>
                  <a:cubicBezTo>
                    <a:pt x="0" y="762"/>
                    <a:pt x="0" y="972"/>
                    <a:pt x="0" y="1204"/>
                  </a:cubicBezTo>
                  <a:cubicBezTo>
                    <a:pt x="0" y="2321"/>
                    <a:pt x="186" y="3438"/>
                    <a:pt x="605" y="4484"/>
                  </a:cubicBezTo>
                  <a:cubicBezTo>
                    <a:pt x="652" y="4461"/>
                    <a:pt x="721" y="4415"/>
                    <a:pt x="791" y="4391"/>
                  </a:cubicBezTo>
                  <a:cubicBezTo>
                    <a:pt x="1163" y="4194"/>
                    <a:pt x="1570" y="4095"/>
                    <a:pt x="1978" y="4095"/>
                  </a:cubicBezTo>
                  <a:cubicBezTo>
                    <a:pt x="2385" y="4095"/>
                    <a:pt x="2792" y="4194"/>
                    <a:pt x="3164" y="4391"/>
                  </a:cubicBezTo>
                  <a:cubicBezTo>
                    <a:pt x="3560" y="4589"/>
                    <a:pt x="3990" y="4688"/>
                    <a:pt x="4417" y="4688"/>
                  </a:cubicBezTo>
                  <a:cubicBezTo>
                    <a:pt x="4845" y="4688"/>
                    <a:pt x="5269" y="4589"/>
                    <a:pt x="5653" y="4391"/>
                  </a:cubicBezTo>
                  <a:cubicBezTo>
                    <a:pt x="6037" y="4194"/>
                    <a:pt x="6450" y="4095"/>
                    <a:pt x="6860" y="4095"/>
                  </a:cubicBezTo>
                  <a:cubicBezTo>
                    <a:pt x="7270" y="4095"/>
                    <a:pt x="7677" y="4194"/>
                    <a:pt x="8049" y="4391"/>
                  </a:cubicBezTo>
                  <a:cubicBezTo>
                    <a:pt x="8445" y="4589"/>
                    <a:pt x="8875" y="4688"/>
                    <a:pt x="9303" y="4688"/>
                  </a:cubicBezTo>
                  <a:cubicBezTo>
                    <a:pt x="9730" y="4688"/>
                    <a:pt x="10155" y="4589"/>
                    <a:pt x="10539" y="4391"/>
                  </a:cubicBezTo>
                  <a:cubicBezTo>
                    <a:pt x="10923" y="4194"/>
                    <a:pt x="11335" y="4095"/>
                    <a:pt x="11746" y="4095"/>
                  </a:cubicBezTo>
                  <a:cubicBezTo>
                    <a:pt x="12156" y="4095"/>
                    <a:pt x="12563" y="4194"/>
                    <a:pt x="12935" y="4391"/>
                  </a:cubicBezTo>
                  <a:cubicBezTo>
                    <a:pt x="13330" y="4589"/>
                    <a:pt x="13761" y="4688"/>
                    <a:pt x="14188" y="4688"/>
                  </a:cubicBezTo>
                  <a:cubicBezTo>
                    <a:pt x="14616" y="4688"/>
                    <a:pt x="15040" y="4589"/>
                    <a:pt x="15424" y="4391"/>
                  </a:cubicBezTo>
                  <a:cubicBezTo>
                    <a:pt x="15796" y="4194"/>
                    <a:pt x="16209" y="4095"/>
                    <a:pt x="16622" y="4095"/>
                  </a:cubicBezTo>
                  <a:cubicBezTo>
                    <a:pt x="17035" y="4095"/>
                    <a:pt x="17448" y="4194"/>
                    <a:pt x="17820" y="4391"/>
                  </a:cubicBezTo>
                  <a:cubicBezTo>
                    <a:pt x="17867" y="4415"/>
                    <a:pt x="17937" y="4461"/>
                    <a:pt x="18006" y="4484"/>
                  </a:cubicBezTo>
                  <a:cubicBezTo>
                    <a:pt x="18402" y="3438"/>
                    <a:pt x="18611" y="2321"/>
                    <a:pt x="18611" y="1204"/>
                  </a:cubicBezTo>
                  <a:cubicBezTo>
                    <a:pt x="18611" y="972"/>
                    <a:pt x="18588" y="762"/>
                    <a:pt x="18588" y="553"/>
                  </a:cubicBezTo>
                  <a:cubicBezTo>
                    <a:pt x="18309" y="506"/>
                    <a:pt x="18053" y="413"/>
                    <a:pt x="17820" y="297"/>
                  </a:cubicBezTo>
                  <a:cubicBezTo>
                    <a:pt x="17448" y="99"/>
                    <a:pt x="17035" y="0"/>
                    <a:pt x="16622" y="0"/>
                  </a:cubicBezTo>
                  <a:cubicBezTo>
                    <a:pt x="16209" y="0"/>
                    <a:pt x="15796" y="99"/>
                    <a:pt x="15424" y="297"/>
                  </a:cubicBezTo>
                  <a:cubicBezTo>
                    <a:pt x="15040" y="495"/>
                    <a:pt x="14616" y="594"/>
                    <a:pt x="14188" y="594"/>
                  </a:cubicBezTo>
                  <a:cubicBezTo>
                    <a:pt x="13761" y="594"/>
                    <a:pt x="13330" y="495"/>
                    <a:pt x="12935" y="297"/>
                  </a:cubicBezTo>
                  <a:cubicBezTo>
                    <a:pt x="12563" y="99"/>
                    <a:pt x="12156" y="0"/>
                    <a:pt x="11746" y="0"/>
                  </a:cubicBezTo>
                  <a:cubicBezTo>
                    <a:pt x="11335" y="0"/>
                    <a:pt x="10923" y="99"/>
                    <a:pt x="10539" y="297"/>
                  </a:cubicBezTo>
                  <a:cubicBezTo>
                    <a:pt x="10155" y="495"/>
                    <a:pt x="9730" y="594"/>
                    <a:pt x="9303" y="594"/>
                  </a:cubicBezTo>
                  <a:cubicBezTo>
                    <a:pt x="8875" y="594"/>
                    <a:pt x="8445" y="495"/>
                    <a:pt x="8049" y="297"/>
                  </a:cubicBezTo>
                  <a:cubicBezTo>
                    <a:pt x="7677" y="99"/>
                    <a:pt x="7270" y="0"/>
                    <a:pt x="6860" y="0"/>
                  </a:cubicBezTo>
                  <a:cubicBezTo>
                    <a:pt x="6450" y="0"/>
                    <a:pt x="6037" y="99"/>
                    <a:pt x="5653" y="297"/>
                  </a:cubicBezTo>
                  <a:cubicBezTo>
                    <a:pt x="5269" y="495"/>
                    <a:pt x="4845" y="594"/>
                    <a:pt x="4417" y="594"/>
                  </a:cubicBezTo>
                  <a:cubicBezTo>
                    <a:pt x="3990" y="594"/>
                    <a:pt x="3560" y="495"/>
                    <a:pt x="3164" y="297"/>
                  </a:cubicBezTo>
                  <a:cubicBezTo>
                    <a:pt x="2792" y="99"/>
                    <a:pt x="2385" y="0"/>
                    <a:pt x="19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0" name="Google Shape;7030;p123"/>
            <p:cNvSpPr/>
            <p:nvPr/>
          </p:nvSpPr>
          <p:spPr>
            <a:xfrm>
              <a:off x="1769275" y="4351875"/>
              <a:ext cx="441450" cy="169575"/>
            </a:xfrm>
            <a:custGeom>
              <a:avLst/>
              <a:gdLst/>
              <a:ahLst/>
              <a:cxnLst/>
              <a:rect l="l" t="t" r="r" b="b"/>
              <a:pathLst>
                <a:path w="17658" h="6783" extrusionOk="0">
                  <a:moveTo>
                    <a:pt x="1513" y="1"/>
                  </a:moveTo>
                  <a:cubicBezTo>
                    <a:pt x="1105" y="1"/>
                    <a:pt x="698" y="94"/>
                    <a:pt x="326" y="280"/>
                  </a:cubicBezTo>
                  <a:cubicBezTo>
                    <a:pt x="210" y="326"/>
                    <a:pt x="117" y="373"/>
                    <a:pt x="0" y="419"/>
                  </a:cubicBezTo>
                  <a:cubicBezTo>
                    <a:pt x="1047" y="3537"/>
                    <a:pt x="3676" y="5886"/>
                    <a:pt x="6887" y="6584"/>
                  </a:cubicBezTo>
                  <a:cubicBezTo>
                    <a:pt x="6933" y="6584"/>
                    <a:pt x="6980" y="6515"/>
                    <a:pt x="7026" y="6515"/>
                  </a:cubicBezTo>
                  <a:cubicBezTo>
                    <a:pt x="7142" y="6538"/>
                    <a:pt x="7259" y="6538"/>
                    <a:pt x="7352" y="6561"/>
                  </a:cubicBezTo>
                  <a:cubicBezTo>
                    <a:pt x="7398" y="6561"/>
                    <a:pt x="7398" y="6677"/>
                    <a:pt x="7445" y="6677"/>
                  </a:cubicBezTo>
                  <a:cubicBezTo>
                    <a:pt x="7913" y="6748"/>
                    <a:pt x="8380" y="6783"/>
                    <a:pt x="8842" y="6783"/>
                  </a:cubicBezTo>
                  <a:cubicBezTo>
                    <a:pt x="12787" y="6783"/>
                    <a:pt x="16387" y="4272"/>
                    <a:pt x="17658" y="419"/>
                  </a:cubicBezTo>
                  <a:cubicBezTo>
                    <a:pt x="17565" y="373"/>
                    <a:pt x="17448" y="326"/>
                    <a:pt x="17355" y="280"/>
                  </a:cubicBezTo>
                  <a:lnTo>
                    <a:pt x="17332" y="280"/>
                  </a:lnTo>
                  <a:cubicBezTo>
                    <a:pt x="16960" y="94"/>
                    <a:pt x="16553" y="1"/>
                    <a:pt x="16146" y="1"/>
                  </a:cubicBezTo>
                  <a:cubicBezTo>
                    <a:pt x="15738" y="1"/>
                    <a:pt x="15331" y="94"/>
                    <a:pt x="14959" y="280"/>
                  </a:cubicBezTo>
                  <a:cubicBezTo>
                    <a:pt x="14564" y="478"/>
                    <a:pt x="14139" y="576"/>
                    <a:pt x="13714" y="576"/>
                  </a:cubicBezTo>
                  <a:cubicBezTo>
                    <a:pt x="13290" y="576"/>
                    <a:pt x="12865" y="478"/>
                    <a:pt x="12470" y="280"/>
                  </a:cubicBezTo>
                  <a:cubicBezTo>
                    <a:pt x="12098" y="94"/>
                    <a:pt x="11685" y="1"/>
                    <a:pt x="11272" y="1"/>
                  </a:cubicBezTo>
                  <a:cubicBezTo>
                    <a:pt x="10859" y="1"/>
                    <a:pt x="10446" y="94"/>
                    <a:pt x="10074" y="280"/>
                  </a:cubicBezTo>
                  <a:cubicBezTo>
                    <a:pt x="9678" y="478"/>
                    <a:pt x="9254" y="576"/>
                    <a:pt x="8829" y="576"/>
                  </a:cubicBezTo>
                  <a:cubicBezTo>
                    <a:pt x="8405" y="576"/>
                    <a:pt x="7980" y="478"/>
                    <a:pt x="7584" y="280"/>
                  </a:cubicBezTo>
                  <a:cubicBezTo>
                    <a:pt x="7212" y="94"/>
                    <a:pt x="6799" y="1"/>
                    <a:pt x="6386" y="1"/>
                  </a:cubicBezTo>
                  <a:cubicBezTo>
                    <a:pt x="5973" y="1"/>
                    <a:pt x="5561" y="94"/>
                    <a:pt x="5188" y="280"/>
                  </a:cubicBezTo>
                  <a:cubicBezTo>
                    <a:pt x="4804" y="478"/>
                    <a:pt x="4380" y="576"/>
                    <a:pt x="3952" y="576"/>
                  </a:cubicBezTo>
                  <a:cubicBezTo>
                    <a:pt x="3525" y="576"/>
                    <a:pt x="3095" y="478"/>
                    <a:pt x="2699" y="280"/>
                  </a:cubicBezTo>
                  <a:cubicBezTo>
                    <a:pt x="2327" y="94"/>
                    <a:pt x="1920"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1" name="Google Shape;7031;p123"/>
            <p:cNvSpPr/>
            <p:nvPr/>
          </p:nvSpPr>
          <p:spPr>
            <a:xfrm>
              <a:off x="1793700" y="4110525"/>
              <a:ext cx="54700" cy="29100"/>
            </a:xfrm>
            <a:custGeom>
              <a:avLst/>
              <a:gdLst/>
              <a:ahLst/>
              <a:cxnLst/>
              <a:rect l="l" t="t" r="r" b="b"/>
              <a:pathLst>
                <a:path w="2188" h="1164" extrusionOk="0">
                  <a:moveTo>
                    <a:pt x="1" y="0"/>
                  </a:moveTo>
                  <a:lnTo>
                    <a:pt x="1" y="442"/>
                  </a:lnTo>
                  <a:cubicBezTo>
                    <a:pt x="1" y="838"/>
                    <a:pt x="326" y="1163"/>
                    <a:pt x="745" y="1163"/>
                  </a:cubicBezTo>
                  <a:lnTo>
                    <a:pt x="2187" y="1163"/>
                  </a:lnTo>
                  <a:lnTo>
                    <a:pt x="21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2" name="Google Shape;7032;p123"/>
            <p:cNvSpPr/>
            <p:nvPr/>
          </p:nvSpPr>
          <p:spPr>
            <a:xfrm>
              <a:off x="1757650" y="4074450"/>
              <a:ext cx="100050" cy="55675"/>
            </a:xfrm>
            <a:custGeom>
              <a:avLst/>
              <a:gdLst/>
              <a:ahLst/>
              <a:cxnLst/>
              <a:rect l="l" t="t" r="r" b="b"/>
              <a:pathLst>
                <a:path w="4002" h="2227" extrusionOk="0">
                  <a:moveTo>
                    <a:pt x="1443" y="1"/>
                  </a:moveTo>
                  <a:cubicBezTo>
                    <a:pt x="652" y="1"/>
                    <a:pt x="0" y="652"/>
                    <a:pt x="0" y="1443"/>
                  </a:cubicBezTo>
                  <a:lnTo>
                    <a:pt x="0" y="2118"/>
                  </a:lnTo>
                  <a:cubicBezTo>
                    <a:pt x="0" y="2172"/>
                    <a:pt x="56" y="2226"/>
                    <a:pt x="114" y="2226"/>
                  </a:cubicBezTo>
                  <a:cubicBezTo>
                    <a:pt x="130" y="2226"/>
                    <a:pt x="147" y="2221"/>
                    <a:pt x="163" y="2211"/>
                  </a:cubicBezTo>
                  <a:lnTo>
                    <a:pt x="512" y="1955"/>
                  </a:lnTo>
                  <a:cubicBezTo>
                    <a:pt x="652" y="1862"/>
                    <a:pt x="814" y="1815"/>
                    <a:pt x="977" y="1815"/>
                  </a:cubicBezTo>
                  <a:lnTo>
                    <a:pt x="3280" y="1815"/>
                  </a:lnTo>
                  <a:lnTo>
                    <a:pt x="40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3" name="Google Shape;7033;p123"/>
            <p:cNvSpPr/>
            <p:nvPr/>
          </p:nvSpPr>
          <p:spPr>
            <a:xfrm>
              <a:off x="1758225" y="4074450"/>
              <a:ext cx="69225" cy="30850"/>
            </a:xfrm>
            <a:custGeom>
              <a:avLst/>
              <a:gdLst/>
              <a:ahLst/>
              <a:cxnLst/>
              <a:rect l="l" t="t" r="r" b="b"/>
              <a:pathLst>
                <a:path w="2769" h="1234" extrusionOk="0">
                  <a:moveTo>
                    <a:pt x="1420" y="1"/>
                  </a:moveTo>
                  <a:cubicBezTo>
                    <a:pt x="722" y="1"/>
                    <a:pt x="117" y="513"/>
                    <a:pt x="0" y="1211"/>
                  </a:cubicBezTo>
                  <a:cubicBezTo>
                    <a:pt x="47" y="1211"/>
                    <a:pt x="93" y="1234"/>
                    <a:pt x="163" y="1234"/>
                  </a:cubicBezTo>
                  <a:lnTo>
                    <a:pt x="1792" y="1234"/>
                  </a:lnTo>
                  <a:cubicBezTo>
                    <a:pt x="2420" y="1234"/>
                    <a:pt x="2769" y="466"/>
                    <a:pt x="2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4" name="Google Shape;7034;p123"/>
            <p:cNvSpPr/>
            <p:nvPr/>
          </p:nvSpPr>
          <p:spPr>
            <a:xfrm>
              <a:off x="1941425" y="4373975"/>
              <a:ext cx="13975" cy="144850"/>
            </a:xfrm>
            <a:custGeom>
              <a:avLst/>
              <a:gdLst/>
              <a:ahLst/>
              <a:cxnLst/>
              <a:rect l="l" t="t" r="r" b="b"/>
              <a:pathLst>
                <a:path w="559" h="5794" extrusionOk="0">
                  <a:moveTo>
                    <a:pt x="1" y="1"/>
                  </a:moveTo>
                  <a:lnTo>
                    <a:pt x="1" y="5700"/>
                  </a:lnTo>
                  <a:cubicBezTo>
                    <a:pt x="187" y="5724"/>
                    <a:pt x="373" y="5770"/>
                    <a:pt x="559" y="5793"/>
                  </a:cubicBezTo>
                  <a:lnTo>
                    <a:pt x="5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5" name="Google Shape;7035;p123"/>
            <p:cNvSpPr/>
            <p:nvPr/>
          </p:nvSpPr>
          <p:spPr>
            <a:xfrm>
              <a:off x="1866400" y="4368125"/>
              <a:ext cx="152400" cy="108150"/>
            </a:xfrm>
            <a:custGeom>
              <a:avLst/>
              <a:gdLst/>
              <a:ahLst/>
              <a:cxnLst/>
              <a:rect l="l" t="t" r="r" b="b"/>
              <a:pathLst>
                <a:path w="6096" h="4326" extrusionOk="0">
                  <a:moveTo>
                    <a:pt x="3949" y="1"/>
                  </a:moveTo>
                  <a:cubicBezTo>
                    <a:pt x="3762" y="1"/>
                    <a:pt x="3525" y="230"/>
                    <a:pt x="3676" y="398"/>
                  </a:cubicBezTo>
                  <a:lnTo>
                    <a:pt x="5305" y="2887"/>
                  </a:lnTo>
                  <a:lnTo>
                    <a:pt x="373" y="2887"/>
                  </a:lnTo>
                  <a:cubicBezTo>
                    <a:pt x="140" y="2887"/>
                    <a:pt x="1" y="3166"/>
                    <a:pt x="163" y="3329"/>
                  </a:cubicBezTo>
                  <a:lnTo>
                    <a:pt x="978" y="4236"/>
                  </a:lnTo>
                  <a:cubicBezTo>
                    <a:pt x="1035" y="4299"/>
                    <a:pt x="1102" y="4326"/>
                    <a:pt x="1168" y="4326"/>
                  </a:cubicBezTo>
                  <a:cubicBezTo>
                    <a:pt x="1367" y="4326"/>
                    <a:pt x="1548" y="4080"/>
                    <a:pt x="1373" y="3887"/>
                  </a:cubicBezTo>
                  <a:lnTo>
                    <a:pt x="978" y="3422"/>
                  </a:lnTo>
                  <a:lnTo>
                    <a:pt x="5816" y="3422"/>
                  </a:lnTo>
                  <a:cubicBezTo>
                    <a:pt x="5933" y="3422"/>
                    <a:pt x="6026" y="3375"/>
                    <a:pt x="6072" y="3282"/>
                  </a:cubicBezTo>
                  <a:lnTo>
                    <a:pt x="6072" y="3282"/>
                  </a:lnTo>
                  <a:lnTo>
                    <a:pt x="6049" y="3306"/>
                  </a:lnTo>
                  <a:cubicBezTo>
                    <a:pt x="6096" y="3213"/>
                    <a:pt x="6096" y="3096"/>
                    <a:pt x="6049" y="3026"/>
                  </a:cubicBezTo>
                  <a:lnTo>
                    <a:pt x="4118" y="118"/>
                  </a:lnTo>
                  <a:cubicBezTo>
                    <a:pt x="4086" y="34"/>
                    <a:pt x="4021" y="1"/>
                    <a:pt x="39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6" name="Google Shape;7036;p123"/>
            <p:cNvSpPr/>
            <p:nvPr/>
          </p:nvSpPr>
          <p:spPr>
            <a:xfrm>
              <a:off x="1823950" y="4058175"/>
              <a:ext cx="271625" cy="426875"/>
            </a:xfrm>
            <a:custGeom>
              <a:avLst/>
              <a:gdLst/>
              <a:ahLst/>
              <a:cxnLst/>
              <a:rect l="l" t="t" r="r" b="b"/>
              <a:pathLst>
                <a:path w="10865" h="17075" extrusionOk="0">
                  <a:moveTo>
                    <a:pt x="2420" y="1"/>
                  </a:moveTo>
                  <a:cubicBezTo>
                    <a:pt x="1210" y="1"/>
                    <a:pt x="233" y="978"/>
                    <a:pt x="233" y="2187"/>
                  </a:cubicBezTo>
                  <a:lnTo>
                    <a:pt x="233" y="3281"/>
                  </a:lnTo>
                  <a:lnTo>
                    <a:pt x="1373" y="3281"/>
                  </a:lnTo>
                  <a:cubicBezTo>
                    <a:pt x="1605" y="3281"/>
                    <a:pt x="1792" y="3513"/>
                    <a:pt x="1722" y="3746"/>
                  </a:cubicBezTo>
                  <a:lnTo>
                    <a:pt x="814" y="6514"/>
                  </a:lnTo>
                  <a:cubicBezTo>
                    <a:pt x="0" y="8934"/>
                    <a:pt x="1303" y="11539"/>
                    <a:pt x="3699" y="12377"/>
                  </a:cubicBezTo>
                  <a:cubicBezTo>
                    <a:pt x="4192" y="12551"/>
                    <a:pt x="4713" y="12644"/>
                    <a:pt x="5237" y="12644"/>
                  </a:cubicBezTo>
                  <a:cubicBezTo>
                    <a:pt x="5554" y="12644"/>
                    <a:pt x="5873" y="12610"/>
                    <a:pt x="6188" y="12540"/>
                  </a:cubicBezTo>
                  <a:cubicBezTo>
                    <a:pt x="7305" y="13447"/>
                    <a:pt x="8329" y="14471"/>
                    <a:pt x="9259" y="15564"/>
                  </a:cubicBezTo>
                  <a:cubicBezTo>
                    <a:pt x="9655" y="16053"/>
                    <a:pt x="10027" y="16541"/>
                    <a:pt x="10353" y="16983"/>
                  </a:cubicBezTo>
                  <a:cubicBezTo>
                    <a:pt x="10389" y="17046"/>
                    <a:pt x="10446" y="17074"/>
                    <a:pt x="10502" y="17074"/>
                  </a:cubicBezTo>
                  <a:cubicBezTo>
                    <a:pt x="10591" y="17074"/>
                    <a:pt x="10678" y="17004"/>
                    <a:pt x="10678" y="16890"/>
                  </a:cubicBezTo>
                  <a:lnTo>
                    <a:pt x="10795" y="11470"/>
                  </a:lnTo>
                  <a:lnTo>
                    <a:pt x="10795" y="11493"/>
                  </a:lnTo>
                  <a:cubicBezTo>
                    <a:pt x="10864" y="8562"/>
                    <a:pt x="8538" y="6142"/>
                    <a:pt x="5607" y="6072"/>
                  </a:cubicBezTo>
                  <a:cubicBezTo>
                    <a:pt x="5582" y="6072"/>
                    <a:pt x="5557" y="6071"/>
                    <a:pt x="5532" y="6071"/>
                  </a:cubicBezTo>
                  <a:cubicBezTo>
                    <a:pt x="4816" y="6071"/>
                    <a:pt x="4150" y="6394"/>
                    <a:pt x="3722" y="6956"/>
                  </a:cubicBezTo>
                  <a:lnTo>
                    <a:pt x="4490" y="4630"/>
                  </a:lnTo>
                  <a:cubicBezTo>
                    <a:pt x="4630" y="4188"/>
                    <a:pt x="4700" y="3699"/>
                    <a:pt x="4676" y="3211"/>
                  </a:cubicBezTo>
                  <a:lnTo>
                    <a:pt x="4676" y="2187"/>
                  </a:lnTo>
                  <a:cubicBezTo>
                    <a:pt x="4676" y="978"/>
                    <a:pt x="3699" y="1"/>
                    <a:pt x="2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7" name="Google Shape;7037;p123"/>
            <p:cNvSpPr/>
            <p:nvPr/>
          </p:nvSpPr>
          <p:spPr>
            <a:xfrm>
              <a:off x="1822200" y="4060500"/>
              <a:ext cx="209400" cy="359425"/>
            </a:xfrm>
            <a:custGeom>
              <a:avLst/>
              <a:gdLst/>
              <a:ahLst/>
              <a:cxnLst/>
              <a:rect l="l" t="t" r="r" b="b"/>
              <a:pathLst>
                <a:path w="8376" h="14377" extrusionOk="0">
                  <a:moveTo>
                    <a:pt x="1885" y="1"/>
                  </a:moveTo>
                  <a:cubicBezTo>
                    <a:pt x="954" y="256"/>
                    <a:pt x="326" y="1117"/>
                    <a:pt x="303" y="2094"/>
                  </a:cubicBezTo>
                  <a:lnTo>
                    <a:pt x="303" y="3188"/>
                  </a:lnTo>
                  <a:lnTo>
                    <a:pt x="1443" y="3188"/>
                  </a:lnTo>
                  <a:cubicBezTo>
                    <a:pt x="1699" y="3188"/>
                    <a:pt x="1862" y="3420"/>
                    <a:pt x="1792" y="3653"/>
                  </a:cubicBezTo>
                  <a:lnTo>
                    <a:pt x="884" y="6445"/>
                  </a:lnTo>
                  <a:cubicBezTo>
                    <a:pt x="0" y="9073"/>
                    <a:pt x="1606" y="11888"/>
                    <a:pt x="4328" y="12470"/>
                  </a:cubicBezTo>
                  <a:lnTo>
                    <a:pt x="4328" y="13656"/>
                  </a:lnTo>
                  <a:cubicBezTo>
                    <a:pt x="4328" y="14117"/>
                    <a:pt x="4692" y="14376"/>
                    <a:pt x="5059" y="14376"/>
                  </a:cubicBezTo>
                  <a:cubicBezTo>
                    <a:pt x="5341" y="14376"/>
                    <a:pt x="5625" y="14223"/>
                    <a:pt x="5747" y="13889"/>
                  </a:cubicBezTo>
                  <a:cubicBezTo>
                    <a:pt x="5875" y="13975"/>
                    <a:pt x="6015" y="14014"/>
                    <a:pt x="6150" y="14014"/>
                  </a:cubicBezTo>
                  <a:cubicBezTo>
                    <a:pt x="6531" y="14014"/>
                    <a:pt x="6880" y="13707"/>
                    <a:pt x="6863" y="13261"/>
                  </a:cubicBezTo>
                  <a:lnTo>
                    <a:pt x="6863" y="12261"/>
                  </a:lnTo>
                  <a:cubicBezTo>
                    <a:pt x="7422" y="12074"/>
                    <a:pt x="7933" y="11749"/>
                    <a:pt x="8375" y="11377"/>
                  </a:cubicBezTo>
                  <a:lnTo>
                    <a:pt x="8375" y="11377"/>
                  </a:lnTo>
                  <a:cubicBezTo>
                    <a:pt x="7742" y="11673"/>
                    <a:pt x="7063" y="11821"/>
                    <a:pt x="6381" y="11821"/>
                  </a:cubicBezTo>
                  <a:cubicBezTo>
                    <a:pt x="5886" y="11821"/>
                    <a:pt x="5389" y="11743"/>
                    <a:pt x="4909" y="11586"/>
                  </a:cubicBezTo>
                  <a:cubicBezTo>
                    <a:pt x="2490" y="10748"/>
                    <a:pt x="1187" y="8120"/>
                    <a:pt x="1978" y="5700"/>
                  </a:cubicBezTo>
                  <a:lnTo>
                    <a:pt x="2699" y="3467"/>
                  </a:lnTo>
                  <a:cubicBezTo>
                    <a:pt x="2862" y="2978"/>
                    <a:pt x="2490" y="2443"/>
                    <a:pt x="1955" y="2443"/>
                  </a:cubicBezTo>
                  <a:cubicBezTo>
                    <a:pt x="1652" y="2443"/>
                    <a:pt x="1396" y="2211"/>
                    <a:pt x="1396" y="1908"/>
                  </a:cubicBezTo>
                  <a:lnTo>
                    <a:pt x="1396" y="1350"/>
                  </a:lnTo>
                  <a:cubicBezTo>
                    <a:pt x="1396" y="861"/>
                    <a:pt x="1582" y="373"/>
                    <a:pt x="18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8" name="Google Shape;7038;p123"/>
            <p:cNvSpPr/>
            <p:nvPr/>
          </p:nvSpPr>
          <p:spPr>
            <a:xfrm>
              <a:off x="1917750" y="4210550"/>
              <a:ext cx="230750" cy="301825"/>
            </a:xfrm>
            <a:custGeom>
              <a:avLst/>
              <a:gdLst/>
              <a:ahLst/>
              <a:cxnLst/>
              <a:rect l="l" t="t" r="r" b="b"/>
              <a:pathLst>
                <a:path w="9230" h="12073" extrusionOk="0">
                  <a:moveTo>
                    <a:pt x="3385" y="0"/>
                  </a:moveTo>
                  <a:cubicBezTo>
                    <a:pt x="1147" y="0"/>
                    <a:pt x="0" y="2706"/>
                    <a:pt x="1576" y="4328"/>
                  </a:cubicBezTo>
                  <a:lnTo>
                    <a:pt x="8904" y="12005"/>
                  </a:lnTo>
                  <a:cubicBezTo>
                    <a:pt x="8943" y="12052"/>
                    <a:pt x="8994" y="12073"/>
                    <a:pt x="9043" y="12073"/>
                  </a:cubicBezTo>
                  <a:cubicBezTo>
                    <a:pt x="9138" y="12073"/>
                    <a:pt x="9229" y="11996"/>
                    <a:pt x="9229" y="11888"/>
                  </a:cubicBezTo>
                  <a:lnTo>
                    <a:pt x="9229" y="5817"/>
                  </a:lnTo>
                  <a:cubicBezTo>
                    <a:pt x="9229" y="2583"/>
                    <a:pt x="6624" y="1"/>
                    <a:pt x="3414" y="1"/>
                  </a:cubicBezTo>
                  <a:cubicBezTo>
                    <a:pt x="3404" y="1"/>
                    <a:pt x="3394" y="0"/>
                    <a:pt x="3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39" name="Google Shape;7039;p123"/>
            <p:cNvSpPr/>
            <p:nvPr/>
          </p:nvSpPr>
          <p:spPr>
            <a:xfrm>
              <a:off x="1964700" y="4210550"/>
              <a:ext cx="184425" cy="192575"/>
            </a:xfrm>
            <a:custGeom>
              <a:avLst/>
              <a:gdLst/>
              <a:ahLst/>
              <a:cxnLst/>
              <a:rect l="l" t="t" r="r" b="b"/>
              <a:pathLst>
                <a:path w="7377" h="7703" extrusionOk="0">
                  <a:moveTo>
                    <a:pt x="1559" y="1"/>
                  </a:moveTo>
                  <a:cubicBezTo>
                    <a:pt x="1210" y="1"/>
                    <a:pt x="861" y="94"/>
                    <a:pt x="535" y="233"/>
                  </a:cubicBezTo>
                  <a:cubicBezTo>
                    <a:pt x="186" y="675"/>
                    <a:pt x="0" y="1210"/>
                    <a:pt x="0" y="1769"/>
                  </a:cubicBezTo>
                  <a:cubicBezTo>
                    <a:pt x="0" y="2443"/>
                    <a:pt x="256" y="3095"/>
                    <a:pt x="721" y="3583"/>
                  </a:cubicBezTo>
                  <a:lnTo>
                    <a:pt x="2978" y="5933"/>
                  </a:lnTo>
                  <a:cubicBezTo>
                    <a:pt x="3067" y="6022"/>
                    <a:pt x="3174" y="6061"/>
                    <a:pt x="3278" y="6061"/>
                  </a:cubicBezTo>
                  <a:cubicBezTo>
                    <a:pt x="3555" y="6061"/>
                    <a:pt x="3817" y="5789"/>
                    <a:pt x="3699" y="5468"/>
                  </a:cubicBezTo>
                  <a:cubicBezTo>
                    <a:pt x="3187" y="4211"/>
                    <a:pt x="2280" y="3164"/>
                    <a:pt x="1140" y="2467"/>
                  </a:cubicBezTo>
                  <a:cubicBezTo>
                    <a:pt x="1024" y="2374"/>
                    <a:pt x="977" y="2211"/>
                    <a:pt x="1047" y="2094"/>
                  </a:cubicBezTo>
                  <a:cubicBezTo>
                    <a:pt x="1095" y="1998"/>
                    <a:pt x="1188" y="1946"/>
                    <a:pt x="1286" y="1946"/>
                  </a:cubicBezTo>
                  <a:cubicBezTo>
                    <a:pt x="1331" y="1946"/>
                    <a:pt x="1376" y="1956"/>
                    <a:pt x="1419" y="1978"/>
                  </a:cubicBezTo>
                  <a:cubicBezTo>
                    <a:pt x="2908" y="2885"/>
                    <a:pt x="3978" y="4328"/>
                    <a:pt x="4443" y="5979"/>
                  </a:cubicBezTo>
                  <a:cubicBezTo>
                    <a:pt x="4537" y="6328"/>
                    <a:pt x="4606" y="6701"/>
                    <a:pt x="4653" y="7073"/>
                  </a:cubicBezTo>
                  <a:cubicBezTo>
                    <a:pt x="4676" y="7398"/>
                    <a:pt x="4932" y="7654"/>
                    <a:pt x="5258" y="7701"/>
                  </a:cubicBezTo>
                  <a:cubicBezTo>
                    <a:pt x="5273" y="7702"/>
                    <a:pt x="5288" y="7702"/>
                    <a:pt x="5303" y="7702"/>
                  </a:cubicBezTo>
                  <a:cubicBezTo>
                    <a:pt x="5701" y="7702"/>
                    <a:pt x="6025" y="7407"/>
                    <a:pt x="6025" y="7003"/>
                  </a:cubicBezTo>
                  <a:cubicBezTo>
                    <a:pt x="6025" y="6259"/>
                    <a:pt x="5886" y="5514"/>
                    <a:pt x="5607" y="4816"/>
                  </a:cubicBezTo>
                  <a:cubicBezTo>
                    <a:pt x="5002" y="3351"/>
                    <a:pt x="3862" y="2164"/>
                    <a:pt x="2396" y="1490"/>
                  </a:cubicBezTo>
                  <a:cubicBezTo>
                    <a:pt x="2094" y="1369"/>
                    <a:pt x="2245" y="969"/>
                    <a:pt x="2502" y="969"/>
                  </a:cubicBezTo>
                  <a:cubicBezTo>
                    <a:pt x="2542" y="969"/>
                    <a:pt x="2585" y="979"/>
                    <a:pt x="2629" y="1001"/>
                  </a:cubicBezTo>
                  <a:cubicBezTo>
                    <a:pt x="4211" y="1722"/>
                    <a:pt x="5444" y="3025"/>
                    <a:pt x="6118" y="4630"/>
                  </a:cubicBezTo>
                  <a:cubicBezTo>
                    <a:pt x="6281" y="5026"/>
                    <a:pt x="6398" y="5444"/>
                    <a:pt x="6467" y="5886"/>
                  </a:cubicBezTo>
                  <a:cubicBezTo>
                    <a:pt x="6489" y="6160"/>
                    <a:pt x="6696" y="6289"/>
                    <a:pt x="6905" y="6289"/>
                  </a:cubicBezTo>
                  <a:cubicBezTo>
                    <a:pt x="7139" y="6289"/>
                    <a:pt x="7376" y="6125"/>
                    <a:pt x="7351" y="5817"/>
                  </a:cubicBezTo>
                  <a:lnTo>
                    <a:pt x="7375" y="5817"/>
                  </a:lnTo>
                  <a:cubicBezTo>
                    <a:pt x="7375" y="2606"/>
                    <a:pt x="4769" y="1"/>
                    <a:pt x="1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40" name="Google Shape;7040;p123"/>
            <p:cNvSpPr/>
            <p:nvPr/>
          </p:nvSpPr>
          <p:spPr>
            <a:xfrm>
              <a:off x="1872800" y="4091900"/>
              <a:ext cx="20950" cy="18475"/>
            </a:xfrm>
            <a:custGeom>
              <a:avLst/>
              <a:gdLst/>
              <a:ahLst/>
              <a:cxnLst/>
              <a:rect l="l" t="t" r="r" b="b"/>
              <a:pathLst>
                <a:path w="838" h="739" extrusionOk="0">
                  <a:moveTo>
                    <a:pt x="489" y="1"/>
                  </a:moveTo>
                  <a:cubicBezTo>
                    <a:pt x="163" y="1"/>
                    <a:pt x="0" y="396"/>
                    <a:pt x="233" y="629"/>
                  </a:cubicBezTo>
                  <a:cubicBezTo>
                    <a:pt x="301" y="705"/>
                    <a:pt x="389" y="738"/>
                    <a:pt x="476" y="738"/>
                  </a:cubicBezTo>
                  <a:cubicBezTo>
                    <a:pt x="658" y="738"/>
                    <a:pt x="838" y="593"/>
                    <a:pt x="838" y="373"/>
                  </a:cubicBezTo>
                  <a:cubicBezTo>
                    <a:pt x="838" y="164"/>
                    <a:pt x="675"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041" name="Google Shape;7041;p123"/>
          <p:cNvGrpSpPr/>
          <p:nvPr/>
        </p:nvGrpSpPr>
        <p:grpSpPr>
          <a:xfrm>
            <a:off x="646159" y="3406707"/>
            <a:ext cx="554603" cy="510709"/>
            <a:chOff x="1016100" y="3337050"/>
            <a:chExt cx="506025" cy="465975"/>
          </a:xfrm>
        </p:grpSpPr>
        <p:sp>
          <p:nvSpPr>
            <p:cNvPr id="7042" name="Google Shape;7042;p123"/>
            <p:cNvSpPr/>
            <p:nvPr/>
          </p:nvSpPr>
          <p:spPr>
            <a:xfrm>
              <a:off x="1016700" y="3337050"/>
              <a:ext cx="505425" cy="434725"/>
            </a:xfrm>
            <a:custGeom>
              <a:avLst/>
              <a:gdLst/>
              <a:ahLst/>
              <a:cxnLst/>
              <a:rect l="l" t="t" r="r" b="b"/>
              <a:pathLst>
                <a:path w="20217" h="17389" extrusionOk="0">
                  <a:moveTo>
                    <a:pt x="9316" y="0"/>
                  </a:moveTo>
                  <a:cubicBezTo>
                    <a:pt x="4449" y="0"/>
                    <a:pt x="0" y="3900"/>
                    <a:pt x="0" y="9327"/>
                  </a:cubicBezTo>
                  <a:cubicBezTo>
                    <a:pt x="0" y="12561"/>
                    <a:pt x="1675" y="15585"/>
                    <a:pt x="4443" y="17260"/>
                  </a:cubicBezTo>
                  <a:cubicBezTo>
                    <a:pt x="4569" y="17348"/>
                    <a:pt x="4716" y="17389"/>
                    <a:pt x="4865" y="17389"/>
                  </a:cubicBezTo>
                  <a:cubicBezTo>
                    <a:pt x="4990" y="17389"/>
                    <a:pt x="5117" y="17360"/>
                    <a:pt x="5234" y="17307"/>
                  </a:cubicBezTo>
                  <a:cubicBezTo>
                    <a:pt x="6514" y="16679"/>
                    <a:pt x="7904" y="16365"/>
                    <a:pt x="9297" y="16365"/>
                  </a:cubicBezTo>
                  <a:cubicBezTo>
                    <a:pt x="10690" y="16365"/>
                    <a:pt x="12086" y="16679"/>
                    <a:pt x="13377" y="17307"/>
                  </a:cubicBezTo>
                  <a:cubicBezTo>
                    <a:pt x="13494" y="17360"/>
                    <a:pt x="13616" y="17389"/>
                    <a:pt x="13736" y="17389"/>
                  </a:cubicBezTo>
                  <a:cubicBezTo>
                    <a:pt x="13879" y="17389"/>
                    <a:pt x="14018" y="17348"/>
                    <a:pt x="14144" y="17260"/>
                  </a:cubicBezTo>
                  <a:cubicBezTo>
                    <a:pt x="20216" y="13561"/>
                    <a:pt x="20053" y="4698"/>
                    <a:pt x="13865" y="1208"/>
                  </a:cubicBezTo>
                  <a:cubicBezTo>
                    <a:pt x="12390" y="379"/>
                    <a:pt x="10832" y="0"/>
                    <a:pt x="93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43" name="Google Shape;7043;p123"/>
            <p:cNvSpPr/>
            <p:nvPr/>
          </p:nvSpPr>
          <p:spPr>
            <a:xfrm>
              <a:off x="1023075" y="3377700"/>
              <a:ext cx="395525" cy="338300"/>
            </a:xfrm>
            <a:custGeom>
              <a:avLst/>
              <a:gdLst/>
              <a:ahLst/>
              <a:cxnLst/>
              <a:rect l="l" t="t" r="r" b="b"/>
              <a:pathLst>
                <a:path w="15821" h="13532" extrusionOk="0">
                  <a:moveTo>
                    <a:pt x="9051" y="1"/>
                  </a:moveTo>
                  <a:cubicBezTo>
                    <a:pt x="3025" y="1"/>
                    <a:pt x="1" y="7282"/>
                    <a:pt x="4281" y="11540"/>
                  </a:cubicBezTo>
                  <a:cubicBezTo>
                    <a:pt x="5657" y="12916"/>
                    <a:pt x="7349" y="13531"/>
                    <a:pt x="9009" y="13531"/>
                  </a:cubicBezTo>
                  <a:cubicBezTo>
                    <a:pt x="12485" y="13531"/>
                    <a:pt x="15820" y="10833"/>
                    <a:pt x="15820" y="6771"/>
                  </a:cubicBezTo>
                  <a:cubicBezTo>
                    <a:pt x="15820" y="3025"/>
                    <a:pt x="12796" y="1"/>
                    <a:pt x="9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44" name="Google Shape;7044;p123"/>
            <p:cNvSpPr/>
            <p:nvPr/>
          </p:nvSpPr>
          <p:spPr>
            <a:xfrm>
              <a:off x="1056775" y="3528300"/>
              <a:ext cx="399625" cy="181575"/>
            </a:xfrm>
            <a:custGeom>
              <a:avLst/>
              <a:gdLst/>
              <a:ahLst/>
              <a:cxnLst/>
              <a:rect l="l" t="t" r="r" b="b"/>
              <a:pathLst>
                <a:path w="15985" h="7263" extrusionOk="0">
                  <a:moveTo>
                    <a:pt x="12707" y="1"/>
                  </a:moveTo>
                  <a:cubicBezTo>
                    <a:pt x="11998" y="1"/>
                    <a:pt x="11998" y="1097"/>
                    <a:pt x="12707" y="1097"/>
                  </a:cubicBezTo>
                  <a:cubicBezTo>
                    <a:pt x="12722" y="1097"/>
                    <a:pt x="12736" y="1097"/>
                    <a:pt x="12751" y="1096"/>
                  </a:cubicBezTo>
                  <a:lnTo>
                    <a:pt x="15310" y="1096"/>
                  </a:lnTo>
                  <a:cubicBezTo>
                    <a:pt x="15984" y="1049"/>
                    <a:pt x="15984" y="49"/>
                    <a:pt x="15310" y="2"/>
                  </a:cubicBezTo>
                  <a:lnTo>
                    <a:pt x="12751" y="2"/>
                  </a:lnTo>
                  <a:cubicBezTo>
                    <a:pt x="12736" y="1"/>
                    <a:pt x="12722" y="1"/>
                    <a:pt x="12707" y="1"/>
                  </a:cubicBezTo>
                  <a:close/>
                  <a:moveTo>
                    <a:pt x="8773" y="1817"/>
                  </a:moveTo>
                  <a:cubicBezTo>
                    <a:pt x="8470" y="1817"/>
                    <a:pt x="8214" y="2049"/>
                    <a:pt x="8214" y="2352"/>
                  </a:cubicBezTo>
                  <a:lnTo>
                    <a:pt x="8214" y="2910"/>
                  </a:lnTo>
                  <a:lnTo>
                    <a:pt x="7330" y="2910"/>
                  </a:lnTo>
                  <a:cubicBezTo>
                    <a:pt x="7028" y="2910"/>
                    <a:pt x="6795" y="3143"/>
                    <a:pt x="6772" y="3445"/>
                  </a:cubicBezTo>
                  <a:cubicBezTo>
                    <a:pt x="6749" y="3748"/>
                    <a:pt x="7005" y="4027"/>
                    <a:pt x="7307" y="4027"/>
                  </a:cubicBezTo>
                  <a:lnTo>
                    <a:pt x="7307" y="4004"/>
                  </a:lnTo>
                  <a:lnTo>
                    <a:pt x="12751" y="4004"/>
                  </a:lnTo>
                  <a:cubicBezTo>
                    <a:pt x="13030" y="4004"/>
                    <a:pt x="13286" y="3771"/>
                    <a:pt x="13309" y="3492"/>
                  </a:cubicBezTo>
                  <a:cubicBezTo>
                    <a:pt x="13332" y="3166"/>
                    <a:pt x="13076" y="2910"/>
                    <a:pt x="12751" y="2910"/>
                  </a:cubicBezTo>
                  <a:lnTo>
                    <a:pt x="11681" y="2910"/>
                  </a:lnTo>
                  <a:cubicBezTo>
                    <a:pt x="11378" y="2910"/>
                    <a:pt x="11122" y="2654"/>
                    <a:pt x="11122" y="2352"/>
                  </a:cubicBezTo>
                  <a:cubicBezTo>
                    <a:pt x="11122" y="2049"/>
                    <a:pt x="10890" y="1817"/>
                    <a:pt x="10587" y="1817"/>
                  </a:cubicBezTo>
                  <a:close/>
                  <a:moveTo>
                    <a:pt x="705" y="3280"/>
                  </a:moveTo>
                  <a:cubicBezTo>
                    <a:pt x="1" y="3280"/>
                    <a:pt x="1" y="4355"/>
                    <a:pt x="705" y="4355"/>
                  </a:cubicBezTo>
                  <a:cubicBezTo>
                    <a:pt x="726" y="4355"/>
                    <a:pt x="748" y="4355"/>
                    <a:pt x="770" y="4353"/>
                  </a:cubicBezTo>
                  <a:lnTo>
                    <a:pt x="2584" y="4353"/>
                  </a:lnTo>
                  <a:cubicBezTo>
                    <a:pt x="2597" y="4354"/>
                    <a:pt x="2610" y="4354"/>
                    <a:pt x="2623" y="4354"/>
                  </a:cubicBezTo>
                  <a:cubicBezTo>
                    <a:pt x="2906" y="4354"/>
                    <a:pt x="3120" y="4107"/>
                    <a:pt x="3120" y="3818"/>
                  </a:cubicBezTo>
                  <a:cubicBezTo>
                    <a:pt x="3120" y="3515"/>
                    <a:pt x="2887" y="3282"/>
                    <a:pt x="2584" y="3282"/>
                  </a:cubicBezTo>
                  <a:lnTo>
                    <a:pt x="770" y="3282"/>
                  </a:lnTo>
                  <a:cubicBezTo>
                    <a:pt x="748" y="3280"/>
                    <a:pt x="726" y="3280"/>
                    <a:pt x="705" y="3280"/>
                  </a:cubicBezTo>
                  <a:close/>
                  <a:moveTo>
                    <a:pt x="12337" y="5094"/>
                  </a:moveTo>
                  <a:cubicBezTo>
                    <a:pt x="11626" y="5094"/>
                    <a:pt x="11633" y="6192"/>
                    <a:pt x="12358" y="6192"/>
                  </a:cubicBezTo>
                  <a:cubicBezTo>
                    <a:pt x="12372" y="6192"/>
                    <a:pt x="12387" y="6191"/>
                    <a:pt x="12402" y="6190"/>
                  </a:cubicBezTo>
                  <a:lnTo>
                    <a:pt x="14216" y="6190"/>
                  </a:lnTo>
                  <a:cubicBezTo>
                    <a:pt x="14891" y="6144"/>
                    <a:pt x="14891" y="5144"/>
                    <a:pt x="14216" y="5097"/>
                  </a:cubicBezTo>
                  <a:lnTo>
                    <a:pt x="12402" y="5097"/>
                  </a:lnTo>
                  <a:cubicBezTo>
                    <a:pt x="12380" y="5095"/>
                    <a:pt x="12358" y="5094"/>
                    <a:pt x="12337" y="5094"/>
                  </a:cubicBezTo>
                  <a:close/>
                  <a:moveTo>
                    <a:pt x="4547" y="5096"/>
                  </a:moveTo>
                  <a:cubicBezTo>
                    <a:pt x="4262" y="5096"/>
                    <a:pt x="4027" y="5342"/>
                    <a:pt x="4027" y="5632"/>
                  </a:cubicBezTo>
                  <a:cubicBezTo>
                    <a:pt x="4027" y="5935"/>
                    <a:pt x="3794" y="6167"/>
                    <a:pt x="3492" y="6167"/>
                  </a:cubicBezTo>
                  <a:lnTo>
                    <a:pt x="2584" y="6167"/>
                  </a:lnTo>
                  <a:cubicBezTo>
                    <a:pt x="2259" y="6167"/>
                    <a:pt x="2003" y="6446"/>
                    <a:pt x="2026" y="6749"/>
                  </a:cubicBezTo>
                  <a:cubicBezTo>
                    <a:pt x="2048" y="7037"/>
                    <a:pt x="2282" y="7262"/>
                    <a:pt x="2546" y="7262"/>
                  </a:cubicBezTo>
                  <a:cubicBezTo>
                    <a:pt x="2559" y="7262"/>
                    <a:pt x="2572" y="7262"/>
                    <a:pt x="2584" y="7261"/>
                  </a:cubicBezTo>
                  <a:lnTo>
                    <a:pt x="8005" y="7261"/>
                  </a:lnTo>
                  <a:cubicBezTo>
                    <a:pt x="8019" y="7262"/>
                    <a:pt x="8033" y="7262"/>
                    <a:pt x="8047" y="7262"/>
                  </a:cubicBezTo>
                  <a:cubicBezTo>
                    <a:pt x="8329" y="7262"/>
                    <a:pt x="8562" y="7039"/>
                    <a:pt x="8586" y="6752"/>
                  </a:cubicBezTo>
                  <a:lnTo>
                    <a:pt x="8586" y="6752"/>
                  </a:lnTo>
                  <a:cubicBezTo>
                    <a:pt x="8586" y="6759"/>
                    <a:pt x="8587" y="6765"/>
                    <a:pt x="8587" y="6772"/>
                  </a:cubicBezTo>
                  <a:lnTo>
                    <a:pt x="8587" y="6749"/>
                  </a:lnTo>
                  <a:cubicBezTo>
                    <a:pt x="8586" y="6750"/>
                    <a:pt x="8586" y="6751"/>
                    <a:pt x="8586" y="6752"/>
                  </a:cubicBezTo>
                  <a:lnTo>
                    <a:pt x="8586" y="6752"/>
                  </a:lnTo>
                  <a:cubicBezTo>
                    <a:pt x="8577" y="6436"/>
                    <a:pt x="8347" y="6190"/>
                    <a:pt x="8028" y="6190"/>
                  </a:cubicBezTo>
                  <a:lnTo>
                    <a:pt x="7493" y="6190"/>
                  </a:lnTo>
                  <a:lnTo>
                    <a:pt x="7493" y="5632"/>
                  </a:lnTo>
                  <a:cubicBezTo>
                    <a:pt x="7493" y="5342"/>
                    <a:pt x="7259" y="5096"/>
                    <a:pt x="6973" y="5096"/>
                  </a:cubicBezTo>
                  <a:cubicBezTo>
                    <a:pt x="6960" y="5096"/>
                    <a:pt x="6948" y="5096"/>
                    <a:pt x="6935" y="5097"/>
                  </a:cubicBezTo>
                  <a:lnTo>
                    <a:pt x="4585" y="5097"/>
                  </a:lnTo>
                  <a:cubicBezTo>
                    <a:pt x="4572" y="5096"/>
                    <a:pt x="4560" y="5096"/>
                    <a:pt x="4547" y="50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45" name="Google Shape;7045;p123"/>
            <p:cNvSpPr/>
            <p:nvPr/>
          </p:nvSpPr>
          <p:spPr>
            <a:xfrm>
              <a:off x="1127775" y="3501600"/>
              <a:ext cx="243125" cy="301425"/>
            </a:xfrm>
            <a:custGeom>
              <a:avLst/>
              <a:gdLst/>
              <a:ahLst/>
              <a:cxnLst/>
              <a:rect l="l" t="t" r="r" b="b"/>
              <a:pathLst>
                <a:path w="9725" h="12057" extrusionOk="0">
                  <a:moveTo>
                    <a:pt x="3560" y="0"/>
                  </a:moveTo>
                  <a:lnTo>
                    <a:pt x="3560" y="2094"/>
                  </a:lnTo>
                  <a:cubicBezTo>
                    <a:pt x="3560" y="5304"/>
                    <a:pt x="2280" y="8398"/>
                    <a:pt x="0" y="10678"/>
                  </a:cubicBezTo>
                  <a:cubicBezTo>
                    <a:pt x="1489" y="11597"/>
                    <a:pt x="3176" y="12057"/>
                    <a:pt x="4863" y="12057"/>
                  </a:cubicBezTo>
                  <a:cubicBezTo>
                    <a:pt x="6549" y="12057"/>
                    <a:pt x="8236" y="11597"/>
                    <a:pt x="9725" y="10678"/>
                  </a:cubicBezTo>
                  <a:cubicBezTo>
                    <a:pt x="7445" y="8398"/>
                    <a:pt x="6165" y="5304"/>
                    <a:pt x="6165" y="2094"/>
                  </a:cubicBezTo>
                  <a:lnTo>
                    <a:pt x="61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46" name="Google Shape;7046;p123"/>
            <p:cNvSpPr/>
            <p:nvPr/>
          </p:nvSpPr>
          <p:spPr>
            <a:xfrm>
              <a:off x="1127775" y="3501600"/>
              <a:ext cx="183225" cy="301225"/>
            </a:xfrm>
            <a:custGeom>
              <a:avLst/>
              <a:gdLst/>
              <a:ahLst/>
              <a:cxnLst/>
              <a:rect l="l" t="t" r="r" b="b"/>
              <a:pathLst>
                <a:path w="7329" h="12049" extrusionOk="0">
                  <a:moveTo>
                    <a:pt x="3560" y="0"/>
                  </a:moveTo>
                  <a:lnTo>
                    <a:pt x="3560" y="2094"/>
                  </a:lnTo>
                  <a:cubicBezTo>
                    <a:pt x="3560" y="5304"/>
                    <a:pt x="2280" y="8398"/>
                    <a:pt x="0" y="10678"/>
                  </a:cubicBezTo>
                  <a:lnTo>
                    <a:pt x="24" y="10678"/>
                  </a:lnTo>
                  <a:cubicBezTo>
                    <a:pt x="1506" y="11577"/>
                    <a:pt x="3203" y="12049"/>
                    <a:pt x="4910" y="12049"/>
                  </a:cubicBezTo>
                  <a:cubicBezTo>
                    <a:pt x="5721" y="12049"/>
                    <a:pt x="6535" y="11942"/>
                    <a:pt x="7329" y="11725"/>
                  </a:cubicBezTo>
                  <a:lnTo>
                    <a:pt x="7329" y="11725"/>
                  </a:lnTo>
                  <a:cubicBezTo>
                    <a:pt x="7119" y="11748"/>
                    <a:pt x="6910" y="11748"/>
                    <a:pt x="6700" y="11748"/>
                  </a:cubicBezTo>
                  <a:cubicBezTo>
                    <a:pt x="954" y="11632"/>
                    <a:pt x="5374" y="4909"/>
                    <a:pt x="5374" y="1698"/>
                  </a:cubicBezTo>
                  <a:lnTo>
                    <a:pt x="537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47" name="Google Shape;7047;p123"/>
            <p:cNvSpPr/>
            <p:nvPr/>
          </p:nvSpPr>
          <p:spPr>
            <a:xfrm>
              <a:off x="1213325" y="3337500"/>
              <a:ext cx="95925" cy="144700"/>
            </a:xfrm>
            <a:custGeom>
              <a:avLst/>
              <a:gdLst/>
              <a:ahLst/>
              <a:cxnLst/>
              <a:rect l="l" t="t" r="r" b="b"/>
              <a:pathLst>
                <a:path w="3837" h="5788" extrusionOk="0">
                  <a:moveTo>
                    <a:pt x="155" y="0"/>
                  </a:moveTo>
                  <a:cubicBezTo>
                    <a:pt x="73" y="0"/>
                    <a:pt x="1" y="86"/>
                    <a:pt x="21" y="190"/>
                  </a:cubicBezTo>
                  <a:cubicBezTo>
                    <a:pt x="277" y="1074"/>
                    <a:pt x="463" y="1981"/>
                    <a:pt x="603" y="2888"/>
                  </a:cubicBezTo>
                  <a:cubicBezTo>
                    <a:pt x="743" y="3819"/>
                    <a:pt x="836" y="4726"/>
                    <a:pt x="882" y="5657"/>
                  </a:cubicBezTo>
                  <a:cubicBezTo>
                    <a:pt x="882" y="5729"/>
                    <a:pt x="953" y="5788"/>
                    <a:pt x="1029" y="5788"/>
                  </a:cubicBezTo>
                  <a:cubicBezTo>
                    <a:pt x="1050" y="5788"/>
                    <a:pt x="1071" y="5783"/>
                    <a:pt x="1092" y="5773"/>
                  </a:cubicBezTo>
                  <a:cubicBezTo>
                    <a:pt x="3837" y="4470"/>
                    <a:pt x="3209" y="399"/>
                    <a:pt x="184" y="4"/>
                  </a:cubicBezTo>
                  <a:cubicBezTo>
                    <a:pt x="175" y="1"/>
                    <a:pt x="165" y="0"/>
                    <a:pt x="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48" name="Google Shape;7048;p123"/>
            <p:cNvSpPr/>
            <p:nvPr/>
          </p:nvSpPr>
          <p:spPr>
            <a:xfrm>
              <a:off x="1063225" y="3447175"/>
              <a:ext cx="213450" cy="170850"/>
            </a:xfrm>
            <a:custGeom>
              <a:avLst/>
              <a:gdLst/>
              <a:ahLst/>
              <a:cxnLst/>
              <a:rect l="l" t="t" r="r" b="b"/>
              <a:pathLst>
                <a:path w="8538" h="6834" extrusionOk="0">
                  <a:moveTo>
                    <a:pt x="4610" y="1"/>
                  </a:moveTo>
                  <a:cubicBezTo>
                    <a:pt x="2291" y="1"/>
                    <a:pt x="0" y="1732"/>
                    <a:pt x="0" y="4573"/>
                  </a:cubicBezTo>
                  <a:cubicBezTo>
                    <a:pt x="0" y="4654"/>
                    <a:pt x="70" y="4717"/>
                    <a:pt x="150" y="4717"/>
                  </a:cubicBezTo>
                  <a:cubicBezTo>
                    <a:pt x="162" y="4717"/>
                    <a:pt x="174" y="4716"/>
                    <a:pt x="186" y="4713"/>
                  </a:cubicBezTo>
                  <a:cubicBezTo>
                    <a:pt x="1070" y="4364"/>
                    <a:pt x="2001" y="4015"/>
                    <a:pt x="2978" y="3736"/>
                  </a:cubicBezTo>
                  <a:cubicBezTo>
                    <a:pt x="2996" y="3728"/>
                    <a:pt x="3014" y="3725"/>
                    <a:pt x="3031" y="3725"/>
                  </a:cubicBezTo>
                  <a:cubicBezTo>
                    <a:pt x="3121" y="3725"/>
                    <a:pt x="3184" y="3820"/>
                    <a:pt x="3164" y="3899"/>
                  </a:cubicBezTo>
                  <a:cubicBezTo>
                    <a:pt x="2862" y="4922"/>
                    <a:pt x="3117" y="5992"/>
                    <a:pt x="3792" y="6783"/>
                  </a:cubicBezTo>
                  <a:cubicBezTo>
                    <a:pt x="3825" y="6816"/>
                    <a:pt x="3872" y="6833"/>
                    <a:pt x="3918" y="6833"/>
                  </a:cubicBezTo>
                  <a:cubicBezTo>
                    <a:pt x="3971" y="6833"/>
                    <a:pt x="4023" y="6810"/>
                    <a:pt x="4048" y="6760"/>
                  </a:cubicBezTo>
                  <a:cubicBezTo>
                    <a:pt x="4444" y="5923"/>
                    <a:pt x="4886" y="5108"/>
                    <a:pt x="5374" y="4317"/>
                  </a:cubicBezTo>
                  <a:cubicBezTo>
                    <a:pt x="5979" y="3364"/>
                    <a:pt x="6956" y="2712"/>
                    <a:pt x="8073" y="2526"/>
                  </a:cubicBezTo>
                  <a:lnTo>
                    <a:pt x="8375" y="2480"/>
                  </a:lnTo>
                  <a:cubicBezTo>
                    <a:pt x="8491" y="2480"/>
                    <a:pt x="8538" y="2363"/>
                    <a:pt x="8491" y="2270"/>
                  </a:cubicBezTo>
                  <a:cubicBezTo>
                    <a:pt x="7577" y="704"/>
                    <a:pt x="6088" y="1"/>
                    <a:pt x="4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49" name="Google Shape;7049;p123"/>
            <p:cNvSpPr/>
            <p:nvPr/>
          </p:nvSpPr>
          <p:spPr>
            <a:xfrm>
              <a:off x="1245825" y="3468925"/>
              <a:ext cx="141250" cy="93625"/>
            </a:xfrm>
            <a:custGeom>
              <a:avLst/>
              <a:gdLst/>
              <a:ahLst/>
              <a:cxnLst/>
              <a:rect l="l" t="t" r="r" b="b"/>
              <a:pathLst>
                <a:path w="5650" h="3745" extrusionOk="0">
                  <a:moveTo>
                    <a:pt x="2221" y="1"/>
                  </a:moveTo>
                  <a:cubicBezTo>
                    <a:pt x="1468" y="1"/>
                    <a:pt x="699" y="286"/>
                    <a:pt x="71" y="935"/>
                  </a:cubicBezTo>
                  <a:cubicBezTo>
                    <a:pt x="1" y="1028"/>
                    <a:pt x="24" y="1144"/>
                    <a:pt x="117" y="1168"/>
                  </a:cubicBezTo>
                  <a:cubicBezTo>
                    <a:pt x="978" y="1516"/>
                    <a:pt x="1816" y="1889"/>
                    <a:pt x="2653" y="2331"/>
                  </a:cubicBezTo>
                  <a:cubicBezTo>
                    <a:pt x="3467" y="2749"/>
                    <a:pt x="4258" y="3215"/>
                    <a:pt x="5026" y="3727"/>
                  </a:cubicBezTo>
                  <a:cubicBezTo>
                    <a:pt x="5051" y="3739"/>
                    <a:pt x="5077" y="3745"/>
                    <a:pt x="5104" y="3745"/>
                  </a:cubicBezTo>
                  <a:cubicBezTo>
                    <a:pt x="5175" y="3745"/>
                    <a:pt x="5242" y="3702"/>
                    <a:pt x="5259" y="3633"/>
                  </a:cubicBezTo>
                  <a:cubicBezTo>
                    <a:pt x="5649" y="1549"/>
                    <a:pt x="3978" y="1"/>
                    <a:pt x="2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50" name="Google Shape;7050;p123"/>
            <p:cNvSpPr/>
            <p:nvPr/>
          </p:nvSpPr>
          <p:spPr>
            <a:xfrm>
              <a:off x="1222575" y="3337375"/>
              <a:ext cx="253600" cy="190775"/>
            </a:xfrm>
            <a:custGeom>
              <a:avLst/>
              <a:gdLst/>
              <a:ahLst/>
              <a:cxnLst/>
              <a:rect l="l" t="t" r="r" b="b"/>
              <a:pathLst>
                <a:path w="10144" h="7631" extrusionOk="0">
                  <a:moveTo>
                    <a:pt x="5676" y="1"/>
                  </a:moveTo>
                  <a:cubicBezTo>
                    <a:pt x="4638" y="1"/>
                    <a:pt x="3598" y="311"/>
                    <a:pt x="2699" y="939"/>
                  </a:cubicBezTo>
                  <a:cubicBezTo>
                    <a:pt x="768" y="2312"/>
                    <a:pt x="0" y="4778"/>
                    <a:pt x="815" y="6988"/>
                  </a:cubicBezTo>
                  <a:cubicBezTo>
                    <a:pt x="846" y="7050"/>
                    <a:pt x="908" y="7091"/>
                    <a:pt x="966" y="7091"/>
                  </a:cubicBezTo>
                  <a:cubicBezTo>
                    <a:pt x="996" y="7091"/>
                    <a:pt x="1024" y="7081"/>
                    <a:pt x="1047" y="7058"/>
                  </a:cubicBezTo>
                  <a:cubicBezTo>
                    <a:pt x="1606" y="6546"/>
                    <a:pt x="2187" y="6057"/>
                    <a:pt x="2815" y="5569"/>
                  </a:cubicBezTo>
                  <a:cubicBezTo>
                    <a:pt x="3816" y="5755"/>
                    <a:pt x="4863" y="5988"/>
                    <a:pt x="5909" y="6267"/>
                  </a:cubicBezTo>
                  <a:cubicBezTo>
                    <a:pt x="7282" y="6639"/>
                    <a:pt x="8631" y="7081"/>
                    <a:pt x="9934" y="7616"/>
                  </a:cubicBezTo>
                  <a:cubicBezTo>
                    <a:pt x="9954" y="7626"/>
                    <a:pt x="9975" y="7631"/>
                    <a:pt x="9996" y="7631"/>
                  </a:cubicBezTo>
                  <a:cubicBezTo>
                    <a:pt x="10072" y="7631"/>
                    <a:pt x="10143" y="7568"/>
                    <a:pt x="10143" y="7476"/>
                  </a:cubicBezTo>
                  <a:cubicBezTo>
                    <a:pt x="10143" y="5429"/>
                    <a:pt x="8771" y="3615"/>
                    <a:pt x="6770" y="3080"/>
                  </a:cubicBezTo>
                  <a:cubicBezTo>
                    <a:pt x="6654" y="3033"/>
                    <a:pt x="6538" y="3010"/>
                    <a:pt x="6421" y="2986"/>
                  </a:cubicBezTo>
                  <a:cubicBezTo>
                    <a:pt x="7282" y="2428"/>
                    <a:pt x="8143" y="1916"/>
                    <a:pt x="8980" y="1474"/>
                  </a:cubicBezTo>
                  <a:cubicBezTo>
                    <a:pt x="9073" y="1428"/>
                    <a:pt x="9097" y="1288"/>
                    <a:pt x="9027" y="1218"/>
                  </a:cubicBezTo>
                  <a:cubicBezTo>
                    <a:pt x="8057" y="410"/>
                    <a:pt x="6868" y="1"/>
                    <a:pt x="5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51" name="Google Shape;7051;p123"/>
            <p:cNvSpPr/>
            <p:nvPr/>
          </p:nvSpPr>
          <p:spPr>
            <a:xfrm>
              <a:off x="1240025" y="3388025"/>
              <a:ext cx="243125" cy="140725"/>
            </a:xfrm>
            <a:custGeom>
              <a:avLst/>
              <a:gdLst/>
              <a:ahLst/>
              <a:cxnLst/>
              <a:rect l="l" t="t" r="r" b="b"/>
              <a:pathLst>
                <a:path w="9725" h="5629" extrusionOk="0">
                  <a:moveTo>
                    <a:pt x="5310" y="1"/>
                  </a:moveTo>
                  <a:cubicBezTo>
                    <a:pt x="4774" y="1"/>
                    <a:pt x="4231" y="86"/>
                    <a:pt x="3699" y="263"/>
                  </a:cubicBezTo>
                  <a:cubicBezTo>
                    <a:pt x="1443" y="984"/>
                    <a:pt x="0" y="3147"/>
                    <a:pt x="117" y="5497"/>
                  </a:cubicBezTo>
                  <a:cubicBezTo>
                    <a:pt x="135" y="5570"/>
                    <a:pt x="196" y="5628"/>
                    <a:pt x="266" y="5628"/>
                  </a:cubicBezTo>
                  <a:cubicBezTo>
                    <a:pt x="285" y="5628"/>
                    <a:pt x="306" y="5623"/>
                    <a:pt x="326" y="5613"/>
                  </a:cubicBezTo>
                  <a:cubicBezTo>
                    <a:pt x="768" y="5427"/>
                    <a:pt x="1210" y="5218"/>
                    <a:pt x="1675" y="5032"/>
                  </a:cubicBezTo>
                  <a:cubicBezTo>
                    <a:pt x="1745" y="5008"/>
                    <a:pt x="1768" y="4939"/>
                    <a:pt x="1768" y="4869"/>
                  </a:cubicBezTo>
                  <a:cubicBezTo>
                    <a:pt x="1699" y="4310"/>
                    <a:pt x="1745" y="3915"/>
                    <a:pt x="1931" y="3845"/>
                  </a:cubicBezTo>
                  <a:cubicBezTo>
                    <a:pt x="1946" y="3842"/>
                    <a:pt x="1961" y="3840"/>
                    <a:pt x="1976" y="3840"/>
                  </a:cubicBezTo>
                  <a:cubicBezTo>
                    <a:pt x="2157" y="3840"/>
                    <a:pt x="2393" y="4091"/>
                    <a:pt x="2629" y="4520"/>
                  </a:cubicBezTo>
                  <a:cubicBezTo>
                    <a:pt x="2664" y="4572"/>
                    <a:pt x="2712" y="4598"/>
                    <a:pt x="2763" y="4598"/>
                  </a:cubicBezTo>
                  <a:cubicBezTo>
                    <a:pt x="2780" y="4598"/>
                    <a:pt x="2798" y="4595"/>
                    <a:pt x="2815" y="4590"/>
                  </a:cubicBezTo>
                  <a:cubicBezTo>
                    <a:pt x="3257" y="4404"/>
                    <a:pt x="3723" y="4241"/>
                    <a:pt x="4188" y="4078"/>
                  </a:cubicBezTo>
                  <a:cubicBezTo>
                    <a:pt x="4258" y="4055"/>
                    <a:pt x="4304" y="3985"/>
                    <a:pt x="4281" y="3915"/>
                  </a:cubicBezTo>
                  <a:cubicBezTo>
                    <a:pt x="4002" y="2868"/>
                    <a:pt x="3978" y="2031"/>
                    <a:pt x="4234" y="1961"/>
                  </a:cubicBezTo>
                  <a:cubicBezTo>
                    <a:pt x="4251" y="1955"/>
                    <a:pt x="4269" y="1953"/>
                    <a:pt x="4287" y="1953"/>
                  </a:cubicBezTo>
                  <a:cubicBezTo>
                    <a:pt x="4569" y="1953"/>
                    <a:pt x="5003" y="2624"/>
                    <a:pt x="5374" y="3543"/>
                  </a:cubicBezTo>
                  <a:cubicBezTo>
                    <a:pt x="5392" y="3614"/>
                    <a:pt x="5437" y="3644"/>
                    <a:pt x="5488" y="3644"/>
                  </a:cubicBezTo>
                  <a:cubicBezTo>
                    <a:pt x="5504" y="3644"/>
                    <a:pt x="5521" y="3641"/>
                    <a:pt x="5537" y="3636"/>
                  </a:cubicBezTo>
                  <a:cubicBezTo>
                    <a:pt x="5956" y="3520"/>
                    <a:pt x="6375" y="3403"/>
                    <a:pt x="6770" y="3287"/>
                  </a:cubicBezTo>
                  <a:cubicBezTo>
                    <a:pt x="6863" y="3264"/>
                    <a:pt x="6910" y="3147"/>
                    <a:pt x="6840" y="3054"/>
                  </a:cubicBezTo>
                  <a:cubicBezTo>
                    <a:pt x="6351" y="2403"/>
                    <a:pt x="6142" y="1821"/>
                    <a:pt x="6305" y="1658"/>
                  </a:cubicBezTo>
                  <a:cubicBezTo>
                    <a:pt x="6344" y="1623"/>
                    <a:pt x="6397" y="1606"/>
                    <a:pt x="6462" y="1606"/>
                  </a:cubicBezTo>
                  <a:cubicBezTo>
                    <a:pt x="6818" y="1606"/>
                    <a:pt x="7523" y="2124"/>
                    <a:pt x="8212" y="2891"/>
                  </a:cubicBezTo>
                  <a:lnTo>
                    <a:pt x="8212" y="2868"/>
                  </a:lnTo>
                  <a:lnTo>
                    <a:pt x="8236" y="2891"/>
                  </a:lnTo>
                  <a:cubicBezTo>
                    <a:pt x="8678" y="2775"/>
                    <a:pt x="9120" y="2682"/>
                    <a:pt x="9562" y="2589"/>
                  </a:cubicBezTo>
                  <a:cubicBezTo>
                    <a:pt x="9678" y="2566"/>
                    <a:pt x="9725" y="2473"/>
                    <a:pt x="9655" y="2380"/>
                  </a:cubicBezTo>
                  <a:cubicBezTo>
                    <a:pt x="8680" y="873"/>
                    <a:pt x="7029" y="1"/>
                    <a:pt x="5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52" name="Google Shape;7052;p123"/>
            <p:cNvSpPr/>
            <p:nvPr/>
          </p:nvSpPr>
          <p:spPr>
            <a:xfrm>
              <a:off x="1037625" y="3337500"/>
              <a:ext cx="235575" cy="164575"/>
            </a:xfrm>
            <a:custGeom>
              <a:avLst/>
              <a:gdLst/>
              <a:ahLst/>
              <a:cxnLst/>
              <a:rect l="l" t="t" r="r" b="b"/>
              <a:pathLst>
                <a:path w="9423" h="6583" extrusionOk="0">
                  <a:moveTo>
                    <a:pt x="3793" y="0"/>
                  </a:moveTo>
                  <a:cubicBezTo>
                    <a:pt x="2420" y="0"/>
                    <a:pt x="1070" y="543"/>
                    <a:pt x="70" y="1586"/>
                  </a:cubicBezTo>
                  <a:cubicBezTo>
                    <a:pt x="0" y="1655"/>
                    <a:pt x="24" y="1795"/>
                    <a:pt x="117" y="1818"/>
                  </a:cubicBezTo>
                  <a:cubicBezTo>
                    <a:pt x="3118" y="3075"/>
                    <a:pt x="5956" y="4656"/>
                    <a:pt x="8608" y="6564"/>
                  </a:cubicBezTo>
                  <a:cubicBezTo>
                    <a:pt x="8627" y="6577"/>
                    <a:pt x="8649" y="6582"/>
                    <a:pt x="8672" y="6582"/>
                  </a:cubicBezTo>
                  <a:cubicBezTo>
                    <a:pt x="8734" y="6582"/>
                    <a:pt x="8800" y="6539"/>
                    <a:pt x="8818" y="6471"/>
                  </a:cubicBezTo>
                  <a:cubicBezTo>
                    <a:pt x="9422" y="4191"/>
                    <a:pt x="8375" y="1795"/>
                    <a:pt x="6328" y="655"/>
                  </a:cubicBezTo>
                  <a:cubicBezTo>
                    <a:pt x="5529" y="215"/>
                    <a:pt x="4657" y="0"/>
                    <a:pt x="37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53" name="Google Shape;7053;p123"/>
            <p:cNvSpPr/>
            <p:nvPr/>
          </p:nvSpPr>
          <p:spPr>
            <a:xfrm>
              <a:off x="1016100" y="3420750"/>
              <a:ext cx="244300" cy="97725"/>
            </a:xfrm>
            <a:custGeom>
              <a:avLst/>
              <a:gdLst/>
              <a:ahLst/>
              <a:cxnLst/>
              <a:rect l="l" t="t" r="r" b="b"/>
              <a:pathLst>
                <a:path w="9772" h="3909" extrusionOk="0">
                  <a:moveTo>
                    <a:pt x="4886" y="0"/>
                  </a:moveTo>
                  <a:cubicBezTo>
                    <a:pt x="2606" y="0"/>
                    <a:pt x="606" y="1513"/>
                    <a:pt x="24" y="3723"/>
                  </a:cubicBezTo>
                  <a:cubicBezTo>
                    <a:pt x="1" y="3816"/>
                    <a:pt x="94" y="3909"/>
                    <a:pt x="187" y="3909"/>
                  </a:cubicBezTo>
                  <a:cubicBezTo>
                    <a:pt x="699" y="3839"/>
                    <a:pt x="1210" y="3792"/>
                    <a:pt x="1746" y="3769"/>
                  </a:cubicBezTo>
                  <a:cubicBezTo>
                    <a:pt x="1815" y="3746"/>
                    <a:pt x="1862" y="3699"/>
                    <a:pt x="1885" y="3630"/>
                  </a:cubicBezTo>
                  <a:cubicBezTo>
                    <a:pt x="1955" y="2722"/>
                    <a:pt x="2188" y="2048"/>
                    <a:pt x="2420" y="2048"/>
                  </a:cubicBezTo>
                  <a:cubicBezTo>
                    <a:pt x="2676" y="2048"/>
                    <a:pt x="2885" y="2676"/>
                    <a:pt x="2955" y="3560"/>
                  </a:cubicBezTo>
                  <a:cubicBezTo>
                    <a:pt x="2979" y="3630"/>
                    <a:pt x="3025" y="3676"/>
                    <a:pt x="3118" y="3676"/>
                  </a:cubicBezTo>
                  <a:cubicBezTo>
                    <a:pt x="3467" y="3653"/>
                    <a:pt x="3839" y="3653"/>
                    <a:pt x="4188" y="3653"/>
                  </a:cubicBezTo>
                  <a:cubicBezTo>
                    <a:pt x="4281" y="3653"/>
                    <a:pt x="4328" y="3583"/>
                    <a:pt x="4328" y="3513"/>
                  </a:cubicBezTo>
                  <a:cubicBezTo>
                    <a:pt x="4398" y="2490"/>
                    <a:pt x="4630" y="1699"/>
                    <a:pt x="4886" y="1699"/>
                  </a:cubicBezTo>
                  <a:cubicBezTo>
                    <a:pt x="5142" y="1699"/>
                    <a:pt x="5398" y="2490"/>
                    <a:pt x="5444" y="3513"/>
                  </a:cubicBezTo>
                  <a:cubicBezTo>
                    <a:pt x="5444" y="3583"/>
                    <a:pt x="5514" y="3653"/>
                    <a:pt x="5584" y="3653"/>
                  </a:cubicBezTo>
                  <a:cubicBezTo>
                    <a:pt x="5956" y="3653"/>
                    <a:pt x="6305" y="3676"/>
                    <a:pt x="6677" y="3676"/>
                  </a:cubicBezTo>
                  <a:cubicBezTo>
                    <a:pt x="6747" y="3676"/>
                    <a:pt x="6817" y="3630"/>
                    <a:pt x="6817" y="3560"/>
                  </a:cubicBezTo>
                  <a:cubicBezTo>
                    <a:pt x="6887" y="2676"/>
                    <a:pt x="7096" y="2048"/>
                    <a:pt x="7352" y="2048"/>
                  </a:cubicBezTo>
                  <a:cubicBezTo>
                    <a:pt x="7608" y="2048"/>
                    <a:pt x="7841" y="2722"/>
                    <a:pt x="7910" y="3630"/>
                  </a:cubicBezTo>
                  <a:cubicBezTo>
                    <a:pt x="7910" y="3699"/>
                    <a:pt x="7957" y="3746"/>
                    <a:pt x="8027" y="3769"/>
                  </a:cubicBezTo>
                  <a:cubicBezTo>
                    <a:pt x="8562" y="3792"/>
                    <a:pt x="9074" y="3839"/>
                    <a:pt x="9585" y="3909"/>
                  </a:cubicBezTo>
                  <a:cubicBezTo>
                    <a:pt x="9679" y="3909"/>
                    <a:pt x="9772" y="3816"/>
                    <a:pt x="9748" y="3723"/>
                  </a:cubicBezTo>
                  <a:cubicBezTo>
                    <a:pt x="9167" y="1513"/>
                    <a:pt x="7166" y="0"/>
                    <a:pt x="4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54" name="Google Shape;7054;p123"/>
            <p:cNvSpPr/>
            <p:nvPr/>
          </p:nvSpPr>
          <p:spPr>
            <a:xfrm>
              <a:off x="1180700" y="3482700"/>
              <a:ext cx="63725" cy="121625"/>
            </a:xfrm>
            <a:custGeom>
              <a:avLst/>
              <a:gdLst/>
              <a:ahLst/>
              <a:cxnLst/>
              <a:rect l="l" t="t" r="r" b="b"/>
              <a:pathLst>
                <a:path w="2549" h="4865" extrusionOk="0">
                  <a:moveTo>
                    <a:pt x="1998" y="1"/>
                  </a:moveTo>
                  <a:cubicBezTo>
                    <a:pt x="1906" y="1"/>
                    <a:pt x="1811" y="26"/>
                    <a:pt x="1722" y="81"/>
                  </a:cubicBezTo>
                  <a:cubicBezTo>
                    <a:pt x="0" y="1175"/>
                    <a:pt x="0" y="3687"/>
                    <a:pt x="1722" y="4781"/>
                  </a:cubicBezTo>
                  <a:cubicBezTo>
                    <a:pt x="1814" y="4839"/>
                    <a:pt x="1913" y="4865"/>
                    <a:pt x="2007" y="4865"/>
                  </a:cubicBezTo>
                  <a:cubicBezTo>
                    <a:pt x="2294" y="4865"/>
                    <a:pt x="2548" y="4624"/>
                    <a:pt x="2513" y="4292"/>
                  </a:cubicBezTo>
                  <a:cubicBezTo>
                    <a:pt x="2490" y="3711"/>
                    <a:pt x="2443" y="3082"/>
                    <a:pt x="2443" y="2431"/>
                  </a:cubicBezTo>
                  <a:cubicBezTo>
                    <a:pt x="2443" y="1803"/>
                    <a:pt x="2466" y="1175"/>
                    <a:pt x="2513" y="570"/>
                  </a:cubicBezTo>
                  <a:cubicBezTo>
                    <a:pt x="2548" y="252"/>
                    <a:pt x="2288" y="1"/>
                    <a:pt x="1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55" name="Google Shape;7055;p123"/>
            <p:cNvSpPr/>
            <p:nvPr/>
          </p:nvSpPr>
          <p:spPr>
            <a:xfrm>
              <a:off x="1254700" y="3482700"/>
              <a:ext cx="63850" cy="121625"/>
            </a:xfrm>
            <a:custGeom>
              <a:avLst/>
              <a:gdLst/>
              <a:ahLst/>
              <a:cxnLst/>
              <a:rect l="l" t="t" r="r" b="b"/>
              <a:pathLst>
                <a:path w="2554" h="4865" extrusionOk="0">
                  <a:moveTo>
                    <a:pt x="556" y="1"/>
                  </a:moveTo>
                  <a:cubicBezTo>
                    <a:pt x="265" y="1"/>
                    <a:pt x="1" y="252"/>
                    <a:pt x="18" y="570"/>
                  </a:cubicBezTo>
                  <a:cubicBezTo>
                    <a:pt x="65" y="1175"/>
                    <a:pt x="88" y="1803"/>
                    <a:pt x="88" y="2431"/>
                  </a:cubicBezTo>
                  <a:cubicBezTo>
                    <a:pt x="88" y="3082"/>
                    <a:pt x="65" y="3711"/>
                    <a:pt x="18" y="4292"/>
                  </a:cubicBezTo>
                  <a:cubicBezTo>
                    <a:pt x="1" y="4624"/>
                    <a:pt x="259" y="4865"/>
                    <a:pt x="547" y="4865"/>
                  </a:cubicBezTo>
                  <a:cubicBezTo>
                    <a:pt x="642" y="4865"/>
                    <a:pt x="740" y="4839"/>
                    <a:pt x="832" y="4781"/>
                  </a:cubicBezTo>
                  <a:cubicBezTo>
                    <a:pt x="2554" y="3687"/>
                    <a:pt x="2554" y="1175"/>
                    <a:pt x="832" y="81"/>
                  </a:cubicBezTo>
                  <a:cubicBezTo>
                    <a:pt x="743" y="26"/>
                    <a:pt x="648"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56" name="Google Shape;7056;p123"/>
            <p:cNvSpPr/>
            <p:nvPr/>
          </p:nvSpPr>
          <p:spPr>
            <a:xfrm>
              <a:off x="1205700" y="3482700"/>
              <a:ext cx="63875" cy="121625"/>
            </a:xfrm>
            <a:custGeom>
              <a:avLst/>
              <a:gdLst/>
              <a:ahLst/>
              <a:cxnLst/>
              <a:rect l="l" t="t" r="r" b="b"/>
              <a:pathLst>
                <a:path w="2555" h="4865" extrusionOk="0">
                  <a:moveTo>
                    <a:pt x="1998" y="1"/>
                  </a:moveTo>
                  <a:cubicBezTo>
                    <a:pt x="1906" y="1"/>
                    <a:pt x="1812" y="26"/>
                    <a:pt x="1722" y="81"/>
                  </a:cubicBezTo>
                  <a:cubicBezTo>
                    <a:pt x="1" y="1175"/>
                    <a:pt x="1" y="3687"/>
                    <a:pt x="1722" y="4781"/>
                  </a:cubicBezTo>
                  <a:cubicBezTo>
                    <a:pt x="1815" y="4839"/>
                    <a:pt x="1913" y="4865"/>
                    <a:pt x="2008" y="4865"/>
                  </a:cubicBezTo>
                  <a:cubicBezTo>
                    <a:pt x="2295" y="4865"/>
                    <a:pt x="2554" y="4624"/>
                    <a:pt x="2537" y="4292"/>
                  </a:cubicBezTo>
                  <a:cubicBezTo>
                    <a:pt x="2490" y="3711"/>
                    <a:pt x="2467" y="3082"/>
                    <a:pt x="2467" y="2431"/>
                  </a:cubicBezTo>
                  <a:cubicBezTo>
                    <a:pt x="2467" y="1803"/>
                    <a:pt x="2490" y="1175"/>
                    <a:pt x="2537" y="570"/>
                  </a:cubicBezTo>
                  <a:cubicBezTo>
                    <a:pt x="2554" y="252"/>
                    <a:pt x="2290" y="1"/>
                    <a:pt x="1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057" name="Google Shape;7057;p123"/>
          <p:cNvGrpSpPr/>
          <p:nvPr/>
        </p:nvGrpSpPr>
        <p:grpSpPr>
          <a:xfrm>
            <a:off x="2272652" y="3406494"/>
            <a:ext cx="510599" cy="510928"/>
            <a:chOff x="2498025" y="3337275"/>
            <a:chExt cx="465875" cy="466175"/>
          </a:xfrm>
        </p:grpSpPr>
        <p:sp>
          <p:nvSpPr>
            <p:cNvPr id="7058" name="Google Shape;7058;p123"/>
            <p:cNvSpPr/>
            <p:nvPr/>
          </p:nvSpPr>
          <p:spPr>
            <a:xfrm>
              <a:off x="2499750" y="3337275"/>
              <a:ext cx="464150" cy="444300"/>
            </a:xfrm>
            <a:custGeom>
              <a:avLst/>
              <a:gdLst/>
              <a:ahLst/>
              <a:cxnLst/>
              <a:rect l="l" t="t" r="r" b="b"/>
              <a:pathLst>
                <a:path w="18566" h="17772" extrusionOk="0">
                  <a:moveTo>
                    <a:pt x="9256" y="0"/>
                  </a:moveTo>
                  <a:cubicBezTo>
                    <a:pt x="4798" y="0"/>
                    <a:pt x="905" y="3191"/>
                    <a:pt x="94" y="7643"/>
                  </a:cubicBezTo>
                  <a:cubicBezTo>
                    <a:pt x="1" y="8202"/>
                    <a:pt x="373" y="8737"/>
                    <a:pt x="373" y="9318"/>
                  </a:cubicBezTo>
                  <a:cubicBezTo>
                    <a:pt x="373" y="14194"/>
                    <a:pt x="10394" y="17772"/>
                    <a:pt x="12323" y="17772"/>
                  </a:cubicBezTo>
                  <a:cubicBezTo>
                    <a:pt x="12428" y="17772"/>
                    <a:pt x="12509" y="17761"/>
                    <a:pt x="12563" y="17740"/>
                  </a:cubicBezTo>
                  <a:cubicBezTo>
                    <a:pt x="12623" y="17722"/>
                    <a:pt x="12688" y="17716"/>
                    <a:pt x="12755" y="17716"/>
                  </a:cubicBezTo>
                  <a:cubicBezTo>
                    <a:pt x="12865" y="17716"/>
                    <a:pt x="12981" y="17731"/>
                    <a:pt x="13093" y="17731"/>
                  </a:cubicBezTo>
                  <a:cubicBezTo>
                    <a:pt x="13176" y="17731"/>
                    <a:pt x="13257" y="17723"/>
                    <a:pt x="13331" y="17693"/>
                  </a:cubicBezTo>
                  <a:cubicBezTo>
                    <a:pt x="16518" y="16135"/>
                    <a:pt x="18565" y="12878"/>
                    <a:pt x="18565" y="9318"/>
                  </a:cubicBezTo>
                  <a:cubicBezTo>
                    <a:pt x="18565" y="4503"/>
                    <a:pt x="14890" y="478"/>
                    <a:pt x="10074" y="36"/>
                  </a:cubicBezTo>
                  <a:cubicBezTo>
                    <a:pt x="9800" y="12"/>
                    <a:pt x="9527" y="0"/>
                    <a:pt x="9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59" name="Google Shape;7059;p123"/>
            <p:cNvSpPr/>
            <p:nvPr/>
          </p:nvSpPr>
          <p:spPr>
            <a:xfrm>
              <a:off x="2499175" y="3371900"/>
              <a:ext cx="437400" cy="374875"/>
            </a:xfrm>
            <a:custGeom>
              <a:avLst/>
              <a:gdLst/>
              <a:ahLst/>
              <a:cxnLst/>
              <a:rect l="l" t="t" r="r" b="b"/>
              <a:pathLst>
                <a:path w="17496" h="14995" extrusionOk="0">
                  <a:moveTo>
                    <a:pt x="10004" y="0"/>
                  </a:moveTo>
                  <a:cubicBezTo>
                    <a:pt x="3327" y="0"/>
                    <a:pt x="1" y="8073"/>
                    <a:pt x="4700" y="12795"/>
                  </a:cubicBezTo>
                  <a:cubicBezTo>
                    <a:pt x="6226" y="14314"/>
                    <a:pt x="8102" y="14995"/>
                    <a:pt x="9943" y="14995"/>
                  </a:cubicBezTo>
                  <a:cubicBezTo>
                    <a:pt x="13797" y="14995"/>
                    <a:pt x="17495" y="12010"/>
                    <a:pt x="17495" y="7491"/>
                  </a:cubicBezTo>
                  <a:cubicBezTo>
                    <a:pt x="17495" y="3350"/>
                    <a:pt x="14145" y="0"/>
                    <a:pt x="10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0" name="Google Shape;7060;p123"/>
            <p:cNvSpPr/>
            <p:nvPr/>
          </p:nvSpPr>
          <p:spPr>
            <a:xfrm>
              <a:off x="2514875" y="3466700"/>
              <a:ext cx="327475" cy="279950"/>
            </a:xfrm>
            <a:custGeom>
              <a:avLst/>
              <a:gdLst/>
              <a:ahLst/>
              <a:cxnLst/>
              <a:rect l="l" t="t" r="r" b="b"/>
              <a:pathLst>
                <a:path w="13099" h="11198" extrusionOk="0">
                  <a:moveTo>
                    <a:pt x="7492" y="0"/>
                  </a:moveTo>
                  <a:cubicBezTo>
                    <a:pt x="2490" y="0"/>
                    <a:pt x="1" y="6026"/>
                    <a:pt x="3537" y="9538"/>
                  </a:cubicBezTo>
                  <a:cubicBezTo>
                    <a:pt x="4675" y="10684"/>
                    <a:pt x="6077" y="11197"/>
                    <a:pt x="7454" y="11197"/>
                  </a:cubicBezTo>
                  <a:cubicBezTo>
                    <a:pt x="10324" y="11197"/>
                    <a:pt x="13083" y="8965"/>
                    <a:pt x="13098" y="5584"/>
                  </a:cubicBezTo>
                  <a:lnTo>
                    <a:pt x="13075" y="5584"/>
                  </a:lnTo>
                  <a:cubicBezTo>
                    <a:pt x="13075" y="2490"/>
                    <a:pt x="10563" y="0"/>
                    <a:pt x="7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1" name="Google Shape;7061;p123"/>
            <p:cNvSpPr/>
            <p:nvPr/>
          </p:nvSpPr>
          <p:spPr>
            <a:xfrm>
              <a:off x="2498025" y="3528350"/>
              <a:ext cx="335025" cy="269325"/>
            </a:xfrm>
            <a:custGeom>
              <a:avLst/>
              <a:gdLst/>
              <a:ahLst/>
              <a:cxnLst/>
              <a:rect l="l" t="t" r="r" b="b"/>
              <a:pathLst>
                <a:path w="13401" h="10773" extrusionOk="0">
                  <a:moveTo>
                    <a:pt x="163" y="0"/>
                  </a:moveTo>
                  <a:cubicBezTo>
                    <a:pt x="70" y="559"/>
                    <a:pt x="0" y="1117"/>
                    <a:pt x="23" y="1675"/>
                  </a:cubicBezTo>
                  <a:cubicBezTo>
                    <a:pt x="0" y="6049"/>
                    <a:pt x="3048" y="9841"/>
                    <a:pt x="7328" y="10771"/>
                  </a:cubicBezTo>
                  <a:cubicBezTo>
                    <a:pt x="7332" y="10772"/>
                    <a:pt x="7336" y="10773"/>
                    <a:pt x="7340" y="10773"/>
                  </a:cubicBezTo>
                  <a:cubicBezTo>
                    <a:pt x="7453" y="10773"/>
                    <a:pt x="7622" y="10491"/>
                    <a:pt x="7735" y="10491"/>
                  </a:cubicBezTo>
                  <a:cubicBezTo>
                    <a:pt x="7739" y="10491"/>
                    <a:pt x="7743" y="10491"/>
                    <a:pt x="7747" y="10492"/>
                  </a:cubicBezTo>
                  <a:cubicBezTo>
                    <a:pt x="8131" y="10517"/>
                    <a:pt x="8518" y="10530"/>
                    <a:pt x="8906" y="10530"/>
                  </a:cubicBezTo>
                  <a:cubicBezTo>
                    <a:pt x="9599" y="10530"/>
                    <a:pt x="10295" y="10489"/>
                    <a:pt x="10981" y="10399"/>
                  </a:cubicBezTo>
                  <a:cubicBezTo>
                    <a:pt x="10987" y="10396"/>
                    <a:pt x="10995" y="10395"/>
                    <a:pt x="11004" y="10395"/>
                  </a:cubicBezTo>
                  <a:cubicBezTo>
                    <a:pt x="11131" y="10395"/>
                    <a:pt x="11435" y="10682"/>
                    <a:pt x="11562" y="10682"/>
                  </a:cubicBezTo>
                  <a:cubicBezTo>
                    <a:pt x="11571" y="10682"/>
                    <a:pt x="11579" y="10681"/>
                    <a:pt x="11585" y="10678"/>
                  </a:cubicBezTo>
                  <a:cubicBezTo>
                    <a:pt x="12214" y="10539"/>
                    <a:pt x="12818" y="10306"/>
                    <a:pt x="13400" y="10027"/>
                  </a:cubicBezTo>
                  <a:cubicBezTo>
                    <a:pt x="12935" y="9189"/>
                    <a:pt x="12074" y="8678"/>
                    <a:pt x="11143" y="8678"/>
                  </a:cubicBezTo>
                  <a:lnTo>
                    <a:pt x="11143" y="8631"/>
                  </a:lnTo>
                  <a:cubicBezTo>
                    <a:pt x="11143" y="7026"/>
                    <a:pt x="10050" y="5607"/>
                    <a:pt x="8491" y="5188"/>
                  </a:cubicBezTo>
                  <a:cubicBezTo>
                    <a:pt x="8915" y="3341"/>
                    <a:pt x="7447" y="2036"/>
                    <a:pt x="5953" y="2036"/>
                  </a:cubicBezTo>
                  <a:cubicBezTo>
                    <a:pt x="5152" y="2036"/>
                    <a:pt x="4343" y="2411"/>
                    <a:pt x="3815" y="3280"/>
                  </a:cubicBezTo>
                  <a:cubicBezTo>
                    <a:pt x="3536" y="3164"/>
                    <a:pt x="3234" y="3094"/>
                    <a:pt x="2931" y="3048"/>
                  </a:cubicBezTo>
                  <a:cubicBezTo>
                    <a:pt x="3210" y="1466"/>
                    <a:pt x="2001"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2" name="Google Shape;7062;p123"/>
            <p:cNvSpPr/>
            <p:nvPr/>
          </p:nvSpPr>
          <p:spPr>
            <a:xfrm>
              <a:off x="2500350" y="3589850"/>
              <a:ext cx="146000" cy="193850"/>
            </a:xfrm>
            <a:custGeom>
              <a:avLst/>
              <a:gdLst/>
              <a:ahLst/>
              <a:cxnLst/>
              <a:rect l="l" t="t" r="r" b="b"/>
              <a:pathLst>
                <a:path w="5840" h="7754" extrusionOk="0">
                  <a:moveTo>
                    <a:pt x="2106" y="1"/>
                  </a:moveTo>
                  <a:cubicBezTo>
                    <a:pt x="1570" y="1"/>
                    <a:pt x="1009" y="184"/>
                    <a:pt x="489" y="611"/>
                  </a:cubicBezTo>
                  <a:cubicBezTo>
                    <a:pt x="326" y="448"/>
                    <a:pt x="163" y="332"/>
                    <a:pt x="0" y="216"/>
                  </a:cubicBezTo>
                  <a:lnTo>
                    <a:pt x="0" y="216"/>
                  </a:lnTo>
                  <a:cubicBezTo>
                    <a:pt x="349" y="3542"/>
                    <a:pt x="2443" y="6404"/>
                    <a:pt x="5514" y="7753"/>
                  </a:cubicBezTo>
                  <a:cubicBezTo>
                    <a:pt x="5839" y="6380"/>
                    <a:pt x="5304" y="4938"/>
                    <a:pt x="4164" y="4101"/>
                  </a:cubicBezTo>
                  <a:cubicBezTo>
                    <a:pt x="5537" y="2205"/>
                    <a:pt x="3966" y="1"/>
                    <a:pt x="21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3" name="Google Shape;7063;p123"/>
            <p:cNvSpPr/>
            <p:nvPr/>
          </p:nvSpPr>
          <p:spPr>
            <a:xfrm>
              <a:off x="2676525" y="3441200"/>
              <a:ext cx="222950" cy="278100"/>
            </a:xfrm>
            <a:custGeom>
              <a:avLst/>
              <a:gdLst/>
              <a:ahLst/>
              <a:cxnLst/>
              <a:rect l="l" t="t" r="r" b="b"/>
              <a:pathLst>
                <a:path w="8918" h="11124" extrusionOk="0">
                  <a:moveTo>
                    <a:pt x="8700" y="1"/>
                  </a:moveTo>
                  <a:cubicBezTo>
                    <a:pt x="8662" y="1"/>
                    <a:pt x="8622" y="14"/>
                    <a:pt x="8586" y="43"/>
                  </a:cubicBezTo>
                  <a:cubicBezTo>
                    <a:pt x="6446" y="1625"/>
                    <a:pt x="2538" y="6301"/>
                    <a:pt x="1049" y="8418"/>
                  </a:cubicBezTo>
                  <a:cubicBezTo>
                    <a:pt x="956" y="8558"/>
                    <a:pt x="863" y="8674"/>
                    <a:pt x="770" y="8814"/>
                  </a:cubicBezTo>
                  <a:cubicBezTo>
                    <a:pt x="1" y="9951"/>
                    <a:pt x="986" y="11124"/>
                    <a:pt x="2033" y="11124"/>
                  </a:cubicBezTo>
                  <a:cubicBezTo>
                    <a:pt x="2443" y="11124"/>
                    <a:pt x="2862" y="10944"/>
                    <a:pt x="3189" y="10512"/>
                  </a:cubicBezTo>
                  <a:cubicBezTo>
                    <a:pt x="3282" y="10396"/>
                    <a:pt x="3375" y="10279"/>
                    <a:pt x="3492" y="10140"/>
                  </a:cubicBezTo>
                  <a:cubicBezTo>
                    <a:pt x="4981" y="7999"/>
                    <a:pt x="8098" y="2788"/>
                    <a:pt x="8866" y="253"/>
                  </a:cubicBezTo>
                  <a:cubicBezTo>
                    <a:pt x="8918" y="114"/>
                    <a:pt x="8814" y="1"/>
                    <a:pt x="87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4" name="Google Shape;7064;p123"/>
            <p:cNvSpPr/>
            <p:nvPr/>
          </p:nvSpPr>
          <p:spPr>
            <a:xfrm>
              <a:off x="2671325" y="3383075"/>
              <a:ext cx="70975" cy="245350"/>
            </a:xfrm>
            <a:custGeom>
              <a:avLst/>
              <a:gdLst/>
              <a:ahLst/>
              <a:cxnLst/>
              <a:rect l="l" t="t" r="r" b="b"/>
              <a:pathLst>
                <a:path w="2839" h="9814" extrusionOk="0">
                  <a:moveTo>
                    <a:pt x="880" y="1"/>
                  </a:moveTo>
                  <a:cubicBezTo>
                    <a:pt x="802" y="1"/>
                    <a:pt x="724" y="48"/>
                    <a:pt x="699" y="135"/>
                  </a:cubicBezTo>
                  <a:cubicBezTo>
                    <a:pt x="233" y="1973"/>
                    <a:pt x="24" y="5555"/>
                    <a:pt x="1" y="8417"/>
                  </a:cubicBezTo>
                  <a:cubicBezTo>
                    <a:pt x="1" y="9194"/>
                    <a:pt x="629" y="9813"/>
                    <a:pt x="1423" y="9813"/>
                  </a:cubicBezTo>
                  <a:cubicBezTo>
                    <a:pt x="1437" y="9813"/>
                    <a:pt x="1452" y="9813"/>
                    <a:pt x="1466" y="9813"/>
                  </a:cubicBezTo>
                  <a:cubicBezTo>
                    <a:pt x="2257" y="9766"/>
                    <a:pt x="2839" y="9045"/>
                    <a:pt x="2746" y="8254"/>
                  </a:cubicBezTo>
                  <a:cubicBezTo>
                    <a:pt x="2374" y="5416"/>
                    <a:pt x="1745" y="1856"/>
                    <a:pt x="1048" y="112"/>
                  </a:cubicBezTo>
                  <a:cubicBezTo>
                    <a:pt x="1015" y="36"/>
                    <a:pt x="948" y="1"/>
                    <a:pt x="8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5" name="Google Shape;7065;p123"/>
            <p:cNvSpPr/>
            <p:nvPr/>
          </p:nvSpPr>
          <p:spPr>
            <a:xfrm>
              <a:off x="2694000" y="3337425"/>
              <a:ext cx="74475" cy="330675"/>
            </a:xfrm>
            <a:custGeom>
              <a:avLst/>
              <a:gdLst/>
              <a:ahLst/>
              <a:cxnLst/>
              <a:rect l="l" t="t" r="r" b="b"/>
              <a:pathLst>
                <a:path w="2979" h="13227" extrusionOk="0">
                  <a:moveTo>
                    <a:pt x="1487" y="1"/>
                  </a:moveTo>
                  <a:cubicBezTo>
                    <a:pt x="1414" y="1"/>
                    <a:pt x="1339" y="42"/>
                    <a:pt x="1304" y="123"/>
                  </a:cubicBezTo>
                  <a:lnTo>
                    <a:pt x="1327" y="123"/>
                  </a:lnTo>
                  <a:cubicBezTo>
                    <a:pt x="490" y="2659"/>
                    <a:pt x="1" y="8707"/>
                    <a:pt x="1" y="11313"/>
                  </a:cubicBezTo>
                  <a:lnTo>
                    <a:pt x="1" y="11778"/>
                  </a:lnTo>
                  <a:cubicBezTo>
                    <a:pt x="36" y="12744"/>
                    <a:pt x="769" y="13226"/>
                    <a:pt x="1499" y="13226"/>
                  </a:cubicBezTo>
                  <a:cubicBezTo>
                    <a:pt x="2228" y="13226"/>
                    <a:pt x="2955" y="12744"/>
                    <a:pt x="2979" y="11778"/>
                  </a:cubicBezTo>
                  <a:lnTo>
                    <a:pt x="2979" y="11313"/>
                  </a:lnTo>
                  <a:cubicBezTo>
                    <a:pt x="2979" y="8707"/>
                    <a:pt x="2490" y="2659"/>
                    <a:pt x="1653" y="123"/>
                  </a:cubicBezTo>
                  <a:cubicBezTo>
                    <a:pt x="1629" y="42"/>
                    <a:pt x="1560" y="1"/>
                    <a:pt x="1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6" name="Google Shape;7066;p123"/>
            <p:cNvSpPr/>
            <p:nvPr/>
          </p:nvSpPr>
          <p:spPr>
            <a:xfrm>
              <a:off x="2695750" y="3338025"/>
              <a:ext cx="70975" cy="245025"/>
            </a:xfrm>
            <a:custGeom>
              <a:avLst/>
              <a:gdLst/>
              <a:ahLst/>
              <a:cxnLst/>
              <a:rect l="l" t="t" r="r" b="b"/>
              <a:pathLst>
                <a:path w="2839" h="9801" extrusionOk="0">
                  <a:moveTo>
                    <a:pt x="1417" y="0"/>
                  </a:moveTo>
                  <a:cubicBezTo>
                    <a:pt x="1344" y="0"/>
                    <a:pt x="1269" y="41"/>
                    <a:pt x="1234" y="122"/>
                  </a:cubicBezTo>
                  <a:cubicBezTo>
                    <a:pt x="629" y="1914"/>
                    <a:pt x="233" y="5496"/>
                    <a:pt x="47" y="8334"/>
                  </a:cubicBezTo>
                  <a:cubicBezTo>
                    <a:pt x="1" y="9125"/>
                    <a:pt x="629" y="9800"/>
                    <a:pt x="1420" y="9800"/>
                  </a:cubicBezTo>
                  <a:cubicBezTo>
                    <a:pt x="2211" y="9800"/>
                    <a:pt x="2839" y="9125"/>
                    <a:pt x="2792" y="8334"/>
                  </a:cubicBezTo>
                  <a:cubicBezTo>
                    <a:pt x="2583" y="5496"/>
                    <a:pt x="2164" y="1914"/>
                    <a:pt x="1583" y="122"/>
                  </a:cubicBezTo>
                  <a:cubicBezTo>
                    <a:pt x="1559" y="41"/>
                    <a:pt x="1490" y="0"/>
                    <a:pt x="14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7" name="Google Shape;7067;p123"/>
            <p:cNvSpPr/>
            <p:nvPr/>
          </p:nvSpPr>
          <p:spPr>
            <a:xfrm>
              <a:off x="2692950" y="3453225"/>
              <a:ext cx="261175" cy="247700"/>
            </a:xfrm>
            <a:custGeom>
              <a:avLst/>
              <a:gdLst/>
              <a:ahLst/>
              <a:cxnLst/>
              <a:rect l="l" t="t" r="r" b="b"/>
              <a:pathLst>
                <a:path w="10447" h="9908" extrusionOk="0">
                  <a:moveTo>
                    <a:pt x="10227" y="0"/>
                  </a:moveTo>
                  <a:cubicBezTo>
                    <a:pt x="10198" y="0"/>
                    <a:pt x="10168" y="9"/>
                    <a:pt x="10139" y="27"/>
                  </a:cubicBezTo>
                  <a:cubicBezTo>
                    <a:pt x="7767" y="1237"/>
                    <a:pt x="3160" y="5215"/>
                    <a:pt x="1346" y="7053"/>
                  </a:cubicBezTo>
                  <a:cubicBezTo>
                    <a:pt x="1229" y="7169"/>
                    <a:pt x="1113" y="7286"/>
                    <a:pt x="1020" y="7402"/>
                  </a:cubicBezTo>
                  <a:cubicBezTo>
                    <a:pt x="0" y="8476"/>
                    <a:pt x="976" y="9907"/>
                    <a:pt x="2106" y="9907"/>
                  </a:cubicBezTo>
                  <a:cubicBezTo>
                    <a:pt x="2444" y="9907"/>
                    <a:pt x="2797" y="9779"/>
                    <a:pt x="3114" y="9473"/>
                  </a:cubicBezTo>
                  <a:cubicBezTo>
                    <a:pt x="3230" y="9380"/>
                    <a:pt x="3346" y="9263"/>
                    <a:pt x="3463" y="9147"/>
                  </a:cubicBezTo>
                  <a:cubicBezTo>
                    <a:pt x="5277" y="7309"/>
                    <a:pt x="9209" y="2656"/>
                    <a:pt x="10372" y="260"/>
                  </a:cubicBezTo>
                  <a:cubicBezTo>
                    <a:pt x="10446" y="130"/>
                    <a:pt x="10343" y="0"/>
                    <a:pt x="10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8" name="Google Shape;7068;p123"/>
            <p:cNvSpPr/>
            <p:nvPr/>
          </p:nvSpPr>
          <p:spPr>
            <a:xfrm>
              <a:off x="2764975" y="3453225"/>
              <a:ext cx="188675" cy="185600"/>
            </a:xfrm>
            <a:custGeom>
              <a:avLst/>
              <a:gdLst/>
              <a:ahLst/>
              <a:cxnLst/>
              <a:rect l="l" t="t" r="r" b="b"/>
              <a:pathLst>
                <a:path w="7547" h="7424" extrusionOk="0">
                  <a:moveTo>
                    <a:pt x="7344" y="0"/>
                  </a:moveTo>
                  <a:cubicBezTo>
                    <a:pt x="7316" y="0"/>
                    <a:pt x="7287" y="9"/>
                    <a:pt x="7258" y="27"/>
                  </a:cubicBezTo>
                  <a:cubicBezTo>
                    <a:pt x="5560" y="888"/>
                    <a:pt x="2769" y="3145"/>
                    <a:pt x="628" y="5029"/>
                  </a:cubicBezTo>
                  <a:cubicBezTo>
                    <a:pt x="23" y="5564"/>
                    <a:pt x="0" y="6472"/>
                    <a:pt x="559" y="7030"/>
                  </a:cubicBezTo>
                  <a:cubicBezTo>
                    <a:pt x="834" y="7295"/>
                    <a:pt x="1184" y="7424"/>
                    <a:pt x="1532" y="7424"/>
                  </a:cubicBezTo>
                  <a:cubicBezTo>
                    <a:pt x="1917" y="7424"/>
                    <a:pt x="2301" y="7266"/>
                    <a:pt x="2582" y="6960"/>
                  </a:cubicBezTo>
                  <a:cubicBezTo>
                    <a:pt x="4444" y="4797"/>
                    <a:pt x="6654" y="1958"/>
                    <a:pt x="7491" y="260"/>
                  </a:cubicBezTo>
                  <a:cubicBezTo>
                    <a:pt x="7547" y="130"/>
                    <a:pt x="7454" y="0"/>
                    <a:pt x="7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69" name="Google Shape;7069;p123"/>
            <p:cNvSpPr/>
            <p:nvPr/>
          </p:nvSpPr>
          <p:spPr>
            <a:xfrm>
              <a:off x="2729500" y="3679900"/>
              <a:ext cx="182625" cy="54475"/>
            </a:xfrm>
            <a:custGeom>
              <a:avLst/>
              <a:gdLst/>
              <a:ahLst/>
              <a:cxnLst/>
              <a:rect l="l" t="t" r="r" b="b"/>
              <a:pathLst>
                <a:path w="7305" h="2179" extrusionOk="0">
                  <a:moveTo>
                    <a:pt x="4648" y="0"/>
                  </a:moveTo>
                  <a:cubicBezTo>
                    <a:pt x="3470" y="0"/>
                    <a:pt x="2161" y="61"/>
                    <a:pt x="1024" y="150"/>
                  </a:cubicBezTo>
                  <a:cubicBezTo>
                    <a:pt x="419" y="196"/>
                    <a:pt x="0" y="731"/>
                    <a:pt x="93" y="1313"/>
                  </a:cubicBezTo>
                  <a:cubicBezTo>
                    <a:pt x="153" y="1815"/>
                    <a:pt x="578" y="2178"/>
                    <a:pt x="1067" y="2178"/>
                  </a:cubicBezTo>
                  <a:cubicBezTo>
                    <a:pt x="1144" y="2178"/>
                    <a:pt x="1223" y="2169"/>
                    <a:pt x="1303" y="2150"/>
                  </a:cubicBezTo>
                  <a:cubicBezTo>
                    <a:pt x="3373" y="1708"/>
                    <a:pt x="5932" y="1034"/>
                    <a:pt x="7189" y="406"/>
                  </a:cubicBezTo>
                  <a:cubicBezTo>
                    <a:pt x="7305" y="359"/>
                    <a:pt x="7282" y="173"/>
                    <a:pt x="7165" y="150"/>
                  </a:cubicBezTo>
                  <a:cubicBezTo>
                    <a:pt x="6538" y="43"/>
                    <a:pt x="5639" y="0"/>
                    <a:pt x="46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70" name="Google Shape;7070;p123"/>
            <p:cNvSpPr/>
            <p:nvPr/>
          </p:nvSpPr>
          <p:spPr>
            <a:xfrm>
              <a:off x="2699050" y="3592250"/>
              <a:ext cx="230350" cy="136750"/>
            </a:xfrm>
            <a:custGeom>
              <a:avLst/>
              <a:gdLst/>
              <a:ahLst/>
              <a:cxnLst/>
              <a:rect l="l" t="t" r="r" b="b"/>
              <a:pathLst>
                <a:path w="9214" h="5470" extrusionOk="0">
                  <a:moveTo>
                    <a:pt x="9037" y="1"/>
                  </a:moveTo>
                  <a:cubicBezTo>
                    <a:pt x="9029" y="1"/>
                    <a:pt x="9020" y="2"/>
                    <a:pt x="9011" y="3"/>
                  </a:cubicBezTo>
                  <a:cubicBezTo>
                    <a:pt x="7081" y="375"/>
                    <a:pt x="3009" y="2283"/>
                    <a:pt x="1334" y="3237"/>
                  </a:cubicBezTo>
                  <a:lnTo>
                    <a:pt x="1032" y="3400"/>
                  </a:lnTo>
                  <a:cubicBezTo>
                    <a:pt x="1" y="4054"/>
                    <a:pt x="592" y="5469"/>
                    <a:pt x="1568" y="5469"/>
                  </a:cubicBezTo>
                  <a:cubicBezTo>
                    <a:pt x="1736" y="5469"/>
                    <a:pt x="1917" y="5427"/>
                    <a:pt x="2102" y="5331"/>
                  </a:cubicBezTo>
                  <a:lnTo>
                    <a:pt x="2428" y="5145"/>
                  </a:lnTo>
                  <a:cubicBezTo>
                    <a:pt x="4080" y="4214"/>
                    <a:pt x="7802" y="1678"/>
                    <a:pt x="9128" y="236"/>
                  </a:cubicBezTo>
                  <a:cubicBezTo>
                    <a:pt x="9214" y="128"/>
                    <a:pt x="9141" y="1"/>
                    <a:pt x="90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71" name="Google Shape;7071;p123"/>
            <p:cNvSpPr/>
            <p:nvPr/>
          </p:nvSpPr>
          <p:spPr>
            <a:xfrm>
              <a:off x="2762650" y="3592275"/>
              <a:ext cx="166775" cy="104325"/>
            </a:xfrm>
            <a:custGeom>
              <a:avLst/>
              <a:gdLst/>
              <a:ahLst/>
              <a:cxnLst/>
              <a:rect l="l" t="t" r="r" b="b"/>
              <a:pathLst>
                <a:path w="6671" h="4173" extrusionOk="0">
                  <a:moveTo>
                    <a:pt x="6490" y="0"/>
                  </a:moveTo>
                  <a:cubicBezTo>
                    <a:pt x="6483" y="0"/>
                    <a:pt x="6475" y="1"/>
                    <a:pt x="6467" y="2"/>
                  </a:cubicBezTo>
                  <a:cubicBezTo>
                    <a:pt x="5095" y="281"/>
                    <a:pt x="2629" y="1328"/>
                    <a:pt x="721" y="2236"/>
                  </a:cubicBezTo>
                  <a:cubicBezTo>
                    <a:pt x="209" y="2491"/>
                    <a:pt x="0" y="3143"/>
                    <a:pt x="279" y="3655"/>
                  </a:cubicBezTo>
                  <a:cubicBezTo>
                    <a:pt x="460" y="3987"/>
                    <a:pt x="808" y="4172"/>
                    <a:pt x="1164" y="4172"/>
                  </a:cubicBezTo>
                  <a:cubicBezTo>
                    <a:pt x="1356" y="4172"/>
                    <a:pt x="1550" y="4118"/>
                    <a:pt x="1722" y="4004"/>
                  </a:cubicBezTo>
                  <a:cubicBezTo>
                    <a:pt x="3490" y="2840"/>
                    <a:pt x="5653" y="1259"/>
                    <a:pt x="6584" y="235"/>
                  </a:cubicBezTo>
                  <a:cubicBezTo>
                    <a:pt x="6671" y="148"/>
                    <a:pt x="6595" y="0"/>
                    <a:pt x="6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72" name="Google Shape;7072;p123"/>
            <p:cNvSpPr/>
            <p:nvPr/>
          </p:nvSpPr>
          <p:spPr>
            <a:xfrm>
              <a:off x="2560250" y="3355575"/>
              <a:ext cx="227425" cy="447325"/>
            </a:xfrm>
            <a:custGeom>
              <a:avLst/>
              <a:gdLst/>
              <a:ahLst/>
              <a:cxnLst/>
              <a:rect l="l" t="t" r="r" b="b"/>
              <a:pathLst>
                <a:path w="9097" h="17893" extrusionOk="0">
                  <a:moveTo>
                    <a:pt x="525" y="0"/>
                  </a:moveTo>
                  <a:cubicBezTo>
                    <a:pt x="520" y="0"/>
                    <a:pt x="516" y="1"/>
                    <a:pt x="512" y="2"/>
                  </a:cubicBezTo>
                  <a:cubicBezTo>
                    <a:pt x="0" y="188"/>
                    <a:pt x="2420" y="9075"/>
                    <a:pt x="4165" y="15286"/>
                  </a:cubicBezTo>
                  <a:cubicBezTo>
                    <a:pt x="4397" y="16147"/>
                    <a:pt x="4630" y="16938"/>
                    <a:pt x="4839" y="17682"/>
                  </a:cubicBezTo>
                  <a:cubicBezTo>
                    <a:pt x="5487" y="17823"/>
                    <a:pt x="6150" y="17893"/>
                    <a:pt x="6815" y="17893"/>
                  </a:cubicBezTo>
                  <a:cubicBezTo>
                    <a:pt x="7581" y="17893"/>
                    <a:pt x="8349" y="17800"/>
                    <a:pt x="9096" y="17613"/>
                  </a:cubicBezTo>
                  <a:cubicBezTo>
                    <a:pt x="8841" y="16798"/>
                    <a:pt x="8515" y="16031"/>
                    <a:pt x="8143" y="15286"/>
                  </a:cubicBezTo>
                  <a:cubicBezTo>
                    <a:pt x="6910" y="12634"/>
                    <a:pt x="4932" y="9168"/>
                    <a:pt x="3257" y="5771"/>
                  </a:cubicBezTo>
                  <a:cubicBezTo>
                    <a:pt x="1360" y="1909"/>
                    <a:pt x="766" y="0"/>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73" name="Google Shape;7073;p123"/>
            <p:cNvSpPr/>
            <p:nvPr/>
          </p:nvSpPr>
          <p:spPr>
            <a:xfrm>
              <a:off x="2601750" y="3430250"/>
              <a:ext cx="185925" cy="373200"/>
            </a:xfrm>
            <a:custGeom>
              <a:avLst/>
              <a:gdLst/>
              <a:ahLst/>
              <a:cxnLst/>
              <a:rect l="l" t="t" r="r" b="b"/>
              <a:pathLst>
                <a:path w="7437" h="14928" extrusionOk="0">
                  <a:moveTo>
                    <a:pt x="162" y="1"/>
                  </a:moveTo>
                  <a:cubicBezTo>
                    <a:pt x="79" y="1"/>
                    <a:pt x="1" y="76"/>
                    <a:pt x="15" y="179"/>
                  </a:cubicBezTo>
                  <a:cubicBezTo>
                    <a:pt x="899" y="4087"/>
                    <a:pt x="2784" y="10787"/>
                    <a:pt x="3947" y="14835"/>
                  </a:cubicBezTo>
                  <a:cubicBezTo>
                    <a:pt x="4339" y="14881"/>
                    <a:pt x="4754" y="14927"/>
                    <a:pt x="5170" y="14928"/>
                  </a:cubicBezTo>
                  <a:lnTo>
                    <a:pt x="5170" y="14928"/>
                  </a:lnTo>
                  <a:cubicBezTo>
                    <a:pt x="5933" y="14927"/>
                    <a:pt x="6696" y="14834"/>
                    <a:pt x="7436" y="14649"/>
                  </a:cubicBezTo>
                  <a:cubicBezTo>
                    <a:pt x="6599" y="11950"/>
                    <a:pt x="3807" y="7321"/>
                    <a:pt x="1574" y="2808"/>
                  </a:cubicBezTo>
                  <a:cubicBezTo>
                    <a:pt x="1062" y="1761"/>
                    <a:pt x="643" y="830"/>
                    <a:pt x="294" y="86"/>
                  </a:cubicBezTo>
                  <a:cubicBezTo>
                    <a:pt x="260" y="26"/>
                    <a:pt x="210" y="1"/>
                    <a:pt x="162" y="1"/>
                  </a:cubicBezTo>
                  <a:close/>
                  <a:moveTo>
                    <a:pt x="5170" y="14928"/>
                  </a:moveTo>
                  <a:lnTo>
                    <a:pt x="5170" y="14928"/>
                  </a:lnTo>
                  <a:cubicBezTo>
                    <a:pt x="5165" y="14928"/>
                    <a:pt x="5161" y="14928"/>
                    <a:pt x="5157" y="14928"/>
                  </a:cubicBezTo>
                  <a:lnTo>
                    <a:pt x="5180" y="14928"/>
                  </a:lnTo>
                  <a:cubicBezTo>
                    <a:pt x="5176" y="14928"/>
                    <a:pt x="5173" y="14928"/>
                    <a:pt x="5170" y="149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074" name="Google Shape;7074;p123"/>
          <p:cNvGrpSpPr/>
          <p:nvPr/>
        </p:nvGrpSpPr>
        <p:grpSpPr>
          <a:xfrm>
            <a:off x="3054006" y="3407775"/>
            <a:ext cx="537369" cy="509887"/>
            <a:chOff x="3214550" y="3337725"/>
            <a:chExt cx="490300" cy="465225"/>
          </a:xfrm>
        </p:grpSpPr>
        <p:sp>
          <p:nvSpPr>
            <p:cNvPr id="7075" name="Google Shape;7075;p123"/>
            <p:cNvSpPr/>
            <p:nvPr/>
          </p:nvSpPr>
          <p:spPr>
            <a:xfrm>
              <a:off x="3214550" y="3337725"/>
              <a:ext cx="490300" cy="342450"/>
            </a:xfrm>
            <a:custGeom>
              <a:avLst/>
              <a:gdLst/>
              <a:ahLst/>
              <a:cxnLst/>
              <a:rect l="l" t="t" r="r" b="b"/>
              <a:pathLst>
                <a:path w="19612" h="13698" extrusionOk="0">
                  <a:moveTo>
                    <a:pt x="10290" y="1"/>
                  </a:moveTo>
                  <a:cubicBezTo>
                    <a:pt x="9040" y="1"/>
                    <a:pt x="7772" y="254"/>
                    <a:pt x="6561" y="786"/>
                  </a:cubicBezTo>
                  <a:cubicBezTo>
                    <a:pt x="2233" y="2670"/>
                    <a:pt x="0" y="7532"/>
                    <a:pt x="1419" y="12069"/>
                  </a:cubicBezTo>
                  <a:cubicBezTo>
                    <a:pt x="1722" y="13046"/>
                    <a:pt x="2629" y="13697"/>
                    <a:pt x="3629" y="13697"/>
                  </a:cubicBezTo>
                  <a:lnTo>
                    <a:pt x="12074" y="13697"/>
                  </a:lnTo>
                  <a:cubicBezTo>
                    <a:pt x="16401" y="13697"/>
                    <a:pt x="19612" y="9696"/>
                    <a:pt x="18658" y="5462"/>
                  </a:cubicBezTo>
                  <a:cubicBezTo>
                    <a:pt x="18588" y="5183"/>
                    <a:pt x="18495" y="4903"/>
                    <a:pt x="18355" y="4671"/>
                  </a:cubicBezTo>
                  <a:cubicBezTo>
                    <a:pt x="16643" y="1700"/>
                    <a:pt x="13527" y="1"/>
                    <a:pt x="10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76" name="Google Shape;7076;p123"/>
            <p:cNvSpPr/>
            <p:nvPr/>
          </p:nvSpPr>
          <p:spPr>
            <a:xfrm>
              <a:off x="3233725" y="3392250"/>
              <a:ext cx="416450" cy="356250"/>
            </a:xfrm>
            <a:custGeom>
              <a:avLst/>
              <a:gdLst/>
              <a:ahLst/>
              <a:cxnLst/>
              <a:rect l="l" t="t" r="r" b="b"/>
              <a:pathLst>
                <a:path w="16658" h="14250" extrusionOk="0">
                  <a:moveTo>
                    <a:pt x="9539" y="1"/>
                  </a:moveTo>
                  <a:cubicBezTo>
                    <a:pt x="3188" y="1"/>
                    <a:pt x="1" y="7654"/>
                    <a:pt x="4491" y="12144"/>
                  </a:cubicBezTo>
                  <a:cubicBezTo>
                    <a:pt x="5945" y="13599"/>
                    <a:pt x="7734" y="14250"/>
                    <a:pt x="9488" y="14250"/>
                  </a:cubicBezTo>
                  <a:cubicBezTo>
                    <a:pt x="13149" y="14250"/>
                    <a:pt x="16658" y="11413"/>
                    <a:pt x="16658" y="7119"/>
                  </a:cubicBezTo>
                  <a:cubicBezTo>
                    <a:pt x="16658" y="3188"/>
                    <a:pt x="13471" y="1"/>
                    <a:pt x="95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77" name="Google Shape;7077;p123"/>
            <p:cNvSpPr/>
            <p:nvPr/>
          </p:nvSpPr>
          <p:spPr>
            <a:xfrm>
              <a:off x="3320400" y="3428300"/>
              <a:ext cx="246025" cy="211325"/>
            </a:xfrm>
            <a:custGeom>
              <a:avLst/>
              <a:gdLst/>
              <a:ahLst/>
              <a:cxnLst/>
              <a:rect l="l" t="t" r="r" b="b"/>
              <a:pathLst>
                <a:path w="9841" h="8453" extrusionOk="0">
                  <a:moveTo>
                    <a:pt x="5630" y="1"/>
                  </a:moveTo>
                  <a:cubicBezTo>
                    <a:pt x="1861" y="1"/>
                    <a:pt x="0" y="4537"/>
                    <a:pt x="2652" y="7213"/>
                  </a:cubicBezTo>
                  <a:cubicBezTo>
                    <a:pt x="3508" y="8069"/>
                    <a:pt x="4560" y="8452"/>
                    <a:pt x="5593" y="8452"/>
                  </a:cubicBezTo>
                  <a:cubicBezTo>
                    <a:pt x="7760" y="8452"/>
                    <a:pt x="9841" y="6764"/>
                    <a:pt x="9841" y="4212"/>
                  </a:cubicBezTo>
                  <a:cubicBezTo>
                    <a:pt x="9841" y="1885"/>
                    <a:pt x="7956" y="1"/>
                    <a:pt x="5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78" name="Google Shape;7078;p123"/>
            <p:cNvSpPr/>
            <p:nvPr/>
          </p:nvSpPr>
          <p:spPr>
            <a:xfrm>
              <a:off x="3373200" y="3428425"/>
              <a:ext cx="192650" cy="161350"/>
            </a:xfrm>
            <a:custGeom>
              <a:avLst/>
              <a:gdLst/>
              <a:ahLst/>
              <a:cxnLst/>
              <a:rect l="l" t="t" r="r" b="b"/>
              <a:pathLst>
                <a:path w="7706" h="6454" extrusionOk="0">
                  <a:moveTo>
                    <a:pt x="7706" y="4207"/>
                  </a:moveTo>
                  <a:cubicBezTo>
                    <a:pt x="7706" y="4210"/>
                    <a:pt x="7705" y="4214"/>
                    <a:pt x="7705" y="4218"/>
                  </a:cubicBezTo>
                  <a:lnTo>
                    <a:pt x="7705" y="4218"/>
                  </a:lnTo>
                  <a:cubicBezTo>
                    <a:pt x="7705" y="4222"/>
                    <a:pt x="7706" y="4226"/>
                    <a:pt x="7706" y="4230"/>
                  </a:cubicBezTo>
                  <a:lnTo>
                    <a:pt x="7706" y="4207"/>
                  </a:lnTo>
                  <a:close/>
                  <a:moveTo>
                    <a:pt x="3461" y="0"/>
                  </a:moveTo>
                  <a:cubicBezTo>
                    <a:pt x="2662" y="0"/>
                    <a:pt x="1844" y="231"/>
                    <a:pt x="1099" y="740"/>
                  </a:cubicBezTo>
                  <a:cubicBezTo>
                    <a:pt x="0" y="3729"/>
                    <a:pt x="2358" y="6454"/>
                    <a:pt x="5055" y="6454"/>
                  </a:cubicBezTo>
                  <a:cubicBezTo>
                    <a:pt x="5842" y="6454"/>
                    <a:pt x="6659" y="6221"/>
                    <a:pt x="7426" y="5695"/>
                  </a:cubicBezTo>
                  <a:cubicBezTo>
                    <a:pt x="7611" y="5234"/>
                    <a:pt x="7704" y="4726"/>
                    <a:pt x="7705" y="4218"/>
                  </a:cubicBezTo>
                  <a:lnTo>
                    <a:pt x="7705" y="4218"/>
                  </a:lnTo>
                  <a:cubicBezTo>
                    <a:pt x="7699" y="1735"/>
                    <a:pt x="5652" y="0"/>
                    <a:pt x="3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79" name="Google Shape;7079;p123"/>
            <p:cNvSpPr/>
            <p:nvPr/>
          </p:nvSpPr>
          <p:spPr>
            <a:xfrm>
              <a:off x="3288975" y="3498675"/>
              <a:ext cx="40750" cy="122900"/>
            </a:xfrm>
            <a:custGeom>
              <a:avLst/>
              <a:gdLst/>
              <a:ahLst/>
              <a:cxnLst/>
              <a:rect l="l" t="t" r="r" b="b"/>
              <a:pathLst>
                <a:path w="1630" h="4916" extrusionOk="0">
                  <a:moveTo>
                    <a:pt x="815" y="559"/>
                  </a:moveTo>
                  <a:cubicBezTo>
                    <a:pt x="955" y="559"/>
                    <a:pt x="1094" y="652"/>
                    <a:pt x="1094" y="838"/>
                  </a:cubicBezTo>
                  <a:lnTo>
                    <a:pt x="1094" y="4095"/>
                  </a:lnTo>
                  <a:cubicBezTo>
                    <a:pt x="1094" y="4281"/>
                    <a:pt x="955" y="4374"/>
                    <a:pt x="815" y="4374"/>
                  </a:cubicBezTo>
                  <a:cubicBezTo>
                    <a:pt x="676" y="4374"/>
                    <a:pt x="536" y="4281"/>
                    <a:pt x="536" y="4095"/>
                  </a:cubicBezTo>
                  <a:lnTo>
                    <a:pt x="536" y="838"/>
                  </a:lnTo>
                  <a:cubicBezTo>
                    <a:pt x="536" y="652"/>
                    <a:pt x="676" y="559"/>
                    <a:pt x="815" y="559"/>
                  </a:cubicBezTo>
                  <a:close/>
                  <a:moveTo>
                    <a:pt x="815" y="1"/>
                  </a:moveTo>
                  <a:cubicBezTo>
                    <a:pt x="373" y="1"/>
                    <a:pt x="1" y="373"/>
                    <a:pt x="1" y="815"/>
                  </a:cubicBezTo>
                  <a:lnTo>
                    <a:pt x="1" y="4095"/>
                  </a:lnTo>
                  <a:cubicBezTo>
                    <a:pt x="1" y="4642"/>
                    <a:pt x="408" y="4915"/>
                    <a:pt x="815" y="4915"/>
                  </a:cubicBezTo>
                  <a:cubicBezTo>
                    <a:pt x="1222" y="4915"/>
                    <a:pt x="1629" y="4642"/>
                    <a:pt x="1629" y="4095"/>
                  </a:cubicBezTo>
                  <a:lnTo>
                    <a:pt x="1629" y="838"/>
                  </a:lnTo>
                  <a:cubicBezTo>
                    <a:pt x="1629" y="396"/>
                    <a:pt x="1280" y="24"/>
                    <a:pt x="815" y="24"/>
                  </a:cubicBezTo>
                  <a:lnTo>
                    <a:pt x="8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0" name="Google Shape;7080;p123"/>
            <p:cNvSpPr/>
            <p:nvPr/>
          </p:nvSpPr>
          <p:spPr>
            <a:xfrm>
              <a:off x="3339575" y="3519050"/>
              <a:ext cx="21550" cy="177400"/>
            </a:xfrm>
            <a:custGeom>
              <a:avLst/>
              <a:gdLst/>
              <a:ahLst/>
              <a:cxnLst/>
              <a:rect l="l" t="t" r="r" b="b"/>
              <a:pathLst>
                <a:path w="862" h="7096" extrusionOk="0">
                  <a:moveTo>
                    <a:pt x="1" y="0"/>
                  </a:moveTo>
                  <a:lnTo>
                    <a:pt x="1" y="7095"/>
                  </a:lnTo>
                  <a:lnTo>
                    <a:pt x="862" y="7095"/>
                  </a:lnTo>
                  <a:lnTo>
                    <a:pt x="8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1" name="Google Shape;7081;p123"/>
            <p:cNvSpPr/>
            <p:nvPr/>
          </p:nvSpPr>
          <p:spPr>
            <a:xfrm>
              <a:off x="3244775" y="3450400"/>
              <a:ext cx="211150" cy="71000"/>
            </a:xfrm>
            <a:custGeom>
              <a:avLst/>
              <a:gdLst/>
              <a:ahLst/>
              <a:cxnLst/>
              <a:rect l="l" t="t" r="r" b="b"/>
              <a:pathLst>
                <a:path w="8446" h="2840" extrusionOk="0">
                  <a:moveTo>
                    <a:pt x="2234" y="1"/>
                  </a:moveTo>
                  <a:cubicBezTo>
                    <a:pt x="1815" y="1"/>
                    <a:pt x="1443" y="373"/>
                    <a:pt x="1466" y="792"/>
                  </a:cubicBezTo>
                  <a:cubicBezTo>
                    <a:pt x="1466" y="1048"/>
                    <a:pt x="1257" y="1257"/>
                    <a:pt x="1001" y="1257"/>
                  </a:cubicBezTo>
                  <a:lnTo>
                    <a:pt x="978" y="1257"/>
                  </a:lnTo>
                  <a:cubicBezTo>
                    <a:pt x="1" y="1327"/>
                    <a:pt x="1" y="2769"/>
                    <a:pt x="978" y="2839"/>
                  </a:cubicBezTo>
                  <a:lnTo>
                    <a:pt x="7469" y="2839"/>
                  </a:lnTo>
                  <a:cubicBezTo>
                    <a:pt x="8446" y="2769"/>
                    <a:pt x="8446" y="1327"/>
                    <a:pt x="7469" y="1257"/>
                  </a:cubicBezTo>
                  <a:lnTo>
                    <a:pt x="7445" y="1257"/>
                  </a:lnTo>
                  <a:cubicBezTo>
                    <a:pt x="7445" y="838"/>
                    <a:pt x="7073" y="489"/>
                    <a:pt x="6654" y="489"/>
                  </a:cubicBezTo>
                  <a:lnTo>
                    <a:pt x="6119" y="489"/>
                  </a:lnTo>
                  <a:cubicBezTo>
                    <a:pt x="5980" y="187"/>
                    <a:pt x="5700" y="1"/>
                    <a:pt x="5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2" name="Google Shape;7082;p123"/>
            <p:cNvSpPr/>
            <p:nvPr/>
          </p:nvSpPr>
          <p:spPr>
            <a:xfrm>
              <a:off x="3236650" y="3461450"/>
              <a:ext cx="204150" cy="41950"/>
            </a:xfrm>
            <a:custGeom>
              <a:avLst/>
              <a:gdLst/>
              <a:ahLst/>
              <a:cxnLst/>
              <a:rect l="l" t="t" r="r" b="b"/>
              <a:pathLst>
                <a:path w="8166" h="1678" extrusionOk="0">
                  <a:moveTo>
                    <a:pt x="535" y="420"/>
                  </a:moveTo>
                  <a:cubicBezTo>
                    <a:pt x="0" y="466"/>
                    <a:pt x="0" y="1211"/>
                    <a:pt x="535" y="1257"/>
                  </a:cubicBezTo>
                  <a:lnTo>
                    <a:pt x="2652" y="1257"/>
                  </a:lnTo>
                  <a:cubicBezTo>
                    <a:pt x="2885" y="1257"/>
                    <a:pt x="3071" y="1071"/>
                    <a:pt x="3071" y="838"/>
                  </a:cubicBezTo>
                  <a:cubicBezTo>
                    <a:pt x="3071" y="606"/>
                    <a:pt x="2885" y="420"/>
                    <a:pt x="2652" y="420"/>
                  </a:cubicBezTo>
                  <a:close/>
                  <a:moveTo>
                    <a:pt x="5607" y="1"/>
                  </a:moveTo>
                  <a:cubicBezTo>
                    <a:pt x="5374" y="1"/>
                    <a:pt x="5188" y="187"/>
                    <a:pt x="5188" y="420"/>
                  </a:cubicBezTo>
                  <a:cubicBezTo>
                    <a:pt x="5188" y="652"/>
                    <a:pt x="5002" y="838"/>
                    <a:pt x="4769" y="838"/>
                  </a:cubicBezTo>
                  <a:lnTo>
                    <a:pt x="4351" y="838"/>
                  </a:lnTo>
                  <a:cubicBezTo>
                    <a:pt x="4118" y="838"/>
                    <a:pt x="3932" y="1001"/>
                    <a:pt x="3908" y="1234"/>
                  </a:cubicBezTo>
                  <a:cubicBezTo>
                    <a:pt x="3885" y="1490"/>
                    <a:pt x="4095" y="1676"/>
                    <a:pt x="4327" y="1676"/>
                  </a:cubicBezTo>
                  <a:lnTo>
                    <a:pt x="6444" y="1676"/>
                  </a:lnTo>
                  <a:cubicBezTo>
                    <a:pt x="6456" y="1677"/>
                    <a:pt x="6468" y="1678"/>
                    <a:pt x="6480" y="1678"/>
                  </a:cubicBezTo>
                  <a:cubicBezTo>
                    <a:pt x="6698" y="1678"/>
                    <a:pt x="6886" y="1478"/>
                    <a:pt x="6886" y="1257"/>
                  </a:cubicBezTo>
                  <a:cubicBezTo>
                    <a:pt x="6886" y="1025"/>
                    <a:pt x="7072" y="838"/>
                    <a:pt x="7305" y="838"/>
                  </a:cubicBezTo>
                  <a:lnTo>
                    <a:pt x="7700" y="838"/>
                  </a:lnTo>
                  <a:cubicBezTo>
                    <a:pt x="7933" y="838"/>
                    <a:pt x="8119" y="676"/>
                    <a:pt x="8143" y="443"/>
                  </a:cubicBezTo>
                  <a:cubicBezTo>
                    <a:pt x="8166" y="210"/>
                    <a:pt x="7956" y="1"/>
                    <a:pt x="77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3" name="Google Shape;7083;p123"/>
            <p:cNvSpPr/>
            <p:nvPr/>
          </p:nvSpPr>
          <p:spPr>
            <a:xfrm>
              <a:off x="3248850" y="3437925"/>
              <a:ext cx="456000" cy="299250"/>
            </a:xfrm>
            <a:custGeom>
              <a:avLst/>
              <a:gdLst/>
              <a:ahLst/>
              <a:cxnLst/>
              <a:rect l="l" t="t" r="r" b="b"/>
              <a:pathLst>
                <a:path w="18240" h="11970" extrusionOk="0">
                  <a:moveTo>
                    <a:pt x="14569" y="1"/>
                  </a:moveTo>
                  <a:cubicBezTo>
                    <a:pt x="13853" y="1"/>
                    <a:pt x="13143" y="496"/>
                    <a:pt x="13075" y="1361"/>
                  </a:cubicBezTo>
                  <a:cubicBezTo>
                    <a:pt x="13075" y="1454"/>
                    <a:pt x="13075" y="1524"/>
                    <a:pt x="13075" y="1593"/>
                  </a:cubicBezTo>
                  <a:cubicBezTo>
                    <a:pt x="12696" y="1439"/>
                    <a:pt x="12314" y="1368"/>
                    <a:pt x="11944" y="1368"/>
                  </a:cubicBezTo>
                  <a:cubicBezTo>
                    <a:pt x="10135" y="1368"/>
                    <a:pt x="8610" y="3062"/>
                    <a:pt x="9074" y="5013"/>
                  </a:cubicBezTo>
                  <a:cubicBezTo>
                    <a:pt x="8661" y="4804"/>
                    <a:pt x="8238" y="4710"/>
                    <a:pt x="7828" y="4710"/>
                  </a:cubicBezTo>
                  <a:cubicBezTo>
                    <a:pt x="6136" y="4710"/>
                    <a:pt x="4678" y="6323"/>
                    <a:pt x="5165" y="8177"/>
                  </a:cubicBezTo>
                  <a:cubicBezTo>
                    <a:pt x="4770" y="8363"/>
                    <a:pt x="4444" y="8665"/>
                    <a:pt x="4165" y="8991"/>
                  </a:cubicBezTo>
                  <a:cubicBezTo>
                    <a:pt x="3839" y="8828"/>
                    <a:pt x="3490" y="8712"/>
                    <a:pt x="3118" y="8712"/>
                  </a:cubicBezTo>
                  <a:cubicBezTo>
                    <a:pt x="2653" y="8712"/>
                    <a:pt x="2211" y="8805"/>
                    <a:pt x="1839" y="9014"/>
                  </a:cubicBezTo>
                  <a:cubicBezTo>
                    <a:pt x="1660" y="8341"/>
                    <a:pt x="1043" y="7903"/>
                    <a:pt x="361" y="7903"/>
                  </a:cubicBezTo>
                  <a:cubicBezTo>
                    <a:pt x="242" y="7903"/>
                    <a:pt x="122" y="7917"/>
                    <a:pt x="1" y="7944"/>
                  </a:cubicBezTo>
                  <a:lnTo>
                    <a:pt x="24" y="7968"/>
                  </a:lnTo>
                  <a:cubicBezTo>
                    <a:pt x="257" y="8782"/>
                    <a:pt x="629" y="9573"/>
                    <a:pt x="1094" y="10317"/>
                  </a:cubicBezTo>
                  <a:cubicBezTo>
                    <a:pt x="1745" y="11341"/>
                    <a:pt x="2885" y="11969"/>
                    <a:pt x="4095" y="11969"/>
                  </a:cubicBezTo>
                  <a:lnTo>
                    <a:pt x="11540" y="11969"/>
                  </a:lnTo>
                  <a:cubicBezTo>
                    <a:pt x="11554" y="11969"/>
                    <a:pt x="11569" y="11969"/>
                    <a:pt x="11583" y="11969"/>
                  </a:cubicBezTo>
                  <a:cubicBezTo>
                    <a:pt x="15216" y="11969"/>
                    <a:pt x="18170" y="9070"/>
                    <a:pt x="18240" y="5432"/>
                  </a:cubicBezTo>
                  <a:lnTo>
                    <a:pt x="18240" y="5292"/>
                  </a:lnTo>
                  <a:cubicBezTo>
                    <a:pt x="18240" y="3664"/>
                    <a:pt x="17798" y="2059"/>
                    <a:pt x="16983" y="639"/>
                  </a:cubicBezTo>
                  <a:lnTo>
                    <a:pt x="16844" y="639"/>
                  </a:lnTo>
                  <a:cubicBezTo>
                    <a:pt x="16518" y="639"/>
                    <a:pt x="16192" y="709"/>
                    <a:pt x="15890" y="826"/>
                  </a:cubicBezTo>
                  <a:cubicBezTo>
                    <a:pt x="15607" y="260"/>
                    <a:pt x="15086" y="1"/>
                    <a:pt x="14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4" name="Google Shape;7084;p123"/>
            <p:cNvSpPr/>
            <p:nvPr/>
          </p:nvSpPr>
          <p:spPr>
            <a:xfrm>
              <a:off x="3372150" y="3515925"/>
              <a:ext cx="326875" cy="236375"/>
            </a:xfrm>
            <a:custGeom>
              <a:avLst/>
              <a:gdLst/>
              <a:ahLst/>
              <a:cxnLst/>
              <a:rect l="l" t="t" r="r" b="b"/>
              <a:pathLst>
                <a:path w="13075" h="9455" extrusionOk="0">
                  <a:moveTo>
                    <a:pt x="8285" y="1"/>
                  </a:moveTo>
                  <a:cubicBezTo>
                    <a:pt x="7025" y="1"/>
                    <a:pt x="5838" y="1063"/>
                    <a:pt x="6003" y="2544"/>
                  </a:cubicBezTo>
                  <a:cubicBezTo>
                    <a:pt x="5820" y="2500"/>
                    <a:pt x="5638" y="2479"/>
                    <a:pt x="5459" y="2479"/>
                  </a:cubicBezTo>
                  <a:cubicBezTo>
                    <a:pt x="4234" y="2479"/>
                    <a:pt x="3188" y="3475"/>
                    <a:pt x="3188" y="4755"/>
                  </a:cubicBezTo>
                  <a:lnTo>
                    <a:pt x="3188" y="4894"/>
                  </a:lnTo>
                  <a:lnTo>
                    <a:pt x="3048" y="4894"/>
                  </a:lnTo>
                  <a:cubicBezTo>
                    <a:pt x="1024" y="4894"/>
                    <a:pt x="1" y="7337"/>
                    <a:pt x="1443" y="8779"/>
                  </a:cubicBezTo>
                  <a:cubicBezTo>
                    <a:pt x="1910" y="9246"/>
                    <a:pt x="2481" y="9454"/>
                    <a:pt x="3041" y="9454"/>
                  </a:cubicBezTo>
                  <a:cubicBezTo>
                    <a:pt x="4210" y="9454"/>
                    <a:pt x="5328" y="8543"/>
                    <a:pt x="5328" y="7174"/>
                  </a:cubicBezTo>
                  <a:lnTo>
                    <a:pt x="5328" y="7034"/>
                  </a:lnTo>
                  <a:lnTo>
                    <a:pt x="5468" y="7034"/>
                  </a:lnTo>
                  <a:cubicBezTo>
                    <a:pt x="6817" y="7034"/>
                    <a:pt x="7887" y="5871"/>
                    <a:pt x="7724" y="4522"/>
                  </a:cubicBezTo>
                  <a:lnTo>
                    <a:pt x="7724" y="4522"/>
                  </a:lnTo>
                  <a:cubicBezTo>
                    <a:pt x="7896" y="4560"/>
                    <a:pt x="8070" y="4579"/>
                    <a:pt x="8245" y="4579"/>
                  </a:cubicBezTo>
                  <a:cubicBezTo>
                    <a:pt x="8710" y="4579"/>
                    <a:pt x="9173" y="4444"/>
                    <a:pt x="9562" y="4173"/>
                  </a:cubicBezTo>
                  <a:cubicBezTo>
                    <a:pt x="9945" y="4796"/>
                    <a:pt x="10550" y="5075"/>
                    <a:pt x="11150" y="5075"/>
                  </a:cubicBezTo>
                  <a:cubicBezTo>
                    <a:pt x="12118" y="5075"/>
                    <a:pt x="13075" y="4350"/>
                    <a:pt x="13075" y="3173"/>
                  </a:cubicBezTo>
                  <a:cubicBezTo>
                    <a:pt x="13075" y="2358"/>
                    <a:pt x="12563" y="1637"/>
                    <a:pt x="11795" y="1381"/>
                  </a:cubicBezTo>
                  <a:cubicBezTo>
                    <a:pt x="11902" y="635"/>
                    <a:pt x="11301" y="128"/>
                    <a:pt x="10683" y="128"/>
                  </a:cubicBezTo>
                  <a:cubicBezTo>
                    <a:pt x="10358" y="128"/>
                    <a:pt x="10028" y="269"/>
                    <a:pt x="9795" y="590"/>
                  </a:cubicBezTo>
                  <a:cubicBezTo>
                    <a:pt x="9339" y="182"/>
                    <a:pt x="8806" y="1"/>
                    <a:pt x="82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5" name="Google Shape;7085;p123"/>
            <p:cNvSpPr/>
            <p:nvPr/>
          </p:nvSpPr>
          <p:spPr>
            <a:xfrm>
              <a:off x="3377400" y="3565575"/>
              <a:ext cx="327450" cy="237375"/>
            </a:xfrm>
            <a:custGeom>
              <a:avLst/>
              <a:gdLst/>
              <a:ahLst/>
              <a:cxnLst/>
              <a:rect l="l" t="t" r="r" b="b"/>
              <a:pathLst>
                <a:path w="13098" h="9495" extrusionOk="0">
                  <a:moveTo>
                    <a:pt x="13098" y="0"/>
                  </a:moveTo>
                  <a:cubicBezTo>
                    <a:pt x="12260" y="163"/>
                    <a:pt x="11772" y="1000"/>
                    <a:pt x="11981" y="1815"/>
                  </a:cubicBezTo>
                  <a:cubicBezTo>
                    <a:pt x="11492" y="1884"/>
                    <a:pt x="11050" y="2094"/>
                    <a:pt x="10725" y="2466"/>
                  </a:cubicBezTo>
                  <a:cubicBezTo>
                    <a:pt x="10197" y="1753"/>
                    <a:pt x="9424" y="1418"/>
                    <a:pt x="8661" y="1418"/>
                  </a:cubicBezTo>
                  <a:cubicBezTo>
                    <a:pt x="7607" y="1418"/>
                    <a:pt x="6572" y="2059"/>
                    <a:pt x="6235" y="3234"/>
                  </a:cubicBezTo>
                  <a:lnTo>
                    <a:pt x="5956" y="3234"/>
                  </a:lnTo>
                  <a:cubicBezTo>
                    <a:pt x="5420" y="3234"/>
                    <a:pt x="4885" y="3327"/>
                    <a:pt x="4374" y="3466"/>
                  </a:cubicBezTo>
                  <a:cubicBezTo>
                    <a:pt x="2908" y="3908"/>
                    <a:pt x="1954" y="5351"/>
                    <a:pt x="2140" y="6886"/>
                  </a:cubicBezTo>
                  <a:cubicBezTo>
                    <a:pt x="1117" y="6956"/>
                    <a:pt x="233" y="7677"/>
                    <a:pt x="0" y="8678"/>
                  </a:cubicBezTo>
                  <a:cubicBezTo>
                    <a:pt x="1255" y="9236"/>
                    <a:pt x="2541" y="9494"/>
                    <a:pt x="3794" y="9494"/>
                  </a:cubicBezTo>
                  <a:cubicBezTo>
                    <a:pt x="8699" y="9494"/>
                    <a:pt x="13098" y="5541"/>
                    <a:pt x="13098" y="186"/>
                  </a:cubicBezTo>
                  <a:lnTo>
                    <a:pt x="13098" y="140"/>
                  </a:lnTo>
                  <a:lnTo>
                    <a:pt x="13098" y="47"/>
                  </a:lnTo>
                  <a:lnTo>
                    <a:pt x="130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6" name="Google Shape;7086;p123"/>
            <p:cNvSpPr/>
            <p:nvPr/>
          </p:nvSpPr>
          <p:spPr>
            <a:xfrm>
              <a:off x="3264550" y="3650900"/>
              <a:ext cx="321650" cy="147900"/>
            </a:xfrm>
            <a:custGeom>
              <a:avLst/>
              <a:gdLst/>
              <a:ahLst/>
              <a:cxnLst/>
              <a:rect l="l" t="t" r="r" b="b"/>
              <a:pathLst>
                <a:path w="12866" h="5916" extrusionOk="0">
                  <a:moveTo>
                    <a:pt x="1844" y="0"/>
                  </a:moveTo>
                  <a:cubicBezTo>
                    <a:pt x="1256" y="0"/>
                    <a:pt x="673" y="145"/>
                    <a:pt x="140" y="426"/>
                  </a:cubicBezTo>
                  <a:cubicBezTo>
                    <a:pt x="1" y="472"/>
                    <a:pt x="47" y="658"/>
                    <a:pt x="187" y="682"/>
                  </a:cubicBezTo>
                  <a:cubicBezTo>
                    <a:pt x="1560" y="984"/>
                    <a:pt x="2792" y="1775"/>
                    <a:pt x="3653" y="2915"/>
                  </a:cubicBezTo>
                  <a:cubicBezTo>
                    <a:pt x="3863" y="3194"/>
                    <a:pt x="4049" y="3473"/>
                    <a:pt x="4235" y="3776"/>
                  </a:cubicBezTo>
                  <a:cubicBezTo>
                    <a:pt x="3188" y="2729"/>
                    <a:pt x="1862" y="2008"/>
                    <a:pt x="420" y="1728"/>
                  </a:cubicBezTo>
                  <a:lnTo>
                    <a:pt x="420" y="1728"/>
                  </a:lnTo>
                  <a:cubicBezTo>
                    <a:pt x="1722" y="3799"/>
                    <a:pt x="3770" y="5265"/>
                    <a:pt x="6142" y="5823"/>
                  </a:cubicBezTo>
                  <a:cubicBezTo>
                    <a:pt x="6739" y="5642"/>
                    <a:pt x="7369" y="5545"/>
                    <a:pt x="7998" y="5545"/>
                  </a:cubicBezTo>
                  <a:cubicBezTo>
                    <a:pt x="8423" y="5545"/>
                    <a:pt x="8847" y="5589"/>
                    <a:pt x="9260" y="5683"/>
                  </a:cubicBezTo>
                  <a:cubicBezTo>
                    <a:pt x="9539" y="5753"/>
                    <a:pt x="9818" y="5823"/>
                    <a:pt x="10097" y="5916"/>
                  </a:cubicBezTo>
                  <a:cubicBezTo>
                    <a:pt x="10470" y="5823"/>
                    <a:pt x="10842" y="5730"/>
                    <a:pt x="11191" y="5613"/>
                  </a:cubicBezTo>
                  <a:cubicBezTo>
                    <a:pt x="10394" y="4481"/>
                    <a:pt x="9238" y="3821"/>
                    <a:pt x="8064" y="3821"/>
                  </a:cubicBezTo>
                  <a:cubicBezTo>
                    <a:pt x="7935" y="3821"/>
                    <a:pt x="7806" y="3829"/>
                    <a:pt x="7678" y="3845"/>
                  </a:cubicBezTo>
                  <a:cubicBezTo>
                    <a:pt x="9234" y="2715"/>
                    <a:pt x="10927" y="2133"/>
                    <a:pt x="12453" y="2133"/>
                  </a:cubicBezTo>
                  <a:cubicBezTo>
                    <a:pt x="12592" y="2133"/>
                    <a:pt x="12730" y="2137"/>
                    <a:pt x="12866" y="2147"/>
                  </a:cubicBezTo>
                  <a:cubicBezTo>
                    <a:pt x="11937" y="1292"/>
                    <a:pt x="10726" y="824"/>
                    <a:pt x="9481" y="824"/>
                  </a:cubicBezTo>
                  <a:cubicBezTo>
                    <a:pt x="9168" y="824"/>
                    <a:pt x="8852" y="853"/>
                    <a:pt x="8539" y="914"/>
                  </a:cubicBezTo>
                  <a:cubicBezTo>
                    <a:pt x="7073" y="1240"/>
                    <a:pt x="5840" y="2194"/>
                    <a:pt x="5165" y="3520"/>
                  </a:cubicBezTo>
                  <a:cubicBezTo>
                    <a:pt x="5142" y="1984"/>
                    <a:pt x="4351" y="682"/>
                    <a:pt x="3002" y="193"/>
                  </a:cubicBezTo>
                  <a:cubicBezTo>
                    <a:pt x="2623" y="63"/>
                    <a:pt x="2232" y="0"/>
                    <a:pt x="1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7" name="Google Shape;7087;p123"/>
            <p:cNvSpPr/>
            <p:nvPr/>
          </p:nvSpPr>
          <p:spPr>
            <a:xfrm>
              <a:off x="3482075" y="3670250"/>
              <a:ext cx="104125" cy="47025"/>
            </a:xfrm>
            <a:custGeom>
              <a:avLst/>
              <a:gdLst/>
              <a:ahLst/>
              <a:cxnLst/>
              <a:rect l="l" t="t" r="r" b="b"/>
              <a:pathLst>
                <a:path w="4165" h="1881" extrusionOk="0">
                  <a:moveTo>
                    <a:pt x="1001" y="1"/>
                  </a:moveTo>
                  <a:cubicBezTo>
                    <a:pt x="443" y="1"/>
                    <a:pt x="1" y="466"/>
                    <a:pt x="24" y="1001"/>
                  </a:cubicBezTo>
                  <a:cubicBezTo>
                    <a:pt x="61" y="1509"/>
                    <a:pt x="480" y="1880"/>
                    <a:pt x="946" y="1880"/>
                  </a:cubicBezTo>
                  <a:cubicBezTo>
                    <a:pt x="1056" y="1880"/>
                    <a:pt x="1169" y="1860"/>
                    <a:pt x="1280" y="1815"/>
                  </a:cubicBezTo>
                  <a:cubicBezTo>
                    <a:pt x="2095" y="1510"/>
                    <a:pt x="2946" y="1364"/>
                    <a:pt x="3801" y="1364"/>
                  </a:cubicBezTo>
                  <a:cubicBezTo>
                    <a:pt x="3922" y="1364"/>
                    <a:pt x="4044" y="1367"/>
                    <a:pt x="4165" y="1373"/>
                  </a:cubicBezTo>
                  <a:cubicBezTo>
                    <a:pt x="3304" y="559"/>
                    <a:pt x="2187" y="70"/>
                    <a:pt x="1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8" name="Google Shape;7088;p123"/>
            <p:cNvSpPr/>
            <p:nvPr/>
          </p:nvSpPr>
          <p:spPr>
            <a:xfrm>
              <a:off x="3533250" y="3625475"/>
              <a:ext cx="146600" cy="133625"/>
            </a:xfrm>
            <a:custGeom>
              <a:avLst/>
              <a:gdLst/>
              <a:ahLst/>
              <a:cxnLst/>
              <a:rect l="l" t="t" r="r" b="b"/>
              <a:pathLst>
                <a:path w="5864" h="5345" extrusionOk="0">
                  <a:moveTo>
                    <a:pt x="5491" y="0"/>
                  </a:moveTo>
                  <a:cubicBezTo>
                    <a:pt x="5165" y="0"/>
                    <a:pt x="5002" y="373"/>
                    <a:pt x="5235" y="605"/>
                  </a:cubicBezTo>
                  <a:cubicBezTo>
                    <a:pt x="5311" y="681"/>
                    <a:pt x="5404" y="715"/>
                    <a:pt x="5495" y="715"/>
                  </a:cubicBezTo>
                  <a:cubicBezTo>
                    <a:pt x="5683" y="715"/>
                    <a:pt x="5863" y="569"/>
                    <a:pt x="5863" y="349"/>
                  </a:cubicBezTo>
                  <a:cubicBezTo>
                    <a:pt x="5863" y="140"/>
                    <a:pt x="5700" y="0"/>
                    <a:pt x="5491" y="0"/>
                  </a:cubicBezTo>
                  <a:close/>
                  <a:moveTo>
                    <a:pt x="2211" y="47"/>
                  </a:moveTo>
                  <a:cubicBezTo>
                    <a:pt x="1885" y="47"/>
                    <a:pt x="1722" y="419"/>
                    <a:pt x="1955" y="652"/>
                  </a:cubicBezTo>
                  <a:cubicBezTo>
                    <a:pt x="2031" y="727"/>
                    <a:pt x="2123" y="761"/>
                    <a:pt x="2214" y="761"/>
                  </a:cubicBezTo>
                  <a:cubicBezTo>
                    <a:pt x="2403" y="761"/>
                    <a:pt x="2583" y="616"/>
                    <a:pt x="2583" y="396"/>
                  </a:cubicBezTo>
                  <a:cubicBezTo>
                    <a:pt x="2583" y="210"/>
                    <a:pt x="2420" y="47"/>
                    <a:pt x="2211" y="47"/>
                  </a:cubicBezTo>
                  <a:close/>
                  <a:moveTo>
                    <a:pt x="4188" y="2373"/>
                  </a:moveTo>
                  <a:cubicBezTo>
                    <a:pt x="3863" y="2373"/>
                    <a:pt x="3700" y="2769"/>
                    <a:pt x="3932" y="3001"/>
                  </a:cubicBezTo>
                  <a:cubicBezTo>
                    <a:pt x="4008" y="3077"/>
                    <a:pt x="4098" y="3111"/>
                    <a:pt x="4187" y="3111"/>
                  </a:cubicBezTo>
                  <a:cubicBezTo>
                    <a:pt x="4370" y="3111"/>
                    <a:pt x="4545" y="2965"/>
                    <a:pt x="4560" y="2745"/>
                  </a:cubicBezTo>
                  <a:cubicBezTo>
                    <a:pt x="4560" y="2536"/>
                    <a:pt x="4398" y="2373"/>
                    <a:pt x="4188" y="2373"/>
                  </a:cubicBezTo>
                  <a:close/>
                  <a:moveTo>
                    <a:pt x="2955" y="2908"/>
                  </a:moveTo>
                  <a:cubicBezTo>
                    <a:pt x="2630" y="2908"/>
                    <a:pt x="2467" y="3280"/>
                    <a:pt x="2699" y="3513"/>
                  </a:cubicBezTo>
                  <a:cubicBezTo>
                    <a:pt x="2767" y="3589"/>
                    <a:pt x="2855" y="3623"/>
                    <a:pt x="2943" y="3623"/>
                  </a:cubicBezTo>
                  <a:cubicBezTo>
                    <a:pt x="3124" y="3623"/>
                    <a:pt x="3304" y="3477"/>
                    <a:pt x="3304" y="3257"/>
                  </a:cubicBezTo>
                  <a:cubicBezTo>
                    <a:pt x="3304" y="3048"/>
                    <a:pt x="3141" y="2908"/>
                    <a:pt x="2955" y="2908"/>
                  </a:cubicBezTo>
                  <a:close/>
                  <a:moveTo>
                    <a:pt x="489" y="4630"/>
                  </a:moveTo>
                  <a:cubicBezTo>
                    <a:pt x="164" y="4630"/>
                    <a:pt x="1" y="5002"/>
                    <a:pt x="210" y="5235"/>
                  </a:cubicBezTo>
                  <a:cubicBezTo>
                    <a:pt x="286" y="5310"/>
                    <a:pt x="379" y="5344"/>
                    <a:pt x="470" y="5344"/>
                  </a:cubicBezTo>
                  <a:cubicBezTo>
                    <a:pt x="658" y="5344"/>
                    <a:pt x="838" y="5199"/>
                    <a:pt x="838" y="4979"/>
                  </a:cubicBezTo>
                  <a:cubicBezTo>
                    <a:pt x="838" y="4769"/>
                    <a:pt x="675" y="4630"/>
                    <a:pt x="489" y="46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89" name="Google Shape;7089;p123"/>
            <p:cNvSpPr/>
            <p:nvPr/>
          </p:nvSpPr>
          <p:spPr>
            <a:xfrm>
              <a:off x="3345400" y="3667175"/>
              <a:ext cx="112850" cy="106725"/>
            </a:xfrm>
            <a:custGeom>
              <a:avLst/>
              <a:gdLst/>
              <a:ahLst/>
              <a:cxnLst/>
              <a:rect l="l" t="t" r="r" b="b"/>
              <a:pathLst>
                <a:path w="4514" h="4269" extrusionOk="0">
                  <a:moveTo>
                    <a:pt x="2903" y="0"/>
                  </a:moveTo>
                  <a:cubicBezTo>
                    <a:pt x="2551" y="0"/>
                    <a:pt x="2228" y="222"/>
                    <a:pt x="2141" y="589"/>
                  </a:cubicBezTo>
                  <a:cubicBezTo>
                    <a:pt x="2048" y="1008"/>
                    <a:pt x="2024" y="1403"/>
                    <a:pt x="2094" y="1822"/>
                  </a:cubicBezTo>
                  <a:cubicBezTo>
                    <a:pt x="1513" y="1845"/>
                    <a:pt x="978" y="2031"/>
                    <a:pt x="489" y="2310"/>
                  </a:cubicBezTo>
                  <a:cubicBezTo>
                    <a:pt x="70" y="2566"/>
                    <a:pt x="1" y="3171"/>
                    <a:pt x="349" y="3520"/>
                  </a:cubicBezTo>
                  <a:cubicBezTo>
                    <a:pt x="489" y="3636"/>
                    <a:pt x="652" y="3729"/>
                    <a:pt x="838" y="3823"/>
                  </a:cubicBezTo>
                  <a:cubicBezTo>
                    <a:pt x="978" y="3939"/>
                    <a:pt x="1094" y="4102"/>
                    <a:pt x="1257" y="4195"/>
                  </a:cubicBezTo>
                  <a:cubicBezTo>
                    <a:pt x="1363" y="4245"/>
                    <a:pt x="1474" y="4268"/>
                    <a:pt x="1583" y="4268"/>
                  </a:cubicBezTo>
                  <a:cubicBezTo>
                    <a:pt x="1931" y="4268"/>
                    <a:pt x="2262" y="4031"/>
                    <a:pt x="2350" y="3660"/>
                  </a:cubicBezTo>
                  <a:cubicBezTo>
                    <a:pt x="2443" y="3264"/>
                    <a:pt x="2466" y="2845"/>
                    <a:pt x="2420" y="2450"/>
                  </a:cubicBezTo>
                  <a:cubicBezTo>
                    <a:pt x="2978" y="2403"/>
                    <a:pt x="3513" y="2241"/>
                    <a:pt x="4002" y="1961"/>
                  </a:cubicBezTo>
                  <a:cubicBezTo>
                    <a:pt x="4444" y="1682"/>
                    <a:pt x="4514" y="1101"/>
                    <a:pt x="4165" y="728"/>
                  </a:cubicBezTo>
                  <a:cubicBezTo>
                    <a:pt x="4002" y="635"/>
                    <a:pt x="3839" y="542"/>
                    <a:pt x="3676" y="449"/>
                  </a:cubicBezTo>
                  <a:cubicBezTo>
                    <a:pt x="3513" y="333"/>
                    <a:pt x="3420" y="170"/>
                    <a:pt x="3257" y="77"/>
                  </a:cubicBezTo>
                  <a:cubicBezTo>
                    <a:pt x="3141" y="25"/>
                    <a:pt x="3020" y="0"/>
                    <a:pt x="29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90" name="Google Shape;7090;p123"/>
            <p:cNvSpPr/>
            <p:nvPr/>
          </p:nvSpPr>
          <p:spPr>
            <a:xfrm>
              <a:off x="3345400" y="3666925"/>
              <a:ext cx="112850" cy="106725"/>
            </a:xfrm>
            <a:custGeom>
              <a:avLst/>
              <a:gdLst/>
              <a:ahLst/>
              <a:cxnLst/>
              <a:rect l="l" t="t" r="r" b="b"/>
              <a:pathLst>
                <a:path w="4514" h="4269" extrusionOk="0">
                  <a:moveTo>
                    <a:pt x="1605" y="0"/>
                  </a:moveTo>
                  <a:cubicBezTo>
                    <a:pt x="1488" y="0"/>
                    <a:pt x="1370" y="28"/>
                    <a:pt x="1257" y="87"/>
                  </a:cubicBezTo>
                  <a:cubicBezTo>
                    <a:pt x="1094" y="157"/>
                    <a:pt x="978" y="343"/>
                    <a:pt x="815" y="459"/>
                  </a:cubicBezTo>
                  <a:cubicBezTo>
                    <a:pt x="652" y="552"/>
                    <a:pt x="489" y="645"/>
                    <a:pt x="349" y="738"/>
                  </a:cubicBezTo>
                  <a:cubicBezTo>
                    <a:pt x="1" y="1111"/>
                    <a:pt x="70" y="1692"/>
                    <a:pt x="489" y="1948"/>
                  </a:cubicBezTo>
                  <a:cubicBezTo>
                    <a:pt x="978" y="2251"/>
                    <a:pt x="1513" y="2413"/>
                    <a:pt x="2071" y="2460"/>
                  </a:cubicBezTo>
                  <a:cubicBezTo>
                    <a:pt x="2024" y="2855"/>
                    <a:pt x="2048" y="3274"/>
                    <a:pt x="2141" y="3670"/>
                  </a:cubicBezTo>
                  <a:cubicBezTo>
                    <a:pt x="2227" y="4034"/>
                    <a:pt x="2546" y="4268"/>
                    <a:pt x="2896" y="4268"/>
                  </a:cubicBezTo>
                  <a:cubicBezTo>
                    <a:pt x="3015" y="4268"/>
                    <a:pt x="3139" y="4241"/>
                    <a:pt x="3257" y="4181"/>
                  </a:cubicBezTo>
                  <a:cubicBezTo>
                    <a:pt x="3420" y="4112"/>
                    <a:pt x="3513" y="3926"/>
                    <a:pt x="3676" y="3833"/>
                  </a:cubicBezTo>
                  <a:cubicBezTo>
                    <a:pt x="3839" y="3739"/>
                    <a:pt x="4002" y="3646"/>
                    <a:pt x="4165" y="3530"/>
                  </a:cubicBezTo>
                  <a:cubicBezTo>
                    <a:pt x="4514" y="3181"/>
                    <a:pt x="4421" y="2576"/>
                    <a:pt x="4002" y="2320"/>
                  </a:cubicBezTo>
                  <a:cubicBezTo>
                    <a:pt x="3513" y="2018"/>
                    <a:pt x="2978" y="1855"/>
                    <a:pt x="2420" y="1832"/>
                  </a:cubicBezTo>
                  <a:cubicBezTo>
                    <a:pt x="2466" y="1413"/>
                    <a:pt x="2443" y="994"/>
                    <a:pt x="2350" y="599"/>
                  </a:cubicBezTo>
                  <a:cubicBezTo>
                    <a:pt x="2264" y="235"/>
                    <a:pt x="1945" y="0"/>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91" name="Google Shape;7091;p123"/>
            <p:cNvSpPr/>
            <p:nvPr/>
          </p:nvSpPr>
          <p:spPr>
            <a:xfrm>
              <a:off x="3371575" y="3698750"/>
              <a:ext cx="53525" cy="45500"/>
            </a:xfrm>
            <a:custGeom>
              <a:avLst/>
              <a:gdLst/>
              <a:ahLst/>
              <a:cxnLst/>
              <a:rect l="l" t="t" r="r" b="b"/>
              <a:pathLst>
                <a:path w="2141" h="1820" extrusionOk="0">
                  <a:moveTo>
                    <a:pt x="1210" y="1"/>
                  </a:moveTo>
                  <a:cubicBezTo>
                    <a:pt x="419" y="1"/>
                    <a:pt x="0" y="978"/>
                    <a:pt x="582" y="1559"/>
                  </a:cubicBezTo>
                  <a:cubicBezTo>
                    <a:pt x="762" y="1739"/>
                    <a:pt x="985" y="1820"/>
                    <a:pt x="1204" y="1820"/>
                  </a:cubicBezTo>
                  <a:cubicBezTo>
                    <a:pt x="1668" y="1820"/>
                    <a:pt x="2117" y="1460"/>
                    <a:pt x="2117" y="908"/>
                  </a:cubicBezTo>
                  <a:lnTo>
                    <a:pt x="2141" y="908"/>
                  </a:lnTo>
                  <a:cubicBezTo>
                    <a:pt x="2141" y="419"/>
                    <a:pt x="1722" y="1"/>
                    <a:pt x="12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92" name="Google Shape;7092;p123"/>
            <p:cNvSpPr/>
            <p:nvPr/>
          </p:nvSpPr>
          <p:spPr>
            <a:xfrm>
              <a:off x="3387850" y="3710975"/>
              <a:ext cx="25050" cy="21000"/>
            </a:xfrm>
            <a:custGeom>
              <a:avLst/>
              <a:gdLst/>
              <a:ahLst/>
              <a:cxnLst/>
              <a:rect l="l" t="t" r="r" b="b"/>
              <a:pathLst>
                <a:path w="1002" h="840" extrusionOk="0">
                  <a:moveTo>
                    <a:pt x="559" y="0"/>
                  </a:moveTo>
                  <a:cubicBezTo>
                    <a:pt x="187" y="0"/>
                    <a:pt x="1" y="465"/>
                    <a:pt x="280" y="721"/>
                  </a:cubicBezTo>
                  <a:cubicBezTo>
                    <a:pt x="362" y="803"/>
                    <a:pt x="462" y="840"/>
                    <a:pt x="562" y="840"/>
                  </a:cubicBezTo>
                  <a:cubicBezTo>
                    <a:pt x="775" y="840"/>
                    <a:pt x="985" y="672"/>
                    <a:pt x="1001" y="419"/>
                  </a:cubicBezTo>
                  <a:cubicBezTo>
                    <a:pt x="1001" y="186"/>
                    <a:pt x="792"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093" name="Google Shape;7093;p123"/>
          <p:cNvGrpSpPr/>
          <p:nvPr/>
        </p:nvGrpSpPr>
        <p:grpSpPr>
          <a:xfrm>
            <a:off x="3862129" y="3405843"/>
            <a:ext cx="556494" cy="512599"/>
            <a:chOff x="3939800" y="3337500"/>
            <a:chExt cx="507750" cy="467700"/>
          </a:xfrm>
        </p:grpSpPr>
        <p:sp>
          <p:nvSpPr>
            <p:cNvPr id="7094" name="Google Shape;7094;p123"/>
            <p:cNvSpPr/>
            <p:nvPr/>
          </p:nvSpPr>
          <p:spPr>
            <a:xfrm>
              <a:off x="4163125" y="3337500"/>
              <a:ext cx="282675" cy="465500"/>
            </a:xfrm>
            <a:custGeom>
              <a:avLst/>
              <a:gdLst/>
              <a:ahLst/>
              <a:cxnLst/>
              <a:rect l="l" t="t" r="r" b="b"/>
              <a:pathLst>
                <a:path w="11307" h="18620" extrusionOk="0">
                  <a:moveTo>
                    <a:pt x="2023" y="0"/>
                  </a:moveTo>
                  <a:cubicBezTo>
                    <a:pt x="1487" y="0"/>
                    <a:pt x="944" y="47"/>
                    <a:pt x="396" y="143"/>
                  </a:cubicBezTo>
                  <a:cubicBezTo>
                    <a:pt x="163" y="167"/>
                    <a:pt x="0" y="376"/>
                    <a:pt x="0" y="609"/>
                  </a:cubicBezTo>
                  <a:lnTo>
                    <a:pt x="0" y="18405"/>
                  </a:lnTo>
                  <a:cubicBezTo>
                    <a:pt x="670" y="18551"/>
                    <a:pt x="1335" y="18620"/>
                    <a:pt x="1989" y="18620"/>
                  </a:cubicBezTo>
                  <a:cubicBezTo>
                    <a:pt x="6989" y="18620"/>
                    <a:pt x="11286" y="14556"/>
                    <a:pt x="11307" y="9309"/>
                  </a:cubicBezTo>
                  <a:cubicBezTo>
                    <a:pt x="11307" y="4076"/>
                    <a:pt x="7034" y="0"/>
                    <a:pt x="20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95" name="Google Shape;7095;p123"/>
            <p:cNvSpPr/>
            <p:nvPr/>
          </p:nvSpPr>
          <p:spPr>
            <a:xfrm>
              <a:off x="4247450" y="3482975"/>
              <a:ext cx="136125" cy="250125"/>
            </a:xfrm>
            <a:custGeom>
              <a:avLst/>
              <a:gdLst/>
              <a:ahLst/>
              <a:cxnLst/>
              <a:rect l="l" t="t" r="r" b="b"/>
              <a:pathLst>
                <a:path w="5445" h="10005" extrusionOk="0">
                  <a:moveTo>
                    <a:pt x="2060" y="483"/>
                  </a:moveTo>
                  <a:cubicBezTo>
                    <a:pt x="2821" y="483"/>
                    <a:pt x="3583" y="989"/>
                    <a:pt x="3583" y="2001"/>
                  </a:cubicBezTo>
                  <a:lnTo>
                    <a:pt x="3583" y="5793"/>
                  </a:lnTo>
                  <a:cubicBezTo>
                    <a:pt x="3188" y="5817"/>
                    <a:pt x="2839" y="6003"/>
                    <a:pt x="2583" y="6305"/>
                  </a:cubicBezTo>
                  <a:cubicBezTo>
                    <a:pt x="2211" y="6654"/>
                    <a:pt x="2048" y="7096"/>
                    <a:pt x="2095" y="7375"/>
                  </a:cubicBezTo>
                  <a:cubicBezTo>
                    <a:pt x="2125" y="7380"/>
                    <a:pt x="2157" y="7382"/>
                    <a:pt x="2190" y="7382"/>
                  </a:cubicBezTo>
                  <a:cubicBezTo>
                    <a:pt x="2481" y="7382"/>
                    <a:pt x="2851" y="7200"/>
                    <a:pt x="3165" y="6887"/>
                  </a:cubicBezTo>
                  <a:cubicBezTo>
                    <a:pt x="3351" y="6724"/>
                    <a:pt x="3490" y="6515"/>
                    <a:pt x="3583" y="6305"/>
                  </a:cubicBezTo>
                  <a:lnTo>
                    <a:pt x="3583" y="8027"/>
                  </a:lnTo>
                  <a:cubicBezTo>
                    <a:pt x="3583" y="8864"/>
                    <a:pt x="2909" y="9539"/>
                    <a:pt x="2071" y="9539"/>
                  </a:cubicBezTo>
                  <a:cubicBezTo>
                    <a:pt x="1234" y="9539"/>
                    <a:pt x="536" y="8864"/>
                    <a:pt x="536" y="8027"/>
                  </a:cubicBezTo>
                  <a:lnTo>
                    <a:pt x="536" y="2001"/>
                  </a:lnTo>
                  <a:cubicBezTo>
                    <a:pt x="536" y="989"/>
                    <a:pt x="1298" y="483"/>
                    <a:pt x="2060" y="483"/>
                  </a:cubicBezTo>
                  <a:close/>
                  <a:moveTo>
                    <a:pt x="2071" y="1"/>
                  </a:moveTo>
                  <a:cubicBezTo>
                    <a:pt x="955" y="1"/>
                    <a:pt x="47" y="885"/>
                    <a:pt x="1" y="2001"/>
                  </a:cubicBezTo>
                  <a:lnTo>
                    <a:pt x="1" y="8027"/>
                  </a:lnTo>
                  <a:cubicBezTo>
                    <a:pt x="47" y="9120"/>
                    <a:pt x="955" y="10004"/>
                    <a:pt x="2071" y="10004"/>
                  </a:cubicBezTo>
                  <a:cubicBezTo>
                    <a:pt x="3165" y="10004"/>
                    <a:pt x="4072" y="9120"/>
                    <a:pt x="4118" y="8027"/>
                  </a:cubicBezTo>
                  <a:lnTo>
                    <a:pt x="4118" y="7399"/>
                  </a:lnTo>
                  <a:cubicBezTo>
                    <a:pt x="4165" y="7492"/>
                    <a:pt x="4235" y="7585"/>
                    <a:pt x="4328" y="7654"/>
                  </a:cubicBezTo>
                  <a:cubicBezTo>
                    <a:pt x="4358" y="7925"/>
                    <a:pt x="4582" y="8079"/>
                    <a:pt x="4812" y="8079"/>
                  </a:cubicBezTo>
                  <a:cubicBezTo>
                    <a:pt x="4938" y="8079"/>
                    <a:pt x="5066" y="8033"/>
                    <a:pt x="5165" y="7934"/>
                  </a:cubicBezTo>
                  <a:cubicBezTo>
                    <a:pt x="5444" y="7631"/>
                    <a:pt x="5305" y="7143"/>
                    <a:pt x="4909" y="7073"/>
                  </a:cubicBezTo>
                  <a:cubicBezTo>
                    <a:pt x="4731" y="6894"/>
                    <a:pt x="4502" y="6784"/>
                    <a:pt x="4251" y="6784"/>
                  </a:cubicBezTo>
                  <a:cubicBezTo>
                    <a:pt x="4207" y="6784"/>
                    <a:pt x="4163" y="6787"/>
                    <a:pt x="4118" y="6794"/>
                  </a:cubicBezTo>
                  <a:lnTo>
                    <a:pt x="4118" y="2001"/>
                  </a:lnTo>
                  <a:cubicBezTo>
                    <a:pt x="4072" y="885"/>
                    <a:pt x="3165" y="1"/>
                    <a:pt x="20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96" name="Google Shape;7096;p123"/>
            <p:cNvSpPr/>
            <p:nvPr/>
          </p:nvSpPr>
          <p:spPr>
            <a:xfrm>
              <a:off x="4111750" y="3383650"/>
              <a:ext cx="335800" cy="247400"/>
            </a:xfrm>
            <a:custGeom>
              <a:avLst/>
              <a:gdLst/>
              <a:ahLst/>
              <a:cxnLst/>
              <a:rect l="l" t="t" r="r" b="b"/>
              <a:pathLst>
                <a:path w="13432" h="9896" extrusionOk="0">
                  <a:moveTo>
                    <a:pt x="3495" y="1"/>
                  </a:moveTo>
                  <a:cubicBezTo>
                    <a:pt x="2757" y="1"/>
                    <a:pt x="2007" y="308"/>
                    <a:pt x="1451" y="996"/>
                  </a:cubicBezTo>
                  <a:cubicBezTo>
                    <a:pt x="0" y="2766"/>
                    <a:pt x="1346" y="5319"/>
                    <a:pt x="3463" y="5319"/>
                  </a:cubicBezTo>
                  <a:cubicBezTo>
                    <a:pt x="3655" y="5319"/>
                    <a:pt x="3853" y="5298"/>
                    <a:pt x="4056" y="5253"/>
                  </a:cubicBezTo>
                  <a:cubicBezTo>
                    <a:pt x="4138" y="5851"/>
                    <a:pt x="4632" y="6187"/>
                    <a:pt x="5126" y="6187"/>
                  </a:cubicBezTo>
                  <a:cubicBezTo>
                    <a:pt x="5478" y="6187"/>
                    <a:pt x="5830" y="6016"/>
                    <a:pt x="6034" y="5649"/>
                  </a:cubicBezTo>
                  <a:cubicBezTo>
                    <a:pt x="6383" y="5998"/>
                    <a:pt x="6871" y="6184"/>
                    <a:pt x="7383" y="6184"/>
                  </a:cubicBezTo>
                  <a:cubicBezTo>
                    <a:pt x="8709" y="6184"/>
                    <a:pt x="9640" y="4881"/>
                    <a:pt x="9197" y="3625"/>
                  </a:cubicBezTo>
                  <a:cubicBezTo>
                    <a:pt x="8910" y="2808"/>
                    <a:pt x="8150" y="2335"/>
                    <a:pt x="7372" y="2335"/>
                  </a:cubicBezTo>
                  <a:cubicBezTo>
                    <a:pt x="6954" y="2335"/>
                    <a:pt x="6531" y="2471"/>
                    <a:pt x="6173" y="2764"/>
                  </a:cubicBezTo>
                  <a:lnTo>
                    <a:pt x="6173" y="2671"/>
                  </a:lnTo>
                  <a:cubicBezTo>
                    <a:pt x="6173" y="1043"/>
                    <a:pt x="4854" y="1"/>
                    <a:pt x="3495" y="1"/>
                  </a:cubicBezTo>
                  <a:close/>
                  <a:moveTo>
                    <a:pt x="11152" y="6393"/>
                  </a:moveTo>
                  <a:cubicBezTo>
                    <a:pt x="10454" y="6393"/>
                    <a:pt x="9826" y="6812"/>
                    <a:pt x="9546" y="7463"/>
                  </a:cubicBezTo>
                  <a:cubicBezTo>
                    <a:pt x="9356" y="7032"/>
                    <a:pt x="8976" y="6834"/>
                    <a:pt x="8597" y="6834"/>
                  </a:cubicBezTo>
                  <a:cubicBezTo>
                    <a:pt x="8096" y="6834"/>
                    <a:pt x="7599" y="7180"/>
                    <a:pt x="7546" y="7789"/>
                  </a:cubicBezTo>
                  <a:cubicBezTo>
                    <a:pt x="7471" y="8496"/>
                    <a:pt x="8028" y="8960"/>
                    <a:pt x="8601" y="8960"/>
                  </a:cubicBezTo>
                  <a:cubicBezTo>
                    <a:pt x="8914" y="8960"/>
                    <a:pt x="9232" y="8822"/>
                    <a:pt x="9453" y="8510"/>
                  </a:cubicBezTo>
                  <a:cubicBezTo>
                    <a:pt x="9638" y="9388"/>
                    <a:pt x="10391" y="9896"/>
                    <a:pt x="11162" y="9896"/>
                  </a:cubicBezTo>
                  <a:cubicBezTo>
                    <a:pt x="11657" y="9896"/>
                    <a:pt x="12160" y="9686"/>
                    <a:pt x="12524" y="9231"/>
                  </a:cubicBezTo>
                  <a:cubicBezTo>
                    <a:pt x="13432" y="8091"/>
                    <a:pt x="12617" y="6393"/>
                    <a:pt x="11152" y="63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97" name="Google Shape;7097;p123"/>
            <p:cNvSpPr/>
            <p:nvPr/>
          </p:nvSpPr>
          <p:spPr>
            <a:xfrm>
              <a:off x="4163125" y="3337500"/>
              <a:ext cx="282675" cy="233550"/>
            </a:xfrm>
            <a:custGeom>
              <a:avLst/>
              <a:gdLst/>
              <a:ahLst/>
              <a:cxnLst/>
              <a:rect l="l" t="t" r="r" b="b"/>
              <a:pathLst>
                <a:path w="11307" h="9342" extrusionOk="0">
                  <a:moveTo>
                    <a:pt x="2023" y="0"/>
                  </a:moveTo>
                  <a:cubicBezTo>
                    <a:pt x="1488" y="0"/>
                    <a:pt x="944" y="47"/>
                    <a:pt x="396" y="143"/>
                  </a:cubicBezTo>
                  <a:cubicBezTo>
                    <a:pt x="163" y="167"/>
                    <a:pt x="0" y="376"/>
                    <a:pt x="0" y="609"/>
                  </a:cubicBezTo>
                  <a:lnTo>
                    <a:pt x="0" y="3075"/>
                  </a:lnTo>
                  <a:cubicBezTo>
                    <a:pt x="608" y="3794"/>
                    <a:pt x="1469" y="4173"/>
                    <a:pt x="2356" y="4173"/>
                  </a:cubicBezTo>
                  <a:cubicBezTo>
                    <a:pt x="2759" y="4173"/>
                    <a:pt x="3168" y="4095"/>
                    <a:pt x="3560" y="3935"/>
                  </a:cubicBezTo>
                  <a:lnTo>
                    <a:pt x="3560" y="4098"/>
                  </a:lnTo>
                  <a:cubicBezTo>
                    <a:pt x="3542" y="5323"/>
                    <a:pt x="4551" y="6192"/>
                    <a:pt x="5646" y="6192"/>
                  </a:cubicBezTo>
                  <a:cubicBezTo>
                    <a:pt x="6007" y="6192"/>
                    <a:pt x="6377" y="6097"/>
                    <a:pt x="6724" y="5889"/>
                  </a:cubicBezTo>
                  <a:cubicBezTo>
                    <a:pt x="7166" y="6587"/>
                    <a:pt x="7933" y="7029"/>
                    <a:pt x="8748" y="7029"/>
                  </a:cubicBezTo>
                  <a:cubicBezTo>
                    <a:pt x="8624" y="8286"/>
                    <a:pt x="9612" y="9341"/>
                    <a:pt x="10825" y="9341"/>
                  </a:cubicBezTo>
                  <a:cubicBezTo>
                    <a:pt x="10983" y="9341"/>
                    <a:pt x="11144" y="9323"/>
                    <a:pt x="11307" y="9286"/>
                  </a:cubicBezTo>
                  <a:cubicBezTo>
                    <a:pt x="11307" y="4073"/>
                    <a:pt x="7034" y="0"/>
                    <a:pt x="2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98" name="Google Shape;7098;p123"/>
            <p:cNvSpPr/>
            <p:nvPr/>
          </p:nvSpPr>
          <p:spPr>
            <a:xfrm>
              <a:off x="4195700" y="3372075"/>
              <a:ext cx="198925" cy="95050"/>
            </a:xfrm>
            <a:custGeom>
              <a:avLst/>
              <a:gdLst/>
              <a:ahLst/>
              <a:cxnLst/>
              <a:rect l="l" t="t" r="r" b="b"/>
              <a:pathLst>
                <a:path w="7957" h="3802" extrusionOk="0">
                  <a:moveTo>
                    <a:pt x="369" y="0"/>
                  </a:moveTo>
                  <a:cubicBezTo>
                    <a:pt x="180" y="0"/>
                    <a:pt x="0" y="146"/>
                    <a:pt x="0" y="366"/>
                  </a:cubicBezTo>
                  <a:cubicBezTo>
                    <a:pt x="0" y="585"/>
                    <a:pt x="180" y="731"/>
                    <a:pt x="369" y="731"/>
                  </a:cubicBezTo>
                  <a:cubicBezTo>
                    <a:pt x="460" y="731"/>
                    <a:pt x="553" y="697"/>
                    <a:pt x="628" y="621"/>
                  </a:cubicBezTo>
                  <a:cubicBezTo>
                    <a:pt x="768" y="482"/>
                    <a:pt x="768" y="249"/>
                    <a:pt x="628" y="110"/>
                  </a:cubicBezTo>
                  <a:cubicBezTo>
                    <a:pt x="553" y="34"/>
                    <a:pt x="460" y="0"/>
                    <a:pt x="369" y="0"/>
                  </a:cubicBezTo>
                  <a:close/>
                  <a:moveTo>
                    <a:pt x="1904" y="0"/>
                  </a:moveTo>
                  <a:cubicBezTo>
                    <a:pt x="1716" y="0"/>
                    <a:pt x="1536" y="146"/>
                    <a:pt x="1536" y="366"/>
                  </a:cubicBezTo>
                  <a:cubicBezTo>
                    <a:pt x="1536" y="585"/>
                    <a:pt x="1716" y="731"/>
                    <a:pt x="1904" y="731"/>
                  </a:cubicBezTo>
                  <a:cubicBezTo>
                    <a:pt x="1995" y="731"/>
                    <a:pt x="2088" y="697"/>
                    <a:pt x="2164" y="621"/>
                  </a:cubicBezTo>
                  <a:cubicBezTo>
                    <a:pt x="2303" y="482"/>
                    <a:pt x="2303" y="249"/>
                    <a:pt x="2164" y="110"/>
                  </a:cubicBezTo>
                  <a:cubicBezTo>
                    <a:pt x="2088" y="34"/>
                    <a:pt x="1995" y="0"/>
                    <a:pt x="1904" y="0"/>
                  </a:cubicBezTo>
                  <a:close/>
                  <a:moveTo>
                    <a:pt x="4735" y="2815"/>
                  </a:moveTo>
                  <a:cubicBezTo>
                    <a:pt x="4554" y="2815"/>
                    <a:pt x="4374" y="2961"/>
                    <a:pt x="4374" y="3180"/>
                  </a:cubicBezTo>
                  <a:cubicBezTo>
                    <a:pt x="4374" y="3400"/>
                    <a:pt x="4554" y="3546"/>
                    <a:pt x="4735" y="3546"/>
                  </a:cubicBezTo>
                  <a:cubicBezTo>
                    <a:pt x="4823" y="3546"/>
                    <a:pt x="4911" y="3512"/>
                    <a:pt x="4979" y="3436"/>
                  </a:cubicBezTo>
                  <a:cubicBezTo>
                    <a:pt x="5118" y="3297"/>
                    <a:pt x="5118" y="3064"/>
                    <a:pt x="4979" y="2925"/>
                  </a:cubicBezTo>
                  <a:cubicBezTo>
                    <a:pt x="4911" y="2849"/>
                    <a:pt x="4823" y="2815"/>
                    <a:pt x="4735" y="2815"/>
                  </a:cubicBezTo>
                  <a:close/>
                  <a:moveTo>
                    <a:pt x="7557" y="3071"/>
                  </a:moveTo>
                  <a:cubicBezTo>
                    <a:pt x="7369" y="3071"/>
                    <a:pt x="7189" y="3217"/>
                    <a:pt x="7189" y="3436"/>
                  </a:cubicBezTo>
                  <a:cubicBezTo>
                    <a:pt x="7189" y="3656"/>
                    <a:pt x="7369" y="3802"/>
                    <a:pt x="7557" y="3802"/>
                  </a:cubicBezTo>
                  <a:cubicBezTo>
                    <a:pt x="7648" y="3802"/>
                    <a:pt x="7741" y="3768"/>
                    <a:pt x="7817" y="3692"/>
                  </a:cubicBezTo>
                  <a:cubicBezTo>
                    <a:pt x="7957" y="3553"/>
                    <a:pt x="7957" y="3320"/>
                    <a:pt x="7817" y="3180"/>
                  </a:cubicBezTo>
                  <a:cubicBezTo>
                    <a:pt x="7741" y="3105"/>
                    <a:pt x="7648" y="3071"/>
                    <a:pt x="7557" y="30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099" name="Google Shape;7099;p123"/>
            <p:cNvSpPr/>
            <p:nvPr/>
          </p:nvSpPr>
          <p:spPr>
            <a:xfrm>
              <a:off x="3980500" y="3341075"/>
              <a:ext cx="260525" cy="458325"/>
            </a:xfrm>
            <a:custGeom>
              <a:avLst/>
              <a:gdLst/>
              <a:ahLst/>
              <a:cxnLst/>
              <a:rect l="l" t="t" r="r" b="b"/>
              <a:pathLst>
                <a:path w="10421" h="18333" extrusionOk="0">
                  <a:moveTo>
                    <a:pt x="7701" y="0"/>
                  </a:moveTo>
                  <a:cubicBezTo>
                    <a:pt x="6910" y="140"/>
                    <a:pt x="6166" y="373"/>
                    <a:pt x="5444" y="698"/>
                  </a:cubicBezTo>
                  <a:cubicBezTo>
                    <a:pt x="5375" y="721"/>
                    <a:pt x="5328" y="1164"/>
                    <a:pt x="5258" y="1187"/>
                  </a:cubicBezTo>
                  <a:cubicBezTo>
                    <a:pt x="4328" y="1652"/>
                    <a:pt x="3444" y="2280"/>
                    <a:pt x="2699" y="3025"/>
                  </a:cubicBezTo>
                  <a:cubicBezTo>
                    <a:pt x="2696" y="3028"/>
                    <a:pt x="2693" y="3029"/>
                    <a:pt x="2690" y="3029"/>
                  </a:cubicBezTo>
                  <a:cubicBezTo>
                    <a:pt x="2649" y="3029"/>
                    <a:pt x="2592" y="2783"/>
                    <a:pt x="2550" y="2783"/>
                  </a:cubicBezTo>
                  <a:cubicBezTo>
                    <a:pt x="2545" y="2783"/>
                    <a:pt x="2541" y="2786"/>
                    <a:pt x="2536" y="2792"/>
                  </a:cubicBezTo>
                  <a:cubicBezTo>
                    <a:pt x="908" y="4490"/>
                    <a:pt x="1" y="6770"/>
                    <a:pt x="1" y="9120"/>
                  </a:cubicBezTo>
                  <a:lnTo>
                    <a:pt x="1" y="9189"/>
                  </a:lnTo>
                  <a:cubicBezTo>
                    <a:pt x="1" y="13703"/>
                    <a:pt x="3258" y="17564"/>
                    <a:pt x="7701" y="18332"/>
                  </a:cubicBezTo>
                  <a:lnTo>
                    <a:pt x="7701" y="8701"/>
                  </a:lnTo>
                  <a:lnTo>
                    <a:pt x="10120" y="5607"/>
                  </a:lnTo>
                  <a:cubicBezTo>
                    <a:pt x="10421" y="5218"/>
                    <a:pt x="10091" y="4750"/>
                    <a:pt x="9711" y="4750"/>
                  </a:cubicBezTo>
                  <a:cubicBezTo>
                    <a:pt x="9590" y="4750"/>
                    <a:pt x="9465" y="4797"/>
                    <a:pt x="9353" y="4909"/>
                  </a:cubicBezTo>
                  <a:lnTo>
                    <a:pt x="7701" y="6561"/>
                  </a:lnTo>
                  <a:lnTo>
                    <a:pt x="77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0" name="Google Shape;7100;p123"/>
            <p:cNvSpPr/>
            <p:nvPr/>
          </p:nvSpPr>
          <p:spPr>
            <a:xfrm>
              <a:off x="3939800" y="3408950"/>
              <a:ext cx="158200" cy="363700"/>
            </a:xfrm>
            <a:custGeom>
              <a:avLst/>
              <a:gdLst/>
              <a:ahLst/>
              <a:cxnLst/>
              <a:rect l="l" t="t" r="r" b="b"/>
              <a:pathLst>
                <a:path w="6328" h="14548" extrusionOk="0">
                  <a:moveTo>
                    <a:pt x="4294" y="0"/>
                  </a:moveTo>
                  <a:cubicBezTo>
                    <a:pt x="4257" y="0"/>
                    <a:pt x="4219" y="16"/>
                    <a:pt x="4188" y="54"/>
                  </a:cubicBezTo>
                  <a:cubicBezTo>
                    <a:pt x="0" y="4427"/>
                    <a:pt x="1070" y="11569"/>
                    <a:pt x="6328" y="14547"/>
                  </a:cubicBezTo>
                  <a:lnTo>
                    <a:pt x="6328" y="11941"/>
                  </a:lnTo>
                  <a:cubicBezTo>
                    <a:pt x="5421" y="11127"/>
                    <a:pt x="4699" y="10150"/>
                    <a:pt x="4164" y="9034"/>
                  </a:cubicBezTo>
                  <a:lnTo>
                    <a:pt x="4164" y="5172"/>
                  </a:lnTo>
                  <a:cubicBezTo>
                    <a:pt x="4164" y="4939"/>
                    <a:pt x="3990" y="4823"/>
                    <a:pt x="3815" y="4823"/>
                  </a:cubicBezTo>
                  <a:cubicBezTo>
                    <a:pt x="3641" y="4823"/>
                    <a:pt x="3466" y="4939"/>
                    <a:pt x="3466" y="5172"/>
                  </a:cubicBezTo>
                  <a:lnTo>
                    <a:pt x="3466" y="6591"/>
                  </a:lnTo>
                  <a:cubicBezTo>
                    <a:pt x="3466" y="6626"/>
                    <a:pt x="3437" y="6643"/>
                    <a:pt x="3408" y="6643"/>
                  </a:cubicBezTo>
                  <a:cubicBezTo>
                    <a:pt x="3379" y="6643"/>
                    <a:pt x="3350" y="6626"/>
                    <a:pt x="3350" y="6591"/>
                  </a:cubicBezTo>
                  <a:cubicBezTo>
                    <a:pt x="3234" y="6032"/>
                    <a:pt x="3164" y="5474"/>
                    <a:pt x="3164" y="4916"/>
                  </a:cubicBezTo>
                  <a:cubicBezTo>
                    <a:pt x="3164" y="3264"/>
                    <a:pt x="3583" y="1636"/>
                    <a:pt x="4420" y="217"/>
                  </a:cubicBezTo>
                  <a:cubicBezTo>
                    <a:pt x="4488" y="115"/>
                    <a:pt x="4395" y="0"/>
                    <a:pt x="42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1" name="Google Shape;7101;p123"/>
            <p:cNvSpPr/>
            <p:nvPr/>
          </p:nvSpPr>
          <p:spPr>
            <a:xfrm>
              <a:off x="4132875" y="3428300"/>
              <a:ext cx="18050" cy="194875"/>
            </a:xfrm>
            <a:custGeom>
              <a:avLst/>
              <a:gdLst/>
              <a:ahLst/>
              <a:cxnLst/>
              <a:rect l="l" t="t" r="r" b="b"/>
              <a:pathLst>
                <a:path w="722" h="7795" extrusionOk="0">
                  <a:moveTo>
                    <a:pt x="361" y="1"/>
                  </a:moveTo>
                  <a:cubicBezTo>
                    <a:pt x="181" y="1"/>
                    <a:pt x="1" y="117"/>
                    <a:pt x="1" y="350"/>
                  </a:cubicBezTo>
                  <a:lnTo>
                    <a:pt x="1" y="4444"/>
                  </a:lnTo>
                  <a:cubicBezTo>
                    <a:pt x="1" y="4677"/>
                    <a:pt x="181" y="4793"/>
                    <a:pt x="361" y="4793"/>
                  </a:cubicBezTo>
                  <a:cubicBezTo>
                    <a:pt x="542" y="4793"/>
                    <a:pt x="722" y="4677"/>
                    <a:pt x="722" y="4444"/>
                  </a:cubicBezTo>
                  <a:lnTo>
                    <a:pt x="722" y="350"/>
                  </a:lnTo>
                  <a:cubicBezTo>
                    <a:pt x="722" y="117"/>
                    <a:pt x="542" y="1"/>
                    <a:pt x="361" y="1"/>
                  </a:cubicBezTo>
                  <a:close/>
                  <a:moveTo>
                    <a:pt x="350" y="6073"/>
                  </a:moveTo>
                  <a:lnTo>
                    <a:pt x="350" y="6096"/>
                  </a:lnTo>
                  <a:cubicBezTo>
                    <a:pt x="164" y="6096"/>
                    <a:pt x="1" y="6236"/>
                    <a:pt x="1" y="6445"/>
                  </a:cubicBezTo>
                  <a:lnTo>
                    <a:pt x="1" y="7445"/>
                  </a:lnTo>
                  <a:cubicBezTo>
                    <a:pt x="1" y="7678"/>
                    <a:pt x="181" y="7794"/>
                    <a:pt x="361" y="7794"/>
                  </a:cubicBezTo>
                  <a:cubicBezTo>
                    <a:pt x="542" y="7794"/>
                    <a:pt x="722" y="7678"/>
                    <a:pt x="722" y="7445"/>
                  </a:cubicBezTo>
                  <a:lnTo>
                    <a:pt x="722" y="6422"/>
                  </a:lnTo>
                  <a:cubicBezTo>
                    <a:pt x="722" y="6236"/>
                    <a:pt x="559" y="6073"/>
                    <a:pt x="350" y="6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2" name="Google Shape;7102;p123"/>
            <p:cNvSpPr/>
            <p:nvPr/>
          </p:nvSpPr>
          <p:spPr>
            <a:xfrm>
              <a:off x="4422525" y="3541675"/>
              <a:ext cx="23275" cy="85575"/>
            </a:xfrm>
            <a:custGeom>
              <a:avLst/>
              <a:gdLst/>
              <a:ahLst/>
              <a:cxnLst/>
              <a:rect l="l" t="t" r="r" b="b"/>
              <a:pathLst>
                <a:path w="931" h="3423" extrusionOk="0">
                  <a:moveTo>
                    <a:pt x="343" y="1"/>
                  </a:moveTo>
                  <a:cubicBezTo>
                    <a:pt x="330" y="1"/>
                    <a:pt x="316" y="1"/>
                    <a:pt x="303" y="2"/>
                  </a:cubicBezTo>
                  <a:lnTo>
                    <a:pt x="0" y="2"/>
                  </a:lnTo>
                  <a:lnTo>
                    <a:pt x="0" y="3422"/>
                  </a:lnTo>
                  <a:lnTo>
                    <a:pt x="465" y="2957"/>
                  </a:lnTo>
                  <a:lnTo>
                    <a:pt x="931" y="3422"/>
                  </a:lnTo>
                  <a:lnTo>
                    <a:pt x="931" y="607"/>
                  </a:lnTo>
                  <a:cubicBezTo>
                    <a:pt x="931" y="272"/>
                    <a:pt x="673" y="1"/>
                    <a:pt x="3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3" name="Google Shape;7103;p123"/>
            <p:cNvSpPr/>
            <p:nvPr/>
          </p:nvSpPr>
          <p:spPr>
            <a:xfrm>
              <a:off x="4422525" y="3580550"/>
              <a:ext cx="23275" cy="46700"/>
            </a:xfrm>
            <a:custGeom>
              <a:avLst/>
              <a:gdLst/>
              <a:ahLst/>
              <a:cxnLst/>
              <a:rect l="l" t="t" r="r" b="b"/>
              <a:pathLst>
                <a:path w="931" h="1868" extrusionOk="0">
                  <a:moveTo>
                    <a:pt x="465" y="0"/>
                  </a:moveTo>
                  <a:cubicBezTo>
                    <a:pt x="233" y="0"/>
                    <a:pt x="0" y="157"/>
                    <a:pt x="0" y="471"/>
                  </a:cubicBezTo>
                  <a:lnTo>
                    <a:pt x="0" y="1867"/>
                  </a:lnTo>
                  <a:lnTo>
                    <a:pt x="465" y="1379"/>
                  </a:lnTo>
                  <a:lnTo>
                    <a:pt x="931" y="1867"/>
                  </a:lnTo>
                  <a:lnTo>
                    <a:pt x="931" y="471"/>
                  </a:lnTo>
                  <a:cubicBezTo>
                    <a:pt x="931" y="157"/>
                    <a:pt x="698" y="0"/>
                    <a:pt x="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4" name="Google Shape;7104;p123"/>
            <p:cNvSpPr/>
            <p:nvPr/>
          </p:nvSpPr>
          <p:spPr>
            <a:xfrm>
              <a:off x="4043900" y="3358525"/>
              <a:ext cx="72725" cy="205900"/>
            </a:xfrm>
            <a:custGeom>
              <a:avLst/>
              <a:gdLst/>
              <a:ahLst/>
              <a:cxnLst/>
              <a:rect l="l" t="t" r="r" b="b"/>
              <a:pathLst>
                <a:path w="2909" h="8236" extrusionOk="0">
                  <a:moveTo>
                    <a:pt x="2908" y="0"/>
                  </a:moveTo>
                  <a:cubicBezTo>
                    <a:pt x="1815" y="512"/>
                    <a:pt x="815" y="1210"/>
                    <a:pt x="0" y="2094"/>
                  </a:cubicBezTo>
                  <a:lnTo>
                    <a:pt x="0" y="8236"/>
                  </a:lnTo>
                  <a:lnTo>
                    <a:pt x="2908" y="8236"/>
                  </a:lnTo>
                  <a:lnTo>
                    <a:pt x="290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5" name="Google Shape;7105;p123"/>
            <p:cNvSpPr/>
            <p:nvPr/>
          </p:nvSpPr>
          <p:spPr>
            <a:xfrm>
              <a:off x="4042150" y="3493450"/>
              <a:ext cx="384475" cy="311750"/>
            </a:xfrm>
            <a:custGeom>
              <a:avLst/>
              <a:gdLst/>
              <a:ahLst/>
              <a:cxnLst/>
              <a:rect l="l" t="t" r="r" b="b"/>
              <a:pathLst>
                <a:path w="15379" h="12470" extrusionOk="0">
                  <a:moveTo>
                    <a:pt x="12144" y="0"/>
                  </a:moveTo>
                  <a:cubicBezTo>
                    <a:pt x="11888" y="0"/>
                    <a:pt x="11633" y="93"/>
                    <a:pt x="11446" y="256"/>
                  </a:cubicBezTo>
                  <a:cubicBezTo>
                    <a:pt x="11237" y="442"/>
                    <a:pt x="10958" y="559"/>
                    <a:pt x="10679" y="559"/>
                  </a:cubicBezTo>
                  <a:lnTo>
                    <a:pt x="10632" y="559"/>
                  </a:lnTo>
                  <a:cubicBezTo>
                    <a:pt x="8306" y="559"/>
                    <a:pt x="6445" y="2443"/>
                    <a:pt x="6445" y="4746"/>
                  </a:cubicBezTo>
                  <a:lnTo>
                    <a:pt x="6445" y="7747"/>
                  </a:lnTo>
                  <a:cubicBezTo>
                    <a:pt x="6468" y="8711"/>
                    <a:pt x="5699" y="9516"/>
                    <a:pt x="4741" y="9516"/>
                  </a:cubicBezTo>
                  <a:cubicBezTo>
                    <a:pt x="4727" y="9516"/>
                    <a:pt x="4714" y="9516"/>
                    <a:pt x="4700" y="9515"/>
                  </a:cubicBezTo>
                  <a:cubicBezTo>
                    <a:pt x="3700" y="9515"/>
                    <a:pt x="2932" y="8678"/>
                    <a:pt x="2978" y="7701"/>
                  </a:cubicBezTo>
                  <a:lnTo>
                    <a:pt x="2978" y="1466"/>
                  </a:lnTo>
                  <a:cubicBezTo>
                    <a:pt x="2978" y="501"/>
                    <a:pt x="2251" y="18"/>
                    <a:pt x="1524" y="18"/>
                  </a:cubicBezTo>
                  <a:cubicBezTo>
                    <a:pt x="797" y="18"/>
                    <a:pt x="70" y="501"/>
                    <a:pt x="70" y="1466"/>
                  </a:cubicBezTo>
                  <a:lnTo>
                    <a:pt x="70" y="7677"/>
                  </a:lnTo>
                  <a:cubicBezTo>
                    <a:pt x="1" y="10283"/>
                    <a:pt x="2071" y="12447"/>
                    <a:pt x="4677" y="12470"/>
                  </a:cubicBezTo>
                  <a:cubicBezTo>
                    <a:pt x="7282" y="12470"/>
                    <a:pt x="9399" y="10330"/>
                    <a:pt x="9353" y="7747"/>
                  </a:cubicBezTo>
                  <a:lnTo>
                    <a:pt x="9353" y="4746"/>
                  </a:lnTo>
                  <a:cubicBezTo>
                    <a:pt x="9353" y="4048"/>
                    <a:pt x="9911" y="3467"/>
                    <a:pt x="10632" y="3467"/>
                  </a:cubicBezTo>
                  <a:lnTo>
                    <a:pt x="10679" y="3467"/>
                  </a:lnTo>
                  <a:cubicBezTo>
                    <a:pt x="10958" y="3467"/>
                    <a:pt x="11214" y="3560"/>
                    <a:pt x="11423" y="3746"/>
                  </a:cubicBezTo>
                  <a:cubicBezTo>
                    <a:pt x="11611" y="3913"/>
                    <a:pt x="11837" y="4005"/>
                    <a:pt x="12067" y="4005"/>
                  </a:cubicBezTo>
                  <a:cubicBezTo>
                    <a:pt x="12093" y="4005"/>
                    <a:pt x="12118" y="4004"/>
                    <a:pt x="12144" y="4002"/>
                  </a:cubicBezTo>
                  <a:lnTo>
                    <a:pt x="13377" y="4002"/>
                  </a:lnTo>
                  <a:cubicBezTo>
                    <a:pt x="14471" y="4002"/>
                    <a:pt x="15378" y="3118"/>
                    <a:pt x="15378" y="2001"/>
                  </a:cubicBezTo>
                  <a:cubicBezTo>
                    <a:pt x="15378" y="908"/>
                    <a:pt x="14471" y="0"/>
                    <a:pt x="13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6" name="Google Shape;7106;p123"/>
            <p:cNvSpPr/>
            <p:nvPr/>
          </p:nvSpPr>
          <p:spPr>
            <a:xfrm>
              <a:off x="4352725" y="3494025"/>
              <a:ext cx="77375" cy="99475"/>
            </a:xfrm>
            <a:custGeom>
              <a:avLst/>
              <a:gdLst/>
              <a:ahLst/>
              <a:cxnLst/>
              <a:rect l="l" t="t" r="r" b="b"/>
              <a:pathLst>
                <a:path w="3095" h="3979" extrusionOk="0">
                  <a:moveTo>
                    <a:pt x="1094" y="1"/>
                  </a:moveTo>
                  <a:cubicBezTo>
                    <a:pt x="489" y="1"/>
                    <a:pt x="1" y="489"/>
                    <a:pt x="1" y="1071"/>
                  </a:cubicBezTo>
                  <a:lnTo>
                    <a:pt x="1" y="2909"/>
                  </a:lnTo>
                  <a:cubicBezTo>
                    <a:pt x="1" y="3514"/>
                    <a:pt x="489" y="3979"/>
                    <a:pt x="1094" y="3979"/>
                  </a:cubicBezTo>
                  <a:cubicBezTo>
                    <a:pt x="2207" y="3979"/>
                    <a:pt x="3088" y="3101"/>
                    <a:pt x="3095" y="1990"/>
                  </a:cubicBezTo>
                  <a:lnTo>
                    <a:pt x="3095" y="1990"/>
                  </a:lnTo>
                  <a:cubicBezTo>
                    <a:pt x="3095" y="1994"/>
                    <a:pt x="3095" y="1997"/>
                    <a:pt x="3095" y="2001"/>
                  </a:cubicBezTo>
                  <a:lnTo>
                    <a:pt x="3095" y="1978"/>
                  </a:lnTo>
                  <a:cubicBezTo>
                    <a:pt x="3095" y="1982"/>
                    <a:pt x="3095" y="1986"/>
                    <a:pt x="3095" y="1990"/>
                  </a:cubicBezTo>
                  <a:cubicBezTo>
                    <a:pt x="3088" y="879"/>
                    <a:pt x="2207" y="1"/>
                    <a:pt x="1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7" name="Google Shape;7107;p123"/>
            <p:cNvSpPr/>
            <p:nvPr/>
          </p:nvSpPr>
          <p:spPr>
            <a:xfrm>
              <a:off x="4043900" y="3392250"/>
              <a:ext cx="291975" cy="406550"/>
            </a:xfrm>
            <a:custGeom>
              <a:avLst/>
              <a:gdLst/>
              <a:ahLst/>
              <a:cxnLst/>
              <a:rect l="l" t="t" r="r" b="b"/>
              <a:pathLst>
                <a:path w="11679" h="16262" extrusionOk="0">
                  <a:moveTo>
                    <a:pt x="2908" y="1"/>
                  </a:moveTo>
                  <a:cubicBezTo>
                    <a:pt x="1955" y="1"/>
                    <a:pt x="1187" y="768"/>
                    <a:pt x="1187" y="1722"/>
                  </a:cubicBezTo>
                  <a:cubicBezTo>
                    <a:pt x="1187" y="2676"/>
                    <a:pt x="1955" y="3444"/>
                    <a:pt x="2908" y="3444"/>
                  </a:cubicBezTo>
                  <a:lnTo>
                    <a:pt x="2908" y="1"/>
                  </a:lnTo>
                  <a:close/>
                  <a:moveTo>
                    <a:pt x="11423" y="4258"/>
                  </a:moveTo>
                  <a:lnTo>
                    <a:pt x="11353" y="4328"/>
                  </a:lnTo>
                  <a:cubicBezTo>
                    <a:pt x="11144" y="4490"/>
                    <a:pt x="10888" y="4607"/>
                    <a:pt x="10609" y="4607"/>
                  </a:cubicBezTo>
                  <a:lnTo>
                    <a:pt x="10562" y="4607"/>
                  </a:lnTo>
                  <a:cubicBezTo>
                    <a:pt x="9701" y="4607"/>
                    <a:pt x="8864" y="4863"/>
                    <a:pt x="8166" y="5374"/>
                  </a:cubicBezTo>
                  <a:cubicBezTo>
                    <a:pt x="8426" y="6061"/>
                    <a:pt x="9086" y="6481"/>
                    <a:pt x="9779" y="6481"/>
                  </a:cubicBezTo>
                  <a:cubicBezTo>
                    <a:pt x="9955" y="6481"/>
                    <a:pt x="10132" y="6454"/>
                    <a:pt x="10306" y="6398"/>
                  </a:cubicBezTo>
                  <a:cubicBezTo>
                    <a:pt x="11190" y="6096"/>
                    <a:pt x="11679" y="5165"/>
                    <a:pt x="11423" y="4281"/>
                  </a:cubicBezTo>
                  <a:lnTo>
                    <a:pt x="11423" y="4258"/>
                  </a:lnTo>
                  <a:close/>
                  <a:moveTo>
                    <a:pt x="0" y="5514"/>
                  </a:moveTo>
                  <a:lnTo>
                    <a:pt x="0" y="8957"/>
                  </a:lnTo>
                  <a:cubicBezTo>
                    <a:pt x="954" y="8957"/>
                    <a:pt x="1722" y="8189"/>
                    <a:pt x="1722" y="7236"/>
                  </a:cubicBezTo>
                  <a:cubicBezTo>
                    <a:pt x="1722" y="6282"/>
                    <a:pt x="954" y="5514"/>
                    <a:pt x="0" y="5514"/>
                  </a:cubicBezTo>
                  <a:close/>
                  <a:moveTo>
                    <a:pt x="6607" y="7375"/>
                  </a:moveTo>
                  <a:cubicBezTo>
                    <a:pt x="6444" y="7817"/>
                    <a:pt x="6351" y="8306"/>
                    <a:pt x="6351" y="8794"/>
                  </a:cubicBezTo>
                  <a:lnTo>
                    <a:pt x="6351" y="10818"/>
                  </a:lnTo>
                  <a:lnTo>
                    <a:pt x="6491" y="10818"/>
                  </a:lnTo>
                  <a:cubicBezTo>
                    <a:pt x="7445" y="10818"/>
                    <a:pt x="8213" y="10050"/>
                    <a:pt x="8213" y="9097"/>
                  </a:cubicBezTo>
                  <a:cubicBezTo>
                    <a:pt x="8213" y="8189"/>
                    <a:pt x="7515" y="7445"/>
                    <a:pt x="6607" y="7375"/>
                  </a:cubicBezTo>
                  <a:close/>
                  <a:moveTo>
                    <a:pt x="2908" y="9539"/>
                  </a:moveTo>
                  <a:cubicBezTo>
                    <a:pt x="1958" y="9539"/>
                    <a:pt x="1193" y="10300"/>
                    <a:pt x="1187" y="11272"/>
                  </a:cubicBezTo>
                  <a:lnTo>
                    <a:pt x="1187" y="11272"/>
                  </a:lnTo>
                  <a:cubicBezTo>
                    <a:pt x="1187" y="11268"/>
                    <a:pt x="1187" y="11264"/>
                    <a:pt x="1187" y="11260"/>
                  </a:cubicBezTo>
                  <a:lnTo>
                    <a:pt x="1187" y="11283"/>
                  </a:lnTo>
                  <a:cubicBezTo>
                    <a:pt x="1187" y="11280"/>
                    <a:pt x="1187" y="11276"/>
                    <a:pt x="1187" y="11272"/>
                  </a:cubicBezTo>
                  <a:lnTo>
                    <a:pt x="1187" y="11272"/>
                  </a:lnTo>
                  <a:cubicBezTo>
                    <a:pt x="1193" y="12253"/>
                    <a:pt x="1993" y="12990"/>
                    <a:pt x="2915" y="12990"/>
                  </a:cubicBezTo>
                  <a:cubicBezTo>
                    <a:pt x="3058" y="12990"/>
                    <a:pt x="3204" y="12973"/>
                    <a:pt x="3350" y="12935"/>
                  </a:cubicBezTo>
                  <a:cubicBezTo>
                    <a:pt x="3071" y="12609"/>
                    <a:pt x="2908" y="12191"/>
                    <a:pt x="2908" y="11772"/>
                  </a:cubicBezTo>
                  <a:lnTo>
                    <a:pt x="2908" y="9539"/>
                  </a:lnTo>
                  <a:close/>
                  <a:moveTo>
                    <a:pt x="1861" y="13678"/>
                  </a:moveTo>
                  <a:cubicBezTo>
                    <a:pt x="1419" y="13678"/>
                    <a:pt x="984" y="13882"/>
                    <a:pt x="675" y="14191"/>
                  </a:cubicBezTo>
                  <a:cubicBezTo>
                    <a:pt x="1303" y="15192"/>
                    <a:pt x="2280" y="15936"/>
                    <a:pt x="3420" y="16262"/>
                  </a:cubicBezTo>
                  <a:cubicBezTo>
                    <a:pt x="4095" y="15099"/>
                    <a:pt x="3257" y="13680"/>
                    <a:pt x="1931" y="13680"/>
                  </a:cubicBezTo>
                  <a:cubicBezTo>
                    <a:pt x="1908" y="13678"/>
                    <a:pt x="1884" y="13678"/>
                    <a:pt x="1861" y="13678"/>
                  </a:cubicBezTo>
                  <a:close/>
                  <a:moveTo>
                    <a:pt x="7389" y="13647"/>
                  </a:moveTo>
                  <a:cubicBezTo>
                    <a:pt x="6202" y="13647"/>
                    <a:pt x="5123" y="14955"/>
                    <a:pt x="5863" y="16262"/>
                  </a:cubicBezTo>
                  <a:cubicBezTo>
                    <a:pt x="7003" y="15936"/>
                    <a:pt x="7980" y="15192"/>
                    <a:pt x="8608" y="14191"/>
                  </a:cubicBezTo>
                  <a:cubicBezTo>
                    <a:pt x="8238" y="13810"/>
                    <a:pt x="7807" y="13647"/>
                    <a:pt x="7389" y="1364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8" name="Google Shape;7108;p123"/>
            <p:cNvSpPr/>
            <p:nvPr/>
          </p:nvSpPr>
          <p:spPr>
            <a:xfrm>
              <a:off x="4043900" y="3416675"/>
              <a:ext cx="265550" cy="372825"/>
            </a:xfrm>
            <a:custGeom>
              <a:avLst/>
              <a:gdLst/>
              <a:ahLst/>
              <a:cxnLst/>
              <a:rect l="l" t="t" r="r" b="b"/>
              <a:pathLst>
                <a:path w="10622" h="14913" extrusionOk="0">
                  <a:moveTo>
                    <a:pt x="2908" y="1"/>
                  </a:moveTo>
                  <a:cubicBezTo>
                    <a:pt x="1908" y="1"/>
                    <a:pt x="1908" y="1489"/>
                    <a:pt x="2908" y="1489"/>
                  </a:cubicBezTo>
                  <a:lnTo>
                    <a:pt x="2908" y="1"/>
                  </a:lnTo>
                  <a:close/>
                  <a:moveTo>
                    <a:pt x="10516" y="3630"/>
                  </a:moveTo>
                  <a:cubicBezTo>
                    <a:pt x="10004" y="3630"/>
                    <a:pt x="9515" y="3723"/>
                    <a:pt x="9050" y="3909"/>
                  </a:cubicBezTo>
                  <a:cubicBezTo>
                    <a:pt x="9130" y="4329"/>
                    <a:pt x="9447" y="4517"/>
                    <a:pt x="9767" y="4517"/>
                  </a:cubicBezTo>
                  <a:cubicBezTo>
                    <a:pt x="10191" y="4517"/>
                    <a:pt x="10622" y="4187"/>
                    <a:pt x="10516" y="3630"/>
                  </a:cubicBezTo>
                  <a:close/>
                  <a:moveTo>
                    <a:pt x="0" y="5514"/>
                  </a:moveTo>
                  <a:lnTo>
                    <a:pt x="0" y="7003"/>
                  </a:lnTo>
                  <a:cubicBezTo>
                    <a:pt x="1001" y="7003"/>
                    <a:pt x="1001" y="5514"/>
                    <a:pt x="0" y="5514"/>
                  </a:cubicBezTo>
                  <a:close/>
                  <a:moveTo>
                    <a:pt x="6398" y="7375"/>
                  </a:moveTo>
                  <a:cubicBezTo>
                    <a:pt x="6375" y="7538"/>
                    <a:pt x="6375" y="7678"/>
                    <a:pt x="6375" y="7840"/>
                  </a:cubicBezTo>
                  <a:lnTo>
                    <a:pt x="6375" y="8864"/>
                  </a:lnTo>
                  <a:lnTo>
                    <a:pt x="6491" y="8864"/>
                  </a:lnTo>
                  <a:lnTo>
                    <a:pt x="6491" y="8887"/>
                  </a:lnTo>
                  <a:cubicBezTo>
                    <a:pt x="7491" y="8887"/>
                    <a:pt x="7491" y="7375"/>
                    <a:pt x="6491" y="7375"/>
                  </a:cubicBezTo>
                  <a:close/>
                  <a:moveTo>
                    <a:pt x="2908" y="9539"/>
                  </a:moveTo>
                  <a:cubicBezTo>
                    <a:pt x="1908" y="9539"/>
                    <a:pt x="1908" y="11028"/>
                    <a:pt x="2908" y="11028"/>
                  </a:cubicBezTo>
                  <a:lnTo>
                    <a:pt x="2932" y="11028"/>
                  </a:lnTo>
                  <a:cubicBezTo>
                    <a:pt x="2908" y="10958"/>
                    <a:pt x="2908" y="10865"/>
                    <a:pt x="2908" y="10795"/>
                  </a:cubicBezTo>
                  <a:lnTo>
                    <a:pt x="2908" y="9539"/>
                  </a:lnTo>
                  <a:close/>
                  <a:moveTo>
                    <a:pt x="1931" y="13680"/>
                  </a:moveTo>
                  <a:cubicBezTo>
                    <a:pt x="1675" y="13680"/>
                    <a:pt x="1443" y="13796"/>
                    <a:pt x="1303" y="14005"/>
                  </a:cubicBezTo>
                  <a:cubicBezTo>
                    <a:pt x="1652" y="14378"/>
                    <a:pt x="2048" y="14680"/>
                    <a:pt x="2490" y="14913"/>
                  </a:cubicBezTo>
                  <a:cubicBezTo>
                    <a:pt x="2908" y="14424"/>
                    <a:pt x="2559" y="13680"/>
                    <a:pt x="1931" y="13680"/>
                  </a:cubicBezTo>
                  <a:close/>
                  <a:moveTo>
                    <a:pt x="7352" y="13680"/>
                  </a:moveTo>
                  <a:cubicBezTo>
                    <a:pt x="6724" y="13680"/>
                    <a:pt x="6375" y="14424"/>
                    <a:pt x="6793" y="14913"/>
                  </a:cubicBezTo>
                  <a:cubicBezTo>
                    <a:pt x="7235" y="14680"/>
                    <a:pt x="7631" y="14378"/>
                    <a:pt x="7980" y="14005"/>
                  </a:cubicBezTo>
                  <a:cubicBezTo>
                    <a:pt x="7840" y="13796"/>
                    <a:pt x="7608" y="13680"/>
                    <a:pt x="7352" y="136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09" name="Google Shape;7109;p123"/>
            <p:cNvSpPr/>
            <p:nvPr/>
          </p:nvSpPr>
          <p:spPr>
            <a:xfrm>
              <a:off x="4340500" y="3516300"/>
              <a:ext cx="24475" cy="54925"/>
            </a:xfrm>
            <a:custGeom>
              <a:avLst/>
              <a:gdLst/>
              <a:ahLst/>
              <a:cxnLst/>
              <a:rect l="l" t="t" r="r" b="b"/>
              <a:pathLst>
                <a:path w="979" h="2197" extrusionOk="0">
                  <a:moveTo>
                    <a:pt x="492" y="1"/>
                  </a:moveTo>
                  <a:cubicBezTo>
                    <a:pt x="310" y="1"/>
                    <a:pt x="141" y="146"/>
                    <a:pt x="141" y="366"/>
                  </a:cubicBezTo>
                  <a:cubicBezTo>
                    <a:pt x="141" y="575"/>
                    <a:pt x="280" y="738"/>
                    <a:pt x="490" y="738"/>
                  </a:cubicBezTo>
                  <a:cubicBezTo>
                    <a:pt x="815" y="738"/>
                    <a:pt x="978" y="343"/>
                    <a:pt x="745" y="110"/>
                  </a:cubicBezTo>
                  <a:cubicBezTo>
                    <a:pt x="670" y="34"/>
                    <a:pt x="579" y="1"/>
                    <a:pt x="492" y="1"/>
                  </a:cubicBezTo>
                  <a:close/>
                  <a:moveTo>
                    <a:pt x="490" y="1459"/>
                  </a:moveTo>
                  <a:cubicBezTo>
                    <a:pt x="164" y="1459"/>
                    <a:pt x="1" y="1855"/>
                    <a:pt x="234" y="2087"/>
                  </a:cubicBezTo>
                  <a:cubicBezTo>
                    <a:pt x="309" y="2163"/>
                    <a:pt x="402" y="2197"/>
                    <a:pt x="493" y="2197"/>
                  </a:cubicBezTo>
                  <a:cubicBezTo>
                    <a:pt x="682" y="2197"/>
                    <a:pt x="862" y="2051"/>
                    <a:pt x="862" y="1832"/>
                  </a:cubicBezTo>
                  <a:cubicBezTo>
                    <a:pt x="862" y="1622"/>
                    <a:pt x="699" y="1459"/>
                    <a:pt x="490" y="145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110" name="Google Shape;7110;p123"/>
          <p:cNvGrpSpPr/>
          <p:nvPr/>
        </p:nvGrpSpPr>
        <p:grpSpPr>
          <a:xfrm>
            <a:off x="4689377" y="3407145"/>
            <a:ext cx="529724" cy="510051"/>
            <a:chOff x="4702850" y="3337575"/>
            <a:chExt cx="483325" cy="465375"/>
          </a:xfrm>
        </p:grpSpPr>
        <p:sp>
          <p:nvSpPr>
            <p:cNvPr id="7111" name="Google Shape;7111;p123"/>
            <p:cNvSpPr/>
            <p:nvPr/>
          </p:nvSpPr>
          <p:spPr>
            <a:xfrm>
              <a:off x="4702850" y="3337575"/>
              <a:ext cx="483325" cy="465075"/>
            </a:xfrm>
            <a:custGeom>
              <a:avLst/>
              <a:gdLst/>
              <a:ahLst/>
              <a:cxnLst/>
              <a:rect l="l" t="t" r="r" b="b"/>
              <a:pathLst>
                <a:path w="19333" h="18603" extrusionOk="0">
                  <a:moveTo>
                    <a:pt x="10027" y="1"/>
                  </a:moveTo>
                  <a:cubicBezTo>
                    <a:pt x="6282" y="1"/>
                    <a:pt x="2885" y="2257"/>
                    <a:pt x="1443" y="5747"/>
                  </a:cubicBezTo>
                  <a:cubicBezTo>
                    <a:pt x="0" y="9213"/>
                    <a:pt x="791" y="13215"/>
                    <a:pt x="3467" y="15890"/>
                  </a:cubicBezTo>
                  <a:cubicBezTo>
                    <a:pt x="5238" y="17661"/>
                    <a:pt x="7611" y="18602"/>
                    <a:pt x="10032" y="18602"/>
                  </a:cubicBezTo>
                  <a:cubicBezTo>
                    <a:pt x="11235" y="18602"/>
                    <a:pt x="12451" y="18370"/>
                    <a:pt x="13610" y="17891"/>
                  </a:cubicBezTo>
                  <a:cubicBezTo>
                    <a:pt x="17076" y="16471"/>
                    <a:pt x="19333" y="13075"/>
                    <a:pt x="19333" y="9306"/>
                  </a:cubicBezTo>
                  <a:cubicBezTo>
                    <a:pt x="19333" y="4165"/>
                    <a:pt x="15168" y="1"/>
                    <a:pt x="10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12" name="Google Shape;7112;p123"/>
            <p:cNvSpPr/>
            <p:nvPr/>
          </p:nvSpPr>
          <p:spPr>
            <a:xfrm>
              <a:off x="4724950" y="3468425"/>
              <a:ext cx="461225" cy="232000"/>
            </a:xfrm>
            <a:custGeom>
              <a:avLst/>
              <a:gdLst/>
              <a:ahLst/>
              <a:cxnLst/>
              <a:rect l="l" t="t" r="r" b="b"/>
              <a:pathLst>
                <a:path w="18449" h="9280" extrusionOk="0">
                  <a:moveTo>
                    <a:pt x="13068" y="574"/>
                  </a:moveTo>
                  <a:cubicBezTo>
                    <a:pt x="12789" y="574"/>
                    <a:pt x="12503" y="650"/>
                    <a:pt x="12237" y="815"/>
                  </a:cubicBezTo>
                  <a:cubicBezTo>
                    <a:pt x="11190" y="1467"/>
                    <a:pt x="11283" y="3002"/>
                    <a:pt x="12377" y="3560"/>
                  </a:cubicBezTo>
                  <a:cubicBezTo>
                    <a:pt x="11888" y="4933"/>
                    <a:pt x="12912" y="6399"/>
                    <a:pt x="14377" y="6399"/>
                  </a:cubicBezTo>
                  <a:cubicBezTo>
                    <a:pt x="15075" y="6399"/>
                    <a:pt x="18449" y="4956"/>
                    <a:pt x="18449" y="4072"/>
                  </a:cubicBezTo>
                  <a:lnTo>
                    <a:pt x="18449" y="4026"/>
                  </a:lnTo>
                  <a:cubicBezTo>
                    <a:pt x="18449" y="3351"/>
                    <a:pt x="18379" y="2676"/>
                    <a:pt x="18239" y="2002"/>
                  </a:cubicBezTo>
                  <a:lnTo>
                    <a:pt x="18030" y="2002"/>
                  </a:lnTo>
                  <a:cubicBezTo>
                    <a:pt x="17262" y="2002"/>
                    <a:pt x="16564" y="2397"/>
                    <a:pt x="16122" y="3002"/>
                  </a:cubicBezTo>
                  <a:cubicBezTo>
                    <a:pt x="15773" y="2537"/>
                    <a:pt x="15238" y="2211"/>
                    <a:pt x="14633" y="2141"/>
                  </a:cubicBezTo>
                  <a:cubicBezTo>
                    <a:pt x="14633" y="1222"/>
                    <a:pt x="13883" y="574"/>
                    <a:pt x="13068" y="574"/>
                  </a:cubicBezTo>
                  <a:close/>
                  <a:moveTo>
                    <a:pt x="4810" y="0"/>
                  </a:moveTo>
                  <a:cubicBezTo>
                    <a:pt x="4132" y="0"/>
                    <a:pt x="3508" y="437"/>
                    <a:pt x="3304" y="1118"/>
                  </a:cubicBezTo>
                  <a:cubicBezTo>
                    <a:pt x="3121" y="1050"/>
                    <a:pt x="2937" y="1019"/>
                    <a:pt x="2758" y="1019"/>
                  </a:cubicBezTo>
                  <a:cubicBezTo>
                    <a:pt x="1825" y="1019"/>
                    <a:pt x="1034" y="1871"/>
                    <a:pt x="1210" y="2886"/>
                  </a:cubicBezTo>
                  <a:cubicBezTo>
                    <a:pt x="442" y="3467"/>
                    <a:pt x="163" y="4491"/>
                    <a:pt x="535" y="5398"/>
                  </a:cubicBezTo>
                  <a:cubicBezTo>
                    <a:pt x="326" y="5468"/>
                    <a:pt x="163" y="5584"/>
                    <a:pt x="0" y="5724"/>
                  </a:cubicBezTo>
                  <a:cubicBezTo>
                    <a:pt x="186" y="6794"/>
                    <a:pt x="582" y="7841"/>
                    <a:pt x="1140" y="8795"/>
                  </a:cubicBezTo>
                  <a:cubicBezTo>
                    <a:pt x="1320" y="9110"/>
                    <a:pt x="1645" y="9280"/>
                    <a:pt x="1984" y="9280"/>
                  </a:cubicBezTo>
                  <a:cubicBezTo>
                    <a:pt x="2171" y="9280"/>
                    <a:pt x="2363" y="9228"/>
                    <a:pt x="2536" y="9120"/>
                  </a:cubicBezTo>
                  <a:cubicBezTo>
                    <a:pt x="3374" y="8562"/>
                    <a:pt x="3699" y="7492"/>
                    <a:pt x="3327" y="6538"/>
                  </a:cubicBezTo>
                  <a:cubicBezTo>
                    <a:pt x="4607" y="6003"/>
                    <a:pt x="5025" y="4375"/>
                    <a:pt x="4165" y="3258"/>
                  </a:cubicBezTo>
                  <a:cubicBezTo>
                    <a:pt x="4211" y="3188"/>
                    <a:pt x="4234" y="3118"/>
                    <a:pt x="4258" y="3025"/>
                  </a:cubicBezTo>
                  <a:cubicBezTo>
                    <a:pt x="4439" y="3090"/>
                    <a:pt x="4622" y="3121"/>
                    <a:pt x="4802" y="3121"/>
                  </a:cubicBezTo>
                  <a:cubicBezTo>
                    <a:pt x="5524" y="3121"/>
                    <a:pt x="6184" y="2626"/>
                    <a:pt x="6351" y="1862"/>
                  </a:cubicBezTo>
                  <a:cubicBezTo>
                    <a:pt x="6538" y="932"/>
                    <a:pt x="5840" y="24"/>
                    <a:pt x="4863" y="1"/>
                  </a:cubicBezTo>
                  <a:cubicBezTo>
                    <a:pt x="4845" y="0"/>
                    <a:pt x="4827" y="0"/>
                    <a:pt x="4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13" name="Google Shape;7113;p123"/>
            <p:cNvSpPr/>
            <p:nvPr/>
          </p:nvSpPr>
          <p:spPr>
            <a:xfrm>
              <a:off x="4752275" y="3563825"/>
              <a:ext cx="433900" cy="238350"/>
            </a:xfrm>
            <a:custGeom>
              <a:avLst/>
              <a:gdLst/>
              <a:ahLst/>
              <a:cxnLst/>
              <a:rect l="l" t="t" r="r" b="b"/>
              <a:pathLst>
                <a:path w="17356" h="9534" extrusionOk="0">
                  <a:moveTo>
                    <a:pt x="16774" y="0"/>
                  </a:moveTo>
                  <a:cubicBezTo>
                    <a:pt x="15983" y="0"/>
                    <a:pt x="15239" y="466"/>
                    <a:pt x="14866" y="1187"/>
                  </a:cubicBezTo>
                  <a:cubicBezTo>
                    <a:pt x="14246" y="893"/>
                    <a:pt x="13604" y="756"/>
                    <a:pt x="12977" y="756"/>
                  </a:cubicBezTo>
                  <a:cubicBezTo>
                    <a:pt x="10827" y="756"/>
                    <a:pt x="8861" y="2358"/>
                    <a:pt x="8608" y="4700"/>
                  </a:cubicBezTo>
                  <a:cubicBezTo>
                    <a:pt x="8097" y="4862"/>
                    <a:pt x="7631" y="5142"/>
                    <a:pt x="7259" y="5537"/>
                  </a:cubicBezTo>
                  <a:cubicBezTo>
                    <a:pt x="6668" y="4900"/>
                    <a:pt x="5849" y="4563"/>
                    <a:pt x="5016" y="4563"/>
                  </a:cubicBezTo>
                  <a:cubicBezTo>
                    <a:pt x="4603" y="4563"/>
                    <a:pt x="4186" y="4646"/>
                    <a:pt x="3793" y="4816"/>
                  </a:cubicBezTo>
                  <a:cubicBezTo>
                    <a:pt x="3387" y="4083"/>
                    <a:pt x="2663" y="3721"/>
                    <a:pt x="1939" y="3721"/>
                  </a:cubicBezTo>
                  <a:cubicBezTo>
                    <a:pt x="1168" y="3721"/>
                    <a:pt x="396" y="4129"/>
                    <a:pt x="1" y="4932"/>
                  </a:cubicBezTo>
                  <a:cubicBezTo>
                    <a:pt x="1698" y="7824"/>
                    <a:pt x="4787" y="9534"/>
                    <a:pt x="8044" y="9534"/>
                  </a:cubicBezTo>
                  <a:cubicBezTo>
                    <a:pt x="8849" y="9534"/>
                    <a:pt x="9663" y="9429"/>
                    <a:pt x="10470" y="9213"/>
                  </a:cubicBezTo>
                  <a:cubicBezTo>
                    <a:pt x="14517" y="8119"/>
                    <a:pt x="17332" y="4444"/>
                    <a:pt x="17356" y="256"/>
                  </a:cubicBezTo>
                  <a:lnTo>
                    <a:pt x="17356" y="93"/>
                  </a:lnTo>
                  <a:cubicBezTo>
                    <a:pt x="17170" y="24"/>
                    <a:pt x="16960" y="0"/>
                    <a:pt x="167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14" name="Google Shape;7114;p123"/>
            <p:cNvSpPr/>
            <p:nvPr/>
          </p:nvSpPr>
          <p:spPr>
            <a:xfrm>
              <a:off x="4783700" y="3613850"/>
              <a:ext cx="398400" cy="189100"/>
            </a:xfrm>
            <a:custGeom>
              <a:avLst/>
              <a:gdLst/>
              <a:ahLst/>
              <a:cxnLst/>
              <a:rect l="l" t="t" r="r" b="b"/>
              <a:pathLst>
                <a:path w="15936" h="7564" extrusionOk="0">
                  <a:moveTo>
                    <a:pt x="15936" y="0"/>
                  </a:moveTo>
                  <a:cubicBezTo>
                    <a:pt x="15424" y="186"/>
                    <a:pt x="15028" y="582"/>
                    <a:pt x="14773" y="1070"/>
                  </a:cubicBezTo>
                  <a:cubicBezTo>
                    <a:pt x="14150" y="769"/>
                    <a:pt x="13504" y="630"/>
                    <a:pt x="12874" y="630"/>
                  </a:cubicBezTo>
                  <a:cubicBezTo>
                    <a:pt x="10728" y="630"/>
                    <a:pt x="8766" y="2245"/>
                    <a:pt x="8515" y="4583"/>
                  </a:cubicBezTo>
                  <a:cubicBezTo>
                    <a:pt x="8003" y="4723"/>
                    <a:pt x="7538" y="5002"/>
                    <a:pt x="7165" y="5397"/>
                  </a:cubicBezTo>
                  <a:cubicBezTo>
                    <a:pt x="6576" y="4777"/>
                    <a:pt x="5759" y="4446"/>
                    <a:pt x="4929" y="4446"/>
                  </a:cubicBezTo>
                  <a:cubicBezTo>
                    <a:pt x="4513" y="4446"/>
                    <a:pt x="4094" y="4529"/>
                    <a:pt x="3699" y="4699"/>
                  </a:cubicBezTo>
                  <a:cubicBezTo>
                    <a:pt x="3327" y="4025"/>
                    <a:pt x="2606" y="3606"/>
                    <a:pt x="1838" y="3583"/>
                  </a:cubicBezTo>
                  <a:cubicBezTo>
                    <a:pt x="1093" y="3583"/>
                    <a:pt x="396" y="3978"/>
                    <a:pt x="0" y="4606"/>
                  </a:cubicBezTo>
                  <a:cubicBezTo>
                    <a:pt x="1901" y="6634"/>
                    <a:pt x="4346" y="7563"/>
                    <a:pt x="6755" y="7563"/>
                  </a:cubicBezTo>
                  <a:cubicBezTo>
                    <a:pt x="10950" y="7563"/>
                    <a:pt x="15034" y="4744"/>
                    <a:pt x="15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15" name="Google Shape;7115;p123"/>
            <p:cNvSpPr/>
            <p:nvPr/>
          </p:nvSpPr>
          <p:spPr>
            <a:xfrm>
              <a:off x="4830225" y="3337575"/>
              <a:ext cx="254750" cy="273950"/>
            </a:xfrm>
            <a:custGeom>
              <a:avLst/>
              <a:gdLst/>
              <a:ahLst/>
              <a:cxnLst/>
              <a:rect l="l" t="t" r="r" b="b"/>
              <a:pathLst>
                <a:path w="10190" h="10958" extrusionOk="0">
                  <a:moveTo>
                    <a:pt x="9044" y="0"/>
                  </a:moveTo>
                  <a:cubicBezTo>
                    <a:pt x="9031" y="0"/>
                    <a:pt x="9017" y="0"/>
                    <a:pt x="9003" y="1"/>
                  </a:cubicBezTo>
                  <a:cubicBezTo>
                    <a:pt x="7189" y="24"/>
                    <a:pt x="5072" y="699"/>
                    <a:pt x="3117" y="1606"/>
                  </a:cubicBezTo>
                  <a:cubicBezTo>
                    <a:pt x="605" y="2792"/>
                    <a:pt x="0" y="6119"/>
                    <a:pt x="1954" y="8120"/>
                  </a:cubicBezTo>
                  <a:lnTo>
                    <a:pt x="2001" y="8166"/>
                  </a:lnTo>
                  <a:cubicBezTo>
                    <a:pt x="3211" y="9376"/>
                    <a:pt x="4653" y="10330"/>
                    <a:pt x="6258" y="10958"/>
                  </a:cubicBezTo>
                  <a:cubicBezTo>
                    <a:pt x="8073" y="8515"/>
                    <a:pt x="10097" y="4328"/>
                    <a:pt x="10166" y="1164"/>
                  </a:cubicBezTo>
                  <a:cubicBezTo>
                    <a:pt x="10189" y="526"/>
                    <a:pt x="9677" y="0"/>
                    <a:pt x="9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16" name="Google Shape;7116;p123"/>
            <p:cNvSpPr/>
            <p:nvPr/>
          </p:nvSpPr>
          <p:spPr>
            <a:xfrm>
              <a:off x="4873825" y="3352700"/>
              <a:ext cx="210575" cy="258250"/>
            </a:xfrm>
            <a:custGeom>
              <a:avLst/>
              <a:gdLst/>
              <a:ahLst/>
              <a:cxnLst/>
              <a:rect l="l" t="t" r="r" b="b"/>
              <a:pathLst>
                <a:path w="8423" h="10330" extrusionOk="0">
                  <a:moveTo>
                    <a:pt x="8283" y="1"/>
                  </a:moveTo>
                  <a:cubicBezTo>
                    <a:pt x="6654" y="350"/>
                    <a:pt x="5072" y="885"/>
                    <a:pt x="3584" y="1606"/>
                  </a:cubicBezTo>
                  <a:cubicBezTo>
                    <a:pt x="676" y="2955"/>
                    <a:pt x="1" y="6770"/>
                    <a:pt x="2234" y="9050"/>
                  </a:cubicBezTo>
                  <a:lnTo>
                    <a:pt x="2281" y="9097"/>
                  </a:lnTo>
                  <a:cubicBezTo>
                    <a:pt x="2397" y="9190"/>
                    <a:pt x="2490" y="9283"/>
                    <a:pt x="2606" y="9399"/>
                  </a:cubicBezTo>
                  <a:cubicBezTo>
                    <a:pt x="3211" y="9748"/>
                    <a:pt x="3863" y="10074"/>
                    <a:pt x="4514" y="10330"/>
                  </a:cubicBezTo>
                  <a:cubicBezTo>
                    <a:pt x="6352" y="7887"/>
                    <a:pt x="8376" y="3700"/>
                    <a:pt x="8422" y="559"/>
                  </a:cubicBezTo>
                  <a:cubicBezTo>
                    <a:pt x="8422" y="350"/>
                    <a:pt x="8376" y="163"/>
                    <a:pt x="82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17" name="Google Shape;7117;p123"/>
            <p:cNvSpPr/>
            <p:nvPr/>
          </p:nvSpPr>
          <p:spPr>
            <a:xfrm>
              <a:off x="4869175" y="3356675"/>
              <a:ext cx="190800" cy="133900"/>
            </a:xfrm>
            <a:custGeom>
              <a:avLst/>
              <a:gdLst/>
              <a:ahLst/>
              <a:cxnLst/>
              <a:rect l="l" t="t" r="r" b="b"/>
              <a:pathLst>
                <a:path w="7632" h="5356" extrusionOk="0">
                  <a:moveTo>
                    <a:pt x="6964" y="0"/>
                  </a:moveTo>
                  <a:cubicBezTo>
                    <a:pt x="6637" y="0"/>
                    <a:pt x="6324" y="336"/>
                    <a:pt x="6259" y="795"/>
                  </a:cubicBezTo>
                  <a:cubicBezTo>
                    <a:pt x="6212" y="1261"/>
                    <a:pt x="6445" y="1703"/>
                    <a:pt x="6817" y="1749"/>
                  </a:cubicBezTo>
                  <a:cubicBezTo>
                    <a:pt x="6838" y="1752"/>
                    <a:pt x="6859" y="1753"/>
                    <a:pt x="6880" y="1753"/>
                  </a:cubicBezTo>
                  <a:cubicBezTo>
                    <a:pt x="7207" y="1753"/>
                    <a:pt x="7518" y="1417"/>
                    <a:pt x="7562" y="958"/>
                  </a:cubicBezTo>
                  <a:cubicBezTo>
                    <a:pt x="7631" y="470"/>
                    <a:pt x="7399" y="51"/>
                    <a:pt x="7027" y="4"/>
                  </a:cubicBezTo>
                  <a:cubicBezTo>
                    <a:pt x="7006" y="2"/>
                    <a:pt x="6985" y="0"/>
                    <a:pt x="6964" y="0"/>
                  </a:cubicBezTo>
                  <a:close/>
                  <a:moveTo>
                    <a:pt x="6648" y="2138"/>
                  </a:moveTo>
                  <a:cubicBezTo>
                    <a:pt x="6481" y="2138"/>
                    <a:pt x="6324" y="2332"/>
                    <a:pt x="6282" y="2563"/>
                  </a:cubicBezTo>
                  <a:cubicBezTo>
                    <a:pt x="6236" y="2796"/>
                    <a:pt x="6352" y="3029"/>
                    <a:pt x="6584" y="3075"/>
                  </a:cubicBezTo>
                  <a:cubicBezTo>
                    <a:pt x="6602" y="3080"/>
                    <a:pt x="6620" y="3082"/>
                    <a:pt x="6637" y="3082"/>
                  </a:cubicBezTo>
                  <a:cubicBezTo>
                    <a:pt x="6805" y="3082"/>
                    <a:pt x="6961" y="2888"/>
                    <a:pt x="7003" y="2657"/>
                  </a:cubicBezTo>
                  <a:cubicBezTo>
                    <a:pt x="7050" y="2424"/>
                    <a:pt x="6933" y="2191"/>
                    <a:pt x="6701" y="2145"/>
                  </a:cubicBezTo>
                  <a:cubicBezTo>
                    <a:pt x="6683" y="2140"/>
                    <a:pt x="6666" y="2138"/>
                    <a:pt x="6648" y="2138"/>
                  </a:cubicBezTo>
                  <a:close/>
                  <a:moveTo>
                    <a:pt x="1942" y="1588"/>
                  </a:moveTo>
                  <a:cubicBezTo>
                    <a:pt x="1804" y="1588"/>
                    <a:pt x="1677" y="1631"/>
                    <a:pt x="1583" y="1726"/>
                  </a:cubicBezTo>
                  <a:cubicBezTo>
                    <a:pt x="1304" y="1959"/>
                    <a:pt x="1350" y="2447"/>
                    <a:pt x="1676" y="2819"/>
                  </a:cubicBezTo>
                  <a:cubicBezTo>
                    <a:pt x="1866" y="3039"/>
                    <a:pt x="2129" y="3157"/>
                    <a:pt x="2368" y="3157"/>
                  </a:cubicBezTo>
                  <a:cubicBezTo>
                    <a:pt x="2509" y="3157"/>
                    <a:pt x="2642" y="3115"/>
                    <a:pt x="2746" y="3029"/>
                  </a:cubicBezTo>
                  <a:cubicBezTo>
                    <a:pt x="3002" y="2796"/>
                    <a:pt x="2979" y="2308"/>
                    <a:pt x="2653" y="1935"/>
                  </a:cubicBezTo>
                  <a:cubicBezTo>
                    <a:pt x="2447" y="1715"/>
                    <a:pt x="2177" y="1588"/>
                    <a:pt x="1942" y="1588"/>
                  </a:cubicBezTo>
                  <a:close/>
                  <a:moveTo>
                    <a:pt x="4507" y="492"/>
                  </a:moveTo>
                  <a:cubicBezTo>
                    <a:pt x="4494" y="492"/>
                    <a:pt x="4481" y="492"/>
                    <a:pt x="4467" y="493"/>
                  </a:cubicBezTo>
                  <a:lnTo>
                    <a:pt x="4374" y="493"/>
                  </a:lnTo>
                  <a:cubicBezTo>
                    <a:pt x="4002" y="563"/>
                    <a:pt x="3746" y="935"/>
                    <a:pt x="3839" y="1330"/>
                  </a:cubicBezTo>
                  <a:cubicBezTo>
                    <a:pt x="4002" y="2005"/>
                    <a:pt x="4235" y="2657"/>
                    <a:pt x="4537" y="3285"/>
                  </a:cubicBezTo>
                  <a:cubicBezTo>
                    <a:pt x="4568" y="3346"/>
                    <a:pt x="4626" y="3376"/>
                    <a:pt x="4686" y="3376"/>
                  </a:cubicBezTo>
                  <a:cubicBezTo>
                    <a:pt x="4760" y="3376"/>
                    <a:pt x="4837" y="3329"/>
                    <a:pt x="4863" y="3238"/>
                  </a:cubicBezTo>
                  <a:cubicBezTo>
                    <a:pt x="5049" y="2587"/>
                    <a:pt x="5142" y="1889"/>
                    <a:pt x="5165" y="1191"/>
                  </a:cubicBezTo>
                  <a:cubicBezTo>
                    <a:pt x="5188" y="809"/>
                    <a:pt x="4885" y="492"/>
                    <a:pt x="4507" y="492"/>
                  </a:cubicBezTo>
                  <a:close/>
                  <a:moveTo>
                    <a:pt x="3199" y="3260"/>
                  </a:moveTo>
                  <a:cubicBezTo>
                    <a:pt x="3114" y="3260"/>
                    <a:pt x="3028" y="3289"/>
                    <a:pt x="2955" y="3354"/>
                  </a:cubicBezTo>
                  <a:cubicBezTo>
                    <a:pt x="2816" y="3541"/>
                    <a:pt x="2839" y="3796"/>
                    <a:pt x="3002" y="3959"/>
                  </a:cubicBezTo>
                  <a:cubicBezTo>
                    <a:pt x="3069" y="3998"/>
                    <a:pt x="3139" y="4016"/>
                    <a:pt x="3206" y="4016"/>
                  </a:cubicBezTo>
                  <a:cubicBezTo>
                    <a:pt x="3417" y="4016"/>
                    <a:pt x="3601" y="3840"/>
                    <a:pt x="3583" y="3610"/>
                  </a:cubicBezTo>
                  <a:cubicBezTo>
                    <a:pt x="3567" y="3402"/>
                    <a:pt x="3386" y="3260"/>
                    <a:pt x="3199" y="3260"/>
                  </a:cubicBezTo>
                  <a:close/>
                  <a:moveTo>
                    <a:pt x="786" y="3690"/>
                  </a:moveTo>
                  <a:cubicBezTo>
                    <a:pt x="527" y="3690"/>
                    <a:pt x="277" y="3832"/>
                    <a:pt x="164" y="4076"/>
                  </a:cubicBezTo>
                  <a:cubicBezTo>
                    <a:pt x="140" y="4099"/>
                    <a:pt x="140" y="4122"/>
                    <a:pt x="117" y="4145"/>
                  </a:cubicBezTo>
                  <a:cubicBezTo>
                    <a:pt x="1" y="4518"/>
                    <a:pt x="210" y="4913"/>
                    <a:pt x="582" y="5029"/>
                  </a:cubicBezTo>
                  <a:cubicBezTo>
                    <a:pt x="1257" y="5216"/>
                    <a:pt x="1955" y="5309"/>
                    <a:pt x="2653" y="5355"/>
                  </a:cubicBezTo>
                  <a:cubicBezTo>
                    <a:pt x="2816" y="5355"/>
                    <a:pt x="2909" y="5146"/>
                    <a:pt x="2769" y="5029"/>
                  </a:cubicBezTo>
                  <a:cubicBezTo>
                    <a:pt x="2281" y="4564"/>
                    <a:pt x="1722" y="4145"/>
                    <a:pt x="1117" y="3773"/>
                  </a:cubicBezTo>
                  <a:cubicBezTo>
                    <a:pt x="1012" y="3717"/>
                    <a:pt x="898" y="3690"/>
                    <a:pt x="786" y="369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18" name="Google Shape;7118;p123"/>
            <p:cNvSpPr/>
            <p:nvPr/>
          </p:nvSpPr>
          <p:spPr>
            <a:xfrm>
              <a:off x="4926750" y="3441675"/>
              <a:ext cx="144850" cy="169850"/>
            </a:xfrm>
            <a:custGeom>
              <a:avLst/>
              <a:gdLst/>
              <a:ahLst/>
              <a:cxnLst/>
              <a:rect l="l" t="t" r="r" b="b"/>
              <a:pathLst>
                <a:path w="5794" h="6794" extrusionOk="0">
                  <a:moveTo>
                    <a:pt x="2710" y="1155"/>
                  </a:moveTo>
                  <a:cubicBezTo>
                    <a:pt x="2700" y="1155"/>
                    <a:pt x="2688" y="1158"/>
                    <a:pt x="2676" y="1164"/>
                  </a:cubicBezTo>
                  <a:lnTo>
                    <a:pt x="2583" y="1211"/>
                  </a:lnTo>
                  <a:cubicBezTo>
                    <a:pt x="2071" y="1443"/>
                    <a:pt x="1606" y="1769"/>
                    <a:pt x="1211" y="2188"/>
                  </a:cubicBezTo>
                  <a:cubicBezTo>
                    <a:pt x="1187" y="2211"/>
                    <a:pt x="1187" y="2234"/>
                    <a:pt x="1211" y="2258"/>
                  </a:cubicBezTo>
                  <a:lnTo>
                    <a:pt x="2606" y="5282"/>
                  </a:lnTo>
                  <a:cubicBezTo>
                    <a:pt x="2616" y="5311"/>
                    <a:pt x="2642" y="5324"/>
                    <a:pt x="2669" y="5324"/>
                  </a:cubicBezTo>
                  <a:cubicBezTo>
                    <a:pt x="2707" y="5324"/>
                    <a:pt x="2746" y="5299"/>
                    <a:pt x="2746" y="5259"/>
                  </a:cubicBezTo>
                  <a:lnTo>
                    <a:pt x="2769" y="1234"/>
                  </a:lnTo>
                  <a:cubicBezTo>
                    <a:pt x="2769" y="1182"/>
                    <a:pt x="2743" y="1155"/>
                    <a:pt x="2710" y="1155"/>
                  </a:cubicBezTo>
                  <a:close/>
                  <a:moveTo>
                    <a:pt x="5794" y="1"/>
                  </a:moveTo>
                  <a:cubicBezTo>
                    <a:pt x="4979" y="234"/>
                    <a:pt x="4165" y="536"/>
                    <a:pt x="3374" y="862"/>
                  </a:cubicBezTo>
                  <a:cubicBezTo>
                    <a:pt x="3351" y="885"/>
                    <a:pt x="3328" y="908"/>
                    <a:pt x="3328" y="931"/>
                  </a:cubicBezTo>
                  <a:lnTo>
                    <a:pt x="3304" y="5468"/>
                  </a:lnTo>
                  <a:cubicBezTo>
                    <a:pt x="4375" y="3770"/>
                    <a:pt x="5212" y="1932"/>
                    <a:pt x="5794" y="1"/>
                  </a:cubicBezTo>
                  <a:close/>
                  <a:moveTo>
                    <a:pt x="804" y="2787"/>
                  </a:moveTo>
                  <a:cubicBezTo>
                    <a:pt x="780" y="2787"/>
                    <a:pt x="757" y="2804"/>
                    <a:pt x="745" y="2839"/>
                  </a:cubicBezTo>
                  <a:lnTo>
                    <a:pt x="745" y="2816"/>
                  </a:lnTo>
                  <a:cubicBezTo>
                    <a:pt x="257" y="3584"/>
                    <a:pt x="1" y="4491"/>
                    <a:pt x="24" y="5398"/>
                  </a:cubicBezTo>
                  <a:cubicBezTo>
                    <a:pt x="792" y="5910"/>
                    <a:pt x="1583" y="6375"/>
                    <a:pt x="2397" y="6794"/>
                  </a:cubicBezTo>
                  <a:lnTo>
                    <a:pt x="2606" y="6492"/>
                  </a:lnTo>
                  <a:cubicBezTo>
                    <a:pt x="2583" y="6468"/>
                    <a:pt x="1164" y="3467"/>
                    <a:pt x="862" y="2839"/>
                  </a:cubicBezTo>
                  <a:cubicBezTo>
                    <a:pt x="850" y="2804"/>
                    <a:pt x="827" y="2787"/>
                    <a:pt x="804" y="278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19" name="Google Shape;7119;p123"/>
            <p:cNvSpPr/>
            <p:nvPr/>
          </p:nvSpPr>
          <p:spPr>
            <a:xfrm>
              <a:off x="4757525" y="3502500"/>
              <a:ext cx="238475" cy="207725"/>
            </a:xfrm>
            <a:custGeom>
              <a:avLst/>
              <a:gdLst/>
              <a:ahLst/>
              <a:cxnLst/>
              <a:rect l="l" t="t" r="r" b="b"/>
              <a:pathLst>
                <a:path w="9539" h="8309" extrusionOk="0">
                  <a:moveTo>
                    <a:pt x="3180" y="1"/>
                  </a:moveTo>
                  <a:cubicBezTo>
                    <a:pt x="1518" y="1"/>
                    <a:pt x="38" y="1310"/>
                    <a:pt x="0" y="3105"/>
                  </a:cubicBezTo>
                  <a:cubicBezTo>
                    <a:pt x="0" y="3989"/>
                    <a:pt x="70" y="4873"/>
                    <a:pt x="233" y="5734"/>
                  </a:cubicBezTo>
                  <a:cubicBezTo>
                    <a:pt x="534" y="7290"/>
                    <a:pt x="1897" y="8309"/>
                    <a:pt x="3361" y="8309"/>
                  </a:cubicBezTo>
                  <a:cubicBezTo>
                    <a:pt x="3823" y="8309"/>
                    <a:pt x="4294" y="8208"/>
                    <a:pt x="4746" y="7990"/>
                  </a:cubicBezTo>
                  <a:cubicBezTo>
                    <a:pt x="6654" y="7060"/>
                    <a:pt x="8305" y="5664"/>
                    <a:pt x="9538" y="3919"/>
                  </a:cubicBezTo>
                  <a:lnTo>
                    <a:pt x="9538" y="3896"/>
                  </a:lnTo>
                  <a:cubicBezTo>
                    <a:pt x="8445" y="2593"/>
                    <a:pt x="7072" y="1523"/>
                    <a:pt x="5560" y="755"/>
                  </a:cubicBezTo>
                  <a:cubicBezTo>
                    <a:pt x="5141" y="546"/>
                    <a:pt x="4723" y="360"/>
                    <a:pt x="4281" y="197"/>
                  </a:cubicBezTo>
                  <a:cubicBezTo>
                    <a:pt x="3914" y="63"/>
                    <a:pt x="3542" y="1"/>
                    <a:pt x="3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0" name="Google Shape;7120;p123"/>
            <p:cNvSpPr/>
            <p:nvPr/>
          </p:nvSpPr>
          <p:spPr>
            <a:xfrm>
              <a:off x="4809850" y="3506825"/>
              <a:ext cx="186150" cy="198925"/>
            </a:xfrm>
            <a:custGeom>
              <a:avLst/>
              <a:gdLst/>
              <a:ahLst/>
              <a:cxnLst/>
              <a:rect l="l" t="t" r="r" b="b"/>
              <a:pathLst>
                <a:path w="7446" h="7957" extrusionOk="0">
                  <a:moveTo>
                    <a:pt x="2141" y="0"/>
                  </a:moveTo>
                  <a:cubicBezTo>
                    <a:pt x="885" y="442"/>
                    <a:pt x="47" y="1606"/>
                    <a:pt x="1" y="2932"/>
                  </a:cubicBezTo>
                  <a:cubicBezTo>
                    <a:pt x="1" y="3816"/>
                    <a:pt x="71" y="4700"/>
                    <a:pt x="234" y="5561"/>
                  </a:cubicBezTo>
                  <a:cubicBezTo>
                    <a:pt x="466" y="6654"/>
                    <a:pt x="1257" y="7584"/>
                    <a:pt x="2304" y="7957"/>
                  </a:cubicBezTo>
                  <a:cubicBezTo>
                    <a:pt x="2420" y="7910"/>
                    <a:pt x="2537" y="7864"/>
                    <a:pt x="2653" y="7817"/>
                  </a:cubicBezTo>
                  <a:cubicBezTo>
                    <a:pt x="4561" y="6887"/>
                    <a:pt x="6212" y="5491"/>
                    <a:pt x="7445" y="3746"/>
                  </a:cubicBezTo>
                  <a:cubicBezTo>
                    <a:pt x="6352" y="2420"/>
                    <a:pt x="4979" y="1350"/>
                    <a:pt x="3467" y="582"/>
                  </a:cubicBezTo>
                  <a:cubicBezTo>
                    <a:pt x="3048" y="373"/>
                    <a:pt x="2630" y="187"/>
                    <a:pt x="2188" y="24"/>
                  </a:cubicBezTo>
                  <a:lnTo>
                    <a:pt x="2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1" name="Google Shape;7121;p123"/>
            <p:cNvSpPr/>
            <p:nvPr/>
          </p:nvSpPr>
          <p:spPr>
            <a:xfrm>
              <a:off x="4779025" y="3523550"/>
              <a:ext cx="87725" cy="164100"/>
            </a:xfrm>
            <a:custGeom>
              <a:avLst/>
              <a:gdLst/>
              <a:ahLst/>
              <a:cxnLst/>
              <a:rect l="l" t="t" r="r" b="b"/>
              <a:pathLst>
                <a:path w="3509" h="6564" extrusionOk="0">
                  <a:moveTo>
                    <a:pt x="1511" y="0"/>
                  </a:moveTo>
                  <a:cubicBezTo>
                    <a:pt x="1297" y="0"/>
                    <a:pt x="1090" y="95"/>
                    <a:pt x="955" y="285"/>
                  </a:cubicBezTo>
                  <a:cubicBezTo>
                    <a:pt x="955" y="309"/>
                    <a:pt x="931" y="355"/>
                    <a:pt x="908" y="378"/>
                  </a:cubicBezTo>
                  <a:lnTo>
                    <a:pt x="908" y="355"/>
                  </a:lnTo>
                  <a:lnTo>
                    <a:pt x="908" y="355"/>
                  </a:lnTo>
                  <a:cubicBezTo>
                    <a:pt x="745" y="704"/>
                    <a:pt x="885" y="1146"/>
                    <a:pt x="1257" y="1309"/>
                  </a:cubicBezTo>
                  <a:cubicBezTo>
                    <a:pt x="1909" y="1565"/>
                    <a:pt x="2560" y="1774"/>
                    <a:pt x="3258" y="1890"/>
                  </a:cubicBezTo>
                  <a:cubicBezTo>
                    <a:pt x="3267" y="1892"/>
                    <a:pt x="3276" y="1892"/>
                    <a:pt x="3285" y="1892"/>
                  </a:cubicBezTo>
                  <a:cubicBezTo>
                    <a:pt x="3431" y="1892"/>
                    <a:pt x="3508" y="1721"/>
                    <a:pt x="3421" y="1611"/>
                  </a:cubicBezTo>
                  <a:cubicBezTo>
                    <a:pt x="2979" y="1053"/>
                    <a:pt x="2490" y="588"/>
                    <a:pt x="1955" y="146"/>
                  </a:cubicBezTo>
                  <a:cubicBezTo>
                    <a:pt x="1819" y="49"/>
                    <a:pt x="1663" y="0"/>
                    <a:pt x="1511" y="0"/>
                  </a:cubicBezTo>
                  <a:close/>
                  <a:moveTo>
                    <a:pt x="2718" y="2998"/>
                  </a:moveTo>
                  <a:cubicBezTo>
                    <a:pt x="2689" y="2998"/>
                    <a:pt x="2660" y="3001"/>
                    <a:pt x="2630" y="3007"/>
                  </a:cubicBezTo>
                  <a:cubicBezTo>
                    <a:pt x="2374" y="3030"/>
                    <a:pt x="2164" y="3217"/>
                    <a:pt x="2188" y="3403"/>
                  </a:cubicBezTo>
                  <a:cubicBezTo>
                    <a:pt x="2228" y="3605"/>
                    <a:pt x="2410" y="3737"/>
                    <a:pt x="2594" y="3737"/>
                  </a:cubicBezTo>
                  <a:cubicBezTo>
                    <a:pt x="2622" y="3737"/>
                    <a:pt x="2649" y="3734"/>
                    <a:pt x="2676" y="3728"/>
                  </a:cubicBezTo>
                  <a:cubicBezTo>
                    <a:pt x="2955" y="3705"/>
                    <a:pt x="3142" y="3519"/>
                    <a:pt x="3142" y="3333"/>
                  </a:cubicBezTo>
                  <a:cubicBezTo>
                    <a:pt x="3081" y="3130"/>
                    <a:pt x="2914" y="2998"/>
                    <a:pt x="2718" y="2998"/>
                  </a:cubicBezTo>
                  <a:close/>
                  <a:moveTo>
                    <a:pt x="963" y="2793"/>
                  </a:moveTo>
                  <a:cubicBezTo>
                    <a:pt x="930" y="2793"/>
                    <a:pt x="896" y="2794"/>
                    <a:pt x="862" y="2798"/>
                  </a:cubicBezTo>
                  <a:cubicBezTo>
                    <a:pt x="373" y="2844"/>
                    <a:pt x="1" y="3170"/>
                    <a:pt x="24" y="3519"/>
                  </a:cubicBezTo>
                  <a:cubicBezTo>
                    <a:pt x="46" y="3862"/>
                    <a:pt x="403" y="4106"/>
                    <a:pt x="841" y="4106"/>
                  </a:cubicBezTo>
                  <a:cubicBezTo>
                    <a:pt x="878" y="4106"/>
                    <a:pt x="916" y="4104"/>
                    <a:pt x="955" y="4101"/>
                  </a:cubicBezTo>
                  <a:cubicBezTo>
                    <a:pt x="1443" y="4077"/>
                    <a:pt x="1792" y="3752"/>
                    <a:pt x="1769" y="3379"/>
                  </a:cubicBezTo>
                  <a:cubicBezTo>
                    <a:pt x="1747" y="3056"/>
                    <a:pt x="1386" y="2793"/>
                    <a:pt x="963" y="2793"/>
                  </a:cubicBezTo>
                  <a:close/>
                  <a:moveTo>
                    <a:pt x="3235" y="4659"/>
                  </a:moveTo>
                  <a:cubicBezTo>
                    <a:pt x="2560" y="4775"/>
                    <a:pt x="1885" y="4985"/>
                    <a:pt x="1257" y="5264"/>
                  </a:cubicBezTo>
                  <a:cubicBezTo>
                    <a:pt x="885" y="5403"/>
                    <a:pt x="722" y="5845"/>
                    <a:pt x="908" y="6194"/>
                  </a:cubicBezTo>
                  <a:cubicBezTo>
                    <a:pt x="931" y="6218"/>
                    <a:pt x="931" y="6241"/>
                    <a:pt x="955" y="6264"/>
                  </a:cubicBezTo>
                  <a:cubicBezTo>
                    <a:pt x="1095" y="6461"/>
                    <a:pt x="1312" y="6564"/>
                    <a:pt x="1528" y="6564"/>
                  </a:cubicBezTo>
                  <a:cubicBezTo>
                    <a:pt x="1670" y="6564"/>
                    <a:pt x="1812" y="6519"/>
                    <a:pt x="1932" y="6427"/>
                  </a:cubicBezTo>
                  <a:cubicBezTo>
                    <a:pt x="2490" y="5985"/>
                    <a:pt x="2979" y="5496"/>
                    <a:pt x="3421" y="4961"/>
                  </a:cubicBezTo>
                  <a:cubicBezTo>
                    <a:pt x="3504" y="4837"/>
                    <a:pt x="3420" y="4675"/>
                    <a:pt x="3285" y="4675"/>
                  </a:cubicBezTo>
                  <a:cubicBezTo>
                    <a:pt x="3269" y="4675"/>
                    <a:pt x="3252" y="4677"/>
                    <a:pt x="3235" y="4682"/>
                  </a:cubicBezTo>
                  <a:lnTo>
                    <a:pt x="3235" y="46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2" name="Google Shape;7122;p123"/>
            <p:cNvSpPr/>
            <p:nvPr/>
          </p:nvSpPr>
          <p:spPr>
            <a:xfrm>
              <a:off x="4876150" y="3523700"/>
              <a:ext cx="119850" cy="162850"/>
            </a:xfrm>
            <a:custGeom>
              <a:avLst/>
              <a:gdLst/>
              <a:ahLst/>
              <a:cxnLst/>
              <a:rect l="l" t="t" r="r" b="b"/>
              <a:pathLst>
                <a:path w="4794" h="6514" extrusionOk="0">
                  <a:moveTo>
                    <a:pt x="1025" y="0"/>
                  </a:moveTo>
                  <a:cubicBezTo>
                    <a:pt x="513" y="465"/>
                    <a:pt x="187" y="1070"/>
                    <a:pt x="71" y="1745"/>
                  </a:cubicBezTo>
                  <a:cubicBezTo>
                    <a:pt x="71" y="1745"/>
                    <a:pt x="4630" y="3187"/>
                    <a:pt x="4654" y="3257"/>
                  </a:cubicBezTo>
                  <a:lnTo>
                    <a:pt x="4793" y="3071"/>
                  </a:lnTo>
                  <a:cubicBezTo>
                    <a:pt x="3746" y="1815"/>
                    <a:pt x="2467" y="768"/>
                    <a:pt x="1025" y="23"/>
                  </a:cubicBezTo>
                  <a:lnTo>
                    <a:pt x="1025" y="0"/>
                  </a:lnTo>
                  <a:close/>
                  <a:moveTo>
                    <a:pt x="24" y="2280"/>
                  </a:moveTo>
                  <a:lnTo>
                    <a:pt x="24" y="2280"/>
                  </a:lnTo>
                  <a:cubicBezTo>
                    <a:pt x="1" y="2955"/>
                    <a:pt x="48" y="3606"/>
                    <a:pt x="141" y="4257"/>
                  </a:cubicBezTo>
                  <a:lnTo>
                    <a:pt x="2979" y="3327"/>
                  </a:lnTo>
                  <a:cubicBezTo>
                    <a:pt x="3049" y="3304"/>
                    <a:pt x="3049" y="3211"/>
                    <a:pt x="2979" y="3187"/>
                  </a:cubicBezTo>
                  <a:lnTo>
                    <a:pt x="24" y="2280"/>
                  </a:lnTo>
                  <a:close/>
                  <a:moveTo>
                    <a:pt x="4119" y="3536"/>
                  </a:moveTo>
                  <a:lnTo>
                    <a:pt x="234" y="4816"/>
                  </a:lnTo>
                  <a:lnTo>
                    <a:pt x="234" y="4862"/>
                  </a:lnTo>
                  <a:cubicBezTo>
                    <a:pt x="350" y="5490"/>
                    <a:pt x="652" y="6072"/>
                    <a:pt x="1094" y="6514"/>
                  </a:cubicBezTo>
                  <a:cubicBezTo>
                    <a:pt x="2327" y="5770"/>
                    <a:pt x="4328" y="3606"/>
                    <a:pt x="4305" y="3606"/>
                  </a:cubicBezTo>
                  <a:lnTo>
                    <a:pt x="4119" y="353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3" name="Google Shape;7123;p123"/>
            <p:cNvSpPr/>
            <p:nvPr/>
          </p:nvSpPr>
          <p:spPr>
            <a:xfrm>
              <a:off x="4864200" y="3575000"/>
              <a:ext cx="171625" cy="168850"/>
            </a:xfrm>
            <a:custGeom>
              <a:avLst/>
              <a:gdLst/>
              <a:ahLst/>
              <a:cxnLst/>
              <a:rect l="l" t="t" r="r" b="b"/>
              <a:pathLst>
                <a:path w="6865" h="6754" extrusionOk="0">
                  <a:moveTo>
                    <a:pt x="6430" y="0"/>
                  </a:moveTo>
                  <a:cubicBezTo>
                    <a:pt x="6393" y="0"/>
                    <a:pt x="6356" y="6"/>
                    <a:pt x="6318" y="19"/>
                  </a:cubicBezTo>
                  <a:cubicBezTo>
                    <a:pt x="3457" y="1135"/>
                    <a:pt x="1177" y="3392"/>
                    <a:pt x="84" y="6253"/>
                  </a:cubicBezTo>
                  <a:cubicBezTo>
                    <a:pt x="1" y="6522"/>
                    <a:pt x="193" y="6753"/>
                    <a:pt x="449" y="6753"/>
                  </a:cubicBezTo>
                  <a:cubicBezTo>
                    <a:pt x="481" y="6753"/>
                    <a:pt x="515" y="6750"/>
                    <a:pt x="549" y="6742"/>
                  </a:cubicBezTo>
                  <a:cubicBezTo>
                    <a:pt x="3410" y="5625"/>
                    <a:pt x="5690" y="3369"/>
                    <a:pt x="6783" y="484"/>
                  </a:cubicBezTo>
                  <a:cubicBezTo>
                    <a:pt x="6864" y="242"/>
                    <a:pt x="6666" y="0"/>
                    <a:pt x="6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4" name="Google Shape;7124;p123"/>
            <p:cNvSpPr/>
            <p:nvPr/>
          </p:nvSpPr>
          <p:spPr>
            <a:xfrm>
              <a:off x="5016900" y="3405550"/>
              <a:ext cx="145900" cy="176425"/>
            </a:xfrm>
            <a:custGeom>
              <a:avLst/>
              <a:gdLst/>
              <a:ahLst/>
              <a:cxnLst/>
              <a:rect l="l" t="t" r="r" b="b"/>
              <a:pathLst>
                <a:path w="5836" h="7057" extrusionOk="0">
                  <a:moveTo>
                    <a:pt x="3892" y="1"/>
                  </a:moveTo>
                  <a:cubicBezTo>
                    <a:pt x="3776" y="1"/>
                    <a:pt x="3661" y="67"/>
                    <a:pt x="3630" y="213"/>
                  </a:cubicBezTo>
                  <a:cubicBezTo>
                    <a:pt x="3351" y="2609"/>
                    <a:pt x="2071" y="4749"/>
                    <a:pt x="140" y="6168"/>
                  </a:cubicBezTo>
                  <a:cubicBezTo>
                    <a:pt x="24" y="6262"/>
                    <a:pt x="1" y="6424"/>
                    <a:pt x="94" y="6541"/>
                  </a:cubicBezTo>
                  <a:cubicBezTo>
                    <a:pt x="103" y="6540"/>
                    <a:pt x="111" y="6539"/>
                    <a:pt x="120" y="6539"/>
                  </a:cubicBezTo>
                  <a:cubicBezTo>
                    <a:pt x="293" y="6539"/>
                    <a:pt x="413" y="6757"/>
                    <a:pt x="280" y="6890"/>
                  </a:cubicBezTo>
                  <a:cubicBezTo>
                    <a:pt x="331" y="6992"/>
                    <a:pt x="432" y="7057"/>
                    <a:pt x="528" y="7057"/>
                  </a:cubicBezTo>
                  <a:cubicBezTo>
                    <a:pt x="563" y="7057"/>
                    <a:pt x="598" y="7048"/>
                    <a:pt x="629" y="7029"/>
                  </a:cubicBezTo>
                  <a:cubicBezTo>
                    <a:pt x="3002" y="6052"/>
                    <a:pt x="4840" y="4145"/>
                    <a:pt x="5724" y="1772"/>
                  </a:cubicBezTo>
                  <a:lnTo>
                    <a:pt x="5747" y="1772"/>
                  </a:lnTo>
                  <a:cubicBezTo>
                    <a:pt x="5836" y="1565"/>
                    <a:pt x="5652" y="1405"/>
                    <a:pt x="5477" y="1405"/>
                  </a:cubicBezTo>
                  <a:cubicBezTo>
                    <a:pt x="5376" y="1405"/>
                    <a:pt x="5278" y="1458"/>
                    <a:pt x="5235" y="1586"/>
                  </a:cubicBezTo>
                  <a:cubicBezTo>
                    <a:pt x="4421" y="3749"/>
                    <a:pt x="2793" y="5494"/>
                    <a:pt x="675" y="6448"/>
                  </a:cubicBezTo>
                  <a:cubicBezTo>
                    <a:pt x="2630" y="4936"/>
                    <a:pt x="3886" y="2725"/>
                    <a:pt x="4165" y="283"/>
                  </a:cubicBezTo>
                  <a:cubicBezTo>
                    <a:pt x="4178" y="103"/>
                    <a:pt x="4034" y="1"/>
                    <a:pt x="3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5" name="Google Shape;7125;p123"/>
            <p:cNvSpPr/>
            <p:nvPr/>
          </p:nvSpPr>
          <p:spPr>
            <a:xfrm>
              <a:off x="5082600" y="3382800"/>
              <a:ext cx="96600" cy="139800"/>
            </a:xfrm>
            <a:custGeom>
              <a:avLst/>
              <a:gdLst/>
              <a:ahLst/>
              <a:cxnLst/>
              <a:rect l="l" t="t" r="r" b="b"/>
              <a:pathLst>
                <a:path w="3864" h="5592" extrusionOk="0">
                  <a:moveTo>
                    <a:pt x="1302" y="1"/>
                  </a:moveTo>
                  <a:cubicBezTo>
                    <a:pt x="579" y="1"/>
                    <a:pt x="286" y="1000"/>
                    <a:pt x="955" y="1379"/>
                  </a:cubicBezTo>
                  <a:cubicBezTo>
                    <a:pt x="816" y="2286"/>
                    <a:pt x="513" y="3193"/>
                    <a:pt x="95" y="4031"/>
                  </a:cubicBezTo>
                  <a:cubicBezTo>
                    <a:pt x="1" y="4250"/>
                    <a:pt x="170" y="4427"/>
                    <a:pt x="348" y="4427"/>
                  </a:cubicBezTo>
                  <a:cubicBezTo>
                    <a:pt x="434" y="4427"/>
                    <a:pt x="522" y="4386"/>
                    <a:pt x="583" y="4287"/>
                  </a:cubicBezTo>
                  <a:cubicBezTo>
                    <a:pt x="1049" y="3403"/>
                    <a:pt x="1351" y="2426"/>
                    <a:pt x="1491" y="1449"/>
                  </a:cubicBezTo>
                  <a:lnTo>
                    <a:pt x="1514" y="1425"/>
                  </a:lnTo>
                  <a:cubicBezTo>
                    <a:pt x="2282" y="1239"/>
                    <a:pt x="2188" y="99"/>
                    <a:pt x="1397" y="6"/>
                  </a:cubicBezTo>
                  <a:cubicBezTo>
                    <a:pt x="1365" y="2"/>
                    <a:pt x="1333" y="1"/>
                    <a:pt x="1302" y="1"/>
                  </a:cubicBezTo>
                  <a:close/>
                  <a:moveTo>
                    <a:pt x="3214" y="1612"/>
                  </a:moveTo>
                  <a:cubicBezTo>
                    <a:pt x="2695" y="1612"/>
                    <a:pt x="2042" y="2279"/>
                    <a:pt x="2491" y="2728"/>
                  </a:cubicBezTo>
                  <a:cubicBezTo>
                    <a:pt x="2142" y="3589"/>
                    <a:pt x="1653" y="4403"/>
                    <a:pt x="1025" y="5101"/>
                  </a:cubicBezTo>
                  <a:cubicBezTo>
                    <a:pt x="818" y="5308"/>
                    <a:pt x="1021" y="5592"/>
                    <a:pt x="1234" y="5592"/>
                  </a:cubicBezTo>
                  <a:cubicBezTo>
                    <a:pt x="1308" y="5592"/>
                    <a:pt x="1384" y="5557"/>
                    <a:pt x="1444" y="5473"/>
                  </a:cubicBezTo>
                  <a:cubicBezTo>
                    <a:pt x="2095" y="4706"/>
                    <a:pt x="2630" y="3845"/>
                    <a:pt x="3003" y="2914"/>
                  </a:cubicBezTo>
                  <a:cubicBezTo>
                    <a:pt x="3538" y="2914"/>
                    <a:pt x="3863" y="2356"/>
                    <a:pt x="3654" y="1891"/>
                  </a:cubicBezTo>
                  <a:cubicBezTo>
                    <a:pt x="3558" y="1693"/>
                    <a:pt x="3394" y="1612"/>
                    <a:pt x="3214" y="16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6" name="Google Shape;7126;p123"/>
            <p:cNvSpPr/>
            <p:nvPr/>
          </p:nvSpPr>
          <p:spPr>
            <a:xfrm>
              <a:off x="5102400" y="3382875"/>
              <a:ext cx="77225" cy="72700"/>
            </a:xfrm>
            <a:custGeom>
              <a:avLst/>
              <a:gdLst/>
              <a:ahLst/>
              <a:cxnLst/>
              <a:rect l="l" t="t" r="r" b="b"/>
              <a:pathLst>
                <a:path w="3089" h="2908" extrusionOk="0">
                  <a:moveTo>
                    <a:pt x="501" y="0"/>
                  </a:moveTo>
                  <a:cubicBezTo>
                    <a:pt x="411" y="0"/>
                    <a:pt x="320" y="16"/>
                    <a:pt x="233" y="50"/>
                  </a:cubicBezTo>
                  <a:cubicBezTo>
                    <a:pt x="1" y="329"/>
                    <a:pt x="140" y="748"/>
                    <a:pt x="489" y="841"/>
                  </a:cubicBezTo>
                  <a:cubicBezTo>
                    <a:pt x="533" y="852"/>
                    <a:pt x="576" y="858"/>
                    <a:pt x="618" y="858"/>
                  </a:cubicBezTo>
                  <a:cubicBezTo>
                    <a:pt x="913" y="858"/>
                    <a:pt x="1155" y="588"/>
                    <a:pt x="1094" y="282"/>
                  </a:cubicBezTo>
                  <a:cubicBezTo>
                    <a:pt x="945" y="100"/>
                    <a:pt x="724" y="0"/>
                    <a:pt x="501" y="0"/>
                  </a:cubicBezTo>
                  <a:close/>
                  <a:moveTo>
                    <a:pt x="2198" y="1461"/>
                  </a:moveTo>
                  <a:cubicBezTo>
                    <a:pt x="2163" y="1461"/>
                    <a:pt x="2129" y="1464"/>
                    <a:pt x="2094" y="1469"/>
                  </a:cubicBezTo>
                  <a:cubicBezTo>
                    <a:pt x="1396" y="1585"/>
                    <a:pt x="1234" y="2493"/>
                    <a:pt x="1862" y="2818"/>
                  </a:cubicBezTo>
                  <a:cubicBezTo>
                    <a:pt x="1976" y="2880"/>
                    <a:pt x="2092" y="2907"/>
                    <a:pt x="2204" y="2907"/>
                  </a:cubicBezTo>
                  <a:cubicBezTo>
                    <a:pt x="2687" y="2907"/>
                    <a:pt x="3089" y="2397"/>
                    <a:pt x="2862" y="1888"/>
                  </a:cubicBezTo>
                  <a:cubicBezTo>
                    <a:pt x="2738" y="1619"/>
                    <a:pt x="2468" y="1461"/>
                    <a:pt x="2198" y="146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7" name="Google Shape;7127;p123"/>
            <p:cNvSpPr/>
            <p:nvPr/>
          </p:nvSpPr>
          <p:spPr>
            <a:xfrm>
              <a:off x="4872100" y="3537250"/>
              <a:ext cx="195425" cy="206600"/>
            </a:xfrm>
            <a:custGeom>
              <a:avLst/>
              <a:gdLst/>
              <a:ahLst/>
              <a:cxnLst/>
              <a:rect l="l" t="t" r="r" b="b"/>
              <a:pathLst>
                <a:path w="7817" h="8264" extrusionOk="0">
                  <a:moveTo>
                    <a:pt x="6544" y="0"/>
                  </a:moveTo>
                  <a:cubicBezTo>
                    <a:pt x="6357" y="0"/>
                    <a:pt x="6165" y="42"/>
                    <a:pt x="5979" y="133"/>
                  </a:cubicBezTo>
                  <a:cubicBezTo>
                    <a:pt x="5141" y="528"/>
                    <a:pt x="5002" y="1691"/>
                    <a:pt x="5746" y="2273"/>
                  </a:cubicBezTo>
                  <a:cubicBezTo>
                    <a:pt x="4746" y="3017"/>
                    <a:pt x="3815" y="3832"/>
                    <a:pt x="2931" y="4716"/>
                  </a:cubicBezTo>
                  <a:cubicBezTo>
                    <a:pt x="1861" y="5786"/>
                    <a:pt x="861" y="6972"/>
                    <a:pt x="0" y="8229"/>
                  </a:cubicBezTo>
                  <a:cubicBezTo>
                    <a:pt x="35" y="8252"/>
                    <a:pt x="76" y="8263"/>
                    <a:pt x="116" y="8263"/>
                  </a:cubicBezTo>
                  <a:cubicBezTo>
                    <a:pt x="157" y="8263"/>
                    <a:pt x="198" y="8252"/>
                    <a:pt x="233" y="8229"/>
                  </a:cubicBezTo>
                  <a:cubicBezTo>
                    <a:pt x="1675" y="7717"/>
                    <a:pt x="2955" y="6879"/>
                    <a:pt x="4025" y="5786"/>
                  </a:cubicBezTo>
                  <a:cubicBezTo>
                    <a:pt x="4979" y="4855"/>
                    <a:pt x="5746" y="3739"/>
                    <a:pt x="6281" y="2529"/>
                  </a:cubicBezTo>
                  <a:cubicBezTo>
                    <a:pt x="6369" y="2547"/>
                    <a:pt x="6456" y="2556"/>
                    <a:pt x="6541" y="2556"/>
                  </a:cubicBezTo>
                  <a:cubicBezTo>
                    <a:pt x="7228" y="2556"/>
                    <a:pt x="7817" y="1997"/>
                    <a:pt x="7817" y="1273"/>
                  </a:cubicBezTo>
                  <a:cubicBezTo>
                    <a:pt x="7817" y="544"/>
                    <a:pt x="7217" y="0"/>
                    <a:pt x="6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8" name="Google Shape;7128;p123"/>
            <p:cNvSpPr/>
            <p:nvPr/>
          </p:nvSpPr>
          <p:spPr>
            <a:xfrm>
              <a:off x="5023225" y="3537650"/>
              <a:ext cx="44300" cy="36600"/>
            </a:xfrm>
            <a:custGeom>
              <a:avLst/>
              <a:gdLst/>
              <a:ahLst/>
              <a:cxnLst/>
              <a:rect l="l" t="t" r="r" b="b"/>
              <a:pathLst>
                <a:path w="1772" h="1464" extrusionOk="0">
                  <a:moveTo>
                    <a:pt x="655" y="0"/>
                  </a:moveTo>
                  <a:lnTo>
                    <a:pt x="655" y="0"/>
                  </a:lnTo>
                  <a:cubicBezTo>
                    <a:pt x="0" y="431"/>
                    <a:pt x="715" y="1463"/>
                    <a:pt x="1347" y="1463"/>
                  </a:cubicBezTo>
                  <a:cubicBezTo>
                    <a:pt x="1500" y="1463"/>
                    <a:pt x="1649" y="1402"/>
                    <a:pt x="1772" y="1257"/>
                  </a:cubicBezTo>
                  <a:cubicBezTo>
                    <a:pt x="1772" y="629"/>
                    <a:pt x="1283" y="70"/>
                    <a:pt x="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29" name="Google Shape;7129;p123"/>
            <p:cNvSpPr/>
            <p:nvPr/>
          </p:nvSpPr>
          <p:spPr>
            <a:xfrm>
              <a:off x="5022725" y="3546375"/>
              <a:ext cx="22125" cy="18725"/>
            </a:xfrm>
            <a:custGeom>
              <a:avLst/>
              <a:gdLst/>
              <a:ahLst/>
              <a:cxnLst/>
              <a:rect l="l" t="t" r="r" b="b"/>
              <a:pathLst>
                <a:path w="885" h="749" extrusionOk="0">
                  <a:moveTo>
                    <a:pt x="512" y="0"/>
                  </a:moveTo>
                  <a:cubicBezTo>
                    <a:pt x="187" y="0"/>
                    <a:pt x="0" y="396"/>
                    <a:pt x="256" y="629"/>
                  </a:cubicBezTo>
                  <a:cubicBezTo>
                    <a:pt x="332" y="712"/>
                    <a:pt x="425" y="748"/>
                    <a:pt x="516" y="748"/>
                  </a:cubicBezTo>
                  <a:cubicBezTo>
                    <a:pt x="705" y="748"/>
                    <a:pt x="885" y="592"/>
                    <a:pt x="885" y="373"/>
                  </a:cubicBezTo>
                  <a:cubicBezTo>
                    <a:pt x="885" y="163"/>
                    <a:pt x="722"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30" name="Google Shape;7130;p123"/>
            <p:cNvSpPr/>
            <p:nvPr/>
          </p:nvSpPr>
          <p:spPr>
            <a:xfrm>
              <a:off x="5005850" y="3628525"/>
              <a:ext cx="112875" cy="106725"/>
            </a:xfrm>
            <a:custGeom>
              <a:avLst/>
              <a:gdLst/>
              <a:ahLst/>
              <a:cxnLst/>
              <a:rect l="l" t="t" r="r" b="b"/>
              <a:pathLst>
                <a:path w="4515" h="4269" extrusionOk="0">
                  <a:moveTo>
                    <a:pt x="2910" y="1"/>
                  </a:moveTo>
                  <a:cubicBezTo>
                    <a:pt x="2570" y="1"/>
                    <a:pt x="2251" y="236"/>
                    <a:pt x="2164" y="599"/>
                  </a:cubicBezTo>
                  <a:cubicBezTo>
                    <a:pt x="2071" y="995"/>
                    <a:pt x="2048" y="1414"/>
                    <a:pt x="2095" y="1809"/>
                  </a:cubicBezTo>
                  <a:cubicBezTo>
                    <a:pt x="1536" y="1856"/>
                    <a:pt x="1001" y="2019"/>
                    <a:pt x="513" y="2321"/>
                  </a:cubicBezTo>
                  <a:cubicBezTo>
                    <a:pt x="94" y="2577"/>
                    <a:pt x="1" y="3158"/>
                    <a:pt x="350" y="3531"/>
                  </a:cubicBezTo>
                  <a:cubicBezTo>
                    <a:pt x="513" y="3624"/>
                    <a:pt x="675" y="3740"/>
                    <a:pt x="838" y="3810"/>
                  </a:cubicBezTo>
                  <a:cubicBezTo>
                    <a:pt x="1001" y="3926"/>
                    <a:pt x="1094" y="4089"/>
                    <a:pt x="1257" y="4182"/>
                  </a:cubicBezTo>
                  <a:cubicBezTo>
                    <a:pt x="1376" y="4241"/>
                    <a:pt x="1499" y="4269"/>
                    <a:pt x="1619" y="4269"/>
                  </a:cubicBezTo>
                  <a:cubicBezTo>
                    <a:pt x="1968" y="4269"/>
                    <a:pt x="2287" y="4034"/>
                    <a:pt x="2374" y="3670"/>
                  </a:cubicBezTo>
                  <a:cubicBezTo>
                    <a:pt x="2467" y="3275"/>
                    <a:pt x="2490" y="2856"/>
                    <a:pt x="2444" y="2461"/>
                  </a:cubicBezTo>
                  <a:cubicBezTo>
                    <a:pt x="3002" y="2414"/>
                    <a:pt x="3537" y="2251"/>
                    <a:pt x="4025" y="1949"/>
                  </a:cubicBezTo>
                  <a:cubicBezTo>
                    <a:pt x="4444" y="1693"/>
                    <a:pt x="4514" y="1088"/>
                    <a:pt x="4165" y="739"/>
                  </a:cubicBezTo>
                  <a:cubicBezTo>
                    <a:pt x="4025" y="623"/>
                    <a:pt x="3863" y="530"/>
                    <a:pt x="3700" y="460"/>
                  </a:cubicBezTo>
                  <a:cubicBezTo>
                    <a:pt x="3537" y="344"/>
                    <a:pt x="3444" y="157"/>
                    <a:pt x="3258" y="88"/>
                  </a:cubicBezTo>
                  <a:cubicBezTo>
                    <a:pt x="3145" y="28"/>
                    <a:pt x="3026" y="1"/>
                    <a:pt x="2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31" name="Google Shape;7131;p123"/>
            <p:cNvSpPr/>
            <p:nvPr/>
          </p:nvSpPr>
          <p:spPr>
            <a:xfrm>
              <a:off x="5005850" y="3628525"/>
              <a:ext cx="112875" cy="106725"/>
            </a:xfrm>
            <a:custGeom>
              <a:avLst/>
              <a:gdLst/>
              <a:ahLst/>
              <a:cxnLst/>
              <a:rect l="l" t="t" r="r" b="b"/>
              <a:pathLst>
                <a:path w="4515" h="4269" extrusionOk="0">
                  <a:moveTo>
                    <a:pt x="1619" y="1"/>
                  </a:moveTo>
                  <a:cubicBezTo>
                    <a:pt x="1499" y="1"/>
                    <a:pt x="1376" y="28"/>
                    <a:pt x="1257" y="88"/>
                  </a:cubicBezTo>
                  <a:cubicBezTo>
                    <a:pt x="1094" y="157"/>
                    <a:pt x="1001" y="344"/>
                    <a:pt x="838" y="460"/>
                  </a:cubicBezTo>
                  <a:cubicBezTo>
                    <a:pt x="675" y="530"/>
                    <a:pt x="513" y="623"/>
                    <a:pt x="350" y="739"/>
                  </a:cubicBezTo>
                  <a:cubicBezTo>
                    <a:pt x="1" y="1088"/>
                    <a:pt x="94" y="1693"/>
                    <a:pt x="513" y="1949"/>
                  </a:cubicBezTo>
                  <a:cubicBezTo>
                    <a:pt x="1001" y="2251"/>
                    <a:pt x="1536" y="2414"/>
                    <a:pt x="2095" y="2461"/>
                  </a:cubicBezTo>
                  <a:cubicBezTo>
                    <a:pt x="2048" y="2856"/>
                    <a:pt x="2071" y="3275"/>
                    <a:pt x="2164" y="3670"/>
                  </a:cubicBezTo>
                  <a:cubicBezTo>
                    <a:pt x="2251" y="4034"/>
                    <a:pt x="2570" y="4269"/>
                    <a:pt x="2910" y="4269"/>
                  </a:cubicBezTo>
                  <a:cubicBezTo>
                    <a:pt x="3026" y="4269"/>
                    <a:pt x="3145" y="4241"/>
                    <a:pt x="3258" y="4182"/>
                  </a:cubicBezTo>
                  <a:cubicBezTo>
                    <a:pt x="3444" y="4112"/>
                    <a:pt x="3537" y="3926"/>
                    <a:pt x="3700" y="3810"/>
                  </a:cubicBezTo>
                  <a:cubicBezTo>
                    <a:pt x="3863" y="3740"/>
                    <a:pt x="4025" y="3624"/>
                    <a:pt x="4165" y="3531"/>
                  </a:cubicBezTo>
                  <a:cubicBezTo>
                    <a:pt x="4514" y="3158"/>
                    <a:pt x="4444" y="2577"/>
                    <a:pt x="4025" y="2321"/>
                  </a:cubicBezTo>
                  <a:cubicBezTo>
                    <a:pt x="3537" y="2019"/>
                    <a:pt x="3002" y="1856"/>
                    <a:pt x="2444" y="1809"/>
                  </a:cubicBezTo>
                  <a:cubicBezTo>
                    <a:pt x="2490" y="1414"/>
                    <a:pt x="2467" y="995"/>
                    <a:pt x="2374" y="599"/>
                  </a:cubicBezTo>
                  <a:cubicBezTo>
                    <a:pt x="2287" y="236"/>
                    <a:pt x="1968" y="1"/>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32" name="Google Shape;7132;p123"/>
            <p:cNvSpPr/>
            <p:nvPr/>
          </p:nvSpPr>
          <p:spPr>
            <a:xfrm>
              <a:off x="5032600" y="3660375"/>
              <a:ext cx="52950" cy="45500"/>
            </a:xfrm>
            <a:custGeom>
              <a:avLst/>
              <a:gdLst/>
              <a:ahLst/>
              <a:cxnLst/>
              <a:rect l="l" t="t" r="r" b="b"/>
              <a:pathLst>
                <a:path w="2118" h="1820" extrusionOk="0">
                  <a:moveTo>
                    <a:pt x="1211" y="0"/>
                  </a:moveTo>
                  <a:cubicBezTo>
                    <a:pt x="396" y="0"/>
                    <a:pt x="1" y="977"/>
                    <a:pt x="559" y="1559"/>
                  </a:cubicBezTo>
                  <a:cubicBezTo>
                    <a:pt x="746" y="1738"/>
                    <a:pt x="974" y="1819"/>
                    <a:pt x="1198" y="1819"/>
                  </a:cubicBezTo>
                  <a:cubicBezTo>
                    <a:pt x="1668" y="1819"/>
                    <a:pt x="2118" y="1460"/>
                    <a:pt x="2118" y="907"/>
                  </a:cubicBezTo>
                  <a:cubicBezTo>
                    <a:pt x="2118" y="396"/>
                    <a:pt x="1722" y="0"/>
                    <a:pt x="1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33" name="Google Shape;7133;p123"/>
            <p:cNvSpPr/>
            <p:nvPr/>
          </p:nvSpPr>
          <p:spPr>
            <a:xfrm>
              <a:off x="5048900" y="3672575"/>
              <a:ext cx="24450" cy="21025"/>
            </a:xfrm>
            <a:custGeom>
              <a:avLst/>
              <a:gdLst/>
              <a:ahLst/>
              <a:cxnLst/>
              <a:rect l="l" t="t" r="r" b="b"/>
              <a:pathLst>
                <a:path w="978" h="841" extrusionOk="0">
                  <a:moveTo>
                    <a:pt x="559" y="1"/>
                  </a:moveTo>
                  <a:cubicBezTo>
                    <a:pt x="186" y="1"/>
                    <a:pt x="0" y="443"/>
                    <a:pt x="256" y="722"/>
                  </a:cubicBezTo>
                  <a:cubicBezTo>
                    <a:pt x="345" y="803"/>
                    <a:pt x="451" y="840"/>
                    <a:pt x="553" y="840"/>
                  </a:cubicBezTo>
                  <a:cubicBezTo>
                    <a:pt x="772" y="840"/>
                    <a:pt x="977" y="673"/>
                    <a:pt x="977" y="419"/>
                  </a:cubicBezTo>
                  <a:cubicBezTo>
                    <a:pt x="977" y="187"/>
                    <a:pt x="791"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34" name="Google Shape;7134;p123"/>
            <p:cNvSpPr/>
            <p:nvPr/>
          </p:nvSpPr>
          <p:spPr>
            <a:xfrm>
              <a:off x="5088450" y="3554175"/>
              <a:ext cx="75050" cy="70250"/>
            </a:xfrm>
            <a:custGeom>
              <a:avLst/>
              <a:gdLst/>
              <a:ahLst/>
              <a:cxnLst/>
              <a:rect l="l" t="t" r="r" b="b"/>
              <a:pathLst>
                <a:path w="3002" h="2810" extrusionOk="0">
                  <a:moveTo>
                    <a:pt x="1928" y="0"/>
                  </a:moveTo>
                  <a:cubicBezTo>
                    <a:pt x="1700" y="0"/>
                    <a:pt x="1489" y="161"/>
                    <a:pt x="1419" y="386"/>
                  </a:cubicBezTo>
                  <a:cubicBezTo>
                    <a:pt x="1373" y="665"/>
                    <a:pt x="1350" y="921"/>
                    <a:pt x="1396" y="1201"/>
                  </a:cubicBezTo>
                  <a:cubicBezTo>
                    <a:pt x="1024" y="1224"/>
                    <a:pt x="652" y="1340"/>
                    <a:pt x="349" y="1526"/>
                  </a:cubicBezTo>
                  <a:cubicBezTo>
                    <a:pt x="47" y="1689"/>
                    <a:pt x="0" y="2085"/>
                    <a:pt x="233" y="2317"/>
                  </a:cubicBezTo>
                  <a:cubicBezTo>
                    <a:pt x="349" y="2387"/>
                    <a:pt x="442" y="2457"/>
                    <a:pt x="559" y="2503"/>
                  </a:cubicBezTo>
                  <a:cubicBezTo>
                    <a:pt x="675" y="2573"/>
                    <a:pt x="745" y="2689"/>
                    <a:pt x="861" y="2759"/>
                  </a:cubicBezTo>
                  <a:cubicBezTo>
                    <a:pt x="929" y="2793"/>
                    <a:pt x="1002" y="2809"/>
                    <a:pt x="1074" y="2809"/>
                  </a:cubicBezTo>
                  <a:cubicBezTo>
                    <a:pt x="1296" y="2809"/>
                    <a:pt x="1512" y="2656"/>
                    <a:pt x="1582" y="2410"/>
                  </a:cubicBezTo>
                  <a:cubicBezTo>
                    <a:pt x="1629" y="2154"/>
                    <a:pt x="1652" y="1875"/>
                    <a:pt x="1629" y="1619"/>
                  </a:cubicBezTo>
                  <a:cubicBezTo>
                    <a:pt x="2001" y="1596"/>
                    <a:pt x="2350" y="1480"/>
                    <a:pt x="2676" y="1294"/>
                  </a:cubicBezTo>
                  <a:cubicBezTo>
                    <a:pt x="2955" y="1108"/>
                    <a:pt x="3001" y="712"/>
                    <a:pt x="2769" y="479"/>
                  </a:cubicBezTo>
                  <a:cubicBezTo>
                    <a:pt x="2652" y="410"/>
                    <a:pt x="2559" y="340"/>
                    <a:pt x="2443" y="293"/>
                  </a:cubicBezTo>
                  <a:cubicBezTo>
                    <a:pt x="2327" y="223"/>
                    <a:pt x="2257" y="107"/>
                    <a:pt x="2164" y="61"/>
                  </a:cubicBezTo>
                  <a:cubicBezTo>
                    <a:pt x="2087" y="19"/>
                    <a:pt x="2007"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35" name="Google Shape;7135;p123"/>
            <p:cNvSpPr/>
            <p:nvPr/>
          </p:nvSpPr>
          <p:spPr>
            <a:xfrm>
              <a:off x="5088450" y="3554075"/>
              <a:ext cx="75050" cy="70100"/>
            </a:xfrm>
            <a:custGeom>
              <a:avLst/>
              <a:gdLst/>
              <a:ahLst/>
              <a:cxnLst/>
              <a:rect l="l" t="t" r="r" b="b"/>
              <a:pathLst>
                <a:path w="3002" h="2804" extrusionOk="0">
                  <a:moveTo>
                    <a:pt x="1085" y="1"/>
                  </a:moveTo>
                  <a:cubicBezTo>
                    <a:pt x="1003" y="1"/>
                    <a:pt x="919" y="21"/>
                    <a:pt x="838" y="65"/>
                  </a:cubicBezTo>
                  <a:cubicBezTo>
                    <a:pt x="721" y="111"/>
                    <a:pt x="652" y="227"/>
                    <a:pt x="559" y="297"/>
                  </a:cubicBezTo>
                  <a:cubicBezTo>
                    <a:pt x="442" y="344"/>
                    <a:pt x="349" y="414"/>
                    <a:pt x="233" y="483"/>
                  </a:cubicBezTo>
                  <a:cubicBezTo>
                    <a:pt x="0" y="716"/>
                    <a:pt x="47" y="1112"/>
                    <a:pt x="349" y="1274"/>
                  </a:cubicBezTo>
                  <a:cubicBezTo>
                    <a:pt x="652" y="1484"/>
                    <a:pt x="1024" y="1577"/>
                    <a:pt x="1373" y="1600"/>
                  </a:cubicBezTo>
                  <a:cubicBezTo>
                    <a:pt x="1350" y="1879"/>
                    <a:pt x="1373" y="2158"/>
                    <a:pt x="1419" y="2414"/>
                  </a:cubicBezTo>
                  <a:cubicBezTo>
                    <a:pt x="1488" y="2653"/>
                    <a:pt x="1693" y="2804"/>
                    <a:pt x="1917" y="2804"/>
                  </a:cubicBezTo>
                  <a:cubicBezTo>
                    <a:pt x="1998" y="2804"/>
                    <a:pt x="2083" y="2784"/>
                    <a:pt x="2164" y="2740"/>
                  </a:cubicBezTo>
                  <a:cubicBezTo>
                    <a:pt x="2280" y="2693"/>
                    <a:pt x="2350" y="2577"/>
                    <a:pt x="2443" y="2507"/>
                  </a:cubicBezTo>
                  <a:cubicBezTo>
                    <a:pt x="2559" y="2461"/>
                    <a:pt x="2652" y="2391"/>
                    <a:pt x="2769" y="2321"/>
                  </a:cubicBezTo>
                  <a:cubicBezTo>
                    <a:pt x="3001" y="2089"/>
                    <a:pt x="2955" y="1693"/>
                    <a:pt x="2652" y="1530"/>
                  </a:cubicBezTo>
                  <a:cubicBezTo>
                    <a:pt x="2350" y="1321"/>
                    <a:pt x="2001" y="1228"/>
                    <a:pt x="1629" y="1205"/>
                  </a:cubicBezTo>
                  <a:cubicBezTo>
                    <a:pt x="1652" y="925"/>
                    <a:pt x="1629" y="669"/>
                    <a:pt x="1582" y="390"/>
                  </a:cubicBezTo>
                  <a:cubicBezTo>
                    <a:pt x="1514" y="152"/>
                    <a:pt x="1309"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36" name="Google Shape;7136;p123"/>
            <p:cNvSpPr/>
            <p:nvPr/>
          </p:nvSpPr>
          <p:spPr>
            <a:xfrm>
              <a:off x="5106475" y="3574875"/>
              <a:ext cx="34925" cy="30000"/>
            </a:xfrm>
            <a:custGeom>
              <a:avLst/>
              <a:gdLst/>
              <a:ahLst/>
              <a:cxnLst/>
              <a:rect l="l" t="t" r="r" b="b"/>
              <a:pathLst>
                <a:path w="1397" h="1200" extrusionOk="0">
                  <a:moveTo>
                    <a:pt x="791" y="0"/>
                  </a:moveTo>
                  <a:cubicBezTo>
                    <a:pt x="256" y="0"/>
                    <a:pt x="0" y="652"/>
                    <a:pt x="373" y="1024"/>
                  </a:cubicBezTo>
                  <a:cubicBezTo>
                    <a:pt x="494" y="1145"/>
                    <a:pt x="645" y="1200"/>
                    <a:pt x="793" y="1200"/>
                  </a:cubicBezTo>
                  <a:cubicBezTo>
                    <a:pt x="1100" y="1200"/>
                    <a:pt x="1396" y="966"/>
                    <a:pt x="1396" y="605"/>
                  </a:cubicBezTo>
                  <a:cubicBezTo>
                    <a:pt x="1396" y="280"/>
                    <a:pt x="1117" y="0"/>
                    <a:pt x="7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37" name="Google Shape;7137;p123"/>
            <p:cNvSpPr/>
            <p:nvPr/>
          </p:nvSpPr>
          <p:spPr>
            <a:xfrm>
              <a:off x="5116350" y="3582425"/>
              <a:ext cx="16900" cy="14975"/>
            </a:xfrm>
            <a:custGeom>
              <a:avLst/>
              <a:gdLst/>
              <a:ahLst/>
              <a:cxnLst/>
              <a:rect l="l" t="t" r="r" b="b"/>
              <a:pathLst>
                <a:path w="676" h="599" extrusionOk="0">
                  <a:moveTo>
                    <a:pt x="396" y="1"/>
                  </a:moveTo>
                  <a:cubicBezTo>
                    <a:pt x="141" y="1"/>
                    <a:pt x="1" y="326"/>
                    <a:pt x="187" y="513"/>
                  </a:cubicBezTo>
                  <a:cubicBezTo>
                    <a:pt x="246" y="572"/>
                    <a:pt x="317" y="598"/>
                    <a:pt x="387" y="598"/>
                  </a:cubicBezTo>
                  <a:cubicBezTo>
                    <a:pt x="535" y="598"/>
                    <a:pt x="676" y="478"/>
                    <a:pt x="676" y="303"/>
                  </a:cubicBezTo>
                  <a:cubicBezTo>
                    <a:pt x="676" y="140"/>
                    <a:pt x="559" y="1"/>
                    <a:pt x="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138" name="Google Shape;7138;p123"/>
          <p:cNvGrpSpPr/>
          <p:nvPr/>
        </p:nvGrpSpPr>
        <p:grpSpPr>
          <a:xfrm>
            <a:off x="5489855" y="3407576"/>
            <a:ext cx="560330" cy="510051"/>
            <a:chOff x="5420525" y="3337500"/>
            <a:chExt cx="511250" cy="465375"/>
          </a:xfrm>
        </p:grpSpPr>
        <p:sp>
          <p:nvSpPr>
            <p:cNvPr id="7139" name="Google Shape;7139;p123"/>
            <p:cNvSpPr/>
            <p:nvPr/>
          </p:nvSpPr>
          <p:spPr>
            <a:xfrm>
              <a:off x="5420525" y="3337500"/>
              <a:ext cx="507125" cy="439450"/>
            </a:xfrm>
            <a:custGeom>
              <a:avLst/>
              <a:gdLst/>
              <a:ahLst/>
              <a:cxnLst/>
              <a:rect l="l" t="t" r="r" b="b"/>
              <a:pathLst>
                <a:path w="20285" h="17578" extrusionOk="0">
                  <a:moveTo>
                    <a:pt x="10988" y="1"/>
                  </a:moveTo>
                  <a:cubicBezTo>
                    <a:pt x="10306" y="1"/>
                    <a:pt x="9610" y="77"/>
                    <a:pt x="8911" y="236"/>
                  </a:cubicBezTo>
                  <a:cubicBezTo>
                    <a:pt x="3095" y="1562"/>
                    <a:pt x="1" y="7937"/>
                    <a:pt x="2583" y="13334"/>
                  </a:cubicBezTo>
                  <a:cubicBezTo>
                    <a:pt x="2649" y="13482"/>
                    <a:pt x="2785" y="13560"/>
                    <a:pt x="2933" y="13560"/>
                  </a:cubicBezTo>
                  <a:cubicBezTo>
                    <a:pt x="2994" y="13560"/>
                    <a:pt x="3057" y="13547"/>
                    <a:pt x="3118" y="13520"/>
                  </a:cubicBezTo>
                  <a:cubicBezTo>
                    <a:pt x="4334" y="12990"/>
                    <a:pt x="5606" y="12736"/>
                    <a:pt x="6860" y="12736"/>
                  </a:cubicBezTo>
                  <a:cubicBezTo>
                    <a:pt x="10115" y="12736"/>
                    <a:pt x="13246" y="14445"/>
                    <a:pt x="14960" y="17452"/>
                  </a:cubicBezTo>
                  <a:cubicBezTo>
                    <a:pt x="15007" y="17531"/>
                    <a:pt x="15087" y="17577"/>
                    <a:pt x="15169" y="17577"/>
                  </a:cubicBezTo>
                  <a:cubicBezTo>
                    <a:pt x="15208" y="17577"/>
                    <a:pt x="15248" y="17567"/>
                    <a:pt x="15285" y="17545"/>
                  </a:cubicBezTo>
                  <a:cubicBezTo>
                    <a:pt x="18356" y="15939"/>
                    <a:pt x="20264" y="12776"/>
                    <a:pt x="20264" y="9332"/>
                  </a:cubicBezTo>
                  <a:cubicBezTo>
                    <a:pt x="20284" y="4073"/>
                    <a:pt x="15983" y="1"/>
                    <a:pt x="10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0" name="Google Shape;7140;p123"/>
            <p:cNvSpPr/>
            <p:nvPr/>
          </p:nvSpPr>
          <p:spPr>
            <a:xfrm>
              <a:off x="5480450" y="3353875"/>
              <a:ext cx="408875" cy="374550"/>
            </a:xfrm>
            <a:custGeom>
              <a:avLst/>
              <a:gdLst/>
              <a:ahLst/>
              <a:cxnLst/>
              <a:rect l="l" t="t" r="r" b="b"/>
              <a:pathLst>
                <a:path w="16355" h="14982" extrusionOk="0">
                  <a:moveTo>
                    <a:pt x="1396" y="2699"/>
                  </a:moveTo>
                  <a:cubicBezTo>
                    <a:pt x="814" y="3420"/>
                    <a:pt x="349" y="4188"/>
                    <a:pt x="0" y="5025"/>
                  </a:cubicBezTo>
                  <a:lnTo>
                    <a:pt x="0" y="12260"/>
                  </a:lnTo>
                  <a:cubicBezTo>
                    <a:pt x="47" y="12400"/>
                    <a:pt x="116" y="12539"/>
                    <a:pt x="186" y="12679"/>
                  </a:cubicBezTo>
                  <a:cubicBezTo>
                    <a:pt x="309" y="12925"/>
                    <a:pt x="533" y="13036"/>
                    <a:pt x="754" y="13036"/>
                  </a:cubicBezTo>
                  <a:cubicBezTo>
                    <a:pt x="1077" y="13036"/>
                    <a:pt x="1396" y="12800"/>
                    <a:pt x="1396" y="12400"/>
                  </a:cubicBezTo>
                  <a:lnTo>
                    <a:pt x="1396" y="2699"/>
                  </a:lnTo>
                  <a:close/>
                  <a:moveTo>
                    <a:pt x="3978" y="558"/>
                  </a:moveTo>
                  <a:cubicBezTo>
                    <a:pt x="3466" y="838"/>
                    <a:pt x="3001" y="1163"/>
                    <a:pt x="2559" y="1536"/>
                  </a:cubicBezTo>
                  <a:lnTo>
                    <a:pt x="2559" y="14982"/>
                  </a:lnTo>
                  <a:lnTo>
                    <a:pt x="3978" y="14982"/>
                  </a:lnTo>
                  <a:lnTo>
                    <a:pt x="3978" y="558"/>
                  </a:lnTo>
                  <a:close/>
                  <a:moveTo>
                    <a:pt x="11981" y="0"/>
                  </a:moveTo>
                  <a:lnTo>
                    <a:pt x="11981" y="14982"/>
                  </a:lnTo>
                  <a:lnTo>
                    <a:pt x="13400" y="14982"/>
                  </a:lnTo>
                  <a:lnTo>
                    <a:pt x="13400" y="698"/>
                  </a:lnTo>
                  <a:cubicBezTo>
                    <a:pt x="12958" y="419"/>
                    <a:pt x="12470" y="186"/>
                    <a:pt x="11981" y="0"/>
                  </a:cubicBezTo>
                  <a:close/>
                  <a:moveTo>
                    <a:pt x="15284" y="2210"/>
                  </a:moveTo>
                  <a:lnTo>
                    <a:pt x="15284" y="14982"/>
                  </a:lnTo>
                  <a:lnTo>
                    <a:pt x="15401" y="14982"/>
                  </a:lnTo>
                  <a:cubicBezTo>
                    <a:pt x="15750" y="14586"/>
                    <a:pt x="16075" y="14191"/>
                    <a:pt x="16355" y="13772"/>
                  </a:cubicBezTo>
                  <a:lnTo>
                    <a:pt x="16355" y="3536"/>
                  </a:lnTo>
                  <a:cubicBezTo>
                    <a:pt x="16029" y="3071"/>
                    <a:pt x="15680" y="2629"/>
                    <a:pt x="15284" y="22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1" name="Google Shape;7141;p123"/>
            <p:cNvSpPr/>
            <p:nvPr/>
          </p:nvSpPr>
          <p:spPr>
            <a:xfrm>
              <a:off x="5484500" y="3474550"/>
              <a:ext cx="374000" cy="260575"/>
            </a:xfrm>
            <a:custGeom>
              <a:avLst/>
              <a:gdLst/>
              <a:ahLst/>
              <a:cxnLst/>
              <a:rect l="l" t="t" r="r" b="b"/>
              <a:pathLst>
                <a:path w="14960" h="10423" extrusionOk="0">
                  <a:moveTo>
                    <a:pt x="14747" y="0"/>
                  </a:moveTo>
                  <a:cubicBezTo>
                    <a:pt x="14710" y="0"/>
                    <a:pt x="14669" y="12"/>
                    <a:pt x="14634" y="35"/>
                  </a:cubicBezTo>
                  <a:cubicBezTo>
                    <a:pt x="14448" y="152"/>
                    <a:pt x="14262" y="291"/>
                    <a:pt x="14099" y="407"/>
                  </a:cubicBezTo>
                  <a:cubicBezTo>
                    <a:pt x="10423" y="2943"/>
                    <a:pt x="8329" y="5805"/>
                    <a:pt x="8562" y="7619"/>
                  </a:cubicBezTo>
                  <a:cubicBezTo>
                    <a:pt x="9655" y="7619"/>
                    <a:pt x="10749" y="7480"/>
                    <a:pt x="11819" y="7177"/>
                  </a:cubicBezTo>
                  <a:cubicBezTo>
                    <a:pt x="13564" y="5246"/>
                    <a:pt x="14657" y="2827"/>
                    <a:pt x="14936" y="221"/>
                  </a:cubicBezTo>
                  <a:cubicBezTo>
                    <a:pt x="14960" y="152"/>
                    <a:pt x="14913" y="82"/>
                    <a:pt x="14843" y="35"/>
                  </a:cubicBezTo>
                  <a:cubicBezTo>
                    <a:pt x="14820" y="12"/>
                    <a:pt x="14785" y="0"/>
                    <a:pt x="14747" y="0"/>
                  </a:cubicBezTo>
                  <a:close/>
                  <a:moveTo>
                    <a:pt x="1222" y="2181"/>
                  </a:moveTo>
                  <a:cubicBezTo>
                    <a:pt x="1193" y="2181"/>
                    <a:pt x="1164" y="2187"/>
                    <a:pt x="1141" y="2199"/>
                  </a:cubicBezTo>
                  <a:cubicBezTo>
                    <a:pt x="1094" y="2245"/>
                    <a:pt x="1071" y="2292"/>
                    <a:pt x="1071" y="2362"/>
                  </a:cubicBezTo>
                  <a:cubicBezTo>
                    <a:pt x="1118" y="2524"/>
                    <a:pt x="1141" y="2687"/>
                    <a:pt x="1187" y="2850"/>
                  </a:cubicBezTo>
                  <a:cubicBezTo>
                    <a:pt x="1906" y="6144"/>
                    <a:pt x="3319" y="8397"/>
                    <a:pt x="4665" y="8756"/>
                  </a:cubicBezTo>
                  <a:lnTo>
                    <a:pt x="4665" y="8756"/>
                  </a:lnTo>
                  <a:cubicBezTo>
                    <a:pt x="4984" y="7996"/>
                    <a:pt x="5190" y="7191"/>
                    <a:pt x="5282" y="6386"/>
                  </a:cubicBezTo>
                  <a:cubicBezTo>
                    <a:pt x="4421" y="4618"/>
                    <a:pt x="3025" y="3153"/>
                    <a:pt x="1304" y="2199"/>
                  </a:cubicBezTo>
                  <a:cubicBezTo>
                    <a:pt x="1280" y="2187"/>
                    <a:pt x="1251" y="2181"/>
                    <a:pt x="1222" y="2181"/>
                  </a:cubicBezTo>
                  <a:close/>
                  <a:moveTo>
                    <a:pt x="4665" y="8756"/>
                  </a:moveTo>
                  <a:cubicBezTo>
                    <a:pt x="4661" y="8765"/>
                    <a:pt x="4657" y="8774"/>
                    <a:pt x="4654" y="8782"/>
                  </a:cubicBezTo>
                  <a:lnTo>
                    <a:pt x="4677" y="8759"/>
                  </a:lnTo>
                  <a:cubicBezTo>
                    <a:pt x="4673" y="8758"/>
                    <a:pt x="4669" y="8757"/>
                    <a:pt x="4665" y="8756"/>
                  </a:cubicBezTo>
                  <a:close/>
                  <a:moveTo>
                    <a:pt x="718" y="5484"/>
                  </a:moveTo>
                  <a:cubicBezTo>
                    <a:pt x="652" y="5484"/>
                    <a:pt x="593" y="5527"/>
                    <a:pt x="559" y="5595"/>
                  </a:cubicBezTo>
                  <a:cubicBezTo>
                    <a:pt x="280" y="6316"/>
                    <a:pt x="94" y="7061"/>
                    <a:pt x="1" y="7829"/>
                  </a:cubicBezTo>
                  <a:cubicBezTo>
                    <a:pt x="396" y="8666"/>
                    <a:pt x="932" y="9434"/>
                    <a:pt x="1536" y="10108"/>
                  </a:cubicBezTo>
                  <a:cubicBezTo>
                    <a:pt x="1741" y="10333"/>
                    <a:pt x="2009" y="10422"/>
                    <a:pt x="2283" y="10422"/>
                  </a:cubicBezTo>
                  <a:cubicBezTo>
                    <a:pt x="2977" y="10422"/>
                    <a:pt x="3710" y="9850"/>
                    <a:pt x="3560" y="9434"/>
                  </a:cubicBezTo>
                  <a:cubicBezTo>
                    <a:pt x="2816" y="7317"/>
                    <a:pt x="1792" y="5874"/>
                    <a:pt x="792" y="5502"/>
                  </a:cubicBezTo>
                  <a:cubicBezTo>
                    <a:pt x="767" y="5490"/>
                    <a:pt x="742" y="5484"/>
                    <a:pt x="718" y="548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2" name="Google Shape;7142;p123"/>
            <p:cNvSpPr/>
            <p:nvPr/>
          </p:nvSpPr>
          <p:spPr>
            <a:xfrm>
              <a:off x="5511850" y="3613850"/>
              <a:ext cx="160550" cy="148350"/>
            </a:xfrm>
            <a:custGeom>
              <a:avLst/>
              <a:gdLst/>
              <a:ahLst/>
              <a:cxnLst/>
              <a:rect l="l" t="t" r="r" b="b"/>
              <a:pathLst>
                <a:path w="6422" h="5934" extrusionOk="0">
                  <a:moveTo>
                    <a:pt x="2536" y="0"/>
                  </a:moveTo>
                  <a:cubicBezTo>
                    <a:pt x="1140" y="0"/>
                    <a:pt x="0" y="1140"/>
                    <a:pt x="0" y="2536"/>
                  </a:cubicBezTo>
                  <a:lnTo>
                    <a:pt x="0" y="4001"/>
                  </a:lnTo>
                  <a:cubicBezTo>
                    <a:pt x="303" y="4374"/>
                    <a:pt x="629" y="4746"/>
                    <a:pt x="977" y="5072"/>
                  </a:cubicBezTo>
                  <a:cubicBezTo>
                    <a:pt x="1623" y="5667"/>
                    <a:pt x="2396" y="5933"/>
                    <a:pt x="3154" y="5933"/>
                  </a:cubicBezTo>
                  <a:cubicBezTo>
                    <a:pt x="4824" y="5933"/>
                    <a:pt x="6421" y="4635"/>
                    <a:pt x="6421" y="2699"/>
                  </a:cubicBezTo>
                  <a:lnTo>
                    <a:pt x="6421" y="2536"/>
                  </a:lnTo>
                  <a:cubicBezTo>
                    <a:pt x="6421" y="1140"/>
                    <a:pt x="5281" y="0"/>
                    <a:pt x="38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3" name="Google Shape;7143;p123"/>
            <p:cNvSpPr/>
            <p:nvPr/>
          </p:nvSpPr>
          <p:spPr>
            <a:xfrm>
              <a:off x="5539175" y="3613850"/>
              <a:ext cx="263500" cy="167825"/>
            </a:xfrm>
            <a:custGeom>
              <a:avLst/>
              <a:gdLst/>
              <a:ahLst/>
              <a:cxnLst/>
              <a:rect l="l" t="t" r="r" b="b"/>
              <a:pathLst>
                <a:path w="10540" h="6713" extrusionOk="0">
                  <a:moveTo>
                    <a:pt x="2537" y="0"/>
                  </a:moveTo>
                  <a:cubicBezTo>
                    <a:pt x="1141" y="0"/>
                    <a:pt x="1" y="1117"/>
                    <a:pt x="1" y="2536"/>
                  </a:cubicBezTo>
                  <a:lnTo>
                    <a:pt x="1" y="5165"/>
                  </a:lnTo>
                  <a:cubicBezTo>
                    <a:pt x="908" y="5979"/>
                    <a:pt x="3560" y="6491"/>
                    <a:pt x="6026" y="6700"/>
                  </a:cubicBezTo>
                  <a:cubicBezTo>
                    <a:pt x="6135" y="6708"/>
                    <a:pt x="6244" y="6713"/>
                    <a:pt x="6352" y="6713"/>
                  </a:cubicBezTo>
                  <a:cubicBezTo>
                    <a:pt x="8631" y="6713"/>
                    <a:pt x="10539" y="4868"/>
                    <a:pt x="10539" y="2536"/>
                  </a:cubicBezTo>
                  <a:cubicBezTo>
                    <a:pt x="10539" y="1117"/>
                    <a:pt x="9399" y="0"/>
                    <a:pt x="7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4" name="Google Shape;7144;p123"/>
            <p:cNvSpPr/>
            <p:nvPr/>
          </p:nvSpPr>
          <p:spPr>
            <a:xfrm>
              <a:off x="5565925" y="3582425"/>
              <a:ext cx="182075" cy="201450"/>
            </a:xfrm>
            <a:custGeom>
              <a:avLst/>
              <a:gdLst/>
              <a:ahLst/>
              <a:cxnLst/>
              <a:rect l="l" t="t" r="r" b="b"/>
              <a:pathLst>
                <a:path w="7283" h="8058" extrusionOk="0">
                  <a:moveTo>
                    <a:pt x="1653" y="1"/>
                  </a:moveTo>
                  <a:cubicBezTo>
                    <a:pt x="1350" y="1"/>
                    <a:pt x="1094" y="233"/>
                    <a:pt x="1094" y="536"/>
                  </a:cubicBezTo>
                  <a:lnTo>
                    <a:pt x="1094" y="1094"/>
                  </a:lnTo>
                  <a:lnTo>
                    <a:pt x="187" y="1094"/>
                  </a:lnTo>
                  <a:cubicBezTo>
                    <a:pt x="94" y="1094"/>
                    <a:pt x="24" y="1164"/>
                    <a:pt x="1" y="1280"/>
                  </a:cubicBezTo>
                  <a:lnTo>
                    <a:pt x="1" y="6515"/>
                  </a:lnTo>
                  <a:cubicBezTo>
                    <a:pt x="1547" y="7523"/>
                    <a:pt x="3360" y="8058"/>
                    <a:pt x="5186" y="8058"/>
                  </a:cubicBezTo>
                  <a:cubicBezTo>
                    <a:pt x="5888" y="8058"/>
                    <a:pt x="6591" y="7979"/>
                    <a:pt x="7283" y="7817"/>
                  </a:cubicBezTo>
                  <a:lnTo>
                    <a:pt x="7283" y="1280"/>
                  </a:lnTo>
                  <a:cubicBezTo>
                    <a:pt x="7283" y="1187"/>
                    <a:pt x="7213" y="1094"/>
                    <a:pt x="7096" y="1094"/>
                  </a:cubicBezTo>
                  <a:lnTo>
                    <a:pt x="6189" y="1094"/>
                  </a:lnTo>
                  <a:lnTo>
                    <a:pt x="6189" y="559"/>
                  </a:lnTo>
                  <a:cubicBezTo>
                    <a:pt x="6189" y="257"/>
                    <a:pt x="5956" y="1"/>
                    <a:pt x="5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5" name="Google Shape;7145;p123"/>
            <p:cNvSpPr/>
            <p:nvPr/>
          </p:nvSpPr>
          <p:spPr>
            <a:xfrm>
              <a:off x="5650275" y="3610350"/>
              <a:ext cx="79700" cy="100050"/>
            </a:xfrm>
            <a:custGeom>
              <a:avLst/>
              <a:gdLst/>
              <a:ahLst/>
              <a:cxnLst/>
              <a:rect l="l" t="t" r="r" b="b"/>
              <a:pathLst>
                <a:path w="3188" h="4002" extrusionOk="0">
                  <a:moveTo>
                    <a:pt x="1373" y="1629"/>
                  </a:moveTo>
                  <a:cubicBezTo>
                    <a:pt x="1280" y="1629"/>
                    <a:pt x="1187" y="1722"/>
                    <a:pt x="1210" y="1815"/>
                  </a:cubicBezTo>
                  <a:lnTo>
                    <a:pt x="1210" y="2536"/>
                  </a:lnTo>
                  <a:cubicBezTo>
                    <a:pt x="1210" y="2629"/>
                    <a:pt x="1280" y="2722"/>
                    <a:pt x="1373" y="2722"/>
                  </a:cubicBezTo>
                  <a:lnTo>
                    <a:pt x="3001" y="2722"/>
                  </a:lnTo>
                  <a:cubicBezTo>
                    <a:pt x="3094" y="2722"/>
                    <a:pt x="3187" y="2653"/>
                    <a:pt x="3187" y="2536"/>
                  </a:cubicBezTo>
                  <a:lnTo>
                    <a:pt x="3187" y="1815"/>
                  </a:lnTo>
                  <a:cubicBezTo>
                    <a:pt x="3164" y="1699"/>
                    <a:pt x="3094" y="1629"/>
                    <a:pt x="3001" y="1629"/>
                  </a:cubicBezTo>
                  <a:close/>
                  <a:moveTo>
                    <a:pt x="186" y="0"/>
                  </a:moveTo>
                  <a:cubicBezTo>
                    <a:pt x="93" y="0"/>
                    <a:pt x="0" y="70"/>
                    <a:pt x="0" y="163"/>
                  </a:cubicBezTo>
                  <a:lnTo>
                    <a:pt x="0" y="3816"/>
                  </a:lnTo>
                  <a:cubicBezTo>
                    <a:pt x="0" y="3909"/>
                    <a:pt x="93" y="3979"/>
                    <a:pt x="186" y="3979"/>
                  </a:cubicBezTo>
                  <a:lnTo>
                    <a:pt x="372" y="3979"/>
                  </a:lnTo>
                  <a:lnTo>
                    <a:pt x="372" y="4002"/>
                  </a:lnTo>
                  <a:cubicBezTo>
                    <a:pt x="465" y="4002"/>
                    <a:pt x="559" y="3909"/>
                    <a:pt x="559" y="3816"/>
                  </a:cubicBezTo>
                  <a:lnTo>
                    <a:pt x="559" y="187"/>
                  </a:lnTo>
                  <a:cubicBezTo>
                    <a:pt x="559" y="70"/>
                    <a:pt x="465" y="0"/>
                    <a:pt x="3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6" name="Google Shape;7146;p123"/>
            <p:cNvSpPr/>
            <p:nvPr/>
          </p:nvSpPr>
          <p:spPr>
            <a:xfrm>
              <a:off x="5616525" y="3579525"/>
              <a:ext cx="81450" cy="72725"/>
            </a:xfrm>
            <a:custGeom>
              <a:avLst/>
              <a:gdLst/>
              <a:ahLst/>
              <a:cxnLst/>
              <a:rect l="l" t="t" r="r" b="b"/>
              <a:pathLst>
                <a:path w="3258" h="2909" extrusionOk="0">
                  <a:moveTo>
                    <a:pt x="536" y="0"/>
                  </a:moveTo>
                  <a:cubicBezTo>
                    <a:pt x="257" y="0"/>
                    <a:pt x="1" y="233"/>
                    <a:pt x="1" y="536"/>
                  </a:cubicBezTo>
                  <a:lnTo>
                    <a:pt x="1" y="1280"/>
                  </a:lnTo>
                  <a:cubicBezTo>
                    <a:pt x="1" y="2151"/>
                    <a:pt x="700" y="2886"/>
                    <a:pt x="1588" y="2886"/>
                  </a:cubicBezTo>
                  <a:cubicBezTo>
                    <a:pt x="1602" y="2886"/>
                    <a:pt x="1616" y="2886"/>
                    <a:pt x="1629" y="2885"/>
                  </a:cubicBezTo>
                  <a:lnTo>
                    <a:pt x="1629" y="2908"/>
                  </a:lnTo>
                  <a:cubicBezTo>
                    <a:pt x="2537" y="2908"/>
                    <a:pt x="3258" y="2164"/>
                    <a:pt x="3258" y="1280"/>
                  </a:cubicBezTo>
                  <a:lnTo>
                    <a:pt x="3258" y="536"/>
                  </a:lnTo>
                  <a:cubicBezTo>
                    <a:pt x="3258" y="233"/>
                    <a:pt x="3002" y="0"/>
                    <a:pt x="2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7" name="Google Shape;7147;p123"/>
            <p:cNvSpPr/>
            <p:nvPr/>
          </p:nvSpPr>
          <p:spPr>
            <a:xfrm>
              <a:off x="5534525" y="3477175"/>
              <a:ext cx="45400" cy="54675"/>
            </a:xfrm>
            <a:custGeom>
              <a:avLst/>
              <a:gdLst/>
              <a:ahLst/>
              <a:cxnLst/>
              <a:rect l="l" t="t" r="r" b="b"/>
              <a:pathLst>
                <a:path w="1816" h="2187" extrusionOk="0">
                  <a:moveTo>
                    <a:pt x="908" y="0"/>
                  </a:moveTo>
                  <a:cubicBezTo>
                    <a:pt x="454" y="0"/>
                    <a:pt x="1" y="302"/>
                    <a:pt x="1" y="907"/>
                  </a:cubicBezTo>
                  <a:lnTo>
                    <a:pt x="1" y="1280"/>
                  </a:lnTo>
                  <a:cubicBezTo>
                    <a:pt x="1" y="1791"/>
                    <a:pt x="396" y="2187"/>
                    <a:pt x="908" y="2187"/>
                  </a:cubicBezTo>
                  <a:cubicBezTo>
                    <a:pt x="1420" y="2187"/>
                    <a:pt x="1815" y="1768"/>
                    <a:pt x="1815" y="1280"/>
                  </a:cubicBezTo>
                  <a:lnTo>
                    <a:pt x="1815" y="907"/>
                  </a:lnTo>
                  <a:cubicBezTo>
                    <a:pt x="1815" y="302"/>
                    <a:pt x="1362" y="0"/>
                    <a:pt x="9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8" name="Google Shape;7148;p123"/>
            <p:cNvSpPr/>
            <p:nvPr/>
          </p:nvSpPr>
          <p:spPr>
            <a:xfrm>
              <a:off x="5534525" y="3359100"/>
              <a:ext cx="245475" cy="278325"/>
            </a:xfrm>
            <a:custGeom>
              <a:avLst/>
              <a:gdLst/>
              <a:ahLst/>
              <a:cxnLst/>
              <a:rect l="l" t="t" r="r" b="b"/>
              <a:pathLst>
                <a:path w="9819" h="11133" extrusionOk="0">
                  <a:moveTo>
                    <a:pt x="908" y="4723"/>
                  </a:moveTo>
                  <a:cubicBezTo>
                    <a:pt x="396" y="4723"/>
                    <a:pt x="1" y="5142"/>
                    <a:pt x="1" y="5630"/>
                  </a:cubicBezTo>
                  <a:lnTo>
                    <a:pt x="1" y="6003"/>
                  </a:lnTo>
                  <a:cubicBezTo>
                    <a:pt x="1" y="6514"/>
                    <a:pt x="396" y="6910"/>
                    <a:pt x="908" y="6910"/>
                  </a:cubicBezTo>
                  <a:cubicBezTo>
                    <a:pt x="675" y="6747"/>
                    <a:pt x="536" y="6468"/>
                    <a:pt x="536" y="6189"/>
                  </a:cubicBezTo>
                  <a:lnTo>
                    <a:pt x="536" y="5444"/>
                  </a:lnTo>
                  <a:cubicBezTo>
                    <a:pt x="536" y="5165"/>
                    <a:pt x="675" y="4909"/>
                    <a:pt x="908" y="4723"/>
                  </a:cubicBezTo>
                  <a:close/>
                  <a:moveTo>
                    <a:pt x="4909" y="0"/>
                  </a:moveTo>
                  <a:cubicBezTo>
                    <a:pt x="2699" y="0"/>
                    <a:pt x="908" y="1792"/>
                    <a:pt x="908" y="4002"/>
                  </a:cubicBezTo>
                  <a:lnTo>
                    <a:pt x="908" y="5444"/>
                  </a:lnTo>
                  <a:cubicBezTo>
                    <a:pt x="908" y="7236"/>
                    <a:pt x="2094" y="8817"/>
                    <a:pt x="3816" y="9306"/>
                  </a:cubicBezTo>
                  <a:lnTo>
                    <a:pt x="3816" y="10050"/>
                  </a:lnTo>
                  <a:cubicBezTo>
                    <a:pt x="3816" y="10772"/>
                    <a:pt x="4363" y="11132"/>
                    <a:pt x="4909" y="11132"/>
                  </a:cubicBezTo>
                  <a:cubicBezTo>
                    <a:pt x="5456" y="11132"/>
                    <a:pt x="6003" y="10772"/>
                    <a:pt x="6003" y="10050"/>
                  </a:cubicBezTo>
                  <a:lnTo>
                    <a:pt x="6003" y="9306"/>
                  </a:lnTo>
                  <a:cubicBezTo>
                    <a:pt x="7212" y="8957"/>
                    <a:pt x="8190" y="8050"/>
                    <a:pt x="8655" y="6863"/>
                  </a:cubicBezTo>
                  <a:cubicBezTo>
                    <a:pt x="8746" y="6893"/>
                    <a:pt x="8838" y="6906"/>
                    <a:pt x="8927" y="6906"/>
                  </a:cubicBezTo>
                  <a:cubicBezTo>
                    <a:pt x="9405" y="6906"/>
                    <a:pt x="9818" y="6512"/>
                    <a:pt x="9818" y="6003"/>
                  </a:cubicBezTo>
                  <a:lnTo>
                    <a:pt x="9818" y="5630"/>
                  </a:lnTo>
                  <a:cubicBezTo>
                    <a:pt x="9818" y="5142"/>
                    <a:pt x="9399" y="4723"/>
                    <a:pt x="8911" y="4723"/>
                  </a:cubicBezTo>
                  <a:lnTo>
                    <a:pt x="8911" y="4002"/>
                  </a:lnTo>
                  <a:cubicBezTo>
                    <a:pt x="8911" y="1792"/>
                    <a:pt x="7119" y="0"/>
                    <a:pt x="49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49" name="Google Shape;7149;p123"/>
            <p:cNvSpPr/>
            <p:nvPr/>
          </p:nvSpPr>
          <p:spPr>
            <a:xfrm>
              <a:off x="5576975" y="3359675"/>
              <a:ext cx="187900" cy="234425"/>
            </a:xfrm>
            <a:custGeom>
              <a:avLst/>
              <a:gdLst/>
              <a:ahLst/>
              <a:cxnLst/>
              <a:rect l="l" t="t" r="r" b="b"/>
              <a:pathLst>
                <a:path w="7516" h="9377" extrusionOk="0">
                  <a:moveTo>
                    <a:pt x="3746" y="1"/>
                  </a:moveTo>
                  <a:cubicBezTo>
                    <a:pt x="1629" y="1"/>
                    <a:pt x="1" y="1885"/>
                    <a:pt x="303" y="4002"/>
                  </a:cubicBezTo>
                  <a:lnTo>
                    <a:pt x="303" y="5444"/>
                  </a:lnTo>
                  <a:cubicBezTo>
                    <a:pt x="303" y="7259"/>
                    <a:pt x="1513" y="8841"/>
                    <a:pt x="3258" y="9306"/>
                  </a:cubicBezTo>
                  <a:cubicBezTo>
                    <a:pt x="3421" y="9353"/>
                    <a:pt x="3589" y="9376"/>
                    <a:pt x="3758" y="9376"/>
                  </a:cubicBezTo>
                  <a:cubicBezTo>
                    <a:pt x="3927" y="9376"/>
                    <a:pt x="4095" y="9353"/>
                    <a:pt x="4258" y="9306"/>
                  </a:cubicBezTo>
                  <a:cubicBezTo>
                    <a:pt x="6003" y="8841"/>
                    <a:pt x="7213" y="7236"/>
                    <a:pt x="7213" y="5421"/>
                  </a:cubicBezTo>
                  <a:lnTo>
                    <a:pt x="7213" y="4002"/>
                  </a:lnTo>
                  <a:cubicBezTo>
                    <a:pt x="7515" y="1885"/>
                    <a:pt x="5887" y="1"/>
                    <a:pt x="37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0" name="Google Shape;7150;p123"/>
            <p:cNvSpPr/>
            <p:nvPr/>
          </p:nvSpPr>
          <p:spPr>
            <a:xfrm>
              <a:off x="5638925" y="3489625"/>
              <a:ext cx="36650" cy="17225"/>
            </a:xfrm>
            <a:custGeom>
              <a:avLst/>
              <a:gdLst/>
              <a:ahLst/>
              <a:cxnLst/>
              <a:rect l="l" t="t" r="r" b="b"/>
              <a:pathLst>
                <a:path w="1466" h="689" extrusionOk="0">
                  <a:moveTo>
                    <a:pt x="406" y="1"/>
                  </a:moveTo>
                  <a:cubicBezTo>
                    <a:pt x="191" y="1"/>
                    <a:pt x="1" y="282"/>
                    <a:pt x="198" y="479"/>
                  </a:cubicBezTo>
                  <a:lnTo>
                    <a:pt x="222" y="479"/>
                  </a:lnTo>
                  <a:cubicBezTo>
                    <a:pt x="361" y="619"/>
                    <a:pt x="553" y="688"/>
                    <a:pt x="745" y="688"/>
                  </a:cubicBezTo>
                  <a:cubicBezTo>
                    <a:pt x="937" y="688"/>
                    <a:pt x="1129" y="619"/>
                    <a:pt x="1268" y="479"/>
                  </a:cubicBezTo>
                  <a:cubicBezTo>
                    <a:pt x="1466" y="282"/>
                    <a:pt x="1275" y="1"/>
                    <a:pt x="1060" y="1"/>
                  </a:cubicBezTo>
                  <a:cubicBezTo>
                    <a:pt x="997" y="1"/>
                    <a:pt x="931" y="25"/>
                    <a:pt x="873" y="84"/>
                  </a:cubicBezTo>
                  <a:cubicBezTo>
                    <a:pt x="838" y="130"/>
                    <a:pt x="786" y="153"/>
                    <a:pt x="733" y="153"/>
                  </a:cubicBezTo>
                  <a:cubicBezTo>
                    <a:pt x="681" y="153"/>
                    <a:pt x="629" y="130"/>
                    <a:pt x="594" y="84"/>
                  </a:cubicBezTo>
                  <a:cubicBezTo>
                    <a:pt x="535" y="25"/>
                    <a:pt x="470"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1" name="Google Shape;7151;p123"/>
            <p:cNvSpPr/>
            <p:nvPr/>
          </p:nvSpPr>
          <p:spPr>
            <a:xfrm>
              <a:off x="5595600" y="3452150"/>
              <a:ext cx="118675" cy="27475"/>
            </a:xfrm>
            <a:custGeom>
              <a:avLst/>
              <a:gdLst/>
              <a:ahLst/>
              <a:cxnLst/>
              <a:rect l="l" t="t" r="r" b="b"/>
              <a:pathLst>
                <a:path w="4747" h="1099" extrusionOk="0">
                  <a:moveTo>
                    <a:pt x="745" y="1"/>
                  </a:moveTo>
                  <a:cubicBezTo>
                    <a:pt x="256" y="1"/>
                    <a:pt x="0" y="582"/>
                    <a:pt x="349" y="931"/>
                  </a:cubicBezTo>
                  <a:cubicBezTo>
                    <a:pt x="462" y="1044"/>
                    <a:pt x="599" y="1093"/>
                    <a:pt x="732" y="1093"/>
                  </a:cubicBezTo>
                  <a:cubicBezTo>
                    <a:pt x="1013" y="1093"/>
                    <a:pt x="1280" y="874"/>
                    <a:pt x="1280" y="559"/>
                  </a:cubicBezTo>
                  <a:cubicBezTo>
                    <a:pt x="1280" y="257"/>
                    <a:pt x="1047" y="1"/>
                    <a:pt x="745" y="1"/>
                  </a:cubicBezTo>
                  <a:close/>
                  <a:moveTo>
                    <a:pt x="4188" y="1"/>
                  </a:moveTo>
                  <a:cubicBezTo>
                    <a:pt x="3699" y="1"/>
                    <a:pt x="3467" y="606"/>
                    <a:pt x="3816" y="931"/>
                  </a:cubicBezTo>
                  <a:cubicBezTo>
                    <a:pt x="3923" y="1047"/>
                    <a:pt x="4062" y="1098"/>
                    <a:pt x="4198" y="1098"/>
                  </a:cubicBezTo>
                  <a:cubicBezTo>
                    <a:pt x="4475" y="1098"/>
                    <a:pt x="4746" y="886"/>
                    <a:pt x="4746" y="559"/>
                  </a:cubicBezTo>
                  <a:cubicBezTo>
                    <a:pt x="4746" y="257"/>
                    <a:pt x="4490" y="1"/>
                    <a:pt x="4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2" name="Google Shape;7152;p123"/>
            <p:cNvSpPr/>
            <p:nvPr/>
          </p:nvSpPr>
          <p:spPr>
            <a:xfrm>
              <a:off x="5614200" y="3452150"/>
              <a:ext cx="102400" cy="13825"/>
            </a:xfrm>
            <a:custGeom>
              <a:avLst/>
              <a:gdLst/>
              <a:ahLst/>
              <a:cxnLst/>
              <a:rect l="l" t="t" r="r" b="b"/>
              <a:pathLst>
                <a:path w="4096" h="553" extrusionOk="0">
                  <a:moveTo>
                    <a:pt x="350" y="1"/>
                  </a:moveTo>
                  <a:cubicBezTo>
                    <a:pt x="117" y="1"/>
                    <a:pt x="1" y="303"/>
                    <a:pt x="164" y="466"/>
                  </a:cubicBezTo>
                  <a:cubicBezTo>
                    <a:pt x="216" y="526"/>
                    <a:pt x="283" y="552"/>
                    <a:pt x="350" y="552"/>
                  </a:cubicBezTo>
                  <a:cubicBezTo>
                    <a:pt x="490" y="552"/>
                    <a:pt x="629" y="437"/>
                    <a:pt x="629" y="280"/>
                  </a:cubicBezTo>
                  <a:cubicBezTo>
                    <a:pt x="629" y="140"/>
                    <a:pt x="513" y="1"/>
                    <a:pt x="350" y="1"/>
                  </a:cubicBezTo>
                  <a:close/>
                  <a:moveTo>
                    <a:pt x="3816" y="1"/>
                  </a:moveTo>
                  <a:cubicBezTo>
                    <a:pt x="3560" y="1"/>
                    <a:pt x="3444" y="303"/>
                    <a:pt x="3607" y="466"/>
                  </a:cubicBezTo>
                  <a:cubicBezTo>
                    <a:pt x="3667" y="526"/>
                    <a:pt x="3739" y="552"/>
                    <a:pt x="3809" y="552"/>
                  </a:cubicBezTo>
                  <a:cubicBezTo>
                    <a:pt x="3957" y="552"/>
                    <a:pt x="4095" y="437"/>
                    <a:pt x="4095" y="280"/>
                  </a:cubicBezTo>
                  <a:cubicBezTo>
                    <a:pt x="4072" y="140"/>
                    <a:pt x="3956" y="1"/>
                    <a:pt x="38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3" name="Google Shape;7153;p123"/>
            <p:cNvSpPr/>
            <p:nvPr/>
          </p:nvSpPr>
          <p:spPr>
            <a:xfrm>
              <a:off x="5629900" y="3524850"/>
              <a:ext cx="54700" cy="34350"/>
            </a:xfrm>
            <a:custGeom>
              <a:avLst/>
              <a:gdLst/>
              <a:ahLst/>
              <a:cxnLst/>
              <a:rect l="l" t="t" r="r" b="b"/>
              <a:pathLst>
                <a:path w="2188" h="1374" extrusionOk="0">
                  <a:moveTo>
                    <a:pt x="280" y="1"/>
                  </a:moveTo>
                  <a:cubicBezTo>
                    <a:pt x="117" y="1"/>
                    <a:pt x="1" y="140"/>
                    <a:pt x="1" y="280"/>
                  </a:cubicBezTo>
                  <a:cubicBezTo>
                    <a:pt x="1" y="885"/>
                    <a:pt x="489" y="1373"/>
                    <a:pt x="1094" y="1373"/>
                  </a:cubicBezTo>
                  <a:cubicBezTo>
                    <a:pt x="1699" y="1373"/>
                    <a:pt x="2188" y="885"/>
                    <a:pt x="2188" y="280"/>
                  </a:cubicBezTo>
                  <a:cubicBezTo>
                    <a:pt x="2188" y="140"/>
                    <a:pt x="2071" y="1"/>
                    <a:pt x="19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4" name="Google Shape;7154;p123"/>
            <p:cNvSpPr/>
            <p:nvPr/>
          </p:nvSpPr>
          <p:spPr>
            <a:xfrm>
              <a:off x="5629900" y="3524850"/>
              <a:ext cx="34350" cy="34150"/>
            </a:xfrm>
            <a:custGeom>
              <a:avLst/>
              <a:gdLst/>
              <a:ahLst/>
              <a:cxnLst/>
              <a:rect l="l" t="t" r="r" b="b"/>
              <a:pathLst>
                <a:path w="1374" h="1366" extrusionOk="0">
                  <a:moveTo>
                    <a:pt x="280" y="1"/>
                  </a:moveTo>
                  <a:cubicBezTo>
                    <a:pt x="117" y="1"/>
                    <a:pt x="1" y="140"/>
                    <a:pt x="1" y="280"/>
                  </a:cubicBezTo>
                  <a:cubicBezTo>
                    <a:pt x="1" y="900"/>
                    <a:pt x="500" y="1365"/>
                    <a:pt x="1083" y="1365"/>
                  </a:cubicBezTo>
                  <a:cubicBezTo>
                    <a:pt x="1178" y="1365"/>
                    <a:pt x="1276" y="1353"/>
                    <a:pt x="1374" y="1327"/>
                  </a:cubicBezTo>
                  <a:cubicBezTo>
                    <a:pt x="885" y="1210"/>
                    <a:pt x="559" y="768"/>
                    <a:pt x="536" y="280"/>
                  </a:cubicBezTo>
                  <a:cubicBezTo>
                    <a:pt x="536" y="140"/>
                    <a:pt x="676" y="1"/>
                    <a:pt x="8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5" name="Google Shape;7155;p123"/>
            <p:cNvSpPr/>
            <p:nvPr/>
          </p:nvSpPr>
          <p:spPr>
            <a:xfrm>
              <a:off x="5624675" y="3337575"/>
              <a:ext cx="62250" cy="18050"/>
            </a:xfrm>
            <a:custGeom>
              <a:avLst/>
              <a:gdLst/>
              <a:ahLst/>
              <a:cxnLst/>
              <a:rect l="l" t="t" r="r" b="b"/>
              <a:pathLst>
                <a:path w="2490" h="722" extrusionOk="0">
                  <a:moveTo>
                    <a:pt x="489" y="1"/>
                  </a:moveTo>
                  <a:cubicBezTo>
                    <a:pt x="1" y="1"/>
                    <a:pt x="1" y="722"/>
                    <a:pt x="489" y="722"/>
                  </a:cubicBezTo>
                  <a:lnTo>
                    <a:pt x="2001" y="722"/>
                  </a:lnTo>
                  <a:cubicBezTo>
                    <a:pt x="2490" y="722"/>
                    <a:pt x="2490" y="1"/>
                    <a:pt x="2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6" name="Google Shape;7156;p123"/>
            <p:cNvSpPr/>
            <p:nvPr/>
          </p:nvSpPr>
          <p:spPr>
            <a:xfrm>
              <a:off x="5551400" y="3346300"/>
              <a:ext cx="209400" cy="82025"/>
            </a:xfrm>
            <a:custGeom>
              <a:avLst/>
              <a:gdLst/>
              <a:ahLst/>
              <a:cxnLst/>
              <a:rect l="l" t="t" r="r" b="b"/>
              <a:pathLst>
                <a:path w="8376" h="3281" extrusionOk="0">
                  <a:moveTo>
                    <a:pt x="3281" y="1"/>
                  </a:moveTo>
                  <a:cubicBezTo>
                    <a:pt x="1466" y="1"/>
                    <a:pt x="0" y="1466"/>
                    <a:pt x="0" y="3281"/>
                  </a:cubicBezTo>
                  <a:lnTo>
                    <a:pt x="8375" y="3281"/>
                  </a:lnTo>
                  <a:cubicBezTo>
                    <a:pt x="8375" y="1466"/>
                    <a:pt x="6910" y="1"/>
                    <a:pt x="5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7" name="Google Shape;7157;p123"/>
            <p:cNvSpPr/>
            <p:nvPr/>
          </p:nvSpPr>
          <p:spPr>
            <a:xfrm>
              <a:off x="5596750" y="3346875"/>
              <a:ext cx="163475" cy="81450"/>
            </a:xfrm>
            <a:custGeom>
              <a:avLst/>
              <a:gdLst/>
              <a:ahLst/>
              <a:cxnLst/>
              <a:rect l="l" t="t" r="r" b="b"/>
              <a:pathLst>
                <a:path w="6539" h="3258" extrusionOk="0">
                  <a:moveTo>
                    <a:pt x="3281" y="1"/>
                  </a:moveTo>
                  <a:cubicBezTo>
                    <a:pt x="1467" y="1"/>
                    <a:pt x="1" y="1443"/>
                    <a:pt x="1" y="3258"/>
                  </a:cubicBezTo>
                  <a:lnTo>
                    <a:pt x="6538" y="3258"/>
                  </a:lnTo>
                  <a:cubicBezTo>
                    <a:pt x="6538" y="1443"/>
                    <a:pt x="5072" y="1"/>
                    <a:pt x="3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8" name="Google Shape;7158;p123"/>
            <p:cNvSpPr/>
            <p:nvPr/>
          </p:nvSpPr>
          <p:spPr>
            <a:xfrm>
              <a:off x="5576400" y="3346875"/>
              <a:ext cx="158800" cy="80875"/>
            </a:xfrm>
            <a:custGeom>
              <a:avLst/>
              <a:gdLst/>
              <a:ahLst/>
              <a:cxnLst/>
              <a:rect l="l" t="t" r="r" b="b"/>
              <a:pathLst>
                <a:path w="6352" h="3235" extrusionOk="0">
                  <a:moveTo>
                    <a:pt x="2397" y="1"/>
                  </a:moveTo>
                  <a:lnTo>
                    <a:pt x="1" y="2886"/>
                  </a:lnTo>
                  <a:lnTo>
                    <a:pt x="373" y="3235"/>
                  </a:lnTo>
                  <a:lnTo>
                    <a:pt x="2816" y="303"/>
                  </a:lnTo>
                  <a:cubicBezTo>
                    <a:pt x="2832" y="287"/>
                    <a:pt x="2851" y="279"/>
                    <a:pt x="2870" y="279"/>
                  </a:cubicBezTo>
                  <a:cubicBezTo>
                    <a:pt x="2903" y="279"/>
                    <a:pt x="2932" y="305"/>
                    <a:pt x="2932" y="350"/>
                  </a:cubicBezTo>
                  <a:lnTo>
                    <a:pt x="2932" y="3025"/>
                  </a:lnTo>
                  <a:lnTo>
                    <a:pt x="3420" y="3025"/>
                  </a:lnTo>
                  <a:lnTo>
                    <a:pt x="3420" y="350"/>
                  </a:lnTo>
                  <a:cubicBezTo>
                    <a:pt x="3420" y="305"/>
                    <a:pt x="3459" y="279"/>
                    <a:pt x="3499" y="279"/>
                  </a:cubicBezTo>
                  <a:cubicBezTo>
                    <a:pt x="3521" y="279"/>
                    <a:pt x="3544" y="287"/>
                    <a:pt x="3560" y="303"/>
                  </a:cubicBezTo>
                  <a:lnTo>
                    <a:pt x="5979" y="3235"/>
                  </a:lnTo>
                  <a:lnTo>
                    <a:pt x="6352" y="2886"/>
                  </a:lnTo>
                  <a:lnTo>
                    <a:pt x="39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59" name="Google Shape;7159;p123"/>
            <p:cNvSpPr/>
            <p:nvPr/>
          </p:nvSpPr>
          <p:spPr>
            <a:xfrm>
              <a:off x="5505225" y="3410200"/>
              <a:ext cx="296275" cy="27475"/>
            </a:xfrm>
            <a:custGeom>
              <a:avLst/>
              <a:gdLst/>
              <a:ahLst/>
              <a:cxnLst/>
              <a:rect l="l" t="t" r="r" b="b"/>
              <a:pathLst>
                <a:path w="11851" h="1099" extrusionOk="0">
                  <a:moveTo>
                    <a:pt x="691" y="1"/>
                  </a:moveTo>
                  <a:cubicBezTo>
                    <a:pt x="1" y="1"/>
                    <a:pt x="7" y="1098"/>
                    <a:pt x="711" y="1098"/>
                  </a:cubicBezTo>
                  <a:cubicBezTo>
                    <a:pt x="725" y="1098"/>
                    <a:pt x="739" y="1098"/>
                    <a:pt x="754" y="1097"/>
                  </a:cubicBezTo>
                  <a:lnTo>
                    <a:pt x="11292" y="1097"/>
                  </a:lnTo>
                  <a:cubicBezTo>
                    <a:pt x="11595" y="1097"/>
                    <a:pt x="11851" y="841"/>
                    <a:pt x="11851" y="539"/>
                  </a:cubicBezTo>
                  <a:cubicBezTo>
                    <a:pt x="11851" y="236"/>
                    <a:pt x="11595" y="4"/>
                    <a:pt x="11292" y="4"/>
                  </a:cubicBezTo>
                  <a:lnTo>
                    <a:pt x="754" y="4"/>
                  </a:lnTo>
                  <a:cubicBezTo>
                    <a:pt x="732" y="2"/>
                    <a:pt x="711"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0" name="Google Shape;7160;p123"/>
            <p:cNvSpPr/>
            <p:nvPr/>
          </p:nvSpPr>
          <p:spPr>
            <a:xfrm>
              <a:off x="5563025" y="3410275"/>
              <a:ext cx="238475" cy="27375"/>
            </a:xfrm>
            <a:custGeom>
              <a:avLst/>
              <a:gdLst/>
              <a:ahLst/>
              <a:cxnLst/>
              <a:rect l="l" t="t" r="r" b="b"/>
              <a:pathLst>
                <a:path w="9539" h="1095" extrusionOk="0">
                  <a:moveTo>
                    <a:pt x="675" y="1"/>
                  </a:moveTo>
                  <a:cubicBezTo>
                    <a:pt x="1" y="47"/>
                    <a:pt x="1" y="1048"/>
                    <a:pt x="675" y="1094"/>
                  </a:cubicBezTo>
                  <a:lnTo>
                    <a:pt x="8980" y="1094"/>
                  </a:lnTo>
                  <a:cubicBezTo>
                    <a:pt x="9283" y="1094"/>
                    <a:pt x="9539" y="838"/>
                    <a:pt x="9539" y="536"/>
                  </a:cubicBezTo>
                  <a:cubicBezTo>
                    <a:pt x="9539" y="233"/>
                    <a:pt x="9283" y="1"/>
                    <a:pt x="89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1" name="Google Shape;7161;p123"/>
            <p:cNvSpPr/>
            <p:nvPr/>
          </p:nvSpPr>
          <p:spPr>
            <a:xfrm>
              <a:off x="5553150" y="3664575"/>
              <a:ext cx="36075" cy="51650"/>
            </a:xfrm>
            <a:custGeom>
              <a:avLst/>
              <a:gdLst/>
              <a:ahLst/>
              <a:cxnLst/>
              <a:rect l="l" t="t" r="r" b="b"/>
              <a:pathLst>
                <a:path w="1443" h="2066" extrusionOk="0">
                  <a:moveTo>
                    <a:pt x="721" y="1"/>
                  </a:moveTo>
                  <a:cubicBezTo>
                    <a:pt x="361" y="1"/>
                    <a:pt x="0" y="239"/>
                    <a:pt x="0" y="716"/>
                  </a:cubicBezTo>
                  <a:lnTo>
                    <a:pt x="0" y="1321"/>
                  </a:lnTo>
                  <a:cubicBezTo>
                    <a:pt x="0" y="1740"/>
                    <a:pt x="326" y="2065"/>
                    <a:pt x="721" y="2065"/>
                  </a:cubicBezTo>
                  <a:cubicBezTo>
                    <a:pt x="1117" y="2065"/>
                    <a:pt x="1442" y="1740"/>
                    <a:pt x="1442" y="1321"/>
                  </a:cubicBezTo>
                  <a:lnTo>
                    <a:pt x="1442" y="716"/>
                  </a:lnTo>
                  <a:cubicBezTo>
                    <a:pt x="1442" y="239"/>
                    <a:pt x="1082"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2" name="Google Shape;7162;p123"/>
            <p:cNvSpPr/>
            <p:nvPr/>
          </p:nvSpPr>
          <p:spPr>
            <a:xfrm>
              <a:off x="5579900" y="3655725"/>
              <a:ext cx="72725" cy="60500"/>
            </a:xfrm>
            <a:custGeom>
              <a:avLst/>
              <a:gdLst/>
              <a:ahLst/>
              <a:cxnLst/>
              <a:rect l="l" t="t" r="r" b="b"/>
              <a:pathLst>
                <a:path w="2909" h="2420" extrusionOk="0">
                  <a:moveTo>
                    <a:pt x="745" y="0"/>
                  </a:moveTo>
                  <a:cubicBezTo>
                    <a:pt x="326" y="0"/>
                    <a:pt x="0" y="326"/>
                    <a:pt x="0" y="721"/>
                  </a:cubicBezTo>
                  <a:lnTo>
                    <a:pt x="0" y="1675"/>
                  </a:lnTo>
                  <a:cubicBezTo>
                    <a:pt x="0" y="2094"/>
                    <a:pt x="326" y="2419"/>
                    <a:pt x="745" y="2419"/>
                  </a:cubicBezTo>
                  <a:lnTo>
                    <a:pt x="2187" y="2419"/>
                  </a:lnTo>
                  <a:cubicBezTo>
                    <a:pt x="2606" y="2419"/>
                    <a:pt x="2908" y="2094"/>
                    <a:pt x="2908" y="1698"/>
                  </a:cubicBezTo>
                  <a:lnTo>
                    <a:pt x="2908" y="721"/>
                  </a:lnTo>
                  <a:cubicBezTo>
                    <a:pt x="2908" y="326"/>
                    <a:pt x="2606" y="0"/>
                    <a:pt x="2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3" name="Google Shape;7163;p123"/>
            <p:cNvSpPr/>
            <p:nvPr/>
          </p:nvSpPr>
          <p:spPr>
            <a:xfrm>
              <a:off x="5534525" y="3683050"/>
              <a:ext cx="172775" cy="119825"/>
            </a:xfrm>
            <a:custGeom>
              <a:avLst/>
              <a:gdLst/>
              <a:ahLst/>
              <a:cxnLst/>
              <a:rect l="l" t="t" r="r" b="b"/>
              <a:pathLst>
                <a:path w="6911" h="4793" extrusionOk="0">
                  <a:moveTo>
                    <a:pt x="745" y="0"/>
                  </a:moveTo>
                  <a:cubicBezTo>
                    <a:pt x="326" y="0"/>
                    <a:pt x="1" y="326"/>
                    <a:pt x="1" y="722"/>
                  </a:cubicBezTo>
                  <a:lnTo>
                    <a:pt x="1" y="2234"/>
                  </a:lnTo>
                  <a:cubicBezTo>
                    <a:pt x="1745" y="3885"/>
                    <a:pt x="4025" y="4793"/>
                    <a:pt x="6398" y="4793"/>
                  </a:cubicBezTo>
                  <a:lnTo>
                    <a:pt x="6910" y="4793"/>
                  </a:lnTo>
                  <a:lnTo>
                    <a:pt x="6910" y="722"/>
                  </a:lnTo>
                  <a:cubicBezTo>
                    <a:pt x="6910" y="326"/>
                    <a:pt x="6584" y="0"/>
                    <a:pt x="61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4" name="Google Shape;7164;p123"/>
            <p:cNvSpPr/>
            <p:nvPr/>
          </p:nvSpPr>
          <p:spPr>
            <a:xfrm>
              <a:off x="5534525" y="3683050"/>
              <a:ext cx="18650" cy="71550"/>
            </a:xfrm>
            <a:custGeom>
              <a:avLst/>
              <a:gdLst/>
              <a:ahLst/>
              <a:cxnLst/>
              <a:rect l="l" t="t" r="r" b="b"/>
              <a:pathLst>
                <a:path w="746" h="2862" extrusionOk="0">
                  <a:moveTo>
                    <a:pt x="745" y="0"/>
                  </a:moveTo>
                  <a:cubicBezTo>
                    <a:pt x="326" y="0"/>
                    <a:pt x="1" y="303"/>
                    <a:pt x="1" y="722"/>
                  </a:cubicBezTo>
                  <a:lnTo>
                    <a:pt x="1" y="2234"/>
                  </a:lnTo>
                  <a:cubicBezTo>
                    <a:pt x="233" y="2466"/>
                    <a:pt x="489" y="2676"/>
                    <a:pt x="745" y="2862"/>
                  </a:cubicBezTo>
                  <a:lnTo>
                    <a:pt x="7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5" name="Google Shape;7165;p123"/>
            <p:cNvSpPr/>
            <p:nvPr/>
          </p:nvSpPr>
          <p:spPr>
            <a:xfrm>
              <a:off x="5564775" y="3669100"/>
              <a:ext cx="137850" cy="118550"/>
            </a:xfrm>
            <a:custGeom>
              <a:avLst/>
              <a:gdLst/>
              <a:ahLst/>
              <a:cxnLst/>
              <a:rect l="l" t="t" r="r" b="b"/>
              <a:pathLst>
                <a:path w="5514" h="4742" extrusionOk="0">
                  <a:moveTo>
                    <a:pt x="3164" y="0"/>
                  </a:moveTo>
                  <a:cubicBezTo>
                    <a:pt x="1047" y="0"/>
                    <a:pt x="0" y="2559"/>
                    <a:pt x="1489" y="4048"/>
                  </a:cubicBezTo>
                  <a:cubicBezTo>
                    <a:pt x="1969" y="4527"/>
                    <a:pt x="2557" y="4741"/>
                    <a:pt x="3134" y="4741"/>
                  </a:cubicBezTo>
                  <a:cubicBezTo>
                    <a:pt x="4348" y="4741"/>
                    <a:pt x="5514" y="3792"/>
                    <a:pt x="5514" y="2373"/>
                  </a:cubicBezTo>
                  <a:cubicBezTo>
                    <a:pt x="5514" y="1070"/>
                    <a:pt x="4467" y="0"/>
                    <a:pt x="3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6" name="Google Shape;7166;p123"/>
            <p:cNvSpPr/>
            <p:nvPr/>
          </p:nvSpPr>
          <p:spPr>
            <a:xfrm>
              <a:off x="5498475" y="3709800"/>
              <a:ext cx="81450" cy="54700"/>
            </a:xfrm>
            <a:custGeom>
              <a:avLst/>
              <a:gdLst/>
              <a:ahLst/>
              <a:cxnLst/>
              <a:rect l="l" t="t" r="r" b="b"/>
              <a:pathLst>
                <a:path w="3258" h="2188" extrusionOk="0">
                  <a:moveTo>
                    <a:pt x="721" y="1"/>
                  </a:moveTo>
                  <a:cubicBezTo>
                    <a:pt x="326" y="1"/>
                    <a:pt x="0" y="326"/>
                    <a:pt x="0" y="745"/>
                  </a:cubicBezTo>
                  <a:lnTo>
                    <a:pt x="0" y="1466"/>
                  </a:lnTo>
                  <a:cubicBezTo>
                    <a:pt x="0" y="1862"/>
                    <a:pt x="326" y="2187"/>
                    <a:pt x="721" y="2187"/>
                  </a:cubicBezTo>
                  <a:lnTo>
                    <a:pt x="1815" y="2187"/>
                  </a:lnTo>
                  <a:cubicBezTo>
                    <a:pt x="3257" y="2187"/>
                    <a:pt x="3257"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7" name="Google Shape;7167;p123"/>
            <p:cNvSpPr/>
            <p:nvPr/>
          </p:nvSpPr>
          <p:spPr>
            <a:xfrm>
              <a:off x="5516500" y="3709800"/>
              <a:ext cx="63425" cy="54700"/>
            </a:xfrm>
            <a:custGeom>
              <a:avLst/>
              <a:gdLst/>
              <a:ahLst/>
              <a:cxnLst/>
              <a:rect l="l" t="t" r="r" b="b"/>
              <a:pathLst>
                <a:path w="2537" h="2188" extrusionOk="0">
                  <a:moveTo>
                    <a:pt x="722" y="1"/>
                  </a:moveTo>
                  <a:cubicBezTo>
                    <a:pt x="326" y="1"/>
                    <a:pt x="0" y="326"/>
                    <a:pt x="0" y="745"/>
                  </a:cubicBezTo>
                  <a:lnTo>
                    <a:pt x="0" y="1466"/>
                  </a:lnTo>
                  <a:cubicBezTo>
                    <a:pt x="0" y="1862"/>
                    <a:pt x="326" y="2187"/>
                    <a:pt x="722" y="2187"/>
                  </a:cubicBezTo>
                  <a:lnTo>
                    <a:pt x="1094" y="2187"/>
                  </a:lnTo>
                  <a:cubicBezTo>
                    <a:pt x="2536" y="2187"/>
                    <a:pt x="2536"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8" name="Google Shape;7168;p123"/>
            <p:cNvSpPr/>
            <p:nvPr/>
          </p:nvSpPr>
          <p:spPr>
            <a:xfrm>
              <a:off x="5672375" y="3621875"/>
              <a:ext cx="167550" cy="181000"/>
            </a:xfrm>
            <a:custGeom>
              <a:avLst/>
              <a:gdLst/>
              <a:ahLst/>
              <a:cxnLst/>
              <a:rect l="l" t="t" r="r" b="b"/>
              <a:pathLst>
                <a:path w="6702" h="7240" extrusionOk="0">
                  <a:moveTo>
                    <a:pt x="4276" y="0"/>
                  </a:moveTo>
                  <a:cubicBezTo>
                    <a:pt x="3624" y="0"/>
                    <a:pt x="2964" y="297"/>
                    <a:pt x="2513" y="982"/>
                  </a:cubicBezTo>
                  <a:cubicBezTo>
                    <a:pt x="1303" y="2866"/>
                    <a:pt x="442" y="4983"/>
                    <a:pt x="0" y="7193"/>
                  </a:cubicBezTo>
                  <a:cubicBezTo>
                    <a:pt x="279" y="7216"/>
                    <a:pt x="582" y="7240"/>
                    <a:pt x="884" y="7240"/>
                  </a:cubicBezTo>
                  <a:cubicBezTo>
                    <a:pt x="2396" y="7240"/>
                    <a:pt x="3909" y="6868"/>
                    <a:pt x="5235" y="6170"/>
                  </a:cubicBezTo>
                  <a:cubicBezTo>
                    <a:pt x="5304" y="6007"/>
                    <a:pt x="5374" y="5867"/>
                    <a:pt x="5444" y="5704"/>
                  </a:cubicBezTo>
                  <a:cubicBezTo>
                    <a:pt x="5863" y="4681"/>
                    <a:pt x="6188" y="3634"/>
                    <a:pt x="6398" y="2564"/>
                  </a:cubicBezTo>
                  <a:cubicBezTo>
                    <a:pt x="6702" y="1058"/>
                    <a:pt x="5505" y="0"/>
                    <a:pt x="4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69" name="Google Shape;7169;p123"/>
            <p:cNvSpPr/>
            <p:nvPr/>
          </p:nvSpPr>
          <p:spPr>
            <a:xfrm>
              <a:off x="5725875" y="3587475"/>
              <a:ext cx="205900" cy="174100"/>
            </a:xfrm>
            <a:custGeom>
              <a:avLst/>
              <a:gdLst/>
              <a:ahLst/>
              <a:cxnLst/>
              <a:rect l="l" t="t" r="r" b="b"/>
              <a:pathLst>
                <a:path w="8236" h="6964" extrusionOk="0">
                  <a:moveTo>
                    <a:pt x="4671" y="1"/>
                  </a:moveTo>
                  <a:cubicBezTo>
                    <a:pt x="3873" y="1"/>
                    <a:pt x="2955" y="394"/>
                    <a:pt x="2187" y="729"/>
                  </a:cubicBezTo>
                  <a:lnTo>
                    <a:pt x="2211" y="729"/>
                  </a:lnTo>
                  <a:cubicBezTo>
                    <a:pt x="698" y="1381"/>
                    <a:pt x="0" y="2986"/>
                    <a:pt x="0" y="3009"/>
                  </a:cubicBezTo>
                  <a:cubicBezTo>
                    <a:pt x="0" y="3032"/>
                    <a:pt x="1978" y="3009"/>
                    <a:pt x="2606" y="3684"/>
                  </a:cubicBezTo>
                  <a:lnTo>
                    <a:pt x="2629" y="3707"/>
                  </a:lnTo>
                  <a:cubicBezTo>
                    <a:pt x="4490" y="5661"/>
                    <a:pt x="6491" y="6871"/>
                    <a:pt x="7980" y="6964"/>
                  </a:cubicBezTo>
                  <a:cubicBezTo>
                    <a:pt x="8236" y="5708"/>
                    <a:pt x="7817" y="3823"/>
                    <a:pt x="6794" y="1846"/>
                  </a:cubicBezTo>
                  <a:cubicBezTo>
                    <a:pt x="6561" y="1427"/>
                    <a:pt x="6305" y="1032"/>
                    <a:pt x="6026" y="660"/>
                  </a:cubicBezTo>
                  <a:cubicBezTo>
                    <a:pt x="5682" y="176"/>
                    <a:pt x="5203" y="1"/>
                    <a:pt x="4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70" name="Google Shape;7170;p123"/>
            <p:cNvSpPr/>
            <p:nvPr/>
          </p:nvSpPr>
          <p:spPr>
            <a:xfrm>
              <a:off x="5775300" y="3598125"/>
              <a:ext cx="102400" cy="98325"/>
            </a:xfrm>
            <a:custGeom>
              <a:avLst/>
              <a:gdLst/>
              <a:ahLst/>
              <a:cxnLst/>
              <a:rect l="l" t="t" r="r" b="b"/>
              <a:pathLst>
                <a:path w="4096" h="3933" extrusionOk="0">
                  <a:moveTo>
                    <a:pt x="908" y="1"/>
                  </a:moveTo>
                  <a:cubicBezTo>
                    <a:pt x="676" y="94"/>
                    <a:pt x="443" y="210"/>
                    <a:pt x="234" y="303"/>
                  </a:cubicBezTo>
                  <a:cubicBezTo>
                    <a:pt x="164" y="327"/>
                    <a:pt x="71" y="373"/>
                    <a:pt x="1" y="396"/>
                  </a:cubicBezTo>
                  <a:cubicBezTo>
                    <a:pt x="1792" y="2211"/>
                    <a:pt x="3374" y="3560"/>
                    <a:pt x="4095" y="3932"/>
                  </a:cubicBezTo>
                  <a:cubicBezTo>
                    <a:pt x="3653" y="3142"/>
                    <a:pt x="2444" y="1653"/>
                    <a:pt x="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71" name="Google Shape;7171;p123"/>
            <p:cNvSpPr/>
            <p:nvPr/>
          </p:nvSpPr>
          <p:spPr>
            <a:xfrm>
              <a:off x="5583975" y="3683625"/>
              <a:ext cx="104700" cy="89275"/>
            </a:xfrm>
            <a:custGeom>
              <a:avLst/>
              <a:gdLst/>
              <a:ahLst/>
              <a:cxnLst/>
              <a:rect l="l" t="t" r="r" b="b"/>
              <a:pathLst>
                <a:path w="4188" h="3571" extrusionOk="0">
                  <a:moveTo>
                    <a:pt x="2396" y="1"/>
                  </a:moveTo>
                  <a:cubicBezTo>
                    <a:pt x="791" y="1"/>
                    <a:pt x="0" y="1932"/>
                    <a:pt x="1117" y="3048"/>
                  </a:cubicBezTo>
                  <a:cubicBezTo>
                    <a:pt x="1485" y="3409"/>
                    <a:pt x="1934" y="3571"/>
                    <a:pt x="2373" y="3571"/>
                  </a:cubicBezTo>
                  <a:cubicBezTo>
                    <a:pt x="3291" y="3571"/>
                    <a:pt x="4164" y="2863"/>
                    <a:pt x="4164" y="1792"/>
                  </a:cubicBezTo>
                  <a:cubicBezTo>
                    <a:pt x="4188" y="792"/>
                    <a:pt x="3373" y="1"/>
                    <a:pt x="2396" y="1"/>
                  </a:cubicBezTo>
                  <a:close/>
                </a:path>
              </a:pathLst>
            </a:custGeom>
            <a:solidFill>
              <a:srgbClr val="07A9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72" name="Google Shape;7172;p123"/>
            <p:cNvSpPr/>
            <p:nvPr/>
          </p:nvSpPr>
          <p:spPr>
            <a:xfrm>
              <a:off x="5583975" y="3683625"/>
              <a:ext cx="104700" cy="89275"/>
            </a:xfrm>
            <a:custGeom>
              <a:avLst/>
              <a:gdLst/>
              <a:ahLst/>
              <a:cxnLst/>
              <a:rect l="l" t="t" r="r" b="b"/>
              <a:pathLst>
                <a:path w="4188" h="3571" extrusionOk="0">
                  <a:moveTo>
                    <a:pt x="2396" y="1"/>
                  </a:moveTo>
                  <a:cubicBezTo>
                    <a:pt x="791" y="1"/>
                    <a:pt x="0" y="1932"/>
                    <a:pt x="1117" y="3048"/>
                  </a:cubicBezTo>
                  <a:cubicBezTo>
                    <a:pt x="1485" y="3409"/>
                    <a:pt x="1934" y="3571"/>
                    <a:pt x="2373" y="3571"/>
                  </a:cubicBezTo>
                  <a:cubicBezTo>
                    <a:pt x="3291" y="3571"/>
                    <a:pt x="4164" y="2863"/>
                    <a:pt x="4164" y="1792"/>
                  </a:cubicBezTo>
                  <a:cubicBezTo>
                    <a:pt x="4188" y="792"/>
                    <a:pt x="3373" y="1"/>
                    <a:pt x="2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73" name="Google Shape;7173;p123"/>
            <p:cNvSpPr/>
            <p:nvPr/>
          </p:nvSpPr>
          <p:spPr>
            <a:xfrm>
              <a:off x="5639800" y="3692700"/>
              <a:ext cx="43650" cy="39225"/>
            </a:xfrm>
            <a:custGeom>
              <a:avLst/>
              <a:gdLst/>
              <a:ahLst/>
              <a:cxnLst/>
              <a:rect l="l" t="t" r="r" b="b"/>
              <a:pathLst>
                <a:path w="1746" h="1569" extrusionOk="0">
                  <a:moveTo>
                    <a:pt x="298" y="1"/>
                  </a:moveTo>
                  <a:cubicBezTo>
                    <a:pt x="232" y="1"/>
                    <a:pt x="178" y="19"/>
                    <a:pt x="140" y="56"/>
                  </a:cubicBezTo>
                  <a:cubicBezTo>
                    <a:pt x="0" y="219"/>
                    <a:pt x="187" y="661"/>
                    <a:pt x="582" y="1080"/>
                  </a:cubicBezTo>
                  <a:cubicBezTo>
                    <a:pt x="907" y="1387"/>
                    <a:pt x="1247" y="1568"/>
                    <a:pt x="1458" y="1568"/>
                  </a:cubicBezTo>
                  <a:cubicBezTo>
                    <a:pt x="1519" y="1568"/>
                    <a:pt x="1569" y="1553"/>
                    <a:pt x="1606" y="1522"/>
                  </a:cubicBezTo>
                  <a:cubicBezTo>
                    <a:pt x="1745" y="1359"/>
                    <a:pt x="1559" y="894"/>
                    <a:pt x="1164" y="498"/>
                  </a:cubicBezTo>
                  <a:cubicBezTo>
                    <a:pt x="860" y="195"/>
                    <a:pt x="515" y="1"/>
                    <a:pt x="298"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174" name="Google Shape;7174;p123"/>
          <p:cNvGrpSpPr/>
          <p:nvPr/>
        </p:nvGrpSpPr>
        <p:grpSpPr>
          <a:xfrm>
            <a:off x="6320940" y="3405371"/>
            <a:ext cx="548192" cy="512901"/>
            <a:chOff x="6167900" y="3337575"/>
            <a:chExt cx="500175" cy="467975"/>
          </a:xfrm>
        </p:grpSpPr>
        <p:sp>
          <p:nvSpPr>
            <p:cNvPr id="7175" name="Google Shape;7175;p123"/>
            <p:cNvSpPr/>
            <p:nvPr/>
          </p:nvSpPr>
          <p:spPr>
            <a:xfrm>
              <a:off x="6210925" y="3338725"/>
              <a:ext cx="456575" cy="377500"/>
            </a:xfrm>
            <a:custGeom>
              <a:avLst/>
              <a:gdLst/>
              <a:ahLst/>
              <a:cxnLst/>
              <a:rect l="l" t="t" r="r" b="b"/>
              <a:pathLst>
                <a:path w="18263" h="15100" extrusionOk="0">
                  <a:moveTo>
                    <a:pt x="8086" y="1"/>
                  </a:moveTo>
                  <a:cubicBezTo>
                    <a:pt x="8082" y="1"/>
                    <a:pt x="8077" y="1"/>
                    <a:pt x="8073" y="1"/>
                  </a:cubicBezTo>
                  <a:cubicBezTo>
                    <a:pt x="5119" y="280"/>
                    <a:pt x="2467" y="1979"/>
                    <a:pt x="978" y="4561"/>
                  </a:cubicBezTo>
                  <a:cubicBezTo>
                    <a:pt x="1" y="6213"/>
                    <a:pt x="1210" y="8306"/>
                    <a:pt x="3141" y="8306"/>
                  </a:cubicBezTo>
                  <a:lnTo>
                    <a:pt x="9004" y="8306"/>
                  </a:lnTo>
                  <a:lnTo>
                    <a:pt x="9004" y="862"/>
                  </a:lnTo>
                  <a:cubicBezTo>
                    <a:pt x="9004" y="862"/>
                    <a:pt x="8414" y="1"/>
                    <a:pt x="8086" y="1"/>
                  </a:cubicBezTo>
                  <a:close/>
                  <a:moveTo>
                    <a:pt x="14956" y="9472"/>
                  </a:moveTo>
                  <a:cubicBezTo>
                    <a:pt x="13199" y="9472"/>
                    <a:pt x="11700" y="10888"/>
                    <a:pt x="11679" y="12727"/>
                  </a:cubicBezTo>
                  <a:cubicBezTo>
                    <a:pt x="11679" y="14103"/>
                    <a:pt x="12807" y="15099"/>
                    <a:pt x="14054" y="15099"/>
                  </a:cubicBezTo>
                  <a:cubicBezTo>
                    <a:pt x="14408" y="15099"/>
                    <a:pt x="14772" y="15019"/>
                    <a:pt x="15122" y="14844"/>
                  </a:cubicBezTo>
                  <a:cubicBezTo>
                    <a:pt x="16215" y="14285"/>
                    <a:pt x="17193" y="13680"/>
                    <a:pt x="17425" y="13192"/>
                  </a:cubicBezTo>
                  <a:cubicBezTo>
                    <a:pt x="17867" y="12238"/>
                    <a:pt x="18146" y="11214"/>
                    <a:pt x="18239" y="10168"/>
                  </a:cubicBezTo>
                  <a:cubicBezTo>
                    <a:pt x="18263" y="10028"/>
                    <a:pt x="16937" y="9772"/>
                    <a:pt x="15494" y="9516"/>
                  </a:cubicBezTo>
                  <a:cubicBezTo>
                    <a:pt x="15313" y="9486"/>
                    <a:pt x="15133" y="9472"/>
                    <a:pt x="14956" y="94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76" name="Google Shape;7176;p123"/>
            <p:cNvSpPr/>
            <p:nvPr/>
          </p:nvSpPr>
          <p:spPr>
            <a:xfrm>
              <a:off x="6412150" y="3337575"/>
              <a:ext cx="255925" cy="255925"/>
            </a:xfrm>
            <a:custGeom>
              <a:avLst/>
              <a:gdLst/>
              <a:ahLst/>
              <a:cxnLst/>
              <a:rect l="l" t="t" r="r" b="b"/>
              <a:pathLst>
                <a:path w="10237" h="10237" extrusionOk="0">
                  <a:moveTo>
                    <a:pt x="931" y="1"/>
                  </a:moveTo>
                  <a:cubicBezTo>
                    <a:pt x="629" y="1"/>
                    <a:pt x="327" y="1"/>
                    <a:pt x="47" y="47"/>
                  </a:cubicBezTo>
                  <a:cubicBezTo>
                    <a:pt x="1" y="326"/>
                    <a:pt x="1" y="629"/>
                    <a:pt x="1" y="931"/>
                  </a:cubicBezTo>
                  <a:cubicBezTo>
                    <a:pt x="1" y="6073"/>
                    <a:pt x="4165" y="10237"/>
                    <a:pt x="9306" y="10237"/>
                  </a:cubicBezTo>
                  <a:cubicBezTo>
                    <a:pt x="9609" y="10237"/>
                    <a:pt x="9911" y="10237"/>
                    <a:pt x="10190" y="10214"/>
                  </a:cubicBezTo>
                  <a:cubicBezTo>
                    <a:pt x="10237" y="9911"/>
                    <a:pt x="10237" y="9609"/>
                    <a:pt x="10237" y="9306"/>
                  </a:cubicBezTo>
                  <a:cubicBezTo>
                    <a:pt x="10237" y="4165"/>
                    <a:pt x="6073" y="1"/>
                    <a:pt x="9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77" name="Google Shape;7177;p123"/>
            <p:cNvSpPr/>
            <p:nvPr/>
          </p:nvSpPr>
          <p:spPr>
            <a:xfrm>
              <a:off x="6411575" y="3337575"/>
              <a:ext cx="256500" cy="255950"/>
            </a:xfrm>
            <a:custGeom>
              <a:avLst/>
              <a:gdLst/>
              <a:ahLst/>
              <a:cxnLst/>
              <a:rect l="l" t="t" r="r" b="b"/>
              <a:pathLst>
                <a:path w="10260" h="10238" extrusionOk="0">
                  <a:moveTo>
                    <a:pt x="954" y="1"/>
                  </a:moveTo>
                  <a:cubicBezTo>
                    <a:pt x="652" y="1"/>
                    <a:pt x="350" y="1"/>
                    <a:pt x="70" y="47"/>
                  </a:cubicBezTo>
                  <a:cubicBezTo>
                    <a:pt x="24" y="326"/>
                    <a:pt x="24" y="629"/>
                    <a:pt x="24" y="931"/>
                  </a:cubicBezTo>
                  <a:cubicBezTo>
                    <a:pt x="1" y="3141"/>
                    <a:pt x="792" y="5258"/>
                    <a:pt x="2187" y="6933"/>
                  </a:cubicBezTo>
                  <a:lnTo>
                    <a:pt x="2187" y="71"/>
                  </a:lnTo>
                  <a:cubicBezTo>
                    <a:pt x="1792" y="24"/>
                    <a:pt x="1373" y="1"/>
                    <a:pt x="954" y="1"/>
                  </a:cubicBezTo>
                  <a:close/>
                  <a:moveTo>
                    <a:pt x="3700" y="8352"/>
                  </a:moveTo>
                  <a:cubicBezTo>
                    <a:pt x="5278" y="9565"/>
                    <a:pt x="7216" y="10237"/>
                    <a:pt x="9227" y="10237"/>
                  </a:cubicBezTo>
                  <a:cubicBezTo>
                    <a:pt x="9261" y="10237"/>
                    <a:pt x="9295" y="10237"/>
                    <a:pt x="9329" y="10237"/>
                  </a:cubicBezTo>
                  <a:cubicBezTo>
                    <a:pt x="9632" y="10237"/>
                    <a:pt x="9934" y="10237"/>
                    <a:pt x="10237" y="10214"/>
                  </a:cubicBezTo>
                  <a:cubicBezTo>
                    <a:pt x="10260" y="9911"/>
                    <a:pt x="10260" y="9609"/>
                    <a:pt x="10260" y="9306"/>
                  </a:cubicBezTo>
                  <a:cubicBezTo>
                    <a:pt x="10260" y="8981"/>
                    <a:pt x="10260" y="8678"/>
                    <a:pt x="10213" y="83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78" name="Google Shape;7178;p123"/>
            <p:cNvSpPr/>
            <p:nvPr/>
          </p:nvSpPr>
          <p:spPr>
            <a:xfrm>
              <a:off x="6252800" y="3400975"/>
              <a:ext cx="395500" cy="291175"/>
            </a:xfrm>
            <a:custGeom>
              <a:avLst/>
              <a:gdLst/>
              <a:ahLst/>
              <a:cxnLst/>
              <a:rect l="l" t="t" r="r" b="b"/>
              <a:pathLst>
                <a:path w="15820" h="11647" extrusionOk="0">
                  <a:moveTo>
                    <a:pt x="2211" y="0"/>
                  </a:moveTo>
                  <a:cubicBezTo>
                    <a:pt x="745" y="0"/>
                    <a:pt x="1" y="1769"/>
                    <a:pt x="1024" y="2792"/>
                  </a:cubicBezTo>
                  <a:cubicBezTo>
                    <a:pt x="1355" y="3131"/>
                    <a:pt x="1764" y="3282"/>
                    <a:pt x="2166" y="3282"/>
                  </a:cubicBezTo>
                  <a:cubicBezTo>
                    <a:pt x="3007" y="3282"/>
                    <a:pt x="3816" y="2620"/>
                    <a:pt x="3816" y="1629"/>
                  </a:cubicBezTo>
                  <a:lnTo>
                    <a:pt x="3839" y="1652"/>
                  </a:lnTo>
                  <a:cubicBezTo>
                    <a:pt x="3839" y="745"/>
                    <a:pt x="3095" y="0"/>
                    <a:pt x="2211" y="0"/>
                  </a:cubicBezTo>
                  <a:close/>
                  <a:moveTo>
                    <a:pt x="14191" y="8375"/>
                  </a:moveTo>
                  <a:cubicBezTo>
                    <a:pt x="12726" y="8375"/>
                    <a:pt x="12005" y="10120"/>
                    <a:pt x="13028" y="11167"/>
                  </a:cubicBezTo>
                  <a:cubicBezTo>
                    <a:pt x="13359" y="11498"/>
                    <a:pt x="13768" y="11647"/>
                    <a:pt x="14170" y="11647"/>
                  </a:cubicBezTo>
                  <a:cubicBezTo>
                    <a:pt x="15010" y="11647"/>
                    <a:pt x="15820" y="10996"/>
                    <a:pt x="15820" y="10004"/>
                  </a:cubicBezTo>
                  <a:cubicBezTo>
                    <a:pt x="15820" y="9097"/>
                    <a:pt x="15099" y="8375"/>
                    <a:pt x="14191" y="8375"/>
                  </a:cubicBezTo>
                  <a:close/>
                </a:path>
              </a:pathLst>
            </a:custGeom>
            <a:solidFill>
              <a:srgbClr val="3D7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79" name="Google Shape;7179;p123"/>
            <p:cNvSpPr/>
            <p:nvPr/>
          </p:nvSpPr>
          <p:spPr>
            <a:xfrm>
              <a:off x="6167900" y="3451575"/>
              <a:ext cx="478675" cy="351050"/>
            </a:xfrm>
            <a:custGeom>
              <a:avLst/>
              <a:gdLst/>
              <a:ahLst/>
              <a:cxnLst/>
              <a:rect l="l" t="t" r="r" b="b"/>
              <a:pathLst>
                <a:path w="19147" h="14042" extrusionOk="0">
                  <a:moveTo>
                    <a:pt x="2699" y="0"/>
                  </a:moveTo>
                  <a:lnTo>
                    <a:pt x="2699" y="0"/>
                  </a:lnTo>
                  <a:cubicBezTo>
                    <a:pt x="0" y="4560"/>
                    <a:pt x="1675" y="10469"/>
                    <a:pt x="6374" y="12958"/>
                  </a:cubicBezTo>
                  <a:cubicBezTo>
                    <a:pt x="7764" y="13694"/>
                    <a:pt x="9251" y="14042"/>
                    <a:pt x="10715" y="14042"/>
                  </a:cubicBezTo>
                  <a:cubicBezTo>
                    <a:pt x="14202" y="14042"/>
                    <a:pt x="17557" y="12070"/>
                    <a:pt x="19146" y="8678"/>
                  </a:cubicBezTo>
                  <a:cubicBezTo>
                    <a:pt x="18874" y="8577"/>
                    <a:pt x="18596" y="8530"/>
                    <a:pt x="18322" y="8530"/>
                  </a:cubicBezTo>
                  <a:cubicBezTo>
                    <a:pt x="17265" y="8530"/>
                    <a:pt x="16283" y="9239"/>
                    <a:pt x="16006" y="10330"/>
                  </a:cubicBezTo>
                  <a:cubicBezTo>
                    <a:pt x="15610" y="10050"/>
                    <a:pt x="15191" y="9864"/>
                    <a:pt x="14726" y="9748"/>
                  </a:cubicBezTo>
                  <a:cubicBezTo>
                    <a:pt x="15284" y="7747"/>
                    <a:pt x="13889" y="5747"/>
                    <a:pt x="11818" y="5607"/>
                  </a:cubicBezTo>
                  <a:cubicBezTo>
                    <a:pt x="11729" y="5600"/>
                    <a:pt x="11641" y="5597"/>
                    <a:pt x="11554" y="5597"/>
                  </a:cubicBezTo>
                  <a:cubicBezTo>
                    <a:pt x="9607" y="5597"/>
                    <a:pt x="8084" y="7301"/>
                    <a:pt x="8328" y="9283"/>
                  </a:cubicBezTo>
                  <a:cubicBezTo>
                    <a:pt x="8212" y="9259"/>
                    <a:pt x="8073" y="9259"/>
                    <a:pt x="7956" y="9259"/>
                  </a:cubicBezTo>
                  <a:cubicBezTo>
                    <a:pt x="7700" y="9259"/>
                    <a:pt x="7468" y="9283"/>
                    <a:pt x="7212" y="9329"/>
                  </a:cubicBezTo>
                  <a:lnTo>
                    <a:pt x="7212" y="9259"/>
                  </a:lnTo>
                  <a:cubicBezTo>
                    <a:pt x="7212" y="8724"/>
                    <a:pt x="7119" y="8189"/>
                    <a:pt x="6909" y="7677"/>
                  </a:cubicBezTo>
                  <a:cubicBezTo>
                    <a:pt x="8375" y="7212"/>
                    <a:pt x="9096" y="5514"/>
                    <a:pt x="8398" y="4118"/>
                  </a:cubicBezTo>
                  <a:cubicBezTo>
                    <a:pt x="7960" y="3212"/>
                    <a:pt x="7051" y="2707"/>
                    <a:pt x="6123" y="2707"/>
                  </a:cubicBezTo>
                  <a:cubicBezTo>
                    <a:pt x="5623" y="2707"/>
                    <a:pt x="5116" y="2854"/>
                    <a:pt x="4676" y="3164"/>
                  </a:cubicBezTo>
                  <a:cubicBezTo>
                    <a:pt x="4583" y="1862"/>
                    <a:pt x="3839" y="652"/>
                    <a:pt x="2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0" name="Google Shape;7180;p123"/>
            <p:cNvSpPr/>
            <p:nvPr/>
          </p:nvSpPr>
          <p:spPr>
            <a:xfrm>
              <a:off x="6206275" y="3580125"/>
              <a:ext cx="424000" cy="222800"/>
            </a:xfrm>
            <a:custGeom>
              <a:avLst/>
              <a:gdLst/>
              <a:ahLst/>
              <a:cxnLst/>
              <a:rect l="l" t="t" r="r" b="b"/>
              <a:pathLst>
                <a:path w="16960" h="8912" extrusionOk="0">
                  <a:moveTo>
                    <a:pt x="16588" y="2280"/>
                  </a:moveTo>
                  <a:cubicBezTo>
                    <a:pt x="16262" y="2280"/>
                    <a:pt x="16099" y="2675"/>
                    <a:pt x="16332" y="2908"/>
                  </a:cubicBezTo>
                  <a:cubicBezTo>
                    <a:pt x="16404" y="2973"/>
                    <a:pt x="16492" y="3002"/>
                    <a:pt x="16580" y="3002"/>
                  </a:cubicBezTo>
                  <a:cubicBezTo>
                    <a:pt x="16772" y="3002"/>
                    <a:pt x="16960" y="2860"/>
                    <a:pt x="16960" y="2652"/>
                  </a:cubicBezTo>
                  <a:cubicBezTo>
                    <a:pt x="16960" y="2442"/>
                    <a:pt x="16797" y="2280"/>
                    <a:pt x="16588" y="2280"/>
                  </a:cubicBezTo>
                  <a:close/>
                  <a:moveTo>
                    <a:pt x="10890" y="5032"/>
                  </a:moveTo>
                  <a:cubicBezTo>
                    <a:pt x="10708" y="5032"/>
                    <a:pt x="10539" y="5177"/>
                    <a:pt x="10539" y="5397"/>
                  </a:cubicBezTo>
                  <a:cubicBezTo>
                    <a:pt x="10539" y="5606"/>
                    <a:pt x="10702" y="5769"/>
                    <a:pt x="10888" y="5769"/>
                  </a:cubicBezTo>
                  <a:cubicBezTo>
                    <a:pt x="11214" y="5769"/>
                    <a:pt x="11376" y="5374"/>
                    <a:pt x="11144" y="5141"/>
                  </a:cubicBezTo>
                  <a:cubicBezTo>
                    <a:pt x="11068" y="5065"/>
                    <a:pt x="10978" y="5032"/>
                    <a:pt x="10890" y="5032"/>
                  </a:cubicBezTo>
                  <a:close/>
                  <a:moveTo>
                    <a:pt x="3848" y="1"/>
                  </a:moveTo>
                  <a:cubicBezTo>
                    <a:pt x="3200" y="1"/>
                    <a:pt x="2545" y="275"/>
                    <a:pt x="2071" y="884"/>
                  </a:cubicBezTo>
                  <a:cubicBezTo>
                    <a:pt x="1797" y="783"/>
                    <a:pt x="1512" y="733"/>
                    <a:pt x="1230" y="733"/>
                  </a:cubicBezTo>
                  <a:cubicBezTo>
                    <a:pt x="795" y="733"/>
                    <a:pt x="368" y="853"/>
                    <a:pt x="0" y="1093"/>
                  </a:cubicBezTo>
                  <a:cubicBezTo>
                    <a:pt x="233" y="2605"/>
                    <a:pt x="838" y="4024"/>
                    <a:pt x="1768" y="5234"/>
                  </a:cubicBezTo>
                  <a:cubicBezTo>
                    <a:pt x="2257" y="5118"/>
                    <a:pt x="2699" y="4815"/>
                    <a:pt x="3025" y="4420"/>
                  </a:cubicBezTo>
                  <a:cubicBezTo>
                    <a:pt x="3297" y="4531"/>
                    <a:pt x="3582" y="4583"/>
                    <a:pt x="3866" y="4583"/>
                  </a:cubicBezTo>
                  <a:cubicBezTo>
                    <a:pt x="4117" y="4583"/>
                    <a:pt x="4367" y="4543"/>
                    <a:pt x="4607" y="4466"/>
                  </a:cubicBezTo>
                  <a:cubicBezTo>
                    <a:pt x="4653" y="5071"/>
                    <a:pt x="4932" y="5676"/>
                    <a:pt x="5398" y="6072"/>
                  </a:cubicBezTo>
                  <a:cubicBezTo>
                    <a:pt x="4816" y="6327"/>
                    <a:pt x="4374" y="6839"/>
                    <a:pt x="4165" y="7444"/>
                  </a:cubicBezTo>
                  <a:cubicBezTo>
                    <a:pt x="5674" y="8417"/>
                    <a:pt x="7414" y="8912"/>
                    <a:pt x="9167" y="8912"/>
                  </a:cubicBezTo>
                  <a:cubicBezTo>
                    <a:pt x="10305" y="8912"/>
                    <a:pt x="11450" y="8703"/>
                    <a:pt x="12540" y="8282"/>
                  </a:cubicBezTo>
                  <a:cubicBezTo>
                    <a:pt x="12286" y="7142"/>
                    <a:pt x="11293" y="6488"/>
                    <a:pt x="10285" y="6488"/>
                  </a:cubicBezTo>
                  <a:cubicBezTo>
                    <a:pt x="9626" y="6488"/>
                    <a:pt x="8961" y="6767"/>
                    <a:pt x="8492" y="7374"/>
                  </a:cubicBezTo>
                  <a:cubicBezTo>
                    <a:pt x="8352" y="7025"/>
                    <a:pt x="8143" y="6700"/>
                    <a:pt x="7840" y="6444"/>
                  </a:cubicBezTo>
                  <a:cubicBezTo>
                    <a:pt x="8957" y="5932"/>
                    <a:pt x="9469" y="4652"/>
                    <a:pt x="9027" y="3513"/>
                  </a:cubicBezTo>
                  <a:cubicBezTo>
                    <a:pt x="8660" y="2614"/>
                    <a:pt x="7802" y="2063"/>
                    <a:pt x="6897" y="2063"/>
                  </a:cubicBezTo>
                  <a:cubicBezTo>
                    <a:pt x="6654" y="2063"/>
                    <a:pt x="6407" y="2103"/>
                    <a:pt x="6165" y="2187"/>
                  </a:cubicBezTo>
                  <a:cubicBezTo>
                    <a:pt x="6091" y="839"/>
                    <a:pt x="4981" y="1"/>
                    <a:pt x="38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1" name="Google Shape;7181;p123"/>
            <p:cNvSpPr/>
            <p:nvPr/>
          </p:nvSpPr>
          <p:spPr>
            <a:xfrm>
              <a:off x="6361550" y="3447575"/>
              <a:ext cx="208825" cy="184200"/>
            </a:xfrm>
            <a:custGeom>
              <a:avLst/>
              <a:gdLst/>
              <a:ahLst/>
              <a:cxnLst/>
              <a:rect l="l" t="t" r="r" b="b"/>
              <a:pathLst>
                <a:path w="8353" h="7368" extrusionOk="0">
                  <a:moveTo>
                    <a:pt x="3011" y="0"/>
                  </a:moveTo>
                  <a:cubicBezTo>
                    <a:pt x="2301" y="0"/>
                    <a:pt x="1657" y="226"/>
                    <a:pt x="1187" y="695"/>
                  </a:cubicBezTo>
                  <a:cubicBezTo>
                    <a:pt x="1" y="1882"/>
                    <a:pt x="373" y="4185"/>
                    <a:pt x="2025" y="5837"/>
                  </a:cubicBezTo>
                  <a:cubicBezTo>
                    <a:pt x="3025" y="6837"/>
                    <a:pt x="4255" y="7368"/>
                    <a:pt x="5339" y="7368"/>
                  </a:cubicBezTo>
                  <a:cubicBezTo>
                    <a:pt x="6045" y="7368"/>
                    <a:pt x="6689" y="7142"/>
                    <a:pt x="7166" y="6674"/>
                  </a:cubicBezTo>
                  <a:cubicBezTo>
                    <a:pt x="8353" y="5488"/>
                    <a:pt x="7980" y="3161"/>
                    <a:pt x="6329" y="1510"/>
                  </a:cubicBezTo>
                  <a:cubicBezTo>
                    <a:pt x="5331" y="526"/>
                    <a:pt x="4095" y="0"/>
                    <a:pt x="30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2" name="Google Shape;7182;p123"/>
            <p:cNvSpPr/>
            <p:nvPr/>
          </p:nvSpPr>
          <p:spPr>
            <a:xfrm>
              <a:off x="6410425" y="3491025"/>
              <a:ext cx="154125" cy="140725"/>
            </a:xfrm>
            <a:custGeom>
              <a:avLst/>
              <a:gdLst/>
              <a:ahLst/>
              <a:cxnLst/>
              <a:rect l="l" t="t" r="r" b="b"/>
              <a:pathLst>
                <a:path w="6165" h="5629" extrusionOk="0">
                  <a:moveTo>
                    <a:pt x="2812" y="1"/>
                  </a:moveTo>
                  <a:cubicBezTo>
                    <a:pt x="2100" y="1"/>
                    <a:pt x="1451" y="228"/>
                    <a:pt x="977" y="702"/>
                  </a:cubicBezTo>
                  <a:cubicBezTo>
                    <a:pt x="0" y="1679"/>
                    <a:pt x="70" y="3401"/>
                    <a:pt x="1024" y="4890"/>
                  </a:cubicBezTo>
                  <a:cubicBezTo>
                    <a:pt x="1786" y="5378"/>
                    <a:pt x="2610" y="5629"/>
                    <a:pt x="3363" y="5629"/>
                  </a:cubicBezTo>
                  <a:cubicBezTo>
                    <a:pt x="4081" y="5629"/>
                    <a:pt x="4735" y="5402"/>
                    <a:pt x="5211" y="4936"/>
                  </a:cubicBezTo>
                  <a:cubicBezTo>
                    <a:pt x="6165" y="3959"/>
                    <a:pt x="6118" y="2238"/>
                    <a:pt x="5165" y="749"/>
                  </a:cubicBezTo>
                  <a:cubicBezTo>
                    <a:pt x="4398" y="258"/>
                    <a:pt x="3569" y="1"/>
                    <a:pt x="28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3" name="Google Shape;7183;p123"/>
            <p:cNvSpPr/>
            <p:nvPr/>
          </p:nvSpPr>
          <p:spPr>
            <a:xfrm>
              <a:off x="6290600" y="3428300"/>
              <a:ext cx="21550" cy="18475"/>
            </a:xfrm>
            <a:custGeom>
              <a:avLst/>
              <a:gdLst/>
              <a:ahLst/>
              <a:cxnLst/>
              <a:rect l="l" t="t" r="r" b="b"/>
              <a:pathLst>
                <a:path w="862" h="739" extrusionOk="0">
                  <a:moveTo>
                    <a:pt x="489" y="1"/>
                  </a:moveTo>
                  <a:cubicBezTo>
                    <a:pt x="164" y="1"/>
                    <a:pt x="1" y="396"/>
                    <a:pt x="233" y="629"/>
                  </a:cubicBezTo>
                  <a:cubicBezTo>
                    <a:pt x="309" y="705"/>
                    <a:pt x="402" y="738"/>
                    <a:pt x="493" y="738"/>
                  </a:cubicBezTo>
                  <a:cubicBezTo>
                    <a:pt x="681" y="738"/>
                    <a:pt x="861" y="593"/>
                    <a:pt x="861" y="373"/>
                  </a:cubicBezTo>
                  <a:cubicBezTo>
                    <a:pt x="861" y="164"/>
                    <a:pt x="699"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4" name="Google Shape;7184;p123"/>
            <p:cNvSpPr/>
            <p:nvPr/>
          </p:nvSpPr>
          <p:spPr>
            <a:xfrm>
              <a:off x="6227200" y="3537650"/>
              <a:ext cx="311775" cy="217950"/>
            </a:xfrm>
            <a:custGeom>
              <a:avLst/>
              <a:gdLst/>
              <a:ahLst/>
              <a:cxnLst/>
              <a:rect l="l" t="t" r="r" b="b"/>
              <a:pathLst>
                <a:path w="12471" h="8718" extrusionOk="0">
                  <a:moveTo>
                    <a:pt x="489" y="0"/>
                  </a:moveTo>
                  <a:cubicBezTo>
                    <a:pt x="164" y="0"/>
                    <a:pt x="1" y="373"/>
                    <a:pt x="234" y="605"/>
                  </a:cubicBezTo>
                  <a:cubicBezTo>
                    <a:pt x="309" y="681"/>
                    <a:pt x="400" y="715"/>
                    <a:pt x="487" y="715"/>
                  </a:cubicBezTo>
                  <a:cubicBezTo>
                    <a:pt x="669" y="715"/>
                    <a:pt x="838" y="569"/>
                    <a:pt x="838" y="349"/>
                  </a:cubicBezTo>
                  <a:cubicBezTo>
                    <a:pt x="838" y="163"/>
                    <a:pt x="676" y="0"/>
                    <a:pt x="489" y="0"/>
                  </a:cubicBezTo>
                  <a:close/>
                  <a:moveTo>
                    <a:pt x="12121" y="7980"/>
                  </a:moveTo>
                  <a:cubicBezTo>
                    <a:pt x="11796" y="7980"/>
                    <a:pt x="11633" y="8375"/>
                    <a:pt x="11866" y="8608"/>
                  </a:cubicBezTo>
                  <a:cubicBezTo>
                    <a:pt x="11941" y="8684"/>
                    <a:pt x="12032" y="8718"/>
                    <a:pt x="12119" y="8718"/>
                  </a:cubicBezTo>
                  <a:cubicBezTo>
                    <a:pt x="12301" y="8718"/>
                    <a:pt x="12470" y="8572"/>
                    <a:pt x="12470" y="8352"/>
                  </a:cubicBezTo>
                  <a:cubicBezTo>
                    <a:pt x="12470" y="8143"/>
                    <a:pt x="12308" y="7980"/>
                    <a:pt x="12121" y="79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5" name="Google Shape;7185;p123"/>
            <p:cNvSpPr/>
            <p:nvPr/>
          </p:nvSpPr>
          <p:spPr>
            <a:xfrm>
              <a:off x="6198125" y="3436025"/>
              <a:ext cx="372825" cy="366575"/>
            </a:xfrm>
            <a:custGeom>
              <a:avLst/>
              <a:gdLst/>
              <a:ahLst/>
              <a:cxnLst/>
              <a:rect l="l" t="t" r="r" b="b"/>
              <a:pathLst>
                <a:path w="14913" h="14663" extrusionOk="0">
                  <a:moveTo>
                    <a:pt x="8597" y="0"/>
                  </a:moveTo>
                  <a:cubicBezTo>
                    <a:pt x="8457" y="0"/>
                    <a:pt x="8318" y="52"/>
                    <a:pt x="8213" y="157"/>
                  </a:cubicBezTo>
                  <a:lnTo>
                    <a:pt x="5770" y="2600"/>
                  </a:lnTo>
                  <a:cubicBezTo>
                    <a:pt x="4933" y="3461"/>
                    <a:pt x="4933" y="4833"/>
                    <a:pt x="5770" y="5694"/>
                  </a:cubicBezTo>
                  <a:lnTo>
                    <a:pt x="792" y="10672"/>
                  </a:lnTo>
                  <a:cubicBezTo>
                    <a:pt x="1" y="11487"/>
                    <a:pt x="1" y="12766"/>
                    <a:pt x="792" y="13557"/>
                  </a:cubicBezTo>
                  <a:lnTo>
                    <a:pt x="1304" y="14069"/>
                  </a:lnTo>
                  <a:cubicBezTo>
                    <a:pt x="1699" y="14464"/>
                    <a:pt x="2222" y="14662"/>
                    <a:pt x="2746" y="14662"/>
                  </a:cubicBezTo>
                  <a:cubicBezTo>
                    <a:pt x="3269" y="14662"/>
                    <a:pt x="3793" y="14464"/>
                    <a:pt x="4188" y="14069"/>
                  </a:cubicBezTo>
                  <a:lnTo>
                    <a:pt x="9167" y="9090"/>
                  </a:lnTo>
                  <a:cubicBezTo>
                    <a:pt x="9597" y="9521"/>
                    <a:pt x="10155" y="9736"/>
                    <a:pt x="10714" y="9736"/>
                  </a:cubicBezTo>
                  <a:cubicBezTo>
                    <a:pt x="11272" y="9736"/>
                    <a:pt x="11830" y="9521"/>
                    <a:pt x="12261" y="9090"/>
                  </a:cubicBezTo>
                  <a:lnTo>
                    <a:pt x="14704" y="6648"/>
                  </a:lnTo>
                  <a:cubicBezTo>
                    <a:pt x="14913" y="6438"/>
                    <a:pt x="14913" y="6089"/>
                    <a:pt x="14704" y="5880"/>
                  </a:cubicBezTo>
                  <a:lnTo>
                    <a:pt x="8981" y="157"/>
                  </a:lnTo>
                  <a:cubicBezTo>
                    <a:pt x="8876" y="52"/>
                    <a:pt x="8736" y="0"/>
                    <a:pt x="8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6" name="Google Shape;7186;p123"/>
            <p:cNvSpPr/>
            <p:nvPr/>
          </p:nvSpPr>
          <p:spPr>
            <a:xfrm>
              <a:off x="6218475" y="3417825"/>
              <a:ext cx="371100" cy="387725"/>
            </a:xfrm>
            <a:custGeom>
              <a:avLst/>
              <a:gdLst/>
              <a:ahLst/>
              <a:cxnLst/>
              <a:rect l="l" t="t" r="r" b="b"/>
              <a:pathLst>
                <a:path w="14844" h="15509" extrusionOk="0">
                  <a:moveTo>
                    <a:pt x="7514" y="1"/>
                  </a:moveTo>
                  <a:cubicBezTo>
                    <a:pt x="7361" y="1"/>
                    <a:pt x="7206" y="65"/>
                    <a:pt x="7096" y="187"/>
                  </a:cubicBezTo>
                  <a:cubicBezTo>
                    <a:pt x="6910" y="397"/>
                    <a:pt x="6934" y="746"/>
                    <a:pt x="7143" y="932"/>
                  </a:cubicBezTo>
                  <a:lnTo>
                    <a:pt x="8283" y="2095"/>
                  </a:lnTo>
                  <a:lnTo>
                    <a:pt x="6003" y="4375"/>
                  </a:lnTo>
                  <a:cubicBezTo>
                    <a:pt x="5166" y="5212"/>
                    <a:pt x="5142" y="6562"/>
                    <a:pt x="5957" y="7422"/>
                  </a:cubicBezTo>
                  <a:lnTo>
                    <a:pt x="7794" y="9260"/>
                  </a:lnTo>
                  <a:cubicBezTo>
                    <a:pt x="7934" y="9400"/>
                    <a:pt x="7934" y="9656"/>
                    <a:pt x="7771" y="9795"/>
                  </a:cubicBezTo>
                  <a:cubicBezTo>
                    <a:pt x="7704" y="9851"/>
                    <a:pt x="7617" y="9880"/>
                    <a:pt x="7528" y="9880"/>
                  </a:cubicBezTo>
                  <a:cubicBezTo>
                    <a:pt x="7431" y="9880"/>
                    <a:pt x="7332" y="9845"/>
                    <a:pt x="7259" y="9772"/>
                  </a:cubicBezTo>
                  <a:lnTo>
                    <a:pt x="5817" y="8306"/>
                  </a:lnTo>
                  <a:cubicBezTo>
                    <a:pt x="5712" y="8202"/>
                    <a:pt x="5573" y="8149"/>
                    <a:pt x="5433" y="8149"/>
                  </a:cubicBezTo>
                  <a:cubicBezTo>
                    <a:pt x="5294" y="8149"/>
                    <a:pt x="5154" y="8202"/>
                    <a:pt x="5049" y="8306"/>
                  </a:cubicBezTo>
                  <a:lnTo>
                    <a:pt x="955" y="12401"/>
                  </a:lnTo>
                  <a:cubicBezTo>
                    <a:pt x="94" y="13006"/>
                    <a:pt x="1" y="14262"/>
                    <a:pt x="745" y="15006"/>
                  </a:cubicBezTo>
                  <a:cubicBezTo>
                    <a:pt x="1093" y="15343"/>
                    <a:pt x="1536" y="15509"/>
                    <a:pt x="1976" y="15509"/>
                  </a:cubicBezTo>
                  <a:cubicBezTo>
                    <a:pt x="2506" y="15509"/>
                    <a:pt x="3031" y="15268"/>
                    <a:pt x="3374" y="14797"/>
                  </a:cubicBezTo>
                  <a:lnTo>
                    <a:pt x="8329" y="9818"/>
                  </a:lnTo>
                  <a:cubicBezTo>
                    <a:pt x="8760" y="10249"/>
                    <a:pt x="9318" y="10464"/>
                    <a:pt x="9876" y="10464"/>
                  </a:cubicBezTo>
                  <a:cubicBezTo>
                    <a:pt x="10435" y="10464"/>
                    <a:pt x="10993" y="10249"/>
                    <a:pt x="11424" y="9818"/>
                  </a:cubicBezTo>
                  <a:lnTo>
                    <a:pt x="13727" y="7539"/>
                  </a:lnTo>
                  <a:lnTo>
                    <a:pt x="13843" y="7655"/>
                  </a:lnTo>
                  <a:cubicBezTo>
                    <a:pt x="13959" y="7760"/>
                    <a:pt x="14099" y="7812"/>
                    <a:pt x="14238" y="7812"/>
                  </a:cubicBezTo>
                  <a:cubicBezTo>
                    <a:pt x="14378" y="7812"/>
                    <a:pt x="14518" y="7760"/>
                    <a:pt x="14634" y="7655"/>
                  </a:cubicBezTo>
                  <a:cubicBezTo>
                    <a:pt x="14843" y="7446"/>
                    <a:pt x="14843" y="7097"/>
                    <a:pt x="14634" y="6887"/>
                  </a:cubicBezTo>
                  <a:lnTo>
                    <a:pt x="7887" y="164"/>
                  </a:lnTo>
                  <a:cubicBezTo>
                    <a:pt x="7788" y="53"/>
                    <a:pt x="7652" y="1"/>
                    <a:pt x="7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7" name="Google Shape;7187;p123"/>
            <p:cNvSpPr/>
            <p:nvPr/>
          </p:nvSpPr>
          <p:spPr>
            <a:xfrm>
              <a:off x="6237100" y="3643625"/>
              <a:ext cx="137675" cy="121750"/>
            </a:xfrm>
            <a:custGeom>
              <a:avLst/>
              <a:gdLst/>
              <a:ahLst/>
              <a:cxnLst/>
              <a:rect l="l" t="t" r="r" b="b"/>
              <a:pathLst>
                <a:path w="5507" h="4870" extrusionOk="0">
                  <a:moveTo>
                    <a:pt x="3648" y="1"/>
                  </a:moveTo>
                  <a:cubicBezTo>
                    <a:pt x="3354" y="1"/>
                    <a:pt x="3048" y="110"/>
                    <a:pt x="2769" y="368"/>
                  </a:cubicBezTo>
                  <a:lnTo>
                    <a:pt x="512" y="2648"/>
                  </a:lnTo>
                  <a:cubicBezTo>
                    <a:pt x="0" y="3136"/>
                    <a:pt x="0" y="3974"/>
                    <a:pt x="512" y="4485"/>
                  </a:cubicBezTo>
                  <a:cubicBezTo>
                    <a:pt x="756" y="4741"/>
                    <a:pt x="1088" y="4869"/>
                    <a:pt x="1422" y="4869"/>
                  </a:cubicBezTo>
                  <a:cubicBezTo>
                    <a:pt x="1757" y="4869"/>
                    <a:pt x="2094" y="4741"/>
                    <a:pt x="2350" y="4485"/>
                  </a:cubicBezTo>
                  <a:lnTo>
                    <a:pt x="4607" y="2229"/>
                  </a:lnTo>
                  <a:cubicBezTo>
                    <a:pt x="5507" y="1275"/>
                    <a:pt x="4652" y="1"/>
                    <a:pt x="3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8" name="Google Shape;7188;p123"/>
            <p:cNvSpPr/>
            <p:nvPr/>
          </p:nvSpPr>
          <p:spPr>
            <a:xfrm>
              <a:off x="6280100" y="3668725"/>
              <a:ext cx="61750" cy="51925"/>
            </a:xfrm>
            <a:custGeom>
              <a:avLst/>
              <a:gdLst/>
              <a:ahLst/>
              <a:cxnLst/>
              <a:rect l="l" t="t" r="r" b="b"/>
              <a:pathLst>
                <a:path w="2470" h="2077" extrusionOk="0">
                  <a:moveTo>
                    <a:pt x="1720" y="1"/>
                  </a:moveTo>
                  <a:cubicBezTo>
                    <a:pt x="1606" y="1"/>
                    <a:pt x="1486" y="40"/>
                    <a:pt x="1375" y="131"/>
                  </a:cubicBezTo>
                  <a:lnTo>
                    <a:pt x="328" y="1178"/>
                  </a:lnTo>
                  <a:cubicBezTo>
                    <a:pt x="1" y="1578"/>
                    <a:pt x="340" y="2077"/>
                    <a:pt x="760" y="2077"/>
                  </a:cubicBezTo>
                  <a:cubicBezTo>
                    <a:pt x="877" y="2077"/>
                    <a:pt x="1001" y="2038"/>
                    <a:pt x="1119" y="1946"/>
                  </a:cubicBezTo>
                  <a:lnTo>
                    <a:pt x="2142" y="922"/>
                  </a:lnTo>
                  <a:cubicBezTo>
                    <a:pt x="2470" y="504"/>
                    <a:pt x="2129" y="1"/>
                    <a:pt x="17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89" name="Google Shape;7189;p123"/>
            <p:cNvSpPr/>
            <p:nvPr/>
          </p:nvSpPr>
          <p:spPr>
            <a:xfrm>
              <a:off x="6410600" y="3382950"/>
              <a:ext cx="223025" cy="230475"/>
            </a:xfrm>
            <a:custGeom>
              <a:avLst/>
              <a:gdLst/>
              <a:ahLst/>
              <a:cxnLst/>
              <a:rect l="l" t="t" r="r" b="b"/>
              <a:pathLst>
                <a:path w="8921" h="9219" extrusionOk="0">
                  <a:moveTo>
                    <a:pt x="3631" y="1"/>
                  </a:moveTo>
                  <a:cubicBezTo>
                    <a:pt x="3513" y="1"/>
                    <a:pt x="3394" y="62"/>
                    <a:pt x="3320" y="210"/>
                  </a:cubicBezTo>
                  <a:lnTo>
                    <a:pt x="2645" y="1396"/>
                  </a:lnTo>
                  <a:cubicBezTo>
                    <a:pt x="2552" y="1559"/>
                    <a:pt x="2599" y="1792"/>
                    <a:pt x="2785" y="1885"/>
                  </a:cubicBezTo>
                  <a:cubicBezTo>
                    <a:pt x="2840" y="1924"/>
                    <a:pt x="2904" y="1942"/>
                    <a:pt x="2968" y="1942"/>
                  </a:cubicBezTo>
                  <a:cubicBezTo>
                    <a:pt x="3090" y="1942"/>
                    <a:pt x="3212" y="1876"/>
                    <a:pt x="3273" y="1768"/>
                  </a:cubicBezTo>
                  <a:lnTo>
                    <a:pt x="3948" y="582"/>
                  </a:lnTo>
                  <a:cubicBezTo>
                    <a:pt x="4138" y="281"/>
                    <a:pt x="3885" y="1"/>
                    <a:pt x="3631" y="1"/>
                  </a:cubicBezTo>
                  <a:close/>
                  <a:moveTo>
                    <a:pt x="6801" y="1303"/>
                  </a:moveTo>
                  <a:cubicBezTo>
                    <a:pt x="6717" y="1303"/>
                    <a:pt x="6630" y="1337"/>
                    <a:pt x="6553" y="1419"/>
                  </a:cubicBezTo>
                  <a:lnTo>
                    <a:pt x="5251" y="2699"/>
                  </a:lnTo>
                  <a:cubicBezTo>
                    <a:pt x="5002" y="2966"/>
                    <a:pt x="5242" y="3327"/>
                    <a:pt x="5525" y="3327"/>
                  </a:cubicBezTo>
                  <a:cubicBezTo>
                    <a:pt x="5612" y="3327"/>
                    <a:pt x="5703" y="3293"/>
                    <a:pt x="5786" y="3211"/>
                  </a:cubicBezTo>
                  <a:lnTo>
                    <a:pt x="7065" y="1931"/>
                  </a:lnTo>
                  <a:cubicBezTo>
                    <a:pt x="7314" y="1665"/>
                    <a:pt x="7074" y="1303"/>
                    <a:pt x="6801" y="1303"/>
                  </a:cubicBezTo>
                  <a:close/>
                  <a:moveTo>
                    <a:pt x="8406" y="4365"/>
                  </a:moveTo>
                  <a:cubicBezTo>
                    <a:pt x="8379" y="4365"/>
                    <a:pt x="8351" y="4368"/>
                    <a:pt x="8322" y="4374"/>
                  </a:cubicBezTo>
                  <a:lnTo>
                    <a:pt x="6995" y="4723"/>
                  </a:lnTo>
                  <a:cubicBezTo>
                    <a:pt x="6809" y="4793"/>
                    <a:pt x="6693" y="4979"/>
                    <a:pt x="6740" y="5188"/>
                  </a:cubicBezTo>
                  <a:cubicBezTo>
                    <a:pt x="6799" y="5346"/>
                    <a:pt x="6943" y="5454"/>
                    <a:pt x="7099" y="5454"/>
                  </a:cubicBezTo>
                  <a:cubicBezTo>
                    <a:pt x="7126" y="5454"/>
                    <a:pt x="7154" y="5451"/>
                    <a:pt x="7182" y="5444"/>
                  </a:cubicBezTo>
                  <a:lnTo>
                    <a:pt x="8508" y="5072"/>
                  </a:lnTo>
                  <a:cubicBezTo>
                    <a:pt x="8920" y="4941"/>
                    <a:pt x="8785" y="4365"/>
                    <a:pt x="8406" y="4365"/>
                  </a:cubicBezTo>
                  <a:close/>
                  <a:moveTo>
                    <a:pt x="817" y="2375"/>
                  </a:moveTo>
                  <a:cubicBezTo>
                    <a:pt x="383" y="2375"/>
                    <a:pt x="0" y="2963"/>
                    <a:pt x="458" y="3350"/>
                  </a:cubicBezTo>
                  <a:lnTo>
                    <a:pt x="6181" y="9050"/>
                  </a:lnTo>
                  <a:lnTo>
                    <a:pt x="6158" y="9050"/>
                  </a:lnTo>
                  <a:cubicBezTo>
                    <a:pt x="6277" y="9169"/>
                    <a:pt x="6411" y="9219"/>
                    <a:pt x="6540" y="9219"/>
                  </a:cubicBezTo>
                  <a:cubicBezTo>
                    <a:pt x="6967" y="9219"/>
                    <a:pt x="7342" y="8675"/>
                    <a:pt x="6949" y="8282"/>
                  </a:cubicBezTo>
                  <a:lnTo>
                    <a:pt x="1226" y="2583"/>
                  </a:lnTo>
                  <a:cubicBezTo>
                    <a:pt x="1102" y="2436"/>
                    <a:pt x="957" y="2375"/>
                    <a:pt x="817" y="23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190" name="Google Shape;7190;p123"/>
          <p:cNvGrpSpPr/>
          <p:nvPr/>
        </p:nvGrpSpPr>
        <p:grpSpPr>
          <a:xfrm>
            <a:off x="7139886" y="3407666"/>
            <a:ext cx="548192" cy="510133"/>
            <a:chOff x="6943750" y="3337575"/>
            <a:chExt cx="500175" cy="465450"/>
          </a:xfrm>
        </p:grpSpPr>
        <p:sp>
          <p:nvSpPr>
            <p:cNvPr id="7191" name="Google Shape;7191;p123"/>
            <p:cNvSpPr/>
            <p:nvPr/>
          </p:nvSpPr>
          <p:spPr>
            <a:xfrm>
              <a:off x="6943750" y="3337650"/>
              <a:ext cx="500175" cy="412300"/>
            </a:xfrm>
            <a:custGeom>
              <a:avLst/>
              <a:gdLst/>
              <a:ahLst/>
              <a:cxnLst/>
              <a:rect l="l" t="t" r="r" b="b"/>
              <a:pathLst>
                <a:path w="20007" h="16492" extrusionOk="0">
                  <a:moveTo>
                    <a:pt x="9293" y="0"/>
                  </a:moveTo>
                  <a:cubicBezTo>
                    <a:pt x="4272" y="0"/>
                    <a:pt x="0" y="4080"/>
                    <a:pt x="0" y="9303"/>
                  </a:cubicBezTo>
                  <a:lnTo>
                    <a:pt x="0" y="9326"/>
                  </a:lnTo>
                  <a:cubicBezTo>
                    <a:pt x="0" y="11816"/>
                    <a:pt x="1000" y="14189"/>
                    <a:pt x="2768" y="15933"/>
                  </a:cubicBezTo>
                  <a:cubicBezTo>
                    <a:pt x="3141" y="16282"/>
                    <a:pt x="3606" y="16492"/>
                    <a:pt x="4118" y="16492"/>
                  </a:cubicBezTo>
                  <a:lnTo>
                    <a:pt x="12283" y="16492"/>
                  </a:lnTo>
                  <a:cubicBezTo>
                    <a:pt x="14889" y="16492"/>
                    <a:pt x="17192" y="14863"/>
                    <a:pt x="18076" y="12421"/>
                  </a:cubicBezTo>
                  <a:cubicBezTo>
                    <a:pt x="20007" y="6977"/>
                    <a:pt x="16564" y="1114"/>
                    <a:pt x="10887" y="137"/>
                  </a:cubicBezTo>
                  <a:cubicBezTo>
                    <a:pt x="10350" y="45"/>
                    <a:pt x="9818" y="0"/>
                    <a:pt x="9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92" name="Google Shape;7192;p123"/>
            <p:cNvSpPr/>
            <p:nvPr/>
          </p:nvSpPr>
          <p:spPr>
            <a:xfrm>
              <a:off x="7011775" y="3684800"/>
              <a:ext cx="277450" cy="118225"/>
            </a:xfrm>
            <a:custGeom>
              <a:avLst/>
              <a:gdLst/>
              <a:ahLst/>
              <a:cxnLst/>
              <a:rect l="l" t="t" r="r" b="b"/>
              <a:pathLst>
                <a:path w="11098" h="4729" extrusionOk="0">
                  <a:moveTo>
                    <a:pt x="11098" y="3257"/>
                  </a:moveTo>
                  <a:cubicBezTo>
                    <a:pt x="11098" y="3258"/>
                    <a:pt x="11098" y="3259"/>
                    <a:pt x="11098" y="3259"/>
                  </a:cubicBezTo>
                  <a:lnTo>
                    <a:pt x="11098" y="3259"/>
                  </a:lnTo>
                  <a:cubicBezTo>
                    <a:pt x="11098" y="3266"/>
                    <a:pt x="11098" y="3273"/>
                    <a:pt x="11098" y="3280"/>
                  </a:cubicBezTo>
                  <a:lnTo>
                    <a:pt x="11098" y="3257"/>
                  </a:lnTo>
                  <a:close/>
                  <a:moveTo>
                    <a:pt x="2048" y="0"/>
                  </a:moveTo>
                  <a:cubicBezTo>
                    <a:pt x="1094" y="0"/>
                    <a:pt x="396" y="907"/>
                    <a:pt x="629" y="1838"/>
                  </a:cubicBezTo>
                  <a:cubicBezTo>
                    <a:pt x="420" y="1838"/>
                    <a:pt x="187" y="1885"/>
                    <a:pt x="1" y="2001"/>
                  </a:cubicBezTo>
                  <a:cubicBezTo>
                    <a:pt x="1785" y="3768"/>
                    <a:pt x="4176" y="4728"/>
                    <a:pt x="6614" y="4728"/>
                  </a:cubicBezTo>
                  <a:cubicBezTo>
                    <a:pt x="7515" y="4728"/>
                    <a:pt x="8422" y="4597"/>
                    <a:pt x="9306" y="4327"/>
                  </a:cubicBezTo>
                  <a:cubicBezTo>
                    <a:pt x="9930" y="4142"/>
                    <a:pt x="11083" y="3383"/>
                    <a:pt x="11098" y="3259"/>
                  </a:cubicBezTo>
                  <a:lnTo>
                    <a:pt x="11098" y="3259"/>
                  </a:lnTo>
                  <a:cubicBezTo>
                    <a:pt x="11087" y="2478"/>
                    <a:pt x="10463" y="1861"/>
                    <a:pt x="9702" y="1838"/>
                  </a:cubicBezTo>
                  <a:cubicBezTo>
                    <a:pt x="9935" y="907"/>
                    <a:pt x="9237" y="0"/>
                    <a:pt x="8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93" name="Google Shape;7193;p123"/>
            <p:cNvSpPr/>
            <p:nvPr/>
          </p:nvSpPr>
          <p:spPr>
            <a:xfrm>
              <a:off x="7248075" y="3488800"/>
              <a:ext cx="166200" cy="194125"/>
            </a:xfrm>
            <a:custGeom>
              <a:avLst/>
              <a:gdLst/>
              <a:ahLst/>
              <a:cxnLst/>
              <a:rect l="l" t="t" r="r" b="b"/>
              <a:pathLst>
                <a:path w="6648" h="7765" extrusionOk="0">
                  <a:moveTo>
                    <a:pt x="6392" y="0"/>
                  </a:moveTo>
                  <a:lnTo>
                    <a:pt x="6392" y="0"/>
                  </a:lnTo>
                  <a:cubicBezTo>
                    <a:pt x="5159" y="70"/>
                    <a:pt x="3414" y="1257"/>
                    <a:pt x="1971" y="3118"/>
                  </a:cubicBezTo>
                  <a:cubicBezTo>
                    <a:pt x="1157" y="4118"/>
                    <a:pt x="576" y="5235"/>
                    <a:pt x="203" y="6468"/>
                  </a:cubicBezTo>
                  <a:cubicBezTo>
                    <a:pt x="1" y="7167"/>
                    <a:pt x="556" y="7765"/>
                    <a:pt x="1188" y="7765"/>
                  </a:cubicBezTo>
                  <a:cubicBezTo>
                    <a:pt x="1355" y="7765"/>
                    <a:pt x="1527" y="7723"/>
                    <a:pt x="1692" y="7631"/>
                  </a:cubicBezTo>
                  <a:cubicBezTo>
                    <a:pt x="2762" y="6956"/>
                    <a:pt x="3716" y="6095"/>
                    <a:pt x="4484" y="5072"/>
                  </a:cubicBezTo>
                  <a:cubicBezTo>
                    <a:pt x="5926" y="3211"/>
                    <a:pt x="6647" y="1210"/>
                    <a:pt x="63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94" name="Google Shape;7194;p123"/>
            <p:cNvSpPr/>
            <p:nvPr/>
          </p:nvSpPr>
          <p:spPr>
            <a:xfrm>
              <a:off x="7230475" y="3486475"/>
              <a:ext cx="98875" cy="160225"/>
            </a:xfrm>
            <a:custGeom>
              <a:avLst/>
              <a:gdLst/>
              <a:ahLst/>
              <a:cxnLst/>
              <a:rect l="l" t="t" r="r" b="b"/>
              <a:pathLst>
                <a:path w="3955" h="6409" extrusionOk="0">
                  <a:moveTo>
                    <a:pt x="3094" y="0"/>
                  </a:moveTo>
                  <a:cubicBezTo>
                    <a:pt x="2001" y="582"/>
                    <a:pt x="861" y="2350"/>
                    <a:pt x="279" y="4653"/>
                  </a:cubicBezTo>
                  <a:cubicBezTo>
                    <a:pt x="140" y="5211"/>
                    <a:pt x="47" y="5770"/>
                    <a:pt x="0" y="6351"/>
                  </a:cubicBezTo>
                  <a:cubicBezTo>
                    <a:pt x="263" y="6390"/>
                    <a:pt x="527" y="6409"/>
                    <a:pt x="790" y="6409"/>
                  </a:cubicBezTo>
                  <a:cubicBezTo>
                    <a:pt x="1646" y="6409"/>
                    <a:pt x="2497" y="6208"/>
                    <a:pt x="3280" y="5816"/>
                  </a:cubicBezTo>
                  <a:cubicBezTo>
                    <a:pt x="3304" y="5700"/>
                    <a:pt x="3350" y="5560"/>
                    <a:pt x="3373" y="5421"/>
                  </a:cubicBezTo>
                  <a:cubicBezTo>
                    <a:pt x="3955" y="3118"/>
                    <a:pt x="3792" y="1024"/>
                    <a:pt x="3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95" name="Google Shape;7195;p123"/>
            <p:cNvSpPr/>
            <p:nvPr/>
          </p:nvSpPr>
          <p:spPr>
            <a:xfrm>
              <a:off x="6992600" y="3337575"/>
              <a:ext cx="296625" cy="465175"/>
            </a:xfrm>
            <a:custGeom>
              <a:avLst/>
              <a:gdLst/>
              <a:ahLst/>
              <a:cxnLst/>
              <a:rect l="l" t="t" r="r" b="b"/>
              <a:pathLst>
                <a:path w="11865" h="18607" extrusionOk="0">
                  <a:moveTo>
                    <a:pt x="2815" y="1"/>
                  </a:moveTo>
                  <a:cubicBezTo>
                    <a:pt x="2094" y="1"/>
                    <a:pt x="1466" y="513"/>
                    <a:pt x="1373" y="1234"/>
                  </a:cubicBezTo>
                  <a:cubicBezTo>
                    <a:pt x="605" y="1280"/>
                    <a:pt x="0" y="1908"/>
                    <a:pt x="0" y="2676"/>
                  </a:cubicBezTo>
                  <a:lnTo>
                    <a:pt x="0" y="13587"/>
                  </a:lnTo>
                  <a:cubicBezTo>
                    <a:pt x="0" y="14401"/>
                    <a:pt x="652" y="15052"/>
                    <a:pt x="1466" y="15052"/>
                  </a:cubicBezTo>
                  <a:lnTo>
                    <a:pt x="10422" y="15052"/>
                  </a:lnTo>
                  <a:cubicBezTo>
                    <a:pt x="11213" y="15052"/>
                    <a:pt x="11865" y="14401"/>
                    <a:pt x="11865" y="13587"/>
                  </a:cubicBezTo>
                  <a:lnTo>
                    <a:pt x="11865" y="2676"/>
                  </a:lnTo>
                  <a:cubicBezTo>
                    <a:pt x="11865" y="1908"/>
                    <a:pt x="11260" y="1280"/>
                    <a:pt x="10492" y="1234"/>
                  </a:cubicBezTo>
                  <a:cubicBezTo>
                    <a:pt x="10399" y="513"/>
                    <a:pt x="9771" y="1"/>
                    <a:pt x="9073" y="1"/>
                  </a:cubicBezTo>
                  <a:close/>
                  <a:moveTo>
                    <a:pt x="4630" y="15704"/>
                  </a:moveTo>
                  <a:cubicBezTo>
                    <a:pt x="3815" y="15704"/>
                    <a:pt x="3164" y="16332"/>
                    <a:pt x="3141" y="17123"/>
                  </a:cubicBezTo>
                  <a:cubicBezTo>
                    <a:pt x="3141" y="17309"/>
                    <a:pt x="3164" y="17472"/>
                    <a:pt x="3234" y="17635"/>
                  </a:cubicBezTo>
                  <a:cubicBezTo>
                    <a:pt x="4529" y="18282"/>
                    <a:pt x="5944" y="18606"/>
                    <a:pt x="7365" y="18606"/>
                  </a:cubicBezTo>
                  <a:cubicBezTo>
                    <a:pt x="8291" y="18606"/>
                    <a:pt x="9220" y="18468"/>
                    <a:pt x="10120" y="18193"/>
                  </a:cubicBezTo>
                  <a:cubicBezTo>
                    <a:pt x="11051" y="17891"/>
                    <a:pt x="11679" y="17030"/>
                    <a:pt x="11679" y="16076"/>
                  </a:cubicBezTo>
                  <a:lnTo>
                    <a:pt x="11679" y="1570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96" name="Google Shape;7196;p123"/>
            <p:cNvSpPr/>
            <p:nvPr/>
          </p:nvSpPr>
          <p:spPr>
            <a:xfrm>
              <a:off x="7017600" y="3368400"/>
              <a:ext cx="271625" cy="345500"/>
            </a:xfrm>
            <a:custGeom>
              <a:avLst/>
              <a:gdLst/>
              <a:ahLst/>
              <a:cxnLst/>
              <a:rect l="l" t="t" r="r" b="b"/>
              <a:pathLst>
                <a:path w="10865" h="13820" extrusionOk="0">
                  <a:moveTo>
                    <a:pt x="1443" y="1"/>
                  </a:moveTo>
                  <a:cubicBezTo>
                    <a:pt x="629" y="1"/>
                    <a:pt x="1" y="652"/>
                    <a:pt x="1" y="1443"/>
                  </a:cubicBezTo>
                  <a:lnTo>
                    <a:pt x="1" y="12354"/>
                  </a:lnTo>
                  <a:cubicBezTo>
                    <a:pt x="1" y="13168"/>
                    <a:pt x="629" y="13819"/>
                    <a:pt x="1443" y="13819"/>
                  </a:cubicBezTo>
                  <a:lnTo>
                    <a:pt x="9422" y="13819"/>
                  </a:lnTo>
                  <a:cubicBezTo>
                    <a:pt x="10213" y="13819"/>
                    <a:pt x="10865" y="13168"/>
                    <a:pt x="10865" y="12354"/>
                  </a:cubicBezTo>
                  <a:lnTo>
                    <a:pt x="10865" y="1443"/>
                  </a:lnTo>
                  <a:cubicBezTo>
                    <a:pt x="10865" y="652"/>
                    <a:pt x="10213" y="1"/>
                    <a:pt x="9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97" name="Google Shape;7197;p123"/>
            <p:cNvSpPr/>
            <p:nvPr/>
          </p:nvSpPr>
          <p:spPr>
            <a:xfrm>
              <a:off x="7042025" y="3402725"/>
              <a:ext cx="198350" cy="245450"/>
            </a:xfrm>
            <a:custGeom>
              <a:avLst/>
              <a:gdLst/>
              <a:ahLst/>
              <a:cxnLst/>
              <a:rect l="l" t="t" r="r" b="b"/>
              <a:pathLst>
                <a:path w="7934" h="9818" extrusionOk="0">
                  <a:moveTo>
                    <a:pt x="1" y="0"/>
                  </a:moveTo>
                  <a:lnTo>
                    <a:pt x="1" y="2559"/>
                  </a:lnTo>
                  <a:cubicBezTo>
                    <a:pt x="1" y="3280"/>
                    <a:pt x="547" y="3641"/>
                    <a:pt x="1094" y="3641"/>
                  </a:cubicBezTo>
                  <a:cubicBezTo>
                    <a:pt x="1641" y="3641"/>
                    <a:pt x="2187" y="3280"/>
                    <a:pt x="2187" y="2559"/>
                  </a:cubicBezTo>
                  <a:lnTo>
                    <a:pt x="2187" y="0"/>
                  </a:lnTo>
                  <a:close/>
                  <a:moveTo>
                    <a:pt x="5747" y="0"/>
                  </a:moveTo>
                  <a:lnTo>
                    <a:pt x="5747" y="2559"/>
                  </a:lnTo>
                  <a:cubicBezTo>
                    <a:pt x="5747" y="3280"/>
                    <a:pt x="6293" y="3641"/>
                    <a:pt x="6840" y="3641"/>
                  </a:cubicBezTo>
                  <a:cubicBezTo>
                    <a:pt x="7387" y="3641"/>
                    <a:pt x="7934" y="3280"/>
                    <a:pt x="7934" y="2559"/>
                  </a:cubicBezTo>
                  <a:lnTo>
                    <a:pt x="7934" y="0"/>
                  </a:lnTo>
                  <a:close/>
                  <a:moveTo>
                    <a:pt x="3967" y="3641"/>
                  </a:moveTo>
                  <a:cubicBezTo>
                    <a:pt x="3426" y="3641"/>
                    <a:pt x="2885" y="4002"/>
                    <a:pt x="2885" y="4723"/>
                  </a:cubicBezTo>
                  <a:lnTo>
                    <a:pt x="2885" y="5467"/>
                  </a:lnTo>
                  <a:lnTo>
                    <a:pt x="2467" y="5467"/>
                  </a:lnTo>
                  <a:cubicBezTo>
                    <a:pt x="2164" y="5467"/>
                    <a:pt x="1932" y="5700"/>
                    <a:pt x="1932" y="6002"/>
                  </a:cubicBezTo>
                  <a:cubicBezTo>
                    <a:pt x="1932" y="6305"/>
                    <a:pt x="2164" y="6561"/>
                    <a:pt x="2467" y="6561"/>
                  </a:cubicBezTo>
                  <a:lnTo>
                    <a:pt x="5444" y="6561"/>
                  </a:lnTo>
                  <a:cubicBezTo>
                    <a:pt x="6119" y="6514"/>
                    <a:pt x="6119" y="5514"/>
                    <a:pt x="5444" y="5467"/>
                  </a:cubicBezTo>
                  <a:lnTo>
                    <a:pt x="5049" y="5467"/>
                  </a:lnTo>
                  <a:lnTo>
                    <a:pt x="5049" y="4723"/>
                  </a:lnTo>
                  <a:cubicBezTo>
                    <a:pt x="5049" y="4002"/>
                    <a:pt x="4508" y="3641"/>
                    <a:pt x="3967" y="3641"/>
                  </a:cubicBezTo>
                  <a:close/>
                  <a:moveTo>
                    <a:pt x="1792" y="7654"/>
                  </a:moveTo>
                  <a:cubicBezTo>
                    <a:pt x="1489" y="7654"/>
                    <a:pt x="1234" y="7887"/>
                    <a:pt x="1234" y="8189"/>
                  </a:cubicBezTo>
                  <a:cubicBezTo>
                    <a:pt x="1838" y="8492"/>
                    <a:pt x="2094" y="9213"/>
                    <a:pt x="1792" y="9818"/>
                  </a:cubicBezTo>
                  <a:lnTo>
                    <a:pt x="6142" y="9818"/>
                  </a:lnTo>
                  <a:cubicBezTo>
                    <a:pt x="6445" y="9818"/>
                    <a:pt x="6701" y="9585"/>
                    <a:pt x="6701" y="9283"/>
                  </a:cubicBezTo>
                  <a:lnTo>
                    <a:pt x="6701" y="9283"/>
                  </a:lnTo>
                  <a:cubicBezTo>
                    <a:pt x="6686" y="9283"/>
                    <a:pt x="6671" y="9284"/>
                    <a:pt x="6657" y="9284"/>
                  </a:cubicBezTo>
                  <a:cubicBezTo>
                    <a:pt x="5931" y="9284"/>
                    <a:pt x="5924" y="8186"/>
                    <a:pt x="6636" y="8186"/>
                  </a:cubicBezTo>
                  <a:cubicBezTo>
                    <a:pt x="6657" y="8186"/>
                    <a:pt x="6678" y="8187"/>
                    <a:pt x="6701" y="8189"/>
                  </a:cubicBezTo>
                  <a:cubicBezTo>
                    <a:pt x="6701" y="7887"/>
                    <a:pt x="6445" y="7654"/>
                    <a:pt x="6142" y="76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98" name="Google Shape;7198;p123"/>
            <p:cNvSpPr/>
            <p:nvPr/>
          </p:nvSpPr>
          <p:spPr>
            <a:xfrm>
              <a:off x="7024000" y="3402725"/>
              <a:ext cx="230325" cy="290950"/>
            </a:xfrm>
            <a:custGeom>
              <a:avLst/>
              <a:gdLst/>
              <a:ahLst/>
              <a:cxnLst/>
              <a:rect l="l" t="t" r="r" b="b"/>
              <a:pathLst>
                <a:path w="9213" h="11638" extrusionOk="0">
                  <a:moveTo>
                    <a:pt x="675" y="0"/>
                  </a:moveTo>
                  <a:cubicBezTo>
                    <a:pt x="0" y="47"/>
                    <a:pt x="0" y="1047"/>
                    <a:pt x="675" y="1094"/>
                  </a:cubicBezTo>
                  <a:lnTo>
                    <a:pt x="1233" y="1094"/>
                  </a:lnTo>
                  <a:lnTo>
                    <a:pt x="1233" y="1652"/>
                  </a:lnTo>
                  <a:cubicBezTo>
                    <a:pt x="1257" y="1989"/>
                    <a:pt x="1513" y="2158"/>
                    <a:pt x="1768" y="2158"/>
                  </a:cubicBezTo>
                  <a:cubicBezTo>
                    <a:pt x="2024" y="2158"/>
                    <a:pt x="2280" y="1989"/>
                    <a:pt x="2304" y="1652"/>
                  </a:cubicBezTo>
                  <a:lnTo>
                    <a:pt x="2304" y="1094"/>
                  </a:lnTo>
                  <a:lnTo>
                    <a:pt x="2932" y="1094"/>
                  </a:lnTo>
                  <a:cubicBezTo>
                    <a:pt x="3234" y="1094"/>
                    <a:pt x="3490" y="861"/>
                    <a:pt x="3490" y="559"/>
                  </a:cubicBezTo>
                  <a:lnTo>
                    <a:pt x="3467" y="559"/>
                  </a:lnTo>
                  <a:cubicBezTo>
                    <a:pt x="3467" y="256"/>
                    <a:pt x="3234" y="0"/>
                    <a:pt x="2932" y="0"/>
                  </a:cubicBezTo>
                  <a:close/>
                  <a:moveTo>
                    <a:pt x="6421" y="0"/>
                  </a:moveTo>
                  <a:cubicBezTo>
                    <a:pt x="5747" y="47"/>
                    <a:pt x="5747" y="1047"/>
                    <a:pt x="6421" y="1094"/>
                  </a:cubicBezTo>
                  <a:lnTo>
                    <a:pt x="7049" y="1094"/>
                  </a:lnTo>
                  <a:lnTo>
                    <a:pt x="7049" y="1652"/>
                  </a:lnTo>
                  <a:cubicBezTo>
                    <a:pt x="7073" y="1989"/>
                    <a:pt x="7329" y="2158"/>
                    <a:pt x="7587" y="2158"/>
                  </a:cubicBezTo>
                  <a:cubicBezTo>
                    <a:pt x="7846" y="2158"/>
                    <a:pt x="8108" y="1989"/>
                    <a:pt x="8143" y="1652"/>
                  </a:cubicBezTo>
                  <a:lnTo>
                    <a:pt x="8143" y="1094"/>
                  </a:lnTo>
                  <a:lnTo>
                    <a:pt x="8678" y="1094"/>
                  </a:lnTo>
                  <a:cubicBezTo>
                    <a:pt x="8980" y="1094"/>
                    <a:pt x="9213" y="861"/>
                    <a:pt x="9213" y="559"/>
                  </a:cubicBezTo>
                  <a:cubicBezTo>
                    <a:pt x="9213" y="256"/>
                    <a:pt x="8980" y="0"/>
                    <a:pt x="8678" y="0"/>
                  </a:cubicBezTo>
                  <a:close/>
                  <a:moveTo>
                    <a:pt x="3048" y="8375"/>
                  </a:moveTo>
                  <a:cubicBezTo>
                    <a:pt x="2559" y="8375"/>
                    <a:pt x="2559" y="9096"/>
                    <a:pt x="3048" y="9096"/>
                  </a:cubicBezTo>
                  <a:lnTo>
                    <a:pt x="3606" y="9096"/>
                  </a:lnTo>
                  <a:lnTo>
                    <a:pt x="3606" y="10539"/>
                  </a:lnTo>
                  <a:cubicBezTo>
                    <a:pt x="3606" y="11272"/>
                    <a:pt x="4147" y="11638"/>
                    <a:pt x="4688" y="11638"/>
                  </a:cubicBezTo>
                  <a:cubicBezTo>
                    <a:pt x="5229" y="11638"/>
                    <a:pt x="5770" y="11272"/>
                    <a:pt x="5770" y="10539"/>
                  </a:cubicBezTo>
                  <a:lnTo>
                    <a:pt x="5770" y="9096"/>
                  </a:lnTo>
                  <a:lnTo>
                    <a:pt x="6328" y="9096"/>
                  </a:lnTo>
                  <a:cubicBezTo>
                    <a:pt x="6817" y="9096"/>
                    <a:pt x="6817" y="8375"/>
                    <a:pt x="6328" y="83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199" name="Google Shape;7199;p123"/>
            <p:cNvSpPr/>
            <p:nvPr/>
          </p:nvSpPr>
          <p:spPr>
            <a:xfrm>
              <a:off x="7149625" y="3764475"/>
              <a:ext cx="21550" cy="18450"/>
            </a:xfrm>
            <a:custGeom>
              <a:avLst/>
              <a:gdLst/>
              <a:ahLst/>
              <a:cxnLst/>
              <a:rect l="l" t="t" r="r" b="b"/>
              <a:pathLst>
                <a:path w="862" h="738" extrusionOk="0">
                  <a:moveTo>
                    <a:pt x="489" y="0"/>
                  </a:moveTo>
                  <a:cubicBezTo>
                    <a:pt x="163" y="0"/>
                    <a:pt x="0" y="396"/>
                    <a:pt x="233" y="628"/>
                  </a:cubicBezTo>
                  <a:cubicBezTo>
                    <a:pt x="309" y="704"/>
                    <a:pt x="402" y="738"/>
                    <a:pt x="493" y="738"/>
                  </a:cubicBezTo>
                  <a:cubicBezTo>
                    <a:pt x="681" y="738"/>
                    <a:pt x="861" y="592"/>
                    <a:pt x="861" y="373"/>
                  </a:cubicBezTo>
                  <a:cubicBezTo>
                    <a:pt x="861" y="163"/>
                    <a:pt x="698"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00" name="Google Shape;7200;p123"/>
            <p:cNvSpPr/>
            <p:nvPr/>
          </p:nvSpPr>
          <p:spPr>
            <a:xfrm>
              <a:off x="7004225" y="3519050"/>
              <a:ext cx="239650" cy="163850"/>
            </a:xfrm>
            <a:custGeom>
              <a:avLst/>
              <a:gdLst/>
              <a:ahLst/>
              <a:cxnLst/>
              <a:rect l="l" t="t" r="r" b="b"/>
              <a:pathLst>
                <a:path w="9586" h="6554" extrusionOk="0">
                  <a:moveTo>
                    <a:pt x="1582" y="0"/>
                  </a:moveTo>
                  <a:cubicBezTo>
                    <a:pt x="1257" y="0"/>
                    <a:pt x="1094" y="396"/>
                    <a:pt x="1326" y="628"/>
                  </a:cubicBezTo>
                  <a:cubicBezTo>
                    <a:pt x="1402" y="704"/>
                    <a:pt x="1495" y="738"/>
                    <a:pt x="1586" y="738"/>
                  </a:cubicBezTo>
                  <a:cubicBezTo>
                    <a:pt x="1775" y="738"/>
                    <a:pt x="1955" y="592"/>
                    <a:pt x="1955" y="372"/>
                  </a:cubicBezTo>
                  <a:cubicBezTo>
                    <a:pt x="1955" y="163"/>
                    <a:pt x="1792" y="0"/>
                    <a:pt x="1582" y="0"/>
                  </a:cubicBezTo>
                  <a:close/>
                  <a:moveTo>
                    <a:pt x="489" y="744"/>
                  </a:moveTo>
                  <a:cubicBezTo>
                    <a:pt x="163" y="744"/>
                    <a:pt x="0" y="1117"/>
                    <a:pt x="233" y="1349"/>
                  </a:cubicBezTo>
                  <a:cubicBezTo>
                    <a:pt x="309" y="1425"/>
                    <a:pt x="402" y="1459"/>
                    <a:pt x="493" y="1459"/>
                  </a:cubicBezTo>
                  <a:cubicBezTo>
                    <a:pt x="681" y="1459"/>
                    <a:pt x="861" y="1313"/>
                    <a:pt x="861" y="1093"/>
                  </a:cubicBezTo>
                  <a:cubicBezTo>
                    <a:pt x="861" y="907"/>
                    <a:pt x="698" y="744"/>
                    <a:pt x="489" y="744"/>
                  </a:cubicBezTo>
                  <a:close/>
                  <a:moveTo>
                    <a:pt x="9213" y="744"/>
                  </a:moveTo>
                  <a:cubicBezTo>
                    <a:pt x="8887" y="744"/>
                    <a:pt x="8724" y="1117"/>
                    <a:pt x="8957" y="1349"/>
                  </a:cubicBezTo>
                  <a:cubicBezTo>
                    <a:pt x="9033" y="1425"/>
                    <a:pt x="9126" y="1459"/>
                    <a:pt x="9216" y="1459"/>
                  </a:cubicBezTo>
                  <a:cubicBezTo>
                    <a:pt x="9405" y="1459"/>
                    <a:pt x="9585" y="1313"/>
                    <a:pt x="9585" y="1093"/>
                  </a:cubicBezTo>
                  <a:cubicBezTo>
                    <a:pt x="9585" y="907"/>
                    <a:pt x="9422" y="744"/>
                    <a:pt x="9213" y="744"/>
                  </a:cubicBezTo>
                  <a:close/>
                  <a:moveTo>
                    <a:pt x="1582" y="5816"/>
                  </a:moveTo>
                  <a:cubicBezTo>
                    <a:pt x="1257" y="5816"/>
                    <a:pt x="1094" y="6211"/>
                    <a:pt x="1326" y="6444"/>
                  </a:cubicBezTo>
                  <a:cubicBezTo>
                    <a:pt x="1402" y="6520"/>
                    <a:pt x="1495" y="6554"/>
                    <a:pt x="1586" y="6554"/>
                  </a:cubicBezTo>
                  <a:cubicBezTo>
                    <a:pt x="1775" y="6554"/>
                    <a:pt x="1955" y="6408"/>
                    <a:pt x="1955" y="6188"/>
                  </a:cubicBezTo>
                  <a:cubicBezTo>
                    <a:pt x="1955" y="5979"/>
                    <a:pt x="1792" y="5816"/>
                    <a:pt x="1582" y="58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01" name="Google Shape;7201;p123"/>
            <p:cNvSpPr/>
            <p:nvPr/>
          </p:nvSpPr>
          <p:spPr>
            <a:xfrm>
              <a:off x="7178125" y="3570800"/>
              <a:ext cx="221600" cy="222200"/>
            </a:xfrm>
            <a:custGeom>
              <a:avLst/>
              <a:gdLst/>
              <a:ahLst/>
              <a:cxnLst/>
              <a:rect l="l" t="t" r="r" b="b"/>
              <a:pathLst>
                <a:path w="8864" h="8888" extrusionOk="0">
                  <a:moveTo>
                    <a:pt x="5421" y="0"/>
                  </a:moveTo>
                  <a:cubicBezTo>
                    <a:pt x="5351" y="1489"/>
                    <a:pt x="4932" y="2629"/>
                    <a:pt x="4514" y="2629"/>
                  </a:cubicBezTo>
                  <a:cubicBezTo>
                    <a:pt x="4095" y="2629"/>
                    <a:pt x="3746" y="1629"/>
                    <a:pt x="3653" y="280"/>
                  </a:cubicBezTo>
                  <a:cubicBezTo>
                    <a:pt x="2745" y="536"/>
                    <a:pt x="1838" y="768"/>
                    <a:pt x="931" y="931"/>
                  </a:cubicBezTo>
                  <a:cubicBezTo>
                    <a:pt x="745" y="1862"/>
                    <a:pt x="535" y="2769"/>
                    <a:pt x="256" y="3653"/>
                  </a:cubicBezTo>
                  <a:cubicBezTo>
                    <a:pt x="1606" y="3746"/>
                    <a:pt x="2606" y="4072"/>
                    <a:pt x="2606" y="4537"/>
                  </a:cubicBezTo>
                  <a:cubicBezTo>
                    <a:pt x="2606" y="4979"/>
                    <a:pt x="1466" y="5351"/>
                    <a:pt x="0" y="5421"/>
                  </a:cubicBezTo>
                  <a:cubicBezTo>
                    <a:pt x="0" y="5840"/>
                    <a:pt x="47" y="6258"/>
                    <a:pt x="140" y="6654"/>
                  </a:cubicBezTo>
                  <a:lnTo>
                    <a:pt x="140" y="6700"/>
                  </a:lnTo>
                  <a:cubicBezTo>
                    <a:pt x="280" y="7236"/>
                    <a:pt x="535" y="7724"/>
                    <a:pt x="884" y="8143"/>
                  </a:cubicBezTo>
                  <a:cubicBezTo>
                    <a:pt x="1810" y="7293"/>
                    <a:pt x="2720" y="6750"/>
                    <a:pt x="3204" y="6750"/>
                  </a:cubicBezTo>
                  <a:cubicBezTo>
                    <a:pt x="3316" y="6750"/>
                    <a:pt x="3405" y="6779"/>
                    <a:pt x="3467" y="6840"/>
                  </a:cubicBezTo>
                  <a:cubicBezTo>
                    <a:pt x="3741" y="7137"/>
                    <a:pt x="3410" y="7926"/>
                    <a:pt x="2694" y="8835"/>
                  </a:cubicBezTo>
                  <a:lnTo>
                    <a:pt x="2694" y="8835"/>
                  </a:lnTo>
                  <a:cubicBezTo>
                    <a:pt x="5640" y="7924"/>
                    <a:pt x="7958" y="5624"/>
                    <a:pt x="8864" y="2653"/>
                  </a:cubicBezTo>
                  <a:lnTo>
                    <a:pt x="8864" y="2653"/>
                  </a:lnTo>
                  <a:cubicBezTo>
                    <a:pt x="8143" y="3229"/>
                    <a:pt x="7478" y="3583"/>
                    <a:pt x="7096" y="3583"/>
                  </a:cubicBezTo>
                  <a:cubicBezTo>
                    <a:pt x="6985" y="3583"/>
                    <a:pt x="6898" y="3553"/>
                    <a:pt x="6840" y="3490"/>
                  </a:cubicBezTo>
                  <a:cubicBezTo>
                    <a:pt x="6491" y="3164"/>
                    <a:pt x="7073" y="2024"/>
                    <a:pt x="8119" y="908"/>
                  </a:cubicBezTo>
                  <a:cubicBezTo>
                    <a:pt x="7724" y="536"/>
                    <a:pt x="7235" y="280"/>
                    <a:pt x="6700" y="163"/>
                  </a:cubicBezTo>
                  <a:lnTo>
                    <a:pt x="6654" y="163"/>
                  </a:lnTo>
                  <a:cubicBezTo>
                    <a:pt x="6235" y="70"/>
                    <a:pt x="5840" y="0"/>
                    <a:pt x="5421" y="0"/>
                  </a:cubicBezTo>
                  <a:close/>
                  <a:moveTo>
                    <a:pt x="2694" y="8835"/>
                  </a:moveTo>
                  <a:lnTo>
                    <a:pt x="2694" y="8835"/>
                  </a:lnTo>
                  <a:cubicBezTo>
                    <a:pt x="2688" y="8837"/>
                    <a:pt x="2682" y="8839"/>
                    <a:pt x="2676" y="8841"/>
                  </a:cubicBezTo>
                  <a:lnTo>
                    <a:pt x="2652" y="8887"/>
                  </a:lnTo>
                  <a:cubicBezTo>
                    <a:pt x="2666" y="8870"/>
                    <a:pt x="2680" y="8852"/>
                    <a:pt x="2694" y="88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02" name="Google Shape;7202;p123"/>
            <p:cNvSpPr/>
            <p:nvPr/>
          </p:nvSpPr>
          <p:spPr>
            <a:xfrm>
              <a:off x="7212075" y="3606550"/>
              <a:ext cx="137050" cy="136425"/>
            </a:xfrm>
            <a:custGeom>
              <a:avLst/>
              <a:gdLst/>
              <a:ahLst/>
              <a:cxnLst/>
              <a:rect l="l" t="t" r="r" b="b"/>
              <a:pathLst>
                <a:path w="5482" h="5457" extrusionOk="0">
                  <a:moveTo>
                    <a:pt x="113" y="0"/>
                  </a:moveTo>
                  <a:cubicBezTo>
                    <a:pt x="54" y="0"/>
                    <a:pt x="1" y="68"/>
                    <a:pt x="38" y="106"/>
                  </a:cubicBezTo>
                  <a:cubicBezTo>
                    <a:pt x="1201" y="1711"/>
                    <a:pt x="2504" y="3200"/>
                    <a:pt x="3900" y="4573"/>
                  </a:cubicBezTo>
                  <a:cubicBezTo>
                    <a:pt x="4202" y="4875"/>
                    <a:pt x="4505" y="5154"/>
                    <a:pt x="4807" y="5457"/>
                  </a:cubicBezTo>
                  <a:cubicBezTo>
                    <a:pt x="5040" y="5247"/>
                    <a:pt x="5273" y="5015"/>
                    <a:pt x="5482" y="4782"/>
                  </a:cubicBezTo>
                  <a:cubicBezTo>
                    <a:pt x="5203" y="4479"/>
                    <a:pt x="4900" y="4177"/>
                    <a:pt x="4598" y="3875"/>
                  </a:cubicBezTo>
                  <a:cubicBezTo>
                    <a:pt x="3225" y="2456"/>
                    <a:pt x="1736" y="1176"/>
                    <a:pt x="154" y="13"/>
                  </a:cubicBezTo>
                  <a:cubicBezTo>
                    <a:pt x="141" y="4"/>
                    <a:pt x="127" y="0"/>
                    <a:pt x="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203" name="Google Shape;7203;p123"/>
          <p:cNvGrpSpPr/>
          <p:nvPr/>
        </p:nvGrpSpPr>
        <p:grpSpPr>
          <a:xfrm>
            <a:off x="7958832" y="3407419"/>
            <a:ext cx="537204" cy="509969"/>
            <a:chOff x="7662175" y="3337575"/>
            <a:chExt cx="490150" cy="465300"/>
          </a:xfrm>
        </p:grpSpPr>
        <p:sp>
          <p:nvSpPr>
            <p:cNvPr id="7204" name="Google Shape;7204;p123"/>
            <p:cNvSpPr/>
            <p:nvPr/>
          </p:nvSpPr>
          <p:spPr>
            <a:xfrm>
              <a:off x="7824275" y="3338150"/>
              <a:ext cx="325725" cy="452725"/>
            </a:xfrm>
            <a:custGeom>
              <a:avLst/>
              <a:gdLst/>
              <a:ahLst/>
              <a:cxnLst/>
              <a:rect l="l" t="t" r="r" b="b"/>
              <a:pathLst>
                <a:path w="13029" h="18109" extrusionOk="0">
                  <a:moveTo>
                    <a:pt x="3742" y="1"/>
                  </a:moveTo>
                  <a:cubicBezTo>
                    <a:pt x="3728" y="1"/>
                    <a:pt x="3714" y="1"/>
                    <a:pt x="3699" y="1"/>
                  </a:cubicBezTo>
                  <a:lnTo>
                    <a:pt x="3537" y="1"/>
                  </a:lnTo>
                  <a:cubicBezTo>
                    <a:pt x="1582" y="48"/>
                    <a:pt x="1" y="1629"/>
                    <a:pt x="1" y="3607"/>
                  </a:cubicBezTo>
                  <a:lnTo>
                    <a:pt x="1" y="12331"/>
                  </a:lnTo>
                  <a:cubicBezTo>
                    <a:pt x="1" y="15566"/>
                    <a:pt x="2652" y="18109"/>
                    <a:pt x="5773" y="18109"/>
                  </a:cubicBezTo>
                  <a:cubicBezTo>
                    <a:pt x="6086" y="18109"/>
                    <a:pt x="6404" y="18083"/>
                    <a:pt x="6724" y="18030"/>
                  </a:cubicBezTo>
                  <a:cubicBezTo>
                    <a:pt x="6910" y="17984"/>
                    <a:pt x="7119" y="17937"/>
                    <a:pt x="7305" y="17868"/>
                  </a:cubicBezTo>
                  <a:cubicBezTo>
                    <a:pt x="10765" y="16428"/>
                    <a:pt x="13019" y="13043"/>
                    <a:pt x="13028" y="9283"/>
                  </a:cubicBezTo>
                  <a:lnTo>
                    <a:pt x="13028" y="9283"/>
                  </a:lnTo>
                  <a:cubicBezTo>
                    <a:pt x="13028" y="9291"/>
                    <a:pt x="13028" y="9299"/>
                    <a:pt x="13028" y="9306"/>
                  </a:cubicBezTo>
                  <a:lnTo>
                    <a:pt x="13028" y="9260"/>
                  </a:lnTo>
                  <a:cubicBezTo>
                    <a:pt x="13028" y="9268"/>
                    <a:pt x="13028" y="9275"/>
                    <a:pt x="13028" y="9283"/>
                  </a:cubicBezTo>
                  <a:lnTo>
                    <a:pt x="13028" y="9283"/>
                  </a:lnTo>
                  <a:cubicBezTo>
                    <a:pt x="13016" y="4144"/>
                    <a:pt x="8856" y="1"/>
                    <a:pt x="37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05" name="Google Shape;7205;p123"/>
            <p:cNvSpPr/>
            <p:nvPr/>
          </p:nvSpPr>
          <p:spPr>
            <a:xfrm>
              <a:off x="7679450" y="3337575"/>
              <a:ext cx="323400" cy="464150"/>
            </a:xfrm>
            <a:custGeom>
              <a:avLst/>
              <a:gdLst/>
              <a:ahLst/>
              <a:cxnLst/>
              <a:rect l="l" t="t" r="r" b="b"/>
              <a:pathLst>
                <a:path w="12936" h="18566" extrusionOk="0">
                  <a:moveTo>
                    <a:pt x="9446" y="1"/>
                  </a:moveTo>
                  <a:cubicBezTo>
                    <a:pt x="4491" y="24"/>
                    <a:pt x="420" y="3956"/>
                    <a:pt x="210" y="8911"/>
                  </a:cubicBezTo>
                  <a:cubicBezTo>
                    <a:pt x="1" y="13866"/>
                    <a:pt x="3700" y="18100"/>
                    <a:pt x="8632" y="18565"/>
                  </a:cubicBezTo>
                  <a:cubicBezTo>
                    <a:pt x="8376" y="18379"/>
                    <a:pt x="8097" y="18146"/>
                    <a:pt x="7864" y="17937"/>
                  </a:cubicBezTo>
                  <a:lnTo>
                    <a:pt x="7864" y="17937"/>
                  </a:lnTo>
                  <a:cubicBezTo>
                    <a:pt x="8094" y="17956"/>
                    <a:pt x="8325" y="17965"/>
                    <a:pt x="8555" y="17965"/>
                  </a:cubicBezTo>
                  <a:cubicBezTo>
                    <a:pt x="10057" y="17965"/>
                    <a:pt x="11553" y="17578"/>
                    <a:pt x="12896" y="16865"/>
                  </a:cubicBezTo>
                  <a:lnTo>
                    <a:pt x="12896" y="16865"/>
                  </a:lnTo>
                  <a:cubicBezTo>
                    <a:pt x="12901" y="16866"/>
                    <a:pt x="12907" y="16866"/>
                    <a:pt x="12912" y="16867"/>
                  </a:cubicBezTo>
                  <a:lnTo>
                    <a:pt x="12936" y="16844"/>
                  </a:lnTo>
                  <a:lnTo>
                    <a:pt x="12936" y="16844"/>
                  </a:lnTo>
                  <a:cubicBezTo>
                    <a:pt x="12922" y="16851"/>
                    <a:pt x="12909" y="16858"/>
                    <a:pt x="12896" y="16865"/>
                  </a:cubicBezTo>
                  <a:lnTo>
                    <a:pt x="12896" y="16865"/>
                  </a:lnTo>
                  <a:cubicBezTo>
                    <a:pt x="8995" y="16347"/>
                    <a:pt x="5862" y="13372"/>
                    <a:pt x="5142" y="9516"/>
                  </a:cubicBezTo>
                  <a:cubicBezTo>
                    <a:pt x="5119" y="9423"/>
                    <a:pt x="5096" y="9306"/>
                    <a:pt x="5096" y="9213"/>
                  </a:cubicBezTo>
                  <a:cubicBezTo>
                    <a:pt x="5770" y="6235"/>
                    <a:pt x="7887" y="3793"/>
                    <a:pt x="10749" y="2699"/>
                  </a:cubicBezTo>
                  <a:cubicBezTo>
                    <a:pt x="10935" y="2699"/>
                    <a:pt x="10935" y="2420"/>
                    <a:pt x="10749" y="2420"/>
                  </a:cubicBezTo>
                  <a:cubicBezTo>
                    <a:pt x="9964" y="2202"/>
                    <a:pt x="9160" y="2093"/>
                    <a:pt x="8361" y="2093"/>
                  </a:cubicBezTo>
                  <a:cubicBezTo>
                    <a:pt x="7882" y="2093"/>
                    <a:pt x="7405" y="2132"/>
                    <a:pt x="6933" y="2211"/>
                  </a:cubicBezTo>
                  <a:cubicBezTo>
                    <a:pt x="7608" y="1327"/>
                    <a:pt x="8469" y="582"/>
                    <a:pt x="9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06" name="Google Shape;7206;p123"/>
            <p:cNvSpPr/>
            <p:nvPr/>
          </p:nvSpPr>
          <p:spPr>
            <a:xfrm>
              <a:off x="7673650" y="3394000"/>
              <a:ext cx="136700" cy="301250"/>
            </a:xfrm>
            <a:custGeom>
              <a:avLst/>
              <a:gdLst/>
              <a:ahLst/>
              <a:cxnLst/>
              <a:rect l="l" t="t" r="r" b="b"/>
              <a:pathLst>
                <a:path w="5468" h="12050" extrusionOk="0">
                  <a:moveTo>
                    <a:pt x="4699" y="0"/>
                  </a:moveTo>
                  <a:cubicBezTo>
                    <a:pt x="3908" y="628"/>
                    <a:pt x="3071" y="2117"/>
                    <a:pt x="2443" y="4071"/>
                  </a:cubicBezTo>
                  <a:cubicBezTo>
                    <a:pt x="2327" y="3443"/>
                    <a:pt x="2071" y="2862"/>
                    <a:pt x="1722" y="2327"/>
                  </a:cubicBezTo>
                  <a:lnTo>
                    <a:pt x="1722" y="2327"/>
                  </a:lnTo>
                  <a:cubicBezTo>
                    <a:pt x="0" y="5258"/>
                    <a:pt x="23" y="8887"/>
                    <a:pt x="1768" y="11818"/>
                  </a:cubicBezTo>
                  <a:cubicBezTo>
                    <a:pt x="1831" y="11931"/>
                    <a:pt x="2174" y="12050"/>
                    <a:pt x="2526" y="12050"/>
                  </a:cubicBezTo>
                  <a:cubicBezTo>
                    <a:pt x="2830" y="12050"/>
                    <a:pt x="3140" y="11961"/>
                    <a:pt x="3280" y="11702"/>
                  </a:cubicBezTo>
                  <a:cubicBezTo>
                    <a:pt x="4025" y="10213"/>
                    <a:pt x="4537" y="8631"/>
                    <a:pt x="4839" y="7003"/>
                  </a:cubicBezTo>
                  <a:cubicBezTo>
                    <a:pt x="5467" y="3955"/>
                    <a:pt x="5351" y="1210"/>
                    <a:pt x="4699" y="24"/>
                  </a:cubicBezTo>
                  <a:lnTo>
                    <a:pt x="46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07" name="Google Shape;7207;p123"/>
            <p:cNvSpPr/>
            <p:nvPr/>
          </p:nvSpPr>
          <p:spPr>
            <a:xfrm>
              <a:off x="7953650" y="3350425"/>
              <a:ext cx="124225" cy="108625"/>
            </a:xfrm>
            <a:custGeom>
              <a:avLst/>
              <a:gdLst/>
              <a:ahLst/>
              <a:cxnLst/>
              <a:rect l="l" t="t" r="r" b="b"/>
              <a:pathLst>
                <a:path w="4969" h="4345" extrusionOk="0">
                  <a:moveTo>
                    <a:pt x="2459" y="718"/>
                  </a:moveTo>
                  <a:cubicBezTo>
                    <a:pt x="2705" y="718"/>
                    <a:pt x="2959" y="783"/>
                    <a:pt x="3200" y="929"/>
                  </a:cubicBezTo>
                  <a:cubicBezTo>
                    <a:pt x="3875" y="1325"/>
                    <a:pt x="4108" y="2209"/>
                    <a:pt x="3736" y="2883"/>
                  </a:cubicBezTo>
                  <a:cubicBezTo>
                    <a:pt x="3446" y="3390"/>
                    <a:pt x="2949" y="3630"/>
                    <a:pt x="2459" y="3630"/>
                  </a:cubicBezTo>
                  <a:cubicBezTo>
                    <a:pt x="1845" y="3630"/>
                    <a:pt x="1241" y="3255"/>
                    <a:pt x="1060" y="2558"/>
                  </a:cubicBezTo>
                  <a:cubicBezTo>
                    <a:pt x="787" y="1573"/>
                    <a:pt x="1570" y="718"/>
                    <a:pt x="2459" y="718"/>
                  </a:cubicBezTo>
                  <a:close/>
                  <a:moveTo>
                    <a:pt x="2488" y="0"/>
                  </a:moveTo>
                  <a:cubicBezTo>
                    <a:pt x="1160" y="0"/>
                    <a:pt x="1" y="1278"/>
                    <a:pt x="386" y="2744"/>
                  </a:cubicBezTo>
                  <a:cubicBezTo>
                    <a:pt x="672" y="3784"/>
                    <a:pt x="1575" y="4344"/>
                    <a:pt x="2487" y="4344"/>
                  </a:cubicBezTo>
                  <a:cubicBezTo>
                    <a:pt x="3207" y="4344"/>
                    <a:pt x="3933" y="3995"/>
                    <a:pt x="4364" y="3255"/>
                  </a:cubicBezTo>
                  <a:cubicBezTo>
                    <a:pt x="4969" y="2232"/>
                    <a:pt x="4596" y="883"/>
                    <a:pt x="3573" y="301"/>
                  </a:cubicBezTo>
                  <a:cubicBezTo>
                    <a:pt x="3217" y="93"/>
                    <a:pt x="2846" y="0"/>
                    <a:pt x="2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08" name="Google Shape;7208;p123"/>
            <p:cNvSpPr/>
            <p:nvPr/>
          </p:nvSpPr>
          <p:spPr>
            <a:xfrm>
              <a:off x="7961300" y="3350625"/>
              <a:ext cx="98825" cy="48700"/>
            </a:xfrm>
            <a:custGeom>
              <a:avLst/>
              <a:gdLst/>
              <a:ahLst/>
              <a:cxnLst/>
              <a:rect l="l" t="t" r="r" b="b"/>
              <a:pathLst>
                <a:path w="3953" h="1948" extrusionOk="0">
                  <a:moveTo>
                    <a:pt x="2179" y="0"/>
                  </a:moveTo>
                  <a:cubicBezTo>
                    <a:pt x="1299" y="0"/>
                    <a:pt x="436" y="530"/>
                    <a:pt x="103" y="1456"/>
                  </a:cubicBezTo>
                  <a:cubicBezTo>
                    <a:pt x="1" y="1748"/>
                    <a:pt x="237" y="1948"/>
                    <a:pt x="467" y="1948"/>
                  </a:cubicBezTo>
                  <a:cubicBezTo>
                    <a:pt x="605" y="1948"/>
                    <a:pt x="740" y="1877"/>
                    <a:pt x="801" y="1712"/>
                  </a:cubicBezTo>
                  <a:cubicBezTo>
                    <a:pt x="847" y="1549"/>
                    <a:pt x="940" y="1386"/>
                    <a:pt x="1033" y="1270"/>
                  </a:cubicBezTo>
                  <a:cubicBezTo>
                    <a:pt x="1196" y="1084"/>
                    <a:pt x="1382" y="921"/>
                    <a:pt x="1615" y="828"/>
                  </a:cubicBezTo>
                  <a:cubicBezTo>
                    <a:pt x="1801" y="758"/>
                    <a:pt x="1987" y="735"/>
                    <a:pt x="2173" y="735"/>
                  </a:cubicBezTo>
                  <a:cubicBezTo>
                    <a:pt x="2546" y="735"/>
                    <a:pt x="2918" y="875"/>
                    <a:pt x="3174" y="1130"/>
                  </a:cubicBezTo>
                  <a:cubicBezTo>
                    <a:pt x="3256" y="1213"/>
                    <a:pt x="3347" y="1247"/>
                    <a:pt x="3434" y="1247"/>
                  </a:cubicBezTo>
                  <a:cubicBezTo>
                    <a:pt x="3716" y="1247"/>
                    <a:pt x="3952" y="885"/>
                    <a:pt x="3685" y="619"/>
                  </a:cubicBezTo>
                  <a:cubicBezTo>
                    <a:pt x="3254" y="196"/>
                    <a:pt x="2713" y="0"/>
                    <a:pt x="2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09" name="Google Shape;7209;p123"/>
            <p:cNvSpPr/>
            <p:nvPr/>
          </p:nvSpPr>
          <p:spPr>
            <a:xfrm>
              <a:off x="7964875" y="3416675"/>
              <a:ext cx="50325" cy="64600"/>
            </a:xfrm>
            <a:custGeom>
              <a:avLst/>
              <a:gdLst/>
              <a:ahLst/>
              <a:cxnLst/>
              <a:rect l="l" t="t" r="r" b="b"/>
              <a:pathLst>
                <a:path w="2013" h="2584" extrusionOk="0">
                  <a:moveTo>
                    <a:pt x="1536" y="0"/>
                  </a:moveTo>
                  <a:cubicBezTo>
                    <a:pt x="1428" y="0"/>
                    <a:pt x="1318" y="49"/>
                    <a:pt x="1239" y="163"/>
                  </a:cubicBezTo>
                  <a:lnTo>
                    <a:pt x="146" y="2048"/>
                  </a:lnTo>
                  <a:cubicBezTo>
                    <a:pt x="1" y="2338"/>
                    <a:pt x="235" y="2583"/>
                    <a:pt x="478" y="2583"/>
                  </a:cubicBezTo>
                  <a:cubicBezTo>
                    <a:pt x="586" y="2583"/>
                    <a:pt x="695" y="2535"/>
                    <a:pt x="774" y="2420"/>
                  </a:cubicBezTo>
                  <a:lnTo>
                    <a:pt x="1867" y="536"/>
                  </a:lnTo>
                  <a:cubicBezTo>
                    <a:pt x="2012" y="246"/>
                    <a:pt x="1778" y="0"/>
                    <a:pt x="15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0" name="Google Shape;7210;p123"/>
            <p:cNvSpPr/>
            <p:nvPr/>
          </p:nvSpPr>
          <p:spPr>
            <a:xfrm>
              <a:off x="7664875" y="3424975"/>
              <a:ext cx="464750" cy="377900"/>
            </a:xfrm>
            <a:custGeom>
              <a:avLst/>
              <a:gdLst/>
              <a:ahLst/>
              <a:cxnLst/>
              <a:rect l="l" t="t" r="r" b="b"/>
              <a:pathLst>
                <a:path w="18590" h="15116" extrusionOk="0">
                  <a:moveTo>
                    <a:pt x="9112" y="0"/>
                  </a:moveTo>
                  <a:cubicBezTo>
                    <a:pt x="3756" y="0"/>
                    <a:pt x="1" y="5508"/>
                    <a:pt x="2119" y="10579"/>
                  </a:cubicBezTo>
                  <a:cubicBezTo>
                    <a:pt x="3794" y="13394"/>
                    <a:pt x="6819" y="15116"/>
                    <a:pt x="10099" y="15116"/>
                  </a:cubicBezTo>
                  <a:cubicBezTo>
                    <a:pt x="10355" y="15116"/>
                    <a:pt x="10587" y="15092"/>
                    <a:pt x="10820" y="15092"/>
                  </a:cubicBezTo>
                  <a:cubicBezTo>
                    <a:pt x="12914" y="14627"/>
                    <a:pt x="14705" y="13301"/>
                    <a:pt x="15775" y="11463"/>
                  </a:cubicBezTo>
                  <a:cubicBezTo>
                    <a:pt x="18590" y="6555"/>
                    <a:pt x="15287" y="367"/>
                    <a:pt x="9633" y="18"/>
                  </a:cubicBezTo>
                  <a:cubicBezTo>
                    <a:pt x="9458" y="6"/>
                    <a:pt x="9284" y="0"/>
                    <a:pt x="9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1" name="Google Shape;7211;p123"/>
            <p:cNvSpPr/>
            <p:nvPr/>
          </p:nvSpPr>
          <p:spPr>
            <a:xfrm>
              <a:off x="7662175" y="3424375"/>
              <a:ext cx="313350" cy="287200"/>
            </a:xfrm>
            <a:custGeom>
              <a:avLst/>
              <a:gdLst/>
              <a:ahLst/>
              <a:cxnLst/>
              <a:rect l="l" t="t" r="r" b="b"/>
              <a:pathLst>
                <a:path w="12534" h="11488" extrusionOk="0">
                  <a:moveTo>
                    <a:pt x="9234" y="1"/>
                  </a:moveTo>
                  <a:cubicBezTo>
                    <a:pt x="4157" y="1"/>
                    <a:pt x="0" y="5290"/>
                    <a:pt x="2227" y="10627"/>
                  </a:cubicBezTo>
                  <a:cubicBezTo>
                    <a:pt x="2413" y="10906"/>
                    <a:pt x="2599" y="11208"/>
                    <a:pt x="2832" y="11487"/>
                  </a:cubicBezTo>
                  <a:cubicBezTo>
                    <a:pt x="2250" y="9277"/>
                    <a:pt x="2599" y="6928"/>
                    <a:pt x="3763" y="4950"/>
                  </a:cubicBezTo>
                  <a:cubicBezTo>
                    <a:pt x="5349" y="2170"/>
                    <a:pt x="8170" y="593"/>
                    <a:pt x="10966" y="593"/>
                  </a:cubicBezTo>
                  <a:cubicBezTo>
                    <a:pt x="11492" y="593"/>
                    <a:pt x="12017" y="649"/>
                    <a:pt x="12533" y="763"/>
                  </a:cubicBezTo>
                  <a:cubicBezTo>
                    <a:pt x="11427" y="238"/>
                    <a:pt x="10310" y="1"/>
                    <a:pt x="9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2" name="Google Shape;7212;p123"/>
            <p:cNvSpPr/>
            <p:nvPr/>
          </p:nvSpPr>
          <p:spPr>
            <a:xfrm>
              <a:off x="7784825" y="3502200"/>
              <a:ext cx="249425" cy="218400"/>
            </a:xfrm>
            <a:custGeom>
              <a:avLst/>
              <a:gdLst/>
              <a:ahLst/>
              <a:cxnLst/>
              <a:rect l="l" t="t" r="r" b="b"/>
              <a:pathLst>
                <a:path w="9977" h="8736" extrusionOk="0">
                  <a:moveTo>
                    <a:pt x="4993" y="0"/>
                  </a:moveTo>
                  <a:cubicBezTo>
                    <a:pt x="2324" y="0"/>
                    <a:pt x="1" y="2548"/>
                    <a:pt x="788" y="5513"/>
                  </a:cubicBezTo>
                  <a:cubicBezTo>
                    <a:pt x="1347" y="7608"/>
                    <a:pt x="3173" y="8735"/>
                    <a:pt x="5012" y="8735"/>
                  </a:cubicBezTo>
                  <a:cubicBezTo>
                    <a:pt x="6460" y="8735"/>
                    <a:pt x="7916" y="8036"/>
                    <a:pt x="8767" y="6560"/>
                  </a:cubicBezTo>
                  <a:cubicBezTo>
                    <a:pt x="9977" y="4466"/>
                    <a:pt x="9279" y="1791"/>
                    <a:pt x="7185" y="604"/>
                  </a:cubicBezTo>
                  <a:cubicBezTo>
                    <a:pt x="6466" y="188"/>
                    <a:pt x="5717" y="0"/>
                    <a:pt x="4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3" name="Google Shape;7213;p123"/>
            <p:cNvSpPr/>
            <p:nvPr/>
          </p:nvSpPr>
          <p:spPr>
            <a:xfrm>
              <a:off x="7706100" y="3451875"/>
              <a:ext cx="374100" cy="327525"/>
            </a:xfrm>
            <a:custGeom>
              <a:avLst/>
              <a:gdLst/>
              <a:ahLst/>
              <a:cxnLst/>
              <a:rect l="l" t="t" r="r" b="b"/>
              <a:pathLst>
                <a:path w="14964" h="13101" extrusionOk="0">
                  <a:moveTo>
                    <a:pt x="7498" y="729"/>
                  </a:moveTo>
                  <a:cubicBezTo>
                    <a:pt x="8458" y="729"/>
                    <a:pt x="9451" y="976"/>
                    <a:pt x="10404" y="1524"/>
                  </a:cubicBezTo>
                  <a:cubicBezTo>
                    <a:pt x="13196" y="3129"/>
                    <a:pt x="14149" y="6688"/>
                    <a:pt x="12544" y="9480"/>
                  </a:cubicBezTo>
                  <a:cubicBezTo>
                    <a:pt x="11409" y="11444"/>
                    <a:pt x="9473" y="12373"/>
                    <a:pt x="7545" y="12373"/>
                  </a:cubicBezTo>
                  <a:cubicBezTo>
                    <a:pt x="5089" y="12373"/>
                    <a:pt x="2645" y="10864"/>
                    <a:pt x="1889" y="8061"/>
                  </a:cubicBezTo>
                  <a:cubicBezTo>
                    <a:pt x="826" y="4121"/>
                    <a:pt x="3935" y="729"/>
                    <a:pt x="7498" y="729"/>
                  </a:cubicBezTo>
                  <a:close/>
                  <a:moveTo>
                    <a:pt x="7505" y="0"/>
                  </a:moveTo>
                  <a:cubicBezTo>
                    <a:pt x="3499" y="0"/>
                    <a:pt x="1" y="3813"/>
                    <a:pt x="1191" y="8247"/>
                  </a:cubicBezTo>
                  <a:cubicBezTo>
                    <a:pt x="2038" y="11400"/>
                    <a:pt x="4782" y="13101"/>
                    <a:pt x="7543" y="13101"/>
                  </a:cubicBezTo>
                  <a:cubicBezTo>
                    <a:pt x="9712" y="13101"/>
                    <a:pt x="11893" y="12050"/>
                    <a:pt x="13172" y="9829"/>
                  </a:cubicBezTo>
                  <a:cubicBezTo>
                    <a:pt x="14964" y="6712"/>
                    <a:pt x="13893" y="2710"/>
                    <a:pt x="10776" y="896"/>
                  </a:cubicBezTo>
                  <a:cubicBezTo>
                    <a:pt x="9703" y="278"/>
                    <a:pt x="8586" y="0"/>
                    <a:pt x="75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4" name="Google Shape;7214;p123"/>
            <p:cNvSpPr/>
            <p:nvPr/>
          </p:nvSpPr>
          <p:spPr>
            <a:xfrm>
              <a:off x="7778225" y="3501900"/>
              <a:ext cx="231125" cy="227200"/>
            </a:xfrm>
            <a:custGeom>
              <a:avLst/>
              <a:gdLst/>
              <a:ahLst/>
              <a:cxnLst/>
              <a:rect l="l" t="t" r="r" b="b"/>
              <a:pathLst>
                <a:path w="9245" h="9088" extrusionOk="0">
                  <a:moveTo>
                    <a:pt x="7150" y="1"/>
                  </a:moveTo>
                  <a:cubicBezTo>
                    <a:pt x="7107" y="1"/>
                    <a:pt x="7064" y="18"/>
                    <a:pt x="7030" y="58"/>
                  </a:cubicBezTo>
                  <a:lnTo>
                    <a:pt x="4215" y="2687"/>
                  </a:lnTo>
                  <a:cubicBezTo>
                    <a:pt x="4169" y="2733"/>
                    <a:pt x="4099" y="2733"/>
                    <a:pt x="4053" y="2733"/>
                  </a:cubicBezTo>
                  <a:lnTo>
                    <a:pt x="307" y="1849"/>
                  </a:lnTo>
                  <a:cubicBezTo>
                    <a:pt x="285" y="1841"/>
                    <a:pt x="264" y="1837"/>
                    <a:pt x="244" y="1837"/>
                  </a:cubicBezTo>
                  <a:cubicBezTo>
                    <a:pt x="92" y="1837"/>
                    <a:pt x="0" y="2049"/>
                    <a:pt x="144" y="2152"/>
                  </a:cubicBezTo>
                  <a:lnTo>
                    <a:pt x="2750" y="4967"/>
                  </a:lnTo>
                  <a:cubicBezTo>
                    <a:pt x="2796" y="5013"/>
                    <a:pt x="2820" y="5060"/>
                    <a:pt x="2796" y="5106"/>
                  </a:cubicBezTo>
                  <a:lnTo>
                    <a:pt x="1936" y="8875"/>
                  </a:lnTo>
                  <a:cubicBezTo>
                    <a:pt x="1888" y="8986"/>
                    <a:pt x="1982" y="9087"/>
                    <a:pt x="2083" y="9087"/>
                  </a:cubicBezTo>
                  <a:cubicBezTo>
                    <a:pt x="2130" y="9087"/>
                    <a:pt x="2178" y="9066"/>
                    <a:pt x="2215" y="9014"/>
                  </a:cubicBezTo>
                  <a:lnTo>
                    <a:pt x="5030" y="6409"/>
                  </a:lnTo>
                  <a:cubicBezTo>
                    <a:pt x="5076" y="6362"/>
                    <a:pt x="5146" y="6362"/>
                    <a:pt x="5193" y="6362"/>
                  </a:cubicBezTo>
                  <a:lnTo>
                    <a:pt x="8938" y="7246"/>
                  </a:lnTo>
                  <a:cubicBezTo>
                    <a:pt x="8960" y="7255"/>
                    <a:pt x="8981" y="7258"/>
                    <a:pt x="9001" y="7258"/>
                  </a:cubicBezTo>
                  <a:cubicBezTo>
                    <a:pt x="9153" y="7258"/>
                    <a:pt x="9245" y="7047"/>
                    <a:pt x="9101" y="6944"/>
                  </a:cubicBezTo>
                  <a:lnTo>
                    <a:pt x="6472" y="4129"/>
                  </a:lnTo>
                  <a:cubicBezTo>
                    <a:pt x="6449" y="4083"/>
                    <a:pt x="6425" y="4036"/>
                    <a:pt x="6449" y="3989"/>
                  </a:cubicBezTo>
                  <a:lnTo>
                    <a:pt x="7310" y="221"/>
                  </a:lnTo>
                  <a:cubicBezTo>
                    <a:pt x="7359" y="105"/>
                    <a:pt x="7256" y="1"/>
                    <a:pt x="7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5" name="Google Shape;7215;p123"/>
            <p:cNvSpPr/>
            <p:nvPr/>
          </p:nvSpPr>
          <p:spPr>
            <a:xfrm>
              <a:off x="7766700" y="3489975"/>
              <a:ext cx="254175" cy="251550"/>
            </a:xfrm>
            <a:custGeom>
              <a:avLst/>
              <a:gdLst/>
              <a:ahLst/>
              <a:cxnLst/>
              <a:rect l="l" t="t" r="r" b="b"/>
              <a:pathLst>
                <a:path w="10167" h="10062" extrusionOk="0">
                  <a:moveTo>
                    <a:pt x="3778" y="0"/>
                  </a:moveTo>
                  <a:cubicBezTo>
                    <a:pt x="3691" y="0"/>
                    <a:pt x="3606" y="65"/>
                    <a:pt x="3606" y="163"/>
                  </a:cubicBezTo>
                  <a:lnTo>
                    <a:pt x="3467" y="4024"/>
                  </a:lnTo>
                  <a:cubicBezTo>
                    <a:pt x="3467" y="4071"/>
                    <a:pt x="3443" y="4118"/>
                    <a:pt x="3397" y="4141"/>
                  </a:cubicBezTo>
                  <a:lnTo>
                    <a:pt x="140" y="6188"/>
                  </a:lnTo>
                  <a:cubicBezTo>
                    <a:pt x="0" y="6281"/>
                    <a:pt x="47" y="6490"/>
                    <a:pt x="233" y="6490"/>
                  </a:cubicBezTo>
                  <a:lnTo>
                    <a:pt x="4072" y="6630"/>
                  </a:lnTo>
                  <a:cubicBezTo>
                    <a:pt x="4118" y="6630"/>
                    <a:pt x="4165" y="6677"/>
                    <a:pt x="4211" y="6723"/>
                  </a:cubicBezTo>
                  <a:lnTo>
                    <a:pt x="6235" y="9980"/>
                  </a:lnTo>
                  <a:cubicBezTo>
                    <a:pt x="6272" y="10035"/>
                    <a:pt x="6330" y="10061"/>
                    <a:pt x="6388" y="10061"/>
                  </a:cubicBezTo>
                  <a:cubicBezTo>
                    <a:pt x="6475" y="10061"/>
                    <a:pt x="6561" y="10000"/>
                    <a:pt x="6561" y="9887"/>
                  </a:cubicBezTo>
                  <a:lnTo>
                    <a:pt x="6700" y="6048"/>
                  </a:lnTo>
                  <a:cubicBezTo>
                    <a:pt x="6700" y="6002"/>
                    <a:pt x="6724" y="5932"/>
                    <a:pt x="6770" y="5909"/>
                  </a:cubicBezTo>
                  <a:lnTo>
                    <a:pt x="10027" y="3885"/>
                  </a:lnTo>
                  <a:cubicBezTo>
                    <a:pt x="10167" y="3792"/>
                    <a:pt x="10120" y="3559"/>
                    <a:pt x="9957" y="3559"/>
                  </a:cubicBezTo>
                  <a:lnTo>
                    <a:pt x="6096" y="3420"/>
                  </a:lnTo>
                  <a:cubicBezTo>
                    <a:pt x="6049" y="3420"/>
                    <a:pt x="6002" y="3396"/>
                    <a:pt x="5956" y="3350"/>
                  </a:cubicBezTo>
                  <a:lnTo>
                    <a:pt x="3932" y="93"/>
                  </a:lnTo>
                  <a:cubicBezTo>
                    <a:pt x="3895" y="28"/>
                    <a:pt x="3836" y="0"/>
                    <a:pt x="3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6" name="Google Shape;7216;p123"/>
            <p:cNvSpPr/>
            <p:nvPr/>
          </p:nvSpPr>
          <p:spPr>
            <a:xfrm>
              <a:off x="7875450" y="3598000"/>
              <a:ext cx="36675" cy="35775"/>
            </a:xfrm>
            <a:custGeom>
              <a:avLst/>
              <a:gdLst/>
              <a:ahLst/>
              <a:cxnLst/>
              <a:rect l="l" t="t" r="r" b="b"/>
              <a:pathLst>
                <a:path w="1467" h="1431" extrusionOk="0">
                  <a:moveTo>
                    <a:pt x="1047" y="0"/>
                  </a:moveTo>
                  <a:cubicBezTo>
                    <a:pt x="1032" y="0"/>
                    <a:pt x="1017" y="2"/>
                    <a:pt x="1001" y="6"/>
                  </a:cubicBezTo>
                  <a:lnTo>
                    <a:pt x="140" y="239"/>
                  </a:lnTo>
                  <a:cubicBezTo>
                    <a:pt x="47" y="262"/>
                    <a:pt x="1" y="355"/>
                    <a:pt x="24" y="448"/>
                  </a:cubicBezTo>
                  <a:lnTo>
                    <a:pt x="257" y="1285"/>
                  </a:lnTo>
                  <a:cubicBezTo>
                    <a:pt x="276" y="1382"/>
                    <a:pt x="344" y="1431"/>
                    <a:pt x="420" y="1431"/>
                  </a:cubicBezTo>
                  <a:cubicBezTo>
                    <a:pt x="435" y="1431"/>
                    <a:pt x="450" y="1429"/>
                    <a:pt x="466" y="1425"/>
                  </a:cubicBezTo>
                  <a:lnTo>
                    <a:pt x="1304" y="1192"/>
                  </a:lnTo>
                  <a:cubicBezTo>
                    <a:pt x="1397" y="1169"/>
                    <a:pt x="1466" y="1076"/>
                    <a:pt x="1443" y="983"/>
                  </a:cubicBezTo>
                  <a:lnTo>
                    <a:pt x="1210" y="145"/>
                  </a:lnTo>
                  <a:cubicBezTo>
                    <a:pt x="1191" y="49"/>
                    <a:pt x="1123"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7" name="Google Shape;7217;p123"/>
            <p:cNvSpPr/>
            <p:nvPr/>
          </p:nvSpPr>
          <p:spPr>
            <a:xfrm>
              <a:off x="7925475" y="3461325"/>
              <a:ext cx="205325" cy="293875"/>
            </a:xfrm>
            <a:custGeom>
              <a:avLst/>
              <a:gdLst/>
              <a:ahLst/>
              <a:cxnLst/>
              <a:rect l="l" t="t" r="r" b="b"/>
              <a:pathLst>
                <a:path w="8213" h="11755" extrusionOk="0">
                  <a:moveTo>
                    <a:pt x="7038" y="0"/>
                  </a:moveTo>
                  <a:cubicBezTo>
                    <a:pt x="6997" y="0"/>
                    <a:pt x="6956" y="18"/>
                    <a:pt x="6933" y="52"/>
                  </a:cubicBezTo>
                  <a:cubicBezTo>
                    <a:pt x="5374" y="2216"/>
                    <a:pt x="3909" y="4473"/>
                    <a:pt x="2606" y="6776"/>
                  </a:cubicBezTo>
                  <a:cubicBezTo>
                    <a:pt x="1652" y="8474"/>
                    <a:pt x="791" y="10126"/>
                    <a:pt x="0" y="11754"/>
                  </a:cubicBezTo>
                  <a:cubicBezTo>
                    <a:pt x="1629" y="11731"/>
                    <a:pt x="3211" y="11266"/>
                    <a:pt x="4560" y="10382"/>
                  </a:cubicBezTo>
                  <a:cubicBezTo>
                    <a:pt x="4956" y="10126"/>
                    <a:pt x="5328" y="9846"/>
                    <a:pt x="5677" y="9544"/>
                  </a:cubicBezTo>
                  <a:cubicBezTo>
                    <a:pt x="4746" y="8800"/>
                    <a:pt x="4188" y="8171"/>
                    <a:pt x="4397" y="7799"/>
                  </a:cubicBezTo>
                  <a:cubicBezTo>
                    <a:pt x="4472" y="7675"/>
                    <a:pt x="4649" y="7616"/>
                    <a:pt x="4905" y="7616"/>
                  </a:cubicBezTo>
                  <a:cubicBezTo>
                    <a:pt x="5369" y="7616"/>
                    <a:pt x="6093" y="7812"/>
                    <a:pt x="6933" y="8171"/>
                  </a:cubicBezTo>
                  <a:cubicBezTo>
                    <a:pt x="7352" y="7613"/>
                    <a:pt x="7677" y="7032"/>
                    <a:pt x="7957" y="6403"/>
                  </a:cubicBezTo>
                  <a:cubicBezTo>
                    <a:pt x="8026" y="6054"/>
                    <a:pt x="8096" y="5729"/>
                    <a:pt x="8143" y="5380"/>
                  </a:cubicBezTo>
                  <a:cubicBezTo>
                    <a:pt x="6956" y="5008"/>
                    <a:pt x="6189" y="4542"/>
                    <a:pt x="6258" y="4170"/>
                  </a:cubicBezTo>
                  <a:cubicBezTo>
                    <a:pt x="6305" y="3821"/>
                    <a:pt x="7073" y="3612"/>
                    <a:pt x="8213" y="3612"/>
                  </a:cubicBezTo>
                  <a:cubicBezTo>
                    <a:pt x="8166" y="2356"/>
                    <a:pt x="7794" y="1146"/>
                    <a:pt x="7142" y="52"/>
                  </a:cubicBezTo>
                  <a:cubicBezTo>
                    <a:pt x="7119" y="18"/>
                    <a:pt x="7078" y="0"/>
                    <a:pt x="70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8" name="Google Shape;7218;p123"/>
            <p:cNvSpPr/>
            <p:nvPr/>
          </p:nvSpPr>
          <p:spPr>
            <a:xfrm>
              <a:off x="7924900" y="3482700"/>
              <a:ext cx="167175" cy="273075"/>
            </a:xfrm>
            <a:custGeom>
              <a:avLst/>
              <a:gdLst/>
              <a:ahLst/>
              <a:cxnLst/>
              <a:rect l="l" t="t" r="r" b="b"/>
              <a:pathLst>
                <a:path w="6687" h="10923" extrusionOk="0">
                  <a:moveTo>
                    <a:pt x="6481" y="1"/>
                  </a:moveTo>
                  <a:cubicBezTo>
                    <a:pt x="6437" y="1"/>
                    <a:pt x="6391" y="18"/>
                    <a:pt x="6351" y="58"/>
                  </a:cubicBezTo>
                  <a:cubicBezTo>
                    <a:pt x="4979" y="1896"/>
                    <a:pt x="3722" y="3850"/>
                    <a:pt x="2606" y="5874"/>
                  </a:cubicBezTo>
                  <a:lnTo>
                    <a:pt x="2629" y="5874"/>
                  </a:lnTo>
                  <a:cubicBezTo>
                    <a:pt x="1512" y="7782"/>
                    <a:pt x="605" y="9550"/>
                    <a:pt x="0" y="10922"/>
                  </a:cubicBezTo>
                  <a:cubicBezTo>
                    <a:pt x="279" y="10899"/>
                    <a:pt x="535" y="10899"/>
                    <a:pt x="814" y="10853"/>
                  </a:cubicBezTo>
                  <a:cubicBezTo>
                    <a:pt x="1629" y="9689"/>
                    <a:pt x="2582" y="8131"/>
                    <a:pt x="3560" y="6432"/>
                  </a:cubicBezTo>
                  <a:cubicBezTo>
                    <a:pt x="4723" y="4432"/>
                    <a:pt x="5770" y="2361"/>
                    <a:pt x="6654" y="221"/>
                  </a:cubicBezTo>
                  <a:cubicBezTo>
                    <a:pt x="6687" y="105"/>
                    <a:pt x="6590" y="1"/>
                    <a:pt x="64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19" name="Google Shape;7219;p123"/>
            <p:cNvSpPr/>
            <p:nvPr/>
          </p:nvSpPr>
          <p:spPr>
            <a:xfrm>
              <a:off x="7854525" y="3581375"/>
              <a:ext cx="297800" cy="221400"/>
            </a:xfrm>
            <a:custGeom>
              <a:avLst/>
              <a:gdLst/>
              <a:ahLst/>
              <a:cxnLst/>
              <a:rect l="l" t="t" r="r" b="b"/>
              <a:pathLst>
                <a:path w="11912" h="8856" extrusionOk="0">
                  <a:moveTo>
                    <a:pt x="11605" y="1"/>
                  </a:moveTo>
                  <a:cubicBezTo>
                    <a:pt x="11582" y="1"/>
                    <a:pt x="11559" y="7"/>
                    <a:pt x="11539" y="20"/>
                  </a:cubicBezTo>
                  <a:cubicBezTo>
                    <a:pt x="9957" y="950"/>
                    <a:pt x="8352" y="2020"/>
                    <a:pt x="6723" y="3183"/>
                  </a:cubicBezTo>
                  <a:cubicBezTo>
                    <a:pt x="5979" y="3695"/>
                    <a:pt x="5258" y="4230"/>
                    <a:pt x="4537" y="4789"/>
                  </a:cubicBezTo>
                  <a:cubicBezTo>
                    <a:pt x="2931" y="5998"/>
                    <a:pt x="1396" y="7255"/>
                    <a:pt x="0" y="8511"/>
                  </a:cubicBezTo>
                  <a:cubicBezTo>
                    <a:pt x="822" y="8740"/>
                    <a:pt x="1672" y="8856"/>
                    <a:pt x="2521" y="8856"/>
                  </a:cubicBezTo>
                  <a:cubicBezTo>
                    <a:pt x="3740" y="8856"/>
                    <a:pt x="4958" y="8618"/>
                    <a:pt x="6095" y="8139"/>
                  </a:cubicBezTo>
                  <a:cubicBezTo>
                    <a:pt x="5723" y="7324"/>
                    <a:pt x="5607" y="6696"/>
                    <a:pt x="5863" y="6510"/>
                  </a:cubicBezTo>
                  <a:cubicBezTo>
                    <a:pt x="5923" y="6472"/>
                    <a:pt x="5994" y="6454"/>
                    <a:pt x="6075" y="6454"/>
                  </a:cubicBezTo>
                  <a:cubicBezTo>
                    <a:pt x="6243" y="6454"/>
                    <a:pt x="6457" y="6532"/>
                    <a:pt x="6723" y="6673"/>
                  </a:cubicBezTo>
                  <a:cubicBezTo>
                    <a:pt x="7259" y="7022"/>
                    <a:pt x="7747" y="7441"/>
                    <a:pt x="8166" y="7906"/>
                  </a:cubicBezTo>
                  <a:cubicBezTo>
                    <a:pt x="8794" y="7557"/>
                    <a:pt x="9376" y="7115"/>
                    <a:pt x="9887" y="6603"/>
                  </a:cubicBezTo>
                  <a:cubicBezTo>
                    <a:pt x="10120" y="6324"/>
                    <a:pt x="10306" y="6022"/>
                    <a:pt x="10492" y="5719"/>
                  </a:cubicBezTo>
                  <a:cubicBezTo>
                    <a:pt x="9492" y="4858"/>
                    <a:pt x="8957" y="4091"/>
                    <a:pt x="9166" y="3742"/>
                  </a:cubicBezTo>
                  <a:cubicBezTo>
                    <a:pt x="9235" y="3621"/>
                    <a:pt x="9394" y="3564"/>
                    <a:pt x="9623" y="3564"/>
                  </a:cubicBezTo>
                  <a:cubicBezTo>
                    <a:pt x="10011" y="3564"/>
                    <a:pt x="10604" y="3728"/>
                    <a:pt x="11306" y="4021"/>
                  </a:cubicBezTo>
                  <a:cubicBezTo>
                    <a:pt x="11772" y="2765"/>
                    <a:pt x="11911" y="1415"/>
                    <a:pt x="11725" y="89"/>
                  </a:cubicBezTo>
                  <a:cubicBezTo>
                    <a:pt x="11725" y="39"/>
                    <a:pt x="11665" y="1"/>
                    <a:pt x="11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20" name="Google Shape;7220;p123"/>
            <p:cNvSpPr/>
            <p:nvPr/>
          </p:nvSpPr>
          <p:spPr>
            <a:xfrm>
              <a:off x="7852775" y="3595650"/>
              <a:ext cx="275075" cy="203750"/>
            </a:xfrm>
            <a:custGeom>
              <a:avLst/>
              <a:gdLst/>
              <a:ahLst/>
              <a:cxnLst/>
              <a:rect l="l" t="t" r="r" b="b"/>
              <a:pathLst>
                <a:path w="11003" h="8150" extrusionOk="0">
                  <a:moveTo>
                    <a:pt x="10752" y="1"/>
                  </a:moveTo>
                  <a:cubicBezTo>
                    <a:pt x="10721" y="1"/>
                    <a:pt x="10688" y="10"/>
                    <a:pt x="10655" y="30"/>
                  </a:cubicBezTo>
                  <a:cubicBezTo>
                    <a:pt x="8562" y="1240"/>
                    <a:pt x="6514" y="2636"/>
                    <a:pt x="4607" y="4125"/>
                  </a:cubicBezTo>
                  <a:lnTo>
                    <a:pt x="4607" y="4148"/>
                  </a:lnTo>
                  <a:cubicBezTo>
                    <a:pt x="2769" y="5520"/>
                    <a:pt x="1164" y="6870"/>
                    <a:pt x="0" y="7940"/>
                  </a:cubicBezTo>
                  <a:cubicBezTo>
                    <a:pt x="326" y="8010"/>
                    <a:pt x="629" y="8079"/>
                    <a:pt x="954" y="8149"/>
                  </a:cubicBezTo>
                  <a:cubicBezTo>
                    <a:pt x="2187" y="7335"/>
                    <a:pt x="3699" y="6288"/>
                    <a:pt x="5305" y="5055"/>
                  </a:cubicBezTo>
                  <a:cubicBezTo>
                    <a:pt x="7259" y="3613"/>
                    <a:pt x="9120" y="2008"/>
                    <a:pt x="10888" y="309"/>
                  </a:cubicBezTo>
                  <a:cubicBezTo>
                    <a:pt x="11003" y="194"/>
                    <a:pt x="10897" y="1"/>
                    <a:pt x="10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221" name="Google Shape;7221;p123"/>
          <p:cNvGrpSpPr/>
          <p:nvPr/>
        </p:nvGrpSpPr>
        <p:grpSpPr>
          <a:xfrm>
            <a:off x="1471516" y="3408214"/>
            <a:ext cx="530382" cy="509722"/>
            <a:chOff x="1739025" y="3337575"/>
            <a:chExt cx="483925" cy="465075"/>
          </a:xfrm>
        </p:grpSpPr>
        <p:sp>
          <p:nvSpPr>
            <p:cNvPr id="7222" name="Google Shape;7222;p123"/>
            <p:cNvSpPr/>
            <p:nvPr/>
          </p:nvSpPr>
          <p:spPr>
            <a:xfrm>
              <a:off x="1739025" y="3337575"/>
              <a:ext cx="483925" cy="465075"/>
            </a:xfrm>
            <a:custGeom>
              <a:avLst/>
              <a:gdLst/>
              <a:ahLst/>
              <a:cxnLst/>
              <a:rect l="l" t="t" r="r" b="b"/>
              <a:pathLst>
                <a:path w="19357" h="18603" extrusionOk="0">
                  <a:moveTo>
                    <a:pt x="10051" y="1"/>
                  </a:moveTo>
                  <a:cubicBezTo>
                    <a:pt x="6282" y="1"/>
                    <a:pt x="2885" y="2257"/>
                    <a:pt x="1443" y="5747"/>
                  </a:cubicBezTo>
                  <a:cubicBezTo>
                    <a:pt x="1" y="9213"/>
                    <a:pt x="815" y="13215"/>
                    <a:pt x="3467" y="15890"/>
                  </a:cubicBezTo>
                  <a:cubicBezTo>
                    <a:pt x="5238" y="17661"/>
                    <a:pt x="7612" y="18602"/>
                    <a:pt x="10032" y="18602"/>
                  </a:cubicBezTo>
                  <a:cubicBezTo>
                    <a:pt x="11236" y="18602"/>
                    <a:pt x="12451" y="18370"/>
                    <a:pt x="13610" y="17891"/>
                  </a:cubicBezTo>
                  <a:cubicBezTo>
                    <a:pt x="17076" y="16471"/>
                    <a:pt x="19356" y="13075"/>
                    <a:pt x="19356" y="9306"/>
                  </a:cubicBezTo>
                  <a:cubicBezTo>
                    <a:pt x="19356" y="4165"/>
                    <a:pt x="15192" y="1"/>
                    <a:pt x="10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23" name="Google Shape;7223;p123"/>
            <p:cNvSpPr/>
            <p:nvPr/>
          </p:nvSpPr>
          <p:spPr>
            <a:xfrm>
              <a:off x="1766375" y="3402725"/>
              <a:ext cx="390850" cy="334875"/>
            </a:xfrm>
            <a:custGeom>
              <a:avLst/>
              <a:gdLst/>
              <a:ahLst/>
              <a:cxnLst/>
              <a:rect l="l" t="t" r="r" b="b"/>
              <a:pathLst>
                <a:path w="15634" h="13395" extrusionOk="0">
                  <a:moveTo>
                    <a:pt x="8957" y="0"/>
                  </a:moveTo>
                  <a:cubicBezTo>
                    <a:pt x="3001" y="0"/>
                    <a:pt x="0" y="7212"/>
                    <a:pt x="4234" y="11423"/>
                  </a:cubicBezTo>
                  <a:cubicBezTo>
                    <a:pt x="5596" y="12785"/>
                    <a:pt x="7271" y="13395"/>
                    <a:pt x="8912" y="13395"/>
                  </a:cubicBezTo>
                  <a:cubicBezTo>
                    <a:pt x="12344" y="13395"/>
                    <a:pt x="15633" y="10729"/>
                    <a:pt x="15633" y="6700"/>
                  </a:cubicBezTo>
                  <a:cubicBezTo>
                    <a:pt x="15633" y="3001"/>
                    <a:pt x="12656" y="0"/>
                    <a:pt x="89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24" name="Google Shape;7224;p123"/>
            <p:cNvSpPr/>
            <p:nvPr/>
          </p:nvSpPr>
          <p:spPr>
            <a:xfrm>
              <a:off x="1908850" y="3437625"/>
              <a:ext cx="180325" cy="154000"/>
            </a:xfrm>
            <a:custGeom>
              <a:avLst/>
              <a:gdLst/>
              <a:ahLst/>
              <a:cxnLst/>
              <a:rect l="l" t="t" r="r" b="b"/>
              <a:pathLst>
                <a:path w="7213" h="6160" extrusionOk="0">
                  <a:moveTo>
                    <a:pt x="4118" y="0"/>
                  </a:moveTo>
                  <a:cubicBezTo>
                    <a:pt x="1373" y="0"/>
                    <a:pt x="1" y="3304"/>
                    <a:pt x="1955" y="5258"/>
                  </a:cubicBezTo>
                  <a:cubicBezTo>
                    <a:pt x="2578" y="5881"/>
                    <a:pt x="3346" y="6160"/>
                    <a:pt x="4101" y="6160"/>
                  </a:cubicBezTo>
                  <a:cubicBezTo>
                    <a:pt x="5686" y="6160"/>
                    <a:pt x="7213" y="4930"/>
                    <a:pt x="7213" y="3071"/>
                  </a:cubicBezTo>
                  <a:cubicBezTo>
                    <a:pt x="7213" y="1373"/>
                    <a:pt x="5840" y="0"/>
                    <a:pt x="4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25" name="Google Shape;7225;p123"/>
            <p:cNvSpPr/>
            <p:nvPr/>
          </p:nvSpPr>
          <p:spPr>
            <a:xfrm>
              <a:off x="1780900" y="3531975"/>
              <a:ext cx="326300" cy="268600"/>
            </a:xfrm>
            <a:custGeom>
              <a:avLst/>
              <a:gdLst/>
              <a:ahLst/>
              <a:cxnLst/>
              <a:rect l="l" t="t" r="r" b="b"/>
              <a:pathLst>
                <a:path w="13052" h="10744" extrusionOk="0">
                  <a:moveTo>
                    <a:pt x="2711" y="1"/>
                  </a:moveTo>
                  <a:cubicBezTo>
                    <a:pt x="2449" y="1"/>
                    <a:pt x="2188" y="169"/>
                    <a:pt x="2164" y="507"/>
                  </a:cubicBezTo>
                  <a:lnTo>
                    <a:pt x="2164" y="646"/>
                  </a:lnTo>
                  <a:cubicBezTo>
                    <a:pt x="1792" y="856"/>
                    <a:pt x="1443" y="1135"/>
                    <a:pt x="1141" y="1437"/>
                  </a:cubicBezTo>
                  <a:cubicBezTo>
                    <a:pt x="419" y="2158"/>
                    <a:pt x="1" y="2926"/>
                    <a:pt x="210" y="3135"/>
                  </a:cubicBezTo>
                  <a:cubicBezTo>
                    <a:pt x="251" y="3172"/>
                    <a:pt x="307" y="3189"/>
                    <a:pt x="376" y="3189"/>
                  </a:cubicBezTo>
                  <a:cubicBezTo>
                    <a:pt x="702" y="3189"/>
                    <a:pt x="1313" y="2800"/>
                    <a:pt x="1908" y="2205"/>
                  </a:cubicBezTo>
                  <a:cubicBezTo>
                    <a:pt x="2001" y="2135"/>
                    <a:pt x="2094" y="2042"/>
                    <a:pt x="2164" y="1949"/>
                  </a:cubicBezTo>
                  <a:lnTo>
                    <a:pt x="2164" y="6602"/>
                  </a:lnTo>
                  <a:cubicBezTo>
                    <a:pt x="2188" y="8858"/>
                    <a:pt x="4002" y="10696"/>
                    <a:pt x="6259" y="10743"/>
                  </a:cubicBezTo>
                  <a:cubicBezTo>
                    <a:pt x="6288" y="10743"/>
                    <a:pt x="6317" y="10744"/>
                    <a:pt x="6346" y="10744"/>
                  </a:cubicBezTo>
                  <a:cubicBezTo>
                    <a:pt x="8564" y="10744"/>
                    <a:pt x="10401" y="8992"/>
                    <a:pt x="10516" y="6765"/>
                  </a:cubicBezTo>
                  <a:cubicBezTo>
                    <a:pt x="10702" y="7020"/>
                    <a:pt x="10911" y="7276"/>
                    <a:pt x="11121" y="7486"/>
                  </a:cubicBezTo>
                  <a:cubicBezTo>
                    <a:pt x="11716" y="8081"/>
                    <a:pt x="12343" y="8470"/>
                    <a:pt x="12662" y="8470"/>
                  </a:cubicBezTo>
                  <a:cubicBezTo>
                    <a:pt x="12729" y="8470"/>
                    <a:pt x="12783" y="8453"/>
                    <a:pt x="12819" y="8416"/>
                  </a:cubicBezTo>
                  <a:cubicBezTo>
                    <a:pt x="13052" y="8184"/>
                    <a:pt x="12633" y="7439"/>
                    <a:pt x="11912" y="6718"/>
                  </a:cubicBezTo>
                  <a:cubicBezTo>
                    <a:pt x="11516" y="6299"/>
                    <a:pt x="11051" y="5974"/>
                    <a:pt x="10516" y="5764"/>
                  </a:cubicBezTo>
                  <a:lnTo>
                    <a:pt x="10516" y="530"/>
                  </a:lnTo>
                  <a:cubicBezTo>
                    <a:pt x="10493" y="193"/>
                    <a:pt x="10231" y="24"/>
                    <a:pt x="9969" y="24"/>
                  </a:cubicBezTo>
                  <a:cubicBezTo>
                    <a:pt x="9708" y="24"/>
                    <a:pt x="9446" y="193"/>
                    <a:pt x="9423" y="530"/>
                  </a:cubicBezTo>
                  <a:lnTo>
                    <a:pt x="9423" y="6648"/>
                  </a:lnTo>
                  <a:cubicBezTo>
                    <a:pt x="9469" y="8393"/>
                    <a:pt x="8073" y="9812"/>
                    <a:pt x="6328" y="9812"/>
                  </a:cubicBezTo>
                  <a:cubicBezTo>
                    <a:pt x="4584" y="9789"/>
                    <a:pt x="3188" y="8347"/>
                    <a:pt x="3258" y="6602"/>
                  </a:cubicBezTo>
                  <a:lnTo>
                    <a:pt x="3258" y="507"/>
                  </a:lnTo>
                  <a:cubicBezTo>
                    <a:pt x="3234" y="169"/>
                    <a:pt x="2973" y="1"/>
                    <a:pt x="2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26" name="Google Shape;7226;p123"/>
            <p:cNvSpPr/>
            <p:nvPr/>
          </p:nvSpPr>
          <p:spPr>
            <a:xfrm>
              <a:off x="1935025" y="3339325"/>
              <a:ext cx="278625" cy="239075"/>
            </a:xfrm>
            <a:custGeom>
              <a:avLst/>
              <a:gdLst/>
              <a:ahLst/>
              <a:cxnLst/>
              <a:rect l="l" t="t" r="r" b="b"/>
              <a:pathLst>
                <a:path w="11145" h="9563" extrusionOk="0">
                  <a:moveTo>
                    <a:pt x="1094" y="1"/>
                  </a:moveTo>
                  <a:cubicBezTo>
                    <a:pt x="722" y="47"/>
                    <a:pt x="350" y="94"/>
                    <a:pt x="1" y="187"/>
                  </a:cubicBezTo>
                  <a:lnTo>
                    <a:pt x="1" y="3560"/>
                  </a:lnTo>
                  <a:cubicBezTo>
                    <a:pt x="1" y="6119"/>
                    <a:pt x="1606" y="8375"/>
                    <a:pt x="4002" y="9213"/>
                  </a:cubicBezTo>
                  <a:cubicBezTo>
                    <a:pt x="4658" y="9449"/>
                    <a:pt x="5336" y="9562"/>
                    <a:pt x="6006" y="9562"/>
                  </a:cubicBezTo>
                  <a:cubicBezTo>
                    <a:pt x="7782" y="9562"/>
                    <a:pt x="9507" y="8764"/>
                    <a:pt x="10655" y="7329"/>
                  </a:cubicBezTo>
                  <a:cubicBezTo>
                    <a:pt x="10702" y="7282"/>
                    <a:pt x="10911" y="6933"/>
                    <a:pt x="11144" y="6607"/>
                  </a:cubicBezTo>
                  <a:cubicBezTo>
                    <a:pt x="11004" y="6165"/>
                    <a:pt x="10842" y="5747"/>
                    <a:pt x="10655" y="5328"/>
                  </a:cubicBezTo>
                  <a:lnTo>
                    <a:pt x="10213" y="6049"/>
                  </a:lnTo>
                  <a:cubicBezTo>
                    <a:pt x="9319" y="7576"/>
                    <a:pt x="7695" y="8477"/>
                    <a:pt x="5984" y="8477"/>
                  </a:cubicBezTo>
                  <a:cubicBezTo>
                    <a:pt x="5558" y="8477"/>
                    <a:pt x="5127" y="8422"/>
                    <a:pt x="4700" y="8306"/>
                  </a:cubicBezTo>
                  <a:cubicBezTo>
                    <a:pt x="2560" y="7724"/>
                    <a:pt x="1094" y="5770"/>
                    <a:pt x="1094" y="3560"/>
                  </a:cubicBezTo>
                  <a:lnTo>
                    <a:pt x="10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27" name="Google Shape;7227;p123"/>
            <p:cNvSpPr/>
            <p:nvPr/>
          </p:nvSpPr>
          <p:spPr>
            <a:xfrm>
              <a:off x="1834125" y="3338750"/>
              <a:ext cx="209675" cy="290675"/>
            </a:xfrm>
            <a:custGeom>
              <a:avLst/>
              <a:gdLst/>
              <a:ahLst/>
              <a:cxnLst/>
              <a:rect l="l" t="t" r="r" b="b"/>
              <a:pathLst>
                <a:path w="8387" h="11627" extrusionOk="0">
                  <a:moveTo>
                    <a:pt x="7294" y="0"/>
                  </a:moveTo>
                  <a:lnTo>
                    <a:pt x="7294" y="9399"/>
                  </a:lnTo>
                  <a:cubicBezTo>
                    <a:pt x="7317" y="9736"/>
                    <a:pt x="7579" y="9905"/>
                    <a:pt x="7840" y="9905"/>
                  </a:cubicBezTo>
                  <a:cubicBezTo>
                    <a:pt x="8102" y="9905"/>
                    <a:pt x="8364" y="9736"/>
                    <a:pt x="8387" y="9399"/>
                  </a:cubicBezTo>
                  <a:lnTo>
                    <a:pt x="8387" y="186"/>
                  </a:lnTo>
                  <a:cubicBezTo>
                    <a:pt x="8038" y="117"/>
                    <a:pt x="7666" y="47"/>
                    <a:pt x="7294" y="0"/>
                  </a:cubicBezTo>
                  <a:close/>
                  <a:moveTo>
                    <a:pt x="1129" y="1489"/>
                  </a:moveTo>
                  <a:cubicBezTo>
                    <a:pt x="733" y="1745"/>
                    <a:pt x="361" y="2024"/>
                    <a:pt x="35" y="2327"/>
                  </a:cubicBezTo>
                  <a:lnTo>
                    <a:pt x="35" y="11051"/>
                  </a:lnTo>
                  <a:cubicBezTo>
                    <a:pt x="0" y="11434"/>
                    <a:pt x="285" y="11626"/>
                    <a:pt x="573" y="11626"/>
                  </a:cubicBezTo>
                  <a:cubicBezTo>
                    <a:pt x="861" y="11626"/>
                    <a:pt x="1152" y="11434"/>
                    <a:pt x="1129" y="11051"/>
                  </a:cubicBezTo>
                  <a:lnTo>
                    <a:pt x="1129" y="148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28" name="Google Shape;7228;p123"/>
            <p:cNvSpPr/>
            <p:nvPr/>
          </p:nvSpPr>
          <p:spPr>
            <a:xfrm>
              <a:off x="1835575" y="3350950"/>
              <a:ext cx="348400" cy="339200"/>
            </a:xfrm>
            <a:custGeom>
              <a:avLst/>
              <a:gdLst/>
              <a:ahLst/>
              <a:cxnLst/>
              <a:rect l="l" t="t" r="r" b="b"/>
              <a:pathLst>
                <a:path w="13936" h="13568" extrusionOk="0">
                  <a:moveTo>
                    <a:pt x="11051" y="838"/>
                  </a:moveTo>
                  <a:lnTo>
                    <a:pt x="11051" y="3467"/>
                  </a:lnTo>
                  <a:cubicBezTo>
                    <a:pt x="10679" y="3676"/>
                    <a:pt x="10330" y="3956"/>
                    <a:pt x="10027" y="4258"/>
                  </a:cubicBezTo>
                  <a:cubicBezTo>
                    <a:pt x="9306" y="4979"/>
                    <a:pt x="8911" y="5747"/>
                    <a:pt x="9120" y="5956"/>
                  </a:cubicBezTo>
                  <a:cubicBezTo>
                    <a:pt x="9158" y="5994"/>
                    <a:pt x="9214" y="6012"/>
                    <a:pt x="9284" y="6012"/>
                  </a:cubicBezTo>
                  <a:cubicBezTo>
                    <a:pt x="9605" y="6012"/>
                    <a:pt x="10227" y="5640"/>
                    <a:pt x="10818" y="5049"/>
                  </a:cubicBezTo>
                  <a:cubicBezTo>
                    <a:pt x="10888" y="4956"/>
                    <a:pt x="10981" y="4863"/>
                    <a:pt x="11051" y="4770"/>
                  </a:cubicBezTo>
                  <a:lnTo>
                    <a:pt x="11051" y="7166"/>
                  </a:lnTo>
                  <a:cubicBezTo>
                    <a:pt x="11051" y="7655"/>
                    <a:pt x="10981" y="8120"/>
                    <a:pt x="10795" y="8562"/>
                  </a:cubicBezTo>
                  <a:cubicBezTo>
                    <a:pt x="10702" y="8818"/>
                    <a:pt x="10795" y="9120"/>
                    <a:pt x="11004" y="9283"/>
                  </a:cubicBezTo>
                  <a:cubicBezTo>
                    <a:pt x="11039" y="9309"/>
                    <a:pt x="11081" y="9322"/>
                    <a:pt x="11123" y="9322"/>
                  </a:cubicBezTo>
                  <a:cubicBezTo>
                    <a:pt x="11192" y="9322"/>
                    <a:pt x="11263" y="9286"/>
                    <a:pt x="11307" y="9213"/>
                  </a:cubicBezTo>
                  <a:cubicBezTo>
                    <a:pt x="11493" y="9539"/>
                    <a:pt x="11749" y="9841"/>
                    <a:pt x="12028" y="10121"/>
                  </a:cubicBezTo>
                  <a:cubicBezTo>
                    <a:pt x="12623" y="10716"/>
                    <a:pt x="13234" y="11105"/>
                    <a:pt x="13560" y="11105"/>
                  </a:cubicBezTo>
                  <a:cubicBezTo>
                    <a:pt x="13629" y="11105"/>
                    <a:pt x="13686" y="11088"/>
                    <a:pt x="13726" y="11051"/>
                  </a:cubicBezTo>
                  <a:cubicBezTo>
                    <a:pt x="13936" y="10842"/>
                    <a:pt x="13517" y="10074"/>
                    <a:pt x="12796" y="9353"/>
                  </a:cubicBezTo>
                  <a:lnTo>
                    <a:pt x="12819" y="9353"/>
                  </a:lnTo>
                  <a:cubicBezTo>
                    <a:pt x="12470" y="8981"/>
                    <a:pt x="12051" y="8678"/>
                    <a:pt x="11609" y="8446"/>
                  </a:cubicBezTo>
                  <a:cubicBezTo>
                    <a:pt x="11726" y="8027"/>
                    <a:pt x="11795" y="7585"/>
                    <a:pt x="11795" y="7166"/>
                  </a:cubicBezTo>
                  <a:lnTo>
                    <a:pt x="11795" y="1350"/>
                  </a:lnTo>
                  <a:cubicBezTo>
                    <a:pt x="11563" y="1164"/>
                    <a:pt x="11307" y="1001"/>
                    <a:pt x="11051" y="838"/>
                  </a:cubicBezTo>
                  <a:close/>
                  <a:moveTo>
                    <a:pt x="3071" y="1"/>
                  </a:moveTo>
                  <a:cubicBezTo>
                    <a:pt x="2815" y="94"/>
                    <a:pt x="2583" y="187"/>
                    <a:pt x="2350" y="303"/>
                  </a:cubicBezTo>
                  <a:lnTo>
                    <a:pt x="2350" y="3351"/>
                  </a:lnTo>
                  <a:cubicBezTo>
                    <a:pt x="1885" y="3560"/>
                    <a:pt x="1489" y="3863"/>
                    <a:pt x="1140" y="4235"/>
                  </a:cubicBezTo>
                  <a:cubicBezTo>
                    <a:pt x="419" y="4956"/>
                    <a:pt x="1" y="5724"/>
                    <a:pt x="210" y="5933"/>
                  </a:cubicBezTo>
                  <a:cubicBezTo>
                    <a:pt x="251" y="5970"/>
                    <a:pt x="307" y="5987"/>
                    <a:pt x="376" y="5987"/>
                  </a:cubicBezTo>
                  <a:cubicBezTo>
                    <a:pt x="702" y="5987"/>
                    <a:pt x="1313" y="5598"/>
                    <a:pt x="1908" y="5003"/>
                  </a:cubicBezTo>
                  <a:cubicBezTo>
                    <a:pt x="2071" y="4863"/>
                    <a:pt x="2211" y="4700"/>
                    <a:pt x="2350" y="4537"/>
                  </a:cubicBezTo>
                  <a:lnTo>
                    <a:pt x="2350" y="7143"/>
                  </a:lnTo>
                  <a:cubicBezTo>
                    <a:pt x="2350" y="7794"/>
                    <a:pt x="2466" y="8422"/>
                    <a:pt x="2722" y="9004"/>
                  </a:cubicBezTo>
                  <a:cubicBezTo>
                    <a:pt x="2397" y="9283"/>
                    <a:pt x="2071" y="10121"/>
                    <a:pt x="1885" y="11121"/>
                  </a:cubicBezTo>
                  <a:cubicBezTo>
                    <a:pt x="1676" y="12400"/>
                    <a:pt x="1792" y="13517"/>
                    <a:pt x="2187" y="13564"/>
                  </a:cubicBezTo>
                  <a:cubicBezTo>
                    <a:pt x="2200" y="13566"/>
                    <a:pt x="2213" y="13567"/>
                    <a:pt x="2225" y="13567"/>
                  </a:cubicBezTo>
                  <a:cubicBezTo>
                    <a:pt x="2592" y="13567"/>
                    <a:pt x="3055" y="12612"/>
                    <a:pt x="3257" y="11354"/>
                  </a:cubicBezTo>
                  <a:cubicBezTo>
                    <a:pt x="3304" y="11144"/>
                    <a:pt x="3327" y="10935"/>
                    <a:pt x="3351" y="10725"/>
                  </a:cubicBezTo>
                  <a:cubicBezTo>
                    <a:pt x="3490" y="11028"/>
                    <a:pt x="3653" y="11330"/>
                    <a:pt x="3862" y="11609"/>
                  </a:cubicBezTo>
                  <a:cubicBezTo>
                    <a:pt x="4374" y="12325"/>
                    <a:pt x="4957" y="12825"/>
                    <a:pt x="5264" y="12825"/>
                  </a:cubicBezTo>
                  <a:cubicBezTo>
                    <a:pt x="5306" y="12825"/>
                    <a:pt x="5343" y="12816"/>
                    <a:pt x="5374" y="12796"/>
                  </a:cubicBezTo>
                  <a:cubicBezTo>
                    <a:pt x="5584" y="12656"/>
                    <a:pt x="5421" y="12098"/>
                    <a:pt x="5049" y="11447"/>
                  </a:cubicBezTo>
                  <a:lnTo>
                    <a:pt x="5072" y="11423"/>
                  </a:lnTo>
                  <a:lnTo>
                    <a:pt x="5235" y="11516"/>
                  </a:lnTo>
                  <a:cubicBezTo>
                    <a:pt x="5285" y="11537"/>
                    <a:pt x="5336" y="11547"/>
                    <a:pt x="5384" y="11547"/>
                  </a:cubicBezTo>
                  <a:cubicBezTo>
                    <a:pt x="5604" y="11547"/>
                    <a:pt x="5785" y="11350"/>
                    <a:pt x="5747" y="11121"/>
                  </a:cubicBezTo>
                  <a:cubicBezTo>
                    <a:pt x="5723" y="11005"/>
                    <a:pt x="5630" y="10888"/>
                    <a:pt x="5537" y="10842"/>
                  </a:cubicBezTo>
                  <a:cubicBezTo>
                    <a:pt x="4048" y="10237"/>
                    <a:pt x="3071" y="8771"/>
                    <a:pt x="3071" y="7166"/>
                  </a:cubicBezTo>
                  <a:lnTo>
                    <a:pt x="3071" y="7096"/>
                  </a:lnTo>
                  <a:cubicBezTo>
                    <a:pt x="3211" y="7259"/>
                    <a:pt x="3351" y="7422"/>
                    <a:pt x="3513" y="7585"/>
                  </a:cubicBezTo>
                  <a:cubicBezTo>
                    <a:pt x="4099" y="8170"/>
                    <a:pt x="4700" y="8557"/>
                    <a:pt x="5017" y="8557"/>
                  </a:cubicBezTo>
                  <a:cubicBezTo>
                    <a:pt x="5091" y="8557"/>
                    <a:pt x="5149" y="8536"/>
                    <a:pt x="5188" y="8492"/>
                  </a:cubicBezTo>
                  <a:cubicBezTo>
                    <a:pt x="5421" y="8283"/>
                    <a:pt x="5002" y="7515"/>
                    <a:pt x="4281" y="6794"/>
                  </a:cubicBezTo>
                  <a:cubicBezTo>
                    <a:pt x="3932" y="6445"/>
                    <a:pt x="3513" y="6142"/>
                    <a:pt x="3071" y="5910"/>
                  </a:cubicBezTo>
                  <a:lnTo>
                    <a:pt x="30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29" name="Google Shape;7229;p123"/>
            <p:cNvSpPr/>
            <p:nvPr/>
          </p:nvSpPr>
          <p:spPr>
            <a:xfrm>
              <a:off x="1953675" y="3502750"/>
              <a:ext cx="176800" cy="145425"/>
            </a:xfrm>
            <a:custGeom>
              <a:avLst/>
              <a:gdLst/>
              <a:ahLst/>
              <a:cxnLst/>
              <a:rect l="l" t="t" r="r" b="b"/>
              <a:pathLst>
                <a:path w="7072" h="5817" extrusionOk="0">
                  <a:moveTo>
                    <a:pt x="6676" y="1"/>
                  </a:moveTo>
                  <a:cubicBezTo>
                    <a:pt x="6466" y="1"/>
                    <a:pt x="6327" y="163"/>
                    <a:pt x="6327" y="373"/>
                  </a:cubicBezTo>
                  <a:lnTo>
                    <a:pt x="6327" y="1048"/>
                  </a:lnTo>
                  <a:cubicBezTo>
                    <a:pt x="6327" y="3258"/>
                    <a:pt x="4559" y="5049"/>
                    <a:pt x="2349" y="5095"/>
                  </a:cubicBezTo>
                  <a:cubicBezTo>
                    <a:pt x="1767" y="5095"/>
                    <a:pt x="1186" y="4956"/>
                    <a:pt x="650" y="4723"/>
                  </a:cubicBezTo>
                  <a:cubicBezTo>
                    <a:pt x="605" y="4698"/>
                    <a:pt x="560" y="4686"/>
                    <a:pt x="517" y="4686"/>
                  </a:cubicBezTo>
                  <a:cubicBezTo>
                    <a:pt x="209" y="4686"/>
                    <a:pt x="1" y="5272"/>
                    <a:pt x="348" y="5375"/>
                  </a:cubicBezTo>
                  <a:cubicBezTo>
                    <a:pt x="976" y="5677"/>
                    <a:pt x="1651" y="5817"/>
                    <a:pt x="2349" y="5817"/>
                  </a:cubicBezTo>
                  <a:cubicBezTo>
                    <a:pt x="4954" y="5793"/>
                    <a:pt x="7071" y="3653"/>
                    <a:pt x="7071" y="1048"/>
                  </a:cubicBezTo>
                  <a:lnTo>
                    <a:pt x="7071" y="373"/>
                  </a:lnTo>
                  <a:cubicBezTo>
                    <a:pt x="7071" y="163"/>
                    <a:pt x="6908" y="1"/>
                    <a:pt x="6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230" name="Google Shape;7230;p123"/>
          <p:cNvGrpSpPr/>
          <p:nvPr/>
        </p:nvGrpSpPr>
        <p:grpSpPr>
          <a:xfrm>
            <a:off x="601551" y="2626409"/>
            <a:ext cx="555234" cy="510188"/>
            <a:chOff x="975400" y="2618725"/>
            <a:chExt cx="506600" cy="465500"/>
          </a:xfrm>
        </p:grpSpPr>
        <p:sp>
          <p:nvSpPr>
            <p:cNvPr id="7231" name="Google Shape;7231;p123"/>
            <p:cNvSpPr/>
            <p:nvPr/>
          </p:nvSpPr>
          <p:spPr>
            <a:xfrm>
              <a:off x="998650" y="2618725"/>
              <a:ext cx="483350" cy="465500"/>
            </a:xfrm>
            <a:custGeom>
              <a:avLst/>
              <a:gdLst/>
              <a:ahLst/>
              <a:cxnLst/>
              <a:rect l="l" t="t" r="r" b="b"/>
              <a:pathLst>
                <a:path w="19334" h="18620" extrusionOk="0">
                  <a:moveTo>
                    <a:pt x="10028" y="1"/>
                  </a:moveTo>
                  <a:cubicBezTo>
                    <a:pt x="6259" y="1"/>
                    <a:pt x="2862" y="2281"/>
                    <a:pt x="1420" y="5747"/>
                  </a:cubicBezTo>
                  <a:cubicBezTo>
                    <a:pt x="1" y="9236"/>
                    <a:pt x="792" y="13238"/>
                    <a:pt x="3444" y="15890"/>
                  </a:cubicBezTo>
                  <a:cubicBezTo>
                    <a:pt x="5237" y="17668"/>
                    <a:pt x="7626" y="18620"/>
                    <a:pt x="10051" y="18620"/>
                  </a:cubicBezTo>
                  <a:cubicBezTo>
                    <a:pt x="11243" y="18620"/>
                    <a:pt x="12444" y="18389"/>
                    <a:pt x="13587" y="17914"/>
                  </a:cubicBezTo>
                  <a:cubicBezTo>
                    <a:pt x="17076" y="16471"/>
                    <a:pt x="19333" y="13075"/>
                    <a:pt x="19333" y="9306"/>
                  </a:cubicBezTo>
                  <a:cubicBezTo>
                    <a:pt x="19333" y="4165"/>
                    <a:pt x="15169" y="1"/>
                    <a:pt x="100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32" name="Google Shape;7232;p123"/>
            <p:cNvSpPr/>
            <p:nvPr/>
          </p:nvSpPr>
          <p:spPr>
            <a:xfrm>
              <a:off x="1016850" y="2683875"/>
              <a:ext cx="399425" cy="341750"/>
            </a:xfrm>
            <a:custGeom>
              <a:avLst/>
              <a:gdLst/>
              <a:ahLst/>
              <a:cxnLst/>
              <a:rect l="l" t="t" r="r" b="b"/>
              <a:pathLst>
                <a:path w="15977" h="13670" extrusionOk="0">
                  <a:moveTo>
                    <a:pt x="9108" y="0"/>
                  </a:moveTo>
                  <a:cubicBezTo>
                    <a:pt x="3032" y="0"/>
                    <a:pt x="1" y="7358"/>
                    <a:pt x="4298" y="11655"/>
                  </a:cubicBezTo>
                  <a:cubicBezTo>
                    <a:pt x="5689" y="13047"/>
                    <a:pt x="7402" y="13670"/>
                    <a:pt x="9082" y="13670"/>
                  </a:cubicBezTo>
                  <a:cubicBezTo>
                    <a:pt x="12599" y="13670"/>
                    <a:pt x="15976" y="10941"/>
                    <a:pt x="15976" y="6817"/>
                  </a:cubicBezTo>
                  <a:cubicBezTo>
                    <a:pt x="15976" y="3048"/>
                    <a:pt x="12929" y="0"/>
                    <a:pt x="9137" y="0"/>
                  </a:cubicBezTo>
                  <a:cubicBezTo>
                    <a:pt x="9127" y="0"/>
                    <a:pt x="9118" y="0"/>
                    <a:pt x="9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33" name="Google Shape;7233;p123"/>
            <p:cNvSpPr/>
            <p:nvPr/>
          </p:nvSpPr>
          <p:spPr>
            <a:xfrm>
              <a:off x="1116725" y="2673400"/>
              <a:ext cx="348400" cy="154725"/>
            </a:xfrm>
            <a:custGeom>
              <a:avLst/>
              <a:gdLst/>
              <a:ahLst/>
              <a:cxnLst/>
              <a:rect l="l" t="t" r="r" b="b"/>
              <a:pathLst>
                <a:path w="13936" h="6189" extrusionOk="0">
                  <a:moveTo>
                    <a:pt x="2001" y="1"/>
                  </a:moveTo>
                  <a:cubicBezTo>
                    <a:pt x="1699" y="1"/>
                    <a:pt x="1443" y="256"/>
                    <a:pt x="1443" y="559"/>
                  </a:cubicBezTo>
                  <a:cubicBezTo>
                    <a:pt x="1466" y="861"/>
                    <a:pt x="1210" y="1094"/>
                    <a:pt x="908" y="1094"/>
                  </a:cubicBezTo>
                  <a:lnTo>
                    <a:pt x="559" y="1094"/>
                  </a:lnTo>
                  <a:cubicBezTo>
                    <a:pt x="280" y="1094"/>
                    <a:pt x="24" y="1327"/>
                    <a:pt x="0" y="1606"/>
                  </a:cubicBezTo>
                  <a:cubicBezTo>
                    <a:pt x="0" y="1931"/>
                    <a:pt x="233" y="2187"/>
                    <a:pt x="559" y="2187"/>
                  </a:cubicBezTo>
                  <a:lnTo>
                    <a:pt x="6002" y="2187"/>
                  </a:lnTo>
                  <a:cubicBezTo>
                    <a:pt x="6328" y="2187"/>
                    <a:pt x="6584" y="1931"/>
                    <a:pt x="6561" y="1606"/>
                  </a:cubicBezTo>
                  <a:cubicBezTo>
                    <a:pt x="6538" y="1303"/>
                    <a:pt x="6282" y="1094"/>
                    <a:pt x="6002" y="1094"/>
                  </a:cubicBezTo>
                  <a:lnTo>
                    <a:pt x="4537" y="1094"/>
                  </a:lnTo>
                  <a:cubicBezTo>
                    <a:pt x="4234" y="1094"/>
                    <a:pt x="4002" y="838"/>
                    <a:pt x="4002" y="559"/>
                  </a:cubicBezTo>
                  <a:cubicBezTo>
                    <a:pt x="4002" y="256"/>
                    <a:pt x="3746" y="1"/>
                    <a:pt x="3443" y="1"/>
                  </a:cubicBezTo>
                  <a:close/>
                  <a:moveTo>
                    <a:pt x="10004" y="5095"/>
                  </a:moveTo>
                  <a:cubicBezTo>
                    <a:pt x="9329" y="5142"/>
                    <a:pt x="9329" y="6142"/>
                    <a:pt x="10004" y="6189"/>
                  </a:cubicBezTo>
                  <a:lnTo>
                    <a:pt x="13261" y="6189"/>
                  </a:lnTo>
                  <a:cubicBezTo>
                    <a:pt x="13935" y="6142"/>
                    <a:pt x="13935" y="5142"/>
                    <a:pt x="13261" y="50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34" name="Google Shape;7234;p123"/>
            <p:cNvSpPr/>
            <p:nvPr/>
          </p:nvSpPr>
          <p:spPr>
            <a:xfrm>
              <a:off x="1085325" y="2677225"/>
              <a:ext cx="348250" cy="324875"/>
            </a:xfrm>
            <a:custGeom>
              <a:avLst/>
              <a:gdLst/>
              <a:ahLst/>
              <a:cxnLst/>
              <a:rect l="l" t="t" r="r" b="b"/>
              <a:pathLst>
                <a:path w="13930" h="12995" extrusionOk="0">
                  <a:moveTo>
                    <a:pt x="1985" y="1"/>
                  </a:moveTo>
                  <a:cubicBezTo>
                    <a:pt x="1929" y="1"/>
                    <a:pt x="1872" y="4"/>
                    <a:pt x="1815" y="10"/>
                  </a:cubicBezTo>
                  <a:cubicBezTo>
                    <a:pt x="605" y="127"/>
                    <a:pt x="116" y="1639"/>
                    <a:pt x="1047" y="2453"/>
                  </a:cubicBezTo>
                  <a:cubicBezTo>
                    <a:pt x="0" y="3314"/>
                    <a:pt x="210" y="4966"/>
                    <a:pt x="1442" y="5524"/>
                  </a:cubicBezTo>
                  <a:cubicBezTo>
                    <a:pt x="1701" y="5648"/>
                    <a:pt x="1969" y="5706"/>
                    <a:pt x="2230" y="5706"/>
                  </a:cubicBezTo>
                  <a:cubicBezTo>
                    <a:pt x="3187" y="5706"/>
                    <a:pt x="4053" y="4933"/>
                    <a:pt x="4071" y="3872"/>
                  </a:cubicBezTo>
                  <a:lnTo>
                    <a:pt x="4048" y="3872"/>
                  </a:lnTo>
                  <a:cubicBezTo>
                    <a:pt x="4048" y="3198"/>
                    <a:pt x="3676" y="2569"/>
                    <a:pt x="3071" y="2244"/>
                  </a:cubicBezTo>
                  <a:cubicBezTo>
                    <a:pt x="3781" y="1312"/>
                    <a:pt x="3116" y="1"/>
                    <a:pt x="1985" y="1"/>
                  </a:cubicBezTo>
                  <a:close/>
                  <a:moveTo>
                    <a:pt x="7938" y="5514"/>
                  </a:moveTo>
                  <a:cubicBezTo>
                    <a:pt x="7655" y="5514"/>
                    <a:pt x="7361" y="5582"/>
                    <a:pt x="7072" y="5733"/>
                  </a:cubicBezTo>
                  <a:cubicBezTo>
                    <a:pt x="5537" y="6547"/>
                    <a:pt x="5886" y="8874"/>
                    <a:pt x="7607" y="9176"/>
                  </a:cubicBezTo>
                  <a:cubicBezTo>
                    <a:pt x="7031" y="10452"/>
                    <a:pt x="8003" y="11783"/>
                    <a:pt x="9281" y="11783"/>
                  </a:cubicBezTo>
                  <a:cubicBezTo>
                    <a:pt x="9448" y="11783"/>
                    <a:pt x="9620" y="11760"/>
                    <a:pt x="9794" y="11712"/>
                  </a:cubicBezTo>
                  <a:cubicBezTo>
                    <a:pt x="10062" y="12542"/>
                    <a:pt x="10799" y="12994"/>
                    <a:pt x="11550" y="12994"/>
                  </a:cubicBezTo>
                  <a:cubicBezTo>
                    <a:pt x="12104" y="12994"/>
                    <a:pt x="12666" y="12748"/>
                    <a:pt x="13051" y="12224"/>
                  </a:cubicBezTo>
                  <a:cubicBezTo>
                    <a:pt x="13929" y="11022"/>
                    <a:pt x="13063" y="9316"/>
                    <a:pt x="11569" y="9316"/>
                  </a:cubicBezTo>
                  <a:cubicBezTo>
                    <a:pt x="11559" y="9316"/>
                    <a:pt x="11549" y="9316"/>
                    <a:pt x="11539" y="9316"/>
                  </a:cubicBezTo>
                  <a:lnTo>
                    <a:pt x="11562" y="9316"/>
                  </a:lnTo>
                  <a:cubicBezTo>
                    <a:pt x="11376" y="9316"/>
                    <a:pt x="11213" y="9339"/>
                    <a:pt x="11050" y="9386"/>
                  </a:cubicBezTo>
                  <a:cubicBezTo>
                    <a:pt x="10841" y="8734"/>
                    <a:pt x="10283" y="8246"/>
                    <a:pt x="9608" y="8129"/>
                  </a:cubicBezTo>
                  <a:cubicBezTo>
                    <a:pt x="10196" y="6822"/>
                    <a:pt x="9178" y="5514"/>
                    <a:pt x="7938" y="55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35" name="Google Shape;7235;p123"/>
            <p:cNvSpPr/>
            <p:nvPr/>
          </p:nvSpPr>
          <p:spPr>
            <a:xfrm>
              <a:off x="1052750" y="2845500"/>
              <a:ext cx="404825" cy="238525"/>
            </a:xfrm>
            <a:custGeom>
              <a:avLst/>
              <a:gdLst/>
              <a:ahLst/>
              <a:cxnLst/>
              <a:rect l="l" t="t" r="r" b="b"/>
              <a:pathLst>
                <a:path w="16193" h="9541" extrusionOk="0">
                  <a:moveTo>
                    <a:pt x="5103" y="1"/>
                  </a:moveTo>
                  <a:cubicBezTo>
                    <a:pt x="4777" y="1"/>
                    <a:pt x="4448" y="32"/>
                    <a:pt x="4118" y="96"/>
                  </a:cubicBezTo>
                  <a:cubicBezTo>
                    <a:pt x="1722" y="561"/>
                    <a:pt x="0" y="2678"/>
                    <a:pt x="24" y="5121"/>
                  </a:cubicBezTo>
                  <a:lnTo>
                    <a:pt x="24" y="5237"/>
                  </a:lnTo>
                  <a:cubicBezTo>
                    <a:pt x="1722" y="7936"/>
                    <a:pt x="4676" y="9541"/>
                    <a:pt x="7864" y="9541"/>
                  </a:cubicBezTo>
                  <a:cubicBezTo>
                    <a:pt x="11400" y="9541"/>
                    <a:pt x="14610" y="7563"/>
                    <a:pt x="16192" y="4399"/>
                  </a:cubicBezTo>
                  <a:cubicBezTo>
                    <a:pt x="15765" y="4122"/>
                    <a:pt x="15290" y="3992"/>
                    <a:pt x="14822" y="3992"/>
                  </a:cubicBezTo>
                  <a:cubicBezTo>
                    <a:pt x="13838" y="3992"/>
                    <a:pt x="12887" y="4569"/>
                    <a:pt x="12493" y="5563"/>
                  </a:cubicBezTo>
                  <a:cubicBezTo>
                    <a:pt x="12307" y="5446"/>
                    <a:pt x="12121" y="5330"/>
                    <a:pt x="11911" y="5237"/>
                  </a:cubicBezTo>
                  <a:cubicBezTo>
                    <a:pt x="12362" y="4140"/>
                    <a:pt x="11510" y="3043"/>
                    <a:pt x="10451" y="3043"/>
                  </a:cubicBezTo>
                  <a:cubicBezTo>
                    <a:pt x="10253" y="3043"/>
                    <a:pt x="10047" y="3082"/>
                    <a:pt x="9841" y="3166"/>
                  </a:cubicBezTo>
                  <a:cubicBezTo>
                    <a:pt x="9038" y="1220"/>
                    <a:pt x="7145" y="1"/>
                    <a:pt x="5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36" name="Google Shape;7236;p123"/>
            <p:cNvSpPr/>
            <p:nvPr/>
          </p:nvSpPr>
          <p:spPr>
            <a:xfrm>
              <a:off x="1121375" y="2683775"/>
              <a:ext cx="351300" cy="271150"/>
            </a:xfrm>
            <a:custGeom>
              <a:avLst/>
              <a:gdLst/>
              <a:ahLst/>
              <a:cxnLst/>
              <a:rect l="l" t="t" r="r" b="b"/>
              <a:pathLst>
                <a:path w="14052" h="10846" extrusionOk="0">
                  <a:moveTo>
                    <a:pt x="13000" y="0"/>
                  </a:moveTo>
                  <a:cubicBezTo>
                    <a:pt x="12778" y="0"/>
                    <a:pt x="12560" y="128"/>
                    <a:pt x="12493" y="423"/>
                  </a:cubicBezTo>
                  <a:lnTo>
                    <a:pt x="12167" y="1656"/>
                  </a:lnTo>
                  <a:cubicBezTo>
                    <a:pt x="11842" y="2959"/>
                    <a:pt x="11051" y="4075"/>
                    <a:pt x="9957" y="4820"/>
                  </a:cubicBezTo>
                  <a:lnTo>
                    <a:pt x="7468" y="6518"/>
                  </a:lnTo>
                  <a:cubicBezTo>
                    <a:pt x="5281" y="8007"/>
                    <a:pt x="2839" y="9077"/>
                    <a:pt x="280" y="9659"/>
                  </a:cubicBezTo>
                  <a:lnTo>
                    <a:pt x="0" y="9729"/>
                  </a:lnTo>
                  <a:lnTo>
                    <a:pt x="0" y="10845"/>
                  </a:lnTo>
                  <a:lnTo>
                    <a:pt x="536" y="10729"/>
                  </a:lnTo>
                  <a:cubicBezTo>
                    <a:pt x="3234" y="10101"/>
                    <a:pt x="5793" y="8984"/>
                    <a:pt x="8096" y="7425"/>
                  </a:cubicBezTo>
                  <a:lnTo>
                    <a:pt x="9004" y="6797"/>
                  </a:lnTo>
                  <a:lnTo>
                    <a:pt x="9050" y="6821"/>
                  </a:lnTo>
                  <a:lnTo>
                    <a:pt x="9632" y="7007"/>
                  </a:lnTo>
                  <a:cubicBezTo>
                    <a:pt x="10190" y="7193"/>
                    <a:pt x="10772" y="7425"/>
                    <a:pt x="11307" y="7658"/>
                  </a:cubicBezTo>
                  <a:lnTo>
                    <a:pt x="11214" y="8868"/>
                  </a:lnTo>
                  <a:cubicBezTo>
                    <a:pt x="11177" y="9252"/>
                    <a:pt x="11462" y="9457"/>
                    <a:pt x="11748" y="9457"/>
                  </a:cubicBezTo>
                  <a:cubicBezTo>
                    <a:pt x="12000" y="9457"/>
                    <a:pt x="12251" y="9298"/>
                    <a:pt x="12284" y="8961"/>
                  </a:cubicBezTo>
                  <a:lnTo>
                    <a:pt x="12354" y="8193"/>
                  </a:lnTo>
                  <a:lnTo>
                    <a:pt x="12516" y="8263"/>
                  </a:lnTo>
                  <a:lnTo>
                    <a:pt x="13168" y="8635"/>
                  </a:lnTo>
                  <a:cubicBezTo>
                    <a:pt x="13238" y="8658"/>
                    <a:pt x="13284" y="8682"/>
                    <a:pt x="13354" y="8705"/>
                  </a:cubicBezTo>
                  <a:cubicBezTo>
                    <a:pt x="13374" y="8707"/>
                    <a:pt x="13393" y="8708"/>
                    <a:pt x="13412" y="8708"/>
                  </a:cubicBezTo>
                  <a:cubicBezTo>
                    <a:pt x="13621" y="8708"/>
                    <a:pt x="13806" y="8594"/>
                    <a:pt x="13912" y="8402"/>
                  </a:cubicBezTo>
                  <a:cubicBezTo>
                    <a:pt x="14052" y="8147"/>
                    <a:pt x="13959" y="7798"/>
                    <a:pt x="13680" y="7658"/>
                  </a:cubicBezTo>
                  <a:lnTo>
                    <a:pt x="13052" y="7309"/>
                  </a:lnTo>
                  <a:cubicBezTo>
                    <a:pt x="12121" y="6797"/>
                    <a:pt x="11144" y="6355"/>
                    <a:pt x="10144" y="6030"/>
                  </a:cubicBezTo>
                  <a:lnTo>
                    <a:pt x="10586" y="5704"/>
                  </a:lnTo>
                  <a:cubicBezTo>
                    <a:pt x="11888" y="4820"/>
                    <a:pt x="12842" y="3471"/>
                    <a:pt x="13238" y="1935"/>
                  </a:cubicBezTo>
                  <a:lnTo>
                    <a:pt x="13540" y="679"/>
                  </a:lnTo>
                  <a:cubicBezTo>
                    <a:pt x="13650" y="267"/>
                    <a:pt x="13321" y="0"/>
                    <a:pt x="130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37" name="Google Shape;7237;p123"/>
            <p:cNvSpPr/>
            <p:nvPr/>
          </p:nvSpPr>
          <p:spPr>
            <a:xfrm>
              <a:off x="977150" y="2648975"/>
              <a:ext cx="157625" cy="404825"/>
            </a:xfrm>
            <a:custGeom>
              <a:avLst/>
              <a:gdLst/>
              <a:ahLst/>
              <a:cxnLst/>
              <a:rect l="l" t="t" r="r" b="b"/>
              <a:pathLst>
                <a:path w="6305" h="16193" extrusionOk="0">
                  <a:moveTo>
                    <a:pt x="6305" y="0"/>
                  </a:moveTo>
                  <a:cubicBezTo>
                    <a:pt x="0" y="3560"/>
                    <a:pt x="0" y="12633"/>
                    <a:pt x="6305" y="16192"/>
                  </a:cubicBezTo>
                  <a:lnTo>
                    <a:pt x="63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38" name="Google Shape;7238;p123"/>
            <p:cNvSpPr/>
            <p:nvPr/>
          </p:nvSpPr>
          <p:spPr>
            <a:xfrm>
              <a:off x="975400" y="2668750"/>
              <a:ext cx="159375" cy="385050"/>
            </a:xfrm>
            <a:custGeom>
              <a:avLst/>
              <a:gdLst/>
              <a:ahLst/>
              <a:cxnLst/>
              <a:rect l="l" t="t" r="r" b="b"/>
              <a:pathLst>
                <a:path w="6375" h="15402" extrusionOk="0">
                  <a:moveTo>
                    <a:pt x="5142" y="1373"/>
                  </a:moveTo>
                  <a:cubicBezTo>
                    <a:pt x="4955" y="1373"/>
                    <a:pt x="4793" y="1513"/>
                    <a:pt x="4793" y="1722"/>
                  </a:cubicBezTo>
                  <a:lnTo>
                    <a:pt x="4793" y="5840"/>
                  </a:lnTo>
                  <a:cubicBezTo>
                    <a:pt x="4793" y="6026"/>
                    <a:pt x="4955" y="6189"/>
                    <a:pt x="5142" y="6189"/>
                  </a:cubicBezTo>
                  <a:cubicBezTo>
                    <a:pt x="5328" y="6189"/>
                    <a:pt x="5491" y="6026"/>
                    <a:pt x="5491" y="5840"/>
                  </a:cubicBezTo>
                  <a:lnTo>
                    <a:pt x="5491" y="5816"/>
                  </a:lnTo>
                  <a:lnTo>
                    <a:pt x="5491" y="1722"/>
                  </a:lnTo>
                  <a:cubicBezTo>
                    <a:pt x="5491" y="1536"/>
                    <a:pt x="5351" y="1373"/>
                    <a:pt x="5142" y="1373"/>
                  </a:cubicBezTo>
                  <a:close/>
                  <a:moveTo>
                    <a:pt x="5188" y="0"/>
                  </a:moveTo>
                  <a:cubicBezTo>
                    <a:pt x="0" y="4095"/>
                    <a:pt x="605" y="12144"/>
                    <a:pt x="6375" y="15401"/>
                  </a:cubicBezTo>
                  <a:lnTo>
                    <a:pt x="6375" y="12772"/>
                  </a:lnTo>
                  <a:cubicBezTo>
                    <a:pt x="2629" y="9515"/>
                    <a:pt x="2117" y="3885"/>
                    <a:pt x="5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39" name="Google Shape;7239;p123"/>
            <p:cNvSpPr/>
            <p:nvPr/>
          </p:nvSpPr>
          <p:spPr>
            <a:xfrm>
              <a:off x="1307325" y="2660775"/>
              <a:ext cx="115925" cy="123725"/>
            </a:xfrm>
            <a:custGeom>
              <a:avLst/>
              <a:gdLst/>
              <a:ahLst/>
              <a:cxnLst/>
              <a:rect l="l" t="t" r="r" b="b"/>
              <a:pathLst>
                <a:path w="4637" h="4949" extrusionOk="0">
                  <a:moveTo>
                    <a:pt x="2497" y="0"/>
                  </a:moveTo>
                  <a:cubicBezTo>
                    <a:pt x="2289" y="0"/>
                    <a:pt x="2077" y="35"/>
                    <a:pt x="1868" y="110"/>
                  </a:cubicBezTo>
                  <a:cubicBezTo>
                    <a:pt x="1077" y="389"/>
                    <a:pt x="658" y="1273"/>
                    <a:pt x="937" y="2064"/>
                  </a:cubicBezTo>
                  <a:cubicBezTo>
                    <a:pt x="1139" y="2578"/>
                    <a:pt x="1631" y="2904"/>
                    <a:pt x="2161" y="2904"/>
                  </a:cubicBezTo>
                  <a:cubicBezTo>
                    <a:pt x="2303" y="2904"/>
                    <a:pt x="2447" y="2881"/>
                    <a:pt x="2589" y="2832"/>
                  </a:cubicBezTo>
                  <a:cubicBezTo>
                    <a:pt x="3148" y="2646"/>
                    <a:pt x="3427" y="2018"/>
                    <a:pt x="3241" y="1459"/>
                  </a:cubicBezTo>
                  <a:cubicBezTo>
                    <a:pt x="3093" y="1089"/>
                    <a:pt x="2739" y="852"/>
                    <a:pt x="2366" y="852"/>
                  </a:cubicBezTo>
                  <a:cubicBezTo>
                    <a:pt x="2270" y="852"/>
                    <a:pt x="2173" y="868"/>
                    <a:pt x="2077" y="901"/>
                  </a:cubicBezTo>
                  <a:cubicBezTo>
                    <a:pt x="1786" y="1026"/>
                    <a:pt x="1886" y="1431"/>
                    <a:pt x="2160" y="1431"/>
                  </a:cubicBezTo>
                  <a:cubicBezTo>
                    <a:pt x="2192" y="1431"/>
                    <a:pt x="2227" y="1425"/>
                    <a:pt x="2264" y="1413"/>
                  </a:cubicBezTo>
                  <a:cubicBezTo>
                    <a:pt x="2301" y="1399"/>
                    <a:pt x="2339" y="1392"/>
                    <a:pt x="2377" y="1392"/>
                  </a:cubicBezTo>
                  <a:cubicBezTo>
                    <a:pt x="2528" y="1392"/>
                    <a:pt x="2673" y="1497"/>
                    <a:pt x="2729" y="1645"/>
                  </a:cubicBezTo>
                  <a:cubicBezTo>
                    <a:pt x="2822" y="1925"/>
                    <a:pt x="2682" y="2227"/>
                    <a:pt x="2403" y="2320"/>
                  </a:cubicBezTo>
                  <a:cubicBezTo>
                    <a:pt x="2324" y="2350"/>
                    <a:pt x="2243" y="2364"/>
                    <a:pt x="2163" y="2364"/>
                  </a:cubicBezTo>
                  <a:cubicBezTo>
                    <a:pt x="1866" y="2364"/>
                    <a:pt x="1583" y="2171"/>
                    <a:pt x="1473" y="1878"/>
                  </a:cubicBezTo>
                  <a:cubicBezTo>
                    <a:pt x="1286" y="1366"/>
                    <a:pt x="1542" y="808"/>
                    <a:pt x="2077" y="622"/>
                  </a:cubicBezTo>
                  <a:cubicBezTo>
                    <a:pt x="2219" y="573"/>
                    <a:pt x="2363" y="550"/>
                    <a:pt x="2506" y="550"/>
                  </a:cubicBezTo>
                  <a:cubicBezTo>
                    <a:pt x="3042" y="550"/>
                    <a:pt x="3545" y="880"/>
                    <a:pt x="3729" y="1413"/>
                  </a:cubicBezTo>
                  <a:cubicBezTo>
                    <a:pt x="4032" y="2297"/>
                    <a:pt x="3566" y="3251"/>
                    <a:pt x="2682" y="3576"/>
                  </a:cubicBezTo>
                  <a:lnTo>
                    <a:pt x="309" y="4414"/>
                  </a:lnTo>
                  <a:cubicBezTo>
                    <a:pt x="0" y="4517"/>
                    <a:pt x="111" y="4949"/>
                    <a:pt x="383" y="4949"/>
                  </a:cubicBezTo>
                  <a:cubicBezTo>
                    <a:pt x="418" y="4949"/>
                    <a:pt x="456" y="4942"/>
                    <a:pt x="495" y="4926"/>
                  </a:cubicBezTo>
                  <a:lnTo>
                    <a:pt x="2868" y="4088"/>
                  </a:lnTo>
                  <a:cubicBezTo>
                    <a:pt x="4032" y="3669"/>
                    <a:pt x="4636" y="2390"/>
                    <a:pt x="4241" y="1227"/>
                  </a:cubicBezTo>
                  <a:cubicBezTo>
                    <a:pt x="3967" y="477"/>
                    <a:pt x="3261" y="0"/>
                    <a:pt x="2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0" name="Google Shape;7240;p123"/>
            <p:cNvSpPr/>
            <p:nvPr/>
          </p:nvSpPr>
          <p:spPr>
            <a:xfrm>
              <a:off x="1364000" y="2660950"/>
              <a:ext cx="52275" cy="51450"/>
            </a:xfrm>
            <a:custGeom>
              <a:avLst/>
              <a:gdLst/>
              <a:ahLst/>
              <a:cxnLst/>
              <a:rect l="l" t="t" r="r" b="b"/>
              <a:pathLst>
                <a:path w="2091" h="2058" extrusionOk="0">
                  <a:moveTo>
                    <a:pt x="338" y="1"/>
                  </a:moveTo>
                  <a:cubicBezTo>
                    <a:pt x="15" y="1"/>
                    <a:pt x="1" y="545"/>
                    <a:pt x="369" y="545"/>
                  </a:cubicBezTo>
                  <a:cubicBezTo>
                    <a:pt x="857" y="592"/>
                    <a:pt x="1276" y="917"/>
                    <a:pt x="1462" y="1406"/>
                  </a:cubicBezTo>
                  <a:cubicBezTo>
                    <a:pt x="1509" y="1522"/>
                    <a:pt x="1532" y="1662"/>
                    <a:pt x="1555" y="1801"/>
                  </a:cubicBezTo>
                  <a:cubicBezTo>
                    <a:pt x="1555" y="1941"/>
                    <a:pt x="1672" y="2057"/>
                    <a:pt x="1811" y="2057"/>
                  </a:cubicBezTo>
                  <a:lnTo>
                    <a:pt x="1811" y="2034"/>
                  </a:lnTo>
                  <a:cubicBezTo>
                    <a:pt x="1974" y="2034"/>
                    <a:pt x="2090" y="1894"/>
                    <a:pt x="2090" y="1755"/>
                  </a:cubicBezTo>
                  <a:cubicBezTo>
                    <a:pt x="2067" y="1569"/>
                    <a:pt x="2020" y="1383"/>
                    <a:pt x="1974" y="1220"/>
                  </a:cubicBezTo>
                  <a:cubicBezTo>
                    <a:pt x="1718" y="545"/>
                    <a:pt x="1136" y="80"/>
                    <a:pt x="415" y="10"/>
                  </a:cubicBezTo>
                  <a:cubicBezTo>
                    <a:pt x="388" y="4"/>
                    <a:pt x="362" y="1"/>
                    <a:pt x="3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1" name="Google Shape;7241;p123"/>
            <p:cNvSpPr/>
            <p:nvPr/>
          </p:nvSpPr>
          <p:spPr>
            <a:xfrm>
              <a:off x="1016700" y="2749500"/>
              <a:ext cx="332100" cy="308350"/>
            </a:xfrm>
            <a:custGeom>
              <a:avLst/>
              <a:gdLst/>
              <a:ahLst/>
              <a:cxnLst/>
              <a:rect l="l" t="t" r="r" b="b"/>
              <a:pathLst>
                <a:path w="13284" h="12334" extrusionOk="0">
                  <a:moveTo>
                    <a:pt x="11158" y="1"/>
                  </a:moveTo>
                  <a:cubicBezTo>
                    <a:pt x="9832" y="1"/>
                    <a:pt x="8096" y="213"/>
                    <a:pt x="8096" y="213"/>
                  </a:cubicBezTo>
                  <a:cubicBezTo>
                    <a:pt x="6467" y="423"/>
                    <a:pt x="5188" y="586"/>
                    <a:pt x="4187" y="749"/>
                  </a:cubicBezTo>
                  <a:cubicBezTo>
                    <a:pt x="2722" y="981"/>
                    <a:pt x="1861" y="1260"/>
                    <a:pt x="1442" y="1702"/>
                  </a:cubicBezTo>
                  <a:cubicBezTo>
                    <a:pt x="1303" y="1842"/>
                    <a:pt x="1163" y="2005"/>
                    <a:pt x="1047" y="2168"/>
                  </a:cubicBezTo>
                  <a:cubicBezTo>
                    <a:pt x="372" y="3098"/>
                    <a:pt x="0" y="4215"/>
                    <a:pt x="0" y="5378"/>
                  </a:cubicBezTo>
                  <a:lnTo>
                    <a:pt x="0" y="6658"/>
                  </a:lnTo>
                  <a:cubicBezTo>
                    <a:pt x="93" y="10543"/>
                    <a:pt x="2978" y="12334"/>
                    <a:pt x="5420" y="12334"/>
                  </a:cubicBezTo>
                  <a:cubicBezTo>
                    <a:pt x="6584" y="12311"/>
                    <a:pt x="7654" y="11822"/>
                    <a:pt x="8422" y="10985"/>
                  </a:cubicBezTo>
                  <a:cubicBezTo>
                    <a:pt x="8575" y="10850"/>
                    <a:pt x="8475" y="10462"/>
                    <a:pt x="8252" y="10462"/>
                  </a:cubicBezTo>
                  <a:cubicBezTo>
                    <a:pt x="8205" y="10462"/>
                    <a:pt x="8152" y="10479"/>
                    <a:pt x="8096" y="10519"/>
                  </a:cubicBezTo>
                  <a:cubicBezTo>
                    <a:pt x="7537" y="10961"/>
                    <a:pt x="6886" y="11194"/>
                    <a:pt x="6188" y="11194"/>
                  </a:cubicBezTo>
                  <a:cubicBezTo>
                    <a:pt x="4792" y="11194"/>
                    <a:pt x="3722" y="10473"/>
                    <a:pt x="2931" y="9240"/>
                  </a:cubicBezTo>
                  <a:cubicBezTo>
                    <a:pt x="2140" y="8007"/>
                    <a:pt x="2792" y="6355"/>
                    <a:pt x="4187" y="5960"/>
                  </a:cubicBezTo>
                  <a:cubicBezTo>
                    <a:pt x="4769" y="5797"/>
                    <a:pt x="5397" y="5587"/>
                    <a:pt x="6072" y="5355"/>
                  </a:cubicBezTo>
                  <a:lnTo>
                    <a:pt x="6095" y="5355"/>
                  </a:lnTo>
                  <a:cubicBezTo>
                    <a:pt x="9352" y="4192"/>
                    <a:pt x="13284" y="2144"/>
                    <a:pt x="13028" y="1423"/>
                  </a:cubicBezTo>
                  <a:cubicBezTo>
                    <a:pt x="13004" y="1307"/>
                    <a:pt x="12842" y="1237"/>
                    <a:pt x="12609" y="1191"/>
                  </a:cubicBezTo>
                  <a:cubicBezTo>
                    <a:pt x="12516" y="1167"/>
                    <a:pt x="12446" y="1074"/>
                    <a:pt x="12493" y="981"/>
                  </a:cubicBezTo>
                  <a:cubicBezTo>
                    <a:pt x="12562" y="888"/>
                    <a:pt x="12609" y="795"/>
                    <a:pt x="12632" y="702"/>
                  </a:cubicBezTo>
                  <a:cubicBezTo>
                    <a:pt x="12679" y="586"/>
                    <a:pt x="12679" y="446"/>
                    <a:pt x="12632" y="307"/>
                  </a:cubicBezTo>
                  <a:cubicBezTo>
                    <a:pt x="12572" y="74"/>
                    <a:pt x="11936" y="1"/>
                    <a:pt x="11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2" name="Google Shape;7242;p123"/>
            <p:cNvSpPr/>
            <p:nvPr/>
          </p:nvSpPr>
          <p:spPr>
            <a:xfrm>
              <a:off x="1016700" y="2775175"/>
              <a:ext cx="91325" cy="275125"/>
            </a:xfrm>
            <a:custGeom>
              <a:avLst/>
              <a:gdLst/>
              <a:ahLst/>
              <a:cxnLst/>
              <a:rect l="l" t="t" r="r" b="b"/>
              <a:pathLst>
                <a:path w="3653" h="11005" extrusionOk="0">
                  <a:moveTo>
                    <a:pt x="2792" y="1"/>
                  </a:moveTo>
                  <a:lnTo>
                    <a:pt x="2792" y="1"/>
                  </a:lnTo>
                  <a:cubicBezTo>
                    <a:pt x="2303" y="94"/>
                    <a:pt x="1838" y="326"/>
                    <a:pt x="1442" y="652"/>
                  </a:cubicBezTo>
                  <a:cubicBezTo>
                    <a:pt x="1303" y="815"/>
                    <a:pt x="1163" y="978"/>
                    <a:pt x="1047" y="1141"/>
                  </a:cubicBezTo>
                  <a:cubicBezTo>
                    <a:pt x="372" y="2071"/>
                    <a:pt x="0" y="3188"/>
                    <a:pt x="0" y="4351"/>
                  </a:cubicBezTo>
                  <a:lnTo>
                    <a:pt x="0" y="5631"/>
                  </a:lnTo>
                  <a:cubicBezTo>
                    <a:pt x="70" y="8608"/>
                    <a:pt x="1768" y="10330"/>
                    <a:pt x="3652" y="11004"/>
                  </a:cubicBezTo>
                  <a:cubicBezTo>
                    <a:pt x="2303" y="10027"/>
                    <a:pt x="1256" y="8259"/>
                    <a:pt x="1186" y="5677"/>
                  </a:cubicBezTo>
                  <a:lnTo>
                    <a:pt x="1186" y="4258"/>
                  </a:lnTo>
                  <a:cubicBezTo>
                    <a:pt x="1186" y="3002"/>
                    <a:pt x="1559" y="1769"/>
                    <a:pt x="2233" y="699"/>
                  </a:cubicBezTo>
                  <a:cubicBezTo>
                    <a:pt x="2350" y="512"/>
                    <a:pt x="2489" y="326"/>
                    <a:pt x="2652" y="164"/>
                  </a:cubicBezTo>
                  <a:cubicBezTo>
                    <a:pt x="2699" y="117"/>
                    <a:pt x="2745" y="47"/>
                    <a:pt x="27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3" name="Google Shape;7243;p123"/>
            <p:cNvSpPr/>
            <p:nvPr/>
          </p:nvSpPr>
          <p:spPr>
            <a:xfrm>
              <a:off x="1038800" y="2783900"/>
              <a:ext cx="123900" cy="131475"/>
            </a:xfrm>
            <a:custGeom>
              <a:avLst/>
              <a:gdLst/>
              <a:ahLst/>
              <a:cxnLst/>
              <a:rect l="l" t="t" r="r" b="b"/>
              <a:pathLst>
                <a:path w="4956" h="5259" extrusionOk="0">
                  <a:moveTo>
                    <a:pt x="3397" y="1"/>
                  </a:moveTo>
                  <a:cubicBezTo>
                    <a:pt x="3210" y="1"/>
                    <a:pt x="3071" y="210"/>
                    <a:pt x="3071" y="466"/>
                  </a:cubicBezTo>
                  <a:cubicBezTo>
                    <a:pt x="3071" y="722"/>
                    <a:pt x="3210" y="931"/>
                    <a:pt x="3397" y="931"/>
                  </a:cubicBezTo>
                  <a:cubicBezTo>
                    <a:pt x="3559" y="931"/>
                    <a:pt x="3699" y="722"/>
                    <a:pt x="3699" y="466"/>
                  </a:cubicBezTo>
                  <a:cubicBezTo>
                    <a:pt x="3699" y="210"/>
                    <a:pt x="3559" y="1"/>
                    <a:pt x="3397" y="1"/>
                  </a:cubicBezTo>
                  <a:close/>
                  <a:moveTo>
                    <a:pt x="954" y="443"/>
                  </a:moveTo>
                  <a:cubicBezTo>
                    <a:pt x="721" y="443"/>
                    <a:pt x="535" y="722"/>
                    <a:pt x="535" y="1048"/>
                  </a:cubicBezTo>
                  <a:cubicBezTo>
                    <a:pt x="535" y="1373"/>
                    <a:pt x="721" y="1629"/>
                    <a:pt x="954" y="1629"/>
                  </a:cubicBezTo>
                  <a:cubicBezTo>
                    <a:pt x="1163" y="1629"/>
                    <a:pt x="1349" y="1373"/>
                    <a:pt x="1349" y="1048"/>
                  </a:cubicBezTo>
                  <a:cubicBezTo>
                    <a:pt x="1349" y="722"/>
                    <a:pt x="1163" y="443"/>
                    <a:pt x="954" y="443"/>
                  </a:cubicBezTo>
                  <a:close/>
                  <a:moveTo>
                    <a:pt x="4630" y="1466"/>
                  </a:moveTo>
                  <a:cubicBezTo>
                    <a:pt x="4467" y="1466"/>
                    <a:pt x="4327" y="1676"/>
                    <a:pt x="4327" y="1932"/>
                  </a:cubicBezTo>
                  <a:cubicBezTo>
                    <a:pt x="4327" y="2187"/>
                    <a:pt x="4467" y="2397"/>
                    <a:pt x="4630" y="2397"/>
                  </a:cubicBezTo>
                  <a:cubicBezTo>
                    <a:pt x="4816" y="2397"/>
                    <a:pt x="4955" y="2187"/>
                    <a:pt x="4955" y="1932"/>
                  </a:cubicBezTo>
                  <a:cubicBezTo>
                    <a:pt x="4955" y="1676"/>
                    <a:pt x="4816" y="1466"/>
                    <a:pt x="4630" y="1466"/>
                  </a:cubicBezTo>
                  <a:close/>
                  <a:moveTo>
                    <a:pt x="1931" y="1838"/>
                  </a:moveTo>
                  <a:cubicBezTo>
                    <a:pt x="1745" y="1838"/>
                    <a:pt x="1605" y="2048"/>
                    <a:pt x="1605" y="2304"/>
                  </a:cubicBezTo>
                  <a:cubicBezTo>
                    <a:pt x="1605" y="2560"/>
                    <a:pt x="1745" y="2769"/>
                    <a:pt x="1931" y="2769"/>
                  </a:cubicBezTo>
                  <a:cubicBezTo>
                    <a:pt x="2094" y="2769"/>
                    <a:pt x="2233" y="2560"/>
                    <a:pt x="2233" y="2304"/>
                  </a:cubicBezTo>
                  <a:cubicBezTo>
                    <a:pt x="2233" y="2048"/>
                    <a:pt x="2094" y="1838"/>
                    <a:pt x="1931" y="1838"/>
                  </a:cubicBezTo>
                  <a:close/>
                  <a:moveTo>
                    <a:pt x="419" y="2816"/>
                  </a:moveTo>
                  <a:cubicBezTo>
                    <a:pt x="186" y="2816"/>
                    <a:pt x="0" y="3095"/>
                    <a:pt x="0" y="3420"/>
                  </a:cubicBezTo>
                  <a:cubicBezTo>
                    <a:pt x="0" y="3746"/>
                    <a:pt x="186" y="4025"/>
                    <a:pt x="419" y="4025"/>
                  </a:cubicBezTo>
                  <a:cubicBezTo>
                    <a:pt x="651" y="4025"/>
                    <a:pt x="814" y="3746"/>
                    <a:pt x="814" y="3420"/>
                  </a:cubicBezTo>
                  <a:cubicBezTo>
                    <a:pt x="814" y="3095"/>
                    <a:pt x="651" y="2816"/>
                    <a:pt x="419" y="2816"/>
                  </a:cubicBezTo>
                  <a:close/>
                  <a:moveTo>
                    <a:pt x="1419" y="4328"/>
                  </a:moveTo>
                  <a:cubicBezTo>
                    <a:pt x="1256" y="4328"/>
                    <a:pt x="1117" y="4537"/>
                    <a:pt x="1117" y="4793"/>
                  </a:cubicBezTo>
                  <a:cubicBezTo>
                    <a:pt x="1117" y="5049"/>
                    <a:pt x="1256" y="5258"/>
                    <a:pt x="1419" y="5258"/>
                  </a:cubicBezTo>
                  <a:cubicBezTo>
                    <a:pt x="1605" y="5258"/>
                    <a:pt x="1745" y="5049"/>
                    <a:pt x="1745" y="4793"/>
                  </a:cubicBezTo>
                  <a:cubicBezTo>
                    <a:pt x="1745" y="4537"/>
                    <a:pt x="1605" y="4328"/>
                    <a:pt x="1419" y="4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4" name="Google Shape;7244;p123"/>
            <p:cNvSpPr/>
            <p:nvPr/>
          </p:nvSpPr>
          <p:spPr>
            <a:xfrm>
              <a:off x="1210350" y="2708275"/>
              <a:ext cx="92750" cy="78750"/>
            </a:xfrm>
            <a:custGeom>
              <a:avLst/>
              <a:gdLst/>
              <a:ahLst/>
              <a:cxnLst/>
              <a:rect l="l" t="t" r="r" b="b"/>
              <a:pathLst>
                <a:path w="3710" h="3150" extrusionOk="0">
                  <a:moveTo>
                    <a:pt x="1788" y="1"/>
                  </a:moveTo>
                  <a:cubicBezTo>
                    <a:pt x="1616" y="1"/>
                    <a:pt x="1437" y="30"/>
                    <a:pt x="1257" y="94"/>
                  </a:cubicBezTo>
                  <a:cubicBezTo>
                    <a:pt x="420" y="397"/>
                    <a:pt x="1" y="1281"/>
                    <a:pt x="303" y="2118"/>
                  </a:cubicBezTo>
                  <a:cubicBezTo>
                    <a:pt x="546" y="2799"/>
                    <a:pt x="1165" y="3150"/>
                    <a:pt x="1782" y="3150"/>
                  </a:cubicBezTo>
                  <a:cubicBezTo>
                    <a:pt x="2347" y="3150"/>
                    <a:pt x="2910" y="2858"/>
                    <a:pt x="3188" y="2258"/>
                  </a:cubicBezTo>
                  <a:cubicBezTo>
                    <a:pt x="3709" y="1155"/>
                    <a:pt x="2865" y="1"/>
                    <a:pt x="1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5" name="Google Shape;7245;p123"/>
            <p:cNvSpPr/>
            <p:nvPr/>
          </p:nvSpPr>
          <p:spPr>
            <a:xfrm>
              <a:off x="1208025" y="2712950"/>
              <a:ext cx="81450" cy="74275"/>
            </a:xfrm>
            <a:custGeom>
              <a:avLst/>
              <a:gdLst/>
              <a:ahLst/>
              <a:cxnLst/>
              <a:rect l="l" t="t" r="r" b="b"/>
              <a:pathLst>
                <a:path w="3258" h="2971" extrusionOk="0">
                  <a:moveTo>
                    <a:pt x="1141" y="0"/>
                  </a:moveTo>
                  <a:lnTo>
                    <a:pt x="1141" y="0"/>
                  </a:lnTo>
                  <a:cubicBezTo>
                    <a:pt x="210" y="489"/>
                    <a:pt x="1" y="1745"/>
                    <a:pt x="769" y="2513"/>
                  </a:cubicBezTo>
                  <a:cubicBezTo>
                    <a:pt x="1078" y="2822"/>
                    <a:pt x="1475" y="2971"/>
                    <a:pt x="1869" y="2971"/>
                  </a:cubicBezTo>
                  <a:cubicBezTo>
                    <a:pt x="2424" y="2971"/>
                    <a:pt x="2972" y="2675"/>
                    <a:pt x="3258" y="2117"/>
                  </a:cubicBezTo>
                  <a:lnTo>
                    <a:pt x="3258" y="2117"/>
                  </a:lnTo>
                  <a:cubicBezTo>
                    <a:pt x="3008" y="2249"/>
                    <a:pt x="2755" y="2308"/>
                    <a:pt x="2512" y="2308"/>
                  </a:cubicBezTo>
                  <a:cubicBezTo>
                    <a:pt x="1424" y="2308"/>
                    <a:pt x="551" y="1123"/>
                    <a:pt x="1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6" name="Google Shape;7246;p123"/>
            <p:cNvSpPr/>
            <p:nvPr/>
          </p:nvSpPr>
          <p:spPr>
            <a:xfrm>
              <a:off x="1232450" y="2728050"/>
              <a:ext cx="46175" cy="39550"/>
            </a:xfrm>
            <a:custGeom>
              <a:avLst/>
              <a:gdLst/>
              <a:ahLst/>
              <a:cxnLst/>
              <a:rect l="l" t="t" r="r" b="b"/>
              <a:pathLst>
                <a:path w="1847" h="1582" extrusionOk="0">
                  <a:moveTo>
                    <a:pt x="879" y="1"/>
                  </a:moveTo>
                  <a:cubicBezTo>
                    <a:pt x="791" y="1"/>
                    <a:pt x="699" y="16"/>
                    <a:pt x="606" y="48"/>
                  </a:cubicBezTo>
                  <a:cubicBezTo>
                    <a:pt x="210" y="187"/>
                    <a:pt x="1" y="653"/>
                    <a:pt x="140" y="1048"/>
                  </a:cubicBezTo>
                  <a:cubicBezTo>
                    <a:pt x="262" y="1400"/>
                    <a:pt x="573" y="1581"/>
                    <a:pt x="887" y="1581"/>
                  </a:cubicBezTo>
                  <a:cubicBezTo>
                    <a:pt x="1173" y="1581"/>
                    <a:pt x="1462" y="1429"/>
                    <a:pt x="1606" y="1118"/>
                  </a:cubicBezTo>
                  <a:cubicBezTo>
                    <a:pt x="1847" y="577"/>
                    <a:pt x="1431" y="1"/>
                    <a:pt x="8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7" name="Google Shape;7247;p123"/>
            <p:cNvSpPr/>
            <p:nvPr/>
          </p:nvSpPr>
          <p:spPr>
            <a:xfrm>
              <a:off x="1244675" y="2742175"/>
              <a:ext cx="20375" cy="11325"/>
            </a:xfrm>
            <a:custGeom>
              <a:avLst/>
              <a:gdLst/>
              <a:ahLst/>
              <a:cxnLst/>
              <a:rect l="l" t="t" r="r" b="b"/>
              <a:pathLst>
                <a:path w="815" h="453" extrusionOk="0">
                  <a:moveTo>
                    <a:pt x="562" y="1"/>
                  </a:moveTo>
                  <a:cubicBezTo>
                    <a:pt x="491" y="1"/>
                    <a:pt x="409" y="14"/>
                    <a:pt x="326" y="41"/>
                  </a:cubicBezTo>
                  <a:cubicBezTo>
                    <a:pt x="140" y="111"/>
                    <a:pt x="0" y="251"/>
                    <a:pt x="47" y="344"/>
                  </a:cubicBezTo>
                  <a:cubicBezTo>
                    <a:pt x="76" y="416"/>
                    <a:pt x="169" y="453"/>
                    <a:pt x="280" y="453"/>
                  </a:cubicBezTo>
                  <a:cubicBezTo>
                    <a:pt x="346" y="453"/>
                    <a:pt x="419" y="440"/>
                    <a:pt x="489" y="413"/>
                  </a:cubicBezTo>
                  <a:cubicBezTo>
                    <a:pt x="675" y="344"/>
                    <a:pt x="815" y="204"/>
                    <a:pt x="768" y="88"/>
                  </a:cubicBezTo>
                  <a:cubicBezTo>
                    <a:pt x="754" y="31"/>
                    <a:pt x="672" y="1"/>
                    <a:pt x="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8" name="Google Shape;7248;p123"/>
            <p:cNvSpPr/>
            <p:nvPr/>
          </p:nvSpPr>
          <p:spPr>
            <a:xfrm>
              <a:off x="1191325" y="2683775"/>
              <a:ext cx="281350" cy="243725"/>
            </a:xfrm>
            <a:custGeom>
              <a:avLst/>
              <a:gdLst/>
              <a:ahLst/>
              <a:cxnLst/>
              <a:rect l="l" t="t" r="r" b="b"/>
              <a:pathLst>
                <a:path w="11254" h="9749" extrusionOk="0">
                  <a:moveTo>
                    <a:pt x="10221" y="0"/>
                  </a:moveTo>
                  <a:cubicBezTo>
                    <a:pt x="9995" y="0"/>
                    <a:pt x="9771" y="128"/>
                    <a:pt x="9695" y="423"/>
                  </a:cubicBezTo>
                  <a:lnTo>
                    <a:pt x="9393" y="1656"/>
                  </a:lnTo>
                  <a:cubicBezTo>
                    <a:pt x="9067" y="2959"/>
                    <a:pt x="8276" y="4075"/>
                    <a:pt x="7183" y="4820"/>
                  </a:cubicBezTo>
                  <a:lnTo>
                    <a:pt x="4693" y="6518"/>
                  </a:lnTo>
                  <a:cubicBezTo>
                    <a:pt x="3414" y="7379"/>
                    <a:pt x="2065" y="8100"/>
                    <a:pt x="646" y="8658"/>
                  </a:cubicBezTo>
                  <a:cubicBezTo>
                    <a:pt x="0" y="8880"/>
                    <a:pt x="246" y="9749"/>
                    <a:pt x="778" y="9749"/>
                  </a:cubicBezTo>
                  <a:cubicBezTo>
                    <a:pt x="860" y="9749"/>
                    <a:pt x="948" y="9728"/>
                    <a:pt x="1041" y="9682"/>
                  </a:cubicBezTo>
                  <a:cubicBezTo>
                    <a:pt x="2553" y="9077"/>
                    <a:pt x="3972" y="8309"/>
                    <a:pt x="5298" y="7402"/>
                  </a:cubicBezTo>
                  <a:lnTo>
                    <a:pt x="6206" y="6797"/>
                  </a:lnTo>
                  <a:lnTo>
                    <a:pt x="6252" y="6821"/>
                  </a:lnTo>
                  <a:lnTo>
                    <a:pt x="6834" y="7007"/>
                  </a:lnTo>
                  <a:cubicBezTo>
                    <a:pt x="7392" y="7193"/>
                    <a:pt x="7974" y="7425"/>
                    <a:pt x="8509" y="7658"/>
                  </a:cubicBezTo>
                  <a:lnTo>
                    <a:pt x="8416" y="8868"/>
                  </a:lnTo>
                  <a:cubicBezTo>
                    <a:pt x="8392" y="9170"/>
                    <a:pt x="8625" y="9426"/>
                    <a:pt x="8927" y="9449"/>
                  </a:cubicBezTo>
                  <a:cubicBezTo>
                    <a:pt x="9230" y="9449"/>
                    <a:pt x="9463" y="9217"/>
                    <a:pt x="9486" y="8938"/>
                  </a:cubicBezTo>
                  <a:lnTo>
                    <a:pt x="9556" y="8170"/>
                  </a:lnTo>
                  <a:lnTo>
                    <a:pt x="9718" y="8263"/>
                  </a:lnTo>
                  <a:lnTo>
                    <a:pt x="10370" y="8612"/>
                  </a:lnTo>
                  <a:cubicBezTo>
                    <a:pt x="10440" y="8635"/>
                    <a:pt x="10509" y="8658"/>
                    <a:pt x="10579" y="8682"/>
                  </a:cubicBezTo>
                  <a:cubicBezTo>
                    <a:pt x="10597" y="8684"/>
                    <a:pt x="10615" y="8685"/>
                    <a:pt x="10633" y="8685"/>
                  </a:cubicBezTo>
                  <a:cubicBezTo>
                    <a:pt x="10827" y="8685"/>
                    <a:pt x="11029" y="8571"/>
                    <a:pt x="11114" y="8379"/>
                  </a:cubicBezTo>
                  <a:cubicBezTo>
                    <a:pt x="11254" y="8123"/>
                    <a:pt x="11138" y="7798"/>
                    <a:pt x="10882" y="7658"/>
                  </a:cubicBezTo>
                  <a:lnTo>
                    <a:pt x="10254" y="7309"/>
                  </a:lnTo>
                  <a:cubicBezTo>
                    <a:pt x="9323" y="6797"/>
                    <a:pt x="8346" y="6355"/>
                    <a:pt x="7346" y="6030"/>
                  </a:cubicBezTo>
                  <a:lnTo>
                    <a:pt x="7788" y="5704"/>
                  </a:lnTo>
                  <a:cubicBezTo>
                    <a:pt x="9114" y="4820"/>
                    <a:pt x="10067" y="3471"/>
                    <a:pt x="10440" y="1912"/>
                  </a:cubicBezTo>
                  <a:lnTo>
                    <a:pt x="10765" y="679"/>
                  </a:lnTo>
                  <a:cubicBezTo>
                    <a:pt x="10875" y="267"/>
                    <a:pt x="10547" y="0"/>
                    <a:pt x="102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49" name="Google Shape;7249;p123"/>
            <p:cNvSpPr/>
            <p:nvPr/>
          </p:nvSpPr>
          <p:spPr>
            <a:xfrm>
              <a:off x="1144050" y="2929925"/>
              <a:ext cx="102400" cy="119225"/>
            </a:xfrm>
            <a:custGeom>
              <a:avLst/>
              <a:gdLst/>
              <a:ahLst/>
              <a:cxnLst/>
              <a:rect l="l" t="t" r="r" b="b"/>
              <a:pathLst>
                <a:path w="4096" h="4769" extrusionOk="0">
                  <a:moveTo>
                    <a:pt x="1882" y="0"/>
                  </a:moveTo>
                  <a:cubicBezTo>
                    <a:pt x="1783" y="0"/>
                    <a:pt x="1683" y="7"/>
                    <a:pt x="1583" y="22"/>
                  </a:cubicBezTo>
                  <a:cubicBezTo>
                    <a:pt x="652" y="138"/>
                    <a:pt x="1" y="999"/>
                    <a:pt x="117" y="1930"/>
                  </a:cubicBezTo>
                  <a:cubicBezTo>
                    <a:pt x="223" y="2629"/>
                    <a:pt x="831" y="3155"/>
                    <a:pt x="1519" y="3155"/>
                  </a:cubicBezTo>
                  <a:cubicBezTo>
                    <a:pt x="1586" y="3155"/>
                    <a:pt x="1654" y="3150"/>
                    <a:pt x="1722" y="3139"/>
                  </a:cubicBezTo>
                  <a:cubicBezTo>
                    <a:pt x="2374" y="3046"/>
                    <a:pt x="2816" y="2465"/>
                    <a:pt x="2723" y="1813"/>
                  </a:cubicBezTo>
                  <a:cubicBezTo>
                    <a:pt x="2702" y="1656"/>
                    <a:pt x="2586" y="1584"/>
                    <a:pt x="2468" y="1584"/>
                  </a:cubicBezTo>
                  <a:cubicBezTo>
                    <a:pt x="2324" y="1584"/>
                    <a:pt x="2175" y="1691"/>
                    <a:pt x="2188" y="1883"/>
                  </a:cubicBezTo>
                  <a:cubicBezTo>
                    <a:pt x="2234" y="2232"/>
                    <a:pt x="2001" y="2558"/>
                    <a:pt x="1653" y="2604"/>
                  </a:cubicBezTo>
                  <a:cubicBezTo>
                    <a:pt x="1611" y="2610"/>
                    <a:pt x="1569" y="2613"/>
                    <a:pt x="1528" y="2613"/>
                  </a:cubicBezTo>
                  <a:cubicBezTo>
                    <a:pt x="1091" y="2613"/>
                    <a:pt x="718" y="2285"/>
                    <a:pt x="675" y="1860"/>
                  </a:cubicBezTo>
                  <a:cubicBezTo>
                    <a:pt x="582" y="1232"/>
                    <a:pt x="1024" y="650"/>
                    <a:pt x="1653" y="557"/>
                  </a:cubicBezTo>
                  <a:cubicBezTo>
                    <a:pt x="1724" y="547"/>
                    <a:pt x="1795" y="542"/>
                    <a:pt x="1866" y="542"/>
                  </a:cubicBezTo>
                  <a:cubicBezTo>
                    <a:pt x="2617" y="542"/>
                    <a:pt x="3268" y="1094"/>
                    <a:pt x="3374" y="1860"/>
                  </a:cubicBezTo>
                  <a:cubicBezTo>
                    <a:pt x="3397" y="2348"/>
                    <a:pt x="3234" y="2860"/>
                    <a:pt x="2909" y="3256"/>
                  </a:cubicBezTo>
                  <a:cubicBezTo>
                    <a:pt x="2583" y="3651"/>
                    <a:pt x="2211" y="3744"/>
                    <a:pt x="1653" y="3907"/>
                  </a:cubicBezTo>
                  <a:cubicBezTo>
                    <a:pt x="1606" y="3930"/>
                    <a:pt x="1397" y="4233"/>
                    <a:pt x="1466" y="4396"/>
                  </a:cubicBezTo>
                  <a:cubicBezTo>
                    <a:pt x="1612" y="4750"/>
                    <a:pt x="1851" y="4768"/>
                    <a:pt x="1900" y="4768"/>
                  </a:cubicBezTo>
                  <a:cubicBezTo>
                    <a:pt x="1905" y="4768"/>
                    <a:pt x="1908" y="4768"/>
                    <a:pt x="1908" y="4768"/>
                  </a:cubicBezTo>
                  <a:lnTo>
                    <a:pt x="1908" y="4745"/>
                  </a:lnTo>
                  <a:cubicBezTo>
                    <a:pt x="3560" y="3977"/>
                    <a:pt x="4095" y="3116"/>
                    <a:pt x="3909" y="1767"/>
                  </a:cubicBezTo>
                  <a:cubicBezTo>
                    <a:pt x="3761" y="729"/>
                    <a:pt x="2881" y="0"/>
                    <a:pt x="1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0" name="Google Shape;7250;p123"/>
            <p:cNvSpPr/>
            <p:nvPr/>
          </p:nvSpPr>
          <p:spPr>
            <a:xfrm>
              <a:off x="1111300" y="2795525"/>
              <a:ext cx="141550" cy="122725"/>
            </a:xfrm>
            <a:custGeom>
              <a:avLst/>
              <a:gdLst/>
              <a:ahLst/>
              <a:cxnLst/>
              <a:rect l="l" t="t" r="r" b="b"/>
              <a:pathLst>
                <a:path w="5662" h="4909" extrusionOk="0">
                  <a:moveTo>
                    <a:pt x="5126" y="1"/>
                  </a:moveTo>
                  <a:cubicBezTo>
                    <a:pt x="4824" y="1"/>
                    <a:pt x="4591" y="257"/>
                    <a:pt x="4591" y="559"/>
                  </a:cubicBezTo>
                  <a:lnTo>
                    <a:pt x="4591" y="2374"/>
                  </a:lnTo>
                  <a:cubicBezTo>
                    <a:pt x="4591" y="2676"/>
                    <a:pt x="4824" y="2909"/>
                    <a:pt x="5126" y="2909"/>
                  </a:cubicBezTo>
                  <a:cubicBezTo>
                    <a:pt x="5428" y="2909"/>
                    <a:pt x="5661" y="2676"/>
                    <a:pt x="5661" y="2374"/>
                  </a:cubicBezTo>
                  <a:lnTo>
                    <a:pt x="5661" y="559"/>
                  </a:lnTo>
                  <a:cubicBezTo>
                    <a:pt x="5661" y="257"/>
                    <a:pt x="5428" y="1"/>
                    <a:pt x="5126" y="1"/>
                  </a:cubicBezTo>
                  <a:close/>
                  <a:moveTo>
                    <a:pt x="724" y="2206"/>
                  </a:moveTo>
                  <a:cubicBezTo>
                    <a:pt x="362" y="2206"/>
                    <a:pt x="0" y="2568"/>
                    <a:pt x="217" y="3002"/>
                  </a:cubicBezTo>
                  <a:lnTo>
                    <a:pt x="1078" y="4607"/>
                  </a:lnTo>
                  <a:cubicBezTo>
                    <a:pt x="1192" y="4820"/>
                    <a:pt x="1371" y="4909"/>
                    <a:pt x="1548" y="4909"/>
                  </a:cubicBezTo>
                  <a:cubicBezTo>
                    <a:pt x="1912" y="4909"/>
                    <a:pt x="2267" y="4534"/>
                    <a:pt x="2032" y="4095"/>
                  </a:cubicBezTo>
                  <a:lnTo>
                    <a:pt x="2055" y="4095"/>
                  </a:lnTo>
                  <a:lnTo>
                    <a:pt x="1194" y="2513"/>
                  </a:lnTo>
                  <a:cubicBezTo>
                    <a:pt x="1086" y="2296"/>
                    <a:pt x="905" y="2206"/>
                    <a:pt x="724" y="22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1" name="Google Shape;7251;p123"/>
            <p:cNvSpPr/>
            <p:nvPr/>
          </p:nvSpPr>
          <p:spPr>
            <a:xfrm>
              <a:off x="1091350" y="2841025"/>
              <a:ext cx="208025" cy="119525"/>
            </a:xfrm>
            <a:custGeom>
              <a:avLst/>
              <a:gdLst/>
              <a:ahLst/>
              <a:cxnLst/>
              <a:rect l="l" t="t" r="r" b="b"/>
              <a:pathLst>
                <a:path w="8321" h="4781" extrusionOk="0">
                  <a:moveTo>
                    <a:pt x="5918" y="1"/>
                  </a:moveTo>
                  <a:cubicBezTo>
                    <a:pt x="5379" y="1"/>
                    <a:pt x="5115" y="818"/>
                    <a:pt x="5715" y="1066"/>
                  </a:cubicBezTo>
                  <a:lnTo>
                    <a:pt x="6645" y="1438"/>
                  </a:lnTo>
                  <a:cubicBezTo>
                    <a:pt x="6692" y="1438"/>
                    <a:pt x="6738" y="1461"/>
                    <a:pt x="6762" y="1461"/>
                  </a:cubicBezTo>
                  <a:cubicBezTo>
                    <a:pt x="6808" y="1833"/>
                    <a:pt x="7064" y="2159"/>
                    <a:pt x="7413" y="2299"/>
                  </a:cubicBezTo>
                  <a:cubicBezTo>
                    <a:pt x="7435" y="2304"/>
                    <a:pt x="7456" y="2306"/>
                    <a:pt x="7477" y="2306"/>
                  </a:cubicBezTo>
                  <a:cubicBezTo>
                    <a:pt x="7740" y="2306"/>
                    <a:pt x="7880" y="1916"/>
                    <a:pt x="7599" y="1787"/>
                  </a:cubicBezTo>
                  <a:cubicBezTo>
                    <a:pt x="7100" y="1600"/>
                    <a:pt x="7288" y="893"/>
                    <a:pt x="7748" y="893"/>
                  </a:cubicBezTo>
                  <a:cubicBezTo>
                    <a:pt x="7803" y="893"/>
                    <a:pt x="7862" y="904"/>
                    <a:pt x="7925" y="926"/>
                  </a:cubicBezTo>
                  <a:cubicBezTo>
                    <a:pt x="7962" y="945"/>
                    <a:pt x="8001" y="953"/>
                    <a:pt x="8039" y="953"/>
                  </a:cubicBezTo>
                  <a:cubicBezTo>
                    <a:pt x="8143" y="953"/>
                    <a:pt x="8240" y="889"/>
                    <a:pt x="8274" y="786"/>
                  </a:cubicBezTo>
                  <a:cubicBezTo>
                    <a:pt x="8320" y="624"/>
                    <a:pt x="8250" y="484"/>
                    <a:pt x="8111" y="414"/>
                  </a:cubicBezTo>
                  <a:cubicBezTo>
                    <a:pt x="7998" y="380"/>
                    <a:pt x="7882" y="361"/>
                    <a:pt x="7768" y="361"/>
                  </a:cubicBezTo>
                  <a:cubicBezTo>
                    <a:pt x="7576" y="361"/>
                    <a:pt x="7387" y="414"/>
                    <a:pt x="7227" y="531"/>
                  </a:cubicBezTo>
                  <a:cubicBezTo>
                    <a:pt x="7157" y="484"/>
                    <a:pt x="7111" y="437"/>
                    <a:pt x="7041" y="414"/>
                  </a:cubicBezTo>
                  <a:lnTo>
                    <a:pt x="6133" y="42"/>
                  </a:lnTo>
                  <a:cubicBezTo>
                    <a:pt x="6058" y="13"/>
                    <a:pt x="5986" y="1"/>
                    <a:pt x="5918" y="1"/>
                  </a:cubicBezTo>
                  <a:close/>
                  <a:moveTo>
                    <a:pt x="2355" y="2017"/>
                  </a:moveTo>
                  <a:cubicBezTo>
                    <a:pt x="2222" y="2017"/>
                    <a:pt x="2085" y="2073"/>
                    <a:pt x="1969" y="2206"/>
                  </a:cubicBezTo>
                  <a:lnTo>
                    <a:pt x="1295" y="2950"/>
                  </a:lnTo>
                  <a:cubicBezTo>
                    <a:pt x="1271" y="2973"/>
                    <a:pt x="1248" y="2997"/>
                    <a:pt x="1225" y="3043"/>
                  </a:cubicBezTo>
                  <a:cubicBezTo>
                    <a:pt x="1140" y="3022"/>
                    <a:pt x="1055" y="3011"/>
                    <a:pt x="972" y="3011"/>
                  </a:cubicBezTo>
                  <a:cubicBezTo>
                    <a:pt x="689" y="3011"/>
                    <a:pt x="422" y="3130"/>
                    <a:pt x="224" y="3345"/>
                  </a:cubicBezTo>
                  <a:cubicBezTo>
                    <a:pt x="0" y="3552"/>
                    <a:pt x="198" y="3836"/>
                    <a:pt x="410" y="3836"/>
                  </a:cubicBezTo>
                  <a:cubicBezTo>
                    <a:pt x="484" y="3836"/>
                    <a:pt x="560" y="3802"/>
                    <a:pt x="620" y="3718"/>
                  </a:cubicBezTo>
                  <a:cubicBezTo>
                    <a:pt x="727" y="3599"/>
                    <a:pt x="850" y="3550"/>
                    <a:pt x="968" y="3550"/>
                  </a:cubicBezTo>
                  <a:cubicBezTo>
                    <a:pt x="1313" y="3550"/>
                    <a:pt x="1613" y="3970"/>
                    <a:pt x="1318" y="4299"/>
                  </a:cubicBezTo>
                  <a:cubicBezTo>
                    <a:pt x="1110" y="4507"/>
                    <a:pt x="1315" y="4780"/>
                    <a:pt x="1530" y="4780"/>
                  </a:cubicBezTo>
                  <a:cubicBezTo>
                    <a:pt x="1603" y="4780"/>
                    <a:pt x="1677" y="4748"/>
                    <a:pt x="1737" y="4672"/>
                  </a:cubicBezTo>
                  <a:cubicBezTo>
                    <a:pt x="1946" y="4416"/>
                    <a:pt x="2016" y="4090"/>
                    <a:pt x="1946" y="3787"/>
                  </a:cubicBezTo>
                  <a:cubicBezTo>
                    <a:pt x="2016" y="3764"/>
                    <a:pt x="2062" y="3718"/>
                    <a:pt x="2109" y="3671"/>
                  </a:cubicBezTo>
                  <a:lnTo>
                    <a:pt x="2760" y="2927"/>
                  </a:lnTo>
                  <a:cubicBezTo>
                    <a:pt x="3127" y="2525"/>
                    <a:pt x="2759" y="2017"/>
                    <a:pt x="2355" y="20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2" name="Google Shape;7252;p123"/>
            <p:cNvSpPr/>
            <p:nvPr/>
          </p:nvSpPr>
          <p:spPr>
            <a:xfrm>
              <a:off x="1296425" y="2920475"/>
              <a:ext cx="112875" cy="106650"/>
            </a:xfrm>
            <a:custGeom>
              <a:avLst/>
              <a:gdLst/>
              <a:ahLst/>
              <a:cxnLst/>
              <a:rect l="l" t="t" r="r" b="b"/>
              <a:pathLst>
                <a:path w="4515" h="4266" extrusionOk="0">
                  <a:moveTo>
                    <a:pt x="2916" y="1"/>
                  </a:moveTo>
                  <a:cubicBezTo>
                    <a:pt x="2559" y="1"/>
                    <a:pt x="2229" y="233"/>
                    <a:pt x="2141" y="586"/>
                  </a:cubicBezTo>
                  <a:cubicBezTo>
                    <a:pt x="2048" y="1005"/>
                    <a:pt x="2025" y="1400"/>
                    <a:pt x="2095" y="1819"/>
                  </a:cubicBezTo>
                  <a:cubicBezTo>
                    <a:pt x="1513" y="1842"/>
                    <a:pt x="978" y="2029"/>
                    <a:pt x="489" y="2308"/>
                  </a:cubicBezTo>
                  <a:cubicBezTo>
                    <a:pt x="71" y="2564"/>
                    <a:pt x="1" y="3168"/>
                    <a:pt x="350" y="3517"/>
                  </a:cubicBezTo>
                  <a:cubicBezTo>
                    <a:pt x="489" y="3634"/>
                    <a:pt x="652" y="3727"/>
                    <a:pt x="838" y="3820"/>
                  </a:cubicBezTo>
                  <a:cubicBezTo>
                    <a:pt x="978" y="3936"/>
                    <a:pt x="1094" y="4099"/>
                    <a:pt x="1257" y="4192"/>
                  </a:cubicBezTo>
                  <a:cubicBezTo>
                    <a:pt x="1363" y="4242"/>
                    <a:pt x="1474" y="4266"/>
                    <a:pt x="1583" y="4266"/>
                  </a:cubicBezTo>
                  <a:cubicBezTo>
                    <a:pt x="1931" y="4266"/>
                    <a:pt x="2262" y="4029"/>
                    <a:pt x="2351" y="3657"/>
                  </a:cubicBezTo>
                  <a:cubicBezTo>
                    <a:pt x="2444" y="3262"/>
                    <a:pt x="2467" y="2843"/>
                    <a:pt x="2420" y="2447"/>
                  </a:cubicBezTo>
                  <a:cubicBezTo>
                    <a:pt x="2979" y="2401"/>
                    <a:pt x="3537" y="2238"/>
                    <a:pt x="4026" y="1936"/>
                  </a:cubicBezTo>
                  <a:lnTo>
                    <a:pt x="4026" y="1936"/>
                  </a:lnTo>
                  <a:lnTo>
                    <a:pt x="4002" y="1959"/>
                  </a:lnTo>
                  <a:cubicBezTo>
                    <a:pt x="4444" y="1680"/>
                    <a:pt x="4514" y="1098"/>
                    <a:pt x="4165" y="749"/>
                  </a:cubicBezTo>
                  <a:cubicBezTo>
                    <a:pt x="4002" y="633"/>
                    <a:pt x="3839" y="540"/>
                    <a:pt x="3677" y="447"/>
                  </a:cubicBezTo>
                  <a:cubicBezTo>
                    <a:pt x="3514" y="330"/>
                    <a:pt x="3421" y="167"/>
                    <a:pt x="3258" y="74"/>
                  </a:cubicBezTo>
                  <a:cubicBezTo>
                    <a:pt x="3146" y="24"/>
                    <a:pt x="3030" y="1"/>
                    <a:pt x="2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3" name="Google Shape;7253;p123"/>
            <p:cNvSpPr/>
            <p:nvPr/>
          </p:nvSpPr>
          <p:spPr>
            <a:xfrm>
              <a:off x="1296425" y="2920150"/>
              <a:ext cx="112875" cy="106725"/>
            </a:xfrm>
            <a:custGeom>
              <a:avLst/>
              <a:gdLst/>
              <a:ahLst/>
              <a:cxnLst/>
              <a:rect l="l" t="t" r="r" b="b"/>
              <a:pathLst>
                <a:path w="4515" h="4269" extrusionOk="0">
                  <a:moveTo>
                    <a:pt x="1609" y="1"/>
                  </a:moveTo>
                  <a:cubicBezTo>
                    <a:pt x="1490" y="1"/>
                    <a:pt x="1370" y="28"/>
                    <a:pt x="1257" y="87"/>
                  </a:cubicBezTo>
                  <a:cubicBezTo>
                    <a:pt x="1094" y="157"/>
                    <a:pt x="1001" y="343"/>
                    <a:pt x="838" y="460"/>
                  </a:cubicBezTo>
                  <a:cubicBezTo>
                    <a:pt x="676" y="529"/>
                    <a:pt x="513" y="622"/>
                    <a:pt x="350" y="739"/>
                  </a:cubicBezTo>
                  <a:cubicBezTo>
                    <a:pt x="1" y="1088"/>
                    <a:pt x="71" y="1693"/>
                    <a:pt x="513" y="1949"/>
                  </a:cubicBezTo>
                  <a:cubicBezTo>
                    <a:pt x="978" y="2251"/>
                    <a:pt x="1536" y="2414"/>
                    <a:pt x="2095" y="2460"/>
                  </a:cubicBezTo>
                  <a:cubicBezTo>
                    <a:pt x="2048" y="2856"/>
                    <a:pt x="2071" y="3275"/>
                    <a:pt x="2164" y="3670"/>
                  </a:cubicBezTo>
                  <a:cubicBezTo>
                    <a:pt x="2251" y="4034"/>
                    <a:pt x="2570" y="4269"/>
                    <a:pt x="2910" y="4269"/>
                  </a:cubicBezTo>
                  <a:cubicBezTo>
                    <a:pt x="3026" y="4269"/>
                    <a:pt x="3145" y="4241"/>
                    <a:pt x="3258" y="4182"/>
                  </a:cubicBezTo>
                  <a:cubicBezTo>
                    <a:pt x="3421" y="4112"/>
                    <a:pt x="3537" y="3926"/>
                    <a:pt x="3677" y="3810"/>
                  </a:cubicBezTo>
                  <a:cubicBezTo>
                    <a:pt x="3863" y="3740"/>
                    <a:pt x="4002" y="3624"/>
                    <a:pt x="4165" y="3530"/>
                  </a:cubicBezTo>
                  <a:cubicBezTo>
                    <a:pt x="4514" y="3158"/>
                    <a:pt x="4444" y="2577"/>
                    <a:pt x="4002" y="2321"/>
                  </a:cubicBezTo>
                  <a:cubicBezTo>
                    <a:pt x="3537" y="2018"/>
                    <a:pt x="2979" y="1855"/>
                    <a:pt x="2420" y="1809"/>
                  </a:cubicBezTo>
                  <a:cubicBezTo>
                    <a:pt x="2490" y="1413"/>
                    <a:pt x="2467" y="995"/>
                    <a:pt x="2374" y="599"/>
                  </a:cubicBezTo>
                  <a:cubicBezTo>
                    <a:pt x="2287" y="235"/>
                    <a:pt x="1955" y="1"/>
                    <a:pt x="1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4" name="Google Shape;7254;p123"/>
            <p:cNvSpPr/>
            <p:nvPr/>
          </p:nvSpPr>
          <p:spPr>
            <a:xfrm>
              <a:off x="1323200" y="2951950"/>
              <a:ext cx="52950" cy="45225"/>
            </a:xfrm>
            <a:custGeom>
              <a:avLst/>
              <a:gdLst/>
              <a:ahLst/>
              <a:cxnLst/>
              <a:rect l="l" t="t" r="r" b="b"/>
              <a:pathLst>
                <a:path w="2118" h="1809" extrusionOk="0">
                  <a:moveTo>
                    <a:pt x="1249" y="1"/>
                  </a:moveTo>
                  <a:cubicBezTo>
                    <a:pt x="1236" y="1"/>
                    <a:pt x="1223" y="1"/>
                    <a:pt x="1210" y="2"/>
                  </a:cubicBezTo>
                  <a:cubicBezTo>
                    <a:pt x="396" y="2"/>
                    <a:pt x="0" y="979"/>
                    <a:pt x="558" y="1537"/>
                  </a:cubicBezTo>
                  <a:cubicBezTo>
                    <a:pt x="747" y="1725"/>
                    <a:pt x="976" y="1809"/>
                    <a:pt x="1201" y="1809"/>
                  </a:cubicBezTo>
                  <a:cubicBezTo>
                    <a:pt x="1670" y="1809"/>
                    <a:pt x="2117" y="1444"/>
                    <a:pt x="2117" y="909"/>
                  </a:cubicBezTo>
                  <a:cubicBezTo>
                    <a:pt x="2117" y="411"/>
                    <a:pt x="1720"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5" name="Google Shape;7255;p123"/>
            <p:cNvSpPr/>
            <p:nvPr/>
          </p:nvSpPr>
          <p:spPr>
            <a:xfrm>
              <a:off x="1339475" y="2963625"/>
              <a:ext cx="25025" cy="21400"/>
            </a:xfrm>
            <a:custGeom>
              <a:avLst/>
              <a:gdLst/>
              <a:ahLst/>
              <a:cxnLst/>
              <a:rect l="l" t="t" r="r" b="b"/>
              <a:pathLst>
                <a:path w="1001" h="856" extrusionOk="0">
                  <a:moveTo>
                    <a:pt x="559" y="0"/>
                  </a:moveTo>
                  <a:cubicBezTo>
                    <a:pt x="187" y="0"/>
                    <a:pt x="0" y="465"/>
                    <a:pt x="280" y="721"/>
                  </a:cubicBezTo>
                  <a:cubicBezTo>
                    <a:pt x="365" y="814"/>
                    <a:pt x="471" y="856"/>
                    <a:pt x="575" y="856"/>
                  </a:cubicBezTo>
                  <a:cubicBezTo>
                    <a:pt x="784" y="856"/>
                    <a:pt x="985" y="690"/>
                    <a:pt x="1001" y="442"/>
                  </a:cubicBezTo>
                  <a:cubicBezTo>
                    <a:pt x="1001" y="186"/>
                    <a:pt x="791" y="0"/>
                    <a:pt x="5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6" name="Google Shape;7256;p123"/>
            <p:cNvSpPr/>
            <p:nvPr/>
          </p:nvSpPr>
          <p:spPr>
            <a:xfrm>
              <a:off x="1252225" y="2991775"/>
              <a:ext cx="74475" cy="70250"/>
            </a:xfrm>
            <a:custGeom>
              <a:avLst/>
              <a:gdLst/>
              <a:ahLst/>
              <a:cxnLst/>
              <a:rect l="l" t="t" r="r" b="b"/>
              <a:pathLst>
                <a:path w="2979" h="2810" extrusionOk="0">
                  <a:moveTo>
                    <a:pt x="1906" y="0"/>
                  </a:moveTo>
                  <a:cubicBezTo>
                    <a:pt x="1679" y="0"/>
                    <a:pt x="1472" y="161"/>
                    <a:pt x="1420" y="386"/>
                  </a:cubicBezTo>
                  <a:cubicBezTo>
                    <a:pt x="1350" y="665"/>
                    <a:pt x="1327" y="921"/>
                    <a:pt x="1373" y="1201"/>
                  </a:cubicBezTo>
                  <a:cubicBezTo>
                    <a:pt x="1001" y="1224"/>
                    <a:pt x="652" y="1340"/>
                    <a:pt x="327" y="1526"/>
                  </a:cubicBezTo>
                  <a:cubicBezTo>
                    <a:pt x="47" y="1689"/>
                    <a:pt x="1" y="2085"/>
                    <a:pt x="234" y="2317"/>
                  </a:cubicBezTo>
                  <a:cubicBezTo>
                    <a:pt x="327" y="2387"/>
                    <a:pt x="443" y="2457"/>
                    <a:pt x="536" y="2503"/>
                  </a:cubicBezTo>
                  <a:cubicBezTo>
                    <a:pt x="652" y="2573"/>
                    <a:pt x="722" y="2689"/>
                    <a:pt x="838" y="2759"/>
                  </a:cubicBezTo>
                  <a:cubicBezTo>
                    <a:pt x="912" y="2793"/>
                    <a:pt x="989" y="2809"/>
                    <a:pt x="1064" y="2809"/>
                  </a:cubicBezTo>
                  <a:cubicBezTo>
                    <a:pt x="1295" y="2809"/>
                    <a:pt x="1507" y="2656"/>
                    <a:pt x="1560" y="2410"/>
                  </a:cubicBezTo>
                  <a:cubicBezTo>
                    <a:pt x="1629" y="2154"/>
                    <a:pt x="1629" y="1875"/>
                    <a:pt x="1606" y="1619"/>
                  </a:cubicBezTo>
                  <a:cubicBezTo>
                    <a:pt x="1978" y="1596"/>
                    <a:pt x="2327" y="1480"/>
                    <a:pt x="2653" y="1294"/>
                  </a:cubicBezTo>
                  <a:cubicBezTo>
                    <a:pt x="2932" y="1107"/>
                    <a:pt x="2979" y="712"/>
                    <a:pt x="2746" y="479"/>
                  </a:cubicBezTo>
                  <a:cubicBezTo>
                    <a:pt x="2653" y="410"/>
                    <a:pt x="2537" y="340"/>
                    <a:pt x="2420" y="293"/>
                  </a:cubicBezTo>
                  <a:cubicBezTo>
                    <a:pt x="2327" y="223"/>
                    <a:pt x="2257" y="107"/>
                    <a:pt x="2141" y="61"/>
                  </a:cubicBezTo>
                  <a:cubicBezTo>
                    <a:pt x="2064" y="19"/>
                    <a:pt x="1984"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7" name="Google Shape;7257;p123"/>
            <p:cNvSpPr/>
            <p:nvPr/>
          </p:nvSpPr>
          <p:spPr>
            <a:xfrm>
              <a:off x="1252225" y="2991675"/>
              <a:ext cx="75050" cy="70100"/>
            </a:xfrm>
            <a:custGeom>
              <a:avLst/>
              <a:gdLst/>
              <a:ahLst/>
              <a:cxnLst/>
              <a:rect l="l" t="t" r="r" b="b"/>
              <a:pathLst>
                <a:path w="3002" h="2804" extrusionOk="0">
                  <a:moveTo>
                    <a:pt x="1086" y="1"/>
                  </a:moveTo>
                  <a:cubicBezTo>
                    <a:pt x="1004" y="1"/>
                    <a:pt x="919" y="21"/>
                    <a:pt x="838" y="65"/>
                  </a:cubicBezTo>
                  <a:cubicBezTo>
                    <a:pt x="722" y="111"/>
                    <a:pt x="652" y="227"/>
                    <a:pt x="559" y="297"/>
                  </a:cubicBezTo>
                  <a:cubicBezTo>
                    <a:pt x="443" y="344"/>
                    <a:pt x="350" y="414"/>
                    <a:pt x="234" y="483"/>
                  </a:cubicBezTo>
                  <a:cubicBezTo>
                    <a:pt x="1" y="716"/>
                    <a:pt x="47" y="1111"/>
                    <a:pt x="327" y="1274"/>
                  </a:cubicBezTo>
                  <a:cubicBezTo>
                    <a:pt x="652" y="1484"/>
                    <a:pt x="1001" y="1577"/>
                    <a:pt x="1373" y="1600"/>
                  </a:cubicBezTo>
                  <a:cubicBezTo>
                    <a:pt x="1350" y="1879"/>
                    <a:pt x="1373" y="2135"/>
                    <a:pt x="1420" y="2414"/>
                  </a:cubicBezTo>
                  <a:cubicBezTo>
                    <a:pt x="1488" y="2653"/>
                    <a:pt x="1693" y="2804"/>
                    <a:pt x="1908" y="2804"/>
                  </a:cubicBezTo>
                  <a:cubicBezTo>
                    <a:pt x="1987" y="2804"/>
                    <a:pt x="2066" y="2784"/>
                    <a:pt x="2141" y="2740"/>
                  </a:cubicBezTo>
                  <a:cubicBezTo>
                    <a:pt x="2281" y="2693"/>
                    <a:pt x="2351" y="2577"/>
                    <a:pt x="2444" y="2507"/>
                  </a:cubicBezTo>
                  <a:cubicBezTo>
                    <a:pt x="2560" y="2461"/>
                    <a:pt x="2653" y="2391"/>
                    <a:pt x="2746" y="2321"/>
                  </a:cubicBezTo>
                  <a:lnTo>
                    <a:pt x="2769" y="2321"/>
                  </a:lnTo>
                  <a:cubicBezTo>
                    <a:pt x="3002" y="2089"/>
                    <a:pt x="2955" y="1693"/>
                    <a:pt x="2653" y="1530"/>
                  </a:cubicBezTo>
                  <a:cubicBezTo>
                    <a:pt x="2351" y="1321"/>
                    <a:pt x="1978" y="1228"/>
                    <a:pt x="1606" y="1205"/>
                  </a:cubicBezTo>
                  <a:cubicBezTo>
                    <a:pt x="1653" y="925"/>
                    <a:pt x="1629" y="646"/>
                    <a:pt x="1583" y="390"/>
                  </a:cubicBezTo>
                  <a:cubicBezTo>
                    <a:pt x="1515" y="152"/>
                    <a:pt x="1309" y="1"/>
                    <a:pt x="10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8" name="Google Shape;7258;p123"/>
            <p:cNvSpPr/>
            <p:nvPr/>
          </p:nvSpPr>
          <p:spPr>
            <a:xfrm>
              <a:off x="1269675" y="3012475"/>
              <a:ext cx="35500" cy="30000"/>
            </a:xfrm>
            <a:custGeom>
              <a:avLst/>
              <a:gdLst/>
              <a:ahLst/>
              <a:cxnLst/>
              <a:rect l="l" t="t" r="r" b="b"/>
              <a:pathLst>
                <a:path w="1420" h="1200" extrusionOk="0">
                  <a:moveTo>
                    <a:pt x="815" y="0"/>
                  </a:moveTo>
                  <a:cubicBezTo>
                    <a:pt x="280" y="0"/>
                    <a:pt x="1" y="652"/>
                    <a:pt x="396" y="1024"/>
                  </a:cubicBezTo>
                  <a:cubicBezTo>
                    <a:pt x="518" y="1145"/>
                    <a:pt x="666" y="1200"/>
                    <a:pt x="812" y="1200"/>
                  </a:cubicBezTo>
                  <a:cubicBezTo>
                    <a:pt x="1114" y="1200"/>
                    <a:pt x="1404" y="966"/>
                    <a:pt x="1420" y="605"/>
                  </a:cubicBezTo>
                  <a:cubicBezTo>
                    <a:pt x="1420" y="279"/>
                    <a:pt x="1141" y="0"/>
                    <a:pt x="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59" name="Google Shape;7259;p123"/>
            <p:cNvSpPr/>
            <p:nvPr/>
          </p:nvSpPr>
          <p:spPr>
            <a:xfrm>
              <a:off x="1280150" y="3020025"/>
              <a:ext cx="16900" cy="14950"/>
            </a:xfrm>
            <a:custGeom>
              <a:avLst/>
              <a:gdLst/>
              <a:ahLst/>
              <a:cxnLst/>
              <a:rect l="l" t="t" r="r" b="b"/>
              <a:pathLst>
                <a:path w="676" h="598" extrusionOk="0">
                  <a:moveTo>
                    <a:pt x="373" y="1"/>
                  </a:moveTo>
                  <a:cubicBezTo>
                    <a:pt x="117" y="1"/>
                    <a:pt x="1" y="326"/>
                    <a:pt x="163" y="513"/>
                  </a:cubicBezTo>
                  <a:cubicBezTo>
                    <a:pt x="223" y="572"/>
                    <a:pt x="296" y="598"/>
                    <a:pt x="368" y="598"/>
                  </a:cubicBezTo>
                  <a:cubicBezTo>
                    <a:pt x="524" y="598"/>
                    <a:pt x="675" y="478"/>
                    <a:pt x="675" y="303"/>
                  </a:cubicBezTo>
                  <a:cubicBezTo>
                    <a:pt x="675" y="140"/>
                    <a:pt x="536" y="1"/>
                    <a:pt x="3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260" name="Google Shape;7260;p123"/>
          <p:cNvGrpSpPr/>
          <p:nvPr/>
        </p:nvGrpSpPr>
        <p:grpSpPr>
          <a:xfrm>
            <a:off x="2197372" y="2626039"/>
            <a:ext cx="530382" cy="510352"/>
            <a:chOff x="2479975" y="2618725"/>
            <a:chExt cx="483925" cy="465650"/>
          </a:xfrm>
        </p:grpSpPr>
        <p:sp>
          <p:nvSpPr>
            <p:cNvPr id="7261" name="Google Shape;7261;p123"/>
            <p:cNvSpPr/>
            <p:nvPr/>
          </p:nvSpPr>
          <p:spPr>
            <a:xfrm>
              <a:off x="2479975" y="2618725"/>
              <a:ext cx="483925" cy="465500"/>
            </a:xfrm>
            <a:custGeom>
              <a:avLst/>
              <a:gdLst/>
              <a:ahLst/>
              <a:cxnLst/>
              <a:rect l="l" t="t" r="r" b="b"/>
              <a:pathLst>
                <a:path w="19357" h="18620" extrusionOk="0">
                  <a:moveTo>
                    <a:pt x="10051" y="1"/>
                  </a:moveTo>
                  <a:cubicBezTo>
                    <a:pt x="6282" y="1"/>
                    <a:pt x="2886" y="2281"/>
                    <a:pt x="1443" y="5747"/>
                  </a:cubicBezTo>
                  <a:cubicBezTo>
                    <a:pt x="1" y="9236"/>
                    <a:pt x="792" y="13238"/>
                    <a:pt x="3467" y="15890"/>
                  </a:cubicBezTo>
                  <a:cubicBezTo>
                    <a:pt x="5245" y="17668"/>
                    <a:pt x="7629" y="18620"/>
                    <a:pt x="10059" y="18620"/>
                  </a:cubicBezTo>
                  <a:cubicBezTo>
                    <a:pt x="11254" y="18620"/>
                    <a:pt x="12460" y="18389"/>
                    <a:pt x="13610" y="17914"/>
                  </a:cubicBezTo>
                  <a:cubicBezTo>
                    <a:pt x="17077" y="16471"/>
                    <a:pt x="19356" y="13075"/>
                    <a:pt x="19356" y="9306"/>
                  </a:cubicBezTo>
                  <a:cubicBezTo>
                    <a:pt x="19356" y="4165"/>
                    <a:pt x="15169" y="1"/>
                    <a:pt x="10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62" name="Google Shape;7262;p123"/>
            <p:cNvSpPr/>
            <p:nvPr/>
          </p:nvSpPr>
          <p:spPr>
            <a:xfrm>
              <a:off x="2498600" y="2618850"/>
              <a:ext cx="358875" cy="465525"/>
            </a:xfrm>
            <a:custGeom>
              <a:avLst/>
              <a:gdLst/>
              <a:ahLst/>
              <a:cxnLst/>
              <a:rect l="l" t="t" r="r" b="b"/>
              <a:pathLst>
                <a:path w="14355" h="18621" extrusionOk="0">
                  <a:moveTo>
                    <a:pt x="13762" y="2627"/>
                  </a:moveTo>
                  <a:cubicBezTo>
                    <a:pt x="13328" y="2627"/>
                    <a:pt x="13037" y="3153"/>
                    <a:pt x="13331" y="3509"/>
                  </a:cubicBezTo>
                  <a:cubicBezTo>
                    <a:pt x="13447" y="3658"/>
                    <a:pt x="13606" y="3725"/>
                    <a:pt x="13762" y="3725"/>
                  </a:cubicBezTo>
                  <a:cubicBezTo>
                    <a:pt x="14042" y="3725"/>
                    <a:pt x="14316" y="3511"/>
                    <a:pt x="14331" y="3183"/>
                  </a:cubicBezTo>
                  <a:cubicBezTo>
                    <a:pt x="14354" y="2904"/>
                    <a:pt x="14168" y="2671"/>
                    <a:pt x="13912" y="2648"/>
                  </a:cubicBezTo>
                  <a:cubicBezTo>
                    <a:pt x="13861" y="2634"/>
                    <a:pt x="13811" y="2627"/>
                    <a:pt x="13762" y="2627"/>
                  </a:cubicBezTo>
                  <a:close/>
                  <a:moveTo>
                    <a:pt x="6444" y="5439"/>
                  </a:moveTo>
                  <a:cubicBezTo>
                    <a:pt x="6165" y="5486"/>
                    <a:pt x="5979" y="5719"/>
                    <a:pt x="6026" y="5975"/>
                  </a:cubicBezTo>
                  <a:cubicBezTo>
                    <a:pt x="6068" y="6184"/>
                    <a:pt x="6252" y="6301"/>
                    <a:pt x="6438" y="6301"/>
                  </a:cubicBezTo>
                  <a:cubicBezTo>
                    <a:pt x="6562" y="6301"/>
                    <a:pt x="6686" y="6249"/>
                    <a:pt x="6770" y="6137"/>
                  </a:cubicBezTo>
                  <a:cubicBezTo>
                    <a:pt x="7003" y="5858"/>
                    <a:pt x="6793" y="5439"/>
                    <a:pt x="6444" y="5439"/>
                  </a:cubicBezTo>
                  <a:close/>
                  <a:moveTo>
                    <a:pt x="10617" y="16405"/>
                  </a:moveTo>
                  <a:cubicBezTo>
                    <a:pt x="10176" y="16405"/>
                    <a:pt x="9893" y="16922"/>
                    <a:pt x="10190" y="17304"/>
                  </a:cubicBezTo>
                  <a:cubicBezTo>
                    <a:pt x="10306" y="17445"/>
                    <a:pt x="10463" y="17509"/>
                    <a:pt x="10618" y="17509"/>
                  </a:cubicBezTo>
                  <a:cubicBezTo>
                    <a:pt x="10897" y="17509"/>
                    <a:pt x="11167" y="17299"/>
                    <a:pt x="11167" y="16955"/>
                  </a:cubicBezTo>
                  <a:cubicBezTo>
                    <a:pt x="11190" y="16699"/>
                    <a:pt x="11004" y="16466"/>
                    <a:pt x="10748" y="16420"/>
                  </a:cubicBezTo>
                  <a:cubicBezTo>
                    <a:pt x="10703" y="16410"/>
                    <a:pt x="10659" y="16405"/>
                    <a:pt x="10617" y="16405"/>
                  </a:cubicBezTo>
                  <a:close/>
                  <a:moveTo>
                    <a:pt x="9281" y="1"/>
                  </a:moveTo>
                  <a:cubicBezTo>
                    <a:pt x="4239" y="1"/>
                    <a:pt x="0" y="4106"/>
                    <a:pt x="0" y="9301"/>
                  </a:cubicBezTo>
                  <a:cubicBezTo>
                    <a:pt x="0" y="14528"/>
                    <a:pt x="4255" y="18620"/>
                    <a:pt x="9310" y="18620"/>
                  </a:cubicBezTo>
                  <a:cubicBezTo>
                    <a:pt x="9722" y="18620"/>
                    <a:pt x="10141" y="18593"/>
                    <a:pt x="10562" y="18537"/>
                  </a:cubicBezTo>
                  <a:cubicBezTo>
                    <a:pt x="7328" y="18095"/>
                    <a:pt x="4560" y="15978"/>
                    <a:pt x="3257" y="12977"/>
                  </a:cubicBezTo>
                  <a:cubicBezTo>
                    <a:pt x="3560" y="12861"/>
                    <a:pt x="3746" y="12581"/>
                    <a:pt x="3723" y="12256"/>
                  </a:cubicBezTo>
                  <a:cubicBezTo>
                    <a:pt x="3769" y="11907"/>
                    <a:pt x="3513" y="11581"/>
                    <a:pt x="3141" y="11535"/>
                  </a:cubicBezTo>
                  <a:cubicBezTo>
                    <a:pt x="3025" y="11535"/>
                    <a:pt x="2908" y="11581"/>
                    <a:pt x="2815" y="11674"/>
                  </a:cubicBezTo>
                  <a:cubicBezTo>
                    <a:pt x="1373" y="6277"/>
                    <a:pt x="5002" y="833"/>
                    <a:pt x="10562" y="89"/>
                  </a:cubicBezTo>
                  <a:cubicBezTo>
                    <a:pt x="10131" y="29"/>
                    <a:pt x="9703" y="1"/>
                    <a:pt x="9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63" name="Google Shape;7263;p123"/>
            <p:cNvSpPr/>
            <p:nvPr/>
          </p:nvSpPr>
          <p:spPr>
            <a:xfrm>
              <a:off x="2500925" y="2671850"/>
              <a:ext cx="456575" cy="372625"/>
            </a:xfrm>
            <a:custGeom>
              <a:avLst/>
              <a:gdLst/>
              <a:ahLst/>
              <a:cxnLst/>
              <a:rect l="l" t="t" r="r" b="b"/>
              <a:pathLst>
                <a:path w="18263" h="14905" extrusionOk="0">
                  <a:moveTo>
                    <a:pt x="11499" y="0"/>
                  </a:moveTo>
                  <a:cubicBezTo>
                    <a:pt x="10628" y="0"/>
                    <a:pt x="9794" y="349"/>
                    <a:pt x="9190" y="993"/>
                  </a:cubicBezTo>
                  <a:lnTo>
                    <a:pt x="9097" y="1086"/>
                  </a:lnTo>
                  <a:cubicBezTo>
                    <a:pt x="8411" y="1810"/>
                    <a:pt x="9502" y="3141"/>
                    <a:pt x="10406" y="3141"/>
                  </a:cubicBezTo>
                  <a:cubicBezTo>
                    <a:pt x="10606" y="3141"/>
                    <a:pt x="10797" y="3076"/>
                    <a:pt x="10958" y="2924"/>
                  </a:cubicBezTo>
                  <a:lnTo>
                    <a:pt x="11027" y="2854"/>
                  </a:lnTo>
                  <a:cubicBezTo>
                    <a:pt x="11795" y="2133"/>
                    <a:pt x="12167" y="1063"/>
                    <a:pt x="12005" y="39"/>
                  </a:cubicBezTo>
                  <a:cubicBezTo>
                    <a:pt x="11835" y="13"/>
                    <a:pt x="11666" y="0"/>
                    <a:pt x="11499" y="0"/>
                  </a:cubicBezTo>
                  <a:close/>
                  <a:moveTo>
                    <a:pt x="15298" y="2405"/>
                  </a:moveTo>
                  <a:cubicBezTo>
                    <a:pt x="14408" y="2405"/>
                    <a:pt x="13552" y="2756"/>
                    <a:pt x="12935" y="3413"/>
                  </a:cubicBezTo>
                  <a:lnTo>
                    <a:pt x="12842" y="3482"/>
                  </a:lnTo>
                  <a:cubicBezTo>
                    <a:pt x="12156" y="4225"/>
                    <a:pt x="13248" y="5561"/>
                    <a:pt x="14152" y="5561"/>
                  </a:cubicBezTo>
                  <a:cubicBezTo>
                    <a:pt x="14352" y="5561"/>
                    <a:pt x="14543" y="5495"/>
                    <a:pt x="14703" y="5343"/>
                  </a:cubicBezTo>
                  <a:lnTo>
                    <a:pt x="14773" y="5274"/>
                  </a:lnTo>
                  <a:cubicBezTo>
                    <a:pt x="15541" y="4552"/>
                    <a:pt x="15913" y="3482"/>
                    <a:pt x="15750" y="2435"/>
                  </a:cubicBezTo>
                  <a:cubicBezTo>
                    <a:pt x="15599" y="2415"/>
                    <a:pt x="15448" y="2405"/>
                    <a:pt x="15298" y="2405"/>
                  </a:cubicBezTo>
                  <a:close/>
                  <a:moveTo>
                    <a:pt x="4202" y="5122"/>
                  </a:moveTo>
                  <a:cubicBezTo>
                    <a:pt x="4175" y="5122"/>
                    <a:pt x="4147" y="5126"/>
                    <a:pt x="4118" y="5134"/>
                  </a:cubicBezTo>
                  <a:lnTo>
                    <a:pt x="4141" y="5157"/>
                  </a:lnTo>
                  <a:lnTo>
                    <a:pt x="2303" y="5855"/>
                  </a:lnTo>
                  <a:cubicBezTo>
                    <a:pt x="2187" y="5902"/>
                    <a:pt x="2117" y="6018"/>
                    <a:pt x="2141" y="6111"/>
                  </a:cubicBezTo>
                  <a:lnTo>
                    <a:pt x="2141" y="7507"/>
                  </a:lnTo>
                  <a:lnTo>
                    <a:pt x="0" y="8531"/>
                  </a:lnTo>
                  <a:cubicBezTo>
                    <a:pt x="24" y="8717"/>
                    <a:pt x="47" y="8903"/>
                    <a:pt x="93" y="9089"/>
                  </a:cubicBezTo>
                  <a:lnTo>
                    <a:pt x="2420" y="7949"/>
                  </a:lnTo>
                  <a:lnTo>
                    <a:pt x="3536" y="8275"/>
                  </a:lnTo>
                  <a:lnTo>
                    <a:pt x="3606" y="8275"/>
                  </a:lnTo>
                  <a:cubicBezTo>
                    <a:pt x="3909" y="8275"/>
                    <a:pt x="3978" y="7833"/>
                    <a:pt x="3676" y="7740"/>
                  </a:cubicBezTo>
                  <a:lnTo>
                    <a:pt x="2652" y="7437"/>
                  </a:lnTo>
                  <a:lnTo>
                    <a:pt x="2652" y="6274"/>
                  </a:lnTo>
                  <a:lnTo>
                    <a:pt x="4327" y="5646"/>
                  </a:lnTo>
                  <a:cubicBezTo>
                    <a:pt x="4603" y="5519"/>
                    <a:pt x="4473" y="5122"/>
                    <a:pt x="4202" y="5122"/>
                  </a:cubicBezTo>
                  <a:close/>
                  <a:moveTo>
                    <a:pt x="17635" y="6097"/>
                  </a:moveTo>
                  <a:cubicBezTo>
                    <a:pt x="16752" y="6097"/>
                    <a:pt x="15894" y="6463"/>
                    <a:pt x="15285" y="7111"/>
                  </a:cubicBezTo>
                  <a:lnTo>
                    <a:pt x="15215" y="7181"/>
                  </a:lnTo>
                  <a:cubicBezTo>
                    <a:pt x="14528" y="7906"/>
                    <a:pt x="15610" y="9258"/>
                    <a:pt x="16509" y="9258"/>
                  </a:cubicBezTo>
                  <a:cubicBezTo>
                    <a:pt x="16706" y="9258"/>
                    <a:pt x="16894" y="9193"/>
                    <a:pt x="17053" y="9042"/>
                  </a:cubicBezTo>
                  <a:lnTo>
                    <a:pt x="17146" y="8949"/>
                  </a:lnTo>
                  <a:cubicBezTo>
                    <a:pt x="17914" y="8228"/>
                    <a:pt x="18263" y="7181"/>
                    <a:pt x="18100" y="6134"/>
                  </a:cubicBezTo>
                  <a:lnTo>
                    <a:pt x="18123" y="6134"/>
                  </a:lnTo>
                  <a:cubicBezTo>
                    <a:pt x="17960" y="6109"/>
                    <a:pt x="17797" y="6097"/>
                    <a:pt x="17635" y="6097"/>
                  </a:cubicBezTo>
                  <a:close/>
                  <a:moveTo>
                    <a:pt x="15691" y="11196"/>
                  </a:moveTo>
                  <a:cubicBezTo>
                    <a:pt x="15646" y="11196"/>
                    <a:pt x="15601" y="11207"/>
                    <a:pt x="15564" y="11229"/>
                  </a:cubicBezTo>
                  <a:lnTo>
                    <a:pt x="13935" y="12090"/>
                  </a:lnTo>
                  <a:cubicBezTo>
                    <a:pt x="13842" y="12160"/>
                    <a:pt x="13796" y="12276"/>
                    <a:pt x="13819" y="12392"/>
                  </a:cubicBezTo>
                  <a:lnTo>
                    <a:pt x="14005" y="13230"/>
                  </a:lnTo>
                  <a:lnTo>
                    <a:pt x="14005" y="13230"/>
                  </a:lnTo>
                  <a:lnTo>
                    <a:pt x="12656" y="13113"/>
                  </a:lnTo>
                  <a:cubicBezTo>
                    <a:pt x="12641" y="13112"/>
                    <a:pt x="12626" y="13111"/>
                    <a:pt x="12612" y="13111"/>
                  </a:cubicBezTo>
                  <a:cubicBezTo>
                    <a:pt x="12258" y="13111"/>
                    <a:pt x="12229" y="13649"/>
                    <a:pt x="12609" y="13672"/>
                  </a:cubicBezTo>
                  <a:lnTo>
                    <a:pt x="14122" y="13788"/>
                  </a:lnTo>
                  <a:lnTo>
                    <a:pt x="14377" y="14905"/>
                  </a:lnTo>
                  <a:cubicBezTo>
                    <a:pt x="14540" y="14788"/>
                    <a:pt x="14703" y="14672"/>
                    <a:pt x="14866" y="14556"/>
                  </a:cubicBezTo>
                  <a:lnTo>
                    <a:pt x="14610" y="13486"/>
                  </a:lnTo>
                  <a:lnTo>
                    <a:pt x="14377" y="12485"/>
                  </a:lnTo>
                  <a:lnTo>
                    <a:pt x="15820" y="11694"/>
                  </a:lnTo>
                  <a:cubicBezTo>
                    <a:pt x="15959" y="11625"/>
                    <a:pt x="16006" y="11462"/>
                    <a:pt x="15936" y="11322"/>
                  </a:cubicBezTo>
                  <a:cubicBezTo>
                    <a:pt x="15889" y="11243"/>
                    <a:pt x="15788" y="11196"/>
                    <a:pt x="15691" y="111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64" name="Google Shape;7264;p123"/>
            <p:cNvSpPr/>
            <p:nvPr/>
          </p:nvSpPr>
          <p:spPr>
            <a:xfrm>
              <a:off x="2509075" y="2626300"/>
              <a:ext cx="175100" cy="157725"/>
            </a:xfrm>
            <a:custGeom>
              <a:avLst/>
              <a:gdLst/>
              <a:ahLst/>
              <a:cxnLst/>
              <a:rect l="l" t="t" r="r" b="b"/>
              <a:pathLst>
                <a:path w="7004" h="6309" extrusionOk="0">
                  <a:moveTo>
                    <a:pt x="6560" y="0"/>
                  </a:moveTo>
                  <a:cubicBezTo>
                    <a:pt x="3443" y="814"/>
                    <a:pt x="977" y="3141"/>
                    <a:pt x="0" y="6212"/>
                  </a:cubicBezTo>
                  <a:cubicBezTo>
                    <a:pt x="350" y="6277"/>
                    <a:pt x="697" y="6309"/>
                    <a:pt x="1038" y="6309"/>
                  </a:cubicBezTo>
                  <a:cubicBezTo>
                    <a:pt x="4315" y="6309"/>
                    <a:pt x="7003" y="3393"/>
                    <a:pt x="6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65" name="Google Shape;7265;p123"/>
            <p:cNvSpPr/>
            <p:nvPr/>
          </p:nvSpPr>
          <p:spPr>
            <a:xfrm>
              <a:off x="2572975" y="2626300"/>
              <a:ext cx="373975" cy="383875"/>
            </a:xfrm>
            <a:custGeom>
              <a:avLst/>
              <a:gdLst/>
              <a:ahLst/>
              <a:cxnLst/>
              <a:rect l="l" t="t" r="r" b="b"/>
              <a:pathLst>
                <a:path w="14959" h="15355" extrusionOk="0">
                  <a:moveTo>
                    <a:pt x="4004" y="0"/>
                  </a:moveTo>
                  <a:lnTo>
                    <a:pt x="4004" y="0"/>
                  </a:lnTo>
                  <a:cubicBezTo>
                    <a:pt x="3120" y="233"/>
                    <a:pt x="2283" y="582"/>
                    <a:pt x="1515" y="1047"/>
                  </a:cubicBezTo>
                  <a:lnTo>
                    <a:pt x="1492" y="1047"/>
                  </a:lnTo>
                  <a:cubicBezTo>
                    <a:pt x="1283" y="1280"/>
                    <a:pt x="1050" y="1536"/>
                    <a:pt x="864" y="1791"/>
                  </a:cubicBezTo>
                  <a:cubicBezTo>
                    <a:pt x="1" y="2909"/>
                    <a:pt x="891" y="4375"/>
                    <a:pt x="2097" y="4375"/>
                  </a:cubicBezTo>
                  <a:cubicBezTo>
                    <a:pt x="2322" y="4375"/>
                    <a:pt x="2558" y="4324"/>
                    <a:pt x="2795" y="4211"/>
                  </a:cubicBezTo>
                  <a:lnTo>
                    <a:pt x="2841" y="4188"/>
                  </a:lnTo>
                  <a:cubicBezTo>
                    <a:pt x="3772" y="3001"/>
                    <a:pt x="4191" y="1489"/>
                    <a:pt x="4004" y="0"/>
                  </a:cubicBezTo>
                  <a:close/>
                  <a:moveTo>
                    <a:pt x="7477" y="2335"/>
                  </a:moveTo>
                  <a:cubicBezTo>
                    <a:pt x="7376" y="2335"/>
                    <a:pt x="7273" y="2347"/>
                    <a:pt x="7168" y="2373"/>
                  </a:cubicBezTo>
                  <a:cubicBezTo>
                    <a:pt x="6028" y="2675"/>
                    <a:pt x="5121" y="3560"/>
                    <a:pt x="4842" y="4699"/>
                  </a:cubicBezTo>
                  <a:cubicBezTo>
                    <a:pt x="4634" y="5532"/>
                    <a:pt x="5283" y="6291"/>
                    <a:pt x="6088" y="6291"/>
                  </a:cubicBezTo>
                  <a:cubicBezTo>
                    <a:pt x="6183" y="6291"/>
                    <a:pt x="6280" y="6280"/>
                    <a:pt x="6377" y="6258"/>
                  </a:cubicBezTo>
                  <a:cubicBezTo>
                    <a:pt x="7517" y="5956"/>
                    <a:pt x="8401" y="5072"/>
                    <a:pt x="8704" y="3932"/>
                  </a:cubicBezTo>
                  <a:cubicBezTo>
                    <a:pt x="8910" y="3106"/>
                    <a:pt x="8274" y="2335"/>
                    <a:pt x="7477" y="2335"/>
                  </a:cubicBezTo>
                  <a:close/>
                  <a:moveTo>
                    <a:pt x="11020" y="4846"/>
                  </a:moveTo>
                  <a:cubicBezTo>
                    <a:pt x="10917" y="4846"/>
                    <a:pt x="10811" y="4859"/>
                    <a:pt x="10704" y="4886"/>
                  </a:cubicBezTo>
                  <a:cubicBezTo>
                    <a:pt x="9565" y="5188"/>
                    <a:pt x="8681" y="6072"/>
                    <a:pt x="8378" y="7212"/>
                  </a:cubicBezTo>
                  <a:cubicBezTo>
                    <a:pt x="8172" y="8036"/>
                    <a:pt x="8805" y="8787"/>
                    <a:pt x="9598" y="8787"/>
                  </a:cubicBezTo>
                  <a:cubicBezTo>
                    <a:pt x="9701" y="8787"/>
                    <a:pt x="9807" y="8774"/>
                    <a:pt x="9913" y="8747"/>
                  </a:cubicBezTo>
                  <a:cubicBezTo>
                    <a:pt x="11053" y="8468"/>
                    <a:pt x="11961" y="7561"/>
                    <a:pt x="12240" y="6421"/>
                  </a:cubicBezTo>
                  <a:cubicBezTo>
                    <a:pt x="12446" y="5597"/>
                    <a:pt x="11813" y="4846"/>
                    <a:pt x="11020" y="4846"/>
                  </a:cubicBezTo>
                  <a:close/>
                  <a:moveTo>
                    <a:pt x="13526" y="8383"/>
                  </a:moveTo>
                  <a:cubicBezTo>
                    <a:pt x="13425" y="8383"/>
                    <a:pt x="13322" y="8395"/>
                    <a:pt x="13217" y="8422"/>
                  </a:cubicBezTo>
                  <a:lnTo>
                    <a:pt x="13194" y="8422"/>
                  </a:lnTo>
                  <a:cubicBezTo>
                    <a:pt x="12054" y="8724"/>
                    <a:pt x="11170" y="9608"/>
                    <a:pt x="10867" y="10748"/>
                  </a:cubicBezTo>
                  <a:cubicBezTo>
                    <a:pt x="10682" y="11572"/>
                    <a:pt x="11317" y="12323"/>
                    <a:pt x="12111" y="12323"/>
                  </a:cubicBezTo>
                  <a:cubicBezTo>
                    <a:pt x="12214" y="12323"/>
                    <a:pt x="12319" y="12310"/>
                    <a:pt x="12426" y="12283"/>
                  </a:cubicBezTo>
                  <a:cubicBezTo>
                    <a:pt x="13566" y="12004"/>
                    <a:pt x="14450" y="11120"/>
                    <a:pt x="14752" y="9957"/>
                  </a:cubicBezTo>
                  <a:cubicBezTo>
                    <a:pt x="14959" y="9152"/>
                    <a:pt x="14322" y="8383"/>
                    <a:pt x="13526" y="8383"/>
                  </a:cubicBezTo>
                  <a:close/>
                  <a:moveTo>
                    <a:pt x="4237" y="6815"/>
                  </a:moveTo>
                  <a:cubicBezTo>
                    <a:pt x="3882" y="6815"/>
                    <a:pt x="3523" y="6946"/>
                    <a:pt x="3237" y="7212"/>
                  </a:cubicBezTo>
                  <a:lnTo>
                    <a:pt x="3144" y="7282"/>
                  </a:lnTo>
                  <a:cubicBezTo>
                    <a:pt x="1306" y="9120"/>
                    <a:pt x="1306" y="12121"/>
                    <a:pt x="3144" y="13958"/>
                  </a:cubicBezTo>
                  <a:cubicBezTo>
                    <a:pt x="4074" y="14889"/>
                    <a:pt x="5284" y="15354"/>
                    <a:pt x="6494" y="15354"/>
                  </a:cubicBezTo>
                  <a:cubicBezTo>
                    <a:pt x="7703" y="15354"/>
                    <a:pt x="8913" y="14889"/>
                    <a:pt x="9844" y="13958"/>
                  </a:cubicBezTo>
                  <a:lnTo>
                    <a:pt x="9913" y="13889"/>
                  </a:lnTo>
                  <a:cubicBezTo>
                    <a:pt x="10518" y="13237"/>
                    <a:pt x="10402" y="12214"/>
                    <a:pt x="9681" y="11702"/>
                  </a:cubicBezTo>
                  <a:cubicBezTo>
                    <a:pt x="9053" y="11260"/>
                    <a:pt x="8634" y="10562"/>
                    <a:pt x="8494" y="9794"/>
                  </a:cubicBezTo>
                  <a:cubicBezTo>
                    <a:pt x="8401" y="9189"/>
                    <a:pt x="7936" y="8701"/>
                    <a:pt x="7331" y="8608"/>
                  </a:cubicBezTo>
                  <a:cubicBezTo>
                    <a:pt x="6703" y="8515"/>
                    <a:pt x="6145" y="8236"/>
                    <a:pt x="5726" y="7794"/>
                  </a:cubicBezTo>
                  <a:cubicBezTo>
                    <a:pt x="5610" y="7677"/>
                    <a:pt x="5493" y="7561"/>
                    <a:pt x="5424" y="7445"/>
                  </a:cubicBezTo>
                  <a:cubicBezTo>
                    <a:pt x="5137" y="7028"/>
                    <a:pt x="4689" y="6815"/>
                    <a:pt x="4237" y="68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66" name="Google Shape;7266;p123"/>
            <p:cNvSpPr/>
            <p:nvPr/>
          </p:nvSpPr>
          <p:spPr>
            <a:xfrm>
              <a:off x="2605600" y="2684650"/>
              <a:ext cx="335025" cy="300500"/>
            </a:xfrm>
            <a:custGeom>
              <a:avLst/>
              <a:gdLst/>
              <a:ahLst/>
              <a:cxnLst/>
              <a:rect l="l" t="t" r="r" b="b"/>
              <a:pathLst>
                <a:path w="13401" h="12020" extrusionOk="0">
                  <a:moveTo>
                    <a:pt x="6172" y="1"/>
                  </a:moveTo>
                  <a:cubicBezTo>
                    <a:pt x="6070" y="1"/>
                    <a:pt x="5967" y="13"/>
                    <a:pt x="5863" y="39"/>
                  </a:cubicBezTo>
                  <a:cubicBezTo>
                    <a:pt x="4723" y="341"/>
                    <a:pt x="3839" y="1226"/>
                    <a:pt x="3537" y="2365"/>
                  </a:cubicBezTo>
                  <a:cubicBezTo>
                    <a:pt x="3374" y="3017"/>
                    <a:pt x="3746" y="3668"/>
                    <a:pt x="4374" y="3878"/>
                  </a:cubicBezTo>
                  <a:cubicBezTo>
                    <a:pt x="4305" y="3668"/>
                    <a:pt x="4305" y="3412"/>
                    <a:pt x="4351" y="3180"/>
                  </a:cubicBezTo>
                  <a:cubicBezTo>
                    <a:pt x="4654" y="2040"/>
                    <a:pt x="5538" y="1156"/>
                    <a:pt x="6678" y="853"/>
                  </a:cubicBezTo>
                  <a:cubicBezTo>
                    <a:pt x="6782" y="832"/>
                    <a:pt x="6891" y="821"/>
                    <a:pt x="6999" y="821"/>
                  </a:cubicBezTo>
                  <a:cubicBezTo>
                    <a:pt x="7131" y="821"/>
                    <a:pt x="7260" y="838"/>
                    <a:pt x="7376" y="877"/>
                  </a:cubicBezTo>
                  <a:cubicBezTo>
                    <a:pt x="7199" y="348"/>
                    <a:pt x="6710" y="1"/>
                    <a:pt x="6172" y="1"/>
                  </a:cubicBezTo>
                  <a:close/>
                  <a:moveTo>
                    <a:pt x="8988" y="4631"/>
                  </a:moveTo>
                  <a:cubicBezTo>
                    <a:pt x="8678" y="4631"/>
                    <a:pt x="8492" y="4978"/>
                    <a:pt x="8702" y="5250"/>
                  </a:cubicBezTo>
                  <a:cubicBezTo>
                    <a:pt x="8782" y="5347"/>
                    <a:pt x="8889" y="5391"/>
                    <a:pt x="8993" y="5391"/>
                  </a:cubicBezTo>
                  <a:cubicBezTo>
                    <a:pt x="9188" y="5391"/>
                    <a:pt x="9376" y="5237"/>
                    <a:pt x="9376" y="4994"/>
                  </a:cubicBezTo>
                  <a:cubicBezTo>
                    <a:pt x="9399" y="4831"/>
                    <a:pt x="9260" y="4669"/>
                    <a:pt x="9097" y="4645"/>
                  </a:cubicBezTo>
                  <a:cubicBezTo>
                    <a:pt x="9059" y="4636"/>
                    <a:pt x="9023" y="4631"/>
                    <a:pt x="8988" y="4631"/>
                  </a:cubicBezTo>
                  <a:close/>
                  <a:moveTo>
                    <a:pt x="9708" y="2513"/>
                  </a:moveTo>
                  <a:cubicBezTo>
                    <a:pt x="9606" y="2513"/>
                    <a:pt x="9503" y="2526"/>
                    <a:pt x="9399" y="2552"/>
                  </a:cubicBezTo>
                  <a:cubicBezTo>
                    <a:pt x="8260" y="2854"/>
                    <a:pt x="7376" y="3738"/>
                    <a:pt x="7073" y="4878"/>
                  </a:cubicBezTo>
                  <a:cubicBezTo>
                    <a:pt x="6910" y="5529"/>
                    <a:pt x="7282" y="6181"/>
                    <a:pt x="7911" y="6390"/>
                  </a:cubicBezTo>
                  <a:cubicBezTo>
                    <a:pt x="7841" y="6157"/>
                    <a:pt x="7841" y="5925"/>
                    <a:pt x="7887" y="5692"/>
                  </a:cubicBezTo>
                  <a:cubicBezTo>
                    <a:pt x="8027" y="5134"/>
                    <a:pt x="8329" y="4622"/>
                    <a:pt x="8748" y="4227"/>
                  </a:cubicBezTo>
                  <a:lnTo>
                    <a:pt x="8748" y="4203"/>
                  </a:lnTo>
                  <a:cubicBezTo>
                    <a:pt x="9144" y="3808"/>
                    <a:pt x="9655" y="3505"/>
                    <a:pt x="10214" y="3366"/>
                  </a:cubicBezTo>
                  <a:cubicBezTo>
                    <a:pt x="10318" y="3345"/>
                    <a:pt x="10428" y="3333"/>
                    <a:pt x="10535" y="3333"/>
                  </a:cubicBezTo>
                  <a:cubicBezTo>
                    <a:pt x="10667" y="3333"/>
                    <a:pt x="10796" y="3351"/>
                    <a:pt x="10912" y="3389"/>
                  </a:cubicBezTo>
                  <a:cubicBezTo>
                    <a:pt x="10735" y="2861"/>
                    <a:pt x="10247" y="2513"/>
                    <a:pt x="9708" y="2513"/>
                  </a:cubicBezTo>
                  <a:close/>
                  <a:moveTo>
                    <a:pt x="5313" y="7445"/>
                  </a:moveTo>
                  <a:cubicBezTo>
                    <a:pt x="4873" y="7445"/>
                    <a:pt x="4589" y="7960"/>
                    <a:pt x="4886" y="8321"/>
                  </a:cubicBezTo>
                  <a:cubicBezTo>
                    <a:pt x="4995" y="8471"/>
                    <a:pt x="5151" y="8537"/>
                    <a:pt x="5306" y="8537"/>
                  </a:cubicBezTo>
                  <a:cubicBezTo>
                    <a:pt x="5585" y="8537"/>
                    <a:pt x="5863" y="8324"/>
                    <a:pt x="5863" y="7995"/>
                  </a:cubicBezTo>
                  <a:cubicBezTo>
                    <a:pt x="5887" y="7739"/>
                    <a:pt x="5701" y="7483"/>
                    <a:pt x="5445" y="7460"/>
                  </a:cubicBezTo>
                  <a:cubicBezTo>
                    <a:pt x="5399" y="7450"/>
                    <a:pt x="5355" y="7445"/>
                    <a:pt x="5313" y="7445"/>
                  </a:cubicBezTo>
                  <a:close/>
                  <a:moveTo>
                    <a:pt x="12197" y="6049"/>
                  </a:moveTo>
                  <a:cubicBezTo>
                    <a:pt x="12096" y="6049"/>
                    <a:pt x="11992" y="6062"/>
                    <a:pt x="11889" y="6088"/>
                  </a:cubicBezTo>
                  <a:cubicBezTo>
                    <a:pt x="10749" y="6390"/>
                    <a:pt x="9865" y="7274"/>
                    <a:pt x="9562" y="8414"/>
                  </a:cubicBezTo>
                  <a:cubicBezTo>
                    <a:pt x="9399" y="9065"/>
                    <a:pt x="9772" y="9717"/>
                    <a:pt x="10400" y="9926"/>
                  </a:cubicBezTo>
                  <a:cubicBezTo>
                    <a:pt x="10330" y="9717"/>
                    <a:pt x="10330" y="9461"/>
                    <a:pt x="10377" y="9228"/>
                  </a:cubicBezTo>
                  <a:cubicBezTo>
                    <a:pt x="10679" y="8088"/>
                    <a:pt x="11563" y="7204"/>
                    <a:pt x="12703" y="6902"/>
                  </a:cubicBezTo>
                  <a:cubicBezTo>
                    <a:pt x="12808" y="6881"/>
                    <a:pt x="12917" y="6869"/>
                    <a:pt x="13024" y="6869"/>
                  </a:cubicBezTo>
                  <a:cubicBezTo>
                    <a:pt x="13156" y="6869"/>
                    <a:pt x="13286" y="6887"/>
                    <a:pt x="13401" y="6925"/>
                  </a:cubicBezTo>
                  <a:cubicBezTo>
                    <a:pt x="13225" y="6397"/>
                    <a:pt x="12736" y="6049"/>
                    <a:pt x="12197" y="6049"/>
                  </a:cubicBezTo>
                  <a:close/>
                  <a:moveTo>
                    <a:pt x="5305" y="10578"/>
                  </a:moveTo>
                  <a:cubicBezTo>
                    <a:pt x="5072" y="10578"/>
                    <a:pt x="4933" y="10857"/>
                    <a:pt x="5096" y="11043"/>
                  </a:cubicBezTo>
                  <a:cubicBezTo>
                    <a:pt x="5154" y="11121"/>
                    <a:pt x="5241" y="11158"/>
                    <a:pt x="5327" y="11158"/>
                  </a:cubicBezTo>
                  <a:cubicBezTo>
                    <a:pt x="5447" y="11158"/>
                    <a:pt x="5567" y="11085"/>
                    <a:pt x="5607" y="10950"/>
                  </a:cubicBezTo>
                  <a:cubicBezTo>
                    <a:pt x="5607" y="10764"/>
                    <a:pt x="5491" y="10601"/>
                    <a:pt x="5305" y="10578"/>
                  </a:cubicBezTo>
                  <a:close/>
                  <a:moveTo>
                    <a:pt x="2919" y="4488"/>
                  </a:moveTo>
                  <a:cubicBezTo>
                    <a:pt x="2568" y="4488"/>
                    <a:pt x="2215" y="4615"/>
                    <a:pt x="1932" y="4878"/>
                  </a:cubicBezTo>
                  <a:lnTo>
                    <a:pt x="1862" y="4948"/>
                  </a:lnTo>
                  <a:cubicBezTo>
                    <a:pt x="1" y="6809"/>
                    <a:pt x="24" y="9833"/>
                    <a:pt x="1885" y="11671"/>
                  </a:cubicBezTo>
                  <a:cubicBezTo>
                    <a:pt x="2002" y="11787"/>
                    <a:pt x="2141" y="11904"/>
                    <a:pt x="2281" y="12020"/>
                  </a:cubicBezTo>
                  <a:cubicBezTo>
                    <a:pt x="1373" y="10833"/>
                    <a:pt x="1071" y="9321"/>
                    <a:pt x="1466" y="7879"/>
                  </a:cubicBezTo>
                  <a:lnTo>
                    <a:pt x="1466" y="7879"/>
                  </a:lnTo>
                  <a:lnTo>
                    <a:pt x="2164" y="8321"/>
                  </a:lnTo>
                  <a:lnTo>
                    <a:pt x="3048" y="8856"/>
                  </a:lnTo>
                  <a:lnTo>
                    <a:pt x="2583" y="10438"/>
                  </a:lnTo>
                  <a:cubicBezTo>
                    <a:pt x="2513" y="10647"/>
                    <a:pt x="2678" y="10790"/>
                    <a:pt x="2841" y="10790"/>
                  </a:cubicBezTo>
                  <a:cubicBezTo>
                    <a:pt x="2950" y="10790"/>
                    <a:pt x="3058" y="10726"/>
                    <a:pt x="3095" y="10578"/>
                  </a:cubicBezTo>
                  <a:lnTo>
                    <a:pt x="3630" y="8833"/>
                  </a:lnTo>
                  <a:cubicBezTo>
                    <a:pt x="3653" y="8716"/>
                    <a:pt x="3607" y="8600"/>
                    <a:pt x="3514" y="8530"/>
                  </a:cubicBezTo>
                  <a:lnTo>
                    <a:pt x="2769" y="8065"/>
                  </a:lnTo>
                  <a:lnTo>
                    <a:pt x="3816" y="7204"/>
                  </a:lnTo>
                  <a:cubicBezTo>
                    <a:pt x="4071" y="7023"/>
                    <a:pt x="3885" y="6699"/>
                    <a:pt x="3659" y="6699"/>
                  </a:cubicBezTo>
                  <a:cubicBezTo>
                    <a:pt x="3595" y="6699"/>
                    <a:pt x="3528" y="6724"/>
                    <a:pt x="3467" y="6786"/>
                  </a:cubicBezTo>
                  <a:lnTo>
                    <a:pt x="2304" y="7786"/>
                  </a:lnTo>
                  <a:lnTo>
                    <a:pt x="1629" y="7367"/>
                  </a:lnTo>
                  <a:cubicBezTo>
                    <a:pt x="1862" y="6762"/>
                    <a:pt x="2234" y="6227"/>
                    <a:pt x="2676" y="5785"/>
                  </a:cubicBezTo>
                  <a:lnTo>
                    <a:pt x="2746" y="5715"/>
                  </a:lnTo>
                  <a:lnTo>
                    <a:pt x="2769" y="5692"/>
                  </a:lnTo>
                  <a:cubicBezTo>
                    <a:pt x="3036" y="5439"/>
                    <a:pt x="3388" y="5305"/>
                    <a:pt x="3748" y="5305"/>
                  </a:cubicBezTo>
                  <a:cubicBezTo>
                    <a:pt x="3984" y="5305"/>
                    <a:pt x="4223" y="5363"/>
                    <a:pt x="4444" y="5483"/>
                  </a:cubicBezTo>
                  <a:lnTo>
                    <a:pt x="4421" y="5460"/>
                  </a:lnTo>
                  <a:cubicBezTo>
                    <a:pt x="4305" y="5366"/>
                    <a:pt x="4212" y="5227"/>
                    <a:pt x="4119" y="5111"/>
                  </a:cubicBezTo>
                  <a:cubicBezTo>
                    <a:pt x="3829" y="4703"/>
                    <a:pt x="3376" y="4488"/>
                    <a:pt x="2919" y="4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267" name="Google Shape;7267;p123"/>
          <p:cNvGrpSpPr/>
          <p:nvPr/>
        </p:nvGrpSpPr>
        <p:grpSpPr>
          <a:xfrm>
            <a:off x="2983816" y="2627286"/>
            <a:ext cx="509969" cy="509995"/>
            <a:chOff x="3111883" y="2641187"/>
            <a:chExt cx="509969" cy="509995"/>
          </a:xfrm>
        </p:grpSpPr>
        <p:sp>
          <p:nvSpPr>
            <p:cNvPr id="7268" name="Google Shape;7268;p123"/>
            <p:cNvSpPr/>
            <p:nvPr/>
          </p:nvSpPr>
          <p:spPr>
            <a:xfrm>
              <a:off x="3116350" y="2641680"/>
              <a:ext cx="502324" cy="223913"/>
            </a:xfrm>
            <a:custGeom>
              <a:avLst/>
              <a:gdLst/>
              <a:ahLst/>
              <a:cxnLst/>
              <a:rect l="l" t="t" r="r" b="b"/>
              <a:pathLst>
                <a:path w="18333" h="8172" extrusionOk="0">
                  <a:moveTo>
                    <a:pt x="9159" y="1"/>
                  </a:moveTo>
                  <a:cubicBezTo>
                    <a:pt x="5027" y="1"/>
                    <a:pt x="1367" y="2711"/>
                    <a:pt x="210" y="6706"/>
                  </a:cubicBezTo>
                  <a:cubicBezTo>
                    <a:pt x="0" y="7450"/>
                    <a:pt x="535" y="8172"/>
                    <a:pt x="1303" y="8172"/>
                  </a:cubicBezTo>
                  <a:lnTo>
                    <a:pt x="17565" y="8172"/>
                  </a:lnTo>
                  <a:cubicBezTo>
                    <a:pt x="17983" y="8172"/>
                    <a:pt x="18332" y="7776"/>
                    <a:pt x="18239" y="7357"/>
                  </a:cubicBezTo>
                  <a:cubicBezTo>
                    <a:pt x="17332" y="3193"/>
                    <a:pt x="13726" y="169"/>
                    <a:pt x="9469" y="6"/>
                  </a:cubicBezTo>
                  <a:cubicBezTo>
                    <a:pt x="9365" y="3"/>
                    <a:pt x="9262" y="1"/>
                    <a:pt x="9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69" name="Google Shape;7269;p123"/>
            <p:cNvSpPr/>
            <p:nvPr/>
          </p:nvSpPr>
          <p:spPr>
            <a:xfrm>
              <a:off x="3141833" y="2641187"/>
              <a:ext cx="437962" cy="224406"/>
            </a:xfrm>
            <a:custGeom>
              <a:avLst/>
              <a:gdLst/>
              <a:ahLst/>
              <a:cxnLst/>
              <a:rect l="l" t="t" r="r" b="b"/>
              <a:pathLst>
                <a:path w="15984" h="8190" extrusionOk="0">
                  <a:moveTo>
                    <a:pt x="5072" y="536"/>
                  </a:moveTo>
                  <a:cubicBezTo>
                    <a:pt x="4700" y="675"/>
                    <a:pt x="4351" y="838"/>
                    <a:pt x="3979" y="1024"/>
                  </a:cubicBezTo>
                  <a:lnTo>
                    <a:pt x="3979" y="8003"/>
                  </a:lnTo>
                  <a:lnTo>
                    <a:pt x="5072" y="8003"/>
                  </a:lnTo>
                  <a:lnTo>
                    <a:pt x="5072" y="536"/>
                  </a:lnTo>
                  <a:close/>
                  <a:moveTo>
                    <a:pt x="7980" y="1"/>
                  </a:moveTo>
                  <a:cubicBezTo>
                    <a:pt x="7492" y="24"/>
                    <a:pt x="7003" y="71"/>
                    <a:pt x="6538" y="164"/>
                  </a:cubicBezTo>
                  <a:lnTo>
                    <a:pt x="6538" y="8003"/>
                  </a:lnTo>
                  <a:lnTo>
                    <a:pt x="7980" y="8003"/>
                  </a:lnTo>
                  <a:lnTo>
                    <a:pt x="7980" y="1"/>
                  </a:lnTo>
                  <a:close/>
                  <a:moveTo>
                    <a:pt x="9446" y="94"/>
                  </a:moveTo>
                  <a:lnTo>
                    <a:pt x="9446" y="8003"/>
                  </a:lnTo>
                  <a:lnTo>
                    <a:pt x="10539" y="8003"/>
                  </a:lnTo>
                  <a:lnTo>
                    <a:pt x="10539" y="303"/>
                  </a:lnTo>
                  <a:cubicBezTo>
                    <a:pt x="10167" y="210"/>
                    <a:pt x="9818" y="140"/>
                    <a:pt x="9446" y="94"/>
                  </a:cubicBezTo>
                  <a:close/>
                  <a:moveTo>
                    <a:pt x="11261" y="513"/>
                  </a:moveTo>
                  <a:lnTo>
                    <a:pt x="11261" y="8003"/>
                  </a:lnTo>
                  <a:lnTo>
                    <a:pt x="12703" y="8003"/>
                  </a:lnTo>
                  <a:lnTo>
                    <a:pt x="12703" y="1164"/>
                  </a:lnTo>
                  <a:cubicBezTo>
                    <a:pt x="12238" y="908"/>
                    <a:pt x="11749" y="699"/>
                    <a:pt x="11261" y="513"/>
                  </a:cubicBezTo>
                  <a:close/>
                  <a:moveTo>
                    <a:pt x="14890" y="2839"/>
                  </a:moveTo>
                  <a:lnTo>
                    <a:pt x="14890" y="8003"/>
                  </a:lnTo>
                  <a:lnTo>
                    <a:pt x="15983" y="8003"/>
                  </a:lnTo>
                  <a:lnTo>
                    <a:pt x="15983" y="4211"/>
                  </a:lnTo>
                  <a:cubicBezTo>
                    <a:pt x="15657" y="3723"/>
                    <a:pt x="15309" y="3258"/>
                    <a:pt x="14890" y="2839"/>
                  </a:cubicBezTo>
                  <a:close/>
                  <a:moveTo>
                    <a:pt x="1815" y="2560"/>
                  </a:moveTo>
                  <a:cubicBezTo>
                    <a:pt x="1071" y="3258"/>
                    <a:pt x="466" y="4049"/>
                    <a:pt x="1" y="4956"/>
                  </a:cubicBezTo>
                  <a:lnTo>
                    <a:pt x="1" y="8120"/>
                  </a:lnTo>
                  <a:cubicBezTo>
                    <a:pt x="117" y="8166"/>
                    <a:pt x="234" y="8190"/>
                    <a:pt x="373" y="8190"/>
                  </a:cubicBezTo>
                  <a:lnTo>
                    <a:pt x="1815" y="8190"/>
                  </a:lnTo>
                  <a:lnTo>
                    <a:pt x="1815" y="256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0" name="Google Shape;7270;p123"/>
            <p:cNvSpPr/>
            <p:nvPr/>
          </p:nvSpPr>
          <p:spPr>
            <a:xfrm>
              <a:off x="3141833" y="2806940"/>
              <a:ext cx="450072" cy="98010"/>
            </a:xfrm>
            <a:custGeom>
              <a:avLst/>
              <a:gdLst/>
              <a:ahLst/>
              <a:cxnLst/>
              <a:rect l="l" t="t" r="r" b="b"/>
              <a:pathLst>
                <a:path w="16426" h="3577" extrusionOk="0">
                  <a:moveTo>
                    <a:pt x="2234" y="0"/>
                  </a:moveTo>
                  <a:cubicBezTo>
                    <a:pt x="745" y="0"/>
                    <a:pt x="1" y="1792"/>
                    <a:pt x="1071" y="2838"/>
                  </a:cubicBezTo>
                  <a:cubicBezTo>
                    <a:pt x="1409" y="3176"/>
                    <a:pt x="1824" y="3328"/>
                    <a:pt x="2232" y="3328"/>
                  </a:cubicBezTo>
                  <a:cubicBezTo>
                    <a:pt x="3087" y="3328"/>
                    <a:pt x="3909" y="2661"/>
                    <a:pt x="3909" y="1652"/>
                  </a:cubicBezTo>
                  <a:cubicBezTo>
                    <a:pt x="3909" y="745"/>
                    <a:pt x="3165" y="0"/>
                    <a:pt x="2234" y="0"/>
                  </a:cubicBezTo>
                  <a:close/>
                  <a:moveTo>
                    <a:pt x="14750" y="233"/>
                  </a:moveTo>
                  <a:cubicBezTo>
                    <a:pt x="13261" y="233"/>
                    <a:pt x="12517" y="2024"/>
                    <a:pt x="13564" y="3071"/>
                  </a:cubicBezTo>
                  <a:cubicBezTo>
                    <a:pt x="13905" y="3420"/>
                    <a:pt x="14329" y="3576"/>
                    <a:pt x="14744" y="3576"/>
                  </a:cubicBezTo>
                  <a:cubicBezTo>
                    <a:pt x="15601" y="3576"/>
                    <a:pt x="16425" y="2911"/>
                    <a:pt x="16425" y="1908"/>
                  </a:cubicBezTo>
                  <a:cubicBezTo>
                    <a:pt x="16425" y="977"/>
                    <a:pt x="15681" y="233"/>
                    <a:pt x="14750" y="2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1" name="Google Shape;7271;p123"/>
            <p:cNvSpPr/>
            <p:nvPr/>
          </p:nvSpPr>
          <p:spPr>
            <a:xfrm>
              <a:off x="3111883" y="2824778"/>
              <a:ext cx="509969" cy="115409"/>
            </a:xfrm>
            <a:custGeom>
              <a:avLst/>
              <a:gdLst/>
              <a:ahLst/>
              <a:cxnLst/>
              <a:rect l="l" t="t" r="r" b="b"/>
              <a:pathLst>
                <a:path w="18612" h="4212" extrusionOk="0">
                  <a:moveTo>
                    <a:pt x="373" y="1"/>
                  </a:moveTo>
                  <a:cubicBezTo>
                    <a:pt x="117" y="838"/>
                    <a:pt x="0" y="1722"/>
                    <a:pt x="0" y="2606"/>
                  </a:cubicBezTo>
                  <a:cubicBezTo>
                    <a:pt x="0" y="2909"/>
                    <a:pt x="0" y="3211"/>
                    <a:pt x="47" y="3514"/>
                  </a:cubicBezTo>
                  <a:cubicBezTo>
                    <a:pt x="47" y="3653"/>
                    <a:pt x="117" y="3816"/>
                    <a:pt x="210" y="3932"/>
                  </a:cubicBezTo>
                  <a:cubicBezTo>
                    <a:pt x="222" y="3931"/>
                    <a:pt x="239" y="3931"/>
                    <a:pt x="262" y="3931"/>
                  </a:cubicBezTo>
                  <a:cubicBezTo>
                    <a:pt x="840" y="3931"/>
                    <a:pt x="4723" y="4211"/>
                    <a:pt x="4723" y="4211"/>
                  </a:cubicBezTo>
                  <a:cubicBezTo>
                    <a:pt x="4909" y="3886"/>
                    <a:pt x="5025" y="3514"/>
                    <a:pt x="5002" y="3118"/>
                  </a:cubicBezTo>
                  <a:cubicBezTo>
                    <a:pt x="4983" y="2015"/>
                    <a:pt x="4063" y="1196"/>
                    <a:pt x="3019" y="1196"/>
                  </a:cubicBezTo>
                  <a:cubicBezTo>
                    <a:pt x="2830" y="1196"/>
                    <a:pt x="2636" y="1223"/>
                    <a:pt x="2443" y="1280"/>
                  </a:cubicBezTo>
                  <a:cubicBezTo>
                    <a:pt x="2388" y="1300"/>
                    <a:pt x="2332" y="1309"/>
                    <a:pt x="2275" y="1309"/>
                  </a:cubicBezTo>
                  <a:cubicBezTo>
                    <a:pt x="2067" y="1309"/>
                    <a:pt x="1860" y="1184"/>
                    <a:pt x="1769" y="1001"/>
                  </a:cubicBezTo>
                  <a:cubicBezTo>
                    <a:pt x="1466" y="466"/>
                    <a:pt x="954" y="94"/>
                    <a:pt x="373" y="1"/>
                  </a:cubicBezTo>
                  <a:close/>
                  <a:moveTo>
                    <a:pt x="18379" y="629"/>
                  </a:moveTo>
                  <a:cubicBezTo>
                    <a:pt x="17774" y="629"/>
                    <a:pt x="17192" y="931"/>
                    <a:pt x="16820" y="1397"/>
                  </a:cubicBezTo>
                  <a:cubicBezTo>
                    <a:pt x="16706" y="1554"/>
                    <a:pt x="16529" y="1641"/>
                    <a:pt x="16351" y="1641"/>
                  </a:cubicBezTo>
                  <a:cubicBezTo>
                    <a:pt x="16239" y="1641"/>
                    <a:pt x="16127" y="1608"/>
                    <a:pt x="16029" y="1536"/>
                  </a:cubicBezTo>
                  <a:cubicBezTo>
                    <a:pt x="15665" y="1291"/>
                    <a:pt x="15284" y="1184"/>
                    <a:pt x="14920" y="1184"/>
                  </a:cubicBezTo>
                  <a:cubicBezTo>
                    <a:pt x="13517" y="1184"/>
                    <a:pt x="12351" y="2771"/>
                    <a:pt x="13238" y="4211"/>
                  </a:cubicBezTo>
                  <a:lnTo>
                    <a:pt x="17821" y="4211"/>
                  </a:lnTo>
                  <a:cubicBezTo>
                    <a:pt x="18193" y="4211"/>
                    <a:pt x="18519" y="3909"/>
                    <a:pt x="18565" y="3537"/>
                  </a:cubicBezTo>
                  <a:cubicBezTo>
                    <a:pt x="18588" y="3234"/>
                    <a:pt x="18612" y="2909"/>
                    <a:pt x="18612" y="2606"/>
                  </a:cubicBezTo>
                  <a:cubicBezTo>
                    <a:pt x="18612" y="1955"/>
                    <a:pt x="18542" y="1280"/>
                    <a:pt x="18379" y="6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2" name="Google Shape;7272;p123"/>
            <p:cNvSpPr/>
            <p:nvPr/>
          </p:nvSpPr>
          <p:spPr>
            <a:xfrm>
              <a:off x="3301203" y="2641817"/>
              <a:ext cx="119245" cy="288166"/>
            </a:xfrm>
            <a:custGeom>
              <a:avLst/>
              <a:gdLst/>
              <a:ahLst/>
              <a:cxnLst/>
              <a:rect l="l" t="t" r="r" b="b"/>
              <a:pathLst>
                <a:path w="4352" h="10517" extrusionOk="0">
                  <a:moveTo>
                    <a:pt x="1908" y="1"/>
                  </a:moveTo>
                  <a:cubicBezTo>
                    <a:pt x="815" y="141"/>
                    <a:pt x="1" y="1071"/>
                    <a:pt x="1" y="2165"/>
                  </a:cubicBezTo>
                  <a:cubicBezTo>
                    <a:pt x="792" y="2165"/>
                    <a:pt x="1513" y="1723"/>
                    <a:pt x="1908" y="1048"/>
                  </a:cubicBezTo>
                  <a:lnTo>
                    <a:pt x="1908" y="4002"/>
                  </a:lnTo>
                  <a:cubicBezTo>
                    <a:pt x="815" y="4142"/>
                    <a:pt x="1" y="5072"/>
                    <a:pt x="1" y="6166"/>
                  </a:cubicBezTo>
                  <a:cubicBezTo>
                    <a:pt x="792" y="6166"/>
                    <a:pt x="1513" y="5724"/>
                    <a:pt x="1908" y="5049"/>
                  </a:cubicBezTo>
                  <a:lnTo>
                    <a:pt x="1908" y="6910"/>
                  </a:lnTo>
                  <a:cubicBezTo>
                    <a:pt x="815" y="7050"/>
                    <a:pt x="1" y="7980"/>
                    <a:pt x="1" y="9074"/>
                  </a:cubicBezTo>
                  <a:cubicBezTo>
                    <a:pt x="792" y="9074"/>
                    <a:pt x="1513" y="8632"/>
                    <a:pt x="1908" y="7957"/>
                  </a:cubicBezTo>
                  <a:lnTo>
                    <a:pt x="1908" y="7980"/>
                  </a:lnTo>
                  <a:cubicBezTo>
                    <a:pt x="1862" y="9376"/>
                    <a:pt x="2955" y="10516"/>
                    <a:pt x="4351" y="10516"/>
                  </a:cubicBezTo>
                  <a:cubicBezTo>
                    <a:pt x="4351" y="9446"/>
                    <a:pt x="3560" y="8539"/>
                    <a:pt x="2513" y="8376"/>
                  </a:cubicBezTo>
                  <a:cubicBezTo>
                    <a:pt x="2467" y="8236"/>
                    <a:pt x="2444" y="8120"/>
                    <a:pt x="2444" y="7980"/>
                  </a:cubicBezTo>
                  <a:lnTo>
                    <a:pt x="2444" y="6143"/>
                  </a:lnTo>
                  <a:cubicBezTo>
                    <a:pt x="2839" y="6841"/>
                    <a:pt x="3560" y="7259"/>
                    <a:pt x="4351" y="7259"/>
                  </a:cubicBezTo>
                  <a:cubicBezTo>
                    <a:pt x="4351" y="6166"/>
                    <a:pt x="3537" y="5235"/>
                    <a:pt x="2444" y="5096"/>
                  </a:cubicBezTo>
                  <a:lnTo>
                    <a:pt x="2444" y="2886"/>
                  </a:lnTo>
                  <a:cubicBezTo>
                    <a:pt x="2839" y="3560"/>
                    <a:pt x="3560" y="4002"/>
                    <a:pt x="4351" y="4002"/>
                  </a:cubicBezTo>
                  <a:cubicBezTo>
                    <a:pt x="4351" y="2909"/>
                    <a:pt x="3537" y="1978"/>
                    <a:pt x="2444" y="1839"/>
                  </a:cubicBezTo>
                  <a:lnTo>
                    <a:pt x="24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3" name="Google Shape;7273;p123"/>
            <p:cNvSpPr/>
            <p:nvPr/>
          </p:nvSpPr>
          <p:spPr>
            <a:xfrm>
              <a:off x="3112513" y="2904627"/>
              <a:ext cx="508708" cy="119546"/>
            </a:xfrm>
            <a:custGeom>
              <a:avLst/>
              <a:gdLst/>
              <a:ahLst/>
              <a:cxnLst/>
              <a:rect l="l" t="t" r="r" b="b"/>
              <a:pathLst>
                <a:path w="18566" h="4363" extrusionOk="0">
                  <a:moveTo>
                    <a:pt x="2176" y="0"/>
                  </a:moveTo>
                  <a:cubicBezTo>
                    <a:pt x="1780" y="0"/>
                    <a:pt x="1385" y="99"/>
                    <a:pt x="1024" y="297"/>
                  </a:cubicBezTo>
                  <a:cubicBezTo>
                    <a:pt x="699" y="460"/>
                    <a:pt x="373" y="553"/>
                    <a:pt x="1" y="576"/>
                  </a:cubicBezTo>
                  <a:cubicBezTo>
                    <a:pt x="117" y="1786"/>
                    <a:pt x="466" y="2972"/>
                    <a:pt x="1048" y="4043"/>
                  </a:cubicBezTo>
                  <a:cubicBezTo>
                    <a:pt x="1397" y="3862"/>
                    <a:pt x="1774" y="3775"/>
                    <a:pt x="2151" y="3775"/>
                  </a:cubicBezTo>
                  <a:cubicBezTo>
                    <a:pt x="2553" y="3775"/>
                    <a:pt x="2956" y="3874"/>
                    <a:pt x="3327" y="4066"/>
                  </a:cubicBezTo>
                  <a:cubicBezTo>
                    <a:pt x="3700" y="4264"/>
                    <a:pt x="4113" y="4362"/>
                    <a:pt x="4528" y="4362"/>
                  </a:cubicBezTo>
                  <a:cubicBezTo>
                    <a:pt x="4944" y="4362"/>
                    <a:pt x="5363" y="4264"/>
                    <a:pt x="5747" y="4066"/>
                  </a:cubicBezTo>
                  <a:cubicBezTo>
                    <a:pt x="6108" y="3868"/>
                    <a:pt x="6503" y="3769"/>
                    <a:pt x="6901" y="3769"/>
                  </a:cubicBezTo>
                  <a:cubicBezTo>
                    <a:pt x="7300" y="3769"/>
                    <a:pt x="7701" y="3868"/>
                    <a:pt x="8073" y="4066"/>
                  </a:cubicBezTo>
                  <a:cubicBezTo>
                    <a:pt x="8446" y="4264"/>
                    <a:pt x="8858" y="4362"/>
                    <a:pt x="9271" y="4362"/>
                  </a:cubicBezTo>
                  <a:cubicBezTo>
                    <a:pt x="9684" y="4362"/>
                    <a:pt x="10097" y="4264"/>
                    <a:pt x="10469" y="4066"/>
                  </a:cubicBezTo>
                  <a:cubicBezTo>
                    <a:pt x="10830" y="3868"/>
                    <a:pt x="11231" y="3769"/>
                    <a:pt x="11633" y="3769"/>
                  </a:cubicBezTo>
                  <a:cubicBezTo>
                    <a:pt x="12034" y="3769"/>
                    <a:pt x="12435" y="3868"/>
                    <a:pt x="12796" y="4066"/>
                  </a:cubicBezTo>
                  <a:cubicBezTo>
                    <a:pt x="13180" y="4264"/>
                    <a:pt x="13598" y="4362"/>
                    <a:pt x="14014" y="4362"/>
                  </a:cubicBezTo>
                  <a:cubicBezTo>
                    <a:pt x="14430" y="4362"/>
                    <a:pt x="14843" y="4264"/>
                    <a:pt x="15215" y="4066"/>
                  </a:cubicBezTo>
                  <a:cubicBezTo>
                    <a:pt x="15576" y="3880"/>
                    <a:pt x="15971" y="3787"/>
                    <a:pt x="16367" y="3787"/>
                  </a:cubicBezTo>
                  <a:cubicBezTo>
                    <a:pt x="16762" y="3787"/>
                    <a:pt x="17158" y="3880"/>
                    <a:pt x="17518" y="4066"/>
                  </a:cubicBezTo>
                  <a:cubicBezTo>
                    <a:pt x="18100" y="2996"/>
                    <a:pt x="18449" y="1809"/>
                    <a:pt x="18565" y="576"/>
                  </a:cubicBezTo>
                  <a:cubicBezTo>
                    <a:pt x="18193" y="553"/>
                    <a:pt x="17844" y="460"/>
                    <a:pt x="17518" y="297"/>
                  </a:cubicBezTo>
                  <a:cubicBezTo>
                    <a:pt x="17158" y="99"/>
                    <a:pt x="16762" y="0"/>
                    <a:pt x="16367" y="0"/>
                  </a:cubicBezTo>
                  <a:cubicBezTo>
                    <a:pt x="15971" y="0"/>
                    <a:pt x="15576" y="99"/>
                    <a:pt x="15215" y="297"/>
                  </a:cubicBezTo>
                  <a:cubicBezTo>
                    <a:pt x="14843" y="495"/>
                    <a:pt x="14430" y="594"/>
                    <a:pt x="14014" y="594"/>
                  </a:cubicBezTo>
                  <a:cubicBezTo>
                    <a:pt x="13598" y="594"/>
                    <a:pt x="13180" y="495"/>
                    <a:pt x="12796" y="297"/>
                  </a:cubicBezTo>
                  <a:cubicBezTo>
                    <a:pt x="12435" y="99"/>
                    <a:pt x="12034" y="0"/>
                    <a:pt x="11633" y="0"/>
                  </a:cubicBezTo>
                  <a:cubicBezTo>
                    <a:pt x="11231" y="0"/>
                    <a:pt x="10830" y="99"/>
                    <a:pt x="10469" y="297"/>
                  </a:cubicBezTo>
                  <a:cubicBezTo>
                    <a:pt x="10097" y="495"/>
                    <a:pt x="9684" y="594"/>
                    <a:pt x="9271" y="594"/>
                  </a:cubicBezTo>
                  <a:cubicBezTo>
                    <a:pt x="8858" y="594"/>
                    <a:pt x="8446" y="495"/>
                    <a:pt x="8073" y="297"/>
                  </a:cubicBezTo>
                  <a:cubicBezTo>
                    <a:pt x="7701" y="99"/>
                    <a:pt x="7300" y="0"/>
                    <a:pt x="6901" y="0"/>
                  </a:cubicBezTo>
                  <a:cubicBezTo>
                    <a:pt x="6503" y="0"/>
                    <a:pt x="6108" y="99"/>
                    <a:pt x="5747" y="297"/>
                  </a:cubicBezTo>
                  <a:cubicBezTo>
                    <a:pt x="5363" y="495"/>
                    <a:pt x="4944" y="594"/>
                    <a:pt x="4528" y="594"/>
                  </a:cubicBezTo>
                  <a:cubicBezTo>
                    <a:pt x="4113" y="594"/>
                    <a:pt x="3700" y="495"/>
                    <a:pt x="3327" y="297"/>
                  </a:cubicBezTo>
                  <a:cubicBezTo>
                    <a:pt x="2967" y="99"/>
                    <a:pt x="2571" y="0"/>
                    <a:pt x="2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4" name="Google Shape;7274;p123"/>
            <p:cNvSpPr/>
            <p:nvPr/>
          </p:nvSpPr>
          <p:spPr>
            <a:xfrm>
              <a:off x="3150136" y="2687660"/>
              <a:ext cx="426454" cy="372366"/>
            </a:xfrm>
            <a:custGeom>
              <a:avLst/>
              <a:gdLst/>
              <a:ahLst/>
              <a:cxnLst/>
              <a:rect l="l" t="t" r="r" b="b"/>
              <a:pathLst>
                <a:path w="15564" h="13590" extrusionOk="0">
                  <a:moveTo>
                    <a:pt x="13142" y="0"/>
                  </a:moveTo>
                  <a:cubicBezTo>
                    <a:pt x="12874" y="0"/>
                    <a:pt x="12591" y="123"/>
                    <a:pt x="12284" y="422"/>
                  </a:cubicBezTo>
                  <a:cubicBezTo>
                    <a:pt x="11725" y="1027"/>
                    <a:pt x="11353" y="1794"/>
                    <a:pt x="11260" y="2609"/>
                  </a:cubicBezTo>
                  <a:cubicBezTo>
                    <a:pt x="10841" y="2422"/>
                    <a:pt x="10399" y="2306"/>
                    <a:pt x="9934" y="2306"/>
                  </a:cubicBezTo>
                  <a:lnTo>
                    <a:pt x="5863" y="2306"/>
                  </a:lnTo>
                  <a:cubicBezTo>
                    <a:pt x="4281" y="2306"/>
                    <a:pt x="2908" y="3446"/>
                    <a:pt x="2652" y="5028"/>
                  </a:cubicBezTo>
                  <a:cubicBezTo>
                    <a:pt x="2606" y="5168"/>
                    <a:pt x="2536" y="5330"/>
                    <a:pt x="2420" y="5447"/>
                  </a:cubicBezTo>
                  <a:cubicBezTo>
                    <a:pt x="1978" y="5842"/>
                    <a:pt x="1722" y="6424"/>
                    <a:pt x="1722" y="7029"/>
                  </a:cubicBezTo>
                  <a:lnTo>
                    <a:pt x="1722" y="9332"/>
                  </a:lnTo>
                  <a:cubicBezTo>
                    <a:pt x="582" y="9750"/>
                    <a:pt x="0" y="10983"/>
                    <a:pt x="396" y="12123"/>
                  </a:cubicBezTo>
                  <a:cubicBezTo>
                    <a:pt x="706" y="13018"/>
                    <a:pt x="1546" y="13582"/>
                    <a:pt x="2444" y="13582"/>
                  </a:cubicBezTo>
                  <a:cubicBezTo>
                    <a:pt x="2690" y="13582"/>
                    <a:pt x="2942" y="13540"/>
                    <a:pt x="3187" y="13449"/>
                  </a:cubicBezTo>
                  <a:cubicBezTo>
                    <a:pt x="3420" y="13542"/>
                    <a:pt x="3653" y="13589"/>
                    <a:pt x="3909" y="13589"/>
                  </a:cubicBezTo>
                  <a:lnTo>
                    <a:pt x="11911" y="13589"/>
                  </a:lnTo>
                  <a:cubicBezTo>
                    <a:pt x="12144" y="13589"/>
                    <a:pt x="12400" y="13542"/>
                    <a:pt x="12633" y="13449"/>
                  </a:cubicBezTo>
                  <a:cubicBezTo>
                    <a:pt x="12876" y="13536"/>
                    <a:pt x="13122" y="13577"/>
                    <a:pt x="13362" y="13577"/>
                  </a:cubicBezTo>
                  <a:cubicBezTo>
                    <a:pt x="14481" y="13577"/>
                    <a:pt x="15483" y="12701"/>
                    <a:pt x="15541" y="11495"/>
                  </a:cubicBezTo>
                  <a:lnTo>
                    <a:pt x="15541" y="11519"/>
                  </a:lnTo>
                  <a:cubicBezTo>
                    <a:pt x="15564" y="10704"/>
                    <a:pt x="15145" y="9937"/>
                    <a:pt x="14447" y="9518"/>
                  </a:cubicBezTo>
                  <a:cubicBezTo>
                    <a:pt x="14215" y="9402"/>
                    <a:pt x="14075" y="9169"/>
                    <a:pt x="14075" y="8890"/>
                  </a:cubicBezTo>
                  <a:lnTo>
                    <a:pt x="14075" y="7052"/>
                  </a:lnTo>
                  <a:cubicBezTo>
                    <a:pt x="14075" y="6447"/>
                    <a:pt x="13819" y="5865"/>
                    <a:pt x="13377" y="5447"/>
                  </a:cubicBezTo>
                  <a:cubicBezTo>
                    <a:pt x="13261" y="5330"/>
                    <a:pt x="13191" y="5191"/>
                    <a:pt x="13168" y="5051"/>
                  </a:cubicBezTo>
                  <a:cubicBezTo>
                    <a:pt x="13075" y="4586"/>
                    <a:pt x="12888" y="4121"/>
                    <a:pt x="12633" y="3748"/>
                  </a:cubicBezTo>
                  <a:cubicBezTo>
                    <a:pt x="13377" y="3586"/>
                    <a:pt x="14052" y="3237"/>
                    <a:pt x="14587" y="2725"/>
                  </a:cubicBezTo>
                  <a:cubicBezTo>
                    <a:pt x="15378" y="1934"/>
                    <a:pt x="14959" y="1329"/>
                    <a:pt x="14331" y="701"/>
                  </a:cubicBezTo>
                  <a:cubicBezTo>
                    <a:pt x="13947" y="303"/>
                    <a:pt x="13563" y="0"/>
                    <a:pt x="13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5" name="Google Shape;7275;p123"/>
            <p:cNvSpPr/>
            <p:nvPr/>
          </p:nvSpPr>
          <p:spPr>
            <a:xfrm>
              <a:off x="3184553" y="2970117"/>
              <a:ext cx="354446" cy="59759"/>
            </a:xfrm>
            <a:custGeom>
              <a:avLst/>
              <a:gdLst/>
              <a:ahLst/>
              <a:cxnLst/>
              <a:rect l="l" t="t" r="r" b="b"/>
              <a:pathLst>
                <a:path w="12936" h="2181" extrusionOk="0">
                  <a:moveTo>
                    <a:pt x="1443" y="1"/>
                  </a:moveTo>
                  <a:cubicBezTo>
                    <a:pt x="466" y="1"/>
                    <a:pt x="1" y="1164"/>
                    <a:pt x="675" y="1862"/>
                  </a:cubicBezTo>
                  <a:cubicBezTo>
                    <a:pt x="902" y="2081"/>
                    <a:pt x="1178" y="2180"/>
                    <a:pt x="1447" y="2180"/>
                  </a:cubicBezTo>
                  <a:cubicBezTo>
                    <a:pt x="2006" y="2180"/>
                    <a:pt x="2536" y="1754"/>
                    <a:pt x="2536" y="1094"/>
                  </a:cubicBezTo>
                  <a:cubicBezTo>
                    <a:pt x="2536" y="489"/>
                    <a:pt x="2048" y="1"/>
                    <a:pt x="1443" y="1"/>
                  </a:cubicBezTo>
                  <a:close/>
                  <a:moveTo>
                    <a:pt x="11842" y="1"/>
                  </a:moveTo>
                  <a:cubicBezTo>
                    <a:pt x="10865" y="1"/>
                    <a:pt x="10376" y="1164"/>
                    <a:pt x="11074" y="1862"/>
                  </a:cubicBezTo>
                  <a:cubicBezTo>
                    <a:pt x="11301" y="2081"/>
                    <a:pt x="11577" y="2180"/>
                    <a:pt x="11846" y="2180"/>
                  </a:cubicBezTo>
                  <a:cubicBezTo>
                    <a:pt x="12405" y="2180"/>
                    <a:pt x="12935" y="1754"/>
                    <a:pt x="12935" y="1094"/>
                  </a:cubicBezTo>
                  <a:cubicBezTo>
                    <a:pt x="12935" y="489"/>
                    <a:pt x="12447" y="1"/>
                    <a:pt x="11842" y="1"/>
                  </a:cubicBezTo>
                  <a:close/>
                </a:path>
              </a:pathLst>
            </a:custGeom>
            <a:solidFill>
              <a:srgbClr val="4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6" name="Google Shape;7276;p123"/>
            <p:cNvSpPr/>
            <p:nvPr/>
          </p:nvSpPr>
          <p:spPr>
            <a:xfrm>
              <a:off x="3208146" y="2970062"/>
              <a:ext cx="330855" cy="59924"/>
            </a:xfrm>
            <a:custGeom>
              <a:avLst/>
              <a:gdLst/>
              <a:ahLst/>
              <a:cxnLst/>
              <a:rect l="l" t="t" r="r" b="b"/>
              <a:pathLst>
                <a:path w="12075" h="2187" extrusionOk="0">
                  <a:moveTo>
                    <a:pt x="977" y="73"/>
                  </a:moveTo>
                  <a:cubicBezTo>
                    <a:pt x="349" y="73"/>
                    <a:pt x="0" y="747"/>
                    <a:pt x="349" y="1259"/>
                  </a:cubicBezTo>
                  <a:cubicBezTo>
                    <a:pt x="503" y="1474"/>
                    <a:pt x="737" y="1576"/>
                    <a:pt x="969" y="1576"/>
                  </a:cubicBezTo>
                  <a:cubicBezTo>
                    <a:pt x="1265" y="1576"/>
                    <a:pt x="1558" y="1409"/>
                    <a:pt x="1675" y="1096"/>
                  </a:cubicBezTo>
                  <a:cubicBezTo>
                    <a:pt x="1675" y="631"/>
                    <a:pt x="1396" y="235"/>
                    <a:pt x="977" y="73"/>
                  </a:cubicBezTo>
                  <a:close/>
                  <a:moveTo>
                    <a:pt x="10977" y="0"/>
                  </a:moveTo>
                  <a:cubicBezTo>
                    <a:pt x="10144" y="0"/>
                    <a:pt x="9553" y="958"/>
                    <a:pt x="10097" y="1724"/>
                  </a:cubicBezTo>
                  <a:cubicBezTo>
                    <a:pt x="10321" y="2043"/>
                    <a:pt x="10649" y="2186"/>
                    <a:pt x="10975" y="2186"/>
                  </a:cubicBezTo>
                  <a:cubicBezTo>
                    <a:pt x="11529" y="2186"/>
                    <a:pt x="12074" y="1770"/>
                    <a:pt x="12074" y="1096"/>
                  </a:cubicBezTo>
                  <a:cubicBezTo>
                    <a:pt x="12074" y="631"/>
                    <a:pt x="11795" y="235"/>
                    <a:pt x="11376" y="73"/>
                  </a:cubicBezTo>
                  <a:cubicBezTo>
                    <a:pt x="11240" y="23"/>
                    <a:pt x="11106" y="0"/>
                    <a:pt x="10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7" name="Google Shape;7277;p123"/>
            <p:cNvSpPr/>
            <p:nvPr/>
          </p:nvSpPr>
          <p:spPr>
            <a:xfrm>
              <a:off x="3139285" y="2687030"/>
              <a:ext cx="341705" cy="371708"/>
            </a:xfrm>
            <a:custGeom>
              <a:avLst/>
              <a:gdLst/>
              <a:ahLst/>
              <a:cxnLst/>
              <a:rect l="l" t="t" r="r" b="b"/>
              <a:pathLst>
                <a:path w="12471" h="13566" extrusionOk="0">
                  <a:moveTo>
                    <a:pt x="3068" y="0"/>
                  </a:moveTo>
                  <a:cubicBezTo>
                    <a:pt x="2653" y="0"/>
                    <a:pt x="2269" y="303"/>
                    <a:pt x="1885" y="701"/>
                  </a:cubicBezTo>
                  <a:cubicBezTo>
                    <a:pt x="1234" y="1329"/>
                    <a:pt x="838" y="1957"/>
                    <a:pt x="1606" y="2725"/>
                  </a:cubicBezTo>
                  <a:cubicBezTo>
                    <a:pt x="2164" y="3236"/>
                    <a:pt x="2839" y="3585"/>
                    <a:pt x="3583" y="3748"/>
                  </a:cubicBezTo>
                  <a:cubicBezTo>
                    <a:pt x="3304" y="4144"/>
                    <a:pt x="3118" y="4586"/>
                    <a:pt x="3048" y="5051"/>
                  </a:cubicBezTo>
                  <a:cubicBezTo>
                    <a:pt x="3025" y="5191"/>
                    <a:pt x="2955" y="5353"/>
                    <a:pt x="2839" y="5446"/>
                  </a:cubicBezTo>
                  <a:cubicBezTo>
                    <a:pt x="2374" y="5865"/>
                    <a:pt x="2118" y="6447"/>
                    <a:pt x="2141" y="7052"/>
                  </a:cubicBezTo>
                  <a:lnTo>
                    <a:pt x="2141" y="8913"/>
                  </a:lnTo>
                  <a:cubicBezTo>
                    <a:pt x="2141" y="9169"/>
                    <a:pt x="2002" y="9401"/>
                    <a:pt x="1769" y="9541"/>
                  </a:cubicBezTo>
                  <a:cubicBezTo>
                    <a:pt x="1" y="10541"/>
                    <a:pt x="466" y="13217"/>
                    <a:pt x="2467" y="13565"/>
                  </a:cubicBezTo>
                  <a:cubicBezTo>
                    <a:pt x="1164" y="12658"/>
                    <a:pt x="1257" y="10704"/>
                    <a:pt x="2630" y="9890"/>
                  </a:cubicBezTo>
                  <a:lnTo>
                    <a:pt x="2699" y="9867"/>
                  </a:lnTo>
                  <a:cubicBezTo>
                    <a:pt x="2979" y="9704"/>
                    <a:pt x="3328" y="9611"/>
                    <a:pt x="3677" y="9611"/>
                  </a:cubicBezTo>
                  <a:lnTo>
                    <a:pt x="12168" y="9611"/>
                  </a:lnTo>
                  <a:lnTo>
                    <a:pt x="12191" y="9587"/>
                  </a:lnTo>
                  <a:cubicBezTo>
                    <a:pt x="12354" y="9587"/>
                    <a:pt x="12470" y="9448"/>
                    <a:pt x="12470" y="9308"/>
                  </a:cubicBezTo>
                  <a:cubicBezTo>
                    <a:pt x="12447" y="9145"/>
                    <a:pt x="12331" y="9029"/>
                    <a:pt x="12168" y="9029"/>
                  </a:cubicBezTo>
                  <a:lnTo>
                    <a:pt x="5003" y="9029"/>
                  </a:lnTo>
                  <a:cubicBezTo>
                    <a:pt x="3909" y="9029"/>
                    <a:pt x="3002" y="8145"/>
                    <a:pt x="3002" y="7028"/>
                  </a:cubicBezTo>
                  <a:cubicBezTo>
                    <a:pt x="3002" y="6424"/>
                    <a:pt x="3258" y="5842"/>
                    <a:pt x="3700" y="5446"/>
                  </a:cubicBezTo>
                  <a:cubicBezTo>
                    <a:pt x="3816" y="5330"/>
                    <a:pt x="3886" y="5167"/>
                    <a:pt x="3932" y="5028"/>
                  </a:cubicBezTo>
                  <a:cubicBezTo>
                    <a:pt x="4188" y="3446"/>
                    <a:pt x="5561" y="2306"/>
                    <a:pt x="7143" y="2306"/>
                  </a:cubicBezTo>
                  <a:lnTo>
                    <a:pt x="6282" y="2306"/>
                  </a:lnTo>
                  <a:cubicBezTo>
                    <a:pt x="5817" y="2306"/>
                    <a:pt x="5375" y="2422"/>
                    <a:pt x="4956" y="2608"/>
                  </a:cubicBezTo>
                  <a:cubicBezTo>
                    <a:pt x="4840" y="1794"/>
                    <a:pt x="4491" y="1026"/>
                    <a:pt x="3909" y="421"/>
                  </a:cubicBezTo>
                  <a:cubicBezTo>
                    <a:pt x="3610" y="123"/>
                    <a:pt x="3333" y="0"/>
                    <a:pt x="3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8" name="Google Shape;7278;p123"/>
            <p:cNvSpPr/>
            <p:nvPr/>
          </p:nvSpPr>
          <p:spPr>
            <a:xfrm>
              <a:off x="3263608" y="2843773"/>
              <a:ext cx="216734" cy="77021"/>
            </a:xfrm>
            <a:custGeom>
              <a:avLst/>
              <a:gdLst/>
              <a:ahLst/>
              <a:cxnLst/>
              <a:rect l="l" t="t" r="r" b="b"/>
              <a:pathLst>
                <a:path w="7910" h="2811" extrusionOk="0">
                  <a:moveTo>
                    <a:pt x="1419" y="1"/>
                  </a:moveTo>
                  <a:cubicBezTo>
                    <a:pt x="628" y="1"/>
                    <a:pt x="0" y="629"/>
                    <a:pt x="0" y="1397"/>
                  </a:cubicBezTo>
                  <a:cubicBezTo>
                    <a:pt x="0" y="2247"/>
                    <a:pt x="694" y="2810"/>
                    <a:pt x="1416" y="2810"/>
                  </a:cubicBezTo>
                  <a:cubicBezTo>
                    <a:pt x="1760" y="2810"/>
                    <a:pt x="2111" y="2682"/>
                    <a:pt x="2396" y="2397"/>
                  </a:cubicBezTo>
                  <a:cubicBezTo>
                    <a:pt x="3280" y="1513"/>
                    <a:pt x="2676" y="1"/>
                    <a:pt x="1419" y="1"/>
                  </a:cubicBezTo>
                  <a:close/>
                  <a:moveTo>
                    <a:pt x="6049" y="1"/>
                  </a:moveTo>
                  <a:cubicBezTo>
                    <a:pt x="5258" y="1"/>
                    <a:pt x="4630" y="629"/>
                    <a:pt x="4630" y="1397"/>
                  </a:cubicBezTo>
                  <a:cubicBezTo>
                    <a:pt x="4630" y="2247"/>
                    <a:pt x="5323" y="2810"/>
                    <a:pt x="6046" y="2810"/>
                  </a:cubicBezTo>
                  <a:cubicBezTo>
                    <a:pt x="6390" y="2810"/>
                    <a:pt x="6741" y="2682"/>
                    <a:pt x="7026" y="2397"/>
                  </a:cubicBezTo>
                  <a:cubicBezTo>
                    <a:pt x="7910" y="1513"/>
                    <a:pt x="7282" y="1"/>
                    <a:pt x="60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79" name="Google Shape;7279;p123"/>
            <p:cNvSpPr/>
            <p:nvPr/>
          </p:nvSpPr>
          <p:spPr>
            <a:xfrm>
              <a:off x="3290379" y="2833711"/>
              <a:ext cx="162564" cy="30989"/>
            </a:xfrm>
            <a:custGeom>
              <a:avLst/>
              <a:gdLst/>
              <a:ahLst/>
              <a:cxnLst/>
              <a:rect l="l" t="t" r="r" b="b"/>
              <a:pathLst>
                <a:path w="5933" h="1131" extrusionOk="0">
                  <a:moveTo>
                    <a:pt x="559" y="0"/>
                  </a:moveTo>
                  <a:cubicBezTo>
                    <a:pt x="233" y="0"/>
                    <a:pt x="0" y="256"/>
                    <a:pt x="0" y="559"/>
                  </a:cubicBezTo>
                  <a:cubicBezTo>
                    <a:pt x="0" y="903"/>
                    <a:pt x="263" y="1131"/>
                    <a:pt x="548" y="1131"/>
                  </a:cubicBezTo>
                  <a:cubicBezTo>
                    <a:pt x="687" y="1131"/>
                    <a:pt x="832" y="1076"/>
                    <a:pt x="954" y="954"/>
                  </a:cubicBezTo>
                  <a:cubicBezTo>
                    <a:pt x="1303" y="605"/>
                    <a:pt x="1047" y="0"/>
                    <a:pt x="559" y="0"/>
                  </a:cubicBezTo>
                  <a:close/>
                  <a:moveTo>
                    <a:pt x="5188" y="0"/>
                  </a:moveTo>
                  <a:cubicBezTo>
                    <a:pt x="4863" y="0"/>
                    <a:pt x="4630" y="256"/>
                    <a:pt x="4630" y="559"/>
                  </a:cubicBezTo>
                  <a:cubicBezTo>
                    <a:pt x="4630" y="903"/>
                    <a:pt x="4903" y="1131"/>
                    <a:pt x="5188" y="1131"/>
                  </a:cubicBezTo>
                  <a:cubicBezTo>
                    <a:pt x="5327" y="1131"/>
                    <a:pt x="5469" y="1076"/>
                    <a:pt x="5584" y="954"/>
                  </a:cubicBezTo>
                  <a:cubicBezTo>
                    <a:pt x="5933" y="605"/>
                    <a:pt x="5677" y="0"/>
                    <a:pt x="5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80" name="Google Shape;7280;p123"/>
            <p:cNvSpPr/>
            <p:nvPr/>
          </p:nvSpPr>
          <p:spPr>
            <a:xfrm>
              <a:off x="3263169" y="2802172"/>
              <a:ext cx="206788" cy="31839"/>
            </a:xfrm>
            <a:custGeom>
              <a:avLst/>
              <a:gdLst/>
              <a:ahLst/>
              <a:cxnLst/>
              <a:rect l="l" t="t" r="r" b="b"/>
              <a:pathLst>
                <a:path w="7547" h="1162" extrusionOk="0">
                  <a:moveTo>
                    <a:pt x="6262" y="1"/>
                  </a:moveTo>
                  <a:cubicBezTo>
                    <a:pt x="6096" y="1"/>
                    <a:pt x="5927" y="34"/>
                    <a:pt x="5762" y="105"/>
                  </a:cubicBezTo>
                  <a:cubicBezTo>
                    <a:pt x="5463" y="144"/>
                    <a:pt x="5643" y="664"/>
                    <a:pt x="5877" y="664"/>
                  </a:cubicBezTo>
                  <a:cubicBezTo>
                    <a:pt x="5915" y="664"/>
                    <a:pt x="5955" y="649"/>
                    <a:pt x="5995" y="616"/>
                  </a:cubicBezTo>
                  <a:cubicBezTo>
                    <a:pt x="6080" y="583"/>
                    <a:pt x="6167" y="566"/>
                    <a:pt x="6252" y="566"/>
                  </a:cubicBezTo>
                  <a:cubicBezTo>
                    <a:pt x="6520" y="566"/>
                    <a:pt x="6773" y="724"/>
                    <a:pt x="6879" y="989"/>
                  </a:cubicBezTo>
                  <a:cubicBezTo>
                    <a:pt x="6895" y="1105"/>
                    <a:pt x="6983" y="1151"/>
                    <a:pt x="7084" y="1151"/>
                  </a:cubicBezTo>
                  <a:cubicBezTo>
                    <a:pt x="7288" y="1151"/>
                    <a:pt x="7546" y="965"/>
                    <a:pt x="7391" y="779"/>
                  </a:cubicBezTo>
                  <a:lnTo>
                    <a:pt x="7414" y="779"/>
                  </a:lnTo>
                  <a:cubicBezTo>
                    <a:pt x="7206" y="292"/>
                    <a:pt x="6750" y="1"/>
                    <a:pt x="6262" y="1"/>
                  </a:cubicBezTo>
                  <a:close/>
                  <a:moveTo>
                    <a:pt x="1318" y="14"/>
                  </a:moveTo>
                  <a:cubicBezTo>
                    <a:pt x="825" y="14"/>
                    <a:pt x="350" y="303"/>
                    <a:pt x="156" y="779"/>
                  </a:cubicBezTo>
                  <a:cubicBezTo>
                    <a:pt x="1" y="965"/>
                    <a:pt x="259" y="1162"/>
                    <a:pt x="463" y="1162"/>
                  </a:cubicBezTo>
                  <a:cubicBezTo>
                    <a:pt x="564" y="1162"/>
                    <a:pt x="652" y="1113"/>
                    <a:pt x="668" y="989"/>
                  </a:cubicBezTo>
                  <a:cubicBezTo>
                    <a:pt x="770" y="732"/>
                    <a:pt x="1011" y="576"/>
                    <a:pt x="1279" y="576"/>
                  </a:cubicBezTo>
                  <a:cubicBezTo>
                    <a:pt x="1376" y="576"/>
                    <a:pt x="1476" y="596"/>
                    <a:pt x="1575" y="640"/>
                  </a:cubicBezTo>
                  <a:cubicBezTo>
                    <a:pt x="1604" y="649"/>
                    <a:pt x="1633" y="654"/>
                    <a:pt x="1662" y="654"/>
                  </a:cubicBezTo>
                  <a:cubicBezTo>
                    <a:pt x="1770" y="654"/>
                    <a:pt x="1869" y="587"/>
                    <a:pt x="1924" y="477"/>
                  </a:cubicBezTo>
                  <a:cubicBezTo>
                    <a:pt x="1994" y="337"/>
                    <a:pt x="1924" y="174"/>
                    <a:pt x="1784" y="105"/>
                  </a:cubicBezTo>
                  <a:cubicBezTo>
                    <a:pt x="1633" y="43"/>
                    <a:pt x="1474" y="14"/>
                    <a:pt x="1318" y="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81" name="Google Shape;7281;p123"/>
            <p:cNvSpPr/>
            <p:nvPr/>
          </p:nvSpPr>
          <p:spPr>
            <a:xfrm>
              <a:off x="3139285" y="2999437"/>
              <a:ext cx="455799" cy="93105"/>
            </a:xfrm>
            <a:custGeom>
              <a:avLst/>
              <a:gdLst/>
              <a:ahLst/>
              <a:cxnLst/>
              <a:rect l="l" t="t" r="r" b="b"/>
              <a:pathLst>
                <a:path w="16635" h="3398" extrusionOk="0">
                  <a:moveTo>
                    <a:pt x="1493" y="1"/>
                  </a:moveTo>
                  <a:cubicBezTo>
                    <a:pt x="1112" y="1"/>
                    <a:pt x="734" y="94"/>
                    <a:pt x="396" y="280"/>
                  </a:cubicBezTo>
                  <a:cubicBezTo>
                    <a:pt x="261" y="325"/>
                    <a:pt x="125" y="393"/>
                    <a:pt x="11" y="439"/>
                  </a:cubicBezTo>
                  <a:lnTo>
                    <a:pt x="11" y="439"/>
                  </a:lnTo>
                  <a:cubicBezTo>
                    <a:pt x="7" y="433"/>
                    <a:pt x="4" y="426"/>
                    <a:pt x="1" y="420"/>
                  </a:cubicBezTo>
                  <a:lnTo>
                    <a:pt x="1" y="443"/>
                  </a:lnTo>
                  <a:cubicBezTo>
                    <a:pt x="4" y="442"/>
                    <a:pt x="7" y="440"/>
                    <a:pt x="11" y="439"/>
                  </a:cubicBezTo>
                  <a:lnTo>
                    <a:pt x="11" y="439"/>
                  </a:lnTo>
                  <a:cubicBezTo>
                    <a:pt x="474" y="1339"/>
                    <a:pt x="1053" y="2146"/>
                    <a:pt x="1769" y="2839"/>
                  </a:cubicBezTo>
                  <a:cubicBezTo>
                    <a:pt x="2071" y="2886"/>
                    <a:pt x="2350" y="2979"/>
                    <a:pt x="2630" y="3118"/>
                  </a:cubicBezTo>
                  <a:cubicBezTo>
                    <a:pt x="2990" y="3304"/>
                    <a:pt x="3386" y="3397"/>
                    <a:pt x="3784" y="3397"/>
                  </a:cubicBezTo>
                  <a:cubicBezTo>
                    <a:pt x="4183" y="3397"/>
                    <a:pt x="4584" y="3304"/>
                    <a:pt x="4956" y="3118"/>
                  </a:cubicBezTo>
                  <a:cubicBezTo>
                    <a:pt x="5293" y="2932"/>
                    <a:pt x="5671" y="2839"/>
                    <a:pt x="6052" y="2839"/>
                  </a:cubicBezTo>
                  <a:cubicBezTo>
                    <a:pt x="6433" y="2839"/>
                    <a:pt x="6817" y="2932"/>
                    <a:pt x="7166" y="3118"/>
                  </a:cubicBezTo>
                  <a:cubicBezTo>
                    <a:pt x="7527" y="3304"/>
                    <a:pt x="7928" y="3397"/>
                    <a:pt x="8329" y="3397"/>
                  </a:cubicBezTo>
                  <a:cubicBezTo>
                    <a:pt x="8731" y="3397"/>
                    <a:pt x="9132" y="3304"/>
                    <a:pt x="9492" y="3118"/>
                  </a:cubicBezTo>
                  <a:cubicBezTo>
                    <a:pt x="9841" y="2932"/>
                    <a:pt x="10225" y="2839"/>
                    <a:pt x="10609" y="2839"/>
                  </a:cubicBezTo>
                  <a:cubicBezTo>
                    <a:pt x="10993" y="2839"/>
                    <a:pt x="11377" y="2932"/>
                    <a:pt x="11726" y="3118"/>
                  </a:cubicBezTo>
                  <a:cubicBezTo>
                    <a:pt x="12086" y="3304"/>
                    <a:pt x="12488" y="3397"/>
                    <a:pt x="12889" y="3397"/>
                  </a:cubicBezTo>
                  <a:cubicBezTo>
                    <a:pt x="13290" y="3397"/>
                    <a:pt x="13692" y="3304"/>
                    <a:pt x="14052" y="3118"/>
                  </a:cubicBezTo>
                  <a:cubicBezTo>
                    <a:pt x="14308" y="2979"/>
                    <a:pt x="14587" y="2886"/>
                    <a:pt x="14890" y="2839"/>
                  </a:cubicBezTo>
                  <a:cubicBezTo>
                    <a:pt x="15588" y="2141"/>
                    <a:pt x="16169" y="1327"/>
                    <a:pt x="16634" y="443"/>
                  </a:cubicBezTo>
                  <a:cubicBezTo>
                    <a:pt x="16495" y="396"/>
                    <a:pt x="16379" y="327"/>
                    <a:pt x="16262" y="280"/>
                  </a:cubicBezTo>
                  <a:cubicBezTo>
                    <a:pt x="15913" y="94"/>
                    <a:pt x="15529" y="1"/>
                    <a:pt x="15149" y="1"/>
                  </a:cubicBezTo>
                  <a:cubicBezTo>
                    <a:pt x="14768" y="1"/>
                    <a:pt x="14390" y="94"/>
                    <a:pt x="14052" y="280"/>
                  </a:cubicBezTo>
                  <a:cubicBezTo>
                    <a:pt x="13680" y="466"/>
                    <a:pt x="13279" y="559"/>
                    <a:pt x="12880" y="559"/>
                  </a:cubicBezTo>
                  <a:cubicBezTo>
                    <a:pt x="12482" y="559"/>
                    <a:pt x="12086" y="466"/>
                    <a:pt x="11726" y="280"/>
                  </a:cubicBezTo>
                  <a:cubicBezTo>
                    <a:pt x="11377" y="94"/>
                    <a:pt x="10993" y="1"/>
                    <a:pt x="10609" y="1"/>
                  </a:cubicBezTo>
                  <a:cubicBezTo>
                    <a:pt x="10225" y="1"/>
                    <a:pt x="9841" y="94"/>
                    <a:pt x="9492" y="280"/>
                  </a:cubicBezTo>
                  <a:cubicBezTo>
                    <a:pt x="9132" y="466"/>
                    <a:pt x="8731" y="559"/>
                    <a:pt x="8329" y="559"/>
                  </a:cubicBezTo>
                  <a:cubicBezTo>
                    <a:pt x="7928" y="559"/>
                    <a:pt x="7527" y="466"/>
                    <a:pt x="7166" y="280"/>
                  </a:cubicBezTo>
                  <a:cubicBezTo>
                    <a:pt x="6817" y="94"/>
                    <a:pt x="6433" y="1"/>
                    <a:pt x="6049" y="1"/>
                  </a:cubicBezTo>
                  <a:cubicBezTo>
                    <a:pt x="5666" y="1"/>
                    <a:pt x="5282" y="94"/>
                    <a:pt x="4933" y="280"/>
                  </a:cubicBezTo>
                  <a:cubicBezTo>
                    <a:pt x="4572" y="466"/>
                    <a:pt x="4171" y="559"/>
                    <a:pt x="3770" y="559"/>
                  </a:cubicBezTo>
                  <a:cubicBezTo>
                    <a:pt x="3368" y="559"/>
                    <a:pt x="2967" y="466"/>
                    <a:pt x="2606" y="280"/>
                  </a:cubicBezTo>
                  <a:cubicBezTo>
                    <a:pt x="2257" y="94"/>
                    <a:pt x="1874" y="1"/>
                    <a:pt x="14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82" name="Google Shape;7282;p123"/>
            <p:cNvSpPr/>
            <p:nvPr/>
          </p:nvSpPr>
          <p:spPr>
            <a:xfrm>
              <a:off x="3177538" y="3066927"/>
              <a:ext cx="379298" cy="84255"/>
            </a:xfrm>
            <a:custGeom>
              <a:avLst/>
              <a:gdLst/>
              <a:ahLst/>
              <a:cxnLst/>
              <a:rect l="l" t="t" r="r" b="b"/>
              <a:pathLst>
                <a:path w="13843" h="3075" extrusionOk="0">
                  <a:moveTo>
                    <a:pt x="13819" y="4"/>
                  </a:moveTo>
                  <a:cubicBezTo>
                    <a:pt x="13819" y="4"/>
                    <a:pt x="13819" y="4"/>
                    <a:pt x="13819" y="4"/>
                  </a:cubicBezTo>
                  <a:lnTo>
                    <a:pt x="13819" y="4"/>
                  </a:lnTo>
                  <a:cubicBezTo>
                    <a:pt x="13827" y="4"/>
                    <a:pt x="13835" y="4"/>
                    <a:pt x="13843" y="4"/>
                  </a:cubicBezTo>
                  <a:close/>
                  <a:moveTo>
                    <a:pt x="107" y="1"/>
                  </a:moveTo>
                  <a:cubicBezTo>
                    <a:pt x="71" y="1"/>
                    <a:pt x="36" y="2"/>
                    <a:pt x="1" y="4"/>
                  </a:cubicBezTo>
                  <a:cubicBezTo>
                    <a:pt x="1839" y="2051"/>
                    <a:pt x="4368" y="3075"/>
                    <a:pt x="6901" y="3075"/>
                  </a:cubicBezTo>
                  <a:cubicBezTo>
                    <a:pt x="9434" y="3075"/>
                    <a:pt x="11970" y="2051"/>
                    <a:pt x="13819" y="4"/>
                  </a:cubicBezTo>
                  <a:lnTo>
                    <a:pt x="13819" y="4"/>
                  </a:lnTo>
                  <a:cubicBezTo>
                    <a:pt x="13408" y="7"/>
                    <a:pt x="12999" y="101"/>
                    <a:pt x="12656" y="306"/>
                  </a:cubicBezTo>
                  <a:cubicBezTo>
                    <a:pt x="12284" y="492"/>
                    <a:pt x="11883" y="586"/>
                    <a:pt x="11484" y="586"/>
                  </a:cubicBezTo>
                  <a:cubicBezTo>
                    <a:pt x="11086" y="586"/>
                    <a:pt x="10690" y="492"/>
                    <a:pt x="10330" y="306"/>
                  </a:cubicBezTo>
                  <a:cubicBezTo>
                    <a:pt x="9981" y="120"/>
                    <a:pt x="9597" y="27"/>
                    <a:pt x="9213" y="27"/>
                  </a:cubicBezTo>
                  <a:cubicBezTo>
                    <a:pt x="8829" y="27"/>
                    <a:pt x="8445" y="120"/>
                    <a:pt x="8096" y="306"/>
                  </a:cubicBezTo>
                  <a:cubicBezTo>
                    <a:pt x="7736" y="492"/>
                    <a:pt x="7335" y="586"/>
                    <a:pt x="6933" y="586"/>
                  </a:cubicBezTo>
                  <a:cubicBezTo>
                    <a:pt x="6532" y="586"/>
                    <a:pt x="6131" y="492"/>
                    <a:pt x="5770" y="306"/>
                  </a:cubicBezTo>
                  <a:cubicBezTo>
                    <a:pt x="5421" y="120"/>
                    <a:pt x="5037" y="27"/>
                    <a:pt x="4653" y="27"/>
                  </a:cubicBezTo>
                  <a:cubicBezTo>
                    <a:pt x="4270" y="27"/>
                    <a:pt x="3886" y="120"/>
                    <a:pt x="3537" y="306"/>
                  </a:cubicBezTo>
                  <a:cubicBezTo>
                    <a:pt x="3176" y="492"/>
                    <a:pt x="2775" y="586"/>
                    <a:pt x="2374" y="586"/>
                  </a:cubicBezTo>
                  <a:cubicBezTo>
                    <a:pt x="1972" y="586"/>
                    <a:pt x="1571" y="492"/>
                    <a:pt x="1210" y="306"/>
                  </a:cubicBezTo>
                  <a:cubicBezTo>
                    <a:pt x="870" y="115"/>
                    <a:pt x="49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83" name="Google Shape;7283;p123"/>
            <p:cNvSpPr/>
            <p:nvPr/>
          </p:nvSpPr>
          <p:spPr>
            <a:xfrm>
              <a:off x="3209407" y="2726023"/>
              <a:ext cx="323731" cy="36716"/>
            </a:xfrm>
            <a:custGeom>
              <a:avLst/>
              <a:gdLst/>
              <a:ahLst/>
              <a:cxnLst/>
              <a:rect l="l" t="t" r="r" b="b"/>
              <a:pathLst>
                <a:path w="11815" h="1340" extrusionOk="0">
                  <a:moveTo>
                    <a:pt x="11447" y="232"/>
                  </a:moveTo>
                  <a:cubicBezTo>
                    <a:pt x="11451" y="235"/>
                    <a:pt x="11454" y="239"/>
                    <a:pt x="11458" y="243"/>
                  </a:cubicBezTo>
                  <a:lnTo>
                    <a:pt x="11458" y="243"/>
                  </a:lnTo>
                  <a:cubicBezTo>
                    <a:pt x="11462" y="247"/>
                    <a:pt x="11466" y="251"/>
                    <a:pt x="11470" y="255"/>
                  </a:cubicBezTo>
                  <a:lnTo>
                    <a:pt x="11447" y="232"/>
                  </a:lnTo>
                  <a:close/>
                  <a:moveTo>
                    <a:pt x="798" y="0"/>
                  </a:moveTo>
                  <a:cubicBezTo>
                    <a:pt x="651" y="0"/>
                    <a:pt x="516" y="103"/>
                    <a:pt x="373" y="231"/>
                  </a:cubicBezTo>
                  <a:cubicBezTo>
                    <a:pt x="140" y="464"/>
                    <a:pt x="1" y="673"/>
                    <a:pt x="280" y="953"/>
                  </a:cubicBezTo>
                  <a:cubicBezTo>
                    <a:pt x="481" y="1170"/>
                    <a:pt x="850" y="1340"/>
                    <a:pt x="1120" y="1340"/>
                  </a:cubicBezTo>
                  <a:cubicBezTo>
                    <a:pt x="1225" y="1340"/>
                    <a:pt x="1315" y="1314"/>
                    <a:pt x="1373" y="1255"/>
                  </a:cubicBezTo>
                  <a:cubicBezTo>
                    <a:pt x="1583" y="1022"/>
                    <a:pt x="1350" y="441"/>
                    <a:pt x="1071" y="162"/>
                  </a:cubicBezTo>
                  <a:lnTo>
                    <a:pt x="1094" y="138"/>
                  </a:lnTo>
                  <a:cubicBezTo>
                    <a:pt x="987" y="40"/>
                    <a:pt x="890" y="0"/>
                    <a:pt x="798" y="0"/>
                  </a:cubicBezTo>
                  <a:close/>
                  <a:moveTo>
                    <a:pt x="11052" y="7"/>
                  </a:moveTo>
                  <a:cubicBezTo>
                    <a:pt x="10958" y="7"/>
                    <a:pt x="10859" y="52"/>
                    <a:pt x="10749" y="162"/>
                  </a:cubicBezTo>
                  <a:cubicBezTo>
                    <a:pt x="10470" y="441"/>
                    <a:pt x="10237" y="1022"/>
                    <a:pt x="10446" y="1255"/>
                  </a:cubicBezTo>
                  <a:cubicBezTo>
                    <a:pt x="10505" y="1314"/>
                    <a:pt x="10595" y="1340"/>
                    <a:pt x="10700" y="1340"/>
                  </a:cubicBezTo>
                  <a:cubicBezTo>
                    <a:pt x="10970" y="1340"/>
                    <a:pt x="11339" y="1170"/>
                    <a:pt x="11540" y="953"/>
                  </a:cubicBezTo>
                  <a:cubicBezTo>
                    <a:pt x="11814" y="678"/>
                    <a:pt x="11684" y="471"/>
                    <a:pt x="11458" y="243"/>
                  </a:cubicBezTo>
                  <a:lnTo>
                    <a:pt x="11458" y="243"/>
                  </a:lnTo>
                  <a:cubicBezTo>
                    <a:pt x="11322" y="108"/>
                    <a:pt x="11192" y="7"/>
                    <a:pt x="11052"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84" name="Google Shape;7284;p123"/>
            <p:cNvSpPr/>
            <p:nvPr/>
          </p:nvSpPr>
          <p:spPr>
            <a:xfrm>
              <a:off x="3362583" y="2900051"/>
              <a:ext cx="62965" cy="129821"/>
            </a:xfrm>
            <a:custGeom>
              <a:avLst/>
              <a:gdLst/>
              <a:ahLst/>
              <a:cxnLst/>
              <a:rect l="l" t="t" r="r" b="b"/>
              <a:pathLst>
                <a:path w="2298" h="4738" extrusionOk="0">
                  <a:moveTo>
                    <a:pt x="1579" y="0"/>
                  </a:moveTo>
                  <a:cubicBezTo>
                    <a:pt x="1298" y="0"/>
                    <a:pt x="1018" y="225"/>
                    <a:pt x="1018" y="557"/>
                  </a:cubicBezTo>
                  <a:cubicBezTo>
                    <a:pt x="1018" y="860"/>
                    <a:pt x="1274" y="1115"/>
                    <a:pt x="1576" y="1115"/>
                  </a:cubicBezTo>
                  <a:lnTo>
                    <a:pt x="1576" y="1092"/>
                  </a:lnTo>
                  <a:cubicBezTo>
                    <a:pt x="2065" y="1092"/>
                    <a:pt x="2297" y="511"/>
                    <a:pt x="1948" y="162"/>
                  </a:cubicBezTo>
                  <a:cubicBezTo>
                    <a:pt x="1844" y="50"/>
                    <a:pt x="1711" y="0"/>
                    <a:pt x="1579" y="0"/>
                  </a:cubicBezTo>
                  <a:close/>
                  <a:moveTo>
                    <a:pt x="1176" y="2930"/>
                  </a:moveTo>
                  <a:cubicBezTo>
                    <a:pt x="381" y="2930"/>
                    <a:pt x="1" y="3914"/>
                    <a:pt x="553" y="4465"/>
                  </a:cubicBezTo>
                  <a:cubicBezTo>
                    <a:pt x="741" y="4654"/>
                    <a:pt x="970" y="4737"/>
                    <a:pt x="1195" y="4737"/>
                  </a:cubicBezTo>
                  <a:cubicBezTo>
                    <a:pt x="1664" y="4737"/>
                    <a:pt x="2111" y="4372"/>
                    <a:pt x="2111" y="3837"/>
                  </a:cubicBezTo>
                  <a:cubicBezTo>
                    <a:pt x="2111" y="3326"/>
                    <a:pt x="1716" y="2930"/>
                    <a:pt x="1204" y="2930"/>
                  </a:cubicBezTo>
                  <a:cubicBezTo>
                    <a:pt x="1195" y="2930"/>
                    <a:pt x="1185" y="2930"/>
                    <a:pt x="1176" y="29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85" name="Google Shape;7285;p123"/>
            <p:cNvSpPr/>
            <p:nvPr/>
          </p:nvSpPr>
          <p:spPr>
            <a:xfrm>
              <a:off x="3362419" y="2890323"/>
              <a:ext cx="98174" cy="139548"/>
            </a:xfrm>
            <a:custGeom>
              <a:avLst/>
              <a:gdLst/>
              <a:ahLst/>
              <a:cxnLst/>
              <a:rect l="l" t="t" r="r" b="b"/>
              <a:pathLst>
                <a:path w="3583" h="5093" extrusionOk="0">
                  <a:moveTo>
                    <a:pt x="1934" y="1"/>
                  </a:moveTo>
                  <a:cubicBezTo>
                    <a:pt x="1657" y="1"/>
                    <a:pt x="1396" y="213"/>
                    <a:pt x="1396" y="540"/>
                  </a:cubicBezTo>
                  <a:cubicBezTo>
                    <a:pt x="1396" y="842"/>
                    <a:pt x="1629" y="1098"/>
                    <a:pt x="1931" y="1098"/>
                  </a:cubicBezTo>
                  <a:cubicBezTo>
                    <a:pt x="2420" y="1098"/>
                    <a:pt x="2676" y="493"/>
                    <a:pt x="2327" y="168"/>
                  </a:cubicBezTo>
                  <a:cubicBezTo>
                    <a:pt x="2211" y="52"/>
                    <a:pt x="2070" y="1"/>
                    <a:pt x="1934" y="1"/>
                  </a:cubicBezTo>
                  <a:close/>
                  <a:moveTo>
                    <a:pt x="3024" y="1819"/>
                  </a:moveTo>
                  <a:cubicBezTo>
                    <a:pt x="2536" y="1819"/>
                    <a:pt x="2303" y="2401"/>
                    <a:pt x="2629" y="2750"/>
                  </a:cubicBezTo>
                  <a:cubicBezTo>
                    <a:pt x="2741" y="2862"/>
                    <a:pt x="2876" y="2911"/>
                    <a:pt x="3009" y="2911"/>
                  </a:cubicBezTo>
                  <a:cubicBezTo>
                    <a:pt x="3293" y="2911"/>
                    <a:pt x="3567" y="2687"/>
                    <a:pt x="3583" y="2354"/>
                  </a:cubicBezTo>
                  <a:cubicBezTo>
                    <a:pt x="3583" y="2052"/>
                    <a:pt x="3327" y="1819"/>
                    <a:pt x="3024" y="1819"/>
                  </a:cubicBezTo>
                  <a:close/>
                  <a:moveTo>
                    <a:pt x="1210" y="3262"/>
                  </a:moveTo>
                  <a:cubicBezTo>
                    <a:pt x="396" y="3262"/>
                    <a:pt x="0" y="4262"/>
                    <a:pt x="559" y="4820"/>
                  </a:cubicBezTo>
                  <a:cubicBezTo>
                    <a:pt x="747" y="5009"/>
                    <a:pt x="976" y="5092"/>
                    <a:pt x="1201" y="5092"/>
                  </a:cubicBezTo>
                  <a:cubicBezTo>
                    <a:pt x="1670" y="5092"/>
                    <a:pt x="2117" y="4727"/>
                    <a:pt x="2117" y="4192"/>
                  </a:cubicBezTo>
                  <a:cubicBezTo>
                    <a:pt x="2117" y="3694"/>
                    <a:pt x="1742" y="3284"/>
                    <a:pt x="1250" y="3284"/>
                  </a:cubicBezTo>
                  <a:cubicBezTo>
                    <a:pt x="1237" y="3284"/>
                    <a:pt x="1224" y="3284"/>
                    <a:pt x="1210" y="3285"/>
                  </a:cubicBezTo>
                  <a:lnTo>
                    <a:pt x="1210" y="326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86" name="Google Shape;7286;p123"/>
            <p:cNvSpPr/>
            <p:nvPr/>
          </p:nvSpPr>
          <p:spPr>
            <a:xfrm>
              <a:off x="3307588" y="2831793"/>
              <a:ext cx="152371" cy="138480"/>
            </a:xfrm>
            <a:custGeom>
              <a:avLst/>
              <a:gdLst/>
              <a:ahLst/>
              <a:cxnLst/>
              <a:rect l="l" t="t" r="r" b="b"/>
              <a:pathLst>
                <a:path w="5561" h="5054" extrusionOk="0">
                  <a:moveTo>
                    <a:pt x="466" y="1"/>
                  </a:moveTo>
                  <a:cubicBezTo>
                    <a:pt x="163" y="1"/>
                    <a:pt x="0" y="373"/>
                    <a:pt x="210" y="582"/>
                  </a:cubicBezTo>
                  <a:cubicBezTo>
                    <a:pt x="286" y="651"/>
                    <a:pt x="378" y="682"/>
                    <a:pt x="466" y="682"/>
                  </a:cubicBezTo>
                  <a:cubicBezTo>
                    <a:pt x="647" y="682"/>
                    <a:pt x="815" y="553"/>
                    <a:pt x="815" y="350"/>
                  </a:cubicBezTo>
                  <a:cubicBezTo>
                    <a:pt x="815" y="140"/>
                    <a:pt x="652" y="1"/>
                    <a:pt x="466" y="1"/>
                  </a:cubicBezTo>
                  <a:close/>
                  <a:moveTo>
                    <a:pt x="5095" y="1"/>
                  </a:moveTo>
                  <a:cubicBezTo>
                    <a:pt x="4770" y="1"/>
                    <a:pt x="4630" y="373"/>
                    <a:pt x="4839" y="582"/>
                  </a:cubicBezTo>
                  <a:cubicBezTo>
                    <a:pt x="4908" y="651"/>
                    <a:pt x="4995" y="682"/>
                    <a:pt x="5080" y="682"/>
                  </a:cubicBezTo>
                  <a:cubicBezTo>
                    <a:pt x="5253" y="682"/>
                    <a:pt x="5421" y="553"/>
                    <a:pt x="5421" y="350"/>
                  </a:cubicBezTo>
                  <a:cubicBezTo>
                    <a:pt x="5421" y="163"/>
                    <a:pt x="5281" y="1"/>
                    <a:pt x="5095" y="1"/>
                  </a:cubicBezTo>
                  <a:close/>
                  <a:moveTo>
                    <a:pt x="5025" y="3955"/>
                  </a:moveTo>
                  <a:cubicBezTo>
                    <a:pt x="4537" y="3955"/>
                    <a:pt x="4281" y="4537"/>
                    <a:pt x="4630" y="4886"/>
                  </a:cubicBezTo>
                  <a:cubicBezTo>
                    <a:pt x="4745" y="5001"/>
                    <a:pt x="4886" y="5053"/>
                    <a:pt x="5023" y="5053"/>
                  </a:cubicBezTo>
                  <a:cubicBezTo>
                    <a:pt x="5300" y="5053"/>
                    <a:pt x="5561" y="4841"/>
                    <a:pt x="5561" y="4514"/>
                  </a:cubicBezTo>
                  <a:cubicBezTo>
                    <a:pt x="5561" y="4211"/>
                    <a:pt x="5328" y="3955"/>
                    <a:pt x="5025" y="39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287" name="Google Shape;7287;p123"/>
          <p:cNvGrpSpPr/>
          <p:nvPr/>
        </p:nvGrpSpPr>
        <p:grpSpPr>
          <a:xfrm>
            <a:off x="3749847" y="2625669"/>
            <a:ext cx="669957" cy="510462"/>
            <a:chOff x="3907225" y="2618725"/>
            <a:chExt cx="611275" cy="465750"/>
          </a:xfrm>
        </p:grpSpPr>
        <p:sp>
          <p:nvSpPr>
            <p:cNvPr id="7288" name="Google Shape;7288;p123"/>
            <p:cNvSpPr/>
            <p:nvPr/>
          </p:nvSpPr>
          <p:spPr>
            <a:xfrm>
              <a:off x="3907225" y="2618725"/>
              <a:ext cx="611275" cy="383300"/>
            </a:xfrm>
            <a:custGeom>
              <a:avLst/>
              <a:gdLst/>
              <a:ahLst/>
              <a:cxnLst/>
              <a:rect l="l" t="t" r="r" b="b"/>
              <a:pathLst>
                <a:path w="24451" h="15332" extrusionOk="0">
                  <a:moveTo>
                    <a:pt x="12237" y="1"/>
                  </a:moveTo>
                  <a:cubicBezTo>
                    <a:pt x="4304" y="1"/>
                    <a:pt x="0" y="9283"/>
                    <a:pt x="5142" y="15332"/>
                  </a:cubicBezTo>
                  <a:cubicBezTo>
                    <a:pt x="7480" y="14913"/>
                    <a:pt x="9853" y="14703"/>
                    <a:pt x="12228" y="14703"/>
                  </a:cubicBezTo>
                  <a:cubicBezTo>
                    <a:pt x="14604" y="14703"/>
                    <a:pt x="16983" y="14913"/>
                    <a:pt x="19333" y="15332"/>
                  </a:cubicBezTo>
                  <a:cubicBezTo>
                    <a:pt x="24451" y="9283"/>
                    <a:pt x="20147" y="1"/>
                    <a:pt x="12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89" name="Google Shape;7289;p123"/>
            <p:cNvSpPr/>
            <p:nvPr/>
          </p:nvSpPr>
          <p:spPr>
            <a:xfrm>
              <a:off x="4036325" y="2904875"/>
              <a:ext cx="352475" cy="179600"/>
            </a:xfrm>
            <a:custGeom>
              <a:avLst/>
              <a:gdLst/>
              <a:ahLst/>
              <a:cxnLst/>
              <a:rect l="l" t="t" r="r" b="b"/>
              <a:pathLst>
                <a:path w="14099" h="7184" extrusionOk="0">
                  <a:moveTo>
                    <a:pt x="7050" y="0"/>
                  </a:moveTo>
                  <a:cubicBezTo>
                    <a:pt x="4258" y="1513"/>
                    <a:pt x="1862" y="1769"/>
                    <a:pt x="24" y="3955"/>
                  </a:cubicBezTo>
                  <a:lnTo>
                    <a:pt x="1" y="3955"/>
                  </a:lnTo>
                  <a:cubicBezTo>
                    <a:pt x="1850" y="6107"/>
                    <a:pt x="4444" y="7183"/>
                    <a:pt x="7041" y="7183"/>
                  </a:cubicBezTo>
                  <a:cubicBezTo>
                    <a:pt x="9638" y="7183"/>
                    <a:pt x="12238" y="6107"/>
                    <a:pt x="14099" y="3955"/>
                  </a:cubicBezTo>
                  <a:cubicBezTo>
                    <a:pt x="12261" y="1769"/>
                    <a:pt x="9865" y="1513"/>
                    <a:pt x="70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0" name="Google Shape;7290;p123"/>
            <p:cNvSpPr/>
            <p:nvPr/>
          </p:nvSpPr>
          <p:spPr>
            <a:xfrm>
              <a:off x="4069500" y="2918825"/>
              <a:ext cx="319300" cy="164875"/>
            </a:xfrm>
            <a:custGeom>
              <a:avLst/>
              <a:gdLst/>
              <a:ahLst/>
              <a:cxnLst/>
              <a:rect l="l" t="t" r="r" b="b"/>
              <a:pathLst>
                <a:path w="12772" h="6595" extrusionOk="0">
                  <a:moveTo>
                    <a:pt x="6933" y="1"/>
                  </a:moveTo>
                  <a:cubicBezTo>
                    <a:pt x="4211" y="1583"/>
                    <a:pt x="1861" y="2164"/>
                    <a:pt x="0" y="4630"/>
                  </a:cubicBezTo>
                  <a:cubicBezTo>
                    <a:pt x="1694" y="5951"/>
                    <a:pt x="3712" y="6595"/>
                    <a:pt x="5718" y="6595"/>
                  </a:cubicBezTo>
                  <a:cubicBezTo>
                    <a:pt x="8339" y="6595"/>
                    <a:pt x="10940" y="5496"/>
                    <a:pt x="12772" y="3374"/>
                  </a:cubicBezTo>
                  <a:lnTo>
                    <a:pt x="12772" y="3351"/>
                  </a:lnTo>
                  <a:cubicBezTo>
                    <a:pt x="11190" y="1490"/>
                    <a:pt x="9213" y="1024"/>
                    <a:pt x="6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1" name="Google Shape;7291;p123"/>
            <p:cNvSpPr/>
            <p:nvPr/>
          </p:nvSpPr>
          <p:spPr>
            <a:xfrm>
              <a:off x="4113650" y="2966825"/>
              <a:ext cx="189675" cy="100350"/>
            </a:xfrm>
            <a:custGeom>
              <a:avLst/>
              <a:gdLst/>
              <a:ahLst/>
              <a:cxnLst/>
              <a:rect l="l" t="t" r="r" b="b"/>
              <a:pathLst>
                <a:path w="7587" h="4014" extrusionOk="0">
                  <a:moveTo>
                    <a:pt x="5024" y="0"/>
                  </a:moveTo>
                  <a:cubicBezTo>
                    <a:pt x="2819" y="0"/>
                    <a:pt x="1" y="55"/>
                    <a:pt x="72" y="198"/>
                  </a:cubicBezTo>
                  <a:cubicBezTo>
                    <a:pt x="700" y="1570"/>
                    <a:pt x="1398" y="1896"/>
                    <a:pt x="2235" y="3106"/>
                  </a:cubicBezTo>
                  <a:cubicBezTo>
                    <a:pt x="2305" y="2966"/>
                    <a:pt x="2375" y="2850"/>
                    <a:pt x="2445" y="2734"/>
                  </a:cubicBezTo>
                  <a:cubicBezTo>
                    <a:pt x="2980" y="3106"/>
                    <a:pt x="3468" y="3548"/>
                    <a:pt x="3934" y="4013"/>
                  </a:cubicBezTo>
                  <a:cubicBezTo>
                    <a:pt x="4422" y="3525"/>
                    <a:pt x="4934" y="3059"/>
                    <a:pt x="5492" y="2641"/>
                  </a:cubicBezTo>
                  <a:cubicBezTo>
                    <a:pt x="5609" y="2780"/>
                    <a:pt x="5725" y="2920"/>
                    <a:pt x="5865" y="3083"/>
                  </a:cubicBezTo>
                  <a:cubicBezTo>
                    <a:pt x="6167" y="2408"/>
                    <a:pt x="7307" y="640"/>
                    <a:pt x="7563" y="58"/>
                  </a:cubicBezTo>
                  <a:lnTo>
                    <a:pt x="7586" y="58"/>
                  </a:lnTo>
                  <a:cubicBezTo>
                    <a:pt x="7568" y="22"/>
                    <a:pt x="6419" y="0"/>
                    <a:pt x="5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2" name="Google Shape;7292;p123"/>
            <p:cNvSpPr/>
            <p:nvPr/>
          </p:nvSpPr>
          <p:spPr>
            <a:xfrm>
              <a:off x="3995050" y="2796400"/>
              <a:ext cx="435625" cy="206800"/>
            </a:xfrm>
            <a:custGeom>
              <a:avLst/>
              <a:gdLst/>
              <a:ahLst/>
              <a:cxnLst/>
              <a:rect l="l" t="t" r="r" b="b"/>
              <a:pathLst>
                <a:path w="17425" h="8272" extrusionOk="0">
                  <a:moveTo>
                    <a:pt x="8498" y="1"/>
                  </a:moveTo>
                  <a:cubicBezTo>
                    <a:pt x="4564" y="1"/>
                    <a:pt x="696" y="158"/>
                    <a:pt x="605" y="478"/>
                  </a:cubicBezTo>
                  <a:cubicBezTo>
                    <a:pt x="0" y="2548"/>
                    <a:pt x="931" y="4642"/>
                    <a:pt x="2885" y="6061"/>
                  </a:cubicBezTo>
                  <a:cubicBezTo>
                    <a:pt x="3350" y="6410"/>
                    <a:pt x="3792" y="6829"/>
                    <a:pt x="4164" y="7271"/>
                  </a:cubicBezTo>
                  <a:cubicBezTo>
                    <a:pt x="4714" y="7917"/>
                    <a:pt x="5511" y="8272"/>
                    <a:pt x="6321" y="8272"/>
                  </a:cubicBezTo>
                  <a:cubicBezTo>
                    <a:pt x="6676" y="8272"/>
                    <a:pt x="7034" y="8204"/>
                    <a:pt x="7375" y="8062"/>
                  </a:cubicBezTo>
                  <a:cubicBezTo>
                    <a:pt x="7794" y="7876"/>
                    <a:pt x="8212" y="7783"/>
                    <a:pt x="8654" y="7783"/>
                  </a:cubicBezTo>
                  <a:lnTo>
                    <a:pt x="8771" y="7783"/>
                  </a:lnTo>
                  <a:cubicBezTo>
                    <a:pt x="9213" y="7783"/>
                    <a:pt x="9631" y="7876"/>
                    <a:pt x="10027" y="8062"/>
                  </a:cubicBezTo>
                  <a:cubicBezTo>
                    <a:pt x="10375" y="8204"/>
                    <a:pt x="10738" y="8272"/>
                    <a:pt x="11097" y="8272"/>
                  </a:cubicBezTo>
                  <a:cubicBezTo>
                    <a:pt x="11914" y="8272"/>
                    <a:pt x="12711" y="7917"/>
                    <a:pt x="13261" y="7271"/>
                  </a:cubicBezTo>
                  <a:cubicBezTo>
                    <a:pt x="13633" y="6829"/>
                    <a:pt x="14075" y="6410"/>
                    <a:pt x="14563" y="6061"/>
                  </a:cubicBezTo>
                  <a:lnTo>
                    <a:pt x="14540" y="6061"/>
                  </a:lnTo>
                  <a:cubicBezTo>
                    <a:pt x="16494" y="4642"/>
                    <a:pt x="17425" y="2548"/>
                    <a:pt x="16820" y="501"/>
                  </a:cubicBezTo>
                  <a:cubicBezTo>
                    <a:pt x="16725" y="169"/>
                    <a:pt x="12575" y="1"/>
                    <a:pt x="8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3" name="Google Shape;7293;p123"/>
            <p:cNvSpPr/>
            <p:nvPr/>
          </p:nvSpPr>
          <p:spPr>
            <a:xfrm>
              <a:off x="3995050" y="2801350"/>
              <a:ext cx="182050" cy="201900"/>
            </a:xfrm>
            <a:custGeom>
              <a:avLst/>
              <a:gdLst/>
              <a:ahLst/>
              <a:cxnLst/>
              <a:rect l="l" t="t" r="r" b="b"/>
              <a:pathLst>
                <a:path w="7282" h="8076" extrusionOk="0">
                  <a:moveTo>
                    <a:pt x="2024" y="1"/>
                  </a:moveTo>
                  <a:cubicBezTo>
                    <a:pt x="1163" y="70"/>
                    <a:pt x="652" y="163"/>
                    <a:pt x="605" y="280"/>
                  </a:cubicBezTo>
                  <a:cubicBezTo>
                    <a:pt x="0" y="2350"/>
                    <a:pt x="931" y="4444"/>
                    <a:pt x="2885" y="5886"/>
                  </a:cubicBezTo>
                  <a:cubicBezTo>
                    <a:pt x="3350" y="6212"/>
                    <a:pt x="3792" y="6631"/>
                    <a:pt x="4164" y="7073"/>
                  </a:cubicBezTo>
                  <a:cubicBezTo>
                    <a:pt x="4716" y="7724"/>
                    <a:pt x="5507" y="8076"/>
                    <a:pt x="6323" y="8076"/>
                  </a:cubicBezTo>
                  <a:cubicBezTo>
                    <a:pt x="6643" y="8076"/>
                    <a:pt x="6967" y="8022"/>
                    <a:pt x="7282" y="7910"/>
                  </a:cubicBezTo>
                  <a:lnTo>
                    <a:pt x="7282" y="7887"/>
                  </a:lnTo>
                  <a:cubicBezTo>
                    <a:pt x="6886" y="7701"/>
                    <a:pt x="6514" y="7422"/>
                    <a:pt x="6235" y="7073"/>
                  </a:cubicBezTo>
                  <a:cubicBezTo>
                    <a:pt x="5793" y="6561"/>
                    <a:pt x="5304" y="6096"/>
                    <a:pt x="4769" y="5700"/>
                  </a:cubicBezTo>
                  <a:cubicBezTo>
                    <a:pt x="2745" y="4235"/>
                    <a:pt x="1675" y="2118"/>
                    <a:pt x="20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4" name="Google Shape;7294;p123"/>
            <p:cNvSpPr/>
            <p:nvPr/>
          </p:nvSpPr>
          <p:spPr>
            <a:xfrm>
              <a:off x="4003475" y="2668675"/>
              <a:ext cx="418900" cy="81850"/>
            </a:xfrm>
            <a:custGeom>
              <a:avLst/>
              <a:gdLst/>
              <a:ahLst/>
              <a:cxnLst/>
              <a:rect l="l" t="t" r="r" b="b"/>
              <a:pathLst>
                <a:path w="16756" h="3274" extrusionOk="0">
                  <a:moveTo>
                    <a:pt x="2338" y="0"/>
                  </a:moveTo>
                  <a:cubicBezTo>
                    <a:pt x="1233" y="0"/>
                    <a:pt x="0" y="1568"/>
                    <a:pt x="850" y="2493"/>
                  </a:cubicBezTo>
                  <a:lnTo>
                    <a:pt x="919" y="2562"/>
                  </a:lnTo>
                  <a:cubicBezTo>
                    <a:pt x="1404" y="3047"/>
                    <a:pt x="2056" y="3273"/>
                    <a:pt x="2760" y="3273"/>
                  </a:cubicBezTo>
                  <a:cubicBezTo>
                    <a:pt x="3071" y="3273"/>
                    <a:pt x="3391" y="3229"/>
                    <a:pt x="3711" y="3144"/>
                  </a:cubicBezTo>
                  <a:cubicBezTo>
                    <a:pt x="3990" y="2097"/>
                    <a:pt x="3804" y="1050"/>
                    <a:pt x="3130" y="352"/>
                  </a:cubicBezTo>
                  <a:lnTo>
                    <a:pt x="3060" y="283"/>
                  </a:lnTo>
                  <a:cubicBezTo>
                    <a:pt x="2845" y="85"/>
                    <a:pt x="2595" y="0"/>
                    <a:pt x="2338" y="0"/>
                  </a:cubicBezTo>
                  <a:close/>
                  <a:moveTo>
                    <a:pt x="14426" y="0"/>
                  </a:moveTo>
                  <a:cubicBezTo>
                    <a:pt x="14172" y="0"/>
                    <a:pt x="13925" y="85"/>
                    <a:pt x="13715" y="283"/>
                  </a:cubicBezTo>
                  <a:lnTo>
                    <a:pt x="13622" y="352"/>
                  </a:lnTo>
                  <a:cubicBezTo>
                    <a:pt x="12947" y="1050"/>
                    <a:pt x="12761" y="2097"/>
                    <a:pt x="13040" y="3144"/>
                  </a:cubicBezTo>
                  <a:cubicBezTo>
                    <a:pt x="13367" y="3229"/>
                    <a:pt x="13693" y="3273"/>
                    <a:pt x="14006" y="3273"/>
                  </a:cubicBezTo>
                  <a:cubicBezTo>
                    <a:pt x="14716" y="3273"/>
                    <a:pt x="15363" y="3047"/>
                    <a:pt x="15832" y="2562"/>
                  </a:cubicBezTo>
                  <a:lnTo>
                    <a:pt x="15901" y="2493"/>
                  </a:lnTo>
                  <a:lnTo>
                    <a:pt x="15925" y="2493"/>
                  </a:lnTo>
                  <a:cubicBezTo>
                    <a:pt x="16755" y="1568"/>
                    <a:pt x="15519" y="0"/>
                    <a:pt x="14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5" name="Google Shape;7295;p123"/>
            <p:cNvSpPr/>
            <p:nvPr/>
          </p:nvSpPr>
          <p:spPr>
            <a:xfrm>
              <a:off x="4024050" y="2693225"/>
              <a:ext cx="378200" cy="57625"/>
            </a:xfrm>
            <a:custGeom>
              <a:avLst/>
              <a:gdLst/>
              <a:ahLst/>
              <a:cxnLst/>
              <a:rect l="l" t="t" r="r" b="b"/>
              <a:pathLst>
                <a:path w="15128" h="2305" extrusionOk="0">
                  <a:moveTo>
                    <a:pt x="1717" y="0"/>
                  </a:moveTo>
                  <a:cubicBezTo>
                    <a:pt x="901" y="0"/>
                    <a:pt x="1" y="1054"/>
                    <a:pt x="352" y="1813"/>
                  </a:cubicBezTo>
                  <a:cubicBezTo>
                    <a:pt x="841" y="2134"/>
                    <a:pt x="1411" y="2304"/>
                    <a:pt x="1988" y="2304"/>
                  </a:cubicBezTo>
                  <a:cubicBezTo>
                    <a:pt x="2289" y="2304"/>
                    <a:pt x="2593" y="2258"/>
                    <a:pt x="2888" y="2162"/>
                  </a:cubicBezTo>
                  <a:cubicBezTo>
                    <a:pt x="2911" y="2069"/>
                    <a:pt x="2935" y="1976"/>
                    <a:pt x="2958" y="1906"/>
                  </a:cubicBezTo>
                  <a:cubicBezTo>
                    <a:pt x="2981" y="1301"/>
                    <a:pt x="2772" y="720"/>
                    <a:pt x="2376" y="278"/>
                  </a:cubicBezTo>
                  <a:lnTo>
                    <a:pt x="2307" y="231"/>
                  </a:lnTo>
                  <a:cubicBezTo>
                    <a:pt x="2131" y="70"/>
                    <a:pt x="1927" y="0"/>
                    <a:pt x="1717" y="0"/>
                  </a:cubicBezTo>
                  <a:close/>
                  <a:moveTo>
                    <a:pt x="13402" y="0"/>
                  </a:moveTo>
                  <a:cubicBezTo>
                    <a:pt x="13194" y="0"/>
                    <a:pt x="12993" y="70"/>
                    <a:pt x="12822" y="231"/>
                  </a:cubicBezTo>
                  <a:lnTo>
                    <a:pt x="12822" y="208"/>
                  </a:lnTo>
                  <a:lnTo>
                    <a:pt x="12752" y="278"/>
                  </a:lnTo>
                  <a:cubicBezTo>
                    <a:pt x="12333" y="720"/>
                    <a:pt x="12124" y="1301"/>
                    <a:pt x="12170" y="1906"/>
                  </a:cubicBezTo>
                  <a:cubicBezTo>
                    <a:pt x="12194" y="1976"/>
                    <a:pt x="12217" y="2069"/>
                    <a:pt x="12240" y="2162"/>
                  </a:cubicBezTo>
                  <a:cubicBezTo>
                    <a:pt x="12528" y="2258"/>
                    <a:pt x="12829" y="2304"/>
                    <a:pt x="13130" y="2304"/>
                  </a:cubicBezTo>
                  <a:cubicBezTo>
                    <a:pt x="13708" y="2304"/>
                    <a:pt x="14287" y="2134"/>
                    <a:pt x="14776" y="1813"/>
                  </a:cubicBezTo>
                  <a:cubicBezTo>
                    <a:pt x="15128" y="1054"/>
                    <a:pt x="14212" y="0"/>
                    <a:pt x="13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6" name="Google Shape;7296;p123"/>
            <p:cNvSpPr/>
            <p:nvPr/>
          </p:nvSpPr>
          <p:spPr>
            <a:xfrm>
              <a:off x="4003775" y="2661775"/>
              <a:ext cx="418175" cy="237325"/>
            </a:xfrm>
            <a:custGeom>
              <a:avLst/>
              <a:gdLst/>
              <a:ahLst/>
              <a:cxnLst/>
              <a:rect l="l" t="t" r="r" b="b"/>
              <a:pathLst>
                <a:path w="16727" h="9493" extrusionOk="0">
                  <a:moveTo>
                    <a:pt x="8375" y="0"/>
                  </a:moveTo>
                  <a:cubicBezTo>
                    <a:pt x="6700" y="908"/>
                    <a:pt x="5188" y="1350"/>
                    <a:pt x="3839" y="2047"/>
                  </a:cubicBezTo>
                  <a:cubicBezTo>
                    <a:pt x="3187" y="2350"/>
                    <a:pt x="2582" y="2769"/>
                    <a:pt x="2024" y="3234"/>
                  </a:cubicBezTo>
                  <a:cubicBezTo>
                    <a:pt x="1792" y="3443"/>
                    <a:pt x="791" y="4444"/>
                    <a:pt x="628" y="4676"/>
                  </a:cubicBezTo>
                  <a:cubicBezTo>
                    <a:pt x="233" y="5165"/>
                    <a:pt x="23" y="5793"/>
                    <a:pt x="0" y="6421"/>
                  </a:cubicBezTo>
                  <a:cubicBezTo>
                    <a:pt x="0" y="8119"/>
                    <a:pt x="1559" y="9492"/>
                    <a:pt x="3490" y="9492"/>
                  </a:cubicBezTo>
                  <a:cubicBezTo>
                    <a:pt x="3515" y="9492"/>
                    <a:pt x="3539" y="9493"/>
                    <a:pt x="3564" y="9493"/>
                  </a:cubicBezTo>
                  <a:cubicBezTo>
                    <a:pt x="4677" y="9493"/>
                    <a:pt x="5738" y="8984"/>
                    <a:pt x="6421" y="8096"/>
                  </a:cubicBezTo>
                  <a:cubicBezTo>
                    <a:pt x="7026" y="8189"/>
                    <a:pt x="7631" y="8236"/>
                    <a:pt x="8236" y="8236"/>
                  </a:cubicBezTo>
                  <a:lnTo>
                    <a:pt x="8492" y="8236"/>
                  </a:lnTo>
                  <a:cubicBezTo>
                    <a:pt x="9096" y="8236"/>
                    <a:pt x="9678" y="8189"/>
                    <a:pt x="10260" y="8119"/>
                  </a:cubicBezTo>
                  <a:cubicBezTo>
                    <a:pt x="10965" y="8984"/>
                    <a:pt x="12027" y="9493"/>
                    <a:pt x="13140" y="9493"/>
                  </a:cubicBezTo>
                  <a:cubicBezTo>
                    <a:pt x="13164" y="9493"/>
                    <a:pt x="13189" y="9492"/>
                    <a:pt x="13214" y="9492"/>
                  </a:cubicBezTo>
                  <a:cubicBezTo>
                    <a:pt x="15145" y="9492"/>
                    <a:pt x="16727" y="8119"/>
                    <a:pt x="16727" y="6421"/>
                  </a:cubicBezTo>
                  <a:cubicBezTo>
                    <a:pt x="16727" y="5909"/>
                    <a:pt x="16587" y="5374"/>
                    <a:pt x="16308" y="4955"/>
                  </a:cubicBezTo>
                  <a:cubicBezTo>
                    <a:pt x="15773" y="4188"/>
                    <a:pt x="15145" y="3513"/>
                    <a:pt x="14447" y="2908"/>
                  </a:cubicBezTo>
                  <a:cubicBezTo>
                    <a:pt x="12702" y="1652"/>
                    <a:pt x="10702" y="1256"/>
                    <a:pt x="8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7" name="Google Shape;7297;p123"/>
            <p:cNvSpPr/>
            <p:nvPr/>
          </p:nvSpPr>
          <p:spPr>
            <a:xfrm>
              <a:off x="4004350" y="2661775"/>
              <a:ext cx="229175" cy="237300"/>
            </a:xfrm>
            <a:custGeom>
              <a:avLst/>
              <a:gdLst/>
              <a:ahLst/>
              <a:cxnLst/>
              <a:rect l="l" t="t" r="r" b="b"/>
              <a:pathLst>
                <a:path w="9167" h="9492" extrusionOk="0">
                  <a:moveTo>
                    <a:pt x="8352" y="0"/>
                  </a:moveTo>
                  <a:cubicBezTo>
                    <a:pt x="6677" y="884"/>
                    <a:pt x="5165" y="1350"/>
                    <a:pt x="3816" y="2024"/>
                  </a:cubicBezTo>
                  <a:cubicBezTo>
                    <a:pt x="3164" y="2350"/>
                    <a:pt x="2559" y="2745"/>
                    <a:pt x="2001" y="3234"/>
                  </a:cubicBezTo>
                  <a:cubicBezTo>
                    <a:pt x="1769" y="3443"/>
                    <a:pt x="768" y="4444"/>
                    <a:pt x="605" y="4676"/>
                  </a:cubicBezTo>
                  <a:cubicBezTo>
                    <a:pt x="210" y="5165"/>
                    <a:pt x="0" y="5770"/>
                    <a:pt x="0" y="6421"/>
                  </a:cubicBezTo>
                  <a:cubicBezTo>
                    <a:pt x="0" y="8119"/>
                    <a:pt x="1536" y="9492"/>
                    <a:pt x="3490" y="9492"/>
                  </a:cubicBezTo>
                  <a:cubicBezTo>
                    <a:pt x="3746" y="9492"/>
                    <a:pt x="4025" y="9469"/>
                    <a:pt x="4281" y="9399"/>
                  </a:cubicBezTo>
                  <a:lnTo>
                    <a:pt x="4304" y="9399"/>
                  </a:lnTo>
                  <a:cubicBezTo>
                    <a:pt x="2746" y="9096"/>
                    <a:pt x="1606" y="7863"/>
                    <a:pt x="1606" y="6421"/>
                  </a:cubicBezTo>
                  <a:cubicBezTo>
                    <a:pt x="1606" y="5770"/>
                    <a:pt x="1815" y="5165"/>
                    <a:pt x="2211" y="4676"/>
                  </a:cubicBezTo>
                  <a:cubicBezTo>
                    <a:pt x="2397" y="4444"/>
                    <a:pt x="3374" y="3443"/>
                    <a:pt x="3630" y="3234"/>
                  </a:cubicBezTo>
                  <a:cubicBezTo>
                    <a:pt x="4165" y="2745"/>
                    <a:pt x="4770" y="2350"/>
                    <a:pt x="5421" y="2024"/>
                  </a:cubicBezTo>
                  <a:cubicBezTo>
                    <a:pt x="6538" y="1466"/>
                    <a:pt x="7817" y="1047"/>
                    <a:pt x="9166" y="396"/>
                  </a:cubicBezTo>
                  <a:cubicBezTo>
                    <a:pt x="8911" y="279"/>
                    <a:pt x="8631" y="140"/>
                    <a:pt x="83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8" name="Google Shape;7298;p123"/>
            <p:cNvSpPr/>
            <p:nvPr/>
          </p:nvSpPr>
          <p:spPr>
            <a:xfrm>
              <a:off x="4165850" y="2879875"/>
              <a:ext cx="93300" cy="69950"/>
            </a:xfrm>
            <a:custGeom>
              <a:avLst/>
              <a:gdLst/>
              <a:ahLst/>
              <a:cxnLst/>
              <a:rect l="l" t="t" r="r" b="b"/>
              <a:pathLst>
                <a:path w="3732" h="2798" extrusionOk="0">
                  <a:moveTo>
                    <a:pt x="1590" y="0"/>
                  </a:moveTo>
                  <a:lnTo>
                    <a:pt x="1590" y="2257"/>
                  </a:lnTo>
                  <a:cubicBezTo>
                    <a:pt x="1194" y="2257"/>
                    <a:pt x="822" y="2210"/>
                    <a:pt x="427" y="2140"/>
                  </a:cubicBezTo>
                  <a:cubicBezTo>
                    <a:pt x="412" y="2138"/>
                    <a:pt x="398" y="2137"/>
                    <a:pt x="384" y="2137"/>
                  </a:cubicBezTo>
                  <a:cubicBezTo>
                    <a:pt x="91" y="2137"/>
                    <a:pt x="0" y="2587"/>
                    <a:pt x="334" y="2675"/>
                  </a:cubicBezTo>
                  <a:cubicBezTo>
                    <a:pt x="845" y="2757"/>
                    <a:pt x="1363" y="2798"/>
                    <a:pt x="1883" y="2798"/>
                  </a:cubicBezTo>
                  <a:cubicBezTo>
                    <a:pt x="2404" y="2798"/>
                    <a:pt x="2927" y="2757"/>
                    <a:pt x="3451" y="2675"/>
                  </a:cubicBezTo>
                  <a:lnTo>
                    <a:pt x="3451" y="2675"/>
                  </a:lnTo>
                  <a:lnTo>
                    <a:pt x="3404" y="2699"/>
                  </a:lnTo>
                  <a:cubicBezTo>
                    <a:pt x="3731" y="2612"/>
                    <a:pt x="3650" y="2157"/>
                    <a:pt x="3371" y="2157"/>
                  </a:cubicBezTo>
                  <a:cubicBezTo>
                    <a:pt x="3352" y="2157"/>
                    <a:pt x="3332" y="2159"/>
                    <a:pt x="3311" y="2164"/>
                  </a:cubicBezTo>
                  <a:cubicBezTo>
                    <a:pt x="2916" y="2233"/>
                    <a:pt x="2520" y="2257"/>
                    <a:pt x="2148" y="2280"/>
                  </a:cubicBezTo>
                  <a:lnTo>
                    <a:pt x="2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299" name="Google Shape;7299;p123"/>
            <p:cNvSpPr/>
            <p:nvPr/>
          </p:nvSpPr>
          <p:spPr>
            <a:xfrm>
              <a:off x="4161375" y="2856025"/>
              <a:ext cx="102975" cy="53675"/>
            </a:xfrm>
            <a:custGeom>
              <a:avLst/>
              <a:gdLst/>
              <a:ahLst/>
              <a:cxnLst/>
              <a:rect l="l" t="t" r="r" b="b"/>
              <a:pathLst>
                <a:path w="4119" h="2147" extrusionOk="0">
                  <a:moveTo>
                    <a:pt x="233" y="0"/>
                  </a:moveTo>
                  <a:cubicBezTo>
                    <a:pt x="94" y="0"/>
                    <a:pt x="1" y="140"/>
                    <a:pt x="70" y="280"/>
                  </a:cubicBezTo>
                  <a:cubicBezTo>
                    <a:pt x="419" y="1001"/>
                    <a:pt x="978" y="1606"/>
                    <a:pt x="1676" y="2024"/>
                  </a:cubicBezTo>
                  <a:cubicBezTo>
                    <a:pt x="1792" y="2106"/>
                    <a:pt x="1926" y="2146"/>
                    <a:pt x="2060" y="2146"/>
                  </a:cubicBezTo>
                  <a:cubicBezTo>
                    <a:pt x="2193" y="2146"/>
                    <a:pt x="2327" y="2106"/>
                    <a:pt x="2443" y="2024"/>
                  </a:cubicBezTo>
                  <a:cubicBezTo>
                    <a:pt x="3141" y="1606"/>
                    <a:pt x="3700" y="1001"/>
                    <a:pt x="4072" y="280"/>
                  </a:cubicBezTo>
                  <a:cubicBezTo>
                    <a:pt x="4118" y="140"/>
                    <a:pt x="4025" y="0"/>
                    <a:pt x="3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00" name="Google Shape;7300;p123"/>
            <p:cNvSpPr/>
            <p:nvPr/>
          </p:nvSpPr>
          <p:spPr>
            <a:xfrm>
              <a:off x="4180575" y="2856025"/>
              <a:ext cx="83775" cy="44800"/>
            </a:xfrm>
            <a:custGeom>
              <a:avLst/>
              <a:gdLst/>
              <a:ahLst/>
              <a:cxnLst/>
              <a:rect l="l" t="t" r="r" b="b"/>
              <a:pathLst>
                <a:path w="3351" h="1792" extrusionOk="0">
                  <a:moveTo>
                    <a:pt x="0" y="0"/>
                  </a:moveTo>
                  <a:cubicBezTo>
                    <a:pt x="442" y="675"/>
                    <a:pt x="1024" y="1233"/>
                    <a:pt x="1722" y="1652"/>
                  </a:cubicBezTo>
                  <a:cubicBezTo>
                    <a:pt x="1815" y="1722"/>
                    <a:pt x="1908" y="1768"/>
                    <a:pt x="2024" y="1792"/>
                  </a:cubicBezTo>
                  <a:cubicBezTo>
                    <a:pt x="2559" y="1396"/>
                    <a:pt x="3001" y="884"/>
                    <a:pt x="3304" y="280"/>
                  </a:cubicBezTo>
                  <a:cubicBezTo>
                    <a:pt x="3350" y="140"/>
                    <a:pt x="3257" y="0"/>
                    <a:pt x="31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01" name="Google Shape;7301;p123"/>
            <p:cNvSpPr/>
            <p:nvPr/>
          </p:nvSpPr>
          <p:spPr>
            <a:xfrm>
              <a:off x="4108450" y="2757725"/>
              <a:ext cx="198925" cy="61275"/>
            </a:xfrm>
            <a:custGeom>
              <a:avLst/>
              <a:gdLst/>
              <a:ahLst/>
              <a:cxnLst/>
              <a:rect l="l" t="t" r="r" b="b"/>
              <a:pathLst>
                <a:path w="7957" h="2451" extrusionOk="0">
                  <a:moveTo>
                    <a:pt x="1629" y="1"/>
                  </a:moveTo>
                  <a:cubicBezTo>
                    <a:pt x="536" y="1"/>
                    <a:pt x="1" y="1327"/>
                    <a:pt x="768" y="2095"/>
                  </a:cubicBezTo>
                  <a:cubicBezTo>
                    <a:pt x="1014" y="2340"/>
                    <a:pt x="1317" y="2450"/>
                    <a:pt x="1615" y="2450"/>
                  </a:cubicBezTo>
                  <a:cubicBezTo>
                    <a:pt x="2249" y="2450"/>
                    <a:pt x="2862" y="1954"/>
                    <a:pt x="2862" y="1210"/>
                  </a:cubicBezTo>
                  <a:cubicBezTo>
                    <a:pt x="2862" y="559"/>
                    <a:pt x="2304" y="1"/>
                    <a:pt x="1629" y="1"/>
                  </a:cubicBezTo>
                  <a:close/>
                  <a:moveTo>
                    <a:pt x="6724" y="1"/>
                  </a:moveTo>
                  <a:cubicBezTo>
                    <a:pt x="5631" y="1"/>
                    <a:pt x="5095" y="1327"/>
                    <a:pt x="5863" y="2095"/>
                  </a:cubicBezTo>
                  <a:cubicBezTo>
                    <a:pt x="6109" y="2340"/>
                    <a:pt x="6409" y="2450"/>
                    <a:pt x="6705" y="2450"/>
                  </a:cubicBezTo>
                  <a:cubicBezTo>
                    <a:pt x="7334" y="2450"/>
                    <a:pt x="7941" y="1954"/>
                    <a:pt x="7957" y="1210"/>
                  </a:cubicBezTo>
                  <a:cubicBezTo>
                    <a:pt x="7957" y="559"/>
                    <a:pt x="7399"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02" name="Google Shape;7302;p123"/>
            <p:cNvSpPr/>
            <p:nvPr/>
          </p:nvSpPr>
          <p:spPr>
            <a:xfrm>
              <a:off x="4133475" y="2782150"/>
              <a:ext cx="158800" cy="27325"/>
            </a:xfrm>
            <a:custGeom>
              <a:avLst/>
              <a:gdLst/>
              <a:ahLst/>
              <a:cxnLst/>
              <a:rect l="l" t="t" r="r" b="b"/>
              <a:pathLst>
                <a:path w="6352" h="1093" extrusionOk="0">
                  <a:moveTo>
                    <a:pt x="5816" y="1"/>
                  </a:moveTo>
                  <a:cubicBezTo>
                    <a:pt x="5327" y="1"/>
                    <a:pt x="5095" y="582"/>
                    <a:pt x="5421" y="931"/>
                  </a:cubicBezTo>
                  <a:cubicBezTo>
                    <a:pt x="5532" y="1035"/>
                    <a:pt x="5667" y="1082"/>
                    <a:pt x="5799" y="1082"/>
                  </a:cubicBezTo>
                  <a:cubicBezTo>
                    <a:pt x="6082" y="1082"/>
                    <a:pt x="6351" y="868"/>
                    <a:pt x="6351" y="536"/>
                  </a:cubicBezTo>
                  <a:cubicBezTo>
                    <a:pt x="6351" y="233"/>
                    <a:pt x="6118" y="1"/>
                    <a:pt x="5816" y="1"/>
                  </a:cubicBezTo>
                  <a:close/>
                  <a:moveTo>
                    <a:pt x="721" y="1"/>
                  </a:moveTo>
                  <a:cubicBezTo>
                    <a:pt x="233" y="1"/>
                    <a:pt x="0" y="582"/>
                    <a:pt x="349" y="931"/>
                  </a:cubicBezTo>
                  <a:cubicBezTo>
                    <a:pt x="453" y="1043"/>
                    <a:pt x="586" y="1093"/>
                    <a:pt x="718" y="1093"/>
                  </a:cubicBezTo>
                  <a:cubicBezTo>
                    <a:pt x="1000" y="1093"/>
                    <a:pt x="1280" y="868"/>
                    <a:pt x="1280" y="536"/>
                  </a:cubicBezTo>
                  <a:cubicBezTo>
                    <a:pt x="1280" y="233"/>
                    <a:pt x="1024"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03" name="Google Shape;7303;p123"/>
            <p:cNvSpPr/>
            <p:nvPr/>
          </p:nvSpPr>
          <p:spPr>
            <a:xfrm>
              <a:off x="4153825" y="2783325"/>
              <a:ext cx="147175" cy="17325"/>
            </a:xfrm>
            <a:custGeom>
              <a:avLst/>
              <a:gdLst/>
              <a:ahLst/>
              <a:cxnLst/>
              <a:rect l="l" t="t" r="r" b="b"/>
              <a:pathLst>
                <a:path w="5887" h="693" extrusionOk="0">
                  <a:moveTo>
                    <a:pt x="326" y="0"/>
                  </a:moveTo>
                  <a:cubicBezTo>
                    <a:pt x="140" y="0"/>
                    <a:pt x="0" y="163"/>
                    <a:pt x="0" y="349"/>
                  </a:cubicBezTo>
                  <a:cubicBezTo>
                    <a:pt x="0" y="552"/>
                    <a:pt x="168" y="692"/>
                    <a:pt x="341" y="692"/>
                  </a:cubicBezTo>
                  <a:cubicBezTo>
                    <a:pt x="426" y="692"/>
                    <a:pt x="513" y="659"/>
                    <a:pt x="582" y="582"/>
                  </a:cubicBezTo>
                  <a:cubicBezTo>
                    <a:pt x="791" y="373"/>
                    <a:pt x="652" y="0"/>
                    <a:pt x="326" y="0"/>
                  </a:cubicBezTo>
                  <a:close/>
                  <a:moveTo>
                    <a:pt x="5421" y="0"/>
                  </a:moveTo>
                  <a:cubicBezTo>
                    <a:pt x="5235" y="0"/>
                    <a:pt x="5072" y="163"/>
                    <a:pt x="5072" y="349"/>
                  </a:cubicBezTo>
                  <a:cubicBezTo>
                    <a:pt x="5072" y="552"/>
                    <a:pt x="5239" y="692"/>
                    <a:pt x="5420" y="692"/>
                  </a:cubicBezTo>
                  <a:cubicBezTo>
                    <a:pt x="5508" y="692"/>
                    <a:pt x="5600" y="659"/>
                    <a:pt x="5677" y="582"/>
                  </a:cubicBezTo>
                  <a:cubicBezTo>
                    <a:pt x="5886" y="373"/>
                    <a:pt x="5723" y="0"/>
                    <a:pt x="5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04" name="Google Shape;7304;p123"/>
            <p:cNvSpPr/>
            <p:nvPr/>
          </p:nvSpPr>
          <p:spPr>
            <a:xfrm>
              <a:off x="4136125" y="2746150"/>
              <a:ext cx="154900" cy="28825"/>
            </a:xfrm>
            <a:custGeom>
              <a:avLst/>
              <a:gdLst/>
              <a:ahLst/>
              <a:cxnLst/>
              <a:rect l="l" t="t" r="r" b="b"/>
              <a:pathLst>
                <a:path w="6196" h="1153" extrusionOk="0">
                  <a:moveTo>
                    <a:pt x="683" y="1"/>
                  </a:moveTo>
                  <a:cubicBezTo>
                    <a:pt x="528" y="1"/>
                    <a:pt x="371" y="30"/>
                    <a:pt x="220" y="92"/>
                  </a:cubicBezTo>
                  <a:cubicBezTo>
                    <a:pt x="1" y="267"/>
                    <a:pt x="112" y="607"/>
                    <a:pt x="378" y="607"/>
                  </a:cubicBezTo>
                  <a:cubicBezTo>
                    <a:pt x="395" y="607"/>
                    <a:pt x="412" y="606"/>
                    <a:pt x="429" y="603"/>
                  </a:cubicBezTo>
                  <a:cubicBezTo>
                    <a:pt x="514" y="570"/>
                    <a:pt x="601" y="554"/>
                    <a:pt x="686" y="554"/>
                  </a:cubicBezTo>
                  <a:cubicBezTo>
                    <a:pt x="955" y="554"/>
                    <a:pt x="1207" y="711"/>
                    <a:pt x="1313" y="976"/>
                  </a:cubicBezTo>
                  <a:cubicBezTo>
                    <a:pt x="1360" y="1045"/>
                    <a:pt x="1406" y="1092"/>
                    <a:pt x="1476" y="1138"/>
                  </a:cubicBezTo>
                  <a:cubicBezTo>
                    <a:pt x="1507" y="1148"/>
                    <a:pt x="1538" y="1152"/>
                    <a:pt x="1567" y="1152"/>
                  </a:cubicBezTo>
                  <a:cubicBezTo>
                    <a:pt x="1759" y="1152"/>
                    <a:pt x="1909" y="968"/>
                    <a:pt x="1848" y="766"/>
                  </a:cubicBezTo>
                  <a:cubicBezTo>
                    <a:pt x="1636" y="290"/>
                    <a:pt x="1170" y="1"/>
                    <a:pt x="683" y="1"/>
                  </a:cubicBezTo>
                  <a:close/>
                  <a:moveTo>
                    <a:pt x="5420" y="1"/>
                  </a:moveTo>
                  <a:cubicBezTo>
                    <a:pt x="4922" y="1"/>
                    <a:pt x="4456" y="290"/>
                    <a:pt x="4244" y="766"/>
                  </a:cubicBezTo>
                  <a:cubicBezTo>
                    <a:pt x="4184" y="968"/>
                    <a:pt x="4333" y="1152"/>
                    <a:pt x="4526" y="1152"/>
                  </a:cubicBezTo>
                  <a:cubicBezTo>
                    <a:pt x="4555" y="1152"/>
                    <a:pt x="4586" y="1148"/>
                    <a:pt x="4617" y="1138"/>
                  </a:cubicBezTo>
                  <a:cubicBezTo>
                    <a:pt x="4686" y="1092"/>
                    <a:pt x="4733" y="1045"/>
                    <a:pt x="4779" y="976"/>
                  </a:cubicBezTo>
                  <a:cubicBezTo>
                    <a:pt x="4885" y="711"/>
                    <a:pt x="5138" y="554"/>
                    <a:pt x="5406" y="554"/>
                  </a:cubicBezTo>
                  <a:cubicBezTo>
                    <a:pt x="5492" y="554"/>
                    <a:pt x="5579" y="570"/>
                    <a:pt x="5663" y="603"/>
                  </a:cubicBezTo>
                  <a:cubicBezTo>
                    <a:pt x="5703" y="636"/>
                    <a:pt x="5743" y="651"/>
                    <a:pt x="5782" y="651"/>
                  </a:cubicBezTo>
                  <a:cubicBezTo>
                    <a:pt x="6015" y="651"/>
                    <a:pt x="6195" y="131"/>
                    <a:pt x="5896" y="92"/>
                  </a:cubicBezTo>
                  <a:cubicBezTo>
                    <a:pt x="5739" y="30"/>
                    <a:pt x="5578" y="1"/>
                    <a:pt x="5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05" name="Google Shape;7305;p123"/>
            <p:cNvSpPr/>
            <p:nvPr/>
          </p:nvSpPr>
          <p:spPr>
            <a:xfrm>
              <a:off x="4022375" y="2672225"/>
              <a:ext cx="381550" cy="411225"/>
            </a:xfrm>
            <a:custGeom>
              <a:avLst/>
              <a:gdLst/>
              <a:ahLst/>
              <a:cxnLst/>
              <a:rect l="l" t="t" r="r" b="b"/>
              <a:pathLst>
                <a:path w="15262" h="16449" extrusionOk="0">
                  <a:moveTo>
                    <a:pt x="4933" y="815"/>
                  </a:moveTo>
                  <a:lnTo>
                    <a:pt x="4211" y="1118"/>
                  </a:lnTo>
                  <a:cubicBezTo>
                    <a:pt x="4491" y="1606"/>
                    <a:pt x="4607" y="2211"/>
                    <a:pt x="4491" y="2793"/>
                  </a:cubicBezTo>
                  <a:cubicBezTo>
                    <a:pt x="4474" y="2842"/>
                    <a:pt x="4527" y="2891"/>
                    <a:pt x="4585" y="2891"/>
                  </a:cubicBezTo>
                  <a:cubicBezTo>
                    <a:pt x="4609" y="2891"/>
                    <a:pt x="4633" y="2883"/>
                    <a:pt x="4653" y="2862"/>
                  </a:cubicBezTo>
                  <a:lnTo>
                    <a:pt x="4630" y="2862"/>
                  </a:lnTo>
                  <a:cubicBezTo>
                    <a:pt x="4816" y="2700"/>
                    <a:pt x="4933" y="2490"/>
                    <a:pt x="5026" y="2234"/>
                  </a:cubicBezTo>
                  <a:cubicBezTo>
                    <a:pt x="5188" y="1769"/>
                    <a:pt x="5165" y="1257"/>
                    <a:pt x="4933" y="815"/>
                  </a:cubicBezTo>
                  <a:close/>
                  <a:moveTo>
                    <a:pt x="10330" y="815"/>
                  </a:moveTo>
                  <a:cubicBezTo>
                    <a:pt x="10097" y="1257"/>
                    <a:pt x="10051" y="1769"/>
                    <a:pt x="10237" y="2234"/>
                  </a:cubicBezTo>
                  <a:cubicBezTo>
                    <a:pt x="10307" y="2490"/>
                    <a:pt x="10446" y="2700"/>
                    <a:pt x="10632" y="2862"/>
                  </a:cubicBezTo>
                  <a:cubicBezTo>
                    <a:pt x="10648" y="2886"/>
                    <a:pt x="10671" y="2896"/>
                    <a:pt x="10694" y="2896"/>
                  </a:cubicBezTo>
                  <a:cubicBezTo>
                    <a:pt x="10741" y="2896"/>
                    <a:pt x="10787" y="2855"/>
                    <a:pt x="10772" y="2793"/>
                  </a:cubicBezTo>
                  <a:cubicBezTo>
                    <a:pt x="10655" y="2211"/>
                    <a:pt x="10772" y="1629"/>
                    <a:pt x="11051" y="1118"/>
                  </a:cubicBezTo>
                  <a:lnTo>
                    <a:pt x="10330" y="838"/>
                  </a:lnTo>
                  <a:lnTo>
                    <a:pt x="10330" y="815"/>
                  </a:lnTo>
                  <a:close/>
                  <a:moveTo>
                    <a:pt x="6817" y="1"/>
                  </a:moveTo>
                  <a:cubicBezTo>
                    <a:pt x="6491" y="164"/>
                    <a:pt x="6166" y="280"/>
                    <a:pt x="5840" y="443"/>
                  </a:cubicBezTo>
                  <a:cubicBezTo>
                    <a:pt x="6282" y="1164"/>
                    <a:pt x="6421" y="2025"/>
                    <a:pt x="6259" y="2839"/>
                  </a:cubicBezTo>
                  <a:cubicBezTo>
                    <a:pt x="6242" y="2907"/>
                    <a:pt x="6287" y="2950"/>
                    <a:pt x="6340" y="2950"/>
                  </a:cubicBezTo>
                  <a:cubicBezTo>
                    <a:pt x="6359" y="2950"/>
                    <a:pt x="6380" y="2945"/>
                    <a:pt x="6398" y="2932"/>
                  </a:cubicBezTo>
                  <a:cubicBezTo>
                    <a:pt x="6677" y="2676"/>
                    <a:pt x="6863" y="2374"/>
                    <a:pt x="7003" y="2025"/>
                  </a:cubicBezTo>
                  <a:cubicBezTo>
                    <a:pt x="7236" y="1350"/>
                    <a:pt x="7166" y="606"/>
                    <a:pt x="6817" y="1"/>
                  </a:cubicBezTo>
                  <a:close/>
                  <a:moveTo>
                    <a:pt x="8445" y="1"/>
                  </a:moveTo>
                  <a:cubicBezTo>
                    <a:pt x="8096" y="629"/>
                    <a:pt x="8027" y="1350"/>
                    <a:pt x="8259" y="2025"/>
                  </a:cubicBezTo>
                  <a:cubicBezTo>
                    <a:pt x="8376" y="2374"/>
                    <a:pt x="8585" y="2676"/>
                    <a:pt x="8864" y="2932"/>
                  </a:cubicBezTo>
                  <a:cubicBezTo>
                    <a:pt x="8884" y="2945"/>
                    <a:pt x="8905" y="2951"/>
                    <a:pt x="8925" y="2951"/>
                  </a:cubicBezTo>
                  <a:cubicBezTo>
                    <a:pt x="8977" y="2951"/>
                    <a:pt x="9021" y="2913"/>
                    <a:pt x="9004" y="2862"/>
                  </a:cubicBezTo>
                  <a:cubicBezTo>
                    <a:pt x="8818" y="2025"/>
                    <a:pt x="8980" y="1164"/>
                    <a:pt x="9423" y="443"/>
                  </a:cubicBezTo>
                  <a:cubicBezTo>
                    <a:pt x="9097" y="303"/>
                    <a:pt x="8771" y="141"/>
                    <a:pt x="8445" y="1"/>
                  </a:cubicBezTo>
                  <a:close/>
                  <a:moveTo>
                    <a:pt x="2017" y="4152"/>
                  </a:moveTo>
                  <a:cubicBezTo>
                    <a:pt x="1986" y="4152"/>
                    <a:pt x="1952" y="4171"/>
                    <a:pt x="1932" y="4212"/>
                  </a:cubicBezTo>
                  <a:cubicBezTo>
                    <a:pt x="1838" y="4444"/>
                    <a:pt x="1769" y="4677"/>
                    <a:pt x="1769" y="4933"/>
                  </a:cubicBezTo>
                  <a:cubicBezTo>
                    <a:pt x="1814" y="5952"/>
                    <a:pt x="2653" y="6773"/>
                    <a:pt x="3663" y="6773"/>
                  </a:cubicBezTo>
                  <a:cubicBezTo>
                    <a:pt x="3691" y="6773"/>
                    <a:pt x="3718" y="6772"/>
                    <a:pt x="3746" y="6771"/>
                  </a:cubicBezTo>
                  <a:cubicBezTo>
                    <a:pt x="4095" y="6771"/>
                    <a:pt x="4467" y="6678"/>
                    <a:pt x="4770" y="6515"/>
                  </a:cubicBezTo>
                  <a:cubicBezTo>
                    <a:pt x="4840" y="6468"/>
                    <a:pt x="4816" y="6352"/>
                    <a:pt x="4723" y="6352"/>
                  </a:cubicBezTo>
                  <a:cubicBezTo>
                    <a:pt x="4707" y="6352"/>
                    <a:pt x="4691" y="6352"/>
                    <a:pt x="4675" y="6352"/>
                  </a:cubicBezTo>
                  <a:cubicBezTo>
                    <a:pt x="3416" y="6352"/>
                    <a:pt x="2347" y="5453"/>
                    <a:pt x="2094" y="4235"/>
                  </a:cubicBezTo>
                  <a:cubicBezTo>
                    <a:pt x="2094" y="4183"/>
                    <a:pt x="2058" y="4152"/>
                    <a:pt x="2017" y="4152"/>
                  </a:cubicBezTo>
                  <a:close/>
                  <a:moveTo>
                    <a:pt x="13239" y="4152"/>
                  </a:moveTo>
                  <a:cubicBezTo>
                    <a:pt x="13200" y="4152"/>
                    <a:pt x="13158" y="4183"/>
                    <a:pt x="13145" y="4235"/>
                  </a:cubicBezTo>
                  <a:cubicBezTo>
                    <a:pt x="12915" y="5453"/>
                    <a:pt x="11823" y="6352"/>
                    <a:pt x="10586" y="6352"/>
                  </a:cubicBezTo>
                  <a:cubicBezTo>
                    <a:pt x="10571" y="6352"/>
                    <a:pt x="10555" y="6352"/>
                    <a:pt x="10539" y="6352"/>
                  </a:cubicBezTo>
                  <a:lnTo>
                    <a:pt x="10516" y="6352"/>
                  </a:lnTo>
                  <a:cubicBezTo>
                    <a:pt x="10423" y="6352"/>
                    <a:pt x="10400" y="6468"/>
                    <a:pt x="10469" y="6515"/>
                  </a:cubicBezTo>
                  <a:cubicBezTo>
                    <a:pt x="10795" y="6701"/>
                    <a:pt x="11144" y="6794"/>
                    <a:pt x="11493" y="6794"/>
                  </a:cubicBezTo>
                  <a:cubicBezTo>
                    <a:pt x="11508" y="6794"/>
                    <a:pt x="11522" y="6794"/>
                    <a:pt x="11536" y="6794"/>
                  </a:cubicBezTo>
                  <a:cubicBezTo>
                    <a:pt x="12587" y="6794"/>
                    <a:pt x="13447" y="5966"/>
                    <a:pt x="13470" y="4933"/>
                  </a:cubicBezTo>
                  <a:cubicBezTo>
                    <a:pt x="13470" y="4677"/>
                    <a:pt x="13424" y="4444"/>
                    <a:pt x="13308" y="4212"/>
                  </a:cubicBezTo>
                  <a:cubicBezTo>
                    <a:pt x="13297" y="4171"/>
                    <a:pt x="13269" y="4152"/>
                    <a:pt x="13239" y="4152"/>
                  </a:cubicBezTo>
                  <a:close/>
                  <a:moveTo>
                    <a:pt x="321" y="4705"/>
                  </a:moveTo>
                  <a:cubicBezTo>
                    <a:pt x="292" y="4705"/>
                    <a:pt x="266" y="4718"/>
                    <a:pt x="257" y="4747"/>
                  </a:cubicBezTo>
                  <a:cubicBezTo>
                    <a:pt x="94" y="5072"/>
                    <a:pt x="1" y="5445"/>
                    <a:pt x="1" y="5817"/>
                  </a:cubicBezTo>
                  <a:cubicBezTo>
                    <a:pt x="46" y="7207"/>
                    <a:pt x="1186" y="8308"/>
                    <a:pt x="2567" y="8308"/>
                  </a:cubicBezTo>
                  <a:cubicBezTo>
                    <a:pt x="2596" y="8308"/>
                    <a:pt x="2624" y="8307"/>
                    <a:pt x="2653" y="8306"/>
                  </a:cubicBezTo>
                  <a:cubicBezTo>
                    <a:pt x="3165" y="8306"/>
                    <a:pt x="3676" y="8167"/>
                    <a:pt x="4118" y="7887"/>
                  </a:cubicBezTo>
                  <a:cubicBezTo>
                    <a:pt x="4188" y="7841"/>
                    <a:pt x="4142" y="7725"/>
                    <a:pt x="4072" y="7725"/>
                  </a:cubicBezTo>
                  <a:lnTo>
                    <a:pt x="3955" y="7725"/>
                  </a:lnTo>
                  <a:cubicBezTo>
                    <a:pt x="2141" y="7725"/>
                    <a:pt x="629" y="6445"/>
                    <a:pt x="419" y="4770"/>
                  </a:cubicBezTo>
                  <a:cubicBezTo>
                    <a:pt x="406" y="4730"/>
                    <a:pt x="361" y="4705"/>
                    <a:pt x="321" y="4705"/>
                  </a:cubicBezTo>
                  <a:close/>
                  <a:moveTo>
                    <a:pt x="14930" y="4706"/>
                  </a:moveTo>
                  <a:cubicBezTo>
                    <a:pt x="14886" y="4706"/>
                    <a:pt x="14843" y="4737"/>
                    <a:pt x="14843" y="4793"/>
                  </a:cubicBezTo>
                  <a:cubicBezTo>
                    <a:pt x="14634" y="6445"/>
                    <a:pt x="13121" y="7725"/>
                    <a:pt x="11307" y="7725"/>
                  </a:cubicBezTo>
                  <a:lnTo>
                    <a:pt x="11167" y="7725"/>
                  </a:lnTo>
                  <a:cubicBezTo>
                    <a:pt x="11098" y="7725"/>
                    <a:pt x="11051" y="7841"/>
                    <a:pt x="11121" y="7887"/>
                  </a:cubicBezTo>
                  <a:cubicBezTo>
                    <a:pt x="11563" y="8167"/>
                    <a:pt x="12075" y="8306"/>
                    <a:pt x="12610" y="8306"/>
                  </a:cubicBezTo>
                  <a:cubicBezTo>
                    <a:pt x="12638" y="8307"/>
                    <a:pt x="12667" y="8308"/>
                    <a:pt x="12695" y="8308"/>
                  </a:cubicBezTo>
                  <a:cubicBezTo>
                    <a:pt x="14076" y="8308"/>
                    <a:pt x="15216" y="7207"/>
                    <a:pt x="15262" y="5817"/>
                  </a:cubicBezTo>
                  <a:cubicBezTo>
                    <a:pt x="15262" y="5445"/>
                    <a:pt x="15169" y="5072"/>
                    <a:pt x="15006" y="4747"/>
                  </a:cubicBezTo>
                  <a:cubicBezTo>
                    <a:pt x="14987" y="4719"/>
                    <a:pt x="14958" y="4706"/>
                    <a:pt x="14930" y="4706"/>
                  </a:cubicBezTo>
                  <a:close/>
                  <a:moveTo>
                    <a:pt x="1496" y="13644"/>
                  </a:moveTo>
                  <a:cubicBezTo>
                    <a:pt x="1437" y="13644"/>
                    <a:pt x="1386" y="13716"/>
                    <a:pt x="1443" y="13773"/>
                  </a:cubicBezTo>
                  <a:cubicBezTo>
                    <a:pt x="1606" y="13983"/>
                    <a:pt x="1722" y="14215"/>
                    <a:pt x="1815" y="14448"/>
                  </a:cubicBezTo>
                  <a:cubicBezTo>
                    <a:pt x="2118" y="14680"/>
                    <a:pt x="2443" y="14913"/>
                    <a:pt x="2769" y="15099"/>
                  </a:cubicBezTo>
                  <a:cubicBezTo>
                    <a:pt x="2606" y="14448"/>
                    <a:pt x="2164" y="13913"/>
                    <a:pt x="1536" y="13657"/>
                  </a:cubicBezTo>
                  <a:cubicBezTo>
                    <a:pt x="1523" y="13648"/>
                    <a:pt x="1509" y="13644"/>
                    <a:pt x="1496" y="13644"/>
                  </a:cubicBezTo>
                  <a:close/>
                  <a:moveTo>
                    <a:pt x="13732" y="13653"/>
                  </a:moveTo>
                  <a:cubicBezTo>
                    <a:pt x="13723" y="13653"/>
                    <a:pt x="13713" y="13654"/>
                    <a:pt x="13703" y="13657"/>
                  </a:cubicBezTo>
                  <a:cubicBezTo>
                    <a:pt x="13075" y="13913"/>
                    <a:pt x="12633" y="14448"/>
                    <a:pt x="12470" y="15122"/>
                  </a:cubicBezTo>
                  <a:cubicBezTo>
                    <a:pt x="12796" y="14913"/>
                    <a:pt x="13121" y="14680"/>
                    <a:pt x="13424" y="14448"/>
                  </a:cubicBezTo>
                  <a:cubicBezTo>
                    <a:pt x="13517" y="14215"/>
                    <a:pt x="13633" y="13983"/>
                    <a:pt x="13796" y="13773"/>
                  </a:cubicBezTo>
                  <a:lnTo>
                    <a:pt x="13796" y="13796"/>
                  </a:lnTo>
                  <a:cubicBezTo>
                    <a:pt x="13858" y="13734"/>
                    <a:pt x="13809" y="13653"/>
                    <a:pt x="13732" y="13653"/>
                  </a:cubicBezTo>
                  <a:close/>
                  <a:moveTo>
                    <a:pt x="10004" y="15471"/>
                  </a:moveTo>
                  <a:cubicBezTo>
                    <a:pt x="10008" y="15471"/>
                    <a:pt x="10013" y="15472"/>
                    <a:pt x="10017" y="15472"/>
                  </a:cubicBezTo>
                  <a:lnTo>
                    <a:pt x="10017" y="15472"/>
                  </a:lnTo>
                  <a:cubicBezTo>
                    <a:pt x="10020" y="15472"/>
                    <a:pt x="10024" y="15472"/>
                    <a:pt x="10027" y="15471"/>
                  </a:cubicBezTo>
                  <a:close/>
                  <a:moveTo>
                    <a:pt x="3003" y="13304"/>
                  </a:moveTo>
                  <a:cubicBezTo>
                    <a:pt x="2942" y="13304"/>
                    <a:pt x="2890" y="13385"/>
                    <a:pt x="2932" y="13447"/>
                  </a:cubicBezTo>
                  <a:lnTo>
                    <a:pt x="3002" y="13541"/>
                  </a:lnTo>
                  <a:cubicBezTo>
                    <a:pt x="3490" y="14145"/>
                    <a:pt x="3746" y="14890"/>
                    <a:pt x="3793" y="15658"/>
                  </a:cubicBezTo>
                  <a:cubicBezTo>
                    <a:pt x="4142" y="15797"/>
                    <a:pt x="4491" y="15937"/>
                    <a:pt x="4863" y="16053"/>
                  </a:cubicBezTo>
                  <a:cubicBezTo>
                    <a:pt x="4909" y="14843"/>
                    <a:pt x="4165" y="13727"/>
                    <a:pt x="3025" y="13308"/>
                  </a:cubicBezTo>
                  <a:cubicBezTo>
                    <a:pt x="3017" y="13305"/>
                    <a:pt x="3010" y="13304"/>
                    <a:pt x="3003" y="13304"/>
                  </a:cubicBezTo>
                  <a:close/>
                  <a:moveTo>
                    <a:pt x="12260" y="13304"/>
                  </a:moveTo>
                  <a:cubicBezTo>
                    <a:pt x="12252" y="13304"/>
                    <a:pt x="12245" y="13305"/>
                    <a:pt x="12237" y="13308"/>
                  </a:cubicBezTo>
                  <a:cubicBezTo>
                    <a:pt x="11098" y="13727"/>
                    <a:pt x="10353" y="14843"/>
                    <a:pt x="10423" y="16053"/>
                  </a:cubicBezTo>
                  <a:cubicBezTo>
                    <a:pt x="10772" y="15937"/>
                    <a:pt x="11121" y="15797"/>
                    <a:pt x="11470" y="15658"/>
                  </a:cubicBezTo>
                  <a:cubicBezTo>
                    <a:pt x="11516" y="14890"/>
                    <a:pt x="11772" y="14145"/>
                    <a:pt x="12261" y="13541"/>
                  </a:cubicBezTo>
                  <a:lnTo>
                    <a:pt x="12330" y="13447"/>
                  </a:lnTo>
                  <a:cubicBezTo>
                    <a:pt x="12372" y="13385"/>
                    <a:pt x="12321" y="13304"/>
                    <a:pt x="12260" y="13304"/>
                  </a:cubicBezTo>
                  <a:close/>
                  <a:moveTo>
                    <a:pt x="5235" y="15471"/>
                  </a:moveTo>
                  <a:cubicBezTo>
                    <a:pt x="5142" y="15471"/>
                    <a:pt x="5095" y="15588"/>
                    <a:pt x="5165" y="15634"/>
                  </a:cubicBezTo>
                  <a:cubicBezTo>
                    <a:pt x="5444" y="15820"/>
                    <a:pt x="5700" y="16053"/>
                    <a:pt x="5886" y="16309"/>
                  </a:cubicBezTo>
                  <a:cubicBezTo>
                    <a:pt x="6212" y="16379"/>
                    <a:pt x="6515" y="16425"/>
                    <a:pt x="6840" y="16448"/>
                  </a:cubicBezTo>
                  <a:cubicBezTo>
                    <a:pt x="6677" y="16193"/>
                    <a:pt x="6468" y="15983"/>
                    <a:pt x="6235" y="15820"/>
                  </a:cubicBezTo>
                  <a:cubicBezTo>
                    <a:pt x="5933" y="15611"/>
                    <a:pt x="5584" y="15495"/>
                    <a:pt x="5235" y="15471"/>
                  </a:cubicBezTo>
                  <a:close/>
                  <a:moveTo>
                    <a:pt x="10017" y="15472"/>
                  </a:moveTo>
                  <a:cubicBezTo>
                    <a:pt x="9346" y="15522"/>
                    <a:pt x="8746" y="15893"/>
                    <a:pt x="8399" y="16448"/>
                  </a:cubicBezTo>
                  <a:cubicBezTo>
                    <a:pt x="8701" y="16425"/>
                    <a:pt x="9027" y="16379"/>
                    <a:pt x="9353" y="16309"/>
                  </a:cubicBezTo>
                  <a:cubicBezTo>
                    <a:pt x="9539" y="16053"/>
                    <a:pt x="9795" y="15820"/>
                    <a:pt x="10074" y="15634"/>
                  </a:cubicBezTo>
                  <a:cubicBezTo>
                    <a:pt x="10140" y="15590"/>
                    <a:pt x="10101" y="15482"/>
                    <a:pt x="10017" y="154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06" name="Google Shape;7306;p123"/>
            <p:cNvSpPr/>
            <p:nvPr/>
          </p:nvSpPr>
          <p:spPr>
            <a:xfrm>
              <a:off x="3979350" y="2917675"/>
              <a:ext cx="467025" cy="123400"/>
            </a:xfrm>
            <a:custGeom>
              <a:avLst/>
              <a:gdLst/>
              <a:ahLst/>
              <a:cxnLst/>
              <a:rect l="l" t="t" r="r" b="b"/>
              <a:pathLst>
                <a:path w="18681" h="4936" extrusionOk="0">
                  <a:moveTo>
                    <a:pt x="5736" y="23"/>
                  </a:moveTo>
                  <a:cubicBezTo>
                    <a:pt x="3712" y="23"/>
                    <a:pt x="1755" y="693"/>
                    <a:pt x="140" y="1931"/>
                  </a:cubicBezTo>
                  <a:cubicBezTo>
                    <a:pt x="23" y="2024"/>
                    <a:pt x="0" y="2187"/>
                    <a:pt x="93" y="2303"/>
                  </a:cubicBezTo>
                  <a:cubicBezTo>
                    <a:pt x="147" y="2371"/>
                    <a:pt x="225" y="2407"/>
                    <a:pt x="304" y="2407"/>
                  </a:cubicBezTo>
                  <a:cubicBezTo>
                    <a:pt x="360" y="2407"/>
                    <a:pt x="417" y="2389"/>
                    <a:pt x="465" y="2350"/>
                  </a:cubicBezTo>
                  <a:cubicBezTo>
                    <a:pt x="1971" y="1200"/>
                    <a:pt x="3815" y="557"/>
                    <a:pt x="5710" y="557"/>
                  </a:cubicBezTo>
                  <a:cubicBezTo>
                    <a:pt x="5923" y="557"/>
                    <a:pt x="6137" y="565"/>
                    <a:pt x="6351" y="582"/>
                  </a:cubicBezTo>
                  <a:cubicBezTo>
                    <a:pt x="6491" y="582"/>
                    <a:pt x="6630" y="466"/>
                    <a:pt x="6630" y="326"/>
                  </a:cubicBezTo>
                  <a:lnTo>
                    <a:pt x="6654" y="326"/>
                  </a:lnTo>
                  <a:cubicBezTo>
                    <a:pt x="6654" y="186"/>
                    <a:pt x="6537" y="47"/>
                    <a:pt x="6398" y="47"/>
                  </a:cubicBezTo>
                  <a:cubicBezTo>
                    <a:pt x="6176" y="31"/>
                    <a:pt x="5956" y="23"/>
                    <a:pt x="5736" y="23"/>
                  </a:cubicBezTo>
                  <a:close/>
                  <a:moveTo>
                    <a:pt x="12946" y="0"/>
                  </a:moveTo>
                  <a:cubicBezTo>
                    <a:pt x="12733" y="0"/>
                    <a:pt x="12520" y="8"/>
                    <a:pt x="12307" y="24"/>
                  </a:cubicBezTo>
                  <a:cubicBezTo>
                    <a:pt x="12144" y="47"/>
                    <a:pt x="12028" y="163"/>
                    <a:pt x="12051" y="326"/>
                  </a:cubicBezTo>
                  <a:cubicBezTo>
                    <a:pt x="12051" y="466"/>
                    <a:pt x="12190" y="582"/>
                    <a:pt x="12330" y="582"/>
                  </a:cubicBezTo>
                  <a:cubicBezTo>
                    <a:pt x="12544" y="565"/>
                    <a:pt x="12758" y="557"/>
                    <a:pt x="12971" y="557"/>
                  </a:cubicBezTo>
                  <a:cubicBezTo>
                    <a:pt x="14866" y="557"/>
                    <a:pt x="16710" y="1200"/>
                    <a:pt x="18216" y="2350"/>
                  </a:cubicBezTo>
                  <a:cubicBezTo>
                    <a:pt x="18264" y="2389"/>
                    <a:pt x="18321" y="2407"/>
                    <a:pt x="18377" y="2407"/>
                  </a:cubicBezTo>
                  <a:cubicBezTo>
                    <a:pt x="18456" y="2407"/>
                    <a:pt x="18534" y="2371"/>
                    <a:pt x="18588" y="2303"/>
                  </a:cubicBezTo>
                  <a:cubicBezTo>
                    <a:pt x="18681" y="2187"/>
                    <a:pt x="18658" y="2024"/>
                    <a:pt x="18541" y="1931"/>
                  </a:cubicBezTo>
                  <a:cubicBezTo>
                    <a:pt x="16921" y="690"/>
                    <a:pt x="14959" y="0"/>
                    <a:pt x="12946" y="0"/>
                  </a:cubicBezTo>
                  <a:close/>
                  <a:moveTo>
                    <a:pt x="7003" y="790"/>
                  </a:moveTo>
                  <a:cubicBezTo>
                    <a:pt x="6995" y="790"/>
                    <a:pt x="6987" y="791"/>
                    <a:pt x="6979" y="791"/>
                  </a:cubicBezTo>
                  <a:cubicBezTo>
                    <a:pt x="4467" y="1094"/>
                    <a:pt x="2164" y="2420"/>
                    <a:pt x="675" y="4490"/>
                  </a:cubicBezTo>
                  <a:cubicBezTo>
                    <a:pt x="582" y="4607"/>
                    <a:pt x="605" y="4769"/>
                    <a:pt x="721" y="4862"/>
                  </a:cubicBezTo>
                  <a:lnTo>
                    <a:pt x="721" y="4886"/>
                  </a:lnTo>
                  <a:cubicBezTo>
                    <a:pt x="764" y="4920"/>
                    <a:pt x="816" y="4935"/>
                    <a:pt x="870" y="4935"/>
                  </a:cubicBezTo>
                  <a:cubicBezTo>
                    <a:pt x="962" y="4935"/>
                    <a:pt x="1058" y="4890"/>
                    <a:pt x="1117" y="4816"/>
                  </a:cubicBezTo>
                  <a:cubicBezTo>
                    <a:pt x="2513" y="2885"/>
                    <a:pt x="4676" y="1629"/>
                    <a:pt x="7049" y="1326"/>
                  </a:cubicBezTo>
                  <a:cubicBezTo>
                    <a:pt x="7367" y="1258"/>
                    <a:pt x="7330" y="790"/>
                    <a:pt x="7003" y="790"/>
                  </a:cubicBezTo>
                  <a:close/>
                  <a:moveTo>
                    <a:pt x="11680" y="790"/>
                  </a:moveTo>
                  <a:cubicBezTo>
                    <a:pt x="11373" y="790"/>
                    <a:pt x="11314" y="1258"/>
                    <a:pt x="11632" y="1326"/>
                  </a:cubicBezTo>
                  <a:cubicBezTo>
                    <a:pt x="14005" y="1629"/>
                    <a:pt x="16168" y="2885"/>
                    <a:pt x="17588" y="4816"/>
                  </a:cubicBezTo>
                  <a:cubicBezTo>
                    <a:pt x="17632" y="4890"/>
                    <a:pt x="17723" y="4935"/>
                    <a:pt x="17813" y="4935"/>
                  </a:cubicBezTo>
                  <a:cubicBezTo>
                    <a:pt x="17865" y="4935"/>
                    <a:pt x="17917" y="4920"/>
                    <a:pt x="17960" y="4886"/>
                  </a:cubicBezTo>
                  <a:lnTo>
                    <a:pt x="17960" y="4862"/>
                  </a:lnTo>
                  <a:cubicBezTo>
                    <a:pt x="18076" y="4769"/>
                    <a:pt x="18099" y="4607"/>
                    <a:pt x="18006" y="4490"/>
                  </a:cubicBezTo>
                  <a:cubicBezTo>
                    <a:pt x="16517" y="2420"/>
                    <a:pt x="14238" y="1094"/>
                    <a:pt x="11702" y="791"/>
                  </a:cubicBezTo>
                  <a:cubicBezTo>
                    <a:pt x="11694" y="791"/>
                    <a:pt x="11687" y="790"/>
                    <a:pt x="11680" y="7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307" name="Google Shape;7307;p123"/>
          <p:cNvGrpSpPr/>
          <p:nvPr/>
        </p:nvGrpSpPr>
        <p:grpSpPr>
          <a:xfrm>
            <a:off x="4675866" y="2626628"/>
            <a:ext cx="529724" cy="510188"/>
            <a:chOff x="4702850" y="2618725"/>
            <a:chExt cx="483325" cy="465500"/>
          </a:xfrm>
        </p:grpSpPr>
        <p:sp>
          <p:nvSpPr>
            <p:cNvPr id="7308" name="Google Shape;7308;p123"/>
            <p:cNvSpPr/>
            <p:nvPr/>
          </p:nvSpPr>
          <p:spPr>
            <a:xfrm>
              <a:off x="4702850" y="2618725"/>
              <a:ext cx="483325" cy="465500"/>
            </a:xfrm>
            <a:custGeom>
              <a:avLst/>
              <a:gdLst/>
              <a:ahLst/>
              <a:cxnLst/>
              <a:rect l="l" t="t" r="r" b="b"/>
              <a:pathLst>
                <a:path w="19333" h="18620" extrusionOk="0">
                  <a:moveTo>
                    <a:pt x="10027" y="1"/>
                  </a:moveTo>
                  <a:cubicBezTo>
                    <a:pt x="6282" y="1"/>
                    <a:pt x="2885" y="2281"/>
                    <a:pt x="1443" y="5747"/>
                  </a:cubicBezTo>
                  <a:cubicBezTo>
                    <a:pt x="0" y="9236"/>
                    <a:pt x="791" y="13238"/>
                    <a:pt x="3467" y="15890"/>
                  </a:cubicBezTo>
                  <a:cubicBezTo>
                    <a:pt x="5244" y="17668"/>
                    <a:pt x="7628" y="18620"/>
                    <a:pt x="10058" y="18620"/>
                  </a:cubicBezTo>
                  <a:cubicBezTo>
                    <a:pt x="11253" y="18620"/>
                    <a:pt x="12459" y="18389"/>
                    <a:pt x="13610" y="17914"/>
                  </a:cubicBezTo>
                  <a:cubicBezTo>
                    <a:pt x="17076" y="16471"/>
                    <a:pt x="19333" y="13075"/>
                    <a:pt x="19333" y="9306"/>
                  </a:cubicBezTo>
                  <a:cubicBezTo>
                    <a:pt x="19333" y="4165"/>
                    <a:pt x="15168" y="1"/>
                    <a:pt x="10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09" name="Google Shape;7309;p123"/>
            <p:cNvSpPr/>
            <p:nvPr/>
          </p:nvSpPr>
          <p:spPr>
            <a:xfrm>
              <a:off x="4712150" y="2669650"/>
              <a:ext cx="258825" cy="231400"/>
            </a:xfrm>
            <a:custGeom>
              <a:avLst/>
              <a:gdLst/>
              <a:ahLst/>
              <a:cxnLst/>
              <a:rect l="l" t="t" r="r" b="b"/>
              <a:pathLst>
                <a:path w="10353" h="9256" extrusionOk="0">
                  <a:moveTo>
                    <a:pt x="5753" y="0"/>
                  </a:moveTo>
                  <a:cubicBezTo>
                    <a:pt x="4244" y="0"/>
                    <a:pt x="3073" y="642"/>
                    <a:pt x="1303" y="918"/>
                  </a:cubicBezTo>
                  <a:cubicBezTo>
                    <a:pt x="954" y="3152"/>
                    <a:pt x="1" y="4431"/>
                    <a:pt x="536" y="6641"/>
                  </a:cubicBezTo>
                  <a:lnTo>
                    <a:pt x="536" y="6688"/>
                  </a:lnTo>
                  <a:cubicBezTo>
                    <a:pt x="913" y="8277"/>
                    <a:pt x="2317" y="9255"/>
                    <a:pt x="3789" y="9255"/>
                  </a:cubicBezTo>
                  <a:cubicBezTo>
                    <a:pt x="4407" y="9255"/>
                    <a:pt x="5036" y="9083"/>
                    <a:pt x="5607" y="8712"/>
                  </a:cubicBezTo>
                  <a:cubicBezTo>
                    <a:pt x="6282" y="8270"/>
                    <a:pt x="6887" y="7781"/>
                    <a:pt x="7445" y="7223"/>
                  </a:cubicBezTo>
                  <a:lnTo>
                    <a:pt x="7538" y="7130"/>
                  </a:lnTo>
                  <a:lnTo>
                    <a:pt x="7608" y="7060"/>
                  </a:lnTo>
                  <a:cubicBezTo>
                    <a:pt x="8166" y="6502"/>
                    <a:pt x="8655" y="5897"/>
                    <a:pt x="9097" y="5245"/>
                  </a:cubicBezTo>
                  <a:cubicBezTo>
                    <a:pt x="10353" y="3291"/>
                    <a:pt x="9306" y="686"/>
                    <a:pt x="7073" y="151"/>
                  </a:cubicBezTo>
                  <a:lnTo>
                    <a:pt x="7026" y="151"/>
                  </a:lnTo>
                  <a:cubicBezTo>
                    <a:pt x="6567" y="44"/>
                    <a:pt x="6148" y="0"/>
                    <a:pt x="57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0" name="Google Shape;7310;p123"/>
            <p:cNvSpPr/>
            <p:nvPr/>
          </p:nvSpPr>
          <p:spPr>
            <a:xfrm>
              <a:off x="4801125" y="2889750"/>
              <a:ext cx="175675" cy="149500"/>
            </a:xfrm>
            <a:custGeom>
              <a:avLst/>
              <a:gdLst/>
              <a:ahLst/>
              <a:cxnLst/>
              <a:rect l="l" t="t" r="r" b="b"/>
              <a:pathLst>
                <a:path w="7027" h="5980" extrusionOk="0">
                  <a:moveTo>
                    <a:pt x="2282" y="1"/>
                  </a:moveTo>
                  <a:cubicBezTo>
                    <a:pt x="1078" y="1"/>
                    <a:pt x="20" y="956"/>
                    <a:pt x="1" y="2257"/>
                  </a:cubicBezTo>
                  <a:lnTo>
                    <a:pt x="1" y="2280"/>
                  </a:lnTo>
                  <a:cubicBezTo>
                    <a:pt x="1" y="3839"/>
                    <a:pt x="815" y="4537"/>
                    <a:pt x="1397" y="5956"/>
                  </a:cubicBezTo>
                  <a:cubicBezTo>
                    <a:pt x="1608" y="5940"/>
                    <a:pt x="1809" y="5934"/>
                    <a:pt x="2002" y="5934"/>
                  </a:cubicBezTo>
                  <a:cubicBezTo>
                    <a:pt x="2539" y="5934"/>
                    <a:pt x="3016" y="5980"/>
                    <a:pt x="3484" y="5980"/>
                  </a:cubicBezTo>
                  <a:cubicBezTo>
                    <a:pt x="4072" y="5980"/>
                    <a:pt x="4646" y="5908"/>
                    <a:pt x="5305" y="5584"/>
                  </a:cubicBezTo>
                  <a:lnTo>
                    <a:pt x="5328" y="5584"/>
                  </a:lnTo>
                  <a:cubicBezTo>
                    <a:pt x="6747" y="4886"/>
                    <a:pt x="7027" y="3002"/>
                    <a:pt x="5887" y="1908"/>
                  </a:cubicBezTo>
                  <a:cubicBezTo>
                    <a:pt x="5514" y="1536"/>
                    <a:pt x="5096" y="1210"/>
                    <a:pt x="4630" y="931"/>
                  </a:cubicBezTo>
                  <a:lnTo>
                    <a:pt x="4630" y="908"/>
                  </a:lnTo>
                  <a:lnTo>
                    <a:pt x="4561" y="861"/>
                  </a:lnTo>
                  <a:lnTo>
                    <a:pt x="4491" y="838"/>
                  </a:lnTo>
                  <a:cubicBezTo>
                    <a:pt x="4049" y="559"/>
                    <a:pt x="3560" y="326"/>
                    <a:pt x="3072" y="140"/>
                  </a:cubicBezTo>
                  <a:cubicBezTo>
                    <a:pt x="2808" y="45"/>
                    <a:pt x="2541" y="1"/>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1" name="Google Shape;7311;p123"/>
            <p:cNvSpPr/>
            <p:nvPr/>
          </p:nvSpPr>
          <p:spPr>
            <a:xfrm>
              <a:off x="4865700" y="2841475"/>
              <a:ext cx="205325" cy="241400"/>
            </a:xfrm>
            <a:custGeom>
              <a:avLst/>
              <a:gdLst/>
              <a:ahLst/>
              <a:cxnLst/>
              <a:rect l="l" t="t" r="r" b="b"/>
              <a:pathLst>
                <a:path w="8213" h="9656" extrusionOk="0">
                  <a:moveTo>
                    <a:pt x="3350" y="1"/>
                  </a:moveTo>
                  <a:cubicBezTo>
                    <a:pt x="1978" y="1327"/>
                    <a:pt x="954" y="2979"/>
                    <a:pt x="419" y="4793"/>
                  </a:cubicBezTo>
                  <a:cubicBezTo>
                    <a:pt x="0" y="6166"/>
                    <a:pt x="745" y="7631"/>
                    <a:pt x="2071" y="8120"/>
                  </a:cubicBezTo>
                  <a:cubicBezTo>
                    <a:pt x="2676" y="8352"/>
                    <a:pt x="3234" y="8678"/>
                    <a:pt x="3746" y="9074"/>
                  </a:cubicBezTo>
                  <a:cubicBezTo>
                    <a:pt x="4002" y="9283"/>
                    <a:pt x="4281" y="9492"/>
                    <a:pt x="4560" y="9655"/>
                  </a:cubicBezTo>
                  <a:lnTo>
                    <a:pt x="4746" y="9632"/>
                  </a:lnTo>
                  <a:cubicBezTo>
                    <a:pt x="4979" y="9399"/>
                    <a:pt x="5211" y="9120"/>
                    <a:pt x="5397" y="8864"/>
                  </a:cubicBezTo>
                  <a:cubicBezTo>
                    <a:pt x="5770" y="8329"/>
                    <a:pt x="6212" y="7864"/>
                    <a:pt x="6747" y="7492"/>
                  </a:cubicBezTo>
                  <a:cubicBezTo>
                    <a:pt x="7910" y="6654"/>
                    <a:pt x="8212" y="5049"/>
                    <a:pt x="7445" y="3839"/>
                  </a:cubicBezTo>
                  <a:cubicBezTo>
                    <a:pt x="6444" y="2234"/>
                    <a:pt x="5025" y="908"/>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2" name="Google Shape;7312;p123"/>
            <p:cNvSpPr/>
            <p:nvPr/>
          </p:nvSpPr>
          <p:spPr>
            <a:xfrm>
              <a:off x="4886625" y="2840325"/>
              <a:ext cx="154150" cy="182050"/>
            </a:xfrm>
            <a:custGeom>
              <a:avLst/>
              <a:gdLst/>
              <a:ahLst/>
              <a:cxnLst/>
              <a:rect l="l" t="t" r="r" b="b"/>
              <a:pathLst>
                <a:path w="6166" h="7282" extrusionOk="0">
                  <a:moveTo>
                    <a:pt x="2513" y="0"/>
                  </a:moveTo>
                  <a:cubicBezTo>
                    <a:pt x="1466" y="977"/>
                    <a:pt x="722" y="2234"/>
                    <a:pt x="303" y="3606"/>
                  </a:cubicBezTo>
                  <a:cubicBezTo>
                    <a:pt x="1" y="4630"/>
                    <a:pt x="536" y="5723"/>
                    <a:pt x="1559" y="6095"/>
                  </a:cubicBezTo>
                  <a:cubicBezTo>
                    <a:pt x="2001" y="6258"/>
                    <a:pt x="2420" y="6514"/>
                    <a:pt x="2792" y="6817"/>
                  </a:cubicBezTo>
                  <a:cubicBezTo>
                    <a:pt x="3025" y="6979"/>
                    <a:pt x="3258" y="7142"/>
                    <a:pt x="3490" y="7282"/>
                  </a:cubicBezTo>
                  <a:cubicBezTo>
                    <a:pt x="3700" y="7072"/>
                    <a:pt x="3886" y="6863"/>
                    <a:pt x="4049" y="6630"/>
                  </a:cubicBezTo>
                  <a:cubicBezTo>
                    <a:pt x="4328" y="6235"/>
                    <a:pt x="4654" y="5909"/>
                    <a:pt x="5049" y="5607"/>
                  </a:cubicBezTo>
                  <a:cubicBezTo>
                    <a:pt x="5933" y="4979"/>
                    <a:pt x="6166" y="3792"/>
                    <a:pt x="5584" y="2885"/>
                  </a:cubicBezTo>
                  <a:cubicBezTo>
                    <a:pt x="4816" y="1675"/>
                    <a:pt x="3769" y="675"/>
                    <a:pt x="2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3" name="Google Shape;7313;p123"/>
            <p:cNvSpPr/>
            <p:nvPr/>
          </p:nvSpPr>
          <p:spPr>
            <a:xfrm>
              <a:off x="4916875" y="2842650"/>
              <a:ext cx="86675" cy="119300"/>
            </a:xfrm>
            <a:custGeom>
              <a:avLst/>
              <a:gdLst/>
              <a:ahLst/>
              <a:cxnLst/>
              <a:rect l="l" t="t" r="r" b="b"/>
              <a:pathLst>
                <a:path w="3467" h="4772" extrusionOk="0">
                  <a:moveTo>
                    <a:pt x="1326" y="0"/>
                  </a:moveTo>
                  <a:cubicBezTo>
                    <a:pt x="442" y="861"/>
                    <a:pt x="0" y="2094"/>
                    <a:pt x="163" y="3327"/>
                  </a:cubicBezTo>
                  <a:cubicBezTo>
                    <a:pt x="187" y="3374"/>
                    <a:pt x="187" y="3420"/>
                    <a:pt x="187" y="3467"/>
                  </a:cubicBezTo>
                  <a:cubicBezTo>
                    <a:pt x="343" y="4361"/>
                    <a:pt x="1033" y="4772"/>
                    <a:pt x="1731" y="4772"/>
                  </a:cubicBezTo>
                  <a:cubicBezTo>
                    <a:pt x="2593" y="4772"/>
                    <a:pt x="3466" y="4144"/>
                    <a:pt x="3350" y="3025"/>
                  </a:cubicBezTo>
                  <a:cubicBezTo>
                    <a:pt x="3327" y="2978"/>
                    <a:pt x="3327" y="2932"/>
                    <a:pt x="3327" y="2885"/>
                  </a:cubicBezTo>
                  <a:cubicBezTo>
                    <a:pt x="3164" y="1652"/>
                    <a:pt x="2420" y="582"/>
                    <a:pt x="1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4" name="Google Shape;7314;p123"/>
            <p:cNvSpPr/>
            <p:nvPr/>
          </p:nvSpPr>
          <p:spPr>
            <a:xfrm>
              <a:off x="4949450" y="2792175"/>
              <a:ext cx="232650" cy="186675"/>
            </a:xfrm>
            <a:custGeom>
              <a:avLst/>
              <a:gdLst/>
              <a:ahLst/>
              <a:cxnLst/>
              <a:rect l="l" t="t" r="r" b="b"/>
              <a:pathLst>
                <a:path w="9306" h="7467" extrusionOk="0">
                  <a:moveTo>
                    <a:pt x="5548" y="1"/>
                  </a:moveTo>
                  <a:cubicBezTo>
                    <a:pt x="5445" y="1"/>
                    <a:pt x="5340" y="7"/>
                    <a:pt x="5235" y="19"/>
                  </a:cubicBezTo>
                  <a:cubicBezTo>
                    <a:pt x="3350" y="228"/>
                    <a:pt x="1559" y="949"/>
                    <a:pt x="0" y="2066"/>
                  </a:cubicBezTo>
                  <a:cubicBezTo>
                    <a:pt x="605" y="3857"/>
                    <a:pt x="1652" y="5486"/>
                    <a:pt x="3048" y="6765"/>
                  </a:cubicBezTo>
                  <a:cubicBezTo>
                    <a:pt x="3573" y="7233"/>
                    <a:pt x="4233" y="7466"/>
                    <a:pt x="4890" y="7466"/>
                  </a:cubicBezTo>
                  <a:cubicBezTo>
                    <a:pt x="5571" y="7466"/>
                    <a:pt x="6249" y="7216"/>
                    <a:pt x="6770" y="6719"/>
                  </a:cubicBezTo>
                  <a:lnTo>
                    <a:pt x="6770" y="6742"/>
                  </a:lnTo>
                  <a:cubicBezTo>
                    <a:pt x="7235" y="6300"/>
                    <a:pt x="7770" y="5928"/>
                    <a:pt x="8352" y="5672"/>
                  </a:cubicBezTo>
                  <a:cubicBezTo>
                    <a:pt x="8678" y="5486"/>
                    <a:pt x="9003" y="5299"/>
                    <a:pt x="9306" y="5090"/>
                  </a:cubicBezTo>
                  <a:cubicBezTo>
                    <a:pt x="9189" y="4718"/>
                    <a:pt x="9050" y="4369"/>
                    <a:pt x="8864" y="4043"/>
                  </a:cubicBezTo>
                  <a:cubicBezTo>
                    <a:pt x="8561" y="3485"/>
                    <a:pt x="8329" y="2880"/>
                    <a:pt x="8212" y="2252"/>
                  </a:cubicBezTo>
                  <a:cubicBezTo>
                    <a:pt x="7997" y="937"/>
                    <a:pt x="6862" y="1"/>
                    <a:pt x="5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5" name="Google Shape;7315;p123"/>
            <p:cNvSpPr/>
            <p:nvPr/>
          </p:nvSpPr>
          <p:spPr>
            <a:xfrm>
              <a:off x="4949450" y="2805125"/>
              <a:ext cx="175075" cy="140200"/>
            </a:xfrm>
            <a:custGeom>
              <a:avLst/>
              <a:gdLst/>
              <a:ahLst/>
              <a:cxnLst/>
              <a:rect l="l" t="t" r="r" b="b"/>
              <a:pathLst>
                <a:path w="7003" h="5608" extrusionOk="0">
                  <a:moveTo>
                    <a:pt x="4158" y="0"/>
                  </a:moveTo>
                  <a:cubicBezTo>
                    <a:pt x="4083" y="0"/>
                    <a:pt x="4008" y="4"/>
                    <a:pt x="3932" y="12"/>
                  </a:cubicBezTo>
                  <a:cubicBezTo>
                    <a:pt x="2513" y="175"/>
                    <a:pt x="1163" y="710"/>
                    <a:pt x="0" y="1548"/>
                  </a:cubicBezTo>
                  <a:cubicBezTo>
                    <a:pt x="466" y="2897"/>
                    <a:pt x="1233" y="4107"/>
                    <a:pt x="2280" y="5061"/>
                  </a:cubicBezTo>
                  <a:cubicBezTo>
                    <a:pt x="2681" y="5427"/>
                    <a:pt x="3177" y="5607"/>
                    <a:pt x="3673" y="5607"/>
                  </a:cubicBezTo>
                  <a:cubicBezTo>
                    <a:pt x="4184" y="5607"/>
                    <a:pt x="4693" y="5415"/>
                    <a:pt x="5095" y="5037"/>
                  </a:cubicBezTo>
                  <a:cubicBezTo>
                    <a:pt x="5444" y="4712"/>
                    <a:pt x="5839" y="4433"/>
                    <a:pt x="6258" y="4246"/>
                  </a:cubicBezTo>
                  <a:cubicBezTo>
                    <a:pt x="6514" y="4107"/>
                    <a:pt x="6770" y="3967"/>
                    <a:pt x="7003" y="3804"/>
                  </a:cubicBezTo>
                  <a:cubicBezTo>
                    <a:pt x="6910" y="3548"/>
                    <a:pt x="6793" y="3269"/>
                    <a:pt x="6654" y="3037"/>
                  </a:cubicBezTo>
                  <a:cubicBezTo>
                    <a:pt x="6421" y="2618"/>
                    <a:pt x="6258" y="2153"/>
                    <a:pt x="6165" y="1687"/>
                  </a:cubicBezTo>
                  <a:cubicBezTo>
                    <a:pt x="5992" y="693"/>
                    <a:pt x="5137" y="0"/>
                    <a:pt x="4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6" name="Google Shape;7316;p123"/>
            <p:cNvSpPr/>
            <p:nvPr/>
          </p:nvSpPr>
          <p:spPr>
            <a:xfrm>
              <a:off x="4952350" y="2825325"/>
              <a:ext cx="133700" cy="83100"/>
            </a:xfrm>
            <a:custGeom>
              <a:avLst/>
              <a:gdLst/>
              <a:ahLst/>
              <a:cxnLst/>
              <a:rect l="l" t="t" r="r" b="b"/>
              <a:pathLst>
                <a:path w="5348" h="3324" extrusionOk="0">
                  <a:moveTo>
                    <a:pt x="2288" y="0"/>
                  </a:moveTo>
                  <a:cubicBezTo>
                    <a:pt x="1475" y="0"/>
                    <a:pt x="674" y="254"/>
                    <a:pt x="1" y="740"/>
                  </a:cubicBezTo>
                  <a:cubicBezTo>
                    <a:pt x="373" y="1926"/>
                    <a:pt x="1303" y="2834"/>
                    <a:pt x="2490" y="3229"/>
                  </a:cubicBezTo>
                  <a:lnTo>
                    <a:pt x="2606" y="3252"/>
                  </a:lnTo>
                  <a:cubicBezTo>
                    <a:pt x="2777" y="3301"/>
                    <a:pt x="2940" y="3324"/>
                    <a:pt x="3094" y="3324"/>
                  </a:cubicBezTo>
                  <a:cubicBezTo>
                    <a:pt x="4705" y="3324"/>
                    <a:pt x="5347" y="867"/>
                    <a:pt x="3606" y="251"/>
                  </a:cubicBezTo>
                  <a:lnTo>
                    <a:pt x="3606" y="228"/>
                  </a:lnTo>
                  <a:lnTo>
                    <a:pt x="3467" y="181"/>
                  </a:lnTo>
                  <a:cubicBezTo>
                    <a:pt x="3080" y="60"/>
                    <a:pt x="2682" y="0"/>
                    <a:pt x="2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7" name="Google Shape;7317;p123"/>
            <p:cNvSpPr/>
            <p:nvPr/>
          </p:nvSpPr>
          <p:spPr>
            <a:xfrm>
              <a:off x="4933750" y="2650725"/>
              <a:ext cx="196600" cy="197750"/>
            </a:xfrm>
            <a:custGeom>
              <a:avLst/>
              <a:gdLst/>
              <a:ahLst/>
              <a:cxnLst/>
              <a:rect l="l" t="t" r="r" b="b"/>
              <a:pathLst>
                <a:path w="7864" h="7910" extrusionOk="0">
                  <a:moveTo>
                    <a:pt x="6444" y="0"/>
                  </a:moveTo>
                  <a:cubicBezTo>
                    <a:pt x="6072" y="0"/>
                    <a:pt x="5700" y="24"/>
                    <a:pt x="5328" y="93"/>
                  </a:cubicBezTo>
                  <a:cubicBezTo>
                    <a:pt x="4935" y="166"/>
                    <a:pt x="4542" y="202"/>
                    <a:pt x="4144" y="202"/>
                  </a:cubicBezTo>
                  <a:cubicBezTo>
                    <a:pt x="3905" y="202"/>
                    <a:pt x="3664" y="189"/>
                    <a:pt x="3420" y="163"/>
                  </a:cubicBezTo>
                  <a:cubicBezTo>
                    <a:pt x="3286" y="143"/>
                    <a:pt x="3153" y="134"/>
                    <a:pt x="3021" y="134"/>
                  </a:cubicBezTo>
                  <a:cubicBezTo>
                    <a:pt x="1760" y="134"/>
                    <a:pt x="648" y="1018"/>
                    <a:pt x="396" y="2303"/>
                  </a:cubicBezTo>
                  <a:cubicBezTo>
                    <a:pt x="0" y="4164"/>
                    <a:pt x="116" y="6095"/>
                    <a:pt x="698" y="7910"/>
                  </a:cubicBezTo>
                  <a:cubicBezTo>
                    <a:pt x="2606" y="7887"/>
                    <a:pt x="4467" y="7398"/>
                    <a:pt x="6142" y="6468"/>
                  </a:cubicBezTo>
                  <a:cubicBezTo>
                    <a:pt x="7375" y="5746"/>
                    <a:pt x="7863" y="4188"/>
                    <a:pt x="7235" y="2908"/>
                  </a:cubicBezTo>
                  <a:cubicBezTo>
                    <a:pt x="6956" y="2350"/>
                    <a:pt x="6770" y="1722"/>
                    <a:pt x="6700" y="1094"/>
                  </a:cubicBezTo>
                  <a:cubicBezTo>
                    <a:pt x="6654" y="721"/>
                    <a:pt x="6561" y="349"/>
                    <a:pt x="64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8" name="Google Shape;7318;p123"/>
            <p:cNvSpPr/>
            <p:nvPr/>
          </p:nvSpPr>
          <p:spPr>
            <a:xfrm>
              <a:off x="4938400" y="2699575"/>
              <a:ext cx="147150" cy="148900"/>
            </a:xfrm>
            <a:custGeom>
              <a:avLst/>
              <a:gdLst/>
              <a:ahLst/>
              <a:cxnLst/>
              <a:rect l="l" t="t" r="r" b="b"/>
              <a:pathLst>
                <a:path w="5886" h="5956" extrusionOk="0">
                  <a:moveTo>
                    <a:pt x="4839" y="0"/>
                  </a:moveTo>
                  <a:cubicBezTo>
                    <a:pt x="4560" y="0"/>
                    <a:pt x="4281" y="24"/>
                    <a:pt x="4002" y="70"/>
                  </a:cubicBezTo>
                  <a:cubicBezTo>
                    <a:pt x="3739" y="136"/>
                    <a:pt x="3470" y="164"/>
                    <a:pt x="3197" y="164"/>
                  </a:cubicBezTo>
                  <a:cubicBezTo>
                    <a:pt x="2986" y="164"/>
                    <a:pt x="2772" y="147"/>
                    <a:pt x="2559" y="117"/>
                  </a:cubicBezTo>
                  <a:cubicBezTo>
                    <a:pt x="2468" y="105"/>
                    <a:pt x="2377" y="99"/>
                    <a:pt x="2287" y="99"/>
                  </a:cubicBezTo>
                  <a:cubicBezTo>
                    <a:pt x="1324" y="99"/>
                    <a:pt x="471" y="766"/>
                    <a:pt x="279" y="1745"/>
                  </a:cubicBezTo>
                  <a:cubicBezTo>
                    <a:pt x="0" y="3141"/>
                    <a:pt x="70" y="4583"/>
                    <a:pt x="512" y="5956"/>
                  </a:cubicBezTo>
                  <a:cubicBezTo>
                    <a:pt x="1954" y="5933"/>
                    <a:pt x="3350" y="5560"/>
                    <a:pt x="4583" y="4863"/>
                  </a:cubicBezTo>
                  <a:cubicBezTo>
                    <a:pt x="5537" y="4351"/>
                    <a:pt x="5886" y="3164"/>
                    <a:pt x="5421" y="2210"/>
                  </a:cubicBezTo>
                  <a:lnTo>
                    <a:pt x="5421" y="2187"/>
                  </a:lnTo>
                  <a:cubicBezTo>
                    <a:pt x="5211" y="1768"/>
                    <a:pt x="5072" y="1303"/>
                    <a:pt x="5025" y="815"/>
                  </a:cubicBezTo>
                  <a:cubicBezTo>
                    <a:pt x="4979" y="535"/>
                    <a:pt x="4932" y="280"/>
                    <a:pt x="48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19" name="Google Shape;7319;p123"/>
            <p:cNvSpPr/>
            <p:nvPr/>
          </p:nvSpPr>
          <p:spPr>
            <a:xfrm>
              <a:off x="4943050" y="2740800"/>
              <a:ext cx="110175" cy="104775"/>
            </a:xfrm>
            <a:custGeom>
              <a:avLst/>
              <a:gdLst/>
              <a:ahLst/>
              <a:cxnLst/>
              <a:rect l="l" t="t" r="r" b="b"/>
              <a:pathLst>
                <a:path w="4407" h="4191" extrusionOk="0">
                  <a:moveTo>
                    <a:pt x="2221" y="1"/>
                  </a:moveTo>
                  <a:cubicBezTo>
                    <a:pt x="1790" y="1"/>
                    <a:pt x="1349" y="186"/>
                    <a:pt x="1001" y="631"/>
                  </a:cubicBezTo>
                  <a:lnTo>
                    <a:pt x="1001" y="608"/>
                  </a:lnTo>
                  <a:lnTo>
                    <a:pt x="931" y="724"/>
                  </a:lnTo>
                  <a:cubicBezTo>
                    <a:pt x="210" y="1725"/>
                    <a:pt x="0" y="3027"/>
                    <a:pt x="373" y="4191"/>
                  </a:cubicBezTo>
                  <a:cubicBezTo>
                    <a:pt x="1606" y="4191"/>
                    <a:pt x="2769" y="3609"/>
                    <a:pt x="3513" y="2609"/>
                  </a:cubicBezTo>
                  <a:lnTo>
                    <a:pt x="3583" y="2492"/>
                  </a:lnTo>
                  <a:cubicBezTo>
                    <a:pt x="4407" y="1265"/>
                    <a:pt x="3347" y="1"/>
                    <a:pt x="2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20" name="Google Shape;7320;p123"/>
            <p:cNvSpPr/>
            <p:nvPr/>
          </p:nvSpPr>
          <p:spPr>
            <a:xfrm>
              <a:off x="4777300" y="2650125"/>
              <a:ext cx="196600" cy="198350"/>
            </a:xfrm>
            <a:custGeom>
              <a:avLst/>
              <a:gdLst/>
              <a:ahLst/>
              <a:cxnLst/>
              <a:rect l="l" t="t" r="r" b="b"/>
              <a:pathLst>
                <a:path w="7864" h="7934" extrusionOk="0">
                  <a:moveTo>
                    <a:pt x="1419" y="1"/>
                  </a:moveTo>
                  <a:cubicBezTo>
                    <a:pt x="1303" y="373"/>
                    <a:pt x="1210" y="745"/>
                    <a:pt x="1163" y="1118"/>
                  </a:cubicBezTo>
                  <a:cubicBezTo>
                    <a:pt x="1094" y="1746"/>
                    <a:pt x="907" y="2351"/>
                    <a:pt x="628" y="2932"/>
                  </a:cubicBezTo>
                  <a:cubicBezTo>
                    <a:pt x="0" y="4235"/>
                    <a:pt x="489" y="5794"/>
                    <a:pt x="1722" y="6492"/>
                  </a:cubicBezTo>
                  <a:cubicBezTo>
                    <a:pt x="3397" y="7422"/>
                    <a:pt x="5258" y="7934"/>
                    <a:pt x="7165" y="7934"/>
                  </a:cubicBezTo>
                  <a:cubicBezTo>
                    <a:pt x="7747" y="6119"/>
                    <a:pt x="7863" y="4188"/>
                    <a:pt x="7468" y="2327"/>
                  </a:cubicBezTo>
                  <a:cubicBezTo>
                    <a:pt x="7215" y="1042"/>
                    <a:pt x="6104" y="158"/>
                    <a:pt x="4825" y="158"/>
                  </a:cubicBezTo>
                  <a:cubicBezTo>
                    <a:pt x="4691" y="158"/>
                    <a:pt x="4556" y="167"/>
                    <a:pt x="4420" y="187"/>
                  </a:cubicBezTo>
                  <a:lnTo>
                    <a:pt x="4444" y="164"/>
                  </a:lnTo>
                  <a:lnTo>
                    <a:pt x="4444" y="164"/>
                  </a:lnTo>
                  <a:cubicBezTo>
                    <a:pt x="4172" y="203"/>
                    <a:pt x="3904" y="221"/>
                    <a:pt x="3638" y="221"/>
                  </a:cubicBezTo>
                  <a:cubicBezTo>
                    <a:pt x="3268" y="221"/>
                    <a:pt x="2902" y="185"/>
                    <a:pt x="2536" y="117"/>
                  </a:cubicBezTo>
                  <a:cubicBezTo>
                    <a:pt x="2164" y="48"/>
                    <a:pt x="1791"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21" name="Google Shape;7321;p123"/>
            <p:cNvSpPr/>
            <p:nvPr/>
          </p:nvSpPr>
          <p:spPr>
            <a:xfrm>
              <a:off x="4822075" y="2699575"/>
              <a:ext cx="147175" cy="148900"/>
            </a:xfrm>
            <a:custGeom>
              <a:avLst/>
              <a:gdLst/>
              <a:ahLst/>
              <a:cxnLst/>
              <a:rect l="l" t="t" r="r" b="b"/>
              <a:pathLst>
                <a:path w="5887" h="5956" extrusionOk="0">
                  <a:moveTo>
                    <a:pt x="1047" y="0"/>
                  </a:moveTo>
                  <a:cubicBezTo>
                    <a:pt x="978" y="280"/>
                    <a:pt x="908" y="559"/>
                    <a:pt x="884" y="838"/>
                  </a:cubicBezTo>
                  <a:cubicBezTo>
                    <a:pt x="815" y="1303"/>
                    <a:pt x="675" y="1768"/>
                    <a:pt x="466" y="2210"/>
                  </a:cubicBezTo>
                  <a:cubicBezTo>
                    <a:pt x="0" y="3164"/>
                    <a:pt x="373" y="4351"/>
                    <a:pt x="1303" y="4886"/>
                  </a:cubicBezTo>
                  <a:cubicBezTo>
                    <a:pt x="2536" y="5584"/>
                    <a:pt x="3955" y="5956"/>
                    <a:pt x="5374" y="5956"/>
                  </a:cubicBezTo>
                  <a:cubicBezTo>
                    <a:pt x="5816" y="4583"/>
                    <a:pt x="5886" y="3141"/>
                    <a:pt x="5607" y="1745"/>
                  </a:cubicBezTo>
                  <a:cubicBezTo>
                    <a:pt x="5416" y="766"/>
                    <a:pt x="4562" y="99"/>
                    <a:pt x="3599" y="99"/>
                  </a:cubicBezTo>
                  <a:cubicBezTo>
                    <a:pt x="3509" y="99"/>
                    <a:pt x="3419" y="105"/>
                    <a:pt x="3327" y="117"/>
                  </a:cubicBezTo>
                  <a:lnTo>
                    <a:pt x="3327" y="140"/>
                  </a:lnTo>
                  <a:cubicBezTo>
                    <a:pt x="3144" y="168"/>
                    <a:pt x="2957" y="181"/>
                    <a:pt x="2767" y="181"/>
                  </a:cubicBezTo>
                  <a:cubicBezTo>
                    <a:pt x="2476" y="181"/>
                    <a:pt x="2181" y="150"/>
                    <a:pt x="1885" y="93"/>
                  </a:cubicBezTo>
                  <a:cubicBezTo>
                    <a:pt x="1629" y="47"/>
                    <a:pt x="1350" y="0"/>
                    <a:pt x="10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22" name="Google Shape;7322;p123"/>
            <p:cNvSpPr/>
            <p:nvPr/>
          </p:nvSpPr>
          <p:spPr>
            <a:xfrm>
              <a:off x="4853775" y="2741475"/>
              <a:ext cx="110225" cy="105275"/>
            </a:xfrm>
            <a:custGeom>
              <a:avLst/>
              <a:gdLst/>
              <a:ahLst/>
              <a:cxnLst/>
              <a:rect l="l" t="t" r="r" b="b"/>
              <a:pathLst>
                <a:path w="4409" h="4211" extrusionOk="0">
                  <a:moveTo>
                    <a:pt x="2186" y="1"/>
                  </a:moveTo>
                  <a:cubicBezTo>
                    <a:pt x="1067" y="1"/>
                    <a:pt x="0" y="1275"/>
                    <a:pt x="826" y="2489"/>
                  </a:cubicBezTo>
                  <a:lnTo>
                    <a:pt x="896" y="2605"/>
                  </a:lnTo>
                  <a:cubicBezTo>
                    <a:pt x="1617" y="3605"/>
                    <a:pt x="2780" y="4210"/>
                    <a:pt x="4037" y="4210"/>
                  </a:cubicBezTo>
                  <a:cubicBezTo>
                    <a:pt x="4409" y="3024"/>
                    <a:pt x="4199" y="1744"/>
                    <a:pt x="3478" y="721"/>
                  </a:cubicBezTo>
                  <a:lnTo>
                    <a:pt x="3385" y="628"/>
                  </a:lnTo>
                  <a:cubicBezTo>
                    <a:pt x="3045" y="185"/>
                    <a:pt x="2612" y="1"/>
                    <a:pt x="2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23" name="Google Shape;7323;p123"/>
            <p:cNvSpPr/>
            <p:nvPr/>
          </p:nvSpPr>
          <p:spPr>
            <a:xfrm>
              <a:off x="4724950" y="2792175"/>
              <a:ext cx="232650" cy="187175"/>
            </a:xfrm>
            <a:custGeom>
              <a:avLst/>
              <a:gdLst/>
              <a:ahLst/>
              <a:cxnLst/>
              <a:rect l="l" t="t" r="r" b="b"/>
              <a:pathLst>
                <a:path w="9306" h="7487" extrusionOk="0">
                  <a:moveTo>
                    <a:pt x="3762" y="1"/>
                  </a:moveTo>
                  <a:cubicBezTo>
                    <a:pt x="2464" y="1"/>
                    <a:pt x="1308" y="937"/>
                    <a:pt x="1071" y="2252"/>
                  </a:cubicBezTo>
                  <a:lnTo>
                    <a:pt x="1071" y="2229"/>
                  </a:lnTo>
                  <a:cubicBezTo>
                    <a:pt x="977" y="2857"/>
                    <a:pt x="745" y="3462"/>
                    <a:pt x="442" y="4020"/>
                  </a:cubicBezTo>
                  <a:cubicBezTo>
                    <a:pt x="256" y="4346"/>
                    <a:pt x="117" y="4695"/>
                    <a:pt x="0" y="5044"/>
                  </a:cubicBezTo>
                  <a:cubicBezTo>
                    <a:pt x="303" y="5276"/>
                    <a:pt x="629" y="5462"/>
                    <a:pt x="954" y="5625"/>
                  </a:cubicBezTo>
                  <a:cubicBezTo>
                    <a:pt x="1536" y="5904"/>
                    <a:pt x="2071" y="6253"/>
                    <a:pt x="2536" y="6719"/>
                  </a:cubicBezTo>
                  <a:cubicBezTo>
                    <a:pt x="3060" y="7231"/>
                    <a:pt x="3749" y="7487"/>
                    <a:pt x="4437" y="7487"/>
                  </a:cubicBezTo>
                  <a:cubicBezTo>
                    <a:pt x="5092" y="7487"/>
                    <a:pt x="5747" y="7254"/>
                    <a:pt x="6258" y="6788"/>
                  </a:cubicBezTo>
                  <a:cubicBezTo>
                    <a:pt x="7677" y="5486"/>
                    <a:pt x="8724" y="3857"/>
                    <a:pt x="9306" y="2066"/>
                  </a:cubicBezTo>
                  <a:cubicBezTo>
                    <a:pt x="7771" y="949"/>
                    <a:pt x="5979" y="228"/>
                    <a:pt x="4072" y="19"/>
                  </a:cubicBezTo>
                  <a:cubicBezTo>
                    <a:pt x="3968" y="7"/>
                    <a:pt x="3865" y="1"/>
                    <a:pt x="37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24" name="Google Shape;7324;p123"/>
            <p:cNvSpPr/>
            <p:nvPr/>
          </p:nvSpPr>
          <p:spPr>
            <a:xfrm>
              <a:off x="4783100" y="2805125"/>
              <a:ext cx="175100" cy="140275"/>
            </a:xfrm>
            <a:custGeom>
              <a:avLst/>
              <a:gdLst/>
              <a:ahLst/>
              <a:cxnLst/>
              <a:rect l="l" t="t" r="r" b="b"/>
              <a:pathLst>
                <a:path w="7004" h="5611" extrusionOk="0">
                  <a:moveTo>
                    <a:pt x="2845" y="0"/>
                  </a:moveTo>
                  <a:cubicBezTo>
                    <a:pt x="1864" y="0"/>
                    <a:pt x="988" y="693"/>
                    <a:pt x="815" y="1687"/>
                  </a:cubicBezTo>
                  <a:lnTo>
                    <a:pt x="838" y="1687"/>
                  </a:lnTo>
                  <a:cubicBezTo>
                    <a:pt x="745" y="2153"/>
                    <a:pt x="582" y="2618"/>
                    <a:pt x="350" y="3037"/>
                  </a:cubicBezTo>
                  <a:cubicBezTo>
                    <a:pt x="210" y="3269"/>
                    <a:pt x="94" y="3548"/>
                    <a:pt x="1" y="3804"/>
                  </a:cubicBezTo>
                  <a:cubicBezTo>
                    <a:pt x="233" y="3967"/>
                    <a:pt x="489" y="4107"/>
                    <a:pt x="745" y="4246"/>
                  </a:cubicBezTo>
                  <a:cubicBezTo>
                    <a:pt x="1164" y="4433"/>
                    <a:pt x="1559" y="4712"/>
                    <a:pt x="1908" y="5037"/>
                  </a:cubicBezTo>
                  <a:cubicBezTo>
                    <a:pt x="2313" y="5418"/>
                    <a:pt x="2828" y="5611"/>
                    <a:pt x="3343" y="5611"/>
                  </a:cubicBezTo>
                  <a:cubicBezTo>
                    <a:pt x="3834" y="5611"/>
                    <a:pt x="4326" y="5436"/>
                    <a:pt x="4723" y="5084"/>
                  </a:cubicBezTo>
                  <a:cubicBezTo>
                    <a:pt x="5770" y="4107"/>
                    <a:pt x="6538" y="2897"/>
                    <a:pt x="7003" y="1548"/>
                  </a:cubicBezTo>
                  <a:cubicBezTo>
                    <a:pt x="5840" y="687"/>
                    <a:pt x="4491" y="175"/>
                    <a:pt x="3072" y="12"/>
                  </a:cubicBezTo>
                  <a:cubicBezTo>
                    <a:pt x="2996" y="4"/>
                    <a:pt x="2920" y="0"/>
                    <a:pt x="28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25" name="Google Shape;7325;p123"/>
            <p:cNvSpPr/>
            <p:nvPr/>
          </p:nvSpPr>
          <p:spPr>
            <a:xfrm>
              <a:off x="4822175" y="2826350"/>
              <a:ext cx="133100" cy="83250"/>
            </a:xfrm>
            <a:custGeom>
              <a:avLst/>
              <a:gdLst/>
              <a:ahLst/>
              <a:cxnLst/>
              <a:rect l="l" t="t" r="r" b="b"/>
              <a:pathLst>
                <a:path w="5324" h="3330" extrusionOk="0">
                  <a:moveTo>
                    <a:pt x="3070" y="0"/>
                  </a:moveTo>
                  <a:cubicBezTo>
                    <a:pt x="2665" y="0"/>
                    <a:pt x="2256" y="62"/>
                    <a:pt x="1858" y="187"/>
                  </a:cubicBezTo>
                  <a:lnTo>
                    <a:pt x="1741" y="234"/>
                  </a:lnTo>
                  <a:cubicBezTo>
                    <a:pt x="0" y="871"/>
                    <a:pt x="623" y="3329"/>
                    <a:pt x="2231" y="3329"/>
                  </a:cubicBezTo>
                  <a:cubicBezTo>
                    <a:pt x="2385" y="3329"/>
                    <a:pt x="2548" y="3307"/>
                    <a:pt x="2718" y="3258"/>
                  </a:cubicBezTo>
                  <a:lnTo>
                    <a:pt x="2858" y="3211"/>
                  </a:lnTo>
                  <a:cubicBezTo>
                    <a:pt x="4021" y="2839"/>
                    <a:pt x="4952" y="1909"/>
                    <a:pt x="5324" y="722"/>
                  </a:cubicBezTo>
                  <a:cubicBezTo>
                    <a:pt x="4659" y="243"/>
                    <a:pt x="3872" y="0"/>
                    <a:pt x="3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26" name="Google Shape;7326;p123"/>
            <p:cNvSpPr/>
            <p:nvPr/>
          </p:nvSpPr>
          <p:spPr>
            <a:xfrm>
              <a:off x="4901750" y="2791975"/>
              <a:ext cx="114600" cy="108875"/>
            </a:xfrm>
            <a:custGeom>
              <a:avLst/>
              <a:gdLst/>
              <a:ahLst/>
              <a:cxnLst/>
              <a:rect l="l" t="t" r="r" b="b"/>
              <a:pathLst>
                <a:path w="4584" h="4355" extrusionOk="0">
                  <a:moveTo>
                    <a:pt x="1463" y="0"/>
                  </a:moveTo>
                  <a:cubicBezTo>
                    <a:pt x="1368" y="0"/>
                    <a:pt x="1281" y="24"/>
                    <a:pt x="1210" y="73"/>
                  </a:cubicBezTo>
                  <a:cubicBezTo>
                    <a:pt x="885" y="282"/>
                    <a:pt x="908" y="864"/>
                    <a:pt x="1234" y="1422"/>
                  </a:cubicBezTo>
                  <a:cubicBezTo>
                    <a:pt x="489" y="1702"/>
                    <a:pt x="1" y="2260"/>
                    <a:pt x="163" y="2702"/>
                  </a:cubicBezTo>
                  <a:cubicBezTo>
                    <a:pt x="277" y="2966"/>
                    <a:pt x="605" y="3123"/>
                    <a:pt x="1035" y="3123"/>
                  </a:cubicBezTo>
                  <a:cubicBezTo>
                    <a:pt x="1135" y="3123"/>
                    <a:pt x="1240" y="3115"/>
                    <a:pt x="1350" y="3097"/>
                  </a:cubicBezTo>
                  <a:cubicBezTo>
                    <a:pt x="1418" y="3804"/>
                    <a:pt x="1799" y="4354"/>
                    <a:pt x="2187" y="4354"/>
                  </a:cubicBezTo>
                  <a:cubicBezTo>
                    <a:pt x="2195" y="4354"/>
                    <a:pt x="2203" y="4354"/>
                    <a:pt x="2211" y="4354"/>
                  </a:cubicBezTo>
                  <a:cubicBezTo>
                    <a:pt x="2583" y="4354"/>
                    <a:pt x="2909" y="3888"/>
                    <a:pt x="2978" y="3260"/>
                  </a:cubicBezTo>
                  <a:cubicBezTo>
                    <a:pt x="3241" y="3381"/>
                    <a:pt x="3503" y="3444"/>
                    <a:pt x="3732" y="3444"/>
                  </a:cubicBezTo>
                  <a:cubicBezTo>
                    <a:pt x="3990" y="3444"/>
                    <a:pt x="4204" y="3363"/>
                    <a:pt x="4328" y="3190"/>
                  </a:cubicBezTo>
                  <a:cubicBezTo>
                    <a:pt x="4584" y="2818"/>
                    <a:pt x="4258" y="2144"/>
                    <a:pt x="3583" y="1702"/>
                  </a:cubicBezTo>
                  <a:cubicBezTo>
                    <a:pt x="3630" y="1632"/>
                    <a:pt x="3676" y="1562"/>
                    <a:pt x="3700" y="1492"/>
                  </a:cubicBezTo>
                  <a:cubicBezTo>
                    <a:pt x="4002" y="864"/>
                    <a:pt x="3886" y="189"/>
                    <a:pt x="3583" y="50"/>
                  </a:cubicBezTo>
                  <a:cubicBezTo>
                    <a:pt x="3520" y="18"/>
                    <a:pt x="3452" y="3"/>
                    <a:pt x="3381" y="3"/>
                  </a:cubicBezTo>
                  <a:cubicBezTo>
                    <a:pt x="3084" y="3"/>
                    <a:pt x="2734" y="265"/>
                    <a:pt x="2490" y="678"/>
                  </a:cubicBezTo>
                  <a:cubicBezTo>
                    <a:pt x="2187" y="251"/>
                    <a:pt x="1775" y="0"/>
                    <a:pt x="1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27" name="Google Shape;7327;p123"/>
            <p:cNvSpPr/>
            <p:nvPr/>
          </p:nvSpPr>
          <p:spPr>
            <a:xfrm>
              <a:off x="4923275" y="2796875"/>
              <a:ext cx="78525" cy="86025"/>
            </a:xfrm>
            <a:custGeom>
              <a:avLst/>
              <a:gdLst/>
              <a:ahLst/>
              <a:cxnLst/>
              <a:rect l="l" t="t" r="r" b="b"/>
              <a:pathLst>
                <a:path w="3141" h="3441" extrusionOk="0">
                  <a:moveTo>
                    <a:pt x="1579" y="0"/>
                  </a:moveTo>
                  <a:cubicBezTo>
                    <a:pt x="1390" y="0"/>
                    <a:pt x="1210" y="146"/>
                    <a:pt x="1210" y="366"/>
                  </a:cubicBezTo>
                  <a:cubicBezTo>
                    <a:pt x="1210" y="575"/>
                    <a:pt x="1373" y="738"/>
                    <a:pt x="1582" y="738"/>
                  </a:cubicBezTo>
                  <a:cubicBezTo>
                    <a:pt x="1908" y="738"/>
                    <a:pt x="2071" y="342"/>
                    <a:pt x="1838" y="110"/>
                  </a:cubicBezTo>
                  <a:cubicBezTo>
                    <a:pt x="1763" y="34"/>
                    <a:pt x="1670" y="0"/>
                    <a:pt x="1579" y="0"/>
                  </a:cubicBezTo>
                  <a:close/>
                  <a:moveTo>
                    <a:pt x="2672" y="535"/>
                  </a:moveTo>
                  <a:cubicBezTo>
                    <a:pt x="2484" y="535"/>
                    <a:pt x="2303" y="681"/>
                    <a:pt x="2303" y="901"/>
                  </a:cubicBezTo>
                  <a:cubicBezTo>
                    <a:pt x="2303" y="1087"/>
                    <a:pt x="2466" y="1250"/>
                    <a:pt x="2676" y="1250"/>
                  </a:cubicBezTo>
                  <a:cubicBezTo>
                    <a:pt x="2978" y="1250"/>
                    <a:pt x="3141" y="877"/>
                    <a:pt x="2932" y="645"/>
                  </a:cubicBezTo>
                  <a:cubicBezTo>
                    <a:pt x="2856" y="569"/>
                    <a:pt x="2763" y="535"/>
                    <a:pt x="2672" y="535"/>
                  </a:cubicBezTo>
                  <a:close/>
                  <a:moveTo>
                    <a:pt x="489" y="529"/>
                  </a:moveTo>
                  <a:cubicBezTo>
                    <a:pt x="163" y="529"/>
                    <a:pt x="0" y="924"/>
                    <a:pt x="233" y="1157"/>
                  </a:cubicBezTo>
                  <a:cubicBezTo>
                    <a:pt x="309" y="1232"/>
                    <a:pt x="399" y="1266"/>
                    <a:pt x="487" y="1266"/>
                  </a:cubicBezTo>
                  <a:cubicBezTo>
                    <a:pt x="668" y="1266"/>
                    <a:pt x="838" y="1120"/>
                    <a:pt x="838" y="901"/>
                  </a:cubicBezTo>
                  <a:cubicBezTo>
                    <a:pt x="838" y="691"/>
                    <a:pt x="675" y="529"/>
                    <a:pt x="489" y="529"/>
                  </a:cubicBezTo>
                  <a:close/>
                  <a:moveTo>
                    <a:pt x="1742" y="896"/>
                  </a:moveTo>
                  <a:cubicBezTo>
                    <a:pt x="1458" y="896"/>
                    <a:pt x="1187" y="1109"/>
                    <a:pt x="1187" y="1436"/>
                  </a:cubicBezTo>
                  <a:cubicBezTo>
                    <a:pt x="1187" y="1738"/>
                    <a:pt x="1443" y="1994"/>
                    <a:pt x="1745" y="1994"/>
                  </a:cubicBezTo>
                  <a:cubicBezTo>
                    <a:pt x="2234" y="1994"/>
                    <a:pt x="2466" y="1389"/>
                    <a:pt x="2141" y="1064"/>
                  </a:cubicBezTo>
                  <a:cubicBezTo>
                    <a:pt x="2025" y="948"/>
                    <a:pt x="1882" y="896"/>
                    <a:pt x="1742" y="896"/>
                  </a:cubicBezTo>
                  <a:close/>
                  <a:moveTo>
                    <a:pt x="2676" y="1622"/>
                  </a:moveTo>
                  <a:cubicBezTo>
                    <a:pt x="2350" y="1622"/>
                    <a:pt x="2187" y="2017"/>
                    <a:pt x="2397" y="2250"/>
                  </a:cubicBezTo>
                  <a:cubicBezTo>
                    <a:pt x="2472" y="2326"/>
                    <a:pt x="2565" y="2360"/>
                    <a:pt x="2656" y="2360"/>
                  </a:cubicBezTo>
                  <a:cubicBezTo>
                    <a:pt x="2845" y="2360"/>
                    <a:pt x="3025" y="2214"/>
                    <a:pt x="3025" y="1994"/>
                  </a:cubicBezTo>
                  <a:cubicBezTo>
                    <a:pt x="3025" y="1785"/>
                    <a:pt x="2862" y="1622"/>
                    <a:pt x="2676" y="1622"/>
                  </a:cubicBezTo>
                  <a:close/>
                  <a:moveTo>
                    <a:pt x="489" y="1994"/>
                  </a:moveTo>
                  <a:cubicBezTo>
                    <a:pt x="163" y="1994"/>
                    <a:pt x="0" y="2366"/>
                    <a:pt x="233" y="2599"/>
                  </a:cubicBezTo>
                  <a:cubicBezTo>
                    <a:pt x="309" y="2675"/>
                    <a:pt x="399" y="2708"/>
                    <a:pt x="487" y="2708"/>
                  </a:cubicBezTo>
                  <a:cubicBezTo>
                    <a:pt x="668" y="2708"/>
                    <a:pt x="838" y="2563"/>
                    <a:pt x="838" y="2343"/>
                  </a:cubicBezTo>
                  <a:cubicBezTo>
                    <a:pt x="838" y="2157"/>
                    <a:pt x="675" y="1994"/>
                    <a:pt x="489" y="1994"/>
                  </a:cubicBezTo>
                  <a:close/>
                  <a:moveTo>
                    <a:pt x="1745" y="2343"/>
                  </a:moveTo>
                  <a:cubicBezTo>
                    <a:pt x="1257" y="2343"/>
                    <a:pt x="1001" y="2948"/>
                    <a:pt x="1350" y="3274"/>
                  </a:cubicBezTo>
                  <a:cubicBezTo>
                    <a:pt x="1465" y="3389"/>
                    <a:pt x="1606" y="3441"/>
                    <a:pt x="1743" y="3441"/>
                  </a:cubicBezTo>
                  <a:cubicBezTo>
                    <a:pt x="2020" y="3441"/>
                    <a:pt x="2280" y="3228"/>
                    <a:pt x="2280" y="2901"/>
                  </a:cubicBezTo>
                  <a:cubicBezTo>
                    <a:pt x="2280" y="2599"/>
                    <a:pt x="2048" y="2343"/>
                    <a:pt x="1745" y="23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328" name="Google Shape;7328;p123"/>
          <p:cNvGrpSpPr/>
          <p:nvPr/>
        </p:nvGrpSpPr>
        <p:grpSpPr>
          <a:xfrm>
            <a:off x="5461652" y="2626176"/>
            <a:ext cx="544411" cy="510873"/>
            <a:chOff x="5431000" y="2618300"/>
            <a:chExt cx="496725" cy="466125"/>
          </a:xfrm>
        </p:grpSpPr>
        <p:sp>
          <p:nvSpPr>
            <p:cNvPr id="7329" name="Google Shape;7329;p123"/>
            <p:cNvSpPr/>
            <p:nvPr/>
          </p:nvSpPr>
          <p:spPr>
            <a:xfrm>
              <a:off x="5482175" y="2618300"/>
              <a:ext cx="425175" cy="138300"/>
            </a:xfrm>
            <a:custGeom>
              <a:avLst/>
              <a:gdLst/>
              <a:ahLst/>
              <a:cxnLst/>
              <a:rect l="l" t="t" r="r" b="b"/>
              <a:pathLst>
                <a:path w="17007" h="5532" extrusionOk="0">
                  <a:moveTo>
                    <a:pt x="8504" y="0"/>
                  </a:moveTo>
                  <a:cubicBezTo>
                    <a:pt x="5072" y="0"/>
                    <a:pt x="1641" y="1844"/>
                    <a:pt x="1" y="5531"/>
                  </a:cubicBezTo>
                  <a:lnTo>
                    <a:pt x="17007" y="5531"/>
                  </a:lnTo>
                  <a:cubicBezTo>
                    <a:pt x="15367" y="1844"/>
                    <a:pt x="11935" y="0"/>
                    <a:pt x="85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0" name="Google Shape;7330;p123"/>
            <p:cNvSpPr/>
            <p:nvPr/>
          </p:nvSpPr>
          <p:spPr>
            <a:xfrm>
              <a:off x="5449025" y="2643225"/>
              <a:ext cx="478100" cy="313800"/>
            </a:xfrm>
            <a:custGeom>
              <a:avLst/>
              <a:gdLst/>
              <a:ahLst/>
              <a:cxnLst/>
              <a:rect l="l" t="t" r="r" b="b"/>
              <a:pathLst>
                <a:path w="19124" h="12552" extrusionOk="0">
                  <a:moveTo>
                    <a:pt x="9522" y="1"/>
                  </a:moveTo>
                  <a:cubicBezTo>
                    <a:pt x="8630" y="1"/>
                    <a:pt x="7457" y="665"/>
                    <a:pt x="3328" y="2441"/>
                  </a:cubicBezTo>
                  <a:lnTo>
                    <a:pt x="2281" y="2883"/>
                  </a:lnTo>
                  <a:cubicBezTo>
                    <a:pt x="443" y="5442"/>
                    <a:pt x="1" y="8768"/>
                    <a:pt x="1164" y="11723"/>
                  </a:cubicBezTo>
                  <a:lnTo>
                    <a:pt x="1141" y="11723"/>
                  </a:lnTo>
                  <a:cubicBezTo>
                    <a:pt x="3130" y="12256"/>
                    <a:pt x="5607" y="12551"/>
                    <a:pt x="8137" y="12551"/>
                  </a:cubicBezTo>
                  <a:cubicBezTo>
                    <a:pt x="12234" y="12551"/>
                    <a:pt x="16467" y="11776"/>
                    <a:pt x="18984" y="9978"/>
                  </a:cubicBezTo>
                  <a:cubicBezTo>
                    <a:pt x="19077" y="9420"/>
                    <a:pt x="19124" y="8885"/>
                    <a:pt x="19124" y="8349"/>
                  </a:cubicBezTo>
                  <a:cubicBezTo>
                    <a:pt x="19124" y="6488"/>
                    <a:pt x="18589" y="4697"/>
                    <a:pt x="17565" y="3162"/>
                  </a:cubicBezTo>
                  <a:cubicBezTo>
                    <a:pt x="16894" y="3353"/>
                    <a:pt x="16167" y="3537"/>
                    <a:pt x="15402" y="3537"/>
                  </a:cubicBezTo>
                  <a:cubicBezTo>
                    <a:pt x="14867" y="3537"/>
                    <a:pt x="14314" y="3447"/>
                    <a:pt x="13750" y="3208"/>
                  </a:cubicBezTo>
                  <a:cubicBezTo>
                    <a:pt x="11726" y="2371"/>
                    <a:pt x="12052" y="696"/>
                    <a:pt x="10167" y="114"/>
                  </a:cubicBezTo>
                  <a:cubicBezTo>
                    <a:pt x="9943" y="41"/>
                    <a:pt x="974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1" name="Google Shape;7331;p123"/>
            <p:cNvSpPr/>
            <p:nvPr/>
          </p:nvSpPr>
          <p:spPr>
            <a:xfrm>
              <a:off x="5574075" y="2800325"/>
              <a:ext cx="353650" cy="185425"/>
            </a:xfrm>
            <a:custGeom>
              <a:avLst/>
              <a:gdLst/>
              <a:ahLst/>
              <a:cxnLst/>
              <a:rect l="l" t="t" r="r" b="b"/>
              <a:pathLst>
                <a:path w="14146" h="7417" extrusionOk="0">
                  <a:moveTo>
                    <a:pt x="9143" y="0"/>
                  </a:moveTo>
                  <a:cubicBezTo>
                    <a:pt x="4939" y="0"/>
                    <a:pt x="947" y="2867"/>
                    <a:pt x="1" y="7416"/>
                  </a:cubicBezTo>
                  <a:lnTo>
                    <a:pt x="12424" y="7416"/>
                  </a:lnTo>
                  <a:cubicBezTo>
                    <a:pt x="13540" y="5857"/>
                    <a:pt x="14145" y="3973"/>
                    <a:pt x="14122" y="2042"/>
                  </a:cubicBezTo>
                  <a:cubicBezTo>
                    <a:pt x="14122" y="1856"/>
                    <a:pt x="14122" y="1670"/>
                    <a:pt x="14122" y="1461"/>
                  </a:cubicBezTo>
                  <a:cubicBezTo>
                    <a:pt x="12550" y="462"/>
                    <a:pt x="10829" y="0"/>
                    <a:pt x="9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2" name="Google Shape;7332;p123"/>
            <p:cNvSpPr/>
            <p:nvPr/>
          </p:nvSpPr>
          <p:spPr>
            <a:xfrm>
              <a:off x="5557800" y="2937150"/>
              <a:ext cx="286175" cy="147275"/>
            </a:xfrm>
            <a:custGeom>
              <a:avLst/>
              <a:gdLst/>
              <a:ahLst/>
              <a:cxnLst/>
              <a:rect l="l" t="t" r="r" b="b"/>
              <a:pathLst>
                <a:path w="11447" h="5891" extrusionOk="0">
                  <a:moveTo>
                    <a:pt x="6417" y="1"/>
                  </a:moveTo>
                  <a:cubicBezTo>
                    <a:pt x="4662" y="1"/>
                    <a:pt x="2906" y="495"/>
                    <a:pt x="1373" y="1478"/>
                  </a:cubicBezTo>
                  <a:cubicBezTo>
                    <a:pt x="0" y="2339"/>
                    <a:pt x="140" y="4409"/>
                    <a:pt x="1629" y="5061"/>
                  </a:cubicBezTo>
                  <a:lnTo>
                    <a:pt x="1652" y="5061"/>
                  </a:lnTo>
                  <a:cubicBezTo>
                    <a:pt x="2883" y="5618"/>
                    <a:pt x="4190" y="5890"/>
                    <a:pt x="5488" y="5890"/>
                  </a:cubicBezTo>
                  <a:cubicBezTo>
                    <a:pt x="7551" y="5890"/>
                    <a:pt x="9589" y="5202"/>
                    <a:pt x="11260" y="3874"/>
                  </a:cubicBezTo>
                  <a:cubicBezTo>
                    <a:pt x="11376" y="3269"/>
                    <a:pt x="11446" y="2641"/>
                    <a:pt x="11446" y="2036"/>
                  </a:cubicBezTo>
                  <a:cubicBezTo>
                    <a:pt x="11446" y="1827"/>
                    <a:pt x="11423" y="1641"/>
                    <a:pt x="11423" y="1455"/>
                  </a:cubicBezTo>
                  <a:lnTo>
                    <a:pt x="11400" y="1455"/>
                  </a:lnTo>
                  <a:cubicBezTo>
                    <a:pt x="9885" y="483"/>
                    <a:pt x="8152" y="1"/>
                    <a:pt x="6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3" name="Google Shape;7333;p123"/>
            <p:cNvSpPr/>
            <p:nvPr/>
          </p:nvSpPr>
          <p:spPr>
            <a:xfrm>
              <a:off x="5707850" y="2756750"/>
              <a:ext cx="208225" cy="199825"/>
            </a:xfrm>
            <a:custGeom>
              <a:avLst/>
              <a:gdLst/>
              <a:ahLst/>
              <a:cxnLst/>
              <a:rect l="l" t="t" r="r" b="b"/>
              <a:pathLst>
                <a:path w="8329" h="7993" extrusionOk="0">
                  <a:moveTo>
                    <a:pt x="6493" y="0"/>
                  </a:moveTo>
                  <a:cubicBezTo>
                    <a:pt x="6312" y="0"/>
                    <a:pt x="6134" y="133"/>
                    <a:pt x="6119" y="342"/>
                  </a:cubicBezTo>
                  <a:cubicBezTo>
                    <a:pt x="6002" y="2110"/>
                    <a:pt x="4956" y="3948"/>
                    <a:pt x="3025" y="5507"/>
                  </a:cubicBezTo>
                  <a:lnTo>
                    <a:pt x="4723" y="994"/>
                  </a:lnTo>
                  <a:cubicBezTo>
                    <a:pt x="4761" y="899"/>
                    <a:pt x="4675" y="789"/>
                    <a:pt x="4579" y="789"/>
                  </a:cubicBezTo>
                  <a:cubicBezTo>
                    <a:pt x="4558" y="789"/>
                    <a:pt x="4535" y="795"/>
                    <a:pt x="4513" y="807"/>
                  </a:cubicBezTo>
                  <a:lnTo>
                    <a:pt x="93" y="3204"/>
                  </a:lnTo>
                  <a:cubicBezTo>
                    <a:pt x="24" y="3250"/>
                    <a:pt x="0" y="3320"/>
                    <a:pt x="24" y="3366"/>
                  </a:cubicBezTo>
                  <a:lnTo>
                    <a:pt x="815" y="6112"/>
                  </a:lnTo>
                  <a:cubicBezTo>
                    <a:pt x="838" y="6158"/>
                    <a:pt x="861" y="6205"/>
                    <a:pt x="931" y="6205"/>
                  </a:cubicBezTo>
                  <a:lnTo>
                    <a:pt x="1699" y="6437"/>
                  </a:lnTo>
                  <a:cubicBezTo>
                    <a:pt x="966" y="6976"/>
                    <a:pt x="1670" y="7993"/>
                    <a:pt x="2683" y="7993"/>
                  </a:cubicBezTo>
                  <a:cubicBezTo>
                    <a:pt x="2764" y="7993"/>
                    <a:pt x="2847" y="7986"/>
                    <a:pt x="2932" y="7973"/>
                  </a:cubicBezTo>
                  <a:cubicBezTo>
                    <a:pt x="5514" y="7554"/>
                    <a:pt x="7468" y="6251"/>
                    <a:pt x="7957" y="4344"/>
                  </a:cubicBezTo>
                  <a:cubicBezTo>
                    <a:pt x="8329" y="2948"/>
                    <a:pt x="7840" y="1459"/>
                    <a:pt x="6770" y="133"/>
                  </a:cubicBezTo>
                  <a:cubicBezTo>
                    <a:pt x="6695" y="41"/>
                    <a:pt x="6594" y="0"/>
                    <a:pt x="6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4" name="Google Shape;7334;p123"/>
            <p:cNvSpPr/>
            <p:nvPr/>
          </p:nvSpPr>
          <p:spPr>
            <a:xfrm>
              <a:off x="5742150" y="2756575"/>
              <a:ext cx="173925" cy="196025"/>
            </a:xfrm>
            <a:custGeom>
              <a:avLst/>
              <a:gdLst/>
              <a:ahLst/>
              <a:cxnLst/>
              <a:rect l="l" t="t" r="r" b="b"/>
              <a:pathLst>
                <a:path w="6957" h="7841" extrusionOk="0">
                  <a:moveTo>
                    <a:pt x="3351" y="884"/>
                  </a:moveTo>
                  <a:lnTo>
                    <a:pt x="71" y="4211"/>
                  </a:lnTo>
                  <a:cubicBezTo>
                    <a:pt x="24" y="4258"/>
                    <a:pt x="1" y="4327"/>
                    <a:pt x="47" y="4397"/>
                  </a:cubicBezTo>
                  <a:lnTo>
                    <a:pt x="1327" y="6351"/>
                  </a:lnTo>
                  <a:lnTo>
                    <a:pt x="3351" y="1001"/>
                  </a:lnTo>
                  <a:cubicBezTo>
                    <a:pt x="3374" y="954"/>
                    <a:pt x="3374" y="931"/>
                    <a:pt x="3351" y="884"/>
                  </a:cubicBezTo>
                  <a:close/>
                  <a:moveTo>
                    <a:pt x="5165" y="0"/>
                  </a:moveTo>
                  <a:cubicBezTo>
                    <a:pt x="5165" y="70"/>
                    <a:pt x="5165" y="117"/>
                    <a:pt x="5165" y="163"/>
                  </a:cubicBezTo>
                  <a:cubicBezTo>
                    <a:pt x="5514" y="1978"/>
                    <a:pt x="4933" y="4118"/>
                    <a:pt x="3328" y="6188"/>
                  </a:cubicBezTo>
                  <a:cubicBezTo>
                    <a:pt x="3072" y="6514"/>
                    <a:pt x="2793" y="6817"/>
                    <a:pt x="2513" y="7119"/>
                  </a:cubicBezTo>
                  <a:cubicBezTo>
                    <a:pt x="2304" y="7305"/>
                    <a:pt x="2234" y="7584"/>
                    <a:pt x="2304" y="7840"/>
                  </a:cubicBezTo>
                  <a:cubicBezTo>
                    <a:pt x="4514" y="7305"/>
                    <a:pt x="6143" y="6072"/>
                    <a:pt x="6608" y="4351"/>
                  </a:cubicBezTo>
                  <a:cubicBezTo>
                    <a:pt x="6957" y="2955"/>
                    <a:pt x="6468" y="1466"/>
                    <a:pt x="5398" y="140"/>
                  </a:cubicBezTo>
                  <a:cubicBezTo>
                    <a:pt x="5328" y="70"/>
                    <a:pt x="5259" y="24"/>
                    <a:pt x="5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5" name="Google Shape;7335;p123"/>
            <p:cNvSpPr/>
            <p:nvPr/>
          </p:nvSpPr>
          <p:spPr>
            <a:xfrm>
              <a:off x="5535100" y="2948500"/>
              <a:ext cx="328125" cy="116675"/>
            </a:xfrm>
            <a:custGeom>
              <a:avLst/>
              <a:gdLst/>
              <a:ahLst/>
              <a:cxnLst/>
              <a:rect l="l" t="t" r="r" b="b"/>
              <a:pathLst>
                <a:path w="13125" h="4667" extrusionOk="0">
                  <a:moveTo>
                    <a:pt x="536" y="0"/>
                  </a:moveTo>
                  <a:cubicBezTo>
                    <a:pt x="536" y="0"/>
                    <a:pt x="1" y="3118"/>
                    <a:pt x="1420" y="4002"/>
                  </a:cubicBezTo>
                  <a:cubicBezTo>
                    <a:pt x="1792" y="4234"/>
                    <a:pt x="2164" y="4444"/>
                    <a:pt x="2583" y="4607"/>
                  </a:cubicBezTo>
                  <a:lnTo>
                    <a:pt x="3607" y="861"/>
                  </a:lnTo>
                  <a:lnTo>
                    <a:pt x="536" y="0"/>
                  </a:lnTo>
                  <a:close/>
                  <a:moveTo>
                    <a:pt x="8146" y="409"/>
                  </a:moveTo>
                  <a:cubicBezTo>
                    <a:pt x="7091" y="409"/>
                    <a:pt x="6425" y="1916"/>
                    <a:pt x="7515" y="2629"/>
                  </a:cubicBezTo>
                  <a:lnTo>
                    <a:pt x="10656" y="4444"/>
                  </a:lnTo>
                  <a:cubicBezTo>
                    <a:pt x="10894" y="4600"/>
                    <a:pt x="11128" y="4667"/>
                    <a:pt x="11347" y="4667"/>
                  </a:cubicBezTo>
                  <a:cubicBezTo>
                    <a:pt x="12433" y="4667"/>
                    <a:pt x="13124" y="3012"/>
                    <a:pt x="11866" y="2373"/>
                  </a:cubicBezTo>
                  <a:lnTo>
                    <a:pt x="8725" y="559"/>
                  </a:lnTo>
                  <a:cubicBezTo>
                    <a:pt x="8525" y="455"/>
                    <a:pt x="8329" y="409"/>
                    <a:pt x="8146" y="4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6" name="Google Shape;7336;p123"/>
            <p:cNvSpPr/>
            <p:nvPr/>
          </p:nvSpPr>
          <p:spPr>
            <a:xfrm>
              <a:off x="5431000" y="2691425"/>
              <a:ext cx="467625" cy="357125"/>
            </a:xfrm>
            <a:custGeom>
              <a:avLst/>
              <a:gdLst/>
              <a:ahLst/>
              <a:cxnLst/>
              <a:rect l="l" t="t" r="r" b="b"/>
              <a:pathLst>
                <a:path w="18705" h="14285" extrusionOk="0">
                  <a:moveTo>
                    <a:pt x="8507" y="1"/>
                  </a:moveTo>
                  <a:cubicBezTo>
                    <a:pt x="7464" y="1"/>
                    <a:pt x="6407" y="300"/>
                    <a:pt x="5468" y="931"/>
                  </a:cubicBezTo>
                  <a:lnTo>
                    <a:pt x="5282" y="1048"/>
                  </a:lnTo>
                  <a:cubicBezTo>
                    <a:pt x="4770" y="1327"/>
                    <a:pt x="4235" y="1513"/>
                    <a:pt x="3653" y="1629"/>
                  </a:cubicBezTo>
                  <a:lnTo>
                    <a:pt x="2443" y="1839"/>
                  </a:lnTo>
                  <a:cubicBezTo>
                    <a:pt x="1" y="6166"/>
                    <a:pt x="1397" y="11633"/>
                    <a:pt x="5584" y="14285"/>
                  </a:cubicBezTo>
                  <a:lnTo>
                    <a:pt x="5561" y="12656"/>
                  </a:lnTo>
                  <a:cubicBezTo>
                    <a:pt x="5542" y="12488"/>
                    <a:pt x="5673" y="12350"/>
                    <a:pt x="5834" y="12350"/>
                  </a:cubicBezTo>
                  <a:cubicBezTo>
                    <a:pt x="5873" y="12350"/>
                    <a:pt x="5915" y="12359"/>
                    <a:pt x="5956" y="12377"/>
                  </a:cubicBezTo>
                  <a:cubicBezTo>
                    <a:pt x="6116" y="12423"/>
                    <a:pt x="6281" y="12446"/>
                    <a:pt x="6445" y="12446"/>
                  </a:cubicBezTo>
                  <a:cubicBezTo>
                    <a:pt x="6783" y="12446"/>
                    <a:pt x="7117" y="12348"/>
                    <a:pt x="7399" y="12144"/>
                  </a:cubicBezTo>
                  <a:cubicBezTo>
                    <a:pt x="7457" y="12098"/>
                    <a:pt x="7521" y="12075"/>
                    <a:pt x="7585" y="12075"/>
                  </a:cubicBezTo>
                  <a:cubicBezTo>
                    <a:pt x="7649" y="12075"/>
                    <a:pt x="7713" y="12098"/>
                    <a:pt x="7771" y="12144"/>
                  </a:cubicBezTo>
                  <a:cubicBezTo>
                    <a:pt x="7989" y="12300"/>
                    <a:pt x="8245" y="12377"/>
                    <a:pt x="8498" y="12377"/>
                  </a:cubicBezTo>
                  <a:cubicBezTo>
                    <a:pt x="8811" y="12377"/>
                    <a:pt x="9121" y="12260"/>
                    <a:pt x="9353" y="12028"/>
                  </a:cubicBezTo>
                  <a:cubicBezTo>
                    <a:pt x="9409" y="11972"/>
                    <a:pt x="9483" y="11941"/>
                    <a:pt x="9552" y="11941"/>
                  </a:cubicBezTo>
                  <a:cubicBezTo>
                    <a:pt x="9598" y="11941"/>
                    <a:pt x="9642" y="11954"/>
                    <a:pt x="9678" y="11982"/>
                  </a:cubicBezTo>
                  <a:cubicBezTo>
                    <a:pt x="9841" y="12051"/>
                    <a:pt x="9981" y="12121"/>
                    <a:pt x="10120" y="12191"/>
                  </a:cubicBezTo>
                  <a:cubicBezTo>
                    <a:pt x="10725" y="12540"/>
                    <a:pt x="11423" y="12773"/>
                    <a:pt x="12121" y="12842"/>
                  </a:cubicBezTo>
                  <a:lnTo>
                    <a:pt x="13052" y="12935"/>
                  </a:lnTo>
                  <a:cubicBezTo>
                    <a:pt x="14052" y="13028"/>
                    <a:pt x="15029" y="13377"/>
                    <a:pt x="15913" y="13912"/>
                  </a:cubicBezTo>
                  <a:cubicBezTo>
                    <a:pt x="16217" y="14103"/>
                    <a:pt x="16545" y="14190"/>
                    <a:pt x="16866" y="14190"/>
                  </a:cubicBezTo>
                  <a:cubicBezTo>
                    <a:pt x="17797" y="14190"/>
                    <a:pt x="18664" y="13456"/>
                    <a:pt x="18682" y="12400"/>
                  </a:cubicBezTo>
                  <a:lnTo>
                    <a:pt x="18705" y="12400"/>
                  </a:lnTo>
                  <a:cubicBezTo>
                    <a:pt x="18705" y="12168"/>
                    <a:pt x="18682" y="11958"/>
                    <a:pt x="18589" y="11726"/>
                  </a:cubicBezTo>
                  <a:cubicBezTo>
                    <a:pt x="18519" y="11493"/>
                    <a:pt x="18542" y="11214"/>
                    <a:pt x="18658" y="10981"/>
                  </a:cubicBezTo>
                  <a:cubicBezTo>
                    <a:pt x="18705" y="10376"/>
                    <a:pt x="18495" y="9771"/>
                    <a:pt x="18077" y="9306"/>
                  </a:cubicBezTo>
                  <a:lnTo>
                    <a:pt x="16262" y="7212"/>
                  </a:lnTo>
                  <a:cubicBezTo>
                    <a:pt x="15122" y="5910"/>
                    <a:pt x="14145" y="4467"/>
                    <a:pt x="13354" y="2932"/>
                  </a:cubicBezTo>
                  <a:cubicBezTo>
                    <a:pt x="12368" y="1051"/>
                    <a:pt x="10462" y="1"/>
                    <a:pt x="8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7" name="Google Shape;7337;p123"/>
            <p:cNvSpPr/>
            <p:nvPr/>
          </p:nvSpPr>
          <p:spPr>
            <a:xfrm>
              <a:off x="5431000" y="2730400"/>
              <a:ext cx="467625" cy="318150"/>
            </a:xfrm>
            <a:custGeom>
              <a:avLst/>
              <a:gdLst/>
              <a:ahLst/>
              <a:cxnLst/>
              <a:rect l="l" t="t" r="r" b="b"/>
              <a:pathLst>
                <a:path w="18705" h="12726" extrusionOk="0">
                  <a:moveTo>
                    <a:pt x="11935" y="3769"/>
                  </a:moveTo>
                  <a:cubicBezTo>
                    <a:pt x="11167" y="3769"/>
                    <a:pt x="10539" y="4397"/>
                    <a:pt x="10539" y="5165"/>
                  </a:cubicBezTo>
                  <a:cubicBezTo>
                    <a:pt x="10539" y="6016"/>
                    <a:pt x="11233" y="6578"/>
                    <a:pt x="11955" y="6578"/>
                  </a:cubicBezTo>
                  <a:cubicBezTo>
                    <a:pt x="12299" y="6578"/>
                    <a:pt x="12650" y="6451"/>
                    <a:pt x="12935" y="6165"/>
                  </a:cubicBezTo>
                  <a:cubicBezTo>
                    <a:pt x="13819" y="5281"/>
                    <a:pt x="13191" y="3769"/>
                    <a:pt x="11935" y="3769"/>
                  </a:cubicBezTo>
                  <a:close/>
                  <a:moveTo>
                    <a:pt x="4517" y="2114"/>
                  </a:moveTo>
                  <a:cubicBezTo>
                    <a:pt x="4393" y="2114"/>
                    <a:pt x="4279" y="2202"/>
                    <a:pt x="4258" y="2327"/>
                  </a:cubicBezTo>
                  <a:cubicBezTo>
                    <a:pt x="3932" y="3746"/>
                    <a:pt x="3909" y="5235"/>
                    <a:pt x="4211" y="6654"/>
                  </a:cubicBezTo>
                  <a:cubicBezTo>
                    <a:pt x="4374" y="7561"/>
                    <a:pt x="4700" y="8422"/>
                    <a:pt x="5119" y="9213"/>
                  </a:cubicBezTo>
                  <a:cubicBezTo>
                    <a:pt x="5398" y="9771"/>
                    <a:pt x="5561" y="10376"/>
                    <a:pt x="5584" y="10981"/>
                  </a:cubicBezTo>
                  <a:cubicBezTo>
                    <a:pt x="5620" y="10874"/>
                    <a:pt x="5724" y="10794"/>
                    <a:pt x="5844" y="10794"/>
                  </a:cubicBezTo>
                  <a:cubicBezTo>
                    <a:pt x="5880" y="10794"/>
                    <a:pt x="5918" y="10802"/>
                    <a:pt x="5956" y="10818"/>
                  </a:cubicBezTo>
                  <a:cubicBezTo>
                    <a:pt x="6113" y="10863"/>
                    <a:pt x="6278" y="10886"/>
                    <a:pt x="6443" y="10886"/>
                  </a:cubicBezTo>
                  <a:cubicBezTo>
                    <a:pt x="6790" y="10886"/>
                    <a:pt x="7138" y="10783"/>
                    <a:pt x="7422" y="10562"/>
                  </a:cubicBezTo>
                  <a:cubicBezTo>
                    <a:pt x="7468" y="10527"/>
                    <a:pt x="7532" y="10510"/>
                    <a:pt x="7596" y="10510"/>
                  </a:cubicBezTo>
                  <a:cubicBezTo>
                    <a:pt x="7660" y="10510"/>
                    <a:pt x="7724" y="10527"/>
                    <a:pt x="7771" y="10562"/>
                  </a:cubicBezTo>
                  <a:cubicBezTo>
                    <a:pt x="7994" y="10732"/>
                    <a:pt x="8255" y="10815"/>
                    <a:pt x="8513" y="10815"/>
                  </a:cubicBezTo>
                  <a:cubicBezTo>
                    <a:pt x="8821" y="10815"/>
                    <a:pt x="9125" y="10697"/>
                    <a:pt x="9353" y="10469"/>
                  </a:cubicBezTo>
                  <a:cubicBezTo>
                    <a:pt x="9409" y="10413"/>
                    <a:pt x="9483" y="10382"/>
                    <a:pt x="9558" y="10382"/>
                  </a:cubicBezTo>
                  <a:cubicBezTo>
                    <a:pt x="9606" y="10382"/>
                    <a:pt x="9656" y="10395"/>
                    <a:pt x="9702" y="10423"/>
                  </a:cubicBezTo>
                  <a:cubicBezTo>
                    <a:pt x="9841" y="10492"/>
                    <a:pt x="9981" y="10562"/>
                    <a:pt x="10120" y="10632"/>
                  </a:cubicBezTo>
                  <a:cubicBezTo>
                    <a:pt x="10749" y="10981"/>
                    <a:pt x="11423" y="11214"/>
                    <a:pt x="12121" y="11283"/>
                  </a:cubicBezTo>
                  <a:lnTo>
                    <a:pt x="13052" y="11376"/>
                  </a:lnTo>
                  <a:cubicBezTo>
                    <a:pt x="14052" y="11469"/>
                    <a:pt x="15052" y="11818"/>
                    <a:pt x="15913" y="12353"/>
                  </a:cubicBezTo>
                  <a:cubicBezTo>
                    <a:pt x="16219" y="12543"/>
                    <a:pt x="16548" y="12630"/>
                    <a:pt x="16870" y="12630"/>
                  </a:cubicBezTo>
                  <a:cubicBezTo>
                    <a:pt x="17773" y="12630"/>
                    <a:pt x="18613" y="11946"/>
                    <a:pt x="18682" y="10934"/>
                  </a:cubicBezTo>
                  <a:lnTo>
                    <a:pt x="18682" y="10958"/>
                  </a:lnTo>
                  <a:cubicBezTo>
                    <a:pt x="18705" y="10725"/>
                    <a:pt x="18658" y="10469"/>
                    <a:pt x="18589" y="10236"/>
                  </a:cubicBezTo>
                  <a:cubicBezTo>
                    <a:pt x="18328" y="11017"/>
                    <a:pt x="17614" y="11491"/>
                    <a:pt x="16865" y="11491"/>
                  </a:cubicBezTo>
                  <a:cubicBezTo>
                    <a:pt x="16543" y="11491"/>
                    <a:pt x="16214" y="11403"/>
                    <a:pt x="15913" y="11214"/>
                  </a:cubicBezTo>
                  <a:cubicBezTo>
                    <a:pt x="15006" y="10655"/>
                    <a:pt x="13982" y="10329"/>
                    <a:pt x="12935" y="10213"/>
                  </a:cubicBezTo>
                  <a:lnTo>
                    <a:pt x="12121" y="10143"/>
                  </a:lnTo>
                  <a:cubicBezTo>
                    <a:pt x="11423" y="10074"/>
                    <a:pt x="10725" y="9841"/>
                    <a:pt x="10120" y="9492"/>
                  </a:cubicBezTo>
                  <a:cubicBezTo>
                    <a:pt x="9981" y="9422"/>
                    <a:pt x="9841" y="9352"/>
                    <a:pt x="9678" y="9283"/>
                  </a:cubicBezTo>
                  <a:cubicBezTo>
                    <a:pt x="9642" y="9255"/>
                    <a:pt x="9598" y="9242"/>
                    <a:pt x="9552" y="9242"/>
                  </a:cubicBezTo>
                  <a:cubicBezTo>
                    <a:pt x="9483" y="9242"/>
                    <a:pt x="9409" y="9273"/>
                    <a:pt x="9353" y="9329"/>
                  </a:cubicBezTo>
                  <a:cubicBezTo>
                    <a:pt x="9117" y="9549"/>
                    <a:pt x="8817" y="9674"/>
                    <a:pt x="8504" y="9674"/>
                  </a:cubicBezTo>
                  <a:cubicBezTo>
                    <a:pt x="8354" y="9674"/>
                    <a:pt x="8201" y="9645"/>
                    <a:pt x="8050" y="9585"/>
                  </a:cubicBezTo>
                  <a:cubicBezTo>
                    <a:pt x="7934" y="9539"/>
                    <a:pt x="7817" y="9422"/>
                    <a:pt x="7748" y="9306"/>
                  </a:cubicBezTo>
                  <a:cubicBezTo>
                    <a:pt x="7073" y="7840"/>
                    <a:pt x="6887" y="6189"/>
                    <a:pt x="7213" y="4583"/>
                  </a:cubicBezTo>
                  <a:cubicBezTo>
                    <a:pt x="7253" y="4396"/>
                    <a:pt x="7100" y="4278"/>
                    <a:pt x="6946" y="4278"/>
                  </a:cubicBezTo>
                  <a:cubicBezTo>
                    <a:pt x="6832" y="4278"/>
                    <a:pt x="6717" y="4342"/>
                    <a:pt x="6677" y="4490"/>
                  </a:cubicBezTo>
                  <a:cubicBezTo>
                    <a:pt x="6468" y="5537"/>
                    <a:pt x="6445" y="6607"/>
                    <a:pt x="6654" y="7654"/>
                  </a:cubicBezTo>
                  <a:cubicBezTo>
                    <a:pt x="6724" y="8096"/>
                    <a:pt x="6840" y="8515"/>
                    <a:pt x="7003" y="8934"/>
                  </a:cubicBezTo>
                  <a:cubicBezTo>
                    <a:pt x="7166" y="9329"/>
                    <a:pt x="6864" y="9748"/>
                    <a:pt x="6445" y="9748"/>
                  </a:cubicBezTo>
                  <a:lnTo>
                    <a:pt x="6328" y="9748"/>
                  </a:lnTo>
                  <a:cubicBezTo>
                    <a:pt x="6142" y="9725"/>
                    <a:pt x="5956" y="9608"/>
                    <a:pt x="5863" y="9445"/>
                  </a:cubicBezTo>
                  <a:cubicBezTo>
                    <a:pt x="4630" y="7352"/>
                    <a:pt x="4235" y="4839"/>
                    <a:pt x="4793" y="2443"/>
                  </a:cubicBezTo>
                  <a:cubicBezTo>
                    <a:pt x="4816" y="2303"/>
                    <a:pt x="4723" y="2141"/>
                    <a:pt x="4560" y="2117"/>
                  </a:cubicBezTo>
                  <a:cubicBezTo>
                    <a:pt x="4546" y="2115"/>
                    <a:pt x="4532" y="2114"/>
                    <a:pt x="4517" y="2114"/>
                  </a:cubicBezTo>
                  <a:close/>
                  <a:moveTo>
                    <a:pt x="3932" y="0"/>
                  </a:moveTo>
                  <a:lnTo>
                    <a:pt x="3653" y="70"/>
                  </a:lnTo>
                  <a:lnTo>
                    <a:pt x="2420" y="280"/>
                  </a:lnTo>
                  <a:cubicBezTo>
                    <a:pt x="1" y="4607"/>
                    <a:pt x="1373" y="10074"/>
                    <a:pt x="5561" y="12726"/>
                  </a:cubicBezTo>
                  <a:lnTo>
                    <a:pt x="5561" y="11958"/>
                  </a:lnTo>
                  <a:cubicBezTo>
                    <a:pt x="5561" y="11958"/>
                    <a:pt x="2141" y="8259"/>
                    <a:pt x="2839" y="4048"/>
                  </a:cubicBezTo>
                  <a:cubicBezTo>
                    <a:pt x="3072" y="2606"/>
                    <a:pt x="3304" y="1210"/>
                    <a:pt x="39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8" name="Google Shape;7338;p123"/>
            <p:cNvSpPr/>
            <p:nvPr/>
          </p:nvSpPr>
          <p:spPr>
            <a:xfrm>
              <a:off x="5583375" y="2666300"/>
              <a:ext cx="296075" cy="357550"/>
            </a:xfrm>
            <a:custGeom>
              <a:avLst/>
              <a:gdLst/>
              <a:ahLst/>
              <a:cxnLst/>
              <a:rect l="l" t="t" r="r" b="b"/>
              <a:pathLst>
                <a:path w="11843" h="14302" extrusionOk="0">
                  <a:moveTo>
                    <a:pt x="1012" y="1"/>
                  </a:moveTo>
                  <a:cubicBezTo>
                    <a:pt x="555" y="1"/>
                    <a:pt x="327" y="397"/>
                    <a:pt x="164" y="1122"/>
                  </a:cubicBezTo>
                  <a:cubicBezTo>
                    <a:pt x="1" y="1773"/>
                    <a:pt x="257" y="2448"/>
                    <a:pt x="838" y="3030"/>
                  </a:cubicBezTo>
                  <a:cubicBezTo>
                    <a:pt x="1420" y="3635"/>
                    <a:pt x="2211" y="4053"/>
                    <a:pt x="3072" y="4216"/>
                  </a:cubicBezTo>
                  <a:cubicBezTo>
                    <a:pt x="3106" y="4221"/>
                    <a:pt x="3140" y="4223"/>
                    <a:pt x="3174" y="4223"/>
                  </a:cubicBezTo>
                  <a:cubicBezTo>
                    <a:pt x="3664" y="4223"/>
                    <a:pt x="4063" y="3763"/>
                    <a:pt x="3932" y="3262"/>
                  </a:cubicBezTo>
                  <a:cubicBezTo>
                    <a:pt x="3723" y="2239"/>
                    <a:pt x="2955" y="936"/>
                    <a:pt x="2071" y="401"/>
                  </a:cubicBezTo>
                  <a:lnTo>
                    <a:pt x="2048" y="401"/>
                  </a:lnTo>
                  <a:cubicBezTo>
                    <a:pt x="1608" y="130"/>
                    <a:pt x="1273" y="1"/>
                    <a:pt x="1012" y="1"/>
                  </a:cubicBezTo>
                  <a:close/>
                  <a:moveTo>
                    <a:pt x="10419" y="12439"/>
                  </a:moveTo>
                  <a:cubicBezTo>
                    <a:pt x="10255" y="12439"/>
                    <a:pt x="10107" y="12488"/>
                    <a:pt x="10004" y="12591"/>
                  </a:cubicBezTo>
                  <a:cubicBezTo>
                    <a:pt x="9725" y="12893"/>
                    <a:pt x="9841" y="13452"/>
                    <a:pt x="10260" y="13894"/>
                  </a:cubicBezTo>
                  <a:cubicBezTo>
                    <a:pt x="10524" y="14158"/>
                    <a:pt x="10854" y="14302"/>
                    <a:pt x="11131" y="14302"/>
                  </a:cubicBezTo>
                  <a:cubicBezTo>
                    <a:pt x="11293" y="14302"/>
                    <a:pt x="11437" y="14253"/>
                    <a:pt x="11540" y="14150"/>
                  </a:cubicBezTo>
                  <a:cubicBezTo>
                    <a:pt x="11842" y="13847"/>
                    <a:pt x="11703" y="13289"/>
                    <a:pt x="11284" y="12847"/>
                  </a:cubicBezTo>
                  <a:cubicBezTo>
                    <a:pt x="11034" y="12583"/>
                    <a:pt x="10701" y="12439"/>
                    <a:pt x="10419" y="12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39" name="Google Shape;7339;p123"/>
            <p:cNvSpPr/>
            <p:nvPr/>
          </p:nvSpPr>
          <p:spPr>
            <a:xfrm>
              <a:off x="5628750" y="2716450"/>
              <a:ext cx="55850" cy="55875"/>
            </a:xfrm>
            <a:custGeom>
              <a:avLst/>
              <a:gdLst/>
              <a:ahLst/>
              <a:cxnLst/>
              <a:rect l="l" t="t" r="r" b="b"/>
              <a:pathLst>
                <a:path w="2234" h="2235" extrusionOk="0">
                  <a:moveTo>
                    <a:pt x="722" y="0"/>
                  </a:moveTo>
                  <a:cubicBezTo>
                    <a:pt x="326" y="23"/>
                    <a:pt x="24" y="349"/>
                    <a:pt x="0" y="721"/>
                  </a:cubicBezTo>
                  <a:cubicBezTo>
                    <a:pt x="70" y="1117"/>
                    <a:pt x="233" y="1466"/>
                    <a:pt x="535" y="1745"/>
                  </a:cubicBezTo>
                  <a:cubicBezTo>
                    <a:pt x="745" y="1954"/>
                    <a:pt x="1001" y="2117"/>
                    <a:pt x="1303" y="2210"/>
                  </a:cubicBezTo>
                  <a:cubicBezTo>
                    <a:pt x="1402" y="2227"/>
                    <a:pt x="1504" y="2234"/>
                    <a:pt x="1607" y="2234"/>
                  </a:cubicBezTo>
                  <a:cubicBezTo>
                    <a:pt x="1794" y="2234"/>
                    <a:pt x="1984" y="2209"/>
                    <a:pt x="2164" y="2164"/>
                  </a:cubicBezTo>
                  <a:cubicBezTo>
                    <a:pt x="2234" y="1722"/>
                    <a:pt x="2187" y="1280"/>
                    <a:pt x="2024" y="884"/>
                  </a:cubicBezTo>
                  <a:cubicBezTo>
                    <a:pt x="1955" y="744"/>
                    <a:pt x="1862" y="628"/>
                    <a:pt x="1745" y="535"/>
                  </a:cubicBezTo>
                  <a:cubicBezTo>
                    <a:pt x="1466" y="256"/>
                    <a:pt x="1117" y="7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40" name="Google Shape;7340;p123"/>
            <p:cNvSpPr/>
            <p:nvPr/>
          </p:nvSpPr>
          <p:spPr>
            <a:xfrm>
              <a:off x="5718325" y="2845550"/>
              <a:ext cx="32575" cy="27900"/>
            </a:xfrm>
            <a:custGeom>
              <a:avLst/>
              <a:gdLst/>
              <a:ahLst/>
              <a:cxnLst/>
              <a:rect l="l" t="t" r="r" b="b"/>
              <a:pathLst>
                <a:path w="1303" h="1116" extrusionOk="0">
                  <a:moveTo>
                    <a:pt x="558" y="1"/>
                  </a:moveTo>
                  <a:cubicBezTo>
                    <a:pt x="233" y="1"/>
                    <a:pt x="0" y="256"/>
                    <a:pt x="0" y="559"/>
                  </a:cubicBezTo>
                  <a:cubicBezTo>
                    <a:pt x="0" y="891"/>
                    <a:pt x="280" y="1116"/>
                    <a:pt x="569" y="1116"/>
                  </a:cubicBezTo>
                  <a:cubicBezTo>
                    <a:pt x="704" y="1116"/>
                    <a:pt x="842" y="1066"/>
                    <a:pt x="954" y="954"/>
                  </a:cubicBezTo>
                  <a:cubicBezTo>
                    <a:pt x="1303" y="605"/>
                    <a:pt x="1047"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41" name="Google Shape;7341;p123"/>
            <p:cNvSpPr/>
            <p:nvPr/>
          </p:nvSpPr>
          <p:spPr>
            <a:xfrm>
              <a:off x="5734025" y="2843800"/>
              <a:ext cx="20375" cy="17050"/>
            </a:xfrm>
            <a:custGeom>
              <a:avLst/>
              <a:gdLst/>
              <a:ahLst/>
              <a:cxnLst/>
              <a:rect l="l" t="t" r="r" b="b"/>
              <a:pathLst>
                <a:path w="815" h="682" extrusionOk="0">
                  <a:moveTo>
                    <a:pt x="465" y="1"/>
                  </a:moveTo>
                  <a:cubicBezTo>
                    <a:pt x="163" y="1"/>
                    <a:pt x="0" y="373"/>
                    <a:pt x="233" y="582"/>
                  </a:cubicBezTo>
                  <a:cubicBezTo>
                    <a:pt x="301" y="650"/>
                    <a:pt x="386" y="682"/>
                    <a:pt x="470" y="682"/>
                  </a:cubicBezTo>
                  <a:cubicBezTo>
                    <a:pt x="645" y="682"/>
                    <a:pt x="814" y="546"/>
                    <a:pt x="814" y="326"/>
                  </a:cubicBezTo>
                  <a:cubicBezTo>
                    <a:pt x="814" y="140"/>
                    <a:pt x="652" y="1"/>
                    <a:pt x="465" y="1"/>
                  </a:cubicBezTo>
                  <a:close/>
                </a:path>
              </a:pathLst>
            </a:custGeom>
            <a:solidFill>
              <a:srgbClr val="FFF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342" name="Google Shape;7342;p123"/>
          <p:cNvGrpSpPr/>
          <p:nvPr/>
        </p:nvGrpSpPr>
        <p:grpSpPr>
          <a:xfrm>
            <a:off x="6262124" y="2625792"/>
            <a:ext cx="571153" cy="509969"/>
            <a:chOff x="6146950" y="2618925"/>
            <a:chExt cx="521125" cy="465300"/>
          </a:xfrm>
        </p:grpSpPr>
        <p:sp>
          <p:nvSpPr>
            <p:cNvPr id="7343" name="Google Shape;7343;p123"/>
            <p:cNvSpPr/>
            <p:nvPr/>
          </p:nvSpPr>
          <p:spPr>
            <a:xfrm>
              <a:off x="6146950" y="2618925"/>
              <a:ext cx="521125" cy="441475"/>
            </a:xfrm>
            <a:custGeom>
              <a:avLst/>
              <a:gdLst/>
              <a:ahLst/>
              <a:cxnLst/>
              <a:rect l="l" t="t" r="r" b="b"/>
              <a:pathLst>
                <a:path w="20845" h="17659" extrusionOk="0">
                  <a:moveTo>
                    <a:pt x="11569" y="0"/>
                  </a:moveTo>
                  <a:cubicBezTo>
                    <a:pt x="11100" y="0"/>
                    <a:pt x="10624" y="36"/>
                    <a:pt x="10144" y="109"/>
                  </a:cubicBezTo>
                  <a:cubicBezTo>
                    <a:pt x="10097" y="109"/>
                    <a:pt x="10097" y="249"/>
                    <a:pt x="10027" y="249"/>
                  </a:cubicBezTo>
                  <a:cubicBezTo>
                    <a:pt x="9585" y="365"/>
                    <a:pt x="9143" y="481"/>
                    <a:pt x="8724" y="644"/>
                  </a:cubicBezTo>
                  <a:cubicBezTo>
                    <a:pt x="8720" y="646"/>
                    <a:pt x="8715" y="646"/>
                    <a:pt x="8710" y="646"/>
                  </a:cubicBezTo>
                  <a:cubicBezTo>
                    <a:pt x="8642" y="646"/>
                    <a:pt x="8528" y="526"/>
                    <a:pt x="8460" y="526"/>
                  </a:cubicBezTo>
                  <a:cubicBezTo>
                    <a:pt x="8455" y="526"/>
                    <a:pt x="8450" y="526"/>
                    <a:pt x="8445" y="528"/>
                  </a:cubicBezTo>
                  <a:cubicBezTo>
                    <a:pt x="815" y="3203"/>
                    <a:pt x="1" y="13695"/>
                    <a:pt x="7166" y="17510"/>
                  </a:cubicBezTo>
                  <a:cubicBezTo>
                    <a:pt x="7185" y="17520"/>
                    <a:pt x="7221" y="17524"/>
                    <a:pt x="7266" y="17524"/>
                  </a:cubicBezTo>
                  <a:cubicBezTo>
                    <a:pt x="7417" y="17524"/>
                    <a:pt x="7676" y="17483"/>
                    <a:pt x="7794" y="17483"/>
                  </a:cubicBezTo>
                  <a:cubicBezTo>
                    <a:pt x="7814" y="17483"/>
                    <a:pt x="7830" y="17484"/>
                    <a:pt x="7840" y="17487"/>
                  </a:cubicBezTo>
                  <a:cubicBezTo>
                    <a:pt x="8177" y="17603"/>
                    <a:pt x="8607" y="17659"/>
                    <a:pt x="9105" y="17659"/>
                  </a:cubicBezTo>
                  <a:cubicBezTo>
                    <a:pt x="12698" y="17659"/>
                    <a:pt x="19796" y="14766"/>
                    <a:pt x="20449" y="10903"/>
                  </a:cubicBezTo>
                  <a:cubicBezTo>
                    <a:pt x="20449" y="10810"/>
                    <a:pt x="20775" y="10671"/>
                    <a:pt x="20775" y="10554"/>
                  </a:cubicBezTo>
                  <a:cubicBezTo>
                    <a:pt x="20822" y="10136"/>
                    <a:pt x="20845" y="9717"/>
                    <a:pt x="20845" y="9298"/>
                  </a:cubicBezTo>
                  <a:cubicBezTo>
                    <a:pt x="20845" y="4085"/>
                    <a:pt x="16602" y="0"/>
                    <a:pt x="11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44" name="Google Shape;7344;p123"/>
            <p:cNvSpPr/>
            <p:nvPr/>
          </p:nvSpPr>
          <p:spPr>
            <a:xfrm>
              <a:off x="6394125" y="2644100"/>
              <a:ext cx="111700" cy="368050"/>
            </a:xfrm>
            <a:custGeom>
              <a:avLst/>
              <a:gdLst/>
              <a:ahLst/>
              <a:cxnLst/>
              <a:rect l="l" t="t" r="r" b="b"/>
              <a:pathLst>
                <a:path w="4468" h="14722" extrusionOk="0">
                  <a:moveTo>
                    <a:pt x="2952" y="0"/>
                  </a:moveTo>
                  <a:cubicBezTo>
                    <a:pt x="2792" y="0"/>
                    <a:pt x="2647" y="127"/>
                    <a:pt x="2606" y="289"/>
                  </a:cubicBezTo>
                  <a:lnTo>
                    <a:pt x="47" y="14084"/>
                  </a:lnTo>
                  <a:cubicBezTo>
                    <a:pt x="1" y="14270"/>
                    <a:pt x="140" y="14479"/>
                    <a:pt x="326" y="14503"/>
                  </a:cubicBezTo>
                  <a:lnTo>
                    <a:pt x="1443" y="14712"/>
                  </a:lnTo>
                  <a:cubicBezTo>
                    <a:pt x="1467" y="14718"/>
                    <a:pt x="1492" y="14721"/>
                    <a:pt x="1517" y="14721"/>
                  </a:cubicBezTo>
                  <a:cubicBezTo>
                    <a:pt x="1681" y="14721"/>
                    <a:pt x="1842" y="14595"/>
                    <a:pt x="1862" y="14433"/>
                  </a:cubicBezTo>
                  <a:lnTo>
                    <a:pt x="4444" y="637"/>
                  </a:lnTo>
                  <a:cubicBezTo>
                    <a:pt x="4467" y="428"/>
                    <a:pt x="4351" y="242"/>
                    <a:pt x="4142" y="219"/>
                  </a:cubicBezTo>
                  <a:lnTo>
                    <a:pt x="3025" y="9"/>
                  </a:lnTo>
                  <a:cubicBezTo>
                    <a:pt x="3000" y="3"/>
                    <a:pt x="2976" y="0"/>
                    <a:pt x="29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45" name="Google Shape;7345;p123"/>
            <p:cNvSpPr/>
            <p:nvPr/>
          </p:nvSpPr>
          <p:spPr>
            <a:xfrm>
              <a:off x="6456275" y="2882775"/>
              <a:ext cx="210075" cy="191025"/>
            </a:xfrm>
            <a:custGeom>
              <a:avLst/>
              <a:gdLst/>
              <a:ahLst/>
              <a:cxnLst/>
              <a:rect l="l" t="t" r="r" b="b"/>
              <a:pathLst>
                <a:path w="8403" h="7641" extrusionOk="0">
                  <a:moveTo>
                    <a:pt x="8402" y="0"/>
                  </a:moveTo>
                  <a:cubicBezTo>
                    <a:pt x="4889" y="233"/>
                    <a:pt x="1795" y="2420"/>
                    <a:pt x="423" y="5654"/>
                  </a:cubicBezTo>
                  <a:cubicBezTo>
                    <a:pt x="1" y="6638"/>
                    <a:pt x="759" y="7640"/>
                    <a:pt x="1723" y="7640"/>
                  </a:cubicBezTo>
                  <a:cubicBezTo>
                    <a:pt x="1875" y="7640"/>
                    <a:pt x="2032" y="7615"/>
                    <a:pt x="2191" y="7561"/>
                  </a:cubicBezTo>
                  <a:cubicBezTo>
                    <a:pt x="2912" y="7305"/>
                    <a:pt x="3563" y="6980"/>
                    <a:pt x="4191" y="6584"/>
                  </a:cubicBezTo>
                  <a:cubicBezTo>
                    <a:pt x="4238" y="6561"/>
                    <a:pt x="4215" y="6421"/>
                    <a:pt x="4238" y="6398"/>
                  </a:cubicBezTo>
                  <a:cubicBezTo>
                    <a:pt x="4471" y="6258"/>
                    <a:pt x="4726" y="6049"/>
                    <a:pt x="4936" y="5886"/>
                  </a:cubicBezTo>
                  <a:cubicBezTo>
                    <a:pt x="4940" y="5884"/>
                    <a:pt x="4945" y="5883"/>
                    <a:pt x="4949" y="5883"/>
                  </a:cubicBezTo>
                  <a:cubicBezTo>
                    <a:pt x="4987" y="5883"/>
                    <a:pt x="5034" y="5944"/>
                    <a:pt x="5073" y="5944"/>
                  </a:cubicBezTo>
                  <a:cubicBezTo>
                    <a:pt x="5082" y="5944"/>
                    <a:pt x="5091" y="5941"/>
                    <a:pt x="5099" y="5933"/>
                  </a:cubicBezTo>
                  <a:cubicBezTo>
                    <a:pt x="6890" y="4444"/>
                    <a:pt x="8076" y="2327"/>
                    <a:pt x="84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46" name="Google Shape;7346;p123"/>
            <p:cNvSpPr/>
            <p:nvPr/>
          </p:nvSpPr>
          <p:spPr>
            <a:xfrm>
              <a:off x="6222000" y="2664050"/>
              <a:ext cx="427450" cy="270550"/>
            </a:xfrm>
            <a:custGeom>
              <a:avLst/>
              <a:gdLst/>
              <a:ahLst/>
              <a:cxnLst/>
              <a:rect l="l" t="t" r="r" b="b"/>
              <a:pathLst>
                <a:path w="17098" h="10822" extrusionOk="0">
                  <a:moveTo>
                    <a:pt x="520" y="1"/>
                  </a:moveTo>
                  <a:cubicBezTo>
                    <a:pt x="234" y="1"/>
                    <a:pt x="1" y="248"/>
                    <a:pt x="23" y="537"/>
                  </a:cubicBezTo>
                  <a:cubicBezTo>
                    <a:pt x="139" y="2143"/>
                    <a:pt x="209" y="3748"/>
                    <a:pt x="209" y="5399"/>
                  </a:cubicBezTo>
                  <a:cubicBezTo>
                    <a:pt x="209" y="7051"/>
                    <a:pt x="139" y="8680"/>
                    <a:pt x="23" y="10285"/>
                  </a:cubicBezTo>
                  <a:cubicBezTo>
                    <a:pt x="1" y="10574"/>
                    <a:pt x="234" y="10821"/>
                    <a:pt x="520" y="10821"/>
                  </a:cubicBezTo>
                  <a:cubicBezTo>
                    <a:pt x="532" y="10821"/>
                    <a:pt x="545" y="10821"/>
                    <a:pt x="558" y="10820"/>
                  </a:cubicBezTo>
                  <a:cubicBezTo>
                    <a:pt x="3140" y="10634"/>
                    <a:pt x="5816" y="10518"/>
                    <a:pt x="8537" y="10518"/>
                  </a:cubicBezTo>
                  <a:cubicBezTo>
                    <a:pt x="11283" y="10518"/>
                    <a:pt x="13935" y="10611"/>
                    <a:pt x="16540" y="10820"/>
                  </a:cubicBezTo>
                  <a:cubicBezTo>
                    <a:pt x="16553" y="10821"/>
                    <a:pt x="16566" y="10821"/>
                    <a:pt x="16578" y="10821"/>
                  </a:cubicBezTo>
                  <a:cubicBezTo>
                    <a:pt x="16864" y="10821"/>
                    <a:pt x="17098" y="10574"/>
                    <a:pt x="17075" y="10285"/>
                  </a:cubicBezTo>
                  <a:cubicBezTo>
                    <a:pt x="16936" y="8680"/>
                    <a:pt x="16889" y="7051"/>
                    <a:pt x="16889" y="5399"/>
                  </a:cubicBezTo>
                  <a:cubicBezTo>
                    <a:pt x="16889" y="3748"/>
                    <a:pt x="16959" y="2143"/>
                    <a:pt x="17075" y="537"/>
                  </a:cubicBezTo>
                  <a:cubicBezTo>
                    <a:pt x="17098" y="248"/>
                    <a:pt x="16864" y="1"/>
                    <a:pt x="16578" y="1"/>
                  </a:cubicBezTo>
                  <a:cubicBezTo>
                    <a:pt x="16566" y="1"/>
                    <a:pt x="16553" y="1"/>
                    <a:pt x="16540" y="2"/>
                  </a:cubicBezTo>
                  <a:cubicBezTo>
                    <a:pt x="13935" y="188"/>
                    <a:pt x="11283" y="281"/>
                    <a:pt x="8537" y="281"/>
                  </a:cubicBezTo>
                  <a:cubicBezTo>
                    <a:pt x="5816" y="281"/>
                    <a:pt x="3140" y="188"/>
                    <a:pt x="558" y="2"/>
                  </a:cubicBezTo>
                  <a:cubicBezTo>
                    <a:pt x="545" y="1"/>
                    <a:pt x="532"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47" name="Google Shape;7347;p123"/>
            <p:cNvSpPr/>
            <p:nvPr/>
          </p:nvSpPr>
          <p:spPr>
            <a:xfrm>
              <a:off x="6222000" y="2664050"/>
              <a:ext cx="31400" cy="270550"/>
            </a:xfrm>
            <a:custGeom>
              <a:avLst/>
              <a:gdLst/>
              <a:ahLst/>
              <a:cxnLst/>
              <a:rect l="l" t="t" r="r" b="b"/>
              <a:pathLst>
                <a:path w="1256" h="10822" extrusionOk="0">
                  <a:moveTo>
                    <a:pt x="520" y="1"/>
                  </a:moveTo>
                  <a:cubicBezTo>
                    <a:pt x="234" y="1"/>
                    <a:pt x="1" y="248"/>
                    <a:pt x="23" y="537"/>
                  </a:cubicBezTo>
                  <a:cubicBezTo>
                    <a:pt x="139" y="2143"/>
                    <a:pt x="209" y="3748"/>
                    <a:pt x="209" y="5399"/>
                  </a:cubicBezTo>
                  <a:cubicBezTo>
                    <a:pt x="186" y="7051"/>
                    <a:pt x="139" y="8680"/>
                    <a:pt x="23" y="10285"/>
                  </a:cubicBezTo>
                  <a:cubicBezTo>
                    <a:pt x="1" y="10574"/>
                    <a:pt x="234" y="10821"/>
                    <a:pt x="520" y="10821"/>
                  </a:cubicBezTo>
                  <a:cubicBezTo>
                    <a:pt x="532" y="10821"/>
                    <a:pt x="545" y="10821"/>
                    <a:pt x="558" y="10820"/>
                  </a:cubicBezTo>
                  <a:lnTo>
                    <a:pt x="1046" y="10773"/>
                  </a:lnTo>
                  <a:cubicBezTo>
                    <a:pt x="1046" y="10750"/>
                    <a:pt x="1046" y="10727"/>
                    <a:pt x="1046" y="10704"/>
                  </a:cubicBezTo>
                  <a:cubicBezTo>
                    <a:pt x="1186" y="8959"/>
                    <a:pt x="1256" y="7191"/>
                    <a:pt x="1256" y="5399"/>
                  </a:cubicBezTo>
                  <a:cubicBezTo>
                    <a:pt x="1256" y="3631"/>
                    <a:pt x="1186" y="1863"/>
                    <a:pt x="1046" y="119"/>
                  </a:cubicBezTo>
                  <a:cubicBezTo>
                    <a:pt x="1046" y="95"/>
                    <a:pt x="1046" y="72"/>
                    <a:pt x="1046" y="26"/>
                  </a:cubicBezTo>
                  <a:lnTo>
                    <a:pt x="558" y="2"/>
                  </a:lnTo>
                  <a:cubicBezTo>
                    <a:pt x="545" y="1"/>
                    <a:pt x="532"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48" name="Google Shape;7348;p123"/>
            <p:cNvSpPr/>
            <p:nvPr/>
          </p:nvSpPr>
          <p:spPr>
            <a:xfrm>
              <a:off x="6224300" y="2721675"/>
              <a:ext cx="422275" cy="163450"/>
            </a:xfrm>
            <a:custGeom>
              <a:avLst/>
              <a:gdLst/>
              <a:ahLst/>
              <a:cxnLst/>
              <a:rect l="l" t="t" r="r" b="b"/>
              <a:pathLst>
                <a:path w="16891" h="6538" extrusionOk="0">
                  <a:moveTo>
                    <a:pt x="1" y="0"/>
                  </a:moveTo>
                  <a:cubicBezTo>
                    <a:pt x="1" y="210"/>
                    <a:pt x="1" y="419"/>
                    <a:pt x="24" y="629"/>
                  </a:cubicBezTo>
                  <a:cubicBezTo>
                    <a:pt x="2746" y="815"/>
                    <a:pt x="5561" y="908"/>
                    <a:pt x="8422" y="908"/>
                  </a:cubicBezTo>
                  <a:lnTo>
                    <a:pt x="8445" y="908"/>
                  </a:lnTo>
                  <a:cubicBezTo>
                    <a:pt x="11307" y="908"/>
                    <a:pt x="14122" y="815"/>
                    <a:pt x="16844" y="629"/>
                  </a:cubicBezTo>
                  <a:cubicBezTo>
                    <a:pt x="16844" y="419"/>
                    <a:pt x="16844" y="210"/>
                    <a:pt x="16867" y="0"/>
                  </a:cubicBezTo>
                  <a:lnTo>
                    <a:pt x="16867" y="0"/>
                  </a:lnTo>
                  <a:cubicBezTo>
                    <a:pt x="14145" y="187"/>
                    <a:pt x="11330" y="303"/>
                    <a:pt x="8445" y="303"/>
                  </a:cubicBezTo>
                  <a:cubicBezTo>
                    <a:pt x="5561" y="303"/>
                    <a:pt x="2746" y="187"/>
                    <a:pt x="1" y="0"/>
                  </a:cubicBezTo>
                  <a:close/>
                  <a:moveTo>
                    <a:pt x="94" y="2629"/>
                  </a:moveTo>
                  <a:lnTo>
                    <a:pt x="94" y="3094"/>
                  </a:lnTo>
                  <a:lnTo>
                    <a:pt x="94" y="3234"/>
                  </a:lnTo>
                  <a:cubicBezTo>
                    <a:pt x="2816" y="3443"/>
                    <a:pt x="5607" y="3537"/>
                    <a:pt x="8445" y="3537"/>
                  </a:cubicBezTo>
                  <a:cubicBezTo>
                    <a:pt x="11307" y="3537"/>
                    <a:pt x="14075" y="3420"/>
                    <a:pt x="16797" y="3234"/>
                  </a:cubicBezTo>
                  <a:lnTo>
                    <a:pt x="16797" y="3094"/>
                  </a:lnTo>
                  <a:lnTo>
                    <a:pt x="16797" y="2629"/>
                  </a:lnTo>
                  <a:cubicBezTo>
                    <a:pt x="14099" y="2815"/>
                    <a:pt x="11307" y="2908"/>
                    <a:pt x="8445" y="2908"/>
                  </a:cubicBezTo>
                  <a:cubicBezTo>
                    <a:pt x="5607" y="2908"/>
                    <a:pt x="2816" y="2815"/>
                    <a:pt x="94" y="2629"/>
                  </a:cubicBezTo>
                  <a:close/>
                  <a:moveTo>
                    <a:pt x="8445" y="5630"/>
                  </a:moveTo>
                  <a:cubicBezTo>
                    <a:pt x="5561" y="5630"/>
                    <a:pt x="2769" y="5723"/>
                    <a:pt x="47" y="5909"/>
                  </a:cubicBezTo>
                  <a:cubicBezTo>
                    <a:pt x="47" y="6119"/>
                    <a:pt x="24" y="6328"/>
                    <a:pt x="24" y="6538"/>
                  </a:cubicBezTo>
                  <a:cubicBezTo>
                    <a:pt x="2746" y="6351"/>
                    <a:pt x="5561" y="6235"/>
                    <a:pt x="8445" y="6235"/>
                  </a:cubicBezTo>
                  <a:cubicBezTo>
                    <a:pt x="11330" y="6235"/>
                    <a:pt x="14145" y="6351"/>
                    <a:pt x="16890" y="6538"/>
                  </a:cubicBezTo>
                  <a:cubicBezTo>
                    <a:pt x="16867" y="6328"/>
                    <a:pt x="16867" y="6119"/>
                    <a:pt x="16844" y="5909"/>
                  </a:cubicBezTo>
                  <a:lnTo>
                    <a:pt x="16867" y="5909"/>
                  </a:lnTo>
                  <a:cubicBezTo>
                    <a:pt x="14122" y="5723"/>
                    <a:pt x="11330" y="5630"/>
                    <a:pt x="8445" y="56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49" name="Google Shape;7349;p123"/>
            <p:cNvSpPr/>
            <p:nvPr/>
          </p:nvSpPr>
          <p:spPr>
            <a:xfrm>
              <a:off x="6254550" y="2764925"/>
              <a:ext cx="368750" cy="71050"/>
            </a:xfrm>
            <a:custGeom>
              <a:avLst/>
              <a:gdLst/>
              <a:ahLst/>
              <a:cxnLst/>
              <a:rect l="l" t="t" r="r" b="b"/>
              <a:pathLst>
                <a:path w="14750" h="2842" extrusionOk="0">
                  <a:moveTo>
                    <a:pt x="920" y="12"/>
                  </a:moveTo>
                  <a:cubicBezTo>
                    <a:pt x="908" y="12"/>
                    <a:pt x="896" y="13"/>
                    <a:pt x="884" y="15"/>
                  </a:cubicBezTo>
                  <a:cubicBezTo>
                    <a:pt x="745" y="15"/>
                    <a:pt x="628" y="155"/>
                    <a:pt x="628" y="294"/>
                  </a:cubicBezTo>
                  <a:lnTo>
                    <a:pt x="628" y="2086"/>
                  </a:lnTo>
                  <a:cubicBezTo>
                    <a:pt x="628" y="2155"/>
                    <a:pt x="582" y="2225"/>
                    <a:pt x="535" y="2249"/>
                  </a:cubicBezTo>
                  <a:cubicBezTo>
                    <a:pt x="512" y="2260"/>
                    <a:pt x="489" y="2266"/>
                    <a:pt x="469" y="2266"/>
                  </a:cubicBezTo>
                  <a:cubicBezTo>
                    <a:pt x="448" y="2266"/>
                    <a:pt x="431" y="2260"/>
                    <a:pt x="419" y="2249"/>
                  </a:cubicBezTo>
                  <a:cubicBezTo>
                    <a:pt x="396" y="2243"/>
                    <a:pt x="371" y="2240"/>
                    <a:pt x="346" y="2240"/>
                  </a:cubicBezTo>
                  <a:cubicBezTo>
                    <a:pt x="271" y="2240"/>
                    <a:pt x="192" y="2266"/>
                    <a:pt x="140" y="2318"/>
                  </a:cubicBezTo>
                  <a:cubicBezTo>
                    <a:pt x="0" y="2481"/>
                    <a:pt x="70" y="2714"/>
                    <a:pt x="256" y="2784"/>
                  </a:cubicBezTo>
                  <a:cubicBezTo>
                    <a:pt x="326" y="2807"/>
                    <a:pt x="396" y="2807"/>
                    <a:pt x="466" y="2807"/>
                  </a:cubicBezTo>
                  <a:cubicBezTo>
                    <a:pt x="582" y="2807"/>
                    <a:pt x="698" y="2784"/>
                    <a:pt x="791" y="2714"/>
                  </a:cubicBezTo>
                  <a:cubicBezTo>
                    <a:pt x="1024" y="2597"/>
                    <a:pt x="1164" y="2342"/>
                    <a:pt x="1164" y="2086"/>
                  </a:cubicBezTo>
                  <a:lnTo>
                    <a:pt x="1164" y="271"/>
                  </a:lnTo>
                  <a:cubicBezTo>
                    <a:pt x="1164" y="122"/>
                    <a:pt x="1047" y="12"/>
                    <a:pt x="920" y="12"/>
                  </a:cubicBezTo>
                  <a:close/>
                  <a:moveTo>
                    <a:pt x="3862" y="15"/>
                  </a:moveTo>
                  <a:cubicBezTo>
                    <a:pt x="3699" y="15"/>
                    <a:pt x="3583" y="132"/>
                    <a:pt x="3583" y="294"/>
                  </a:cubicBezTo>
                  <a:lnTo>
                    <a:pt x="3583" y="1830"/>
                  </a:lnTo>
                  <a:cubicBezTo>
                    <a:pt x="3583" y="1946"/>
                    <a:pt x="3560" y="2086"/>
                    <a:pt x="3304" y="2225"/>
                  </a:cubicBezTo>
                  <a:cubicBezTo>
                    <a:pt x="3234" y="2249"/>
                    <a:pt x="3141" y="2272"/>
                    <a:pt x="3048" y="2272"/>
                  </a:cubicBezTo>
                  <a:cubicBezTo>
                    <a:pt x="2955" y="2272"/>
                    <a:pt x="2862" y="2249"/>
                    <a:pt x="2792" y="2202"/>
                  </a:cubicBezTo>
                  <a:cubicBezTo>
                    <a:pt x="2652" y="2132"/>
                    <a:pt x="2559" y="1993"/>
                    <a:pt x="2559" y="1830"/>
                  </a:cubicBezTo>
                  <a:lnTo>
                    <a:pt x="2559" y="294"/>
                  </a:lnTo>
                  <a:cubicBezTo>
                    <a:pt x="2548" y="132"/>
                    <a:pt x="2420" y="50"/>
                    <a:pt x="2292" y="50"/>
                  </a:cubicBezTo>
                  <a:cubicBezTo>
                    <a:pt x="2164" y="50"/>
                    <a:pt x="2036" y="132"/>
                    <a:pt x="2024" y="294"/>
                  </a:cubicBezTo>
                  <a:lnTo>
                    <a:pt x="2024" y="1830"/>
                  </a:lnTo>
                  <a:cubicBezTo>
                    <a:pt x="2024" y="2179"/>
                    <a:pt x="2210" y="2481"/>
                    <a:pt x="2490" y="2644"/>
                  </a:cubicBezTo>
                  <a:cubicBezTo>
                    <a:pt x="2652" y="2760"/>
                    <a:pt x="2862" y="2807"/>
                    <a:pt x="3048" y="2807"/>
                  </a:cubicBezTo>
                  <a:cubicBezTo>
                    <a:pt x="3234" y="2807"/>
                    <a:pt x="3397" y="2784"/>
                    <a:pt x="3560" y="2714"/>
                  </a:cubicBezTo>
                  <a:cubicBezTo>
                    <a:pt x="3909" y="2551"/>
                    <a:pt x="4141" y="2202"/>
                    <a:pt x="4141" y="1830"/>
                  </a:cubicBezTo>
                  <a:lnTo>
                    <a:pt x="4141" y="271"/>
                  </a:lnTo>
                  <a:cubicBezTo>
                    <a:pt x="4141" y="132"/>
                    <a:pt x="4002" y="15"/>
                    <a:pt x="3862" y="15"/>
                  </a:cubicBezTo>
                  <a:close/>
                  <a:moveTo>
                    <a:pt x="9105" y="1"/>
                  </a:moveTo>
                  <a:cubicBezTo>
                    <a:pt x="8524" y="1"/>
                    <a:pt x="7962" y="371"/>
                    <a:pt x="7770" y="992"/>
                  </a:cubicBezTo>
                  <a:cubicBezTo>
                    <a:pt x="7491" y="1900"/>
                    <a:pt x="8166" y="2807"/>
                    <a:pt x="9120" y="2807"/>
                  </a:cubicBezTo>
                  <a:cubicBezTo>
                    <a:pt x="9841" y="2807"/>
                    <a:pt x="10353" y="2225"/>
                    <a:pt x="10353" y="1388"/>
                  </a:cubicBezTo>
                  <a:cubicBezTo>
                    <a:pt x="10353" y="1248"/>
                    <a:pt x="10236" y="1132"/>
                    <a:pt x="10074" y="1132"/>
                  </a:cubicBezTo>
                  <a:lnTo>
                    <a:pt x="10074" y="1155"/>
                  </a:lnTo>
                  <a:lnTo>
                    <a:pt x="9399" y="1155"/>
                  </a:lnTo>
                  <a:cubicBezTo>
                    <a:pt x="9027" y="1155"/>
                    <a:pt x="9027" y="1690"/>
                    <a:pt x="9399" y="1690"/>
                  </a:cubicBezTo>
                  <a:lnTo>
                    <a:pt x="9771" y="1690"/>
                  </a:lnTo>
                  <a:cubicBezTo>
                    <a:pt x="9725" y="2016"/>
                    <a:pt x="9445" y="2272"/>
                    <a:pt x="9097" y="2272"/>
                  </a:cubicBezTo>
                  <a:cubicBezTo>
                    <a:pt x="8515" y="2272"/>
                    <a:pt x="8119" y="1713"/>
                    <a:pt x="8282" y="1178"/>
                  </a:cubicBezTo>
                  <a:cubicBezTo>
                    <a:pt x="8394" y="794"/>
                    <a:pt x="8738" y="564"/>
                    <a:pt x="9100" y="564"/>
                  </a:cubicBezTo>
                  <a:cubicBezTo>
                    <a:pt x="9264" y="564"/>
                    <a:pt x="9433" y="612"/>
                    <a:pt x="9585" y="713"/>
                  </a:cubicBezTo>
                  <a:cubicBezTo>
                    <a:pt x="9638" y="750"/>
                    <a:pt x="9693" y="766"/>
                    <a:pt x="9744" y="766"/>
                  </a:cubicBezTo>
                  <a:cubicBezTo>
                    <a:pt x="9982" y="766"/>
                    <a:pt x="10156" y="420"/>
                    <a:pt x="9887" y="248"/>
                  </a:cubicBezTo>
                  <a:cubicBezTo>
                    <a:pt x="9645" y="79"/>
                    <a:pt x="9373" y="1"/>
                    <a:pt x="9105" y="1"/>
                  </a:cubicBezTo>
                  <a:close/>
                  <a:moveTo>
                    <a:pt x="11435" y="27"/>
                  </a:moveTo>
                  <a:cubicBezTo>
                    <a:pt x="11307" y="27"/>
                    <a:pt x="11179" y="108"/>
                    <a:pt x="11167" y="271"/>
                  </a:cubicBezTo>
                  <a:lnTo>
                    <a:pt x="11167" y="2528"/>
                  </a:lnTo>
                  <a:cubicBezTo>
                    <a:pt x="11167" y="2667"/>
                    <a:pt x="11260" y="2784"/>
                    <a:pt x="11400" y="2807"/>
                  </a:cubicBezTo>
                  <a:lnTo>
                    <a:pt x="12237" y="2807"/>
                  </a:lnTo>
                  <a:cubicBezTo>
                    <a:pt x="12563" y="2760"/>
                    <a:pt x="12563" y="2295"/>
                    <a:pt x="12237" y="2249"/>
                  </a:cubicBezTo>
                  <a:lnTo>
                    <a:pt x="11702" y="2249"/>
                  </a:lnTo>
                  <a:lnTo>
                    <a:pt x="11702" y="271"/>
                  </a:lnTo>
                  <a:cubicBezTo>
                    <a:pt x="11690" y="108"/>
                    <a:pt x="11562" y="27"/>
                    <a:pt x="11435" y="27"/>
                  </a:cubicBezTo>
                  <a:close/>
                  <a:moveTo>
                    <a:pt x="13470" y="15"/>
                  </a:moveTo>
                  <a:cubicBezTo>
                    <a:pt x="13331" y="15"/>
                    <a:pt x="13191" y="155"/>
                    <a:pt x="13191" y="294"/>
                  </a:cubicBezTo>
                  <a:lnTo>
                    <a:pt x="13191" y="2528"/>
                  </a:lnTo>
                  <a:cubicBezTo>
                    <a:pt x="13191" y="2667"/>
                    <a:pt x="13331" y="2807"/>
                    <a:pt x="13470" y="2807"/>
                  </a:cubicBezTo>
                  <a:lnTo>
                    <a:pt x="14424" y="2807"/>
                  </a:lnTo>
                  <a:cubicBezTo>
                    <a:pt x="14750" y="2760"/>
                    <a:pt x="14750" y="2295"/>
                    <a:pt x="14424" y="2249"/>
                  </a:cubicBezTo>
                  <a:lnTo>
                    <a:pt x="14401" y="2272"/>
                  </a:lnTo>
                  <a:lnTo>
                    <a:pt x="13726" y="2272"/>
                  </a:lnTo>
                  <a:lnTo>
                    <a:pt x="13726" y="1690"/>
                  </a:lnTo>
                  <a:lnTo>
                    <a:pt x="14354" y="1690"/>
                  </a:lnTo>
                  <a:cubicBezTo>
                    <a:pt x="14680" y="1667"/>
                    <a:pt x="14680" y="1178"/>
                    <a:pt x="14354" y="1155"/>
                  </a:cubicBezTo>
                  <a:lnTo>
                    <a:pt x="13726" y="1155"/>
                  </a:lnTo>
                  <a:lnTo>
                    <a:pt x="13726" y="574"/>
                  </a:lnTo>
                  <a:lnTo>
                    <a:pt x="14401" y="574"/>
                  </a:lnTo>
                  <a:cubicBezTo>
                    <a:pt x="14726" y="527"/>
                    <a:pt x="14726" y="62"/>
                    <a:pt x="14401" y="15"/>
                  </a:cubicBezTo>
                  <a:close/>
                  <a:moveTo>
                    <a:pt x="6724" y="15"/>
                  </a:moveTo>
                  <a:cubicBezTo>
                    <a:pt x="6584" y="15"/>
                    <a:pt x="6468" y="132"/>
                    <a:pt x="6468" y="294"/>
                  </a:cubicBezTo>
                  <a:lnTo>
                    <a:pt x="6468" y="1690"/>
                  </a:lnTo>
                  <a:lnTo>
                    <a:pt x="5398" y="132"/>
                  </a:lnTo>
                  <a:cubicBezTo>
                    <a:pt x="5336" y="52"/>
                    <a:pt x="5247" y="16"/>
                    <a:pt x="5161" y="16"/>
                  </a:cubicBezTo>
                  <a:cubicBezTo>
                    <a:pt x="5020" y="16"/>
                    <a:pt x="4886" y="112"/>
                    <a:pt x="4886" y="271"/>
                  </a:cubicBezTo>
                  <a:lnTo>
                    <a:pt x="4886" y="2528"/>
                  </a:lnTo>
                  <a:cubicBezTo>
                    <a:pt x="4862" y="2737"/>
                    <a:pt x="5008" y="2842"/>
                    <a:pt x="5156" y="2842"/>
                  </a:cubicBezTo>
                  <a:cubicBezTo>
                    <a:pt x="5304" y="2842"/>
                    <a:pt x="5456" y="2737"/>
                    <a:pt x="5444" y="2528"/>
                  </a:cubicBezTo>
                  <a:lnTo>
                    <a:pt x="5444" y="1155"/>
                  </a:lnTo>
                  <a:lnTo>
                    <a:pt x="6468" y="2644"/>
                  </a:lnTo>
                  <a:cubicBezTo>
                    <a:pt x="6519" y="2730"/>
                    <a:pt x="6610" y="2778"/>
                    <a:pt x="6700" y="2778"/>
                  </a:cubicBezTo>
                  <a:cubicBezTo>
                    <a:pt x="6732" y="2778"/>
                    <a:pt x="6763" y="2772"/>
                    <a:pt x="6793" y="2760"/>
                  </a:cubicBezTo>
                  <a:cubicBezTo>
                    <a:pt x="6933" y="2714"/>
                    <a:pt x="7026" y="2597"/>
                    <a:pt x="7003" y="2458"/>
                  </a:cubicBezTo>
                  <a:lnTo>
                    <a:pt x="7003" y="271"/>
                  </a:lnTo>
                  <a:cubicBezTo>
                    <a:pt x="7003" y="132"/>
                    <a:pt x="6886" y="15"/>
                    <a:pt x="6724"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0" name="Google Shape;7350;p123"/>
            <p:cNvSpPr/>
            <p:nvPr/>
          </p:nvSpPr>
          <p:spPr>
            <a:xfrm>
              <a:off x="6339450" y="2621650"/>
              <a:ext cx="108800" cy="161125"/>
            </a:xfrm>
            <a:custGeom>
              <a:avLst/>
              <a:gdLst/>
              <a:ahLst/>
              <a:cxnLst/>
              <a:rect l="l" t="t" r="r" b="b"/>
              <a:pathLst>
                <a:path w="4352" h="6445" extrusionOk="0">
                  <a:moveTo>
                    <a:pt x="2444" y="0"/>
                  </a:moveTo>
                  <a:cubicBezTo>
                    <a:pt x="1862" y="93"/>
                    <a:pt x="1304" y="233"/>
                    <a:pt x="745" y="419"/>
                  </a:cubicBezTo>
                  <a:cubicBezTo>
                    <a:pt x="280" y="838"/>
                    <a:pt x="1" y="1442"/>
                    <a:pt x="1" y="2071"/>
                  </a:cubicBezTo>
                  <a:cubicBezTo>
                    <a:pt x="792" y="2071"/>
                    <a:pt x="1513" y="1652"/>
                    <a:pt x="1908" y="954"/>
                  </a:cubicBezTo>
                  <a:lnTo>
                    <a:pt x="1908" y="2815"/>
                  </a:lnTo>
                  <a:cubicBezTo>
                    <a:pt x="815" y="2955"/>
                    <a:pt x="1" y="3885"/>
                    <a:pt x="1" y="4978"/>
                  </a:cubicBezTo>
                  <a:cubicBezTo>
                    <a:pt x="792" y="4978"/>
                    <a:pt x="1513" y="4536"/>
                    <a:pt x="1908" y="3862"/>
                  </a:cubicBezTo>
                  <a:lnTo>
                    <a:pt x="1908" y="3885"/>
                  </a:lnTo>
                  <a:cubicBezTo>
                    <a:pt x="1908" y="4304"/>
                    <a:pt x="2048" y="4676"/>
                    <a:pt x="2304" y="5002"/>
                  </a:cubicBezTo>
                  <a:cubicBezTo>
                    <a:pt x="2606" y="5863"/>
                    <a:pt x="3444" y="6444"/>
                    <a:pt x="4351" y="6444"/>
                  </a:cubicBezTo>
                  <a:cubicBezTo>
                    <a:pt x="4351" y="5351"/>
                    <a:pt x="3560" y="4443"/>
                    <a:pt x="2513" y="4281"/>
                  </a:cubicBezTo>
                  <a:cubicBezTo>
                    <a:pt x="2467" y="4164"/>
                    <a:pt x="2444" y="4025"/>
                    <a:pt x="2444" y="3885"/>
                  </a:cubicBezTo>
                  <a:lnTo>
                    <a:pt x="2444" y="2047"/>
                  </a:lnTo>
                  <a:cubicBezTo>
                    <a:pt x="2839" y="2722"/>
                    <a:pt x="3560" y="3164"/>
                    <a:pt x="4351" y="3164"/>
                  </a:cubicBezTo>
                  <a:cubicBezTo>
                    <a:pt x="4351" y="2071"/>
                    <a:pt x="3537" y="1140"/>
                    <a:pt x="2444" y="1000"/>
                  </a:cubicBezTo>
                  <a:lnTo>
                    <a:pt x="24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1" name="Google Shape;7351;p123"/>
            <p:cNvSpPr/>
            <p:nvPr/>
          </p:nvSpPr>
          <p:spPr>
            <a:xfrm>
              <a:off x="6498825" y="2815375"/>
              <a:ext cx="155775" cy="223325"/>
            </a:xfrm>
            <a:custGeom>
              <a:avLst/>
              <a:gdLst/>
              <a:ahLst/>
              <a:cxnLst/>
              <a:rect l="l" t="t" r="r" b="b"/>
              <a:pathLst>
                <a:path w="6231" h="8933" extrusionOk="0">
                  <a:moveTo>
                    <a:pt x="3383" y="0"/>
                  </a:moveTo>
                  <a:cubicBezTo>
                    <a:pt x="3355" y="0"/>
                    <a:pt x="3327" y="13"/>
                    <a:pt x="3304" y="44"/>
                  </a:cubicBezTo>
                  <a:cubicBezTo>
                    <a:pt x="2303" y="1277"/>
                    <a:pt x="1489" y="2650"/>
                    <a:pt x="907" y="4116"/>
                  </a:cubicBezTo>
                  <a:cubicBezTo>
                    <a:pt x="489" y="5116"/>
                    <a:pt x="186" y="6140"/>
                    <a:pt x="0" y="7186"/>
                  </a:cubicBezTo>
                  <a:cubicBezTo>
                    <a:pt x="0" y="7324"/>
                    <a:pt x="1063" y="8932"/>
                    <a:pt x="1428" y="8932"/>
                  </a:cubicBezTo>
                  <a:cubicBezTo>
                    <a:pt x="1433" y="8932"/>
                    <a:pt x="1438" y="8932"/>
                    <a:pt x="1443" y="8931"/>
                  </a:cubicBezTo>
                  <a:cubicBezTo>
                    <a:pt x="3024" y="8792"/>
                    <a:pt x="4583" y="8396"/>
                    <a:pt x="6049" y="7768"/>
                  </a:cubicBezTo>
                  <a:cubicBezTo>
                    <a:pt x="6142" y="7745"/>
                    <a:pt x="6142" y="7582"/>
                    <a:pt x="6025" y="7582"/>
                  </a:cubicBezTo>
                  <a:cubicBezTo>
                    <a:pt x="5235" y="7419"/>
                    <a:pt x="4444" y="7303"/>
                    <a:pt x="3653" y="7279"/>
                  </a:cubicBezTo>
                  <a:lnTo>
                    <a:pt x="3629" y="7279"/>
                  </a:lnTo>
                  <a:cubicBezTo>
                    <a:pt x="4560" y="6651"/>
                    <a:pt x="5421" y="5907"/>
                    <a:pt x="6188" y="5116"/>
                  </a:cubicBezTo>
                  <a:cubicBezTo>
                    <a:pt x="6231" y="5031"/>
                    <a:pt x="6196" y="4927"/>
                    <a:pt x="6101" y="4927"/>
                  </a:cubicBezTo>
                  <a:cubicBezTo>
                    <a:pt x="6092" y="4927"/>
                    <a:pt x="6082" y="4928"/>
                    <a:pt x="6072" y="4930"/>
                  </a:cubicBezTo>
                  <a:cubicBezTo>
                    <a:pt x="5118" y="5139"/>
                    <a:pt x="4188" y="5442"/>
                    <a:pt x="3304" y="5814"/>
                  </a:cubicBezTo>
                  <a:cubicBezTo>
                    <a:pt x="4234" y="4720"/>
                    <a:pt x="5002" y="3511"/>
                    <a:pt x="5607" y="2208"/>
                  </a:cubicBezTo>
                  <a:cubicBezTo>
                    <a:pt x="5626" y="2132"/>
                    <a:pt x="5567" y="2056"/>
                    <a:pt x="5494" y="2056"/>
                  </a:cubicBezTo>
                  <a:cubicBezTo>
                    <a:pt x="5478" y="2056"/>
                    <a:pt x="5461" y="2060"/>
                    <a:pt x="5444" y="2068"/>
                  </a:cubicBezTo>
                  <a:cubicBezTo>
                    <a:pt x="4397" y="2696"/>
                    <a:pt x="3420" y="3464"/>
                    <a:pt x="2536" y="4325"/>
                  </a:cubicBezTo>
                  <a:cubicBezTo>
                    <a:pt x="3048" y="2976"/>
                    <a:pt x="3373" y="1557"/>
                    <a:pt x="3490" y="114"/>
                  </a:cubicBezTo>
                  <a:cubicBezTo>
                    <a:pt x="3490" y="52"/>
                    <a:pt x="3438" y="0"/>
                    <a:pt x="3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2" name="Google Shape;7352;p123"/>
            <p:cNvSpPr/>
            <p:nvPr/>
          </p:nvSpPr>
          <p:spPr>
            <a:xfrm>
              <a:off x="6337725" y="2836250"/>
              <a:ext cx="247200" cy="247975"/>
            </a:xfrm>
            <a:custGeom>
              <a:avLst/>
              <a:gdLst/>
              <a:ahLst/>
              <a:cxnLst/>
              <a:rect l="l" t="t" r="r" b="b"/>
              <a:pathLst>
                <a:path w="9888" h="9919" extrusionOk="0">
                  <a:moveTo>
                    <a:pt x="6816" y="0"/>
                  </a:moveTo>
                  <a:cubicBezTo>
                    <a:pt x="5421" y="349"/>
                    <a:pt x="4141" y="1094"/>
                    <a:pt x="3141" y="2117"/>
                  </a:cubicBezTo>
                  <a:cubicBezTo>
                    <a:pt x="4025" y="2908"/>
                    <a:pt x="4490" y="3606"/>
                    <a:pt x="4281" y="3932"/>
                  </a:cubicBezTo>
                  <a:cubicBezTo>
                    <a:pt x="4209" y="4052"/>
                    <a:pt x="4051" y="4109"/>
                    <a:pt x="3826" y="4109"/>
                  </a:cubicBezTo>
                  <a:cubicBezTo>
                    <a:pt x="3398" y="4109"/>
                    <a:pt x="2724" y="3903"/>
                    <a:pt x="1931" y="3536"/>
                  </a:cubicBezTo>
                  <a:cubicBezTo>
                    <a:pt x="1326" y="4444"/>
                    <a:pt x="861" y="5421"/>
                    <a:pt x="512" y="6444"/>
                  </a:cubicBezTo>
                  <a:cubicBezTo>
                    <a:pt x="2140" y="6980"/>
                    <a:pt x="3234" y="7631"/>
                    <a:pt x="3141" y="8096"/>
                  </a:cubicBezTo>
                  <a:cubicBezTo>
                    <a:pt x="3077" y="8414"/>
                    <a:pt x="2462" y="8569"/>
                    <a:pt x="1538" y="8569"/>
                  </a:cubicBezTo>
                  <a:cubicBezTo>
                    <a:pt x="1107" y="8569"/>
                    <a:pt x="610" y="8535"/>
                    <a:pt x="70" y="8468"/>
                  </a:cubicBezTo>
                  <a:cubicBezTo>
                    <a:pt x="47" y="8678"/>
                    <a:pt x="23" y="8864"/>
                    <a:pt x="0" y="9073"/>
                  </a:cubicBezTo>
                  <a:cubicBezTo>
                    <a:pt x="1228" y="9635"/>
                    <a:pt x="2552" y="9918"/>
                    <a:pt x="3880" y="9918"/>
                  </a:cubicBezTo>
                  <a:cubicBezTo>
                    <a:pt x="4917" y="9918"/>
                    <a:pt x="5957" y="9746"/>
                    <a:pt x="6956" y="9399"/>
                  </a:cubicBezTo>
                  <a:cubicBezTo>
                    <a:pt x="6747" y="9213"/>
                    <a:pt x="6654" y="9050"/>
                    <a:pt x="6700" y="8887"/>
                  </a:cubicBezTo>
                  <a:cubicBezTo>
                    <a:pt x="6757" y="8584"/>
                    <a:pt x="7370" y="8419"/>
                    <a:pt x="8275" y="8419"/>
                  </a:cubicBezTo>
                  <a:cubicBezTo>
                    <a:pt x="8481" y="8419"/>
                    <a:pt x="8701" y="8428"/>
                    <a:pt x="8933" y="8445"/>
                  </a:cubicBezTo>
                  <a:cubicBezTo>
                    <a:pt x="9259" y="8236"/>
                    <a:pt x="9562" y="8026"/>
                    <a:pt x="9841" y="7794"/>
                  </a:cubicBezTo>
                  <a:cubicBezTo>
                    <a:pt x="9887" y="6956"/>
                    <a:pt x="9864" y="6119"/>
                    <a:pt x="9724" y="5305"/>
                  </a:cubicBezTo>
                  <a:cubicBezTo>
                    <a:pt x="8398" y="5281"/>
                    <a:pt x="7491" y="5025"/>
                    <a:pt x="7445" y="4653"/>
                  </a:cubicBezTo>
                  <a:cubicBezTo>
                    <a:pt x="7375" y="4281"/>
                    <a:pt x="8119" y="3839"/>
                    <a:pt x="9259" y="3490"/>
                  </a:cubicBezTo>
                  <a:cubicBezTo>
                    <a:pt x="8771" y="2117"/>
                    <a:pt x="7933" y="908"/>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3" name="Google Shape;7353;p123"/>
            <p:cNvSpPr/>
            <p:nvPr/>
          </p:nvSpPr>
          <p:spPr>
            <a:xfrm>
              <a:off x="6337725" y="2836250"/>
              <a:ext cx="176250" cy="245450"/>
            </a:xfrm>
            <a:custGeom>
              <a:avLst/>
              <a:gdLst/>
              <a:ahLst/>
              <a:cxnLst/>
              <a:rect l="l" t="t" r="r" b="b"/>
              <a:pathLst>
                <a:path w="7050" h="9818" extrusionOk="0">
                  <a:moveTo>
                    <a:pt x="6816" y="0"/>
                  </a:moveTo>
                  <a:cubicBezTo>
                    <a:pt x="5421" y="349"/>
                    <a:pt x="4141" y="1071"/>
                    <a:pt x="3141" y="2094"/>
                  </a:cubicBezTo>
                  <a:cubicBezTo>
                    <a:pt x="3490" y="2397"/>
                    <a:pt x="3792" y="2745"/>
                    <a:pt x="4071" y="3118"/>
                  </a:cubicBezTo>
                  <a:cubicBezTo>
                    <a:pt x="4816" y="1931"/>
                    <a:pt x="5839" y="931"/>
                    <a:pt x="7049" y="186"/>
                  </a:cubicBezTo>
                  <a:cubicBezTo>
                    <a:pt x="6979" y="117"/>
                    <a:pt x="6886" y="70"/>
                    <a:pt x="6816" y="0"/>
                  </a:cubicBezTo>
                  <a:close/>
                  <a:moveTo>
                    <a:pt x="1931" y="3536"/>
                  </a:moveTo>
                  <a:cubicBezTo>
                    <a:pt x="1326" y="4444"/>
                    <a:pt x="861" y="5421"/>
                    <a:pt x="512" y="6444"/>
                  </a:cubicBezTo>
                  <a:cubicBezTo>
                    <a:pt x="1256" y="6677"/>
                    <a:pt x="1977" y="6980"/>
                    <a:pt x="2629" y="7398"/>
                  </a:cubicBezTo>
                  <a:cubicBezTo>
                    <a:pt x="2722" y="6235"/>
                    <a:pt x="3024" y="5118"/>
                    <a:pt x="3536" y="4095"/>
                  </a:cubicBezTo>
                  <a:cubicBezTo>
                    <a:pt x="2978" y="3978"/>
                    <a:pt x="2443" y="3792"/>
                    <a:pt x="1931" y="3536"/>
                  </a:cubicBezTo>
                  <a:close/>
                  <a:moveTo>
                    <a:pt x="70" y="8445"/>
                  </a:moveTo>
                  <a:cubicBezTo>
                    <a:pt x="47" y="8631"/>
                    <a:pt x="23" y="8817"/>
                    <a:pt x="0" y="9027"/>
                  </a:cubicBezTo>
                  <a:cubicBezTo>
                    <a:pt x="884" y="9445"/>
                    <a:pt x="1815" y="9701"/>
                    <a:pt x="2768" y="9818"/>
                  </a:cubicBezTo>
                  <a:cubicBezTo>
                    <a:pt x="2675" y="9376"/>
                    <a:pt x="2629" y="8910"/>
                    <a:pt x="2606" y="8445"/>
                  </a:cubicBezTo>
                  <a:cubicBezTo>
                    <a:pt x="2187" y="8515"/>
                    <a:pt x="1762" y="8550"/>
                    <a:pt x="1338" y="8550"/>
                  </a:cubicBezTo>
                  <a:cubicBezTo>
                    <a:pt x="913" y="8550"/>
                    <a:pt x="489" y="8515"/>
                    <a:pt x="70" y="84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4" name="Google Shape;7354;p123"/>
            <p:cNvSpPr/>
            <p:nvPr/>
          </p:nvSpPr>
          <p:spPr>
            <a:xfrm>
              <a:off x="6437750" y="2866475"/>
              <a:ext cx="67500" cy="217550"/>
            </a:xfrm>
            <a:custGeom>
              <a:avLst/>
              <a:gdLst/>
              <a:ahLst/>
              <a:cxnLst/>
              <a:rect l="l" t="t" r="r" b="b"/>
              <a:pathLst>
                <a:path w="2700" h="8702" extrusionOk="0">
                  <a:moveTo>
                    <a:pt x="2512" y="1"/>
                  </a:moveTo>
                  <a:cubicBezTo>
                    <a:pt x="2440" y="1"/>
                    <a:pt x="2367" y="38"/>
                    <a:pt x="2327" y="117"/>
                  </a:cubicBezTo>
                  <a:cubicBezTo>
                    <a:pt x="1513" y="2421"/>
                    <a:pt x="838" y="4770"/>
                    <a:pt x="349" y="7166"/>
                  </a:cubicBezTo>
                  <a:cubicBezTo>
                    <a:pt x="233" y="7678"/>
                    <a:pt x="117" y="8213"/>
                    <a:pt x="0" y="8702"/>
                  </a:cubicBezTo>
                  <a:cubicBezTo>
                    <a:pt x="396" y="8702"/>
                    <a:pt x="815" y="8678"/>
                    <a:pt x="1210" y="8609"/>
                  </a:cubicBezTo>
                  <a:cubicBezTo>
                    <a:pt x="1303" y="8236"/>
                    <a:pt x="1396" y="7818"/>
                    <a:pt x="1489" y="7422"/>
                  </a:cubicBezTo>
                  <a:cubicBezTo>
                    <a:pt x="2048" y="5026"/>
                    <a:pt x="2466" y="2630"/>
                    <a:pt x="2699" y="187"/>
                  </a:cubicBezTo>
                  <a:cubicBezTo>
                    <a:pt x="2699" y="67"/>
                    <a:pt x="2608" y="1"/>
                    <a:pt x="2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5" name="Google Shape;7355;p123"/>
            <p:cNvSpPr/>
            <p:nvPr/>
          </p:nvSpPr>
          <p:spPr>
            <a:xfrm>
              <a:off x="6256875" y="2973075"/>
              <a:ext cx="112850" cy="106725"/>
            </a:xfrm>
            <a:custGeom>
              <a:avLst/>
              <a:gdLst/>
              <a:ahLst/>
              <a:cxnLst/>
              <a:rect l="l" t="t" r="r" b="b"/>
              <a:pathLst>
                <a:path w="4514" h="4269" extrusionOk="0">
                  <a:moveTo>
                    <a:pt x="2909" y="1"/>
                  </a:moveTo>
                  <a:cubicBezTo>
                    <a:pt x="2570" y="1"/>
                    <a:pt x="2251" y="235"/>
                    <a:pt x="2164" y="599"/>
                  </a:cubicBezTo>
                  <a:cubicBezTo>
                    <a:pt x="2071" y="995"/>
                    <a:pt x="2048" y="1413"/>
                    <a:pt x="2094" y="1832"/>
                  </a:cubicBezTo>
                  <a:cubicBezTo>
                    <a:pt x="1536" y="1855"/>
                    <a:pt x="977" y="2018"/>
                    <a:pt x="512" y="2321"/>
                  </a:cubicBezTo>
                  <a:cubicBezTo>
                    <a:pt x="70" y="2577"/>
                    <a:pt x="0" y="3181"/>
                    <a:pt x="349" y="3530"/>
                  </a:cubicBezTo>
                  <a:cubicBezTo>
                    <a:pt x="512" y="3647"/>
                    <a:pt x="675" y="3740"/>
                    <a:pt x="838" y="3810"/>
                  </a:cubicBezTo>
                  <a:cubicBezTo>
                    <a:pt x="977" y="3926"/>
                    <a:pt x="1094" y="4112"/>
                    <a:pt x="1257" y="4182"/>
                  </a:cubicBezTo>
                  <a:cubicBezTo>
                    <a:pt x="1369" y="4241"/>
                    <a:pt x="1488" y="4269"/>
                    <a:pt x="1605" y="4269"/>
                  </a:cubicBezTo>
                  <a:cubicBezTo>
                    <a:pt x="1944" y="4269"/>
                    <a:pt x="2263" y="4034"/>
                    <a:pt x="2350" y="3670"/>
                  </a:cubicBezTo>
                  <a:cubicBezTo>
                    <a:pt x="2443" y="3275"/>
                    <a:pt x="2466" y="2856"/>
                    <a:pt x="2420" y="2460"/>
                  </a:cubicBezTo>
                  <a:cubicBezTo>
                    <a:pt x="2978" y="2414"/>
                    <a:pt x="3536" y="2251"/>
                    <a:pt x="4002" y="1949"/>
                  </a:cubicBezTo>
                  <a:cubicBezTo>
                    <a:pt x="4444" y="1693"/>
                    <a:pt x="4514" y="1111"/>
                    <a:pt x="4165" y="739"/>
                  </a:cubicBezTo>
                  <a:cubicBezTo>
                    <a:pt x="4002" y="646"/>
                    <a:pt x="3839" y="553"/>
                    <a:pt x="3676" y="460"/>
                  </a:cubicBezTo>
                  <a:cubicBezTo>
                    <a:pt x="3536" y="343"/>
                    <a:pt x="3420" y="180"/>
                    <a:pt x="3257" y="87"/>
                  </a:cubicBezTo>
                  <a:cubicBezTo>
                    <a:pt x="3145" y="28"/>
                    <a:pt x="3026" y="1"/>
                    <a:pt x="2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6" name="Google Shape;7356;p123"/>
            <p:cNvSpPr/>
            <p:nvPr/>
          </p:nvSpPr>
          <p:spPr>
            <a:xfrm>
              <a:off x="6256875" y="2973650"/>
              <a:ext cx="112850" cy="106500"/>
            </a:xfrm>
            <a:custGeom>
              <a:avLst/>
              <a:gdLst/>
              <a:ahLst/>
              <a:cxnLst/>
              <a:rect l="l" t="t" r="r" b="b"/>
              <a:pathLst>
                <a:path w="4514" h="4260" extrusionOk="0">
                  <a:moveTo>
                    <a:pt x="1605" y="1"/>
                  </a:moveTo>
                  <a:cubicBezTo>
                    <a:pt x="1488" y="1"/>
                    <a:pt x="1369" y="28"/>
                    <a:pt x="1257" y="88"/>
                  </a:cubicBezTo>
                  <a:cubicBezTo>
                    <a:pt x="1094" y="157"/>
                    <a:pt x="977" y="344"/>
                    <a:pt x="838" y="437"/>
                  </a:cubicBezTo>
                  <a:cubicBezTo>
                    <a:pt x="675" y="530"/>
                    <a:pt x="512" y="623"/>
                    <a:pt x="349" y="739"/>
                  </a:cubicBezTo>
                  <a:cubicBezTo>
                    <a:pt x="0" y="1088"/>
                    <a:pt x="70" y="1693"/>
                    <a:pt x="512" y="1949"/>
                  </a:cubicBezTo>
                  <a:cubicBezTo>
                    <a:pt x="977" y="2228"/>
                    <a:pt x="1536" y="2414"/>
                    <a:pt x="2094" y="2437"/>
                  </a:cubicBezTo>
                  <a:cubicBezTo>
                    <a:pt x="2048" y="2856"/>
                    <a:pt x="2071" y="3252"/>
                    <a:pt x="2164" y="3670"/>
                  </a:cubicBezTo>
                  <a:cubicBezTo>
                    <a:pt x="2251" y="4037"/>
                    <a:pt x="2574" y="4259"/>
                    <a:pt x="2916" y="4259"/>
                  </a:cubicBezTo>
                  <a:cubicBezTo>
                    <a:pt x="3031" y="4259"/>
                    <a:pt x="3147" y="4234"/>
                    <a:pt x="3257" y="4182"/>
                  </a:cubicBezTo>
                  <a:cubicBezTo>
                    <a:pt x="3420" y="4112"/>
                    <a:pt x="3536" y="3926"/>
                    <a:pt x="3676" y="3810"/>
                  </a:cubicBezTo>
                  <a:cubicBezTo>
                    <a:pt x="3839" y="3717"/>
                    <a:pt x="4002" y="3624"/>
                    <a:pt x="4165" y="3531"/>
                  </a:cubicBezTo>
                  <a:cubicBezTo>
                    <a:pt x="4514" y="3158"/>
                    <a:pt x="4444" y="2577"/>
                    <a:pt x="4002" y="2298"/>
                  </a:cubicBezTo>
                  <a:cubicBezTo>
                    <a:pt x="3536" y="2019"/>
                    <a:pt x="2978" y="1856"/>
                    <a:pt x="2420" y="1809"/>
                  </a:cubicBezTo>
                  <a:cubicBezTo>
                    <a:pt x="2466" y="1414"/>
                    <a:pt x="2443" y="995"/>
                    <a:pt x="2350" y="599"/>
                  </a:cubicBezTo>
                  <a:cubicBezTo>
                    <a:pt x="2263" y="236"/>
                    <a:pt x="1944" y="1"/>
                    <a:pt x="1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7" name="Google Shape;7357;p123"/>
            <p:cNvSpPr/>
            <p:nvPr/>
          </p:nvSpPr>
          <p:spPr>
            <a:xfrm>
              <a:off x="6283050" y="3004900"/>
              <a:ext cx="53525" cy="45775"/>
            </a:xfrm>
            <a:custGeom>
              <a:avLst/>
              <a:gdLst/>
              <a:ahLst/>
              <a:cxnLst/>
              <a:rect l="l" t="t" r="r" b="b"/>
              <a:pathLst>
                <a:path w="2141" h="1831" extrusionOk="0">
                  <a:moveTo>
                    <a:pt x="1233" y="1"/>
                  </a:moveTo>
                  <a:cubicBezTo>
                    <a:pt x="419" y="1"/>
                    <a:pt x="0" y="978"/>
                    <a:pt x="582" y="1560"/>
                  </a:cubicBezTo>
                  <a:cubicBezTo>
                    <a:pt x="769" y="1747"/>
                    <a:pt x="997" y="1830"/>
                    <a:pt x="1221" y="1830"/>
                  </a:cubicBezTo>
                  <a:cubicBezTo>
                    <a:pt x="1691" y="1830"/>
                    <a:pt x="2141" y="1460"/>
                    <a:pt x="2141" y="908"/>
                  </a:cubicBezTo>
                  <a:cubicBezTo>
                    <a:pt x="2141" y="420"/>
                    <a:pt x="172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8" name="Google Shape;7358;p123"/>
            <p:cNvSpPr/>
            <p:nvPr/>
          </p:nvSpPr>
          <p:spPr>
            <a:xfrm>
              <a:off x="6299325" y="3017125"/>
              <a:ext cx="25025" cy="21000"/>
            </a:xfrm>
            <a:custGeom>
              <a:avLst/>
              <a:gdLst/>
              <a:ahLst/>
              <a:cxnLst/>
              <a:rect l="l" t="t" r="r" b="b"/>
              <a:pathLst>
                <a:path w="1001" h="840" extrusionOk="0">
                  <a:moveTo>
                    <a:pt x="582" y="0"/>
                  </a:moveTo>
                  <a:cubicBezTo>
                    <a:pt x="187" y="0"/>
                    <a:pt x="1" y="466"/>
                    <a:pt x="280" y="722"/>
                  </a:cubicBezTo>
                  <a:cubicBezTo>
                    <a:pt x="361" y="803"/>
                    <a:pt x="464" y="840"/>
                    <a:pt x="567" y="840"/>
                  </a:cubicBezTo>
                  <a:cubicBezTo>
                    <a:pt x="785" y="840"/>
                    <a:pt x="1001" y="673"/>
                    <a:pt x="1001" y="419"/>
                  </a:cubicBezTo>
                  <a:cubicBezTo>
                    <a:pt x="1001" y="187"/>
                    <a:pt x="815"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59" name="Google Shape;7359;p123"/>
            <p:cNvSpPr/>
            <p:nvPr/>
          </p:nvSpPr>
          <p:spPr>
            <a:xfrm>
              <a:off x="6355150" y="2900700"/>
              <a:ext cx="74475" cy="70000"/>
            </a:xfrm>
            <a:custGeom>
              <a:avLst/>
              <a:gdLst/>
              <a:ahLst/>
              <a:cxnLst/>
              <a:rect l="l" t="t" r="r" b="b"/>
              <a:pathLst>
                <a:path w="2979" h="2800" extrusionOk="0">
                  <a:moveTo>
                    <a:pt x="1916" y="1"/>
                  </a:moveTo>
                  <a:cubicBezTo>
                    <a:pt x="1685" y="1"/>
                    <a:pt x="1473" y="154"/>
                    <a:pt x="1420" y="400"/>
                  </a:cubicBezTo>
                  <a:cubicBezTo>
                    <a:pt x="1350" y="656"/>
                    <a:pt x="1327" y="935"/>
                    <a:pt x="1374" y="1191"/>
                  </a:cubicBezTo>
                  <a:cubicBezTo>
                    <a:pt x="1001" y="1214"/>
                    <a:pt x="629" y="1331"/>
                    <a:pt x="327" y="1517"/>
                  </a:cubicBezTo>
                  <a:cubicBezTo>
                    <a:pt x="48" y="1680"/>
                    <a:pt x="1" y="2075"/>
                    <a:pt x="234" y="2308"/>
                  </a:cubicBezTo>
                  <a:cubicBezTo>
                    <a:pt x="327" y="2378"/>
                    <a:pt x="443" y="2447"/>
                    <a:pt x="536" y="2517"/>
                  </a:cubicBezTo>
                  <a:cubicBezTo>
                    <a:pt x="652" y="2587"/>
                    <a:pt x="722" y="2703"/>
                    <a:pt x="838" y="2750"/>
                  </a:cubicBezTo>
                  <a:cubicBezTo>
                    <a:pt x="907" y="2784"/>
                    <a:pt x="981" y="2800"/>
                    <a:pt x="1054" y="2800"/>
                  </a:cubicBezTo>
                  <a:cubicBezTo>
                    <a:pt x="1282" y="2800"/>
                    <a:pt x="1507" y="2647"/>
                    <a:pt x="1560" y="2401"/>
                  </a:cubicBezTo>
                  <a:cubicBezTo>
                    <a:pt x="1629" y="2145"/>
                    <a:pt x="1629" y="1866"/>
                    <a:pt x="1606" y="1610"/>
                  </a:cubicBezTo>
                  <a:cubicBezTo>
                    <a:pt x="1978" y="1587"/>
                    <a:pt x="2327" y="1470"/>
                    <a:pt x="2653" y="1284"/>
                  </a:cubicBezTo>
                  <a:cubicBezTo>
                    <a:pt x="2932" y="1098"/>
                    <a:pt x="2979" y="726"/>
                    <a:pt x="2746" y="470"/>
                  </a:cubicBezTo>
                  <a:cubicBezTo>
                    <a:pt x="2653" y="400"/>
                    <a:pt x="2537" y="354"/>
                    <a:pt x="2420" y="284"/>
                  </a:cubicBezTo>
                  <a:cubicBezTo>
                    <a:pt x="2327" y="214"/>
                    <a:pt x="2258" y="98"/>
                    <a:pt x="2141" y="51"/>
                  </a:cubicBezTo>
                  <a:cubicBezTo>
                    <a:pt x="2067" y="17"/>
                    <a:pt x="1991"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60" name="Google Shape;7360;p123"/>
            <p:cNvSpPr/>
            <p:nvPr/>
          </p:nvSpPr>
          <p:spPr>
            <a:xfrm>
              <a:off x="6355150" y="2900700"/>
              <a:ext cx="74400" cy="70000"/>
            </a:xfrm>
            <a:custGeom>
              <a:avLst/>
              <a:gdLst/>
              <a:ahLst/>
              <a:cxnLst/>
              <a:rect l="l" t="t" r="r" b="b"/>
              <a:pathLst>
                <a:path w="2976" h="2800" extrusionOk="0">
                  <a:moveTo>
                    <a:pt x="2769" y="2308"/>
                  </a:moveTo>
                  <a:lnTo>
                    <a:pt x="2769" y="2308"/>
                  </a:lnTo>
                  <a:cubicBezTo>
                    <a:pt x="2768" y="2308"/>
                    <a:pt x="2767" y="2309"/>
                    <a:pt x="2766" y="2310"/>
                  </a:cubicBezTo>
                  <a:lnTo>
                    <a:pt x="2766" y="2310"/>
                  </a:lnTo>
                  <a:cubicBezTo>
                    <a:pt x="2760" y="2317"/>
                    <a:pt x="2753" y="2324"/>
                    <a:pt x="2746" y="2331"/>
                  </a:cubicBezTo>
                  <a:lnTo>
                    <a:pt x="2769" y="2308"/>
                  </a:lnTo>
                  <a:close/>
                  <a:moveTo>
                    <a:pt x="1064" y="1"/>
                  </a:moveTo>
                  <a:cubicBezTo>
                    <a:pt x="989" y="1"/>
                    <a:pt x="912" y="17"/>
                    <a:pt x="838" y="51"/>
                  </a:cubicBezTo>
                  <a:cubicBezTo>
                    <a:pt x="722" y="98"/>
                    <a:pt x="652" y="214"/>
                    <a:pt x="559" y="284"/>
                  </a:cubicBezTo>
                  <a:cubicBezTo>
                    <a:pt x="443" y="354"/>
                    <a:pt x="327" y="400"/>
                    <a:pt x="234" y="470"/>
                  </a:cubicBezTo>
                  <a:cubicBezTo>
                    <a:pt x="1" y="726"/>
                    <a:pt x="48" y="1098"/>
                    <a:pt x="327" y="1284"/>
                  </a:cubicBezTo>
                  <a:cubicBezTo>
                    <a:pt x="652" y="1470"/>
                    <a:pt x="1001" y="1587"/>
                    <a:pt x="1374" y="1610"/>
                  </a:cubicBezTo>
                  <a:cubicBezTo>
                    <a:pt x="1350" y="1866"/>
                    <a:pt x="1350" y="2145"/>
                    <a:pt x="1420" y="2401"/>
                  </a:cubicBezTo>
                  <a:cubicBezTo>
                    <a:pt x="1473" y="2647"/>
                    <a:pt x="1698" y="2800"/>
                    <a:pt x="1926" y="2800"/>
                  </a:cubicBezTo>
                  <a:cubicBezTo>
                    <a:pt x="1999" y="2800"/>
                    <a:pt x="2073" y="2784"/>
                    <a:pt x="2141" y="2750"/>
                  </a:cubicBezTo>
                  <a:cubicBezTo>
                    <a:pt x="2258" y="2703"/>
                    <a:pt x="2327" y="2587"/>
                    <a:pt x="2444" y="2494"/>
                  </a:cubicBezTo>
                  <a:cubicBezTo>
                    <a:pt x="2559" y="2448"/>
                    <a:pt x="2651" y="2379"/>
                    <a:pt x="2766" y="2310"/>
                  </a:cubicBezTo>
                  <a:lnTo>
                    <a:pt x="2766" y="2310"/>
                  </a:lnTo>
                  <a:cubicBezTo>
                    <a:pt x="2976" y="2075"/>
                    <a:pt x="2923" y="1698"/>
                    <a:pt x="2630" y="1540"/>
                  </a:cubicBezTo>
                  <a:cubicBezTo>
                    <a:pt x="2327" y="1331"/>
                    <a:pt x="1955" y="1214"/>
                    <a:pt x="1606" y="1214"/>
                  </a:cubicBezTo>
                  <a:cubicBezTo>
                    <a:pt x="1629" y="935"/>
                    <a:pt x="1629" y="656"/>
                    <a:pt x="1560" y="400"/>
                  </a:cubicBezTo>
                  <a:cubicBezTo>
                    <a:pt x="1507" y="154"/>
                    <a:pt x="1295" y="1"/>
                    <a:pt x="1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61" name="Google Shape;7361;p123"/>
            <p:cNvSpPr/>
            <p:nvPr/>
          </p:nvSpPr>
          <p:spPr>
            <a:xfrm>
              <a:off x="6372600" y="2921150"/>
              <a:ext cx="34925" cy="30275"/>
            </a:xfrm>
            <a:custGeom>
              <a:avLst/>
              <a:gdLst/>
              <a:ahLst/>
              <a:cxnLst/>
              <a:rect l="l" t="t" r="r" b="b"/>
              <a:pathLst>
                <a:path w="1397" h="1211" extrusionOk="0">
                  <a:moveTo>
                    <a:pt x="815" y="1"/>
                  </a:moveTo>
                  <a:cubicBezTo>
                    <a:pt x="280" y="1"/>
                    <a:pt x="1" y="652"/>
                    <a:pt x="373" y="1024"/>
                  </a:cubicBezTo>
                  <a:cubicBezTo>
                    <a:pt x="502" y="1153"/>
                    <a:pt x="656" y="1211"/>
                    <a:pt x="804" y="1211"/>
                  </a:cubicBezTo>
                  <a:cubicBezTo>
                    <a:pt x="1111" y="1211"/>
                    <a:pt x="1397" y="966"/>
                    <a:pt x="1397" y="606"/>
                  </a:cubicBezTo>
                  <a:cubicBezTo>
                    <a:pt x="1397" y="280"/>
                    <a:pt x="1141" y="1"/>
                    <a:pt x="8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62" name="Google Shape;7362;p123"/>
            <p:cNvSpPr/>
            <p:nvPr/>
          </p:nvSpPr>
          <p:spPr>
            <a:xfrm>
              <a:off x="6382500" y="2929300"/>
              <a:ext cx="17475" cy="14375"/>
            </a:xfrm>
            <a:custGeom>
              <a:avLst/>
              <a:gdLst/>
              <a:ahLst/>
              <a:cxnLst/>
              <a:rect l="l" t="t" r="r" b="b"/>
              <a:pathLst>
                <a:path w="699" h="575" extrusionOk="0">
                  <a:moveTo>
                    <a:pt x="396" y="1"/>
                  </a:moveTo>
                  <a:cubicBezTo>
                    <a:pt x="140" y="1"/>
                    <a:pt x="0" y="303"/>
                    <a:pt x="186" y="489"/>
                  </a:cubicBezTo>
                  <a:cubicBezTo>
                    <a:pt x="246" y="548"/>
                    <a:pt x="319" y="575"/>
                    <a:pt x="392" y="575"/>
                  </a:cubicBezTo>
                  <a:cubicBezTo>
                    <a:pt x="547" y="575"/>
                    <a:pt x="698" y="454"/>
                    <a:pt x="698" y="280"/>
                  </a:cubicBezTo>
                  <a:cubicBezTo>
                    <a:pt x="698" y="117"/>
                    <a:pt x="559" y="1"/>
                    <a:pt x="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363" name="Google Shape;7363;p123"/>
          <p:cNvGrpSpPr/>
          <p:nvPr/>
        </p:nvGrpSpPr>
        <p:grpSpPr>
          <a:xfrm>
            <a:off x="7089339" y="2627203"/>
            <a:ext cx="561618" cy="509969"/>
            <a:chOff x="6898950" y="2618725"/>
            <a:chExt cx="512425" cy="465300"/>
          </a:xfrm>
        </p:grpSpPr>
        <p:sp>
          <p:nvSpPr>
            <p:cNvPr id="7364" name="Google Shape;7364;p123"/>
            <p:cNvSpPr/>
            <p:nvPr/>
          </p:nvSpPr>
          <p:spPr>
            <a:xfrm>
              <a:off x="6898950" y="2619025"/>
              <a:ext cx="510100" cy="434600"/>
            </a:xfrm>
            <a:custGeom>
              <a:avLst/>
              <a:gdLst/>
              <a:ahLst/>
              <a:cxnLst/>
              <a:rect l="l" t="t" r="r" b="b"/>
              <a:pathLst>
                <a:path w="20404" h="17384" extrusionOk="0">
                  <a:moveTo>
                    <a:pt x="11117" y="1"/>
                  </a:moveTo>
                  <a:cubicBezTo>
                    <a:pt x="10331" y="1"/>
                    <a:pt x="9529" y="101"/>
                    <a:pt x="8725" y="314"/>
                  </a:cubicBezTo>
                  <a:cubicBezTo>
                    <a:pt x="2816" y="1873"/>
                    <a:pt x="1" y="8596"/>
                    <a:pt x="3002" y="13900"/>
                  </a:cubicBezTo>
                  <a:cubicBezTo>
                    <a:pt x="4253" y="16094"/>
                    <a:pt x="10702" y="17383"/>
                    <a:pt x="14182" y="17383"/>
                  </a:cubicBezTo>
                  <a:cubicBezTo>
                    <a:pt x="15168" y="17383"/>
                    <a:pt x="15915" y="17280"/>
                    <a:pt x="16239" y="17064"/>
                  </a:cubicBezTo>
                  <a:cubicBezTo>
                    <a:pt x="18844" y="15343"/>
                    <a:pt x="20403" y="12435"/>
                    <a:pt x="20403" y="9294"/>
                  </a:cubicBezTo>
                  <a:cubicBezTo>
                    <a:pt x="20403" y="4032"/>
                    <a:pt x="16085" y="1"/>
                    <a:pt x="11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65" name="Google Shape;7365;p123"/>
            <p:cNvSpPr/>
            <p:nvPr/>
          </p:nvSpPr>
          <p:spPr>
            <a:xfrm>
              <a:off x="7134500" y="2718775"/>
              <a:ext cx="83775" cy="118075"/>
            </a:xfrm>
            <a:custGeom>
              <a:avLst/>
              <a:gdLst/>
              <a:ahLst/>
              <a:cxnLst/>
              <a:rect l="l" t="t" r="r" b="b"/>
              <a:pathLst>
                <a:path w="3351" h="4723" extrusionOk="0">
                  <a:moveTo>
                    <a:pt x="1" y="0"/>
                  </a:moveTo>
                  <a:lnTo>
                    <a:pt x="1" y="4723"/>
                  </a:lnTo>
                  <a:lnTo>
                    <a:pt x="3351" y="4723"/>
                  </a:lnTo>
                  <a:lnTo>
                    <a:pt x="33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66" name="Google Shape;7366;p123"/>
            <p:cNvSpPr/>
            <p:nvPr/>
          </p:nvSpPr>
          <p:spPr>
            <a:xfrm>
              <a:off x="6989675" y="2618725"/>
              <a:ext cx="373425" cy="222775"/>
            </a:xfrm>
            <a:custGeom>
              <a:avLst/>
              <a:gdLst/>
              <a:ahLst/>
              <a:cxnLst/>
              <a:rect l="l" t="t" r="r" b="b"/>
              <a:pathLst>
                <a:path w="14937" h="8911" extrusionOk="0">
                  <a:moveTo>
                    <a:pt x="2397" y="24"/>
                  </a:moveTo>
                  <a:cubicBezTo>
                    <a:pt x="1955" y="24"/>
                    <a:pt x="1699" y="536"/>
                    <a:pt x="1978" y="885"/>
                  </a:cubicBezTo>
                  <a:cubicBezTo>
                    <a:pt x="1746" y="1187"/>
                    <a:pt x="1583" y="1513"/>
                    <a:pt x="1490" y="1885"/>
                  </a:cubicBezTo>
                  <a:lnTo>
                    <a:pt x="1" y="8911"/>
                  </a:lnTo>
                  <a:lnTo>
                    <a:pt x="6189" y="8911"/>
                  </a:lnTo>
                  <a:lnTo>
                    <a:pt x="6189" y="2374"/>
                  </a:lnTo>
                  <a:cubicBezTo>
                    <a:pt x="6189" y="1839"/>
                    <a:pt x="6003" y="1327"/>
                    <a:pt x="5677" y="908"/>
                  </a:cubicBezTo>
                  <a:lnTo>
                    <a:pt x="5654" y="931"/>
                  </a:lnTo>
                  <a:cubicBezTo>
                    <a:pt x="5956" y="559"/>
                    <a:pt x="5724" y="24"/>
                    <a:pt x="5258" y="24"/>
                  </a:cubicBezTo>
                  <a:close/>
                  <a:moveTo>
                    <a:pt x="9772" y="1"/>
                  </a:moveTo>
                  <a:cubicBezTo>
                    <a:pt x="9353" y="1"/>
                    <a:pt x="9097" y="489"/>
                    <a:pt x="9330" y="838"/>
                  </a:cubicBezTo>
                  <a:cubicBezTo>
                    <a:pt x="8957" y="1280"/>
                    <a:pt x="8748" y="1815"/>
                    <a:pt x="8748" y="2374"/>
                  </a:cubicBezTo>
                  <a:lnTo>
                    <a:pt x="8748" y="8911"/>
                  </a:lnTo>
                  <a:lnTo>
                    <a:pt x="14936" y="8911"/>
                  </a:lnTo>
                  <a:lnTo>
                    <a:pt x="13447" y="1885"/>
                  </a:lnTo>
                  <a:cubicBezTo>
                    <a:pt x="13354" y="1536"/>
                    <a:pt x="13215" y="1210"/>
                    <a:pt x="13005" y="955"/>
                  </a:cubicBezTo>
                  <a:cubicBezTo>
                    <a:pt x="13354" y="606"/>
                    <a:pt x="13122" y="1"/>
                    <a:pt x="12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67" name="Google Shape;7367;p123"/>
            <p:cNvSpPr/>
            <p:nvPr/>
          </p:nvSpPr>
          <p:spPr>
            <a:xfrm>
              <a:off x="7035625" y="2637400"/>
              <a:ext cx="327475" cy="204100"/>
            </a:xfrm>
            <a:custGeom>
              <a:avLst/>
              <a:gdLst/>
              <a:ahLst/>
              <a:cxnLst/>
              <a:rect l="l" t="t" r="r" b="b"/>
              <a:pathLst>
                <a:path w="13099" h="8164" extrusionOk="0">
                  <a:moveTo>
                    <a:pt x="2893" y="1"/>
                  </a:moveTo>
                  <a:cubicBezTo>
                    <a:pt x="2295" y="1"/>
                    <a:pt x="1697" y="356"/>
                    <a:pt x="1513" y="1068"/>
                  </a:cubicBezTo>
                  <a:lnTo>
                    <a:pt x="1490" y="1138"/>
                  </a:lnTo>
                  <a:lnTo>
                    <a:pt x="1" y="8164"/>
                  </a:lnTo>
                  <a:lnTo>
                    <a:pt x="4351" y="8164"/>
                  </a:lnTo>
                  <a:lnTo>
                    <a:pt x="4351" y="1627"/>
                  </a:lnTo>
                  <a:cubicBezTo>
                    <a:pt x="4351" y="1441"/>
                    <a:pt x="4328" y="1278"/>
                    <a:pt x="4281" y="1115"/>
                  </a:cubicBezTo>
                  <a:cubicBezTo>
                    <a:pt x="4116" y="373"/>
                    <a:pt x="3505" y="1"/>
                    <a:pt x="2893" y="1"/>
                  </a:cubicBezTo>
                  <a:close/>
                  <a:moveTo>
                    <a:pt x="10218" y="1"/>
                  </a:moveTo>
                  <a:cubicBezTo>
                    <a:pt x="9594" y="1"/>
                    <a:pt x="8971" y="385"/>
                    <a:pt x="8818" y="1138"/>
                  </a:cubicBezTo>
                  <a:cubicBezTo>
                    <a:pt x="8771" y="1301"/>
                    <a:pt x="8748" y="1464"/>
                    <a:pt x="8771" y="1627"/>
                  </a:cubicBezTo>
                  <a:lnTo>
                    <a:pt x="8771" y="8164"/>
                  </a:lnTo>
                  <a:lnTo>
                    <a:pt x="13098" y="8164"/>
                  </a:lnTo>
                  <a:lnTo>
                    <a:pt x="11609" y="1138"/>
                  </a:lnTo>
                  <a:lnTo>
                    <a:pt x="11609" y="1115"/>
                  </a:lnTo>
                  <a:cubicBezTo>
                    <a:pt x="11437" y="368"/>
                    <a:pt x="10827" y="1"/>
                    <a:pt x="10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68" name="Google Shape;7368;p123"/>
            <p:cNvSpPr/>
            <p:nvPr/>
          </p:nvSpPr>
          <p:spPr>
            <a:xfrm>
              <a:off x="6960600" y="2831600"/>
              <a:ext cx="232675" cy="234850"/>
            </a:xfrm>
            <a:custGeom>
              <a:avLst/>
              <a:gdLst/>
              <a:ahLst/>
              <a:cxnLst/>
              <a:rect l="l" t="t" r="r" b="b"/>
              <a:pathLst>
                <a:path w="9307" h="9394" extrusionOk="0">
                  <a:moveTo>
                    <a:pt x="303" y="0"/>
                  </a:moveTo>
                  <a:cubicBezTo>
                    <a:pt x="1" y="1792"/>
                    <a:pt x="1187" y="4676"/>
                    <a:pt x="3444" y="7328"/>
                  </a:cubicBezTo>
                  <a:cubicBezTo>
                    <a:pt x="3979" y="7980"/>
                    <a:pt x="4560" y="8585"/>
                    <a:pt x="5212" y="9143"/>
                  </a:cubicBezTo>
                  <a:cubicBezTo>
                    <a:pt x="5923" y="9306"/>
                    <a:pt x="6653" y="9393"/>
                    <a:pt x="7390" y="9393"/>
                  </a:cubicBezTo>
                  <a:cubicBezTo>
                    <a:pt x="7810" y="9393"/>
                    <a:pt x="8232" y="9365"/>
                    <a:pt x="8655" y="9306"/>
                  </a:cubicBezTo>
                  <a:cubicBezTo>
                    <a:pt x="9236" y="8631"/>
                    <a:pt x="9306" y="7677"/>
                    <a:pt x="8864" y="6933"/>
                  </a:cubicBezTo>
                  <a:cubicBezTo>
                    <a:pt x="8329" y="6002"/>
                    <a:pt x="7701" y="5118"/>
                    <a:pt x="7003" y="4304"/>
                  </a:cubicBezTo>
                  <a:cubicBezTo>
                    <a:pt x="4770" y="1652"/>
                    <a:pt x="2094" y="0"/>
                    <a:pt x="3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69" name="Google Shape;7369;p123"/>
            <p:cNvSpPr/>
            <p:nvPr/>
          </p:nvSpPr>
          <p:spPr>
            <a:xfrm>
              <a:off x="7134500" y="2791475"/>
              <a:ext cx="83775" cy="59325"/>
            </a:xfrm>
            <a:custGeom>
              <a:avLst/>
              <a:gdLst/>
              <a:ahLst/>
              <a:cxnLst/>
              <a:rect l="l" t="t" r="r" b="b"/>
              <a:pathLst>
                <a:path w="3351" h="2373" extrusionOk="0">
                  <a:moveTo>
                    <a:pt x="1" y="0"/>
                  </a:moveTo>
                  <a:lnTo>
                    <a:pt x="1" y="2373"/>
                  </a:lnTo>
                  <a:lnTo>
                    <a:pt x="3351" y="2373"/>
                  </a:lnTo>
                  <a:lnTo>
                    <a:pt x="33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0" name="Google Shape;7370;p123"/>
            <p:cNvSpPr/>
            <p:nvPr/>
          </p:nvSpPr>
          <p:spPr>
            <a:xfrm>
              <a:off x="6944325" y="2728075"/>
              <a:ext cx="432150" cy="190900"/>
            </a:xfrm>
            <a:custGeom>
              <a:avLst/>
              <a:gdLst/>
              <a:ahLst/>
              <a:cxnLst/>
              <a:rect l="l" t="t" r="r" b="b"/>
              <a:pathLst>
                <a:path w="17286" h="7636" extrusionOk="0">
                  <a:moveTo>
                    <a:pt x="5095" y="0"/>
                  </a:moveTo>
                  <a:cubicBezTo>
                    <a:pt x="1699" y="0"/>
                    <a:pt x="0" y="4118"/>
                    <a:pt x="2396" y="6514"/>
                  </a:cubicBezTo>
                  <a:cubicBezTo>
                    <a:pt x="3178" y="7289"/>
                    <a:pt x="4138" y="7635"/>
                    <a:pt x="5078" y="7635"/>
                  </a:cubicBezTo>
                  <a:cubicBezTo>
                    <a:pt x="7047" y="7635"/>
                    <a:pt x="8934" y="6114"/>
                    <a:pt x="8934" y="3816"/>
                  </a:cubicBezTo>
                  <a:cubicBezTo>
                    <a:pt x="8910" y="1699"/>
                    <a:pt x="7212" y="0"/>
                    <a:pt x="5095" y="0"/>
                  </a:cubicBezTo>
                  <a:close/>
                  <a:moveTo>
                    <a:pt x="13470" y="0"/>
                  </a:moveTo>
                  <a:cubicBezTo>
                    <a:pt x="10074" y="0"/>
                    <a:pt x="8352" y="4118"/>
                    <a:pt x="10771" y="6514"/>
                  </a:cubicBezTo>
                  <a:cubicBezTo>
                    <a:pt x="11546" y="7289"/>
                    <a:pt x="12500" y="7635"/>
                    <a:pt x="13437" y="7635"/>
                  </a:cubicBezTo>
                  <a:cubicBezTo>
                    <a:pt x="15399" y="7635"/>
                    <a:pt x="17285" y="6114"/>
                    <a:pt x="17285" y="3816"/>
                  </a:cubicBezTo>
                  <a:cubicBezTo>
                    <a:pt x="17285" y="1699"/>
                    <a:pt x="15587" y="0"/>
                    <a:pt x="134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1" name="Google Shape;7371;p123"/>
            <p:cNvSpPr/>
            <p:nvPr/>
          </p:nvSpPr>
          <p:spPr>
            <a:xfrm>
              <a:off x="7025750" y="2727500"/>
              <a:ext cx="372250" cy="146000"/>
            </a:xfrm>
            <a:custGeom>
              <a:avLst/>
              <a:gdLst/>
              <a:ahLst/>
              <a:cxnLst/>
              <a:rect l="l" t="t" r="r" b="b"/>
              <a:pathLst>
                <a:path w="14890" h="5840" extrusionOk="0">
                  <a:moveTo>
                    <a:pt x="10236" y="0"/>
                  </a:moveTo>
                  <a:lnTo>
                    <a:pt x="10236" y="23"/>
                  </a:lnTo>
                  <a:cubicBezTo>
                    <a:pt x="10191" y="21"/>
                    <a:pt x="10146" y="20"/>
                    <a:pt x="10101" y="20"/>
                  </a:cubicBezTo>
                  <a:cubicBezTo>
                    <a:pt x="9611" y="20"/>
                    <a:pt x="9125" y="134"/>
                    <a:pt x="8678" y="326"/>
                  </a:cubicBezTo>
                  <a:cubicBezTo>
                    <a:pt x="8468" y="419"/>
                    <a:pt x="8352" y="628"/>
                    <a:pt x="8352" y="838"/>
                  </a:cubicBezTo>
                  <a:cubicBezTo>
                    <a:pt x="8352" y="1150"/>
                    <a:pt x="8614" y="1376"/>
                    <a:pt x="8896" y="1376"/>
                  </a:cubicBezTo>
                  <a:cubicBezTo>
                    <a:pt x="8971" y="1376"/>
                    <a:pt x="9047" y="1360"/>
                    <a:pt x="9120" y="1326"/>
                  </a:cubicBezTo>
                  <a:cubicBezTo>
                    <a:pt x="9491" y="1167"/>
                    <a:pt x="9862" y="1094"/>
                    <a:pt x="10219" y="1094"/>
                  </a:cubicBezTo>
                  <a:cubicBezTo>
                    <a:pt x="12101" y="1094"/>
                    <a:pt x="13594" y="3109"/>
                    <a:pt x="12656" y="5025"/>
                  </a:cubicBezTo>
                  <a:cubicBezTo>
                    <a:pt x="12470" y="5397"/>
                    <a:pt x="12726" y="5816"/>
                    <a:pt x="13144" y="5816"/>
                  </a:cubicBezTo>
                  <a:cubicBezTo>
                    <a:pt x="13162" y="5818"/>
                    <a:pt x="13180" y="5819"/>
                    <a:pt x="13197" y="5819"/>
                  </a:cubicBezTo>
                  <a:cubicBezTo>
                    <a:pt x="13385" y="5819"/>
                    <a:pt x="13548" y="5707"/>
                    <a:pt x="13633" y="5537"/>
                  </a:cubicBezTo>
                  <a:cubicBezTo>
                    <a:pt x="14889" y="3001"/>
                    <a:pt x="13075" y="47"/>
                    <a:pt x="10236" y="0"/>
                  </a:cubicBezTo>
                  <a:close/>
                  <a:moveTo>
                    <a:pt x="1858" y="15"/>
                  </a:moveTo>
                  <a:cubicBezTo>
                    <a:pt x="1344" y="15"/>
                    <a:pt x="817" y="120"/>
                    <a:pt x="303" y="349"/>
                  </a:cubicBezTo>
                  <a:cubicBezTo>
                    <a:pt x="117" y="419"/>
                    <a:pt x="0" y="628"/>
                    <a:pt x="0" y="838"/>
                  </a:cubicBezTo>
                  <a:cubicBezTo>
                    <a:pt x="0" y="1150"/>
                    <a:pt x="248" y="1376"/>
                    <a:pt x="535" y="1376"/>
                  </a:cubicBezTo>
                  <a:cubicBezTo>
                    <a:pt x="611" y="1376"/>
                    <a:pt x="690" y="1360"/>
                    <a:pt x="768" y="1326"/>
                  </a:cubicBezTo>
                  <a:cubicBezTo>
                    <a:pt x="1137" y="1168"/>
                    <a:pt x="1505" y="1095"/>
                    <a:pt x="1860" y="1095"/>
                  </a:cubicBezTo>
                  <a:cubicBezTo>
                    <a:pt x="3745" y="1095"/>
                    <a:pt x="5244" y="3126"/>
                    <a:pt x="4304" y="5025"/>
                  </a:cubicBezTo>
                  <a:cubicBezTo>
                    <a:pt x="4118" y="5397"/>
                    <a:pt x="4374" y="5839"/>
                    <a:pt x="4769" y="5839"/>
                  </a:cubicBezTo>
                  <a:cubicBezTo>
                    <a:pt x="4979" y="5839"/>
                    <a:pt x="5165" y="5723"/>
                    <a:pt x="5258" y="5537"/>
                  </a:cubicBezTo>
                  <a:cubicBezTo>
                    <a:pt x="5537" y="5002"/>
                    <a:pt x="5677" y="4397"/>
                    <a:pt x="5677" y="3792"/>
                  </a:cubicBezTo>
                  <a:lnTo>
                    <a:pt x="5653" y="3792"/>
                  </a:lnTo>
                  <a:cubicBezTo>
                    <a:pt x="5635" y="1609"/>
                    <a:pt x="3851" y="15"/>
                    <a:pt x="1858" y="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2" name="Google Shape;7372;p123"/>
            <p:cNvSpPr/>
            <p:nvPr/>
          </p:nvSpPr>
          <p:spPr>
            <a:xfrm>
              <a:off x="6980950" y="2755400"/>
              <a:ext cx="368175" cy="136425"/>
            </a:xfrm>
            <a:custGeom>
              <a:avLst/>
              <a:gdLst/>
              <a:ahLst/>
              <a:cxnLst/>
              <a:rect l="l" t="t" r="r" b="b"/>
              <a:pathLst>
                <a:path w="14727" h="5457" extrusionOk="0">
                  <a:moveTo>
                    <a:pt x="3630" y="1"/>
                  </a:moveTo>
                  <a:cubicBezTo>
                    <a:pt x="1211" y="1"/>
                    <a:pt x="1" y="2932"/>
                    <a:pt x="1722" y="4653"/>
                  </a:cubicBezTo>
                  <a:cubicBezTo>
                    <a:pt x="2270" y="5209"/>
                    <a:pt x="2948" y="5456"/>
                    <a:pt x="3616" y="5456"/>
                  </a:cubicBezTo>
                  <a:cubicBezTo>
                    <a:pt x="5019" y="5456"/>
                    <a:pt x="6375" y="4362"/>
                    <a:pt x="6375" y="2723"/>
                  </a:cubicBezTo>
                  <a:cubicBezTo>
                    <a:pt x="6375" y="1210"/>
                    <a:pt x="5142" y="1"/>
                    <a:pt x="3630" y="1"/>
                  </a:cubicBezTo>
                  <a:close/>
                  <a:moveTo>
                    <a:pt x="12005" y="1"/>
                  </a:moveTo>
                  <a:cubicBezTo>
                    <a:pt x="9562" y="1"/>
                    <a:pt x="8353" y="2932"/>
                    <a:pt x="10074" y="4653"/>
                  </a:cubicBezTo>
                  <a:cubicBezTo>
                    <a:pt x="10629" y="5209"/>
                    <a:pt x="11310" y="5456"/>
                    <a:pt x="11978" y="5456"/>
                  </a:cubicBezTo>
                  <a:cubicBezTo>
                    <a:pt x="13381" y="5456"/>
                    <a:pt x="14727" y="4362"/>
                    <a:pt x="14727" y="2723"/>
                  </a:cubicBezTo>
                  <a:cubicBezTo>
                    <a:pt x="14727" y="1210"/>
                    <a:pt x="13517" y="1"/>
                    <a:pt x="120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3" name="Google Shape;7373;p123"/>
            <p:cNvSpPr/>
            <p:nvPr/>
          </p:nvSpPr>
          <p:spPr>
            <a:xfrm>
              <a:off x="7012125" y="2754975"/>
              <a:ext cx="353300" cy="109975"/>
            </a:xfrm>
            <a:custGeom>
              <a:avLst/>
              <a:gdLst/>
              <a:ahLst/>
              <a:cxnLst/>
              <a:rect l="l" t="t" r="r" b="b"/>
              <a:pathLst>
                <a:path w="14132" h="4399" extrusionOk="0">
                  <a:moveTo>
                    <a:pt x="2397" y="0"/>
                  </a:moveTo>
                  <a:cubicBezTo>
                    <a:pt x="1958" y="0"/>
                    <a:pt x="1507" y="108"/>
                    <a:pt x="1080" y="343"/>
                  </a:cubicBezTo>
                  <a:cubicBezTo>
                    <a:pt x="1" y="2294"/>
                    <a:pt x="1542" y="4399"/>
                    <a:pt x="3445" y="4399"/>
                  </a:cubicBezTo>
                  <a:cubicBezTo>
                    <a:pt x="3880" y="4399"/>
                    <a:pt x="4334" y="4289"/>
                    <a:pt x="4779" y="4042"/>
                  </a:cubicBezTo>
                  <a:cubicBezTo>
                    <a:pt x="5012" y="3647"/>
                    <a:pt x="5128" y="3205"/>
                    <a:pt x="5128" y="2740"/>
                  </a:cubicBezTo>
                  <a:cubicBezTo>
                    <a:pt x="5128" y="1139"/>
                    <a:pt x="3822" y="0"/>
                    <a:pt x="2397" y="0"/>
                  </a:cubicBezTo>
                  <a:close/>
                  <a:moveTo>
                    <a:pt x="10758" y="18"/>
                  </a:moveTo>
                  <a:cubicBezTo>
                    <a:pt x="10293" y="18"/>
                    <a:pt x="9851" y="134"/>
                    <a:pt x="9432" y="343"/>
                  </a:cubicBezTo>
                  <a:cubicBezTo>
                    <a:pt x="8371" y="2294"/>
                    <a:pt x="9916" y="4399"/>
                    <a:pt x="11820" y="4399"/>
                  </a:cubicBezTo>
                  <a:cubicBezTo>
                    <a:pt x="12255" y="4399"/>
                    <a:pt x="12709" y="4289"/>
                    <a:pt x="13154" y="4042"/>
                  </a:cubicBezTo>
                  <a:cubicBezTo>
                    <a:pt x="14131" y="2228"/>
                    <a:pt x="12829" y="18"/>
                    <a:pt x="10758"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4" name="Google Shape;7374;p123"/>
            <p:cNvSpPr/>
            <p:nvPr/>
          </p:nvSpPr>
          <p:spPr>
            <a:xfrm>
              <a:off x="7069950" y="2771425"/>
              <a:ext cx="265800" cy="47100"/>
            </a:xfrm>
            <a:custGeom>
              <a:avLst/>
              <a:gdLst/>
              <a:ahLst/>
              <a:cxnLst/>
              <a:rect l="l" t="t" r="r" b="b"/>
              <a:pathLst>
                <a:path w="10632" h="1884" extrusionOk="0">
                  <a:moveTo>
                    <a:pt x="437" y="0"/>
                  </a:moveTo>
                  <a:cubicBezTo>
                    <a:pt x="343" y="0"/>
                    <a:pt x="264" y="26"/>
                    <a:pt x="210" y="81"/>
                  </a:cubicBezTo>
                  <a:cubicBezTo>
                    <a:pt x="0" y="290"/>
                    <a:pt x="210" y="849"/>
                    <a:pt x="675" y="1314"/>
                  </a:cubicBezTo>
                  <a:cubicBezTo>
                    <a:pt x="1019" y="1675"/>
                    <a:pt x="1413" y="1883"/>
                    <a:pt x="1680" y="1883"/>
                  </a:cubicBezTo>
                  <a:cubicBezTo>
                    <a:pt x="1775" y="1883"/>
                    <a:pt x="1853" y="1857"/>
                    <a:pt x="1908" y="1802"/>
                  </a:cubicBezTo>
                  <a:cubicBezTo>
                    <a:pt x="2117" y="1593"/>
                    <a:pt x="1908" y="1035"/>
                    <a:pt x="1443" y="569"/>
                  </a:cubicBezTo>
                  <a:cubicBezTo>
                    <a:pt x="1099" y="209"/>
                    <a:pt x="705" y="0"/>
                    <a:pt x="437" y="0"/>
                  </a:cubicBezTo>
                  <a:close/>
                  <a:moveTo>
                    <a:pt x="8952" y="0"/>
                  </a:moveTo>
                  <a:cubicBezTo>
                    <a:pt x="8858" y="0"/>
                    <a:pt x="8779" y="26"/>
                    <a:pt x="8724" y="81"/>
                  </a:cubicBezTo>
                  <a:cubicBezTo>
                    <a:pt x="8492" y="290"/>
                    <a:pt x="8724" y="849"/>
                    <a:pt x="9189" y="1314"/>
                  </a:cubicBezTo>
                  <a:cubicBezTo>
                    <a:pt x="9533" y="1675"/>
                    <a:pt x="9928" y="1883"/>
                    <a:pt x="10195" y="1883"/>
                  </a:cubicBezTo>
                  <a:cubicBezTo>
                    <a:pt x="10289" y="1883"/>
                    <a:pt x="10368" y="1857"/>
                    <a:pt x="10422" y="1802"/>
                  </a:cubicBezTo>
                  <a:cubicBezTo>
                    <a:pt x="10632" y="1593"/>
                    <a:pt x="10422" y="1035"/>
                    <a:pt x="9957" y="569"/>
                  </a:cubicBezTo>
                  <a:cubicBezTo>
                    <a:pt x="9614" y="209"/>
                    <a:pt x="9219" y="0"/>
                    <a:pt x="8952"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5" name="Google Shape;7375;p123"/>
            <p:cNvSpPr/>
            <p:nvPr/>
          </p:nvSpPr>
          <p:spPr>
            <a:xfrm>
              <a:off x="6971650" y="2932175"/>
              <a:ext cx="191100" cy="146525"/>
            </a:xfrm>
            <a:custGeom>
              <a:avLst/>
              <a:gdLst/>
              <a:ahLst/>
              <a:cxnLst/>
              <a:rect l="l" t="t" r="r" b="b"/>
              <a:pathLst>
                <a:path w="7644" h="5861" extrusionOk="0">
                  <a:moveTo>
                    <a:pt x="125" y="1"/>
                  </a:moveTo>
                  <a:cubicBezTo>
                    <a:pt x="99" y="1"/>
                    <a:pt x="73" y="1"/>
                    <a:pt x="47" y="2"/>
                  </a:cubicBezTo>
                  <a:cubicBezTo>
                    <a:pt x="1" y="444"/>
                    <a:pt x="1" y="932"/>
                    <a:pt x="94" y="1374"/>
                  </a:cubicBezTo>
                  <a:lnTo>
                    <a:pt x="117" y="1374"/>
                  </a:lnTo>
                  <a:cubicBezTo>
                    <a:pt x="1397" y="3631"/>
                    <a:pt x="3560" y="5236"/>
                    <a:pt x="6073" y="5841"/>
                  </a:cubicBezTo>
                  <a:cubicBezTo>
                    <a:pt x="6127" y="5854"/>
                    <a:pt x="6183" y="5860"/>
                    <a:pt x="6240" y="5860"/>
                  </a:cubicBezTo>
                  <a:cubicBezTo>
                    <a:pt x="6888" y="5860"/>
                    <a:pt x="7644" y="5057"/>
                    <a:pt x="7259" y="4608"/>
                  </a:cubicBezTo>
                  <a:cubicBezTo>
                    <a:pt x="7143" y="4445"/>
                    <a:pt x="7003" y="4282"/>
                    <a:pt x="6864" y="4120"/>
                  </a:cubicBezTo>
                  <a:cubicBezTo>
                    <a:pt x="4570" y="1574"/>
                    <a:pt x="1916"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6" name="Google Shape;7376;p123"/>
            <p:cNvSpPr/>
            <p:nvPr/>
          </p:nvSpPr>
          <p:spPr>
            <a:xfrm>
              <a:off x="7169400" y="2886750"/>
              <a:ext cx="141125" cy="192050"/>
            </a:xfrm>
            <a:custGeom>
              <a:avLst/>
              <a:gdLst/>
              <a:ahLst/>
              <a:cxnLst/>
              <a:rect l="l" t="t" r="r" b="b"/>
              <a:pathLst>
                <a:path w="5645" h="7682" extrusionOk="0">
                  <a:moveTo>
                    <a:pt x="3448" y="0"/>
                  </a:moveTo>
                  <a:cubicBezTo>
                    <a:pt x="2722" y="0"/>
                    <a:pt x="1994" y="367"/>
                    <a:pt x="1606" y="1191"/>
                  </a:cubicBezTo>
                  <a:cubicBezTo>
                    <a:pt x="1140" y="2168"/>
                    <a:pt x="768" y="3191"/>
                    <a:pt x="512" y="4238"/>
                  </a:cubicBezTo>
                  <a:cubicBezTo>
                    <a:pt x="210" y="5355"/>
                    <a:pt x="47" y="6518"/>
                    <a:pt x="0" y="7681"/>
                  </a:cubicBezTo>
                  <a:lnTo>
                    <a:pt x="326" y="7681"/>
                  </a:lnTo>
                  <a:cubicBezTo>
                    <a:pt x="1885" y="7681"/>
                    <a:pt x="4653" y="7007"/>
                    <a:pt x="5049" y="5402"/>
                  </a:cubicBezTo>
                  <a:cubicBezTo>
                    <a:pt x="5328" y="4378"/>
                    <a:pt x="5491" y="3308"/>
                    <a:pt x="5560" y="2238"/>
                  </a:cubicBezTo>
                  <a:lnTo>
                    <a:pt x="5560" y="2214"/>
                  </a:lnTo>
                  <a:cubicBezTo>
                    <a:pt x="5645" y="841"/>
                    <a:pt x="4547" y="0"/>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7" name="Google Shape;7377;p123"/>
            <p:cNvSpPr/>
            <p:nvPr/>
          </p:nvSpPr>
          <p:spPr>
            <a:xfrm>
              <a:off x="7222325" y="2844550"/>
              <a:ext cx="189050" cy="158875"/>
            </a:xfrm>
            <a:custGeom>
              <a:avLst/>
              <a:gdLst/>
              <a:ahLst/>
              <a:cxnLst/>
              <a:rect l="l" t="t" r="r" b="b"/>
              <a:pathLst>
                <a:path w="7562" h="6355" extrusionOk="0">
                  <a:moveTo>
                    <a:pt x="3597" y="0"/>
                  </a:moveTo>
                  <a:cubicBezTo>
                    <a:pt x="2764" y="0"/>
                    <a:pt x="1843" y="572"/>
                    <a:pt x="1140" y="1134"/>
                  </a:cubicBezTo>
                  <a:lnTo>
                    <a:pt x="1117" y="1134"/>
                  </a:lnTo>
                  <a:cubicBezTo>
                    <a:pt x="722" y="1436"/>
                    <a:pt x="349" y="1785"/>
                    <a:pt x="0" y="2158"/>
                  </a:cubicBezTo>
                  <a:cubicBezTo>
                    <a:pt x="140" y="2297"/>
                    <a:pt x="256" y="2483"/>
                    <a:pt x="419" y="2623"/>
                  </a:cubicBezTo>
                  <a:cubicBezTo>
                    <a:pt x="2750" y="4976"/>
                    <a:pt x="5399" y="6355"/>
                    <a:pt x="7213" y="6355"/>
                  </a:cubicBezTo>
                  <a:cubicBezTo>
                    <a:pt x="7300" y="6355"/>
                    <a:pt x="7385" y="6351"/>
                    <a:pt x="7468" y="6345"/>
                  </a:cubicBezTo>
                  <a:cubicBezTo>
                    <a:pt x="7561" y="5089"/>
                    <a:pt x="6887" y="3321"/>
                    <a:pt x="5630" y="1529"/>
                  </a:cubicBezTo>
                  <a:cubicBezTo>
                    <a:pt x="5328" y="1157"/>
                    <a:pt x="5049" y="808"/>
                    <a:pt x="4723" y="483"/>
                  </a:cubicBezTo>
                  <a:cubicBezTo>
                    <a:pt x="4394" y="138"/>
                    <a:pt x="4006" y="0"/>
                    <a:pt x="35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8" name="Google Shape;7378;p123"/>
            <p:cNvSpPr/>
            <p:nvPr/>
          </p:nvSpPr>
          <p:spPr>
            <a:xfrm>
              <a:off x="7112400" y="2900800"/>
              <a:ext cx="102375" cy="183225"/>
            </a:xfrm>
            <a:custGeom>
              <a:avLst/>
              <a:gdLst/>
              <a:ahLst/>
              <a:cxnLst/>
              <a:rect l="l" t="t" r="r" b="b"/>
              <a:pathLst>
                <a:path w="4095" h="7329" extrusionOk="0">
                  <a:moveTo>
                    <a:pt x="1513" y="1"/>
                  </a:moveTo>
                  <a:cubicBezTo>
                    <a:pt x="536" y="1048"/>
                    <a:pt x="1" y="3467"/>
                    <a:pt x="303" y="6235"/>
                  </a:cubicBezTo>
                  <a:cubicBezTo>
                    <a:pt x="326" y="6515"/>
                    <a:pt x="1815" y="7329"/>
                    <a:pt x="2560" y="7329"/>
                  </a:cubicBezTo>
                  <a:cubicBezTo>
                    <a:pt x="3071" y="7329"/>
                    <a:pt x="3583" y="7282"/>
                    <a:pt x="4095" y="7212"/>
                  </a:cubicBezTo>
                  <a:cubicBezTo>
                    <a:pt x="4095" y="6770"/>
                    <a:pt x="4048" y="6305"/>
                    <a:pt x="4002" y="5840"/>
                  </a:cubicBezTo>
                  <a:cubicBezTo>
                    <a:pt x="3723" y="3095"/>
                    <a:pt x="2699" y="815"/>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79" name="Google Shape;7379;p123"/>
            <p:cNvSpPr/>
            <p:nvPr/>
          </p:nvSpPr>
          <p:spPr>
            <a:xfrm>
              <a:off x="7259550" y="2854275"/>
              <a:ext cx="99650" cy="97525"/>
            </a:xfrm>
            <a:custGeom>
              <a:avLst/>
              <a:gdLst/>
              <a:ahLst/>
              <a:cxnLst/>
              <a:rect l="l" t="t" r="r" b="b"/>
              <a:pathLst>
                <a:path w="3986" h="3901" extrusionOk="0">
                  <a:moveTo>
                    <a:pt x="791" y="1"/>
                  </a:moveTo>
                  <a:cubicBezTo>
                    <a:pt x="512" y="140"/>
                    <a:pt x="233" y="303"/>
                    <a:pt x="0" y="489"/>
                  </a:cubicBezTo>
                  <a:cubicBezTo>
                    <a:pt x="1605" y="2118"/>
                    <a:pt x="3048" y="3374"/>
                    <a:pt x="3839" y="3886"/>
                  </a:cubicBezTo>
                  <a:cubicBezTo>
                    <a:pt x="3855" y="3896"/>
                    <a:pt x="3871" y="3901"/>
                    <a:pt x="3887" y="3901"/>
                  </a:cubicBezTo>
                  <a:cubicBezTo>
                    <a:pt x="3942" y="3901"/>
                    <a:pt x="3986" y="3847"/>
                    <a:pt x="3932" y="3793"/>
                  </a:cubicBezTo>
                  <a:cubicBezTo>
                    <a:pt x="3001" y="2443"/>
                    <a:pt x="1931" y="1164"/>
                    <a:pt x="7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80" name="Google Shape;7380;p123"/>
            <p:cNvSpPr/>
            <p:nvPr/>
          </p:nvSpPr>
          <p:spPr>
            <a:xfrm>
              <a:off x="7040150" y="2876050"/>
              <a:ext cx="137425" cy="207975"/>
            </a:xfrm>
            <a:custGeom>
              <a:avLst/>
              <a:gdLst/>
              <a:ahLst/>
              <a:cxnLst/>
              <a:rect l="l" t="t" r="r" b="b"/>
              <a:pathLst>
                <a:path w="5497" h="8319" extrusionOk="0">
                  <a:moveTo>
                    <a:pt x="2551" y="1"/>
                  </a:moveTo>
                  <a:cubicBezTo>
                    <a:pt x="2476" y="1"/>
                    <a:pt x="2402" y="56"/>
                    <a:pt x="2402" y="153"/>
                  </a:cubicBezTo>
                  <a:cubicBezTo>
                    <a:pt x="2542" y="1851"/>
                    <a:pt x="2797" y="3526"/>
                    <a:pt x="3146" y="5178"/>
                  </a:cubicBezTo>
                  <a:cubicBezTo>
                    <a:pt x="3163" y="5211"/>
                    <a:pt x="3133" y="5244"/>
                    <a:pt x="3106" y="5244"/>
                  </a:cubicBezTo>
                  <a:cubicBezTo>
                    <a:pt x="3094" y="5244"/>
                    <a:pt x="3083" y="5238"/>
                    <a:pt x="3077" y="5225"/>
                  </a:cubicBezTo>
                  <a:cubicBezTo>
                    <a:pt x="2216" y="4108"/>
                    <a:pt x="1285" y="3061"/>
                    <a:pt x="285" y="2107"/>
                  </a:cubicBezTo>
                  <a:cubicBezTo>
                    <a:pt x="255" y="2077"/>
                    <a:pt x="219" y="2064"/>
                    <a:pt x="185" y="2064"/>
                  </a:cubicBezTo>
                  <a:cubicBezTo>
                    <a:pt x="89" y="2064"/>
                    <a:pt x="1" y="2167"/>
                    <a:pt x="52" y="2270"/>
                  </a:cubicBezTo>
                  <a:cubicBezTo>
                    <a:pt x="1006" y="4271"/>
                    <a:pt x="2100" y="6225"/>
                    <a:pt x="3333" y="8086"/>
                  </a:cubicBezTo>
                  <a:cubicBezTo>
                    <a:pt x="4030" y="8249"/>
                    <a:pt x="4752" y="8319"/>
                    <a:pt x="5473" y="8319"/>
                  </a:cubicBezTo>
                  <a:lnTo>
                    <a:pt x="5496" y="8319"/>
                  </a:lnTo>
                  <a:cubicBezTo>
                    <a:pt x="4496" y="4597"/>
                    <a:pt x="3449" y="1572"/>
                    <a:pt x="2704" y="83"/>
                  </a:cubicBezTo>
                  <a:lnTo>
                    <a:pt x="2681" y="83"/>
                  </a:lnTo>
                  <a:cubicBezTo>
                    <a:pt x="2653" y="27"/>
                    <a:pt x="2602" y="1"/>
                    <a:pt x="2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81" name="Google Shape;7381;p123"/>
            <p:cNvSpPr/>
            <p:nvPr/>
          </p:nvSpPr>
          <p:spPr>
            <a:xfrm>
              <a:off x="7196725" y="2986875"/>
              <a:ext cx="112850" cy="96575"/>
            </a:xfrm>
            <a:custGeom>
              <a:avLst/>
              <a:gdLst/>
              <a:ahLst/>
              <a:cxnLst/>
              <a:rect l="l" t="t" r="r" b="b"/>
              <a:pathLst>
                <a:path w="4514" h="3863" extrusionOk="0">
                  <a:moveTo>
                    <a:pt x="4281" y="1"/>
                  </a:moveTo>
                  <a:cubicBezTo>
                    <a:pt x="2979" y="233"/>
                    <a:pt x="1304" y="1722"/>
                    <a:pt x="1" y="3862"/>
                  </a:cubicBezTo>
                  <a:cubicBezTo>
                    <a:pt x="1559" y="3723"/>
                    <a:pt x="3025" y="3211"/>
                    <a:pt x="4328" y="2350"/>
                  </a:cubicBezTo>
                  <a:cubicBezTo>
                    <a:pt x="4514" y="1583"/>
                    <a:pt x="4491" y="768"/>
                    <a:pt x="4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382" name="Google Shape;7382;p123"/>
          <p:cNvGrpSpPr/>
          <p:nvPr/>
        </p:nvGrpSpPr>
        <p:grpSpPr>
          <a:xfrm>
            <a:off x="7907018" y="2626683"/>
            <a:ext cx="588388" cy="510489"/>
            <a:chOff x="7614900" y="2618550"/>
            <a:chExt cx="536850" cy="465775"/>
          </a:xfrm>
        </p:grpSpPr>
        <p:sp>
          <p:nvSpPr>
            <p:cNvPr id="7383" name="Google Shape;7383;p123"/>
            <p:cNvSpPr/>
            <p:nvPr/>
          </p:nvSpPr>
          <p:spPr>
            <a:xfrm>
              <a:off x="7614900" y="2618550"/>
              <a:ext cx="535100" cy="463400"/>
            </a:xfrm>
            <a:custGeom>
              <a:avLst/>
              <a:gdLst/>
              <a:ahLst/>
              <a:cxnLst/>
              <a:rect l="l" t="t" r="r" b="b"/>
              <a:pathLst>
                <a:path w="21404" h="18536" extrusionOk="0">
                  <a:moveTo>
                    <a:pt x="12047" y="0"/>
                  </a:moveTo>
                  <a:cubicBezTo>
                    <a:pt x="9978" y="0"/>
                    <a:pt x="7864" y="702"/>
                    <a:pt x="6049" y="2264"/>
                  </a:cubicBezTo>
                  <a:cubicBezTo>
                    <a:pt x="1" y="7452"/>
                    <a:pt x="2839" y="17339"/>
                    <a:pt x="10702" y="18526"/>
                  </a:cubicBezTo>
                  <a:cubicBezTo>
                    <a:pt x="10749" y="18533"/>
                    <a:pt x="10814" y="18536"/>
                    <a:pt x="10893" y="18536"/>
                  </a:cubicBezTo>
                  <a:cubicBezTo>
                    <a:pt x="11609" y="18536"/>
                    <a:pt x="13519" y="18274"/>
                    <a:pt x="14168" y="18107"/>
                  </a:cubicBezTo>
                  <a:cubicBezTo>
                    <a:pt x="14172" y="18106"/>
                    <a:pt x="14175" y="18105"/>
                    <a:pt x="14180" y="18105"/>
                  </a:cubicBezTo>
                  <a:cubicBezTo>
                    <a:pt x="14260" y="18105"/>
                    <a:pt x="14495" y="18295"/>
                    <a:pt x="14576" y="18295"/>
                  </a:cubicBezTo>
                  <a:cubicBezTo>
                    <a:pt x="14580" y="18295"/>
                    <a:pt x="14584" y="18294"/>
                    <a:pt x="14587" y="18293"/>
                  </a:cubicBezTo>
                  <a:cubicBezTo>
                    <a:pt x="14982" y="18200"/>
                    <a:pt x="15355" y="18060"/>
                    <a:pt x="15727" y="17898"/>
                  </a:cubicBezTo>
                  <a:cubicBezTo>
                    <a:pt x="15797" y="17874"/>
                    <a:pt x="15797" y="17688"/>
                    <a:pt x="15843" y="17665"/>
                  </a:cubicBezTo>
                  <a:cubicBezTo>
                    <a:pt x="16588" y="17339"/>
                    <a:pt x="17286" y="16920"/>
                    <a:pt x="17914" y="16409"/>
                  </a:cubicBezTo>
                  <a:cubicBezTo>
                    <a:pt x="17922" y="16401"/>
                    <a:pt x="17932" y="16397"/>
                    <a:pt x="17943" y="16397"/>
                  </a:cubicBezTo>
                  <a:cubicBezTo>
                    <a:pt x="17987" y="16397"/>
                    <a:pt x="18050" y="16443"/>
                    <a:pt x="18093" y="16443"/>
                  </a:cubicBezTo>
                  <a:cubicBezTo>
                    <a:pt x="18105" y="16443"/>
                    <a:pt x="18115" y="16440"/>
                    <a:pt x="18123" y="16432"/>
                  </a:cubicBezTo>
                  <a:cubicBezTo>
                    <a:pt x="18425" y="16176"/>
                    <a:pt x="18728" y="15897"/>
                    <a:pt x="19007" y="15594"/>
                  </a:cubicBezTo>
                  <a:cubicBezTo>
                    <a:pt x="19030" y="15548"/>
                    <a:pt x="18961" y="15408"/>
                    <a:pt x="19007" y="15362"/>
                  </a:cubicBezTo>
                  <a:cubicBezTo>
                    <a:pt x="19519" y="14757"/>
                    <a:pt x="19961" y="14082"/>
                    <a:pt x="20310" y="13361"/>
                  </a:cubicBezTo>
                  <a:cubicBezTo>
                    <a:pt x="20333" y="13315"/>
                    <a:pt x="20519" y="13338"/>
                    <a:pt x="20543" y="13291"/>
                  </a:cubicBezTo>
                  <a:cubicBezTo>
                    <a:pt x="20729" y="12873"/>
                    <a:pt x="20868" y="12477"/>
                    <a:pt x="21008" y="12058"/>
                  </a:cubicBezTo>
                  <a:cubicBezTo>
                    <a:pt x="21008" y="12012"/>
                    <a:pt x="20845" y="11849"/>
                    <a:pt x="20845" y="11802"/>
                  </a:cubicBezTo>
                  <a:cubicBezTo>
                    <a:pt x="21054" y="11151"/>
                    <a:pt x="21171" y="10453"/>
                    <a:pt x="21240" y="9779"/>
                  </a:cubicBezTo>
                  <a:cubicBezTo>
                    <a:pt x="21240" y="9709"/>
                    <a:pt x="21403" y="9709"/>
                    <a:pt x="21403" y="9662"/>
                  </a:cubicBezTo>
                  <a:lnTo>
                    <a:pt x="21403" y="9336"/>
                  </a:lnTo>
                  <a:cubicBezTo>
                    <a:pt x="21403" y="3777"/>
                    <a:pt x="16848" y="0"/>
                    <a:pt x="1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84" name="Google Shape;7384;p123"/>
            <p:cNvSpPr/>
            <p:nvPr/>
          </p:nvSpPr>
          <p:spPr>
            <a:xfrm>
              <a:off x="7682375" y="2646075"/>
              <a:ext cx="469375" cy="382125"/>
            </a:xfrm>
            <a:custGeom>
              <a:avLst/>
              <a:gdLst/>
              <a:ahLst/>
              <a:cxnLst/>
              <a:rect l="l" t="t" r="r" b="b"/>
              <a:pathLst>
                <a:path w="18775" h="15285" extrusionOk="0">
                  <a:moveTo>
                    <a:pt x="5746" y="0"/>
                  </a:moveTo>
                  <a:lnTo>
                    <a:pt x="349" y="1675"/>
                  </a:lnTo>
                  <a:cubicBezTo>
                    <a:pt x="93" y="1745"/>
                    <a:pt x="0" y="2047"/>
                    <a:pt x="140" y="2280"/>
                  </a:cubicBezTo>
                  <a:lnTo>
                    <a:pt x="442" y="2675"/>
                  </a:lnTo>
                  <a:cubicBezTo>
                    <a:pt x="1070" y="3559"/>
                    <a:pt x="1536" y="4537"/>
                    <a:pt x="1861" y="5560"/>
                  </a:cubicBezTo>
                  <a:lnTo>
                    <a:pt x="2443" y="7421"/>
                  </a:lnTo>
                  <a:cubicBezTo>
                    <a:pt x="2699" y="8282"/>
                    <a:pt x="2769" y="9189"/>
                    <a:pt x="2652" y="10097"/>
                  </a:cubicBezTo>
                  <a:lnTo>
                    <a:pt x="2164" y="13400"/>
                  </a:lnTo>
                  <a:cubicBezTo>
                    <a:pt x="2140" y="13633"/>
                    <a:pt x="2303" y="13819"/>
                    <a:pt x="2536" y="13819"/>
                  </a:cubicBezTo>
                  <a:lnTo>
                    <a:pt x="5770" y="13819"/>
                  </a:lnTo>
                  <a:lnTo>
                    <a:pt x="9399" y="15284"/>
                  </a:lnTo>
                  <a:lnTo>
                    <a:pt x="13051" y="13819"/>
                  </a:lnTo>
                  <a:lnTo>
                    <a:pt x="16680" y="13819"/>
                  </a:lnTo>
                  <a:lnTo>
                    <a:pt x="15959" y="8724"/>
                  </a:lnTo>
                  <a:lnTo>
                    <a:pt x="16797" y="6025"/>
                  </a:lnTo>
                  <a:cubicBezTo>
                    <a:pt x="17215" y="4676"/>
                    <a:pt x="17820" y="3420"/>
                    <a:pt x="18634" y="2280"/>
                  </a:cubicBezTo>
                  <a:lnTo>
                    <a:pt x="18611" y="2280"/>
                  </a:lnTo>
                  <a:cubicBezTo>
                    <a:pt x="18774" y="2047"/>
                    <a:pt x="18658" y="1745"/>
                    <a:pt x="18402" y="1675"/>
                  </a:cubicBezTo>
                  <a:lnTo>
                    <a:pt x="13028" y="0"/>
                  </a:lnTo>
                  <a:lnTo>
                    <a:pt x="9375" y="1466"/>
                  </a:lnTo>
                  <a:lnTo>
                    <a:pt x="5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85" name="Google Shape;7385;p123"/>
            <p:cNvSpPr/>
            <p:nvPr/>
          </p:nvSpPr>
          <p:spPr>
            <a:xfrm>
              <a:off x="7826600" y="2646075"/>
              <a:ext cx="90750" cy="381550"/>
            </a:xfrm>
            <a:custGeom>
              <a:avLst/>
              <a:gdLst/>
              <a:ahLst/>
              <a:cxnLst/>
              <a:rect l="l" t="t" r="r" b="b"/>
              <a:pathLst>
                <a:path w="3630" h="15262" extrusionOk="0">
                  <a:moveTo>
                    <a:pt x="1" y="0"/>
                  </a:moveTo>
                  <a:lnTo>
                    <a:pt x="1" y="13819"/>
                  </a:lnTo>
                  <a:lnTo>
                    <a:pt x="3630" y="15261"/>
                  </a:lnTo>
                  <a:lnTo>
                    <a:pt x="3630" y="1466"/>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86" name="Google Shape;7386;p123"/>
            <p:cNvSpPr/>
            <p:nvPr/>
          </p:nvSpPr>
          <p:spPr>
            <a:xfrm>
              <a:off x="7917325" y="2646075"/>
              <a:ext cx="90750" cy="381550"/>
            </a:xfrm>
            <a:custGeom>
              <a:avLst/>
              <a:gdLst/>
              <a:ahLst/>
              <a:cxnLst/>
              <a:rect l="l" t="t" r="r" b="b"/>
              <a:pathLst>
                <a:path w="3630" h="15262" extrusionOk="0">
                  <a:moveTo>
                    <a:pt x="3630" y="0"/>
                  </a:moveTo>
                  <a:lnTo>
                    <a:pt x="1" y="1466"/>
                  </a:lnTo>
                  <a:lnTo>
                    <a:pt x="1" y="15261"/>
                  </a:lnTo>
                  <a:lnTo>
                    <a:pt x="3630" y="13819"/>
                  </a:lnTo>
                  <a:lnTo>
                    <a:pt x="3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87" name="Google Shape;7387;p123"/>
            <p:cNvSpPr/>
            <p:nvPr/>
          </p:nvSpPr>
          <p:spPr>
            <a:xfrm>
              <a:off x="7724250" y="2674575"/>
              <a:ext cx="102375" cy="289650"/>
            </a:xfrm>
            <a:custGeom>
              <a:avLst/>
              <a:gdLst/>
              <a:ahLst/>
              <a:cxnLst/>
              <a:rect l="l" t="t" r="r" b="b"/>
              <a:pathLst>
                <a:path w="4095" h="11586" extrusionOk="0">
                  <a:moveTo>
                    <a:pt x="4048" y="0"/>
                  </a:moveTo>
                  <a:lnTo>
                    <a:pt x="186" y="1210"/>
                  </a:lnTo>
                  <a:cubicBezTo>
                    <a:pt x="70" y="1233"/>
                    <a:pt x="0" y="1396"/>
                    <a:pt x="93" y="1489"/>
                  </a:cubicBezTo>
                  <a:cubicBezTo>
                    <a:pt x="326" y="1838"/>
                    <a:pt x="558" y="2187"/>
                    <a:pt x="768" y="2536"/>
                  </a:cubicBezTo>
                  <a:cubicBezTo>
                    <a:pt x="1140" y="3490"/>
                    <a:pt x="1442" y="4443"/>
                    <a:pt x="1722" y="5421"/>
                  </a:cubicBezTo>
                  <a:cubicBezTo>
                    <a:pt x="2094" y="6747"/>
                    <a:pt x="2210" y="8142"/>
                    <a:pt x="2001" y="9538"/>
                  </a:cubicBezTo>
                  <a:lnTo>
                    <a:pt x="1768" y="11236"/>
                  </a:lnTo>
                  <a:cubicBezTo>
                    <a:pt x="1745" y="11423"/>
                    <a:pt x="1884" y="11585"/>
                    <a:pt x="2094" y="11585"/>
                  </a:cubicBezTo>
                  <a:lnTo>
                    <a:pt x="4095" y="11585"/>
                  </a:lnTo>
                  <a:lnTo>
                    <a:pt x="4095" y="23"/>
                  </a:lnTo>
                  <a:lnTo>
                    <a:pt x="40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88" name="Google Shape;7388;p123"/>
            <p:cNvSpPr/>
            <p:nvPr/>
          </p:nvSpPr>
          <p:spPr>
            <a:xfrm>
              <a:off x="7917325" y="2675725"/>
              <a:ext cx="90750" cy="322800"/>
            </a:xfrm>
            <a:custGeom>
              <a:avLst/>
              <a:gdLst/>
              <a:ahLst/>
              <a:cxnLst/>
              <a:rect l="l" t="t" r="r" b="b"/>
              <a:pathLst>
                <a:path w="3630" h="12912" extrusionOk="0">
                  <a:moveTo>
                    <a:pt x="3630" y="1"/>
                  </a:moveTo>
                  <a:lnTo>
                    <a:pt x="396" y="1280"/>
                  </a:lnTo>
                  <a:lnTo>
                    <a:pt x="1" y="1443"/>
                  </a:lnTo>
                  <a:lnTo>
                    <a:pt x="1" y="12912"/>
                  </a:lnTo>
                  <a:lnTo>
                    <a:pt x="3234" y="11609"/>
                  </a:lnTo>
                  <a:lnTo>
                    <a:pt x="3421" y="11539"/>
                  </a:lnTo>
                  <a:lnTo>
                    <a:pt x="3630" y="11539"/>
                  </a:lnTo>
                  <a:lnTo>
                    <a:pt x="36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89" name="Google Shape;7389;p123"/>
            <p:cNvSpPr/>
            <p:nvPr/>
          </p:nvSpPr>
          <p:spPr>
            <a:xfrm>
              <a:off x="7826600" y="2675150"/>
              <a:ext cx="283275" cy="323375"/>
            </a:xfrm>
            <a:custGeom>
              <a:avLst/>
              <a:gdLst/>
              <a:ahLst/>
              <a:cxnLst/>
              <a:rect l="l" t="t" r="r" b="b"/>
              <a:pathLst>
                <a:path w="11331" h="12935" extrusionOk="0">
                  <a:moveTo>
                    <a:pt x="7305" y="0"/>
                  </a:moveTo>
                  <a:lnTo>
                    <a:pt x="7259" y="24"/>
                  </a:lnTo>
                  <a:lnTo>
                    <a:pt x="7259" y="11562"/>
                  </a:lnTo>
                  <a:lnTo>
                    <a:pt x="9632" y="11562"/>
                  </a:lnTo>
                  <a:lnTo>
                    <a:pt x="9097" y="7724"/>
                  </a:lnTo>
                  <a:lnTo>
                    <a:pt x="9050" y="7468"/>
                  </a:lnTo>
                  <a:lnTo>
                    <a:pt x="9120" y="7235"/>
                  </a:lnTo>
                  <a:lnTo>
                    <a:pt x="10330" y="3327"/>
                  </a:lnTo>
                  <a:cubicBezTo>
                    <a:pt x="10493" y="2792"/>
                    <a:pt x="10748" y="2280"/>
                    <a:pt x="11051" y="1815"/>
                  </a:cubicBezTo>
                  <a:lnTo>
                    <a:pt x="11260" y="1466"/>
                  </a:lnTo>
                  <a:cubicBezTo>
                    <a:pt x="11330" y="1350"/>
                    <a:pt x="11284" y="1233"/>
                    <a:pt x="11167" y="1187"/>
                  </a:cubicBezTo>
                  <a:lnTo>
                    <a:pt x="7305" y="0"/>
                  </a:lnTo>
                  <a:close/>
                  <a:moveTo>
                    <a:pt x="1" y="24"/>
                  </a:moveTo>
                  <a:lnTo>
                    <a:pt x="1" y="11562"/>
                  </a:lnTo>
                  <a:lnTo>
                    <a:pt x="210" y="11562"/>
                  </a:lnTo>
                  <a:lnTo>
                    <a:pt x="396" y="11632"/>
                  </a:lnTo>
                  <a:lnTo>
                    <a:pt x="3630" y="12935"/>
                  </a:lnTo>
                  <a:lnTo>
                    <a:pt x="3630" y="1466"/>
                  </a:lnTo>
                  <a:lnTo>
                    <a:pt x="3234" y="1303"/>
                  </a:lnTo>
                  <a:lnTo>
                    <a:pt x="1" y="2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0" name="Google Shape;7390;p123"/>
            <p:cNvSpPr/>
            <p:nvPr/>
          </p:nvSpPr>
          <p:spPr>
            <a:xfrm>
              <a:off x="7782975" y="2755125"/>
              <a:ext cx="244300" cy="146875"/>
            </a:xfrm>
            <a:custGeom>
              <a:avLst/>
              <a:gdLst/>
              <a:ahLst/>
              <a:cxnLst/>
              <a:rect l="l" t="t" r="r" b="b"/>
              <a:pathLst>
                <a:path w="9772" h="5875" extrusionOk="0">
                  <a:moveTo>
                    <a:pt x="9447" y="1"/>
                  </a:moveTo>
                  <a:cubicBezTo>
                    <a:pt x="9369" y="1"/>
                    <a:pt x="9291" y="37"/>
                    <a:pt x="9237" y="105"/>
                  </a:cubicBezTo>
                  <a:lnTo>
                    <a:pt x="9027" y="407"/>
                  </a:lnTo>
                  <a:cubicBezTo>
                    <a:pt x="8825" y="609"/>
                    <a:pt x="9037" y="860"/>
                    <a:pt x="9249" y="860"/>
                  </a:cubicBezTo>
                  <a:cubicBezTo>
                    <a:pt x="9330" y="860"/>
                    <a:pt x="9411" y="823"/>
                    <a:pt x="9469" y="733"/>
                  </a:cubicBezTo>
                  <a:lnTo>
                    <a:pt x="9679" y="430"/>
                  </a:lnTo>
                  <a:cubicBezTo>
                    <a:pt x="9772" y="314"/>
                    <a:pt x="9748" y="151"/>
                    <a:pt x="9632" y="58"/>
                  </a:cubicBezTo>
                  <a:lnTo>
                    <a:pt x="9609" y="58"/>
                  </a:lnTo>
                  <a:cubicBezTo>
                    <a:pt x="9560" y="19"/>
                    <a:pt x="9504" y="1"/>
                    <a:pt x="9447" y="1"/>
                  </a:cubicBezTo>
                  <a:close/>
                  <a:moveTo>
                    <a:pt x="1716" y="526"/>
                  </a:moveTo>
                  <a:cubicBezTo>
                    <a:pt x="1578" y="526"/>
                    <a:pt x="1443" y="635"/>
                    <a:pt x="1443" y="803"/>
                  </a:cubicBezTo>
                  <a:lnTo>
                    <a:pt x="1443" y="966"/>
                  </a:lnTo>
                  <a:cubicBezTo>
                    <a:pt x="1469" y="1094"/>
                    <a:pt x="1552" y="1145"/>
                    <a:pt x="1650" y="1145"/>
                  </a:cubicBezTo>
                  <a:cubicBezTo>
                    <a:pt x="1907" y="1145"/>
                    <a:pt x="2271" y="802"/>
                    <a:pt x="2001" y="617"/>
                  </a:cubicBezTo>
                  <a:lnTo>
                    <a:pt x="1815" y="547"/>
                  </a:lnTo>
                  <a:cubicBezTo>
                    <a:pt x="1783" y="533"/>
                    <a:pt x="1749" y="526"/>
                    <a:pt x="1716" y="526"/>
                  </a:cubicBezTo>
                  <a:close/>
                  <a:moveTo>
                    <a:pt x="8441" y="836"/>
                  </a:moveTo>
                  <a:cubicBezTo>
                    <a:pt x="8399" y="836"/>
                    <a:pt x="8353" y="847"/>
                    <a:pt x="8306" y="872"/>
                  </a:cubicBezTo>
                  <a:lnTo>
                    <a:pt x="7980" y="989"/>
                  </a:lnTo>
                  <a:cubicBezTo>
                    <a:pt x="7639" y="1089"/>
                    <a:pt x="7766" y="1537"/>
                    <a:pt x="8047" y="1537"/>
                  </a:cubicBezTo>
                  <a:cubicBezTo>
                    <a:pt x="8091" y="1537"/>
                    <a:pt x="8139" y="1526"/>
                    <a:pt x="8190" y="1501"/>
                  </a:cubicBezTo>
                  <a:lnTo>
                    <a:pt x="8515" y="1384"/>
                  </a:lnTo>
                  <a:cubicBezTo>
                    <a:pt x="8837" y="1284"/>
                    <a:pt x="8707" y="836"/>
                    <a:pt x="8441" y="836"/>
                  </a:cubicBezTo>
                  <a:close/>
                  <a:moveTo>
                    <a:pt x="2880" y="994"/>
                  </a:moveTo>
                  <a:cubicBezTo>
                    <a:pt x="2615" y="994"/>
                    <a:pt x="2478" y="1399"/>
                    <a:pt x="2769" y="1524"/>
                  </a:cubicBezTo>
                  <a:lnTo>
                    <a:pt x="3095" y="1663"/>
                  </a:lnTo>
                  <a:cubicBezTo>
                    <a:pt x="3130" y="1676"/>
                    <a:pt x="3164" y="1682"/>
                    <a:pt x="3196" y="1682"/>
                  </a:cubicBezTo>
                  <a:cubicBezTo>
                    <a:pt x="3455" y="1682"/>
                    <a:pt x="3574" y="1297"/>
                    <a:pt x="3304" y="1152"/>
                  </a:cubicBezTo>
                  <a:lnTo>
                    <a:pt x="2979" y="1012"/>
                  </a:lnTo>
                  <a:cubicBezTo>
                    <a:pt x="2944" y="1000"/>
                    <a:pt x="2912" y="994"/>
                    <a:pt x="2880" y="994"/>
                  </a:cubicBezTo>
                  <a:close/>
                  <a:moveTo>
                    <a:pt x="7138" y="1348"/>
                  </a:moveTo>
                  <a:cubicBezTo>
                    <a:pt x="7096" y="1348"/>
                    <a:pt x="7051" y="1359"/>
                    <a:pt x="7003" y="1384"/>
                  </a:cubicBezTo>
                  <a:lnTo>
                    <a:pt x="6677" y="1524"/>
                  </a:lnTo>
                  <a:cubicBezTo>
                    <a:pt x="6402" y="1651"/>
                    <a:pt x="6532" y="2048"/>
                    <a:pt x="6785" y="2048"/>
                  </a:cubicBezTo>
                  <a:cubicBezTo>
                    <a:pt x="6810" y="2048"/>
                    <a:pt x="6836" y="2044"/>
                    <a:pt x="6864" y="2036"/>
                  </a:cubicBezTo>
                  <a:lnTo>
                    <a:pt x="7189" y="1896"/>
                  </a:lnTo>
                  <a:cubicBezTo>
                    <a:pt x="7531" y="1796"/>
                    <a:pt x="7404" y="1348"/>
                    <a:pt x="7138" y="1348"/>
                  </a:cubicBezTo>
                  <a:close/>
                  <a:moveTo>
                    <a:pt x="4179" y="1552"/>
                  </a:moveTo>
                  <a:cubicBezTo>
                    <a:pt x="3916" y="1552"/>
                    <a:pt x="3782" y="1937"/>
                    <a:pt x="4072" y="2082"/>
                  </a:cubicBezTo>
                  <a:lnTo>
                    <a:pt x="4398" y="2222"/>
                  </a:lnTo>
                  <a:cubicBezTo>
                    <a:pt x="4427" y="2231"/>
                    <a:pt x="4457" y="2236"/>
                    <a:pt x="4487" y="2236"/>
                  </a:cubicBezTo>
                  <a:cubicBezTo>
                    <a:pt x="4600" y="2236"/>
                    <a:pt x="4710" y="2169"/>
                    <a:pt x="4747" y="2059"/>
                  </a:cubicBezTo>
                  <a:cubicBezTo>
                    <a:pt x="4816" y="1919"/>
                    <a:pt x="4747" y="1756"/>
                    <a:pt x="4607" y="1710"/>
                  </a:cubicBezTo>
                  <a:lnTo>
                    <a:pt x="4281" y="1570"/>
                  </a:lnTo>
                  <a:cubicBezTo>
                    <a:pt x="4246" y="1558"/>
                    <a:pt x="4212" y="1552"/>
                    <a:pt x="4179" y="1552"/>
                  </a:cubicBezTo>
                  <a:close/>
                  <a:moveTo>
                    <a:pt x="5825" y="1867"/>
                  </a:moveTo>
                  <a:cubicBezTo>
                    <a:pt x="5786" y="1867"/>
                    <a:pt x="5744" y="1876"/>
                    <a:pt x="5700" y="1896"/>
                  </a:cubicBezTo>
                  <a:lnTo>
                    <a:pt x="5677" y="1896"/>
                  </a:lnTo>
                  <a:lnTo>
                    <a:pt x="5351" y="2036"/>
                  </a:lnTo>
                  <a:cubicBezTo>
                    <a:pt x="5030" y="2136"/>
                    <a:pt x="5160" y="2584"/>
                    <a:pt x="5426" y="2584"/>
                  </a:cubicBezTo>
                  <a:cubicBezTo>
                    <a:pt x="5468" y="2584"/>
                    <a:pt x="5513" y="2573"/>
                    <a:pt x="5561" y="2547"/>
                  </a:cubicBezTo>
                  <a:lnTo>
                    <a:pt x="5887" y="2408"/>
                  </a:lnTo>
                  <a:cubicBezTo>
                    <a:pt x="6232" y="2306"/>
                    <a:pt x="6098" y="1867"/>
                    <a:pt x="5825" y="1867"/>
                  </a:cubicBezTo>
                  <a:close/>
                  <a:moveTo>
                    <a:pt x="1722" y="1850"/>
                  </a:moveTo>
                  <a:cubicBezTo>
                    <a:pt x="1559" y="1850"/>
                    <a:pt x="1443" y="1966"/>
                    <a:pt x="1443" y="2105"/>
                  </a:cubicBezTo>
                  <a:lnTo>
                    <a:pt x="1443" y="2501"/>
                  </a:lnTo>
                  <a:cubicBezTo>
                    <a:pt x="1443" y="2675"/>
                    <a:pt x="1583" y="2763"/>
                    <a:pt x="1722" y="2763"/>
                  </a:cubicBezTo>
                  <a:cubicBezTo>
                    <a:pt x="1862" y="2763"/>
                    <a:pt x="2001" y="2675"/>
                    <a:pt x="2001" y="2501"/>
                  </a:cubicBezTo>
                  <a:lnTo>
                    <a:pt x="2001" y="2105"/>
                  </a:lnTo>
                  <a:cubicBezTo>
                    <a:pt x="2001" y="1966"/>
                    <a:pt x="1862" y="1850"/>
                    <a:pt x="1722" y="1850"/>
                  </a:cubicBezTo>
                  <a:close/>
                  <a:moveTo>
                    <a:pt x="1722" y="3362"/>
                  </a:moveTo>
                  <a:cubicBezTo>
                    <a:pt x="1559" y="3362"/>
                    <a:pt x="1443" y="3478"/>
                    <a:pt x="1443" y="3618"/>
                  </a:cubicBezTo>
                  <a:lnTo>
                    <a:pt x="1443" y="4013"/>
                  </a:lnTo>
                  <a:cubicBezTo>
                    <a:pt x="1443" y="4188"/>
                    <a:pt x="1583" y="4275"/>
                    <a:pt x="1722" y="4275"/>
                  </a:cubicBezTo>
                  <a:cubicBezTo>
                    <a:pt x="1862" y="4275"/>
                    <a:pt x="2001" y="4188"/>
                    <a:pt x="2001" y="4013"/>
                  </a:cubicBezTo>
                  <a:lnTo>
                    <a:pt x="2001" y="3618"/>
                  </a:lnTo>
                  <a:cubicBezTo>
                    <a:pt x="2001" y="3478"/>
                    <a:pt x="1862" y="3362"/>
                    <a:pt x="1722" y="3362"/>
                  </a:cubicBezTo>
                  <a:close/>
                  <a:moveTo>
                    <a:pt x="1617" y="4862"/>
                  </a:moveTo>
                  <a:cubicBezTo>
                    <a:pt x="1190" y="4862"/>
                    <a:pt x="1083" y="5512"/>
                    <a:pt x="1536" y="5642"/>
                  </a:cubicBezTo>
                  <a:lnTo>
                    <a:pt x="1606" y="5642"/>
                  </a:lnTo>
                  <a:lnTo>
                    <a:pt x="1769" y="5595"/>
                  </a:lnTo>
                  <a:cubicBezTo>
                    <a:pt x="1908" y="5572"/>
                    <a:pt x="2001" y="5455"/>
                    <a:pt x="2001" y="5339"/>
                  </a:cubicBezTo>
                  <a:lnTo>
                    <a:pt x="2001" y="5153"/>
                  </a:lnTo>
                  <a:cubicBezTo>
                    <a:pt x="2001" y="4990"/>
                    <a:pt x="1862" y="4874"/>
                    <a:pt x="1722" y="4874"/>
                  </a:cubicBezTo>
                  <a:cubicBezTo>
                    <a:pt x="1685" y="4865"/>
                    <a:pt x="1650" y="4862"/>
                    <a:pt x="1617" y="4862"/>
                  </a:cubicBezTo>
                  <a:close/>
                  <a:moveTo>
                    <a:pt x="606" y="5269"/>
                  </a:moveTo>
                  <a:lnTo>
                    <a:pt x="303" y="5339"/>
                  </a:lnTo>
                  <a:cubicBezTo>
                    <a:pt x="1" y="5409"/>
                    <a:pt x="47" y="5874"/>
                    <a:pt x="373" y="5874"/>
                  </a:cubicBezTo>
                  <a:lnTo>
                    <a:pt x="420" y="5874"/>
                  </a:lnTo>
                  <a:lnTo>
                    <a:pt x="722" y="5828"/>
                  </a:lnTo>
                  <a:cubicBezTo>
                    <a:pt x="1027" y="5741"/>
                    <a:pt x="965" y="5286"/>
                    <a:pt x="669" y="5286"/>
                  </a:cubicBezTo>
                  <a:cubicBezTo>
                    <a:pt x="649" y="5286"/>
                    <a:pt x="628" y="5288"/>
                    <a:pt x="606" y="5293"/>
                  </a:cubicBezTo>
                  <a:lnTo>
                    <a:pt x="606" y="526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1" name="Google Shape;7391;p123"/>
            <p:cNvSpPr/>
            <p:nvPr/>
          </p:nvSpPr>
          <p:spPr>
            <a:xfrm>
              <a:off x="7839975" y="2728075"/>
              <a:ext cx="113450" cy="197750"/>
            </a:xfrm>
            <a:custGeom>
              <a:avLst/>
              <a:gdLst/>
              <a:ahLst/>
              <a:cxnLst/>
              <a:rect l="l" t="t" r="r" b="b"/>
              <a:pathLst>
                <a:path w="4538" h="7910" extrusionOk="0">
                  <a:moveTo>
                    <a:pt x="1862" y="0"/>
                  </a:moveTo>
                  <a:cubicBezTo>
                    <a:pt x="1466" y="0"/>
                    <a:pt x="1466" y="582"/>
                    <a:pt x="1862" y="582"/>
                  </a:cubicBezTo>
                  <a:lnTo>
                    <a:pt x="2211" y="582"/>
                  </a:lnTo>
                  <a:cubicBezTo>
                    <a:pt x="2606" y="582"/>
                    <a:pt x="2606" y="0"/>
                    <a:pt x="2211" y="0"/>
                  </a:cubicBezTo>
                  <a:close/>
                  <a:moveTo>
                    <a:pt x="396" y="721"/>
                  </a:moveTo>
                  <a:cubicBezTo>
                    <a:pt x="1" y="721"/>
                    <a:pt x="1" y="1303"/>
                    <a:pt x="396" y="1303"/>
                  </a:cubicBezTo>
                  <a:lnTo>
                    <a:pt x="768" y="1303"/>
                  </a:lnTo>
                  <a:cubicBezTo>
                    <a:pt x="931" y="1303"/>
                    <a:pt x="1048" y="1187"/>
                    <a:pt x="1048" y="1024"/>
                  </a:cubicBezTo>
                  <a:cubicBezTo>
                    <a:pt x="1048" y="861"/>
                    <a:pt x="931" y="721"/>
                    <a:pt x="768" y="721"/>
                  </a:cubicBezTo>
                  <a:close/>
                  <a:moveTo>
                    <a:pt x="3886" y="1443"/>
                  </a:moveTo>
                  <a:cubicBezTo>
                    <a:pt x="3490" y="1443"/>
                    <a:pt x="3490" y="2024"/>
                    <a:pt x="3886" y="2024"/>
                  </a:cubicBezTo>
                  <a:lnTo>
                    <a:pt x="4258" y="2024"/>
                  </a:lnTo>
                  <a:cubicBezTo>
                    <a:pt x="4421" y="2024"/>
                    <a:pt x="4537" y="1908"/>
                    <a:pt x="4537" y="1745"/>
                  </a:cubicBezTo>
                  <a:cubicBezTo>
                    <a:pt x="4537" y="1582"/>
                    <a:pt x="4421" y="1443"/>
                    <a:pt x="4258" y="1443"/>
                  </a:cubicBezTo>
                  <a:close/>
                  <a:moveTo>
                    <a:pt x="373" y="6328"/>
                  </a:moveTo>
                  <a:cubicBezTo>
                    <a:pt x="1" y="6328"/>
                    <a:pt x="1" y="6910"/>
                    <a:pt x="373" y="6910"/>
                  </a:cubicBezTo>
                  <a:lnTo>
                    <a:pt x="745" y="6910"/>
                  </a:lnTo>
                  <a:cubicBezTo>
                    <a:pt x="908" y="6910"/>
                    <a:pt x="1048" y="6770"/>
                    <a:pt x="1048" y="6607"/>
                  </a:cubicBezTo>
                  <a:cubicBezTo>
                    <a:pt x="1048" y="6444"/>
                    <a:pt x="908" y="6328"/>
                    <a:pt x="745" y="6328"/>
                  </a:cubicBezTo>
                  <a:close/>
                  <a:moveTo>
                    <a:pt x="861" y="7328"/>
                  </a:moveTo>
                  <a:cubicBezTo>
                    <a:pt x="466" y="7328"/>
                    <a:pt x="466" y="7910"/>
                    <a:pt x="861" y="7910"/>
                  </a:cubicBezTo>
                  <a:lnTo>
                    <a:pt x="1234" y="7910"/>
                  </a:lnTo>
                  <a:cubicBezTo>
                    <a:pt x="1396" y="7910"/>
                    <a:pt x="1536" y="7794"/>
                    <a:pt x="1536" y="7631"/>
                  </a:cubicBezTo>
                  <a:cubicBezTo>
                    <a:pt x="1536" y="7468"/>
                    <a:pt x="1396" y="7328"/>
                    <a:pt x="1234" y="732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2" name="Google Shape;7392;p123"/>
            <p:cNvSpPr/>
            <p:nvPr/>
          </p:nvSpPr>
          <p:spPr>
            <a:xfrm>
              <a:off x="7756225" y="2709450"/>
              <a:ext cx="46550" cy="32600"/>
            </a:xfrm>
            <a:custGeom>
              <a:avLst/>
              <a:gdLst/>
              <a:ahLst/>
              <a:cxnLst/>
              <a:rect l="l" t="t" r="r" b="b"/>
              <a:pathLst>
                <a:path w="1862" h="1304" extrusionOk="0">
                  <a:moveTo>
                    <a:pt x="792" y="1"/>
                  </a:moveTo>
                  <a:cubicBezTo>
                    <a:pt x="722" y="24"/>
                    <a:pt x="652" y="47"/>
                    <a:pt x="629" y="94"/>
                  </a:cubicBezTo>
                  <a:lnTo>
                    <a:pt x="70" y="1024"/>
                  </a:lnTo>
                  <a:cubicBezTo>
                    <a:pt x="1" y="1141"/>
                    <a:pt x="70" y="1304"/>
                    <a:pt x="233" y="1304"/>
                  </a:cubicBezTo>
                  <a:lnTo>
                    <a:pt x="1652" y="1304"/>
                  </a:lnTo>
                  <a:cubicBezTo>
                    <a:pt x="1792" y="1304"/>
                    <a:pt x="1862" y="1141"/>
                    <a:pt x="1792" y="1024"/>
                  </a:cubicBezTo>
                  <a:lnTo>
                    <a:pt x="1234" y="94"/>
                  </a:lnTo>
                  <a:cubicBezTo>
                    <a:pt x="1187" y="47"/>
                    <a:pt x="1141" y="24"/>
                    <a:pt x="10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3" name="Google Shape;7393;p123"/>
            <p:cNvSpPr/>
            <p:nvPr/>
          </p:nvSpPr>
          <p:spPr>
            <a:xfrm>
              <a:off x="7784150" y="2723425"/>
              <a:ext cx="33175" cy="23275"/>
            </a:xfrm>
            <a:custGeom>
              <a:avLst/>
              <a:gdLst/>
              <a:ahLst/>
              <a:cxnLst/>
              <a:rect l="l" t="t" r="r" b="b"/>
              <a:pathLst>
                <a:path w="1327" h="931" extrusionOk="0">
                  <a:moveTo>
                    <a:pt x="559" y="0"/>
                  </a:moveTo>
                  <a:cubicBezTo>
                    <a:pt x="512" y="23"/>
                    <a:pt x="466" y="47"/>
                    <a:pt x="442" y="70"/>
                  </a:cubicBezTo>
                  <a:lnTo>
                    <a:pt x="47" y="745"/>
                  </a:lnTo>
                  <a:cubicBezTo>
                    <a:pt x="0" y="814"/>
                    <a:pt x="47" y="931"/>
                    <a:pt x="163" y="931"/>
                  </a:cubicBezTo>
                  <a:lnTo>
                    <a:pt x="1163" y="931"/>
                  </a:lnTo>
                  <a:cubicBezTo>
                    <a:pt x="1257" y="931"/>
                    <a:pt x="1326" y="814"/>
                    <a:pt x="1280" y="745"/>
                  </a:cubicBezTo>
                  <a:lnTo>
                    <a:pt x="884" y="70"/>
                  </a:lnTo>
                  <a:lnTo>
                    <a:pt x="861" y="70"/>
                  </a:lnTo>
                  <a:cubicBezTo>
                    <a:pt x="838" y="47"/>
                    <a:pt x="815" y="23"/>
                    <a:pt x="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4" name="Google Shape;7394;p123"/>
            <p:cNvSpPr/>
            <p:nvPr/>
          </p:nvSpPr>
          <p:spPr>
            <a:xfrm>
              <a:off x="7930125" y="2722775"/>
              <a:ext cx="54700" cy="23350"/>
            </a:xfrm>
            <a:custGeom>
              <a:avLst/>
              <a:gdLst/>
              <a:ahLst/>
              <a:cxnLst/>
              <a:rect l="l" t="t" r="r" b="b"/>
              <a:pathLst>
                <a:path w="2188" h="934" extrusionOk="0">
                  <a:moveTo>
                    <a:pt x="1399" y="0"/>
                  </a:moveTo>
                  <a:cubicBezTo>
                    <a:pt x="1142" y="0"/>
                    <a:pt x="882" y="125"/>
                    <a:pt x="722" y="398"/>
                  </a:cubicBezTo>
                  <a:cubicBezTo>
                    <a:pt x="641" y="338"/>
                    <a:pt x="550" y="310"/>
                    <a:pt x="461" y="310"/>
                  </a:cubicBezTo>
                  <a:cubicBezTo>
                    <a:pt x="243" y="310"/>
                    <a:pt x="34" y="476"/>
                    <a:pt x="1" y="724"/>
                  </a:cubicBezTo>
                  <a:cubicBezTo>
                    <a:pt x="1" y="840"/>
                    <a:pt x="70" y="933"/>
                    <a:pt x="187" y="933"/>
                  </a:cubicBezTo>
                  <a:lnTo>
                    <a:pt x="1978" y="933"/>
                  </a:lnTo>
                  <a:cubicBezTo>
                    <a:pt x="2094" y="933"/>
                    <a:pt x="2187" y="840"/>
                    <a:pt x="2187" y="747"/>
                  </a:cubicBezTo>
                  <a:lnTo>
                    <a:pt x="2187" y="724"/>
                  </a:lnTo>
                  <a:cubicBezTo>
                    <a:pt x="2146" y="268"/>
                    <a:pt x="1775" y="0"/>
                    <a:pt x="13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5" name="Google Shape;7395;p123"/>
            <p:cNvSpPr/>
            <p:nvPr/>
          </p:nvSpPr>
          <p:spPr>
            <a:xfrm>
              <a:off x="7848125" y="2845975"/>
              <a:ext cx="45900" cy="19475"/>
            </a:xfrm>
            <a:custGeom>
              <a:avLst/>
              <a:gdLst/>
              <a:ahLst/>
              <a:cxnLst/>
              <a:rect l="l" t="t" r="r" b="b"/>
              <a:pathLst>
                <a:path w="1836" h="779" extrusionOk="0">
                  <a:moveTo>
                    <a:pt x="653" y="0"/>
                  </a:moveTo>
                  <a:cubicBezTo>
                    <a:pt x="340" y="0"/>
                    <a:pt x="28" y="217"/>
                    <a:pt x="0" y="588"/>
                  </a:cubicBezTo>
                  <a:lnTo>
                    <a:pt x="0" y="612"/>
                  </a:lnTo>
                  <a:cubicBezTo>
                    <a:pt x="0" y="695"/>
                    <a:pt x="56" y="778"/>
                    <a:pt x="135" y="778"/>
                  </a:cubicBezTo>
                  <a:cubicBezTo>
                    <a:pt x="144" y="778"/>
                    <a:pt x="153" y="777"/>
                    <a:pt x="163" y="775"/>
                  </a:cubicBezTo>
                  <a:lnTo>
                    <a:pt x="1675" y="775"/>
                  </a:lnTo>
                  <a:cubicBezTo>
                    <a:pt x="1685" y="777"/>
                    <a:pt x="1695" y="778"/>
                    <a:pt x="1704" y="778"/>
                  </a:cubicBezTo>
                  <a:cubicBezTo>
                    <a:pt x="1782" y="778"/>
                    <a:pt x="1836" y="695"/>
                    <a:pt x="1815" y="612"/>
                  </a:cubicBezTo>
                  <a:cubicBezTo>
                    <a:pt x="1798" y="409"/>
                    <a:pt x="1622" y="268"/>
                    <a:pt x="1429" y="268"/>
                  </a:cubicBezTo>
                  <a:cubicBezTo>
                    <a:pt x="1356" y="268"/>
                    <a:pt x="1280" y="288"/>
                    <a:pt x="1210" y="333"/>
                  </a:cubicBezTo>
                  <a:cubicBezTo>
                    <a:pt x="1086" y="104"/>
                    <a:pt x="869" y="0"/>
                    <a:pt x="6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6" name="Google Shape;7396;p123"/>
            <p:cNvSpPr/>
            <p:nvPr/>
          </p:nvSpPr>
          <p:spPr>
            <a:xfrm>
              <a:off x="8018700" y="2710025"/>
              <a:ext cx="51450" cy="43675"/>
            </a:xfrm>
            <a:custGeom>
              <a:avLst/>
              <a:gdLst/>
              <a:ahLst/>
              <a:cxnLst/>
              <a:rect l="l" t="t" r="r" b="b"/>
              <a:pathLst>
                <a:path w="2058" h="1747" extrusionOk="0">
                  <a:moveTo>
                    <a:pt x="1544" y="1"/>
                  </a:moveTo>
                  <a:cubicBezTo>
                    <a:pt x="1460" y="1"/>
                    <a:pt x="1373" y="35"/>
                    <a:pt x="1296" y="117"/>
                  </a:cubicBezTo>
                  <a:lnTo>
                    <a:pt x="1041" y="373"/>
                  </a:lnTo>
                  <a:lnTo>
                    <a:pt x="785" y="117"/>
                  </a:lnTo>
                  <a:cubicBezTo>
                    <a:pt x="730" y="47"/>
                    <a:pt x="659" y="18"/>
                    <a:pt x="586" y="18"/>
                  </a:cubicBezTo>
                  <a:cubicBezTo>
                    <a:pt x="319" y="18"/>
                    <a:pt x="12" y="405"/>
                    <a:pt x="250" y="606"/>
                  </a:cubicBezTo>
                  <a:lnTo>
                    <a:pt x="505" y="862"/>
                  </a:lnTo>
                  <a:lnTo>
                    <a:pt x="250" y="1118"/>
                  </a:lnTo>
                  <a:cubicBezTo>
                    <a:pt x="1" y="1384"/>
                    <a:pt x="241" y="1746"/>
                    <a:pt x="513" y="1746"/>
                  </a:cubicBezTo>
                  <a:cubicBezTo>
                    <a:pt x="597" y="1746"/>
                    <a:pt x="685" y="1712"/>
                    <a:pt x="761" y="1630"/>
                  </a:cubicBezTo>
                  <a:lnTo>
                    <a:pt x="1017" y="1374"/>
                  </a:lnTo>
                  <a:lnTo>
                    <a:pt x="1296" y="1630"/>
                  </a:lnTo>
                  <a:cubicBezTo>
                    <a:pt x="1373" y="1712"/>
                    <a:pt x="1460" y="1746"/>
                    <a:pt x="1544" y="1746"/>
                  </a:cubicBezTo>
                  <a:cubicBezTo>
                    <a:pt x="1817" y="1746"/>
                    <a:pt x="2057" y="1384"/>
                    <a:pt x="1808" y="1118"/>
                  </a:cubicBezTo>
                  <a:lnTo>
                    <a:pt x="1552" y="885"/>
                  </a:lnTo>
                  <a:lnTo>
                    <a:pt x="1808" y="629"/>
                  </a:lnTo>
                  <a:cubicBezTo>
                    <a:pt x="2057" y="363"/>
                    <a:pt x="1817" y="1"/>
                    <a:pt x="15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7" name="Google Shape;7397;p123"/>
            <p:cNvSpPr/>
            <p:nvPr/>
          </p:nvSpPr>
          <p:spPr>
            <a:xfrm>
              <a:off x="7831825" y="2746100"/>
              <a:ext cx="249550" cy="319525"/>
            </a:xfrm>
            <a:custGeom>
              <a:avLst/>
              <a:gdLst/>
              <a:ahLst/>
              <a:cxnLst/>
              <a:rect l="l" t="t" r="r" b="b"/>
              <a:pathLst>
                <a:path w="9982" h="12781" extrusionOk="0">
                  <a:moveTo>
                    <a:pt x="9865" y="0"/>
                  </a:moveTo>
                  <a:lnTo>
                    <a:pt x="9865" y="0"/>
                  </a:lnTo>
                  <a:cubicBezTo>
                    <a:pt x="9097" y="605"/>
                    <a:pt x="7980" y="2490"/>
                    <a:pt x="7050" y="4816"/>
                  </a:cubicBezTo>
                  <a:cubicBezTo>
                    <a:pt x="6561" y="6049"/>
                    <a:pt x="6166" y="7329"/>
                    <a:pt x="5887" y="8631"/>
                  </a:cubicBezTo>
                  <a:cubicBezTo>
                    <a:pt x="5791" y="9166"/>
                    <a:pt x="5953" y="9466"/>
                    <a:pt x="6202" y="9466"/>
                  </a:cubicBezTo>
                  <a:cubicBezTo>
                    <a:pt x="6376" y="9466"/>
                    <a:pt x="6593" y="9319"/>
                    <a:pt x="6794" y="9004"/>
                  </a:cubicBezTo>
                  <a:cubicBezTo>
                    <a:pt x="7492" y="7864"/>
                    <a:pt x="8097" y="6677"/>
                    <a:pt x="8585" y="5421"/>
                  </a:cubicBezTo>
                  <a:cubicBezTo>
                    <a:pt x="9516" y="3095"/>
                    <a:pt x="9981" y="954"/>
                    <a:pt x="9865" y="0"/>
                  </a:cubicBezTo>
                  <a:close/>
                  <a:moveTo>
                    <a:pt x="6282" y="652"/>
                  </a:moveTo>
                  <a:cubicBezTo>
                    <a:pt x="5701" y="1420"/>
                    <a:pt x="5049" y="3490"/>
                    <a:pt x="4677" y="5979"/>
                  </a:cubicBezTo>
                  <a:cubicBezTo>
                    <a:pt x="4468" y="7305"/>
                    <a:pt x="4375" y="8631"/>
                    <a:pt x="4421" y="9957"/>
                  </a:cubicBezTo>
                  <a:cubicBezTo>
                    <a:pt x="4446" y="10452"/>
                    <a:pt x="4629" y="10710"/>
                    <a:pt x="4840" y="10710"/>
                  </a:cubicBezTo>
                  <a:cubicBezTo>
                    <a:pt x="5026" y="10710"/>
                    <a:pt x="5233" y="10511"/>
                    <a:pt x="5375" y="10097"/>
                  </a:cubicBezTo>
                  <a:cubicBezTo>
                    <a:pt x="5794" y="8841"/>
                    <a:pt x="6119" y="7538"/>
                    <a:pt x="6282" y="6235"/>
                  </a:cubicBezTo>
                  <a:cubicBezTo>
                    <a:pt x="6654" y="3723"/>
                    <a:pt x="6631" y="1559"/>
                    <a:pt x="6282" y="652"/>
                  </a:cubicBezTo>
                  <a:close/>
                  <a:moveTo>
                    <a:pt x="128" y="7183"/>
                  </a:moveTo>
                  <a:cubicBezTo>
                    <a:pt x="101" y="7183"/>
                    <a:pt x="74" y="7185"/>
                    <a:pt x="47" y="7189"/>
                  </a:cubicBezTo>
                  <a:lnTo>
                    <a:pt x="47" y="7212"/>
                  </a:lnTo>
                  <a:cubicBezTo>
                    <a:pt x="1" y="8515"/>
                    <a:pt x="489" y="10516"/>
                    <a:pt x="1350" y="12307"/>
                  </a:cubicBezTo>
                  <a:cubicBezTo>
                    <a:pt x="1485" y="12594"/>
                    <a:pt x="1657" y="12729"/>
                    <a:pt x="1829" y="12729"/>
                  </a:cubicBezTo>
                  <a:cubicBezTo>
                    <a:pt x="2103" y="12729"/>
                    <a:pt x="2376" y="12387"/>
                    <a:pt x="2490" y="11772"/>
                  </a:cubicBezTo>
                  <a:cubicBezTo>
                    <a:pt x="2583" y="11260"/>
                    <a:pt x="2630" y="10725"/>
                    <a:pt x="2653" y="10213"/>
                  </a:cubicBezTo>
                  <a:cubicBezTo>
                    <a:pt x="2606" y="10097"/>
                    <a:pt x="2560" y="10004"/>
                    <a:pt x="2490" y="9888"/>
                  </a:cubicBezTo>
                  <a:cubicBezTo>
                    <a:pt x="1688" y="8194"/>
                    <a:pt x="757" y="7183"/>
                    <a:pt x="128" y="7183"/>
                  </a:cubicBezTo>
                  <a:close/>
                  <a:moveTo>
                    <a:pt x="2467" y="2722"/>
                  </a:moveTo>
                  <a:cubicBezTo>
                    <a:pt x="2118" y="3653"/>
                    <a:pt x="2095" y="5816"/>
                    <a:pt x="2467" y="8306"/>
                  </a:cubicBezTo>
                  <a:cubicBezTo>
                    <a:pt x="2653" y="9608"/>
                    <a:pt x="2979" y="10911"/>
                    <a:pt x="3397" y="12167"/>
                  </a:cubicBezTo>
                  <a:cubicBezTo>
                    <a:pt x="3539" y="12581"/>
                    <a:pt x="3752" y="12781"/>
                    <a:pt x="3941" y="12781"/>
                  </a:cubicBezTo>
                  <a:cubicBezTo>
                    <a:pt x="4155" y="12781"/>
                    <a:pt x="4339" y="12523"/>
                    <a:pt x="4351" y="12028"/>
                  </a:cubicBezTo>
                  <a:cubicBezTo>
                    <a:pt x="4398" y="10702"/>
                    <a:pt x="4305" y="9376"/>
                    <a:pt x="4095" y="8050"/>
                  </a:cubicBezTo>
                  <a:cubicBezTo>
                    <a:pt x="3723" y="5561"/>
                    <a:pt x="3049" y="3490"/>
                    <a:pt x="2467" y="27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8" name="Google Shape;7398;p123"/>
            <p:cNvSpPr/>
            <p:nvPr/>
          </p:nvSpPr>
          <p:spPr>
            <a:xfrm>
              <a:off x="7888250" y="2831050"/>
              <a:ext cx="261150" cy="253275"/>
            </a:xfrm>
            <a:custGeom>
              <a:avLst/>
              <a:gdLst/>
              <a:ahLst/>
              <a:cxnLst/>
              <a:rect l="l" t="t" r="r" b="b"/>
              <a:pathLst>
                <a:path w="10446" h="10131" extrusionOk="0">
                  <a:moveTo>
                    <a:pt x="8956" y="0"/>
                  </a:moveTo>
                  <a:cubicBezTo>
                    <a:pt x="8308" y="0"/>
                    <a:pt x="7663" y="73"/>
                    <a:pt x="7026" y="208"/>
                  </a:cubicBezTo>
                  <a:cubicBezTo>
                    <a:pt x="6933" y="232"/>
                    <a:pt x="6887" y="325"/>
                    <a:pt x="6887" y="418"/>
                  </a:cubicBezTo>
                  <a:cubicBezTo>
                    <a:pt x="6933" y="906"/>
                    <a:pt x="6910" y="1441"/>
                    <a:pt x="6863" y="1930"/>
                  </a:cubicBezTo>
                  <a:cubicBezTo>
                    <a:pt x="6398" y="1604"/>
                    <a:pt x="5979" y="1232"/>
                    <a:pt x="5584" y="790"/>
                  </a:cubicBezTo>
                  <a:cubicBezTo>
                    <a:pt x="5555" y="761"/>
                    <a:pt x="5509" y="741"/>
                    <a:pt x="5461" y="741"/>
                  </a:cubicBezTo>
                  <a:cubicBezTo>
                    <a:pt x="5431" y="741"/>
                    <a:pt x="5401" y="749"/>
                    <a:pt x="5374" y="767"/>
                  </a:cubicBezTo>
                  <a:cubicBezTo>
                    <a:pt x="4630" y="1092"/>
                    <a:pt x="3932" y="1511"/>
                    <a:pt x="3327" y="2023"/>
                  </a:cubicBezTo>
                  <a:cubicBezTo>
                    <a:pt x="3257" y="2093"/>
                    <a:pt x="3234" y="2163"/>
                    <a:pt x="3257" y="2256"/>
                  </a:cubicBezTo>
                  <a:cubicBezTo>
                    <a:pt x="3513" y="2744"/>
                    <a:pt x="3699" y="3256"/>
                    <a:pt x="3839" y="3768"/>
                  </a:cubicBezTo>
                  <a:cubicBezTo>
                    <a:pt x="3327" y="3628"/>
                    <a:pt x="2815" y="3419"/>
                    <a:pt x="2327" y="3186"/>
                  </a:cubicBezTo>
                  <a:cubicBezTo>
                    <a:pt x="2301" y="3178"/>
                    <a:pt x="2273" y="3172"/>
                    <a:pt x="2244" y="3172"/>
                  </a:cubicBezTo>
                  <a:cubicBezTo>
                    <a:pt x="2195" y="3172"/>
                    <a:pt x="2147" y="3188"/>
                    <a:pt x="2118" y="3233"/>
                  </a:cubicBezTo>
                  <a:cubicBezTo>
                    <a:pt x="1582" y="3861"/>
                    <a:pt x="1164" y="4559"/>
                    <a:pt x="838" y="5303"/>
                  </a:cubicBezTo>
                  <a:cubicBezTo>
                    <a:pt x="815" y="5373"/>
                    <a:pt x="815" y="5443"/>
                    <a:pt x="885" y="5513"/>
                  </a:cubicBezTo>
                  <a:cubicBezTo>
                    <a:pt x="1303" y="5885"/>
                    <a:pt x="1676" y="6327"/>
                    <a:pt x="2024" y="6792"/>
                  </a:cubicBezTo>
                  <a:cubicBezTo>
                    <a:pt x="1745" y="6815"/>
                    <a:pt x="1460" y="6827"/>
                    <a:pt x="1175" y="6827"/>
                  </a:cubicBezTo>
                  <a:cubicBezTo>
                    <a:pt x="890" y="6827"/>
                    <a:pt x="605" y="6815"/>
                    <a:pt x="326" y="6792"/>
                  </a:cubicBezTo>
                  <a:cubicBezTo>
                    <a:pt x="70" y="7862"/>
                    <a:pt x="1" y="8979"/>
                    <a:pt x="163" y="10072"/>
                  </a:cubicBezTo>
                  <a:cubicBezTo>
                    <a:pt x="493" y="10112"/>
                    <a:pt x="825" y="10131"/>
                    <a:pt x="1157" y="10131"/>
                  </a:cubicBezTo>
                  <a:cubicBezTo>
                    <a:pt x="1996" y="10131"/>
                    <a:pt x="2836" y="10010"/>
                    <a:pt x="3653" y="9793"/>
                  </a:cubicBezTo>
                  <a:cubicBezTo>
                    <a:pt x="3630" y="9328"/>
                    <a:pt x="3630" y="8862"/>
                    <a:pt x="3676" y="8420"/>
                  </a:cubicBezTo>
                  <a:cubicBezTo>
                    <a:pt x="4072" y="8700"/>
                    <a:pt x="4444" y="9025"/>
                    <a:pt x="4793" y="9398"/>
                  </a:cubicBezTo>
                  <a:cubicBezTo>
                    <a:pt x="5654" y="9025"/>
                    <a:pt x="6468" y="8537"/>
                    <a:pt x="7189" y="7909"/>
                  </a:cubicBezTo>
                  <a:cubicBezTo>
                    <a:pt x="6980" y="7490"/>
                    <a:pt x="6817" y="7048"/>
                    <a:pt x="6701" y="6583"/>
                  </a:cubicBezTo>
                  <a:lnTo>
                    <a:pt x="6701" y="6583"/>
                  </a:lnTo>
                  <a:cubicBezTo>
                    <a:pt x="7166" y="6722"/>
                    <a:pt x="7608" y="6885"/>
                    <a:pt x="8050" y="7071"/>
                  </a:cubicBezTo>
                  <a:cubicBezTo>
                    <a:pt x="8678" y="6397"/>
                    <a:pt x="9190" y="5606"/>
                    <a:pt x="9585" y="4768"/>
                  </a:cubicBezTo>
                  <a:cubicBezTo>
                    <a:pt x="9196" y="4401"/>
                    <a:pt x="8851" y="4012"/>
                    <a:pt x="8552" y="3578"/>
                  </a:cubicBezTo>
                  <a:lnTo>
                    <a:pt x="8552" y="3578"/>
                  </a:lnTo>
                  <a:cubicBezTo>
                    <a:pt x="8796" y="3557"/>
                    <a:pt x="9039" y="3547"/>
                    <a:pt x="9283" y="3547"/>
                  </a:cubicBezTo>
                  <a:cubicBezTo>
                    <a:pt x="9539" y="3547"/>
                    <a:pt x="9795" y="3558"/>
                    <a:pt x="10051" y="3582"/>
                  </a:cubicBezTo>
                  <a:cubicBezTo>
                    <a:pt x="10283" y="2791"/>
                    <a:pt x="10423" y="1976"/>
                    <a:pt x="10446" y="1162"/>
                  </a:cubicBezTo>
                  <a:cubicBezTo>
                    <a:pt x="10446" y="813"/>
                    <a:pt x="10399" y="464"/>
                    <a:pt x="10353" y="115"/>
                  </a:cubicBezTo>
                  <a:cubicBezTo>
                    <a:pt x="9887" y="38"/>
                    <a:pt x="9421" y="0"/>
                    <a:pt x="89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399" name="Google Shape;7399;p123"/>
            <p:cNvSpPr/>
            <p:nvPr/>
          </p:nvSpPr>
          <p:spPr>
            <a:xfrm>
              <a:off x="7922700" y="2864475"/>
              <a:ext cx="194725" cy="191900"/>
            </a:xfrm>
            <a:custGeom>
              <a:avLst/>
              <a:gdLst/>
              <a:ahLst/>
              <a:cxnLst/>
              <a:rect l="l" t="t" r="r" b="b"/>
              <a:pathLst>
                <a:path w="7789" h="7676" extrusionOk="0">
                  <a:moveTo>
                    <a:pt x="7541" y="1"/>
                  </a:moveTo>
                  <a:cubicBezTo>
                    <a:pt x="7507" y="1"/>
                    <a:pt x="7472" y="11"/>
                    <a:pt x="7440" y="35"/>
                  </a:cubicBezTo>
                  <a:cubicBezTo>
                    <a:pt x="4718" y="2175"/>
                    <a:pt x="2252" y="4641"/>
                    <a:pt x="111" y="7386"/>
                  </a:cubicBezTo>
                  <a:cubicBezTo>
                    <a:pt x="0" y="7516"/>
                    <a:pt x="111" y="7675"/>
                    <a:pt x="255" y="7675"/>
                  </a:cubicBezTo>
                  <a:cubicBezTo>
                    <a:pt x="291" y="7675"/>
                    <a:pt x="330" y="7665"/>
                    <a:pt x="367" y="7642"/>
                  </a:cubicBezTo>
                  <a:cubicBezTo>
                    <a:pt x="3089" y="5478"/>
                    <a:pt x="5555" y="3012"/>
                    <a:pt x="7695" y="290"/>
                  </a:cubicBezTo>
                  <a:cubicBezTo>
                    <a:pt x="7788" y="160"/>
                    <a:pt x="7674" y="1"/>
                    <a:pt x="7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00" name="Google Shape;7400;p123"/>
            <p:cNvSpPr/>
            <p:nvPr/>
          </p:nvSpPr>
          <p:spPr>
            <a:xfrm>
              <a:off x="7888825" y="2830350"/>
              <a:ext cx="261175" cy="253675"/>
            </a:xfrm>
            <a:custGeom>
              <a:avLst/>
              <a:gdLst/>
              <a:ahLst/>
              <a:cxnLst/>
              <a:rect l="l" t="t" r="r" b="b"/>
              <a:pathLst>
                <a:path w="10447" h="10147" extrusionOk="0">
                  <a:moveTo>
                    <a:pt x="9033" y="0"/>
                  </a:moveTo>
                  <a:cubicBezTo>
                    <a:pt x="8361" y="0"/>
                    <a:pt x="7685" y="73"/>
                    <a:pt x="7026" y="213"/>
                  </a:cubicBezTo>
                  <a:cubicBezTo>
                    <a:pt x="6933" y="236"/>
                    <a:pt x="6887" y="306"/>
                    <a:pt x="6887" y="399"/>
                  </a:cubicBezTo>
                  <a:cubicBezTo>
                    <a:pt x="6910" y="795"/>
                    <a:pt x="6910" y="1167"/>
                    <a:pt x="6887" y="1562"/>
                  </a:cubicBezTo>
                  <a:cubicBezTo>
                    <a:pt x="7745" y="1282"/>
                    <a:pt x="8643" y="1147"/>
                    <a:pt x="9551" y="1147"/>
                  </a:cubicBezTo>
                  <a:cubicBezTo>
                    <a:pt x="9849" y="1147"/>
                    <a:pt x="10148" y="1161"/>
                    <a:pt x="10446" y="1190"/>
                  </a:cubicBezTo>
                  <a:lnTo>
                    <a:pt x="10446" y="1167"/>
                  </a:lnTo>
                  <a:lnTo>
                    <a:pt x="10446" y="1144"/>
                  </a:lnTo>
                  <a:cubicBezTo>
                    <a:pt x="10446" y="795"/>
                    <a:pt x="10423" y="446"/>
                    <a:pt x="10353" y="97"/>
                  </a:cubicBezTo>
                  <a:cubicBezTo>
                    <a:pt x="9918" y="32"/>
                    <a:pt x="9476" y="0"/>
                    <a:pt x="9033" y="0"/>
                  </a:cubicBezTo>
                  <a:close/>
                  <a:moveTo>
                    <a:pt x="5455" y="746"/>
                  </a:moveTo>
                  <a:cubicBezTo>
                    <a:pt x="5428" y="746"/>
                    <a:pt x="5401" y="754"/>
                    <a:pt x="5375" y="771"/>
                  </a:cubicBezTo>
                  <a:cubicBezTo>
                    <a:pt x="4630" y="1097"/>
                    <a:pt x="3932" y="1516"/>
                    <a:pt x="3304" y="2028"/>
                  </a:cubicBezTo>
                  <a:cubicBezTo>
                    <a:pt x="3258" y="2097"/>
                    <a:pt x="3234" y="2167"/>
                    <a:pt x="3258" y="2260"/>
                  </a:cubicBezTo>
                  <a:cubicBezTo>
                    <a:pt x="3444" y="2609"/>
                    <a:pt x="3583" y="2981"/>
                    <a:pt x="3723" y="3377"/>
                  </a:cubicBezTo>
                  <a:cubicBezTo>
                    <a:pt x="4537" y="2633"/>
                    <a:pt x="5491" y="2074"/>
                    <a:pt x="6538" y="1702"/>
                  </a:cubicBezTo>
                  <a:cubicBezTo>
                    <a:pt x="6189" y="1423"/>
                    <a:pt x="5863" y="1120"/>
                    <a:pt x="5584" y="795"/>
                  </a:cubicBezTo>
                  <a:cubicBezTo>
                    <a:pt x="5541" y="766"/>
                    <a:pt x="5498" y="746"/>
                    <a:pt x="5455" y="746"/>
                  </a:cubicBezTo>
                  <a:close/>
                  <a:moveTo>
                    <a:pt x="2223" y="3190"/>
                  </a:moveTo>
                  <a:cubicBezTo>
                    <a:pt x="2171" y="3190"/>
                    <a:pt x="2116" y="3216"/>
                    <a:pt x="2071" y="3261"/>
                  </a:cubicBezTo>
                  <a:cubicBezTo>
                    <a:pt x="1559" y="3889"/>
                    <a:pt x="1141" y="4563"/>
                    <a:pt x="815" y="5308"/>
                  </a:cubicBezTo>
                  <a:cubicBezTo>
                    <a:pt x="769" y="5378"/>
                    <a:pt x="792" y="5471"/>
                    <a:pt x="862" y="5517"/>
                  </a:cubicBezTo>
                  <a:cubicBezTo>
                    <a:pt x="1094" y="5750"/>
                    <a:pt x="1327" y="6006"/>
                    <a:pt x="1536" y="6238"/>
                  </a:cubicBezTo>
                  <a:lnTo>
                    <a:pt x="1559" y="6238"/>
                  </a:lnTo>
                  <a:cubicBezTo>
                    <a:pt x="1978" y="5308"/>
                    <a:pt x="2583" y="4470"/>
                    <a:pt x="3304" y="3749"/>
                  </a:cubicBezTo>
                  <a:lnTo>
                    <a:pt x="3397" y="3656"/>
                  </a:lnTo>
                  <a:cubicBezTo>
                    <a:pt x="3025" y="3517"/>
                    <a:pt x="2653" y="3377"/>
                    <a:pt x="2304" y="3214"/>
                  </a:cubicBezTo>
                  <a:cubicBezTo>
                    <a:pt x="2279" y="3198"/>
                    <a:pt x="2252" y="3190"/>
                    <a:pt x="2223" y="3190"/>
                  </a:cubicBezTo>
                  <a:close/>
                  <a:moveTo>
                    <a:pt x="303" y="6797"/>
                  </a:moveTo>
                  <a:cubicBezTo>
                    <a:pt x="47" y="7890"/>
                    <a:pt x="1" y="9007"/>
                    <a:pt x="140" y="10100"/>
                  </a:cubicBezTo>
                  <a:cubicBezTo>
                    <a:pt x="326" y="10123"/>
                    <a:pt x="513" y="10123"/>
                    <a:pt x="699" y="10147"/>
                  </a:cubicBezTo>
                  <a:cubicBezTo>
                    <a:pt x="675" y="9007"/>
                    <a:pt x="885" y="7890"/>
                    <a:pt x="1280" y="6843"/>
                  </a:cubicBezTo>
                  <a:lnTo>
                    <a:pt x="1304" y="6843"/>
                  </a:lnTo>
                  <a:cubicBezTo>
                    <a:pt x="978" y="6843"/>
                    <a:pt x="652" y="6843"/>
                    <a:pt x="303" y="679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01" name="Google Shape;7401;p123"/>
            <p:cNvSpPr/>
            <p:nvPr/>
          </p:nvSpPr>
          <p:spPr>
            <a:xfrm>
              <a:off x="7813800" y="2977475"/>
              <a:ext cx="112850" cy="106650"/>
            </a:xfrm>
            <a:custGeom>
              <a:avLst/>
              <a:gdLst/>
              <a:ahLst/>
              <a:cxnLst/>
              <a:rect l="l" t="t" r="r" b="b"/>
              <a:pathLst>
                <a:path w="4514" h="4266" extrusionOk="0">
                  <a:moveTo>
                    <a:pt x="2918" y="1"/>
                  </a:moveTo>
                  <a:cubicBezTo>
                    <a:pt x="2560" y="1"/>
                    <a:pt x="2230" y="238"/>
                    <a:pt x="2141" y="609"/>
                  </a:cubicBezTo>
                  <a:cubicBezTo>
                    <a:pt x="2048" y="1005"/>
                    <a:pt x="2025" y="1424"/>
                    <a:pt x="2071" y="1819"/>
                  </a:cubicBezTo>
                  <a:cubicBezTo>
                    <a:pt x="1513" y="1842"/>
                    <a:pt x="978" y="2028"/>
                    <a:pt x="489" y="2308"/>
                  </a:cubicBezTo>
                  <a:cubicBezTo>
                    <a:pt x="71" y="2587"/>
                    <a:pt x="1" y="3168"/>
                    <a:pt x="350" y="3517"/>
                  </a:cubicBezTo>
                  <a:cubicBezTo>
                    <a:pt x="489" y="3634"/>
                    <a:pt x="652" y="3727"/>
                    <a:pt x="838" y="3820"/>
                  </a:cubicBezTo>
                  <a:cubicBezTo>
                    <a:pt x="978" y="3936"/>
                    <a:pt x="1094" y="4099"/>
                    <a:pt x="1257" y="4192"/>
                  </a:cubicBezTo>
                  <a:cubicBezTo>
                    <a:pt x="1364" y="4242"/>
                    <a:pt x="1475" y="4266"/>
                    <a:pt x="1586" y="4266"/>
                  </a:cubicBezTo>
                  <a:cubicBezTo>
                    <a:pt x="1933" y="4266"/>
                    <a:pt x="2262" y="4033"/>
                    <a:pt x="2350" y="3680"/>
                  </a:cubicBezTo>
                  <a:cubicBezTo>
                    <a:pt x="2443" y="3261"/>
                    <a:pt x="2467" y="2866"/>
                    <a:pt x="2420" y="2447"/>
                  </a:cubicBezTo>
                  <a:cubicBezTo>
                    <a:pt x="2979" y="2424"/>
                    <a:pt x="3514" y="2238"/>
                    <a:pt x="4002" y="1959"/>
                  </a:cubicBezTo>
                  <a:cubicBezTo>
                    <a:pt x="4444" y="1703"/>
                    <a:pt x="4514" y="1098"/>
                    <a:pt x="4165" y="749"/>
                  </a:cubicBezTo>
                  <a:cubicBezTo>
                    <a:pt x="4002" y="633"/>
                    <a:pt x="3839" y="540"/>
                    <a:pt x="3676" y="446"/>
                  </a:cubicBezTo>
                  <a:cubicBezTo>
                    <a:pt x="3514" y="330"/>
                    <a:pt x="3421" y="167"/>
                    <a:pt x="3258" y="74"/>
                  </a:cubicBezTo>
                  <a:cubicBezTo>
                    <a:pt x="3146" y="24"/>
                    <a:pt x="3031" y="1"/>
                    <a:pt x="2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02" name="Google Shape;7402;p123"/>
            <p:cNvSpPr/>
            <p:nvPr/>
          </p:nvSpPr>
          <p:spPr>
            <a:xfrm>
              <a:off x="7813800" y="2977475"/>
              <a:ext cx="112850" cy="106650"/>
            </a:xfrm>
            <a:custGeom>
              <a:avLst/>
              <a:gdLst/>
              <a:ahLst/>
              <a:cxnLst/>
              <a:rect l="l" t="t" r="r" b="b"/>
              <a:pathLst>
                <a:path w="4514" h="4266" extrusionOk="0">
                  <a:moveTo>
                    <a:pt x="1583" y="1"/>
                  </a:moveTo>
                  <a:cubicBezTo>
                    <a:pt x="1474" y="1"/>
                    <a:pt x="1363" y="24"/>
                    <a:pt x="1257" y="74"/>
                  </a:cubicBezTo>
                  <a:cubicBezTo>
                    <a:pt x="1071" y="167"/>
                    <a:pt x="978" y="353"/>
                    <a:pt x="815" y="446"/>
                  </a:cubicBezTo>
                  <a:cubicBezTo>
                    <a:pt x="652" y="540"/>
                    <a:pt x="489" y="633"/>
                    <a:pt x="350" y="749"/>
                  </a:cubicBezTo>
                  <a:cubicBezTo>
                    <a:pt x="1" y="1098"/>
                    <a:pt x="71" y="1703"/>
                    <a:pt x="489" y="1959"/>
                  </a:cubicBezTo>
                  <a:cubicBezTo>
                    <a:pt x="978" y="2238"/>
                    <a:pt x="1513" y="2424"/>
                    <a:pt x="2071" y="2447"/>
                  </a:cubicBezTo>
                  <a:cubicBezTo>
                    <a:pt x="2025" y="2866"/>
                    <a:pt x="2048" y="3261"/>
                    <a:pt x="2141" y="3680"/>
                  </a:cubicBezTo>
                  <a:cubicBezTo>
                    <a:pt x="2229" y="4033"/>
                    <a:pt x="2559" y="4266"/>
                    <a:pt x="2916" y="4266"/>
                  </a:cubicBezTo>
                  <a:cubicBezTo>
                    <a:pt x="3029" y="4266"/>
                    <a:pt x="3146" y="4242"/>
                    <a:pt x="3258" y="4192"/>
                  </a:cubicBezTo>
                  <a:cubicBezTo>
                    <a:pt x="3421" y="4099"/>
                    <a:pt x="3514" y="3936"/>
                    <a:pt x="3676" y="3820"/>
                  </a:cubicBezTo>
                  <a:cubicBezTo>
                    <a:pt x="3839" y="3727"/>
                    <a:pt x="4002" y="3634"/>
                    <a:pt x="4165" y="3517"/>
                  </a:cubicBezTo>
                  <a:cubicBezTo>
                    <a:pt x="4514" y="3168"/>
                    <a:pt x="4421" y="2587"/>
                    <a:pt x="4002" y="2308"/>
                  </a:cubicBezTo>
                  <a:cubicBezTo>
                    <a:pt x="3514" y="2028"/>
                    <a:pt x="2979" y="1842"/>
                    <a:pt x="2420" y="1819"/>
                  </a:cubicBezTo>
                  <a:cubicBezTo>
                    <a:pt x="2467" y="1424"/>
                    <a:pt x="2443" y="1005"/>
                    <a:pt x="2350" y="609"/>
                  </a:cubicBezTo>
                  <a:cubicBezTo>
                    <a:pt x="2262" y="238"/>
                    <a:pt x="1931" y="1"/>
                    <a:pt x="15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03" name="Google Shape;7403;p123"/>
            <p:cNvSpPr/>
            <p:nvPr/>
          </p:nvSpPr>
          <p:spPr>
            <a:xfrm>
              <a:off x="7840150" y="3009550"/>
              <a:ext cx="53350" cy="45225"/>
            </a:xfrm>
            <a:custGeom>
              <a:avLst/>
              <a:gdLst/>
              <a:ahLst/>
              <a:cxnLst/>
              <a:rect l="l" t="t" r="r" b="b"/>
              <a:pathLst>
                <a:path w="2134" h="1809" extrusionOk="0">
                  <a:moveTo>
                    <a:pt x="1176" y="1"/>
                  </a:moveTo>
                  <a:cubicBezTo>
                    <a:pt x="380" y="1"/>
                    <a:pt x="0" y="984"/>
                    <a:pt x="575" y="1536"/>
                  </a:cubicBezTo>
                  <a:cubicBezTo>
                    <a:pt x="756" y="1725"/>
                    <a:pt x="980" y="1808"/>
                    <a:pt x="1201" y="1808"/>
                  </a:cubicBezTo>
                  <a:cubicBezTo>
                    <a:pt x="1664" y="1808"/>
                    <a:pt x="2111" y="1443"/>
                    <a:pt x="2111" y="908"/>
                  </a:cubicBezTo>
                  <a:lnTo>
                    <a:pt x="2134" y="908"/>
                  </a:lnTo>
                  <a:cubicBezTo>
                    <a:pt x="2134" y="396"/>
                    <a:pt x="1715" y="1"/>
                    <a:pt x="1203" y="1"/>
                  </a:cubicBezTo>
                  <a:cubicBezTo>
                    <a:pt x="1194" y="1"/>
                    <a:pt x="1185" y="1"/>
                    <a:pt x="1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04" name="Google Shape;7404;p123"/>
            <p:cNvSpPr/>
            <p:nvPr/>
          </p:nvSpPr>
          <p:spPr>
            <a:xfrm>
              <a:off x="7856275" y="3021200"/>
              <a:ext cx="25025" cy="21400"/>
            </a:xfrm>
            <a:custGeom>
              <a:avLst/>
              <a:gdLst/>
              <a:ahLst/>
              <a:cxnLst/>
              <a:rect l="l" t="t" r="r" b="b"/>
              <a:pathLst>
                <a:path w="1001" h="856" extrusionOk="0">
                  <a:moveTo>
                    <a:pt x="558" y="0"/>
                  </a:moveTo>
                  <a:cubicBezTo>
                    <a:pt x="186" y="0"/>
                    <a:pt x="0" y="466"/>
                    <a:pt x="279" y="721"/>
                  </a:cubicBezTo>
                  <a:cubicBezTo>
                    <a:pt x="364" y="814"/>
                    <a:pt x="473" y="856"/>
                    <a:pt x="580" y="856"/>
                  </a:cubicBezTo>
                  <a:cubicBezTo>
                    <a:pt x="794" y="856"/>
                    <a:pt x="1000" y="690"/>
                    <a:pt x="1000" y="442"/>
                  </a:cubicBezTo>
                  <a:cubicBezTo>
                    <a:pt x="1000" y="186"/>
                    <a:pt x="791"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405" name="Google Shape;7405;p123"/>
          <p:cNvGrpSpPr/>
          <p:nvPr/>
        </p:nvGrpSpPr>
        <p:grpSpPr>
          <a:xfrm>
            <a:off x="1412847" y="2628080"/>
            <a:ext cx="528464" cy="509914"/>
            <a:chOff x="1740775" y="2618775"/>
            <a:chExt cx="482175" cy="465250"/>
          </a:xfrm>
        </p:grpSpPr>
        <p:sp>
          <p:nvSpPr>
            <p:cNvPr id="7406" name="Google Shape;7406;p123"/>
            <p:cNvSpPr/>
            <p:nvPr/>
          </p:nvSpPr>
          <p:spPr>
            <a:xfrm>
              <a:off x="1770875" y="2618775"/>
              <a:ext cx="452075" cy="398750"/>
            </a:xfrm>
            <a:custGeom>
              <a:avLst/>
              <a:gdLst/>
              <a:ahLst/>
              <a:cxnLst/>
              <a:rect l="l" t="t" r="r" b="b"/>
              <a:pathLst>
                <a:path w="18083" h="15950" extrusionOk="0">
                  <a:moveTo>
                    <a:pt x="8758" y="1"/>
                  </a:moveTo>
                  <a:cubicBezTo>
                    <a:pt x="5295" y="1"/>
                    <a:pt x="2049" y="1939"/>
                    <a:pt x="448" y="5140"/>
                  </a:cubicBezTo>
                  <a:cubicBezTo>
                    <a:pt x="1" y="6055"/>
                    <a:pt x="692" y="7042"/>
                    <a:pt x="1619" y="7042"/>
                  </a:cubicBezTo>
                  <a:cubicBezTo>
                    <a:pt x="1752" y="7042"/>
                    <a:pt x="1890" y="7022"/>
                    <a:pt x="2030" y="6978"/>
                  </a:cubicBezTo>
                  <a:cubicBezTo>
                    <a:pt x="3000" y="6663"/>
                    <a:pt x="3973" y="6516"/>
                    <a:pt x="4924" y="6516"/>
                  </a:cubicBezTo>
                  <a:cubicBezTo>
                    <a:pt x="9880" y="6516"/>
                    <a:pt x="14220" y="10528"/>
                    <a:pt x="14220" y="15818"/>
                  </a:cubicBezTo>
                  <a:cubicBezTo>
                    <a:pt x="14220" y="15908"/>
                    <a:pt x="14301" y="15949"/>
                    <a:pt x="14430" y="15949"/>
                  </a:cubicBezTo>
                  <a:cubicBezTo>
                    <a:pt x="14836" y="15949"/>
                    <a:pt x="15728" y="15545"/>
                    <a:pt x="16151" y="14981"/>
                  </a:cubicBezTo>
                  <a:cubicBezTo>
                    <a:pt x="17408" y="13352"/>
                    <a:pt x="18082" y="11351"/>
                    <a:pt x="18082" y="9304"/>
                  </a:cubicBezTo>
                  <a:cubicBezTo>
                    <a:pt x="18082" y="5000"/>
                    <a:pt x="15104" y="1255"/>
                    <a:pt x="10917" y="255"/>
                  </a:cubicBezTo>
                  <a:cubicBezTo>
                    <a:pt x="10196" y="83"/>
                    <a:pt x="9472" y="1"/>
                    <a:pt x="87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07" name="Google Shape;7407;p123"/>
            <p:cNvSpPr/>
            <p:nvPr/>
          </p:nvSpPr>
          <p:spPr>
            <a:xfrm>
              <a:off x="1740775" y="2746675"/>
              <a:ext cx="386775" cy="323825"/>
            </a:xfrm>
            <a:custGeom>
              <a:avLst/>
              <a:gdLst/>
              <a:ahLst/>
              <a:cxnLst/>
              <a:rect l="l" t="t" r="r" b="b"/>
              <a:pathLst>
                <a:path w="15471" h="12953" extrusionOk="0">
                  <a:moveTo>
                    <a:pt x="1676" y="1"/>
                  </a:moveTo>
                  <a:lnTo>
                    <a:pt x="1676" y="1"/>
                  </a:lnTo>
                  <a:cubicBezTo>
                    <a:pt x="1" y="3304"/>
                    <a:pt x="443" y="7259"/>
                    <a:pt x="2792" y="10097"/>
                  </a:cubicBezTo>
                  <a:lnTo>
                    <a:pt x="2769" y="10097"/>
                  </a:lnTo>
                  <a:cubicBezTo>
                    <a:pt x="3202" y="10638"/>
                    <a:pt x="11048" y="12952"/>
                    <a:pt x="12961" y="12952"/>
                  </a:cubicBezTo>
                  <a:cubicBezTo>
                    <a:pt x="13103" y="12952"/>
                    <a:pt x="13213" y="12940"/>
                    <a:pt x="13284" y="12912"/>
                  </a:cubicBezTo>
                  <a:cubicBezTo>
                    <a:pt x="13889" y="12680"/>
                    <a:pt x="14494" y="12377"/>
                    <a:pt x="15052" y="12005"/>
                  </a:cubicBezTo>
                  <a:cubicBezTo>
                    <a:pt x="15448" y="11749"/>
                    <a:pt x="15471" y="11144"/>
                    <a:pt x="15099" y="10842"/>
                  </a:cubicBezTo>
                  <a:cubicBezTo>
                    <a:pt x="14540" y="10423"/>
                    <a:pt x="13889" y="10190"/>
                    <a:pt x="13191" y="10190"/>
                  </a:cubicBezTo>
                  <a:lnTo>
                    <a:pt x="13191" y="10144"/>
                  </a:lnTo>
                  <a:cubicBezTo>
                    <a:pt x="13191" y="8166"/>
                    <a:pt x="11888" y="6468"/>
                    <a:pt x="10004" y="5933"/>
                  </a:cubicBezTo>
                  <a:cubicBezTo>
                    <a:pt x="10376" y="4421"/>
                    <a:pt x="9608" y="2862"/>
                    <a:pt x="8166" y="2281"/>
                  </a:cubicBezTo>
                  <a:cubicBezTo>
                    <a:pt x="7780" y="2119"/>
                    <a:pt x="7378" y="2042"/>
                    <a:pt x="6980" y="2042"/>
                  </a:cubicBezTo>
                  <a:cubicBezTo>
                    <a:pt x="5892" y="2042"/>
                    <a:pt x="4843" y="2618"/>
                    <a:pt x="4281" y="3607"/>
                  </a:cubicBezTo>
                  <a:cubicBezTo>
                    <a:pt x="3932" y="3467"/>
                    <a:pt x="3560" y="3374"/>
                    <a:pt x="3188" y="3327"/>
                  </a:cubicBezTo>
                  <a:cubicBezTo>
                    <a:pt x="3444" y="2001"/>
                    <a:pt x="2839" y="675"/>
                    <a:pt x="1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08" name="Google Shape;7408;p123"/>
            <p:cNvSpPr/>
            <p:nvPr/>
          </p:nvSpPr>
          <p:spPr>
            <a:xfrm>
              <a:off x="1835000" y="2833975"/>
              <a:ext cx="117500" cy="187550"/>
            </a:xfrm>
            <a:custGeom>
              <a:avLst/>
              <a:gdLst/>
              <a:ahLst/>
              <a:cxnLst/>
              <a:rect l="l" t="t" r="r" b="b"/>
              <a:pathLst>
                <a:path w="4700" h="7502" extrusionOk="0">
                  <a:moveTo>
                    <a:pt x="3841" y="0"/>
                  </a:moveTo>
                  <a:cubicBezTo>
                    <a:pt x="3566" y="0"/>
                    <a:pt x="3304" y="143"/>
                    <a:pt x="3187" y="394"/>
                  </a:cubicBezTo>
                  <a:lnTo>
                    <a:pt x="186" y="6442"/>
                  </a:lnTo>
                  <a:cubicBezTo>
                    <a:pt x="0" y="6791"/>
                    <a:pt x="140" y="7233"/>
                    <a:pt x="512" y="7396"/>
                  </a:cubicBezTo>
                  <a:lnTo>
                    <a:pt x="535" y="7419"/>
                  </a:lnTo>
                  <a:lnTo>
                    <a:pt x="559" y="7419"/>
                  </a:lnTo>
                  <a:cubicBezTo>
                    <a:pt x="663" y="7475"/>
                    <a:pt x="775" y="7502"/>
                    <a:pt x="887" y="7502"/>
                  </a:cubicBezTo>
                  <a:cubicBezTo>
                    <a:pt x="1149" y="7502"/>
                    <a:pt x="1405" y="7355"/>
                    <a:pt x="1536" y="7094"/>
                  </a:cubicBezTo>
                  <a:lnTo>
                    <a:pt x="4513" y="1068"/>
                  </a:lnTo>
                  <a:cubicBezTo>
                    <a:pt x="4700" y="719"/>
                    <a:pt x="4537" y="277"/>
                    <a:pt x="4188" y="91"/>
                  </a:cubicBezTo>
                  <a:lnTo>
                    <a:pt x="4164" y="68"/>
                  </a:lnTo>
                  <a:cubicBezTo>
                    <a:pt x="4060" y="22"/>
                    <a:pt x="3949" y="0"/>
                    <a:pt x="3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09" name="Google Shape;7409;p123"/>
            <p:cNvSpPr/>
            <p:nvPr/>
          </p:nvSpPr>
          <p:spPr>
            <a:xfrm>
              <a:off x="1810575" y="2950650"/>
              <a:ext cx="100050" cy="104875"/>
            </a:xfrm>
            <a:custGeom>
              <a:avLst/>
              <a:gdLst/>
              <a:ahLst/>
              <a:cxnLst/>
              <a:rect l="l" t="t" r="r" b="b"/>
              <a:pathLst>
                <a:path w="4002" h="4195" extrusionOk="0">
                  <a:moveTo>
                    <a:pt x="1460" y="0"/>
                  </a:moveTo>
                  <a:cubicBezTo>
                    <a:pt x="1158" y="0"/>
                    <a:pt x="879" y="164"/>
                    <a:pt x="745" y="449"/>
                  </a:cubicBezTo>
                  <a:lnTo>
                    <a:pt x="0" y="1938"/>
                  </a:lnTo>
                  <a:cubicBezTo>
                    <a:pt x="745" y="2846"/>
                    <a:pt x="1652" y="3613"/>
                    <a:pt x="2699" y="4195"/>
                  </a:cubicBezTo>
                  <a:lnTo>
                    <a:pt x="3792" y="1961"/>
                  </a:lnTo>
                  <a:cubicBezTo>
                    <a:pt x="4002" y="1566"/>
                    <a:pt x="3839" y="1077"/>
                    <a:pt x="3443" y="891"/>
                  </a:cubicBezTo>
                  <a:lnTo>
                    <a:pt x="1815" y="77"/>
                  </a:lnTo>
                  <a:cubicBezTo>
                    <a:pt x="1698" y="25"/>
                    <a:pt x="1577" y="0"/>
                    <a:pt x="1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0" name="Google Shape;7410;p123"/>
            <p:cNvSpPr/>
            <p:nvPr/>
          </p:nvSpPr>
          <p:spPr>
            <a:xfrm>
              <a:off x="1821025" y="2984800"/>
              <a:ext cx="62850" cy="62600"/>
            </a:xfrm>
            <a:custGeom>
              <a:avLst/>
              <a:gdLst/>
              <a:ahLst/>
              <a:cxnLst/>
              <a:rect l="l" t="t" r="r" b="b"/>
              <a:pathLst>
                <a:path w="2514" h="2504" extrusionOk="0">
                  <a:moveTo>
                    <a:pt x="753" y="0"/>
                  </a:moveTo>
                  <a:cubicBezTo>
                    <a:pt x="616" y="0"/>
                    <a:pt x="487" y="82"/>
                    <a:pt x="420" y="200"/>
                  </a:cubicBezTo>
                  <a:lnTo>
                    <a:pt x="1" y="1038"/>
                  </a:lnTo>
                  <a:cubicBezTo>
                    <a:pt x="164" y="1247"/>
                    <a:pt x="350" y="1433"/>
                    <a:pt x="559" y="1596"/>
                  </a:cubicBezTo>
                  <a:lnTo>
                    <a:pt x="1071" y="549"/>
                  </a:lnTo>
                  <a:cubicBezTo>
                    <a:pt x="1164" y="363"/>
                    <a:pt x="1094" y="130"/>
                    <a:pt x="908" y="60"/>
                  </a:cubicBezTo>
                  <a:lnTo>
                    <a:pt x="908" y="37"/>
                  </a:lnTo>
                  <a:cubicBezTo>
                    <a:pt x="857" y="12"/>
                    <a:pt x="805" y="0"/>
                    <a:pt x="753" y="0"/>
                  </a:cubicBezTo>
                  <a:close/>
                  <a:moveTo>
                    <a:pt x="2065" y="671"/>
                  </a:moveTo>
                  <a:cubicBezTo>
                    <a:pt x="1934" y="671"/>
                    <a:pt x="1811" y="744"/>
                    <a:pt x="1746" y="875"/>
                  </a:cubicBezTo>
                  <a:lnTo>
                    <a:pt x="1141" y="2084"/>
                  </a:lnTo>
                  <a:cubicBezTo>
                    <a:pt x="1350" y="2247"/>
                    <a:pt x="1560" y="2387"/>
                    <a:pt x="1769" y="2503"/>
                  </a:cubicBezTo>
                  <a:lnTo>
                    <a:pt x="2420" y="1200"/>
                  </a:lnTo>
                  <a:cubicBezTo>
                    <a:pt x="2513" y="1014"/>
                    <a:pt x="2420" y="805"/>
                    <a:pt x="2258" y="712"/>
                  </a:cubicBezTo>
                  <a:lnTo>
                    <a:pt x="2234" y="712"/>
                  </a:lnTo>
                  <a:cubicBezTo>
                    <a:pt x="2179" y="684"/>
                    <a:pt x="2121" y="671"/>
                    <a:pt x="2065" y="67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1" name="Google Shape;7411;p123"/>
            <p:cNvSpPr/>
            <p:nvPr/>
          </p:nvSpPr>
          <p:spPr>
            <a:xfrm>
              <a:off x="1755200" y="2618800"/>
              <a:ext cx="412500" cy="385300"/>
            </a:xfrm>
            <a:custGeom>
              <a:avLst/>
              <a:gdLst/>
              <a:ahLst/>
              <a:cxnLst/>
              <a:rect l="l" t="t" r="r" b="b"/>
              <a:pathLst>
                <a:path w="16500" h="15412" extrusionOk="0">
                  <a:moveTo>
                    <a:pt x="8240" y="0"/>
                  </a:moveTo>
                  <a:cubicBezTo>
                    <a:pt x="5797" y="0"/>
                    <a:pt x="3442" y="1349"/>
                    <a:pt x="2285" y="3697"/>
                  </a:cubicBezTo>
                  <a:cubicBezTo>
                    <a:pt x="0" y="8287"/>
                    <a:pt x="3533" y="13316"/>
                    <a:pt x="8193" y="13316"/>
                  </a:cubicBezTo>
                  <a:cubicBezTo>
                    <a:pt x="8894" y="13316"/>
                    <a:pt x="9621" y="13202"/>
                    <a:pt x="10358" y="12956"/>
                  </a:cubicBezTo>
                  <a:cubicBezTo>
                    <a:pt x="15964" y="11071"/>
                    <a:pt x="16499" y="3348"/>
                    <a:pt x="11195" y="696"/>
                  </a:cubicBezTo>
                  <a:cubicBezTo>
                    <a:pt x="10246" y="224"/>
                    <a:pt x="9236" y="0"/>
                    <a:pt x="8240" y="0"/>
                  </a:cubicBezTo>
                  <a:close/>
                  <a:moveTo>
                    <a:pt x="3282" y="12966"/>
                  </a:moveTo>
                  <a:cubicBezTo>
                    <a:pt x="3088" y="12966"/>
                    <a:pt x="2896" y="13077"/>
                    <a:pt x="2797" y="13258"/>
                  </a:cubicBezTo>
                  <a:lnTo>
                    <a:pt x="2797" y="13281"/>
                  </a:lnTo>
                  <a:cubicBezTo>
                    <a:pt x="2657" y="13561"/>
                    <a:pt x="2774" y="13886"/>
                    <a:pt x="3053" y="14026"/>
                  </a:cubicBezTo>
                  <a:lnTo>
                    <a:pt x="5728" y="15352"/>
                  </a:lnTo>
                  <a:cubicBezTo>
                    <a:pt x="5810" y="15393"/>
                    <a:pt x="5895" y="15412"/>
                    <a:pt x="5979" y="15412"/>
                  </a:cubicBezTo>
                  <a:cubicBezTo>
                    <a:pt x="6182" y="15412"/>
                    <a:pt x="6374" y="15300"/>
                    <a:pt x="6472" y="15119"/>
                  </a:cubicBezTo>
                  <a:lnTo>
                    <a:pt x="6472" y="15096"/>
                  </a:lnTo>
                  <a:cubicBezTo>
                    <a:pt x="6589" y="14817"/>
                    <a:pt x="6496" y="14491"/>
                    <a:pt x="6217" y="14351"/>
                  </a:cubicBezTo>
                  <a:lnTo>
                    <a:pt x="3518" y="13025"/>
                  </a:lnTo>
                  <a:cubicBezTo>
                    <a:pt x="3443" y="12985"/>
                    <a:pt x="3362" y="12966"/>
                    <a:pt x="3282" y="12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2" name="Google Shape;7412;p123"/>
            <p:cNvSpPr/>
            <p:nvPr/>
          </p:nvSpPr>
          <p:spPr>
            <a:xfrm>
              <a:off x="1791450" y="2648475"/>
              <a:ext cx="339600" cy="273625"/>
            </a:xfrm>
            <a:custGeom>
              <a:avLst/>
              <a:gdLst/>
              <a:ahLst/>
              <a:cxnLst/>
              <a:rect l="l" t="t" r="r" b="b"/>
              <a:pathLst>
                <a:path w="13584" h="10945" extrusionOk="0">
                  <a:moveTo>
                    <a:pt x="6779" y="1"/>
                  </a:moveTo>
                  <a:cubicBezTo>
                    <a:pt x="4768" y="1"/>
                    <a:pt x="2839" y="1107"/>
                    <a:pt x="1882" y="3021"/>
                  </a:cubicBezTo>
                  <a:cubicBezTo>
                    <a:pt x="0" y="6825"/>
                    <a:pt x="2922" y="10945"/>
                    <a:pt x="6760" y="10945"/>
                  </a:cubicBezTo>
                  <a:cubicBezTo>
                    <a:pt x="7336" y="10945"/>
                    <a:pt x="7932" y="10852"/>
                    <a:pt x="8535" y="10652"/>
                  </a:cubicBezTo>
                  <a:cubicBezTo>
                    <a:pt x="13142" y="9093"/>
                    <a:pt x="13584" y="2742"/>
                    <a:pt x="9233" y="579"/>
                  </a:cubicBezTo>
                  <a:cubicBezTo>
                    <a:pt x="8442" y="187"/>
                    <a:pt x="7604" y="1"/>
                    <a:pt x="67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3" name="Google Shape;7413;p123"/>
            <p:cNvSpPr/>
            <p:nvPr/>
          </p:nvSpPr>
          <p:spPr>
            <a:xfrm>
              <a:off x="1804750" y="2650125"/>
              <a:ext cx="219875" cy="271825"/>
            </a:xfrm>
            <a:custGeom>
              <a:avLst/>
              <a:gdLst/>
              <a:ahLst/>
              <a:cxnLst/>
              <a:rect l="l" t="t" r="r" b="b"/>
              <a:pathLst>
                <a:path w="8795" h="10873" extrusionOk="0">
                  <a:moveTo>
                    <a:pt x="8771" y="10260"/>
                  </a:moveTo>
                  <a:cubicBezTo>
                    <a:pt x="8767" y="10262"/>
                    <a:pt x="8764" y="10264"/>
                    <a:pt x="8760" y="10266"/>
                  </a:cubicBezTo>
                  <a:lnTo>
                    <a:pt x="8760" y="10266"/>
                  </a:lnTo>
                  <a:cubicBezTo>
                    <a:pt x="8772" y="10264"/>
                    <a:pt x="8783" y="10262"/>
                    <a:pt x="8794" y="10260"/>
                  </a:cubicBezTo>
                  <a:close/>
                  <a:moveTo>
                    <a:pt x="5351" y="1"/>
                  </a:moveTo>
                  <a:lnTo>
                    <a:pt x="5351" y="1"/>
                  </a:lnTo>
                  <a:cubicBezTo>
                    <a:pt x="2024" y="559"/>
                    <a:pt x="1" y="3956"/>
                    <a:pt x="1071" y="7143"/>
                  </a:cubicBezTo>
                  <a:cubicBezTo>
                    <a:pt x="1850" y="9465"/>
                    <a:pt x="4000" y="10873"/>
                    <a:pt x="6261" y="10873"/>
                  </a:cubicBezTo>
                  <a:cubicBezTo>
                    <a:pt x="7100" y="10873"/>
                    <a:pt x="7955" y="10679"/>
                    <a:pt x="8760" y="10266"/>
                  </a:cubicBezTo>
                  <a:lnTo>
                    <a:pt x="8760" y="10266"/>
                  </a:lnTo>
                  <a:cubicBezTo>
                    <a:pt x="8467" y="10312"/>
                    <a:pt x="8176" y="10335"/>
                    <a:pt x="7887" y="10335"/>
                  </a:cubicBezTo>
                  <a:cubicBezTo>
                    <a:pt x="5554" y="10335"/>
                    <a:pt x="3439" y="8855"/>
                    <a:pt x="2676" y="6608"/>
                  </a:cubicBezTo>
                  <a:cubicBezTo>
                    <a:pt x="1838" y="4049"/>
                    <a:pt x="2955" y="1234"/>
                    <a:pt x="5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4" name="Google Shape;7414;p123"/>
            <p:cNvSpPr/>
            <p:nvPr/>
          </p:nvSpPr>
          <p:spPr>
            <a:xfrm>
              <a:off x="1857675" y="2619100"/>
              <a:ext cx="270825" cy="385000"/>
            </a:xfrm>
            <a:custGeom>
              <a:avLst/>
              <a:gdLst/>
              <a:ahLst/>
              <a:cxnLst/>
              <a:rect l="l" t="t" r="r" b="b"/>
              <a:pathLst>
                <a:path w="10833" h="15400" extrusionOk="0">
                  <a:moveTo>
                    <a:pt x="4149" y="0"/>
                  </a:moveTo>
                  <a:cubicBezTo>
                    <a:pt x="3302" y="0"/>
                    <a:pt x="2433" y="165"/>
                    <a:pt x="1582" y="521"/>
                  </a:cubicBezTo>
                  <a:cubicBezTo>
                    <a:pt x="1373" y="614"/>
                    <a:pt x="1234" y="823"/>
                    <a:pt x="1234" y="1056"/>
                  </a:cubicBezTo>
                  <a:cubicBezTo>
                    <a:pt x="1215" y="1388"/>
                    <a:pt x="1489" y="1647"/>
                    <a:pt x="1801" y="1647"/>
                  </a:cubicBezTo>
                  <a:cubicBezTo>
                    <a:pt x="1882" y="1647"/>
                    <a:pt x="1966" y="1629"/>
                    <a:pt x="2048" y="1591"/>
                  </a:cubicBezTo>
                  <a:cubicBezTo>
                    <a:pt x="2751" y="1298"/>
                    <a:pt x="3468" y="1162"/>
                    <a:pt x="4166" y="1162"/>
                  </a:cubicBezTo>
                  <a:cubicBezTo>
                    <a:pt x="7075" y="1162"/>
                    <a:pt x="9669" y="3516"/>
                    <a:pt x="9632" y="6686"/>
                  </a:cubicBezTo>
                  <a:cubicBezTo>
                    <a:pt x="9632" y="7011"/>
                    <a:pt x="9888" y="7291"/>
                    <a:pt x="10213" y="7291"/>
                  </a:cubicBezTo>
                  <a:cubicBezTo>
                    <a:pt x="10539" y="7291"/>
                    <a:pt x="10795" y="7035"/>
                    <a:pt x="10795" y="6709"/>
                  </a:cubicBezTo>
                  <a:cubicBezTo>
                    <a:pt x="10832" y="2863"/>
                    <a:pt x="7677" y="0"/>
                    <a:pt x="4149" y="0"/>
                  </a:cubicBezTo>
                  <a:close/>
                  <a:moveTo>
                    <a:pt x="619" y="13662"/>
                  </a:moveTo>
                  <a:cubicBezTo>
                    <a:pt x="413" y="13662"/>
                    <a:pt x="217" y="13767"/>
                    <a:pt x="117" y="13967"/>
                  </a:cubicBezTo>
                  <a:lnTo>
                    <a:pt x="117" y="13991"/>
                  </a:lnTo>
                  <a:cubicBezTo>
                    <a:pt x="1" y="14246"/>
                    <a:pt x="94" y="14572"/>
                    <a:pt x="373" y="14712"/>
                  </a:cubicBezTo>
                  <a:lnTo>
                    <a:pt x="1629" y="15340"/>
                  </a:lnTo>
                  <a:cubicBezTo>
                    <a:pt x="1711" y="15381"/>
                    <a:pt x="1796" y="15400"/>
                    <a:pt x="1880" y="15400"/>
                  </a:cubicBezTo>
                  <a:cubicBezTo>
                    <a:pt x="2083" y="15400"/>
                    <a:pt x="2275" y="15288"/>
                    <a:pt x="2373" y="15107"/>
                  </a:cubicBezTo>
                  <a:lnTo>
                    <a:pt x="2373" y="15084"/>
                  </a:lnTo>
                  <a:cubicBezTo>
                    <a:pt x="2490" y="14805"/>
                    <a:pt x="2397" y="14479"/>
                    <a:pt x="2118" y="14339"/>
                  </a:cubicBezTo>
                  <a:lnTo>
                    <a:pt x="861" y="13711"/>
                  </a:lnTo>
                  <a:cubicBezTo>
                    <a:pt x="783" y="13679"/>
                    <a:pt x="700" y="13662"/>
                    <a:pt x="619" y="136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5" name="Google Shape;7415;p123"/>
            <p:cNvSpPr/>
            <p:nvPr/>
          </p:nvSpPr>
          <p:spPr>
            <a:xfrm>
              <a:off x="1860575" y="2828000"/>
              <a:ext cx="349575" cy="256025"/>
            </a:xfrm>
            <a:custGeom>
              <a:avLst/>
              <a:gdLst/>
              <a:ahLst/>
              <a:cxnLst/>
              <a:rect l="l" t="t" r="r" b="b"/>
              <a:pathLst>
                <a:path w="13983" h="10241" extrusionOk="0">
                  <a:moveTo>
                    <a:pt x="10388" y="1"/>
                  </a:moveTo>
                  <a:cubicBezTo>
                    <a:pt x="10090" y="1"/>
                    <a:pt x="9791" y="17"/>
                    <a:pt x="9493" y="51"/>
                  </a:cubicBezTo>
                  <a:cubicBezTo>
                    <a:pt x="9679" y="1214"/>
                    <a:pt x="9632" y="2052"/>
                    <a:pt x="9237" y="2191"/>
                  </a:cubicBezTo>
                  <a:cubicBezTo>
                    <a:pt x="9210" y="2200"/>
                    <a:pt x="9183" y="2204"/>
                    <a:pt x="9154" y="2204"/>
                  </a:cubicBezTo>
                  <a:cubicBezTo>
                    <a:pt x="8779" y="2204"/>
                    <a:pt x="8219" y="1503"/>
                    <a:pt x="7678" y="400"/>
                  </a:cubicBezTo>
                  <a:cubicBezTo>
                    <a:pt x="6631" y="703"/>
                    <a:pt x="5631" y="1168"/>
                    <a:pt x="4747" y="1773"/>
                  </a:cubicBezTo>
                  <a:cubicBezTo>
                    <a:pt x="5677" y="3192"/>
                    <a:pt x="6119" y="4402"/>
                    <a:pt x="5747" y="4681"/>
                  </a:cubicBezTo>
                  <a:cubicBezTo>
                    <a:pt x="5685" y="4728"/>
                    <a:pt x="5607" y="4751"/>
                    <a:pt x="5514" y="4751"/>
                  </a:cubicBezTo>
                  <a:cubicBezTo>
                    <a:pt x="5014" y="4751"/>
                    <a:pt x="4099" y="4089"/>
                    <a:pt x="3118" y="3029"/>
                  </a:cubicBezTo>
                  <a:cubicBezTo>
                    <a:pt x="2327" y="3773"/>
                    <a:pt x="1653" y="4634"/>
                    <a:pt x="1118" y="5565"/>
                  </a:cubicBezTo>
                  <a:cubicBezTo>
                    <a:pt x="2141" y="6402"/>
                    <a:pt x="2699" y="7170"/>
                    <a:pt x="2490" y="7519"/>
                  </a:cubicBezTo>
                  <a:cubicBezTo>
                    <a:pt x="2420" y="7641"/>
                    <a:pt x="2259" y="7698"/>
                    <a:pt x="2026" y="7698"/>
                  </a:cubicBezTo>
                  <a:cubicBezTo>
                    <a:pt x="1637" y="7698"/>
                    <a:pt x="1048" y="7539"/>
                    <a:pt x="350" y="7263"/>
                  </a:cubicBezTo>
                  <a:cubicBezTo>
                    <a:pt x="187" y="7728"/>
                    <a:pt x="71" y="8194"/>
                    <a:pt x="1" y="8659"/>
                  </a:cubicBezTo>
                  <a:cubicBezTo>
                    <a:pt x="1280" y="9520"/>
                    <a:pt x="2746" y="10055"/>
                    <a:pt x="4281" y="10194"/>
                  </a:cubicBezTo>
                  <a:cubicBezTo>
                    <a:pt x="4281" y="10217"/>
                    <a:pt x="4514" y="10241"/>
                    <a:pt x="4723" y="10241"/>
                  </a:cubicBezTo>
                  <a:lnTo>
                    <a:pt x="5189" y="10241"/>
                  </a:lnTo>
                  <a:cubicBezTo>
                    <a:pt x="6302" y="10241"/>
                    <a:pt x="7438" y="10033"/>
                    <a:pt x="8482" y="9640"/>
                  </a:cubicBezTo>
                  <a:lnTo>
                    <a:pt x="8482" y="9640"/>
                  </a:lnTo>
                  <a:cubicBezTo>
                    <a:pt x="8485" y="9646"/>
                    <a:pt x="8489" y="9653"/>
                    <a:pt x="8492" y="9659"/>
                  </a:cubicBezTo>
                  <a:lnTo>
                    <a:pt x="8492" y="9636"/>
                  </a:lnTo>
                  <a:cubicBezTo>
                    <a:pt x="8489" y="9637"/>
                    <a:pt x="8485" y="9638"/>
                    <a:pt x="8482" y="9640"/>
                  </a:cubicBezTo>
                  <a:lnTo>
                    <a:pt x="8482" y="9640"/>
                  </a:lnTo>
                  <a:cubicBezTo>
                    <a:pt x="7931" y="8602"/>
                    <a:pt x="7680" y="7796"/>
                    <a:pt x="8004" y="7542"/>
                  </a:cubicBezTo>
                  <a:cubicBezTo>
                    <a:pt x="8060" y="7498"/>
                    <a:pt x="8133" y="7477"/>
                    <a:pt x="8220" y="7477"/>
                  </a:cubicBezTo>
                  <a:cubicBezTo>
                    <a:pt x="8638" y="7477"/>
                    <a:pt x="9386" y="7967"/>
                    <a:pt x="10214" y="8775"/>
                  </a:cubicBezTo>
                  <a:cubicBezTo>
                    <a:pt x="11121" y="8194"/>
                    <a:pt x="11912" y="7472"/>
                    <a:pt x="12563" y="6612"/>
                  </a:cubicBezTo>
                  <a:cubicBezTo>
                    <a:pt x="11586" y="5797"/>
                    <a:pt x="11051" y="5053"/>
                    <a:pt x="11261" y="4727"/>
                  </a:cubicBezTo>
                  <a:cubicBezTo>
                    <a:pt x="11332" y="4593"/>
                    <a:pt x="11501" y="4531"/>
                    <a:pt x="11745" y="4531"/>
                  </a:cubicBezTo>
                  <a:cubicBezTo>
                    <a:pt x="12134" y="4531"/>
                    <a:pt x="12715" y="4688"/>
                    <a:pt x="13401" y="4960"/>
                  </a:cubicBezTo>
                  <a:cubicBezTo>
                    <a:pt x="13889" y="3611"/>
                    <a:pt x="13982" y="2145"/>
                    <a:pt x="13680" y="726"/>
                  </a:cubicBezTo>
                  <a:cubicBezTo>
                    <a:pt x="12647" y="246"/>
                    <a:pt x="11526" y="1"/>
                    <a:pt x="10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6" name="Google Shape;7416;p123"/>
            <p:cNvSpPr/>
            <p:nvPr/>
          </p:nvSpPr>
          <p:spPr>
            <a:xfrm>
              <a:off x="1860000" y="2828000"/>
              <a:ext cx="346075" cy="244975"/>
            </a:xfrm>
            <a:custGeom>
              <a:avLst/>
              <a:gdLst/>
              <a:ahLst/>
              <a:cxnLst/>
              <a:rect l="l" t="t" r="r" b="b"/>
              <a:pathLst>
                <a:path w="13843" h="9799" extrusionOk="0">
                  <a:moveTo>
                    <a:pt x="10419" y="1"/>
                  </a:moveTo>
                  <a:cubicBezTo>
                    <a:pt x="10125" y="1"/>
                    <a:pt x="9831" y="18"/>
                    <a:pt x="9539" y="51"/>
                  </a:cubicBezTo>
                  <a:cubicBezTo>
                    <a:pt x="9609" y="400"/>
                    <a:pt x="9632" y="796"/>
                    <a:pt x="9632" y="1168"/>
                  </a:cubicBezTo>
                  <a:cubicBezTo>
                    <a:pt x="10161" y="1080"/>
                    <a:pt x="10697" y="1035"/>
                    <a:pt x="11233" y="1035"/>
                  </a:cubicBezTo>
                  <a:cubicBezTo>
                    <a:pt x="12111" y="1035"/>
                    <a:pt x="12990" y="1155"/>
                    <a:pt x="13843" y="1401"/>
                  </a:cubicBezTo>
                  <a:cubicBezTo>
                    <a:pt x="13819" y="1168"/>
                    <a:pt x="13773" y="958"/>
                    <a:pt x="13726" y="726"/>
                  </a:cubicBezTo>
                  <a:lnTo>
                    <a:pt x="13726" y="749"/>
                  </a:lnTo>
                  <a:cubicBezTo>
                    <a:pt x="12692" y="250"/>
                    <a:pt x="11554" y="1"/>
                    <a:pt x="10419" y="1"/>
                  </a:cubicBezTo>
                  <a:close/>
                  <a:moveTo>
                    <a:pt x="7701" y="400"/>
                  </a:moveTo>
                  <a:cubicBezTo>
                    <a:pt x="6654" y="726"/>
                    <a:pt x="5677" y="1168"/>
                    <a:pt x="4770" y="1773"/>
                  </a:cubicBezTo>
                  <a:cubicBezTo>
                    <a:pt x="5026" y="2168"/>
                    <a:pt x="5258" y="2587"/>
                    <a:pt x="5491" y="3006"/>
                  </a:cubicBezTo>
                  <a:cubicBezTo>
                    <a:pt x="6328" y="2331"/>
                    <a:pt x="7305" y="1819"/>
                    <a:pt x="8329" y="1494"/>
                  </a:cubicBezTo>
                  <a:cubicBezTo>
                    <a:pt x="8096" y="1145"/>
                    <a:pt x="7887" y="796"/>
                    <a:pt x="7701" y="400"/>
                  </a:cubicBezTo>
                  <a:close/>
                  <a:moveTo>
                    <a:pt x="3141" y="3029"/>
                  </a:moveTo>
                  <a:cubicBezTo>
                    <a:pt x="2350" y="3773"/>
                    <a:pt x="1676" y="4634"/>
                    <a:pt x="1141" y="5565"/>
                  </a:cubicBezTo>
                  <a:cubicBezTo>
                    <a:pt x="1838" y="6146"/>
                    <a:pt x="2327" y="6681"/>
                    <a:pt x="2490" y="7077"/>
                  </a:cubicBezTo>
                  <a:cubicBezTo>
                    <a:pt x="2909" y="5983"/>
                    <a:pt x="3513" y="4983"/>
                    <a:pt x="4304" y="4122"/>
                  </a:cubicBezTo>
                  <a:cubicBezTo>
                    <a:pt x="3886" y="3773"/>
                    <a:pt x="3513" y="3424"/>
                    <a:pt x="3141" y="3029"/>
                  </a:cubicBezTo>
                  <a:close/>
                  <a:moveTo>
                    <a:pt x="350" y="7263"/>
                  </a:moveTo>
                  <a:cubicBezTo>
                    <a:pt x="210" y="7728"/>
                    <a:pt x="70" y="8194"/>
                    <a:pt x="1" y="8659"/>
                  </a:cubicBezTo>
                  <a:cubicBezTo>
                    <a:pt x="605" y="9078"/>
                    <a:pt x="1257" y="9403"/>
                    <a:pt x="1932" y="9659"/>
                  </a:cubicBezTo>
                  <a:cubicBezTo>
                    <a:pt x="1978" y="8984"/>
                    <a:pt x="2094" y="8310"/>
                    <a:pt x="2304" y="7658"/>
                  </a:cubicBezTo>
                  <a:lnTo>
                    <a:pt x="2304" y="7658"/>
                  </a:lnTo>
                  <a:cubicBezTo>
                    <a:pt x="2223" y="7684"/>
                    <a:pt x="2128" y="7696"/>
                    <a:pt x="2018" y="7696"/>
                  </a:cubicBezTo>
                  <a:cubicBezTo>
                    <a:pt x="1621" y="7696"/>
                    <a:pt x="1043" y="7537"/>
                    <a:pt x="350" y="7263"/>
                  </a:cubicBezTo>
                  <a:close/>
                  <a:moveTo>
                    <a:pt x="8469" y="9589"/>
                  </a:moveTo>
                  <a:cubicBezTo>
                    <a:pt x="8352" y="9636"/>
                    <a:pt x="8259" y="9706"/>
                    <a:pt x="8143" y="9799"/>
                  </a:cubicBezTo>
                  <a:cubicBezTo>
                    <a:pt x="8259" y="9752"/>
                    <a:pt x="8399" y="9706"/>
                    <a:pt x="8515" y="9659"/>
                  </a:cubicBezTo>
                  <a:lnTo>
                    <a:pt x="8469" y="958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7" name="Google Shape;7417;p123"/>
            <p:cNvSpPr/>
            <p:nvPr/>
          </p:nvSpPr>
          <p:spPr>
            <a:xfrm>
              <a:off x="1907100" y="2863000"/>
              <a:ext cx="275350" cy="212300"/>
            </a:xfrm>
            <a:custGeom>
              <a:avLst/>
              <a:gdLst/>
              <a:ahLst/>
              <a:cxnLst/>
              <a:rect l="l" t="t" r="r" b="b"/>
              <a:pathLst>
                <a:path w="11014" h="8492" extrusionOk="0">
                  <a:moveTo>
                    <a:pt x="10748" y="0"/>
                  </a:moveTo>
                  <a:cubicBezTo>
                    <a:pt x="10710" y="0"/>
                    <a:pt x="10670" y="14"/>
                    <a:pt x="10633" y="47"/>
                  </a:cubicBezTo>
                  <a:cubicBezTo>
                    <a:pt x="8539" y="1303"/>
                    <a:pt x="6538" y="2722"/>
                    <a:pt x="4654" y="4258"/>
                  </a:cubicBezTo>
                  <a:cubicBezTo>
                    <a:pt x="2793" y="5723"/>
                    <a:pt x="1164" y="7142"/>
                    <a:pt x="1" y="8236"/>
                  </a:cubicBezTo>
                  <a:cubicBezTo>
                    <a:pt x="257" y="8329"/>
                    <a:pt x="536" y="8422"/>
                    <a:pt x="792" y="8492"/>
                  </a:cubicBezTo>
                  <a:cubicBezTo>
                    <a:pt x="2071" y="7654"/>
                    <a:pt x="3677" y="6491"/>
                    <a:pt x="5375" y="5165"/>
                  </a:cubicBezTo>
                  <a:cubicBezTo>
                    <a:pt x="7306" y="3676"/>
                    <a:pt x="9144" y="2071"/>
                    <a:pt x="10865" y="326"/>
                  </a:cubicBezTo>
                  <a:cubicBezTo>
                    <a:pt x="11014" y="215"/>
                    <a:pt x="10896" y="0"/>
                    <a:pt x="10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8" name="Google Shape;7418;p123"/>
            <p:cNvSpPr/>
            <p:nvPr/>
          </p:nvSpPr>
          <p:spPr>
            <a:xfrm>
              <a:off x="2014700" y="2690900"/>
              <a:ext cx="65175" cy="105775"/>
            </a:xfrm>
            <a:custGeom>
              <a:avLst/>
              <a:gdLst/>
              <a:ahLst/>
              <a:cxnLst/>
              <a:rect l="l" t="t" r="r" b="b"/>
              <a:pathLst>
                <a:path w="2607" h="4231" extrusionOk="0">
                  <a:moveTo>
                    <a:pt x="450" y="0"/>
                  </a:moveTo>
                  <a:cubicBezTo>
                    <a:pt x="414" y="0"/>
                    <a:pt x="380" y="7"/>
                    <a:pt x="350" y="22"/>
                  </a:cubicBezTo>
                  <a:cubicBezTo>
                    <a:pt x="1" y="185"/>
                    <a:pt x="117" y="1255"/>
                    <a:pt x="629" y="2418"/>
                  </a:cubicBezTo>
                  <a:cubicBezTo>
                    <a:pt x="1117" y="3479"/>
                    <a:pt x="1760" y="4230"/>
                    <a:pt x="2152" y="4230"/>
                  </a:cubicBezTo>
                  <a:cubicBezTo>
                    <a:pt x="2189" y="4230"/>
                    <a:pt x="2225" y="4223"/>
                    <a:pt x="2257" y="4209"/>
                  </a:cubicBezTo>
                  <a:cubicBezTo>
                    <a:pt x="2606" y="4046"/>
                    <a:pt x="2467" y="2976"/>
                    <a:pt x="1955" y="1813"/>
                  </a:cubicBezTo>
                  <a:cubicBezTo>
                    <a:pt x="1488" y="752"/>
                    <a:pt x="828" y="0"/>
                    <a:pt x="450"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19" name="Google Shape;7419;p123"/>
            <p:cNvSpPr/>
            <p:nvPr/>
          </p:nvSpPr>
          <p:spPr>
            <a:xfrm>
              <a:off x="1840950" y="2723075"/>
              <a:ext cx="175250" cy="138625"/>
            </a:xfrm>
            <a:custGeom>
              <a:avLst/>
              <a:gdLst/>
              <a:ahLst/>
              <a:cxnLst/>
              <a:rect l="l" t="t" r="r" b="b"/>
              <a:pathLst>
                <a:path w="7010" h="5545" extrusionOk="0">
                  <a:moveTo>
                    <a:pt x="3729" y="0"/>
                  </a:moveTo>
                  <a:cubicBezTo>
                    <a:pt x="1443" y="0"/>
                    <a:pt x="1" y="2905"/>
                    <a:pt x="1809" y="4713"/>
                  </a:cubicBezTo>
                  <a:cubicBezTo>
                    <a:pt x="2389" y="5293"/>
                    <a:pt x="3078" y="5545"/>
                    <a:pt x="3747" y="5545"/>
                  </a:cubicBezTo>
                  <a:cubicBezTo>
                    <a:pt x="5439" y="5545"/>
                    <a:pt x="7009" y="3936"/>
                    <a:pt x="6392" y="1968"/>
                  </a:cubicBezTo>
                  <a:cubicBezTo>
                    <a:pt x="5532" y="1689"/>
                    <a:pt x="4857" y="1015"/>
                    <a:pt x="4578" y="131"/>
                  </a:cubicBezTo>
                  <a:cubicBezTo>
                    <a:pt x="4286" y="41"/>
                    <a:pt x="4002" y="0"/>
                    <a:pt x="37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20" name="Google Shape;7420;p123"/>
            <p:cNvSpPr/>
            <p:nvPr/>
          </p:nvSpPr>
          <p:spPr>
            <a:xfrm>
              <a:off x="1866400" y="2723575"/>
              <a:ext cx="83200" cy="137950"/>
            </a:xfrm>
            <a:custGeom>
              <a:avLst/>
              <a:gdLst/>
              <a:ahLst/>
              <a:cxnLst/>
              <a:rect l="l" t="t" r="r" b="b"/>
              <a:pathLst>
                <a:path w="3328" h="5518" extrusionOk="0">
                  <a:moveTo>
                    <a:pt x="2735" y="0"/>
                  </a:moveTo>
                  <a:cubicBezTo>
                    <a:pt x="1255" y="0"/>
                    <a:pt x="1" y="1200"/>
                    <a:pt x="1" y="2763"/>
                  </a:cubicBezTo>
                  <a:cubicBezTo>
                    <a:pt x="1" y="4315"/>
                    <a:pt x="1272" y="5518"/>
                    <a:pt x="2765" y="5518"/>
                  </a:cubicBezTo>
                  <a:cubicBezTo>
                    <a:pt x="2950" y="5518"/>
                    <a:pt x="3138" y="5500"/>
                    <a:pt x="3327" y="5461"/>
                  </a:cubicBezTo>
                  <a:cubicBezTo>
                    <a:pt x="396" y="4833"/>
                    <a:pt x="396" y="669"/>
                    <a:pt x="3327" y="64"/>
                  </a:cubicBezTo>
                  <a:cubicBezTo>
                    <a:pt x="3128" y="21"/>
                    <a:pt x="2930" y="0"/>
                    <a:pt x="2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21" name="Google Shape;7421;p123"/>
            <p:cNvSpPr/>
            <p:nvPr/>
          </p:nvSpPr>
          <p:spPr>
            <a:xfrm>
              <a:off x="1887925" y="2761800"/>
              <a:ext cx="91050" cy="75625"/>
            </a:xfrm>
            <a:custGeom>
              <a:avLst/>
              <a:gdLst/>
              <a:ahLst/>
              <a:cxnLst/>
              <a:rect l="l" t="t" r="r" b="b"/>
              <a:pathLst>
                <a:path w="3642" h="3025" extrusionOk="0">
                  <a:moveTo>
                    <a:pt x="1373" y="1"/>
                  </a:moveTo>
                  <a:cubicBezTo>
                    <a:pt x="605" y="1"/>
                    <a:pt x="0" y="605"/>
                    <a:pt x="0" y="1373"/>
                  </a:cubicBezTo>
                  <a:cubicBezTo>
                    <a:pt x="0" y="2280"/>
                    <a:pt x="721" y="3025"/>
                    <a:pt x="1652" y="3025"/>
                  </a:cubicBezTo>
                  <a:cubicBezTo>
                    <a:pt x="2745" y="3025"/>
                    <a:pt x="3629" y="2141"/>
                    <a:pt x="3629" y="1024"/>
                  </a:cubicBezTo>
                  <a:lnTo>
                    <a:pt x="3629" y="1047"/>
                  </a:lnTo>
                  <a:cubicBezTo>
                    <a:pt x="3641" y="861"/>
                    <a:pt x="3507" y="768"/>
                    <a:pt x="3371" y="768"/>
                  </a:cubicBezTo>
                  <a:cubicBezTo>
                    <a:pt x="3234" y="768"/>
                    <a:pt x="3094" y="861"/>
                    <a:pt x="3094" y="1047"/>
                  </a:cubicBezTo>
                  <a:cubicBezTo>
                    <a:pt x="3094" y="1862"/>
                    <a:pt x="2443" y="2513"/>
                    <a:pt x="1629" y="2513"/>
                  </a:cubicBezTo>
                  <a:cubicBezTo>
                    <a:pt x="1024" y="2513"/>
                    <a:pt x="535" y="2001"/>
                    <a:pt x="535" y="1396"/>
                  </a:cubicBezTo>
                  <a:cubicBezTo>
                    <a:pt x="535" y="931"/>
                    <a:pt x="908" y="559"/>
                    <a:pt x="1373" y="559"/>
                  </a:cubicBezTo>
                  <a:cubicBezTo>
                    <a:pt x="1699" y="559"/>
                    <a:pt x="1978" y="838"/>
                    <a:pt x="1978" y="1187"/>
                  </a:cubicBezTo>
                  <a:cubicBezTo>
                    <a:pt x="1978" y="1187"/>
                    <a:pt x="1978" y="1210"/>
                    <a:pt x="1978" y="1234"/>
                  </a:cubicBezTo>
                  <a:cubicBezTo>
                    <a:pt x="1864" y="1110"/>
                    <a:pt x="1715" y="1050"/>
                    <a:pt x="1565" y="1050"/>
                  </a:cubicBezTo>
                  <a:cubicBezTo>
                    <a:pt x="1376" y="1050"/>
                    <a:pt x="1187" y="1145"/>
                    <a:pt x="1070" y="1327"/>
                  </a:cubicBezTo>
                  <a:cubicBezTo>
                    <a:pt x="884" y="1652"/>
                    <a:pt x="1094" y="2071"/>
                    <a:pt x="1466" y="2141"/>
                  </a:cubicBezTo>
                  <a:lnTo>
                    <a:pt x="1536" y="2141"/>
                  </a:lnTo>
                  <a:cubicBezTo>
                    <a:pt x="2094" y="2141"/>
                    <a:pt x="2536" y="1699"/>
                    <a:pt x="2536" y="1164"/>
                  </a:cubicBezTo>
                  <a:cubicBezTo>
                    <a:pt x="2536" y="512"/>
                    <a:pt x="2001" y="1"/>
                    <a:pt x="13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22" name="Google Shape;7422;p123"/>
            <p:cNvSpPr/>
            <p:nvPr/>
          </p:nvSpPr>
          <p:spPr>
            <a:xfrm>
              <a:off x="1986200" y="2738550"/>
              <a:ext cx="36100" cy="70975"/>
            </a:xfrm>
            <a:custGeom>
              <a:avLst/>
              <a:gdLst/>
              <a:ahLst/>
              <a:cxnLst/>
              <a:rect l="l" t="t" r="r" b="b"/>
              <a:pathLst>
                <a:path w="1444" h="2839" extrusionOk="0">
                  <a:moveTo>
                    <a:pt x="396" y="0"/>
                  </a:moveTo>
                  <a:cubicBezTo>
                    <a:pt x="94" y="256"/>
                    <a:pt x="1" y="884"/>
                    <a:pt x="164" y="1559"/>
                  </a:cubicBezTo>
                  <a:cubicBezTo>
                    <a:pt x="303" y="2233"/>
                    <a:pt x="676" y="2745"/>
                    <a:pt x="1048" y="2838"/>
                  </a:cubicBezTo>
                  <a:cubicBezTo>
                    <a:pt x="1350" y="2582"/>
                    <a:pt x="1443" y="1954"/>
                    <a:pt x="1304" y="1303"/>
                  </a:cubicBezTo>
                  <a:cubicBezTo>
                    <a:pt x="1141" y="628"/>
                    <a:pt x="769" y="116"/>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23" name="Google Shape;7423;p123"/>
            <p:cNvSpPr/>
            <p:nvPr/>
          </p:nvSpPr>
          <p:spPr>
            <a:xfrm>
              <a:off x="1937350" y="2676900"/>
              <a:ext cx="52950" cy="31825"/>
            </a:xfrm>
            <a:custGeom>
              <a:avLst/>
              <a:gdLst/>
              <a:ahLst/>
              <a:cxnLst/>
              <a:rect l="l" t="t" r="r" b="b"/>
              <a:pathLst>
                <a:path w="2118" h="1273" extrusionOk="0">
                  <a:moveTo>
                    <a:pt x="1297" y="0"/>
                  </a:moveTo>
                  <a:cubicBezTo>
                    <a:pt x="722" y="0"/>
                    <a:pt x="173" y="368"/>
                    <a:pt x="1" y="977"/>
                  </a:cubicBezTo>
                  <a:cubicBezTo>
                    <a:pt x="212" y="1174"/>
                    <a:pt x="493" y="1272"/>
                    <a:pt x="778" y="1272"/>
                  </a:cubicBezTo>
                  <a:cubicBezTo>
                    <a:pt x="932" y="1272"/>
                    <a:pt x="1087" y="1244"/>
                    <a:pt x="1234" y="1187"/>
                  </a:cubicBezTo>
                  <a:lnTo>
                    <a:pt x="1257" y="1187"/>
                  </a:lnTo>
                  <a:cubicBezTo>
                    <a:pt x="1676" y="1070"/>
                    <a:pt x="2025" y="721"/>
                    <a:pt x="2118" y="279"/>
                  </a:cubicBezTo>
                  <a:cubicBezTo>
                    <a:pt x="1865" y="88"/>
                    <a:pt x="1578"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424" name="Google Shape;7424;p123"/>
          <p:cNvGrpSpPr/>
          <p:nvPr/>
        </p:nvGrpSpPr>
        <p:grpSpPr>
          <a:xfrm>
            <a:off x="627691" y="1846357"/>
            <a:ext cx="529724" cy="509941"/>
            <a:chOff x="999250" y="1900475"/>
            <a:chExt cx="483325" cy="465275"/>
          </a:xfrm>
        </p:grpSpPr>
        <p:sp>
          <p:nvSpPr>
            <p:cNvPr id="7425" name="Google Shape;7425;p123"/>
            <p:cNvSpPr/>
            <p:nvPr/>
          </p:nvSpPr>
          <p:spPr>
            <a:xfrm>
              <a:off x="999250" y="1900475"/>
              <a:ext cx="482750" cy="464325"/>
            </a:xfrm>
            <a:custGeom>
              <a:avLst/>
              <a:gdLst/>
              <a:ahLst/>
              <a:cxnLst/>
              <a:rect l="l" t="t" r="r" b="b"/>
              <a:pathLst>
                <a:path w="19310" h="18573" extrusionOk="0">
                  <a:moveTo>
                    <a:pt x="10027" y="0"/>
                  </a:moveTo>
                  <a:cubicBezTo>
                    <a:pt x="6258" y="0"/>
                    <a:pt x="2885" y="2257"/>
                    <a:pt x="1442" y="5723"/>
                  </a:cubicBezTo>
                  <a:cubicBezTo>
                    <a:pt x="0" y="9189"/>
                    <a:pt x="791" y="13191"/>
                    <a:pt x="3443" y="15843"/>
                  </a:cubicBezTo>
                  <a:cubicBezTo>
                    <a:pt x="5236" y="17620"/>
                    <a:pt x="7615" y="18572"/>
                    <a:pt x="10040" y="18572"/>
                  </a:cubicBezTo>
                  <a:cubicBezTo>
                    <a:pt x="11232" y="18572"/>
                    <a:pt x="12436" y="18342"/>
                    <a:pt x="13586" y="17867"/>
                  </a:cubicBezTo>
                  <a:cubicBezTo>
                    <a:pt x="17052" y="16424"/>
                    <a:pt x="19309" y="13028"/>
                    <a:pt x="19309" y="9282"/>
                  </a:cubicBezTo>
                  <a:cubicBezTo>
                    <a:pt x="19309" y="4141"/>
                    <a:pt x="15145" y="0"/>
                    <a:pt x="10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26" name="Google Shape;7426;p123"/>
            <p:cNvSpPr/>
            <p:nvPr/>
          </p:nvSpPr>
          <p:spPr>
            <a:xfrm>
              <a:off x="1016700" y="1929550"/>
              <a:ext cx="428075" cy="366825"/>
            </a:xfrm>
            <a:custGeom>
              <a:avLst/>
              <a:gdLst/>
              <a:ahLst/>
              <a:cxnLst/>
              <a:rect l="l" t="t" r="r" b="b"/>
              <a:pathLst>
                <a:path w="17123" h="14673" extrusionOk="0">
                  <a:moveTo>
                    <a:pt x="9794" y="0"/>
                  </a:moveTo>
                  <a:cubicBezTo>
                    <a:pt x="3257" y="0"/>
                    <a:pt x="0" y="7887"/>
                    <a:pt x="4606" y="12516"/>
                  </a:cubicBezTo>
                  <a:cubicBezTo>
                    <a:pt x="6103" y="14006"/>
                    <a:pt x="7941" y="14673"/>
                    <a:pt x="9742" y="14673"/>
                  </a:cubicBezTo>
                  <a:cubicBezTo>
                    <a:pt x="13512" y="14673"/>
                    <a:pt x="17122" y="11751"/>
                    <a:pt x="17122" y="7328"/>
                  </a:cubicBezTo>
                  <a:cubicBezTo>
                    <a:pt x="17122" y="3280"/>
                    <a:pt x="13842" y="0"/>
                    <a:pt x="97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27" name="Google Shape;7427;p123"/>
            <p:cNvSpPr/>
            <p:nvPr/>
          </p:nvSpPr>
          <p:spPr>
            <a:xfrm>
              <a:off x="1017275" y="1901625"/>
              <a:ext cx="465300" cy="464125"/>
            </a:xfrm>
            <a:custGeom>
              <a:avLst/>
              <a:gdLst/>
              <a:ahLst/>
              <a:cxnLst/>
              <a:rect l="l" t="t" r="r" b="b"/>
              <a:pathLst>
                <a:path w="18612" h="18565" extrusionOk="0">
                  <a:moveTo>
                    <a:pt x="8538" y="1"/>
                  </a:moveTo>
                  <a:cubicBezTo>
                    <a:pt x="7910" y="443"/>
                    <a:pt x="7514" y="3025"/>
                    <a:pt x="7538" y="3909"/>
                  </a:cubicBezTo>
                  <a:cubicBezTo>
                    <a:pt x="7584" y="5212"/>
                    <a:pt x="7701" y="6468"/>
                    <a:pt x="7840" y="7631"/>
                  </a:cubicBezTo>
                  <a:cubicBezTo>
                    <a:pt x="7538" y="6584"/>
                    <a:pt x="7212" y="5491"/>
                    <a:pt x="6793" y="4374"/>
                  </a:cubicBezTo>
                  <a:cubicBezTo>
                    <a:pt x="6514" y="3537"/>
                    <a:pt x="5165" y="1303"/>
                    <a:pt x="4420" y="1140"/>
                  </a:cubicBezTo>
                  <a:lnTo>
                    <a:pt x="4420" y="1140"/>
                  </a:lnTo>
                  <a:cubicBezTo>
                    <a:pt x="4025" y="1792"/>
                    <a:pt x="4723" y="4328"/>
                    <a:pt x="5118" y="5095"/>
                  </a:cubicBezTo>
                  <a:cubicBezTo>
                    <a:pt x="5653" y="6165"/>
                    <a:pt x="6212" y="7189"/>
                    <a:pt x="6770" y="8120"/>
                  </a:cubicBezTo>
                  <a:cubicBezTo>
                    <a:pt x="6188" y="7515"/>
                    <a:pt x="5584" y="6910"/>
                    <a:pt x="4932" y="6282"/>
                  </a:cubicBezTo>
                  <a:cubicBezTo>
                    <a:pt x="4389" y="5760"/>
                    <a:pt x="2566" y="4589"/>
                    <a:pt x="1760" y="4589"/>
                  </a:cubicBezTo>
                  <a:cubicBezTo>
                    <a:pt x="1703" y="4589"/>
                    <a:pt x="1651" y="4595"/>
                    <a:pt x="1605" y="4607"/>
                  </a:cubicBezTo>
                  <a:cubicBezTo>
                    <a:pt x="1559" y="5305"/>
                    <a:pt x="3187" y="7119"/>
                    <a:pt x="3839" y="7608"/>
                  </a:cubicBezTo>
                  <a:cubicBezTo>
                    <a:pt x="4560" y="8120"/>
                    <a:pt x="5258" y="8608"/>
                    <a:pt x="5956" y="9073"/>
                  </a:cubicBezTo>
                  <a:cubicBezTo>
                    <a:pt x="5118" y="8771"/>
                    <a:pt x="4258" y="8492"/>
                    <a:pt x="3350" y="8213"/>
                  </a:cubicBezTo>
                  <a:cubicBezTo>
                    <a:pt x="2963" y="8096"/>
                    <a:pt x="2124" y="7995"/>
                    <a:pt x="1370" y="7995"/>
                  </a:cubicBezTo>
                  <a:cubicBezTo>
                    <a:pt x="766" y="7995"/>
                    <a:pt x="218" y="8060"/>
                    <a:pt x="0" y="8236"/>
                  </a:cubicBezTo>
                  <a:cubicBezTo>
                    <a:pt x="256" y="8817"/>
                    <a:pt x="2280" y="9585"/>
                    <a:pt x="3001" y="9702"/>
                  </a:cubicBezTo>
                  <a:cubicBezTo>
                    <a:pt x="4188" y="9888"/>
                    <a:pt x="5304" y="10027"/>
                    <a:pt x="6375" y="10097"/>
                  </a:cubicBezTo>
                  <a:cubicBezTo>
                    <a:pt x="5584" y="10167"/>
                    <a:pt x="4746" y="10260"/>
                    <a:pt x="3885" y="10376"/>
                  </a:cubicBezTo>
                  <a:cubicBezTo>
                    <a:pt x="3234" y="10469"/>
                    <a:pt x="1350" y="11144"/>
                    <a:pt x="1117" y="11656"/>
                  </a:cubicBezTo>
                  <a:cubicBezTo>
                    <a:pt x="1334" y="11849"/>
                    <a:pt x="1919" y="11920"/>
                    <a:pt x="2534" y="11920"/>
                  </a:cubicBezTo>
                  <a:cubicBezTo>
                    <a:pt x="3173" y="11920"/>
                    <a:pt x="3844" y="11844"/>
                    <a:pt x="4164" y="11749"/>
                  </a:cubicBezTo>
                  <a:cubicBezTo>
                    <a:pt x="5258" y="11446"/>
                    <a:pt x="6305" y="11121"/>
                    <a:pt x="7235" y="10772"/>
                  </a:cubicBezTo>
                  <a:lnTo>
                    <a:pt x="7235" y="10772"/>
                  </a:lnTo>
                  <a:cubicBezTo>
                    <a:pt x="5514" y="12144"/>
                    <a:pt x="4351" y="14075"/>
                    <a:pt x="3932" y="16262"/>
                  </a:cubicBezTo>
                  <a:cubicBezTo>
                    <a:pt x="3909" y="16401"/>
                    <a:pt x="4002" y="16541"/>
                    <a:pt x="4141" y="16564"/>
                  </a:cubicBezTo>
                  <a:cubicBezTo>
                    <a:pt x="4156" y="16567"/>
                    <a:pt x="4170" y="16568"/>
                    <a:pt x="4185" y="16568"/>
                  </a:cubicBezTo>
                  <a:cubicBezTo>
                    <a:pt x="4313" y="16568"/>
                    <a:pt x="4446" y="16480"/>
                    <a:pt x="4467" y="16355"/>
                  </a:cubicBezTo>
                  <a:cubicBezTo>
                    <a:pt x="4862" y="14261"/>
                    <a:pt x="6026" y="12377"/>
                    <a:pt x="7701" y="11074"/>
                  </a:cubicBezTo>
                  <a:lnTo>
                    <a:pt x="7701" y="11074"/>
                  </a:lnTo>
                  <a:cubicBezTo>
                    <a:pt x="7328" y="11935"/>
                    <a:pt x="6979" y="12865"/>
                    <a:pt x="6654" y="13842"/>
                  </a:cubicBezTo>
                  <a:cubicBezTo>
                    <a:pt x="6444" y="14471"/>
                    <a:pt x="6188" y="16448"/>
                    <a:pt x="6537" y="16890"/>
                  </a:cubicBezTo>
                  <a:cubicBezTo>
                    <a:pt x="7096" y="16681"/>
                    <a:pt x="7863" y="14866"/>
                    <a:pt x="8003" y="14215"/>
                  </a:cubicBezTo>
                  <a:cubicBezTo>
                    <a:pt x="8166" y="13354"/>
                    <a:pt x="8305" y="12540"/>
                    <a:pt x="8422" y="11749"/>
                  </a:cubicBezTo>
                  <a:cubicBezTo>
                    <a:pt x="8492" y="12935"/>
                    <a:pt x="8631" y="14215"/>
                    <a:pt x="8864" y="15564"/>
                  </a:cubicBezTo>
                  <a:cubicBezTo>
                    <a:pt x="8957" y="16285"/>
                    <a:pt x="9725" y="18309"/>
                    <a:pt x="10306" y="18565"/>
                  </a:cubicBezTo>
                  <a:cubicBezTo>
                    <a:pt x="10725" y="18100"/>
                    <a:pt x="10539" y="15936"/>
                    <a:pt x="10329" y="15215"/>
                  </a:cubicBezTo>
                  <a:cubicBezTo>
                    <a:pt x="10074" y="14308"/>
                    <a:pt x="9771" y="13447"/>
                    <a:pt x="9492" y="12633"/>
                  </a:cubicBezTo>
                  <a:lnTo>
                    <a:pt x="9492" y="12633"/>
                  </a:lnTo>
                  <a:cubicBezTo>
                    <a:pt x="9934" y="13307"/>
                    <a:pt x="10422" y="14029"/>
                    <a:pt x="10958" y="14726"/>
                  </a:cubicBezTo>
                  <a:cubicBezTo>
                    <a:pt x="11439" y="15392"/>
                    <a:pt x="13209" y="16961"/>
                    <a:pt x="13928" y="16961"/>
                  </a:cubicBezTo>
                  <a:cubicBezTo>
                    <a:pt x="13938" y="16961"/>
                    <a:pt x="13949" y="16960"/>
                    <a:pt x="13959" y="16960"/>
                  </a:cubicBezTo>
                  <a:cubicBezTo>
                    <a:pt x="14121" y="16262"/>
                    <a:pt x="12842" y="14215"/>
                    <a:pt x="12260" y="13633"/>
                  </a:cubicBezTo>
                  <a:cubicBezTo>
                    <a:pt x="11655" y="12982"/>
                    <a:pt x="11027" y="12377"/>
                    <a:pt x="10422" y="11819"/>
                  </a:cubicBezTo>
                  <a:lnTo>
                    <a:pt x="10422" y="11819"/>
                  </a:lnTo>
                  <a:cubicBezTo>
                    <a:pt x="11376" y="12377"/>
                    <a:pt x="12377" y="12912"/>
                    <a:pt x="13447" y="13470"/>
                  </a:cubicBezTo>
                  <a:cubicBezTo>
                    <a:pt x="14069" y="13781"/>
                    <a:pt x="15770" y="14265"/>
                    <a:pt x="16785" y="14265"/>
                  </a:cubicBezTo>
                  <a:cubicBezTo>
                    <a:pt x="17061" y="14265"/>
                    <a:pt x="17286" y="14229"/>
                    <a:pt x="17425" y="14145"/>
                  </a:cubicBezTo>
                  <a:cubicBezTo>
                    <a:pt x="17239" y="13424"/>
                    <a:pt x="15005" y="12051"/>
                    <a:pt x="14191" y="11772"/>
                  </a:cubicBezTo>
                  <a:cubicBezTo>
                    <a:pt x="13051" y="11377"/>
                    <a:pt x="11981" y="11028"/>
                    <a:pt x="10934" y="10748"/>
                  </a:cubicBezTo>
                  <a:lnTo>
                    <a:pt x="10934" y="10748"/>
                  </a:lnTo>
                  <a:cubicBezTo>
                    <a:pt x="12097" y="10865"/>
                    <a:pt x="13354" y="10981"/>
                    <a:pt x="14656" y="11028"/>
                  </a:cubicBezTo>
                  <a:lnTo>
                    <a:pt x="14703" y="11051"/>
                  </a:lnTo>
                  <a:cubicBezTo>
                    <a:pt x="14748" y="11053"/>
                    <a:pt x="14797" y="11054"/>
                    <a:pt x="14850" y="11054"/>
                  </a:cubicBezTo>
                  <a:cubicBezTo>
                    <a:pt x="15843" y="11054"/>
                    <a:pt x="18192" y="10647"/>
                    <a:pt x="18611" y="10050"/>
                  </a:cubicBezTo>
                  <a:cubicBezTo>
                    <a:pt x="18190" y="9503"/>
                    <a:pt x="16014" y="9203"/>
                    <a:pt x="14968" y="9203"/>
                  </a:cubicBezTo>
                  <a:cubicBezTo>
                    <a:pt x="14858" y="9203"/>
                    <a:pt x="14761" y="9206"/>
                    <a:pt x="14680" y="9213"/>
                  </a:cubicBezTo>
                  <a:cubicBezTo>
                    <a:pt x="13493" y="9306"/>
                    <a:pt x="12377" y="9446"/>
                    <a:pt x="11307" y="9608"/>
                  </a:cubicBezTo>
                  <a:cubicBezTo>
                    <a:pt x="12423" y="9306"/>
                    <a:pt x="13610" y="8911"/>
                    <a:pt x="14819" y="8492"/>
                  </a:cubicBezTo>
                  <a:cubicBezTo>
                    <a:pt x="15634" y="8189"/>
                    <a:pt x="17867" y="6840"/>
                    <a:pt x="18053" y="6096"/>
                  </a:cubicBezTo>
                  <a:cubicBezTo>
                    <a:pt x="17912" y="6013"/>
                    <a:pt x="17692" y="5978"/>
                    <a:pt x="17423" y="5978"/>
                  </a:cubicBezTo>
                  <a:cubicBezTo>
                    <a:pt x="16406" y="5978"/>
                    <a:pt x="14706" y="6481"/>
                    <a:pt x="14098" y="6794"/>
                  </a:cubicBezTo>
                  <a:cubicBezTo>
                    <a:pt x="13261" y="7212"/>
                    <a:pt x="12493" y="7631"/>
                    <a:pt x="11749" y="8050"/>
                  </a:cubicBezTo>
                  <a:cubicBezTo>
                    <a:pt x="12516" y="7468"/>
                    <a:pt x="13284" y="6863"/>
                    <a:pt x="14052" y="6189"/>
                  </a:cubicBezTo>
                  <a:cubicBezTo>
                    <a:pt x="14750" y="5584"/>
                    <a:pt x="16355" y="3374"/>
                    <a:pt x="16145" y="2490"/>
                  </a:cubicBezTo>
                  <a:cubicBezTo>
                    <a:pt x="16098" y="2480"/>
                    <a:pt x="16047" y="2475"/>
                    <a:pt x="15992" y="2475"/>
                  </a:cubicBezTo>
                  <a:cubicBezTo>
                    <a:pt x="15044" y="2475"/>
                    <a:pt x="13018" y="3924"/>
                    <a:pt x="12446" y="4583"/>
                  </a:cubicBezTo>
                  <a:cubicBezTo>
                    <a:pt x="11632" y="5514"/>
                    <a:pt x="10911" y="6468"/>
                    <a:pt x="10236" y="7375"/>
                  </a:cubicBezTo>
                  <a:cubicBezTo>
                    <a:pt x="10771" y="6491"/>
                    <a:pt x="11283" y="5537"/>
                    <a:pt x="11795" y="4514"/>
                  </a:cubicBezTo>
                  <a:cubicBezTo>
                    <a:pt x="12191" y="3746"/>
                    <a:pt x="12888" y="1210"/>
                    <a:pt x="12516" y="559"/>
                  </a:cubicBezTo>
                  <a:lnTo>
                    <a:pt x="12516" y="559"/>
                  </a:lnTo>
                  <a:cubicBezTo>
                    <a:pt x="11772" y="722"/>
                    <a:pt x="10399" y="2955"/>
                    <a:pt x="10120" y="3793"/>
                  </a:cubicBezTo>
                  <a:cubicBezTo>
                    <a:pt x="9678" y="5002"/>
                    <a:pt x="9306" y="6165"/>
                    <a:pt x="9003" y="7305"/>
                  </a:cubicBezTo>
                  <a:cubicBezTo>
                    <a:pt x="9166" y="6235"/>
                    <a:pt x="9283" y="5095"/>
                    <a:pt x="9399" y="3932"/>
                  </a:cubicBezTo>
                  <a:cubicBezTo>
                    <a:pt x="9469" y="3048"/>
                    <a:pt x="9143" y="466"/>
                    <a:pt x="8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28" name="Google Shape;7428;p123"/>
            <p:cNvSpPr/>
            <p:nvPr/>
          </p:nvSpPr>
          <p:spPr>
            <a:xfrm>
              <a:off x="1017275" y="1901050"/>
              <a:ext cx="464125" cy="464700"/>
            </a:xfrm>
            <a:custGeom>
              <a:avLst/>
              <a:gdLst/>
              <a:ahLst/>
              <a:cxnLst/>
              <a:rect l="l" t="t" r="r" b="b"/>
              <a:pathLst>
                <a:path w="18565" h="18588" extrusionOk="0">
                  <a:moveTo>
                    <a:pt x="8515" y="0"/>
                  </a:moveTo>
                  <a:cubicBezTo>
                    <a:pt x="7887" y="442"/>
                    <a:pt x="7491" y="3025"/>
                    <a:pt x="7514" y="3885"/>
                  </a:cubicBezTo>
                  <a:cubicBezTo>
                    <a:pt x="7538" y="4188"/>
                    <a:pt x="7538" y="4490"/>
                    <a:pt x="7561" y="4793"/>
                  </a:cubicBezTo>
                  <a:cubicBezTo>
                    <a:pt x="7583" y="5252"/>
                    <a:pt x="7975" y="5588"/>
                    <a:pt x="8408" y="5588"/>
                  </a:cubicBezTo>
                  <a:cubicBezTo>
                    <a:pt x="8436" y="5588"/>
                    <a:pt x="8464" y="5586"/>
                    <a:pt x="8492" y="5584"/>
                  </a:cubicBezTo>
                  <a:lnTo>
                    <a:pt x="8515" y="5584"/>
                  </a:lnTo>
                  <a:cubicBezTo>
                    <a:pt x="8910" y="5560"/>
                    <a:pt x="9236" y="5235"/>
                    <a:pt x="9283" y="4839"/>
                  </a:cubicBezTo>
                  <a:cubicBezTo>
                    <a:pt x="9306" y="4537"/>
                    <a:pt x="9329" y="4234"/>
                    <a:pt x="9352" y="3932"/>
                  </a:cubicBezTo>
                  <a:cubicBezTo>
                    <a:pt x="9422" y="3048"/>
                    <a:pt x="9120" y="466"/>
                    <a:pt x="8515" y="0"/>
                  </a:cubicBezTo>
                  <a:close/>
                  <a:moveTo>
                    <a:pt x="12470" y="559"/>
                  </a:moveTo>
                  <a:lnTo>
                    <a:pt x="12470" y="559"/>
                  </a:lnTo>
                  <a:cubicBezTo>
                    <a:pt x="11725" y="721"/>
                    <a:pt x="10376" y="2955"/>
                    <a:pt x="10074" y="3769"/>
                  </a:cubicBezTo>
                  <a:cubicBezTo>
                    <a:pt x="9957" y="4095"/>
                    <a:pt x="9864" y="4397"/>
                    <a:pt x="9748" y="4700"/>
                  </a:cubicBezTo>
                  <a:cubicBezTo>
                    <a:pt x="9608" y="5142"/>
                    <a:pt x="9841" y="5607"/>
                    <a:pt x="10283" y="5770"/>
                  </a:cubicBezTo>
                  <a:cubicBezTo>
                    <a:pt x="10372" y="5801"/>
                    <a:pt x="10463" y="5816"/>
                    <a:pt x="10554" y="5816"/>
                  </a:cubicBezTo>
                  <a:cubicBezTo>
                    <a:pt x="10864" y="5816"/>
                    <a:pt x="11162" y="5639"/>
                    <a:pt x="11307" y="5351"/>
                  </a:cubicBezTo>
                  <a:lnTo>
                    <a:pt x="11307" y="5374"/>
                  </a:lnTo>
                  <a:cubicBezTo>
                    <a:pt x="11469" y="5095"/>
                    <a:pt x="11609" y="4793"/>
                    <a:pt x="11772" y="4513"/>
                  </a:cubicBezTo>
                  <a:cubicBezTo>
                    <a:pt x="12167" y="3722"/>
                    <a:pt x="12865" y="1210"/>
                    <a:pt x="12470" y="559"/>
                  </a:cubicBezTo>
                  <a:close/>
                  <a:moveTo>
                    <a:pt x="4374" y="1140"/>
                  </a:moveTo>
                  <a:cubicBezTo>
                    <a:pt x="4002" y="1792"/>
                    <a:pt x="4676" y="4304"/>
                    <a:pt x="5072" y="5095"/>
                  </a:cubicBezTo>
                  <a:cubicBezTo>
                    <a:pt x="5211" y="5351"/>
                    <a:pt x="5328" y="5607"/>
                    <a:pt x="5467" y="5839"/>
                  </a:cubicBezTo>
                  <a:cubicBezTo>
                    <a:pt x="5622" y="6133"/>
                    <a:pt x="5919" y="6303"/>
                    <a:pt x="6224" y="6303"/>
                  </a:cubicBezTo>
                  <a:cubicBezTo>
                    <a:pt x="6379" y="6303"/>
                    <a:pt x="6536" y="6259"/>
                    <a:pt x="6677" y="6165"/>
                  </a:cubicBezTo>
                  <a:lnTo>
                    <a:pt x="6700" y="6165"/>
                  </a:lnTo>
                  <a:cubicBezTo>
                    <a:pt x="7026" y="5956"/>
                    <a:pt x="7166" y="5537"/>
                    <a:pt x="7049" y="5165"/>
                  </a:cubicBezTo>
                  <a:cubicBezTo>
                    <a:pt x="6956" y="4909"/>
                    <a:pt x="6863" y="4630"/>
                    <a:pt x="6770" y="4374"/>
                  </a:cubicBezTo>
                  <a:cubicBezTo>
                    <a:pt x="6491" y="3536"/>
                    <a:pt x="5118" y="1303"/>
                    <a:pt x="4374" y="1140"/>
                  </a:cubicBezTo>
                  <a:close/>
                  <a:moveTo>
                    <a:pt x="15945" y="2451"/>
                  </a:moveTo>
                  <a:cubicBezTo>
                    <a:pt x="14998" y="2451"/>
                    <a:pt x="12972" y="3900"/>
                    <a:pt x="12400" y="4560"/>
                  </a:cubicBezTo>
                  <a:lnTo>
                    <a:pt x="12423" y="4583"/>
                  </a:lnTo>
                  <a:cubicBezTo>
                    <a:pt x="12191" y="4839"/>
                    <a:pt x="11981" y="5095"/>
                    <a:pt x="11772" y="5351"/>
                  </a:cubicBezTo>
                  <a:cubicBezTo>
                    <a:pt x="11423" y="5770"/>
                    <a:pt x="11446" y="6375"/>
                    <a:pt x="11842" y="6747"/>
                  </a:cubicBezTo>
                  <a:cubicBezTo>
                    <a:pt x="12045" y="6963"/>
                    <a:pt x="12318" y="7075"/>
                    <a:pt x="12592" y="7075"/>
                  </a:cubicBezTo>
                  <a:cubicBezTo>
                    <a:pt x="12820" y="7075"/>
                    <a:pt x="13048" y="6998"/>
                    <a:pt x="13237" y="6840"/>
                  </a:cubicBezTo>
                  <a:cubicBezTo>
                    <a:pt x="13493" y="6630"/>
                    <a:pt x="13749" y="6398"/>
                    <a:pt x="14028" y="6165"/>
                  </a:cubicBezTo>
                  <a:cubicBezTo>
                    <a:pt x="14726" y="5584"/>
                    <a:pt x="16308" y="3350"/>
                    <a:pt x="16099" y="2466"/>
                  </a:cubicBezTo>
                  <a:cubicBezTo>
                    <a:pt x="16052" y="2456"/>
                    <a:pt x="16000" y="2451"/>
                    <a:pt x="15945" y="2451"/>
                  </a:cubicBezTo>
                  <a:close/>
                  <a:moveTo>
                    <a:pt x="1719" y="4569"/>
                  </a:moveTo>
                  <a:cubicBezTo>
                    <a:pt x="1669" y="4569"/>
                    <a:pt x="1623" y="4574"/>
                    <a:pt x="1582" y="4583"/>
                  </a:cubicBezTo>
                  <a:cubicBezTo>
                    <a:pt x="1536" y="5281"/>
                    <a:pt x="3164" y="7096"/>
                    <a:pt x="3816" y="7584"/>
                  </a:cubicBezTo>
                  <a:lnTo>
                    <a:pt x="4141" y="7817"/>
                  </a:lnTo>
                  <a:cubicBezTo>
                    <a:pt x="4279" y="7920"/>
                    <a:pt x="4441" y="7969"/>
                    <a:pt x="4605" y="7969"/>
                  </a:cubicBezTo>
                  <a:cubicBezTo>
                    <a:pt x="4884" y="7969"/>
                    <a:pt x="5166" y="7825"/>
                    <a:pt x="5328" y="7561"/>
                  </a:cubicBezTo>
                  <a:cubicBezTo>
                    <a:pt x="5514" y="7212"/>
                    <a:pt x="5467" y="6793"/>
                    <a:pt x="5188" y="6537"/>
                  </a:cubicBezTo>
                  <a:lnTo>
                    <a:pt x="4932" y="6281"/>
                  </a:lnTo>
                  <a:cubicBezTo>
                    <a:pt x="4363" y="5734"/>
                    <a:pt x="2517" y="4569"/>
                    <a:pt x="1719" y="4569"/>
                  </a:cubicBezTo>
                  <a:close/>
                  <a:moveTo>
                    <a:pt x="17377" y="5978"/>
                  </a:moveTo>
                  <a:cubicBezTo>
                    <a:pt x="16359" y="5978"/>
                    <a:pt x="14659" y="6480"/>
                    <a:pt x="14052" y="6793"/>
                  </a:cubicBezTo>
                  <a:cubicBezTo>
                    <a:pt x="13749" y="6933"/>
                    <a:pt x="13470" y="7096"/>
                    <a:pt x="13191" y="7235"/>
                  </a:cubicBezTo>
                  <a:cubicBezTo>
                    <a:pt x="12819" y="7421"/>
                    <a:pt x="12656" y="7863"/>
                    <a:pt x="12795" y="8259"/>
                  </a:cubicBezTo>
                  <a:lnTo>
                    <a:pt x="12795" y="8282"/>
                  </a:lnTo>
                  <a:cubicBezTo>
                    <a:pt x="12925" y="8633"/>
                    <a:pt x="13244" y="8837"/>
                    <a:pt x="13591" y="8837"/>
                  </a:cubicBezTo>
                  <a:cubicBezTo>
                    <a:pt x="13681" y="8837"/>
                    <a:pt x="13774" y="8823"/>
                    <a:pt x="13866" y="8794"/>
                  </a:cubicBezTo>
                  <a:cubicBezTo>
                    <a:pt x="14168" y="8701"/>
                    <a:pt x="14470" y="8585"/>
                    <a:pt x="14773" y="8492"/>
                  </a:cubicBezTo>
                  <a:cubicBezTo>
                    <a:pt x="15610" y="8189"/>
                    <a:pt x="17820" y="6817"/>
                    <a:pt x="18006" y="6095"/>
                  </a:cubicBezTo>
                  <a:cubicBezTo>
                    <a:pt x="17866" y="6013"/>
                    <a:pt x="17645" y="5978"/>
                    <a:pt x="17377" y="5978"/>
                  </a:cubicBezTo>
                  <a:close/>
                  <a:moveTo>
                    <a:pt x="1328" y="8008"/>
                  </a:moveTo>
                  <a:cubicBezTo>
                    <a:pt x="735" y="8008"/>
                    <a:pt x="204" y="8075"/>
                    <a:pt x="0" y="8259"/>
                  </a:cubicBezTo>
                  <a:cubicBezTo>
                    <a:pt x="256" y="8840"/>
                    <a:pt x="2280" y="9608"/>
                    <a:pt x="3001" y="9701"/>
                  </a:cubicBezTo>
                  <a:cubicBezTo>
                    <a:pt x="3350" y="9771"/>
                    <a:pt x="3699" y="9818"/>
                    <a:pt x="4025" y="9864"/>
                  </a:cubicBezTo>
                  <a:cubicBezTo>
                    <a:pt x="4054" y="9868"/>
                    <a:pt x="4083" y="9869"/>
                    <a:pt x="4111" y="9869"/>
                  </a:cubicBezTo>
                  <a:cubicBezTo>
                    <a:pt x="4470" y="9869"/>
                    <a:pt x="4771" y="9604"/>
                    <a:pt x="4793" y="9259"/>
                  </a:cubicBezTo>
                  <a:lnTo>
                    <a:pt x="4793" y="9236"/>
                  </a:lnTo>
                  <a:cubicBezTo>
                    <a:pt x="4839" y="8910"/>
                    <a:pt x="4630" y="8608"/>
                    <a:pt x="4327" y="8515"/>
                  </a:cubicBezTo>
                  <a:cubicBezTo>
                    <a:pt x="4002" y="8422"/>
                    <a:pt x="3676" y="8329"/>
                    <a:pt x="3350" y="8236"/>
                  </a:cubicBezTo>
                  <a:cubicBezTo>
                    <a:pt x="2945" y="8118"/>
                    <a:pt x="2086" y="8008"/>
                    <a:pt x="1328" y="8008"/>
                  </a:cubicBezTo>
                  <a:close/>
                  <a:moveTo>
                    <a:pt x="14921" y="9203"/>
                  </a:moveTo>
                  <a:cubicBezTo>
                    <a:pt x="14812" y="9203"/>
                    <a:pt x="14715" y="9206"/>
                    <a:pt x="14633" y="9213"/>
                  </a:cubicBezTo>
                  <a:lnTo>
                    <a:pt x="13749" y="9283"/>
                  </a:lnTo>
                  <a:cubicBezTo>
                    <a:pt x="13354" y="9329"/>
                    <a:pt x="13028" y="9655"/>
                    <a:pt x="12981" y="10050"/>
                  </a:cubicBezTo>
                  <a:lnTo>
                    <a:pt x="12981" y="10073"/>
                  </a:lnTo>
                  <a:cubicBezTo>
                    <a:pt x="12958" y="10562"/>
                    <a:pt x="13307" y="10981"/>
                    <a:pt x="13796" y="11004"/>
                  </a:cubicBezTo>
                  <a:lnTo>
                    <a:pt x="14656" y="11051"/>
                  </a:lnTo>
                  <a:cubicBezTo>
                    <a:pt x="14701" y="11053"/>
                    <a:pt x="14751" y="11054"/>
                    <a:pt x="14804" y="11054"/>
                  </a:cubicBezTo>
                  <a:cubicBezTo>
                    <a:pt x="15797" y="11054"/>
                    <a:pt x="18145" y="10646"/>
                    <a:pt x="18565" y="10050"/>
                  </a:cubicBezTo>
                  <a:cubicBezTo>
                    <a:pt x="18144" y="9503"/>
                    <a:pt x="15968" y="9203"/>
                    <a:pt x="14921" y="9203"/>
                  </a:cubicBezTo>
                  <a:close/>
                  <a:moveTo>
                    <a:pt x="4256" y="10346"/>
                  </a:moveTo>
                  <a:cubicBezTo>
                    <a:pt x="4226" y="10346"/>
                    <a:pt x="4195" y="10348"/>
                    <a:pt x="4164" y="10353"/>
                  </a:cubicBezTo>
                  <a:lnTo>
                    <a:pt x="3885" y="10376"/>
                  </a:lnTo>
                  <a:cubicBezTo>
                    <a:pt x="3211" y="10492"/>
                    <a:pt x="1350" y="11144"/>
                    <a:pt x="1117" y="11679"/>
                  </a:cubicBezTo>
                  <a:cubicBezTo>
                    <a:pt x="1314" y="11865"/>
                    <a:pt x="1857" y="11932"/>
                    <a:pt x="2443" y="11932"/>
                  </a:cubicBezTo>
                  <a:cubicBezTo>
                    <a:pt x="3103" y="11932"/>
                    <a:pt x="3820" y="11847"/>
                    <a:pt x="4164" y="11748"/>
                  </a:cubicBezTo>
                  <a:lnTo>
                    <a:pt x="4444" y="11679"/>
                  </a:lnTo>
                  <a:cubicBezTo>
                    <a:pt x="4816" y="11586"/>
                    <a:pt x="5025" y="11190"/>
                    <a:pt x="4909" y="10841"/>
                  </a:cubicBezTo>
                  <a:lnTo>
                    <a:pt x="4909" y="10818"/>
                  </a:lnTo>
                  <a:cubicBezTo>
                    <a:pt x="4825" y="10544"/>
                    <a:pt x="4549" y="10346"/>
                    <a:pt x="4256" y="10346"/>
                  </a:cubicBezTo>
                  <a:close/>
                  <a:moveTo>
                    <a:pt x="13160" y="11476"/>
                  </a:moveTo>
                  <a:cubicBezTo>
                    <a:pt x="12868" y="11476"/>
                    <a:pt x="12584" y="11620"/>
                    <a:pt x="12423" y="11888"/>
                  </a:cubicBezTo>
                  <a:cubicBezTo>
                    <a:pt x="12144" y="12307"/>
                    <a:pt x="12307" y="12865"/>
                    <a:pt x="12749" y="13098"/>
                  </a:cubicBezTo>
                  <a:lnTo>
                    <a:pt x="13470" y="13470"/>
                  </a:lnTo>
                  <a:cubicBezTo>
                    <a:pt x="14092" y="13781"/>
                    <a:pt x="15779" y="14265"/>
                    <a:pt x="16788" y="14265"/>
                  </a:cubicBezTo>
                  <a:cubicBezTo>
                    <a:pt x="17062" y="14265"/>
                    <a:pt x="17286" y="14229"/>
                    <a:pt x="17425" y="14145"/>
                  </a:cubicBezTo>
                  <a:cubicBezTo>
                    <a:pt x="17262" y="13400"/>
                    <a:pt x="15029" y="12074"/>
                    <a:pt x="14191" y="11772"/>
                  </a:cubicBezTo>
                  <a:lnTo>
                    <a:pt x="13424" y="11516"/>
                  </a:lnTo>
                  <a:cubicBezTo>
                    <a:pt x="13337" y="11489"/>
                    <a:pt x="13248" y="11476"/>
                    <a:pt x="13160" y="11476"/>
                  </a:cubicBezTo>
                  <a:close/>
                  <a:moveTo>
                    <a:pt x="7126" y="13485"/>
                  </a:moveTo>
                  <a:cubicBezTo>
                    <a:pt x="6922" y="13485"/>
                    <a:pt x="6726" y="13603"/>
                    <a:pt x="6654" y="13819"/>
                  </a:cubicBezTo>
                  <a:lnTo>
                    <a:pt x="6654" y="13842"/>
                  </a:lnTo>
                  <a:cubicBezTo>
                    <a:pt x="6444" y="14470"/>
                    <a:pt x="6188" y="16448"/>
                    <a:pt x="6561" y="16890"/>
                  </a:cubicBezTo>
                  <a:cubicBezTo>
                    <a:pt x="7096" y="16704"/>
                    <a:pt x="7863" y="14866"/>
                    <a:pt x="8003" y="14214"/>
                  </a:cubicBezTo>
                  <a:cubicBezTo>
                    <a:pt x="8050" y="13982"/>
                    <a:pt x="7910" y="13726"/>
                    <a:pt x="7677" y="13656"/>
                  </a:cubicBezTo>
                  <a:lnTo>
                    <a:pt x="7654" y="13656"/>
                  </a:lnTo>
                  <a:cubicBezTo>
                    <a:pt x="7538" y="13610"/>
                    <a:pt x="7421" y="13563"/>
                    <a:pt x="7305" y="13517"/>
                  </a:cubicBezTo>
                  <a:cubicBezTo>
                    <a:pt x="7247" y="13495"/>
                    <a:pt x="7186" y="13485"/>
                    <a:pt x="7126" y="13485"/>
                  </a:cubicBezTo>
                  <a:close/>
                  <a:moveTo>
                    <a:pt x="11444" y="13137"/>
                  </a:moveTo>
                  <a:cubicBezTo>
                    <a:pt x="11296" y="13137"/>
                    <a:pt x="11144" y="13176"/>
                    <a:pt x="11004" y="13261"/>
                  </a:cubicBezTo>
                  <a:cubicBezTo>
                    <a:pt x="10585" y="13493"/>
                    <a:pt x="10492" y="14052"/>
                    <a:pt x="10771" y="14447"/>
                  </a:cubicBezTo>
                  <a:lnTo>
                    <a:pt x="10981" y="14749"/>
                  </a:lnTo>
                  <a:cubicBezTo>
                    <a:pt x="11462" y="15392"/>
                    <a:pt x="13233" y="16961"/>
                    <a:pt x="13951" y="16961"/>
                  </a:cubicBezTo>
                  <a:cubicBezTo>
                    <a:pt x="13962" y="16961"/>
                    <a:pt x="13972" y="16960"/>
                    <a:pt x="13982" y="16960"/>
                  </a:cubicBezTo>
                  <a:cubicBezTo>
                    <a:pt x="14145" y="16285"/>
                    <a:pt x="12842" y="14214"/>
                    <a:pt x="12284" y="13633"/>
                  </a:cubicBezTo>
                  <a:lnTo>
                    <a:pt x="12051" y="13377"/>
                  </a:lnTo>
                  <a:lnTo>
                    <a:pt x="12028" y="13377"/>
                  </a:lnTo>
                  <a:cubicBezTo>
                    <a:pt x="11875" y="13224"/>
                    <a:pt x="11663" y="13137"/>
                    <a:pt x="11444" y="13137"/>
                  </a:cubicBezTo>
                  <a:close/>
                  <a:moveTo>
                    <a:pt x="9384" y="13794"/>
                  </a:moveTo>
                  <a:cubicBezTo>
                    <a:pt x="9366" y="13794"/>
                    <a:pt x="9347" y="13794"/>
                    <a:pt x="9329" y="13796"/>
                  </a:cubicBezTo>
                  <a:cubicBezTo>
                    <a:pt x="8934" y="13819"/>
                    <a:pt x="8631" y="14168"/>
                    <a:pt x="8701" y="14563"/>
                  </a:cubicBezTo>
                  <a:cubicBezTo>
                    <a:pt x="8747" y="14889"/>
                    <a:pt x="8794" y="15238"/>
                    <a:pt x="8841" y="15564"/>
                  </a:cubicBezTo>
                  <a:cubicBezTo>
                    <a:pt x="8957" y="16285"/>
                    <a:pt x="9725" y="18332"/>
                    <a:pt x="10306" y="18588"/>
                  </a:cubicBezTo>
                  <a:cubicBezTo>
                    <a:pt x="10702" y="18099"/>
                    <a:pt x="10539" y="15936"/>
                    <a:pt x="10329" y="15238"/>
                  </a:cubicBezTo>
                  <a:cubicBezTo>
                    <a:pt x="10236" y="14912"/>
                    <a:pt x="10120" y="14587"/>
                    <a:pt x="10027" y="14261"/>
                  </a:cubicBezTo>
                  <a:lnTo>
                    <a:pt x="10050" y="14261"/>
                  </a:lnTo>
                  <a:cubicBezTo>
                    <a:pt x="9962" y="13976"/>
                    <a:pt x="9688" y="13794"/>
                    <a:pt x="9384" y="1379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29" name="Google Shape;7429;p123"/>
            <p:cNvSpPr/>
            <p:nvPr/>
          </p:nvSpPr>
          <p:spPr>
            <a:xfrm>
              <a:off x="1187250" y="2088425"/>
              <a:ext cx="108050" cy="98450"/>
            </a:xfrm>
            <a:custGeom>
              <a:avLst/>
              <a:gdLst/>
              <a:ahLst/>
              <a:cxnLst/>
              <a:rect l="l" t="t" r="r" b="b"/>
              <a:pathLst>
                <a:path w="4322" h="3938" extrusionOk="0">
                  <a:moveTo>
                    <a:pt x="2717" y="0"/>
                  </a:moveTo>
                  <a:cubicBezTo>
                    <a:pt x="2672" y="0"/>
                    <a:pt x="2627" y="21"/>
                    <a:pt x="2600" y="66"/>
                  </a:cubicBezTo>
                  <a:lnTo>
                    <a:pt x="2135" y="973"/>
                  </a:lnTo>
                  <a:cubicBezTo>
                    <a:pt x="2110" y="1023"/>
                    <a:pt x="2065" y="1046"/>
                    <a:pt x="2021" y="1046"/>
                  </a:cubicBezTo>
                  <a:cubicBezTo>
                    <a:pt x="1983" y="1046"/>
                    <a:pt x="1947" y="1029"/>
                    <a:pt x="1925" y="997"/>
                  </a:cubicBezTo>
                  <a:lnTo>
                    <a:pt x="1460" y="508"/>
                  </a:lnTo>
                  <a:cubicBezTo>
                    <a:pt x="1437" y="478"/>
                    <a:pt x="1408" y="465"/>
                    <a:pt x="1378" y="465"/>
                  </a:cubicBezTo>
                  <a:cubicBezTo>
                    <a:pt x="1315" y="465"/>
                    <a:pt x="1251" y="522"/>
                    <a:pt x="1251" y="601"/>
                  </a:cubicBezTo>
                  <a:lnTo>
                    <a:pt x="1274" y="1299"/>
                  </a:lnTo>
                  <a:cubicBezTo>
                    <a:pt x="1274" y="1359"/>
                    <a:pt x="1221" y="1420"/>
                    <a:pt x="1147" y="1420"/>
                  </a:cubicBezTo>
                  <a:cubicBezTo>
                    <a:pt x="1135" y="1420"/>
                    <a:pt x="1123" y="1418"/>
                    <a:pt x="1111" y="1415"/>
                  </a:cubicBezTo>
                  <a:lnTo>
                    <a:pt x="204" y="1206"/>
                  </a:lnTo>
                  <a:cubicBezTo>
                    <a:pt x="196" y="1204"/>
                    <a:pt x="189" y="1204"/>
                    <a:pt x="181" y="1204"/>
                  </a:cubicBezTo>
                  <a:cubicBezTo>
                    <a:pt x="76" y="1204"/>
                    <a:pt x="0" y="1352"/>
                    <a:pt x="87" y="1439"/>
                  </a:cubicBezTo>
                  <a:lnTo>
                    <a:pt x="878" y="2113"/>
                  </a:lnTo>
                  <a:cubicBezTo>
                    <a:pt x="925" y="2160"/>
                    <a:pt x="925" y="2253"/>
                    <a:pt x="878" y="2299"/>
                  </a:cubicBezTo>
                  <a:lnTo>
                    <a:pt x="343" y="2765"/>
                  </a:lnTo>
                  <a:cubicBezTo>
                    <a:pt x="250" y="2858"/>
                    <a:pt x="320" y="2997"/>
                    <a:pt x="436" y="2997"/>
                  </a:cubicBezTo>
                  <a:lnTo>
                    <a:pt x="1158" y="2951"/>
                  </a:lnTo>
                  <a:cubicBezTo>
                    <a:pt x="1227" y="2951"/>
                    <a:pt x="1297" y="3020"/>
                    <a:pt x="1274" y="3090"/>
                  </a:cubicBezTo>
                  <a:lnTo>
                    <a:pt x="1251" y="3811"/>
                  </a:lnTo>
                  <a:cubicBezTo>
                    <a:pt x="1251" y="3890"/>
                    <a:pt x="1315" y="3937"/>
                    <a:pt x="1378" y="3937"/>
                  </a:cubicBezTo>
                  <a:cubicBezTo>
                    <a:pt x="1408" y="3937"/>
                    <a:pt x="1438" y="3927"/>
                    <a:pt x="1460" y="3905"/>
                  </a:cubicBezTo>
                  <a:lnTo>
                    <a:pt x="1972" y="3346"/>
                  </a:lnTo>
                  <a:cubicBezTo>
                    <a:pt x="1995" y="3323"/>
                    <a:pt x="2024" y="3311"/>
                    <a:pt x="2053" y="3311"/>
                  </a:cubicBezTo>
                  <a:cubicBezTo>
                    <a:pt x="2082" y="3311"/>
                    <a:pt x="2111" y="3323"/>
                    <a:pt x="2135" y="3346"/>
                  </a:cubicBezTo>
                  <a:lnTo>
                    <a:pt x="2809" y="3881"/>
                  </a:lnTo>
                  <a:cubicBezTo>
                    <a:pt x="2831" y="3898"/>
                    <a:pt x="2856" y="3905"/>
                    <a:pt x="2881" y="3905"/>
                  </a:cubicBezTo>
                  <a:cubicBezTo>
                    <a:pt x="2958" y="3905"/>
                    <a:pt x="3031" y="3830"/>
                    <a:pt x="2995" y="3742"/>
                  </a:cubicBezTo>
                  <a:lnTo>
                    <a:pt x="2879" y="3137"/>
                  </a:lnTo>
                  <a:cubicBezTo>
                    <a:pt x="2856" y="3044"/>
                    <a:pt x="2926" y="2974"/>
                    <a:pt x="3019" y="2974"/>
                  </a:cubicBezTo>
                  <a:lnTo>
                    <a:pt x="3879" y="3044"/>
                  </a:lnTo>
                  <a:cubicBezTo>
                    <a:pt x="4019" y="3044"/>
                    <a:pt x="4065" y="2881"/>
                    <a:pt x="3972" y="2811"/>
                  </a:cubicBezTo>
                  <a:lnTo>
                    <a:pt x="3298" y="2323"/>
                  </a:lnTo>
                  <a:cubicBezTo>
                    <a:pt x="3205" y="2276"/>
                    <a:pt x="3205" y="2160"/>
                    <a:pt x="3298" y="2113"/>
                  </a:cubicBezTo>
                  <a:lnTo>
                    <a:pt x="4205" y="1532"/>
                  </a:lnTo>
                  <a:cubicBezTo>
                    <a:pt x="4321" y="1462"/>
                    <a:pt x="4252" y="1299"/>
                    <a:pt x="4112" y="1299"/>
                  </a:cubicBezTo>
                  <a:lnTo>
                    <a:pt x="2949" y="1439"/>
                  </a:lnTo>
                  <a:cubicBezTo>
                    <a:pt x="2940" y="1442"/>
                    <a:pt x="2930" y="1443"/>
                    <a:pt x="2921" y="1443"/>
                  </a:cubicBezTo>
                  <a:cubicBezTo>
                    <a:pt x="2862" y="1443"/>
                    <a:pt x="2809" y="1380"/>
                    <a:pt x="2809" y="1299"/>
                  </a:cubicBezTo>
                  <a:lnTo>
                    <a:pt x="2856" y="136"/>
                  </a:lnTo>
                  <a:cubicBezTo>
                    <a:pt x="2856" y="51"/>
                    <a:pt x="2786" y="0"/>
                    <a:pt x="2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430" name="Google Shape;7430;p123"/>
          <p:cNvGrpSpPr/>
          <p:nvPr/>
        </p:nvGrpSpPr>
        <p:grpSpPr>
          <a:xfrm>
            <a:off x="2198191" y="1845994"/>
            <a:ext cx="555864" cy="509941"/>
            <a:chOff x="2456725" y="1900475"/>
            <a:chExt cx="507175" cy="465275"/>
          </a:xfrm>
        </p:grpSpPr>
        <p:sp>
          <p:nvSpPr>
            <p:cNvPr id="7431" name="Google Shape;7431;p123"/>
            <p:cNvSpPr/>
            <p:nvPr/>
          </p:nvSpPr>
          <p:spPr>
            <a:xfrm>
              <a:off x="2479975" y="1900475"/>
              <a:ext cx="483925" cy="465025"/>
            </a:xfrm>
            <a:custGeom>
              <a:avLst/>
              <a:gdLst/>
              <a:ahLst/>
              <a:cxnLst/>
              <a:rect l="l" t="t" r="r" b="b"/>
              <a:pathLst>
                <a:path w="19357" h="18601" extrusionOk="0">
                  <a:moveTo>
                    <a:pt x="10051" y="0"/>
                  </a:moveTo>
                  <a:cubicBezTo>
                    <a:pt x="6282" y="0"/>
                    <a:pt x="2886" y="2257"/>
                    <a:pt x="1443" y="5746"/>
                  </a:cubicBezTo>
                  <a:cubicBezTo>
                    <a:pt x="1" y="9212"/>
                    <a:pt x="792" y="13214"/>
                    <a:pt x="3467" y="15866"/>
                  </a:cubicBezTo>
                  <a:cubicBezTo>
                    <a:pt x="5240" y="17654"/>
                    <a:pt x="7616" y="18601"/>
                    <a:pt x="10039" y="18601"/>
                  </a:cubicBezTo>
                  <a:cubicBezTo>
                    <a:pt x="11240" y="18601"/>
                    <a:pt x="12453" y="18368"/>
                    <a:pt x="13610" y="17890"/>
                  </a:cubicBezTo>
                  <a:cubicBezTo>
                    <a:pt x="17077" y="16447"/>
                    <a:pt x="19356" y="13051"/>
                    <a:pt x="19356" y="9306"/>
                  </a:cubicBezTo>
                  <a:cubicBezTo>
                    <a:pt x="19356" y="4164"/>
                    <a:pt x="15169" y="0"/>
                    <a:pt x="10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32" name="Google Shape;7432;p123"/>
            <p:cNvSpPr/>
            <p:nvPr/>
          </p:nvSpPr>
          <p:spPr>
            <a:xfrm>
              <a:off x="2537550" y="2016775"/>
              <a:ext cx="374000" cy="348875"/>
            </a:xfrm>
            <a:custGeom>
              <a:avLst/>
              <a:gdLst/>
              <a:ahLst/>
              <a:cxnLst/>
              <a:rect l="l" t="t" r="r" b="b"/>
              <a:pathLst>
                <a:path w="14960" h="13955" extrusionOk="0">
                  <a:moveTo>
                    <a:pt x="14634" y="1"/>
                  </a:moveTo>
                  <a:lnTo>
                    <a:pt x="14634" y="1"/>
                  </a:lnTo>
                  <a:cubicBezTo>
                    <a:pt x="13890" y="233"/>
                    <a:pt x="12215" y="2816"/>
                    <a:pt x="11261" y="3653"/>
                  </a:cubicBezTo>
                  <a:cubicBezTo>
                    <a:pt x="10307" y="4467"/>
                    <a:pt x="8841" y="5049"/>
                    <a:pt x="7934" y="6119"/>
                  </a:cubicBezTo>
                  <a:cubicBezTo>
                    <a:pt x="7329" y="6887"/>
                    <a:pt x="6841" y="7748"/>
                    <a:pt x="6468" y="8655"/>
                  </a:cubicBezTo>
                  <a:cubicBezTo>
                    <a:pt x="6189" y="7189"/>
                    <a:pt x="5794" y="5584"/>
                    <a:pt x="5003" y="4211"/>
                  </a:cubicBezTo>
                  <a:cubicBezTo>
                    <a:pt x="4398" y="3188"/>
                    <a:pt x="2537" y="2443"/>
                    <a:pt x="1932" y="1815"/>
                  </a:cubicBezTo>
                  <a:cubicBezTo>
                    <a:pt x="1676" y="1536"/>
                    <a:pt x="1699" y="1094"/>
                    <a:pt x="1443" y="931"/>
                  </a:cubicBezTo>
                  <a:cubicBezTo>
                    <a:pt x="1071" y="1606"/>
                    <a:pt x="862" y="2606"/>
                    <a:pt x="745" y="3863"/>
                  </a:cubicBezTo>
                  <a:cubicBezTo>
                    <a:pt x="629" y="5096"/>
                    <a:pt x="1" y="6538"/>
                    <a:pt x="94" y="7957"/>
                  </a:cubicBezTo>
                  <a:cubicBezTo>
                    <a:pt x="210" y="8981"/>
                    <a:pt x="490" y="9981"/>
                    <a:pt x="885" y="10935"/>
                  </a:cubicBezTo>
                  <a:cubicBezTo>
                    <a:pt x="2682" y="12888"/>
                    <a:pt x="5186" y="13955"/>
                    <a:pt x="7756" y="13955"/>
                  </a:cubicBezTo>
                  <a:cubicBezTo>
                    <a:pt x="8646" y="13955"/>
                    <a:pt x="9544" y="13827"/>
                    <a:pt x="10423" y="13564"/>
                  </a:cubicBezTo>
                  <a:lnTo>
                    <a:pt x="10586" y="13284"/>
                  </a:lnTo>
                  <a:cubicBezTo>
                    <a:pt x="11610" y="11516"/>
                    <a:pt x="12796" y="9981"/>
                    <a:pt x="13424" y="7468"/>
                  </a:cubicBezTo>
                  <a:cubicBezTo>
                    <a:pt x="13727" y="6328"/>
                    <a:pt x="14099" y="4211"/>
                    <a:pt x="14099" y="3351"/>
                  </a:cubicBezTo>
                  <a:lnTo>
                    <a:pt x="14122" y="3327"/>
                  </a:lnTo>
                  <a:cubicBezTo>
                    <a:pt x="14122" y="2955"/>
                    <a:pt x="14960" y="955"/>
                    <a:pt x="146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33" name="Google Shape;7433;p123"/>
            <p:cNvSpPr/>
            <p:nvPr/>
          </p:nvSpPr>
          <p:spPr>
            <a:xfrm>
              <a:off x="2459050" y="1930125"/>
              <a:ext cx="157625" cy="405400"/>
            </a:xfrm>
            <a:custGeom>
              <a:avLst/>
              <a:gdLst/>
              <a:ahLst/>
              <a:cxnLst/>
              <a:rect l="l" t="t" r="r" b="b"/>
              <a:pathLst>
                <a:path w="6305" h="16216" extrusionOk="0">
                  <a:moveTo>
                    <a:pt x="6305" y="0"/>
                  </a:moveTo>
                  <a:cubicBezTo>
                    <a:pt x="0" y="3583"/>
                    <a:pt x="0" y="12656"/>
                    <a:pt x="6305" y="16215"/>
                  </a:cubicBezTo>
                  <a:lnTo>
                    <a:pt x="6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34" name="Google Shape;7434;p123"/>
            <p:cNvSpPr/>
            <p:nvPr/>
          </p:nvSpPr>
          <p:spPr>
            <a:xfrm>
              <a:off x="2456725" y="1949900"/>
              <a:ext cx="159950" cy="385050"/>
            </a:xfrm>
            <a:custGeom>
              <a:avLst/>
              <a:gdLst/>
              <a:ahLst/>
              <a:cxnLst/>
              <a:rect l="l" t="t" r="r" b="b"/>
              <a:pathLst>
                <a:path w="6398" h="15402" extrusionOk="0">
                  <a:moveTo>
                    <a:pt x="5165" y="1373"/>
                  </a:moveTo>
                  <a:cubicBezTo>
                    <a:pt x="4956" y="1373"/>
                    <a:pt x="4793" y="1536"/>
                    <a:pt x="4793" y="1722"/>
                  </a:cubicBezTo>
                  <a:lnTo>
                    <a:pt x="4793" y="5816"/>
                  </a:lnTo>
                  <a:cubicBezTo>
                    <a:pt x="4793" y="6049"/>
                    <a:pt x="4973" y="6165"/>
                    <a:pt x="5153" y="6165"/>
                  </a:cubicBezTo>
                  <a:cubicBezTo>
                    <a:pt x="5334" y="6165"/>
                    <a:pt x="5514" y="6049"/>
                    <a:pt x="5514" y="5816"/>
                  </a:cubicBezTo>
                  <a:lnTo>
                    <a:pt x="5514" y="1722"/>
                  </a:lnTo>
                  <a:cubicBezTo>
                    <a:pt x="5514" y="1536"/>
                    <a:pt x="5351" y="1373"/>
                    <a:pt x="5165" y="1373"/>
                  </a:cubicBezTo>
                  <a:close/>
                  <a:moveTo>
                    <a:pt x="5165" y="7468"/>
                  </a:moveTo>
                  <a:cubicBezTo>
                    <a:pt x="4956" y="7468"/>
                    <a:pt x="4793" y="7631"/>
                    <a:pt x="4793" y="7817"/>
                  </a:cubicBezTo>
                  <a:lnTo>
                    <a:pt x="4793" y="8817"/>
                  </a:lnTo>
                  <a:cubicBezTo>
                    <a:pt x="4793" y="9050"/>
                    <a:pt x="4973" y="9166"/>
                    <a:pt x="5153" y="9166"/>
                  </a:cubicBezTo>
                  <a:cubicBezTo>
                    <a:pt x="5334" y="9166"/>
                    <a:pt x="5514" y="9050"/>
                    <a:pt x="5514" y="8817"/>
                  </a:cubicBezTo>
                  <a:lnTo>
                    <a:pt x="5514" y="7840"/>
                  </a:lnTo>
                  <a:cubicBezTo>
                    <a:pt x="5514" y="7631"/>
                    <a:pt x="5351" y="7468"/>
                    <a:pt x="5165" y="7468"/>
                  </a:cubicBezTo>
                  <a:close/>
                  <a:moveTo>
                    <a:pt x="5211" y="0"/>
                  </a:moveTo>
                  <a:cubicBezTo>
                    <a:pt x="0" y="4095"/>
                    <a:pt x="628" y="12144"/>
                    <a:pt x="6398" y="15401"/>
                  </a:cubicBezTo>
                  <a:lnTo>
                    <a:pt x="6398" y="12772"/>
                  </a:lnTo>
                  <a:cubicBezTo>
                    <a:pt x="5467" y="11958"/>
                    <a:pt x="4723" y="10981"/>
                    <a:pt x="4165" y="9888"/>
                  </a:cubicBezTo>
                  <a:lnTo>
                    <a:pt x="4165" y="6002"/>
                  </a:lnTo>
                  <a:cubicBezTo>
                    <a:pt x="4165" y="5770"/>
                    <a:pt x="3990" y="5654"/>
                    <a:pt x="3816" y="5654"/>
                  </a:cubicBezTo>
                  <a:cubicBezTo>
                    <a:pt x="3641" y="5654"/>
                    <a:pt x="3467" y="5770"/>
                    <a:pt x="3467" y="6002"/>
                  </a:cubicBezTo>
                  <a:lnTo>
                    <a:pt x="3467" y="7933"/>
                  </a:lnTo>
                  <a:cubicBezTo>
                    <a:pt x="2815" y="5165"/>
                    <a:pt x="3443" y="2234"/>
                    <a:pt x="5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35" name="Google Shape;7435;p123"/>
            <p:cNvSpPr/>
            <p:nvPr/>
          </p:nvSpPr>
          <p:spPr>
            <a:xfrm>
              <a:off x="2681225" y="2223250"/>
              <a:ext cx="70975" cy="142500"/>
            </a:xfrm>
            <a:custGeom>
              <a:avLst/>
              <a:gdLst/>
              <a:ahLst/>
              <a:cxnLst/>
              <a:rect l="l" t="t" r="r" b="b"/>
              <a:pathLst>
                <a:path w="2839" h="5700" extrusionOk="0">
                  <a:moveTo>
                    <a:pt x="535" y="0"/>
                  </a:moveTo>
                  <a:lnTo>
                    <a:pt x="535" y="0"/>
                  </a:lnTo>
                  <a:cubicBezTo>
                    <a:pt x="0" y="2094"/>
                    <a:pt x="675" y="4281"/>
                    <a:pt x="2303" y="5700"/>
                  </a:cubicBezTo>
                  <a:cubicBezTo>
                    <a:pt x="2838" y="3606"/>
                    <a:pt x="2164" y="1419"/>
                    <a:pt x="5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36" name="Google Shape;7436;p123"/>
            <p:cNvSpPr/>
            <p:nvPr/>
          </p:nvSpPr>
          <p:spPr>
            <a:xfrm>
              <a:off x="2668425" y="2244175"/>
              <a:ext cx="48875" cy="120425"/>
            </a:xfrm>
            <a:custGeom>
              <a:avLst/>
              <a:gdLst/>
              <a:ahLst/>
              <a:cxnLst/>
              <a:rect l="l" t="t" r="r" b="b"/>
              <a:pathLst>
                <a:path w="1955" h="4817" extrusionOk="0">
                  <a:moveTo>
                    <a:pt x="768" y="1"/>
                  </a:moveTo>
                  <a:cubicBezTo>
                    <a:pt x="47" y="1466"/>
                    <a:pt x="0" y="3165"/>
                    <a:pt x="628" y="4654"/>
                  </a:cubicBezTo>
                  <a:cubicBezTo>
                    <a:pt x="1001" y="4747"/>
                    <a:pt x="1373" y="4793"/>
                    <a:pt x="1768" y="4816"/>
                  </a:cubicBezTo>
                  <a:cubicBezTo>
                    <a:pt x="1908" y="4188"/>
                    <a:pt x="1955" y="3537"/>
                    <a:pt x="1908" y="2886"/>
                  </a:cubicBezTo>
                  <a:cubicBezTo>
                    <a:pt x="1792" y="1839"/>
                    <a:pt x="1396" y="838"/>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37" name="Google Shape;7437;p123"/>
            <p:cNvSpPr/>
            <p:nvPr/>
          </p:nvSpPr>
          <p:spPr>
            <a:xfrm>
              <a:off x="2656200" y="1900475"/>
              <a:ext cx="154675" cy="382700"/>
            </a:xfrm>
            <a:custGeom>
              <a:avLst/>
              <a:gdLst/>
              <a:ahLst/>
              <a:cxnLst/>
              <a:rect l="l" t="t" r="r" b="b"/>
              <a:pathLst>
                <a:path w="6187" h="15308" extrusionOk="0">
                  <a:moveTo>
                    <a:pt x="3281" y="0"/>
                  </a:moveTo>
                  <a:cubicBezTo>
                    <a:pt x="3211" y="0"/>
                    <a:pt x="3165" y="70"/>
                    <a:pt x="3188" y="140"/>
                  </a:cubicBezTo>
                  <a:lnTo>
                    <a:pt x="3374" y="419"/>
                  </a:lnTo>
                  <a:cubicBezTo>
                    <a:pt x="3258" y="395"/>
                    <a:pt x="3141" y="395"/>
                    <a:pt x="3025" y="395"/>
                  </a:cubicBezTo>
                  <a:cubicBezTo>
                    <a:pt x="1350" y="395"/>
                    <a:pt x="1" y="1745"/>
                    <a:pt x="1" y="3420"/>
                  </a:cubicBezTo>
                  <a:lnTo>
                    <a:pt x="1" y="12283"/>
                  </a:lnTo>
                  <a:cubicBezTo>
                    <a:pt x="1" y="13935"/>
                    <a:pt x="1350" y="15308"/>
                    <a:pt x="3025" y="15308"/>
                  </a:cubicBezTo>
                  <a:cubicBezTo>
                    <a:pt x="4700" y="15308"/>
                    <a:pt x="6049" y="13935"/>
                    <a:pt x="6049" y="12283"/>
                  </a:cubicBezTo>
                  <a:lnTo>
                    <a:pt x="6049" y="3397"/>
                  </a:lnTo>
                  <a:cubicBezTo>
                    <a:pt x="6049" y="3215"/>
                    <a:pt x="6027" y="3056"/>
                    <a:pt x="6005" y="2875"/>
                  </a:cubicBezTo>
                  <a:lnTo>
                    <a:pt x="6005" y="2875"/>
                  </a:lnTo>
                  <a:cubicBezTo>
                    <a:pt x="6187" y="1878"/>
                    <a:pt x="5838" y="835"/>
                    <a:pt x="5096" y="140"/>
                  </a:cubicBezTo>
                  <a:cubicBezTo>
                    <a:pt x="5083" y="127"/>
                    <a:pt x="5066" y="121"/>
                    <a:pt x="5049" y="121"/>
                  </a:cubicBezTo>
                  <a:cubicBezTo>
                    <a:pt x="5004" y="121"/>
                    <a:pt x="4956" y="159"/>
                    <a:pt x="4956" y="209"/>
                  </a:cubicBezTo>
                  <a:lnTo>
                    <a:pt x="4956" y="1024"/>
                  </a:lnTo>
                  <a:cubicBezTo>
                    <a:pt x="4537" y="512"/>
                    <a:pt x="3932" y="140"/>
                    <a:pt x="3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38" name="Google Shape;7438;p123"/>
            <p:cNvSpPr/>
            <p:nvPr/>
          </p:nvSpPr>
          <p:spPr>
            <a:xfrm>
              <a:off x="2656200" y="1910350"/>
              <a:ext cx="79125" cy="326700"/>
            </a:xfrm>
            <a:custGeom>
              <a:avLst/>
              <a:gdLst/>
              <a:ahLst/>
              <a:cxnLst/>
              <a:rect l="l" t="t" r="r" b="b"/>
              <a:pathLst>
                <a:path w="3165" h="13068" extrusionOk="0">
                  <a:moveTo>
                    <a:pt x="3025" y="0"/>
                  </a:moveTo>
                  <a:cubicBezTo>
                    <a:pt x="1350" y="0"/>
                    <a:pt x="1" y="1350"/>
                    <a:pt x="1" y="3025"/>
                  </a:cubicBezTo>
                  <a:lnTo>
                    <a:pt x="1" y="11888"/>
                  </a:lnTo>
                  <a:cubicBezTo>
                    <a:pt x="1" y="12698"/>
                    <a:pt x="256" y="13067"/>
                    <a:pt x="520" y="13067"/>
                  </a:cubicBezTo>
                  <a:cubicBezTo>
                    <a:pt x="802" y="13067"/>
                    <a:pt x="1094" y="12645"/>
                    <a:pt x="1094" y="11888"/>
                  </a:cubicBezTo>
                  <a:lnTo>
                    <a:pt x="1094" y="3025"/>
                  </a:lnTo>
                  <a:cubicBezTo>
                    <a:pt x="1094" y="1745"/>
                    <a:pt x="1885" y="629"/>
                    <a:pt x="3072" y="187"/>
                  </a:cubicBezTo>
                  <a:cubicBezTo>
                    <a:pt x="3165" y="140"/>
                    <a:pt x="3141" y="0"/>
                    <a:pt x="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39" name="Google Shape;7439;p123"/>
            <p:cNvSpPr/>
            <p:nvPr/>
          </p:nvSpPr>
          <p:spPr>
            <a:xfrm>
              <a:off x="2639925" y="2052850"/>
              <a:ext cx="323975" cy="287025"/>
            </a:xfrm>
            <a:custGeom>
              <a:avLst/>
              <a:gdLst/>
              <a:ahLst/>
              <a:cxnLst/>
              <a:rect l="l" t="t" r="r" b="b"/>
              <a:pathLst>
                <a:path w="12959" h="11481" extrusionOk="0">
                  <a:moveTo>
                    <a:pt x="12656" y="5560"/>
                  </a:moveTo>
                  <a:cubicBezTo>
                    <a:pt x="12654" y="5567"/>
                    <a:pt x="12652" y="5574"/>
                    <a:pt x="12650" y="5581"/>
                  </a:cubicBezTo>
                  <a:lnTo>
                    <a:pt x="12650" y="5581"/>
                  </a:lnTo>
                  <a:cubicBezTo>
                    <a:pt x="12652" y="5582"/>
                    <a:pt x="12654" y="5583"/>
                    <a:pt x="12656" y="5583"/>
                  </a:cubicBezTo>
                  <a:lnTo>
                    <a:pt x="12656" y="5560"/>
                  </a:lnTo>
                  <a:close/>
                  <a:moveTo>
                    <a:pt x="12377" y="0"/>
                  </a:moveTo>
                  <a:lnTo>
                    <a:pt x="12284" y="814"/>
                  </a:lnTo>
                  <a:cubicBezTo>
                    <a:pt x="12191" y="1489"/>
                    <a:pt x="11981" y="2140"/>
                    <a:pt x="11632" y="2722"/>
                  </a:cubicBezTo>
                  <a:lnTo>
                    <a:pt x="11539" y="2443"/>
                  </a:lnTo>
                  <a:cubicBezTo>
                    <a:pt x="11432" y="2129"/>
                    <a:pt x="11186" y="1995"/>
                    <a:pt x="10941" y="1995"/>
                  </a:cubicBezTo>
                  <a:cubicBezTo>
                    <a:pt x="10549" y="1995"/>
                    <a:pt x="10158" y="2338"/>
                    <a:pt x="10330" y="2838"/>
                  </a:cubicBezTo>
                  <a:lnTo>
                    <a:pt x="10725" y="3908"/>
                  </a:lnTo>
                  <a:lnTo>
                    <a:pt x="10585" y="4001"/>
                  </a:lnTo>
                  <a:lnTo>
                    <a:pt x="8422" y="5909"/>
                  </a:lnTo>
                  <a:cubicBezTo>
                    <a:pt x="6514" y="7584"/>
                    <a:pt x="4328" y="8887"/>
                    <a:pt x="1955" y="9748"/>
                  </a:cubicBezTo>
                  <a:lnTo>
                    <a:pt x="559" y="10259"/>
                  </a:lnTo>
                  <a:cubicBezTo>
                    <a:pt x="0" y="10469"/>
                    <a:pt x="0" y="11260"/>
                    <a:pt x="559" y="11446"/>
                  </a:cubicBezTo>
                  <a:lnTo>
                    <a:pt x="582" y="11446"/>
                  </a:lnTo>
                  <a:cubicBezTo>
                    <a:pt x="652" y="11469"/>
                    <a:pt x="722" y="11481"/>
                    <a:pt x="791" y="11481"/>
                  </a:cubicBezTo>
                  <a:cubicBezTo>
                    <a:pt x="861" y="11481"/>
                    <a:pt x="931" y="11469"/>
                    <a:pt x="1001" y="11446"/>
                  </a:cubicBezTo>
                  <a:lnTo>
                    <a:pt x="2373" y="10957"/>
                  </a:lnTo>
                  <a:cubicBezTo>
                    <a:pt x="4886" y="10027"/>
                    <a:pt x="7212" y="8654"/>
                    <a:pt x="9236" y="6886"/>
                  </a:cubicBezTo>
                  <a:lnTo>
                    <a:pt x="9981" y="6235"/>
                  </a:lnTo>
                  <a:lnTo>
                    <a:pt x="10539" y="6328"/>
                  </a:lnTo>
                  <a:cubicBezTo>
                    <a:pt x="11121" y="6444"/>
                    <a:pt x="11679" y="6607"/>
                    <a:pt x="12260" y="6770"/>
                  </a:cubicBezTo>
                  <a:cubicBezTo>
                    <a:pt x="12421" y="6381"/>
                    <a:pt x="12536" y="5992"/>
                    <a:pt x="12650" y="5581"/>
                  </a:cubicBezTo>
                  <a:lnTo>
                    <a:pt x="12650" y="5581"/>
                  </a:lnTo>
                  <a:cubicBezTo>
                    <a:pt x="12163" y="5420"/>
                    <a:pt x="11677" y="5304"/>
                    <a:pt x="11190" y="5188"/>
                  </a:cubicBezTo>
                  <a:lnTo>
                    <a:pt x="11423" y="5002"/>
                  </a:lnTo>
                  <a:cubicBezTo>
                    <a:pt x="12051" y="4420"/>
                    <a:pt x="12586" y="3746"/>
                    <a:pt x="12958" y="2978"/>
                  </a:cubicBezTo>
                  <a:cubicBezTo>
                    <a:pt x="12935" y="1954"/>
                    <a:pt x="12726" y="954"/>
                    <a:pt x="12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0" name="Google Shape;7440;p123"/>
            <p:cNvSpPr/>
            <p:nvPr/>
          </p:nvSpPr>
          <p:spPr>
            <a:xfrm>
              <a:off x="2781250" y="2226150"/>
              <a:ext cx="33175" cy="68525"/>
            </a:xfrm>
            <a:custGeom>
              <a:avLst/>
              <a:gdLst/>
              <a:ahLst/>
              <a:cxnLst/>
              <a:rect l="l" t="t" r="r" b="b"/>
              <a:pathLst>
                <a:path w="1327" h="2741" extrusionOk="0">
                  <a:moveTo>
                    <a:pt x="966" y="1"/>
                  </a:moveTo>
                  <a:cubicBezTo>
                    <a:pt x="786" y="1"/>
                    <a:pt x="605" y="117"/>
                    <a:pt x="605" y="350"/>
                  </a:cubicBezTo>
                  <a:lnTo>
                    <a:pt x="605" y="536"/>
                  </a:lnTo>
                  <a:cubicBezTo>
                    <a:pt x="527" y="471"/>
                    <a:pt x="439" y="442"/>
                    <a:pt x="355" y="442"/>
                  </a:cubicBezTo>
                  <a:cubicBezTo>
                    <a:pt x="168" y="442"/>
                    <a:pt x="1" y="590"/>
                    <a:pt x="1" y="815"/>
                  </a:cubicBezTo>
                  <a:lnTo>
                    <a:pt x="1" y="2374"/>
                  </a:lnTo>
                  <a:cubicBezTo>
                    <a:pt x="1" y="2618"/>
                    <a:pt x="181" y="2740"/>
                    <a:pt x="361" y="2740"/>
                  </a:cubicBezTo>
                  <a:cubicBezTo>
                    <a:pt x="541" y="2740"/>
                    <a:pt x="722" y="2618"/>
                    <a:pt x="722" y="2374"/>
                  </a:cubicBezTo>
                  <a:lnTo>
                    <a:pt x="722" y="2187"/>
                  </a:lnTo>
                  <a:cubicBezTo>
                    <a:pt x="794" y="2253"/>
                    <a:pt x="880" y="2282"/>
                    <a:pt x="964" y="2282"/>
                  </a:cubicBezTo>
                  <a:cubicBezTo>
                    <a:pt x="1150" y="2282"/>
                    <a:pt x="1327" y="2140"/>
                    <a:pt x="1327" y="1932"/>
                  </a:cubicBezTo>
                  <a:lnTo>
                    <a:pt x="1327" y="350"/>
                  </a:lnTo>
                  <a:cubicBezTo>
                    <a:pt x="1327" y="117"/>
                    <a:pt x="1146" y="1"/>
                    <a:pt x="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1" name="Google Shape;7441;p123"/>
            <p:cNvSpPr/>
            <p:nvPr/>
          </p:nvSpPr>
          <p:spPr>
            <a:xfrm>
              <a:off x="2759725" y="2025500"/>
              <a:ext cx="91925" cy="44225"/>
            </a:xfrm>
            <a:custGeom>
              <a:avLst/>
              <a:gdLst/>
              <a:ahLst/>
              <a:cxnLst/>
              <a:rect l="l" t="t" r="r" b="b"/>
              <a:pathLst>
                <a:path w="3677" h="1769" extrusionOk="0">
                  <a:moveTo>
                    <a:pt x="164" y="1"/>
                  </a:moveTo>
                  <a:cubicBezTo>
                    <a:pt x="71" y="1"/>
                    <a:pt x="1" y="70"/>
                    <a:pt x="1" y="164"/>
                  </a:cubicBezTo>
                  <a:lnTo>
                    <a:pt x="1" y="1583"/>
                  </a:lnTo>
                  <a:cubicBezTo>
                    <a:pt x="1" y="1699"/>
                    <a:pt x="71" y="1769"/>
                    <a:pt x="164" y="1769"/>
                  </a:cubicBezTo>
                  <a:lnTo>
                    <a:pt x="2560" y="1769"/>
                  </a:lnTo>
                  <a:cubicBezTo>
                    <a:pt x="3165" y="1769"/>
                    <a:pt x="3653" y="1280"/>
                    <a:pt x="3653" y="675"/>
                  </a:cubicBezTo>
                  <a:lnTo>
                    <a:pt x="3653" y="187"/>
                  </a:lnTo>
                  <a:lnTo>
                    <a:pt x="3676" y="187"/>
                  </a:lnTo>
                  <a:cubicBezTo>
                    <a:pt x="3676" y="70"/>
                    <a:pt x="3583" y="1"/>
                    <a:pt x="3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2" name="Google Shape;7442;p123"/>
            <p:cNvSpPr/>
            <p:nvPr/>
          </p:nvSpPr>
          <p:spPr>
            <a:xfrm>
              <a:off x="2744600" y="1963850"/>
              <a:ext cx="141950" cy="84650"/>
            </a:xfrm>
            <a:custGeom>
              <a:avLst/>
              <a:gdLst/>
              <a:ahLst/>
              <a:cxnLst/>
              <a:rect l="l" t="t" r="r" b="b"/>
              <a:pathLst>
                <a:path w="5678" h="3386" extrusionOk="0">
                  <a:moveTo>
                    <a:pt x="1" y="1"/>
                  </a:moveTo>
                  <a:lnTo>
                    <a:pt x="1" y="2630"/>
                  </a:lnTo>
                  <a:lnTo>
                    <a:pt x="1769" y="2630"/>
                  </a:lnTo>
                  <a:cubicBezTo>
                    <a:pt x="3002" y="2630"/>
                    <a:pt x="4235" y="2862"/>
                    <a:pt x="5375" y="3374"/>
                  </a:cubicBezTo>
                  <a:lnTo>
                    <a:pt x="5398" y="3374"/>
                  </a:lnTo>
                  <a:cubicBezTo>
                    <a:pt x="5422" y="3382"/>
                    <a:pt x="5447" y="3386"/>
                    <a:pt x="5470" y="3386"/>
                  </a:cubicBezTo>
                  <a:cubicBezTo>
                    <a:pt x="5582" y="3386"/>
                    <a:pt x="5677" y="3299"/>
                    <a:pt x="5677" y="3165"/>
                  </a:cubicBezTo>
                  <a:cubicBezTo>
                    <a:pt x="5677" y="1420"/>
                    <a:pt x="4258" y="1"/>
                    <a:pt x="2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3" name="Google Shape;7443;p123"/>
            <p:cNvSpPr/>
            <p:nvPr/>
          </p:nvSpPr>
          <p:spPr>
            <a:xfrm>
              <a:off x="2833600" y="1968500"/>
              <a:ext cx="51200" cy="57025"/>
            </a:xfrm>
            <a:custGeom>
              <a:avLst/>
              <a:gdLst/>
              <a:ahLst/>
              <a:cxnLst/>
              <a:rect l="l" t="t" r="r" b="b"/>
              <a:pathLst>
                <a:path w="2048" h="2281" extrusionOk="0">
                  <a:moveTo>
                    <a:pt x="0" y="1"/>
                  </a:moveTo>
                  <a:cubicBezTo>
                    <a:pt x="0" y="71"/>
                    <a:pt x="0" y="164"/>
                    <a:pt x="0" y="233"/>
                  </a:cubicBezTo>
                  <a:cubicBezTo>
                    <a:pt x="0" y="1373"/>
                    <a:pt x="908" y="2281"/>
                    <a:pt x="2048" y="2281"/>
                  </a:cubicBezTo>
                  <a:cubicBezTo>
                    <a:pt x="1792" y="1234"/>
                    <a:pt x="1024" y="37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4" name="Google Shape;7444;p123"/>
            <p:cNvSpPr/>
            <p:nvPr/>
          </p:nvSpPr>
          <p:spPr>
            <a:xfrm>
              <a:off x="2707400" y="1958050"/>
              <a:ext cx="100050" cy="133200"/>
            </a:xfrm>
            <a:custGeom>
              <a:avLst/>
              <a:gdLst/>
              <a:ahLst/>
              <a:cxnLst/>
              <a:rect l="l" t="t" r="r" b="b"/>
              <a:pathLst>
                <a:path w="4002" h="5328" extrusionOk="0">
                  <a:moveTo>
                    <a:pt x="1815" y="0"/>
                  </a:moveTo>
                  <a:cubicBezTo>
                    <a:pt x="814" y="0"/>
                    <a:pt x="0" y="814"/>
                    <a:pt x="0" y="1815"/>
                  </a:cubicBezTo>
                  <a:lnTo>
                    <a:pt x="0" y="2838"/>
                  </a:lnTo>
                  <a:cubicBezTo>
                    <a:pt x="0" y="4211"/>
                    <a:pt x="1117" y="5328"/>
                    <a:pt x="2489" y="5328"/>
                  </a:cubicBezTo>
                  <a:lnTo>
                    <a:pt x="4001" y="5328"/>
                  </a:lnTo>
                  <a:lnTo>
                    <a:pt x="4001" y="1815"/>
                  </a:lnTo>
                  <a:cubicBezTo>
                    <a:pt x="4001" y="814"/>
                    <a:pt x="3187"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5" name="Google Shape;7445;p123"/>
            <p:cNvSpPr/>
            <p:nvPr/>
          </p:nvSpPr>
          <p:spPr>
            <a:xfrm>
              <a:off x="2610850" y="2103450"/>
              <a:ext cx="147150" cy="262300"/>
            </a:xfrm>
            <a:custGeom>
              <a:avLst/>
              <a:gdLst/>
              <a:ahLst/>
              <a:cxnLst/>
              <a:rect l="l" t="t" r="r" b="b"/>
              <a:pathLst>
                <a:path w="5886" h="10492" extrusionOk="0">
                  <a:moveTo>
                    <a:pt x="3420" y="0"/>
                  </a:moveTo>
                  <a:cubicBezTo>
                    <a:pt x="2047" y="23"/>
                    <a:pt x="954" y="1163"/>
                    <a:pt x="977" y="2536"/>
                  </a:cubicBezTo>
                  <a:lnTo>
                    <a:pt x="977" y="6886"/>
                  </a:lnTo>
                  <a:cubicBezTo>
                    <a:pt x="977" y="8049"/>
                    <a:pt x="652" y="9189"/>
                    <a:pt x="70" y="10213"/>
                  </a:cubicBezTo>
                  <a:cubicBezTo>
                    <a:pt x="0" y="10329"/>
                    <a:pt x="93" y="10469"/>
                    <a:pt x="233" y="10492"/>
                  </a:cubicBezTo>
                  <a:lnTo>
                    <a:pt x="977" y="10492"/>
                  </a:lnTo>
                  <a:cubicBezTo>
                    <a:pt x="3676" y="10492"/>
                    <a:pt x="5863" y="8212"/>
                    <a:pt x="5863" y="5421"/>
                  </a:cubicBezTo>
                  <a:lnTo>
                    <a:pt x="5863" y="1582"/>
                  </a:lnTo>
                  <a:cubicBezTo>
                    <a:pt x="5886" y="721"/>
                    <a:pt x="5188" y="0"/>
                    <a:pt x="4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6" name="Google Shape;7446;p123"/>
            <p:cNvSpPr/>
            <p:nvPr/>
          </p:nvSpPr>
          <p:spPr>
            <a:xfrm>
              <a:off x="2637025" y="2104025"/>
              <a:ext cx="146575" cy="245450"/>
            </a:xfrm>
            <a:custGeom>
              <a:avLst/>
              <a:gdLst/>
              <a:ahLst/>
              <a:cxnLst/>
              <a:rect l="l" t="t" r="r" b="b"/>
              <a:pathLst>
                <a:path w="5863" h="9818" extrusionOk="0">
                  <a:moveTo>
                    <a:pt x="3420" y="0"/>
                  </a:moveTo>
                  <a:cubicBezTo>
                    <a:pt x="2117" y="0"/>
                    <a:pt x="1047" y="977"/>
                    <a:pt x="977" y="2280"/>
                  </a:cubicBezTo>
                  <a:lnTo>
                    <a:pt x="977" y="6561"/>
                  </a:lnTo>
                  <a:cubicBezTo>
                    <a:pt x="977" y="7608"/>
                    <a:pt x="652" y="8654"/>
                    <a:pt x="70" y="9562"/>
                  </a:cubicBezTo>
                  <a:cubicBezTo>
                    <a:pt x="0" y="9678"/>
                    <a:pt x="93" y="9818"/>
                    <a:pt x="233" y="9818"/>
                  </a:cubicBezTo>
                  <a:lnTo>
                    <a:pt x="977" y="9818"/>
                  </a:lnTo>
                  <a:cubicBezTo>
                    <a:pt x="3676" y="9818"/>
                    <a:pt x="5863" y="7747"/>
                    <a:pt x="5863" y="5211"/>
                  </a:cubicBezTo>
                  <a:lnTo>
                    <a:pt x="5863" y="2280"/>
                  </a:lnTo>
                  <a:cubicBezTo>
                    <a:pt x="5770" y="977"/>
                    <a:pt x="4699" y="0"/>
                    <a:pt x="34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7" name="Google Shape;7447;p123"/>
            <p:cNvSpPr/>
            <p:nvPr/>
          </p:nvSpPr>
          <p:spPr>
            <a:xfrm>
              <a:off x="2578850" y="2109750"/>
              <a:ext cx="201275" cy="229700"/>
            </a:xfrm>
            <a:custGeom>
              <a:avLst/>
              <a:gdLst/>
              <a:ahLst/>
              <a:cxnLst/>
              <a:rect l="l" t="t" r="r" b="b"/>
              <a:pathLst>
                <a:path w="8051" h="9188" extrusionOk="0">
                  <a:moveTo>
                    <a:pt x="5343" y="1"/>
                  </a:moveTo>
                  <a:cubicBezTo>
                    <a:pt x="4312" y="1"/>
                    <a:pt x="3355" y="689"/>
                    <a:pt x="3048" y="1725"/>
                  </a:cubicBezTo>
                  <a:lnTo>
                    <a:pt x="1839" y="5704"/>
                  </a:lnTo>
                  <a:cubicBezTo>
                    <a:pt x="1513" y="6774"/>
                    <a:pt x="908" y="7728"/>
                    <a:pt x="94" y="8495"/>
                  </a:cubicBezTo>
                  <a:cubicBezTo>
                    <a:pt x="1" y="8588"/>
                    <a:pt x="24" y="8728"/>
                    <a:pt x="164" y="8774"/>
                  </a:cubicBezTo>
                  <a:lnTo>
                    <a:pt x="838" y="8984"/>
                  </a:lnTo>
                  <a:cubicBezTo>
                    <a:pt x="1282" y="9122"/>
                    <a:pt x="1732" y="9188"/>
                    <a:pt x="2175" y="9188"/>
                  </a:cubicBezTo>
                  <a:cubicBezTo>
                    <a:pt x="4192" y="9188"/>
                    <a:pt x="6076" y="7825"/>
                    <a:pt x="6724" y="5727"/>
                  </a:cubicBezTo>
                  <a:lnTo>
                    <a:pt x="7794" y="2214"/>
                  </a:lnTo>
                  <a:cubicBezTo>
                    <a:pt x="8050" y="1446"/>
                    <a:pt x="7608" y="609"/>
                    <a:pt x="6840" y="353"/>
                  </a:cubicBezTo>
                  <a:lnTo>
                    <a:pt x="6003" y="97"/>
                  </a:lnTo>
                  <a:cubicBezTo>
                    <a:pt x="5783" y="32"/>
                    <a:pt x="5561" y="1"/>
                    <a:pt x="5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8" name="Google Shape;7448;p123"/>
            <p:cNvSpPr/>
            <p:nvPr/>
          </p:nvSpPr>
          <p:spPr>
            <a:xfrm>
              <a:off x="2607350" y="2116175"/>
              <a:ext cx="176250" cy="215975"/>
            </a:xfrm>
            <a:custGeom>
              <a:avLst/>
              <a:gdLst/>
              <a:ahLst/>
              <a:cxnLst/>
              <a:rect l="l" t="t" r="r" b="b"/>
              <a:pathLst>
                <a:path w="7050" h="8639" extrusionOk="0">
                  <a:moveTo>
                    <a:pt x="5092" y="1"/>
                  </a:moveTo>
                  <a:cubicBezTo>
                    <a:pt x="4147" y="1"/>
                    <a:pt x="3266" y="592"/>
                    <a:pt x="2932" y="1538"/>
                  </a:cubicBezTo>
                  <a:lnTo>
                    <a:pt x="1745" y="5447"/>
                  </a:lnTo>
                  <a:cubicBezTo>
                    <a:pt x="1443" y="6424"/>
                    <a:pt x="885" y="7284"/>
                    <a:pt x="94" y="7959"/>
                  </a:cubicBezTo>
                  <a:cubicBezTo>
                    <a:pt x="1" y="8029"/>
                    <a:pt x="47" y="8192"/>
                    <a:pt x="164" y="8215"/>
                  </a:cubicBezTo>
                  <a:lnTo>
                    <a:pt x="838" y="8424"/>
                  </a:lnTo>
                  <a:cubicBezTo>
                    <a:pt x="1319" y="8569"/>
                    <a:pt x="1804" y="8639"/>
                    <a:pt x="2278" y="8639"/>
                  </a:cubicBezTo>
                  <a:cubicBezTo>
                    <a:pt x="4239" y="8639"/>
                    <a:pt x="6022" y="7459"/>
                    <a:pt x="6584" y="5586"/>
                  </a:cubicBezTo>
                  <a:cubicBezTo>
                    <a:pt x="6584" y="5586"/>
                    <a:pt x="7050" y="515"/>
                    <a:pt x="5817" y="119"/>
                  </a:cubicBezTo>
                  <a:cubicBezTo>
                    <a:pt x="5576" y="39"/>
                    <a:pt x="5332" y="1"/>
                    <a:pt x="50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49" name="Google Shape;7449;p123"/>
            <p:cNvSpPr/>
            <p:nvPr/>
          </p:nvSpPr>
          <p:spPr>
            <a:xfrm>
              <a:off x="2610850" y="2093550"/>
              <a:ext cx="147150" cy="218125"/>
            </a:xfrm>
            <a:custGeom>
              <a:avLst/>
              <a:gdLst/>
              <a:ahLst/>
              <a:cxnLst/>
              <a:rect l="l" t="t" r="r" b="b"/>
              <a:pathLst>
                <a:path w="5886" h="8725" extrusionOk="0">
                  <a:moveTo>
                    <a:pt x="3420" y="1"/>
                  </a:moveTo>
                  <a:cubicBezTo>
                    <a:pt x="2047" y="24"/>
                    <a:pt x="954" y="1164"/>
                    <a:pt x="977" y="2536"/>
                  </a:cubicBezTo>
                  <a:lnTo>
                    <a:pt x="977" y="5119"/>
                  </a:lnTo>
                  <a:cubicBezTo>
                    <a:pt x="977" y="6282"/>
                    <a:pt x="652" y="7422"/>
                    <a:pt x="70" y="8445"/>
                  </a:cubicBezTo>
                  <a:cubicBezTo>
                    <a:pt x="0" y="8562"/>
                    <a:pt x="93" y="8701"/>
                    <a:pt x="233" y="8724"/>
                  </a:cubicBezTo>
                  <a:lnTo>
                    <a:pt x="977" y="8724"/>
                  </a:lnTo>
                  <a:cubicBezTo>
                    <a:pt x="3676" y="8724"/>
                    <a:pt x="5863" y="6445"/>
                    <a:pt x="5863" y="3653"/>
                  </a:cubicBezTo>
                  <a:lnTo>
                    <a:pt x="5863" y="1583"/>
                  </a:lnTo>
                  <a:cubicBezTo>
                    <a:pt x="5886" y="722"/>
                    <a:pt x="5188" y="24"/>
                    <a:pt x="4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50" name="Google Shape;7450;p123"/>
            <p:cNvSpPr/>
            <p:nvPr/>
          </p:nvSpPr>
          <p:spPr>
            <a:xfrm>
              <a:off x="2637025" y="2094125"/>
              <a:ext cx="146575" cy="200675"/>
            </a:xfrm>
            <a:custGeom>
              <a:avLst/>
              <a:gdLst/>
              <a:ahLst/>
              <a:cxnLst/>
              <a:rect l="l" t="t" r="r" b="b"/>
              <a:pathLst>
                <a:path w="5863" h="8027" extrusionOk="0">
                  <a:moveTo>
                    <a:pt x="3420" y="1"/>
                  </a:moveTo>
                  <a:cubicBezTo>
                    <a:pt x="2117" y="1"/>
                    <a:pt x="1047" y="978"/>
                    <a:pt x="977" y="2281"/>
                  </a:cubicBezTo>
                  <a:lnTo>
                    <a:pt x="977" y="4770"/>
                  </a:lnTo>
                  <a:cubicBezTo>
                    <a:pt x="977" y="5840"/>
                    <a:pt x="652" y="6887"/>
                    <a:pt x="70" y="7771"/>
                  </a:cubicBezTo>
                  <a:cubicBezTo>
                    <a:pt x="0" y="7887"/>
                    <a:pt x="93" y="8027"/>
                    <a:pt x="233" y="8027"/>
                  </a:cubicBezTo>
                  <a:lnTo>
                    <a:pt x="977" y="8027"/>
                  </a:lnTo>
                  <a:cubicBezTo>
                    <a:pt x="3676" y="8027"/>
                    <a:pt x="5863" y="5980"/>
                    <a:pt x="5863" y="3444"/>
                  </a:cubicBezTo>
                  <a:lnTo>
                    <a:pt x="5863" y="2281"/>
                  </a:lnTo>
                  <a:cubicBezTo>
                    <a:pt x="5770" y="978"/>
                    <a:pt x="4699" y="1"/>
                    <a:pt x="3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51" name="Google Shape;7451;p123"/>
            <p:cNvSpPr/>
            <p:nvPr/>
          </p:nvSpPr>
          <p:spPr>
            <a:xfrm>
              <a:off x="2687625" y="2094125"/>
              <a:ext cx="61075" cy="146650"/>
            </a:xfrm>
            <a:custGeom>
              <a:avLst/>
              <a:gdLst/>
              <a:ahLst/>
              <a:cxnLst/>
              <a:rect l="l" t="t" r="r" b="b"/>
              <a:pathLst>
                <a:path w="2443" h="5866" extrusionOk="0">
                  <a:moveTo>
                    <a:pt x="1745" y="1"/>
                  </a:moveTo>
                  <a:lnTo>
                    <a:pt x="1745" y="4119"/>
                  </a:lnTo>
                  <a:cubicBezTo>
                    <a:pt x="1745" y="4351"/>
                    <a:pt x="1919" y="4467"/>
                    <a:pt x="2094" y="4467"/>
                  </a:cubicBezTo>
                  <a:cubicBezTo>
                    <a:pt x="2268" y="4467"/>
                    <a:pt x="2443" y="4351"/>
                    <a:pt x="2443" y="4119"/>
                  </a:cubicBezTo>
                  <a:lnTo>
                    <a:pt x="2443" y="210"/>
                  </a:lnTo>
                  <a:cubicBezTo>
                    <a:pt x="2210" y="117"/>
                    <a:pt x="1978" y="47"/>
                    <a:pt x="1745" y="1"/>
                  </a:cubicBezTo>
                  <a:close/>
                  <a:moveTo>
                    <a:pt x="651" y="15"/>
                  </a:moveTo>
                  <a:cubicBezTo>
                    <a:pt x="642" y="15"/>
                    <a:pt x="634" y="18"/>
                    <a:pt x="628" y="24"/>
                  </a:cubicBezTo>
                  <a:cubicBezTo>
                    <a:pt x="419" y="94"/>
                    <a:pt x="209" y="187"/>
                    <a:pt x="23" y="303"/>
                  </a:cubicBezTo>
                  <a:cubicBezTo>
                    <a:pt x="0" y="327"/>
                    <a:pt x="0" y="327"/>
                    <a:pt x="0" y="350"/>
                  </a:cubicBezTo>
                  <a:lnTo>
                    <a:pt x="0" y="5514"/>
                  </a:lnTo>
                  <a:cubicBezTo>
                    <a:pt x="0" y="5710"/>
                    <a:pt x="143" y="5866"/>
                    <a:pt x="333" y="5866"/>
                  </a:cubicBezTo>
                  <a:cubicBezTo>
                    <a:pt x="346" y="5866"/>
                    <a:pt x="359" y="5865"/>
                    <a:pt x="372" y="5863"/>
                  </a:cubicBezTo>
                  <a:cubicBezTo>
                    <a:pt x="558" y="5840"/>
                    <a:pt x="698" y="5700"/>
                    <a:pt x="698" y="5491"/>
                  </a:cubicBezTo>
                  <a:lnTo>
                    <a:pt x="698" y="71"/>
                  </a:lnTo>
                  <a:cubicBezTo>
                    <a:pt x="698" y="37"/>
                    <a:pt x="673" y="15"/>
                    <a:pt x="65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52" name="Google Shape;7452;p123"/>
            <p:cNvSpPr/>
            <p:nvPr/>
          </p:nvSpPr>
          <p:spPr>
            <a:xfrm>
              <a:off x="2683550" y="1936525"/>
              <a:ext cx="123900" cy="133200"/>
            </a:xfrm>
            <a:custGeom>
              <a:avLst/>
              <a:gdLst/>
              <a:ahLst/>
              <a:cxnLst/>
              <a:rect l="l" t="t" r="r" b="b"/>
              <a:pathLst>
                <a:path w="4956" h="5328" extrusionOk="0">
                  <a:moveTo>
                    <a:pt x="2489" y="0"/>
                  </a:moveTo>
                  <a:cubicBezTo>
                    <a:pt x="1094" y="0"/>
                    <a:pt x="0" y="1117"/>
                    <a:pt x="0" y="2490"/>
                  </a:cubicBezTo>
                  <a:lnTo>
                    <a:pt x="0" y="2839"/>
                  </a:lnTo>
                  <a:cubicBezTo>
                    <a:pt x="0" y="4211"/>
                    <a:pt x="1094" y="5328"/>
                    <a:pt x="2489" y="5328"/>
                  </a:cubicBezTo>
                  <a:lnTo>
                    <a:pt x="4955" y="5328"/>
                  </a:lnTo>
                  <a:lnTo>
                    <a:pt x="4955" y="2490"/>
                  </a:lnTo>
                  <a:cubicBezTo>
                    <a:pt x="4955" y="1117"/>
                    <a:pt x="3862" y="0"/>
                    <a:pt x="2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53" name="Google Shape;7453;p123"/>
            <p:cNvSpPr/>
            <p:nvPr/>
          </p:nvSpPr>
          <p:spPr>
            <a:xfrm>
              <a:off x="2706225" y="1972000"/>
              <a:ext cx="62250" cy="53350"/>
            </a:xfrm>
            <a:custGeom>
              <a:avLst/>
              <a:gdLst/>
              <a:ahLst/>
              <a:cxnLst/>
              <a:rect l="l" t="t" r="r" b="b"/>
              <a:pathLst>
                <a:path w="2490" h="2134" extrusionOk="0">
                  <a:moveTo>
                    <a:pt x="1420" y="0"/>
                  </a:moveTo>
                  <a:cubicBezTo>
                    <a:pt x="466" y="0"/>
                    <a:pt x="1" y="1140"/>
                    <a:pt x="652" y="1815"/>
                  </a:cubicBezTo>
                  <a:cubicBezTo>
                    <a:pt x="872" y="2035"/>
                    <a:pt x="1144" y="2134"/>
                    <a:pt x="1411" y="2134"/>
                  </a:cubicBezTo>
                  <a:cubicBezTo>
                    <a:pt x="1962" y="2134"/>
                    <a:pt x="2490" y="1713"/>
                    <a:pt x="2490" y="1071"/>
                  </a:cubicBezTo>
                  <a:cubicBezTo>
                    <a:pt x="2490" y="489"/>
                    <a:pt x="2001"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54" name="Google Shape;7454;p123"/>
            <p:cNvSpPr/>
            <p:nvPr/>
          </p:nvSpPr>
          <p:spPr>
            <a:xfrm>
              <a:off x="2738800" y="1990025"/>
              <a:ext cx="20375" cy="17500"/>
            </a:xfrm>
            <a:custGeom>
              <a:avLst/>
              <a:gdLst/>
              <a:ahLst/>
              <a:cxnLst/>
              <a:rect l="l" t="t" r="r" b="b"/>
              <a:pathLst>
                <a:path w="815" h="700" extrusionOk="0">
                  <a:moveTo>
                    <a:pt x="466" y="1"/>
                  </a:moveTo>
                  <a:cubicBezTo>
                    <a:pt x="163" y="1"/>
                    <a:pt x="0" y="373"/>
                    <a:pt x="210" y="605"/>
                  </a:cubicBezTo>
                  <a:cubicBezTo>
                    <a:pt x="282" y="671"/>
                    <a:pt x="368" y="700"/>
                    <a:pt x="452" y="700"/>
                  </a:cubicBezTo>
                  <a:cubicBezTo>
                    <a:pt x="638" y="700"/>
                    <a:pt x="815" y="558"/>
                    <a:pt x="815" y="350"/>
                  </a:cubicBezTo>
                  <a:cubicBezTo>
                    <a:pt x="815" y="140"/>
                    <a:pt x="675"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455" name="Google Shape;7455;p123"/>
          <p:cNvGrpSpPr/>
          <p:nvPr/>
        </p:nvGrpSpPr>
        <p:grpSpPr>
          <a:xfrm>
            <a:off x="3017856" y="1846385"/>
            <a:ext cx="554576" cy="510407"/>
            <a:chOff x="3198850" y="1900050"/>
            <a:chExt cx="506000" cy="465700"/>
          </a:xfrm>
        </p:grpSpPr>
        <p:sp>
          <p:nvSpPr>
            <p:cNvPr id="7456" name="Google Shape;7456;p123"/>
            <p:cNvSpPr/>
            <p:nvPr/>
          </p:nvSpPr>
          <p:spPr>
            <a:xfrm>
              <a:off x="3198850" y="1900150"/>
              <a:ext cx="506000" cy="452825"/>
            </a:xfrm>
            <a:custGeom>
              <a:avLst/>
              <a:gdLst/>
              <a:ahLst/>
              <a:cxnLst/>
              <a:rect l="l" t="t" r="r" b="b"/>
              <a:pathLst>
                <a:path w="20240" h="18113" extrusionOk="0">
                  <a:moveTo>
                    <a:pt x="10950" y="1"/>
                  </a:moveTo>
                  <a:cubicBezTo>
                    <a:pt x="10288" y="1"/>
                    <a:pt x="9613" y="72"/>
                    <a:pt x="8933" y="222"/>
                  </a:cubicBezTo>
                  <a:cubicBezTo>
                    <a:pt x="3117" y="1502"/>
                    <a:pt x="0" y="7806"/>
                    <a:pt x="2466" y="13204"/>
                  </a:cubicBezTo>
                  <a:cubicBezTo>
                    <a:pt x="2472" y="13212"/>
                    <a:pt x="2503" y="13216"/>
                    <a:pt x="2555" y="13216"/>
                  </a:cubicBezTo>
                  <a:cubicBezTo>
                    <a:pt x="2941" y="13216"/>
                    <a:pt x="4465" y="13017"/>
                    <a:pt x="5304" y="13017"/>
                  </a:cubicBezTo>
                  <a:cubicBezTo>
                    <a:pt x="8948" y="13017"/>
                    <a:pt x="13843" y="18112"/>
                    <a:pt x="13981" y="18112"/>
                  </a:cubicBezTo>
                  <a:cubicBezTo>
                    <a:pt x="13981" y="18112"/>
                    <a:pt x="13981" y="18112"/>
                    <a:pt x="13982" y="18112"/>
                  </a:cubicBezTo>
                  <a:cubicBezTo>
                    <a:pt x="17727" y="16809"/>
                    <a:pt x="20240" y="13273"/>
                    <a:pt x="20240" y="9319"/>
                  </a:cubicBezTo>
                  <a:cubicBezTo>
                    <a:pt x="20219" y="4061"/>
                    <a:pt x="15939" y="1"/>
                    <a:pt x="109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57" name="Google Shape;7457;p123"/>
            <p:cNvSpPr/>
            <p:nvPr/>
          </p:nvSpPr>
          <p:spPr>
            <a:xfrm>
              <a:off x="3255825" y="2000500"/>
              <a:ext cx="393200" cy="336275"/>
            </a:xfrm>
            <a:custGeom>
              <a:avLst/>
              <a:gdLst/>
              <a:ahLst/>
              <a:cxnLst/>
              <a:rect l="l" t="t" r="r" b="b"/>
              <a:pathLst>
                <a:path w="15728" h="13451" extrusionOk="0">
                  <a:moveTo>
                    <a:pt x="9023" y="0"/>
                  </a:moveTo>
                  <a:cubicBezTo>
                    <a:pt x="9009" y="0"/>
                    <a:pt x="8995" y="0"/>
                    <a:pt x="8981" y="0"/>
                  </a:cubicBezTo>
                  <a:cubicBezTo>
                    <a:pt x="3002" y="0"/>
                    <a:pt x="1" y="7235"/>
                    <a:pt x="4235" y="11469"/>
                  </a:cubicBezTo>
                  <a:cubicBezTo>
                    <a:pt x="5603" y="12838"/>
                    <a:pt x="7287" y="13450"/>
                    <a:pt x="8940" y="13450"/>
                  </a:cubicBezTo>
                  <a:cubicBezTo>
                    <a:pt x="12402" y="13450"/>
                    <a:pt x="15727" y="10763"/>
                    <a:pt x="15727" y="6700"/>
                  </a:cubicBezTo>
                  <a:lnTo>
                    <a:pt x="15727" y="6700"/>
                  </a:lnTo>
                  <a:lnTo>
                    <a:pt x="15704" y="6724"/>
                  </a:lnTo>
                  <a:cubicBezTo>
                    <a:pt x="15704" y="3016"/>
                    <a:pt x="12726" y="0"/>
                    <a:pt x="9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58" name="Google Shape;7458;p123"/>
            <p:cNvSpPr/>
            <p:nvPr/>
          </p:nvSpPr>
          <p:spPr>
            <a:xfrm>
              <a:off x="3237300" y="1963725"/>
              <a:ext cx="433225" cy="382025"/>
            </a:xfrm>
            <a:custGeom>
              <a:avLst/>
              <a:gdLst/>
              <a:ahLst/>
              <a:cxnLst/>
              <a:rect l="l" t="t" r="r" b="b"/>
              <a:pathLst>
                <a:path w="17329" h="15281" extrusionOk="0">
                  <a:moveTo>
                    <a:pt x="8925" y="0"/>
                  </a:moveTo>
                  <a:cubicBezTo>
                    <a:pt x="8657" y="0"/>
                    <a:pt x="8395" y="17"/>
                    <a:pt x="8140" y="52"/>
                  </a:cubicBezTo>
                  <a:cubicBezTo>
                    <a:pt x="6721" y="238"/>
                    <a:pt x="5534" y="936"/>
                    <a:pt x="4511" y="1564"/>
                  </a:cubicBezTo>
                  <a:cubicBezTo>
                    <a:pt x="4022" y="1890"/>
                    <a:pt x="3487" y="2169"/>
                    <a:pt x="2929" y="2402"/>
                  </a:cubicBezTo>
                  <a:cubicBezTo>
                    <a:pt x="2773" y="2457"/>
                    <a:pt x="2607" y="2486"/>
                    <a:pt x="2441" y="2486"/>
                  </a:cubicBezTo>
                  <a:cubicBezTo>
                    <a:pt x="2258" y="2486"/>
                    <a:pt x="2075" y="2452"/>
                    <a:pt x="1905" y="2379"/>
                  </a:cubicBezTo>
                  <a:cubicBezTo>
                    <a:pt x="1556" y="2169"/>
                    <a:pt x="1277" y="1844"/>
                    <a:pt x="1137" y="1448"/>
                  </a:cubicBezTo>
                  <a:cubicBezTo>
                    <a:pt x="1032" y="1237"/>
                    <a:pt x="852" y="1148"/>
                    <a:pt x="673" y="1148"/>
                  </a:cubicBezTo>
                  <a:cubicBezTo>
                    <a:pt x="338" y="1148"/>
                    <a:pt x="1" y="1458"/>
                    <a:pt x="137" y="1867"/>
                  </a:cubicBezTo>
                  <a:cubicBezTo>
                    <a:pt x="370" y="2495"/>
                    <a:pt x="835" y="3030"/>
                    <a:pt x="1417" y="3356"/>
                  </a:cubicBezTo>
                  <a:cubicBezTo>
                    <a:pt x="1713" y="3504"/>
                    <a:pt x="2033" y="3582"/>
                    <a:pt x="2360" y="3582"/>
                  </a:cubicBezTo>
                  <a:cubicBezTo>
                    <a:pt x="2494" y="3582"/>
                    <a:pt x="2630" y="3569"/>
                    <a:pt x="2766" y="3542"/>
                  </a:cubicBezTo>
                  <a:cubicBezTo>
                    <a:pt x="3534" y="3426"/>
                    <a:pt x="4301" y="2984"/>
                    <a:pt x="5092" y="2495"/>
                  </a:cubicBezTo>
                  <a:cubicBezTo>
                    <a:pt x="6023" y="1937"/>
                    <a:pt x="7070" y="1285"/>
                    <a:pt x="8279" y="1122"/>
                  </a:cubicBezTo>
                  <a:cubicBezTo>
                    <a:pt x="8486" y="1096"/>
                    <a:pt x="8697" y="1083"/>
                    <a:pt x="8913" y="1083"/>
                  </a:cubicBezTo>
                  <a:cubicBezTo>
                    <a:pt x="10231" y="1083"/>
                    <a:pt x="11702" y="1562"/>
                    <a:pt x="13002" y="2402"/>
                  </a:cubicBezTo>
                  <a:cubicBezTo>
                    <a:pt x="14607" y="3472"/>
                    <a:pt x="15701" y="4961"/>
                    <a:pt x="16073" y="6589"/>
                  </a:cubicBezTo>
                  <a:cubicBezTo>
                    <a:pt x="16212" y="7311"/>
                    <a:pt x="16236" y="8032"/>
                    <a:pt x="16166" y="8753"/>
                  </a:cubicBezTo>
                  <a:cubicBezTo>
                    <a:pt x="16026" y="10149"/>
                    <a:pt x="15421" y="11475"/>
                    <a:pt x="14421" y="12452"/>
                  </a:cubicBezTo>
                  <a:cubicBezTo>
                    <a:pt x="12882" y="13952"/>
                    <a:pt x="10993" y="14196"/>
                    <a:pt x="9991" y="14196"/>
                  </a:cubicBezTo>
                  <a:cubicBezTo>
                    <a:pt x="9781" y="14196"/>
                    <a:pt x="9610" y="14185"/>
                    <a:pt x="9489" y="14173"/>
                  </a:cubicBezTo>
                  <a:cubicBezTo>
                    <a:pt x="9481" y="14173"/>
                    <a:pt x="9474" y="14173"/>
                    <a:pt x="9466" y="14173"/>
                  </a:cubicBezTo>
                  <a:cubicBezTo>
                    <a:pt x="8812" y="14173"/>
                    <a:pt x="8706" y="15152"/>
                    <a:pt x="9373" y="15267"/>
                  </a:cubicBezTo>
                  <a:lnTo>
                    <a:pt x="9419" y="15267"/>
                  </a:lnTo>
                  <a:cubicBezTo>
                    <a:pt x="9538" y="15274"/>
                    <a:pt x="9698" y="15280"/>
                    <a:pt x="9892" y="15280"/>
                  </a:cubicBezTo>
                  <a:cubicBezTo>
                    <a:pt x="11028" y="15280"/>
                    <a:pt x="13318" y="15048"/>
                    <a:pt x="15165" y="13220"/>
                  </a:cubicBezTo>
                  <a:cubicBezTo>
                    <a:pt x="16352" y="12056"/>
                    <a:pt x="17073" y="10521"/>
                    <a:pt x="17236" y="8869"/>
                  </a:cubicBezTo>
                  <a:cubicBezTo>
                    <a:pt x="17329" y="8032"/>
                    <a:pt x="17306" y="7194"/>
                    <a:pt x="17120" y="6357"/>
                  </a:cubicBezTo>
                  <a:cubicBezTo>
                    <a:pt x="16701" y="4449"/>
                    <a:pt x="15445" y="2728"/>
                    <a:pt x="13607" y="1518"/>
                  </a:cubicBezTo>
                  <a:cubicBezTo>
                    <a:pt x="12144" y="549"/>
                    <a:pt x="10445" y="0"/>
                    <a:pt x="8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59" name="Google Shape;7459;p123"/>
            <p:cNvSpPr/>
            <p:nvPr/>
          </p:nvSpPr>
          <p:spPr>
            <a:xfrm>
              <a:off x="3523375" y="2127275"/>
              <a:ext cx="94825" cy="208825"/>
            </a:xfrm>
            <a:custGeom>
              <a:avLst/>
              <a:gdLst/>
              <a:ahLst/>
              <a:cxnLst/>
              <a:rect l="l" t="t" r="r" b="b"/>
              <a:pathLst>
                <a:path w="3793" h="8353" extrusionOk="0">
                  <a:moveTo>
                    <a:pt x="2094" y="1"/>
                  </a:moveTo>
                  <a:lnTo>
                    <a:pt x="0" y="1466"/>
                  </a:lnTo>
                  <a:lnTo>
                    <a:pt x="2466" y="8353"/>
                  </a:lnTo>
                  <a:cubicBezTo>
                    <a:pt x="2931" y="8097"/>
                    <a:pt x="3374" y="7794"/>
                    <a:pt x="3792" y="7469"/>
                  </a:cubicBezTo>
                  <a:lnTo>
                    <a:pt x="20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0" name="Google Shape;7460;p123"/>
            <p:cNvSpPr/>
            <p:nvPr/>
          </p:nvSpPr>
          <p:spPr>
            <a:xfrm>
              <a:off x="3260475" y="2073200"/>
              <a:ext cx="287925" cy="292550"/>
            </a:xfrm>
            <a:custGeom>
              <a:avLst/>
              <a:gdLst/>
              <a:ahLst/>
              <a:cxnLst/>
              <a:rect l="l" t="t" r="r" b="b"/>
              <a:pathLst>
                <a:path w="11517" h="11702" extrusionOk="0">
                  <a:moveTo>
                    <a:pt x="7562" y="0"/>
                  </a:moveTo>
                  <a:cubicBezTo>
                    <a:pt x="3840" y="0"/>
                    <a:pt x="676" y="2652"/>
                    <a:pt x="1" y="6305"/>
                  </a:cubicBezTo>
                  <a:cubicBezTo>
                    <a:pt x="257" y="6863"/>
                    <a:pt x="583" y="7421"/>
                    <a:pt x="955" y="7933"/>
                  </a:cubicBezTo>
                  <a:cubicBezTo>
                    <a:pt x="1071" y="8073"/>
                    <a:pt x="1327" y="8096"/>
                    <a:pt x="1443" y="8259"/>
                  </a:cubicBezTo>
                  <a:cubicBezTo>
                    <a:pt x="2955" y="10120"/>
                    <a:pt x="5166" y="11283"/>
                    <a:pt x="7562" y="11469"/>
                  </a:cubicBezTo>
                  <a:cubicBezTo>
                    <a:pt x="7701" y="11493"/>
                    <a:pt x="7887" y="11702"/>
                    <a:pt x="8027" y="11702"/>
                  </a:cubicBezTo>
                  <a:lnTo>
                    <a:pt x="8469" y="11702"/>
                  </a:lnTo>
                  <a:cubicBezTo>
                    <a:pt x="9493" y="11702"/>
                    <a:pt x="10540" y="11516"/>
                    <a:pt x="11517" y="11190"/>
                  </a:cubicBezTo>
                  <a:lnTo>
                    <a:pt x="114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1" name="Google Shape;7461;p123"/>
            <p:cNvSpPr/>
            <p:nvPr/>
          </p:nvSpPr>
          <p:spPr>
            <a:xfrm>
              <a:off x="3260475" y="2073175"/>
              <a:ext cx="265250" cy="220925"/>
            </a:xfrm>
            <a:custGeom>
              <a:avLst/>
              <a:gdLst/>
              <a:ahLst/>
              <a:cxnLst/>
              <a:rect l="l" t="t" r="r" b="b"/>
              <a:pathLst>
                <a:path w="10610" h="8837" extrusionOk="0">
                  <a:moveTo>
                    <a:pt x="10522" y="1"/>
                  </a:moveTo>
                  <a:cubicBezTo>
                    <a:pt x="10493" y="1"/>
                    <a:pt x="10464" y="1"/>
                    <a:pt x="10435" y="1"/>
                  </a:cubicBezTo>
                  <a:lnTo>
                    <a:pt x="10609" y="1"/>
                  </a:lnTo>
                  <a:cubicBezTo>
                    <a:pt x="10580" y="1"/>
                    <a:pt x="10551" y="1"/>
                    <a:pt x="10522" y="1"/>
                  </a:cubicBezTo>
                  <a:close/>
                  <a:moveTo>
                    <a:pt x="7562" y="1"/>
                  </a:moveTo>
                  <a:cubicBezTo>
                    <a:pt x="3863" y="1"/>
                    <a:pt x="676" y="2630"/>
                    <a:pt x="1" y="6283"/>
                  </a:cubicBezTo>
                  <a:cubicBezTo>
                    <a:pt x="280" y="6864"/>
                    <a:pt x="606" y="7399"/>
                    <a:pt x="978" y="7911"/>
                  </a:cubicBezTo>
                  <a:lnTo>
                    <a:pt x="955" y="7911"/>
                  </a:lnTo>
                  <a:cubicBezTo>
                    <a:pt x="1426" y="8554"/>
                    <a:pt x="1946" y="8836"/>
                    <a:pt x="2344" y="8836"/>
                  </a:cubicBezTo>
                  <a:cubicBezTo>
                    <a:pt x="2810" y="8836"/>
                    <a:pt x="3106" y="8448"/>
                    <a:pt x="2955" y="7795"/>
                  </a:cubicBezTo>
                  <a:cubicBezTo>
                    <a:pt x="2513" y="5817"/>
                    <a:pt x="3142" y="3747"/>
                    <a:pt x="4630" y="2351"/>
                  </a:cubicBezTo>
                  <a:cubicBezTo>
                    <a:pt x="6216" y="879"/>
                    <a:pt x="8287" y="24"/>
                    <a:pt x="10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2" name="Google Shape;7462;p123"/>
            <p:cNvSpPr/>
            <p:nvPr/>
          </p:nvSpPr>
          <p:spPr>
            <a:xfrm>
              <a:off x="3284925" y="2190675"/>
              <a:ext cx="176250" cy="174500"/>
            </a:xfrm>
            <a:custGeom>
              <a:avLst/>
              <a:gdLst/>
              <a:ahLst/>
              <a:cxnLst/>
              <a:rect l="l" t="t" r="r" b="b"/>
              <a:pathLst>
                <a:path w="7050" h="6980" extrusionOk="0">
                  <a:moveTo>
                    <a:pt x="2071" y="1"/>
                  </a:moveTo>
                  <a:cubicBezTo>
                    <a:pt x="954" y="1"/>
                    <a:pt x="47" y="885"/>
                    <a:pt x="0" y="2001"/>
                  </a:cubicBezTo>
                  <a:lnTo>
                    <a:pt x="0" y="3211"/>
                  </a:lnTo>
                  <a:cubicBezTo>
                    <a:pt x="1652" y="5468"/>
                    <a:pt x="4234" y="6840"/>
                    <a:pt x="7049" y="6980"/>
                  </a:cubicBezTo>
                  <a:cubicBezTo>
                    <a:pt x="7049" y="6933"/>
                    <a:pt x="7049" y="6863"/>
                    <a:pt x="7049" y="6817"/>
                  </a:cubicBezTo>
                  <a:lnTo>
                    <a:pt x="7049" y="6794"/>
                  </a:lnTo>
                  <a:cubicBezTo>
                    <a:pt x="7002" y="6398"/>
                    <a:pt x="6677" y="6119"/>
                    <a:pt x="6281" y="6119"/>
                  </a:cubicBezTo>
                  <a:lnTo>
                    <a:pt x="4699" y="6119"/>
                  </a:lnTo>
                  <a:cubicBezTo>
                    <a:pt x="4374" y="6119"/>
                    <a:pt x="4141" y="5863"/>
                    <a:pt x="4141" y="5561"/>
                  </a:cubicBezTo>
                  <a:lnTo>
                    <a:pt x="4141" y="2001"/>
                  </a:lnTo>
                  <a:cubicBezTo>
                    <a:pt x="4094" y="885"/>
                    <a:pt x="3187" y="1"/>
                    <a:pt x="2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3" name="Google Shape;7463;p123"/>
            <p:cNvSpPr/>
            <p:nvPr/>
          </p:nvSpPr>
          <p:spPr>
            <a:xfrm>
              <a:off x="3339000" y="2189525"/>
              <a:ext cx="122175" cy="175650"/>
            </a:xfrm>
            <a:custGeom>
              <a:avLst/>
              <a:gdLst/>
              <a:ahLst/>
              <a:cxnLst/>
              <a:rect l="l" t="t" r="r" b="b"/>
              <a:pathLst>
                <a:path w="4887" h="7026" extrusionOk="0">
                  <a:moveTo>
                    <a:pt x="1" y="0"/>
                  </a:moveTo>
                  <a:lnTo>
                    <a:pt x="1" y="5374"/>
                  </a:lnTo>
                  <a:cubicBezTo>
                    <a:pt x="1443" y="6374"/>
                    <a:pt x="3118" y="6956"/>
                    <a:pt x="4886" y="7026"/>
                  </a:cubicBezTo>
                  <a:cubicBezTo>
                    <a:pt x="4886" y="6979"/>
                    <a:pt x="4886" y="6909"/>
                    <a:pt x="4886" y="6863"/>
                  </a:cubicBezTo>
                  <a:cubicBezTo>
                    <a:pt x="4839" y="6467"/>
                    <a:pt x="4491" y="6165"/>
                    <a:pt x="4118" y="6165"/>
                  </a:cubicBezTo>
                  <a:lnTo>
                    <a:pt x="2513" y="6165"/>
                  </a:lnTo>
                  <a:cubicBezTo>
                    <a:pt x="2211" y="6165"/>
                    <a:pt x="1978" y="5932"/>
                    <a:pt x="1978" y="5630"/>
                  </a:cubicBezTo>
                  <a:lnTo>
                    <a:pt x="1978" y="2071"/>
                  </a:lnTo>
                  <a:cubicBezTo>
                    <a:pt x="1978" y="954"/>
                    <a:pt x="1094" y="4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4" name="Google Shape;7464;p123"/>
            <p:cNvSpPr/>
            <p:nvPr/>
          </p:nvSpPr>
          <p:spPr>
            <a:xfrm>
              <a:off x="3457075" y="2158825"/>
              <a:ext cx="172750" cy="189875"/>
            </a:xfrm>
            <a:custGeom>
              <a:avLst/>
              <a:gdLst/>
              <a:ahLst/>
              <a:cxnLst/>
              <a:rect l="l" t="t" r="r" b="b"/>
              <a:pathLst>
                <a:path w="6910" h="7595" extrusionOk="0">
                  <a:moveTo>
                    <a:pt x="931" y="1"/>
                  </a:moveTo>
                  <a:cubicBezTo>
                    <a:pt x="495" y="1"/>
                    <a:pt x="58" y="286"/>
                    <a:pt x="23" y="856"/>
                  </a:cubicBezTo>
                  <a:lnTo>
                    <a:pt x="23" y="5625"/>
                  </a:lnTo>
                  <a:cubicBezTo>
                    <a:pt x="0" y="6067"/>
                    <a:pt x="303" y="6486"/>
                    <a:pt x="745" y="6555"/>
                  </a:cubicBezTo>
                  <a:lnTo>
                    <a:pt x="5746" y="7579"/>
                  </a:lnTo>
                  <a:cubicBezTo>
                    <a:pt x="5803" y="7590"/>
                    <a:pt x="5859" y="7595"/>
                    <a:pt x="5914" y="7595"/>
                  </a:cubicBezTo>
                  <a:cubicBezTo>
                    <a:pt x="6337" y="7595"/>
                    <a:pt x="6714" y="7290"/>
                    <a:pt x="6816" y="6858"/>
                  </a:cubicBezTo>
                  <a:lnTo>
                    <a:pt x="6816" y="6881"/>
                  </a:lnTo>
                  <a:cubicBezTo>
                    <a:pt x="6910" y="6393"/>
                    <a:pt x="6584" y="5904"/>
                    <a:pt x="6095" y="5811"/>
                  </a:cubicBezTo>
                  <a:lnTo>
                    <a:pt x="1838" y="4927"/>
                  </a:lnTo>
                  <a:lnTo>
                    <a:pt x="1838" y="856"/>
                  </a:lnTo>
                  <a:cubicBezTo>
                    <a:pt x="1803" y="286"/>
                    <a:pt x="1367" y="1"/>
                    <a:pt x="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5" name="Google Shape;7465;p123"/>
            <p:cNvSpPr/>
            <p:nvPr/>
          </p:nvSpPr>
          <p:spPr>
            <a:xfrm>
              <a:off x="3536300" y="2295600"/>
              <a:ext cx="109100" cy="54725"/>
            </a:xfrm>
            <a:custGeom>
              <a:avLst/>
              <a:gdLst/>
              <a:ahLst/>
              <a:cxnLst/>
              <a:rect l="l" t="t" r="r" b="b"/>
              <a:pathLst>
                <a:path w="4364" h="2189" extrusionOk="0">
                  <a:moveTo>
                    <a:pt x="1234" y="0"/>
                  </a:moveTo>
                  <a:cubicBezTo>
                    <a:pt x="226" y="0"/>
                    <a:pt x="0" y="1634"/>
                    <a:pt x="1158" y="1806"/>
                  </a:cubicBezTo>
                  <a:lnTo>
                    <a:pt x="2926" y="2178"/>
                  </a:lnTo>
                  <a:cubicBezTo>
                    <a:pt x="2979" y="2185"/>
                    <a:pt x="3030" y="2189"/>
                    <a:pt x="3079" y="2189"/>
                  </a:cubicBezTo>
                  <a:cubicBezTo>
                    <a:pt x="4095" y="2189"/>
                    <a:pt x="4364" y="653"/>
                    <a:pt x="3299" y="387"/>
                  </a:cubicBezTo>
                  <a:lnTo>
                    <a:pt x="1507" y="38"/>
                  </a:lnTo>
                  <a:cubicBezTo>
                    <a:pt x="1411" y="12"/>
                    <a:pt x="1319" y="0"/>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6" name="Google Shape;7466;p123"/>
            <p:cNvSpPr/>
            <p:nvPr/>
          </p:nvSpPr>
          <p:spPr>
            <a:xfrm>
              <a:off x="3358200" y="1900050"/>
              <a:ext cx="285575" cy="254625"/>
            </a:xfrm>
            <a:custGeom>
              <a:avLst/>
              <a:gdLst/>
              <a:ahLst/>
              <a:cxnLst/>
              <a:rect l="l" t="t" r="r" b="b"/>
              <a:pathLst>
                <a:path w="11423" h="10185" extrusionOk="0">
                  <a:moveTo>
                    <a:pt x="6324" y="0"/>
                  </a:moveTo>
                  <a:cubicBezTo>
                    <a:pt x="5263" y="0"/>
                    <a:pt x="4174" y="338"/>
                    <a:pt x="3211" y="1087"/>
                  </a:cubicBezTo>
                  <a:cubicBezTo>
                    <a:pt x="2883" y="705"/>
                    <a:pt x="2423" y="518"/>
                    <a:pt x="1963" y="518"/>
                  </a:cubicBezTo>
                  <a:cubicBezTo>
                    <a:pt x="1444" y="518"/>
                    <a:pt x="926" y="757"/>
                    <a:pt x="605" y="1227"/>
                  </a:cubicBezTo>
                  <a:cubicBezTo>
                    <a:pt x="0" y="2134"/>
                    <a:pt x="419" y="3344"/>
                    <a:pt x="1443" y="3693"/>
                  </a:cubicBezTo>
                  <a:cubicBezTo>
                    <a:pt x="582" y="6670"/>
                    <a:pt x="2559" y="9695"/>
                    <a:pt x="5630" y="10137"/>
                  </a:cubicBezTo>
                  <a:cubicBezTo>
                    <a:pt x="5865" y="10169"/>
                    <a:pt x="6099" y="10185"/>
                    <a:pt x="6330" y="10185"/>
                  </a:cubicBezTo>
                  <a:cubicBezTo>
                    <a:pt x="9085" y="10185"/>
                    <a:pt x="11423" y="7944"/>
                    <a:pt x="11423" y="5088"/>
                  </a:cubicBezTo>
                  <a:cubicBezTo>
                    <a:pt x="11423" y="2072"/>
                    <a:pt x="8955" y="0"/>
                    <a:pt x="63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7" name="Google Shape;7467;p123"/>
            <p:cNvSpPr/>
            <p:nvPr/>
          </p:nvSpPr>
          <p:spPr>
            <a:xfrm>
              <a:off x="3439625" y="1902800"/>
              <a:ext cx="234950" cy="249525"/>
            </a:xfrm>
            <a:custGeom>
              <a:avLst/>
              <a:gdLst/>
              <a:ahLst/>
              <a:cxnLst/>
              <a:rect l="l" t="t" r="r" b="b"/>
              <a:pathLst>
                <a:path w="9398" h="9981" extrusionOk="0">
                  <a:moveTo>
                    <a:pt x="4071" y="0"/>
                  </a:moveTo>
                  <a:cubicBezTo>
                    <a:pt x="1699" y="489"/>
                    <a:pt x="0" y="2582"/>
                    <a:pt x="0" y="5002"/>
                  </a:cubicBezTo>
                  <a:cubicBezTo>
                    <a:pt x="0" y="7468"/>
                    <a:pt x="466" y="9375"/>
                    <a:pt x="4071" y="9980"/>
                  </a:cubicBezTo>
                  <a:cubicBezTo>
                    <a:pt x="6995" y="9400"/>
                    <a:pt x="8785" y="6459"/>
                    <a:pt x="7986" y="3604"/>
                  </a:cubicBezTo>
                  <a:lnTo>
                    <a:pt x="7986" y="3604"/>
                  </a:lnTo>
                  <a:cubicBezTo>
                    <a:pt x="9005" y="3252"/>
                    <a:pt x="9398" y="2022"/>
                    <a:pt x="8794" y="1140"/>
                  </a:cubicBezTo>
                  <a:cubicBezTo>
                    <a:pt x="8471" y="656"/>
                    <a:pt x="7956" y="410"/>
                    <a:pt x="7440" y="410"/>
                  </a:cubicBezTo>
                  <a:cubicBezTo>
                    <a:pt x="6989" y="410"/>
                    <a:pt x="6537" y="598"/>
                    <a:pt x="6212" y="977"/>
                  </a:cubicBezTo>
                  <a:cubicBezTo>
                    <a:pt x="5584" y="489"/>
                    <a:pt x="4862" y="163"/>
                    <a:pt x="40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8" name="Google Shape;7468;p123"/>
            <p:cNvSpPr/>
            <p:nvPr/>
          </p:nvSpPr>
          <p:spPr>
            <a:xfrm>
              <a:off x="3421000" y="1958350"/>
              <a:ext cx="190800" cy="100175"/>
            </a:xfrm>
            <a:custGeom>
              <a:avLst/>
              <a:gdLst/>
              <a:ahLst/>
              <a:cxnLst/>
              <a:rect l="l" t="t" r="r" b="b"/>
              <a:pathLst>
                <a:path w="7632" h="4007" extrusionOk="0">
                  <a:moveTo>
                    <a:pt x="2024" y="1"/>
                  </a:moveTo>
                  <a:cubicBezTo>
                    <a:pt x="1011" y="1"/>
                    <a:pt x="1" y="742"/>
                    <a:pt x="1" y="2012"/>
                  </a:cubicBezTo>
                  <a:cubicBezTo>
                    <a:pt x="1" y="3271"/>
                    <a:pt x="1014" y="4006"/>
                    <a:pt x="2029" y="4006"/>
                  </a:cubicBezTo>
                  <a:cubicBezTo>
                    <a:pt x="2740" y="4006"/>
                    <a:pt x="3452" y="3645"/>
                    <a:pt x="3816" y="2850"/>
                  </a:cubicBezTo>
                  <a:cubicBezTo>
                    <a:pt x="4188" y="3642"/>
                    <a:pt x="4897" y="3999"/>
                    <a:pt x="5604" y="3999"/>
                  </a:cubicBezTo>
                  <a:cubicBezTo>
                    <a:pt x="6620" y="3999"/>
                    <a:pt x="7631" y="3261"/>
                    <a:pt x="7631" y="2012"/>
                  </a:cubicBezTo>
                  <a:cubicBezTo>
                    <a:pt x="7631" y="742"/>
                    <a:pt x="6629" y="1"/>
                    <a:pt x="5618" y="1"/>
                  </a:cubicBezTo>
                  <a:cubicBezTo>
                    <a:pt x="4907" y="1"/>
                    <a:pt x="4191" y="368"/>
                    <a:pt x="3816" y="1175"/>
                  </a:cubicBezTo>
                  <a:cubicBezTo>
                    <a:pt x="3451" y="368"/>
                    <a:pt x="2737" y="1"/>
                    <a:pt x="20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69" name="Google Shape;7469;p123"/>
            <p:cNvSpPr/>
            <p:nvPr/>
          </p:nvSpPr>
          <p:spPr>
            <a:xfrm>
              <a:off x="3465800" y="2012700"/>
              <a:ext cx="101800" cy="118675"/>
            </a:xfrm>
            <a:custGeom>
              <a:avLst/>
              <a:gdLst/>
              <a:ahLst/>
              <a:cxnLst/>
              <a:rect l="l" t="t" r="r" b="b"/>
              <a:pathLst>
                <a:path w="4072" h="4747" extrusionOk="0">
                  <a:moveTo>
                    <a:pt x="2024" y="1"/>
                  </a:moveTo>
                  <a:cubicBezTo>
                    <a:pt x="907" y="1"/>
                    <a:pt x="0" y="908"/>
                    <a:pt x="0" y="2048"/>
                  </a:cubicBezTo>
                  <a:lnTo>
                    <a:pt x="0" y="2560"/>
                  </a:lnTo>
                  <a:lnTo>
                    <a:pt x="70" y="2676"/>
                  </a:lnTo>
                  <a:cubicBezTo>
                    <a:pt x="70" y="2816"/>
                    <a:pt x="93" y="2932"/>
                    <a:pt x="116" y="3072"/>
                  </a:cubicBezTo>
                  <a:cubicBezTo>
                    <a:pt x="140" y="3095"/>
                    <a:pt x="47" y="3142"/>
                    <a:pt x="47" y="3165"/>
                  </a:cubicBezTo>
                  <a:cubicBezTo>
                    <a:pt x="279" y="4095"/>
                    <a:pt x="1094" y="4747"/>
                    <a:pt x="2024" y="4747"/>
                  </a:cubicBezTo>
                  <a:lnTo>
                    <a:pt x="2024" y="4723"/>
                  </a:lnTo>
                  <a:cubicBezTo>
                    <a:pt x="2978" y="4723"/>
                    <a:pt x="3792" y="4095"/>
                    <a:pt x="4002" y="3165"/>
                  </a:cubicBezTo>
                  <a:cubicBezTo>
                    <a:pt x="4025" y="3118"/>
                    <a:pt x="3908" y="3095"/>
                    <a:pt x="3908" y="3048"/>
                  </a:cubicBezTo>
                  <a:cubicBezTo>
                    <a:pt x="3908" y="2932"/>
                    <a:pt x="3932" y="2839"/>
                    <a:pt x="3932" y="2723"/>
                  </a:cubicBezTo>
                  <a:lnTo>
                    <a:pt x="4071" y="2560"/>
                  </a:lnTo>
                  <a:lnTo>
                    <a:pt x="4071" y="2048"/>
                  </a:lnTo>
                  <a:cubicBezTo>
                    <a:pt x="4071" y="908"/>
                    <a:pt x="3164" y="1"/>
                    <a:pt x="2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70" name="Google Shape;7470;p123"/>
            <p:cNvSpPr/>
            <p:nvPr/>
          </p:nvSpPr>
          <p:spPr>
            <a:xfrm>
              <a:off x="3441950" y="1985950"/>
              <a:ext cx="142500" cy="36325"/>
            </a:xfrm>
            <a:custGeom>
              <a:avLst/>
              <a:gdLst/>
              <a:ahLst/>
              <a:cxnLst/>
              <a:rect l="l" t="t" r="r" b="b"/>
              <a:pathLst>
                <a:path w="5700" h="1453" extrusionOk="0">
                  <a:moveTo>
                    <a:pt x="977" y="1"/>
                  </a:moveTo>
                  <a:cubicBezTo>
                    <a:pt x="326" y="1"/>
                    <a:pt x="0" y="768"/>
                    <a:pt x="466" y="1234"/>
                  </a:cubicBezTo>
                  <a:cubicBezTo>
                    <a:pt x="617" y="1385"/>
                    <a:pt x="803" y="1453"/>
                    <a:pt x="984" y="1453"/>
                  </a:cubicBezTo>
                  <a:cubicBezTo>
                    <a:pt x="1362" y="1453"/>
                    <a:pt x="1722" y="1161"/>
                    <a:pt x="1722" y="722"/>
                  </a:cubicBezTo>
                  <a:cubicBezTo>
                    <a:pt x="1722" y="303"/>
                    <a:pt x="1396" y="1"/>
                    <a:pt x="977" y="1"/>
                  </a:cubicBezTo>
                  <a:close/>
                  <a:moveTo>
                    <a:pt x="4979" y="1"/>
                  </a:moveTo>
                  <a:cubicBezTo>
                    <a:pt x="4327" y="1"/>
                    <a:pt x="4002" y="768"/>
                    <a:pt x="4467" y="1234"/>
                  </a:cubicBezTo>
                  <a:cubicBezTo>
                    <a:pt x="4618" y="1385"/>
                    <a:pt x="4802" y="1453"/>
                    <a:pt x="4980" y="1453"/>
                  </a:cubicBezTo>
                  <a:cubicBezTo>
                    <a:pt x="5350" y="1453"/>
                    <a:pt x="5700" y="1161"/>
                    <a:pt x="5700" y="722"/>
                  </a:cubicBezTo>
                  <a:cubicBezTo>
                    <a:pt x="5700" y="303"/>
                    <a:pt x="5374" y="1"/>
                    <a:pt x="4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71" name="Google Shape;7471;p123"/>
            <p:cNvSpPr/>
            <p:nvPr/>
          </p:nvSpPr>
          <p:spPr>
            <a:xfrm>
              <a:off x="3383200" y="1940000"/>
              <a:ext cx="260575" cy="36525"/>
            </a:xfrm>
            <a:custGeom>
              <a:avLst/>
              <a:gdLst/>
              <a:ahLst/>
              <a:cxnLst/>
              <a:rect l="l" t="t" r="r" b="b"/>
              <a:pathLst>
                <a:path w="10423" h="1461" extrusionOk="0">
                  <a:moveTo>
                    <a:pt x="978" y="1"/>
                  </a:moveTo>
                  <a:cubicBezTo>
                    <a:pt x="326" y="1"/>
                    <a:pt x="1" y="792"/>
                    <a:pt x="466" y="1257"/>
                  </a:cubicBezTo>
                  <a:cubicBezTo>
                    <a:pt x="607" y="1398"/>
                    <a:pt x="783" y="1461"/>
                    <a:pt x="958" y="1461"/>
                  </a:cubicBezTo>
                  <a:cubicBezTo>
                    <a:pt x="1332" y="1461"/>
                    <a:pt x="1699" y="1173"/>
                    <a:pt x="1699" y="745"/>
                  </a:cubicBezTo>
                  <a:cubicBezTo>
                    <a:pt x="1699" y="327"/>
                    <a:pt x="1373" y="1"/>
                    <a:pt x="978" y="1"/>
                  </a:cubicBezTo>
                  <a:close/>
                  <a:moveTo>
                    <a:pt x="9702" y="1"/>
                  </a:moveTo>
                  <a:cubicBezTo>
                    <a:pt x="9050" y="1"/>
                    <a:pt x="8725" y="792"/>
                    <a:pt x="9190" y="1257"/>
                  </a:cubicBezTo>
                  <a:cubicBezTo>
                    <a:pt x="9331" y="1398"/>
                    <a:pt x="9507" y="1461"/>
                    <a:pt x="9682" y="1461"/>
                  </a:cubicBezTo>
                  <a:cubicBezTo>
                    <a:pt x="10056" y="1461"/>
                    <a:pt x="10423" y="1173"/>
                    <a:pt x="10423" y="745"/>
                  </a:cubicBezTo>
                  <a:cubicBezTo>
                    <a:pt x="10423" y="327"/>
                    <a:pt x="10097" y="1"/>
                    <a:pt x="97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72" name="Google Shape;7472;p123"/>
            <p:cNvSpPr/>
            <p:nvPr/>
          </p:nvSpPr>
          <p:spPr>
            <a:xfrm>
              <a:off x="3465800" y="2025075"/>
              <a:ext cx="101800" cy="76350"/>
            </a:xfrm>
            <a:custGeom>
              <a:avLst/>
              <a:gdLst/>
              <a:ahLst/>
              <a:cxnLst/>
              <a:rect l="l" t="t" r="r" b="b"/>
              <a:pathLst>
                <a:path w="4072" h="3054" extrusionOk="0">
                  <a:moveTo>
                    <a:pt x="1527" y="0"/>
                  </a:moveTo>
                  <a:cubicBezTo>
                    <a:pt x="1379" y="0"/>
                    <a:pt x="1233" y="99"/>
                    <a:pt x="1256" y="297"/>
                  </a:cubicBezTo>
                  <a:lnTo>
                    <a:pt x="1256" y="855"/>
                  </a:lnTo>
                  <a:cubicBezTo>
                    <a:pt x="1256" y="995"/>
                    <a:pt x="1373" y="1111"/>
                    <a:pt x="1536" y="1111"/>
                  </a:cubicBezTo>
                  <a:cubicBezTo>
                    <a:pt x="1675" y="1111"/>
                    <a:pt x="1815" y="995"/>
                    <a:pt x="1815" y="832"/>
                  </a:cubicBezTo>
                  <a:lnTo>
                    <a:pt x="1815" y="297"/>
                  </a:lnTo>
                  <a:cubicBezTo>
                    <a:pt x="1826" y="99"/>
                    <a:pt x="1675" y="0"/>
                    <a:pt x="1527" y="0"/>
                  </a:cubicBezTo>
                  <a:close/>
                  <a:moveTo>
                    <a:pt x="2527" y="0"/>
                  </a:moveTo>
                  <a:cubicBezTo>
                    <a:pt x="2379" y="0"/>
                    <a:pt x="2233" y="99"/>
                    <a:pt x="2257" y="297"/>
                  </a:cubicBezTo>
                  <a:lnTo>
                    <a:pt x="2257" y="855"/>
                  </a:lnTo>
                  <a:cubicBezTo>
                    <a:pt x="2257" y="995"/>
                    <a:pt x="2373" y="1111"/>
                    <a:pt x="2536" y="1111"/>
                  </a:cubicBezTo>
                  <a:cubicBezTo>
                    <a:pt x="2675" y="1111"/>
                    <a:pt x="2815" y="995"/>
                    <a:pt x="2815" y="832"/>
                  </a:cubicBezTo>
                  <a:lnTo>
                    <a:pt x="2815" y="297"/>
                  </a:lnTo>
                  <a:cubicBezTo>
                    <a:pt x="2827" y="99"/>
                    <a:pt x="2675" y="0"/>
                    <a:pt x="2527" y="0"/>
                  </a:cubicBezTo>
                  <a:close/>
                  <a:moveTo>
                    <a:pt x="0" y="2065"/>
                  </a:moveTo>
                  <a:lnTo>
                    <a:pt x="0" y="2205"/>
                  </a:lnTo>
                  <a:cubicBezTo>
                    <a:pt x="0" y="2367"/>
                    <a:pt x="23" y="2530"/>
                    <a:pt x="47" y="2670"/>
                  </a:cubicBezTo>
                  <a:cubicBezTo>
                    <a:pt x="686" y="2926"/>
                    <a:pt x="1361" y="3054"/>
                    <a:pt x="2033" y="3054"/>
                  </a:cubicBezTo>
                  <a:cubicBezTo>
                    <a:pt x="2705" y="3054"/>
                    <a:pt x="3373" y="2926"/>
                    <a:pt x="4002" y="2670"/>
                  </a:cubicBezTo>
                  <a:cubicBezTo>
                    <a:pt x="4048" y="2530"/>
                    <a:pt x="4071" y="2367"/>
                    <a:pt x="4071" y="2205"/>
                  </a:cubicBezTo>
                  <a:lnTo>
                    <a:pt x="4071" y="2065"/>
                  </a:lnTo>
                  <a:cubicBezTo>
                    <a:pt x="3420" y="2367"/>
                    <a:pt x="2722" y="2519"/>
                    <a:pt x="2027" y="2519"/>
                  </a:cubicBezTo>
                  <a:cubicBezTo>
                    <a:pt x="1332" y="2519"/>
                    <a:pt x="640" y="2367"/>
                    <a:pt x="0" y="20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73" name="Google Shape;7473;p123"/>
            <p:cNvSpPr/>
            <p:nvPr/>
          </p:nvSpPr>
          <p:spPr>
            <a:xfrm>
              <a:off x="3462875" y="1985950"/>
              <a:ext cx="121000" cy="17500"/>
            </a:xfrm>
            <a:custGeom>
              <a:avLst/>
              <a:gdLst/>
              <a:ahLst/>
              <a:cxnLst/>
              <a:rect l="l" t="t" r="r" b="b"/>
              <a:pathLst>
                <a:path w="4840" h="700" extrusionOk="0">
                  <a:moveTo>
                    <a:pt x="466" y="1"/>
                  </a:moveTo>
                  <a:cubicBezTo>
                    <a:pt x="140" y="1"/>
                    <a:pt x="1" y="373"/>
                    <a:pt x="210" y="606"/>
                  </a:cubicBezTo>
                  <a:cubicBezTo>
                    <a:pt x="275" y="671"/>
                    <a:pt x="356" y="700"/>
                    <a:pt x="437" y="700"/>
                  </a:cubicBezTo>
                  <a:cubicBezTo>
                    <a:pt x="615" y="700"/>
                    <a:pt x="792" y="558"/>
                    <a:pt x="792" y="350"/>
                  </a:cubicBezTo>
                  <a:cubicBezTo>
                    <a:pt x="792" y="164"/>
                    <a:pt x="652" y="1"/>
                    <a:pt x="466" y="1"/>
                  </a:cubicBezTo>
                  <a:close/>
                  <a:moveTo>
                    <a:pt x="4491" y="1"/>
                  </a:moveTo>
                  <a:cubicBezTo>
                    <a:pt x="4188" y="1"/>
                    <a:pt x="4025" y="373"/>
                    <a:pt x="4235" y="606"/>
                  </a:cubicBezTo>
                  <a:cubicBezTo>
                    <a:pt x="4307" y="671"/>
                    <a:pt x="4393" y="700"/>
                    <a:pt x="4477" y="700"/>
                  </a:cubicBezTo>
                  <a:cubicBezTo>
                    <a:pt x="4663" y="700"/>
                    <a:pt x="4840" y="558"/>
                    <a:pt x="4840" y="350"/>
                  </a:cubicBezTo>
                  <a:cubicBezTo>
                    <a:pt x="4840" y="164"/>
                    <a:pt x="4677" y="1"/>
                    <a:pt x="4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474" name="Google Shape;7474;p123"/>
          <p:cNvGrpSpPr/>
          <p:nvPr/>
        </p:nvGrpSpPr>
        <p:grpSpPr>
          <a:xfrm>
            <a:off x="3836233" y="1845604"/>
            <a:ext cx="562111" cy="510352"/>
            <a:chOff x="3949675" y="1900125"/>
            <a:chExt cx="512875" cy="465650"/>
          </a:xfrm>
        </p:grpSpPr>
        <p:sp>
          <p:nvSpPr>
            <p:cNvPr id="7475" name="Google Shape;7475;p123"/>
            <p:cNvSpPr/>
            <p:nvPr/>
          </p:nvSpPr>
          <p:spPr>
            <a:xfrm>
              <a:off x="3949675" y="1900125"/>
              <a:ext cx="512875" cy="465650"/>
            </a:xfrm>
            <a:custGeom>
              <a:avLst/>
              <a:gdLst/>
              <a:ahLst/>
              <a:cxnLst/>
              <a:rect l="l" t="t" r="r" b="b"/>
              <a:pathLst>
                <a:path w="20515" h="18626" extrusionOk="0">
                  <a:moveTo>
                    <a:pt x="10546" y="0"/>
                  </a:moveTo>
                  <a:cubicBezTo>
                    <a:pt x="6486" y="0"/>
                    <a:pt x="2644" y="2692"/>
                    <a:pt x="1536" y="6970"/>
                  </a:cubicBezTo>
                  <a:cubicBezTo>
                    <a:pt x="1" y="12809"/>
                    <a:pt x="4351" y="18532"/>
                    <a:pt x="10400" y="18625"/>
                  </a:cubicBezTo>
                  <a:cubicBezTo>
                    <a:pt x="10439" y="18625"/>
                    <a:pt x="10478" y="18626"/>
                    <a:pt x="10517" y="18626"/>
                  </a:cubicBezTo>
                  <a:cubicBezTo>
                    <a:pt x="16137" y="18626"/>
                    <a:pt x="20514" y="13677"/>
                    <a:pt x="19752" y="8063"/>
                  </a:cubicBezTo>
                  <a:cubicBezTo>
                    <a:pt x="19752" y="7993"/>
                    <a:pt x="19705" y="7924"/>
                    <a:pt x="19635" y="7877"/>
                  </a:cubicBezTo>
                  <a:cubicBezTo>
                    <a:pt x="17216" y="6481"/>
                    <a:pt x="15564" y="4085"/>
                    <a:pt x="15122" y="1340"/>
                  </a:cubicBezTo>
                  <a:cubicBezTo>
                    <a:pt x="15099" y="1247"/>
                    <a:pt x="15052" y="1177"/>
                    <a:pt x="14959" y="1131"/>
                  </a:cubicBezTo>
                  <a:cubicBezTo>
                    <a:pt x="13541" y="359"/>
                    <a:pt x="12029" y="0"/>
                    <a:pt x="10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76" name="Google Shape;7476;p123"/>
            <p:cNvSpPr/>
            <p:nvPr/>
          </p:nvSpPr>
          <p:spPr>
            <a:xfrm>
              <a:off x="3967700" y="1925300"/>
              <a:ext cx="475200" cy="406150"/>
            </a:xfrm>
            <a:custGeom>
              <a:avLst/>
              <a:gdLst/>
              <a:ahLst/>
              <a:cxnLst/>
              <a:rect l="l" t="t" r="r" b="b"/>
              <a:pathLst>
                <a:path w="19008" h="16246" extrusionOk="0">
                  <a:moveTo>
                    <a:pt x="12991" y="1"/>
                  </a:moveTo>
                  <a:cubicBezTo>
                    <a:pt x="12667" y="1"/>
                    <a:pt x="12343" y="25"/>
                    <a:pt x="12028" y="77"/>
                  </a:cubicBezTo>
                  <a:cubicBezTo>
                    <a:pt x="11330" y="193"/>
                    <a:pt x="10772" y="682"/>
                    <a:pt x="10586" y="1357"/>
                  </a:cubicBezTo>
                  <a:cubicBezTo>
                    <a:pt x="10400" y="2008"/>
                    <a:pt x="10167" y="2590"/>
                    <a:pt x="9935" y="3218"/>
                  </a:cubicBezTo>
                  <a:cubicBezTo>
                    <a:pt x="9650" y="3938"/>
                    <a:pt x="8954" y="4381"/>
                    <a:pt x="8231" y="4381"/>
                  </a:cubicBezTo>
                  <a:cubicBezTo>
                    <a:pt x="7950" y="4381"/>
                    <a:pt x="7665" y="4315"/>
                    <a:pt x="7399" y="4172"/>
                  </a:cubicBezTo>
                  <a:cubicBezTo>
                    <a:pt x="6794" y="3869"/>
                    <a:pt x="6236" y="3590"/>
                    <a:pt x="5677" y="3241"/>
                  </a:cubicBezTo>
                  <a:cubicBezTo>
                    <a:pt x="5375" y="3055"/>
                    <a:pt x="5037" y="2962"/>
                    <a:pt x="4703" y="2962"/>
                  </a:cubicBezTo>
                  <a:cubicBezTo>
                    <a:pt x="4369" y="2962"/>
                    <a:pt x="4037" y="3055"/>
                    <a:pt x="3746" y="3241"/>
                  </a:cubicBezTo>
                  <a:cubicBezTo>
                    <a:pt x="210" y="5521"/>
                    <a:pt x="1" y="10616"/>
                    <a:pt x="3328" y="13198"/>
                  </a:cubicBezTo>
                  <a:lnTo>
                    <a:pt x="3397" y="13244"/>
                  </a:lnTo>
                  <a:cubicBezTo>
                    <a:pt x="6676" y="15755"/>
                    <a:pt x="9489" y="15130"/>
                    <a:pt x="13464" y="16220"/>
                  </a:cubicBezTo>
                  <a:lnTo>
                    <a:pt x="13464" y="16220"/>
                  </a:lnTo>
                  <a:cubicBezTo>
                    <a:pt x="15716" y="12772"/>
                    <a:pt x="18195" y="11350"/>
                    <a:pt x="18984" y="7289"/>
                  </a:cubicBezTo>
                  <a:lnTo>
                    <a:pt x="18984" y="7219"/>
                  </a:lnTo>
                  <a:lnTo>
                    <a:pt x="19007" y="7080"/>
                  </a:lnTo>
                  <a:cubicBezTo>
                    <a:pt x="18612" y="4125"/>
                    <a:pt x="16821" y="1519"/>
                    <a:pt x="14169" y="100"/>
                  </a:cubicBezTo>
                  <a:cubicBezTo>
                    <a:pt x="13785" y="36"/>
                    <a:pt x="13387" y="1"/>
                    <a:pt x="12991" y="1"/>
                  </a:cubicBezTo>
                  <a:close/>
                  <a:moveTo>
                    <a:pt x="13464" y="16220"/>
                  </a:moveTo>
                  <a:cubicBezTo>
                    <a:pt x="13458" y="16229"/>
                    <a:pt x="13453" y="16237"/>
                    <a:pt x="13447" y="16245"/>
                  </a:cubicBezTo>
                  <a:lnTo>
                    <a:pt x="13471" y="16222"/>
                  </a:lnTo>
                  <a:cubicBezTo>
                    <a:pt x="13468" y="16222"/>
                    <a:pt x="13466" y="16221"/>
                    <a:pt x="13464" y="162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77" name="Google Shape;7477;p123"/>
            <p:cNvSpPr/>
            <p:nvPr/>
          </p:nvSpPr>
          <p:spPr>
            <a:xfrm>
              <a:off x="4092650" y="2032750"/>
              <a:ext cx="369450" cy="310325"/>
            </a:xfrm>
            <a:custGeom>
              <a:avLst/>
              <a:gdLst/>
              <a:ahLst/>
              <a:cxnLst/>
              <a:rect l="l" t="t" r="r" b="b"/>
              <a:pathLst>
                <a:path w="14778" h="12413" extrusionOk="0">
                  <a:moveTo>
                    <a:pt x="4990" y="0"/>
                  </a:moveTo>
                  <a:cubicBezTo>
                    <a:pt x="2249" y="0"/>
                    <a:pt x="0" y="2422"/>
                    <a:pt x="354" y="5271"/>
                  </a:cubicBezTo>
                  <a:lnTo>
                    <a:pt x="354" y="5341"/>
                  </a:lnTo>
                  <a:cubicBezTo>
                    <a:pt x="796" y="8458"/>
                    <a:pt x="2657" y="9668"/>
                    <a:pt x="4215" y="12413"/>
                  </a:cubicBezTo>
                  <a:cubicBezTo>
                    <a:pt x="7309" y="11738"/>
                    <a:pt x="9426" y="12320"/>
                    <a:pt x="12055" y="10528"/>
                  </a:cubicBezTo>
                  <a:lnTo>
                    <a:pt x="12102" y="10505"/>
                  </a:lnTo>
                  <a:cubicBezTo>
                    <a:pt x="14754" y="8667"/>
                    <a:pt x="14777" y="4759"/>
                    <a:pt x="12172" y="2875"/>
                  </a:cubicBezTo>
                  <a:cubicBezTo>
                    <a:pt x="11941" y="2708"/>
                    <a:pt x="11662" y="2619"/>
                    <a:pt x="11380" y="2619"/>
                  </a:cubicBezTo>
                  <a:cubicBezTo>
                    <a:pt x="11149" y="2619"/>
                    <a:pt x="10915" y="2679"/>
                    <a:pt x="10706" y="2805"/>
                  </a:cubicBezTo>
                  <a:cubicBezTo>
                    <a:pt x="10264" y="3037"/>
                    <a:pt x="9822" y="3224"/>
                    <a:pt x="9357" y="3433"/>
                  </a:cubicBezTo>
                  <a:cubicBezTo>
                    <a:pt x="9166" y="3520"/>
                    <a:pt x="8967" y="3560"/>
                    <a:pt x="8773" y="3560"/>
                  </a:cubicBezTo>
                  <a:cubicBezTo>
                    <a:pt x="8188" y="3560"/>
                    <a:pt x="7641" y="3190"/>
                    <a:pt x="7449" y="2595"/>
                  </a:cubicBezTo>
                  <a:cubicBezTo>
                    <a:pt x="7286" y="2084"/>
                    <a:pt x="7123" y="1642"/>
                    <a:pt x="7030" y="1153"/>
                  </a:cubicBezTo>
                  <a:cubicBezTo>
                    <a:pt x="6914" y="618"/>
                    <a:pt x="6495" y="223"/>
                    <a:pt x="5983" y="106"/>
                  </a:cubicBezTo>
                  <a:cubicBezTo>
                    <a:pt x="5648" y="35"/>
                    <a:pt x="5315" y="0"/>
                    <a:pt x="4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78" name="Google Shape;7478;p123"/>
            <p:cNvSpPr/>
            <p:nvPr/>
          </p:nvSpPr>
          <p:spPr>
            <a:xfrm>
              <a:off x="4092650" y="2032750"/>
              <a:ext cx="171125" cy="310325"/>
            </a:xfrm>
            <a:custGeom>
              <a:avLst/>
              <a:gdLst/>
              <a:ahLst/>
              <a:cxnLst/>
              <a:rect l="l" t="t" r="r" b="b"/>
              <a:pathLst>
                <a:path w="6845" h="12413" extrusionOk="0">
                  <a:moveTo>
                    <a:pt x="4990" y="0"/>
                  </a:moveTo>
                  <a:cubicBezTo>
                    <a:pt x="2249" y="0"/>
                    <a:pt x="0" y="2422"/>
                    <a:pt x="354" y="5271"/>
                  </a:cubicBezTo>
                  <a:lnTo>
                    <a:pt x="354" y="5341"/>
                  </a:lnTo>
                  <a:cubicBezTo>
                    <a:pt x="796" y="8458"/>
                    <a:pt x="2657" y="9668"/>
                    <a:pt x="4215" y="12413"/>
                  </a:cubicBezTo>
                  <a:cubicBezTo>
                    <a:pt x="4634" y="12320"/>
                    <a:pt x="5030" y="12250"/>
                    <a:pt x="5402" y="12203"/>
                  </a:cubicBezTo>
                  <a:cubicBezTo>
                    <a:pt x="4308" y="10133"/>
                    <a:pt x="3285" y="8481"/>
                    <a:pt x="3355" y="5759"/>
                  </a:cubicBezTo>
                  <a:lnTo>
                    <a:pt x="3355" y="5689"/>
                  </a:lnTo>
                  <a:cubicBezTo>
                    <a:pt x="3424" y="3479"/>
                    <a:pt x="4797" y="1525"/>
                    <a:pt x="6844" y="734"/>
                  </a:cubicBezTo>
                  <a:cubicBezTo>
                    <a:pt x="6658" y="409"/>
                    <a:pt x="6332" y="199"/>
                    <a:pt x="5983" y="106"/>
                  </a:cubicBezTo>
                  <a:cubicBezTo>
                    <a:pt x="5648" y="35"/>
                    <a:pt x="5315" y="0"/>
                    <a:pt x="4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79" name="Google Shape;7479;p123"/>
            <p:cNvSpPr/>
            <p:nvPr/>
          </p:nvSpPr>
          <p:spPr>
            <a:xfrm>
              <a:off x="4228850" y="2133675"/>
              <a:ext cx="189050" cy="174525"/>
            </a:xfrm>
            <a:custGeom>
              <a:avLst/>
              <a:gdLst/>
              <a:ahLst/>
              <a:cxnLst/>
              <a:rect l="l" t="t" r="r" b="b"/>
              <a:pathLst>
                <a:path w="7562" h="6981" extrusionOk="0">
                  <a:moveTo>
                    <a:pt x="1881" y="0"/>
                  </a:moveTo>
                  <a:cubicBezTo>
                    <a:pt x="1774" y="0"/>
                    <a:pt x="951" y="2107"/>
                    <a:pt x="652" y="3258"/>
                  </a:cubicBezTo>
                  <a:cubicBezTo>
                    <a:pt x="186" y="5119"/>
                    <a:pt x="0" y="6677"/>
                    <a:pt x="233" y="6747"/>
                  </a:cubicBezTo>
                  <a:cubicBezTo>
                    <a:pt x="237" y="6748"/>
                    <a:pt x="240" y="6748"/>
                    <a:pt x="244" y="6748"/>
                  </a:cubicBezTo>
                  <a:cubicBezTo>
                    <a:pt x="483" y="6748"/>
                    <a:pt x="1031" y="5300"/>
                    <a:pt x="1489" y="3490"/>
                  </a:cubicBezTo>
                  <a:cubicBezTo>
                    <a:pt x="1699" y="2723"/>
                    <a:pt x="1838" y="1978"/>
                    <a:pt x="1954" y="1210"/>
                  </a:cubicBezTo>
                  <a:cubicBezTo>
                    <a:pt x="2001" y="2025"/>
                    <a:pt x="2094" y="2816"/>
                    <a:pt x="2210" y="3630"/>
                  </a:cubicBezTo>
                  <a:cubicBezTo>
                    <a:pt x="2508" y="5508"/>
                    <a:pt x="2941" y="6981"/>
                    <a:pt x="3177" y="6981"/>
                  </a:cubicBezTo>
                  <a:cubicBezTo>
                    <a:pt x="3180" y="6981"/>
                    <a:pt x="3184" y="6981"/>
                    <a:pt x="3187" y="6980"/>
                  </a:cubicBezTo>
                  <a:cubicBezTo>
                    <a:pt x="3420" y="6957"/>
                    <a:pt x="3374" y="5398"/>
                    <a:pt x="3071" y="3490"/>
                  </a:cubicBezTo>
                  <a:cubicBezTo>
                    <a:pt x="2978" y="2746"/>
                    <a:pt x="2815" y="2071"/>
                    <a:pt x="2676" y="1513"/>
                  </a:cubicBezTo>
                  <a:lnTo>
                    <a:pt x="2676" y="1513"/>
                  </a:lnTo>
                  <a:cubicBezTo>
                    <a:pt x="3001" y="1885"/>
                    <a:pt x="3397" y="2327"/>
                    <a:pt x="3816" y="2746"/>
                  </a:cubicBezTo>
                  <a:cubicBezTo>
                    <a:pt x="5064" y="4016"/>
                    <a:pt x="6213" y="4928"/>
                    <a:pt x="6507" y="4928"/>
                  </a:cubicBezTo>
                  <a:cubicBezTo>
                    <a:pt x="6530" y="4928"/>
                    <a:pt x="6549" y="4922"/>
                    <a:pt x="6561" y="4909"/>
                  </a:cubicBezTo>
                  <a:cubicBezTo>
                    <a:pt x="6747" y="4747"/>
                    <a:pt x="5793" y="3490"/>
                    <a:pt x="4444" y="2141"/>
                  </a:cubicBezTo>
                  <a:cubicBezTo>
                    <a:pt x="4048" y="1746"/>
                    <a:pt x="3676" y="1397"/>
                    <a:pt x="3350" y="1094"/>
                  </a:cubicBezTo>
                  <a:lnTo>
                    <a:pt x="3350" y="1094"/>
                  </a:lnTo>
                  <a:cubicBezTo>
                    <a:pt x="3560" y="1164"/>
                    <a:pt x="3792" y="1210"/>
                    <a:pt x="4025" y="1257"/>
                  </a:cubicBezTo>
                  <a:cubicBezTo>
                    <a:pt x="5302" y="1557"/>
                    <a:pt x="6430" y="1717"/>
                    <a:pt x="7038" y="1717"/>
                  </a:cubicBezTo>
                  <a:cubicBezTo>
                    <a:pt x="7328" y="1717"/>
                    <a:pt x="7500" y="1681"/>
                    <a:pt x="7515" y="1606"/>
                  </a:cubicBezTo>
                  <a:cubicBezTo>
                    <a:pt x="7561" y="1373"/>
                    <a:pt x="6095" y="838"/>
                    <a:pt x="4211" y="396"/>
                  </a:cubicBezTo>
                  <a:cubicBezTo>
                    <a:pt x="3467" y="233"/>
                    <a:pt x="2676" y="94"/>
                    <a:pt x="1885" y="1"/>
                  </a:cubicBezTo>
                  <a:cubicBezTo>
                    <a:pt x="1884" y="0"/>
                    <a:pt x="1883"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0" name="Google Shape;7480;p123"/>
            <p:cNvSpPr/>
            <p:nvPr/>
          </p:nvSpPr>
          <p:spPr>
            <a:xfrm>
              <a:off x="4047375" y="2047025"/>
              <a:ext cx="263500" cy="159950"/>
            </a:xfrm>
            <a:custGeom>
              <a:avLst/>
              <a:gdLst/>
              <a:ahLst/>
              <a:cxnLst/>
              <a:rect l="l" t="t" r="r" b="b"/>
              <a:pathLst>
                <a:path w="10540" h="6398" extrusionOk="0">
                  <a:moveTo>
                    <a:pt x="6631" y="0"/>
                  </a:moveTo>
                  <a:cubicBezTo>
                    <a:pt x="4584" y="0"/>
                    <a:pt x="2909" y="1257"/>
                    <a:pt x="2723" y="2862"/>
                  </a:cubicBezTo>
                  <a:cubicBezTo>
                    <a:pt x="2086" y="2323"/>
                    <a:pt x="1415" y="2013"/>
                    <a:pt x="935" y="2013"/>
                  </a:cubicBezTo>
                  <a:cubicBezTo>
                    <a:pt x="731" y="2013"/>
                    <a:pt x="561" y="2069"/>
                    <a:pt x="443" y="2187"/>
                  </a:cubicBezTo>
                  <a:cubicBezTo>
                    <a:pt x="1" y="2629"/>
                    <a:pt x="490" y="3839"/>
                    <a:pt x="1513" y="4886"/>
                  </a:cubicBezTo>
                  <a:cubicBezTo>
                    <a:pt x="1629" y="5002"/>
                    <a:pt x="1769" y="5118"/>
                    <a:pt x="1885" y="5212"/>
                  </a:cubicBezTo>
                  <a:lnTo>
                    <a:pt x="1653" y="5212"/>
                  </a:lnTo>
                  <a:cubicBezTo>
                    <a:pt x="1234" y="5212"/>
                    <a:pt x="932" y="5537"/>
                    <a:pt x="932" y="5956"/>
                  </a:cubicBezTo>
                  <a:lnTo>
                    <a:pt x="932" y="6026"/>
                  </a:lnTo>
                  <a:cubicBezTo>
                    <a:pt x="932" y="6235"/>
                    <a:pt x="1071" y="6398"/>
                    <a:pt x="1280" y="6398"/>
                  </a:cubicBezTo>
                  <a:lnTo>
                    <a:pt x="4654" y="6398"/>
                  </a:lnTo>
                  <a:cubicBezTo>
                    <a:pt x="4863" y="6398"/>
                    <a:pt x="6050" y="6258"/>
                    <a:pt x="6631" y="6258"/>
                  </a:cubicBezTo>
                  <a:cubicBezTo>
                    <a:pt x="8790" y="6258"/>
                    <a:pt x="10532" y="4869"/>
                    <a:pt x="10539" y="3129"/>
                  </a:cubicBezTo>
                  <a:lnTo>
                    <a:pt x="10539" y="3129"/>
                  </a:lnTo>
                  <a:cubicBezTo>
                    <a:pt x="10540" y="3133"/>
                    <a:pt x="10540" y="3137"/>
                    <a:pt x="10540" y="3141"/>
                  </a:cubicBezTo>
                  <a:lnTo>
                    <a:pt x="10540" y="3118"/>
                  </a:lnTo>
                  <a:cubicBezTo>
                    <a:pt x="10540" y="3122"/>
                    <a:pt x="10540" y="3126"/>
                    <a:pt x="10539" y="3129"/>
                  </a:cubicBezTo>
                  <a:cubicBezTo>
                    <a:pt x="10532" y="1390"/>
                    <a:pt x="8790" y="0"/>
                    <a:pt x="6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1" name="Google Shape;7481;p123"/>
            <p:cNvSpPr/>
            <p:nvPr/>
          </p:nvSpPr>
          <p:spPr>
            <a:xfrm>
              <a:off x="4147425" y="2047025"/>
              <a:ext cx="163450" cy="123900"/>
            </a:xfrm>
            <a:custGeom>
              <a:avLst/>
              <a:gdLst/>
              <a:ahLst/>
              <a:cxnLst/>
              <a:rect l="l" t="t" r="r" b="b"/>
              <a:pathLst>
                <a:path w="6538" h="4956" extrusionOk="0">
                  <a:moveTo>
                    <a:pt x="6538" y="3118"/>
                  </a:moveTo>
                  <a:cubicBezTo>
                    <a:pt x="6537" y="3118"/>
                    <a:pt x="6537" y="3119"/>
                    <a:pt x="6537" y="3120"/>
                  </a:cubicBezTo>
                  <a:lnTo>
                    <a:pt x="6537" y="3120"/>
                  </a:lnTo>
                  <a:cubicBezTo>
                    <a:pt x="6537" y="3127"/>
                    <a:pt x="6538" y="3134"/>
                    <a:pt x="6538" y="3141"/>
                  </a:cubicBezTo>
                  <a:lnTo>
                    <a:pt x="6538" y="3118"/>
                  </a:lnTo>
                  <a:close/>
                  <a:moveTo>
                    <a:pt x="2629" y="0"/>
                  </a:moveTo>
                  <a:cubicBezTo>
                    <a:pt x="1815" y="0"/>
                    <a:pt x="1024" y="187"/>
                    <a:pt x="326" y="582"/>
                  </a:cubicBezTo>
                  <a:cubicBezTo>
                    <a:pt x="117" y="978"/>
                    <a:pt x="0" y="1396"/>
                    <a:pt x="0" y="1815"/>
                  </a:cubicBezTo>
                  <a:cubicBezTo>
                    <a:pt x="0" y="3537"/>
                    <a:pt x="1768" y="4956"/>
                    <a:pt x="3909" y="4956"/>
                  </a:cubicBezTo>
                  <a:cubicBezTo>
                    <a:pt x="4723" y="4956"/>
                    <a:pt x="5514" y="4746"/>
                    <a:pt x="6212" y="4374"/>
                  </a:cubicBezTo>
                  <a:cubicBezTo>
                    <a:pt x="6421" y="3979"/>
                    <a:pt x="6514" y="3561"/>
                    <a:pt x="6537" y="3120"/>
                  </a:cubicBezTo>
                  <a:lnTo>
                    <a:pt x="6537" y="3120"/>
                  </a:lnTo>
                  <a:cubicBezTo>
                    <a:pt x="6523" y="1385"/>
                    <a:pt x="4761" y="0"/>
                    <a:pt x="2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2" name="Google Shape;7482;p123"/>
            <p:cNvSpPr/>
            <p:nvPr/>
          </p:nvSpPr>
          <p:spPr>
            <a:xfrm>
              <a:off x="4202675" y="2097525"/>
              <a:ext cx="175675" cy="109450"/>
            </a:xfrm>
            <a:custGeom>
              <a:avLst/>
              <a:gdLst/>
              <a:ahLst/>
              <a:cxnLst/>
              <a:rect l="l" t="t" r="r" b="b"/>
              <a:pathLst>
                <a:path w="7027" h="4378" extrusionOk="0">
                  <a:moveTo>
                    <a:pt x="6111" y="1"/>
                  </a:moveTo>
                  <a:cubicBezTo>
                    <a:pt x="5535" y="1"/>
                    <a:pt x="4665" y="458"/>
                    <a:pt x="3886" y="1237"/>
                  </a:cubicBezTo>
                  <a:cubicBezTo>
                    <a:pt x="3304" y="1772"/>
                    <a:pt x="2885" y="2447"/>
                    <a:pt x="2676" y="3215"/>
                  </a:cubicBezTo>
                  <a:lnTo>
                    <a:pt x="768" y="3215"/>
                  </a:lnTo>
                  <a:cubicBezTo>
                    <a:pt x="0" y="3215"/>
                    <a:pt x="0" y="4378"/>
                    <a:pt x="768" y="4378"/>
                  </a:cubicBezTo>
                  <a:lnTo>
                    <a:pt x="5677" y="4378"/>
                  </a:lnTo>
                  <a:cubicBezTo>
                    <a:pt x="5863" y="4378"/>
                    <a:pt x="6026" y="4215"/>
                    <a:pt x="6026" y="4006"/>
                  </a:cubicBezTo>
                  <a:lnTo>
                    <a:pt x="6026" y="3936"/>
                  </a:lnTo>
                  <a:cubicBezTo>
                    <a:pt x="6026" y="3541"/>
                    <a:pt x="5700" y="3215"/>
                    <a:pt x="5305" y="3215"/>
                  </a:cubicBezTo>
                  <a:lnTo>
                    <a:pt x="5165" y="3215"/>
                  </a:lnTo>
                  <a:cubicBezTo>
                    <a:pt x="5281" y="3098"/>
                    <a:pt x="5398" y="3005"/>
                    <a:pt x="5514" y="2889"/>
                  </a:cubicBezTo>
                  <a:cubicBezTo>
                    <a:pt x="6561" y="1842"/>
                    <a:pt x="7026" y="633"/>
                    <a:pt x="6584" y="167"/>
                  </a:cubicBezTo>
                  <a:cubicBezTo>
                    <a:pt x="6471" y="54"/>
                    <a:pt x="6308" y="1"/>
                    <a:pt x="6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3" name="Google Shape;7483;p123"/>
            <p:cNvSpPr/>
            <p:nvPr/>
          </p:nvSpPr>
          <p:spPr>
            <a:xfrm>
              <a:off x="4109625" y="2003400"/>
              <a:ext cx="207075" cy="126825"/>
            </a:xfrm>
            <a:custGeom>
              <a:avLst/>
              <a:gdLst/>
              <a:ahLst/>
              <a:cxnLst/>
              <a:rect l="l" t="t" r="r" b="b"/>
              <a:pathLst>
                <a:path w="8283" h="5073" extrusionOk="0">
                  <a:moveTo>
                    <a:pt x="4141" y="1"/>
                  </a:moveTo>
                  <a:cubicBezTo>
                    <a:pt x="1838" y="1"/>
                    <a:pt x="0" y="1117"/>
                    <a:pt x="0" y="2536"/>
                  </a:cubicBezTo>
                  <a:cubicBezTo>
                    <a:pt x="0" y="3932"/>
                    <a:pt x="1838" y="5072"/>
                    <a:pt x="4141" y="5072"/>
                  </a:cubicBezTo>
                  <a:cubicBezTo>
                    <a:pt x="6421" y="5072"/>
                    <a:pt x="8282" y="3932"/>
                    <a:pt x="8282" y="2536"/>
                  </a:cubicBezTo>
                  <a:cubicBezTo>
                    <a:pt x="8282" y="1117"/>
                    <a:pt x="6421" y="1"/>
                    <a:pt x="4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4" name="Google Shape;7484;p123"/>
            <p:cNvSpPr/>
            <p:nvPr/>
          </p:nvSpPr>
          <p:spPr>
            <a:xfrm>
              <a:off x="4166025" y="2003400"/>
              <a:ext cx="150675" cy="125400"/>
            </a:xfrm>
            <a:custGeom>
              <a:avLst/>
              <a:gdLst/>
              <a:ahLst/>
              <a:cxnLst/>
              <a:rect l="l" t="t" r="r" b="b"/>
              <a:pathLst>
                <a:path w="6027" h="5016" extrusionOk="0">
                  <a:moveTo>
                    <a:pt x="1722" y="1"/>
                  </a:moveTo>
                  <a:cubicBezTo>
                    <a:pt x="675" y="559"/>
                    <a:pt x="1" y="1490"/>
                    <a:pt x="1" y="2536"/>
                  </a:cubicBezTo>
                  <a:cubicBezTo>
                    <a:pt x="1" y="2816"/>
                    <a:pt x="47" y="3095"/>
                    <a:pt x="140" y="3374"/>
                  </a:cubicBezTo>
                  <a:cubicBezTo>
                    <a:pt x="528" y="4364"/>
                    <a:pt x="1492" y="5015"/>
                    <a:pt x="2537" y="5015"/>
                  </a:cubicBezTo>
                  <a:cubicBezTo>
                    <a:pt x="2622" y="5015"/>
                    <a:pt x="2707" y="5011"/>
                    <a:pt x="2792" y="5002"/>
                  </a:cubicBezTo>
                  <a:cubicBezTo>
                    <a:pt x="2909" y="4979"/>
                    <a:pt x="3025" y="4979"/>
                    <a:pt x="3118" y="4956"/>
                  </a:cubicBezTo>
                  <a:cubicBezTo>
                    <a:pt x="4793" y="4630"/>
                    <a:pt x="6026" y="3676"/>
                    <a:pt x="6026" y="2536"/>
                  </a:cubicBezTo>
                  <a:lnTo>
                    <a:pt x="6003" y="2536"/>
                  </a:lnTo>
                  <a:cubicBezTo>
                    <a:pt x="6003" y="1141"/>
                    <a:pt x="4165" y="1"/>
                    <a:pt x="18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5" name="Google Shape;7485;p123"/>
            <p:cNvSpPr/>
            <p:nvPr/>
          </p:nvSpPr>
          <p:spPr>
            <a:xfrm>
              <a:off x="4089250" y="1998175"/>
              <a:ext cx="247225" cy="58450"/>
            </a:xfrm>
            <a:custGeom>
              <a:avLst/>
              <a:gdLst/>
              <a:ahLst/>
              <a:cxnLst/>
              <a:rect l="l" t="t" r="r" b="b"/>
              <a:pathLst>
                <a:path w="9889" h="2338" extrusionOk="0">
                  <a:moveTo>
                    <a:pt x="1560" y="0"/>
                  </a:moveTo>
                  <a:cubicBezTo>
                    <a:pt x="513" y="0"/>
                    <a:pt x="1" y="1257"/>
                    <a:pt x="745" y="2001"/>
                  </a:cubicBezTo>
                  <a:cubicBezTo>
                    <a:pt x="977" y="2233"/>
                    <a:pt x="1265" y="2337"/>
                    <a:pt x="1548" y="2337"/>
                  </a:cubicBezTo>
                  <a:cubicBezTo>
                    <a:pt x="2145" y="2337"/>
                    <a:pt x="2723" y="1874"/>
                    <a:pt x="2723" y="1163"/>
                  </a:cubicBezTo>
                  <a:cubicBezTo>
                    <a:pt x="2723" y="535"/>
                    <a:pt x="2188" y="0"/>
                    <a:pt x="1560" y="0"/>
                  </a:cubicBezTo>
                  <a:close/>
                  <a:moveTo>
                    <a:pt x="8329" y="0"/>
                  </a:moveTo>
                  <a:cubicBezTo>
                    <a:pt x="7701" y="0"/>
                    <a:pt x="7166" y="535"/>
                    <a:pt x="7166" y="1163"/>
                  </a:cubicBezTo>
                  <a:cubicBezTo>
                    <a:pt x="7166" y="1874"/>
                    <a:pt x="7744" y="2337"/>
                    <a:pt x="8348" y="2337"/>
                  </a:cubicBezTo>
                  <a:cubicBezTo>
                    <a:pt x="8635" y="2337"/>
                    <a:pt x="8927" y="2233"/>
                    <a:pt x="9167" y="2001"/>
                  </a:cubicBezTo>
                  <a:cubicBezTo>
                    <a:pt x="9888" y="1257"/>
                    <a:pt x="9376" y="0"/>
                    <a:pt x="8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6" name="Google Shape;7486;p123"/>
            <p:cNvSpPr/>
            <p:nvPr/>
          </p:nvSpPr>
          <p:spPr>
            <a:xfrm>
              <a:off x="4102050" y="2008200"/>
              <a:ext cx="222200" cy="38850"/>
            </a:xfrm>
            <a:custGeom>
              <a:avLst/>
              <a:gdLst/>
              <a:ahLst/>
              <a:cxnLst/>
              <a:rect l="l" t="t" r="r" b="b"/>
              <a:pathLst>
                <a:path w="8888" h="1554" extrusionOk="0">
                  <a:moveTo>
                    <a:pt x="1036" y="1"/>
                  </a:moveTo>
                  <a:cubicBezTo>
                    <a:pt x="838" y="1"/>
                    <a:pt x="641" y="76"/>
                    <a:pt x="489" y="227"/>
                  </a:cubicBezTo>
                  <a:cubicBezTo>
                    <a:pt x="1" y="716"/>
                    <a:pt x="350" y="1553"/>
                    <a:pt x="1024" y="1553"/>
                  </a:cubicBezTo>
                  <a:cubicBezTo>
                    <a:pt x="1722" y="1553"/>
                    <a:pt x="2071" y="716"/>
                    <a:pt x="1583" y="227"/>
                  </a:cubicBezTo>
                  <a:cubicBezTo>
                    <a:pt x="1432" y="76"/>
                    <a:pt x="1234" y="1"/>
                    <a:pt x="1036" y="1"/>
                  </a:cubicBezTo>
                  <a:close/>
                  <a:moveTo>
                    <a:pt x="7829" y="1"/>
                  </a:moveTo>
                  <a:cubicBezTo>
                    <a:pt x="7631" y="1"/>
                    <a:pt x="7434" y="76"/>
                    <a:pt x="7282" y="227"/>
                  </a:cubicBezTo>
                  <a:cubicBezTo>
                    <a:pt x="6794" y="716"/>
                    <a:pt x="7143" y="1553"/>
                    <a:pt x="7841" y="1553"/>
                  </a:cubicBezTo>
                  <a:cubicBezTo>
                    <a:pt x="8539" y="1553"/>
                    <a:pt x="8888" y="716"/>
                    <a:pt x="8376" y="227"/>
                  </a:cubicBezTo>
                  <a:cubicBezTo>
                    <a:pt x="8225" y="76"/>
                    <a:pt x="8027" y="1"/>
                    <a:pt x="7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7" name="Google Shape;7487;p123"/>
            <p:cNvSpPr/>
            <p:nvPr/>
          </p:nvSpPr>
          <p:spPr>
            <a:xfrm>
              <a:off x="4118925" y="2019650"/>
              <a:ext cx="187875" cy="15825"/>
            </a:xfrm>
            <a:custGeom>
              <a:avLst/>
              <a:gdLst/>
              <a:ahLst/>
              <a:cxnLst/>
              <a:rect l="l" t="t" r="r" b="b"/>
              <a:pathLst>
                <a:path w="7515" h="633" extrusionOk="0">
                  <a:moveTo>
                    <a:pt x="222" y="0"/>
                  </a:moveTo>
                  <a:cubicBezTo>
                    <a:pt x="171" y="0"/>
                    <a:pt x="126" y="16"/>
                    <a:pt x="93" y="49"/>
                  </a:cubicBezTo>
                  <a:cubicBezTo>
                    <a:pt x="0" y="118"/>
                    <a:pt x="47" y="328"/>
                    <a:pt x="187" y="491"/>
                  </a:cubicBezTo>
                  <a:cubicBezTo>
                    <a:pt x="292" y="581"/>
                    <a:pt x="416" y="632"/>
                    <a:pt x="510" y="632"/>
                  </a:cubicBezTo>
                  <a:cubicBezTo>
                    <a:pt x="562" y="632"/>
                    <a:pt x="604" y="617"/>
                    <a:pt x="629" y="584"/>
                  </a:cubicBezTo>
                  <a:cubicBezTo>
                    <a:pt x="722" y="491"/>
                    <a:pt x="675" y="304"/>
                    <a:pt x="536" y="142"/>
                  </a:cubicBezTo>
                  <a:cubicBezTo>
                    <a:pt x="430" y="52"/>
                    <a:pt x="315" y="0"/>
                    <a:pt x="222" y="0"/>
                  </a:cubicBezTo>
                  <a:close/>
                  <a:moveTo>
                    <a:pt x="7310" y="0"/>
                  </a:moveTo>
                  <a:cubicBezTo>
                    <a:pt x="7212" y="0"/>
                    <a:pt x="7093" y="52"/>
                    <a:pt x="7003" y="142"/>
                  </a:cubicBezTo>
                  <a:cubicBezTo>
                    <a:pt x="6840" y="304"/>
                    <a:pt x="6793" y="491"/>
                    <a:pt x="6887" y="584"/>
                  </a:cubicBezTo>
                  <a:cubicBezTo>
                    <a:pt x="6920" y="617"/>
                    <a:pt x="6964" y="632"/>
                    <a:pt x="7015" y="632"/>
                  </a:cubicBezTo>
                  <a:cubicBezTo>
                    <a:pt x="7109" y="632"/>
                    <a:pt x="7223" y="581"/>
                    <a:pt x="7329" y="491"/>
                  </a:cubicBezTo>
                  <a:cubicBezTo>
                    <a:pt x="7468" y="328"/>
                    <a:pt x="7515" y="118"/>
                    <a:pt x="7445" y="49"/>
                  </a:cubicBezTo>
                  <a:cubicBezTo>
                    <a:pt x="7412" y="16"/>
                    <a:pt x="7364" y="0"/>
                    <a:pt x="7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8" name="Google Shape;7488;p123"/>
            <p:cNvSpPr/>
            <p:nvPr/>
          </p:nvSpPr>
          <p:spPr>
            <a:xfrm>
              <a:off x="4109025" y="2058650"/>
              <a:ext cx="207675" cy="38700"/>
            </a:xfrm>
            <a:custGeom>
              <a:avLst/>
              <a:gdLst/>
              <a:ahLst/>
              <a:cxnLst/>
              <a:rect l="l" t="t" r="r" b="b"/>
              <a:pathLst>
                <a:path w="8307" h="1548" extrusionOk="0">
                  <a:moveTo>
                    <a:pt x="3374" y="94"/>
                  </a:moveTo>
                  <a:cubicBezTo>
                    <a:pt x="3165" y="94"/>
                    <a:pt x="2979" y="164"/>
                    <a:pt x="2979" y="280"/>
                  </a:cubicBezTo>
                  <a:cubicBezTo>
                    <a:pt x="2979" y="396"/>
                    <a:pt x="3165" y="466"/>
                    <a:pt x="3374" y="466"/>
                  </a:cubicBezTo>
                  <a:cubicBezTo>
                    <a:pt x="3584" y="466"/>
                    <a:pt x="3770" y="396"/>
                    <a:pt x="3770" y="280"/>
                  </a:cubicBezTo>
                  <a:cubicBezTo>
                    <a:pt x="3770" y="164"/>
                    <a:pt x="3584" y="94"/>
                    <a:pt x="3374" y="94"/>
                  </a:cubicBezTo>
                  <a:close/>
                  <a:moveTo>
                    <a:pt x="4933" y="94"/>
                  </a:moveTo>
                  <a:cubicBezTo>
                    <a:pt x="4724" y="94"/>
                    <a:pt x="4537" y="164"/>
                    <a:pt x="4537" y="280"/>
                  </a:cubicBezTo>
                  <a:cubicBezTo>
                    <a:pt x="4537" y="396"/>
                    <a:pt x="4724" y="466"/>
                    <a:pt x="4933" y="466"/>
                  </a:cubicBezTo>
                  <a:cubicBezTo>
                    <a:pt x="5142" y="466"/>
                    <a:pt x="5328" y="396"/>
                    <a:pt x="5328" y="280"/>
                  </a:cubicBezTo>
                  <a:cubicBezTo>
                    <a:pt x="5328" y="164"/>
                    <a:pt x="5142" y="94"/>
                    <a:pt x="4933" y="94"/>
                  </a:cubicBezTo>
                  <a:close/>
                  <a:moveTo>
                    <a:pt x="47" y="1"/>
                  </a:moveTo>
                  <a:cubicBezTo>
                    <a:pt x="1" y="210"/>
                    <a:pt x="1" y="443"/>
                    <a:pt x="47" y="675"/>
                  </a:cubicBezTo>
                  <a:cubicBezTo>
                    <a:pt x="1350" y="1257"/>
                    <a:pt x="2752" y="1548"/>
                    <a:pt x="4154" y="1548"/>
                  </a:cubicBezTo>
                  <a:cubicBezTo>
                    <a:pt x="5555" y="1548"/>
                    <a:pt x="6957" y="1257"/>
                    <a:pt x="8260" y="675"/>
                  </a:cubicBezTo>
                  <a:cubicBezTo>
                    <a:pt x="8283" y="559"/>
                    <a:pt x="8306" y="443"/>
                    <a:pt x="8306" y="326"/>
                  </a:cubicBezTo>
                  <a:cubicBezTo>
                    <a:pt x="8306" y="210"/>
                    <a:pt x="8283" y="94"/>
                    <a:pt x="8283" y="1"/>
                  </a:cubicBezTo>
                  <a:cubicBezTo>
                    <a:pt x="8120" y="94"/>
                    <a:pt x="7957" y="164"/>
                    <a:pt x="7794" y="257"/>
                  </a:cubicBezTo>
                  <a:cubicBezTo>
                    <a:pt x="6631" y="734"/>
                    <a:pt x="5398" y="972"/>
                    <a:pt x="4165" y="972"/>
                  </a:cubicBezTo>
                  <a:cubicBezTo>
                    <a:pt x="2932" y="972"/>
                    <a:pt x="1699" y="734"/>
                    <a:pt x="536" y="257"/>
                  </a:cubicBezTo>
                  <a:cubicBezTo>
                    <a:pt x="373" y="164"/>
                    <a:pt x="210" y="94"/>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89" name="Google Shape;7489;p123"/>
            <p:cNvSpPr/>
            <p:nvPr/>
          </p:nvSpPr>
          <p:spPr>
            <a:xfrm>
              <a:off x="4249200" y="2097825"/>
              <a:ext cx="125650" cy="109150"/>
            </a:xfrm>
            <a:custGeom>
              <a:avLst/>
              <a:gdLst/>
              <a:ahLst/>
              <a:cxnLst/>
              <a:rect l="l" t="t" r="r" b="b"/>
              <a:pathLst>
                <a:path w="5026" h="4366" extrusionOk="0">
                  <a:moveTo>
                    <a:pt x="4236" y="1"/>
                  </a:moveTo>
                  <a:cubicBezTo>
                    <a:pt x="3920" y="1"/>
                    <a:pt x="3516" y="135"/>
                    <a:pt x="3095" y="388"/>
                  </a:cubicBezTo>
                  <a:cubicBezTo>
                    <a:pt x="2699" y="1086"/>
                    <a:pt x="2583" y="1714"/>
                    <a:pt x="2885" y="2016"/>
                  </a:cubicBezTo>
                  <a:cubicBezTo>
                    <a:pt x="3001" y="2132"/>
                    <a:pt x="3163" y="2186"/>
                    <a:pt x="3359" y="2186"/>
                  </a:cubicBezTo>
                  <a:cubicBezTo>
                    <a:pt x="3677" y="2186"/>
                    <a:pt x="4082" y="2043"/>
                    <a:pt x="4514" y="1784"/>
                  </a:cubicBezTo>
                  <a:cubicBezTo>
                    <a:pt x="4909" y="1086"/>
                    <a:pt x="5026" y="458"/>
                    <a:pt x="4723" y="179"/>
                  </a:cubicBezTo>
                  <a:cubicBezTo>
                    <a:pt x="4613" y="59"/>
                    <a:pt x="4443" y="1"/>
                    <a:pt x="4236" y="1"/>
                  </a:cubicBezTo>
                  <a:close/>
                  <a:moveTo>
                    <a:pt x="792" y="3203"/>
                  </a:moveTo>
                  <a:cubicBezTo>
                    <a:pt x="1" y="3203"/>
                    <a:pt x="1" y="4366"/>
                    <a:pt x="792" y="4366"/>
                  </a:cubicBezTo>
                  <a:lnTo>
                    <a:pt x="3816" y="4366"/>
                  </a:lnTo>
                  <a:cubicBezTo>
                    <a:pt x="4002" y="4366"/>
                    <a:pt x="4165" y="4203"/>
                    <a:pt x="4165" y="3994"/>
                  </a:cubicBezTo>
                  <a:lnTo>
                    <a:pt x="4165" y="3924"/>
                  </a:lnTo>
                  <a:cubicBezTo>
                    <a:pt x="4165" y="3529"/>
                    <a:pt x="3839" y="3203"/>
                    <a:pt x="3444" y="3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90" name="Google Shape;7490;p123"/>
            <p:cNvSpPr/>
            <p:nvPr/>
          </p:nvSpPr>
          <p:spPr>
            <a:xfrm>
              <a:off x="4117750" y="2119150"/>
              <a:ext cx="212325" cy="140350"/>
            </a:xfrm>
            <a:custGeom>
              <a:avLst/>
              <a:gdLst/>
              <a:ahLst/>
              <a:cxnLst/>
              <a:rect l="l" t="t" r="r" b="b"/>
              <a:pathLst>
                <a:path w="8493" h="5614" extrusionOk="0">
                  <a:moveTo>
                    <a:pt x="536" y="0"/>
                  </a:moveTo>
                  <a:cubicBezTo>
                    <a:pt x="234" y="0"/>
                    <a:pt x="1" y="233"/>
                    <a:pt x="1" y="535"/>
                  </a:cubicBezTo>
                  <a:lnTo>
                    <a:pt x="1" y="1605"/>
                  </a:lnTo>
                  <a:cubicBezTo>
                    <a:pt x="1" y="1908"/>
                    <a:pt x="234" y="2164"/>
                    <a:pt x="536" y="2164"/>
                  </a:cubicBezTo>
                  <a:lnTo>
                    <a:pt x="629" y="2164"/>
                  </a:lnTo>
                  <a:cubicBezTo>
                    <a:pt x="931" y="2164"/>
                    <a:pt x="1164" y="1908"/>
                    <a:pt x="1164" y="1605"/>
                  </a:cubicBezTo>
                  <a:lnTo>
                    <a:pt x="1164" y="535"/>
                  </a:lnTo>
                  <a:cubicBezTo>
                    <a:pt x="1164" y="233"/>
                    <a:pt x="931" y="0"/>
                    <a:pt x="629" y="0"/>
                  </a:cubicBezTo>
                  <a:close/>
                  <a:moveTo>
                    <a:pt x="7158" y="120"/>
                  </a:moveTo>
                  <a:cubicBezTo>
                    <a:pt x="6830" y="120"/>
                    <a:pt x="6496" y="373"/>
                    <a:pt x="6561" y="814"/>
                  </a:cubicBezTo>
                  <a:lnTo>
                    <a:pt x="7259" y="5118"/>
                  </a:lnTo>
                  <a:cubicBezTo>
                    <a:pt x="7301" y="5414"/>
                    <a:pt x="7554" y="5613"/>
                    <a:pt x="7844" y="5613"/>
                  </a:cubicBezTo>
                  <a:cubicBezTo>
                    <a:pt x="7873" y="5613"/>
                    <a:pt x="7904" y="5611"/>
                    <a:pt x="7934" y="5607"/>
                  </a:cubicBezTo>
                  <a:cubicBezTo>
                    <a:pt x="8260" y="5560"/>
                    <a:pt x="8492" y="5258"/>
                    <a:pt x="8422" y="4932"/>
                  </a:cubicBezTo>
                  <a:lnTo>
                    <a:pt x="7725" y="628"/>
                  </a:lnTo>
                  <a:cubicBezTo>
                    <a:pt x="7673" y="279"/>
                    <a:pt x="7417" y="120"/>
                    <a:pt x="7158"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91" name="Google Shape;7491;p123"/>
            <p:cNvSpPr/>
            <p:nvPr/>
          </p:nvSpPr>
          <p:spPr>
            <a:xfrm>
              <a:off x="4116025" y="2145800"/>
              <a:ext cx="246025" cy="153650"/>
            </a:xfrm>
            <a:custGeom>
              <a:avLst/>
              <a:gdLst/>
              <a:ahLst/>
              <a:cxnLst/>
              <a:rect l="l" t="t" r="r" b="b"/>
              <a:pathLst>
                <a:path w="9841" h="6146" extrusionOk="0">
                  <a:moveTo>
                    <a:pt x="653" y="0"/>
                  </a:moveTo>
                  <a:cubicBezTo>
                    <a:pt x="499" y="0"/>
                    <a:pt x="346" y="65"/>
                    <a:pt x="233" y="190"/>
                  </a:cubicBezTo>
                  <a:cubicBezTo>
                    <a:pt x="0" y="400"/>
                    <a:pt x="0" y="749"/>
                    <a:pt x="209" y="981"/>
                  </a:cubicBezTo>
                  <a:lnTo>
                    <a:pt x="1908" y="2680"/>
                  </a:lnTo>
                  <a:lnTo>
                    <a:pt x="1978" y="2749"/>
                  </a:lnTo>
                  <a:lnTo>
                    <a:pt x="1978" y="4215"/>
                  </a:lnTo>
                  <a:cubicBezTo>
                    <a:pt x="1978" y="4355"/>
                    <a:pt x="2094" y="4494"/>
                    <a:pt x="2257" y="4494"/>
                  </a:cubicBezTo>
                  <a:lnTo>
                    <a:pt x="2280" y="4494"/>
                  </a:lnTo>
                  <a:cubicBezTo>
                    <a:pt x="2443" y="4494"/>
                    <a:pt x="2559" y="4355"/>
                    <a:pt x="2559" y="4215"/>
                  </a:cubicBezTo>
                  <a:lnTo>
                    <a:pt x="2559" y="2866"/>
                  </a:lnTo>
                  <a:lnTo>
                    <a:pt x="3490" y="3796"/>
                  </a:lnTo>
                  <a:cubicBezTo>
                    <a:pt x="3548" y="3843"/>
                    <a:pt x="3618" y="3866"/>
                    <a:pt x="3687" y="3866"/>
                  </a:cubicBezTo>
                  <a:cubicBezTo>
                    <a:pt x="3757" y="3866"/>
                    <a:pt x="3827" y="3843"/>
                    <a:pt x="3885" y="3796"/>
                  </a:cubicBezTo>
                  <a:lnTo>
                    <a:pt x="3908" y="3750"/>
                  </a:lnTo>
                  <a:cubicBezTo>
                    <a:pt x="4025" y="3657"/>
                    <a:pt x="4025" y="3471"/>
                    <a:pt x="3908" y="3378"/>
                  </a:cubicBezTo>
                  <a:lnTo>
                    <a:pt x="2978" y="2447"/>
                  </a:lnTo>
                  <a:lnTo>
                    <a:pt x="4327" y="2447"/>
                  </a:lnTo>
                  <a:cubicBezTo>
                    <a:pt x="4490" y="2447"/>
                    <a:pt x="4606" y="2307"/>
                    <a:pt x="4606" y="2168"/>
                  </a:cubicBezTo>
                  <a:lnTo>
                    <a:pt x="4606" y="2121"/>
                  </a:lnTo>
                  <a:lnTo>
                    <a:pt x="4630" y="2121"/>
                  </a:lnTo>
                  <a:cubicBezTo>
                    <a:pt x="4630" y="1982"/>
                    <a:pt x="4490" y="1865"/>
                    <a:pt x="4350" y="1865"/>
                  </a:cubicBezTo>
                  <a:lnTo>
                    <a:pt x="2769" y="1865"/>
                  </a:lnTo>
                  <a:lnTo>
                    <a:pt x="1024" y="144"/>
                  </a:lnTo>
                  <a:cubicBezTo>
                    <a:pt x="917" y="47"/>
                    <a:pt x="785" y="0"/>
                    <a:pt x="653" y="0"/>
                  </a:cubicBezTo>
                  <a:close/>
                  <a:moveTo>
                    <a:pt x="7561" y="1118"/>
                  </a:moveTo>
                  <a:cubicBezTo>
                    <a:pt x="7231" y="1118"/>
                    <a:pt x="6901" y="1366"/>
                    <a:pt x="6979" y="1796"/>
                  </a:cubicBezTo>
                  <a:lnTo>
                    <a:pt x="7352" y="4075"/>
                  </a:lnTo>
                  <a:lnTo>
                    <a:pt x="6421" y="5355"/>
                  </a:lnTo>
                  <a:cubicBezTo>
                    <a:pt x="6328" y="5495"/>
                    <a:pt x="6351" y="5657"/>
                    <a:pt x="6467" y="5750"/>
                  </a:cubicBezTo>
                  <a:lnTo>
                    <a:pt x="6514" y="5774"/>
                  </a:lnTo>
                  <a:cubicBezTo>
                    <a:pt x="6557" y="5808"/>
                    <a:pt x="6606" y="5823"/>
                    <a:pt x="6655" y="5823"/>
                  </a:cubicBezTo>
                  <a:cubicBezTo>
                    <a:pt x="6740" y="5823"/>
                    <a:pt x="6827" y="5778"/>
                    <a:pt x="6886" y="5704"/>
                  </a:cubicBezTo>
                  <a:lnTo>
                    <a:pt x="7677" y="4611"/>
                  </a:lnTo>
                  <a:lnTo>
                    <a:pt x="7887" y="5913"/>
                  </a:lnTo>
                  <a:cubicBezTo>
                    <a:pt x="7910" y="6053"/>
                    <a:pt x="8049" y="6146"/>
                    <a:pt x="8212" y="6146"/>
                  </a:cubicBezTo>
                  <a:lnTo>
                    <a:pt x="8236" y="6146"/>
                  </a:lnTo>
                  <a:cubicBezTo>
                    <a:pt x="8398" y="6099"/>
                    <a:pt x="8491" y="5983"/>
                    <a:pt x="8468" y="5820"/>
                  </a:cubicBezTo>
                  <a:lnTo>
                    <a:pt x="8259" y="4517"/>
                  </a:lnTo>
                  <a:lnTo>
                    <a:pt x="9352" y="5308"/>
                  </a:lnTo>
                  <a:cubicBezTo>
                    <a:pt x="9401" y="5347"/>
                    <a:pt x="9461" y="5366"/>
                    <a:pt x="9522" y="5366"/>
                  </a:cubicBezTo>
                  <a:cubicBezTo>
                    <a:pt x="9608" y="5366"/>
                    <a:pt x="9693" y="5330"/>
                    <a:pt x="9748" y="5262"/>
                  </a:cubicBezTo>
                  <a:lnTo>
                    <a:pt x="9771" y="5215"/>
                  </a:lnTo>
                  <a:cubicBezTo>
                    <a:pt x="9841" y="5099"/>
                    <a:pt x="9817" y="4936"/>
                    <a:pt x="9701" y="4843"/>
                  </a:cubicBezTo>
                  <a:lnTo>
                    <a:pt x="8515" y="3982"/>
                  </a:lnTo>
                  <a:lnTo>
                    <a:pt x="8142" y="1610"/>
                  </a:lnTo>
                  <a:cubicBezTo>
                    <a:pt x="8081" y="1272"/>
                    <a:pt x="7821" y="1118"/>
                    <a:pt x="7561" y="1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92" name="Google Shape;7492;p123"/>
            <p:cNvSpPr/>
            <p:nvPr/>
          </p:nvSpPr>
          <p:spPr>
            <a:xfrm>
              <a:off x="4153250" y="2185100"/>
              <a:ext cx="219850" cy="125000"/>
            </a:xfrm>
            <a:custGeom>
              <a:avLst/>
              <a:gdLst/>
              <a:ahLst/>
              <a:cxnLst/>
              <a:rect l="l" t="t" r="r" b="b"/>
              <a:pathLst>
                <a:path w="8794" h="5000" extrusionOk="0">
                  <a:moveTo>
                    <a:pt x="2979" y="0"/>
                  </a:moveTo>
                  <a:cubicBezTo>
                    <a:pt x="2680" y="0"/>
                    <a:pt x="2396" y="229"/>
                    <a:pt x="2396" y="573"/>
                  </a:cubicBezTo>
                  <a:cubicBezTo>
                    <a:pt x="2396" y="898"/>
                    <a:pt x="2652" y="1154"/>
                    <a:pt x="2978" y="1154"/>
                  </a:cubicBezTo>
                  <a:cubicBezTo>
                    <a:pt x="3490" y="1154"/>
                    <a:pt x="3745" y="526"/>
                    <a:pt x="3397" y="177"/>
                  </a:cubicBezTo>
                  <a:cubicBezTo>
                    <a:pt x="3274" y="55"/>
                    <a:pt x="3125" y="0"/>
                    <a:pt x="2979" y="0"/>
                  </a:cubicBezTo>
                  <a:close/>
                  <a:moveTo>
                    <a:pt x="2303" y="1515"/>
                  </a:moveTo>
                  <a:cubicBezTo>
                    <a:pt x="2152" y="1515"/>
                    <a:pt x="2001" y="1573"/>
                    <a:pt x="1884" y="1689"/>
                  </a:cubicBezTo>
                  <a:cubicBezTo>
                    <a:pt x="1535" y="2038"/>
                    <a:pt x="1791" y="2666"/>
                    <a:pt x="2303" y="2666"/>
                  </a:cubicBezTo>
                  <a:cubicBezTo>
                    <a:pt x="2815" y="2666"/>
                    <a:pt x="3094" y="2038"/>
                    <a:pt x="2722" y="1689"/>
                  </a:cubicBezTo>
                  <a:cubicBezTo>
                    <a:pt x="2606" y="1573"/>
                    <a:pt x="2454" y="1515"/>
                    <a:pt x="2303" y="1515"/>
                  </a:cubicBezTo>
                  <a:close/>
                  <a:moveTo>
                    <a:pt x="791" y="2178"/>
                  </a:moveTo>
                  <a:cubicBezTo>
                    <a:pt x="279" y="2178"/>
                    <a:pt x="0" y="2806"/>
                    <a:pt x="372" y="3178"/>
                  </a:cubicBezTo>
                  <a:cubicBezTo>
                    <a:pt x="490" y="3289"/>
                    <a:pt x="634" y="3339"/>
                    <a:pt x="776" y="3339"/>
                  </a:cubicBezTo>
                  <a:cubicBezTo>
                    <a:pt x="1080" y="3339"/>
                    <a:pt x="1373" y="3109"/>
                    <a:pt x="1373" y="2759"/>
                  </a:cubicBezTo>
                  <a:cubicBezTo>
                    <a:pt x="1373" y="2434"/>
                    <a:pt x="1117" y="2178"/>
                    <a:pt x="791" y="2178"/>
                  </a:cubicBezTo>
                  <a:close/>
                  <a:moveTo>
                    <a:pt x="8142" y="3008"/>
                  </a:moveTo>
                  <a:cubicBezTo>
                    <a:pt x="7970" y="3008"/>
                    <a:pt x="7796" y="3083"/>
                    <a:pt x="7677" y="3248"/>
                  </a:cubicBezTo>
                  <a:cubicBezTo>
                    <a:pt x="7491" y="3504"/>
                    <a:pt x="7561" y="3876"/>
                    <a:pt x="7817" y="4062"/>
                  </a:cubicBezTo>
                  <a:cubicBezTo>
                    <a:pt x="7921" y="4137"/>
                    <a:pt x="8035" y="4171"/>
                    <a:pt x="8146" y="4171"/>
                  </a:cubicBezTo>
                  <a:cubicBezTo>
                    <a:pt x="8483" y="4171"/>
                    <a:pt x="8794" y="3865"/>
                    <a:pt x="8724" y="3481"/>
                  </a:cubicBezTo>
                  <a:cubicBezTo>
                    <a:pt x="8668" y="3185"/>
                    <a:pt x="8406" y="3008"/>
                    <a:pt x="8142" y="3008"/>
                  </a:cubicBezTo>
                  <a:close/>
                  <a:moveTo>
                    <a:pt x="5114" y="3488"/>
                  </a:moveTo>
                  <a:cubicBezTo>
                    <a:pt x="4777" y="3488"/>
                    <a:pt x="4467" y="3794"/>
                    <a:pt x="4536" y="4178"/>
                  </a:cubicBezTo>
                  <a:cubicBezTo>
                    <a:pt x="4579" y="4474"/>
                    <a:pt x="4834" y="4651"/>
                    <a:pt x="5102" y="4651"/>
                  </a:cubicBezTo>
                  <a:cubicBezTo>
                    <a:pt x="5276" y="4651"/>
                    <a:pt x="5455" y="4576"/>
                    <a:pt x="5583" y="4411"/>
                  </a:cubicBezTo>
                  <a:cubicBezTo>
                    <a:pt x="5769" y="4155"/>
                    <a:pt x="5700" y="3783"/>
                    <a:pt x="5444" y="3597"/>
                  </a:cubicBezTo>
                  <a:cubicBezTo>
                    <a:pt x="5340" y="3522"/>
                    <a:pt x="5225" y="3488"/>
                    <a:pt x="5114" y="3488"/>
                  </a:cubicBezTo>
                  <a:close/>
                  <a:moveTo>
                    <a:pt x="6738" y="3843"/>
                  </a:moveTo>
                  <a:cubicBezTo>
                    <a:pt x="6703" y="3843"/>
                    <a:pt x="6667" y="3846"/>
                    <a:pt x="6630" y="3853"/>
                  </a:cubicBezTo>
                  <a:cubicBezTo>
                    <a:pt x="6305" y="3899"/>
                    <a:pt x="6095" y="4202"/>
                    <a:pt x="6142" y="4527"/>
                  </a:cubicBezTo>
                  <a:cubicBezTo>
                    <a:pt x="6198" y="4823"/>
                    <a:pt x="6459" y="5000"/>
                    <a:pt x="6724" y="5000"/>
                  </a:cubicBezTo>
                  <a:cubicBezTo>
                    <a:pt x="6896" y="5000"/>
                    <a:pt x="7069" y="4925"/>
                    <a:pt x="7189" y="4760"/>
                  </a:cubicBezTo>
                  <a:cubicBezTo>
                    <a:pt x="7469" y="4372"/>
                    <a:pt x="7189" y="3843"/>
                    <a:pt x="6738" y="38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93" name="Google Shape;7493;p123"/>
            <p:cNvSpPr/>
            <p:nvPr/>
          </p:nvSpPr>
          <p:spPr>
            <a:xfrm>
              <a:off x="4205000" y="1912675"/>
              <a:ext cx="21550" cy="17875"/>
            </a:xfrm>
            <a:custGeom>
              <a:avLst/>
              <a:gdLst/>
              <a:ahLst/>
              <a:cxnLst/>
              <a:rect l="l" t="t" r="r" b="b"/>
              <a:pathLst>
                <a:path w="862" h="715" extrusionOk="0">
                  <a:moveTo>
                    <a:pt x="489" y="1"/>
                  </a:moveTo>
                  <a:cubicBezTo>
                    <a:pt x="163" y="1"/>
                    <a:pt x="0" y="373"/>
                    <a:pt x="233" y="605"/>
                  </a:cubicBezTo>
                  <a:cubicBezTo>
                    <a:pt x="309" y="681"/>
                    <a:pt x="402" y="715"/>
                    <a:pt x="493" y="715"/>
                  </a:cubicBezTo>
                  <a:cubicBezTo>
                    <a:pt x="681" y="715"/>
                    <a:pt x="861" y="569"/>
                    <a:pt x="861" y="349"/>
                  </a:cubicBezTo>
                  <a:cubicBezTo>
                    <a:pt x="861" y="163"/>
                    <a:pt x="698"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94" name="Google Shape;7494;p123"/>
            <p:cNvSpPr/>
            <p:nvPr/>
          </p:nvSpPr>
          <p:spPr>
            <a:xfrm>
              <a:off x="4034600" y="1943500"/>
              <a:ext cx="123900" cy="126650"/>
            </a:xfrm>
            <a:custGeom>
              <a:avLst/>
              <a:gdLst/>
              <a:ahLst/>
              <a:cxnLst/>
              <a:rect l="l" t="t" r="r" b="b"/>
              <a:pathLst>
                <a:path w="4956" h="5066" extrusionOk="0">
                  <a:moveTo>
                    <a:pt x="4583" y="1"/>
                  </a:moveTo>
                  <a:cubicBezTo>
                    <a:pt x="4257" y="1"/>
                    <a:pt x="4095" y="396"/>
                    <a:pt x="4327" y="605"/>
                  </a:cubicBezTo>
                  <a:cubicBezTo>
                    <a:pt x="4403" y="681"/>
                    <a:pt x="4496" y="715"/>
                    <a:pt x="4587" y="715"/>
                  </a:cubicBezTo>
                  <a:cubicBezTo>
                    <a:pt x="4775" y="715"/>
                    <a:pt x="4955" y="569"/>
                    <a:pt x="4955" y="349"/>
                  </a:cubicBezTo>
                  <a:cubicBezTo>
                    <a:pt x="4955" y="163"/>
                    <a:pt x="4793" y="1"/>
                    <a:pt x="4583" y="1"/>
                  </a:cubicBezTo>
                  <a:close/>
                  <a:moveTo>
                    <a:pt x="489" y="4328"/>
                  </a:moveTo>
                  <a:cubicBezTo>
                    <a:pt x="163" y="4328"/>
                    <a:pt x="0" y="4723"/>
                    <a:pt x="233" y="4956"/>
                  </a:cubicBezTo>
                  <a:cubicBezTo>
                    <a:pt x="308" y="5031"/>
                    <a:pt x="401" y="5065"/>
                    <a:pt x="492" y="5065"/>
                  </a:cubicBezTo>
                  <a:cubicBezTo>
                    <a:pt x="681" y="5065"/>
                    <a:pt x="861" y="4920"/>
                    <a:pt x="861" y="4700"/>
                  </a:cubicBezTo>
                  <a:cubicBezTo>
                    <a:pt x="861" y="4490"/>
                    <a:pt x="698" y="4328"/>
                    <a:pt x="489" y="432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95" name="Google Shape;7495;p123"/>
            <p:cNvSpPr/>
            <p:nvPr/>
          </p:nvSpPr>
          <p:spPr>
            <a:xfrm>
              <a:off x="4312600" y="1956300"/>
              <a:ext cx="20950" cy="17875"/>
            </a:xfrm>
            <a:custGeom>
              <a:avLst/>
              <a:gdLst/>
              <a:ahLst/>
              <a:cxnLst/>
              <a:rect l="l" t="t" r="r" b="b"/>
              <a:pathLst>
                <a:path w="838" h="715" extrusionOk="0">
                  <a:moveTo>
                    <a:pt x="489" y="0"/>
                  </a:moveTo>
                  <a:cubicBezTo>
                    <a:pt x="163" y="0"/>
                    <a:pt x="0" y="396"/>
                    <a:pt x="233" y="605"/>
                  </a:cubicBezTo>
                  <a:cubicBezTo>
                    <a:pt x="309" y="681"/>
                    <a:pt x="399" y="715"/>
                    <a:pt x="487" y="715"/>
                  </a:cubicBezTo>
                  <a:cubicBezTo>
                    <a:pt x="668" y="715"/>
                    <a:pt x="838" y="569"/>
                    <a:pt x="838" y="349"/>
                  </a:cubicBezTo>
                  <a:cubicBezTo>
                    <a:pt x="838" y="163"/>
                    <a:pt x="675" y="0"/>
                    <a:pt x="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96" name="Google Shape;7496;p123"/>
            <p:cNvSpPr/>
            <p:nvPr/>
          </p:nvSpPr>
          <p:spPr>
            <a:xfrm>
              <a:off x="4079375" y="2051675"/>
              <a:ext cx="301300" cy="210975"/>
            </a:xfrm>
            <a:custGeom>
              <a:avLst/>
              <a:gdLst/>
              <a:ahLst/>
              <a:cxnLst/>
              <a:rect l="l" t="t" r="r" b="b"/>
              <a:pathLst>
                <a:path w="12052" h="8439" extrusionOk="0">
                  <a:moveTo>
                    <a:pt x="11679" y="1"/>
                  </a:moveTo>
                  <a:cubicBezTo>
                    <a:pt x="11377" y="1"/>
                    <a:pt x="11214" y="396"/>
                    <a:pt x="11423" y="629"/>
                  </a:cubicBezTo>
                  <a:cubicBezTo>
                    <a:pt x="11499" y="704"/>
                    <a:pt x="11592" y="738"/>
                    <a:pt x="11683" y="738"/>
                  </a:cubicBezTo>
                  <a:cubicBezTo>
                    <a:pt x="11871" y="738"/>
                    <a:pt x="12051" y="593"/>
                    <a:pt x="12051" y="373"/>
                  </a:cubicBezTo>
                  <a:cubicBezTo>
                    <a:pt x="12051" y="163"/>
                    <a:pt x="11888" y="1"/>
                    <a:pt x="11679" y="1"/>
                  </a:cubicBezTo>
                  <a:close/>
                  <a:moveTo>
                    <a:pt x="489" y="7701"/>
                  </a:moveTo>
                  <a:cubicBezTo>
                    <a:pt x="163" y="7701"/>
                    <a:pt x="0" y="8096"/>
                    <a:pt x="233" y="8329"/>
                  </a:cubicBezTo>
                  <a:cubicBezTo>
                    <a:pt x="301" y="8405"/>
                    <a:pt x="389" y="8438"/>
                    <a:pt x="476" y="8438"/>
                  </a:cubicBezTo>
                  <a:cubicBezTo>
                    <a:pt x="658" y="8438"/>
                    <a:pt x="838" y="8293"/>
                    <a:pt x="838" y="8073"/>
                  </a:cubicBezTo>
                  <a:cubicBezTo>
                    <a:pt x="838" y="7864"/>
                    <a:pt x="675" y="7701"/>
                    <a:pt x="489" y="77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497" name="Google Shape;7497;p123"/>
          <p:cNvGrpSpPr/>
          <p:nvPr/>
        </p:nvGrpSpPr>
        <p:grpSpPr>
          <a:xfrm>
            <a:off x="4662144" y="1846165"/>
            <a:ext cx="532272" cy="510133"/>
            <a:chOff x="4702850" y="1900300"/>
            <a:chExt cx="485650" cy="465450"/>
          </a:xfrm>
        </p:grpSpPr>
        <p:sp>
          <p:nvSpPr>
            <p:cNvPr id="7498" name="Google Shape;7498;p123"/>
            <p:cNvSpPr/>
            <p:nvPr/>
          </p:nvSpPr>
          <p:spPr>
            <a:xfrm>
              <a:off x="4702850" y="1900475"/>
              <a:ext cx="483325" cy="465025"/>
            </a:xfrm>
            <a:custGeom>
              <a:avLst/>
              <a:gdLst/>
              <a:ahLst/>
              <a:cxnLst/>
              <a:rect l="l" t="t" r="r" b="b"/>
              <a:pathLst>
                <a:path w="19333" h="18601" extrusionOk="0">
                  <a:moveTo>
                    <a:pt x="10027" y="0"/>
                  </a:moveTo>
                  <a:cubicBezTo>
                    <a:pt x="6282" y="0"/>
                    <a:pt x="2885" y="2257"/>
                    <a:pt x="1443" y="5746"/>
                  </a:cubicBezTo>
                  <a:cubicBezTo>
                    <a:pt x="0" y="9212"/>
                    <a:pt x="791" y="13214"/>
                    <a:pt x="3467" y="15866"/>
                  </a:cubicBezTo>
                  <a:cubicBezTo>
                    <a:pt x="5240" y="17654"/>
                    <a:pt x="7615" y="18601"/>
                    <a:pt x="10038" y="18601"/>
                  </a:cubicBezTo>
                  <a:cubicBezTo>
                    <a:pt x="11240" y="18601"/>
                    <a:pt x="12453" y="18368"/>
                    <a:pt x="13610" y="17890"/>
                  </a:cubicBezTo>
                  <a:cubicBezTo>
                    <a:pt x="17076" y="16447"/>
                    <a:pt x="19333" y="13051"/>
                    <a:pt x="19333" y="9306"/>
                  </a:cubicBezTo>
                  <a:cubicBezTo>
                    <a:pt x="19333" y="4164"/>
                    <a:pt x="15168" y="0"/>
                    <a:pt x="10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499" name="Google Shape;7499;p123"/>
            <p:cNvSpPr/>
            <p:nvPr/>
          </p:nvSpPr>
          <p:spPr>
            <a:xfrm>
              <a:off x="4771475" y="2173225"/>
              <a:ext cx="408300" cy="192525"/>
            </a:xfrm>
            <a:custGeom>
              <a:avLst/>
              <a:gdLst/>
              <a:ahLst/>
              <a:cxnLst/>
              <a:rect l="l" t="t" r="r" b="b"/>
              <a:pathLst>
                <a:path w="16332" h="7701" extrusionOk="0">
                  <a:moveTo>
                    <a:pt x="4537" y="1"/>
                  </a:moveTo>
                  <a:cubicBezTo>
                    <a:pt x="1862" y="1"/>
                    <a:pt x="0" y="2653"/>
                    <a:pt x="931" y="5165"/>
                  </a:cubicBezTo>
                  <a:cubicBezTo>
                    <a:pt x="2653" y="6794"/>
                    <a:pt x="4932" y="7701"/>
                    <a:pt x="7282" y="7701"/>
                  </a:cubicBezTo>
                  <a:cubicBezTo>
                    <a:pt x="11563" y="7701"/>
                    <a:pt x="15285" y="4793"/>
                    <a:pt x="16332" y="629"/>
                  </a:cubicBezTo>
                  <a:cubicBezTo>
                    <a:pt x="15704" y="210"/>
                    <a:pt x="14959" y="1"/>
                    <a:pt x="14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0" name="Google Shape;7500;p123"/>
            <p:cNvSpPr/>
            <p:nvPr/>
          </p:nvSpPr>
          <p:spPr>
            <a:xfrm>
              <a:off x="4813350" y="2307575"/>
              <a:ext cx="211150" cy="58025"/>
            </a:xfrm>
            <a:custGeom>
              <a:avLst/>
              <a:gdLst/>
              <a:ahLst/>
              <a:cxnLst/>
              <a:rect l="l" t="t" r="r" b="b"/>
              <a:pathLst>
                <a:path w="8446" h="2321" extrusionOk="0">
                  <a:moveTo>
                    <a:pt x="1047" y="1"/>
                  </a:moveTo>
                  <a:cubicBezTo>
                    <a:pt x="652" y="1"/>
                    <a:pt x="280" y="140"/>
                    <a:pt x="0" y="419"/>
                  </a:cubicBezTo>
                  <a:cubicBezTo>
                    <a:pt x="1647" y="1666"/>
                    <a:pt x="3635" y="2320"/>
                    <a:pt x="5645" y="2320"/>
                  </a:cubicBezTo>
                  <a:cubicBezTo>
                    <a:pt x="6561" y="2320"/>
                    <a:pt x="7481" y="2185"/>
                    <a:pt x="8375" y="1908"/>
                  </a:cubicBezTo>
                  <a:cubicBezTo>
                    <a:pt x="8422" y="1769"/>
                    <a:pt x="8445" y="1652"/>
                    <a:pt x="8445" y="1513"/>
                  </a:cubicBezTo>
                  <a:lnTo>
                    <a:pt x="8445" y="1443"/>
                  </a:lnTo>
                  <a:cubicBezTo>
                    <a:pt x="8445" y="629"/>
                    <a:pt x="7794" y="1"/>
                    <a:pt x="7003" y="1"/>
                  </a:cubicBezTo>
                  <a:lnTo>
                    <a:pt x="5188" y="1"/>
                  </a:lnTo>
                  <a:cubicBezTo>
                    <a:pt x="4723" y="1"/>
                    <a:pt x="4304" y="210"/>
                    <a:pt x="4025" y="582"/>
                  </a:cubicBezTo>
                  <a:cubicBezTo>
                    <a:pt x="3746" y="210"/>
                    <a:pt x="3304" y="1"/>
                    <a:pt x="28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1" name="Google Shape;7501;p123"/>
            <p:cNvSpPr/>
            <p:nvPr/>
          </p:nvSpPr>
          <p:spPr>
            <a:xfrm>
              <a:off x="4829050" y="2327925"/>
              <a:ext cx="172175" cy="37825"/>
            </a:xfrm>
            <a:custGeom>
              <a:avLst/>
              <a:gdLst/>
              <a:ahLst/>
              <a:cxnLst/>
              <a:rect l="l" t="t" r="r" b="b"/>
              <a:pathLst>
                <a:path w="6887" h="1513" extrusionOk="0">
                  <a:moveTo>
                    <a:pt x="187" y="1"/>
                  </a:moveTo>
                  <a:cubicBezTo>
                    <a:pt x="117" y="1"/>
                    <a:pt x="47" y="24"/>
                    <a:pt x="1" y="71"/>
                  </a:cubicBezTo>
                  <a:cubicBezTo>
                    <a:pt x="140" y="140"/>
                    <a:pt x="303" y="233"/>
                    <a:pt x="443" y="327"/>
                  </a:cubicBezTo>
                  <a:lnTo>
                    <a:pt x="443" y="280"/>
                  </a:lnTo>
                  <a:cubicBezTo>
                    <a:pt x="443" y="117"/>
                    <a:pt x="326" y="1"/>
                    <a:pt x="187" y="1"/>
                  </a:cubicBezTo>
                  <a:close/>
                  <a:moveTo>
                    <a:pt x="1327" y="1"/>
                  </a:moveTo>
                  <a:cubicBezTo>
                    <a:pt x="1164" y="1"/>
                    <a:pt x="1047" y="117"/>
                    <a:pt x="1047" y="280"/>
                  </a:cubicBezTo>
                  <a:lnTo>
                    <a:pt x="1047" y="629"/>
                  </a:lnTo>
                  <a:cubicBezTo>
                    <a:pt x="1234" y="722"/>
                    <a:pt x="1396" y="792"/>
                    <a:pt x="1583" y="862"/>
                  </a:cubicBezTo>
                  <a:lnTo>
                    <a:pt x="1583" y="280"/>
                  </a:lnTo>
                  <a:cubicBezTo>
                    <a:pt x="1583" y="117"/>
                    <a:pt x="1466" y="1"/>
                    <a:pt x="1327" y="1"/>
                  </a:cubicBezTo>
                  <a:close/>
                  <a:moveTo>
                    <a:pt x="2467" y="1"/>
                  </a:moveTo>
                  <a:cubicBezTo>
                    <a:pt x="2304" y="1"/>
                    <a:pt x="2187" y="117"/>
                    <a:pt x="2187" y="280"/>
                  </a:cubicBezTo>
                  <a:lnTo>
                    <a:pt x="2187" y="1071"/>
                  </a:lnTo>
                  <a:cubicBezTo>
                    <a:pt x="2374" y="1141"/>
                    <a:pt x="2536" y="1187"/>
                    <a:pt x="2722" y="1234"/>
                  </a:cubicBezTo>
                  <a:lnTo>
                    <a:pt x="2722" y="280"/>
                  </a:lnTo>
                  <a:cubicBezTo>
                    <a:pt x="2722" y="117"/>
                    <a:pt x="2606" y="1"/>
                    <a:pt x="2467" y="1"/>
                  </a:cubicBezTo>
                  <a:close/>
                  <a:moveTo>
                    <a:pt x="6608" y="1"/>
                  </a:moveTo>
                  <a:cubicBezTo>
                    <a:pt x="6468" y="1"/>
                    <a:pt x="6328" y="94"/>
                    <a:pt x="6328" y="280"/>
                  </a:cubicBezTo>
                  <a:lnTo>
                    <a:pt x="6328" y="1420"/>
                  </a:lnTo>
                  <a:cubicBezTo>
                    <a:pt x="6514" y="1373"/>
                    <a:pt x="6701" y="1350"/>
                    <a:pt x="6887" y="1304"/>
                  </a:cubicBezTo>
                  <a:lnTo>
                    <a:pt x="6887" y="280"/>
                  </a:lnTo>
                  <a:cubicBezTo>
                    <a:pt x="6887" y="94"/>
                    <a:pt x="6747" y="1"/>
                    <a:pt x="6608" y="1"/>
                  </a:cubicBezTo>
                  <a:close/>
                  <a:moveTo>
                    <a:pt x="4328" y="1"/>
                  </a:moveTo>
                  <a:cubicBezTo>
                    <a:pt x="4165" y="1"/>
                    <a:pt x="4049" y="117"/>
                    <a:pt x="4049" y="280"/>
                  </a:cubicBezTo>
                  <a:lnTo>
                    <a:pt x="4049" y="1466"/>
                  </a:lnTo>
                  <a:cubicBezTo>
                    <a:pt x="4235" y="1466"/>
                    <a:pt x="4421" y="1490"/>
                    <a:pt x="4584" y="1490"/>
                  </a:cubicBezTo>
                  <a:lnTo>
                    <a:pt x="4584" y="280"/>
                  </a:lnTo>
                  <a:cubicBezTo>
                    <a:pt x="4584" y="117"/>
                    <a:pt x="4467" y="1"/>
                    <a:pt x="4328" y="1"/>
                  </a:cubicBezTo>
                  <a:close/>
                  <a:moveTo>
                    <a:pt x="5468" y="1"/>
                  </a:moveTo>
                  <a:cubicBezTo>
                    <a:pt x="5305" y="1"/>
                    <a:pt x="5188" y="117"/>
                    <a:pt x="5188" y="280"/>
                  </a:cubicBezTo>
                  <a:lnTo>
                    <a:pt x="5188" y="1513"/>
                  </a:lnTo>
                  <a:cubicBezTo>
                    <a:pt x="5375" y="1513"/>
                    <a:pt x="5561" y="1490"/>
                    <a:pt x="5724" y="1490"/>
                  </a:cubicBezTo>
                  <a:lnTo>
                    <a:pt x="5724" y="280"/>
                  </a:lnTo>
                  <a:cubicBezTo>
                    <a:pt x="5724" y="117"/>
                    <a:pt x="5607" y="1"/>
                    <a:pt x="5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2" name="Google Shape;7502;p123"/>
            <p:cNvSpPr/>
            <p:nvPr/>
          </p:nvSpPr>
          <p:spPr>
            <a:xfrm>
              <a:off x="5100650" y="1972000"/>
              <a:ext cx="86100" cy="242550"/>
            </a:xfrm>
            <a:custGeom>
              <a:avLst/>
              <a:gdLst/>
              <a:ahLst/>
              <a:cxnLst/>
              <a:rect l="l" t="t" r="r" b="b"/>
              <a:pathLst>
                <a:path w="3444" h="9702" extrusionOk="0">
                  <a:moveTo>
                    <a:pt x="862" y="0"/>
                  </a:moveTo>
                  <a:cubicBezTo>
                    <a:pt x="466" y="652"/>
                    <a:pt x="233" y="1350"/>
                    <a:pt x="140" y="2094"/>
                  </a:cubicBezTo>
                  <a:cubicBezTo>
                    <a:pt x="1" y="3164"/>
                    <a:pt x="210" y="4234"/>
                    <a:pt x="745" y="5188"/>
                  </a:cubicBezTo>
                  <a:cubicBezTo>
                    <a:pt x="1094" y="5816"/>
                    <a:pt x="1606" y="6328"/>
                    <a:pt x="2188" y="6747"/>
                  </a:cubicBezTo>
                  <a:cubicBezTo>
                    <a:pt x="2606" y="7049"/>
                    <a:pt x="2816" y="7212"/>
                    <a:pt x="2886" y="7515"/>
                  </a:cubicBezTo>
                  <a:cubicBezTo>
                    <a:pt x="2955" y="7957"/>
                    <a:pt x="2746" y="8515"/>
                    <a:pt x="2188" y="9143"/>
                  </a:cubicBezTo>
                  <a:lnTo>
                    <a:pt x="2839" y="9701"/>
                  </a:lnTo>
                  <a:cubicBezTo>
                    <a:pt x="3235" y="8655"/>
                    <a:pt x="3444" y="7561"/>
                    <a:pt x="3421" y="6445"/>
                  </a:cubicBezTo>
                  <a:lnTo>
                    <a:pt x="3444" y="6445"/>
                  </a:lnTo>
                  <a:lnTo>
                    <a:pt x="3444" y="6351"/>
                  </a:lnTo>
                  <a:cubicBezTo>
                    <a:pt x="3258" y="6189"/>
                    <a:pt x="3048" y="6002"/>
                    <a:pt x="2839" y="5863"/>
                  </a:cubicBezTo>
                  <a:cubicBezTo>
                    <a:pt x="2374" y="5560"/>
                    <a:pt x="1978" y="5142"/>
                    <a:pt x="1676" y="4653"/>
                  </a:cubicBezTo>
                  <a:cubicBezTo>
                    <a:pt x="1048" y="3490"/>
                    <a:pt x="1024" y="2094"/>
                    <a:pt x="1606" y="908"/>
                  </a:cubicBezTo>
                  <a:cubicBezTo>
                    <a:pt x="1397" y="582"/>
                    <a:pt x="1141" y="280"/>
                    <a:pt x="8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3" name="Google Shape;7503;p123"/>
            <p:cNvSpPr/>
            <p:nvPr/>
          </p:nvSpPr>
          <p:spPr>
            <a:xfrm>
              <a:off x="5094850" y="1930700"/>
              <a:ext cx="93650" cy="88175"/>
            </a:xfrm>
            <a:custGeom>
              <a:avLst/>
              <a:gdLst/>
              <a:ahLst/>
              <a:cxnLst/>
              <a:rect l="l" t="t" r="r" b="b"/>
              <a:pathLst>
                <a:path w="3746" h="3527" extrusionOk="0">
                  <a:moveTo>
                    <a:pt x="2559" y="1"/>
                  </a:moveTo>
                  <a:cubicBezTo>
                    <a:pt x="1024" y="94"/>
                    <a:pt x="0" y="1629"/>
                    <a:pt x="489" y="3095"/>
                  </a:cubicBezTo>
                  <a:cubicBezTo>
                    <a:pt x="510" y="3179"/>
                    <a:pt x="1173" y="3527"/>
                    <a:pt x="1593" y="3527"/>
                  </a:cubicBezTo>
                  <a:cubicBezTo>
                    <a:pt x="1639" y="3527"/>
                    <a:pt x="1683" y="3523"/>
                    <a:pt x="1722" y="3514"/>
                  </a:cubicBezTo>
                  <a:lnTo>
                    <a:pt x="1885" y="3514"/>
                  </a:lnTo>
                  <a:cubicBezTo>
                    <a:pt x="2629" y="3420"/>
                    <a:pt x="3304" y="2955"/>
                    <a:pt x="3653" y="2257"/>
                  </a:cubicBezTo>
                  <a:cubicBezTo>
                    <a:pt x="3673" y="2217"/>
                    <a:pt x="3623" y="2160"/>
                    <a:pt x="3580" y="2160"/>
                  </a:cubicBezTo>
                  <a:cubicBezTo>
                    <a:pt x="3573" y="2160"/>
                    <a:pt x="3566" y="2161"/>
                    <a:pt x="3560" y="2164"/>
                  </a:cubicBezTo>
                  <a:lnTo>
                    <a:pt x="3397" y="2211"/>
                  </a:lnTo>
                  <a:cubicBezTo>
                    <a:pt x="3699" y="1676"/>
                    <a:pt x="3746" y="1048"/>
                    <a:pt x="3513" y="466"/>
                  </a:cubicBezTo>
                  <a:cubicBezTo>
                    <a:pt x="3272" y="370"/>
                    <a:pt x="3009" y="318"/>
                    <a:pt x="2747" y="318"/>
                  </a:cubicBezTo>
                  <a:cubicBezTo>
                    <a:pt x="2629" y="318"/>
                    <a:pt x="2512" y="328"/>
                    <a:pt x="2396" y="350"/>
                  </a:cubicBezTo>
                  <a:cubicBezTo>
                    <a:pt x="2466" y="280"/>
                    <a:pt x="2559" y="187"/>
                    <a:pt x="2629" y="117"/>
                  </a:cubicBezTo>
                  <a:cubicBezTo>
                    <a:pt x="2676" y="71"/>
                    <a:pt x="2629" y="1"/>
                    <a:pt x="2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4" name="Google Shape;7504;p123"/>
            <p:cNvSpPr/>
            <p:nvPr/>
          </p:nvSpPr>
          <p:spPr>
            <a:xfrm>
              <a:off x="5107050" y="1942325"/>
              <a:ext cx="81450" cy="76550"/>
            </a:xfrm>
            <a:custGeom>
              <a:avLst/>
              <a:gdLst/>
              <a:ahLst/>
              <a:cxnLst/>
              <a:rect l="l" t="t" r="r" b="b"/>
              <a:pathLst>
                <a:path w="3258" h="3062" extrusionOk="0">
                  <a:moveTo>
                    <a:pt x="3002" y="1"/>
                  </a:moveTo>
                  <a:cubicBezTo>
                    <a:pt x="1815" y="652"/>
                    <a:pt x="792" y="1536"/>
                    <a:pt x="1" y="2630"/>
                  </a:cubicBezTo>
                  <a:cubicBezTo>
                    <a:pt x="22" y="2714"/>
                    <a:pt x="666" y="3062"/>
                    <a:pt x="1100" y="3062"/>
                  </a:cubicBezTo>
                  <a:cubicBezTo>
                    <a:pt x="1147" y="3062"/>
                    <a:pt x="1192" y="3058"/>
                    <a:pt x="1234" y="3049"/>
                  </a:cubicBezTo>
                  <a:lnTo>
                    <a:pt x="1373" y="3049"/>
                  </a:lnTo>
                  <a:cubicBezTo>
                    <a:pt x="2141" y="2955"/>
                    <a:pt x="2816" y="2490"/>
                    <a:pt x="3165" y="1792"/>
                  </a:cubicBezTo>
                  <a:cubicBezTo>
                    <a:pt x="3184" y="1735"/>
                    <a:pt x="3156" y="1693"/>
                    <a:pt x="3106" y="1693"/>
                  </a:cubicBezTo>
                  <a:cubicBezTo>
                    <a:pt x="3096" y="1693"/>
                    <a:pt x="3084" y="1695"/>
                    <a:pt x="3072" y="1699"/>
                  </a:cubicBezTo>
                  <a:lnTo>
                    <a:pt x="2909" y="1746"/>
                  </a:lnTo>
                  <a:cubicBezTo>
                    <a:pt x="3211" y="1211"/>
                    <a:pt x="3258" y="583"/>
                    <a:pt x="30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5" name="Google Shape;7505;p123"/>
            <p:cNvSpPr/>
            <p:nvPr/>
          </p:nvSpPr>
          <p:spPr>
            <a:xfrm>
              <a:off x="4717375" y="1900300"/>
              <a:ext cx="405400" cy="444525"/>
            </a:xfrm>
            <a:custGeom>
              <a:avLst/>
              <a:gdLst/>
              <a:ahLst/>
              <a:cxnLst/>
              <a:rect l="l" t="t" r="r" b="b"/>
              <a:pathLst>
                <a:path w="16216" h="17781" extrusionOk="0">
                  <a:moveTo>
                    <a:pt x="10215" y="1"/>
                  </a:moveTo>
                  <a:cubicBezTo>
                    <a:pt x="10200" y="1"/>
                    <a:pt x="10184" y="3"/>
                    <a:pt x="10167" y="7"/>
                  </a:cubicBezTo>
                  <a:cubicBezTo>
                    <a:pt x="9376" y="123"/>
                    <a:pt x="8609" y="379"/>
                    <a:pt x="7887" y="751"/>
                  </a:cubicBezTo>
                  <a:cubicBezTo>
                    <a:pt x="5328" y="844"/>
                    <a:pt x="2793" y="1984"/>
                    <a:pt x="1467" y="4218"/>
                  </a:cubicBezTo>
                  <a:cubicBezTo>
                    <a:pt x="815" y="5241"/>
                    <a:pt x="396" y="6381"/>
                    <a:pt x="234" y="7568"/>
                  </a:cubicBezTo>
                  <a:cubicBezTo>
                    <a:pt x="1" y="9406"/>
                    <a:pt x="396" y="11197"/>
                    <a:pt x="1234" y="13058"/>
                  </a:cubicBezTo>
                  <a:cubicBezTo>
                    <a:pt x="1272" y="13134"/>
                    <a:pt x="1337" y="13167"/>
                    <a:pt x="1401" y="13167"/>
                  </a:cubicBezTo>
                  <a:cubicBezTo>
                    <a:pt x="1494" y="13167"/>
                    <a:pt x="1583" y="13098"/>
                    <a:pt x="1583" y="12988"/>
                  </a:cubicBezTo>
                  <a:lnTo>
                    <a:pt x="1583" y="12965"/>
                  </a:lnTo>
                  <a:cubicBezTo>
                    <a:pt x="1569" y="12839"/>
                    <a:pt x="1664" y="12764"/>
                    <a:pt x="1762" y="12764"/>
                  </a:cubicBezTo>
                  <a:cubicBezTo>
                    <a:pt x="1828" y="12764"/>
                    <a:pt x="1895" y="12797"/>
                    <a:pt x="1932" y="12872"/>
                  </a:cubicBezTo>
                  <a:cubicBezTo>
                    <a:pt x="2234" y="13547"/>
                    <a:pt x="2583" y="14175"/>
                    <a:pt x="3002" y="14779"/>
                  </a:cubicBezTo>
                  <a:cubicBezTo>
                    <a:pt x="3038" y="14816"/>
                    <a:pt x="3081" y="14831"/>
                    <a:pt x="3122" y="14831"/>
                  </a:cubicBezTo>
                  <a:cubicBezTo>
                    <a:pt x="3214" y="14831"/>
                    <a:pt x="3297" y="14752"/>
                    <a:pt x="3281" y="14640"/>
                  </a:cubicBezTo>
                  <a:lnTo>
                    <a:pt x="3281" y="14640"/>
                  </a:lnTo>
                  <a:cubicBezTo>
                    <a:pt x="3956" y="15826"/>
                    <a:pt x="4979" y="16780"/>
                    <a:pt x="6189" y="17385"/>
                  </a:cubicBezTo>
                  <a:cubicBezTo>
                    <a:pt x="6422" y="17269"/>
                    <a:pt x="6654" y="17152"/>
                    <a:pt x="6864" y="17013"/>
                  </a:cubicBezTo>
                  <a:cubicBezTo>
                    <a:pt x="7259" y="17315"/>
                    <a:pt x="7701" y="17571"/>
                    <a:pt x="8143" y="17781"/>
                  </a:cubicBezTo>
                  <a:cubicBezTo>
                    <a:pt x="8958" y="17385"/>
                    <a:pt x="9725" y="16873"/>
                    <a:pt x="10353" y="16245"/>
                  </a:cubicBezTo>
                  <a:lnTo>
                    <a:pt x="10400" y="16245"/>
                  </a:lnTo>
                  <a:cubicBezTo>
                    <a:pt x="10586" y="16338"/>
                    <a:pt x="10772" y="16431"/>
                    <a:pt x="10981" y="16501"/>
                  </a:cubicBezTo>
                  <a:cubicBezTo>
                    <a:pt x="11796" y="16036"/>
                    <a:pt x="12470" y="15361"/>
                    <a:pt x="12959" y="14547"/>
                  </a:cubicBezTo>
                  <a:lnTo>
                    <a:pt x="12959" y="14547"/>
                  </a:lnTo>
                  <a:lnTo>
                    <a:pt x="12936" y="14663"/>
                  </a:lnTo>
                  <a:cubicBezTo>
                    <a:pt x="12905" y="14771"/>
                    <a:pt x="12996" y="14858"/>
                    <a:pt x="13095" y="14858"/>
                  </a:cubicBezTo>
                  <a:cubicBezTo>
                    <a:pt x="13146" y="14858"/>
                    <a:pt x="13199" y="14835"/>
                    <a:pt x="13238" y="14779"/>
                  </a:cubicBezTo>
                  <a:cubicBezTo>
                    <a:pt x="13750" y="14035"/>
                    <a:pt x="14169" y="13244"/>
                    <a:pt x="14494" y="12407"/>
                  </a:cubicBezTo>
                  <a:cubicBezTo>
                    <a:pt x="14587" y="12267"/>
                    <a:pt x="14657" y="12151"/>
                    <a:pt x="14727" y="12011"/>
                  </a:cubicBezTo>
                  <a:lnTo>
                    <a:pt x="14727" y="12011"/>
                  </a:lnTo>
                  <a:cubicBezTo>
                    <a:pt x="14727" y="12430"/>
                    <a:pt x="14727" y="12849"/>
                    <a:pt x="14704" y="13267"/>
                  </a:cubicBezTo>
                  <a:cubicBezTo>
                    <a:pt x="14690" y="13377"/>
                    <a:pt x="14782" y="13447"/>
                    <a:pt x="14874" y="13447"/>
                  </a:cubicBezTo>
                  <a:cubicBezTo>
                    <a:pt x="14937" y="13447"/>
                    <a:pt x="15001" y="13413"/>
                    <a:pt x="15029" y="13337"/>
                  </a:cubicBezTo>
                  <a:lnTo>
                    <a:pt x="15053" y="13337"/>
                  </a:lnTo>
                  <a:cubicBezTo>
                    <a:pt x="15890" y="11523"/>
                    <a:pt x="16216" y="9545"/>
                    <a:pt x="16006" y="7568"/>
                  </a:cubicBezTo>
                  <a:cubicBezTo>
                    <a:pt x="15960" y="7289"/>
                    <a:pt x="15913" y="7009"/>
                    <a:pt x="15844" y="6730"/>
                  </a:cubicBezTo>
                  <a:cubicBezTo>
                    <a:pt x="15774" y="6474"/>
                    <a:pt x="15704" y="6218"/>
                    <a:pt x="15634" y="5963"/>
                  </a:cubicBezTo>
                  <a:cubicBezTo>
                    <a:pt x="15099" y="3939"/>
                    <a:pt x="13634" y="2264"/>
                    <a:pt x="11679" y="1473"/>
                  </a:cubicBezTo>
                  <a:cubicBezTo>
                    <a:pt x="12005" y="1333"/>
                    <a:pt x="12331" y="1217"/>
                    <a:pt x="12633" y="1100"/>
                  </a:cubicBezTo>
                  <a:cubicBezTo>
                    <a:pt x="12796" y="1054"/>
                    <a:pt x="12773" y="798"/>
                    <a:pt x="12610" y="775"/>
                  </a:cubicBezTo>
                  <a:cubicBezTo>
                    <a:pt x="12221" y="710"/>
                    <a:pt x="11829" y="678"/>
                    <a:pt x="11438" y="678"/>
                  </a:cubicBezTo>
                  <a:cubicBezTo>
                    <a:pt x="10845" y="678"/>
                    <a:pt x="10253" y="751"/>
                    <a:pt x="9679" y="891"/>
                  </a:cubicBezTo>
                  <a:lnTo>
                    <a:pt x="9655" y="821"/>
                  </a:lnTo>
                  <a:cubicBezTo>
                    <a:pt x="9865" y="635"/>
                    <a:pt x="10097" y="472"/>
                    <a:pt x="10307" y="309"/>
                  </a:cubicBezTo>
                  <a:cubicBezTo>
                    <a:pt x="10434" y="203"/>
                    <a:pt x="10368" y="1"/>
                    <a:pt x="10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6" name="Google Shape;7506;p123"/>
            <p:cNvSpPr/>
            <p:nvPr/>
          </p:nvSpPr>
          <p:spPr>
            <a:xfrm>
              <a:off x="4799975" y="1910925"/>
              <a:ext cx="322225" cy="428075"/>
            </a:xfrm>
            <a:custGeom>
              <a:avLst/>
              <a:gdLst/>
              <a:ahLst/>
              <a:cxnLst/>
              <a:rect l="l" t="t" r="r" b="b"/>
              <a:pathLst>
                <a:path w="12889" h="17123" extrusionOk="0">
                  <a:moveTo>
                    <a:pt x="6817" y="1"/>
                  </a:moveTo>
                  <a:lnTo>
                    <a:pt x="6817" y="1"/>
                  </a:lnTo>
                  <a:cubicBezTo>
                    <a:pt x="3234" y="1117"/>
                    <a:pt x="675" y="4305"/>
                    <a:pt x="349" y="8050"/>
                  </a:cubicBezTo>
                  <a:cubicBezTo>
                    <a:pt x="0" y="11795"/>
                    <a:pt x="1955" y="15378"/>
                    <a:pt x="5305" y="17123"/>
                  </a:cubicBezTo>
                  <a:cubicBezTo>
                    <a:pt x="5933" y="16774"/>
                    <a:pt x="6538" y="16332"/>
                    <a:pt x="7049" y="15820"/>
                  </a:cubicBezTo>
                  <a:lnTo>
                    <a:pt x="7096" y="15820"/>
                  </a:lnTo>
                  <a:cubicBezTo>
                    <a:pt x="7282" y="15913"/>
                    <a:pt x="7468" y="16006"/>
                    <a:pt x="7677" y="16076"/>
                  </a:cubicBezTo>
                  <a:cubicBezTo>
                    <a:pt x="8492" y="15611"/>
                    <a:pt x="9166" y="14936"/>
                    <a:pt x="9655" y="14122"/>
                  </a:cubicBezTo>
                  <a:lnTo>
                    <a:pt x="9655" y="14122"/>
                  </a:lnTo>
                  <a:lnTo>
                    <a:pt x="9632" y="14238"/>
                  </a:lnTo>
                  <a:cubicBezTo>
                    <a:pt x="9601" y="14346"/>
                    <a:pt x="9692" y="14433"/>
                    <a:pt x="9791" y="14433"/>
                  </a:cubicBezTo>
                  <a:cubicBezTo>
                    <a:pt x="9842" y="14433"/>
                    <a:pt x="9895" y="14410"/>
                    <a:pt x="9934" y="14354"/>
                  </a:cubicBezTo>
                  <a:cubicBezTo>
                    <a:pt x="10446" y="13610"/>
                    <a:pt x="10865" y="12819"/>
                    <a:pt x="11190" y="11982"/>
                  </a:cubicBezTo>
                  <a:cubicBezTo>
                    <a:pt x="11283" y="11842"/>
                    <a:pt x="11353" y="11726"/>
                    <a:pt x="11423" y="11586"/>
                  </a:cubicBezTo>
                  <a:lnTo>
                    <a:pt x="11423" y="11586"/>
                  </a:lnTo>
                  <a:cubicBezTo>
                    <a:pt x="11423" y="12005"/>
                    <a:pt x="11423" y="12424"/>
                    <a:pt x="11400" y="12842"/>
                  </a:cubicBezTo>
                  <a:cubicBezTo>
                    <a:pt x="11400" y="12940"/>
                    <a:pt x="11484" y="13005"/>
                    <a:pt x="11572" y="13005"/>
                  </a:cubicBezTo>
                  <a:cubicBezTo>
                    <a:pt x="11629" y="13005"/>
                    <a:pt x="11688" y="12977"/>
                    <a:pt x="11725" y="12912"/>
                  </a:cubicBezTo>
                  <a:cubicBezTo>
                    <a:pt x="12563" y="11121"/>
                    <a:pt x="12889" y="9120"/>
                    <a:pt x="12679" y="7166"/>
                  </a:cubicBezTo>
                  <a:lnTo>
                    <a:pt x="12679" y="7143"/>
                  </a:lnTo>
                  <a:cubicBezTo>
                    <a:pt x="12633" y="6864"/>
                    <a:pt x="12586" y="6584"/>
                    <a:pt x="12516" y="6305"/>
                  </a:cubicBezTo>
                  <a:cubicBezTo>
                    <a:pt x="12447" y="6049"/>
                    <a:pt x="12377" y="5793"/>
                    <a:pt x="12284" y="5561"/>
                  </a:cubicBezTo>
                  <a:cubicBezTo>
                    <a:pt x="11772" y="3514"/>
                    <a:pt x="10306" y="1839"/>
                    <a:pt x="8352" y="1048"/>
                  </a:cubicBezTo>
                  <a:cubicBezTo>
                    <a:pt x="8678" y="908"/>
                    <a:pt x="8980" y="792"/>
                    <a:pt x="9306" y="675"/>
                  </a:cubicBezTo>
                  <a:cubicBezTo>
                    <a:pt x="9469" y="629"/>
                    <a:pt x="9446" y="373"/>
                    <a:pt x="9283" y="350"/>
                  </a:cubicBezTo>
                  <a:cubicBezTo>
                    <a:pt x="8894" y="285"/>
                    <a:pt x="8502" y="253"/>
                    <a:pt x="8110" y="253"/>
                  </a:cubicBezTo>
                  <a:cubicBezTo>
                    <a:pt x="7517" y="253"/>
                    <a:pt x="6926" y="326"/>
                    <a:pt x="6351" y="466"/>
                  </a:cubicBezTo>
                  <a:lnTo>
                    <a:pt x="6328" y="396"/>
                  </a:lnTo>
                  <a:cubicBezTo>
                    <a:pt x="6491" y="257"/>
                    <a:pt x="6654" y="117"/>
                    <a:pt x="68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7" name="Google Shape;7507;p123"/>
            <p:cNvSpPr/>
            <p:nvPr/>
          </p:nvSpPr>
          <p:spPr>
            <a:xfrm>
              <a:off x="4774375" y="1967925"/>
              <a:ext cx="294325" cy="296050"/>
            </a:xfrm>
            <a:custGeom>
              <a:avLst/>
              <a:gdLst/>
              <a:ahLst/>
              <a:cxnLst/>
              <a:rect l="l" t="t" r="r" b="b"/>
              <a:pathLst>
                <a:path w="11773" h="11842" extrusionOk="0">
                  <a:moveTo>
                    <a:pt x="5887" y="1"/>
                  </a:moveTo>
                  <a:cubicBezTo>
                    <a:pt x="2630" y="1"/>
                    <a:pt x="1" y="2350"/>
                    <a:pt x="1" y="5258"/>
                  </a:cubicBezTo>
                  <a:cubicBezTo>
                    <a:pt x="1" y="8166"/>
                    <a:pt x="2630" y="11842"/>
                    <a:pt x="5887" y="11842"/>
                  </a:cubicBezTo>
                  <a:cubicBezTo>
                    <a:pt x="9144" y="11842"/>
                    <a:pt x="11772" y="8166"/>
                    <a:pt x="11772" y="5258"/>
                  </a:cubicBezTo>
                  <a:cubicBezTo>
                    <a:pt x="11772" y="2350"/>
                    <a:pt x="9144" y="1"/>
                    <a:pt x="5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8" name="Google Shape;7508;p123"/>
            <p:cNvSpPr/>
            <p:nvPr/>
          </p:nvSpPr>
          <p:spPr>
            <a:xfrm>
              <a:off x="4764500" y="1969100"/>
              <a:ext cx="314075" cy="54100"/>
            </a:xfrm>
            <a:custGeom>
              <a:avLst/>
              <a:gdLst/>
              <a:ahLst/>
              <a:cxnLst/>
              <a:rect l="l" t="t" r="r" b="b"/>
              <a:pathLst>
                <a:path w="12563" h="2164" extrusionOk="0">
                  <a:moveTo>
                    <a:pt x="373" y="0"/>
                  </a:moveTo>
                  <a:cubicBezTo>
                    <a:pt x="163" y="0"/>
                    <a:pt x="0" y="163"/>
                    <a:pt x="24" y="349"/>
                  </a:cubicBezTo>
                  <a:cubicBezTo>
                    <a:pt x="24" y="1000"/>
                    <a:pt x="210" y="1629"/>
                    <a:pt x="559" y="2164"/>
                  </a:cubicBezTo>
                  <a:cubicBezTo>
                    <a:pt x="1210" y="1722"/>
                    <a:pt x="1745" y="1187"/>
                    <a:pt x="2164" y="535"/>
                  </a:cubicBezTo>
                  <a:cubicBezTo>
                    <a:pt x="1629" y="186"/>
                    <a:pt x="1024" y="0"/>
                    <a:pt x="373" y="0"/>
                  </a:cubicBezTo>
                  <a:close/>
                  <a:moveTo>
                    <a:pt x="12191" y="0"/>
                  </a:moveTo>
                  <a:cubicBezTo>
                    <a:pt x="11562" y="0"/>
                    <a:pt x="10934" y="186"/>
                    <a:pt x="10399" y="535"/>
                  </a:cubicBezTo>
                  <a:cubicBezTo>
                    <a:pt x="10818" y="1187"/>
                    <a:pt x="11353" y="1722"/>
                    <a:pt x="12004" y="2164"/>
                  </a:cubicBezTo>
                  <a:cubicBezTo>
                    <a:pt x="12353" y="1629"/>
                    <a:pt x="12540" y="1000"/>
                    <a:pt x="12563" y="349"/>
                  </a:cubicBezTo>
                  <a:cubicBezTo>
                    <a:pt x="12563" y="163"/>
                    <a:pt x="12400" y="0"/>
                    <a:pt x="12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09" name="Google Shape;7509;p123"/>
            <p:cNvSpPr/>
            <p:nvPr/>
          </p:nvSpPr>
          <p:spPr>
            <a:xfrm>
              <a:off x="4843000" y="2015025"/>
              <a:ext cx="157075" cy="219875"/>
            </a:xfrm>
            <a:custGeom>
              <a:avLst/>
              <a:gdLst/>
              <a:ahLst/>
              <a:cxnLst/>
              <a:rect l="l" t="t" r="r" b="b"/>
              <a:pathLst>
                <a:path w="6283" h="8795" extrusionOk="0">
                  <a:moveTo>
                    <a:pt x="3142" y="1"/>
                  </a:moveTo>
                  <a:cubicBezTo>
                    <a:pt x="2420" y="1"/>
                    <a:pt x="1885" y="629"/>
                    <a:pt x="2002" y="1327"/>
                  </a:cubicBezTo>
                  <a:lnTo>
                    <a:pt x="2002" y="5072"/>
                  </a:lnTo>
                  <a:lnTo>
                    <a:pt x="1467" y="5072"/>
                  </a:lnTo>
                  <a:cubicBezTo>
                    <a:pt x="652" y="5072"/>
                    <a:pt x="1" y="5724"/>
                    <a:pt x="1" y="6515"/>
                  </a:cubicBezTo>
                  <a:lnTo>
                    <a:pt x="1" y="7329"/>
                  </a:lnTo>
                  <a:cubicBezTo>
                    <a:pt x="1" y="8143"/>
                    <a:pt x="652" y="8795"/>
                    <a:pt x="1467" y="8795"/>
                  </a:cubicBezTo>
                  <a:lnTo>
                    <a:pt x="4817" y="8795"/>
                  </a:lnTo>
                  <a:cubicBezTo>
                    <a:pt x="5631" y="8795"/>
                    <a:pt x="6282" y="8143"/>
                    <a:pt x="6282" y="7329"/>
                  </a:cubicBezTo>
                  <a:lnTo>
                    <a:pt x="6282" y="6515"/>
                  </a:lnTo>
                  <a:cubicBezTo>
                    <a:pt x="6282" y="5724"/>
                    <a:pt x="5631" y="5072"/>
                    <a:pt x="4817" y="5072"/>
                  </a:cubicBezTo>
                  <a:lnTo>
                    <a:pt x="4281" y="5072"/>
                  </a:lnTo>
                  <a:lnTo>
                    <a:pt x="4281" y="1327"/>
                  </a:lnTo>
                  <a:cubicBezTo>
                    <a:pt x="4398" y="629"/>
                    <a:pt x="3863" y="1"/>
                    <a:pt x="3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0" name="Google Shape;7510;p123"/>
            <p:cNvSpPr/>
            <p:nvPr/>
          </p:nvSpPr>
          <p:spPr>
            <a:xfrm>
              <a:off x="4862200" y="2021425"/>
              <a:ext cx="137875" cy="213475"/>
            </a:xfrm>
            <a:custGeom>
              <a:avLst/>
              <a:gdLst/>
              <a:ahLst/>
              <a:cxnLst/>
              <a:rect l="l" t="t" r="r" b="b"/>
              <a:pathLst>
                <a:path w="5515" h="8539" extrusionOk="0">
                  <a:moveTo>
                    <a:pt x="2746" y="1"/>
                  </a:moveTo>
                  <a:cubicBezTo>
                    <a:pt x="2187" y="1"/>
                    <a:pt x="1792" y="559"/>
                    <a:pt x="1978" y="1071"/>
                  </a:cubicBezTo>
                  <a:lnTo>
                    <a:pt x="1978" y="4816"/>
                  </a:lnTo>
                  <a:lnTo>
                    <a:pt x="1466" y="4816"/>
                  </a:lnTo>
                  <a:cubicBezTo>
                    <a:pt x="652" y="4816"/>
                    <a:pt x="1" y="5468"/>
                    <a:pt x="1" y="6259"/>
                  </a:cubicBezTo>
                  <a:lnTo>
                    <a:pt x="1" y="7073"/>
                  </a:lnTo>
                  <a:cubicBezTo>
                    <a:pt x="1" y="7887"/>
                    <a:pt x="652" y="8539"/>
                    <a:pt x="1466" y="8539"/>
                  </a:cubicBezTo>
                  <a:lnTo>
                    <a:pt x="4049" y="8539"/>
                  </a:lnTo>
                  <a:cubicBezTo>
                    <a:pt x="4863" y="8539"/>
                    <a:pt x="5514" y="7887"/>
                    <a:pt x="5514" y="7073"/>
                  </a:cubicBezTo>
                  <a:lnTo>
                    <a:pt x="5514" y="6259"/>
                  </a:lnTo>
                  <a:cubicBezTo>
                    <a:pt x="5514" y="5468"/>
                    <a:pt x="4863" y="4816"/>
                    <a:pt x="4049" y="4816"/>
                  </a:cubicBezTo>
                  <a:lnTo>
                    <a:pt x="3513" y="4816"/>
                  </a:lnTo>
                  <a:lnTo>
                    <a:pt x="3513" y="1071"/>
                  </a:lnTo>
                  <a:cubicBezTo>
                    <a:pt x="3700" y="559"/>
                    <a:pt x="3304" y="1"/>
                    <a:pt x="27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1" name="Google Shape;7511;p123"/>
            <p:cNvSpPr/>
            <p:nvPr/>
          </p:nvSpPr>
          <p:spPr>
            <a:xfrm>
              <a:off x="4843000" y="2163925"/>
              <a:ext cx="157075" cy="44950"/>
            </a:xfrm>
            <a:custGeom>
              <a:avLst/>
              <a:gdLst/>
              <a:ahLst/>
              <a:cxnLst/>
              <a:rect l="l" t="t" r="r" b="b"/>
              <a:pathLst>
                <a:path w="6283" h="1798" extrusionOk="0">
                  <a:moveTo>
                    <a:pt x="2886" y="0"/>
                  </a:moveTo>
                  <a:lnTo>
                    <a:pt x="2886" y="1280"/>
                  </a:lnTo>
                  <a:cubicBezTo>
                    <a:pt x="1909" y="1257"/>
                    <a:pt x="932" y="1117"/>
                    <a:pt x="1" y="838"/>
                  </a:cubicBezTo>
                  <a:lnTo>
                    <a:pt x="1" y="1396"/>
                  </a:lnTo>
                  <a:cubicBezTo>
                    <a:pt x="1036" y="1664"/>
                    <a:pt x="2095" y="1798"/>
                    <a:pt x="3150" y="1798"/>
                  </a:cubicBezTo>
                  <a:cubicBezTo>
                    <a:pt x="4206" y="1798"/>
                    <a:pt x="5259" y="1664"/>
                    <a:pt x="6282" y="1396"/>
                  </a:cubicBezTo>
                  <a:lnTo>
                    <a:pt x="6282" y="838"/>
                  </a:lnTo>
                  <a:cubicBezTo>
                    <a:pt x="5352" y="1117"/>
                    <a:pt x="4375" y="1257"/>
                    <a:pt x="3397" y="1280"/>
                  </a:cubicBezTo>
                  <a:lnTo>
                    <a:pt x="33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2" name="Google Shape;7512;p123"/>
            <p:cNvSpPr/>
            <p:nvPr/>
          </p:nvSpPr>
          <p:spPr>
            <a:xfrm>
              <a:off x="4778300" y="1986400"/>
              <a:ext cx="51950" cy="50175"/>
            </a:xfrm>
            <a:custGeom>
              <a:avLst/>
              <a:gdLst/>
              <a:ahLst/>
              <a:cxnLst/>
              <a:rect l="l" t="t" r="r" b="b"/>
              <a:pathLst>
                <a:path w="2078" h="2007" extrusionOk="0">
                  <a:moveTo>
                    <a:pt x="863" y="1"/>
                  </a:moveTo>
                  <a:cubicBezTo>
                    <a:pt x="770" y="1"/>
                    <a:pt x="681" y="80"/>
                    <a:pt x="681" y="192"/>
                  </a:cubicBezTo>
                  <a:cubicBezTo>
                    <a:pt x="705" y="332"/>
                    <a:pt x="751" y="448"/>
                    <a:pt x="774" y="588"/>
                  </a:cubicBezTo>
                  <a:cubicBezTo>
                    <a:pt x="612" y="518"/>
                    <a:pt x="472" y="425"/>
                    <a:pt x="309" y="355"/>
                  </a:cubicBezTo>
                  <a:cubicBezTo>
                    <a:pt x="279" y="338"/>
                    <a:pt x="249" y="330"/>
                    <a:pt x="220" y="330"/>
                  </a:cubicBezTo>
                  <a:cubicBezTo>
                    <a:pt x="95" y="330"/>
                    <a:pt x="1" y="478"/>
                    <a:pt x="76" y="611"/>
                  </a:cubicBezTo>
                  <a:cubicBezTo>
                    <a:pt x="379" y="1030"/>
                    <a:pt x="612" y="1634"/>
                    <a:pt x="984" y="2007"/>
                  </a:cubicBezTo>
                  <a:cubicBezTo>
                    <a:pt x="1054" y="1914"/>
                    <a:pt x="1263" y="1379"/>
                    <a:pt x="1356" y="1286"/>
                  </a:cubicBezTo>
                  <a:cubicBezTo>
                    <a:pt x="1496" y="1099"/>
                    <a:pt x="1961" y="1099"/>
                    <a:pt x="2077" y="913"/>
                  </a:cubicBezTo>
                  <a:lnTo>
                    <a:pt x="2054" y="913"/>
                  </a:lnTo>
                  <a:cubicBezTo>
                    <a:pt x="1938" y="797"/>
                    <a:pt x="1496" y="681"/>
                    <a:pt x="1402" y="564"/>
                  </a:cubicBezTo>
                  <a:cubicBezTo>
                    <a:pt x="1240" y="378"/>
                    <a:pt x="1123" y="215"/>
                    <a:pt x="984" y="53"/>
                  </a:cubicBezTo>
                  <a:cubicBezTo>
                    <a:pt x="948" y="17"/>
                    <a:pt x="905"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3" name="Google Shape;7513;p123"/>
            <p:cNvSpPr/>
            <p:nvPr/>
          </p:nvSpPr>
          <p:spPr>
            <a:xfrm>
              <a:off x="5019825" y="1986400"/>
              <a:ext cx="43675" cy="44950"/>
            </a:xfrm>
            <a:custGeom>
              <a:avLst/>
              <a:gdLst/>
              <a:ahLst/>
              <a:cxnLst/>
              <a:rect l="l" t="t" r="r" b="b"/>
              <a:pathLst>
                <a:path w="1747" h="1798" extrusionOk="0">
                  <a:moveTo>
                    <a:pt x="865" y="1"/>
                  </a:moveTo>
                  <a:cubicBezTo>
                    <a:pt x="823" y="1"/>
                    <a:pt x="781" y="17"/>
                    <a:pt x="745" y="53"/>
                  </a:cubicBezTo>
                  <a:cubicBezTo>
                    <a:pt x="512" y="355"/>
                    <a:pt x="256" y="634"/>
                    <a:pt x="0" y="937"/>
                  </a:cubicBezTo>
                  <a:cubicBezTo>
                    <a:pt x="70" y="1053"/>
                    <a:pt x="419" y="1053"/>
                    <a:pt x="489" y="1169"/>
                  </a:cubicBezTo>
                  <a:cubicBezTo>
                    <a:pt x="628" y="1332"/>
                    <a:pt x="489" y="1611"/>
                    <a:pt x="628" y="1797"/>
                  </a:cubicBezTo>
                  <a:cubicBezTo>
                    <a:pt x="814" y="1634"/>
                    <a:pt x="977" y="1448"/>
                    <a:pt x="1117" y="1286"/>
                  </a:cubicBezTo>
                  <a:cubicBezTo>
                    <a:pt x="1303" y="1053"/>
                    <a:pt x="1489" y="820"/>
                    <a:pt x="1652" y="588"/>
                  </a:cubicBezTo>
                  <a:cubicBezTo>
                    <a:pt x="1746" y="474"/>
                    <a:pt x="1641" y="330"/>
                    <a:pt x="1523" y="330"/>
                  </a:cubicBezTo>
                  <a:cubicBezTo>
                    <a:pt x="1496" y="330"/>
                    <a:pt x="1469" y="338"/>
                    <a:pt x="1443" y="355"/>
                  </a:cubicBezTo>
                  <a:lnTo>
                    <a:pt x="1419" y="355"/>
                  </a:lnTo>
                  <a:cubicBezTo>
                    <a:pt x="1280" y="425"/>
                    <a:pt x="1117" y="518"/>
                    <a:pt x="954" y="588"/>
                  </a:cubicBezTo>
                  <a:cubicBezTo>
                    <a:pt x="977" y="448"/>
                    <a:pt x="1024" y="332"/>
                    <a:pt x="1047" y="192"/>
                  </a:cubicBezTo>
                  <a:cubicBezTo>
                    <a:pt x="1047" y="80"/>
                    <a:pt x="958"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4" name="Google Shape;7514;p123"/>
            <p:cNvSpPr/>
            <p:nvPr/>
          </p:nvSpPr>
          <p:spPr>
            <a:xfrm>
              <a:off x="4793575" y="2030150"/>
              <a:ext cx="255350" cy="70275"/>
            </a:xfrm>
            <a:custGeom>
              <a:avLst/>
              <a:gdLst/>
              <a:ahLst/>
              <a:cxnLst/>
              <a:rect l="l" t="t" r="r" b="b"/>
              <a:pathLst>
                <a:path w="10214" h="2811" extrusionOk="0">
                  <a:moveTo>
                    <a:pt x="1885" y="1"/>
                  </a:moveTo>
                  <a:cubicBezTo>
                    <a:pt x="629" y="1"/>
                    <a:pt x="1" y="1513"/>
                    <a:pt x="885" y="2397"/>
                  </a:cubicBezTo>
                  <a:cubicBezTo>
                    <a:pt x="1170" y="2682"/>
                    <a:pt x="1521" y="2810"/>
                    <a:pt x="1865" y="2810"/>
                  </a:cubicBezTo>
                  <a:cubicBezTo>
                    <a:pt x="2587" y="2810"/>
                    <a:pt x="3281" y="2247"/>
                    <a:pt x="3281" y="1397"/>
                  </a:cubicBezTo>
                  <a:cubicBezTo>
                    <a:pt x="3281" y="629"/>
                    <a:pt x="2653" y="1"/>
                    <a:pt x="1885" y="1"/>
                  </a:cubicBezTo>
                  <a:close/>
                  <a:moveTo>
                    <a:pt x="8352" y="1"/>
                  </a:moveTo>
                  <a:cubicBezTo>
                    <a:pt x="7561" y="1"/>
                    <a:pt x="6933" y="629"/>
                    <a:pt x="6933" y="1397"/>
                  </a:cubicBezTo>
                  <a:cubicBezTo>
                    <a:pt x="6933" y="2247"/>
                    <a:pt x="7627" y="2810"/>
                    <a:pt x="8349" y="2810"/>
                  </a:cubicBezTo>
                  <a:cubicBezTo>
                    <a:pt x="8693" y="2810"/>
                    <a:pt x="9044" y="2682"/>
                    <a:pt x="9329" y="2397"/>
                  </a:cubicBezTo>
                  <a:cubicBezTo>
                    <a:pt x="10213" y="1513"/>
                    <a:pt x="9585" y="1"/>
                    <a:pt x="8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5" name="Google Shape;7515;p123"/>
            <p:cNvSpPr/>
            <p:nvPr/>
          </p:nvSpPr>
          <p:spPr>
            <a:xfrm>
              <a:off x="4820325" y="2048175"/>
              <a:ext cx="202425" cy="33975"/>
            </a:xfrm>
            <a:custGeom>
              <a:avLst/>
              <a:gdLst/>
              <a:ahLst/>
              <a:cxnLst/>
              <a:rect l="l" t="t" r="r" b="b"/>
              <a:pathLst>
                <a:path w="8097" h="1359" extrusionOk="0">
                  <a:moveTo>
                    <a:pt x="908" y="1"/>
                  </a:moveTo>
                  <a:cubicBezTo>
                    <a:pt x="303" y="1"/>
                    <a:pt x="1" y="722"/>
                    <a:pt x="443" y="1164"/>
                  </a:cubicBezTo>
                  <a:cubicBezTo>
                    <a:pt x="577" y="1298"/>
                    <a:pt x="742" y="1358"/>
                    <a:pt x="904" y="1358"/>
                  </a:cubicBezTo>
                  <a:cubicBezTo>
                    <a:pt x="1249" y="1358"/>
                    <a:pt x="1583" y="1087"/>
                    <a:pt x="1583" y="676"/>
                  </a:cubicBezTo>
                  <a:cubicBezTo>
                    <a:pt x="1583" y="303"/>
                    <a:pt x="1280" y="1"/>
                    <a:pt x="908" y="1"/>
                  </a:cubicBezTo>
                  <a:close/>
                  <a:moveTo>
                    <a:pt x="7189" y="1"/>
                  </a:moveTo>
                  <a:cubicBezTo>
                    <a:pt x="6817" y="1"/>
                    <a:pt x="6515" y="303"/>
                    <a:pt x="6515" y="676"/>
                  </a:cubicBezTo>
                  <a:cubicBezTo>
                    <a:pt x="6515" y="1087"/>
                    <a:pt x="6848" y="1358"/>
                    <a:pt x="7193" y="1358"/>
                  </a:cubicBezTo>
                  <a:cubicBezTo>
                    <a:pt x="7355" y="1358"/>
                    <a:pt x="7520" y="1298"/>
                    <a:pt x="7654" y="1164"/>
                  </a:cubicBezTo>
                  <a:cubicBezTo>
                    <a:pt x="8096" y="722"/>
                    <a:pt x="7794" y="1"/>
                    <a:pt x="7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6" name="Google Shape;7516;p123"/>
            <p:cNvSpPr/>
            <p:nvPr/>
          </p:nvSpPr>
          <p:spPr>
            <a:xfrm>
              <a:off x="4837775" y="2046450"/>
              <a:ext cx="168100" cy="18450"/>
            </a:xfrm>
            <a:custGeom>
              <a:avLst/>
              <a:gdLst/>
              <a:ahLst/>
              <a:cxnLst/>
              <a:rect l="l" t="t" r="r" b="b"/>
              <a:pathLst>
                <a:path w="6724" h="738" extrusionOk="0">
                  <a:moveTo>
                    <a:pt x="489" y="0"/>
                  </a:moveTo>
                  <a:cubicBezTo>
                    <a:pt x="163" y="0"/>
                    <a:pt x="1" y="396"/>
                    <a:pt x="210" y="628"/>
                  </a:cubicBezTo>
                  <a:cubicBezTo>
                    <a:pt x="286" y="704"/>
                    <a:pt x="378" y="738"/>
                    <a:pt x="469" y="738"/>
                  </a:cubicBezTo>
                  <a:cubicBezTo>
                    <a:pt x="658" y="738"/>
                    <a:pt x="838" y="592"/>
                    <a:pt x="838" y="372"/>
                  </a:cubicBezTo>
                  <a:cubicBezTo>
                    <a:pt x="838" y="163"/>
                    <a:pt x="675" y="0"/>
                    <a:pt x="489" y="0"/>
                  </a:cubicBezTo>
                  <a:close/>
                  <a:moveTo>
                    <a:pt x="6235" y="0"/>
                  </a:moveTo>
                  <a:cubicBezTo>
                    <a:pt x="6026" y="0"/>
                    <a:pt x="5863" y="163"/>
                    <a:pt x="5863" y="372"/>
                  </a:cubicBezTo>
                  <a:cubicBezTo>
                    <a:pt x="5863" y="592"/>
                    <a:pt x="6043" y="738"/>
                    <a:pt x="6232" y="738"/>
                  </a:cubicBezTo>
                  <a:cubicBezTo>
                    <a:pt x="6323" y="738"/>
                    <a:pt x="6416" y="704"/>
                    <a:pt x="6491" y="628"/>
                  </a:cubicBezTo>
                  <a:cubicBezTo>
                    <a:pt x="6724" y="396"/>
                    <a:pt x="6561" y="0"/>
                    <a:pt x="6235" y="0"/>
                  </a:cubicBezTo>
                  <a:close/>
                </a:path>
              </a:pathLst>
            </a:custGeom>
            <a:solidFill>
              <a:srgbClr val="F9F1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7" name="Google Shape;7517;p123"/>
            <p:cNvSpPr/>
            <p:nvPr/>
          </p:nvSpPr>
          <p:spPr>
            <a:xfrm>
              <a:off x="4829250" y="2025800"/>
              <a:ext cx="186950" cy="28800"/>
            </a:xfrm>
            <a:custGeom>
              <a:avLst/>
              <a:gdLst/>
              <a:ahLst/>
              <a:cxnLst/>
              <a:rect l="l" t="t" r="r" b="b"/>
              <a:pathLst>
                <a:path w="7478" h="1152" extrusionOk="0">
                  <a:moveTo>
                    <a:pt x="717" y="1"/>
                  </a:moveTo>
                  <a:cubicBezTo>
                    <a:pt x="552" y="1"/>
                    <a:pt x="385" y="34"/>
                    <a:pt x="225" y="105"/>
                  </a:cubicBezTo>
                  <a:cubicBezTo>
                    <a:pt x="0" y="285"/>
                    <a:pt x="145" y="618"/>
                    <a:pt x="408" y="618"/>
                  </a:cubicBezTo>
                  <a:cubicBezTo>
                    <a:pt x="417" y="618"/>
                    <a:pt x="426" y="618"/>
                    <a:pt x="435" y="617"/>
                  </a:cubicBezTo>
                  <a:cubicBezTo>
                    <a:pt x="519" y="583"/>
                    <a:pt x="608" y="567"/>
                    <a:pt x="695" y="567"/>
                  </a:cubicBezTo>
                  <a:cubicBezTo>
                    <a:pt x="970" y="567"/>
                    <a:pt x="1236" y="725"/>
                    <a:pt x="1342" y="989"/>
                  </a:cubicBezTo>
                  <a:cubicBezTo>
                    <a:pt x="1357" y="1105"/>
                    <a:pt x="1445" y="1152"/>
                    <a:pt x="1547" y="1152"/>
                  </a:cubicBezTo>
                  <a:cubicBezTo>
                    <a:pt x="1750" y="1152"/>
                    <a:pt x="2009" y="966"/>
                    <a:pt x="1854" y="780"/>
                  </a:cubicBezTo>
                  <a:lnTo>
                    <a:pt x="1854" y="756"/>
                  </a:lnTo>
                  <a:cubicBezTo>
                    <a:pt x="1663" y="288"/>
                    <a:pt x="1200" y="1"/>
                    <a:pt x="717" y="1"/>
                  </a:cubicBezTo>
                  <a:close/>
                  <a:moveTo>
                    <a:pt x="6681" y="11"/>
                  </a:moveTo>
                  <a:cubicBezTo>
                    <a:pt x="6199" y="11"/>
                    <a:pt x="5739" y="290"/>
                    <a:pt x="5529" y="780"/>
                  </a:cubicBezTo>
                  <a:cubicBezTo>
                    <a:pt x="5374" y="966"/>
                    <a:pt x="5643" y="1152"/>
                    <a:pt x="5846" y="1152"/>
                  </a:cubicBezTo>
                  <a:cubicBezTo>
                    <a:pt x="5948" y="1152"/>
                    <a:pt x="6033" y="1105"/>
                    <a:pt x="6041" y="989"/>
                  </a:cubicBezTo>
                  <a:cubicBezTo>
                    <a:pt x="6165" y="725"/>
                    <a:pt x="6422" y="567"/>
                    <a:pt x="6691" y="567"/>
                  </a:cubicBezTo>
                  <a:cubicBezTo>
                    <a:pt x="6777" y="567"/>
                    <a:pt x="6864" y="583"/>
                    <a:pt x="6949" y="617"/>
                  </a:cubicBezTo>
                  <a:cubicBezTo>
                    <a:pt x="6988" y="650"/>
                    <a:pt x="7028" y="664"/>
                    <a:pt x="7067" y="664"/>
                  </a:cubicBezTo>
                  <a:cubicBezTo>
                    <a:pt x="7300" y="664"/>
                    <a:pt x="7477" y="145"/>
                    <a:pt x="7158" y="105"/>
                  </a:cubicBezTo>
                  <a:cubicBezTo>
                    <a:pt x="7002" y="41"/>
                    <a:pt x="6840" y="11"/>
                    <a:pt x="6681"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8" name="Google Shape;7518;p123"/>
            <p:cNvSpPr/>
            <p:nvPr/>
          </p:nvSpPr>
          <p:spPr>
            <a:xfrm>
              <a:off x="4885475" y="2130050"/>
              <a:ext cx="72725" cy="42625"/>
            </a:xfrm>
            <a:custGeom>
              <a:avLst/>
              <a:gdLst/>
              <a:ahLst/>
              <a:cxnLst/>
              <a:rect l="l" t="t" r="r" b="b"/>
              <a:pathLst>
                <a:path w="2909" h="1705" extrusionOk="0">
                  <a:moveTo>
                    <a:pt x="1443" y="0"/>
                  </a:moveTo>
                  <a:cubicBezTo>
                    <a:pt x="1053" y="0"/>
                    <a:pt x="663" y="41"/>
                    <a:pt x="279" y="123"/>
                  </a:cubicBezTo>
                  <a:cubicBezTo>
                    <a:pt x="117" y="146"/>
                    <a:pt x="0" y="309"/>
                    <a:pt x="0" y="471"/>
                  </a:cubicBezTo>
                  <a:cubicBezTo>
                    <a:pt x="0" y="1123"/>
                    <a:pt x="628" y="1635"/>
                    <a:pt x="1443" y="1704"/>
                  </a:cubicBezTo>
                  <a:cubicBezTo>
                    <a:pt x="2257" y="1635"/>
                    <a:pt x="2908" y="1123"/>
                    <a:pt x="2908" y="471"/>
                  </a:cubicBezTo>
                  <a:cubicBezTo>
                    <a:pt x="2908" y="309"/>
                    <a:pt x="2769" y="146"/>
                    <a:pt x="2606" y="123"/>
                  </a:cubicBezTo>
                  <a:cubicBezTo>
                    <a:pt x="2222" y="41"/>
                    <a:pt x="1832" y="0"/>
                    <a:pt x="1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19" name="Google Shape;7519;p123"/>
            <p:cNvSpPr/>
            <p:nvPr/>
          </p:nvSpPr>
          <p:spPr>
            <a:xfrm>
              <a:off x="4908725" y="2130925"/>
              <a:ext cx="51800" cy="38850"/>
            </a:xfrm>
            <a:custGeom>
              <a:avLst/>
              <a:gdLst/>
              <a:ahLst/>
              <a:cxnLst/>
              <a:rect l="l" t="t" r="r" b="b"/>
              <a:pathLst>
                <a:path w="2072" h="1554" extrusionOk="0">
                  <a:moveTo>
                    <a:pt x="1048" y="0"/>
                  </a:moveTo>
                  <a:cubicBezTo>
                    <a:pt x="838" y="0"/>
                    <a:pt x="629" y="29"/>
                    <a:pt x="420" y="88"/>
                  </a:cubicBezTo>
                  <a:cubicBezTo>
                    <a:pt x="257" y="111"/>
                    <a:pt x="117" y="274"/>
                    <a:pt x="117" y="436"/>
                  </a:cubicBezTo>
                  <a:cubicBezTo>
                    <a:pt x="1" y="1018"/>
                    <a:pt x="443" y="1553"/>
                    <a:pt x="1048" y="1553"/>
                  </a:cubicBezTo>
                  <a:cubicBezTo>
                    <a:pt x="1629" y="1553"/>
                    <a:pt x="2071" y="1018"/>
                    <a:pt x="1955" y="436"/>
                  </a:cubicBezTo>
                  <a:lnTo>
                    <a:pt x="1978" y="436"/>
                  </a:lnTo>
                  <a:cubicBezTo>
                    <a:pt x="1978" y="274"/>
                    <a:pt x="1839" y="111"/>
                    <a:pt x="1676" y="88"/>
                  </a:cubicBezTo>
                  <a:cubicBezTo>
                    <a:pt x="1466" y="29"/>
                    <a:pt x="1257"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520" name="Google Shape;7520;p123"/>
          <p:cNvGrpSpPr/>
          <p:nvPr/>
        </p:nvGrpSpPr>
        <p:grpSpPr>
          <a:xfrm>
            <a:off x="5458218" y="1846337"/>
            <a:ext cx="611952" cy="509311"/>
            <a:chOff x="5386225" y="1900475"/>
            <a:chExt cx="558350" cy="464700"/>
          </a:xfrm>
        </p:grpSpPr>
        <p:sp>
          <p:nvSpPr>
            <p:cNvPr id="7521" name="Google Shape;7521;p123"/>
            <p:cNvSpPr/>
            <p:nvPr/>
          </p:nvSpPr>
          <p:spPr>
            <a:xfrm>
              <a:off x="5386225" y="1900475"/>
              <a:ext cx="558350" cy="394425"/>
            </a:xfrm>
            <a:custGeom>
              <a:avLst/>
              <a:gdLst/>
              <a:ahLst/>
              <a:cxnLst/>
              <a:rect l="l" t="t" r="r" b="b"/>
              <a:pathLst>
                <a:path w="22334" h="15777" extrusionOk="0">
                  <a:moveTo>
                    <a:pt x="12330" y="0"/>
                  </a:moveTo>
                  <a:cubicBezTo>
                    <a:pt x="4258" y="0"/>
                    <a:pt x="0" y="9608"/>
                    <a:pt x="5444" y="15587"/>
                  </a:cubicBezTo>
                  <a:lnTo>
                    <a:pt x="5467" y="15587"/>
                  </a:lnTo>
                  <a:cubicBezTo>
                    <a:pt x="5593" y="15712"/>
                    <a:pt x="5766" y="15777"/>
                    <a:pt x="5939" y="15777"/>
                  </a:cubicBezTo>
                  <a:cubicBezTo>
                    <a:pt x="6086" y="15777"/>
                    <a:pt x="6234" y="15730"/>
                    <a:pt x="6351" y="15633"/>
                  </a:cubicBezTo>
                  <a:cubicBezTo>
                    <a:pt x="8085" y="14168"/>
                    <a:pt x="10213" y="13435"/>
                    <a:pt x="12342" y="13435"/>
                  </a:cubicBezTo>
                  <a:cubicBezTo>
                    <a:pt x="14471" y="13435"/>
                    <a:pt x="16599" y="14168"/>
                    <a:pt x="18332" y="15633"/>
                  </a:cubicBezTo>
                  <a:cubicBezTo>
                    <a:pt x="18450" y="15730"/>
                    <a:pt x="18598" y="15777"/>
                    <a:pt x="18745" y="15777"/>
                  </a:cubicBezTo>
                  <a:cubicBezTo>
                    <a:pt x="18918" y="15777"/>
                    <a:pt x="19091" y="15712"/>
                    <a:pt x="19216" y="15587"/>
                  </a:cubicBezTo>
                  <a:cubicBezTo>
                    <a:pt x="21706" y="12842"/>
                    <a:pt x="22334" y="8910"/>
                    <a:pt x="20845" y="5537"/>
                  </a:cubicBezTo>
                  <a:cubicBezTo>
                    <a:pt x="19356" y="2187"/>
                    <a:pt x="16029" y="0"/>
                    <a:pt x="1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22" name="Google Shape;7522;p123"/>
            <p:cNvSpPr/>
            <p:nvPr/>
          </p:nvSpPr>
          <p:spPr>
            <a:xfrm>
              <a:off x="5522325" y="2103450"/>
              <a:ext cx="344325" cy="233825"/>
            </a:xfrm>
            <a:custGeom>
              <a:avLst/>
              <a:gdLst/>
              <a:ahLst/>
              <a:cxnLst/>
              <a:rect l="l" t="t" r="r" b="b"/>
              <a:pathLst>
                <a:path w="13773" h="9353" extrusionOk="0">
                  <a:moveTo>
                    <a:pt x="6886" y="0"/>
                  </a:moveTo>
                  <a:cubicBezTo>
                    <a:pt x="5537" y="0"/>
                    <a:pt x="4374" y="419"/>
                    <a:pt x="4118" y="977"/>
                  </a:cubicBezTo>
                  <a:lnTo>
                    <a:pt x="3815" y="1698"/>
                  </a:lnTo>
                  <a:cubicBezTo>
                    <a:pt x="2862" y="3792"/>
                    <a:pt x="1582" y="5746"/>
                    <a:pt x="0" y="7468"/>
                  </a:cubicBezTo>
                  <a:lnTo>
                    <a:pt x="23" y="7444"/>
                  </a:lnTo>
                  <a:cubicBezTo>
                    <a:pt x="721" y="8212"/>
                    <a:pt x="1536" y="8864"/>
                    <a:pt x="2466" y="9352"/>
                  </a:cubicBezTo>
                  <a:lnTo>
                    <a:pt x="11330" y="9352"/>
                  </a:lnTo>
                  <a:cubicBezTo>
                    <a:pt x="12237" y="8864"/>
                    <a:pt x="13074" y="8212"/>
                    <a:pt x="13772" y="7444"/>
                  </a:cubicBezTo>
                  <a:cubicBezTo>
                    <a:pt x="12214" y="5746"/>
                    <a:pt x="10911" y="3792"/>
                    <a:pt x="9980" y="1698"/>
                  </a:cubicBezTo>
                  <a:lnTo>
                    <a:pt x="9655" y="977"/>
                  </a:lnTo>
                  <a:cubicBezTo>
                    <a:pt x="9422" y="419"/>
                    <a:pt x="8259" y="0"/>
                    <a:pt x="6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23" name="Google Shape;7523;p123"/>
            <p:cNvSpPr/>
            <p:nvPr/>
          </p:nvSpPr>
          <p:spPr>
            <a:xfrm>
              <a:off x="5522900" y="2103450"/>
              <a:ext cx="192525" cy="234400"/>
            </a:xfrm>
            <a:custGeom>
              <a:avLst/>
              <a:gdLst/>
              <a:ahLst/>
              <a:cxnLst/>
              <a:rect l="l" t="t" r="r" b="b"/>
              <a:pathLst>
                <a:path w="7701" h="9376" extrusionOk="0">
                  <a:moveTo>
                    <a:pt x="6863" y="0"/>
                  </a:moveTo>
                  <a:cubicBezTo>
                    <a:pt x="5514" y="0"/>
                    <a:pt x="4351" y="419"/>
                    <a:pt x="4095" y="977"/>
                  </a:cubicBezTo>
                  <a:lnTo>
                    <a:pt x="3792" y="1698"/>
                  </a:lnTo>
                  <a:cubicBezTo>
                    <a:pt x="2839" y="3815"/>
                    <a:pt x="1559" y="5746"/>
                    <a:pt x="0" y="7468"/>
                  </a:cubicBezTo>
                  <a:cubicBezTo>
                    <a:pt x="698" y="8235"/>
                    <a:pt x="1513" y="8887"/>
                    <a:pt x="2443" y="9375"/>
                  </a:cubicBezTo>
                  <a:lnTo>
                    <a:pt x="7701" y="9375"/>
                  </a:lnTo>
                  <a:lnTo>
                    <a:pt x="7701" y="9352"/>
                  </a:lnTo>
                  <a:lnTo>
                    <a:pt x="3885" y="9352"/>
                  </a:lnTo>
                  <a:cubicBezTo>
                    <a:pt x="2513" y="8584"/>
                    <a:pt x="2117" y="6770"/>
                    <a:pt x="3048" y="5514"/>
                  </a:cubicBezTo>
                  <a:cubicBezTo>
                    <a:pt x="3932" y="4327"/>
                    <a:pt x="4676" y="3048"/>
                    <a:pt x="5258" y="1698"/>
                  </a:cubicBezTo>
                  <a:lnTo>
                    <a:pt x="5560" y="977"/>
                  </a:lnTo>
                  <a:cubicBezTo>
                    <a:pt x="5770" y="512"/>
                    <a:pt x="6584" y="163"/>
                    <a:pt x="7608" y="47"/>
                  </a:cubicBezTo>
                  <a:cubicBezTo>
                    <a:pt x="7352" y="23"/>
                    <a:pt x="7119" y="0"/>
                    <a:pt x="6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24" name="Google Shape;7524;p123"/>
            <p:cNvSpPr/>
            <p:nvPr/>
          </p:nvSpPr>
          <p:spPr>
            <a:xfrm>
              <a:off x="5519400" y="1922925"/>
              <a:ext cx="409675" cy="313725"/>
            </a:xfrm>
            <a:custGeom>
              <a:avLst/>
              <a:gdLst/>
              <a:ahLst/>
              <a:cxnLst/>
              <a:rect l="l" t="t" r="r" b="b"/>
              <a:pathLst>
                <a:path w="16387" h="12549" extrusionOk="0">
                  <a:moveTo>
                    <a:pt x="13591" y="1"/>
                  </a:moveTo>
                  <a:cubicBezTo>
                    <a:pt x="13255" y="1"/>
                    <a:pt x="12923" y="115"/>
                    <a:pt x="12633" y="382"/>
                  </a:cubicBezTo>
                  <a:lnTo>
                    <a:pt x="12587" y="428"/>
                  </a:lnTo>
                  <a:cubicBezTo>
                    <a:pt x="12214" y="824"/>
                    <a:pt x="12051" y="1382"/>
                    <a:pt x="12121" y="1940"/>
                  </a:cubicBezTo>
                  <a:cubicBezTo>
                    <a:pt x="10779" y="878"/>
                    <a:pt x="8894" y="346"/>
                    <a:pt x="7009" y="346"/>
                  </a:cubicBezTo>
                  <a:cubicBezTo>
                    <a:pt x="3572" y="346"/>
                    <a:pt x="136" y="2116"/>
                    <a:pt x="1" y="5662"/>
                  </a:cubicBezTo>
                  <a:lnTo>
                    <a:pt x="1" y="5848"/>
                  </a:lnTo>
                  <a:cubicBezTo>
                    <a:pt x="1" y="9175"/>
                    <a:pt x="3025" y="11944"/>
                    <a:pt x="7027" y="12548"/>
                  </a:cubicBezTo>
                  <a:cubicBezTo>
                    <a:pt x="11028" y="11944"/>
                    <a:pt x="14029" y="9175"/>
                    <a:pt x="14029" y="5848"/>
                  </a:cubicBezTo>
                  <a:lnTo>
                    <a:pt x="14029" y="5662"/>
                  </a:lnTo>
                  <a:cubicBezTo>
                    <a:pt x="14006" y="4895"/>
                    <a:pt x="13820" y="4150"/>
                    <a:pt x="13447" y="3499"/>
                  </a:cubicBezTo>
                  <a:lnTo>
                    <a:pt x="13447" y="3499"/>
                  </a:lnTo>
                  <a:cubicBezTo>
                    <a:pt x="13629" y="3553"/>
                    <a:pt x="13816" y="3579"/>
                    <a:pt x="14002" y="3579"/>
                  </a:cubicBezTo>
                  <a:cubicBezTo>
                    <a:pt x="14461" y="3579"/>
                    <a:pt x="14914" y="3418"/>
                    <a:pt x="15262" y="3103"/>
                  </a:cubicBezTo>
                  <a:lnTo>
                    <a:pt x="15285" y="3057"/>
                  </a:lnTo>
                  <a:cubicBezTo>
                    <a:pt x="16387" y="1881"/>
                    <a:pt x="14957" y="1"/>
                    <a:pt x="13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25" name="Google Shape;7525;p123"/>
            <p:cNvSpPr/>
            <p:nvPr/>
          </p:nvSpPr>
          <p:spPr>
            <a:xfrm>
              <a:off x="5466750" y="1923500"/>
              <a:ext cx="200400" cy="307925"/>
            </a:xfrm>
            <a:custGeom>
              <a:avLst/>
              <a:gdLst/>
              <a:ahLst/>
              <a:cxnLst/>
              <a:rect l="l" t="t" r="r" b="b"/>
              <a:pathLst>
                <a:path w="8016" h="12317" extrusionOk="0">
                  <a:moveTo>
                    <a:pt x="2799" y="1"/>
                  </a:moveTo>
                  <a:cubicBezTo>
                    <a:pt x="1434" y="1"/>
                    <a:pt x="1" y="1877"/>
                    <a:pt x="1083" y="3034"/>
                  </a:cubicBezTo>
                  <a:lnTo>
                    <a:pt x="1130" y="3080"/>
                  </a:lnTo>
                  <a:cubicBezTo>
                    <a:pt x="1457" y="3389"/>
                    <a:pt x="1897" y="3569"/>
                    <a:pt x="2355" y="3569"/>
                  </a:cubicBezTo>
                  <a:cubicBezTo>
                    <a:pt x="2450" y="3569"/>
                    <a:pt x="2546" y="3562"/>
                    <a:pt x="2642" y="3546"/>
                  </a:cubicBezTo>
                  <a:lnTo>
                    <a:pt x="2642" y="3546"/>
                  </a:lnTo>
                  <a:cubicBezTo>
                    <a:pt x="2293" y="4197"/>
                    <a:pt x="2107" y="4918"/>
                    <a:pt x="2084" y="5639"/>
                  </a:cubicBezTo>
                  <a:lnTo>
                    <a:pt x="2084" y="5849"/>
                  </a:lnTo>
                  <a:cubicBezTo>
                    <a:pt x="2084" y="8850"/>
                    <a:pt x="4573" y="11409"/>
                    <a:pt x="8016" y="12316"/>
                  </a:cubicBezTo>
                  <a:cubicBezTo>
                    <a:pt x="5387" y="11013"/>
                    <a:pt x="3619" y="8594"/>
                    <a:pt x="3619" y="5779"/>
                  </a:cubicBezTo>
                  <a:lnTo>
                    <a:pt x="3619" y="5546"/>
                  </a:lnTo>
                  <a:cubicBezTo>
                    <a:pt x="3689" y="3173"/>
                    <a:pt x="5015" y="1522"/>
                    <a:pt x="6829" y="591"/>
                  </a:cubicBezTo>
                  <a:lnTo>
                    <a:pt x="6829" y="591"/>
                  </a:lnTo>
                  <a:cubicBezTo>
                    <a:pt x="5899" y="801"/>
                    <a:pt x="5038" y="1196"/>
                    <a:pt x="4270" y="1708"/>
                  </a:cubicBezTo>
                  <a:cubicBezTo>
                    <a:pt x="4294" y="1243"/>
                    <a:pt x="4131" y="754"/>
                    <a:pt x="3782" y="428"/>
                  </a:cubicBezTo>
                  <a:lnTo>
                    <a:pt x="3759" y="382"/>
                  </a:lnTo>
                  <a:cubicBezTo>
                    <a:pt x="3469" y="115"/>
                    <a:pt x="3136" y="1"/>
                    <a:pt x="2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26" name="Google Shape;7526;p123"/>
            <p:cNvSpPr/>
            <p:nvPr/>
          </p:nvSpPr>
          <p:spPr>
            <a:xfrm>
              <a:off x="5553150" y="2066225"/>
              <a:ext cx="296625" cy="79125"/>
            </a:xfrm>
            <a:custGeom>
              <a:avLst/>
              <a:gdLst/>
              <a:ahLst/>
              <a:cxnLst/>
              <a:rect l="l" t="t" r="r" b="b"/>
              <a:pathLst>
                <a:path w="11865" h="3165" extrusionOk="0">
                  <a:moveTo>
                    <a:pt x="11376" y="0"/>
                  </a:moveTo>
                  <a:cubicBezTo>
                    <a:pt x="11120" y="0"/>
                    <a:pt x="10888" y="326"/>
                    <a:pt x="10888" y="745"/>
                  </a:cubicBezTo>
                  <a:cubicBezTo>
                    <a:pt x="10888" y="1140"/>
                    <a:pt x="11120" y="1466"/>
                    <a:pt x="11376" y="1466"/>
                  </a:cubicBezTo>
                  <a:cubicBezTo>
                    <a:pt x="11655" y="1466"/>
                    <a:pt x="11865" y="1140"/>
                    <a:pt x="11865" y="745"/>
                  </a:cubicBezTo>
                  <a:cubicBezTo>
                    <a:pt x="11865" y="326"/>
                    <a:pt x="11655" y="0"/>
                    <a:pt x="11376" y="0"/>
                  </a:cubicBezTo>
                  <a:close/>
                  <a:moveTo>
                    <a:pt x="1372" y="1033"/>
                  </a:moveTo>
                  <a:cubicBezTo>
                    <a:pt x="1333" y="1033"/>
                    <a:pt x="1294" y="1038"/>
                    <a:pt x="1256" y="1047"/>
                  </a:cubicBezTo>
                  <a:cubicBezTo>
                    <a:pt x="977" y="1117"/>
                    <a:pt x="884" y="1512"/>
                    <a:pt x="931" y="1791"/>
                  </a:cubicBezTo>
                  <a:cubicBezTo>
                    <a:pt x="974" y="2118"/>
                    <a:pt x="1262" y="2424"/>
                    <a:pt x="1509" y="2424"/>
                  </a:cubicBezTo>
                  <a:cubicBezTo>
                    <a:pt x="1526" y="2424"/>
                    <a:pt x="1542" y="2423"/>
                    <a:pt x="1559" y="2420"/>
                  </a:cubicBezTo>
                  <a:cubicBezTo>
                    <a:pt x="1675" y="2396"/>
                    <a:pt x="1768" y="2303"/>
                    <a:pt x="1791" y="2210"/>
                  </a:cubicBezTo>
                  <a:lnTo>
                    <a:pt x="1815" y="2187"/>
                  </a:lnTo>
                  <a:cubicBezTo>
                    <a:pt x="1815" y="2047"/>
                    <a:pt x="1559" y="2001"/>
                    <a:pt x="1512" y="1815"/>
                  </a:cubicBezTo>
                  <a:cubicBezTo>
                    <a:pt x="1466" y="1582"/>
                    <a:pt x="1791" y="1419"/>
                    <a:pt x="1745" y="1233"/>
                  </a:cubicBezTo>
                  <a:cubicBezTo>
                    <a:pt x="1671" y="1104"/>
                    <a:pt x="1523" y="1033"/>
                    <a:pt x="1372" y="1033"/>
                  </a:cubicBezTo>
                  <a:close/>
                  <a:moveTo>
                    <a:pt x="349" y="2094"/>
                  </a:moveTo>
                  <a:cubicBezTo>
                    <a:pt x="163" y="2094"/>
                    <a:pt x="0" y="2327"/>
                    <a:pt x="0" y="2629"/>
                  </a:cubicBezTo>
                  <a:cubicBezTo>
                    <a:pt x="0" y="2931"/>
                    <a:pt x="163" y="3164"/>
                    <a:pt x="349" y="3164"/>
                  </a:cubicBezTo>
                  <a:cubicBezTo>
                    <a:pt x="558" y="3164"/>
                    <a:pt x="721" y="2908"/>
                    <a:pt x="721" y="2629"/>
                  </a:cubicBezTo>
                  <a:cubicBezTo>
                    <a:pt x="721" y="2327"/>
                    <a:pt x="558" y="2094"/>
                    <a:pt x="349" y="20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27" name="Google Shape;7527;p123"/>
            <p:cNvSpPr/>
            <p:nvPr/>
          </p:nvSpPr>
          <p:spPr>
            <a:xfrm>
              <a:off x="5551975" y="2233125"/>
              <a:ext cx="282675" cy="74000"/>
            </a:xfrm>
            <a:custGeom>
              <a:avLst/>
              <a:gdLst/>
              <a:ahLst/>
              <a:cxnLst/>
              <a:rect l="l" t="t" r="r" b="b"/>
              <a:pathLst>
                <a:path w="11307" h="2960" extrusionOk="0">
                  <a:moveTo>
                    <a:pt x="3979" y="327"/>
                  </a:moveTo>
                  <a:cubicBezTo>
                    <a:pt x="3983" y="327"/>
                    <a:pt x="3986" y="327"/>
                    <a:pt x="3990" y="327"/>
                  </a:cubicBezTo>
                  <a:lnTo>
                    <a:pt x="3990" y="327"/>
                  </a:lnTo>
                  <a:cubicBezTo>
                    <a:pt x="3994" y="327"/>
                    <a:pt x="3998" y="327"/>
                    <a:pt x="4002" y="327"/>
                  </a:cubicBezTo>
                  <a:close/>
                  <a:moveTo>
                    <a:pt x="8166" y="1"/>
                  </a:moveTo>
                  <a:cubicBezTo>
                    <a:pt x="7957" y="1"/>
                    <a:pt x="7794" y="234"/>
                    <a:pt x="7794" y="536"/>
                  </a:cubicBezTo>
                  <a:cubicBezTo>
                    <a:pt x="7794" y="838"/>
                    <a:pt x="7957" y="1071"/>
                    <a:pt x="8166" y="1071"/>
                  </a:cubicBezTo>
                  <a:cubicBezTo>
                    <a:pt x="8376" y="1071"/>
                    <a:pt x="8538" y="838"/>
                    <a:pt x="8538" y="536"/>
                  </a:cubicBezTo>
                  <a:cubicBezTo>
                    <a:pt x="8538" y="234"/>
                    <a:pt x="8376" y="1"/>
                    <a:pt x="8166" y="1"/>
                  </a:cubicBezTo>
                  <a:close/>
                  <a:moveTo>
                    <a:pt x="3990" y="327"/>
                  </a:moveTo>
                  <a:cubicBezTo>
                    <a:pt x="3786" y="335"/>
                    <a:pt x="3630" y="565"/>
                    <a:pt x="3630" y="862"/>
                  </a:cubicBezTo>
                  <a:cubicBezTo>
                    <a:pt x="3630" y="1164"/>
                    <a:pt x="3793" y="1420"/>
                    <a:pt x="4002" y="1420"/>
                  </a:cubicBezTo>
                  <a:cubicBezTo>
                    <a:pt x="4211" y="1420"/>
                    <a:pt x="4351" y="1164"/>
                    <a:pt x="4351" y="862"/>
                  </a:cubicBezTo>
                  <a:cubicBezTo>
                    <a:pt x="4351" y="588"/>
                    <a:pt x="4194" y="336"/>
                    <a:pt x="3990" y="327"/>
                  </a:cubicBezTo>
                  <a:close/>
                  <a:moveTo>
                    <a:pt x="10935" y="1583"/>
                  </a:moveTo>
                  <a:cubicBezTo>
                    <a:pt x="10748" y="1583"/>
                    <a:pt x="10586" y="1815"/>
                    <a:pt x="10586" y="2118"/>
                  </a:cubicBezTo>
                  <a:cubicBezTo>
                    <a:pt x="10586" y="2420"/>
                    <a:pt x="10748" y="2676"/>
                    <a:pt x="10935" y="2676"/>
                  </a:cubicBezTo>
                  <a:cubicBezTo>
                    <a:pt x="11144" y="2676"/>
                    <a:pt x="11307" y="2420"/>
                    <a:pt x="11307" y="2118"/>
                  </a:cubicBezTo>
                  <a:cubicBezTo>
                    <a:pt x="11307" y="1815"/>
                    <a:pt x="11144" y="1583"/>
                    <a:pt x="10935" y="1583"/>
                  </a:cubicBezTo>
                  <a:close/>
                  <a:moveTo>
                    <a:pt x="6608" y="1862"/>
                  </a:moveTo>
                  <a:cubicBezTo>
                    <a:pt x="6421" y="1862"/>
                    <a:pt x="6259" y="2095"/>
                    <a:pt x="6259" y="2397"/>
                  </a:cubicBezTo>
                  <a:cubicBezTo>
                    <a:pt x="6259" y="2699"/>
                    <a:pt x="6421" y="2932"/>
                    <a:pt x="6608" y="2932"/>
                  </a:cubicBezTo>
                  <a:cubicBezTo>
                    <a:pt x="6817" y="2932"/>
                    <a:pt x="6980" y="2699"/>
                    <a:pt x="6980" y="2397"/>
                  </a:cubicBezTo>
                  <a:cubicBezTo>
                    <a:pt x="6980" y="2095"/>
                    <a:pt x="6817" y="1862"/>
                    <a:pt x="6608" y="1862"/>
                  </a:cubicBezTo>
                  <a:close/>
                  <a:moveTo>
                    <a:pt x="502" y="1559"/>
                  </a:moveTo>
                  <a:cubicBezTo>
                    <a:pt x="460" y="1559"/>
                    <a:pt x="416" y="1566"/>
                    <a:pt x="373" y="1583"/>
                  </a:cubicBezTo>
                  <a:cubicBezTo>
                    <a:pt x="94" y="1653"/>
                    <a:pt x="1" y="2048"/>
                    <a:pt x="47" y="2327"/>
                  </a:cubicBezTo>
                  <a:cubicBezTo>
                    <a:pt x="91" y="2654"/>
                    <a:pt x="379" y="2960"/>
                    <a:pt x="625" y="2960"/>
                  </a:cubicBezTo>
                  <a:cubicBezTo>
                    <a:pt x="642" y="2960"/>
                    <a:pt x="659" y="2958"/>
                    <a:pt x="675" y="2955"/>
                  </a:cubicBezTo>
                  <a:cubicBezTo>
                    <a:pt x="792" y="2932"/>
                    <a:pt x="885" y="2839"/>
                    <a:pt x="908" y="2723"/>
                  </a:cubicBezTo>
                  <a:cubicBezTo>
                    <a:pt x="908" y="2583"/>
                    <a:pt x="675" y="2537"/>
                    <a:pt x="629" y="2351"/>
                  </a:cubicBezTo>
                  <a:lnTo>
                    <a:pt x="629" y="2327"/>
                  </a:lnTo>
                  <a:cubicBezTo>
                    <a:pt x="582" y="2095"/>
                    <a:pt x="931" y="1932"/>
                    <a:pt x="838" y="1746"/>
                  </a:cubicBezTo>
                  <a:cubicBezTo>
                    <a:pt x="767" y="1639"/>
                    <a:pt x="641" y="1559"/>
                    <a:pt x="502" y="15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28" name="Google Shape;7528;p123"/>
            <p:cNvSpPr/>
            <p:nvPr/>
          </p:nvSpPr>
          <p:spPr>
            <a:xfrm>
              <a:off x="5510850" y="1952225"/>
              <a:ext cx="374250" cy="59125"/>
            </a:xfrm>
            <a:custGeom>
              <a:avLst/>
              <a:gdLst/>
              <a:ahLst/>
              <a:cxnLst/>
              <a:rect l="l" t="t" r="r" b="b"/>
              <a:pathLst>
                <a:path w="14970" h="2365" extrusionOk="0">
                  <a:moveTo>
                    <a:pt x="5042" y="0"/>
                  </a:moveTo>
                  <a:cubicBezTo>
                    <a:pt x="4833" y="0"/>
                    <a:pt x="4670" y="256"/>
                    <a:pt x="4670" y="559"/>
                  </a:cubicBezTo>
                  <a:cubicBezTo>
                    <a:pt x="4670" y="838"/>
                    <a:pt x="4833" y="1094"/>
                    <a:pt x="5042" y="1094"/>
                  </a:cubicBezTo>
                  <a:cubicBezTo>
                    <a:pt x="5251" y="1094"/>
                    <a:pt x="5414" y="838"/>
                    <a:pt x="5414" y="559"/>
                  </a:cubicBezTo>
                  <a:cubicBezTo>
                    <a:pt x="5414" y="256"/>
                    <a:pt x="5251" y="0"/>
                    <a:pt x="5042" y="0"/>
                  </a:cubicBezTo>
                  <a:close/>
                  <a:moveTo>
                    <a:pt x="11114" y="419"/>
                  </a:moveTo>
                  <a:cubicBezTo>
                    <a:pt x="10905" y="419"/>
                    <a:pt x="10742" y="675"/>
                    <a:pt x="10742" y="978"/>
                  </a:cubicBezTo>
                  <a:cubicBezTo>
                    <a:pt x="10742" y="1280"/>
                    <a:pt x="10905" y="1513"/>
                    <a:pt x="11114" y="1513"/>
                  </a:cubicBezTo>
                  <a:cubicBezTo>
                    <a:pt x="11323" y="1513"/>
                    <a:pt x="11486" y="1280"/>
                    <a:pt x="11486" y="978"/>
                  </a:cubicBezTo>
                  <a:cubicBezTo>
                    <a:pt x="11486" y="675"/>
                    <a:pt x="11323" y="419"/>
                    <a:pt x="11114" y="419"/>
                  </a:cubicBezTo>
                  <a:close/>
                  <a:moveTo>
                    <a:pt x="1335" y="128"/>
                  </a:moveTo>
                  <a:cubicBezTo>
                    <a:pt x="685" y="128"/>
                    <a:pt x="0" y="1021"/>
                    <a:pt x="506" y="1582"/>
                  </a:cubicBezTo>
                  <a:lnTo>
                    <a:pt x="529" y="1582"/>
                  </a:lnTo>
                  <a:cubicBezTo>
                    <a:pt x="725" y="1784"/>
                    <a:pt x="945" y="1868"/>
                    <a:pt x="1157" y="1868"/>
                  </a:cubicBezTo>
                  <a:cubicBezTo>
                    <a:pt x="1850" y="1868"/>
                    <a:pt x="2450" y="968"/>
                    <a:pt x="1808" y="326"/>
                  </a:cubicBezTo>
                  <a:lnTo>
                    <a:pt x="1785" y="303"/>
                  </a:lnTo>
                  <a:cubicBezTo>
                    <a:pt x="1649" y="180"/>
                    <a:pt x="1493" y="128"/>
                    <a:pt x="1335" y="128"/>
                  </a:cubicBezTo>
                  <a:close/>
                  <a:moveTo>
                    <a:pt x="13634" y="128"/>
                  </a:moveTo>
                  <a:cubicBezTo>
                    <a:pt x="13477" y="128"/>
                    <a:pt x="13321" y="180"/>
                    <a:pt x="13184" y="303"/>
                  </a:cubicBezTo>
                  <a:lnTo>
                    <a:pt x="13161" y="326"/>
                  </a:lnTo>
                  <a:cubicBezTo>
                    <a:pt x="12520" y="968"/>
                    <a:pt x="13106" y="1868"/>
                    <a:pt x="13803" y="1868"/>
                  </a:cubicBezTo>
                  <a:cubicBezTo>
                    <a:pt x="14016" y="1868"/>
                    <a:pt x="14239" y="1784"/>
                    <a:pt x="14441" y="1582"/>
                  </a:cubicBezTo>
                  <a:lnTo>
                    <a:pt x="14464" y="1582"/>
                  </a:lnTo>
                  <a:cubicBezTo>
                    <a:pt x="14969" y="1021"/>
                    <a:pt x="14285" y="128"/>
                    <a:pt x="13634" y="128"/>
                  </a:cubicBezTo>
                  <a:close/>
                  <a:moveTo>
                    <a:pt x="3641" y="989"/>
                  </a:moveTo>
                  <a:cubicBezTo>
                    <a:pt x="3484" y="989"/>
                    <a:pt x="3332" y="1076"/>
                    <a:pt x="3274" y="1210"/>
                  </a:cubicBezTo>
                  <a:cubicBezTo>
                    <a:pt x="3134" y="1466"/>
                    <a:pt x="3321" y="1815"/>
                    <a:pt x="3553" y="1978"/>
                  </a:cubicBezTo>
                  <a:cubicBezTo>
                    <a:pt x="3704" y="2083"/>
                    <a:pt x="3891" y="2135"/>
                    <a:pt x="4059" y="2135"/>
                  </a:cubicBezTo>
                  <a:cubicBezTo>
                    <a:pt x="4228" y="2135"/>
                    <a:pt x="4379" y="2083"/>
                    <a:pt x="4461" y="1978"/>
                  </a:cubicBezTo>
                  <a:cubicBezTo>
                    <a:pt x="4507" y="1885"/>
                    <a:pt x="4507" y="1745"/>
                    <a:pt x="4461" y="1652"/>
                  </a:cubicBezTo>
                  <a:cubicBezTo>
                    <a:pt x="4426" y="1618"/>
                    <a:pt x="4386" y="1608"/>
                    <a:pt x="4341" y="1608"/>
                  </a:cubicBezTo>
                  <a:cubicBezTo>
                    <a:pt x="4279" y="1608"/>
                    <a:pt x="4209" y="1627"/>
                    <a:pt x="4135" y="1627"/>
                  </a:cubicBezTo>
                  <a:cubicBezTo>
                    <a:pt x="4082" y="1627"/>
                    <a:pt x="4027" y="1617"/>
                    <a:pt x="3972" y="1582"/>
                  </a:cubicBezTo>
                  <a:cubicBezTo>
                    <a:pt x="3809" y="1489"/>
                    <a:pt x="3902" y="1117"/>
                    <a:pt x="3716" y="1001"/>
                  </a:cubicBezTo>
                  <a:lnTo>
                    <a:pt x="3739" y="1001"/>
                  </a:lnTo>
                  <a:cubicBezTo>
                    <a:pt x="3707" y="993"/>
                    <a:pt x="3674" y="989"/>
                    <a:pt x="3641" y="989"/>
                  </a:cubicBezTo>
                  <a:close/>
                  <a:moveTo>
                    <a:pt x="9745" y="973"/>
                  </a:moveTo>
                  <a:cubicBezTo>
                    <a:pt x="9728" y="973"/>
                    <a:pt x="9711" y="975"/>
                    <a:pt x="9695" y="978"/>
                  </a:cubicBezTo>
                  <a:cubicBezTo>
                    <a:pt x="9579" y="1001"/>
                    <a:pt x="9486" y="1094"/>
                    <a:pt x="9462" y="1187"/>
                  </a:cubicBezTo>
                  <a:cubicBezTo>
                    <a:pt x="9462" y="1350"/>
                    <a:pt x="9695" y="1396"/>
                    <a:pt x="9741" y="1582"/>
                  </a:cubicBezTo>
                  <a:cubicBezTo>
                    <a:pt x="9811" y="1815"/>
                    <a:pt x="9462" y="1978"/>
                    <a:pt x="9532" y="2164"/>
                  </a:cubicBezTo>
                  <a:lnTo>
                    <a:pt x="9509" y="2164"/>
                  </a:lnTo>
                  <a:cubicBezTo>
                    <a:pt x="9601" y="2294"/>
                    <a:pt x="9738" y="2364"/>
                    <a:pt x="9884" y="2364"/>
                  </a:cubicBezTo>
                  <a:cubicBezTo>
                    <a:pt x="9921" y="2364"/>
                    <a:pt x="9959" y="2360"/>
                    <a:pt x="9997" y="2350"/>
                  </a:cubicBezTo>
                  <a:cubicBezTo>
                    <a:pt x="10276" y="2280"/>
                    <a:pt x="10370" y="1885"/>
                    <a:pt x="10323" y="1606"/>
                  </a:cubicBezTo>
                  <a:cubicBezTo>
                    <a:pt x="10279" y="1279"/>
                    <a:pt x="9992" y="973"/>
                    <a:pt x="9745" y="97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29" name="Google Shape;7529;p123"/>
            <p:cNvSpPr/>
            <p:nvPr/>
          </p:nvSpPr>
          <p:spPr>
            <a:xfrm>
              <a:off x="5534525" y="2054575"/>
              <a:ext cx="282675" cy="227450"/>
            </a:xfrm>
            <a:custGeom>
              <a:avLst/>
              <a:gdLst/>
              <a:ahLst/>
              <a:cxnLst/>
              <a:rect l="l" t="t" r="r" b="b"/>
              <a:pathLst>
                <a:path w="11307" h="9098" extrusionOk="0">
                  <a:moveTo>
                    <a:pt x="489" y="1"/>
                  </a:moveTo>
                  <a:cubicBezTo>
                    <a:pt x="233" y="1"/>
                    <a:pt x="1" y="327"/>
                    <a:pt x="1" y="722"/>
                  </a:cubicBezTo>
                  <a:cubicBezTo>
                    <a:pt x="1" y="1118"/>
                    <a:pt x="233" y="1443"/>
                    <a:pt x="489" y="1443"/>
                  </a:cubicBezTo>
                  <a:cubicBezTo>
                    <a:pt x="768" y="1443"/>
                    <a:pt x="978" y="1141"/>
                    <a:pt x="978" y="745"/>
                  </a:cubicBezTo>
                  <a:cubicBezTo>
                    <a:pt x="978" y="327"/>
                    <a:pt x="768" y="1"/>
                    <a:pt x="489" y="1"/>
                  </a:cubicBezTo>
                  <a:close/>
                  <a:moveTo>
                    <a:pt x="10683" y="2532"/>
                  </a:moveTo>
                  <a:cubicBezTo>
                    <a:pt x="10666" y="2532"/>
                    <a:pt x="10649" y="2534"/>
                    <a:pt x="10632" y="2537"/>
                  </a:cubicBezTo>
                  <a:cubicBezTo>
                    <a:pt x="10516" y="2560"/>
                    <a:pt x="10423" y="2653"/>
                    <a:pt x="10400" y="2769"/>
                  </a:cubicBezTo>
                  <a:cubicBezTo>
                    <a:pt x="10400" y="2909"/>
                    <a:pt x="10632" y="2955"/>
                    <a:pt x="10702" y="3142"/>
                  </a:cubicBezTo>
                  <a:cubicBezTo>
                    <a:pt x="10749" y="3374"/>
                    <a:pt x="10400" y="3537"/>
                    <a:pt x="10469" y="3723"/>
                  </a:cubicBezTo>
                  <a:lnTo>
                    <a:pt x="10469" y="3746"/>
                  </a:lnTo>
                  <a:cubicBezTo>
                    <a:pt x="10538" y="3867"/>
                    <a:pt x="10658" y="3936"/>
                    <a:pt x="10790" y="3936"/>
                  </a:cubicBezTo>
                  <a:cubicBezTo>
                    <a:pt x="10837" y="3936"/>
                    <a:pt x="10886" y="3927"/>
                    <a:pt x="10935" y="3909"/>
                  </a:cubicBezTo>
                  <a:cubicBezTo>
                    <a:pt x="11214" y="3839"/>
                    <a:pt x="11307" y="3444"/>
                    <a:pt x="11284" y="3165"/>
                  </a:cubicBezTo>
                  <a:cubicBezTo>
                    <a:pt x="11218" y="2838"/>
                    <a:pt x="10929" y="2532"/>
                    <a:pt x="10683" y="2532"/>
                  </a:cubicBezTo>
                  <a:close/>
                  <a:moveTo>
                    <a:pt x="10652" y="7687"/>
                  </a:moveTo>
                  <a:cubicBezTo>
                    <a:pt x="10615" y="7687"/>
                    <a:pt x="10577" y="7692"/>
                    <a:pt x="10539" y="7701"/>
                  </a:cubicBezTo>
                  <a:cubicBezTo>
                    <a:pt x="10260" y="7794"/>
                    <a:pt x="10167" y="8166"/>
                    <a:pt x="10190" y="8446"/>
                  </a:cubicBezTo>
                  <a:cubicBezTo>
                    <a:pt x="10256" y="8772"/>
                    <a:pt x="10545" y="9078"/>
                    <a:pt x="10791" y="9078"/>
                  </a:cubicBezTo>
                  <a:cubicBezTo>
                    <a:pt x="10808" y="9078"/>
                    <a:pt x="10825" y="9077"/>
                    <a:pt x="10842" y="9074"/>
                  </a:cubicBezTo>
                  <a:cubicBezTo>
                    <a:pt x="10958" y="9074"/>
                    <a:pt x="11051" y="8981"/>
                    <a:pt x="11074" y="8864"/>
                  </a:cubicBezTo>
                  <a:cubicBezTo>
                    <a:pt x="11074" y="8702"/>
                    <a:pt x="10842" y="8678"/>
                    <a:pt x="10772" y="8492"/>
                  </a:cubicBezTo>
                  <a:cubicBezTo>
                    <a:pt x="10725" y="8236"/>
                    <a:pt x="11074" y="8073"/>
                    <a:pt x="11004" y="7911"/>
                  </a:cubicBezTo>
                  <a:lnTo>
                    <a:pt x="11004" y="7887"/>
                  </a:lnTo>
                  <a:cubicBezTo>
                    <a:pt x="10930" y="7758"/>
                    <a:pt x="10797" y="7687"/>
                    <a:pt x="10652" y="7687"/>
                  </a:cubicBezTo>
                  <a:close/>
                  <a:moveTo>
                    <a:pt x="2746" y="7631"/>
                  </a:moveTo>
                  <a:cubicBezTo>
                    <a:pt x="2443" y="7631"/>
                    <a:pt x="2187" y="7957"/>
                    <a:pt x="2187" y="8353"/>
                  </a:cubicBezTo>
                  <a:cubicBezTo>
                    <a:pt x="2187" y="8748"/>
                    <a:pt x="2443" y="9097"/>
                    <a:pt x="2746" y="9097"/>
                  </a:cubicBezTo>
                  <a:cubicBezTo>
                    <a:pt x="3025" y="9097"/>
                    <a:pt x="3281" y="8748"/>
                    <a:pt x="3281" y="8353"/>
                  </a:cubicBezTo>
                  <a:cubicBezTo>
                    <a:pt x="3281" y="7957"/>
                    <a:pt x="3048" y="7631"/>
                    <a:pt x="2746" y="76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0" name="Google Shape;7530;p123"/>
            <p:cNvSpPr/>
            <p:nvPr/>
          </p:nvSpPr>
          <p:spPr>
            <a:xfrm>
              <a:off x="5592025" y="2042950"/>
              <a:ext cx="205025" cy="93200"/>
            </a:xfrm>
            <a:custGeom>
              <a:avLst/>
              <a:gdLst/>
              <a:ahLst/>
              <a:cxnLst/>
              <a:rect l="l" t="t" r="r" b="b"/>
              <a:pathLst>
                <a:path w="8201" h="3728" extrusionOk="0">
                  <a:moveTo>
                    <a:pt x="501" y="1"/>
                  </a:moveTo>
                  <a:cubicBezTo>
                    <a:pt x="221" y="1"/>
                    <a:pt x="0" y="379"/>
                    <a:pt x="283" y="605"/>
                  </a:cubicBezTo>
                  <a:cubicBezTo>
                    <a:pt x="1097" y="1234"/>
                    <a:pt x="1237" y="2397"/>
                    <a:pt x="609" y="3188"/>
                  </a:cubicBezTo>
                  <a:cubicBezTo>
                    <a:pt x="403" y="3445"/>
                    <a:pt x="627" y="3728"/>
                    <a:pt x="871" y="3728"/>
                  </a:cubicBezTo>
                  <a:cubicBezTo>
                    <a:pt x="958" y="3728"/>
                    <a:pt x="1047" y="3692"/>
                    <a:pt x="1120" y="3607"/>
                  </a:cubicBezTo>
                  <a:cubicBezTo>
                    <a:pt x="1981" y="2513"/>
                    <a:pt x="1772" y="931"/>
                    <a:pt x="702" y="70"/>
                  </a:cubicBezTo>
                  <a:cubicBezTo>
                    <a:pt x="635" y="22"/>
                    <a:pt x="566" y="1"/>
                    <a:pt x="501" y="1"/>
                  </a:cubicBezTo>
                  <a:close/>
                  <a:moveTo>
                    <a:pt x="7717" y="1"/>
                  </a:moveTo>
                  <a:cubicBezTo>
                    <a:pt x="7652" y="1"/>
                    <a:pt x="7584" y="22"/>
                    <a:pt x="7518" y="70"/>
                  </a:cubicBezTo>
                  <a:cubicBezTo>
                    <a:pt x="6425" y="931"/>
                    <a:pt x="6239" y="2513"/>
                    <a:pt x="7099" y="3607"/>
                  </a:cubicBezTo>
                  <a:cubicBezTo>
                    <a:pt x="7173" y="3692"/>
                    <a:pt x="7262" y="3728"/>
                    <a:pt x="7349" y="3728"/>
                  </a:cubicBezTo>
                  <a:cubicBezTo>
                    <a:pt x="7593" y="3728"/>
                    <a:pt x="7817" y="3445"/>
                    <a:pt x="7611" y="3188"/>
                  </a:cubicBezTo>
                  <a:cubicBezTo>
                    <a:pt x="6983" y="2397"/>
                    <a:pt x="7123" y="1234"/>
                    <a:pt x="7937" y="605"/>
                  </a:cubicBezTo>
                  <a:cubicBezTo>
                    <a:pt x="8201" y="379"/>
                    <a:pt x="7991" y="1"/>
                    <a:pt x="7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1" name="Google Shape;7531;p123"/>
            <p:cNvSpPr/>
            <p:nvPr/>
          </p:nvSpPr>
          <p:spPr>
            <a:xfrm>
              <a:off x="5588025" y="1945525"/>
              <a:ext cx="212900" cy="308850"/>
            </a:xfrm>
            <a:custGeom>
              <a:avLst/>
              <a:gdLst/>
              <a:ahLst/>
              <a:cxnLst/>
              <a:rect l="l" t="t" r="r" b="b"/>
              <a:pathLst>
                <a:path w="8516" h="12354" extrusionOk="0">
                  <a:moveTo>
                    <a:pt x="4270" y="1"/>
                  </a:moveTo>
                  <a:cubicBezTo>
                    <a:pt x="3688" y="1"/>
                    <a:pt x="3107" y="362"/>
                    <a:pt x="2955" y="1083"/>
                  </a:cubicBezTo>
                  <a:lnTo>
                    <a:pt x="2793" y="1874"/>
                  </a:lnTo>
                  <a:cubicBezTo>
                    <a:pt x="2281" y="4619"/>
                    <a:pt x="1443" y="7317"/>
                    <a:pt x="303" y="9876"/>
                  </a:cubicBezTo>
                  <a:cubicBezTo>
                    <a:pt x="1" y="10551"/>
                    <a:pt x="303" y="11342"/>
                    <a:pt x="978" y="11621"/>
                  </a:cubicBezTo>
                  <a:cubicBezTo>
                    <a:pt x="2025" y="12110"/>
                    <a:pt x="3147" y="12354"/>
                    <a:pt x="4267" y="12354"/>
                  </a:cubicBezTo>
                  <a:cubicBezTo>
                    <a:pt x="5387" y="12354"/>
                    <a:pt x="6503" y="12110"/>
                    <a:pt x="7538" y="11621"/>
                  </a:cubicBezTo>
                  <a:cubicBezTo>
                    <a:pt x="8213" y="11342"/>
                    <a:pt x="8516" y="10551"/>
                    <a:pt x="8236" y="9876"/>
                  </a:cubicBezTo>
                  <a:cubicBezTo>
                    <a:pt x="7096" y="7317"/>
                    <a:pt x="6259" y="4619"/>
                    <a:pt x="5747" y="1874"/>
                  </a:cubicBezTo>
                  <a:lnTo>
                    <a:pt x="5584" y="1083"/>
                  </a:lnTo>
                  <a:cubicBezTo>
                    <a:pt x="5433" y="362"/>
                    <a:pt x="4851" y="1"/>
                    <a:pt x="4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2" name="Google Shape;7532;p123"/>
            <p:cNvSpPr/>
            <p:nvPr/>
          </p:nvSpPr>
          <p:spPr>
            <a:xfrm>
              <a:off x="5633400" y="1945525"/>
              <a:ext cx="122150" cy="145725"/>
            </a:xfrm>
            <a:custGeom>
              <a:avLst/>
              <a:gdLst/>
              <a:ahLst/>
              <a:cxnLst/>
              <a:rect l="l" t="t" r="r" b="b"/>
              <a:pathLst>
                <a:path w="4886" h="5829" extrusionOk="0">
                  <a:moveTo>
                    <a:pt x="2446" y="1"/>
                  </a:moveTo>
                  <a:cubicBezTo>
                    <a:pt x="1862" y="1"/>
                    <a:pt x="1280" y="362"/>
                    <a:pt x="1140" y="1083"/>
                  </a:cubicBezTo>
                  <a:lnTo>
                    <a:pt x="978" y="1874"/>
                  </a:lnTo>
                  <a:cubicBezTo>
                    <a:pt x="722" y="3200"/>
                    <a:pt x="396" y="4526"/>
                    <a:pt x="1" y="5829"/>
                  </a:cubicBezTo>
                  <a:lnTo>
                    <a:pt x="1862" y="4735"/>
                  </a:lnTo>
                  <a:lnTo>
                    <a:pt x="2606" y="5829"/>
                  </a:lnTo>
                  <a:lnTo>
                    <a:pt x="4048" y="5456"/>
                  </a:lnTo>
                  <a:lnTo>
                    <a:pt x="4886" y="5829"/>
                  </a:lnTo>
                  <a:cubicBezTo>
                    <a:pt x="4490" y="4526"/>
                    <a:pt x="4165" y="3200"/>
                    <a:pt x="3909" y="1874"/>
                  </a:cubicBezTo>
                  <a:lnTo>
                    <a:pt x="3769" y="1083"/>
                  </a:lnTo>
                  <a:cubicBezTo>
                    <a:pt x="3618" y="362"/>
                    <a:pt x="3031" y="1"/>
                    <a:pt x="2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3" name="Google Shape;7533;p123"/>
            <p:cNvSpPr/>
            <p:nvPr/>
          </p:nvSpPr>
          <p:spPr>
            <a:xfrm>
              <a:off x="5664225" y="2204625"/>
              <a:ext cx="61100" cy="36675"/>
            </a:xfrm>
            <a:custGeom>
              <a:avLst/>
              <a:gdLst/>
              <a:ahLst/>
              <a:cxnLst/>
              <a:rect l="l" t="t" r="r" b="b"/>
              <a:pathLst>
                <a:path w="2444" h="1467" extrusionOk="0">
                  <a:moveTo>
                    <a:pt x="268" y="1"/>
                  </a:moveTo>
                  <a:cubicBezTo>
                    <a:pt x="134" y="1"/>
                    <a:pt x="1" y="94"/>
                    <a:pt x="1" y="280"/>
                  </a:cubicBezTo>
                  <a:lnTo>
                    <a:pt x="1" y="1187"/>
                  </a:lnTo>
                  <a:cubicBezTo>
                    <a:pt x="12" y="1350"/>
                    <a:pt x="140" y="1432"/>
                    <a:pt x="268" y="1432"/>
                  </a:cubicBezTo>
                  <a:cubicBezTo>
                    <a:pt x="396" y="1432"/>
                    <a:pt x="524" y="1350"/>
                    <a:pt x="536" y="1187"/>
                  </a:cubicBezTo>
                  <a:lnTo>
                    <a:pt x="536" y="280"/>
                  </a:lnTo>
                  <a:cubicBezTo>
                    <a:pt x="536" y="94"/>
                    <a:pt x="402" y="1"/>
                    <a:pt x="268" y="1"/>
                  </a:cubicBezTo>
                  <a:close/>
                  <a:moveTo>
                    <a:pt x="2164" y="1"/>
                  </a:moveTo>
                  <a:cubicBezTo>
                    <a:pt x="2024" y="1"/>
                    <a:pt x="1908" y="117"/>
                    <a:pt x="1908" y="280"/>
                  </a:cubicBezTo>
                  <a:lnTo>
                    <a:pt x="1908" y="1187"/>
                  </a:lnTo>
                  <a:cubicBezTo>
                    <a:pt x="1908" y="1374"/>
                    <a:pt x="2042" y="1467"/>
                    <a:pt x="2176" y="1467"/>
                  </a:cubicBezTo>
                  <a:cubicBezTo>
                    <a:pt x="2309" y="1467"/>
                    <a:pt x="2443" y="1374"/>
                    <a:pt x="2443" y="1187"/>
                  </a:cubicBezTo>
                  <a:lnTo>
                    <a:pt x="2443" y="280"/>
                  </a:lnTo>
                  <a:cubicBezTo>
                    <a:pt x="2443" y="117"/>
                    <a:pt x="2327" y="1"/>
                    <a:pt x="2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4" name="Google Shape;7534;p123"/>
            <p:cNvSpPr/>
            <p:nvPr/>
          </p:nvSpPr>
          <p:spPr>
            <a:xfrm>
              <a:off x="5647700" y="2148225"/>
              <a:ext cx="92975" cy="70400"/>
            </a:xfrm>
            <a:custGeom>
              <a:avLst/>
              <a:gdLst/>
              <a:ahLst/>
              <a:cxnLst/>
              <a:rect l="l" t="t" r="r" b="b"/>
              <a:pathLst>
                <a:path w="3719" h="2816" extrusionOk="0">
                  <a:moveTo>
                    <a:pt x="1592" y="0"/>
                  </a:moveTo>
                  <a:lnTo>
                    <a:pt x="1592" y="2257"/>
                  </a:lnTo>
                  <a:cubicBezTo>
                    <a:pt x="1197" y="2257"/>
                    <a:pt x="801" y="2210"/>
                    <a:pt x="429" y="2141"/>
                  </a:cubicBezTo>
                  <a:cubicBezTo>
                    <a:pt x="414" y="2139"/>
                    <a:pt x="399" y="2138"/>
                    <a:pt x="385" y="2138"/>
                  </a:cubicBezTo>
                  <a:cubicBezTo>
                    <a:pt x="73" y="2138"/>
                    <a:pt x="1" y="2609"/>
                    <a:pt x="313" y="2676"/>
                  </a:cubicBezTo>
                  <a:cubicBezTo>
                    <a:pt x="824" y="2769"/>
                    <a:pt x="1348" y="2815"/>
                    <a:pt x="1871" y="2815"/>
                  </a:cubicBezTo>
                  <a:cubicBezTo>
                    <a:pt x="2395" y="2815"/>
                    <a:pt x="2918" y="2769"/>
                    <a:pt x="3430" y="2676"/>
                  </a:cubicBezTo>
                  <a:lnTo>
                    <a:pt x="3407" y="2676"/>
                  </a:lnTo>
                  <a:cubicBezTo>
                    <a:pt x="3718" y="2609"/>
                    <a:pt x="3647" y="2138"/>
                    <a:pt x="3334" y="2138"/>
                  </a:cubicBezTo>
                  <a:cubicBezTo>
                    <a:pt x="3320" y="2138"/>
                    <a:pt x="3305" y="2139"/>
                    <a:pt x="3290" y="2141"/>
                  </a:cubicBezTo>
                  <a:cubicBezTo>
                    <a:pt x="2918" y="2210"/>
                    <a:pt x="2523" y="2257"/>
                    <a:pt x="2127" y="2257"/>
                  </a:cubicBezTo>
                  <a:lnTo>
                    <a:pt x="21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5" name="Google Shape;7535;p123"/>
            <p:cNvSpPr/>
            <p:nvPr/>
          </p:nvSpPr>
          <p:spPr>
            <a:xfrm>
              <a:off x="5650850" y="2138925"/>
              <a:ext cx="87850" cy="52800"/>
            </a:xfrm>
            <a:custGeom>
              <a:avLst/>
              <a:gdLst/>
              <a:ahLst/>
              <a:cxnLst/>
              <a:rect l="l" t="t" r="r" b="b"/>
              <a:pathLst>
                <a:path w="3514" h="2112" extrusionOk="0">
                  <a:moveTo>
                    <a:pt x="745" y="0"/>
                  </a:moveTo>
                  <a:cubicBezTo>
                    <a:pt x="256" y="0"/>
                    <a:pt x="0" y="605"/>
                    <a:pt x="349" y="931"/>
                  </a:cubicBezTo>
                  <a:lnTo>
                    <a:pt x="1373" y="1954"/>
                  </a:lnTo>
                  <a:cubicBezTo>
                    <a:pt x="1478" y="2059"/>
                    <a:pt x="1617" y="2111"/>
                    <a:pt x="1757" y="2111"/>
                  </a:cubicBezTo>
                  <a:cubicBezTo>
                    <a:pt x="1896" y="2111"/>
                    <a:pt x="2036" y="2059"/>
                    <a:pt x="2141" y="1954"/>
                  </a:cubicBezTo>
                  <a:lnTo>
                    <a:pt x="3164" y="931"/>
                  </a:lnTo>
                  <a:cubicBezTo>
                    <a:pt x="3513" y="605"/>
                    <a:pt x="3257" y="0"/>
                    <a:pt x="2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6" name="Google Shape;7536;p123"/>
            <p:cNvSpPr/>
            <p:nvPr/>
          </p:nvSpPr>
          <p:spPr>
            <a:xfrm>
              <a:off x="5652000" y="2139500"/>
              <a:ext cx="54700" cy="52225"/>
            </a:xfrm>
            <a:custGeom>
              <a:avLst/>
              <a:gdLst/>
              <a:ahLst/>
              <a:cxnLst/>
              <a:rect l="l" t="t" r="r" b="b"/>
              <a:pathLst>
                <a:path w="2188" h="2089" extrusionOk="0">
                  <a:moveTo>
                    <a:pt x="536" y="0"/>
                  </a:moveTo>
                  <a:cubicBezTo>
                    <a:pt x="141" y="117"/>
                    <a:pt x="1" y="629"/>
                    <a:pt x="303" y="908"/>
                  </a:cubicBezTo>
                  <a:lnTo>
                    <a:pt x="1327" y="1931"/>
                  </a:lnTo>
                  <a:cubicBezTo>
                    <a:pt x="1432" y="2036"/>
                    <a:pt x="1571" y="2088"/>
                    <a:pt x="1711" y="2088"/>
                  </a:cubicBezTo>
                  <a:cubicBezTo>
                    <a:pt x="1850" y="2088"/>
                    <a:pt x="1990" y="2036"/>
                    <a:pt x="2095" y="1931"/>
                  </a:cubicBezTo>
                  <a:lnTo>
                    <a:pt x="2165" y="1862"/>
                  </a:lnTo>
                  <a:lnTo>
                    <a:pt x="2188" y="1862"/>
                  </a:lnTo>
                  <a:cubicBezTo>
                    <a:pt x="2118" y="1815"/>
                    <a:pt x="2095" y="1792"/>
                    <a:pt x="2048" y="1745"/>
                  </a:cubicBezTo>
                  <a:lnTo>
                    <a:pt x="745" y="466"/>
                  </a:lnTo>
                  <a:cubicBezTo>
                    <a:pt x="629" y="326"/>
                    <a:pt x="559" y="163"/>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7" name="Google Shape;7537;p123"/>
            <p:cNvSpPr/>
            <p:nvPr/>
          </p:nvSpPr>
          <p:spPr>
            <a:xfrm>
              <a:off x="5556625" y="2016200"/>
              <a:ext cx="265250" cy="63950"/>
            </a:xfrm>
            <a:custGeom>
              <a:avLst/>
              <a:gdLst/>
              <a:ahLst/>
              <a:cxnLst/>
              <a:rect l="l" t="t" r="r" b="b"/>
              <a:pathLst>
                <a:path w="10610" h="2558" extrusionOk="0">
                  <a:moveTo>
                    <a:pt x="9330" y="0"/>
                  </a:moveTo>
                  <a:cubicBezTo>
                    <a:pt x="8213" y="0"/>
                    <a:pt x="7655" y="1373"/>
                    <a:pt x="8445" y="2164"/>
                  </a:cubicBezTo>
                  <a:cubicBezTo>
                    <a:pt x="8702" y="2428"/>
                    <a:pt x="9019" y="2545"/>
                    <a:pt x="9331" y="2545"/>
                  </a:cubicBezTo>
                  <a:cubicBezTo>
                    <a:pt x="9982" y="2545"/>
                    <a:pt x="10609" y="2035"/>
                    <a:pt x="10609" y="1280"/>
                  </a:cubicBezTo>
                  <a:cubicBezTo>
                    <a:pt x="10609" y="582"/>
                    <a:pt x="10051" y="0"/>
                    <a:pt x="9353" y="0"/>
                  </a:cubicBezTo>
                  <a:close/>
                  <a:moveTo>
                    <a:pt x="1699" y="0"/>
                  </a:moveTo>
                  <a:cubicBezTo>
                    <a:pt x="559" y="0"/>
                    <a:pt x="1" y="1373"/>
                    <a:pt x="815" y="2187"/>
                  </a:cubicBezTo>
                  <a:cubicBezTo>
                    <a:pt x="1070" y="2443"/>
                    <a:pt x="1386" y="2557"/>
                    <a:pt x="1697" y="2557"/>
                  </a:cubicBezTo>
                  <a:cubicBezTo>
                    <a:pt x="2349" y="2557"/>
                    <a:pt x="2978" y="2052"/>
                    <a:pt x="2978" y="1280"/>
                  </a:cubicBezTo>
                  <a:cubicBezTo>
                    <a:pt x="2978" y="582"/>
                    <a:pt x="2397" y="0"/>
                    <a:pt x="1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8" name="Google Shape;7538;p123"/>
            <p:cNvSpPr/>
            <p:nvPr/>
          </p:nvSpPr>
          <p:spPr>
            <a:xfrm>
              <a:off x="5581050" y="2034225"/>
              <a:ext cx="222775" cy="27650"/>
            </a:xfrm>
            <a:custGeom>
              <a:avLst/>
              <a:gdLst/>
              <a:ahLst/>
              <a:cxnLst/>
              <a:rect l="l" t="t" r="r" b="b"/>
              <a:pathLst>
                <a:path w="8911" h="1106" extrusionOk="0">
                  <a:moveTo>
                    <a:pt x="8353" y="1"/>
                  </a:moveTo>
                  <a:cubicBezTo>
                    <a:pt x="7887" y="1"/>
                    <a:pt x="7631" y="606"/>
                    <a:pt x="7980" y="931"/>
                  </a:cubicBezTo>
                  <a:cubicBezTo>
                    <a:pt x="8096" y="1047"/>
                    <a:pt x="8236" y="1098"/>
                    <a:pt x="8373" y="1098"/>
                  </a:cubicBezTo>
                  <a:cubicBezTo>
                    <a:pt x="8650" y="1098"/>
                    <a:pt x="8911" y="886"/>
                    <a:pt x="8911" y="559"/>
                  </a:cubicBezTo>
                  <a:cubicBezTo>
                    <a:pt x="8911" y="257"/>
                    <a:pt x="8678" y="1"/>
                    <a:pt x="8376" y="1"/>
                  </a:cubicBezTo>
                  <a:close/>
                  <a:moveTo>
                    <a:pt x="722" y="1"/>
                  </a:moveTo>
                  <a:cubicBezTo>
                    <a:pt x="233" y="1"/>
                    <a:pt x="1" y="606"/>
                    <a:pt x="350" y="954"/>
                  </a:cubicBezTo>
                  <a:cubicBezTo>
                    <a:pt x="461" y="1058"/>
                    <a:pt x="596" y="1106"/>
                    <a:pt x="729" y="1106"/>
                  </a:cubicBezTo>
                  <a:cubicBezTo>
                    <a:pt x="1011" y="1106"/>
                    <a:pt x="1280" y="892"/>
                    <a:pt x="1280" y="559"/>
                  </a:cubicBezTo>
                  <a:cubicBezTo>
                    <a:pt x="1280" y="257"/>
                    <a:pt x="1024"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39" name="Google Shape;7539;p123"/>
            <p:cNvSpPr/>
            <p:nvPr/>
          </p:nvSpPr>
          <p:spPr>
            <a:xfrm>
              <a:off x="5587450" y="2027250"/>
              <a:ext cx="211725" cy="17075"/>
            </a:xfrm>
            <a:custGeom>
              <a:avLst/>
              <a:gdLst/>
              <a:ahLst/>
              <a:cxnLst/>
              <a:rect l="l" t="t" r="r" b="b"/>
              <a:pathLst>
                <a:path w="8469" h="683" extrusionOk="0">
                  <a:moveTo>
                    <a:pt x="466" y="0"/>
                  </a:moveTo>
                  <a:cubicBezTo>
                    <a:pt x="140" y="0"/>
                    <a:pt x="1" y="373"/>
                    <a:pt x="210" y="582"/>
                  </a:cubicBezTo>
                  <a:cubicBezTo>
                    <a:pt x="279" y="651"/>
                    <a:pt x="365" y="682"/>
                    <a:pt x="450" y="682"/>
                  </a:cubicBezTo>
                  <a:cubicBezTo>
                    <a:pt x="624" y="682"/>
                    <a:pt x="792" y="552"/>
                    <a:pt x="792" y="349"/>
                  </a:cubicBezTo>
                  <a:cubicBezTo>
                    <a:pt x="792" y="140"/>
                    <a:pt x="652" y="0"/>
                    <a:pt x="466" y="0"/>
                  </a:cubicBezTo>
                  <a:close/>
                  <a:moveTo>
                    <a:pt x="8120" y="0"/>
                  </a:moveTo>
                  <a:cubicBezTo>
                    <a:pt x="7817" y="0"/>
                    <a:pt x="7654" y="373"/>
                    <a:pt x="7887" y="582"/>
                  </a:cubicBezTo>
                  <a:cubicBezTo>
                    <a:pt x="7956" y="651"/>
                    <a:pt x="8042" y="682"/>
                    <a:pt x="8127" y="682"/>
                  </a:cubicBezTo>
                  <a:cubicBezTo>
                    <a:pt x="8301" y="682"/>
                    <a:pt x="8469" y="552"/>
                    <a:pt x="8469" y="349"/>
                  </a:cubicBezTo>
                  <a:cubicBezTo>
                    <a:pt x="8469" y="140"/>
                    <a:pt x="8306" y="0"/>
                    <a:pt x="8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40" name="Google Shape;7540;p123"/>
            <p:cNvSpPr/>
            <p:nvPr/>
          </p:nvSpPr>
          <p:spPr>
            <a:xfrm>
              <a:off x="5583975" y="2291300"/>
              <a:ext cx="221600" cy="73875"/>
            </a:xfrm>
            <a:custGeom>
              <a:avLst/>
              <a:gdLst/>
              <a:ahLst/>
              <a:cxnLst/>
              <a:rect l="l" t="t" r="r" b="b"/>
              <a:pathLst>
                <a:path w="8864" h="2955" extrusionOk="0">
                  <a:moveTo>
                    <a:pt x="1442" y="0"/>
                  </a:moveTo>
                  <a:cubicBezTo>
                    <a:pt x="651" y="0"/>
                    <a:pt x="0" y="628"/>
                    <a:pt x="0" y="1443"/>
                  </a:cubicBezTo>
                  <a:lnTo>
                    <a:pt x="0" y="1838"/>
                  </a:lnTo>
                  <a:cubicBezTo>
                    <a:pt x="1384" y="2583"/>
                    <a:pt x="2908" y="2955"/>
                    <a:pt x="4432" y="2955"/>
                  </a:cubicBezTo>
                  <a:cubicBezTo>
                    <a:pt x="5956" y="2955"/>
                    <a:pt x="7479" y="2583"/>
                    <a:pt x="8864" y="1838"/>
                  </a:cubicBezTo>
                  <a:lnTo>
                    <a:pt x="8864" y="1443"/>
                  </a:lnTo>
                  <a:cubicBezTo>
                    <a:pt x="8864" y="628"/>
                    <a:pt x="8212" y="0"/>
                    <a:pt x="7398" y="0"/>
                  </a:cubicBezTo>
                  <a:lnTo>
                    <a:pt x="5583" y="0"/>
                  </a:lnTo>
                  <a:cubicBezTo>
                    <a:pt x="5141" y="0"/>
                    <a:pt x="4699" y="210"/>
                    <a:pt x="4420" y="582"/>
                  </a:cubicBezTo>
                  <a:cubicBezTo>
                    <a:pt x="4164" y="210"/>
                    <a:pt x="3722" y="0"/>
                    <a:pt x="32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41" name="Google Shape;7541;p123"/>
            <p:cNvSpPr/>
            <p:nvPr/>
          </p:nvSpPr>
          <p:spPr>
            <a:xfrm>
              <a:off x="5585125" y="2291300"/>
              <a:ext cx="219300" cy="52350"/>
            </a:xfrm>
            <a:custGeom>
              <a:avLst/>
              <a:gdLst/>
              <a:ahLst/>
              <a:cxnLst/>
              <a:rect l="l" t="t" r="r" b="b"/>
              <a:pathLst>
                <a:path w="8772" h="2094" extrusionOk="0">
                  <a:moveTo>
                    <a:pt x="1396" y="0"/>
                  </a:moveTo>
                  <a:cubicBezTo>
                    <a:pt x="745" y="0"/>
                    <a:pt x="187" y="419"/>
                    <a:pt x="1" y="1047"/>
                  </a:cubicBezTo>
                  <a:cubicBezTo>
                    <a:pt x="187" y="1675"/>
                    <a:pt x="745" y="2094"/>
                    <a:pt x="1396" y="2094"/>
                  </a:cubicBezTo>
                  <a:lnTo>
                    <a:pt x="3211" y="2094"/>
                  </a:lnTo>
                  <a:cubicBezTo>
                    <a:pt x="3676" y="2094"/>
                    <a:pt x="4118" y="1885"/>
                    <a:pt x="4374" y="1512"/>
                  </a:cubicBezTo>
                  <a:cubicBezTo>
                    <a:pt x="4653" y="1885"/>
                    <a:pt x="5095" y="2094"/>
                    <a:pt x="5537" y="2094"/>
                  </a:cubicBezTo>
                  <a:lnTo>
                    <a:pt x="7375" y="2094"/>
                  </a:lnTo>
                  <a:cubicBezTo>
                    <a:pt x="8003" y="2094"/>
                    <a:pt x="8585" y="1675"/>
                    <a:pt x="8771" y="1047"/>
                  </a:cubicBezTo>
                  <a:cubicBezTo>
                    <a:pt x="8585" y="419"/>
                    <a:pt x="8003" y="0"/>
                    <a:pt x="7375" y="0"/>
                  </a:cubicBezTo>
                  <a:lnTo>
                    <a:pt x="5537" y="0"/>
                  </a:lnTo>
                  <a:cubicBezTo>
                    <a:pt x="5095" y="0"/>
                    <a:pt x="4653" y="210"/>
                    <a:pt x="4374" y="582"/>
                  </a:cubicBezTo>
                  <a:cubicBezTo>
                    <a:pt x="4118" y="210"/>
                    <a:pt x="3676" y="0"/>
                    <a:pt x="3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42" name="Google Shape;7542;p123"/>
            <p:cNvSpPr/>
            <p:nvPr/>
          </p:nvSpPr>
          <p:spPr>
            <a:xfrm>
              <a:off x="5607800" y="2329675"/>
              <a:ext cx="173925" cy="35500"/>
            </a:xfrm>
            <a:custGeom>
              <a:avLst/>
              <a:gdLst/>
              <a:ahLst/>
              <a:cxnLst/>
              <a:rect l="l" t="t" r="r" b="b"/>
              <a:pathLst>
                <a:path w="6957" h="1420" extrusionOk="0">
                  <a:moveTo>
                    <a:pt x="257" y="1"/>
                  </a:moveTo>
                  <a:cubicBezTo>
                    <a:pt x="117" y="1"/>
                    <a:pt x="1" y="140"/>
                    <a:pt x="1" y="280"/>
                  </a:cubicBezTo>
                  <a:lnTo>
                    <a:pt x="1" y="792"/>
                  </a:lnTo>
                  <a:cubicBezTo>
                    <a:pt x="164" y="861"/>
                    <a:pt x="350" y="908"/>
                    <a:pt x="536" y="978"/>
                  </a:cubicBezTo>
                  <a:lnTo>
                    <a:pt x="536" y="280"/>
                  </a:lnTo>
                  <a:cubicBezTo>
                    <a:pt x="536" y="140"/>
                    <a:pt x="420" y="24"/>
                    <a:pt x="257" y="24"/>
                  </a:cubicBezTo>
                  <a:lnTo>
                    <a:pt x="257" y="1"/>
                  </a:lnTo>
                  <a:close/>
                  <a:moveTo>
                    <a:pt x="6701" y="1"/>
                  </a:moveTo>
                  <a:cubicBezTo>
                    <a:pt x="6538" y="1"/>
                    <a:pt x="6422" y="140"/>
                    <a:pt x="6422" y="280"/>
                  </a:cubicBezTo>
                  <a:lnTo>
                    <a:pt x="6422" y="978"/>
                  </a:lnTo>
                  <a:cubicBezTo>
                    <a:pt x="6608" y="908"/>
                    <a:pt x="6794" y="838"/>
                    <a:pt x="6957" y="768"/>
                  </a:cubicBezTo>
                  <a:lnTo>
                    <a:pt x="6957" y="280"/>
                  </a:lnTo>
                  <a:cubicBezTo>
                    <a:pt x="6957" y="140"/>
                    <a:pt x="6840" y="1"/>
                    <a:pt x="6701" y="1"/>
                  </a:cubicBezTo>
                  <a:close/>
                  <a:moveTo>
                    <a:pt x="1397" y="1"/>
                  </a:moveTo>
                  <a:cubicBezTo>
                    <a:pt x="1257" y="1"/>
                    <a:pt x="1141" y="140"/>
                    <a:pt x="1141" y="280"/>
                  </a:cubicBezTo>
                  <a:lnTo>
                    <a:pt x="1141" y="1164"/>
                  </a:lnTo>
                  <a:cubicBezTo>
                    <a:pt x="1304" y="1210"/>
                    <a:pt x="1490" y="1234"/>
                    <a:pt x="1676" y="1280"/>
                  </a:cubicBezTo>
                  <a:lnTo>
                    <a:pt x="1676" y="303"/>
                  </a:lnTo>
                  <a:cubicBezTo>
                    <a:pt x="1676" y="140"/>
                    <a:pt x="1560" y="24"/>
                    <a:pt x="1397" y="24"/>
                  </a:cubicBezTo>
                  <a:lnTo>
                    <a:pt x="1397" y="1"/>
                  </a:lnTo>
                  <a:close/>
                  <a:moveTo>
                    <a:pt x="5549" y="24"/>
                  </a:moveTo>
                  <a:cubicBezTo>
                    <a:pt x="5416" y="24"/>
                    <a:pt x="5282" y="117"/>
                    <a:pt x="5282" y="303"/>
                  </a:cubicBezTo>
                  <a:lnTo>
                    <a:pt x="5282" y="1280"/>
                  </a:lnTo>
                  <a:cubicBezTo>
                    <a:pt x="5468" y="1234"/>
                    <a:pt x="5631" y="1210"/>
                    <a:pt x="5817" y="1164"/>
                  </a:cubicBezTo>
                  <a:lnTo>
                    <a:pt x="5817" y="303"/>
                  </a:lnTo>
                  <a:cubicBezTo>
                    <a:pt x="5817" y="117"/>
                    <a:pt x="5683" y="24"/>
                    <a:pt x="5549" y="24"/>
                  </a:cubicBezTo>
                  <a:close/>
                  <a:moveTo>
                    <a:pt x="2560" y="1"/>
                  </a:moveTo>
                  <a:cubicBezTo>
                    <a:pt x="2397" y="1"/>
                    <a:pt x="2281" y="140"/>
                    <a:pt x="2281" y="280"/>
                  </a:cubicBezTo>
                  <a:lnTo>
                    <a:pt x="2281" y="1373"/>
                  </a:lnTo>
                  <a:cubicBezTo>
                    <a:pt x="2444" y="1396"/>
                    <a:pt x="2630" y="1396"/>
                    <a:pt x="2816" y="1420"/>
                  </a:cubicBezTo>
                  <a:lnTo>
                    <a:pt x="2816" y="280"/>
                  </a:lnTo>
                  <a:cubicBezTo>
                    <a:pt x="2816" y="140"/>
                    <a:pt x="2700" y="1"/>
                    <a:pt x="2560" y="1"/>
                  </a:cubicBezTo>
                  <a:close/>
                  <a:moveTo>
                    <a:pt x="4421" y="1"/>
                  </a:moveTo>
                  <a:cubicBezTo>
                    <a:pt x="4258" y="1"/>
                    <a:pt x="4142" y="140"/>
                    <a:pt x="4142" y="280"/>
                  </a:cubicBezTo>
                  <a:lnTo>
                    <a:pt x="4142" y="1420"/>
                  </a:lnTo>
                  <a:cubicBezTo>
                    <a:pt x="4328" y="1396"/>
                    <a:pt x="4514" y="1373"/>
                    <a:pt x="4677" y="1373"/>
                  </a:cubicBezTo>
                  <a:lnTo>
                    <a:pt x="4677" y="280"/>
                  </a:lnTo>
                  <a:cubicBezTo>
                    <a:pt x="4677" y="140"/>
                    <a:pt x="4561" y="1"/>
                    <a:pt x="4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543" name="Google Shape;7543;p123"/>
          <p:cNvGrpSpPr/>
          <p:nvPr/>
        </p:nvGrpSpPr>
        <p:grpSpPr>
          <a:xfrm>
            <a:off x="6333970" y="1845693"/>
            <a:ext cx="569893" cy="510489"/>
            <a:chOff x="6153350" y="1899975"/>
            <a:chExt cx="519975" cy="465775"/>
          </a:xfrm>
        </p:grpSpPr>
        <p:sp>
          <p:nvSpPr>
            <p:cNvPr id="7544" name="Google Shape;7544;p123"/>
            <p:cNvSpPr/>
            <p:nvPr/>
          </p:nvSpPr>
          <p:spPr>
            <a:xfrm>
              <a:off x="6153350" y="1899975"/>
              <a:ext cx="514725" cy="456600"/>
            </a:xfrm>
            <a:custGeom>
              <a:avLst/>
              <a:gdLst/>
              <a:ahLst/>
              <a:cxnLst/>
              <a:rect l="l" t="t" r="r" b="b"/>
              <a:pathLst>
                <a:path w="20589" h="18264" extrusionOk="0">
                  <a:moveTo>
                    <a:pt x="11309" y="1"/>
                  </a:moveTo>
                  <a:cubicBezTo>
                    <a:pt x="10229" y="1"/>
                    <a:pt x="9122" y="192"/>
                    <a:pt x="8026" y="602"/>
                  </a:cubicBezTo>
                  <a:cubicBezTo>
                    <a:pt x="1955" y="2881"/>
                    <a:pt x="0" y="10512"/>
                    <a:pt x="4281" y="15421"/>
                  </a:cubicBezTo>
                  <a:cubicBezTo>
                    <a:pt x="4298" y="15443"/>
                    <a:pt x="4329" y="15450"/>
                    <a:pt x="4368" y="15450"/>
                  </a:cubicBezTo>
                  <a:cubicBezTo>
                    <a:pt x="4453" y="15450"/>
                    <a:pt x="4574" y="15414"/>
                    <a:pt x="4659" y="15414"/>
                  </a:cubicBezTo>
                  <a:cubicBezTo>
                    <a:pt x="4698" y="15414"/>
                    <a:pt x="4730" y="15422"/>
                    <a:pt x="4746" y="15444"/>
                  </a:cubicBezTo>
                  <a:cubicBezTo>
                    <a:pt x="6317" y="17122"/>
                    <a:pt x="11650" y="18044"/>
                    <a:pt x="12994" y="18044"/>
                  </a:cubicBezTo>
                  <a:cubicBezTo>
                    <a:pt x="13102" y="18044"/>
                    <a:pt x="13185" y="18038"/>
                    <a:pt x="13238" y="18026"/>
                  </a:cubicBezTo>
                  <a:cubicBezTo>
                    <a:pt x="13243" y="18025"/>
                    <a:pt x="13248" y="18025"/>
                    <a:pt x="13254" y="18025"/>
                  </a:cubicBezTo>
                  <a:cubicBezTo>
                    <a:pt x="13390" y="18025"/>
                    <a:pt x="13664" y="18264"/>
                    <a:pt x="13828" y="18264"/>
                  </a:cubicBezTo>
                  <a:cubicBezTo>
                    <a:pt x="13842" y="18264"/>
                    <a:pt x="13854" y="18262"/>
                    <a:pt x="13866" y="18259"/>
                  </a:cubicBezTo>
                  <a:cubicBezTo>
                    <a:pt x="17844" y="17119"/>
                    <a:pt x="20589" y="13466"/>
                    <a:pt x="20589" y="9326"/>
                  </a:cubicBezTo>
                  <a:cubicBezTo>
                    <a:pt x="20589" y="3982"/>
                    <a:pt x="16237" y="1"/>
                    <a:pt x="113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45" name="Google Shape;7545;p123"/>
            <p:cNvSpPr/>
            <p:nvPr/>
          </p:nvSpPr>
          <p:spPr>
            <a:xfrm>
              <a:off x="6355750" y="2161550"/>
              <a:ext cx="245025" cy="204200"/>
            </a:xfrm>
            <a:custGeom>
              <a:avLst/>
              <a:gdLst/>
              <a:ahLst/>
              <a:cxnLst/>
              <a:rect l="l" t="t" r="r" b="b"/>
              <a:pathLst>
                <a:path w="9801" h="8168" extrusionOk="0">
                  <a:moveTo>
                    <a:pt x="6755" y="1"/>
                  </a:moveTo>
                  <a:cubicBezTo>
                    <a:pt x="6244" y="1"/>
                    <a:pt x="5715" y="177"/>
                    <a:pt x="5235" y="584"/>
                  </a:cubicBezTo>
                  <a:cubicBezTo>
                    <a:pt x="4281" y="1375"/>
                    <a:pt x="3443" y="2259"/>
                    <a:pt x="2652" y="3213"/>
                  </a:cubicBezTo>
                  <a:cubicBezTo>
                    <a:pt x="1582" y="4539"/>
                    <a:pt x="675" y="6004"/>
                    <a:pt x="0" y="7586"/>
                  </a:cubicBezTo>
                  <a:cubicBezTo>
                    <a:pt x="1024" y="7959"/>
                    <a:pt x="2094" y="8168"/>
                    <a:pt x="3187" y="8168"/>
                  </a:cubicBezTo>
                  <a:cubicBezTo>
                    <a:pt x="3536" y="8168"/>
                    <a:pt x="3885" y="8145"/>
                    <a:pt x="4234" y="8098"/>
                  </a:cubicBezTo>
                  <a:cubicBezTo>
                    <a:pt x="4281" y="8098"/>
                    <a:pt x="4281" y="7982"/>
                    <a:pt x="4327" y="7982"/>
                  </a:cubicBezTo>
                  <a:cubicBezTo>
                    <a:pt x="4653" y="7935"/>
                    <a:pt x="4955" y="7866"/>
                    <a:pt x="5258" y="7796"/>
                  </a:cubicBezTo>
                  <a:cubicBezTo>
                    <a:pt x="5328" y="7796"/>
                    <a:pt x="5421" y="7866"/>
                    <a:pt x="5491" y="7866"/>
                  </a:cubicBezTo>
                  <a:lnTo>
                    <a:pt x="5770" y="7796"/>
                  </a:lnTo>
                  <a:cubicBezTo>
                    <a:pt x="6119" y="7424"/>
                    <a:pt x="6468" y="7028"/>
                    <a:pt x="6817" y="6609"/>
                  </a:cubicBezTo>
                  <a:cubicBezTo>
                    <a:pt x="7584" y="5656"/>
                    <a:pt x="8259" y="4632"/>
                    <a:pt x="8841" y="3539"/>
                  </a:cubicBezTo>
                  <a:lnTo>
                    <a:pt x="8864" y="3515"/>
                  </a:lnTo>
                  <a:cubicBezTo>
                    <a:pt x="9801" y="1765"/>
                    <a:pt x="8373" y="1"/>
                    <a:pt x="6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46" name="Google Shape;7546;p123"/>
            <p:cNvSpPr/>
            <p:nvPr/>
          </p:nvSpPr>
          <p:spPr>
            <a:xfrm>
              <a:off x="6255125" y="2233975"/>
              <a:ext cx="158800" cy="130625"/>
            </a:xfrm>
            <a:custGeom>
              <a:avLst/>
              <a:gdLst/>
              <a:ahLst/>
              <a:cxnLst/>
              <a:rect l="l" t="t" r="r" b="b"/>
              <a:pathLst>
                <a:path w="6352" h="5225" extrusionOk="0">
                  <a:moveTo>
                    <a:pt x="267" y="1"/>
                  </a:moveTo>
                  <a:cubicBezTo>
                    <a:pt x="192" y="1"/>
                    <a:pt x="119" y="5"/>
                    <a:pt x="47" y="13"/>
                  </a:cubicBezTo>
                  <a:cubicBezTo>
                    <a:pt x="1" y="688"/>
                    <a:pt x="70" y="1386"/>
                    <a:pt x="210" y="2061"/>
                  </a:cubicBezTo>
                  <a:lnTo>
                    <a:pt x="187" y="2061"/>
                  </a:lnTo>
                  <a:cubicBezTo>
                    <a:pt x="1769" y="3875"/>
                    <a:pt x="3979" y="4992"/>
                    <a:pt x="6352" y="5224"/>
                  </a:cubicBezTo>
                  <a:lnTo>
                    <a:pt x="6142" y="4899"/>
                  </a:lnTo>
                  <a:cubicBezTo>
                    <a:pt x="4122" y="1835"/>
                    <a:pt x="1827" y="1"/>
                    <a:pt x="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47" name="Google Shape;7547;p123"/>
            <p:cNvSpPr/>
            <p:nvPr/>
          </p:nvSpPr>
          <p:spPr>
            <a:xfrm>
              <a:off x="6507550" y="2144300"/>
              <a:ext cx="165775" cy="216800"/>
            </a:xfrm>
            <a:custGeom>
              <a:avLst/>
              <a:gdLst/>
              <a:ahLst/>
              <a:cxnLst/>
              <a:rect l="l" t="t" r="r" b="b"/>
              <a:pathLst>
                <a:path w="6631" h="8672" extrusionOk="0">
                  <a:moveTo>
                    <a:pt x="3460" y="1"/>
                  </a:moveTo>
                  <a:cubicBezTo>
                    <a:pt x="2862" y="1"/>
                    <a:pt x="2233" y="111"/>
                    <a:pt x="1675" y="250"/>
                  </a:cubicBezTo>
                  <a:cubicBezTo>
                    <a:pt x="1117" y="390"/>
                    <a:pt x="535" y="576"/>
                    <a:pt x="0" y="809"/>
                  </a:cubicBezTo>
                  <a:cubicBezTo>
                    <a:pt x="70" y="1018"/>
                    <a:pt x="140" y="1251"/>
                    <a:pt x="233" y="1460"/>
                  </a:cubicBezTo>
                  <a:cubicBezTo>
                    <a:pt x="1629" y="5182"/>
                    <a:pt x="3862" y="7974"/>
                    <a:pt x="5793" y="8672"/>
                  </a:cubicBezTo>
                  <a:cubicBezTo>
                    <a:pt x="6491" y="7392"/>
                    <a:pt x="6630" y="5252"/>
                    <a:pt x="6142" y="2809"/>
                  </a:cubicBezTo>
                  <a:cubicBezTo>
                    <a:pt x="6025" y="2298"/>
                    <a:pt x="5886" y="1786"/>
                    <a:pt x="5700" y="1297"/>
                  </a:cubicBezTo>
                  <a:cubicBezTo>
                    <a:pt x="5365" y="308"/>
                    <a:pt x="4457" y="1"/>
                    <a:pt x="34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48" name="Google Shape;7548;p123"/>
            <p:cNvSpPr/>
            <p:nvPr/>
          </p:nvSpPr>
          <p:spPr>
            <a:xfrm>
              <a:off x="6553475" y="2144725"/>
              <a:ext cx="75450" cy="157925"/>
            </a:xfrm>
            <a:custGeom>
              <a:avLst/>
              <a:gdLst/>
              <a:ahLst/>
              <a:cxnLst/>
              <a:rect l="l" t="t" r="r" b="b"/>
              <a:pathLst>
                <a:path w="3018" h="6317" extrusionOk="0">
                  <a:moveTo>
                    <a:pt x="1374" y="1"/>
                  </a:moveTo>
                  <a:cubicBezTo>
                    <a:pt x="908" y="24"/>
                    <a:pt x="466" y="94"/>
                    <a:pt x="1" y="210"/>
                  </a:cubicBezTo>
                  <a:cubicBezTo>
                    <a:pt x="117" y="513"/>
                    <a:pt x="210" y="815"/>
                    <a:pt x="327" y="1117"/>
                  </a:cubicBezTo>
                  <a:cubicBezTo>
                    <a:pt x="1001" y="2909"/>
                    <a:pt x="1839" y="4654"/>
                    <a:pt x="2862" y="6282"/>
                  </a:cubicBezTo>
                  <a:cubicBezTo>
                    <a:pt x="2879" y="6306"/>
                    <a:pt x="2903" y="6317"/>
                    <a:pt x="2928" y="6317"/>
                  </a:cubicBezTo>
                  <a:cubicBezTo>
                    <a:pt x="2973" y="6317"/>
                    <a:pt x="3017" y="6281"/>
                    <a:pt x="3002" y="6235"/>
                  </a:cubicBezTo>
                  <a:cubicBezTo>
                    <a:pt x="2630" y="4118"/>
                    <a:pt x="2071" y="2025"/>
                    <a:pt x="1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49" name="Google Shape;7549;p123"/>
            <p:cNvSpPr/>
            <p:nvPr/>
          </p:nvSpPr>
          <p:spPr>
            <a:xfrm>
              <a:off x="6280125" y="1900175"/>
              <a:ext cx="310600" cy="229175"/>
            </a:xfrm>
            <a:custGeom>
              <a:avLst/>
              <a:gdLst/>
              <a:ahLst/>
              <a:cxnLst/>
              <a:rect l="l" t="t" r="r" b="b"/>
              <a:pathLst>
                <a:path w="12424" h="9167" extrusionOk="0">
                  <a:moveTo>
                    <a:pt x="10945" y="1"/>
                  </a:moveTo>
                  <a:cubicBezTo>
                    <a:pt x="10857" y="1"/>
                    <a:pt x="10772" y="62"/>
                    <a:pt x="10772" y="175"/>
                  </a:cubicBezTo>
                  <a:cubicBezTo>
                    <a:pt x="10656" y="2338"/>
                    <a:pt x="9586" y="4735"/>
                    <a:pt x="7538" y="6782"/>
                  </a:cubicBezTo>
                  <a:cubicBezTo>
                    <a:pt x="7120" y="7201"/>
                    <a:pt x="6678" y="7573"/>
                    <a:pt x="6212" y="7945"/>
                  </a:cubicBezTo>
                  <a:cubicBezTo>
                    <a:pt x="5747" y="7573"/>
                    <a:pt x="5305" y="7201"/>
                    <a:pt x="4886" y="6782"/>
                  </a:cubicBezTo>
                  <a:cubicBezTo>
                    <a:pt x="2862" y="4735"/>
                    <a:pt x="1769" y="2338"/>
                    <a:pt x="1653" y="175"/>
                  </a:cubicBezTo>
                  <a:cubicBezTo>
                    <a:pt x="1638" y="73"/>
                    <a:pt x="1550" y="7"/>
                    <a:pt x="1463" y="7"/>
                  </a:cubicBezTo>
                  <a:cubicBezTo>
                    <a:pt x="1412" y="7"/>
                    <a:pt x="1362" y="30"/>
                    <a:pt x="1327" y="82"/>
                  </a:cubicBezTo>
                  <a:cubicBezTo>
                    <a:pt x="327" y="1501"/>
                    <a:pt x="1" y="3269"/>
                    <a:pt x="396" y="4944"/>
                  </a:cubicBezTo>
                  <a:cubicBezTo>
                    <a:pt x="908" y="6921"/>
                    <a:pt x="2444" y="8410"/>
                    <a:pt x="4421" y="9131"/>
                  </a:cubicBezTo>
                  <a:cubicBezTo>
                    <a:pt x="4386" y="9155"/>
                    <a:pt x="5305" y="9166"/>
                    <a:pt x="6224" y="9166"/>
                  </a:cubicBezTo>
                  <a:cubicBezTo>
                    <a:pt x="7143" y="9166"/>
                    <a:pt x="8062" y="9155"/>
                    <a:pt x="8027" y="9131"/>
                  </a:cubicBezTo>
                  <a:cubicBezTo>
                    <a:pt x="10004" y="8410"/>
                    <a:pt x="11517" y="6921"/>
                    <a:pt x="12028" y="4944"/>
                  </a:cubicBezTo>
                  <a:cubicBezTo>
                    <a:pt x="12424" y="3269"/>
                    <a:pt x="12098" y="1501"/>
                    <a:pt x="11098" y="82"/>
                  </a:cubicBezTo>
                  <a:cubicBezTo>
                    <a:pt x="11061" y="27"/>
                    <a:pt x="11003" y="1"/>
                    <a:pt x="109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0" name="Google Shape;7550;p123"/>
            <p:cNvSpPr/>
            <p:nvPr/>
          </p:nvSpPr>
          <p:spPr>
            <a:xfrm>
              <a:off x="6300500" y="1900325"/>
              <a:ext cx="269875" cy="197900"/>
            </a:xfrm>
            <a:custGeom>
              <a:avLst/>
              <a:gdLst/>
              <a:ahLst/>
              <a:cxnLst/>
              <a:rect l="l" t="t" r="r" b="b"/>
              <a:pathLst>
                <a:path w="10795" h="7916" extrusionOk="0">
                  <a:moveTo>
                    <a:pt x="654" y="1"/>
                  </a:moveTo>
                  <a:cubicBezTo>
                    <a:pt x="600" y="1"/>
                    <a:pt x="547" y="24"/>
                    <a:pt x="512" y="76"/>
                  </a:cubicBezTo>
                  <a:lnTo>
                    <a:pt x="489" y="122"/>
                  </a:lnTo>
                  <a:cubicBezTo>
                    <a:pt x="70" y="1262"/>
                    <a:pt x="0" y="2518"/>
                    <a:pt x="256" y="3705"/>
                  </a:cubicBezTo>
                  <a:cubicBezTo>
                    <a:pt x="698" y="5589"/>
                    <a:pt x="2001" y="7171"/>
                    <a:pt x="3815" y="7892"/>
                  </a:cubicBezTo>
                  <a:cubicBezTo>
                    <a:pt x="3792" y="7916"/>
                    <a:pt x="4560" y="7916"/>
                    <a:pt x="5374" y="7916"/>
                  </a:cubicBezTo>
                  <a:cubicBezTo>
                    <a:pt x="4909" y="7567"/>
                    <a:pt x="4467" y="7171"/>
                    <a:pt x="4071" y="6776"/>
                  </a:cubicBezTo>
                  <a:cubicBezTo>
                    <a:pt x="2047" y="4729"/>
                    <a:pt x="954" y="2356"/>
                    <a:pt x="838" y="169"/>
                  </a:cubicBezTo>
                  <a:cubicBezTo>
                    <a:pt x="838" y="67"/>
                    <a:pt x="746" y="1"/>
                    <a:pt x="654" y="1"/>
                  </a:cubicBezTo>
                  <a:close/>
                  <a:moveTo>
                    <a:pt x="10152" y="1"/>
                  </a:moveTo>
                  <a:cubicBezTo>
                    <a:pt x="10060" y="1"/>
                    <a:pt x="9972" y="67"/>
                    <a:pt x="9957" y="169"/>
                  </a:cubicBezTo>
                  <a:cubicBezTo>
                    <a:pt x="9864" y="2356"/>
                    <a:pt x="8771" y="4729"/>
                    <a:pt x="6723" y="6776"/>
                  </a:cubicBezTo>
                  <a:cubicBezTo>
                    <a:pt x="6328" y="7171"/>
                    <a:pt x="5886" y="7567"/>
                    <a:pt x="5444" y="7916"/>
                  </a:cubicBezTo>
                  <a:cubicBezTo>
                    <a:pt x="6235" y="7916"/>
                    <a:pt x="7026" y="7916"/>
                    <a:pt x="7003" y="7892"/>
                  </a:cubicBezTo>
                  <a:cubicBezTo>
                    <a:pt x="8794" y="7171"/>
                    <a:pt x="10120" y="5589"/>
                    <a:pt x="10539" y="3705"/>
                  </a:cubicBezTo>
                  <a:cubicBezTo>
                    <a:pt x="10795" y="2518"/>
                    <a:pt x="10725" y="1262"/>
                    <a:pt x="10306" y="122"/>
                  </a:cubicBezTo>
                  <a:lnTo>
                    <a:pt x="10306" y="76"/>
                  </a:lnTo>
                  <a:cubicBezTo>
                    <a:pt x="10263" y="24"/>
                    <a:pt x="10207" y="1"/>
                    <a:pt x="10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1" name="Google Shape;7551;p123"/>
            <p:cNvSpPr/>
            <p:nvPr/>
          </p:nvSpPr>
          <p:spPr>
            <a:xfrm>
              <a:off x="6328400" y="1919650"/>
              <a:ext cx="214050" cy="429100"/>
            </a:xfrm>
            <a:custGeom>
              <a:avLst/>
              <a:gdLst/>
              <a:ahLst/>
              <a:cxnLst/>
              <a:rect l="l" t="t" r="r" b="b"/>
              <a:pathLst>
                <a:path w="8562" h="17164" extrusionOk="0">
                  <a:moveTo>
                    <a:pt x="4281" y="1"/>
                  </a:moveTo>
                  <a:cubicBezTo>
                    <a:pt x="4113" y="1"/>
                    <a:pt x="3944" y="47"/>
                    <a:pt x="3793" y="140"/>
                  </a:cubicBezTo>
                  <a:cubicBezTo>
                    <a:pt x="1443" y="1676"/>
                    <a:pt x="1" y="4281"/>
                    <a:pt x="1" y="7096"/>
                  </a:cubicBezTo>
                  <a:cubicBezTo>
                    <a:pt x="1" y="9958"/>
                    <a:pt x="1466" y="15052"/>
                    <a:pt x="3700" y="16937"/>
                  </a:cubicBezTo>
                  <a:cubicBezTo>
                    <a:pt x="3863" y="17088"/>
                    <a:pt x="4072" y="17164"/>
                    <a:pt x="4281" y="17164"/>
                  </a:cubicBezTo>
                  <a:cubicBezTo>
                    <a:pt x="4491" y="17164"/>
                    <a:pt x="4700" y="17088"/>
                    <a:pt x="4863" y="16937"/>
                  </a:cubicBezTo>
                  <a:cubicBezTo>
                    <a:pt x="7096" y="15052"/>
                    <a:pt x="8562" y="9981"/>
                    <a:pt x="8562" y="7096"/>
                  </a:cubicBezTo>
                  <a:cubicBezTo>
                    <a:pt x="8562" y="4281"/>
                    <a:pt x="7143" y="1676"/>
                    <a:pt x="4770" y="140"/>
                  </a:cubicBezTo>
                  <a:cubicBezTo>
                    <a:pt x="4619" y="47"/>
                    <a:pt x="4450" y="1"/>
                    <a:pt x="4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2" name="Google Shape;7552;p123"/>
            <p:cNvSpPr/>
            <p:nvPr/>
          </p:nvSpPr>
          <p:spPr>
            <a:xfrm>
              <a:off x="6329000" y="1919600"/>
              <a:ext cx="119250" cy="428750"/>
            </a:xfrm>
            <a:custGeom>
              <a:avLst/>
              <a:gdLst/>
              <a:ahLst/>
              <a:cxnLst/>
              <a:rect l="l" t="t" r="r" b="b"/>
              <a:pathLst>
                <a:path w="4770" h="17150" extrusionOk="0">
                  <a:moveTo>
                    <a:pt x="4298" y="1"/>
                  </a:moveTo>
                  <a:cubicBezTo>
                    <a:pt x="4119" y="1"/>
                    <a:pt x="3934" y="52"/>
                    <a:pt x="3769" y="142"/>
                  </a:cubicBezTo>
                  <a:cubicBezTo>
                    <a:pt x="1419" y="1678"/>
                    <a:pt x="0" y="4283"/>
                    <a:pt x="0" y="7098"/>
                  </a:cubicBezTo>
                  <a:cubicBezTo>
                    <a:pt x="0" y="9960"/>
                    <a:pt x="1466" y="15054"/>
                    <a:pt x="3699" y="16939"/>
                  </a:cubicBezTo>
                  <a:cubicBezTo>
                    <a:pt x="3865" y="17079"/>
                    <a:pt x="4067" y="17150"/>
                    <a:pt x="4273" y="17150"/>
                  </a:cubicBezTo>
                  <a:cubicBezTo>
                    <a:pt x="4441" y="17150"/>
                    <a:pt x="4612" y="17103"/>
                    <a:pt x="4769" y="17009"/>
                  </a:cubicBezTo>
                  <a:lnTo>
                    <a:pt x="4746" y="17009"/>
                  </a:lnTo>
                  <a:cubicBezTo>
                    <a:pt x="2978" y="14496"/>
                    <a:pt x="1838" y="9750"/>
                    <a:pt x="1838" y="6935"/>
                  </a:cubicBezTo>
                  <a:cubicBezTo>
                    <a:pt x="1815" y="4376"/>
                    <a:pt x="2815" y="1887"/>
                    <a:pt x="4583" y="49"/>
                  </a:cubicBezTo>
                  <a:cubicBezTo>
                    <a:pt x="4492" y="16"/>
                    <a:pt x="4396" y="1"/>
                    <a:pt x="4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3" name="Google Shape;7553;p123"/>
            <p:cNvSpPr/>
            <p:nvPr/>
          </p:nvSpPr>
          <p:spPr>
            <a:xfrm>
              <a:off x="6329000" y="1919650"/>
              <a:ext cx="213450" cy="297800"/>
            </a:xfrm>
            <a:custGeom>
              <a:avLst/>
              <a:gdLst/>
              <a:ahLst/>
              <a:cxnLst/>
              <a:rect l="l" t="t" r="r" b="b"/>
              <a:pathLst>
                <a:path w="8538" h="11912" extrusionOk="0">
                  <a:moveTo>
                    <a:pt x="4269" y="1"/>
                  </a:moveTo>
                  <a:cubicBezTo>
                    <a:pt x="4095" y="1"/>
                    <a:pt x="3920" y="47"/>
                    <a:pt x="3769" y="140"/>
                  </a:cubicBezTo>
                  <a:cubicBezTo>
                    <a:pt x="1419" y="1676"/>
                    <a:pt x="0" y="4281"/>
                    <a:pt x="0" y="7096"/>
                  </a:cubicBezTo>
                  <a:cubicBezTo>
                    <a:pt x="0" y="7399"/>
                    <a:pt x="23" y="7724"/>
                    <a:pt x="47" y="8073"/>
                  </a:cubicBezTo>
                  <a:cubicBezTo>
                    <a:pt x="256" y="10237"/>
                    <a:pt x="2071" y="11912"/>
                    <a:pt x="4257" y="11912"/>
                  </a:cubicBezTo>
                  <a:lnTo>
                    <a:pt x="4281" y="11912"/>
                  </a:lnTo>
                  <a:cubicBezTo>
                    <a:pt x="6467" y="11912"/>
                    <a:pt x="8305" y="10237"/>
                    <a:pt x="8491" y="8073"/>
                  </a:cubicBezTo>
                  <a:cubicBezTo>
                    <a:pt x="8538" y="7724"/>
                    <a:pt x="8538" y="7399"/>
                    <a:pt x="8538" y="7096"/>
                  </a:cubicBezTo>
                  <a:cubicBezTo>
                    <a:pt x="8538" y="4281"/>
                    <a:pt x="7119" y="1676"/>
                    <a:pt x="4769" y="140"/>
                  </a:cubicBezTo>
                  <a:cubicBezTo>
                    <a:pt x="4618" y="47"/>
                    <a:pt x="4444" y="1"/>
                    <a:pt x="4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4" name="Google Shape;7554;p123"/>
            <p:cNvSpPr/>
            <p:nvPr/>
          </p:nvSpPr>
          <p:spPr>
            <a:xfrm>
              <a:off x="6329000" y="1919600"/>
              <a:ext cx="114600" cy="287975"/>
            </a:xfrm>
            <a:custGeom>
              <a:avLst/>
              <a:gdLst/>
              <a:ahLst/>
              <a:cxnLst/>
              <a:rect l="l" t="t" r="r" b="b"/>
              <a:pathLst>
                <a:path w="4584" h="11519" extrusionOk="0">
                  <a:moveTo>
                    <a:pt x="4298" y="1"/>
                  </a:moveTo>
                  <a:cubicBezTo>
                    <a:pt x="4119" y="1"/>
                    <a:pt x="3934" y="52"/>
                    <a:pt x="3769" y="142"/>
                  </a:cubicBezTo>
                  <a:cubicBezTo>
                    <a:pt x="1419" y="1678"/>
                    <a:pt x="0" y="4283"/>
                    <a:pt x="0" y="7098"/>
                  </a:cubicBezTo>
                  <a:cubicBezTo>
                    <a:pt x="0" y="7401"/>
                    <a:pt x="23" y="7726"/>
                    <a:pt x="47" y="8052"/>
                  </a:cubicBezTo>
                  <a:cubicBezTo>
                    <a:pt x="186" y="9564"/>
                    <a:pt x="1117" y="10890"/>
                    <a:pt x="2489" y="11518"/>
                  </a:cubicBezTo>
                  <a:cubicBezTo>
                    <a:pt x="2094" y="10006"/>
                    <a:pt x="1884" y="8471"/>
                    <a:pt x="1838" y="6935"/>
                  </a:cubicBezTo>
                  <a:cubicBezTo>
                    <a:pt x="1815" y="4376"/>
                    <a:pt x="2815" y="1887"/>
                    <a:pt x="4583" y="49"/>
                  </a:cubicBezTo>
                  <a:cubicBezTo>
                    <a:pt x="4492" y="16"/>
                    <a:pt x="4396" y="1"/>
                    <a:pt x="4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5" name="Google Shape;7555;p123"/>
            <p:cNvSpPr/>
            <p:nvPr/>
          </p:nvSpPr>
          <p:spPr>
            <a:xfrm>
              <a:off x="6329000" y="2048143"/>
              <a:ext cx="213450" cy="168700"/>
            </a:xfrm>
            <a:custGeom>
              <a:avLst/>
              <a:gdLst/>
              <a:ahLst/>
              <a:cxnLst/>
              <a:rect l="l" t="t" r="r" b="b"/>
              <a:pathLst>
                <a:path w="8538" h="6748" extrusionOk="0">
                  <a:moveTo>
                    <a:pt x="233" y="1"/>
                  </a:moveTo>
                  <a:cubicBezTo>
                    <a:pt x="93" y="652"/>
                    <a:pt x="0" y="1327"/>
                    <a:pt x="0" y="1978"/>
                  </a:cubicBezTo>
                  <a:cubicBezTo>
                    <a:pt x="0" y="2281"/>
                    <a:pt x="23" y="2606"/>
                    <a:pt x="47" y="2955"/>
                  </a:cubicBezTo>
                  <a:cubicBezTo>
                    <a:pt x="279" y="5095"/>
                    <a:pt x="2094" y="6747"/>
                    <a:pt x="4257" y="6747"/>
                  </a:cubicBezTo>
                  <a:cubicBezTo>
                    <a:pt x="6444" y="6747"/>
                    <a:pt x="8259" y="5095"/>
                    <a:pt x="8491" y="2955"/>
                  </a:cubicBezTo>
                  <a:cubicBezTo>
                    <a:pt x="8515" y="2606"/>
                    <a:pt x="8538" y="2281"/>
                    <a:pt x="8538" y="1978"/>
                  </a:cubicBezTo>
                  <a:cubicBezTo>
                    <a:pt x="8538" y="1327"/>
                    <a:pt x="8445" y="652"/>
                    <a:pt x="8305" y="1"/>
                  </a:cubicBezTo>
                  <a:cubicBezTo>
                    <a:pt x="7666" y="1955"/>
                    <a:pt x="5967" y="2932"/>
                    <a:pt x="4269" y="2932"/>
                  </a:cubicBezTo>
                  <a:cubicBezTo>
                    <a:pt x="2571" y="2932"/>
                    <a:pt x="873" y="1955"/>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6" name="Google Shape;7556;p123"/>
            <p:cNvSpPr/>
            <p:nvPr/>
          </p:nvSpPr>
          <p:spPr>
            <a:xfrm>
              <a:off x="6329000" y="2048175"/>
              <a:ext cx="62250" cy="159400"/>
            </a:xfrm>
            <a:custGeom>
              <a:avLst/>
              <a:gdLst/>
              <a:ahLst/>
              <a:cxnLst/>
              <a:rect l="l" t="t" r="r" b="b"/>
              <a:pathLst>
                <a:path w="2490" h="6376" extrusionOk="0">
                  <a:moveTo>
                    <a:pt x="233" y="1"/>
                  </a:moveTo>
                  <a:cubicBezTo>
                    <a:pt x="70" y="629"/>
                    <a:pt x="0" y="1304"/>
                    <a:pt x="0" y="1955"/>
                  </a:cubicBezTo>
                  <a:cubicBezTo>
                    <a:pt x="0" y="2258"/>
                    <a:pt x="23" y="2583"/>
                    <a:pt x="47" y="2932"/>
                  </a:cubicBezTo>
                  <a:cubicBezTo>
                    <a:pt x="186" y="4421"/>
                    <a:pt x="1117" y="5747"/>
                    <a:pt x="2489" y="6375"/>
                  </a:cubicBezTo>
                  <a:cubicBezTo>
                    <a:pt x="2117" y="5003"/>
                    <a:pt x="1908" y="3584"/>
                    <a:pt x="1838" y="2165"/>
                  </a:cubicBezTo>
                  <a:cubicBezTo>
                    <a:pt x="1094" y="1629"/>
                    <a:pt x="512" y="862"/>
                    <a:pt x="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7" name="Google Shape;7557;p123"/>
            <p:cNvSpPr/>
            <p:nvPr/>
          </p:nvSpPr>
          <p:spPr>
            <a:xfrm>
              <a:off x="6377850" y="2062150"/>
              <a:ext cx="115175" cy="217525"/>
            </a:xfrm>
            <a:custGeom>
              <a:avLst/>
              <a:gdLst/>
              <a:ahLst/>
              <a:cxnLst/>
              <a:rect l="l" t="t" r="r" b="b"/>
              <a:pathLst>
                <a:path w="4607" h="8701" extrusionOk="0">
                  <a:moveTo>
                    <a:pt x="652" y="0"/>
                  </a:moveTo>
                  <a:cubicBezTo>
                    <a:pt x="303" y="0"/>
                    <a:pt x="0" y="768"/>
                    <a:pt x="0" y="1722"/>
                  </a:cubicBezTo>
                  <a:cubicBezTo>
                    <a:pt x="0" y="2652"/>
                    <a:pt x="303" y="3420"/>
                    <a:pt x="652" y="3420"/>
                  </a:cubicBezTo>
                  <a:cubicBezTo>
                    <a:pt x="1001" y="3420"/>
                    <a:pt x="1280" y="2652"/>
                    <a:pt x="1280" y="1722"/>
                  </a:cubicBezTo>
                  <a:cubicBezTo>
                    <a:pt x="1280" y="768"/>
                    <a:pt x="1001" y="0"/>
                    <a:pt x="652" y="0"/>
                  </a:cubicBezTo>
                  <a:close/>
                  <a:moveTo>
                    <a:pt x="3978" y="0"/>
                  </a:moveTo>
                  <a:cubicBezTo>
                    <a:pt x="3606" y="0"/>
                    <a:pt x="3327" y="768"/>
                    <a:pt x="3327" y="1722"/>
                  </a:cubicBezTo>
                  <a:cubicBezTo>
                    <a:pt x="3327" y="2652"/>
                    <a:pt x="3629" y="3420"/>
                    <a:pt x="3978" y="3420"/>
                  </a:cubicBezTo>
                  <a:cubicBezTo>
                    <a:pt x="4327" y="3420"/>
                    <a:pt x="4607" y="2652"/>
                    <a:pt x="4607" y="1722"/>
                  </a:cubicBezTo>
                  <a:cubicBezTo>
                    <a:pt x="4607" y="768"/>
                    <a:pt x="4327" y="0"/>
                    <a:pt x="3978" y="0"/>
                  </a:cubicBezTo>
                  <a:close/>
                  <a:moveTo>
                    <a:pt x="1792" y="7631"/>
                  </a:moveTo>
                  <a:cubicBezTo>
                    <a:pt x="1605" y="7631"/>
                    <a:pt x="1466" y="7863"/>
                    <a:pt x="1466" y="8166"/>
                  </a:cubicBezTo>
                  <a:cubicBezTo>
                    <a:pt x="1466" y="8468"/>
                    <a:pt x="1605" y="8701"/>
                    <a:pt x="1792" y="8701"/>
                  </a:cubicBezTo>
                  <a:cubicBezTo>
                    <a:pt x="1954" y="8701"/>
                    <a:pt x="2094" y="8468"/>
                    <a:pt x="2094" y="8166"/>
                  </a:cubicBezTo>
                  <a:cubicBezTo>
                    <a:pt x="2094" y="7863"/>
                    <a:pt x="1954" y="7631"/>
                    <a:pt x="1792" y="7631"/>
                  </a:cubicBezTo>
                  <a:close/>
                  <a:moveTo>
                    <a:pt x="2838" y="7631"/>
                  </a:moveTo>
                  <a:cubicBezTo>
                    <a:pt x="2652" y="7631"/>
                    <a:pt x="2513" y="7863"/>
                    <a:pt x="2513" y="8166"/>
                  </a:cubicBezTo>
                  <a:cubicBezTo>
                    <a:pt x="2513" y="8445"/>
                    <a:pt x="2652" y="8701"/>
                    <a:pt x="2838" y="8701"/>
                  </a:cubicBezTo>
                  <a:cubicBezTo>
                    <a:pt x="3001" y="8701"/>
                    <a:pt x="3141" y="8468"/>
                    <a:pt x="3141" y="8166"/>
                  </a:cubicBezTo>
                  <a:cubicBezTo>
                    <a:pt x="3141" y="7863"/>
                    <a:pt x="3001" y="7631"/>
                    <a:pt x="2838" y="76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8" name="Google Shape;7558;p123"/>
            <p:cNvSpPr/>
            <p:nvPr/>
          </p:nvSpPr>
          <p:spPr>
            <a:xfrm>
              <a:off x="6391225" y="2066225"/>
              <a:ext cx="101800" cy="77375"/>
            </a:xfrm>
            <a:custGeom>
              <a:avLst/>
              <a:gdLst/>
              <a:ahLst/>
              <a:cxnLst/>
              <a:rect l="l" t="t" r="r" b="b"/>
              <a:pathLst>
                <a:path w="4072" h="3095" extrusionOk="0">
                  <a:moveTo>
                    <a:pt x="373" y="0"/>
                  </a:moveTo>
                  <a:cubicBezTo>
                    <a:pt x="163" y="256"/>
                    <a:pt x="0" y="861"/>
                    <a:pt x="0" y="1536"/>
                  </a:cubicBezTo>
                  <a:cubicBezTo>
                    <a:pt x="0" y="2210"/>
                    <a:pt x="163" y="2815"/>
                    <a:pt x="373" y="3094"/>
                  </a:cubicBezTo>
                  <a:cubicBezTo>
                    <a:pt x="605" y="2815"/>
                    <a:pt x="745" y="2210"/>
                    <a:pt x="745" y="1536"/>
                  </a:cubicBezTo>
                  <a:cubicBezTo>
                    <a:pt x="745" y="861"/>
                    <a:pt x="605" y="256"/>
                    <a:pt x="373" y="0"/>
                  </a:cubicBezTo>
                  <a:close/>
                  <a:moveTo>
                    <a:pt x="3699" y="0"/>
                  </a:moveTo>
                  <a:cubicBezTo>
                    <a:pt x="3467" y="256"/>
                    <a:pt x="3327" y="861"/>
                    <a:pt x="3327" y="1536"/>
                  </a:cubicBezTo>
                  <a:cubicBezTo>
                    <a:pt x="3327" y="2210"/>
                    <a:pt x="3467" y="2815"/>
                    <a:pt x="3699" y="3094"/>
                  </a:cubicBezTo>
                  <a:cubicBezTo>
                    <a:pt x="3909" y="2815"/>
                    <a:pt x="4072" y="2210"/>
                    <a:pt x="4072" y="1536"/>
                  </a:cubicBezTo>
                  <a:cubicBezTo>
                    <a:pt x="4072" y="861"/>
                    <a:pt x="3909" y="256"/>
                    <a:pt x="36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59" name="Google Shape;7559;p123"/>
            <p:cNvSpPr/>
            <p:nvPr/>
          </p:nvSpPr>
          <p:spPr>
            <a:xfrm>
              <a:off x="6394925" y="2275800"/>
              <a:ext cx="98100" cy="88225"/>
            </a:xfrm>
            <a:custGeom>
              <a:avLst/>
              <a:gdLst/>
              <a:ahLst/>
              <a:cxnLst/>
              <a:rect l="l" t="t" r="r" b="b"/>
              <a:pathLst>
                <a:path w="3924" h="3529" extrusionOk="0">
                  <a:moveTo>
                    <a:pt x="769" y="0"/>
                  </a:moveTo>
                  <a:cubicBezTo>
                    <a:pt x="360" y="0"/>
                    <a:pt x="0" y="507"/>
                    <a:pt x="364" y="923"/>
                  </a:cubicBezTo>
                  <a:lnTo>
                    <a:pt x="2667" y="3528"/>
                  </a:lnTo>
                  <a:cubicBezTo>
                    <a:pt x="3086" y="3482"/>
                    <a:pt x="3505" y="3412"/>
                    <a:pt x="3924" y="3296"/>
                  </a:cubicBezTo>
                  <a:lnTo>
                    <a:pt x="1178" y="201"/>
                  </a:lnTo>
                  <a:cubicBezTo>
                    <a:pt x="1054" y="59"/>
                    <a:pt x="908" y="0"/>
                    <a:pt x="7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60" name="Google Shape;7560;p123"/>
            <p:cNvSpPr/>
            <p:nvPr/>
          </p:nvSpPr>
          <p:spPr>
            <a:xfrm>
              <a:off x="6296550" y="2165025"/>
              <a:ext cx="136575" cy="143250"/>
            </a:xfrm>
            <a:custGeom>
              <a:avLst/>
              <a:gdLst/>
              <a:ahLst/>
              <a:cxnLst/>
              <a:rect l="l" t="t" r="r" b="b"/>
              <a:pathLst>
                <a:path w="5463" h="5730" extrusionOk="0">
                  <a:moveTo>
                    <a:pt x="782" y="1"/>
                  </a:moveTo>
                  <a:cubicBezTo>
                    <a:pt x="369" y="1"/>
                    <a:pt x="0" y="508"/>
                    <a:pt x="368" y="910"/>
                  </a:cubicBezTo>
                  <a:lnTo>
                    <a:pt x="4462" y="5540"/>
                  </a:lnTo>
                  <a:cubicBezTo>
                    <a:pt x="4562" y="5665"/>
                    <a:pt x="4710" y="5730"/>
                    <a:pt x="4861" y="5730"/>
                  </a:cubicBezTo>
                  <a:cubicBezTo>
                    <a:pt x="4991" y="5730"/>
                    <a:pt x="5123" y="5683"/>
                    <a:pt x="5230" y="5586"/>
                  </a:cubicBezTo>
                  <a:cubicBezTo>
                    <a:pt x="5462" y="5400"/>
                    <a:pt x="5462" y="5051"/>
                    <a:pt x="5276" y="4819"/>
                  </a:cubicBezTo>
                  <a:lnTo>
                    <a:pt x="1182" y="189"/>
                  </a:lnTo>
                  <a:cubicBezTo>
                    <a:pt x="1060" y="56"/>
                    <a:pt x="919"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61" name="Google Shape;7561;p123"/>
            <p:cNvSpPr/>
            <p:nvPr/>
          </p:nvSpPr>
          <p:spPr>
            <a:xfrm>
              <a:off x="6201450" y="2052975"/>
              <a:ext cx="161575" cy="162425"/>
            </a:xfrm>
            <a:custGeom>
              <a:avLst/>
              <a:gdLst/>
              <a:ahLst/>
              <a:cxnLst/>
              <a:rect l="l" t="t" r="r" b="b"/>
              <a:pathLst>
                <a:path w="6463" h="6497" extrusionOk="0">
                  <a:moveTo>
                    <a:pt x="538" y="1"/>
                  </a:moveTo>
                  <a:cubicBezTo>
                    <a:pt x="242" y="1"/>
                    <a:pt x="0" y="296"/>
                    <a:pt x="77" y="623"/>
                  </a:cubicBezTo>
                  <a:cubicBezTo>
                    <a:pt x="542" y="2205"/>
                    <a:pt x="1357" y="3694"/>
                    <a:pt x="2473" y="4927"/>
                  </a:cubicBezTo>
                  <a:cubicBezTo>
                    <a:pt x="2869" y="5369"/>
                    <a:pt x="3288" y="5788"/>
                    <a:pt x="3730" y="6160"/>
                  </a:cubicBezTo>
                  <a:cubicBezTo>
                    <a:pt x="4013" y="6396"/>
                    <a:pt x="4322" y="6497"/>
                    <a:pt x="4619" y="6497"/>
                  </a:cubicBezTo>
                  <a:cubicBezTo>
                    <a:pt x="5609" y="6497"/>
                    <a:pt x="6463" y="5366"/>
                    <a:pt x="5800" y="4345"/>
                  </a:cubicBezTo>
                  <a:cubicBezTo>
                    <a:pt x="5474" y="3834"/>
                    <a:pt x="5125" y="3368"/>
                    <a:pt x="4730" y="2950"/>
                  </a:cubicBezTo>
                  <a:cubicBezTo>
                    <a:pt x="3636" y="1670"/>
                    <a:pt x="2264" y="693"/>
                    <a:pt x="729" y="42"/>
                  </a:cubicBezTo>
                  <a:cubicBezTo>
                    <a:pt x="664" y="14"/>
                    <a:pt x="600" y="1"/>
                    <a:pt x="5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62" name="Google Shape;7562;p123"/>
            <p:cNvSpPr/>
            <p:nvPr/>
          </p:nvSpPr>
          <p:spPr>
            <a:xfrm>
              <a:off x="6206850" y="2052775"/>
              <a:ext cx="149500" cy="153625"/>
            </a:xfrm>
            <a:custGeom>
              <a:avLst/>
              <a:gdLst/>
              <a:ahLst/>
              <a:cxnLst/>
              <a:rect l="l" t="t" r="r" b="b"/>
              <a:pathLst>
                <a:path w="5980" h="6145" extrusionOk="0">
                  <a:moveTo>
                    <a:pt x="320" y="0"/>
                  </a:moveTo>
                  <a:cubicBezTo>
                    <a:pt x="205" y="0"/>
                    <a:pt x="89" y="46"/>
                    <a:pt x="1" y="119"/>
                  </a:cubicBezTo>
                  <a:lnTo>
                    <a:pt x="5328" y="6145"/>
                  </a:lnTo>
                  <a:cubicBezTo>
                    <a:pt x="5863" y="5703"/>
                    <a:pt x="5980" y="4912"/>
                    <a:pt x="5584" y="4353"/>
                  </a:cubicBezTo>
                  <a:cubicBezTo>
                    <a:pt x="5258" y="3842"/>
                    <a:pt x="4909" y="3376"/>
                    <a:pt x="4514" y="2958"/>
                  </a:cubicBezTo>
                  <a:cubicBezTo>
                    <a:pt x="3420" y="1678"/>
                    <a:pt x="2048" y="701"/>
                    <a:pt x="513" y="50"/>
                  </a:cubicBezTo>
                  <a:cubicBezTo>
                    <a:pt x="453" y="15"/>
                    <a:pt x="387" y="0"/>
                    <a:pt x="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63" name="Google Shape;7563;p123"/>
            <p:cNvSpPr/>
            <p:nvPr/>
          </p:nvSpPr>
          <p:spPr>
            <a:xfrm>
              <a:off x="6299050" y="2171350"/>
              <a:ext cx="84975" cy="73650"/>
            </a:xfrm>
            <a:custGeom>
              <a:avLst/>
              <a:gdLst/>
              <a:ahLst/>
              <a:cxnLst/>
              <a:rect l="l" t="t" r="r" b="b"/>
              <a:pathLst>
                <a:path w="3399" h="2946" extrusionOk="0">
                  <a:moveTo>
                    <a:pt x="2487" y="0"/>
                  </a:moveTo>
                  <a:cubicBezTo>
                    <a:pt x="2408" y="0"/>
                    <a:pt x="2325" y="29"/>
                    <a:pt x="2245" y="99"/>
                  </a:cubicBezTo>
                  <a:lnTo>
                    <a:pt x="291" y="1844"/>
                  </a:lnTo>
                  <a:cubicBezTo>
                    <a:pt x="0" y="2098"/>
                    <a:pt x="234" y="2480"/>
                    <a:pt x="528" y="2480"/>
                  </a:cubicBezTo>
                  <a:cubicBezTo>
                    <a:pt x="611" y="2480"/>
                    <a:pt x="698" y="2450"/>
                    <a:pt x="779" y="2379"/>
                  </a:cubicBezTo>
                  <a:lnTo>
                    <a:pt x="872" y="2309"/>
                  </a:lnTo>
                  <a:lnTo>
                    <a:pt x="872" y="2309"/>
                  </a:lnTo>
                  <a:cubicBezTo>
                    <a:pt x="582" y="2563"/>
                    <a:pt x="816" y="2945"/>
                    <a:pt x="1099" y="2945"/>
                  </a:cubicBezTo>
                  <a:cubicBezTo>
                    <a:pt x="1178" y="2945"/>
                    <a:pt x="1261" y="2915"/>
                    <a:pt x="1338" y="2844"/>
                  </a:cubicBezTo>
                  <a:lnTo>
                    <a:pt x="3129" y="1285"/>
                  </a:lnTo>
                  <a:lnTo>
                    <a:pt x="3106" y="1262"/>
                  </a:lnTo>
                  <a:cubicBezTo>
                    <a:pt x="3398" y="1024"/>
                    <a:pt x="3159" y="628"/>
                    <a:pt x="2873" y="628"/>
                  </a:cubicBezTo>
                  <a:cubicBezTo>
                    <a:pt x="2796" y="628"/>
                    <a:pt x="2715" y="658"/>
                    <a:pt x="2640" y="727"/>
                  </a:cubicBezTo>
                  <a:lnTo>
                    <a:pt x="2734" y="634"/>
                  </a:lnTo>
                  <a:cubicBezTo>
                    <a:pt x="3008" y="396"/>
                    <a:pt x="2779" y="0"/>
                    <a:pt x="24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64" name="Google Shape;7564;p123"/>
            <p:cNvSpPr/>
            <p:nvPr/>
          </p:nvSpPr>
          <p:spPr>
            <a:xfrm>
              <a:off x="6327150" y="2165475"/>
              <a:ext cx="31625" cy="87650"/>
            </a:xfrm>
            <a:custGeom>
              <a:avLst/>
              <a:gdLst/>
              <a:ahLst/>
              <a:cxnLst/>
              <a:rect l="l" t="t" r="r" b="b"/>
              <a:pathLst>
                <a:path w="1265" h="3506" extrusionOk="0">
                  <a:moveTo>
                    <a:pt x="955" y="1"/>
                  </a:moveTo>
                  <a:cubicBezTo>
                    <a:pt x="847" y="1"/>
                    <a:pt x="741" y="60"/>
                    <a:pt x="702" y="194"/>
                  </a:cubicBezTo>
                  <a:lnTo>
                    <a:pt x="28" y="3195"/>
                  </a:lnTo>
                  <a:cubicBezTo>
                    <a:pt x="0" y="3386"/>
                    <a:pt x="157" y="3505"/>
                    <a:pt x="310" y="3505"/>
                  </a:cubicBezTo>
                  <a:cubicBezTo>
                    <a:pt x="418" y="3505"/>
                    <a:pt x="524" y="3446"/>
                    <a:pt x="563" y="3312"/>
                  </a:cubicBezTo>
                  <a:lnTo>
                    <a:pt x="1237" y="311"/>
                  </a:lnTo>
                  <a:cubicBezTo>
                    <a:pt x="1265" y="120"/>
                    <a:pt x="1108" y="1"/>
                    <a:pt x="9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65" name="Google Shape;7565;p123"/>
            <p:cNvSpPr/>
            <p:nvPr/>
          </p:nvSpPr>
          <p:spPr>
            <a:xfrm>
              <a:off x="6297575" y="2199250"/>
              <a:ext cx="93100" cy="20600"/>
            </a:xfrm>
            <a:custGeom>
              <a:avLst/>
              <a:gdLst/>
              <a:ahLst/>
              <a:cxnLst/>
              <a:rect l="l" t="t" r="r" b="b"/>
              <a:pathLst>
                <a:path w="3724" h="824" extrusionOk="0">
                  <a:moveTo>
                    <a:pt x="3365" y="1"/>
                  </a:moveTo>
                  <a:cubicBezTo>
                    <a:pt x="3345" y="1"/>
                    <a:pt x="3325" y="3"/>
                    <a:pt x="3304" y="7"/>
                  </a:cubicBezTo>
                  <a:lnTo>
                    <a:pt x="257" y="286"/>
                  </a:lnTo>
                  <a:cubicBezTo>
                    <a:pt x="117" y="309"/>
                    <a:pt x="1" y="425"/>
                    <a:pt x="24" y="588"/>
                  </a:cubicBezTo>
                  <a:cubicBezTo>
                    <a:pt x="45" y="716"/>
                    <a:pt x="144" y="824"/>
                    <a:pt x="268" y="824"/>
                  </a:cubicBezTo>
                  <a:cubicBezTo>
                    <a:pt x="279" y="824"/>
                    <a:pt x="291" y="823"/>
                    <a:pt x="303" y="821"/>
                  </a:cubicBezTo>
                  <a:lnTo>
                    <a:pt x="3351" y="542"/>
                  </a:lnTo>
                  <a:cubicBezTo>
                    <a:pt x="3724" y="520"/>
                    <a:pt x="3683" y="1"/>
                    <a:pt x="3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66" name="Google Shape;7566;p123"/>
            <p:cNvSpPr/>
            <p:nvPr/>
          </p:nvSpPr>
          <p:spPr>
            <a:xfrm>
              <a:off x="6377275" y="1958625"/>
              <a:ext cx="116325" cy="85875"/>
            </a:xfrm>
            <a:custGeom>
              <a:avLst/>
              <a:gdLst/>
              <a:ahLst/>
              <a:cxnLst/>
              <a:rect l="l" t="t" r="r" b="b"/>
              <a:pathLst>
                <a:path w="4653" h="3435" extrusionOk="0">
                  <a:moveTo>
                    <a:pt x="2326" y="0"/>
                  </a:moveTo>
                  <a:cubicBezTo>
                    <a:pt x="2094" y="0"/>
                    <a:pt x="1908" y="535"/>
                    <a:pt x="1908" y="1187"/>
                  </a:cubicBezTo>
                  <a:cubicBezTo>
                    <a:pt x="1908" y="1861"/>
                    <a:pt x="2094" y="2397"/>
                    <a:pt x="2326" y="2397"/>
                  </a:cubicBezTo>
                  <a:cubicBezTo>
                    <a:pt x="2559" y="2397"/>
                    <a:pt x="2745" y="1861"/>
                    <a:pt x="2745" y="1187"/>
                  </a:cubicBezTo>
                  <a:cubicBezTo>
                    <a:pt x="2745" y="535"/>
                    <a:pt x="2559" y="0"/>
                    <a:pt x="2326" y="0"/>
                  </a:cubicBezTo>
                  <a:close/>
                  <a:moveTo>
                    <a:pt x="4340" y="1647"/>
                  </a:moveTo>
                  <a:cubicBezTo>
                    <a:pt x="4109" y="1647"/>
                    <a:pt x="3715" y="1869"/>
                    <a:pt x="3350" y="2234"/>
                  </a:cubicBezTo>
                  <a:cubicBezTo>
                    <a:pt x="2885" y="2699"/>
                    <a:pt x="2629" y="3211"/>
                    <a:pt x="2792" y="3374"/>
                  </a:cubicBezTo>
                  <a:cubicBezTo>
                    <a:pt x="2827" y="3409"/>
                    <a:pt x="2878" y="3425"/>
                    <a:pt x="2942" y="3425"/>
                  </a:cubicBezTo>
                  <a:cubicBezTo>
                    <a:pt x="3173" y="3425"/>
                    <a:pt x="3567" y="3204"/>
                    <a:pt x="3932" y="2839"/>
                  </a:cubicBezTo>
                  <a:cubicBezTo>
                    <a:pt x="4420" y="2373"/>
                    <a:pt x="4653" y="1861"/>
                    <a:pt x="4490" y="1699"/>
                  </a:cubicBezTo>
                  <a:cubicBezTo>
                    <a:pt x="4455" y="1664"/>
                    <a:pt x="4404" y="1647"/>
                    <a:pt x="4340" y="1647"/>
                  </a:cubicBezTo>
                  <a:close/>
                  <a:moveTo>
                    <a:pt x="320" y="1637"/>
                  </a:moveTo>
                  <a:cubicBezTo>
                    <a:pt x="253" y="1637"/>
                    <a:pt x="199" y="1657"/>
                    <a:pt x="163" y="1699"/>
                  </a:cubicBezTo>
                  <a:cubicBezTo>
                    <a:pt x="0" y="1861"/>
                    <a:pt x="233" y="2373"/>
                    <a:pt x="698" y="2839"/>
                  </a:cubicBezTo>
                  <a:cubicBezTo>
                    <a:pt x="1059" y="3200"/>
                    <a:pt x="1462" y="3435"/>
                    <a:pt x="1701" y="3435"/>
                  </a:cubicBezTo>
                  <a:cubicBezTo>
                    <a:pt x="1770" y="3435"/>
                    <a:pt x="1825" y="3415"/>
                    <a:pt x="1861" y="3374"/>
                  </a:cubicBezTo>
                  <a:cubicBezTo>
                    <a:pt x="2024" y="3211"/>
                    <a:pt x="1768" y="2699"/>
                    <a:pt x="1303" y="2234"/>
                  </a:cubicBezTo>
                  <a:cubicBezTo>
                    <a:pt x="942" y="1873"/>
                    <a:pt x="552" y="1637"/>
                    <a:pt x="320" y="16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567" name="Google Shape;7567;p123"/>
          <p:cNvGrpSpPr/>
          <p:nvPr/>
        </p:nvGrpSpPr>
        <p:grpSpPr>
          <a:xfrm>
            <a:off x="7167663" y="1846385"/>
            <a:ext cx="532272" cy="510325"/>
            <a:chOff x="6943750" y="1900175"/>
            <a:chExt cx="485650" cy="465625"/>
          </a:xfrm>
        </p:grpSpPr>
        <p:sp>
          <p:nvSpPr>
            <p:cNvPr id="7568" name="Google Shape;7568;p123"/>
            <p:cNvSpPr/>
            <p:nvPr/>
          </p:nvSpPr>
          <p:spPr>
            <a:xfrm>
              <a:off x="6943750" y="1901250"/>
              <a:ext cx="485650" cy="402275"/>
            </a:xfrm>
            <a:custGeom>
              <a:avLst/>
              <a:gdLst/>
              <a:ahLst/>
              <a:cxnLst/>
              <a:rect l="l" t="t" r="r" b="b"/>
              <a:pathLst>
                <a:path w="19426" h="16091" extrusionOk="0">
                  <a:moveTo>
                    <a:pt x="0" y="9251"/>
                  </a:moveTo>
                  <a:lnTo>
                    <a:pt x="0" y="9275"/>
                  </a:lnTo>
                  <a:cubicBezTo>
                    <a:pt x="0" y="9273"/>
                    <a:pt x="0" y="9272"/>
                    <a:pt x="0" y="9270"/>
                  </a:cubicBezTo>
                  <a:lnTo>
                    <a:pt x="0" y="9270"/>
                  </a:lnTo>
                  <a:cubicBezTo>
                    <a:pt x="0" y="9264"/>
                    <a:pt x="0" y="9258"/>
                    <a:pt x="0" y="9251"/>
                  </a:cubicBezTo>
                  <a:close/>
                  <a:moveTo>
                    <a:pt x="9296" y="1"/>
                  </a:moveTo>
                  <a:cubicBezTo>
                    <a:pt x="4243" y="1"/>
                    <a:pt x="24" y="4092"/>
                    <a:pt x="0" y="9270"/>
                  </a:cubicBezTo>
                  <a:lnTo>
                    <a:pt x="0" y="9270"/>
                  </a:lnTo>
                  <a:cubicBezTo>
                    <a:pt x="5" y="11869"/>
                    <a:pt x="1075" y="14327"/>
                    <a:pt x="2978" y="16091"/>
                  </a:cubicBezTo>
                  <a:lnTo>
                    <a:pt x="12260" y="16091"/>
                  </a:lnTo>
                  <a:cubicBezTo>
                    <a:pt x="15308" y="16091"/>
                    <a:pt x="17913" y="13927"/>
                    <a:pt x="18472" y="10949"/>
                  </a:cubicBezTo>
                  <a:cubicBezTo>
                    <a:pt x="19425" y="5576"/>
                    <a:pt x="15587" y="551"/>
                    <a:pt x="10143" y="39"/>
                  </a:cubicBezTo>
                  <a:cubicBezTo>
                    <a:pt x="9858" y="13"/>
                    <a:pt x="9576" y="1"/>
                    <a:pt x="9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69" name="Google Shape;7569;p123"/>
            <p:cNvSpPr/>
            <p:nvPr/>
          </p:nvSpPr>
          <p:spPr>
            <a:xfrm>
              <a:off x="6990850" y="2104025"/>
              <a:ext cx="418775" cy="199500"/>
            </a:xfrm>
            <a:custGeom>
              <a:avLst/>
              <a:gdLst/>
              <a:ahLst/>
              <a:cxnLst/>
              <a:rect l="l" t="t" r="r" b="b"/>
              <a:pathLst>
                <a:path w="16751" h="7980" extrusionOk="0">
                  <a:moveTo>
                    <a:pt x="14134" y="1"/>
                  </a:moveTo>
                  <a:cubicBezTo>
                    <a:pt x="13606" y="1"/>
                    <a:pt x="13078" y="368"/>
                    <a:pt x="13051" y="1024"/>
                  </a:cubicBezTo>
                  <a:cubicBezTo>
                    <a:pt x="12353" y="1024"/>
                    <a:pt x="11702" y="1373"/>
                    <a:pt x="11307" y="1954"/>
                  </a:cubicBezTo>
                  <a:cubicBezTo>
                    <a:pt x="10872" y="1482"/>
                    <a:pt x="10325" y="1273"/>
                    <a:pt x="9790" y="1273"/>
                  </a:cubicBezTo>
                  <a:cubicBezTo>
                    <a:pt x="8666" y="1273"/>
                    <a:pt x="7590" y="2196"/>
                    <a:pt x="7701" y="3536"/>
                  </a:cubicBezTo>
                  <a:cubicBezTo>
                    <a:pt x="7800" y="4746"/>
                    <a:pt x="8797" y="5468"/>
                    <a:pt x="9806" y="5468"/>
                  </a:cubicBezTo>
                  <a:cubicBezTo>
                    <a:pt x="10446" y="5468"/>
                    <a:pt x="11092" y="5178"/>
                    <a:pt x="11516" y="4537"/>
                  </a:cubicBezTo>
                  <a:cubicBezTo>
                    <a:pt x="11937" y="4987"/>
                    <a:pt x="12492" y="5200"/>
                    <a:pt x="13042" y="5200"/>
                  </a:cubicBezTo>
                  <a:cubicBezTo>
                    <a:pt x="13828" y="5200"/>
                    <a:pt x="14603" y="4763"/>
                    <a:pt x="14959" y="3955"/>
                  </a:cubicBezTo>
                  <a:cubicBezTo>
                    <a:pt x="14980" y="3973"/>
                    <a:pt x="15006" y="3981"/>
                    <a:pt x="15036" y="3981"/>
                  </a:cubicBezTo>
                  <a:cubicBezTo>
                    <a:pt x="15444" y="3981"/>
                    <a:pt x="16636" y="2478"/>
                    <a:pt x="16657" y="2327"/>
                  </a:cubicBezTo>
                  <a:cubicBezTo>
                    <a:pt x="16727" y="1885"/>
                    <a:pt x="16750" y="1466"/>
                    <a:pt x="16727" y="1024"/>
                  </a:cubicBezTo>
                  <a:cubicBezTo>
                    <a:pt x="16727" y="791"/>
                    <a:pt x="16727" y="559"/>
                    <a:pt x="16704" y="326"/>
                  </a:cubicBezTo>
                  <a:cubicBezTo>
                    <a:pt x="16590" y="307"/>
                    <a:pt x="16476" y="298"/>
                    <a:pt x="16363" y="298"/>
                  </a:cubicBezTo>
                  <a:cubicBezTo>
                    <a:pt x="15921" y="298"/>
                    <a:pt x="15492" y="439"/>
                    <a:pt x="15122" y="698"/>
                  </a:cubicBezTo>
                  <a:cubicBezTo>
                    <a:pt x="14949" y="221"/>
                    <a:pt x="14542" y="1"/>
                    <a:pt x="14134" y="1"/>
                  </a:cubicBezTo>
                  <a:close/>
                  <a:moveTo>
                    <a:pt x="4932" y="2234"/>
                  </a:moveTo>
                  <a:cubicBezTo>
                    <a:pt x="3932" y="2234"/>
                    <a:pt x="3048" y="2955"/>
                    <a:pt x="2885" y="3932"/>
                  </a:cubicBezTo>
                  <a:cubicBezTo>
                    <a:pt x="2704" y="3883"/>
                    <a:pt x="2522" y="3860"/>
                    <a:pt x="2343" y="3860"/>
                  </a:cubicBezTo>
                  <a:cubicBezTo>
                    <a:pt x="1414" y="3860"/>
                    <a:pt x="556" y="4485"/>
                    <a:pt x="303" y="5421"/>
                  </a:cubicBezTo>
                  <a:cubicBezTo>
                    <a:pt x="0" y="6537"/>
                    <a:pt x="675" y="7701"/>
                    <a:pt x="1792" y="7980"/>
                  </a:cubicBezTo>
                  <a:lnTo>
                    <a:pt x="2815" y="7980"/>
                  </a:lnTo>
                  <a:cubicBezTo>
                    <a:pt x="3606" y="7794"/>
                    <a:pt x="4211" y="7142"/>
                    <a:pt x="4351" y="6328"/>
                  </a:cubicBezTo>
                  <a:cubicBezTo>
                    <a:pt x="4545" y="6383"/>
                    <a:pt x="4740" y="6409"/>
                    <a:pt x="4931" y="6409"/>
                  </a:cubicBezTo>
                  <a:cubicBezTo>
                    <a:pt x="5953" y="6409"/>
                    <a:pt x="6866" y="5665"/>
                    <a:pt x="7003" y="4607"/>
                  </a:cubicBezTo>
                  <a:cubicBezTo>
                    <a:pt x="7189" y="3350"/>
                    <a:pt x="6212" y="2234"/>
                    <a:pt x="4932" y="22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0" name="Google Shape;7570;p123"/>
            <p:cNvSpPr/>
            <p:nvPr/>
          </p:nvSpPr>
          <p:spPr>
            <a:xfrm>
              <a:off x="7053650" y="2073350"/>
              <a:ext cx="45400" cy="53375"/>
            </a:xfrm>
            <a:custGeom>
              <a:avLst/>
              <a:gdLst/>
              <a:ahLst/>
              <a:cxnLst/>
              <a:rect l="l" t="t" r="r" b="b"/>
              <a:pathLst>
                <a:path w="1816" h="2135" extrusionOk="0">
                  <a:moveTo>
                    <a:pt x="917" y="0"/>
                  </a:moveTo>
                  <a:cubicBezTo>
                    <a:pt x="478" y="0"/>
                    <a:pt x="36" y="285"/>
                    <a:pt x="1" y="855"/>
                  </a:cubicBezTo>
                  <a:lnTo>
                    <a:pt x="1" y="1204"/>
                  </a:lnTo>
                  <a:cubicBezTo>
                    <a:pt x="1" y="1716"/>
                    <a:pt x="420" y="2111"/>
                    <a:pt x="908" y="2111"/>
                  </a:cubicBezTo>
                  <a:lnTo>
                    <a:pt x="908" y="2135"/>
                  </a:lnTo>
                  <a:cubicBezTo>
                    <a:pt x="1420" y="2135"/>
                    <a:pt x="1815" y="1716"/>
                    <a:pt x="1815" y="1227"/>
                  </a:cubicBezTo>
                  <a:lnTo>
                    <a:pt x="1815" y="855"/>
                  </a:lnTo>
                  <a:cubicBezTo>
                    <a:pt x="1792" y="285"/>
                    <a:pt x="1356"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1" name="Google Shape;7571;p123"/>
            <p:cNvSpPr/>
            <p:nvPr/>
          </p:nvSpPr>
          <p:spPr>
            <a:xfrm>
              <a:off x="7030975" y="2208125"/>
              <a:ext cx="290825" cy="157500"/>
            </a:xfrm>
            <a:custGeom>
              <a:avLst/>
              <a:gdLst/>
              <a:ahLst/>
              <a:cxnLst/>
              <a:rect l="l" t="t" r="r" b="b"/>
              <a:pathLst>
                <a:path w="11633" h="6300" extrusionOk="0">
                  <a:moveTo>
                    <a:pt x="2560" y="1"/>
                  </a:moveTo>
                  <a:cubicBezTo>
                    <a:pt x="1141" y="1"/>
                    <a:pt x="1" y="1140"/>
                    <a:pt x="1" y="2536"/>
                  </a:cubicBezTo>
                  <a:lnTo>
                    <a:pt x="1" y="4258"/>
                  </a:lnTo>
                  <a:cubicBezTo>
                    <a:pt x="1699" y="5619"/>
                    <a:pt x="3758" y="6299"/>
                    <a:pt x="5817" y="6299"/>
                  </a:cubicBezTo>
                  <a:cubicBezTo>
                    <a:pt x="7875" y="6299"/>
                    <a:pt x="9934" y="5619"/>
                    <a:pt x="11633" y="4258"/>
                  </a:cubicBezTo>
                  <a:lnTo>
                    <a:pt x="11633" y="2536"/>
                  </a:lnTo>
                  <a:cubicBezTo>
                    <a:pt x="11633" y="1140"/>
                    <a:pt x="10493" y="1"/>
                    <a:pt x="9097" y="1"/>
                  </a:cubicBezTo>
                  <a:close/>
                </a:path>
              </a:pathLst>
            </a:custGeom>
            <a:solidFill>
              <a:schemeClr val="dk1">
                <a:alpha val="296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2" name="Google Shape;7572;p123"/>
            <p:cNvSpPr/>
            <p:nvPr/>
          </p:nvSpPr>
          <p:spPr>
            <a:xfrm>
              <a:off x="7053650" y="1953975"/>
              <a:ext cx="268150" cy="411725"/>
            </a:xfrm>
            <a:custGeom>
              <a:avLst/>
              <a:gdLst/>
              <a:ahLst/>
              <a:cxnLst/>
              <a:rect l="l" t="t" r="r" b="b"/>
              <a:pathLst>
                <a:path w="10726" h="16469" extrusionOk="0">
                  <a:moveTo>
                    <a:pt x="908" y="4723"/>
                  </a:moveTo>
                  <a:cubicBezTo>
                    <a:pt x="420" y="4723"/>
                    <a:pt x="1" y="5118"/>
                    <a:pt x="1" y="5630"/>
                  </a:cubicBezTo>
                  <a:lnTo>
                    <a:pt x="1" y="5979"/>
                  </a:lnTo>
                  <a:lnTo>
                    <a:pt x="1" y="6002"/>
                  </a:lnTo>
                  <a:cubicBezTo>
                    <a:pt x="1" y="6491"/>
                    <a:pt x="420" y="6910"/>
                    <a:pt x="908" y="6910"/>
                  </a:cubicBezTo>
                  <a:cubicBezTo>
                    <a:pt x="676" y="6723"/>
                    <a:pt x="559" y="6468"/>
                    <a:pt x="559" y="6165"/>
                  </a:cubicBezTo>
                  <a:lnTo>
                    <a:pt x="559" y="5444"/>
                  </a:lnTo>
                  <a:cubicBezTo>
                    <a:pt x="559" y="5165"/>
                    <a:pt x="676" y="4886"/>
                    <a:pt x="908" y="4723"/>
                  </a:cubicBezTo>
                  <a:close/>
                  <a:moveTo>
                    <a:pt x="4910" y="0"/>
                  </a:moveTo>
                  <a:cubicBezTo>
                    <a:pt x="2699" y="0"/>
                    <a:pt x="908" y="1792"/>
                    <a:pt x="908" y="4002"/>
                  </a:cubicBezTo>
                  <a:lnTo>
                    <a:pt x="908" y="5444"/>
                  </a:lnTo>
                  <a:cubicBezTo>
                    <a:pt x="908" y="7235"/>
                    <a:pt x="2095" y="8817"/>
                    <a:pt x="3816" y="9306"/>
                  </a:cubicBezTo>
                  <a:lnTo>
                    <a:pt x="3816" y="10167"/>
                  </a:lnTo>
                  <a:lnTo>
                    <a:pt x="2746" y="10167"/>
                  </a:lnTo>
                  <a:cubicBezTo>
                    <a:pt x="1327" y="10167"/>
                    <a:pt x="187" y="11306"/>
                    <a:pt x="187" y="12702"/>
                  </a:cubicBezTo>
                  <a:lnTo>
                    <a:pt x="187" y="15168"/>
                  </a:lnTo>
                  <a:cubicBezTo>
                    <a:pt x="1653" y="16039"/>
                    <a:pt x="3290" y="16468"/>
                    <a:pt x="4920" y="16468"/>
                  </a:cubicBezTo>
                  <a:cubicBezTo>
                    <a:pt x="6989" y="16468"/>
                    <a:pt x="9047" y="15777"/>
                    <a:pt x="10726" y="14424"/>
                  </a:cubicBezTo>
                  <a:lnTo>
                    <a:pt x="10726" y="12702"/>
                  </a:lnTo>
                  <a:cubicBezTo>
                    <a:pt x="10726" y="11306"/>
                    <a:pt x="9586" y="10167"/>
                    <a:pt x="8190" y="10167"/>
                  </a:cubicBezTo>
                  <a:lnTo>
                    <a:pt x="6003" y="10167"/>
                  </a:lnTo>
                  <a:lnTo>
                    <a:pt x="6003" y="9306"/>
                  </a:lnTo>
                  <a:cubicBezTo>
                    <a:pt x="7213" y="8957"/>
                    <a:pt x="8213" y="8050"/>
                    <a:pt x="8655" y="6863"/>
                  </a:cubicBezTo>
                  <a:cubicBezTo>
                    <a:pt x="8741" y="6887"/>
                    <a:pt x="8826" y="6898"/>
                    <a:pt x="8910" y="6898"/>
                  </a:cubicBezTo>
                  <a:cubicBezTo>
                    <a:pt x="9395" y="6898"/>
                    <a:pt x="9818" y="6518"/>
                    <a:pt x="9818" y="6002"/>
                  </a:cubicBezTo>
                  <a:lnTo>
                    <a:pt x="9818" y="5630"/>
                  </a:lnTo>
                  <a:cubicBezTo>
                    <a:pt x="9818" y="5118"/>
                    <a:pt x="9399" y="4723"/>
                    <a:pt x="8911" y="4723"/>
                  </a:cubicBezTo>
                  <a:lnTo>
                    <a:pt x="8911" y="4002"/>
                  </a:lnTo>
                  <a:cubicBezTo>
                    <a:pt x="8911" y="1792"/>
                    <a:pt x="7120" y="0"/>
                    <a:pt x="4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3" name="Google Shape;7573;p123"/>
            <p:cNvSpPr/>
            <p:nvPr/>
          </p:nvSpPr>
          <p:spPr>
            <a:xfrm>
              <a:off x="7096125" y="1953975"/>
              <a:ext cx="187875" cy="234400"/>
            </a:xfrm>
            <a:custGeom>
              <a:avLst/>
              <a:gdLst/>
              <a:ahLst/>
              <a:cxnLst/>
              <a:rect l="l" t="t" r="r" b="b"/>
              <a:pathLst>
                <a:path w="7515" h="9376" extrusionOk="0">
                  <a:moveTo>
                    <a:pt x="3769" y="0"/>
                  </a:moveTo>
                  <a:cubicBezTo>
                    <a:pt x="1629" y="0"/>
                    <a:pt x="0" y="1885"/>
                    <a:pt x="303" y="3978"/>
                  </a:cubicBezTo>
                  <a:lnTo>
                    <a:pt x="303" y="5444"/>
                  </a:lnTo>
                  <a:cubicBezTo>
                    <a:pt x="303" y="7235"/>
                    <a:pt x="1512" y="8817"/>
                    <a:pt x="3257" y="9306"/>
                  </a:cubicBezTo>
                  <a:cubicBezTo>
                    <a:pt x="3420" y="9352"/>
                    <a:pt x="3589" y="9376"/>
                    <a:pt x="3757" y="9376"/>
                  </a:cubicBezTo>
                  <a:cubicBezTo>
                    <a:pt x="3926" y="9376"/>
                    <a:pt x="4095" y="9352"/>
                    <a:pt x="4257" y="9306"/>
                  </a:cubicBezTo>
                  <a:cubicBezTo>
                    <a:pt x="6002" y="8817"/>
                    <a:pt x="7212" y="7235"/>
                    <a:pt x="7212" y="5444"/>
                  </a:cubicBezTo>
                  <a:lnTo>
                    <a:pt x="7212" y="3978"/>
                  </a:lnTo>
                  <a:cubicBezTo>
                    <a:pt x="7514" y="1885"/>
                    <a:pt x="5886" y="0"/>
                    <a:pt x="3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4" name="Google Shape;7574;p123"/>
            <p:cNvSpPr/>
            <p:nvPr/>
          </p:nvSpPr>
          <p:spPr>
            <a:xfrm>
              <a:off x="7143650" y="2084425"/>
              <a:ext cx="63000" cy="58300"/>
            </a:xfrm>
            <a:custGeom>
              <a:avLst/>
              <a:gdLst/>
              <a:ahLst/>
              <a:cxnLst/>
              <a:rect l="l" t="t" r="r" b="b"/>
              <a:pathLst>
                <a:path w="2520" h="2332" extrusionOk="0">
                  <a:moveTo>
                    <a:pt x="975" y="0"/>
                  </a:moveTo>
                  <a:cubicBezTo>
                    <a:pt x="763" y="0"/>
                    <a:pt x="579" y="263"/>
                    <a:pt x="774" y="459"/>
                  </a:cubicBezTo>
                  <a:lnTo>
                    <a:pt x="798" y="459"/>
                  </a:lnTo>
                  <a:cubicBezTo>
                    <a:pt x="937" y="610"/>
                    <a:pt x="1129" y="685"/>
                    <a:pt x="1321" y="685"/>
                  </a:cubicBezTo>
                  <a:cubicBezTo>
                    <a:pt x="1513" y="685"/>
                    <a:pt x="1705" y="610"/>
                    <a:pt x="1845" y="459"/>
                  </a:cubicBezTo>
                  <a:cubicBezTo>
                    <a:pt x="2040" y="263"/>
                    <a:pt x="1869" y="0"/>
                    <a:pt x="1664" y="0"/>
                  </a:cubicBezTo>
                  <a:cubicBezTo>
                    <a:pt x="1600" y="0"/>
                    <a:pt x="1533" y="26"/>
                    <a:pt x="1472" y="86"/>
                  </a:cubicBezTo>
                  <a:cubicBezTo>
                    <a:pt x="1426" y="121"/>
                    <a:pt x="1374" y="139"/>
                    <a:pt x="1321" y="139"/>
                  </a:cubicBezTo>
                  <a:cubicBezTo>
                    <a:pt x="1269" y="139"/>
                    <a:pt x="1217" y="121"/>
                    <a:pt x="1170" y="86"/>
                  </a:cubicBezTo>
                  <a:cubicBezTo>
                    <a:pt x="1109" y="26"/>
                    <a:pt x="1041" y="0"/>
                    <a:pt x="975" y="0"/>
                  </a:cubicBezTo>
                  <a:close/>
                  <a:moveTo>
                    <a:pt x="402" y="1376"/>
                  </a:moveTo>
                  <a:cubicBezTo>
                    <a:pt x="188" y="1376"/>
                    <a:pt x="0" y="1662"/>
                    <a:pt x="216" y="1878"/>
                  </a:cubicBezTo>
                  <a:cubicBezTo>
                    <a:pt x="519" y="2180"/>
                    <a:pt x="914" y="2331"/>
                    <a:pt x="1312" y="2331"/>
                  </a:cubicBezTo>
                  <a:cubicBezTo>
                    <a:pt x="1711" y="2331"/>
                    <a:pt x="2112" y="2180"/>
                    <a:pt x="2426" y="1878"/>
                  </a:cubicBezTo>
                  <a:cubicBezTo>
                    <a:pt x="2519" y="1761"/>
                    <a:pt x="2519" y="1575"/>
                    <a:pt x="2426" y="1482"/>
                  </a:cubicBezTo>
                  <a:lnTo>
                    <a:pt x="2426" y="1459"/>
                  </a:lnTo>
                  <a:cubicBezTo>
                    <a:pt x="2368" y="1412"/>
                    <a:pt x="2292" y="1389"/>
                    <a:pt x="2220" y="1389"/>
                  </a:cubicBezTo>
                  <a:cubicBezTo>
                    <a:pt x="2147" y="1389"/>
                    <a:pt x="2077" y="1412"/>
                    <a:pt x="2031" y="1459"/>
                  </a:cubicBezTo>
                  <a:cubicBezTo>
                    <a:pt x="1833" y="1657"/>
                    <a:pt x="1571" y="1756"/>
                    <a:pt x="1310" y="1756"/>
                  </a:cubicBezTo>
                  <a:cubicBezTo>
                    <a:pt x="1048" y="1756"/>
                    <a:pt x="786" y="1657"/>
                    <a:pt x="588" y="1459"/>
                  </a:cubicBezTo>
                  <a:cubicBezTo>
                    <a:pt x="530" y="1401"/>
                    <a:pt x="465" y="1376"/>
                    <a:pt x="402" y="13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5" name="Google Shape;7575;p123"/>
            <p:cNvSpPr/>
            <p:nvPr/>
          </p:nvSpPr>
          <p:spPr>
            <a:xfrm>
              <a:off x="7114725" y="2047025"/>
              <a:ext cx="118675" cy="27325"/>
            </a:xfrm>
            <a:custGeom>
              <a:avLst/>
              <a:gdLst/>
              <a:ahLst/>
              <a:cxnLst/>
              <a:rect l="l" t="t" r="r" b="b"/>
              <a:pathLst>
                <a:path w="4747" h="1093" extrusionOk="0">
                  <a:moveTo>
                    <a:pt x="745" y="0"/>
                  </a:moveTo>
                  <a:cubicBezTo>
                    <a:pt x="256" y="0"/>
                    <a:pt x="1" y="582"/>
                    <a:pt x="350" y="931"/>
                  </a:cubicBezTo>
                  <a:cubicBezTo>
                    <a:pt x="461" y="1043"/>
                    <a:pt x="597" y="1092"/>
                    <a:pt x="729" y="1092"/>
                  </a:cubicBezTo>
                  <a:cubicBezTo>
                    <a:pt x="1011" y="1092"/>
                    <a:pt x="1280" y="868"/>
                    <a:pt x="1280" y="536"/>
                  </a:cubicBezTo>
                  <a:cubicBezTo>
                    <a:pt x="1303" y="233"/>
                    <a:pt x="1047" y="0"/>
                    <a:pt x="745" y="0"/>
                  </a:cubicBezTo>
                  <a:close/>
                  <a:moveTo>
                    <a:pt x="4188" y="0"/>
                  </a:moveTo>
                  <a:cubicBezTo>
                    <a:pt x="3700" y="0"/>
                    <a:pt x="3467" y="582"/>
                    <a:pt x="3816" y="931"/>
                  </a:cubicBezTo>
                  <a:cubicBezTo>
                    <a:pt x="3928" y="1043"/>
                    <a:pt x="4063" y="1092"/>
                    <a:pt x="4196" y="1092"/>
                  </a:cubicBezTo>
                  <a:cubicBezTo>
                    <a:pt x="4477" y="1092"/>
                    <a:pt x="4746" y="868"/>
                    <a:pt x="4746" y="536"/>
                  </a:cubicBezTo>
                  <a:cubicBezTo>
                    <a:pt x="4746" y="233"/>
                    <a:pt x="4491" y="0"/>
                    <a:pt x="4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6" name="Google Shape;7576;p123"/>
            <p:cNvSpPr/>
            <p:nvPr/>
          </p:nvSpPr>
          <p:spPr>
            <a:xfrm>
              <a:off x="7133350" y="2047025"/>
              <a:ext cx="102375" cy="13525"/>
            </a:xfrm>
            <a:custGeom>
              <a:avLst/>
              <a:gdLst/>
              <a:ahLst/>
              <a:cxnLst/>
              <a:rect l="l" t="t" r="r" b="b"/>
              <a:pathLst>
                <a:path w="4095" h="541" extrusionOk="0">
                  <a:moveTo>
                    <a:pt x="349" y="0"/>
                  </a:moveTo>
                  <a:cubicBezTo>
                    <a:pt x="116" y="0"/>
                    <a:pt x="0" y="280"/>
                    <a:pt x="163" y="466"/>
                  </a:cubicBezTo>
                  <a:cubicBezTo>
                    <a:pt x="222" y="517"/>
                    <a:pt x="290" y="541"/>
                    <a:pt x="356" y="541"/>
                  </a:cubicBezTo>
                  <a:cubicBezTo>
                    <a:pt x="498" y="541"/>
                    <a:pt x="628" y="431"/>
                    <a:pt x="628" y="256"/>
                  </a:cubicBezTo>
                  <a:cubicBezTo>
                    <a:pt x="628" y="117"/>
                    <a:pt x="512" y="0"/>
                    <a:pt x="349" y="0"/>
                  </a:cubicBezTo>
                  <a:close/>
                  <a:moveTo>
                    <a:pt x="3815" y="0"/>
                  </a:moveTo>
                  <a:cubicBezTo>
                    <a:pt x="3583" y="0"/>
                    <a:pt x="3443" y="280"/>
                    <a:pt x="3629" y="466"/>
                  </a:cubicBezTo>
                  <a:cubicBezTo>
                    <a:pt x="3681" y="517"/>
                    <a:pt x="3746" y="541"/>
                    <a:pt x="3812" y="541"/>
                  </a:cubicBezTo>
                  <a:cubicBezTo>
                    <a:pt x="3953" y="541"/>
                    <a:pt x="4094" y="431"/>
                    <a:pt x="4094" y="256"/>
                  </a:cubicBezTo>
                  <a:cubicBezTo>
                    <a:pt x="4094" y="117"/>
                    <a:pt x="3955" y="0"/>
                    <a:pt x="38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7" name="Google Shape;7577;p123"/>
            <p:cNvSpPr/>
            <p:nvPr/>
          </p:nvSpPr>
          <p:spPr>
            <a:xfrm>
              <a:off x="7095075" y="2091575"/>
              <a:ext cx="161425" cy="44475"/>
            </a:xfrm>
            <a:custGeom>
              <a:avLst/>
              <a:gdLst/>
              <a:ahLst/>
              <a:cxnLst/>
              <a:rect l="l" t="t" r="r" b="b"/>
              <a:pathLst>
                <a:path w="6457" h="1779" extrusionOk="0">
                  <a:moveTo>
                    <a:pt x="1252" y="10"/>
                  </a:moveTo>
                  <a:lnTo>
                    <a:pt x="368" y="173"/>
                  </a:lnTo>
                  <a:cubicBezTo>
                    <a:pt x="1" y="194"/>
                    <a:pt x="55" y="717"/>
                    <a:pt x="362" y="717"/>
                  </a:cubicBezTo>
                  <a:cubicBezTo>
                    <a:pt x="386" y="717"/>
                    <a:pt x="411" y="714"/>
                    <a:pt x="438" y="708"/>
                  </a:cubicBezTo>
                  <a:lnTo>
                    <a:pt x="1345" y="568"/>
                  </a:lnTo>
                  <a:cubicBezTo>
                    <a:pt x="1485" y="545"/>
                    <a:pt x="1578" y="405"/>
                    <a:pt x="1554" y="242"/>
                  </a:cubicBezTo>
                  <a:cubicBezTo>
                    <a:pt x="1531" y="103"/>
                    <a:pt x="1391" y="10"/>
                    <a:pt x="1252" y="10"/>
                  </a:cubicBezTo>
                  <a:close/>
                  <a:moveTo>
                    <a:pt x="5108" y="0"/>
                  </a:moveTo>
                  <a:cubicBezTo>
                    <a:pt x="4800" y="0"/>
                    <a:pt x="4746" y="525"/>
                    <a:pt x="5114" y="568"/>
                  </a:cubicBezTo>
                  <a:lnTo>
                    <a:pt x="5998" y="708"/>
                  </a:lnTo>
                  <a:cubicBezTo>
                    <a:pt x="6024" y="714"/>
                    <a:pt x="6049" y="717"/>
                    <a:pt x="6073" y="717"/>
                  </a:cubicBezTo>
                  <a:cubicBezTo>
                    <a:pt x="6384" y="717"/>
                    <a:pt x="6456" y="194"/>
                    <a:pt x="6067" y="173"/>
                  </a:cubicBezTo>
                  <a:lnTo>
                    <a:pt x="5183" y="10"/>
                  </a:lnTo>
                  <a:cubicBezTo>
                    <a:pt x="5157" y="3"/>
                    <a:pt x="5132" y="0"/>
                    <a:pt x="5108" y="0"/>
                  </a:cubicBezTo>
                  <a:close/>
                  <a:moveTo>
                    <a:pt x="1341" y="1089"/>
                  </a:moveTo>
                  <a:cubicBezTo>
                    <a:pt x="1313" y="1089"/>
                    <a:pt x="1283" y="1093"/>
                    <a:pt x="1252" y="1103"/>
                  </a:cubicBezTo>
                  <a:lnTo>
                    <a:pt x="368" y="1243"/>
                  </a:lnTo>
                  <a:cubicBezTo>
                    <a:pt x="50" y="1311"/>
                    <a:pt x="109" y="1779"/>
                    <a:pt x="415" y="1779"/>
                  </a:cubicBezTo>
                  <a:cubicBezTo>
                    <a:pt x="423" y="1779"/>
                    <a:pt x="430" y="1778"/>
                    <a:pt x="438" y="1778"/>
                  </a:cubicBezTo>
                  <a:lnTo>
                    <a:pt x="1322" y="1638"/>
                  </a:lnTo>
                  <a:cubicBezTo>
                    <a:pt x="1705" y="1617"/>
                    <a:pt x="1640" y="1089"/>
                    <a:pt x="1341" y="1089"/>
                  </a:cubicBezTo>
                  <a:close/>
                  <a:moveTo>
                    <a:pt x="5108" y="1070"/>
                  </a:moveTo>
                  <a:cubicBezTo>
                    <a:pt x="4800" y="1070"/>
                    <a:pt x="4746" y="1595"/>
                    <a:pt x="5114" y="1638"/>
                  </a:cubicBezTo>
                  <a:lnTo>
                    <a:pt x="5998" y="1778"/>
                  </a:lnTo>
                  <a:cubicBezTo>
                    <a:pt x="6005" y="1778"/>
                    <a:pt x="6013" y="1779"/>
                    <a:pt x="6020" y="1779"/>
                  </a:cubicBezTo>
                  <a:cubicBezTo>
                    <a:pt x="6326" y="1779"/>
                    <a:pt x="6386" y="1311"/>
                    <a:pt x="6067" y="1243"/>
                  </a:cubicBezTo>
                  <a:lnTo>
                    <a:pt x="5183" y="1080"/>
                  </a:lnTo>
                  <a:cubicBezTo>
                    <a:pt x="5157" y="1073"/>
                    <a:pt x="5132" y="1070"/>
                    <a:pt x="5108" y="10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8" name="Google Shape;7578;p123"/>
            <p:cNvSpPr/>
            <p:nvPr/>
          </p:nvSpPr>
          <p:spPr>
            <a:xfrm>
              <a:off x="7062975" y="2017375"/>
              <a:ext cx="240800" cy="54675"/>
            </a:xfrm>
            <a:custGeom>
              <a:avLst/>
              <a:gdLst/>
              <a:ahLst/>
              <a:cxnLst/>
              <a:rect l="l" t="t" r="r" b="b"/>
              <a:pathLst>
                <a:path w="9632" h="2187" extrusionOk="0">
                  <a:moveTo>
                    <a:pt x="2815" y="512"/>
                  </a:moveTo>
                  <a:lnTo>
                    <a:pt x="489" y="558"/>
                  </a:lnTo>
                  <a:lnTo>
                    <a:pt x="23" y="1442"/>
                  </a:lnTo>
                  <a:cubicBezTo>
                    <a:pt x="0" y="1512"/>
                    <a:pt x="47" y="1559"/>
                    <a:pt x="93" y="1559"/>
                  </a:cubicBezTo>
                  <a:cubicBezTo>
                    <a:pt x="233" y="1535"/>
                    <a:pt x="372" y="1489"/>
                    <a:pt x="512" y="1419"/>
                  </a:cubicBezTo>
                  <a:lnTo>
                    <a:pt x="535" y="2187"/>
                  </a:lnTo>
                  <a:cubicBezTo>
                    <a:pt x="884" y="1954"/>
                    <a:pt x="1140" y="1582"/>
                    <a:pt x="1210" y="1186"/>
                  </a:cubicBezTo>
                  <a:lnTo>
                    <a:pt x="1605" y="1186"/>
                  </a:lnTo>
                  <a:cubicBezTo>
                    <a:pt x="2094" y="1186"/>
                    <a:pt x="2559" y="931"/>
                    <a:pt x="2815" y="512"/>
                  </a:cubicBezTo>
                  <a:close/>
                  <a:moveTo>
                    <a:pt x="8305" y="0"/>
                  </a:moveTo>
                  <a:lnTo>
                    <a:pt x="6258" y="512"/>
                  </a:lnTo>
                  <a:cubicBezTo>
                    <a:pt x="6514" y="931"/>
                    <a:pt x="6979" y="1186"/>
                    <a:pt x="7468" y="1186"/>
                  </a:cubicBezTo>
                  <a:lnTo>
                    <a:pt x="7887" y="1186"/>
                  </a:lnTo>
                  <a:cubicBezTo>
                    <a:pt x="7956" y="1582"/>
                    <a:pt x="8189" y="1954"/>
                    <a:pt x="8561" y="2187"/>
                  </a:cubicBezTo>
                  <a:lnTo>
                    <a:pt x="8584" y="1419"/>
                  </a:lnTo>
                  <a:cubicBezTo>
                    <a:pt x="8701" y="1489"/>
                    <a:pt x="8840" y="1535"/>
                    <a:pt x="8980" y="1559"/>
                  </a:cubicBezTo>
                  <a:cubicBezTo>
                    <a:pt x="8989" y="1562"/>
                    <a:pt x="8999" y="1563"/>
                    <a:pt x="9007" y="1563"/>
                  </a:cubicBezTo>
                  <a:cubicBezTo>
                    <a:pt x="9061" y="1563"/>
                    <a:pt x="9093" y="1506"/>
                    <a:pt x="9073" y="1466"/>
                  </a:cubicBezTo>
                  <a:lnTo>
                    <a:pt x="8771" y="884"/>
                  </a:lnTo>
                  <a:lnTo>
                    <a:pt x="8771" y="884"/>
                  </a:lnTo>
                  <a:cubicBezTo>
                    <a:pt x="8840" y="896"/>
                    <a:pt x="8910" y="901"/>
                    <a:pt x="8979" y="901"/>
                  </a:cubicBezTo>
                  <a:cubicBezTo>
                    <a:pt x="9186" y="901"/>
                    <a:pt x="9387" y="849"/>
                    <a:pt x="9562" y="744"/>
                  </a:cubicBezTo>
                  <a:cubicBezTo>
                    <a:pt x="9631" y="721"/>
                    <a:pt x="9631" y="651"/>
                    <a:pt x="9562" y="605"/>
                  </a:cubicBezTo>
                  <a:lnTo>
                    <a:pt x="8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79" name="Google Shape;7579;p123"/>
            <p:cNvSpPr/>
            <p:nvPr/>
          </p:nvSpPr>
          <p:spPr>
            <a:xfrm>
              <a:off x="6990850" y="2191125"/>
              <a:ext cx="27350" cy="112400"/>
            </a:xfrm>
            <a:custGeom>
              <a:avLst/>
              <a:gdLst/>
              <a:ahLst/>
              <a:cxnLst/>
              <a:rect l="l" t="t" r="r" b="b"/>
              <a:pathLst>
                <a:path w="1094" h="4496" extrusionOk="0">
                  <a:moveTo>
                    <a:pt x="547" y="0"/>
                  </a:moveTo>
                  <a:cubicBezTo>
                    <a:pt x="274" y="0"/>
                    <a:pt x="0" y="180"/>
                    <a:pt x="0" y="541"/>
                  </a:cubicBezTo>
                  <a:lnTo>
                    <a:pt x="0" y="3286"/>
                  </a:lnTo>
                  <a:cubicBezTo>
                    <a:pt x="326" y="3728"/>
                    <a:pt x="698" y="4124"/>
                    <a:pt x="1094" y="4496"/>
                  </a:cubicBezTo>
                  <a:lnTo>
                    <a:pt x="1094" y="541"/>
                  </a:lnTo>
                  <a:cubicBezTo>
                    <a:pt x="1094" y="180"/>
                    <a:pt x="820" y="0"/>
                    <a:pt x="5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0" name="Google Shape;7580;p123"/>
            <p:cNvSpPr/>
            <p:nvPr/>
          </p:nvSpPr>
          <p:spPr>
            <a:xfrm>
              <a:off x="6990850" y="2073050"/>
              <a:ext cx="27350" cy="181625"/>
            </a:xfrm>
            <a:custGeom>
              <a:avLst/>
              <a:gdLst/>
              <a:ahLst/>
              <a:cxnLst/>
              <a:rect l="l" t="t" r="r" b="b"/>
              <a:pathLst>
                <a:path w="1094" h="7265" extrusionOk="0">
                  <a:moveTo>
                    <a:pt x="547" y="1"/>
                  </a:moveTo>
                  <a:cubicBezTo>
                    <a:pt x="274" y="1"/>
                    <a:pt x="0" y="181"/>
                    <a:pt x="0" y="541"/>
                  </a:cubicBezTo>
                  <a:lnTo>
                    <a:pt x="0" y="6730"/>
                  </a:lnTo>
                  <a:cubicBezTo>
                    <a:pt x="0" y="7032"/>
                    <a:pt x="256" y="7265"/>
                    <a:pt x="559" y="7265"/>
                  </a:cubicBezTo>
                  <a:cubicBezTo>
                    <a:pt x="861" y="7265"/>
                    <a:pt x="1094" y="7009"/>
                    <a:pt x="1094" y="6730"/>
                  </a:cubicBezTo>
                  <a:lnTo>
                    <a:pt x="1094" y="541"/>
                  </a:lnTo>
                  <a:cubicBezTo>
                    <a:pt x="1094" y="181"/>
                    <a:pt x="820"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1" name="Google Shape;7581;p123"/>
            <p:cNvSpPr/>
            <p:nvPr/>
          </p:nvSpPr>
          <p:spPr>
            <a:xfrm>
              <a:off x="6962350" y="1900175"/>
              <a:ext cx="84350" cy="223200"/>
            </a:xfrm>
            <a:custGeom>
              <a:avLst/>
              <a:gdLst/>
              <a:ahLst/>
              <a:cxnLst/>
              <a:rect l="l" t="t" r="r" b="b"/>
              <a:pathLst>
                <a:path w="3374" h="8928" extrusionOk="0">
                  <a:moveTo>
                    <a:pt x="1690" y="0"/>
                  </a:moveTo>
                  <a:cubicBezTo>
                    <a:pt x="1495" y="0"/>
                    <a:pt x="1303" y="105"/>
                    <a:pt x="1210" y="314"/>
                  </a:cubicBezTo>
                  <a:cubicBezTo>
                    <a:pt x="396" y="1989"/>
                    <a:pt x="0" y="3804"/>
                    <a:pt x="24" y="5665"/>
                  </a:cubicBezTo>
                  <a:cubicBezTo>
                    <a:pt x="24" y="6316"/>
                    <a:pt x="70" y="6968"/>
                    <a:pt x="163" y="7619"/>
                  </a:cubicBezTo>
                  <a:cubicBezTo>
                    <a:pt x="291" y="8492"/>
                    <a:pt x="989" y="8928"/>
                    <a:pt x="1690" y="8928"/>
                  </a:cubicBezTo>
                  <a:cubicBezTo>
                    <a:pt x="2391" y="8928"/>
                    <a:pt x="3095" y="8492"/>
                    <a:pt x="3234" y="7619"/>
                  </a:cubicBezTo>
                  <a:cubicBezTo>
                    <a:pt x="3327" y="6968"/>
                    <a:pt x="3374" y="6316"/>
                    <a:pt x="3374" y="5665"/>
                  </a:cubicBezTo>
                  <a:cubicBezTo>
                    <a:pt x="3374" y="3804"/>
                    <a:pt x="2978" y="1989"/>
                    <a:pt x="2187" y="314"/>
                  </a:cubicBezTo>
                  <a:cubicBezTo>
                    <a:pt x="2083" y="105"/>
                    <a:pt x="1885" y="0"/>
                    <a:pt x="16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2" name="Google Shape;7582;p123"/>
            <p:cNvSpPr/>
            <p:nvPr/>
          </p:nvSpPr>
          <p:spPr>
            <a:xfrm>
              <a:off x="7004800" y="1900400"/>
              <a:ext cx="41900" cy="222850"/>
            </a:xfrm>
            <a:custGeom>
              <a:avLst/>
              <a:gdLst/>
              <a:ahLst/>
              <a:cxnLst/>
              <a:rect l="l" t="t" r="r" b="b"/>
              <a:pathLst>
                <a:path w="1676" h="8914" extrusionOk="0">
                  <a:moveTo>
                    <a:pt x="54" y="0"/>
                  </a:moveTo>
                  <a:cubicBezTo>
                    <a:pt x="36" y="0"/>
                    <a:pt x="19" y="1"/>
                    <a:pt x="1" y="3"/>
                  </a:cubicBezTo>
                  <a:lnTo>
                    <a:pt x="1" y="8913"/>
                  </a:lnTo>
                  <a:cubicBezTo>
                    <a:pt x="16" y="8913"/>
                    <a:pt x="32" y="8914"/>
                    <a:pt x="47" y="8914"/>
                  </a:cubicBezTo>
                  <a:cubicBezTo>
                    <a:pt x="794" y="8914"/>
                    <a:pt x="1422" y="8362"/>
                    <a:pt x="1536" y="7610"/>
                  </a:cubicBezTo>
                  <a:cubicBezTo>
                    <a:pt x="1629" y="6959"/>
                    <a:pt x="1676" y="6307"/>
                    <a:pt x="1676" y="5656"/>
                  </a:cubicBezTo>
                  <a:cubicBezTo>
                    <a:pt x="1676" y="3795"/>
                    <a:pt x="1280" y="1957"/>
                    <a:pt x="489" y="282"/>
                  </a:cubicBezTo>
                  <a:cubicBezTo>
                    <a:pt x="404" y="112"/>
                    <a:pt x="241"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3" name="Google Shape;7583;p123"/>
            <p:cNvSpPr/>
            <p:nvPr/>
          </p:nvSpPr>
          <p:spPr>
            <a:xfrm>
              <a:off x="6962350" y="2109250"/>
              <a:ext cx="84350" cy="36675"/>
            </a:xfrm>
            <a:custGeom>
              <a:avLst/>
              <a:gdLst/>
              <a:ahLst/>
              <a:cxnLst/>
              <a:rect l="l" t="t" r="r" b="b"/>
              <a:pathLst>
                <a:path w="3374" h="1467" extrusionOk="0">
                  <a:moveTo>
                    <a:pt x="396" y="1"/>
                  </a:moveTo>
                  <a:cubicBezTo>
                    <a:pt x="187" y="1"/>
                    <a:pt x="0" y="164"/>
                    <a:pt x="24" y="373"/>
                  </a:cubicBezTo>
                  <a:cubicBezTo>
                    <a:pt x="47" y="582"/>
                    <a:pt x="210" y="722"/>
                    <a:pt x="396" y="722"/>
                  </a:cubicBezTo>
                  <a:lnTo>
                    <a:pt x="536" y="722"/>
                  </a:lnTo>
                  <a:cubicBezTo>
                    <a:pt x="629" y="722"/>
                    <a:pt x="698" y="792"/>
                    <a:pt x="698" y="885"/>
                  </a:cubicBezTo>
                  <a:lnTo>
                    <a:pt x="698" y="1094"/>
                  </a:lnTo>
                  <a:cubicBezTo>
                    <a:pt x="698" y="1303"/>
                    <a:pt x="838" y="1466"/>
                    <a:pt x="1047" y="1466"/>
                  </a:cubicBezTo>
                  <a:lnTo>
                    <a:pt x="2350" y="1466"/>
                  </a:lnTo>
                  <a:cubicBezTo>
                    <a:pt x="2536" y="1466"/>
                    <a:pt x="2699" y="1303"/>
                    <a:pt x="2699" y="1094"/>
                  </a:cubicBezTo>
                  <a:lnTo>
                    <a:pt x="2699" y="885"/>
                  </a:lnTo>
                  <a:cubicBezTo>
                    <a:pt x="2699" y="792"/>
                    <a:pt x="2769" y="722"/>
                    <a:pt x="2862" y="722"/>
                  </a:cubicBezTo>
                  <a:lnTo>
                    <a:pt x="3001" y="722"/>
                  </a:lnTo>
                  <a:cubicBezTo>
                    <a:pt x="3188" y="722"/>
                    <a:pt x="3350" y="582"/>
                    <a:pt x="3374" y="396"/>
                  </a:cubicBezTo>
                  <a:lnTo>
                    <a:pt x="3374" y="373"/>
                  </a:lnTo>
                  <a:cubicBezTo>
                    <a:pt x="3374" y="164"/>
                    <a:pt x="3211" y="1"/>
                    <a:pt x="3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4" name="Google Shape;7584;p123"/>
            <p:cNvSpPr/>
            <p:nvPr/>
          </p:nvSpPr>
          <p:spPr>
            <a:xfrm>
              <a:off x="6964200" y="2097550"/>
              <a:ext cx="82050" cy="58875"/>
            </a:xfrm>
            <a:custGeom>
              <a:avLst/>
              <a:gdLst/>
              <a:ahLst/>
              <a:cxnLst/>
              <a:rect l="l" t="t" r="r" b="b"/>
              <a:pathLst>
                <a:path w="3282" h="2355" extrusionOk="0">
                  <a:moveTo>
                    <a:pt x="2875" y="1"/>
                  </a:moveTo>
                  <a:cubicBezTo>
                    <a:pt x="2817" y="1"/>
                    <a:pt x="2755" y="22"/>
                    <a:pt x="2695" y="73"/>
                  </a:cubicBezTo>
                  <a:lnTo>
                    <a:pt x="229" y="1865"/>
                  </a:lnTo>
                  <a:cubicBezTo>
                    <a:pt x="0" y="2055"/>
                    <a:pt x="162" y="2355"/>
                    <a:pt x="381" y="2355"/>
                  </a:cubicBezTo>
                  <a:cubicBezTo>
                    <a:pt x="430" y="2355"/>
                    <a:pt x="481" y="2340"/>
                    <a:pt x="531" y="2307"/>
                  </a:cubicBezTo>
                  <a:lnTo>
                    <a:pt x="3021" y="515"/>
                  </a:lnTo>
                  <a:cubicBezTo>
                    <a:pt x="3281" y="348"/>
                    <a:pt x="3110" y="1"/>
                    <a:pt x="2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5" name="Google Shape;7585;p123"/>
            <p:cNvSpPr/>
            <p:nvPr/>
          </p:nvSpPr>
          <p:spPr>
            <a:xfrm>
              <a:off x="6965850" y="2098125"/>
              <a:ext cx="80500" cy="59225"/>
            </a:xfrm>
            <a:custGeom>
              <a:avLst/>
              <a:gdLst/>
              <a:ahLst/>
              <a:cxnLst/>
              <a:rect l="l" t="t" r="r" b="b"/>
              <a:pathLst>
                <a:path w="3220" h="2369" extrusionOk="0">
                  <a:moveTo>
                    <a:pt x="324" y="1"/>
                  </a:moveTo>
                  <a:cubicBezTo>
                    <a:pt x="239" y="1"/>
                    <a:pt x="152" y="46"/>
                    <a:pt x="93" y="120"/>
                  </a:cubicBezTo>
                  <a:lnTo>
                    <a:pt x="70" y="120"/>
                  </a:lnTo>
                  <a:cubicBezTo>
                    <a:pt x="0" y="236"/>
                    <a:pt x="23" y="399"/>
                    <a:pt x="140" y="492"/>
                  </a:cubicBezTo>
                  <a:lnTo>
                    <a:pt x="2629" y="2307"/>
                  </a:lnTo>
                  <a:cubicBezTo>
                    <a:pt x="2685" y="2350"/>
                    <a:pt x="2743" y="2368"/>
                    <a:pt x="2798" y="2368"/>
                  </a:cubicBezTo>
                  <a:cubicBezTo>
                    <a:pt x="3038" y="2368"/>
                    <a:pt x="3220" y="2016"/>
                    <a:pt x="2955" y="1865"/>
                  </a:cubicBezTo>
                  <a:lnTo>
                    <a:pt x="465" y="50"/>
                  </a:lnTo>
                  <a:cubicBezTo>
                    <a:pt x="423" y="16"/>
                    <a:pt x="374" y="1"/>
                    <a:pt x="3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6" name="Google Shape;7586;p123"/>
            <p:cNvSpPr/>
            <p:nvPr/>
          </p:nvSpPr>
          <p:spPr>
            <a:xfrm>
              <a:off x="7053075" y="1900475"/>
              <a:ext cx="243725" cy="122725"/>
            </a:xfrm>
            <a:custGeom>
              <a:avLst/>
              <a:gdLst/>
              <a:ahLst/>
              <a:cxnLst/>
              <a:rect l="l" t="t" r="r" b="b"/>
              <a:pathLst>
                <a:path w="9749" h="4909" extrusionOk="0">
                  <a:moveTo>
                    <a:pt x="4933" y="0"/>
                  </a:moveTo>
                  <a:cubicBezTo>
                    <a:pt x="4281" y="233"/>
                    <a:pt x="3793" y="1117"/>
                    <a:pt x="3793" y="2164"/>
                  </a:cubicBezTo>
                  <a:lnTo>
                    <a:pt x="3793" y="2489"/>
                  </a:lnTo>
                  <a:lnTo>
                    <a:pt x="2629" y="1559"/>
                  </a:lnTo>
                  <a:cubicBezTo>
                    <a:pt x="2103" y="1137"/>
                    <a:pt x="1498" y="920"/>
                    <a:pt x="973" y="920"/>
                  </a:cubicBezTo>
                  <a:cubicBezTo>
                    <a:pt x="687" y="920"/>
                    <a:pt x="424" y="985"/>
                    <a:pt x="210" y="1117"/>
                  </a:cubicBezTo>
                  <a:cubicBezTo>
                    <a:pt x="1" y="1768"/>
                    <a:pt x="396" y="2699"/>
                    <a:pt x="1210" y="3350"/>
                  </a:cubicBezTo>
                  <a:lnTo>
                    <a:pt x="2909" y="4723"/>
                  </a:lnTo>
                  <a:lnTo>
                    <a:pt x="3793" y="3629"/>
                  </a:lnTo>
                  <a:lnTo>
                    <a:pt x="3793" y="4350"/>
                  </a:lnTo>
                  <a:lnTo>
                    <a:pt x="6072" y="4350"/>
                  </a:lnTo>
                  <a:lnTo>
                    <a:pt x="6072" y="3722"/>
                  </a:lnTo>
                  <a:lnTo>
                    <a:pt x="7608" y="4909"/>
                  </a:lnTo>
                  <a:lnTo>
                    <a:pt x="8957" y="3187"/>
                  </a:lnTo>
                  <a:cubicBezTo>
                    <a:pt x="9585" y="2350"/>
                    <a:pt x="9748" y="1373"/>
                    <a:pt x="9376" y="768"/>
                  </a:cubicBezTo>
                  <a:cubicBezTo>
                    <a:pt x="9256" y="731"/>
                    <a:pt x="9129" y="712"/>
                    <a:pt x="8998" y="712"/>
                  </a:cubicBezTo>
                  <a:cubicBezTo>
                    <a:pt x="8388" y="712"/>
                    <a:pt x="7679" y="1102"/>
                    <a:pt x="7143" y="1791"/>
                  </a:cubicBezTo>
                  <a:lnTo>
                    <a:pt x="6072" y="3164"/>
                  </a:lnTo>
                  <a:lnTo>
                    <a:pt x="6072" y="2164"/>
                  </a:lnTo>
                  <a:cubicBezTo>
                    <a:pt x="6072" y="1117"/>
                    <a:pt x="5584" y="233"/>
                    <a:pt x="4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7" name="Google Shape;7587;p123"/>
            <p:cNvSpPr/>
            <p:nvPr/>
          </p:nvSpPr>
          <p:spPr>
            <a:xfrm>
              <a:off x="7103100" y="1900475"/>
              <a:ext cx="142500" cy="112250"/>
            </a:xfrm>
            <a:custGeom>
              <a:avLst/>
              <a:gdLst/>
              <a:ahLst/>
              <a:cxnLst/>
              <a:rect l="l" t="t" r="r" b="b"/>
              <a:pathLst>
                <a:path w="5700" h="4490" extrusionOk="0">
                  <a:moveTo>
                    <a:pt x="908" y="0"/>
                  </a:moveTo>
                  <a:cubicBezTo>
                    <a:pt x="303" y="372"/>
                    <a:pt x="0" y="1326"/>
                    <a:pt x="186" y="2350"/>
                  </a:cubicBezTo>
                  <a:lnTo>
                    <a:pt x="605" y="4490"/>
                  </a:lnTo>
                  <a:lnTo>
                    <a:pt x="2839" y="4071"/>
                  </a:lnTo>
                  <a:lnTo>
                    <a:pt x="2839" y="4001"/>
                  </a:lnTo>
                  <a:lnTo>
                    <a:pt x="4932" y="4490"/>
                  </a:lnTo>
                  <a:lnTo>
                    <a:pt x="5444" y="2373"/>
                  </a:lnTo>
                  <a:lnTo>
                    <a:pt x="5467" y="2373"/>
                  </a:lnTo>
                  <a:cubicBezTo>
                    <a:pt x="5700" y="1373"/>
                    <a:pt x="5444" y="395"/>
                    <a:pt x="4862" y="0"/>
                  </a:cubicBezTo>
                  <a:cubicBezTo>
                    <a:pt x="4165" y="93"/>
                    <a:pt x="3490" y="814"/>
                    <a:pt x="3234" y="1838"/>
                  </a:cubicBezTo>
                  <a:lnTo>
                    <a:pt x="2769" y="3722"/>
                  </a:lnTo>
                  <a:lnTo>
                    <a:pt x="2443" y="1931"/>
                  </a:lnTo>
                  <a:cubicBezTo>
                    <a:pt x="2257" y="884"/>
                    <a:pt x="1606" y="116"/>
                    <a:pt x="9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8" name="Google Shape;7588;p123"/>
            <p:cNvSpPr/>
            <p:nvPr/>
          </p:nvSpPr>
          <p:spPr>
            <a:xfrm>
              <a:off x="7069375" y="1985375"/>
              <a:ext cx="214625" cy="48875"/>
            </a:xfrm>
            <a:custGeom>
              <a:avLst/>
              <a:gdLst/>
              <a:ahLst/>
              <a:cxnLst/>
              <a:rect l="l" t="t" r="r" b="b"/>
              <a:pathLst>
                <a:path w="8585" h="1955" extrusionOk="0">
                  <a:moveTo>
                    <a:pt x="442" y="1"/>
                  </a:moveTo>
                  <a:cubicBezTo>
                    <a:pt x="0" y="1"/>
                    <a:pt x="0" y="698"/>
                    <a:pt x="442" y="698"/>
                  </a:cubicBezTo>
                  <a:lnTo>
                    <a:pt x="8119" y="698"/>
                  </a:lnTo>
                  <a:cubicBezTo>
                    <a:pt x="8584" y="698"/>
                    <a:pt x="8584" y="1"/>
                    <a:pt x="8119" y="1"/>
                  </a:cubicBezTo>
                  <a:close/>
                  <a:moveTo>
                    <a:pt x="442" y="1257"/>
                  </a:moveTo>
                  <a:cubicBezTo>
                    <a:pt x="0" y="1257"/>
                    <a:pt x="0" y="1955"/>
                    <a:pt x="442" y="1955"/>
                  </a:cubicBezTo>
                  <a:lnTo>
                    <a:pt x="8119" y="1955"/>
                  </a:lnTo>
                  <a:cubicBezTo>
                    <a:pt x="8305" y="1955"/>
                    <a:pt x="8468" y="1792"/>
                    <a:pt x="8468" y="1606"/>
                  </a:cubicBezTo>
                  <a:cubicBezTo>
                    <a:pt x="8468" y="1420"/>
                    <a:pt x="8305" y="1257"/>
                    <a:pt x="8119" y="125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89" name="Google Shape;7589;p123"/>
            <p:cNvSpPr/>
            <p:nvPr/>
          </p:nvSpPr>
          <p:spPr>
            <a:xfrm>
              <a:off x="7051925" y="1966300"/>
              <a:ext cx="246600" cy="70050"/>
            </a:xfrm>
            <a:custGeom>
              <a:avLst/>
              <a:gdLst/>
              <a:ahLst/>
              <a:cxnLst/>
              <a:rect l="l" t="t" r="r" b="b"/>
              <a:pathLst>
                <a:path w="9864" h="2802" extrusionOk="0">
                  <a:moveTo>
                    <a:pt x="4180" y="0"/>
                  </a:moveTo>
                  <a:cubicBezTo>
                    <a:pt x="4105" y="0"/>
                    <a:pt x="4027" y="27"/>
                    <a:pt x="3955" y="89"/>
                  </a:cubicBezTo>
                  <a:lnTo>
                    <a:pt x="2629" y="1392"/>
                  </a:lnTo>
                  <a:lnTo>
                    <a:pt x="465" y="1392"/>
                  </a:lnTo>
                  <a:cubicBezTo>
                    <a:pt x="0" y="1392"/>
                    <a:pt x="0" y="2090"/>
                    <a:pt x="465" y="2090"/>
                  </a:cubicBezTo>
                  <a:lnTo>
                    <a:pt x="3420" y="2090"/>
                  </a:lnTo>
                  <a:lnTo>
                    <a:pt x="4025" y="2694"/>
                  </a:lnTo>
                  <a:cubicBezTo>
                    <a:pt x="4100" y="2770"/>
                    <a:pt x="4185" y="2802"/>
                    <a:pt x="4266" y="2802"/>
                  </a:cubicBezTo>
                  <a:cubicBezTo>
                    <a:pt x="4534" y="2802"/>
                    <a:pt x="4763" y="2456"/>
                    <a:pt x="4513" y="2206"/>
                  </a:cubicBezTo>
                  <a:lnTo>
                    <a:pt x="4397" y="2090"/>
                  </a:lnTo>
                  <a:lnTo>
                    <a:pt x="9492" y="2090"/>
                  </a:lnTo>
                  <a:cubicBezTo>
                    <a:pt x="9678" y="2090"/>
                    <a:pt x="9864" y="1927"/>
                    <a:pt x="9864" y="1741"/>
                  </a:cubicBezTo>
                  <a:lnTo>
                    <a:pt x="9841" y="1741"/>
                  </a:lnTo>
                  <a:cubicBezTo>
                    <a:pt x="9841" y="1554"/>
                    <a:pt x="9678" y="1392"/>
                    <a:pt x="9492" y="1392"/>
                  </a:cubicBezTo>
                  <a:lnTo>
                    <a:pt x="3629" y="1392"/>
                  </a:lnTo>
                  <a:lnTo>
                    <a:pt x="4443" y="577"/>
                  </a:lnTo>
                  <a:cubicBezTo>
                    <a:pt x="4661" y="324"/>
                    <a:pt x="4441" y="0"/>
                    <a:pt x="4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0" name="Google Shape;7590;p123"/>
            <p:cNvSpPr/>
            <p:nvPr/>
          </p:nvSpPr>
          <p:spPr>
            <a:xfrm>
              <a:off x="6971075" y="2272675"/>
              <a:ext cx="82025" cy="54700"/>
            </a:xfrm>
            <a:custGeom>
              <a:avLst/>
              <a:gdLst/>
              <a:ahLst/>
              <a:cxnLst/>
              <a:rect l="l" t="t" r="r" b="b"/>
              <a:pathLst>
                <a:path w="3281" h="2188" extrusionOk="0">
                  <a:moveTo>
                    <a:pt x="722" y="1"/>
                  </a:moveTo>
                  <a:cubicBezTo>
                    <a:pt x="326" y="1"/>
                    <a:pt x="0" y="326"/>
                    <a:pt x="0" y="745"/>
                  </a:cubicBezTo>
                  <a:lnTo>
                    <a:pt x="0" y="1466"/>
                  </a:lnTo>
                  <a:cubicBezTo>
                    <a:pt x="0" y="1862"/>
                    <a:pt x="326" y="2188"/>
                    <a:pt x="722" y="2188"/>
                  </a:cubicBezTo>
                  <a:lnTo>
                    <a:pt x="1815" y="2188"/>
                  </a:lnTo>
                  <a:cubicBezTo>
                    <a:pt x="3281" y="2188"/>
                    <a:pt x="3281"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1" name="Google Shape;7591;p123"/>
            <p:cNvSpPr/>
            <p:nvPr/>
          </p:nvSpPr>
          <p:spPr>
            <a:xfrm>
              <a:off x="6989100" y="2272675"/>
              <a:ext cx="64000" cy="54700"/>
            </a:xfrm>
            <a:custGeom>
              <a:avLst/>
              <a:gdLst/>
              <a:ahLst/>
              <a:cxnLst/>
              <a:rect l="l" t="t" r="r" b="b"/>
              <a:pathLst>
                <a:path w="2560" h="2188" extrusionOk="0">
                  <a:moveTo>
                    <a:pt x="745" y="1"/>
                  </a:moveTo>
                  <a:cubicBezTo>
                    <a:pt x="326" y="1"/>
                    <a:pt x="1" y="326"/>
                    <a:pt x="1" y="745"/>
                  </a:cubicBezTo>
                  <a:lnTo>
                    <a:pt x="1" y="1466"/>
                  </a:lnTo>
                  <a:cubicBezTo>
                    <a:pt x="1" y="1862"/>
                    <a:pt x="326" y="2188"/>
                    <a:pt x="745" y="2188"/>
                  </a:cubicBezTo>
                  <a:lnTo>
                    <a:pt x="1094" y="2188"/>
                  </a:lnTo>
                  <a:cubicBezTo>
                    <a:pt x="2560" y="2188"/>
                    <a:pt x="2560"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2" name="Google Shape;7592;p123"/>
            <p:cNvSpPr/>
            <p:nvPr/>
          </p:nvSpPr>
          <p:spPr>
            <a:xfrm>
              <a:off x="7091475" y="2208125"/>
              <a:ext cx="123900" cy="144475"/>
            </a:xfrm>
            <a:custGeom>
              <a:avLst/>
              <a:gdLst/>
              <a:ahLst/>
              <a:cxnLst/>
              <a:rect l="l" t="t" r="r" b="b"/>
              <a:pathLst>
                <a:path w="4956" h="5779" extrusionOk="0">
                  <a:moveTo>
                    <a:pt x="0" y="1"/>
                  </a:moveTo>
                  <a:lnTo>
                    <a:pt x="442" y="1862"/>
                  </a:lnTo>
                  <a:lnTo>
                    <a:pt x="279" y="2583"/>
                  </a:lnTo>
                  <a:lnTo>
                    <a:pt x="698" y="2955"/>
                  </a:lnTo>
                  <a:lnTo>
                    <a:pt x="1373" y="5700"/>
                  </a:lnTo>
                  <a:cubicBezTo>
                    <a:pt x="1818" y="5752"/>
                    <a:pt x="2266" y="5779"/>
                    <a:pt x="2715" y="5779"/>
                  </a:cubicBezTo>
                  <a:cubicBezTo>
                    <a:pt x="3463" y="5779"/>
                    <a:pt x="4214" y="5706"/>
                    <a:pt x="4955" y="5561"/>
                  </a:cubicBezTo>
                  <a:lnTo>
                    <a:pt x="2815" y="2118"/>
                  </a:lnTo>
                  <a:lnTo>
                    <a:pt x="1722" y="1513"/>
                  </a:lnTo>
                  <a:lnTo>
                    <a:pt x="1977" y="768"/>
                  </a:lnTo>
                  <a:lnTo>
                    <a:pt x="15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3" name="Google Shape;7593;p123"/>
            <p:cNvSpPr/>
            <p:nvPr/>
          </p:nvSpPr>
          <p:spPr>
            <a:xfrm>
              <a:off x="7118225" y="2155200"/>
              <a:ext cx="289075" cy="210600"/>
            </a:xfrm>
            <a:custGeom>
              <a:avLst/>
              <a:gdLst/>
              <a:ahLst/>
              <a:cxnLst/>
              <a:rect l="l" t="t" r="r" b="b"/>
              <a:pathLst>
                <a:path w="11563" h="8424" extrusionOk="0">
                  <a:moveTo>
                    <a:pt x="9236" y="1"/>
                  </a:moveTo>
                  <a:cubicBezTo>
                    <a:pt x="9050" y="1"/>
                    <a:pt x="8887" y="1"/>
                    <a:pt x="8701" y="24"/>
                  </a:cubicBezTo>
                  <a:cubicBezTo>
                    <a:pt x="8515" y="698"/>
                    <a:pt x="8259" y="1373"/>
                    <a:pt x="7910" y="2001"/>
                  </a:cubicBezTo>
                  <a:cubicBezTo>
                    <a:pt x="7538" y="1443"/>
                    <a:pt x="7235" y="885"/>
                    <a:pt x="6979" y="280"/>
                  </a:cubicBezTo>
                  <a:cubicBezTo>
                    <a:pt x="6142" y="466"/>
                    <a:pt x="5328" y="815"/>
                    <a:pt x="4583" y="1234"/>
                  </a:cubicBezTo>
                  <a:cubicBezTo>
                    <a:pt x="4979" y="2094"/>
                    <a:pt x="5211" y="2978"/>
                    <a:pt x="5328" y="3909"/>
                  </a:cubicBezTo>
                  <a:cubicBezTo>
                    <a:pt x="4444" y="3583"/>
                    <a:pt x="3606" y="3118"/>
                    <a:pt x="2862" y="2536"/>
                  </a:cubicBezTo>
                  <a:cubicBezTo>
                    <a:pt x="1280" y="4002"/>
                    <a:pt x="279" y="5979"/>
                    <a:pt x="0" y="8120"/>
                  </a:cubicBezTo>
                  <a:cubicBezTo>
                    <a:pt x="791" y="8326"/>
                    <a:pt x="1582" y="8424"/>
                    <a:pt x="2358" y="8424"/>
                  </a:cubicBezTo>
                  <a:cubicBezTo>
                    <a:pt x="6920" y="8424"/>
                    <a:pt x="10966" y="5032"/>
                    <a:pt x="11562" y="280"/>
                  </a:cubicBezTo>
                  <a:cubicBezTo>
                    <a:pt x="10795" y="94"/>
                    <a:pt x="10027" y="1"/>
                    <a:pt x="9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4" name="Google Shape;7594;p123"/>
            <p:cNvSpPr/>
            <p:nvPr/>
          </p:nvSpPr>
          <p:spPr>
            <a:xfrm>
              <a:off x="7108900" y="2249650"/>
              <a:ext cx="260600" cy="115725"/>
            </a:xfrm>
            <a:custGeom>
              <a:avLst/>
              <a:gdLst/>
              <a:ahLst/>
              <a:cxnLst/>
              <a:rect l="l" t="t" r="r" b="b"/>
              <a:pathLst>
                <a:path w="10424" h="4629" extrusionOk="0">
                  <a:moveTo>
                    <a:pt x="7493" y="0"/>
                  </a:moveTo>
                  <a:cubicBezTo>
                    <a:pt x="6858" y="0"/>
                    <a:pt x="6214" y="71"/>
                    <a:pt x="5584" y="201"/>
                  </a:cubicBezTo>
                  <a:cubicBezTo>
                    <a:pt x="5701" y="1061"/>
                    <a:pt x="5654" y="1922"/>
                    <a:pt x="5514" y="2760"/>
                  </a:cubicBezTo>
                  <a:cubicBezTo>
                    <a:pt x="4817" y="2225"/>
                    <a:pt x="4212" y="1573"/>
                    <a:pt x="3700" y="852"/>
                  </a:cubicBezTo>
                  <a:cubicBezTo>
                    <a:pt x="2164" y="1596"/>
                    <a:pt x="885" y="2760"/>
                    <a:pt x="1" y="4225"/>
                  </a:cubicBezTo>
                  <a:cubicBezTo>
                    <a:pt x="898" y="4498"/>
                    <a:pt x="1812" y="4629"/>
                    <a:pt x="2716" y="4629"/>
                  </a:cubicBezTo>
                  <a:cubicBezTo>
                    <a:pt x="5750" y="4629"/>
                    <a:pt x="8667" y="3149"/>
                    <a:pt x="10423" y="550"/>
                  </a:cubicBezTo>
                  <a:lnTo>
                    <a:pt x="10051" y="410"/>
                  </a:lnTo>
                  <a:cubicBezTo>
                    <a:pt x="9888" y="363"/>
                    <a:pt x="9725" y="317"/>
                    <a:pt x="9586" y="270"/>
                  </a:cubicBezTo>
                  <a:cubicBezTo>
                    <a:pt x="9213" y="829"/>
                    <a:pt x="8795" y="1341"/>
                    <a:pt x="8306" y="1806"/>
                  </a:cubicBezTo>
                  <a:cubicBezTo>
                    <a:pt x="8143" y="1224"/>
                    <a:pt x="8027" y="619"/>
                    <a:pt x="7980" y="15"/>
                  </a:cubicBezTo>
                  <a:cubicBezTo>
                    <a:pt x="7819" y="5"/>
                    <a:pt x="7656" y="0"/>
                    <a:pt x="7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5" name="Google Shape;7595;p123"/>
            <p:cNvSpPr/>
            <p:nvPr/>
          </p:nvSpPr>
          <p:spPr>
            <a:xfrm>
              <a:off x="7193825" y="1949325"/>
              <a:ext cx="100050" cy="90900"/>
            </a:xfrm>
            <a:custGeom>
              <a:avLst/>
              <a:gdLst/>
              <a:ahLst/>
              <a:cxnLst/>
              <a:rect l="l" t="t" r="r" b="b"/>
              <a:pathLst>
                <a:path w="4002" h="3636" extrusionOk="0">
                  <a:moveTo>
                    <a:pt x="1815" y="0"/>
                  </a:moveTo>
                  <a:cubicBezTo>
                    <a:pt x="815" y="0"/>
                    <a:pt x="0" y="814"/>
                    <a:pt x="0" y="1815"/>
                  </a:cubicBezTo>
                  <a:lnTo>
                    <a:pt x="0" y="2001"/>
                  </a:lnTo>
                  <a:cubicBezTo>
                    <a:pt x="0" y="2094"/>
                    <a:pt x="70" y="2164"/>
                    <a:pt x="187" y="2164"/>
                  </a:cubicBezTo>
                  <a:lnTo>
                    <a:pt x="349" y="2164"/>
                  </a:lnTo>
                  <a:lnTo>
                    <a:pt x="373" y="2187"/>
                  </a:lnTo>
                  <a:cubicBezTo>
                    <a:pt x="1373" y="2187"/>
                    <a:pt x="2187" y="1373"/>
                    <a:pt x="2187" y="349"/>
                  </a:cubicBezTo>
                  <a:lnTo>
                    <a:pt x="2187" y="186"/>
                  </a:lnTo>
                  <a:cubicBezTo>
                    <a:pt x="2187" y="70"/>
                    <a:pt x="2094" y="0"/>
                    <a:pt x="2001" y="0"/>
                  </a:cubicBezTo>
                  <a:close/>
                  <a:moveTo>
                    <a:pt x="2653" y="2297"/>
                  </a:moveTo>
                  <a:cubicBezTo>
                    <a:pt x="2187" y="2297"/>
                    <a:pt x="1722" y="2478"/>
                    <a:pt x="1373" y="2838"/>
                  </a:cubicBezTo>
                  <a:cubicBezTo>
                    <a:pt x="1303" y="2908"/>
                    <a:pt x="1303" y="3024"/>
                    <a:pt x="1373" y="3094"/>
                  </a:cubicBezTo>
                  <a:cubicBezTo>
                    <a:pt x="1722" y="3455"/>
                    <a:pt x="2187" y="3635"/>
                    <a:pt x="2653" y="3635"/>
                  </a:cubicBezTo>
                  <a:cubicBezTo>
                    <a:pt x="3118" y="3635"/>
                    <a:pt x="3583" y="3455"/>
                    <a:pt x="3932" y="3094"/>
                  </a:cubicBezTo>
                  <a:cubicBezTo>
                    <a:pt x="4002" y="3024"/>
                    <a:pt x="4002" y="2908"/>
                    <a:pt x="3932" y="2838"/>
                  </a:cubicBezTo>
                  <a:cubicBezTo>
                    <a:pt x="3583" y="2478"/>
                    <a:pt x="3118" y="2297"/>
                    <a:pt x="2653" y="229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6" name="Google Shape;7596;p123"/>
            <p:cNvSpPr/>
            <p:nvPr/>
          </p:nvSpPr>
          <p:spPr>
            <a:xfrm>
              <a:off x="7193825" y="1949325"/>
              <a:ext cx="100050" cy="90450"/>
            </a:xfrm>
            <a:custGeom>
              <a:avLst/>
              <a:gdLst/>
              <a:ahLst/>
              <a:cxnLst/>
              <a:rect l="l" t="t" r="r" b="b"/>
              <a:pathLst>
                <a:path w="4002" h="3618" extrusionOk="0">
                  <a:moveTo>
                    <a:pt x="1815" y="0"/>
                  </a:moveTo>
                  <a:cubicBezTo>
                    <a:pt x="815" y="0"/>
                    <a:pt x="0" y="814"/>
                    <a:pt x="0" y="1815"/>
                  </a:cubicBezTo>
                  <a:lnTo>
                    <a:pt x="0" y="2001"/>
                  </a:lnTo>
                  <a:cubicBezTo>
                    <a:pt x="0" y="2047"/>
                    <a:pt x="0" y="2071"/>
                    <a:pt x="47" y="2117"/>
                  </a:cubicBezTo>
                  <a:lnTo>
                    <a:pt x="2117" y="47"/>
                  </a:lnTo>
                  <a:cubicBezTo>
                    <a:pt x="2071" y="23"/>
                    <a:pt x="2048" y="0"/>
                    <a:pt x="2001" y="0"/>
                  </a:cubicBezTo>
                  <a:close/>
                  <a:moveTo>
                    <a:pt x="1327" y="3001"/>
                  </a:moveTo>
                  <a:cubicBezTo>
                    <a:pt x="1327" y="3048"/>
                    <a:pt x="1350" y="3071"/>
                    <a:pt x="1373" y="3094"/>
                  </a:cubicBezTo>
                  <a:cubicBezTo>
                    <a:pt x="1722" y="3443"/>
                    <a:pt x="2187" y="3618"/>
                    <a:pt x="2653" y="3618"/>
                  </a:cubicBezTo>
                  <a:cubicBezTo>
                    <a:pt x="3118" y="3618"/>
                    <a:pt x="3583" y="3443"/>
                    <a:pt x="3932" y="3094"/>
                  </a:cubicBezTo>
                  <a:cubicBezTo>
                    <a:pt x="3955" y="3071"/>
                    <a:pt x="3979" y="3048"/>
                    <a:pt x="4002" y="30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7" name="Google Shape;7597;p123"/>
            <p:cNvSpPr/>
            <p:nvPr/>
          </p:nvSpPr>
          <p:spPr>
            <a:xfrm>
              <a:off x="7357250" y="2208125"/>
              <a:ext cx="20975" cy="18200"/>
            </a:xfrm>
            <a:custGeom>
              <a:avLst/>
              <a:gdLst/>
              <a:ahLst/>
              <a:cxnLst/>
              <a:rect l="l" t="t" r="r" b="b"/>
              <a:pathLst>
                <a:path w="839" h="728" extrusionOk="0">
                  <a:moveTo>
                    <a:pt x="489" y="1"/>
                  </a:moveTo>
                  <a:cubicBezTo>
                    <a:pt x="163" y="1"/>
                    <a:pt x="1" y="396"/>
                    <a:pt x="233" y="629"/>
                  </a:cubicBezTo>
                  <a:cubicBezTo>
                    <a:pt x="301" y="697"/>
                    <a:pt x="389" y="728"/>
                    <a:pt x="476" y="728"/>
                  </a:cubicBezTo>
                  <a:cubicBezTo>
                    <a:pt x="658" y="728"/>
                    <a:pt x="838" y="593"/>
                    <a:pt x="838" y="373"/>
                  </a:cubicBezTo>
                  <a:cubicBezTo>
                    <a:pt x="838" y="163"/>
                    <a:pt x="67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8" name="Google Shape;7598;p123"/>
            <p:cNvSpPr/>
            <p:nvPr/>
          </p:nvSpPr>
          <p:spPr>
            <a:xfrm>
              <a:off x="7300850" y="2122050"/>
              <a:ext cx="20950" cy="18075"/>
            </a:xfrm>
            <a:custGeom>
              <a:avLst/>
              <a:gdLst/>
              <a:ahLst/>
              <a:cxnLst/>
              <a:rect l="l" t="t" r="r" b="b"/>
              <a:pathLst>
                <a:path w="838" h="723" extrusionOk="0">
                  <a:moveTo>
                    <a:pt x="489" y="0"/>
                  </a:moveTo>
                  <a:cubicBezTo>
                    <a:pt x="163" y="0"/>
                    <a:pt x="0" y="396"/>
                    <a:pt x="209" y="629"/>
                  </a:cubicBezTo>
                  <a:cubicBezTo>
                    <a:pt x="282" y="694"/>
                    <a:pt x="370" y="723"/>
                    <a:pt x="457" y="723"/>
                  </a:cubicBezTo>
                  <a:cubicBezTo>
                    <a:pt x="650" y="723"/>
                    <a:pt x="838" y="581"/>
                    <a:pt x="838" y="373"/>
                  </a:cubicBezTo>
                  <a:cubicBezTo>
                    <a:pt x="838" y="163"/>
                    <a:pt x="675" y="0"/>
                    <a:pt x="4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599" name="Google Shape;7599;p123"/>
            <p:cNvSpPr/>
            <p:nvPr/>
          </p:nvSpPr>
          <p:spPr>
            <a:xfrm>
              <a:off x="7338650" y="2062150"/>
              <a:ext cx="21525" cy="18450"/>
            </a:xfrm>
            <a:custGeom>
              <a:avLst/>
              <a:gdLst/>
              <a:ahLst/>
              <a:cxnLst/>
              <a:rect l="l" t="t" r="r" b="b"/>
              <a:pathLst>
                <a:path w="861" h="738" extrusionOk="0">
                  <a:moveTo>
                    <a:pt x="489" y="0"/>
                  </a:moveTo>
                  <a:cubicBezTo>
                    <a:pt x="163" y="0"/>
                    <a:pt x="0" y="396"/>
                    <a:pt x="233" y="628"/>
                  </a:cubicBezTo>
                  <a:cubicBezTo>
                    <a:pt x="308" y="704"/>
                    <a:pt x="401" y="738"/>
                    <a:pt x="492" y="738"/>
                  </a:cubicBezTo>
                  <a:cubicBezTo>
                    <a:pt x="681" y="738"/>
                    <a:pt x="861" y="592"/>
                    <a:pt x="861" y="373"/>
                  </a:cubicBezTo>
                  <a:cubicBezTo>
                    <a:pt x="861" y="163"/>
                    <a:pt x="698" y="0"/>
                    <a:pt x="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600" name="Google Shape;7600;p123"/>
          <p:cNvGrpSpPr/>
          <p:nvPr/>
        </p:nvGrpSpPr>
        <p:grpSpPr>
          <a:xfrm>
            <a:off x="7963736" y="1846165"/>
            <a:ext cx="533560" cy="510270"/>
            <a:chOff x="7666650" y="1900175"/>
            <a:chExt cx="486825" cy="465575"/>
          </a:xfrm>
        </p:grpSpPr>
        <p:sp>
          <p:nvSpPr>
            <p:cNvPr id="7601" name="Google Shape;7601;p123"/>
            <p:cNvSpPr/>
            <p:nvPr/>
          </p:nvSpPr>
          <p:spPr>
            <a:xfrm>
              <a:off x="7666650" y="1900475"/>
              <a:ext cx="483350" cy="465025"/>
            </a:xfrm>
            <a:custGeom>
              <a:avLst/>
              <a:gdLst/>
              <a:ahLst/>
              <a:cxnLst/>
              <a:rect l="l" t="t" r="r" b="b"/>
              <a:pathLst>
                <a:path w="19334" h="18601" extrusionOk="0">
                  <a:moveTo>
                    <a:pt x="10028" y="0"/>
                  </a:moveTo>
                  <a:cubicBezTo>
                    <a:pt x="6259" y="0"/>
                    <a:pt x="2862" y="2257"/>
                    <a:pt x="1420" y="5746"/>
                  </a:cubicBezTo>
                  <a:cubicBezTo>
                    <a:pt x="1" y="9212"/>
                    <a:pt x="792" y="13214"/>
                    <a:pt x="3444" y="15866"/>
                  </a:cubicBezTo>
                  <a:cubicBezTo>
                    <a:pt x="5233" y="17654"/>
                    <a:pt x="7614" y="18601"/>
                    <a:pt x="10031" y="18601"/>
                  </a:cubicBezTo>
                  <a:cubicBezTo>
                    <a:pt x="11230" y="18601"/>
                    <a:pt x="12438" y="18368"/>
                    <a:pt x="13587" y="17890"/>
                  </a:cubicBezTo>
                  <a:cubicBezTo>
                    <a:pt x="17077" y="16447"/>
                    <a:pt x="19333" y="13051"/>
                    <a:pt x="19333" y="9306"/>
                  </a:cubicBezTo>
                  <a:cubicBezTo>
                    <a:pt x="19333" y="4164"/>
                    <a:pt x="15169" y="0"/>
                    <a:pt x="10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02" name="Google Shape;7602;p123"/>
            <p:cNvSpPr/>
            <p:nvPr/>
          </p:nvSpPr>
          <p:spPr>
            <a:xfrm>
              <a:off x="7694575" y="2116825"/>
              <a:ext cx="194275" cy="166400"/>
            </a:xfrm>
            <a:custGeom>
              <a:avLst/>
              <a:gdLst/>
              <a:ahLst/>
              <a:cxnLst/>
              <a:rect l="l" t="t" r="r" b="b"/>
              <a:pathLst>
                <a:path w="7771" h="6656" extrusionOk="0">
                  <a:moveTo>
                    <a:pt x="4444" y="0"/>
                  </a:moveTo>
                  <a:cubicBezTo>
                    <a:pt x="1490" y="0"/>
                    <a:pt x="1" y="3583"/>
                    <a:pt x="2094" y="5676"/>
                  </a:cubicBezTo>
                  <a:cubicBezTo>
                    <a:pt x="2771" y="6353"/>
                    <a:pt x="3603" y="6655"/>
                    <a:pt x="4419" y="6655"/>
                  </a:cubicBezTo>
                  <a:cubicBezTo>
                    <a:pt x="6129" y="6655"/>
                    <a:pt x="7771" y="5327"/>
                    <a:pt x="7771" y="3327"/>
                  </a:cubicBezTo>
                  <a:cubicBezTo>
                    <a:pt x="7771" y="1489"/>
                    <a:pt x="6282" y="0"/>
                    <a:pt x="4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03" name="Google Shape;7603;p123"/>
            <p:cNvSpPr/>
            <p:nvPr/>
          </p:nvSpPr>
          <p:spPr>
            <a:xfrm>
              <a:off x="7694575" y="2000325"/>
              <a:ext cx="455425" cy="341600"/>
            </a:xfrm>
            <a:custGeom>
              <a:avLst/>
              <a:gdLst/>
              <a:ahLst/>
              <a:cxnLst/>
              <a:rect l="l" t="t" r="r" b="b"/>
              <a:pathLst>
                <a:path w="18217" h="13664" extrusionOk="0">
                  <a:moveTo>
                    <a:pt x="14579" y="0"/>
                  </a:moveTo>
                  <a:cubicBezTo>
                    <a:pt x="13825" y="0"/>
                    <a:pt x="13075" y="555"/>
                    <a:pt x="13075" y="1496"/>
                  </a:cubicBezTo>
                  <a:lnTo>
                    <a:pt x="13075" y="1613"/>
                  </a:lnTo>
                  <a:cubicBezTo>
                    <a:pt x="12691" y="1453"/>
                    <a:pt x="12305" y="1379"/>
                    <a:pt x="11930" y="1379"/>
                  </a:cubicBezTo>
                  <a:cubicBezTo>
                    <a:pt x="10127" y="1379"/>
                    <a:pt x="8611" y="3083"/>
                    <a:pt x="9074" y="5009"/>
                  </a:cubicBezTo>
                  <a:cubicBezTo>
                    <a:pt x="8664" y="4802"/>
                    <a:pt x="8243" y="4708"/>
                    <a:pt x="7835" y="4708"/>
                  </a:cubicBezTo>
                  <a:cubicBezTo>
                    <a:pt x="6134" y="4708"/>
                    <a:pt x="4659" y="6339"/>
                    <a:pt x="5165" y="8196"/>
                  </a:cubicBezTo>
                  <a:cubicBezTo>
                    <a:pt x="4793" y="8382"/>
                    <a:pt x="4491" y="8638"/>
                    <a:pt x="4235" y="8964"/>
                  </a:cubicBezTo>
                  <a:cubicBezTo>
                    <a:pt x="3875" y="8800"/>
                    <a:pt x="3489" y="8719"/>
                    <a:pt x="3105" y="8719"/>
                  </a:cubicBezTo>
                  <a:cubicBezTo>
                    <a:pt x="2669" y="8719"/>
                    <a:pt x="2234" y="8824"/>
                    <a:pt x="1839" y="9034"/>
                  </a:cubicBezTo>
                  <a:cubicBezTo>
                    <a:pt x="1660" y="8360"/>
                    <a:pt x="1043" y="7923"/>
                    <a:pt x="361" y="7923"/>
                  </a:cubicBezTo>
                  <a:cubicBezTo>
                    <a:pt x="242" y="7923"/>
                    <a:pt x="121" y="7936"/>
                    <a:pt x="1" y="7964"/>
                  </a:cubicBezTo>
                  <a:cubicBezTo>
                    <a:pt x="745" y="10453"/>
                    <a:pt x="2490" y="12523"/>
                    <a:pt x="4816" y="13663"/>
                  </a:cubicBezTo>
                  <a:cubicBezTo>
                    <a:pt x="4979" y="13524"/>
                    <a:pt x="5142" y="13384"/>
                    <a:pt x="5258" y="13221"/>
                  </a:cubicBezTo>
                  <a:cubicBezTo>
                    <a:pt x="5633" y="13384"/>
                    <a:pt x="6011" y="13459"/>
                    <a:pt x="6376" y="13459"/>
                  </a:cubicBezTo>
                  <a:cubicBezTo>
                    <a:pt x="8095" y="13459"/>
                    <a:pt x="9530" y="11806"/>
                    <a:pt x="9050" y="9964"/>
                  </a:cubicBezTo>
                  <a:cubicBezTo>
                    <a:pt x="10190" y="9406"/>
                    <a:pt x="10795" y="8150"/>
                    <a:pt x="10539" y="6917"/>
                  </a:cubicBezTo>
                  <a:lnTo>
                    <a:pt x="10539" y="6917"/>
                  </a:lnTo>
                  <a:cubicBezTo>
                    <a:pt x="10986" y="7159"/>
                    <a:pt x="11463" y="7272"/>
                    <a:pt x="11932" y="7272"/>
                  </a:cubicBezTo>
                  <a:cubicBezTo>
                    <a:pt x="13169" y="7272"/>
                    <a:pt x="14345" y="6484"/>
                    <a:pt x="14750" y="5218"/>
                  </a:cubicBezTo>
                  <a:cubicBezTo>
                    <a:pt x="15291" y="5847"/>
                    <a:pt x="16071" y="6182"/>
                    <a:pt x="16859" y="6182"/>
                  </a:cubicBezTo>
                  <a:cubicBezTo>
                    <a:pt x="17325" y="6182"/>
                    <a:pt x="17793" y="6065"/>
                    <a:pt x="18216" y="5823"/>
                  </a:cubicBezTo>
                  <a:lnTo>
                    <a:pt x="18216" y="5312"/>
                  </a:lnTo>
                  <a:cubicBezTo>
                    <a:pt x="18216" y="3660"/>
                    <a:pt x="17798" y="2055"/>
                    <a:pt x="16983" y="659"/>
                  </a:cubicBezTo>
                  <a:lnTo>
                    <a:pt x="16867" y="659"/>
                  </a:lnTo>
                  <a:cubicBezTo>
                    <a:pt x="16518" y="659"/>
                    <a:pt x="16216" y="705"/>
                    <a:pt x="15890" y="822"/>
                  </a:cubicBezTo>
                  <a:cubicBezTo>
                    <a:pt x="15607" y="257"/>
                    <a:pt x="15092" y="0"/>
                    <a:pt x="1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04" name="Google Shape;7604;p123"/>
            <p:cNvSpPr/>
            <p:nvPr/>
          </p:nvSpPr>
          <p:spPr>
            <a:xfrm>
              <a:off x="7777750" y="2117100"/>
              <a:ext cx="372250" cy="248650"/>
            </a:xfrm>
            <a:custGeom>
              <a:avLst/>
              <a:gdLst/>
              <a:ahLst/>
              <a:cxnLst/>
              <a:rect l="l" t="t" r="r" b="b"/>
              <a:pathLst>
                <a:path w="14890" h="9946" extrusionOk="0">
                  <a:moveTo>
                    <a:pt x="12257" y="1"/>
                  </a:moveTo>
                  <a:cubicBezTo>
                    <a:pt x="10751" y="1"/>
                    <a:pt x="9270" y="650"/>
                    <a:pt x="8236" y="1873"/>
                  </a:cubicBezTo>
                  <a:cubicBezTo>
                    <a:pt x="6514" y="2176"/>
                    <a:pt x="5700" y="4153"/>
                    <a:pt x="6700" y="5596"/>
                  </a:cubicBezTo>
                  <a:cubicBezTo>
                    <a:pt x="7179" y="6274"/>
                    <a:pt x="7917" y="6607"/>
                    <a:pt x="8655" y="6607"/>
                  </a:cubicBezTo>
                  <a:cubicBezTo>
                    <a:pt x="9460" y="6607"/>
                    <a:pt x="10264" y="6210"/>
                    <a:pt x="10725" y="5433"/>
                  </a:cubicBezTo>
                  <a:cubicBezTo>
                    <a:pt x="10772" y="6247"/>
                    <a:pt x="11260" y="6992"/>
                    <a:pt x="12005" y="7387"/>
                  </a:cubicBezTo>
                  <a:cubicBezTo>
                    <a:pt x="13837" y="5648"/>
                    <a:pt x="14883" y="3238"/>
                    <a:pt x="14889" y="710"/>
                  </a:cubicBezTo>
                  <a:lnTo>
                    <a:pt x="14889" y="710"/>
                  </a:lnTo>
                  <a:cubicBezTo>
                    <a:pt x="14889" y="710"/>
                    <a:pt x="14889" y="710"/>
                    <a:pt x="14889" y="710"/>
                  </a:cubicBezTo>
                  <a:lnTo>
                    <a:pt x="14889" y="687"/>
                  </a:lnTo>
                  <a:cubicBezTo>
                    <a:pt x="14889" y="695"/>
                    <a:pt x="14889" y="703"/>
                    <a:pt x="14889" y="710"/>
                  </a:cubicBezTo>
                  <a:lnTo>
                    <a:pt x="14889" y="710"/>
                  </a:lnTo>
                  <a:cubicBezTo>
                    <a:pt x="14063" y="232"/>
                    <a:pt x="13156" y="1"/>
                    <a:pt x="12257" y="1"/>
                  </a:cubicBezTo>
                  <a:close/>
                  <a:moveTo>
                    <a:pt x="4250" y="5219"/>
                  </a:moveTo>
                  <a:cubicBezTo>
                    <a:pt x="4214" y="5219"/>
                    <a:pt x="4178" y="5221"/>
                    <a:pt x="4141" y="5223"/>
                  </a:cubicBezTo>
                  <a:cubicBezTo>
                    <a:pt x="3188" y="5293"/>
                    <a:pt x="2559" y="6270"/>
                    <a:pt x="2908" y="7154"/>
                  </a:cubicBezTo>
                  <a:cubicBezTo>
                    <a:pt x="2746" y="7294"/>
                    <a:pt x="2606" y="7434"/>
                    <a:pt x="2466" y="7573"/>
                  </a:cubicBezTo>
                  <a:cubicBezTo>
                    <a:pt x="2178" y="7228"/>
                    <a:pt x="1777" y="7067"/>
                    <a:pt x="1379" y="7067"/>
                  </a:cubicBezTo>
                  <a:cubicBezTo>
                    <a:pt x="784" y="7067"/>
                    <a:pt x="196" y="7429"/>
                    <a:pt x="0" y="8085"/>
                  </a:cubicBezTo>
                  <a:cubicBezTo>
                    <a:pt x="1606" y="9295"/>
                    <a:pt x="3560" y="9946"/>
                    <a:pt x="5584" y="9946"/>
                  </a:cubicBezTo>
                  <a:lnTo>
                    <a:pt x="5747" y="9946"/>
                  </a:lnTo>
                  <a:cubicBezTo>
                    <a:pt x="6142" y="9946"/>
                    <a:pt x="7003" y="9434"/>
                    <a:pt x="7003" y="9202"/>
                  </a:cubicBezTo>
                  <a:cubicBezTo>
                    <a:pt x="7003" y="8271"/>
                    <a:pt x="6468" y="7410"/>
                    <a:pt x="5654" y="6968"/>
                  </a:cubicBezTo>
                  <a:cubicBezTo>
                    <a:pt x="5855" y="6051"/>
                    <a:pt x="5152" y="5219"/>
                    <a:pt x="4250" y="52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05" name="Google Shape;7605;p123"/>
            <p:cNvSpPr/>
            <p:nvPr/>
          </p:nvSpPr>
          <p:spPr>
            <a:xfrm>
              <a:off x="7719600" y="1932450"/>
              <a:ext cx="395500" cy="149500"/>
            </a:xfrm>
            <a:custGeom>
              <a:avLst/>
              <a:gdLst/>
              <a:ahLst/>
              <a:cxnLst/>
              <a:rect l="l" t="t" r="r" b="b"/>
              <a:pathLst>
                <a:path w="15820" h="5980" extrusionOk="0">
                  <a:moveTo>
                    <a:pt x="7910" y="1"/>
                  </a:moveTo>
                  <a:lnTo>
                    <a:pt x="0" y="5979"/>
                  </a:lnTo>
                  <a:lnTo>
                    <a:pt x="15819" y="5979"/>
                  </a:lnTo>
                  <a:lnTo>
                    <a:pt x="7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06" name="Google Shape;7606;p123"/>
            <p:cNvSpPr/>
            <p:nvPr/>
          </p:nvSpPr>
          <p:spPr>
            <a:xfrm>
              <a:off x="7827175" y="1932450"/>
              <a:ext cx="180325" cy="149500"/>
            </a:xfrm>
            <a:custGeom>
              <a:avLst/>
              <a:gdLst/>
              <a:ahLst/>
              <a:cxnLst/>
              <a:rect l="l" t="t" r="r" b="b"/>
              <a:pathLst>
                <a:path w="7213" h="5980" extrusionOk="0">
                  <a:moveTo>
                    <a:pt x="3630" y="1"/>
                  </a:moveTo>
                  <a:lnTo>
                    <a:pt x="1" y="5979"/>
                  </a:lnTo>
                  <a:lnTo>
                    <a:pt x="7213" y="5979"/>
                  </a:lnTo>
                  <a:lnTo>
                    <a:pt x="36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07" name="Google Shape;7607;p123"/>
            <p:cNvSpPr/>
            <p:nvPr/>
          </p:nvSpPr>
          <p:spPr>
            <a:xfrm>
              <a:off x="7749250" y="1900175"/>
              <a:ext cx="336175" cy="435350"/>
            </a:xfrm>
            <a:custGeom>
              <a:avLst/>
              <a:gdLst/>
              <a:ahLst/>
              <a:cxnLst/>
              <a:rect l="l" t="t" r="r" b="b"/>
              <a:pathLst>
                <a:path w="13447" h="17414" extrusionOk="0">
                  <a:moveTo>
                    <a:pt x="5707" y="1"/>
                  </a:moveTo>
                  <a:cubicBezTo>
                    <a:pt x="5420" y="1"/>
                    <a:pt x="5174" y="365"/>
                    <a:pt x="5444" y="617"/>
                  </a:cubicBezTo>
                  <a:lnTo>
                    <a:pt x="6724" y="1920"/>
                  </a:lnTo>
                  <a:lnTo>
                    <a:pt x="8003" y="617"/>
                  </a:lnTo>
                  <a:cubicBezTo>
                    <a:pt x="8273" y="365"/>
                    <a:pt x="8027" y="1"/>
                    <a:pt x="7741" y="1"/>
                  </a:cubicBezTo>
                  <a:cubicBezTo>
                    <a:pt x="7657" y="1"/>
                    <a:pt x="7570" y="32"/>
                    <a:pt x="7491" y="105"/>
                  </a:cubicBezTo>
                  <a:lnTo>
                    <a:pt x="6724" y="873"/>
                  </a:lnTo>
                  <a:lnTo>
                    <a:pt x="5956" y="105"/>
                  </a:lnTo>
                  <a:cubicBezTo>
                    <a:pt x="5877" y="32"/>
                    <a:pt x="5790" y="1"/>
                    <a:pt x="5707" y="1"/>
                  </a:cubicBezTo>
                  <a:close/>
                  <a:moveTo>
                    <a:pt x="12726" y="6921"/>
                  </a:moveTo>
                  <a:lnTo>
                    <a:pt x="12726" y="13458"/>
                  </a:lnTo>
                  <a:lnTo>
                    <a:pt x="13447" y="13458"/>
                  </a:lnTo>
                  <a:lnTo>
                    <a:pt x="13447" y="6921"/>
                  </a:lnTo>
                  <a:close/>
                  <a:moveTo>
                    <a:pt x="0" y="6921"/>
                  </a:moveTo>
                  <a:lnTo>
                    <a:pt x="0" y="14180"/>
                  </a:lnTo>
                  <a:lnTo>
                    <a:pt x="722" y="14180"/>
                  </a:lnTo>
                  <a:lnTo>
                    <a:pt x="722" y="6921"/>
                  </a:lnTo>
                  <a:close/>
                  <a:moveTo>
                    <a:pt x="3583" y="10550"/>
                  </a:moveTo>
                  <a:lnTo>
                    <a:pt x="3606" y="14180"/>
                  </a:lnTo>
                  <a:lnTo>
                    <a:pt x="4328" y="14180"/>
                  </a:lnTo>
                  <a:lnTo>
                    <a:pt x="4328" y="10550"/>
                  </a:lnTo>
                  <a:close/>
                  <a:moveTo>
                    <a:pt x="5421" y="10550"/>
                  </a:moveTo>
                  <a:lnTo>
                    <a:pt x="5421" y="14180"/>
                  </a:lnTo>
                  <a:lnTo>
                    <a:pt x="6142" y="14180"/>
                  </a:lnTo>
                  <a:lnTo>
                    <a:pt x="6142" y="10550"/>
                  </a:lnTo>
                  <a:close/>
                  <a:moveTo>
                    <a:pt x="7236" y="10550"/>
                  </a:moveTo>
                  <a:lnTo>
                    <a:pt x="7236" y="14180"/>
                  </a:lnTo>
                  <a:lnTo>
                    <a:pt x="7957" y="14180"/>
                  </a:lnTo>
                  <a:lnTo>
                    <a:pt x="7957" y="10550"/>
                  </a:lnTo>
                  <a:close/>
                  <a:moveTo>
                    <a:pt x="9050" y="10550"/>
                  </a:moveTo>
                  <a:lnTo>
                    <a:pt x="9050" y="14180"/>
                  </a:lnTo>
                  <a:lnTo>
                    <a:pt x="9771" y="14180"/>
                  </a:lnTo>
                  <a:lnTo>
                    <a:pt x="9771" y="10550"/>
                  </a:lnTo>
                  <a:close/>
                  <a:moveTo>
                    <a:pt x="1769" y="10550"/>
                  </a:moveTo>
                  <a:lnTo>
                    <a:pt x="1769" y="14180"/>
                  </a:lnTo>
                  <a:lnTo>
                    <a:pt x="1047" y="14180"/>
                  </a:lnTo>
                  <a:lnTo>
                    <a:pt x="1047" y="16692"/>
                  </a:lnTo>
                  <a:cubicBezTo>
                    <a:pt x="1396" y="16948"/>
                    <a:pt x="1769" y="17204"/>
                    <a:pt x="2141" y="17413"/>
                  </a:cubicBezTo>
                  <a:lnTo>
                    <a:pt x="2141" y="14180"/>
                  </a:lnTo>
                  <a:lnTo>
                    <a:pt x="2513" y="14180"/>
                  </a:lnTo>
                  <a:lnTo>
                    <a:pt x="2513" y="1055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08" name="Google Shape;7608;p123"/>
            <p:cNvSpPr/>
            <p:nvPr/>
          </p:nvSpPr>
          <p:spPr>
            <a:xfrm>
              <a:off x="7699225" y="2072750"/>
              <a:ext cx="436225" cy="54550"/>
            </a:xfrm>
            <a:custGeom>
              <a:avLst/>
              <a:gdLst/>
              <a:ahLst/>
              <a:cxnLst/>
              <a:rect l="l" t="t" r="r" b="b"/>
              <a:pathLst>
                <a:path w="17449" h="2182" extrusionOk="0">
                  <a:moveTo>
                    <a:pt x="373" y="18"/>
                  </a:moveTo>
                  <a:cubicBezTo>
                    <a:pt x="164" y="18"/>
                    <a:pt x="1" y="158"/>
                    <a:pt x="1" y="367"/>
                  </a:cubicBezTo>
                  <a:lnTo>
                    <a:pt x="1" y="1461"/>
                  </a:lnTo>
                  <a:cubicBezTo>
                    <a:pt x="1" y="1705"/>
                    <a:pt x="181" y="1827"/>
                    <a:pt x="361" y="1827"/>
                  </a:cubicBezTo>
                  <a:cubicBezTo>
                    <a:pt x="542" y="1827"/>
                    <a:pt x="722" y="1705"/>
                    <a:pt x="722" y="1461"/>
                  </a:cubicBezTo>
                  <a:lnTo>
                    <a:pt x="722" y="367"/>
                  </a:lnTo>
                  <a:cubicBezTo>
                    <a:pt x="722" y="158"/>
                    <a:pt x="559" y="18"/>
                    <a:pt x="373" y="18"/>
                  </a:cubicBezTo>
                  <a:close/>
                  <a:moveTo>
                    <a:pt x="2048" y="18"/>
                  </a:moveTo>
                  <a:cubicBezTo>
                    <a:pt x="1839" y="18"/>
                    <a:pt x="1676" y="158"/>
                    <a:pt x="1676" y="367"/>
                  </a:cubicBezTo>
                  <a:lnTo>
                    <a:pt x="1676" y="1461"/>
                  </a:lnTo>
                  <a:cubicBezTo>
                    <a:pt x="1676" y="1705"/>
                    <a:pt x="1856" y="1827"/>
                    <a:pt x="2036" y="1827"/>
                  </a:cubicBezTo>
                  <a:cubicBezTo>
                    <a:pt x="2217" y="1827"/>
                    <a:pt x="2397" y="1705"/>
                    <a:pt x="2397" y="1461"/>
                  </a:cubicBezTo>
                  <a:lnTo>
                    <a:pt x="2397" y="367"/>
                  </a:lnTo>
                  <a:cubicBezTo>
                    <a:pt x="2397" y="158"/>
                    <a:pt x="2234" y="18"/>
                    <a:pt x="2048" y="18"/>
                  </a:cubicBezTo>
                  <a:close/>
                  <a:moveTo>
                    <a:pt x="5375" y="18"/>
                  </a:moveTo>
                  <a:cubicBezTo>
                    <a:pt x="5189" y="18"/>
                    <a:pt x="5026" y="158"/>
                    <a:pt x="5026" y="367"/>
                  </a:cubicBezTo>
                  <a:lnTo>
                    <a:pt x="5026" y="1461"/>
                  </a:lnTo>
                  <a:cubicBezTo>
                    <a:pt x="5026" y="1705"/>
                    <a:pt x="5206" y="1827"/>
                    <a:pt x="5386" y="1827"/>
                  </a:cubicBezTo>
                  <a:cubicBezTo>
                    <a:pt x="5567" y="1827"/>
                    <a:pt x="5747" y="1705"/>
                    <a:pt x="5747" y="1461"/>
                  </a:cubicBezTo>
                  <a:lnTo>
                    <a:pt x="5747" y="367"/>
                  </a:lnTo>
                  <a:cubicBezTo>
                    <a:pt x="5747" y="158"/>
                    <a:pt x="5584" y="18"/>
                    <a:pt x="5375" y="18"/>
                  </a:cubicBezTo>
                  <a:close/>
                  <a:moveTo>
                    <a:pt x="7050" y="18"/>
                  </a:moveTo>
                  <a:cubicBezTo>
                    <a:pt x="6840" y="18"/>
                    <a:pt x="6701" y="158"/>
                    <a:pt x="6701" y="367"/>
                  </a:cubicBezTo>
                  <a:lnTo>
                    <a:pt x="6701" y="1461"/>
                  </a:lnTo>
                  <a:cubicBezTo>
                    <a:pt x="6701" y="1705"/>
                    <a:pt x="6881" y="1827"/>
                    <a:pt x="7061" y="1827"/>
                  </a:cubicBezTo>
                  <a:cubicBezTo>
                    <a:pt x="7242" y="1827"/>
                    <a:pt x="7422" y="1705"/>
                    <a:pt x="7422" y="1461"/>
                  </a:cubicBezTo>
                  <a:lnTo>
                    <a:pt x="7422" y="367"/>
                  </a:lnTo>
                  <a:cubicBezTo>
                    <a:pt x="7422" y="158"/>
                    <a:pt x="7259" y="18"/>
                    <a:pt x="7050" y="18"/>
                  </a:cubicBezTo>
                  <a:close/>
                  <a:moveTo>
                    <a:pt x="10400" y="18"/>
                  </a:moveTo>
                  <a:cubicBezTo>
                    <a:pt x="10190" y="18"/>
                    <a:pt x="10027" y="158"/>
                    <a:pt x="10027" y="367"/>
                  </a:cubicBezTo>
                  <a:lnTo>
                    <a:pt x="10027" y="1461"/>
                  </a:lnTo>
                  <a:cubicBezTo>
                    <a:pt x="10027" y="1705"/>
                    <a:pt x="10214" y="1827"/>
                    <a:pt x="10400" y="1827"/>
                  </a:cubicBezTo>
                  <a:cubicBezTo>
                    <a:pt x="10586" y="1827"/>
                    <a:pt x="10772" y="1705"/>
                    <a:pt x="10772" y="1461"/>
                  </a:cubicBezTo>
                  <a:lnTo>
                    <a:pt x="10772" y="367"/>
                  </a:lnTo>
                  <a:cubicBezTo>
                    <a:pt x="10772" y="158"/>
                    <a:pt x="10609" y="18"/>
                    <a:pt x="10400" y="18"/>
                  </a:cubicBezTo>
                  <a:close/>
                  <a:moveTo>
                    <a:pt x="12075" y="18"/>
                  </a:moveTo>
                  <a:cubicBezTo>
                    <a:pt x="11865" y="18"/>
                    <a:pt x="11702" y="158"/>
                    <a:pt x="11702" y="367"/>
                  </a:cubicBezTo>
                  <a:lnTo>
                    <a:pt x="11702" y="1461"/>
                  </a:lnTo>
                  <a:cubicBezTo>
                    <a:pt x="11702" y="1705"/>
                    <a:pt x="11883" y="1827"/>
                    <a:pt x="12063" y="1827"/>
                  </a:cubicBezTo>
                  <a:cubicBezTo>
                    <a:pt x="12243" y="1827"/>
                    <a:pt x="12424" y="1705"/>
                    <a:pt x="12424" y="1461"/>
                  </a:cubicBezTo>
                  <a:lnTo>
                    <a:pt x="12424" y="367"/>
                  </a:lnTo>
                  <a:cubicBezTo>
                    <a:pt x="12424" y="158"/>
                    <a:pt x="12261" y="18"/>
                    <a:pt x="12075" y="18"/>
                  </a:cubicBezTo>
                  <a:close/>
                  <a:moveTo>
                    <a:pt x="15425" y="18"/>
                  </a:moveTo>
                  <a:cubicBezTo>
                    <a:pt x="15215" y="18"/>
                    <a:pt x="15052" y="158"/>
                    <a:pt x="15052" y="367"/>
                  </a:cubicBezTo>
                  <a:lnTo>
                    <a:pt x="15052" y="1461"/>
                  </a:lnTo>
                  <a:cubicBezTo>
                    <a:pt x="15052" y="1705"/>
                    <a:pt x="15233" y="1827"/>
                    <a:pt x="15413" y="1827"/>
                  </a:cubicBezTo>
                  <a:cubicBezTo>
                    <a:pt x="15593" y="1827"/>
                    <a:pt x="15774" y="1705"/>
                    <a:pt x="15774" y="1461"/>
                  </a:cubicBezTo>
                  <a:lnTo>
                    <a:pt x="15774" y="367"/>
                  </a:lnTo>
                  <a:cubicBezTo>
                    <a:pt x="15774" y="158"/>
                    <a:pt x="15611" y="18"/>
                    <a:pt x="15425" y="18"/>
                  </a:cubicBezTo>
                  <a:close/>
                  <a:moveTo>
                    <a:pt x="17076" y="18"/>
                  </a:moveTo>
                  <a:cubicBezTo>
                    <a:pt x="16890" y="18"/>
                    <a:pt x="16727" y="158"/>
                    <a:pt x="16727" y="367"/>
                  </a:cubicBezTo>
                  <a:lnTo>
                    <a:pt x="16727" y="1461"/>
                  </a:lnTo>
                  <a:cubicBezTo>
                    <a:pt x="16727" y="1705"/>
                    <a:pt x="16908" y="1827"/>
                    <a:pt x="17088" y="1827"/>
                  </a:cubicBezTo>
                  <a:cubicBezTo>
                    <a:pt x="17268" y="1827"/>
                    <a:pt x="17449" y="1705"/>
                    <a:pt x="17449" y="1461"/>
                  </a:cubicBezTo>
                  <a:lnTo>
                    <a:pt x="17449" y="367"/>
                  </a:lnTo>
                  <a:cubicBezTo>
                    <a:pt x="17449" y="158"/>
                    <a:pt x="17286" y="18"/>
                    <a:pt x="17076" y="18"/>
                  </a:cubicBezTo>
                  <a:close/>
                  <a:moveTo>
                    <a:pt x="3700" y="18"/>
                  </a:moveTo>
                  <a:cubicBezTo>
                    <a:pt x="3514" y="18"/>
                    <a:pt x="3351" y="158"/>
                    <a:pt x="3351" y="367"/>
                  </a:cubicBezTo>
                  <a:lnTo>
                    <a:pt x="3351" y="1833"/>
                  </a:lnTo>
                  <a:cubicBezTo>
                    <a:pt x="3351" y="2066"/>
                    <a:pt x="3531" y="2182"/>
                    <a:pt x="3711" y="2182"/>
                  </a:cubicBezTo>
                  <a:cubicBezTo>
                    <a:pt x="3892" y="2182"/>
                    <a:pt x="4072" y="2066"/>
                    <a:pt x="4072" y="1833"/>
                  </a:cubicBezTo>
                  <a:lnTo>
                    <a:pt x="4072" y="367"/>
                  </a:lnTo>
                  <a:cubicBezTo>
                    <a:pt x="4072" y="158"/>
                    <a:pt x="3909" y="18"/>
                    <a:pt x="3700" y="18"/>
                  </a:cubicBezTo>
                  <a:close/>
                  <a:moveTo>
                    <a:pt x="8725" y="1"/>
                  </a:moveTo>
                  <a:cubicBezTo>
                    <a:pt x="8539" y="1"/>
                    <a:pt x="8353" y="123"/>
                    <a:pt x="8353" y="367"/>
                  </a:cubicBezTo>
                  <a:lnTo>
                    <a:pt x="8353" y="1833"/>
                  </a:lnTo>
                  <a:cubicBezTo>
                    <a:pt x="8353" y="2066"/>
                    <a:pt x="8539" y="2182"/>
                    <a:pt x="8725" y="2182"/>
                  </a:cubicBezTo>
                  <a:cubicBezTo>
                    <a:pt x="8911" y="2182"/>
                    <a:pt x="9097" y="2066"/>
                    <a:pt x="9097" y="1833"/>
                  </a:cubicBezTo>
                  <a:lnTo>
                    <a:pt x="9097" y="367"/>
                  </a:lnTo>
                  <a:cubicBezTo>
                    <a:pt x="9097" y="123"/>
                    <a:pt x="8911" y="1"/>
                    <a:pt x="8725" y="1"/>
                  </a:cubicBezTo>
                  <a:close/>
                  <a:moveTo>
                    <a:pt x="13750" y="18"/>
                  </a:moveTo>
                  <a:cubicBezTo>
                    <a:pt x="13540" y="18"/>
                    <a:pt x="13377" y="158"/>
                    <a:pt x="13377" y="367"/>
                  </a:cubicBezTo>
                  <a:lnTo>
                    <a:pt x="13377" y="1833"/>
                  </a:lnTo>
                  <a:cubicBezTo>
                    <a:pt x="13377" y="2066"/>
                    <a:pt x="13558" y="2182"/>
                    <a:pt x="13738" y="2182"/>
                  </a:cubicBezTo>
                  <a:cubicBezTo>
                    <a:pt x="13918" y="2182"/>
                    <a:pt x="14099" y="2066"/>
                    <a:pt x="14099" y="1833"/>
                  </a:cubicBezTo>
                  <a:lnTo>
                    <a:pt x="14099" y="367"/>
                  </a:lnTo>
                  <a:cubicBezTo>
                    <a:pt x="14099" y="158"/>
                    <a:pt x="13936" y="18"/>
                    <a:pt x="13750" y="18"/>
                  </a:cubicBezTo>
                  <a:close/>
                </a:path>
              </a:pathLst>
            </a:custGeom>
            <a:solidFill>
              <a:srgbClr val="E9C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09" name="Google Shape;7609;p123"/>
            <p:cNvSpPr/>
            <p:nvPr/>
          </p:nvSpPr>
          <p:spPr>
            <a:xfrm>
              <a:off x="7706300" y="1923150"/>
              <a:ext cx="419275" cy="168200"/>
            </a:xfrm>
            <a:custGeom>
              <a:avLst/>
              <a:gdLst/>
              <a:ahLst/>
              <a:cxnLst/>
              <a:rect l="l" t="t" r="r" b="b"/>
              <a:pathLst>
                <a:path w="16771" h="6728" extrusionOk="0">
                  <a:moveTo>
                    <a:pt x="8445" y="0"/>
                  </a:moveTo>
                  <a:cubicBezTo>
                    <a:pt x="8366" y="0"/>
                    <a:pt x="8291" y="24"/>
                    <a:pt x="8232" y="70"/>
                  </a:cubicBezTo>
                  <a:lnTo>
                    <a:pt x="323" y="6072"/>
                  </a:lnTo>
                  <a:cubicBezTo>
                    <a:pt x="0" y="6300"/>
                    <a:pt x="234" y="6728"/>
                    <a:pt x="546" y="6728"/>
                  </a:cubicBezTo>
                  <a:cubicBezTo>
                    <a:pt x="616" y="6728"/>
                    <a:pt x="691" y="6705"/>
                    <a:pt x="765" y="6654"/>
                  </a:cubicBezTo>
                  <a:lnTo>
                    <a:pt x="6883" y="2001"/>
                  </a:lnTo>
                  <a:cubicBezTo>
                    <a:pt x="6900" y="1984"/>
                    <a:pt x="6919" y="1976"/>
                    <a:pt x="6937" y="1976"/>
                  </a:cubicBezTo>
                  <a:cubicBezTo>
                    <a:pt x="6991" y="1976"/>
                    <a:pt x="7034" y="2042"/>
                    <a:pt x="6999" y="2094"/>
                  </a:cubicBezTo>
                  <a:lnTo>
                    <a:pt x="4673" y="5956"/>
                  </a:lnTo>
                  <a:cubicBezTo>
                    <a:pt x="4580" y="6119"/>
                    <a:pt x="4696" y="6305"/>
                    <a:pt x="4882" y="6305"/>
                  </a:cubicBezTo>
                  <a:cubicBezTo>
                    <a:pt x="4938" y="6345"/>
                    <a:pt x="5002" y="6363"/>
                    <a:pt x="5065" y="6363"/>
                  </a:cubicBezTo>
                  <a:cubicBezTo>
                    <a:pt x="5188" y="6363"/>
                    <a:pt x="5310" y="6296"/>
                    <a:pt x="5371" y="6188"/>
                  </a:cubicBezTo>
                  <a:lnTo>
                    <a:pt x="7953" y="1931"/>
                  </a:lnTo>
                  <a:cubicBezTo>
                    <a:pt x="7963" y="1902"/>
                    <a:pt x="7985" y="1889"/>
                    <a:pt x="8007" y="1889"/>
                  </a:cubicBezTo>
                  <a:cubicBezTo>
                    <a:pt x="8038" y="1889"/>
                    <a:pt x="8070" y="1914"/>
                    <a:pt x="8070" y="1954"/>
                  </a:cubicBezTo>
                  <a:lnTo>
                    <a:pt x="8070" y="6351"/>
                  </a:lnTo>
                  <a:cubicBezTo>
                    <a:pt x="8070" y="6547"/>
                    <a:pt x="8233" y="6702"/>
                    <a:pt x="8425" y="6702"/>
                  </a:cubicBezTo>
                  <a:cubicBezTo>
                    <a:pt x="8438" y="6702"/>
                    <a:pt x="8452" y="6702"/>
                    <a:pt x="8465" y="6700"/>
                  </a:cubicBezTo>
                  <a:cubicBezTo>
                    <a:pt x="8651" y="6700"/>
                    <a:pt x="8814" y="6537"/>
                    <a:pt x="8814" y="6328"/>
                  </a:cubicBezTo>
                  <a:lnTo>
                    <a:pt x="8814" y="1954"/>
                  </a:lnTo>
                  <a:cubicBezTo>
                    <a:pt x="8814" y="1914"/>
                    <a:pt x="8845" y="1889"/>
                    <a:pt x="8876" y="1889"/>
                  </a:cubicBezTo>
                  <a:cubicBezTo>
                    <a:pt x="8899" y="1889"/>
                    <a:pt x="8921" y="1902"/>
                    <a:pt x="8930" y="1931"/>
                  </a:cubicBezTo>
                  <a:lnTo>
                    <a:pt x="11489" y="6142"/>
                  </a:lnTo>
                  <a:cubicBezTo>
                    <a:pt x="11548" y="6260"/>
                    <a:pt x="11672" y="6322"/>
                    <a:pt x="11797" y="6322"/>
                  </a:cubicBezTo>
                  <a:cubicBezTo>
                    <a:pt x="11869" y="6322"/>
                    <a:pt x="11941" y="6301"/>
                    <a:pt x="12001" y="6258"/>
                  </a:cubicBezTo>
                  <a:cubicBezTo>
                    <a:pt x="12164" y="6142"/>
                    <a:pt x="12210" y="5933"/>
                    <a:pt x="12094" y="5770"/>
                  </a:cubicBezTo>
                  <a:lnTo>
                    <a:pt x="9884" y="2094"/>
                  </a:lnTo>
                  <a:cubicBezTo>
                    <a:pt x="9849" y="2042"/>
                    <a:pt x="9893" y="1976"/>
                    <a:pt x="9946" y="1976"/>
                  </a:cubicBezTo>
                  <a:cubicBezTo>
                    <a:pt x="9964" y="1976"/>
                    <a:pt x="9983" y="1984"/>
                    <a:pt x="10000" y="2001"/>
                  </a:cubicBezTo>
                  <a:lnTo>
                    <a:pt x="16119" y="6654"/>
                  </a:lnTo>
                  <a:cubicBezTo>
                    <a:pt x="16182" y="6699"/>
                    <a:pt x="16256" y="6720"/>
                    <a:pt x="16330" y="6720"/>
                  </a:cubicBezTo>
                  <a:cubicBezTo>
                    <a:pt x="16445" y="6720"/>
                    <a:pt x="16560" y="6669"/>
                    <a:pt x="16631" y="6584"/>
                  </a:cubicBezTo>
                  <a:lnTo>
                    <a:pt x="16654" y="6584"/>
                  </a:lnTo>
                  <a:cubicBezTo>
                    <a:pt x="16770" y="6421"/>
                    <a:pt x="16724" y="6188"/>
                    <a:pt x="16584" y="6072"/>
                  </a:cubicBezTo>
                  <a:lnTo>
                    <a:pt x="8674" y="70"/>
                  </a:lnTo>
                  <a:cubicBezTo>
                    <a:pt x="8605" y="24"/>
                    <a:pt x="8523" y="0"/>
                    <a:pt x="8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0" name="Google Shape;7610;p123"/>
            <p:cNvSpPr/>
            <p:nvPr/>
          </p:nvSpPr>
          <p:spPr>
            <a:xfrm>
              <a:off x="7859175" y="1923150"/>
              <a:ext cx="126800" cy="46400"/>
            </a:xfrm>
            <a:custGeom>
              <a:avLst/>
              <a:gdLst/>
              <a:ahLst/>
              <a:cxnLst/>
              <a:rect l="l" t="t" r="r" b="b"/>
              <a:pathLst>
                <a:path w="5072" h="1856" extrusionOk="0">
                  <a:moveTo>
                    <a:pt x="2338" y="0"/>
                  </a:moveTo>
                  <a:cubicBezTo>
                    <a:pt x="2245" y="0"/>
                    <a:pt x="2152" y="24"/>
                    <a:pt x="2071" y="70"/>
                  </a:cubicBezTo>
                  <a:lnTo>
                    <a:pt x="140" y="1233"/>
                  </a:lnTo>
                  <a:cubicBezTo>
                    <a:pt x="0" y="1326"/>
                    <a:pt x="24" y="1536"/>
                    <a:pt x="163" y="1605"/>
                  </a:cubicBezTo>
                  <a:cubicBezTo>
                    <a:pt x="186" y="1617"/>
                    <a:pt x="216" y="1623"/>
                    <a:pt x="245" y="1623"/>
                  </a:cubicBezTo>
                  <a:cubicBezTo>
                    <a:pt x="274" y="1623"/>
                    <a:pt x="303" y="1617"/>
                    <a:pt x="326" y="1605"/>
                  </a:cubicBezTo>
                  <a:lnTo>
                    <a:pt x="1675" y="1070"/>
                  </a:lnTo>
                  <a:lnTo>
                    <a:pt x="2350" y="1582"/>
                  </a:lnTo>
                  <a:cubicBezTo>
                    <a:pt x="2385" y="1605"/>
                    <a:pt x="2426" y="1617"/>
                    <a:pt x="2466" y="1617"/>
                  </a:cubicBezTo>
                  <a:cubicBezTo>
                    <a:pt x="2507" y="1617"/>
                    <a:pt x="2548" y="1605"/>
                    <a:pt x="2583" y="1582"/>
                  </a:cubicBezTo>
                  <a:lnTo>
                    <a:pt x="3211" y="1163"/>
                  </a:lnTo>
                  <a:lnTo>
                    <a:pt x="4746" y="1838"/>
                  </a:lnTo>
                  <a:cubicBezTo>
                    <a:pt x="4769" y="1850"/>
                    <a:pt x="4799" y="1856"/>
                    <a:pt x="4830" y="1856"/>
                  </a:cubicBezTo>
                  <a:cubicBezTo>
                    <a:pt x="4862" y="1856"/>
                    <a:pt x="4897" y="1850"/>
                    <a:pt x="4932" y="1838"/>
                  </a:cubicBezTo>
                  <a:cubicBezTo>
                    <a:pt x="5072" y="1768"/>
                    <a:pt x="5072" y="1559"/>
                    <a:pt x="4932" y="1489"/>
                  </a:cubicBezTo>
                  <a:lnTo>
                    <a:pt x="2606" y="70"/>
                  </a:lnTo>
                  <a:cubicBezTo>
                    <a:pt x="2524" y="24"/>
                    <a:pt x="2431" y="0"/>
                    <a:pt x="2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1" name="Google Shape;7611;p123"/>
            <p:cNvSpPr/>
            <p:nvPr/>
          </p:nvSpPr>
          <p:spPr>
            <a:xfrm>
              <a:off x="7718425" y="2154625"/>
              <a:ext cx="393775" cy="109350"/>
            </a:xfrm>
            <a:custGeom>
              <a:avLst/>
              <a:gdLst/>
              <a:ahLst/>
              <a:cxnLst/>
              <a:rect l="l" t="t" r="r" b="b"/>
              <a:pathLst>
                <a:path w="15751" h="4374" extrusionOk="0">
                  <a:moveTo>
                    <a:pt x="722" y="0"/>
                  </a:moveTo>
                  <a:cubicBezTo>
                    <a:pt x="0" y="0"/>
                    <a:pt x="0" y="1094"/>
                    <a:pt x="722" y="1094"/>
                  </a:cubicBezTo>
                  <a:lnTo>
                    <a:pt x="15215" y="1094"/>
                  </a:lnTo>
                  <a:cubicBezTo>
                    <a:pt x="15517" y="1094"/>
                    <a:pt x="15750" y="861"/>
                    <a:pt x="15750" y="559"/>
                  </a:cubicBezTo>
                  <a:cubicBezTo>
                    <a:pt x="15750" y="256"/>
                    <a:pt x="15517" y="0"/>
                    <a:pt x="15215" y="0"/>
                  </a:cubicBezTo>
                  <a:close/>
                  <a:moveTo>
                    <a:pt x="1373" y="3280"/>
                  </a:moveTo>
                  <a:cubicBezTo>
                    <a:pt x="698" y="3327"/>
                    <a:pt x="698" y="4327"/>
                    <a:pt x="1373" y="4374"/>
                  </a:cubicBezTo>
                  <a:lnTo>
                    <a:pt x="13749" y="4374"/>
                  </a:lnTo>
                  <a:cubicBezTo>
                    <a:pt x="14424" y="4327"/>
                    <a:pt x="14424" y="3327"/>
                    <a:pt x="13749" y="3280"/>
                  </a:cubicBezTo>
                  <a:close/>
                </a:path>
              </a:pathLst>
            </a:custGeom>
            <a:solidFill>
              <a:srgbClr val="E9C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2" name="Google Shape;7612;p123"/>
            <p:cNvSpPr/>
            <p:nvPr/>
          </p:nvSpPr>
          <p:spPr>
            <a:xfrm>
              <a:off x="7719000" y="2154625"/>
              <a:ext cx="75650" cy="109350"/>
            </a:xfrm>
            <a:custGeom>
              <a:avLst/>
              <a:gdLst/>
              <a:ahLst/>
              <a:cxnLst/>
              <a:rect l="l" t="t" r="r" b="b"/>
              <a:pathLst>
                <a:path w="3026" h="4374" extrusionOk="0">
                  <a:moveTo>
                    <a:pt x="699" y="0"/>
                  </a:moveTo>
                  <a:cubicBezTo>
                    <a:pt x="1" y="47"/>
                    <a:pt x="1" y="1047"/>
                    <a:pt x="699" y="1094"/>
                  </a:cubicBezTo>
                  <a:lnTo>
                    <a:pt x="2350" y="1094"/>
                  </a:lnTo>
                  <a:cubicBezTo>
                    <a:pt x="1629" y="1094"/>
                    <a:pt x="1629" y="0"/>
                    <a:pt x="2350" y="0"/>
                  </a:cubicBezTo>
                  <a:close/>
                  <a:moveTo>
                    <a:pt x="1350" y="3280"/>
                  </a:moveTo>
                  <a:cubicBezTo>
                    <a:pt x="629" y="3280"/>
                    <a:pt x="629" y="4374"/>
                    <a:pt x="1350" y="4374"/>
                  </a:cubicBezTo>
                  <a:lnTo>
                    <a:pt x="3025" y="4374"/>
                  </a:lnTo>
                  <a:cubicBezTo>
                    <a:pt x="2723" y="4374"/>
                    <a:pt x="2490" y="4118"/>
                    <a:pt x="2490" y="3816"/>
                  </a:cubicBezTo>
                  <a:cubicBezTo>
                    <a:pt x="2490" y="3513"/>
                    <a:pt x="2723" y="3280"/>
                    <a:pt x="3025" y="3280"/>
                  </a:cubicBezTo>
                  <a:close/>
                </a:path>
              </a:pathLst>
            </a:custGeom>
            <a:solidFill>
              <a:srgbClr val="EAC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3" name="Google Shape;7613;p123"/>
            <p:cNvSpPr/>
            <p:nvPr/>
          </p:nvSpPr>
          <p:spPr>
            <a:xfrm>
              <a:off x="7681200" y="2063900"/>
              <a:ext cx="472275" cy="27350"/>
            </a:xfrm>
            <a:custGeom>
              <a:avLst/>
              <a:gdLst/>
              <a:ahLst/>
              <a:cxnLst/>
              <a:rect l="l" t="t" r="r" b="b"/>
              <a:pathLst>
                <a:path w="18891" h="1094" extrusionOk="0">
                  <a:moveTo>
                    <a:pt x="699" y="0"/>
                  </a:moveTo>
                  <a:cubicBezTo>
                    <a:pt x="1" y="47"/>
                    <a:pt x="1" y="1047"/>
                    <a:pt x="699" y="1094"/>
                  </a:cubicBezTo>
                  <a:lnTo>
                    <a:pt x="18216" y="1094"/>
                  </a:lnTo>
                  <a:cubicBezTo>
                    <a:pt x="18891" y="1047"/>
                    <a:pt x="18891" y="47"/>
                    <a:pt x="18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4" name="Google Shape;7614;p123"/>
            <p:cNvSpPr/>
            <p:nvPr/>
          </p:nvSpPr>
          <p:spPr>
            <a:xfrm>
              <a:off x="7773675" y="2063900"/>
              <a:ext cx="379800" cy="27350"/>
            </a:xfrm>
            <a:custGeom>
              <a:avLst/>
              <a:gdLst/>
              <a:ahLst/>
              <a:cxnLst/>
              <a:rect l="l" t="t" r="r" b="b"/>
              <a:pathLst>
                <a:path w="15192" h="1094" extrusionOk="0">
                  <a:moveTo>
                    <a:pt x="722" y="0"/>
                  </a:moveTo>
                  <a:cubicBezTo>
                    <a:pt x="1" y="0"/>
                    <a:pt x="1" y="1094"/>
                    <a:pt x="722" y="1094"/>
                  </a:cubicBezTo>
                  <a:lnTo>
                    <a:pt x="14517" y="1094"/>
                  </a:lnTo>
                  <a:cubicBezTo>
                    <a:pt x="15192" y="1047"/>
                    <a:pt x="15192" y="47"/>
                    <a:pt x="14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5" name="Google Shape;7615;p123"/>
            <p:cNvSpPr/>
            <p:nvPr/>
          </p:nvSpPr>
          <p:spPr>
            <a:xfrm>
              <a:off x="8001650" y="2127275"/>
              <a:ext cx="134375" cy="165275"/>
            </a:xfrm>
            <a:custGeom>
              <a:avLst/>
              <a:gdLst/>
              <a:ahLst/>
              <a:cxnLst/>
              <a:rect l="l" t="t" r="r" b="b"/>
              <a:pathLst>
                <a:path w="5375" h="6611" extrusionOk="0">
                  <a:moveTo>
                    <a:pt x="4886" y="1"/>
                  </a:moveTo>
                  <a:lnTo>
                    <a:pt x="4886" y="1"/>
                  </a:lnTo>
                  <a:cubicBezTo>
                    <a:pt x="3793" y="582"/>
                    <a:pt x="2909" y="1466"/>
                    <a:pt x="2304" y="2537"/>
                  </a:cubicBezTo>
                  <a:cubicBezTo>
                    <a:pt x="2188" y="2723"/>
                    <a:pt x="2071" y="2909"/>
                    <a:pt x="1978" y="3118"/>
                  </a:cubicBezTo>
                  <a:cubicBezTo>
                    <a:pt x="1653" y="2118"/>
                    <a:pt x="1094" y="1211"/>
                    <a:pt x="327" y="489"/>
                  </a:cubicBezTo>
                  <a:lnTo>
                    <a:pt x="327" y="489"/>
                  </a:lnTo>
                  <a:cubicBezTo>
                    <a:pt x="1" y="1676"/>
                    <a:pt x="24" y="2932"/>
                    <a:pt x="373" y="4119"/>
                  </a:cubicBezTo>
                  <a:cubicBezTo>
                    <a:pt x="583" y="4816"/>
                    <a:pt x="862" y="5514"/>
                    <a:pt x="1257" y="6142"/>
                  </a:cubicBezTo>
                  <a:cubicBezTo>
                    <a:pt x="1137" y="6383"/>
                    <a:pt x="1764" y="6610"/>
                    <a:pt x="2120" y="6610"/>
                  </a:cubicBezTo>
                  <a:cubicBezTo>
                    <a:pt x="2246" y="6610"/>
                    <a:pt x="2338" y="6582"/>
                    <a:pt x="2351" y="6515"/>
                  </a:cubicBezTo>
                  <a:cubicBezTo>
                    <a:pt x="3700" y="5514"/>
                    <a:pt x="4747" y="4165"/>
                    <a:pt x="5375" y="2630"/>
                  </a:cubicBezTo>
                  <a:lnTo>
                    <a:pt x="5375" y="2630"/>
                  </a:lnTo>
                  <a:cubicBezTo>
                    <a:pt x="4886" y="2793"/>
                    <a:pt x="4398" y="3025"/>
                    <a:pt x="3933" y="3328"/>
                  </a:cubicBezTo>
                  <a:cubicBezTo>
                    <a:pt x="4561" y="2327"/>
                    <a:pt x="4886" y="1164"/>
                    <a:pt x="4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6" name="Google Shape;7616;p123"/>
            <p:cNvSpPr/>
            <p:nvPr/>
          </p:nvSpPr>
          <p:spPr>
            <a:xfrm>
              <a:off x="7860925" y="2209300"/>
              <a:ext cx="218125" cy="156450"/>
            </a:xfrm>
            <a:custGeom>
              <a:avLst/>
              <a:gdLst/>
              <a:ahLst/>
              <a:cxnLst/>
              <a:rect l="l" t="t" r="r" b="b"/>
              <a:pathLst>
                <a:path w="8725" h="6258" extrusionOk="0">
                  <a:moveTo>
                    <a:pt x="4420" y="0"/>
                  </a:moveTo>
                  <a:cubicBezTo>
                    <a:pt x="3885" y="0"/>
                    <a:pt x="3350" y="70"/>
                    <a:pt x="2838" y="233"/>
                  </a:cubicBezTo>
                  <a:cubicBezTo>
                    <a:pt x="907" y="814"/>
                    <a:pt x="0" y="3024"/>
                    <a:pt x="1000" y="4792"/>
                  </a:cubicBezTo>
                  <a:lnTo>
                    <a:pt x="1070" y="4885"/>
                  </a:lnTo>
                  <a:cubicBezTo>
                    <a:pt x="1396" y="5444"/>
                    <a:pt x="1861" y="5909"/>
                    <a:pt x="2420" y="6258"/>
                  </a:cubicBezTo>
                  <a:cubicBezTo>
                    <a:pt x="4583" y="6211"/>
                    <a:pt x="6677" y="5421"/>
                    <a:pt x="8305" y="4025"/>
                  </a:cubicBezTo>
                  <a:cubicBezTo>
                    <a:pt x="8724" y="2373"/>
                    <a:pt x="7770" y="721"/>
                    <a:pt x="6165" y="233"/>
                  </a:cubicBezTo>
                  <a:cubicBezTo>
                    <a:pt x="5653" y="70"/>
                    <a:pt x="5118" y="0"/>
                    <a:pt x="45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7" name="Google Shape;7617;p123"/>
            <p:cNvSpPr/>
            <p:nvPr/>
          </p:nvSpPr>
          <p:spPr>
            <a:xfrm>
              <a:off x="7861500" y="2209300"/>
              <a:ext cx="132625" cy="156450"/>
            </a:xfrm>
            <a:custGeom>
              <a:avLst/>
              <a:gdLst/>
              <a:ahLst/>
              <a:cxnLst/>
              <a:rect l="l" t="t" r="r" b="b"/>
              <a:pathLst>
                <a:path w="5305" h="6258" extrusionOk="0">
                  <a:moveTo>
                    <a:pt x="4397" y="0"/>
                  </a:moveTo>
                  <a:cubicBezTo>
                    <a:pt x="3862" y="0"/>
                    <a:pt x="3327" y="70"/>
                    <a:pt x="2815" y="233"/>
                  </a:cubicBezTo>
                  <a:cubicBezTo>
                    <a:pt x="884" y="814"/>
                    <a:pt x="0" y="3024"/>
                    <a:pt x="977" y="4792"/>
                  </a:cubicBezTo>
                  <a:lnTo>
                    <a:pt x="1047" y="4885"/>
                  </a:lnTo>
                  <a:cubicBezTo>
                    <a:pt x="1396" y="5444"/>
                    <a:pt x="1862" y="5909"/>
                    <a:pt x="2420" y="6258"/>
                  </a:cubicBezTo>
                  <a:cubicBezTo>
                    <a:pt x="2885" y="6235"/>
                    <a:pt x="3374" y="6188"/>
                    <a:pt x="3862" y="6095"/>
                  </a:cubicBezTo>
                  <a:lnTo>
                    <a:pt x="3885" y="6095"/>
                  </a:lnTo>
                  <a:cubicBezTo>
                    <a:pt x="3420" y="5793"/>
                    <a:pt x="3025" y="5374"/>
                    <a:pt x="2722" y="4885"/>
                  </a:cubicBezTo>
                  <a:lnTo>
                    <a:pt x="2652" y="4769"/>
                  </a:lnTo>
                  <a:cubicBezTo>
                    <a:pt x="1675" y="3024"/>
                    <a:pt x="2559" y="814"/>
                    <a:pt x="4490" y="233"/>
                  </a:cubicBezTo>
                  <a:cubicBezTo>
                    <a:pt x="4769" y="163"/>
                    <a:pt x="5049" y="93"/>
                    <a:pt x="5305" y="47"/>
                  </a:cubicBezTo>
                  <a:cubicBezTo>
                    <a:pt x="5072" y="23"/>
                    <a:pt x="4816" y="0"/>
                    <a:pt x="4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8" name="Google Shape;7618;p123"/>
            <p:cNvSpPr/>
            <p:nvPr/>
          </p:nvSpPr>
          <p:spPr>
            <a:xfrm>
              <a:off x="7912675" y="2229650"/>
              <a:ext cx="96575" cy="101800"/>
            </a:xfrm>
            <a:custGeom>
              <a:avLst/>
              <a:gdLst/>
              <a:ahLst/>
              <a:cxnLst/>
              <a:rect l="l" t="t" r="r" b="b"/>
              <a:pathLst>
                <a:path w="3863" h="4072" extrusionOk="0">
                  <a:moveTo>
                    <a:pt x="1838" y="0"/>
                  </a:moveTo>
                  <a:cubicBezTo>
                    <a:pt x="1699" y="24"/>
                    <a:pt x="1583" y="163"/>
                    <a:pt x="1583" y="303"/>
                  </a:cubicBezTo>
                  <a:lnTo>
                    <a:pt x="1583" y="1163"/>
                  </a:lnTo>
                  <a:cubicBezTo>
                    <a:pt x="1583" y="1278"/>
                    <a:pt x="1488" y="1362"/>
                    <a:pt x="1390" y="1362"/>
                  </a:cubicBezTo>
                  <a:cubicBezTo>
                    <a:pt x="1369" y="1362"/>
                    <a:pt x="1347" y="1358"/>
                    <a:pt x="1327" y="1350"/>
                  </a:cubicBezTo>
                  <a:lnTo>
                    <a:pt x="396" y="977"/>
                  </a:lnTo>
                  <a:cubicBezTo>
                    <a:pt x="360" y="959"/>
                    <a:pt x="322" y="950"/>
                    <a:pt x="284" y="950"/>
                  </a:cubicBezTo>
                  <a:cubicBezTo>
                    <a:pt x="179" y="950"/>
                    <a:pt x="82" y="1020"/>
                    <a:pt x="47" y="1140"/>
                  </a:cubicBezTo>
                  <a:cubicBezTo>
                    <a:pt x="1" y="1280"/>
                    <a:pt x="70" y="1419"/>
                    <a:pt x="210" y="1489"/>
                  </a:cubicBezTo>
                  <a:lnTo>
                    <a:pt x="931" y="1768"/>
                  </a:lnTo>
                  <a:cubicBezTo>
                    <a:pt x="1047" y="1815"/>
                    <a:pt x="1094" y="2001"/>
                    <a:pt x="978" y="2071"/>
                  </a:cubicBezTo>
                  <a:lnTo>
                    <a:pt x="210" y="2699"/>
                  </a:lnTo>
                  <a:cubicBezTo>
                    <a:pt x="94" y="2792"/>
                    <a:pt x="94" y="2978"/>
                    <a:pt x="187" y="3094"/>
                  </a:cubicBezTo>
                  <a:cubicBezTo>
                    <a:pt x="239" y="3147"/>
                    <a:pt x="313" y="3177"/>
                    <a:pt x="389" y="3177"/>
                  </a:cubicBezTo>
                  <a:cubicBezTo>
                    <a:pt x="448" y="3177"/>
                    <a:pt x="508" y="3158"/>
                    <a:pt x="559" y="3118"/>
                  </a:cubicBezTo>
                  <a:lnTo>
                    <a:pt x="1280" y="2536"/>
                  </a:lnTo>
                  <a:cubicBezTo>
                    <a:pt x="1316" y="2508"/>
                    <a:pt x="1358" y="2494"/>
                    <a:pt x="1399" y="2494"/>
                  </a:cubicBezTo>
                  <a:cubicBezTo>
                    <a:pt x="1493" y="2494"/>
                    <a:pt x="1583" y="2563"/>
                    <a:pt x="1583" y="2676"/>
                  </a:cubicBezTo>
                  <a:lnTo>
                    <a:pt x="1583" y="3792"/>
                  </a:lnTo>
                  <a:cubicBezTo>
                    <a:pt x="1583" y="3955"/>
                    <a:pt x="1699" y="4071"/>
                    <a:pt x="1862" y="4071"/>
                  </a:cubicBezTo>
                  <a:cubicBezTo>
                    <a:pt x="2025" y="4048"/>
                    <a:pt x="2141" y="3932"/>
                    <a:pt x="2118" y="3769"/>
                  </a:cubicBezTo>
                  <a:lnTo>
                    <a:pt x="2118" y="2513"/>
                  </a:lnTo>
                  <a:cubicBezTo>
                    <a:pt x="2118" y="2402"/>
                    <a:pt x="2205" y="2336"/>
                    <a:pt x="2299" y="2336"/>
                  </a:cubicBezTo>
                  <a:cubicBezTo>
                    <a:pt x="2324" y="2336"/>
                    <a:pt x="2349" y="2340"/>
                    <a:pt x="2374" y="2350"/>
                  </a:cubicBezTo>
                  <a:lnTo>
                    <a:pt x="3444" y="2769"/>
                  </a:lnTo>
                  <a:cubicBezTo>
                    <a:pt x="3479" y="2780"/>
                    <a:pt x="3515" y="2786"/>
                    <a:pt x="3551" y="2786"/>
                  </a:cubicBezTo>
                  <a:cubicBezTo>
                    <a:pt x="3659" y="2786"/>
                    <a:pt x="3764" y="2734"/>
                    <a:pt x="3816" y="2629"/>
                  </a:cubicBezTo>
                  <a:lnTo>
                    <a:pt x="3816" y="2629"/>
                  </a:lnTo>
                  <a:lnTo>
                    <a:pt x="3793" y="2652"/>
                  </a:lnTo>
                  <a:cubicBezTo>
                    <a:pt x="3862" y="2513"/>
                    <a:pt x="3793" y="2350"/>
                    <a:pt x="3653" y="2280"/>
                  </a:cubicBezTo>
                  <a:lnTo>
                    <a:pt x="2560" y="1838"/>
                  </a:lnTo>
                  <a:cubicBezTo>
                    <a:pt x="2443" y="1792"/>
                    <a:pt x="2420" y="1629"/>
                    <a:pt x="2513" y="1536"/>
                  </a:cubicBezTo>
                  <a:lnTo>
                    <a:pt x="3281" y="908"/>
                  </a:lnTo>
                  <a:cubicBezTo>
                    <a:pt x="3397" y="815"/>
                    <a:pt x="3420" y="628"/>
                    <a:pt x="3327" y="512"/>
                  </a:cubicBezTo>
                  <a:cubicBezTo>
                    <a:pt x="3262" y="460"/>
                    <a:pt x="3182" y="430"/>
                    <a:pt x="3104" y="430"/>
                  </a:cubicBezTo>
                  <a:cubicBezTo>
                    <a:pt x="3043" y="430"/>
                    <a:pt x="2983" y="448"/>
                    <a:pt x="2932" y="489"/>
                  </a:cubicBezTo>
                  <a:lnTo>
                    <a:pt x="2420" y="908"/>
                  </a:lnTo>
                  <a:cubicBezTo>
                    <a:pt x="2388" y="934"/>
                    <a:pt x="2351" y="945"/>
                    <a:pt x="2316" y="945"/>
                  </a:cubicBezTo>
                  <a:cubicBezTo>
                    <a:pt x="2225" y="945"/>
                    <a:pt x="2141" y="869"/>
                    <a:pt x="2141" y="768"/>
                  </a:cubicBezTo>
                  <a:lnTo>
                    <a:pt x="2141" y="279"/>
                  </a:lnTo>
                  <a:cubicBezTo>
                    <a:pt x="2141" y="117"/>
                    <a:pt x="2001" y="0"/>
                    <a:pt x="1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19" name="Google Shape;7619;p123"/>
            <p:cNvSpPr/>
            <p:nvPr/>
          </p:nvSpPr>
          <p:spPr>
            <a:xfrm>
              <a:off x="7991200" y="2203475"/>
              <a:ext cx="159375" cy="157050"/>
            </a:xfrm>
            <a:custGeom>
              <a:avLst/>
              <a:gdLst/>
              <a:ahLst/>
              <a:cxnLst/>
              <a:rect l="l" t="t" r="r" b="b"/>
              <a:pathLst>
                <a:path w="6375" h="6282" extrusionOk="0">
                  <a:moveTo>
                    <a:pt x="4040" y="0"/>
                  </a:moveTo>
                  <a:cubicBezTo>
                    <a:pt x="3598" y="0"/>
                    <a:pt x="3164" y="124"/>
                    <a:pt x="2792" y="373"/>
                  </a:cubicBezTo>
                  <a:cubicBezTo>
                    <a:pt x="2350" y="652"/>
                    <a:pt x="1931" y="1001"/>
                    <a:pt x="1559" y="1373"/>
                  </a:cubicBezTo>
                  <a:lnTo>
                    <a:pt x="1512" y="1420"/>
                  </a:lnTo>
                  <a:lnTo>
                    <a:pt x="1443" y="1489"/>
                  </a:lnTo>
                  <a:cubicBezTo>
                    <a:pt x="1070" y="1862"/>
                    <a:pt x="745" y="2280"/>
                    <a:pt x="442" y="2722"/>
                  </a:cubicBezTo>
                  <a:cubicBezTo>
                    <a:pt x="93" y="3257"/>
                    <a:pt x="0" y="3909"/>
                    <a:pt x="163" y="4514"/>
                  </a:cubicBezTo>
                  <a:cubicBezTo>
                    <a:pt x="163" y="4548"/>
                    <a:pt x="200" y="4569"/>
                    <a:pt x="239" y="4569"/>
                  </a:cubicBezTo>
                  <a:cubicBezTo>
                    <a:pt x="253" y="4569"/>
                    <a:pt x="267" y="4566"/>
                    <a:pt x="279" y="4560"/>
                  </a:cubicBezTo>
                  <a:cubicBezTo>
                    <a:pt x="772" y="4123"/>
                    <a:pt x="1250" y="3842"/>
                    <a:pt x="1534" y="3842"/>
                  </a:cubicBezTo>
                  <a:cubicBezTo>
                    <a:pt x="1613" y="3842"/>
                    <a:pt x="1676" y="3863"/>
                    <a:pt x="1722" y="3909"/>
                  </a:cubicBezTo>
                  <a:cubicBezTo>
                    <a:pt x="1931" y="4141"/>
                    <a:pt x="1582" y="4863"/>
                    <a:pt x="884" y="5607"/>
                  </a:cubicBezTo>
                  <a:cubicBezTo>
                    <a:pt x="861" y="5654"/>
                    <a:pt x="861" y="5700"/>
                    <a:pt x="884" y="5723"/>
                  </a:cubicBezTo>
                  <a:cubicBezTo>
                    <a:pt x="1163" y="5956"/>
                    <a:pt x="1466" y="6096"/>
                    <a:pt x="1815" y="6189"/>
                  </a:cubicBezTo>
                  <a:lnTo>
                    <a:pt x="1838" y="6189"/>
                  </a:lnTo>
                  <a:cubicBezTo>
                    <a:pt x="2094" y="6235"/>
                    <a:pt x="2350" y="6282"/>
                    <a:pt x="2606" y="6282"/>
                  </a:cubicBezTo>
                  <a:cubicBezTo>
                    <a:pt x="2652" y="6282"/>
                    <a:pt x="2676" y="6258"/>
                    <a:pt x="2676" y="6212"/>
                  </a:cubicBezTo>
                  <a:cubicBezTo>
                    <a:pt x="2745" y="5258"/>
                    <a:pt x="3025" y="4514"/>
                    <a:pt x="3280" y="4514"/>
                  </a:cubicBezTo>
                  <a:cubicBezTo>
                    <a:pt x="3560" y="4514"/>
                    <a:pt x="3792" y="5165"/>
                    <a:pt x="3862" y="6026"/>
                  </a:cubicBezTo>
                  <a:cubicBezTo>
                    <a:pt x="3885" y="6072"/>
                    <a:pt x="3909" y="6096"/>
                    <a:pt x="3955" y="6096"/>
                  </a:cubicBezTo>
                  <a:cubicBezTo>
                    <a:pt x="4513" y="5909"/>
                    <a:pt x="5095" y="5770"/>
                    <a:pt x="5677" y="5677"/>
                  </a:cubicBezTo>
                  <a:cubicBezTo>
                    <a:pt x="5700" y="5654"/>
                    <a:pt x="5723" y="5630"/>
                    <a:pt x="5746" y="5607"/>
                  </a:cubicBezTo>
                  <a:cubicBezTo>
                    <a:pt x="5839" y="5025"/>
                    <a:pt x="5979" y="4467"/>
                    <a:pt x="6165" y="3885"/>
                  </a:cubicBezTo>
                  <a:cubicBezTo>
                    <a:pt x="6188" y="3839"/>
                    <a:pt x="6142" y="3792"/>
                    <a:pt x="6095" y="3792"/>
                  </a:cubicBezTo>
                  <a:cubicBezTo>
                    <a:pt x="5235" y="3723"/>
                    <a:pt x="4583" y="3513"/>
                    <a:pt x="4583" y="3211"/>
                  </a:cubicBezTo>
                  <a:cubicBezTo>
                    <a:pt x="4583" y="2908"/>
                    <a:pt x="5328" y="2652"/>
                    <a:pt x="6281" y="2606"/>
                  </a:cubicBezTo>
                  <a:cubicBezTo>
                    <a:pt x="6328" y="2606"/>
                    <a:pt x="6375" y="2583"/>
                    <a:pt x="6351" y="2536"/>
                  </a:cubicBezTo>
                  <a:cubicBezTo>
                    <a:pt x="6351" y="2280"/>
                    <a:pt x="6328" y="2024"/>
                    <a:pt x="6258" y="1768"/>
                  </a:cubicBezTo>
                  <a:lnTo>
                    <a:pt x="6258" y="1722"/>
                  </a:lnTo>
                  <a:cubicBezTo>
                    <a:pt x="6188" y="1396"/>
                    <a:pt x="6026" y="1071"/>
                    <a:pt x="5793" y="815"/>
                  </a:cubicBezTo>
                  <a:cubicBezTo>
                    <a:pt x="5781" y="803"/>
                    <a:pt x="5764" y="797"/>
                    <a:pt x="5746" y="797"/>
                  </a:cubicBezTo>
                  <a:cubicBezTo>
                    <a:pt x="5729" y="797"/>
                    <a:pt x="5712" y="803"/>
                    <a:pt x="5700" y="815"/>
                  </a:cubicBezTo>
                  <a:cubicBezTo>
                    <a:pt x="5096" y="1362"/>
                    <a:pt x="4492" y="1710"/>
                    <a:pt x="4174" y="1710"/>
                  </a:cubicBezTo>
                  <a:cubicBezTo>
                    <a:pt x="4100" y="1710"/>
                    <a:pt x="4041" y="1692"/>
                    <a:pt x="4002" y="1652"/>
                  </a:cubicBezTo>
                  <a:cubicBezTo>
                    <a:pt x="3792" y="1443"/>
                    <a:pt x="4095" y="791"/>
                    <a:pt x="4700" y="93"/>
                  </a:cubicBezTo>
                  <a:cubicBezTo>
                    <a:pt x="4482" y="31"/>
                    <a:pt x="4260" y="0"/>
                    <a:pt x="40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20" name="Google Shape;7620;p123"/>
            <p:cNvSpPr/>
            <p:nvPr/>
          </p:nvSpPr>
          <p:spPr>
            <a:xfrm>
              <a:off x="8026125" y="2239900"/>
              <a:ext cx="100325" cy="96575"/>
            </a:xfrm>
            <a:custGeom>
              <a:avLst/>
              <a:gdLst/>
              <a:ahLst/>
              <a:cxnLst/>
              <a:rect l="l" t="t" r="r" b="b"/>
              <a:pathLst>
                <a:path w="4013" h="3863" extrusionOk="0">
                  <a:moveTo>
                    <a:pt x="448" y="1"/>
                  </a:moveTo>
                  <a:cubicBezTo>
                    <a:pt x="204" y="1"/>
                    <a:pt x="1" y="313"/>
                    <a:pt x="232" y="544"/>
                  </a:cubicBezTo>
                  <a:lnTo>
                    <a:pt x="208" y="544"/>
                  </a:lnTo>
                  <a:cubicBezTo>
                    <a:pt x="441" y="777"/>
                    <a:pt x="650" y="1009"/>
                    <a:pt x="883" y="1242"/>
                  </a:cubicBezTo>
                  <a:cubicBezTo>
                    <a:pt x="1814" y="2196"/>
                    <a:pt x="2837" y="3080"/>
                    <a:pt x="3907" y="3848"/>
                  </a:cubicBezTo>
                  <a:cubicBezTo>
                    <a:pt x="3918" y="3858"/>
                    <a:pt x="3930" y="3863"/>
                    <a:pt x="3942" y="3863"/>
                  </a:cubicBezTo>
                  <a:cubicBezTo>
                    <a:pt x="3980" y="3863"/>
                    <a:pt x="4013" y="3813"/>
                    <a:pt x="3977" y="3778"/>
                  </a:cubicBezTo>
                  <a:cubicBezTo>
                    <a:pt x="3186" y="2708"/>
                    <a:pt x="2325" y="1707"/>
                    <a:pt x="1372" y="753"/>
                  </a:cubicBezTo>
                  <a:cubicBezTo>
                    <a:pt x="1139" y="521"/>
                    <a:pt x="906" y="311"/>
                    <a:pt x="674" y="102"/>
                  </a:cubicBezTo>
                  <a:cubicBezTo>
                    <a:pt x="602" y="31"/>
                    <a:pt x="523" y="1"/>
                    <a:pt x="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621" name="Google Shape;7621;p123"/>
          <p:cNvGrpSpPr/>
          <p:nvPr/>
        </p:nvGrpSpPr>
        <p:grpSpPr>
          <a:xfrm>
            <a:off x="1421216" y="1846357"/>
            <a:ext cx="513175" cy="511503"/>
            <a:chOff x="1756475" y="1899300"/>
            <a:chExt cx="468225" cy="466700"/>
          </a:xfrm>
        </p:grpSpPr>
        <p:sp>
          <p:nvSpPr>
            <p:cNvPr id="7622" name="Google Shape;7622;p123"/>
            <p:cNvSpPr/>
            <p:nvPr/>
          </p:nvSpPr>
          <p:spPr>
            <a:xfrm>
              <a:off x="1757050" y="1899300"/>
              <a:ext cx="465900" cy="400750"/>
            </a:xfrm>
            <a:custGeom>
              <a:avLst/>
              <a:gdLst/>
              <a:ahLst/>
              <a:cxnLst/>
              <a:rect l="l" t="t" r="r" b="b"/>
              <a:pathLst>
                <a:path w="18636" h="16030" extrusionOk="0">
                  <a:moveTo>
                    <a:pt x="9326" y="0"/>
                  </a:moveTo>
                  <a:cubicBezTo>
                    <a:pt x="9312" y="0"/>
                    <a:pt x="9298" y="0"/>
                    <a:pt x="9283" y="0"/>
                  </a:cubicBezTo>
                  <a:cubicBezTo>
                    <a:pt x="4142" y="24"/>
                    <a:pt x="1" y="4211"/>
                    <a:pt x="24" y="9353"/>
                  </a:cubicBezTo>
                  <a:lnTo>
                    <a:pt x="24" y="9492"/>
                  </a:lnTo>
                  <a:cubicBezTo>
                    <a:pt x="117" y="13121"/>
                    <a:pt x="3072" y="16029"/>
                    <a:pt x="6724" y="16029"/>
                  </a:cubicBezTo>
                  <a:lnTo>
                    <a:pt x="11912" y="16029"/>
                  </a:lnTo>
                  <a:cubicBezTo>
                    <a:pt x="11926" y="16029"/>
                    <a:pt x="11941" y="16029"/>
                    <a:pt x="11955" y="16029"/>
                  </a:cubicBezTo>
                  <a:cubicBezTo>
                    <a:pt x="15611" y="16029"/>
                    <a:pt x="18589" y="13084"/>
                    <a:pt x="18635" y="9422"/>
                  </a:cubicBezTo>
                  <a:lnTo>
                    <a:pt x="18635" y="9259"/>
                  </a:lnTo>
                  <a:cubicBezTo>
                    <a:pt x="18612" y="4133"/>
                    <a:pt x="14448" y="0"/>
                    <a:pt x="9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23" name="Google Shape;7623;p123"/>
            <p:cNvSpPr/>
            <p:nvPr/>
          </p:nvSpPr>
          <p:spPr>
            <a:xfrm>
              <a:off x="1784400" y="1963850"/>
              <a:ext cx="346075" cy="199525"/>
            </a:xfrm>
            <a:custGeom>
              <a:avLst/>
              <a:gdLst/>
              <a:ahLst/>
              <a:cxnLst/>
              <a:rect l="l" t="t" r="r" b="b"/>
              <a:pathLst>
                <a:path w="13843" h="7981" extrusionOk="0">
                  <a:moveTo>
                    <a:pt x="4211" y="1"/>
                  </a:moveTo>
                  <a:cubicBezTo>
                    <a:pt x="3513" y="47"/>
                    <a:pt x="3513" y="1024"/>
                    <a:pt x="4211" y="1094"/>
                  </a:cubicBezTo>
                  <a:lnTo>
                    <a:pt x="7119" y="1094"/>
                  </a:lnTo>
                  <a:cubicBezTo>
                    <a:pt x="7398" y="1094"/>
                    <a:pt x="7654" y="838"/>
                    <a:pt x="7654" y="536"/>
                  </a:cubicBezTo>
                  <a:cubicBezTo>
                    <a:pt x="7654" y="233"/>
                    <a:pt x="7398" y="1"/>
                    <a:pt x="7119" y="1"/>
                  </a:cubicBezTo>
                  <a:close/>
                  <a:moveTo>
                    <a:pt x="10376" y="350"/>
                  </a:moveTo>
                  <a:cubicBezTo>
                    <a:pt x="9701" y="396"/>
                    <a:pt x="9701" y="1397"/>
                    <a:pt x="10376" y="1443"/>
                  </a:cubicBezTo>
                  <a:lnTo>
                    <a:pt x="13284" y="1443"/>
                  </a:lnTo>
                  <a:cubicBezTo>
                    <a:pt x="13586" y="1443"/>
                    <a:pt x="13842" y="1210"/>
                    <a:pt x="13842" y="908"/>
                  </a:cubicBezTo>
                  <a:cubicBezTo>
                    <a:pt x="13842" y="606"/>
                    <a:pt x="13586" y="350"/>
                    <a:pt x="13284" y="350"/>
                  </a:cubicBezTo>
                  <a:close/>
                  <a:moveTo>
                    <a:pt x="582" y="3630"/>
                  </a:moveTo>
                  <a:cubicBezTo>
                    <a:pt x="279" y="3630"/>
                    <a:pt x="47" y="3863"/>
                    <a:pt x="24" y="4142"/>
                  </a:cubicBezTo>
                  <a:cubicBezTo>
                    <a:pt x="0" y="4467"/>
                    <a:pt x="256" y="4723"/>
                    <a:pt x="559" y="4723"/>
                  </a:cubicBezTo>
                  <a:lnTo>
                    <a:pt x="2396" y="4723"/>
                  </a:lnTo>
                  <a:cubicBezTo>
                    <a:pt x="2676" y="4723"/>
                    <a:pt x="2932" y="4979"/>
                    <a:pt x="2932" y="5282"/>
                  </a:cubicBezTo>
                  <a:cubicBezTo>
                    <a:pt x="2932" y="5584"/>
                    <a:pt x="3164" y="5817"/>
                    <a:pt x="3467" y="5817"/>
                  </a:cubicBezTo>
                  <a:lnTo>
                    <a:pt x="6375" y="5817"/>
                  </a:lnTo>
                  <a:cubicBezTo>
                    <a:pt x="6700" y="5817"/>
                    <a:pt x="6956" y="5561"/>
                    <a:pt x="6933" y="5235"/>
                  </a:cubicBezTo>
                  <a:cubicBezTo>
                    <a:pt x="6910" y="4956"/>
                    <a:pt x="6677" y="4723"/>
                    <a:pt x="6375" y="4723"/>
                  </a:cubicBezTo>
                  <a:lnTo>
                    <a:pt x="6026" y="4723"/>
                  </a:lnTo>
                  <a:cubicBezTo>
                    <a:pt x="6328" y="4723"/>
                    <a:pt x="6584" y="4467"/>
                    <a:pt x="6561" y="4142"/>
                  </a:cubicBezTo>
                  <a:cubicBezTo>
                    <a:pt x="6537" y="3863"/>
                    <a:pt x="6305" y="3630"/>
                    <a:pt x="6002" y="3630"/>
                  </a:cubicBezTo>
                  <a:close/>
                  <a:moveTo>
                    <a:pt x="10376" y="6910"/>
                  </a:moveTo>
                  <a:cubicBezTo>
                    <a:pt x="9701" y="6957"/>
                    <a:pt x="9701" y="7934"/>
                    <a:pt x="10376" y="7980"/>
                  </a:cubicBezTo>
                  <a:lnTo>
                    <a:pt x="13284" y="7980"/>
                  </a:lnTo>
                  <a:cubicBezTo>
                    <a:pt x="13586" y="7980"/>
                    <a:pt x="13842" y="7748"/>
                    <a:pt x="13842" y="7445"/>
                  </a:cubicBezTo>
                  <a:cubicBezTo>
                    <a:pt x="13842" y="7143"/>
                    <a:pt x="13586" y="6910"/>
                    <a:pt x="13284" y="69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24" name="Google Shape;7624;p123"/>
            <p:cNvSpPr/>
            <p:nvPr/>
          </p:nvSpPr>
          <p:spPr>
            <a:xfrm>
              <a:off x="1756475" y="2090775"/>
              <a:ext cx="466475" cy="260950"/>
            </a:xfrm>
            <a:custGeom>
              <a:avLst/>
              <a:gdLst/>
              <a:ahLst/>
              <a:cxnLst/>
              <a:rect l="l" t="t" r="r" b="b"/>
              <a:pathLst>
                <a:path w="18659" h="10438" extrusionOk="0">
                  <a:moveTo>
                    <a:pt x="239" y="41"/>
                  </a:moveTo>
                  <a:cubicBezTo>
                    <a:pt x="222" y="41"/>
                    <a:pt x="204" y="41"/>
                    <a:pt x="187" y="42"/>
                  </a:cubicBezTo>
                  <a:cubicBezTo>
                    <a:pt x="1" y="1089"/>
                    <a:pt x="1" y="2159"/>
                    <a:pt x="163" y="3206"/>
                  </a:cubicBezTo>
                  <a:cubicBezTo>
                    <a:pt x="392" y="4578"/>
                    <a:pt x="7933" y="8583"/>
                    <a:pt x="8957" y="8583"/>
                  </a:cubicBezTo>
                  <a:cubicBezTo>
                    <a:pt x="8975" y="8583"/>
                    <a:pt x="8990" y="8582"/>
                    <a:pt x="9004" y="8580"/>
                  </a:cubicBezTo>
                  <a:cubicBezTo>
                    <a:pt x="9981" y="8440"/>
                    <a:pt x="10655" y="7509"/>
                    <a:pt x="10516" y="6509"/>
                  </a:cubicBezTo>
                  <a:cubicBezTo>
                    <a:pt x="10369" y="5609"/>
                    <a:pt x="9884" y="4973"/>
                    <a:pt x="9059" y="4973"/>
                  </a:cubicBezTo>
                  <a:cubicBezTo>
                    <a:pt x="8968" y="4973"/>
                    <a:pt x="8871" y="4981"/>
                    <a:pt x="8771" y="4997"/>
                  </a:cubicBezTo>
                  <a:lnTo>
                    <a:pt x="8771" y="4950"/>
                  </a:lnTo>
                  <a:cubicBezTo>
                    <a:pt x="8581" y="3705"/>
                    <a:pt x="7204" y="2805"/>
                    <a:pt x="5908" y="2805"/>
                  </a:cubicBezTo>
                  <a:cubicBezTo>
                    <a:pt x="5775" y="2805"/>
                    <a:pt x="5644" y="2814"/>
                    <a:pt x="5514" y="2833"/>
                  </a:cubicBezTo>
                  <a:cubicBezTo>
                    <a:pt x="5375" y="2857"/>
                    <a:pt x="5235" y="2880"/>
                    <a:pt x="5095" y="2950"/>
                  </a:cubicBezTo>
                  <a:cubicBezTo>
                    <a:pt x="5369" y="1677"/>
                    <a:pt x="4360" y="728"/>
                    <a:pt x="3304" y="728"/>
                  </a:cubicBezTo>
                  <a:cubicBezTo>
                    <a:pt x="2836" y="728"/>
                    <a:pt x="2357" y="915"/>
                    <a:pt x="1978" y="1345"/>
                  </a:cubicBezTo>
                  <a:cubicBezTo>
                    <a:pt x="1750" y="570"/>
                    <a:pt x="1054" y="41"/>
                    <a:pt x="239" y="41"/>
                  </a:cubicBezTo>
                  <a:close/>
                  <a:moveTo>
                    <a:pt x="17137" y="1"/>
                  </a:moveTo>
                  <a:cubicBezTo>
                    <a:pt x="15873" y="1"/>
                    <a:pt x="14789" y="1406"/>
                    <a:pt x="15564" y="2740"/>
                  </a:cubicBezTo>
                  <a:cubicBezTo>
                    <a:pt x="15308" y="3020"/>
                    <a:pt x="15145" y="3345"/>
                    <a:pt x="15052" y="3694"/>
                  </a:cubicBezTo>
                  <a:cubicBezTo>
                    <a:pt x="14882" y="3652"/>
                    <a:pt x="14719" y="3633"/>
                    <a:pt x="14562" y="3633"/>
                  </a:cubicBezTo>
                  <a:cubicBezTo>
                    <a:pt x="12815" y="3633"/>
                    <a:pt x="11993" y="6083"/>
                    <a:pt x="13680" y="7044"/>
                  </a:cubicBezTo>
                  <a:cubicBezTo>
                    <a:pt x="13610" y="7254"/>
                    <a:pt x="13540" y="7463"/>
                    <a:pt x="13517" y="7672"/>
                  </a:cubicBezTo>
                  <a:cubicBezTo>
                    <a:pt x="13401" y="7650"/>
                    <a:pt x="13285" y="7639"/>
                    <a:pt x="13172" y="7639"/>
                  </a:cubicBezTo>
                  <a:cubicBezTo>
                    <a:pt x="12217" y="7639"/>
                    <a:pt x="11395" y="8396"/>
                    <a:pt x="11353" y="9394"/>
                  </a:cubicBezTo>
                  <a:lnTo>
                    <a:pt x="11353" y="9417"/>
                  </a:lnTo>
                  <a:cubicBezTo>
                    <a:pt x="11334" y="9990"/>
                    <a:pt x="11817" y="10438"/>
                    <a:pt x="12364" y="10438"/>
                  </a:cubicBezTo>
                  <a:cubicBezTo>
                    <a:pt x="12483" y="10438"/>
                    <a:pt x="12605" y="10417"/>
                    <a:pt x="12726" y="10371"/>
                  </a:cubicBezTo>
                  <a:lnTo>
                    <a:pt x="12842" y="10324"/>
                  </a:lnTo>
                  <a:cubicBezTo>
                    <a:pt x="16355" y="8882"/>
                    <a:pt x="18658" y="5485"/>
                    <a:pt x="18658" y="1694"/>
                  </a:cubicBezTo>
                  <a:cubicBezTo>
                    <a:pt x="18658" y="1182"/>
                    <a:pt x="18612" y="693"/>
                    <a:pt x="18542" y="205"/>
                  </a:cubicBezTo>
                  <a:cubicBezTo>
                    <a:pt x="18426" y="251"/>
                    <a:pt x="18333" y="321"/>
                    <a:pt x="18239" y="391"/>
                  </a:cubicBezTo>
                  <a:cubicBezTo>
                    <a:pt x="17884" y="119"/>
                    <a:pt x="17503" y="1"/>
                    <a:pt x="17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25" name="Google Shape;7625;p123"/>
            <p:cNvSpPr/>
            <p:nvPr/>
          </p:nvSpPr>
          <p:spPr>
            <a:xfrm>
              <a:off x="1945775" y="2140075"/>
              <a:ext cx="131775" cy="223525"/>
            </a:xfrm>
            <a:custGeom>
              <a:avLst/>
              <a:gdLst/>
              <a:ahLst/>
              <a:cxnLst/>
              <a:rect l="l" t="t" r="r" b="b"/>
              <a:pathLst>
                <a:path w="5271" h="8941" extrusionOk="0">
                  <a:moveTo>
                    <a:pt x="1478" y="1"/>
                  </a:moveTo>
                  <a:lnTo>
                    <a:pt x="292" y="5956"/>
                  </a:lnTo>
                  <a:cubicBezTo>
                    <a:pt x="1" y="7524"/>
                    <a:pt x="1197" y="8940"/>
                    <a:pt x="2760" y="8940"/>
                  </a:cubicBezTo>
                  <a:cubicBezTo>
                    <a:pt x="2821" y="8940"/>
                    <a:pt x="2882" y="8938"/>
                    <a:pt x="2944" y="8934"/>
                  </a:cubicBezTo>
                  <a:lnTo>
                    <a:pt x="3014" y="8934"/>
                  </a:lnTo>
                  <a:cubicBezTo>
                    <a:pt x="3781" y="8818"/>
                    <a:pt x="4526" y="8632"/>
                    <a:pt x="5270" y="8352"/>
                  </a:cubicBezTo>
                  <a:lnTo>
                    <a:pt x="35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26" name="Google Shape;7626;p123"/>
            <p:cNvSpPr/>
            <p:nvPr/>
          </p:nvSpPr>
          <p:spPr>
            <a:xfrm>
              <a:off x="1966150" y="2139500"/>
              <a:ext cx="111400" cy="224150"/>
            </a:xfrm>
            <a:custGeom>
              <a:avLst/>
              <a:gdLst/>
              <a:ahLst/>
              <a:cxnLst/>
              <a:rect l="l" t="t" r="r" b="b"/>
              <a:pathLst>
                <a:path w="4456" h="8966" extrusionOk="0">
                  <a:moveTo>
                    <a:pt x="1594" y="0"/>
                  </a:moveTo>
                  <a:lnTo>
                    <a:pt x="221" y="6817"/>
                  </a:lnTo>
                  <a:cubicBezTo>
                    <a:pt x="0" y="7944"/>
                    <a:pt x="871" y="8966"/>
                    <a:pt x="1995" y="8966"/>
                  </a:cubicBezTo>
                  <a:cubicBezTo>
                    <a:pt x="2055" y="8966"/>
                    <a:pt x="2115" y="8963"/>
                    <a:pt x="2175" y="8957"/>
                  </a:cubicBezTo>
                  <a:lnTo>
                    <a:pt x="2199" y="8957"/>
                  </a:lnTo>
                  <a:cubicBezTo>
                    <a:pt x="2966" y="8841"/>
                    <a:pt x="3711" y="8655"/>
                    <a:pt x="4455" y="8375"/>
                  </a:cubicBezTo>
                  <a:lnTo>
                    <a:pt x="27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27" name="Google Shape;7627;p123"/>
            <p:cNvSpPr/>
            <p:nvPr/>
          </p:nvSpPr>
          <p:spPr>
            <a:xfrm>
              <a:off x="1958875" y="2198025"/>
              <a:ext cx="107050" cy="165400"/>
            </a:xfrm>
            <a:custGeom>
              <a:avLst/>
              <a:gdLst/>
              <a:ahLst/>
              <a:cxnLst/>
              <a:rect l="l" t="t" r="r" b="b"/>
              <a:pathLst>
                <a:path w="4282" h="6616" extrusionOk="0">
                  <a:moveTo>
                    <a:pt x="1883" y="0"/>
                  </a:moveTo>
                  <a:cubicBezTo>
                    <a:pt x="1819" y="0"/>
                    <a:pt x="1756" y="18"/>
                    <a:pt x="1699" y="56"/>
                  </a:cubicBezTo>
                  <a:lnTo>
                    <a:pt x="768" y="684"/>
                  </a:lnTo>
                  <a:cubicBezTo>
                    <a:pt x="559" y="823"/>
                    <a:pt x="536" y="1126"/>
                    <a:pt x="722" y="1265"/>
                  </a:cubicBezTo>
                  <a:lnTo>
                    <a:pt x="1885" y="2312"/>
                  </a:lnTo>
                  <a:lnTo>
                    <a:pt x="1885" y="2289"/>
                  </a:lnTo>
                  <a:cubicBezTo>
                    <a:pt x="1954" y="2358"/>
                    <a:pt x="2036" y="2388"/>
                    <a:pt x="2119" y="2388"/>
                  </a:cubicBezTo>
                  <a:cubicBezTo>
                    <a:pt x="2315" y="2388"/>
                    <a:pt x="2506" y="2216"/>
                    <a:pt x="2490" y="1986"/>
                  </a:cubicBezTo>
                  <a:lnTo>
                    <a:pt x="2257" y="311"/>
                  </a:lnTo>
                  <a:cubicBezTo>
                    <a:pt x="2223" y="125"/>
                    <a:pt x="2053" y="0"/>
                    <a:pt x="1883" y="0"/>
                  </a:cubicBezTo>
                  <a:close/>
                  <a:moveTo>
                    <a:pt x="3792" y="1335"/>
                  </a:moveTo>
                  <a:cubicBezTo>
                    <a:pt x="3723" y="1382"/>
                    <a:pt x="3676" y="1428"/>
                    <a:pt x="3630" y="1498"/>
                  </a:cubicBezTo>
                  <a:lnTo>
                    <a:pt x="2885" y="2917"/>
                  </a:lnTo>
                  <a:cubicBezTo>
                    <a:pt x="2792" y="3126"/>
                    <a:pt x="2885" y="3382"/>
                    <a:pt x="3118" y="3429"/>
                  </a:cubicBezTo>
                  <a:lnTo>
                    <a:pt x="4281" y="3755"/>
                  </a:lnTo>
                  <a:lnTo>
                    <a:pt x="3792" y="1335"/>
                  </a:lnTo>
                  <a:close/>
                  <a:moveTo>
                    <a:pt x="443" y="2985"/>
                  </a:moveTo>
                  <a:cubicBezTo>
                    <a:pt x="204" y="2985"/>
                    <a:pt x="1" y="3216"/>
                    <a:pt x="94" y="3475"/>
                  </a:cubicBezTo>
                  <a:lnTo>
                    <a:pt x="629" y="5057"/>
                  </a:lnTo>
                  <a:cubicBezTo>
                    <a:pt x="672" y="5216"/>
                    <a:pt x="814" y="5312"/>
                    <a:pt x="965" y="5312"/>
                  </a:cubicBezTo>
                  <a:cubicBezTo>
                    <a:pt x="1058" y="5312"/>
                    <a:pt x="1154" y="5276"/>
                    <a:pt x="1233" y="5197"/>
                  </a:cubicBezTo>
                  <a:lnTo>
                    <a:pt x="2024" y="4406"/>
                  </a:lnTo>
                  <a:cubicBezTo>
                    <a:pt x="2211" y="4243"/>
                    <a:pt x="2164" y="3941"/>
                    <a:pt x="1955" y="3824"/>
                  </a:cubicBezTo>
                  <a:lnTo>
                    <a:pt x="1955" y="3848"/>
                  </a:lnTo>
                  <a:lnTo>
                    <a:pt x="629" y="3033"/>
                  </a:lnTo>
                  <a:cubicBezTo>
                    <a:pt x="567" y="3000"/>
                    <a:pt x="504" y="2985"/>
                    <a:pt x="443" y="2985"/>
                  </a:cubicBezTo>
                  <a:close/>
                  <a:moveTo>
                    <a:pt x="3574" y="4901"/>
                  </a:moveTo>
                  <a:cubicBezTo>
                    <a:pt x="3446" y="4901"/>
                    <a:pt x="3321" y="4967"/>
                    <a:pt x="3257" y="5104"/>
                  </a:cubicBezTo>
                  <a:lnTo>
                    <a:pt x="3234" y="5104"/>
                  </a:lnTo>
                  <a:lnTo>
                    <a:pt x="2490" y="6593"/>
                  </a:lnTo>
                  <a:lnTo>
                    <a:pt x="2490" y="6616"/>
                  </a:lnTo>
                  <a:cubicBezTo>
                    <a:pt x="3071" y="6546"/>
                    <a:pt x="3630" y="6407"/>
                    <a:pt x="4188" y="6220"/>
                  </a:cubicBezTo>
                  <a:lnTo>
                    <a:pt x="3932" y="5174"/>
                  </a:lnTo>
                  <a:cubicBezTo>
                    <a:pt x="3881" y="4996"/>
                    <a:pt x="3726" y="4901"/>
                    <a:pt x="3574" y="49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28" name="Google Shape;7628;p123"/>
            <p:cNvSpPr/>
            <p:nvPr/>
          </p:nvSpPr>
          <p:spPr>
            <a:xfrm>
              <a:off x="1801250" y="1900275"/>
              <a:ext cx="423450" cy="324700"/>
            </a:xfrm>
            <a:custGeom>
              <a:avLst/>
              <a:gdLst/>
              <a:ahLst/>
              <a:cxnLst/>
              <a:rect l="l" t="t" r="r" b="b"/>
              <a:pathLst>
                <a:path w="16938" h="12988" extrusionOk="0">
                  <a:moveTo>
                    <a:pt x="7053" y="0"/>
                  </a:moveTo>
                  <a:cubicBezTo>
                    <a:pt x="6818" y="0"/>
                    <a:pt x="6583" y="128"/>
                    <a:pt x="6492" y="403"/>
                  </a:cubicBezTo>
                  <a:lnTo>
                    <a:pt x="5375" y="3963"/>
                  </a:lnTo>
                  <a:lnTo>
                    <a:pt x="4793" y="4568"/>
                  </a:lnTo>
                  <a:cubicBezTo>
                    <a:pt x="4724" y="4637"/>
                    <a:pt x="4654" y="4707"/>
                    <a:pt x="4607" y="4754"/>
                  </a:cubicBezTo>
                  <a:cubicBezTo>
                    <a:pt x="3323" y="3877"/>
                    <a:pt x="1591" y="3125"/>
                    <a:pt x="729" y="3125"/>
                  </a:cubicBezTo>
                  <a:cubicBezTo>
                    <a:pt x="607" y="3125"/>
                    <a:pt x="503" y="3140"/>
                    <a:pt x="420" y="3172"/>
                  </a:cubicBezTo>
                  <a:cubicBezTo>
                    <a:pt x="141" y="3288"/>
                    <a:pt x="1" y="3567"/>
                    <a:pt x="94" y="3847"/>
                  </a:cubicBezTo>
                  <a:cubicBezTo>
                    <a:pt x="606" y="5568"/>
                    <a:pt x="2141" y="6801"/>
                    <a:pt x="3956" y="6894"/>
                  </a:cubicBezTo>
                  <a:cubicBezTo>
                    <a:pt x="3979" y="7197"/>
                    <a:pt x="4072" y="7499"/>
                    <a:pt x="4188" y="7778"/>
                  </a:cubicBezTo>
                  <a:lnTo>
                    <a:pt x="5747" y="11337"/>
                  </a:lnTo>
                  <a:cubicBezTo>
                    <a:pt x="6236" y="12434"/>
                    <a:pt x="7262" y="12987"/>
                    <a:pt x="8291" y="12987"/>
                  </a:cubicBezTo>
                  <a:cubicBezTo>
                    <a:pt x="9270" y="12987"/>
                    <a:pt x="10250" y="12487"/>
                    <a:pt x="10772" y="11477"/>
                  </a:cubicBezTo>
                  <a:lnTo>
                    <a:pt x="12563" y="7894"/>
                  </a:lnTo>
                  <a:cubicBezTo>
                    <a:pt x="12726" y="7592"/>
                    <a:pt x="12819" y="7243"/>
                    <a:pt x="12866" y="6917"/>
                  </a:cubicBezTo>
                  <a:cubicBezTo>
                    <a:pt x="14704" y="6848"/>
                    <a:pt x="16309" y="5615"/>
                    <a:pt x="16844" y="3847"/>
                  </a:cubicBezTo>
                  <a:cubicBezTo>
                    <a:pt x="16937" y="3591"/>
                    <a:pt x="16797" y="3311"/>
                    <a:pt x="16518" y="3195"/>
                  </a:cubicBezTo>
                  <a:cubicBezTo>
                    <a:pt x="16438" y="3165"/>
                    <a:pt x="16338" y="3150"/>
                    <a:pt x="16221" y="3150"/>
                  </a:cubicBezTo>
                  <a:cubicBezTo>
                    <a:pt x="15351" y="3150"/>
                    <a:pt x="13553" y="3942"/>
                    <a:pt x="12261" y="4824"/>
                  </a:cubicBezTo>
                  <a:cubicBezTo>
                    <a:pt x="12191" y="4707"/>
                    <a:pt x="12075" y="4614"/>
                    <a:pt x="11982" y="4521"/>
                  </a:cubicBezTo>
                  <a:lnTo>
                    <a:pt x="11447" y="4009"/>
                  </a:lnTo>
                  <a:lnTo>
                    <a:pt x="10307" y="427"/>
                  </a:lnTo>
                  <a:cubicBezTo>
                    <a:pt x="10214" y="138"/>
                    <a:pt x="9975" y="4"/>
                    <a:pt x="9737" y="4"/>
                  </a:cubicBezTo>
                  <a:cubicBezTo>
                    <a:pt x="9439" y="4"/>
                    <a:pt x="9144" y="214"/>
                    <a:pt x="9144" y="590"/>
                  </a:cubicBezTo>
                  <a:lnTo>
                    <a:pt x="9144" y="2265"/>
                  </a:lnTo>
                  <a:cubicBezTo>
                    <a:pt x="8888" y="2204"/>
                    <a:pt x="8627" y="2168"/>
                    <a:pt x="8365" y="2168"/>
                  </a:cubicBezTo>
                  <a:cubicBezTo>
                    <a:pt x="8127" y="2168"/>
                    <a:pt x="7888" y="2198"/>
                    <a:pt x="7655" y="2265"/>
                  </a:cubicBezTo>
                  <a:lnTo>
                    <a:pt x="7655" y="590"/>
                  </a:lnTo>
                  <a:cubicBezTo>
                    <a:pt x="7655" y="211"/>
                    <a:pt x="7354" y="0"/>
                    <a:pt x="7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29" name="Google Shape;7629;p123"/>
            <p:cNvSpPr/>
            <p:nvPr/>
          </p:nvSpPr>
          <p:spPr>
            <a:xfrm>
              <a:off x="1831500" y="2007400"/>
              <a:ext cx="362950" cy="46075"/>
            </a:xfrm>
            <a:custGeom>
              <a:avLst/>
              <a:gdLst/>
              <a:ahLst/>
              <a:cxnLst/>
              <a:rect l="l" t="t" r="r" b="b"/>
              <a:pathLst>
                <a:path w="14518" h="1843" extrusionOk="0">
                  <a:moveTo>
                    <a:pt x="14263" y="1"/>
                  </a:moveTo>
                  <a:cubicBezTo>
                    <a:pt x="13586" y="1"/>
                    <a:pt x="12198" y="668"/>
                    <a:pt x="11633" y="1213"/>
                  </a:cubicBezTo>
                  <a:cubicBezTo>
                    <a:pt x="11563" y="1306"/>
                    <a:pt x="11516" y="1423"/>
                    <a:pt x="11563" y="1516"/>
                  </a:cubicBezTo>
                  <a:lnTo>
                    <a:pt x="11563" y="1539"/>
                  </a:lnTo>
                  <a:cubicBezTo>
                    <a:pt x="11586" y="1632"/>
                    <a:pt x="11656" y="1725"/>
                    <a:pt x="11772" y="1748"/>
                  </a:cubicBezTo>
                  <a:cubicBezTo>
                    <a:pt x="11980" y="1811"/>
                    <a:pt x="12188" y="1841"/>
                    <a:pt x="12393" y="1841"/>
                  </a:cubicBezTo>
                  <a:cubicBezTo>
                    <a:pt x="13406" y="1841"/>
                    <a:pt x="14324" y="1114"/>
                    <a:pt x="14517" y="50"/>
                  </a:cubicBezTo>
                  <a:cubicBezTo>
                    <a:pt x="14453" y="16"/>
                    <a:pt x="14366" y="1"/>
                    <a:pt x="14263" y="1"/>
                  </a:cubicBezTo>
                  <a:close/>
                  <a:moveTo>
                    <a:pt x="259" y="2"/>
                  </a:moveTo>
                  <a:cubicBezTo>
                    <a:pt x="155" y="2"/>
                    <a:pt x="67" y="17"/>
                    <a:pt x="1" y="50"/>
                  </a:cubicBezTo>
                  <a:cubicBezTo>
                    <a:pt x="183" y="1106"/>
                    <a:pt x="1093" y="1843"/>
                    <a:pt x="2110" y="1843"/>
                  </a:cubicBezTo>
                  <a:cubicBezTo>
                    <a:pt x="2259" y="1843"/>
                    <a:pt x="2409" y="1827"/>
                    <a:pt x="2560" y="1795"/>
                  </a:cubicBezTo>
                  <a:cubicBezTo>
                    <a:pt x="2699" y="1772"/>
                    <a:pt x="2816" y="1655"/>
                    <a:pt x="2862" y="1516"/>
                  </a:cubicBezTo>
                  <a:cubicBezTo>
                    <a:pt x="2909" y="1353"/>
                    <a:pt x="2862" y="1190"/>
                    <a:pt x="2746" y="1074"/>
                  </a:cubicBezTo>
                  <a:cubicBezTo>
                    <a:pt x="2107" y="555"/>
                    <a:pt x="887" y="2"/>
                    <a:pt x="259"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30" name="Google Shape;7630;p123"/>
            <p:cNvSpPr/>
            <p:nvPr/>
          </p:nvSpPr>
          <p:spPr>
            <a:xfrm>
              <a:off x="1959450" y="1900375"/>
              <a:ext cx="104725" cy="50750"/>
            </a:xfrm>
            <a:custGeom>
              <a:avLst/>
              <a:gdLst/>
              <a:ahLst/>
              <a:cxnLst/>
              <a:rect l="l" t="t" r="r" b="b"/>
              <a:pathLst>
                <a:path w="4189" h="2030" extrusionOk="0">
                  <a:moveTo>
                    <a:pt x="749" y="0"/>
                  </a:moveTo>
                  <a:cubicBezTo>
                    <a:pt x="514" y="0"/>
                    <a:pt x="280" y="134"/>
                    <a:pt x="187" y="423"/>
                  </a:cubicBezTo>
                  <a:lnTo>
                    <a:pt x="1" y="1004"/>
                  </a:lnTo>
                  <a:lnTo>
                    <a:pt x="187" y="1609"/>
                  </a:lnTo>
                  <a:cubicBezTo>
                    <a:pt x="279" y="1896"/>
                    <a:pt x="511" y="2029"/>
                    <a:pt x="744" y="2029"/>
                  </a:cubicBezTo>
                  <a:cubicBezTo>
                    <a:pt x="1040" y="2029"/>
                    <a:pt x="1337" y="1814"/>
                    <a:pt x="1350" y="1423"/>
                  </a:cubicBezTo>
                  <a:lnTo>
                    <a:pt x="1350" y="586"/>
                  </a:lnTo>
                  <a:cubicBezTo>
                    <a:pt x="1337" y="210"/>
                    <a:pt x="1043" y="0"/>
                    <a:pt x="749" y="0"/>
                  </a:cubicBezTo>
                  <a:close/>
                  <a:moveTo>
                    <a:pt x="3432" y="0"/>
                  </a:moveTo>
                  <a:cubicBezTo>
                    <a:pt x="3134" y="0"/>
                    <a:pt x="2839" y="210"/>
                    <a:pt x="2839" y="586"/>
                  </a:cubicBezTo>
                  <a:lnTo>
                    <a:pt x="2839" y="1423"/>
                  </a:lnTo>
                  <a:cubicBezTo>
                    <a:pt x="2839" y="1814"/>
                    <a:pt x="3138" y="2029"/>
                    <a:pt x="3438" y="2029"/>
                  </a:cubicBezTo>
                  <a:cubicBezTo>
                    <a:pt x="3673" y="2029"/>
                    <a:pt x="3910" y="1896"/>
                    <a:pt x="4002" y="1609"/>
                  </a:cubicBezTo>
                  <a:lnTo>
                    <a:pt x="4188" y="1004"/>
                  </a:lnTo>
                  <a:lnTo>
                    <a:pt x="4002" y="423"/>
                  </a:lnTo>
                  <a:cubicBezTo>
                    <a:pt x="3909" y="134"/>
                    <a:pt x="3670" y="0"/>
                    <a:pt x="3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31" name="Google Shape;7631;p123"/>
            <p:cNvSpPr/>
            <p:nvPr/>
          </p:nvSpPr>
          <p:spPr>
            <a:xfrm>
              <a:off x="1924550" y="1956875"/>
              <a:ext cx="205925" cy="258625"/>
            </a:xfrm>
            <a:custGeom>
              <a:avLst/>
              <a:gdLst/>
              <a:ahLst/>
              <a:cxnLst/>
              <a:rect l="l" t="t" r="r" b="b"/>
              <a:pathLst>
                <a:path w="8237" h="10345" extrusionOk="0">
                  <a:moveTo>
                    <a:pt x="4049" y="1"/>
                  </a:moveTo>
                  <a:cubicBezTo>
                    <a:pt x="3514" y="117"/>
                    <a:pt x="3002" y="373"/>
                    <a:pt x="2606" y="768"/>
                  </a:cubicBezTo>
                  <a:lnTo>
                    <a:pt x="1071" y="2327"/>
                  </a:lnTo>
                  <a:cubicBezTo>
                    <a:pt x="234" y="3164"/>
                    <a:pt x="1" y="4421"/>
                    <a:pt x="489" y="5514"/>
                  </a:cubicBezTo>
                  <a:lnTo>
                    <a:pt x="2048" y="9050"/>
                  </a:lnTo>
                  <a:cubicBezTo>
                    <a:pt x="2071" y="9120"/>
                    <a:pt x="2118" y="9167"/>
                    <a:pt x="2141" y="9213"/>
                  </a:cubicBezTo>
                  <a:cubicBezTo>
                    <a:pt x="2530" y="9966"/>
                    <a:pt x="3257" y="10344"/>
                    <a:pt x="3984" y="10344"/>
                  </a:cubicBezTo>
                  <a:cubicBezTo>
                    <a:pt x="4694" y="10344"/>
                    <a:pt x="5403" y="9984"/>
                    <a:pt x="5794" y="9260"/>
                  </a:cubicBezTo>
                  <a:lnTo>
                    <a:pt x="5840" y="9190"/>
                  </a:lnTo>
                  <a:lnTo>
                    <a:pt x="7655" y="5630"/>
                  </a:lnTo>
                  <a:cubicBezTo>
                    <a:pt x="8236" y="4490"/>
                    <a:pt x="7980" y="3118"/>
                    <a:pt x="7073" y="2234"/>
                  </a:cubicBezTo>
                  <a:lnTo>
                    <a:pt x="7050" y="2234"/>
                  </a:lnTo>
                  <a:lnTo>
                    <a:pt x="5445" y="722"/>
                  </a:lnTo>
                  <a:cubicBezTo>
                    <a:pt x="5049" y="350"/>
                    <a:pt x="4561" y="94"/>
                    <a:pt x="4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32" name="Google Shape;7632;p123"/>
            <p:cNvSpPr/>
            <p:nvPr/>
          </p:nvSpPr>
          <p:spPr>
            <a:xfrm>
              <a:off x="1921025" y="2040325"/>
              <a:ext cx="176300" cy="44000"/>
            </a:xfrm>
            <a:custGeom>
              <a:avLst/>
              <a:gdLst/>
              <a:ahLst/>
              <a:cxnLst/>
              <a:rect l="l" t="t" r="r" b="b"/>
              <a:pathLst>
                <a:path w="7052" h="1760" extrusionOk="0">
                  <a:moveTo>
                    <a:pt x="1035" y="0"/>
                  </a:moveTo>
                  <a:cubicBezTo>
                    <a:pt x="472" y="0"/>
                    <a:pt x="0" y="580"/>
                    <a:pt x="212" y="1176"/>
                  </a:cubicBezTo>
                  <a:cubicBezTo>
                    <a:pt x="357" y="1551"/>
                    <a:pt x="698" y="1744"/>
                    <a:pt x="1040" y="1744"/>
                  </a:cubicBezTo>
                  <a:cubicBezTo>
                    <a:pt x="1356" y="1744"/>
                    <a:pt x="1673" y="1580"/>
                    <a:pt x="1840" y="1246"/>
                  </a:cubicBezTo>
                  <a:cubicBezTo>
                    <a:pt x="2026" y="804"/>
                    <a:pt x="1840" y="292"/>
                    <a:pt x="1398" y="82"/>
                  </a:cubicBezTo>
                  <a:cubicBezTo>
                    <a:pt x="1277" y="26"/>
                    <a:pt x="1154" y="0"/>
                    <a:pt x="1035" y="0"/>
                  </a:cubicBezTo>
                  <a:close/>
                  <a:moveTo>
                    <a:pt x="6045" y="6"/>
                  </a:moveTo>
                  <a:cubicBezTo>
                    <a:pt x="5705" y="6"/>
                    <a:pt x="5369" y="199"/>
                    <a:pt x="5237" y="571"/>
                  </a:cubicBezTo>
                  <a:cubicBezTo>
                    <a:pt x="5003" y="1174"/>
                    <a:pt x="5485" y="1760"/>
                    <a:pt x="6057" y="1760"/>
                  </a:cubicBezTo>
                  <a:cubicBezTo>
                    <a:pt x="6169" y="1760"/>
                    <a:pt x="6285" y="1737"/>
                    <a:pt x="6400" y="1688"/>
                  </a:cubicBezTo>
                  <a:cubicBezTo>
                    <a:pt x="6842" y="1478"/>
                    <a:pt x="7051" y="943"/>
                    <a:pt x="6842" y="524"/>
                  </a:cubicBezTo>
                  <a:cubicBezTo>
                    <a:pt x="6684" y="175"/>
                    <a:pt x="6363" y="6"/>
                    <a:pt x="6045"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33" name="Google Shape;7633;p123"/>
            <p:cNvSpPr/>
            <p:nvPr/>
          </p:nvSpPr>
          <p:spPr>
            <a:xfrm>
              <a:off x="1930500" y="2048600"/>
              <a:ext cx="156925" cy="27500"/>
            </a:xfrm>
            <a:custGeom>
              <a:avLst/>
              <a:gdLst/>
              <a:ahLst/>
              <a:cxnLst/>
              <a:rect l="l" t="t" r="r" b="b"/>
              <a:pathLst>
                <a:path w="6277" h="1100" extrusionOk="0">
                  <a:moveTo>
                    <a:pt x="647" y="0"/>
                  </a:moveTo>
                  <a:cubicBezTo>
                    <a:pt x="293" y="0"/>
                    <a:pt x="1" y="364"/>
                    <a:pt x="135" y="728"/>
                  </a:cubicBezTo>
                  <a:cubicBezTo>
                    <a:pt x="232" y="970"/>
                    <a:pt x="448" y="1092"/>
                    <a:pt x="659" y="1092"/>
                  </a:cubicBezTo>
                  <a:cubicBezTo>
                    <a:pt x="854" y="1092"/>
                    <a:pt x="1046" y="987"/>
                    <a:pt x="1135" y="775"/>
                  </a:cubicBezTo>
                  <a:cubicBezTo>
                    <a:pt x="1275" y="496"/>
                    <a:pt x="1159" y="170"/>
                    <a:pt x="880" y="54"/>
                  </a:cubicBezTo>
                  <a:cubicBezTo>
                    <a:pt x="802" y="17"/>
                    <a:pt x="723" y="0"/>
                    <a:pt x="647" y="0"/>
                  </a:cubicBezTo>
                  <a:close/>
                  <a:moveTo>
                    <a:pt x="5668" y="10"/>
                  </a:moveTo>
                  <a:cubicBezTo>
                    <a:pt x="5455" y="10"/>
                    <a:pt x="5245" y="126"/>
                    <a:pt x="5160" y="356"/>
                  </a:cubicBezTo>
                  <a:cubicBezTo>
                    <a:pt x="5024" y="744"/>
                    <a:pt x="5309" y="1099"/>
                    <a:pt x="5663" y="1099"/>
                  </a:cubicBezTo>
                  <a:cubicBezTo>
                    <a:pt x="5734" y="1099"/>
                    <a:pt x="5808" y="1085"/>
                    <a:pt x="5881" y="1054"/>
                  </a:cubicBezTo>
                  <a:cubicBezTo>
                    <a:pt x="6160" y="915"/>
                    <a:pt x="6277" y="589"/>
                    <a:pt x="6160" y="310"/>
                  </a:cubicBezTo>
                  <a:cubicBezTo>
                    <a:pt x="6060" y="109"/>
                    <a:pt x="5863" y="10"/>
                    <a:pt x="5668"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34" name="Google Shape;7634;p123"/>
            <p:cNvSpPr/>
            <p:nvPr/>
          </p:nvSpPr>
          <p:spPr>
            <a:xfrm>
              <a:off x="1945500" y="2049925"/>
              <a:ext cx="144850" cy="17075"/>
            </a:xfrm>
            <a:custGeom>
              <a:avLst/>
              <a:gdLst/>
              <a:ahLst/>
              <a:cxnLst/>
              <a:rect l="l" t="t" r="r" b="b"/>
              <a:pathLst>
                <a:path w="5794" h="683" extrusionOk="0">
                  <a:moveTo>
                    <a:pt x="442" y="1"/>
                  </a:moveTo>
                  <a:cubicBezTo>
                    <a:pt x="140" y="1"/>
                    <a:pt x="0" y="373"/>
                    <a:pt x="210" y="582"/>
                  </a:cubicBezTo>
                  <a:cubicBezTo>
                    <a:pt x="279" y="651"/>
                    <a:pt x="365" y="682"/>
                    <a:pt x="450" y="682"/>
                  </a:cubicBezTo>
                  <a:cubicBezTo>
                    <a:pt x="624" y="682"/>
                    <a:pt x="791" y="553"/>
                    <a:pt x="791" y="350"/>
                  </a:cubicBezTo>
                  <a:cubicBezTo>
                    <a:pt x="791" y="140"/>
                    <a:pt x="629" y="1"/>
                    <a:pt x="442" y="1"/>
                  </a:cubicBezTo>
                  <a:close/>
                  <a:moveTo>
                    <a:pt x="5444" y="1"/>
                  </a:moveTo>
                  <a:cubicBezTo>
                    <a:pt x="5142" y="1"/>
                    <a:pt x="4979" y="373"/>
                    <a:pt x="5211" y="582"/>
                  </a:cubicBezTo>
                  <a:cubicBezTo>
                    <a:pt x="5280" y="651"/>
                    <a:pt x="5367" y="682"/>
                    <a:pt x="5452" y="682"/>
                  </a:cubicBezTo>
                  <a:cubicBezTo>
                    <a:pt x="5625" y="682"/>
                    <a:pt x="5793" y="553"/>
                    <a:pt x="5793" y="350"/>
                  </a:cubicBezTo>
                  <a:cubicBezTo>
                    <a:pt x="5793" y="140"/>
                    <a:pt x="5630" y="1"/>
                    <a:pt x="5444" y="1"/>
                  </a:cubicBezTo>
                  <a:close/>
                </a:path>
              </a:pathLst>
            </a:custGeom>
            <a:solidFill>
              <a:srgbClr val="FFF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35" name="Google Shape;7635;p123"/>
            <p:cNvSpPr/>
            <p:nvPr/>
          </p:nvSpPr>
          <p:spPr>
            <a:xfrm>
              <a:off x="1933875" y="1991475"/>
              <a:ext cx="150650" cy="210850"/>
            </a:xfrm>
            <a:custGeom>
              <a:avLst/>
              <a:gdLst/>
              <a:ahLst/>
              <a:cxnLst/>
              <a:rect l="l" t="t" r="r" b="b"/>
              <a:pathLst>
                <a:path w="6026" h="8434" extrusionOk="0">
                  <a:moveTo>
                    <a:pt x="690" y="1555"/>
                  </a:moveTo>
                  <a:cubicBezTo>
                    <a:pt x="490" y="1555"/>
                    <a:pt x="287" y="1624"/>
                    <a:pt x="116" y="1780"/>
                  </a:cubicBezTo>
                  <a:cubicBezTo>
                    <a:pt x="0" y="1874"/>
                    <a:pt x="0" y="2036"/>
                    <a:pt x="116" y="2153"/>
                  </a:cubicBezTo>
                  <a:cubicBezTo>
                    <a:pt x="163" y="2176"/>
                    <a:pt x="233" y="2222"/>
                    <a:pt x="279" y="2246"/>
                  </a:cubicBezTo>
                  <a:lnTo>
                    <a:pt x="1094" y="2618"/>
                  </a:lnTo>
                  <a:cubicBezTo>
                    <a:pt x="1140" y="2641"/>
                    <a:pt x="1210" y="2664"/>
                    <a:pt x="1256" y="2664"/>
                  </a:cubicBezTo>
                  <a:lnTo>
                    <a:pt x="1280" y="2688"/>
                  </a:lnTo>
                  <a:cubicBezTo>
                    <a:pt x="1292" y="2690"/>
                    <a:pt x="1304" y="2691"/>
                    <a:pt x="1315" y="2691"/>
                  </a:cubicBezTo>
                  <a:cubicBezTo>
                    <a:pt x="1442" y="2691"/>
                    <a:pt x="1561" y="2581"/>
                    <a:pt x="1582" y="2432"/>
                  </a:cubicBezTo>
                  <a:cubicBezTo>
                    <a:pt x="1582" y="1915"/>
                    <a:pt x="1144" y="1555"/>
                    <a:pt x="690" y="1555"/>
                  </a:cubicBezTo>
                  <a:close/>
                  <a:moveTo>
                    <a:pt x="5363" y="1555"/>
                  </a:moveTo>
                  <a:cubicBezTo>
                    <a:pt x="4909" y="1555"/>
                    <a:pt x="4474" y="1921"/>
                    <a:pt x="4490" y="2455"/>
                  </a:cubicBezTo>
                  <a:cubicBezTo>
                    <a:pt x="4490" y="2583"/>
                    <a:pt x="4607" y="2691"/>
                    <a:pt x="4733" y="2691"/>
                  </a:cubicBezTo>
                  <a:cubicBezTo>
                    <a:pt x="4745" y="2691"/>
                    <a:pt x="4757" y="2690"/>
                    <a:pt x="4769" y="2688"/>
                  </a:cubicBezTo>
                  <a:cubicBezTo>
                    <a:pt x="4839" y="2664"/>
                    <a:pt x="4886" y="2641"/>
                    <a:pt x="4955" y="2618"/>
                  </a:cubicBezTo>
                  <a:lnTo>
                    <a:pt x="5746" y="2246"/>
                  </a:lnTo>
                  <a:cubicBezTo>
                    <a:pt x="5816" y="2222"/>
                    <a:pt x="5863" y="2176"/>
                    <a:pt x="5909" y="2153"/>
                  </a:cubicBezTo>
                  <a:cubicBezTo>
                    <a:pt x="6025" y="2036"/>
                    <a:pt x="6025" y="1874"/>
                    <a:pt x="5909" y="1780"/>
                  </a:cubicBezTo>
                  <a:lnTo>
                    <a:pt x="5932" y="1780"/>
                  </a:lnTo>
                  <a:cubicBezTo>
                    <a:pt x="5763" y="1625"/>
                    <a:pt x="5561" y="1555"/>
                    <a:pt x="5363" y="1555"/>
                  </a:cubicBezTo>
                  <a:close/>
                  <a:moveTo>
                    <a:pt x="2902" y="1"/>
                  </a:moveTo>
                  <a:cubicBezTo>
                    <a:pt x="2638" y="1"/>
                    <a:pt x="2374" y="169"/>
                    <a:pt x="2326" y="501"/>
                  </a:cubicBezTo>
                  <a:lnTo>
                    <a:pt x="1884" y="4386"/>
                  </a:lnTo>
                  <a:cubicBezTo>
                    <a:pt x="1489" y="4456"/>
                    <a:pt x="1233" y="4851"/>
                    <a:pt x="1349" y="5247"/>
                  </a:cubicBezTo>
                  <a:cubicBezTo>
                    <a:pt x="931" y="5549"/>
                    <a:pt x="675" y="6038"/>
                    <a:pt x="651" y="6573"/>
                  </a:cubicBezTo>
                  <a:cubicBezTo>
                    <a:pt x="651" y="7596"/>
                    <a:pt x="1722" y="8434"/>
                    <a:pt x="3024" y="8434"/>
                  </a:cubicBezTo>
                  <a:cubicBezTo>
                    <a:pt x="4327" y="8434"/>
                    <a:pt x="5397" y="7596"/>
                    <a:pt x="5397" y="6573"/>
                  </a:cubicBezTo>
                  <a:lnTo>
                    <a:pt x="5374" y="6573"/>
                  </a:lnTo>
                  <a:cubicBezTo>
                    <a:pt x="5351" y="6038"/>
                    <a:pt x="5095" y="5549"/>
                    <a:pt x="4676" y="5247"/>
                  </a:cubicBezTo>
                  <a:cubicBezTo>
                    <a:pt x="4792" y="4828"/>
                    <a:pt x="4490" y="4386"/>
                    <a:pt x="4048" y="4363"/>
                  </a:cubicBezTo>
                  <a:lnTo>
                    <a:pt x="3466" y="478"/>
                  </a:lnTo>
                  <a:cubicBezTo>
                    <a:pt x="3409" y="158"/>
                    <a:pt x="3156" y="1"/>
                    <a:pt x="29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36" name="Google Shape;7636;p123"/>
            <p:cNvSpPr/>
            <p:nvPr/>
          </p:nvSpPr>
          <p:spPr>
            <a:xfrm>
              <a:off x="1950150" y="2109225"/>
              <a:ext cx="118675" cy="70575"/>
            </a:xfrm>
            <a:custGeom>
              <a:avLst/>
              <a:gdLst/>
              <a:ahLst/>
              <a:cxnLst/>
              <a:rect l="l" t="t" r="r" b="b"/>
              <a:pathLst>
                <a:path w="4747" h="2823" extrusionOk="0">
                  <a:moveTo>
                    <a:pt x="1368" y="0"/>
                  </a:moveTo>
                  <a:cubicBezTo>
                    <a:pt x="1189" y="0"/>
                    <a:pt x="1024" y="142"/>
                    <a:pt x="1024" y="351"/>
                  </a:cubicBezTo>
                  <a:cubicBezTo>
                    <a:pt x="1024" y="537"/>
                    <a:pt x="1164" y="676"/>
                    <a:pt x="1350" y="676"/>
                  </a:cubicBezTo>
                  <a:cubicBezTo>
                    <a:pt x="1652" y="676"/>
                    <a:pt x="1815" y="327"/>
                    <a:pt x="1606" y="95"/>
                  </a:cubicBezTo>
                  <a:cubicBezTo>
                    <a:pt x="1533" y="30"/>
                    <a:pt x="1449" y="0"/>
                    <a:pt x="1368" y="0"/>
                  </a:cubicBezTo>
                  <a:close/>
                  <a:moveTo>
                    <a:pt x="3403" y="0"/>
                  </a:moveTo>
                  <a:cubicBezTo>
                    <a:pt x="3224" y="0"/>
                    <a:pt x="3048" y="142"/>
                    <a:pt x="3048" y="351"/>
                  </a:cubicBezTo>
                  <a:cubicBezTo>
                    <a:pt x="3048" y="537"/>
                    <a:pt x="3211" y="676"/>
                    <a:pt x="3397" y="676"/>
                  </a:cubicBezTo>
                  <a:cubicBezTo>
                    <a:pt x="3699" y="676"/>
                    <a:pt x="3839" y="327"/>
                    <a:pt x="3630" y="95"/>
                  </a:cubicBezTo>
                  <a:cubicBezTo>
                    <a:pt x="3564" y="30"/>
                    <a:pt x="3483" y="0"/>
                    <a:pt x="3403" y="0"/>
                  </a:cubicBezTo>
                  <a:close/>
                  <a:moveTo>
                    <a:pt x="4723" y="1607"/>
                  </a:moveTo>
                  <a:cubicBezTo>
                    <a:pt x="4002" y="2049"/>
                    <a:pt x="3188" y="2270"/>
                    <a:pt x="2373" y="2270"/>
                  </a:cubicBezTo>
                  <a:cubicBezTo>
                    <a:pt x="1559" y="2270"/>
                    <a:pt x="745" y="2049"/>
                    <a:pt x="24" y="1607"/>
                  </a:cubicBezTo>
                  <a:lnTo>
                    <a:pt x="24" y="1607"/>
                  </a:lnTo>
                  <a:cubicBezTo>
                    <a:pt x="0" y="1840"/>
                    <a:pt x="0" y="2072"/>
                    <a:pt x="70" y="2282"/>
                  </a:cubicBezTo>
                  <a:cubicBezTo>
                    <a:pt x="791" y="2642"/>
                    <a:pt x="1582" y="2822"/>
                    <a:pt x="2373" y="2822"/>
                  </a:cubicBezTo>
                  <a:cubicBezTo>
                    <a:pt x="3164" y="2822"/>
                    <a:pt x="3955" y="2642"/>
                    <a:pt x="4677" y="2282"/>
                  </a:cubicBezTo>
                  <a:cubicBezTo>
                    <a:pt x="4723" y="2142"/>
                    <a:pt x="4746" y="2002"/>
                    <a:pt x="4746" y="1863"/>
                  </a:cubicBezTo>
                  <a:cubicBezTo>
                    <a:pt x="4746" y="1770"/>
                    <a:pt x="4723" y="1700"/>
                    <a:pt x="4723" y="16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37" name="Google Shape;7637;p123"/>
            <p:cNvSpPr/>
            <p:nvPr/>
          </p:nvSpPr>
          <p:spPr>
            <a:xfrm>
              <a:off x="1760550" y="2163825"/>
              <a:ext cx="260575" cy="202175"/>
            </a:xfrm>
            <a:custGeom>
              <a:avLst/>
              <a:gdLst/>
              <a:ahLst/>
              <a:cxnLst/>
              <a:rect l="l" t="t" r="r" b="b"/>
              <a:pathLst>
                <a:path w="10423" h="8087" extrusionOk="0">
                  <a:moveTo>
                    <a:pt x="963" y="0"/>
                  </a:moveTo>
                  <a:cubicBezTo>
                    <a:pt x="640" y="0"/>
                    <a:pt x="308" y="88"/>
                    <a:pt x="0" y="284"/>
                  </a:cubicBezTo>
                  <a:cubicBezTo>
                    <a:pt x="748" y="4832"/>
                    <a:pt x="4710" y="8087"/>
                    <a:pt x="9205" y="8087"/>
                  </a:cubicBezTo>
                  <a:cubicBezTo>
                    <a:pt x="9608" y="8087"/>
                    <a:pt x="10014" y="8061"/>
                    <a:pt x="10423" y="8007"/>
                  </a:cubicBezTo>
                  <a:cubicBezTo>
                    <a:pt x="10423" y="6984"/>
                    <a:pt x="9608" y="6193"/>
                    <a:pt x="8608" y="6193"/>
                  </a:cubicBezTo>
                  <a:lnTo>
                    <a:pt x="8608" y="6146"/>
                  </a:lnTo>
                  <a:cubicBezTo>
                    <a:pt x="8608" y="5006"/>
                    <a:pt x="7840" y="4006"/>
                    <a:pt x="6724" y="3703"/>
                  </a:cubicBezTo>
                  <a:cubicBezTo>
                    <a:pt x="7070" y="2364"/>
                    <a:pt x="6015" y="1424"/>
                    <a:pt x="4943" y="1424"/>
                  </a:cubicBezTo>
                  <a:cubicBezTo>
                    <a:pt x="4357" y="1424"/>
                    <a:pt x="3767" y="1705"/>
                    <a:pt x="3397" y="2354"/>
                  </a:cubicBezTo>
                  <a:cubicBezTo>
                    <a:pt x="3188" y="2261"/>
                    <a:pt x="2978" y="2191"/>
                    <a:pt x="2769" y="2168"/>
                  </a:cubicBezTo>
                  <a:cubicBezTo>
                    <a:pt x="2769" y="2052"/>
                    <a:pt x="2792" y="1935"/>
                    <a:pt x="2792" y="1819"/>
                  </a:cubicBezTo>
                  <a:cubicBezTo>
                    <a:pt x="2792" y="761"/>
                    <a:pt x="1912" y="0"/>
                    <a:pt x="9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638" name="Google Shape;7638;p123"/>
          <p:cNvGrpSpPr/>
          <p:nvPr/>
        </p:nvGrpSpPr>
        <p:grpSpPr>
          <a:xfrm>
            <a:off x="624485" y="1065950"/>
            <a:ext cx="532930" cy="510298"/>
            <a:chOff x="996325" y="1181625"/>
            <a:chExt cx="486250" cy="465600"/>
          </a:xfrm>
        </p:grpSpPr>
        <p:sp>
          <p:nvSpPr>
            <p:cNvPr id="7639" name="Google Shape;7639;p123"/>
            <p:cNvSpPr/>
            <p:nvPr/>
          </p:nvSpPr>
          <p:spPr>
            <a:xfrm>
              <a:off x="996325" y="1182125"/>
              <a:ext cx="486250" cy="465100"/>
            </a:xfrm>
            <a:custGeom>
              <a:avLst/>
              <a:gdLst/>
              <a:ahLst/>
              <a:cxnLst/>
              <a:rect l="l" t="t" r="r" b="b"/>
              <a:pathLst>
                <a:path w="19450" h="18604" extrusionOk="0">
                  <a:moveTo>
                    <a:pt x="10785" y="1"/>
                  </a:moveTo>
                  <a:cubicBezTo>
                    <a:pt x="10745" y="1"/>
                    <a:pt x="10720" y="120"/>
                    <a:pt x="10656" y="120"/>
                  </a:cubicBezTo>
                  <a:cubicBezTo>
                    <a:pt x="10493" y="120"/>
                    <a:pt x="9562" y="143"/>
                    <a:pt x="9260" y="166"/>
                  </a:cubicBezTo>
                  <a:cubicBezTo>
                    <a:pt x="9167" y="166"/>
                    <a:pt x="9050" y="50"/>
                    <a:pt x="8957" y="50"/>
                  </a:cubicBezTo>
                  <a:cubicBezTo>
                    <a:pt x="8701" y="73"/>
                    <a:pt x="8422" y="120"/>
                    <a:pt x="8166" y="166"/>
                  </a:cubicBezTo>
                  <a:cubicBezTo>
                    <a:pt x="8143" y="189"/>
                    <a:pt x="8190" y="399"/>
                    <a:pt x="8166" y="399"/>
                  </a:cubicBezTo>
                  <a:cubicBezTo>
                    <a:pt x="7957" y="445"/>
                    <a:pt x="7771" y="492"/>
                    <a:pt x="7585" y="538"/>
                  </a:cubicBezTo>
                  <a:cubicBezTo>
                    <a:pt x="7562" y="538"/>
                    <a:pt x="7445" y="375"/>
                    <a:pt x="7399" y="375"/>
                  </a:cubicBezTo>
                  <a:cubicBezTo>
                    <a:pt x="6864" y="538"/>
                    <a:pt x="6329" y="771"/>
                    <a:pt x="5793" y="1027"/>
                  </a:cubicBezTo>
                  <a:cubicBezTo>
                    <a:pt x="4793" y="1562"/>
                    <a:pt x="4305" y="2702"/>
                    <a:pt x="3560" y="3539"/>
                  </a:cubicBezTo>
                  <a:cubicBezTo>
                    <a:pt x="2769" y="4447"/>
                    <a:pt x="1722" y="5098"/>
                    <a:pt x="1304" y="6261"/>
                  </a:cubicBezTo>
                  <a:cubicBezTo>
                    <a:pt x="1" y="10123"/>
                    <a:pt x="1327" y="14380"/>
                    <a:pt x="4630" y="16800"/>
                  </a:cubicBezTo>
                  <a:cubicBezTo>
                    <a:pt x="4700" y="16846"/>
                    <a:pt x="4886" y="16823"/>
                    <a:pt x="4979" y="16869"/>
                  </a:cubicBezTo>
                  <a:cubicBezTo>
                    <a:pt x="5049" y="16916"/>
                    <a:pt x="5026" y="17056"/>
                    <a:pt x="5096" y="17125"/>
                  </a:cubicBezTo>
                  <a:cubicBezTo>
                    <a:pt x="6686" y="18142"/>
                    <a:pt x="8406" y="18604"/>
                    <a:pt x="10084" y="18604"/>
                  </a:cubicBezTo>
                  <a:cubicBezTo>
                    <a:pt x="14932" y="18604"/>
                    <a:pt x="19426" y="14747"/>
                    <a:pt x="19426" y="9286"/>
                  </a:cubicBezTo>
                  <a:cubicBezTo>
                    <a:pt x="19449" y="4400"/>
                    <a:pt x="15657" y="352"/>
                    <a:pt x="10795" y="3"/>
                  </a:cubicBezTo>
                  <a:cubicBezTo>
                    <a:pt x="10792" y="1"/>
                    <a:pt x="10788" y="1"/>
                    <a:pt x="107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40" name="Google Shape;7640;p123"/>
            <p:cNvSpPr/>
            <p:nvPr/>
          </p:nvSpPr>
          <p:spPr>
            <a:xfrm>
              <a:off x="1061475" y="1262975"/>
              <a:ext cx="388525" cy="217300"/>
            </a:xfrm>
            <a:custGeom>
              <a:avLst/>
              <a:gdLst/>
              <a:ahLst/>
              <a:cxnLst/>
              <a:rect l="l" t="t" r="r" b="b"/>
              <a:pathLst>
                <a:path w="15541" h="8692" extrusionOk="0">
                  <a:moveTo>
                    <a:pt x="10756" y="1"/>
                  </a:moveTo>
                  <a:cubicBezTo>
                    <a:pt x="10746" y="1"/>
                    <a:pt x="10736" y="1"/>
                    <a:pt x="10725" y="3"/>
                  </a:cubicBezTo>
                  <a:cubicBezTo>
                    <a:pt x="9050" y="166"/>
                    <a:pt x="7561" y="1096"/>
                    <a:pt x="6654" y="2492"/>
                  </a:cubicBezTo>
                  <a:cubicBezTo>
                    <a:pt x="6584" y="2632"/>
                    <a:pt x="6677" y="2795"/>
                    <a:pt x="6840" y="2795"/>
                  </a:cubicBezTo>
                  <a:cubicBezTo>
                    <a:pt x="8492" y="2608"/>
                    <a:pt x="10004" y="1701"/>
                    <a:pt x="10911" y="282"/>
                  </a:cubicBezTo>
                  <a:cubicBezTo>
                    <a:pt x="10976" y="152"/>
                    <a:pt x="10899" y="1"/>
                    <a:pt x="10756" y="1"/>
                  </a:cubicBezTo>
                  <a:close/>
                  <a:moveTo>
                    <a:pt x="1926" y="2923"/>
                  </a:moveTo>
                  <a:cubicBezTo>
                    <a:pt x="1879" y="2923"/>
                    <a:pt x="1831" y="2941"/>
                    <a:pt x="1792" y="2981"/>
                  </a:cubicBezTo>
                  <a:cubicBezTo>
                    <a:pt x="582" y="4144"/>
                    <a:pt x="0" y="5796"/>
                    <a:pt x="163" y="7471"/>
                  </a:cubicBezTo>
                  <a:cubicBezTo>
                    <a:pt x="163" y="7578"/>
                    <a:pt x="254" y="7645"/>
                    <a:pt x="349" y="7645"/>
                  </a:cubicBezTo>
                  <a:cubicBezTo>
                    <a:pt x="399" y="7645"/>
                    <a:pt x="449" y="7627"/>
                    <a:pt x="489" y="7587"/>
                  </a:cubicBezTo>
                  <a:cubicBezTo>
                    <a:pt x="1675" y="6424"/>
                    <a:pt x="2280" y="4772"/>
                    <a:pt x="2117" y="3097"/>
                  </a:cubicBezTo>
                  <a:cubicBezTo>
                    <a:pt x="2102" y="2990"/>
                    <a:pt x="2016" y="2923"/>
                    <a:pt x="1926" y="2923"/>
                  </a:cubicBezTo>
                  <a:close/>
                  <a:moveTo>
                    <a:pt x="15193" y="3970"/>
                  </a:moveTo>
                  <a:cubicBezTo>
                    <a:pt x="15142" y="3970"/>
                    <a:pt x="15092" y="3988"/>
                    <a:pt x="15052" y="4028"/>
                  </a:cubicBezTo>
                  <a:cubicBezTo>
                    <a:pt x="13866" y="5214"/>
                    <a:pt x="13261" y="6866"/>
                    <a:pt x="13424" y="8517"/>
                  </a:cubicBezTo>
                  <a:cubicBezTo>
                    <a:pt x="13439" y="8625"/>
                    <a:pt x="13525" y="8692"/>
                    <a:pt x="13615" y="8692"/>
                  </a:cubicBezTo>
                  <a:cubicBezTo>
                    <a:pt x="13662" y="8692"/>
                    <a:pt x="13710" y="8674"/>
                    <a:pt x="13749" y="8634"/>
                  </a:cubicBezTo>
                  <a:cubicBezTo>
                    <a:pt x="14959" y="7471"/>
                    <a:pt x="15541" y="5819"/>
                    <a:pt x="15401" y="4144"/>
                  </a:cubicBezTo>
                  <a:cubicBezTo>
                    <a:pt x="15386" y="4037"/>
                    <a:pt x="15290" y="3970"/>
                    <a:pt x="15193"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41" name="Google Shape;7641;p123"/>
            <p:cNvSpPr/>
            <p:nvPr/>
          </p:nvSpPr>
          <p:spPr>
            <a:xfrm>
              <a:off x="1089375" y="1273900"/>
              <a:ext cx="370675" cy="372875"/>
            </a:xfrm>
            <a:custGeom>
              <a:avLst/>
              <a:gdLst/>
              <a:ahLst/>
              <a:cxnLst/>
              <a:rect l="l" t="t" r="r" b="b"/>
              <a:pathLst>
                <a:path w="14827" h="14915" extrusionOk="0">
                  <a:moveTo>
                    <a:pt x="14483" y="0"/>
                  </a:moveTo>
                  <a:cubicBezTo>
                    <a:pt x="14441" y="0"/>
                    <a:pt x="14397" y="10"/>
                    <a:pt x="14355" y="31"/>
                  </a:cubicBezTo>
                  <a:cubicBezTo>
                    <a:pt x="11959" y="1008"/>
                    <a:pt x="10144" y="2986"/>
                    <a:pt x="9400" y="5452"/>
                  </a:cubicBezTo>
                  <a:cubicBezTo>
                    <a:pt x="9343" y="5642"/>
                    <a:pt x="9487" y="5832"/>
                    <a:pt x="9669" y="5832"/>
                  </a:cubicBezTo>
                  <a:cubicBezTo>
                    <a:pt x="9710" y="5832"/>
                    <a:pt x="9752" y="5822"/>
                    <a:pt x="9795" y="5801"/>
                  </a:cubicBezTo>
                  <a:cubicBezTo>
                    <a:pt x="12191" y="4847"/>
                    <a:pt x="14006" y="2846"/>
                    <a:pt x="14750" y="380"/>
                  </a:cubicBezTo>
                  <a:cubicBezTo>
                    <a:pt x="14826" y="190"/>
                    <a:pt x="14670" y="0"/>
                    <a:pt x="14483" y="0"/>
                  </a:cubicBezTo>
                  <a:close/>
                  <a:moveTo>
                    <a:pt x="8856" y="586"/>
                  </a:moveTo>
                  <a:cubicBezTo>
                    <a:pt x="8778" y="586"/>
                    <a:pt x="8700" y="627"/>
                    <a:pt x="8655" y="706"/>
                  </a:cubicBezTo>
                  <a:cubicBezTo>
                    <a:pt x="8167" y="1567"/>
                    <a:pt x="7911" y="2544"/>
                    <a:pt x="7864" y="3521"/>
                  </a:cubicBezTo>
                  <a:cubicBezTo>
                    <a:pt x="7794" y="4521"/>
                    <a:pt x="7980" y="5498"/>
                    <a:pt x="8353" y="6405"/>
                  </a:cubicBezTo>
                  <a:cubicBezTo>
                    <a:pt x="8401" y="6502"/>
                    <a:pt x="8486" y="6548"/>
                    <a:pt x="8570" y="6548"/>
                  </a:cubicBezTo>
                  <a:cubicBezTo>
                    <a:pt x="8649" y="6548"/>
                    <a:pt x="8726" y="6507"/>
                    <a:pt x="8771" y="6429"/>
                  </a:cubicBezTo>
                  <a:cubicBezTo>
                    <a:pt x="9725" y="4661"/>
                    <a:pt x="9842" y="2567"/>
                    <a:pt x="9074" y="729"/>
                  </a:cubicBezTo>
                  <a:cubicBezTo>
                    <a:pt x="9026" y="633"/>
                    <a:pt x="8940" y="586"/>
                    <a:pt x="8856" y="586"/>
                  </a:cubicBezTo>
                  <a:close/>
                  <a:moveTo>
                    <a:pt x="4838" y="1427"/>
                  </a:moveTo>
                  <a:cubicBezTo>
                    <a:pt x="4709" y="1427"/>
                    <a:pt x="4590" y="1531"/>
                    <a:pt x="4607" y="1683"/>
                  </a:cubicBezTo>
                  <a:cubicBezTo>
                    <a:pt x="4700" y="2753"/>
                    <a:pt x="5026" y="3777"/>
                    <a:pt x="5538" y="4707"/>
                  </a:cubicBezTo>
                  <a:cubicBezTo>
                    <a:pt x="6050" y="5661"/>
                    <a:pt x="6771" y="6475"/>
                    <a:pt x="7632" y="7127"/>
                  </a:cubicBezTo>
                  <a:cubicBezTo>
                    <a:pt x="7670" y="7158"/>
                    <a:pt x="7714" y="7173"/>
                    <a:pt x="7759" y="7173"/>
                  </a:cubicBezTo>
                  <a:cubicBezTo>
                    <a:pt x="7879" y="7173"/>
                    <a:pt x="7997" y="7070"/>
                    <a:pt x="7980" y="6917"/>
                  </a:cubicBezTo>
                  <a:cubicBezTo>
                    <a:pt x="7771" y="4777"/>
                    <a:pt x="6678" y="2800"/>
                    <a:pt x="4979" y="1474"/>
                  </a:cubicBezTo>
                  <a:cubicBezTo>
                    <a:pt x="4935" y="1442"/>
                    <a:pt x="4886" y="1427"/>
                    <a:pt x="4838" y="1427"/>
                  </a:cubicBezTo>
                  <a:close/>
                  <a:moveTo>
                    <a:pt x="11623" y="5887"/>
                  </a:moveTo>
                  <a:cubicBezTo>
                    <a:pt x="10673" y="5887"/>
                    <a:pt x="9724" y="6091"/>
                    <a:pt x="8841" y="6499"/>
                  </a:cubicBezTo>
                  <a:cubicBezTo>
                    <a:pt x="8655" y="6592"/>
                    <a:pt x="8655" y="6824"/>
                    <a:pt x="8841" y="6917"/>
                  </a:cubicBezTo>
                  <a:cubicBezTo>
                    <a:pt x="9755" y="7368"/>
                    <a:pt x="10753" y="7595"/>
                    <a:pt x="11753" y="7595"/>
                  </a:cubicBezTo>
                  <a:cubicBezTo>
                    <a:pt x="12713" y="7595"/>
                    <a:pt x="13675" y="7386"/>
                    <a:pt x="14564" y="6964"/>
                  </a:cubicBezTo>
                  <a:cubicBezTo>
                    <a:pt x="14727" y="6894"/>
                    <a:pt x="14727" y="6638"/>
                    <a:pt x="14564" y="6568"/>
                  </a:cubicBezTo>
                  <a:cubicBezTo>
                    <a:pt x="13632" y="6114"/>
                    <a:pt x="12627" y="5887"/>
                    <a:pt x="11623" y="5887"/>
                  </a:cubicBezTo>
                  <a:close/>
                  <a:moveTo>
                    <a:pt x="3113" y="3819"/>
                  </a:moveTo>
                  <a:cubicBezTo>
                    <a:pt x="2984" y="3819"/>
                    <a:pt x="2876" y="3953"/>
                    <a:pt x="2932" y="4102"/>
                  </a:cubicBezTo>
                  <a:cubicBezTo>
                    <a:pt x="3211" y="5010"/>
                    <a:pt x="3700" y="5847"/>
                    <a:pt x="4351" y="6568"/>
                  </a:cubicBezTo>
                  <a:cubicBezTo>
                    <a:pt x="4979" y="7289"/>
                    <a:pt x="5770" y="7848"/>
                    <a:pt x="6654" y="8243"/>
                  </a:cubicBezTo>
                  <a:cubicBezTo>
                    <a:pt x="6687" y="8262"/>
                    <a:pt x="6721" y="8270"/>
                    <a:pt x="6753" y="8270"/>
                  </a:cubicBezTo>
                  <a:cubicBezTo>
                    <a:pt x="6882" y="8270"/>
                    <a:pt x="6989" y="8136"/>
                    <a:pt x="6934" y="7987"/>
                  </a:cubicBezTo>
                  <a:cubicBezTo>
                    <a:pt x="6329" y="6150"/>
                    <a:pt x="4979" y="4661"/>
                    <a:pt x="3211" y="3846"/>
                  </a:cubicBezTo>
                  <a:cubicBezTo>
                    <a:pt x="3179" y="3828"/>
                    <a:pt x="3145" y="3819"/>
                    <a:pt x="3113" y="3819"/>
                  </a:cubicBezTo>
                  <a:close/>
                  <a:moveTo>
                    <a:pt x="1534" y="5623"/>
                  </a:moveTo>
                  <a:cubicBezTo>
                    <a:pt x="1400" y="5623"/>
                    <a:pt x="1294" y="5775"/>
                    <a:pt x="1374" y="5894"/>
                  </a:cubicBezTo>
                  <a:cubicBezTo>
                    <a:pt x="1792" y="6731"/>
                    <a:pt x="2351" y="7476"/>
                    <a:pt x="3049" y="8080"/>
                  </a:cubicBezTo>
                  <a:cubicBezTo>
                    <a:pt x="3746" y="8685"/>
                    <a:pt x="4561" y="9151"/>
                    <a:pt x="5445" y="9430"/>
                  </a:cubicBezTo>
                  <a:cubicBezTo>
                    <a:pt x="5469" y="9440"/>
                    <a:pt x="5493" y="9445"/>
                    <a:pt x="5516" y="9445"/>
                  </a:cubicBezTo>
                  <a:cubicBezTo>
                    <a:pt x="5645" y="9445"/>
                    <a:pt x="5737" y="9293"/>
                    <a:pt x="5677" y="9174"/>
                  </a:cubicBezTo>
                  <a:cubicBezTo>
                    <a:pt x="4840" y="7499"/>
                    <a:pt x="3374" y="6219"/>
                    <a:pt x="1606" y="5638"/>
                  </a:cubicBezTo>
                  <a:cubicBezTo>
                    <a:pt x="1582" y="5627"/>
                    <a:pt x="1557" y="5623"/>
                    <a:pt x="1534" y="5623"/>
                  </a:cubicBezTo>
                  <a:close/>
                  <a:moveTo>
                    <a:pt x="905" y="7869"/>
                  </a:moveTo>
                  <a:cubicBezTo>
                    <a:pt x="780" y="7869"/>
                    <a:pt x="703" y="8017"/>
                    <a:pt x="769" y="8104"/>
                  </a:cubicBezTo>
                  <a:cubicBezTo>
                    <a:pt x="1187" y="8709"/>
                    <a:pt x="1699" y="9197"/>
                    <a:pt x="2281" y="9593"/>
                  </a:cubicBezTo>
                  <a:lnTo>
                    <a:pt x="2304" y="9593"/>
                  </a:lnTo>
                  <a:cubicBezTo>
                    <a:pt x="2886" y="9988"/>
                    <a:pt x="3560" y="10267"/>
                    <a:pt x="4258" y="10384"/>
                  </a:cubicBezTo>
                  <a:cubicBezTo>
                    <a:pt x="4275" y="10389"/>
                    <a:pt x="4291" y="10392"/>
                    <a:pt x="4307" y="10392"/>
                  </a:cubicBezTo>
                  <a:cubicBezTo>
                    <a:pt x="4423" y="10392"/>
                    <a:pt x="4503" y="10253"/>
                    <a:pt x="4421" y="10151"/>
                  </a:cubicBezTo>
                  <a:cubicBezTo>
                    <a:pt x="3607" y="8964"/>
                    <a:pt x="2351" y="8127"/>
                    <a:pt x="932" y="7871"/>
                  </a:cubicBezTo>
                  <a:cubicBezTo>
                    <a:pt x="922" y="7870"/>
                    <a:pt x="913" y="7869"/>
                    <a:pt x="905" y="7869"/>
                  </a:cubicBezTo>
                  <a:close/>
                  <a:moveTo>
                    <a:pt x="8281" y="7190"/>
                  </a:moveTo>
                  <a:cubicBezTo>
                    <a:pt x="8121" y="7190"/>
                    <a:pt x="8014" y="7397"/>
                    <a:pt x="8120" y="7545"/>
                  </a:cubicBezTo>
                  <a:cubicBezTo>
                    <a:pt x="9330" y="9337"/>
                    <a:pt x="11237" y="10546"/>
                    <a:pt x="13401" y="10895"/>
                  </a:cubicBezTo>
                  <a:cubicBezTo>
                    <a:pt x="13411" y="10897"/>
                    <a:pt x="13420" y="10897"/>
                    <a:pt x="13429" y="10897"/>
                  </a:cubicBezTo>
                  <a:cubicBezTo>
                    <a:pt x="13601" y="10897"/>
                    <a:pt x="13721" y="10701"/>
                    <a:pt x="13610" y="10546"/>
                  </a:cubicBezTo>
                  <a:cubicBezTo>
                    <a:pt x="12401" y="8732"/>
                    <a:pt x="10493" y="7522"/>
                    <a:pt x="8329" y="7196"/>
                  </a:cubicBezTo>
                  <a:cubicBezTo>
                    <a:pt x="8313" y="7192"/>
                    <a:pt x="8297" y="7190"/>
                    <a:pt x="8281" y="7190"/>
                  </a:cubicBezTo>
                  <a:close/>
                  <a:moveTo>
                    <a:pt x="1791" y="10350"/>
                  </a:moveTo>
                  <a:cubicBezTo>
                    <a:pt x="1217" y="10350"/>
                    <a:pt x="640" y="10455"/>
                    <a:pt x="94" y="10663"/>
                  </a:cubicBezTo>
                  <a:cubicBezTo>
                    <a:pt x="1" y="10709"/>
                    <a:pt x="1" y="10872"/>
                    <a:pt x="94" y="10895"/>
                  </a:cubicBezTo>
                  <a:cubicBezTo>
                    <a:pt x="676" y="11151"/>
                    <a:pt x="1280" y="11291"/>
                    <a:pt x="1885" y="11291"/>
                  </a:cubicBezTo>
                  <a:cubicBezTo>
                    <a:pt x="1945" y="11293"/>
                    <a:pt x="2005" y="11294"/>
                    <a:pt x="2066" y="11294"/>
                  </a:cubicBezTo>
                  <a:cubicBezTo>
                    <a:pt x="2614" y="11294"/>
                    <a:pt x="3174" y="11198"/>
                    <a:pt x="3677" y="10988"/>
                  </a:cubicBezTo>
                  <a:cubicBezTo>
                    <a:pt x="3793" y="10942"/>
                    <a:pt x="3793" y="10802"/>
                    <a:pt x="3677" y="10756"/>
                  </a:cubicBezTo>
                  <a:cubicBezTo>
                    <a:pt x="3084" y="10484"/>
                    <a:pt x="2439" y="10350"/>
                    <a:pt x="1791" y="10350"/>
                  </a:cubicBezTo>
                  <a:close/>
                  <a:moveTo>
                    <a:pt x="7168" y="8218"/>
                  </a:moveTo>
                  <a:cubicBezTo>
                    <a:pt x="7036" y="8218"/>
                    <a:pt x="6923" y="8367"/>
                    <a:pt x="6980" y="8499"/>
                  </a:cubicBezTo>
                  <a:cubicBezTo>
                    <a:pt x="7678" y="10291"/>
                    <a:pt x="9074" y="11710"/>
                    <a:pt x="10865" y="12431"/>
                  </a:cubicBezTo>
                  <a:cubicBezTo>
                    <a:pt x="10889" y="12441"/>
                    <a:pt x="10914" y="12446"/>
                    <a:pt x="10938" y="12446"/>
                  </a:cubicBezTo>
                  <a:cubicBezTo>
                    <a:pt x="11078" y="12446"/>
                    <a:pt x="11204" y="12290"/>
                    <a:pt x="11144" y="12152"/>
                  </a:cubicBezTo>
                  <a:cubicBezTo>
                    <a:pt x="10446" y="10360"/>
                    <a:pt x="9051" y="8941"/>
                    <a:pt x="7259" y="8243"/>
                  </a:cubicBezTo>
                  <a:cubicBezTo>
                    <a:pt x="7229" y="8226"/>
                    <a:pt x="7198" y="8218"/>
                    <a:pt x="7168" y="8218"/>
                  </a:cubicBezTo>
                  <a:close/>
                  <a:moveTo>
                    <a:pt x="5953" y="9423"/>
                  </a:moveTo>
                  <a:cubicBezTo>
                    <a:pt x="5839" y="9423"/>
                    <a:pt x="5734" y="9536"/>
                    <a:pt x="5770" y="9662"/>
                  </a:cubicBezTo>
                  <a:cubicBezTo>
                    <a:pt x="6236" y="11454"/>
                    <a:pt x="7399" y="12966"/>
                    <a:pt x="9004" y="13873"/>
                  </a:cubicBezTo>
                  <a:lnTo>
                    <a:pt x="8981" y="13873"/>
                  </a:lnTo>
                  <a:cubicBezTo>
                    <a:pt x="9014" y="13892"/>
                    <a:pt x="9047" y="13900"/>
                    <a:pt x="9078" y="13900"/>
                  </a:cubicBezTo>
                  <a:cubicBezTo>
                    <a:pt x="9201" y="13900"/>
                    <a:pt x="9297" y="13770"/>
                    <a:pt x="9260" y="13640"/>
                  </a:cubicBezTo>
                  <a:cubicBezTo>
                    <a:pt x="8795" y="11872"/>
                    <a:pt x="7632" y="10360"/>
                    <a:pt x="6050" y="9453"/>
                  </a:cubicBezTo>
                  <a:cubicBezTo>
                    <a:pt x="6019" y="9432"/>
                    <a:pt x="5985" y="9423"/>
                    <a:pt x="5953" y="9423"/>
                  </a:cubicBezTo>
                  <a:close/>
                  <a:moveTo>
                    <a:pt x="4811" y="10532"/>
                  </a:moveTo>
                  <a:cubicBezTo>
                    <a:pt x="4728" y="10532"/>
                    <a:pt x="4660" y="10609"/>
                    <a:pt x="4677" y="10709"/>
                  </a:cubicBezTo>
                  <a:cubicBezTo>
                    <a:pt x="4840" y="12128"/>
                    <a:pt x="5608" y="13431"/>
                    <a:pt x="6748" y="14315"/>
                  </a:cubicBezTo>
                  <a:cubicBezTo>
                    <a:pt x="6773" y="14341"/>
                    <a:pt x="6805" y="14353"/>
                    <a:pt x="6836" y="14353"/>
                  </a:cubicBezTo>
                  <a:cubicBezTo>
                    <a:pt x="6917" y="14353"/>
                    <a:pt x="6997" y="14276"/>
                    <a:pt x="6980" y="14176"/>
                  </a:cubicBezTo>
                  <a:cubicBezTo>
                    <a:pt x="6794" y="12756"/>
                    <a:pt x="6050" y="11454"/>
                    <a:pt x="4910" y="10570"/>
                  </a:cubicBezTo>
                  <a:cubicBezTo>
                    <a:pt x="4877" y="10544"/>
                    <a:pt x="4843" y="10532"/>
                    <a:pt x="4811" y="10532"/>
                  </a:cubicBezTo>
                  <a:close/>
                  <a:moveTo>
                    <a:pt x="4156" y="10994"/>
                  </a:moveTo>
                  <a:cubicBezTo>
                    <a:pt x="4107" y="10994"/>
                    <a:pt x="4061" y="11023"/>
                    <a:pt x="4049" y="11081"/>
                  </a:cubicBezTo>
                  <a:cubicBezTo>
                    <a:pt x="3537" y="12268"/>
                    <a:pt x="3491" y="13617"/>
                    <a:pt x="3909" y="14827"/>
                  </a:cubicBezTo>
                  <a:cubicBezTo>
                    <a:pt x="3933" y="14885"/>
                    <a:pt x="3985" y="14914"/>
                    <a:pt x="4034" y="14914"/>
                  </a:cubicBezTo>
                  <a:cubicBezTo>
                    <a:pt x="4084" y="14914"/>
                    <a:pt x="4130" y="14885"/>
                    <a:pt x="4142" y="14827"/>
                  </a:cubicBezTo>
                  <a:cubicBezTo>
                    <a:pt x="4654" y="13640"/>
                    <a:pt x="4700" y="12314"/>
                    <a:pt x="4282" y="11081"/>
                  </a:cubicBezTo>
                  <a:cubicBezTo>
                    <a:pt x="4258" y="11023"/>
                    <a:pt x="4206" y="10994"/>
                    <a:pt x="4156" y="109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42" name="Google Shape;7642;p123"/>
            <p:cNvSpPr/>
            <p:nvPr/>
          </p:nvSpPr>
          <p:spPr>
            <a:xfrm>
              <a:off x="1028900" y="1181625"/>
              <a:ext cx="273775" cy="173400"/>
            </a:xfrm>
            <a:custGeom>
              <a:avLst/>
              <a:gdLst/>
              <a:ahLst/>
              <a:cxnLst/>
              <a:rect l="l" t="t" r="r" b="b"/>
              <a:pathLst>
                <a:path w="10951" h="6936" extrusionOk="0">
                  <a:moveTo>
                    <a:pt x="8818" y="0"/>
                  </a:moveTo>
                  <a:cubicBezTo>
                    <a:pt x="8422" y="0"/>
                    <a:pt x="8050" y="23"/>
                    <a:pt x="7654" y="70"/>
                  </a:cubicBezTo>
                  <a:cubicBezTo>
                    <a:pt x="7887" y="465"/>
                    <a:pt x="8166" y="837"/>
                    <a:pt x="8469" y="1186"/>
                  </a:cubicBezTo>
                  <a:cubicBezTo>
                    <a:pt x="9073" y="1861"/>
                    <a:pt x="9795" y="2373"/>
                    <a:pt x="10632" y="2722"/>
                  </a:cubicBezTo>
                  <a:cubicBezTo>
                    <a:pt x="10659" y="2733"/>
                    <a:pt x="10685" y="2738"/>
                    <a:pt x="10711" y="2738"/>
                  </a:cubicBezTo>
                  <a:cubicBezTo>
                    <a:pt x="10843" y="2738"/>
                    <a:pt x="10950" y="2602"/>
                    <a:pt x="10911" y="2466"/>
                  </a:cubicBezTo>
                  <a:lnTo>
                    <a:pt x="10888" y="2466"/>
                  </a:lnTo>
                  <a:cubicBezTo>
                    <a:pt x="10655" y="1605"/>
                    <a:pt x="10213" y="814"/>
                    <a:pt x="9609" y="163"/>
                  </a:cubicBezTo>
                  <a:lnTo>
                    <a:pt x="9492" y="23"/>
                  </a:lnTo>
                  <a:cubicBezTo>
                    <a:pt x="9260" y="0"/>
                    <a:pt x="9050" y="0"/>
                    <a:pt x="8818" y="0"/>
                  </a:cubicBezTo>
                  <a:close/>
                  <a:moveTo>
                    <a:pt x="6863" y="209"/>
                  </a:moveTo>
                  <a:cubicBezTo>
                    <a:pt x="6607" y="256"/>
                    <a:pt x="6352" y="326"/>
                    <a:pt x="6119" y="395"/>
                  </a:cubicBezTo>
                  <a:cubicBezTo>
                    <a:pt x="6305" y="2280"/>
                    <a:pt x="7305" y="4001"/>
                    <a:pt x="8864" y="5095"/>
                  </a:cubicBezTo>
                  <a:cubicBezTo>
                    <a:pt x="8902" y="5126"/>
                    <a:pt x="8947" y="5141"/>
                    <a:pt x="8992" y="5141"/>
                  </a:cubicBezTo>
                  <a:cubicBezTo>
                    <a:pt x="9111" y="5141"/>
                    <a:pt x="9230" y="5038"/>
                    <a:pt x="9213" y="4885"/>
                  </a:cubicBezTo>
                  <a:cubicBezTo>
                    <a:pt x="9167" y="3908"/>
                    <a:pt x="8887" y="2954"/>
                    <a:pt x="8399" y="2070"/>
                  </a:cubicBezTo>
                  <a:cubicBezTo>
                    <a:pt x="8003" y="1373"/>
                    <a:pt x="7492" y="721"/>
                    <a:pt x="6863" y="209"/>
                  </a:cubicBezTo>
                  <a:close/>
                  <a:moveTo>
                    <a:pt x="4490" y="1047"/>
                  </a:moveTo>
                  <a:lnTo>
                    <a:pt x="4490" y="1047"/>
                  </a:lnTo>
                  <a:cubicBezTo>
                    <a:pt x="2397" y="2164"/>
                    <a:pt x="792" y="4025"/>
                    <a:pt x="1" y="6281"/>
                  </a:cubicBezTo>
                  <a:cubicBezTo>
                    <a:pt x="978" y="5816"/>
                    <a:pt x="1838" y="5165"/>
                    <a:pt x="2536" y="4374"/>
                  </a:cubicBezTo>
                  <a:cubicBezTo>
                    <a:pt x="3420" y="3397"/>
                    <a:pt x="4467" y="1093"/>
                    <a:pt x="4490" y="1047"/>
                  </a:cubicBezTo>
                  <a:close/>
                  <a:moveTo>
                    <a:pt x="5142" y="974"/>
                  </a:moveTo>
                  <a:cubicBezTo>
                    <a:pt x="5060" y="974"/>
                    <a:pt x="4977" y="1015"/>
                    <a:pt x="4932" y="1093"/>
                  </a:cubicBezTo>
                  <a:cubicBezTo>
                    <a:pt x="3979" y="2861"/>
                    <a:pt x="3862" y="4955"/>
                    <a:pt x="4653" y="6793"/>
                  </a:cubicBezTo>
                  <a:cubicBezTo>
                    <a:pt x="4689" y="6889"/>
                    <a:pt x="4769" y="6936"/>
                    <a:pt x="4850" y="6936"/>
                  </a:cubicBezTo>
                  <a:cubicBezTo>
                    <a:pt x="4926" y="6936"/>
                    <a:pt x="5004" y="6895"/>
                    <a:pt x="5049" y="6816"/>
                  </a:cubicBezTo>
                  <a:cubicBezTo>
                    <a:pt x="6003" y="5048"/>
                    <a:pt x="6119" y="2954"/>
                    <a:pt x="5351" y="1117"/>
                  </a:cubicBezTo>
                  <a:cubicBezTo>
                    <a:pt x="5315" y="1021"/>
                    <a:pt x="5229" y="974"/>
                    <a:pt x="5142" y="97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43" name="Google Shape;7643;p123"/>
            <p:cNvSpPr/>
            <p:nvPr/>
          </p:nvSpPr>
          <p:spPr>
            <a:xfrm>
              <a:off x="1028900" y="1193000"/>
              <a:ext cx="273175" cy="162025"/>
            </a:xfrm>
            <a:custGeom>
              <a:avLst/>
              <a:gdLst/>
              <a:ahLst/>
              <a:cxnLst/>
              <a:rect l="l" t="t" r="r" b="b"/>
              <a:pathLst>
                <a:path w="10927" h="6481" extrusionOk="0">
                  <a:moveTo>
                    <a:pt x="9484" y="1"/>
                  </a:moveTo>
                  <a:cubicBezTo>
                    <a:pt x="9375" y="1"/>
                    <a:pt x="9266" y="27"/>
                    <a:pt x="9167" y="80"/>
                  </a:cubicBezTo>
                  <a:cubicBezTo>
                    <a:pt x="8724" y="313"/>
                    <a:pt x="8631" y="918"/>
                    <a:pt x="9004" y="1243"/>
                  </a:cubicBezTo>
                  <a:lnTo>
                    <a:pt x="8980" y="1267"/>
                  </a:lnTo>
                  <a:cubicBezTo>
                    <a:pt x="9073" y="1336"/>
                    <a:pt x="9143" y="1406"/>
                    <a:pt x="9213" y="1453"/>
                  </a:cubicBezTo>
                  <a:cubicBezTo>
                    <a:pt x="9632" y="1802"/>
                    <a:pt x="10097" y="2057"/>
                    <a:pt x="10586" y="2267"/>
                  </a:cubicBezTo>
                  <a:cubicBezTo>
                    <a:pt x="10615" y="2279"/>
                    <a:pt x="10645" y="2285"/>
                    <a:pt x="10674" y="2285"/>
                  </a:cubicBezTo>
                  <a:cubicBezTo>
                    <a:pt x="10808" y="2285"/>
                    <a:pt x="10926" y="2164"/>
                    <a:pt x="10888" y="2011"/>
                  </a:cubicBezTo>
                  <a:cubicBezTo>
                    <a:pt x="10702" y="1406"/>
                    <a:pt x="10423" y="825"/>
                    <a:pt x="10074" y="313"/>
                  </a:cubicBezTo>
                  <a:cubicBezTo>
                    <a:pt x="9933" y="109"/>
                    <a:pt x="9708" y="1"/>
                    <a:pt x="9484" y="1"/>
                  </a:cubicBezTo>
                  <a:close/>
                  <a:moveTo>
                    <a:pt x="7593" y="1077"/>
                  </a:moveTo>
                  <a:cubicBezTo>
                    <a:pt x="7498" y="1077"/>
                    <a:pt x="7401" y="1093"/>
                    <a:pt x="7305" y="1127"/>
                  </a:cubicBezTo>
                  <a:lnTo>
                    <a:pt x="7282" y="1127"/>
                  </a:lnTo>
                  <a:cubicBezTo>
                    <a:pt x="6794" y="1290"/>
                    <a:pt x="6584" y="1848"/>
                    <a:pt x="6817" y="2313"/>
                  </a:cubicBezTo>
                  <a:lnTo>
                    <a:pt x="6887" y="2453"/>
                  </a:lnTo>
                  <a:lnTo>
                    <a:pt x="6910" y="2453"/>
                  </a:lnTo>
                  <a:cubicBezTo>
                    <a:pt x="7375" y="3314"/>
                    <a:pt x="8050" y="4081"/>
                    <a:pt x="8841" y="4640"/>
                  </a:cubicBezTo>
                  <a:cubicBezTo>
                    <a:pt x="8886" y="4672"/>
                    <a:pt x="8935" y="4686"/>
                    <a:pt x="8981" y="4686"/>
                  </a:cubicBezTo>
                  <a:cubicBezTo>
                    <a:pt x="9104" y="4686"/>
                    <a:pt x="9213" y="4588"/>
                    <a:pt x="9213" y="4454"/>
                  </a:cubicBezTo>
                  <a:cubicBezTo>
                    <a:pt x="9167" y="3453"/>
                    <a:pt x="8887" y="2499"/>
                    <a:pt x="8399" y="1615"/>
                  </a:cubicBezTo>
                  <a:lnTo>
                    <a:pt x="8329" y="1499"/>
                  </a:lnTo>
                  <a:cubicBezTo>
                    <a:pt x="8170" y="1235"/>
                    <a:pt x="7891" y="1077"/>
                    <a:pt x="7593" y="1077"/>
                  </a:cubicBezTo>
                  <a:close/>
                  <a:moveTo>
                    <a:pt x="2245" y="2569"/>
                  </a:moveTo>
                  <a:cubicBezTo>
                    <a:pt x="2075" y="2569"/>
                    <a:pt x="1897" y="2638"/>
                    <a:pt x="1745" y="2802"/>
                  </a:cubicBezTo>
                  <a:cubicBezTo>
                    <a:pt x="978" y="3686"/>
                    <a:pt x="396" y="4710"/>
                    <a:pt x="1" y="5826"/>
                  </a:cubicBezTo>
                  <a:cubicBezTo>
                    <a:pt x="978" y="5361"/>
                    <a:pt x="1838" y="4710"/>
                    <a:pt x="2536" y="3919"/>
                  </a:cubicBezTo>
                  <a:cubicBezTo>
                    <a:pt x="2629" y="3826"/>
                    <a:pt x="2699" y="3732"/>
                    <a:pt x="2792" y="3639"/>
                  </a:cubicBezTo>
                  <a:lnTo>
                    <a:pt x="2792" y="3616"/>
                  </a:lnTo>
                  <a:cubicBezTo>
                    <a:pt x="3153" y="3118"/>
                    <a:pt x="2727" y="2569"/>
                    <a:pt x="2245" y="2569"/>
                  </a:cubicBezTo>
                  <a:close/>
                  <a:moveTo>
                    <a:pt x="4999" y="2577"/>
                  </a:moveTo>
                  <a:cubicBezTo>
                    <a:pt x="4593" y="2577"/>
                    <a:pt x="4186" y="2834"/>
                    <a:pt x="4142" y="3360"/>
                  </a:cubicBezTo>
                  <a:lnTo>
                    <a:pt x="4142" y="3453"/>
                  </a:lnTo>
                  <a:cubicBezTo>
                    <a:pt x="4095" y="4454"/>
                    <a:pt x="4258" y="5431"/>
                    <a:pt x="4653" y="6338"/>
                  </a:cubicBezTo>
                  <a:cubicBezTo>
                    <a:pt x="4689" y="6434"/>
                    <a:pt x="4769" y="6481"/>
                    <a:pt x="4853" y="6481"/>
                  </a:cubicBezTo>
                  <a:cubicBezTo>
                    <a:pt x="4932" y="6481"/>
                    <a:pt x="5016" y="6440"/>
                    <a:pt x="5072" y="6361"/>
                  </a:cubicBezTo>
                  <a:cubicBezTo>
                    <a:pt x="5537" y="5501"/>
                    <a:pt x="5817" y="4523"/>
                    <a:pt x="5863" y="3546"/>
                  </a:cubicBezTo>
                  <a:lnTo>
                    <a:pt x="5863" y="3453"/>
                  </a:lnTo>
                  <a:cubicBezTo>
                    <a:pt x="5875" y="2874"/>
                    <a:pt x="5437" y="2577"/>
                    <a:pt x="4999" y="25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44" name="Google Shape;7644;p123"/>
            <p:cNvSpPr/>
            <p:nvPr/>
          </p:nvSpPr>
          <p:spPr>
            <a:xfrm>
              <a:off x="1089375" y="1273900"/>
              <a:ext cx="370675" cy="372425"/>
            </a:xfrm>
            <a:custGeom>
              <a:avLst/>
              <a:gdLst/>
              <a:ahLst/>
              <a:cxnLst/>
              <a:rect l="l" t="t" r="r" b="b"/>
              <a:pathLst>
                <a:path w="14827" h="14897" extrusionOk="0">
                  <a:moveTo>
                    <a:pt x="8856" y="575"/>
                  </a:moveTo>
                  <a:cubicBezTo>
                    <a:pt x="8778" y="575"/>
                    <a:pt x="8700" y="616"/>
                    <a:pt x="8655" y="706"/>
                  </a:cubicBezTo>
                  <a:cubicBezTo>
                    <a:pt x="8283" y="1357"/>
                    <a:pt x="8050" y="2078"/>
                    <a:pt x="7934" y="2823"/>
                  </a:cubicBezTo>
                  <a:cubicBezTo>
                    <a:pt x="7869" y="3275"/>
                    <a:pt x="8224" y="3668"/>
                    <a:pt x="8646" y="3668"/>
                  </a:cubicBezTo>
                  <a:cubicBezTo>
                    <a:pt x="8680" y="3668"/>
                    <a:pt x="8714" y="3665"/>
                    <a:pt x="8748" y="3660"/>
                  </a:cubicBezTo>
                  <a:lnTo>
                    <a:pt x="8888" y="3637"/>
                  </a:lnTo>
                  <a:cubicBezTo>
                    <a:pt x="9283" y="3614"/>
                    <a:pt x="9562" y="3288"/>
                    <a:pt x="9562" y="2893"/>
                  </a:cubicBezTo>
                  <a:lnTo>
                    <a:pt x="9562" y="2776"/>
                  </a:lnTo>
                  <a:cubicBezTo>
                    <a:pt x="9516" y="2055"/>
                    <a:pt x="9353" y="1357"/>
                    <a:pt x="9074" y="706"/>
                  </a:cubicBezTo>
                  <a:cubicBezTo>
                    <a:pt x="9026" y="622"/>
                    <a:pt x="8940" y="575"/>
                    <a:pt x="8856" y="575"/>
                  </a:cubicBezTo>
                  <a:close/>
                  <a:moveTo>
                    <a:pt x="14483" y="0"/>
                  </a:moveTo>
                  <a:cubicBezTo>
                    <a:pt x="14441" y="0"/>
                    <a:pt x="14397" y="10"/>
                    <a:pt x="14355" y="31"/>
                  </a:cubicBezTo>
                  <a:cubicBezTo>
                    <a:pt x="13168" y="496"/>
                    <a:pt x="12121" y="1241"/>
                    <a:pt x="11284" y="2171"/>
                  </a:cubicBezTo>
                  <a:cubicBezTo>
                    <a:pt x="11028" y="2474"/>
                    <a:pt x="10772" y="2753"/>
                    <a:pt x="10563" y="3079"/>
                  </a:cubicBezTo>
                  <a:cubicBezTo>
                    <a:pt x="10284" y="3474"/>
                    <a:pt x="10330" y="4009"/>
                    <a:pt x="10656" y="4358"/>
                  </a:cubicBezTo>
                  <a:lnTo>
                    <a:pt x="10679" y="4382"/>
                  </a:lnTo>
                  <a:cubicBezTo>
                    <a:pt x="10877" y="4592"/>
                    <a:pt x="11140" y="4697"/>
                    <a:pt x="11407" y="4697"/>
                  </a:cubicBezTo>
                  <a:cubicBezTo>
                    <a:pt x="11641" y="4697"/>
                    <a:pt x="11879" y="4615"/>
                    <a:pt x="12075" y="4451"/>
                  </a:cubicBezTo>
                  <a:cubicBezTo>
                    <a:pt x="12354" y="4219"/>
                    <a:pt x="12633" y="3940"/>
                    <a:pt x="12889" y="3660"/>
                  </a:cubicBezTo>
                  <a:cubicBezTo>
                    <a:pt x="13750" y="2730"/>
                    <a:pt x="14378" y="1613"/>
                    <a:pt x="14750" y="380"/>
                  </a:cubicBezTo>
                  <a:cubicBezTo>
                    <a:pt x="14826" y="190"/>
                    <a:pt x="14670" y="0"/>
                    <a:pt x="14483" y="0"/>
                  </a:cubicBezTo>
                  <a:close/>
                  <a:moveTo>
                    <a:pt x="4839" y="1427"/>
                  </a:moveTo>
                  <a:cubicBezTo>
                    <a:pt x="4717" y="1427"/>
                    <a:pt x="4607" y="1525"/>
                    <a:pt x="4607" y="1660"/>
                  </a:cubicBezTo>
                  <a:cubicBezTo>
                    <a:pt x="4700" y="2730"/>
                    <a:pt x="5026" y="3777"/>
                    <a:pt x="5561" y="4707"/>
                  </a:cubicBezTo>
                  <a:lnTo>
                    <a:pt x="5561" y="4730"/>
                  </a:lnTo>
                  <a:cubicBezTo>
                    <a:pt x="5731" y="5049"/>
                    <a:pt x="6001" y="5181"/>
                    <a:pt x="6271" y="5181"/>
                  </a:cubicBezTo>
                  <a:cubicBezTo>
                    <a:pt x="6849" y="5181"/>
                    <a:pt x="7431" y="4575"/>
                    <a:pt x="7050" y="3893"/>
                  </a:cubicBezTo>
                  <a:lnTo>
                    <a:pt x="7050" y="3870"/>
                  </a:lnTo>
                  <a:cubicBezTo>
                    <a:pt x="6538" y="2939"/>
                    <a:pt x="5817" y="2125"/>
                    <a:pt x="4979" y="1474"/>
                  </a:cubicBezTo>
                  <a:cubicBezTo>
                    <a:pt x="4934" y="1441"/>
                    <a:pt x="4886" y="1427"/>
                    <a:pt x="4839" y="1427"/>
                  </a:cubicBezTo>
                  <a:close/>
                  <a:moveTo>
                    <a:pt x="3123" y="3828"/>
                  </a:moveTo>
                  <a:cubicBezTo>
                    <a:pt x="2990" y="3828"/>
                    <a:pt x="2875" y="3950"/>
                    <a:pt x="2932" y="4102"/>
                  </a:cubicBezTo>
                  <a:cubicBezTo>
                    <a:pt x="3188" y="4893"/>
                    <a:pt x="3584" y="5638"/>
                    <a:pt x="4119" y="6289"/>
                  </a:cubicBezTo>
                  <a:lnTo>
                    <a:pt x="4258" y="6429"/>
                  </a:lnTo>
                  <a:cubicBezTo>
                    <a:pt x="4406" y="6601"/>
                    <a:pt x="4618" y="6688"/>
                    <a:pt x="4830" y="6688"/>
                  </a:cubicBezTo>
                  <a:cubicBezTo>
                    <a:pt x="5019" y="6688"/>
                    <a:pt x="5209" y="6618"/>
                    <a:pt x="5352" y="6475"/>
                  </a:cubicBezTo>
                  <a:lnTo>
                    <a:pt x="5375" y="6475"/>
                  </a:lnTo>
                  <a:cubicBezTo>
                    <a:pt x="5654" y="6173"/>
                    <a:pt x="5677" y="5731"/>
                    <a:pt x="5398" y="5428"/>
                  </a:cubicBezTo>
                  <a:lnTo>
                    <a:pt x="5282" y="5289"/>
                  </a:lnTo>
                  <a:cubicBezTo>
                    <a:pt x="4700" y="4684"/>
                    <a:pt x="3979" y="4195"/>
                    <a:pt x="3211" y="3846"/>
                  </a:cubicBezTo>
                  <a:cubicBezTo>
                    <a:pt x="3182" y="3834"/>
                    <a:pt x="3152" y="3828"/>
                    <a:pt x="3123" y="3828"/>
                  </a:cubicBezTo>
                  <a:close/>
                  <a:moveTo>
                    <a:pt x="12052" y="5894"/>
                  </a:moveTo>
                  <a:cubicBezTo>
                    <a:pt x="11703" y="5894"/>
                    <a:pt x="11377" y="6103"/>
                    <a:pt x="11261" y="6429"/>
                  </a:cubicBezTo>
                  <a:lnTo>
                    <a:pt x="11261" y="6452"/>
                  </a:lnTo>
                  <a:cubicBezTo>
                    <a:pt x="11051" y="6987"/>
                    <a:pt x="11424" y="7545"/>
                    <a:pt x="12005" y="7545"/>
                  </a:cubicBezTo>
                  <a:lnTo>
                    <a:pt x="12633" y="7545"/>
                  </a:lnTo>
                  <a:cubicBezTo>
                    <a:pt x="13308" y="7452"/>
                    <a:pt x="13959" y="7266"/>
                    <a:pt x="14564" y="6964"/>
                  </a:cubicBezTo>
                  <a:cubicBezTo>
                    <a:pt x="14750" y="6894"/>
                    <a:pt x="14750" y="6638"/>
                    <a:pt x="14564" y="6545"/>
                  </a:cubicBezTo>
                  <a:cubicBezTo>
                    <a:pt x="13959" y="6266"/>
                    <a:pt x="13331" y="6057"/>
                    <a:pt x="12657" y="5963"/>
                  </a:cubicBezTo>
                  <a:cubicBezTo>
                    <a:pt x="12540" y="5940"/>
                    <a:pt x="12284" y="5917"/>
                    <a:pt x="12052" y="5894"/>
                  </a:cubicBezTo>
                  <a:close/>
                  <a:moveTo>
                    <a:pt x="1535" y="5623"/>
                  </a:moveTo>
                  <a:cubicBezTo>
                    <a:pt x="1406" y="5623"/>
                    <a:pt x="1314" y="5775"/>
                    <a:pt x="1374" y="5894"/>
                  </a:cubicBezTo>
                  <a:cubicBezTo>
                    <a:pt x="1723" y="6615"/>
                    <a:pt x="2188" y="7266"/>
                    <a:pt x="2769" y="7825"/>
                  </a:cubicBezTo>
                  <a:lnTo>
                    <a:pt x="2932" y="7941"/>
                  </a:lnTo>
                  <a:cubicBezTo>
                    <a:pt x="3065" y="8063"/>
                    <a:pt x="3231" y="8122"/>
                    <a:pt x="3397" y="8122"/>
                  </a:cubicBezTo>
                  <a:cubicBezTo>
                    <a:pt x="3579" y="8122"/>
                    <a:pt x="3763" y="8051"/>
                    <a:pt x="3909" y="7918"/>
                  </a:cubicBezTo>
                  <a:cubicBezTo>
                    <a:pt x="4188" y="7638"/>
                    <a:pt x="4188" y="7150"/>
                    <a:pt x="3863" y="6894"/>
                  </a:cubicBezTo>
                  <a:lnTo>
                    <a:pt x="3793" y="6824"/>
                  </a:lnTo>
                  <a:cubicBezTo>
                    <a:pt x="3142" y="6289"/>
                    <a:pt x="2397" y="5894"/>
                    <a:pt x="1606" y="5638"/>
                  </a:cubicBezTo>
                  <a:cubicBezTo>
                    <a:pt x="1582" y="5627"/>
                    <a:pt x="1558" y="5623"/>
                    <a:pt x="1535" y="5623"/>
                  </a:cubicBezTo>
                  <a:close/>
                  <a:moveTo>
                    <a:pt x="906" y="7869"/>
                  </a:moveTo>
                  <a:cubicBezTo>
                    <a:pt x="802" y="7869"/>
                    <a:pt x="727" y="7996"/>
                    <a:pt x="792" y="8104"/>
                  </a:cubicBezTo>
                  <a:cubicBezTo>
                    <a:pt x="1048" y="8476"/>
                    <a:pt x="1350" y="8825"/>
                    <a:pt x="1699" y="9127"/>
                  </a:cubicBezTo>
                  <a:lnTo>
                    <a:pt x="1885" y="9290"/>
                  </a:lnTo>
                  <a:cubicBezTo>
                    <a:pt x="1957" y="9354"/>
                    <a:pt x="2034" y="9381"/>
                    <a:pt x="2112" y="9381"/>
                  </a:cubicBezTo>
                  <a:cubicBezTo>
                    <a:pt x="2514" y="9381"/>
                    <a:pt x="2916" y="8640"/>
                    <a:pt x="2467" y="8406"/>
                  </a:cubicBezTo>
                  <a:lnTo>
                    <a:pt x="2397" y="8360"/>
                  </a:lnTo>
                  <a:cubicBezTo>
                    <a:pt x="1932" y="8127"/>
                    <a:pt x="1443" y="7964"/>
                    <a:pt x="932" y="7871"/>
                  </a:cubicBezTo>
                  <a:cubicBezTo>
                    <a:pt x="923" y="7869"/>
                    <a:pt x="914" y="7869"/>
                    <a:pt x="906" y="7869"/>
                  </a:cubicBezTo>
                  <a:close/>
                  <a:moveTo>
                    <a:pt x="10530" y="7987"/>
                  </a:moveTo>
                  <a:cubicBezTo>
                    <a:pt x="9805" y="7987"/>
                    <a:pt x="9326" y="8994"/>
                    <a:pt x="10051" y="9523"/>
                  </a:cubicBezTo>
                  <a:cubicBezTo>
                    <a:pt x="10167" y="9593"/>
                    <a:pt x="10284" y="9686"/>
                    <a:pt x="10423" y="9755"/>
                  </a:cubicBezTo>
                  <a:cubicBezTo>
                    <a:pt x="11330" y="10337"/>
                    <a:pt x="12331" y="10733"/>
                    <a:pt x="13401" y="10895"/>
                  </a:cubicBezTo>
                  <a:cubicBezTo>
                    <a:pt x="13411" y="10897"/>
                    <a:pt x="13420" y="10897"/>
                    <a:pt x="13429" y="10897"/>
                  </a:cubicBezTo>
                  <a:cubicBezTo>
                    <a:pt x="13601" y="10897"/>
                    <a:pt x="13722" y="10701"/>
                    <a:pt x="13634" y="10546"/>
                  </a:cubicBezTo>
                  <a:cubicBezTo>
                    <a:pt x="13029" y="9639"/>
                    <a:pt x="12238" y="8895"/>
                    <a:pt x="11330" y="8313"/>
                  </a:cubicBezTo>
                  <a:cubicBezTo>
                    <a:pt x="11214" y="8243"/>
                    <a:pt x="11098" y="8174"/>
                    <a:pt x="10958" y="8104"/>
                  </a:cubicBezTo>
                  <a:cubicBezTo>
                    <a:pt x="10811" y="8023"/>
                    <a:pt x="10666" y="7987"/>
                    <a:pt x="10530" y="7987"/>
                  </a:cubicBezTo>
                  <a:close/>
                  <a:moveTo>
                    <a:pt x="603" y="10511"/>
                  </a:moveTo>
                  <a:cubicBezTo>
                    <a:pt x="582" y="10511"/>
                    <a:pt x="560" y="10515"/>
                    <a:pt x="536" y="10523"/>
                  </a:cubicBezTo>
                  <a:lnTo>
                    <a:pt x="559" y="10523"/>
                  </a:lnTo>
                  <a:cubicBezTo>
                    <a:pt x="396" y="10570"/>
                    <a:pt x="257" y="10616"/>
                    <a:pt x="117" y="10663"/>
                  </a:cubicBezTo>
                  <a:cubicBezTo>
                    <a:pt x="1" y="10709"/>
                    <a:pt x="1" y="10872"/>
                    <a:pt x="117" y="10895"/>
                  </a:cubicBezTo>
                  <a:cubicBezTo>
                    <a:pt x="257" y="10965"/>
                    <a:pt x="396" y="11035"/>
                    <a:pt x="536" y="11081"/>
                  </a:cubicBezTo>
                  <a:cubicBezTo>
                    <a:pt x="560" y="11089"/>
                    <a:pt x="582" y="11093"/>
                    <a:pt x="603" y="11093"/>
                  </a:cubicBezTo>
                  <a:cubicBezTo>
                    <a:pt x="863" y="11093"/>
                    <a:pt x="863" y="10511"/>
                    <a:pt x="603" y="10511"/>
                  </a:cubicBezTo>
                  <a:close/>
                  <a:moveTo>
                    <a:pt x="9018" y="9483"/>
                  </a:moveTo>
                  <a:cubicBezTo>
                    <a:pt x="8426" y="9483"/>
                    <a:pt x="7918" y="10251"/>
                    <a:pt x="8469" y="10802"/>
                  </a:cubicBezTo>
                  <a:lnTo>
                    <a:pt x="8539" y="10872"/>
                  </a:lnTo>
                  <a:cubicBezTo>
                    <a:pt x="9190" y="11547"/>
                    <a:pt x="10004" y="12082"/>
                    <a:pt x="10888" y="12431"/>
                  </a:cubicBezTo>
                  <a:cubicBezTo>
                    <a:pt x="10908" y="12436"/>
                    <a:pt x="10927" y="12439"/>
                    <a:pt x="10946" y="12439"/>
                  </a:cubicBezTo>
                  <a:cubicBezTo>
                    <a:pt x="11087" y="12439"/>
                    <a:pt x="11206" y="12295"/>
                    <a:pt x="11144" y="12152"/>
                  </a:cubicBezTo>
                  <a:cubicBezTo>
                    <a:pt x="10819" y="11268"/>
                    <a:pt x="10307" y="10453"/>
                    <a:pt x="9632" y="9779"/>
                  </a:cubicBezTo>
                  <a:lnTo>
                    <a:pt x="9562" y="9732"/>
                  </a:lnTo>
                  <a:cubicBezTo>
                    <a:pt x="9392" y="9556"/>
                    <a:pt x="9201" y="9483"/>
                    <a:pt x="9018" y="9483"/>
                  </a:cubicBezTo>
                  <a:close/>
                  <a:moveTo>
                    <a:pt x="7538" y="10972"/>
                  </a:moveTo>
                  <a:cubicBezTo>
                    <a:pt x="7363" y="10972"/>
                    <a:pt x="7187" y="11037"/>
                    <a:pt x="7050" y="11175"/>
                  </a:cubicBezTo>
                  <a:lnTo>
                    <a:pt x="7027" y="11198"/>
                  </a:lnTo>
                  <a:cubicBezTo>
                    <a:pt x="6771" y="11454"/>
                    <a:pt x="6748" y="11826"/>
                    <a:pt x="6957" y="12105"/>
                  </a:cubicBezTo>
                  <a:cubicBezTo>
                    <a:pt x="7515" y="12826"/>
                    <a:pt x="8213" y="13431"/>
                    <a:pt x="9004" y="13873"/>
                  </a:cubicBezTo>
                  <a:cubicBezTo>
                    <a:pt x="9029" y="13886"/>
                    <a:pt x="9055" y="13892"/>
                    <a:pt x="9081" y="13892"/>
                  </a:cubicBezTo>
                  <a:cubicBezTo>
                    <a:pt x="9196" y="13892"/>
                    <a:pt x="9298" y="13774"/>
                    <a:pt x="9260" y="13640"/>
                  </a:cubicBezTo>
                  <a:cubicBezTo>
                    <a:pt x="9027" y="12756"/>
                    <a:pt x="8632" y="11942"/>
                    <a:pt x="8074" y="11221"/>
                  </a:cubicBezTo>
                  <a:lnTo>
                    <a:pt x="8074" y="11221"/>
                  </a:lnTo>
                  <a:lnTo>
                    <a:pt x="8097" y="11244"/>
                  </a:lnTo>
                  <a:cubicBezTo>
                    <a:pt x="7957" y="11066"/>
                    <a:pt x="7748" y="10972"/>
                    <a:pt x="7538" y="10972"/>
                  </a:cubicBezTo>
                  <a:close/>
                  <a:moveTo>
                    <a:pt x="6110" y="12328"/>
                  </a:moveTo>
                  <a:cubicBezTo>
                    <a:pt x="5736" y="12328"/>
                    <a:pt x="5360" y="12746"/>
                    <a:pt x="5677" y="13175"/>
                  </a:cubicBezTo>
                  <a:cubicBezTo>
                    <a:pt x="5724" y="13268"/>
                    <a:pt x="5794" y="13338"/>
                    <a:pt x="5863" y="13431"/>
                  </a:cubicBezTo>
                  <a:cubicBezTo>
                    <a:pt x="6119" y="13757"/>
                    <a:pt x="6422" y="14059"/>
                    <a:pt x="6771" y="14315"/>
                  </a:cubicBezTo>
                  <a:cubicBezTo>
                    <a:pt x="6797" y="14342"/>
                    <a:pt x="6830" y="14353"/>
                    <a:pt x="6862" y="14353"/>
                  </a:cubicBezTo>
                  <a:cubicBezTo>
                    <a:pt x="6942" y="14353"/>
                    <a:pt x="7020" y="14282"/>
                    <a:pt x="7003" y="14199"/>
                  </a:cubicBezTo>
                  <a:cubicBezTo>
                    <a:pt x="6957" y="13710"/>
                    <a:pt x="6817" y="13245"/>
                    <a:pt x="6631" y="12780"/>
                  </a:cubicBezTo>
                  <a:cubicBezTo>
                    <a:pt x="6631" y="12756"/>
                    <a:pt x="6608" y="12687"/>
                    <a:pt x="6561" y="12640"/>
                  </a:cubicBezTo>
                  <a:cubicBezTo>
                    <a:pt x="6458" y="12419"/>
                    <a:pt x="6284" y="12328"/>
                    <a:pt x="6110" y="12328"/>
                  </a:cubicBezTo>
                  <a:close/>
                  <a:moveTo>
                    <a:pt x="4060" y="14216"/>
                  </a:moveTo>
                  <a:cubicBezTo>
                    <a:pt x="4000" y="14216"/>
                    <a:pt x="3939" y="14239"/>
                    <a:pt x="3886" y="14292"/>
                  </a:cubicBezTo>
                  <a:lnTo>
                    <a:pt x="3886" y="14315"/>
                  </a:lnTo>
                  <a:cubicBezTo>
                    <a:pt x="3816" y="14362"/>
                    <a:pt x="3793" y="14455"/>
                    <a:pt x="3816" y="14548"/>
                  </a:cubicBezTo>
                  <a:cubicBezTo>
                    <a:pt x="3863" y="14641"/>
                    <a:pt x="3886" y="14734"/>
                    <a:pt x="3933" y="14827"/>
                  </a:cubicBezTo>
                  <a:cubicBezTo>
                    <a:pt x="3944" y="14873"/>
                    <a:pt x="3991" y="14897"/>
                    <a:pt x="4040" y="14897"/>
                  </a:cubicBezTo>
                  <a:cubicBezTo>
                    <a:pt x="4090" y="14897"/>
                    <a:pt x="4142" y="14873"/>
                    <a:pt x="4165" y="14827"/>
                  </a:cubicBezTo>
                  <a:cubicBezTo>
                    <a:pt x="4188" y="14734"/>
                    <a:pt x="4235" y="14641"/>
                    <a:pt x="4282" y="14548"/>
                  </a:cubicBezTo>
                  <a:cubicBezTo>
                    <a:pt x="4348" y="14364"/>
                    <a:pt x="4211" y="14216"/>
                    <a:pt x="4060" y="142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45" name="Google Shape;7645;p123"/>
            <p:cNvSpPr/>
            <p:nvPr/>
          </p:nvSpPr>
          <p:spPr>
            <a:xfrm>
              <a:off x="1112075" y="1403350"/>
              <a:ext cx="228000" cy="206925"/>
            </a:xfrm>
            <a:custGeom>
              <a:avLst/>
              <a:gdLst/>
              <a:ahLst/>
              <a:cxnLst/>
              <a:rect l="l" t="t" r="r" b="b"/>
              <a:pathLst>
                <a:path w="9120" h="8277" extrusionOk="0">
                  <a:moveTo>
                    <a:pt x="8813" y="0"/>
                  </a:moveTo>
                  <a:cubicBezTo>
                    <a:pt x="8738" y="0"/>
                    <a:pt x="8664" y="31"/>
                    <a:pt x="8608" y="88"/>
                  </a:cubicBezTo>
                  <a:cubicBezTo>
                    <a:pt x="5956" y="2949"/>
                    <a:pt x="3071" y="5578"/>
                    <a:pt x="0" y="7951"/>
                  </a:cubicBezTo>
                  <a:cubicBezTo>
                    <a:pt x="140" y="8067"/>
                    <a:pt x="303" y="8160"/>
                    <a:pt x="466" y="8276"/>
                  </a:cubicBezTo>
                  <a:cubicBezTo>
                    <a:pt x="3513" y="5903"/>
                    <a:pt x="6375" y="3298"/>
                    <a:pt x="9003" y="483"/>
                  </a:cubicBezTo>
                  <a:lnTo>
                    <a:pt x="9003" y="460"/>
                  </a:lnTo>
                  <a:cubicBezTo>
                    <a:pt x="9120" y="343"/>
                    <a:pt x="9096" y="134"/>
                    <a:pt x="8957" y="41"/>
                  </a:cubicBezTo>
                  <a:cubicBezTo>
                    <a:pt x="8911" y="13"/>
                    <a:pt x="8861" y="0"/>
                    <a:pt x="88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646" name="Google Shape;7646;p123"/>
          <p:cNvGrpSpPr/>
          <p:nvPr/>
        </p:nvGrpSpPr>
        <p:grpSpPr>
          <a:xfrm>
            <a:off x="2282632" y="1065950"/>
            <a:ext cx="530382" cy="509941"/>
            <a:chOff x="2479975" y="1181625"/>
            <a:chExt cx="483925" cy="465275"/>
          </a:xfrm>
        </p:grpSpPr>
        <p:sp>
          <p:nvSpPr>
            <p:cNvPr id="7647" name="Google Shape;7647;p123"/>
            <p:cNvSpPr/>
            <p:nvPr/>
          </p:nvSpPr>
          <p:spPr>
            <a:xfrm>
              <a:off x="2479975" y="1181625"/>
              <a:ext cx="483925" cy="465225"/>
            </a:xfrm>
            <a:custGeom>
              <a:avLst/>
              <a:gdLst/>
              <a:ahLst/>
              <a:cxnLst/>
              <a:rect l="l" t="t" r="r" b="b"/>
              <a:pathLst>
                <a:path w="19357" h="18609" extrusionOk="0">
                  <a:moveTo>
                    <a:pt x="10051" y="0"/>
                  </a:moveTo>
                  <a:cubicBezTo>
                    <a:pt x="6282" y="0"/>
                    <a:pt x="2886" y="2257"/>
                    <a:pt x="1443" y="5746"/>
                  </a:cubicBezTo>
                  <a:cubicBezTo>
                    <a:pt x="1" y="9212"/>
                    <a:pt x="792" y="13214"/>
                    <a:pt x="3467" y="15889"/>
                  </a:cubicBezTo>
                  <a:cubicBezTo>
                    <a:pt x="5245" y="17667"/>
                    <a:pt x="7629" y="18609"/>
                    <a:pt x="10059" y="18609"/>
                  </a:cubicBezTo>
                  <a:cubicBezTo>
                    <a:pt x="11254" y="18609"/>
                    <a:pt x="12460" y="18381"/>
                    <a:pt x="13610" y="17913"/>
                  </a:cubicBezTo>
                  <a:cubicBezTo>
                    <a:pt x="17077" y="16471"/>
                    <a:pt x="19356" y="13074"/>
                    <a:pt x="19356" y="9306"/>
                  </a:cubicBezTo>
                  <a:cubicBezTo>
                    <a:pt x="19356" y="4164"/>
                    <a:pt x="15169" y="0"/>
                    <a:pt x="10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48" name="Google Shape;7648;p123"/>
            <p:cNvSpPr/>
            <p:nvPr/>
          </p:nvSpPr>
          <p:spPr>
            <a:xfrm>
              <a:off x="2498600" y="1253150"/>
              <a:ext cx="378050" cy="393750"/>
            </a:xfrm>
            <a:custGeom>
              <a:avLst/>
              <a:gdLst/>
              <a:ahLst/>
              <a:cxnLst/>
              <a:rect l="l" t="t" r="r" b="b"/>
              <a:pathLst>
                <a:path w="15122" h="15750" extrusionOk="0">
                  <a:moveTo>
                    <a:pt x="2583" y="0"/>
                  </a:moveTo>
                  <a:lnTo>
                    <a:pt x="2583" y="24"/>
                  </a:lnTo>
                  <a:cubicBezTo>
                    <a:pt x="931" y="1745"/>
                    <a:pt x="0" y="4048"/>
                    <a:pt x="0" y="6445"/>
                  </a:cubicBezTo>
                  <a:cubicBezTo>
                    <a:pt x="0" y="6980"/>
                    <a:pt x="47" y="7515"/>
                    <a:pt x="140" y="8050"/>
                  </a:cubicBezTo>
                  <a:cubicBezTo>
                    <a:pt x="373" y="9422"/>
                    <a:pt x="1472" y="10109"/>
                    <a:pt x="2574" y="10109"/>
                  </a:cubicBezTo>
                  <a:cubicBezTo>
                    <a:pt x="3676" y="10109"/>
                    <a:pt x="4781" y="9422"/>
                    <a:pt x="5025" y="8050"/>
                  </a:cubicBezTo>
                  <a:cubicBezTo>
                    <a:pt x="5118" y="7515"/>
                    <a:pt x="5165" y="6980"/>
                    <a:pt x="5165" y="6445"/>
                  </a:cubicBezTo>
                  <a:cubicBezTo>
                    <a:pt x="5165" y="4048"/>
                    <a:pt x="4234" y="1745"/>
                    <a:pt x="2583" y="0"/>
                  </a:cubicBezTo>
                  <a:close/>
                  <a:moveTo>
                    <a:pt x="11764" y="11681"/>
                  </a:moveTo>
                  <a:cubicBezTo>
                    <a:pt x="10551" y="11681"/>
                    <a:pt x="9341" y="11920"/>
                    <a:pt x="8212" y="12400"/>
                  </a:cubicBezTo>
                  <a:lnTo>
                    <a:pt x="8189" y="12400"/>
                  </a:lnTo>
                  <a:lnTo>
                    <a:pt x="7980" y="12493"/>
                  </a:lnTo>
                  <a:cubicBezTo>
                    <a:pt x="6375" y="13214"/>
                    <a:pt x="6793" y="15564"/>
                    <a:pt x="8515" y="15727"/>
                  </a:cubicBezTo>
                  <a:cubicBezTo>
                    <a:pt x="8771" y="15750"/>
                    <a:pt x="9027" y="15750"/>
                    <a:pt x="9306" y="15750"/>
                  </a:cubicBezTo>
                  <a:cubicBezTo>
                    <a:pt x="10818" y="15750"/>
                    <a:pt x="12284" y="15378"/>
                    <a:pt x="13633" y="14680"/>
                  </a:cubicBezTo>
                  <a:cubicBezTo>
                    <a:pt x="14238" y="13982"/>
                    <a:pt x="14750" y="13168"/>
                    <a:pt x="15122" y="12307"/>
                  </a:cubicBezTo>
                  <a:cubicBezTo>
                    <a:pt x="14041" y="11891"/>
                    <a:pt x="12901" y="11681"/>
                    <a:pt x="11764" y="11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49" name="Google Shape;7649;p123"/>
            <p:cNvSpPr/>
            <p:nvPr/>
          </p:nvSpPr>
          <p:spPr>
            <a:xfrm>
              <a:off x="2517800" y="1205450"/>
              <a:ext cx="215200" cy="293150"/>
            </a:xfrm>
            <a:custGeom>
              <a:avLst/>
              <a:gdLst/>
              <a:ahLst/>
              <a:cxnLst/>
              <a:rect l="l" t="t" r="r" b="b"/>
              <a:pathLst>
                <a:path w="8608" h="11726" extrusionOk="0">
                  <a:moveTo>
                    <a:pt x="6956" y="1"/>
                  </a:moveTo>
                  <a:cubicBezTo>
                    <a:pt x="2326" y="1862"/>
                    <a:pt x="0" y="7026"/>
                    <a:pt x="1652" y="11726"/>
                  </a:cubicBezTo>
                  <a:cubicBezTo>
                    <a:pt x="6258" y="9865"/>
                    <a:pt x="8608" y="4700"/>
                    <a:pt x="69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50" name="Google Shape;7650;p123"/>
            <p:cNvSpPr/>
            <p:nvPr/>
          </p:nvSpPr>
          <p:spPr>
            <a:xfrm>
              <a:off x="2501500" y="1181625"/>
              <a:ext cx="462400" cy="464700"/>
            </a:xfrm>
            <a:custGeom>
              <a:avLst/>
              <a:gdLst/>
              <a:ahLst/>
              <a:cxnLst/>
              <a:rect l="l" t="t" r="r" b="b"/>
              <a:pathLst>
                <a:path w="18496" h="18588" extrusionOk="0">
                  <a:moveTo>
                    <a:pt x="15727" y="0"/>
                  </a:moveTo>
                  <a:cubicBezTo>
                    <a:pt x="14215" y="23"/>
                    <a:pt x="12703" y="256"/>
                    <a:pt x="11260" y="675"/>
                  </a:cubicBezTo>
                  <a:cubicBezTo>
                    <a:pt x="8236" y="1582"/>
                    <a:pt x="6770" y="4397"/>
                    <a:pt x="6049" y="5630"/>
                  </a:cubicBezTo>
                  <a:cubicBezTo>
                    <a:pt x="5956" y="5816"/>
                    <a:pt x="5840" y="6002"/>
                    <a:pt x="5677" y="6188"/>
                  </a:cubicBezTo>
                  <a:cubicBezTo>
                    <a:pt x="5375" y="6351"/>
                    <a:pt x="5095" y="6933"/>
                    <a:pt x="4607" y="7258"/>
                  </a:cubicBezTo>
                  <a:cubicBezTo>
                    <a:pt x="3141" y="8212"/>
                    <a:pt x="1094" y="9306"/>
                    <a:pt x="1" y="10911"/>
                  </a:cubicBezTo>
                  <a:cubicBezTo>
                    <a:pt x="745" y="15098"/>
                    <a:pt x="4235" y="18262"/>
                    <a:pt x="8492" y="18588"/>
                  </a:cubicBezTo>
                  <a:cubicBezTo>
                    <a:pt x="10749" y="17564"/>
                    <a:pt x="12772" y="16075"/>
                    <a:pt x="14378" y="14168"/>
                  </a:cubicBezTo>
                  <a:cubicBezTo>
                    <a:pt x="17030" y="11027"/>
                    <a:pt x="18495" y="7002"/>
                    <a:pt x="18495" y="2861"/>
                  </a:cubicBezTo>
                  <a:lnTo>
                    <a:pt x="18495" y="2861"/>
                  </a:lnTo>
                  <a:lnTo>
                    <a:pt x="18472" y="2885"/>
                  </a:lnTo>
                  <a:cubicBezTo>
                    <a:pt x="18495" y="1977"/>
                    <a:pt x="18426" y="1093"/>
                    <a:pt x="18286" y="209"/>
                  </a:cubicBezTo>
                  <a:cubicBezTo>
                    <a:pt x="17449" y="70"/>
                    <a:pt x="16588" y="0"/>
                    <a:pt x="15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51" name="Google Shape;7651;p123"/>
            <p:cNvSpPr/>
            <p:nvPr/>
          </p:nvSpPr>
          <p:spPr>
            <a:xfrm>
              <a:off x="2511150" y="1207350"/>
              <a:ext cx="406225" cy="403825"/>
            </a:xfrm>
            <a:custGeom>
              <a:avLst/>
              <a:gdLst/>
              <a:ahLst/>
              <a:cxnLst/>
              <a:rect l="l" t="t" r="r" b="b"/>
              <a:pathLst>
                <a:path w="16249" h="16153" extrusionOk="0">
                  <a:moveTo>
                    <a:pt x="13701" y="0"/>
                  </a:moveTo>
                  <a:cubicBezTo>
                    <a:pt x="13556" y="0"/>
                    <a:pt x="13410" y="99"/>
                    <a:pt x="13433" y="297"/>
                  </a:cubicBezTo>
                  <a:cubicBezTo>
                    <a:pt x="13433" y="1228"/>
                    <a:pt x="13061" y="2112"/>
                    <a:pt x="12410" y="2763"/>
                  </a:cubicBezTo>
                  <a:lnTo>
                    <a:pt x="11735" y="3438"/>
                  </a:lnTo>
                  <a:cubicBezTo>
                    <a:pt x="11572" y="3624"/>
                    <a:pt x="11689" y="3903"/>
                    <a:pt x="11921" y="3903"/>
                  </a:cubicBezTo>
                  <a:lnTo>
                    <a:pt x="11921" y="3926"/>
                  </a:lnTo>
                  <a:cubicBezTo>
                    <a:pt x="11991" y="3926"/>
                    <a:pt x="12061" y="3880"/>
                    <a:pt x="12107" y="3833"/>
                  </a:cubicBezTo>
                  <a:lnTo>
                    <a:pt x="12805" y="3158"/>
                  </a:lnTo>
                  <a:cubicBezTo>
                    <a:pt x="13550" y="2414"/>
                    <a:pt x="13968" y="1367"/>
                    <a:pt x="13968" y="297"/>
                  </a:cubicBezTo>
                  <a:cubicBezTo>
                    <a:pt x="13992" y="99"/>
                    <a:pt x="13846" y="0"/>
                    <a:pt x="13701" y="0"/>
                  </a:cubicBezTo>
                  <a:close/>
                  <a:moveTo>
                    <a:pt x="15923" y="2251"/>
                  </a:moveTo>
                  <a:cubicBezTo>
                    <a:pt x="14852" y="2251"/>
                    <a:pt x="13829" y="2670"/>
                    <a:pt x="13084" y="3438"/>
                  </a:cubicBezTo>
                  <a:lnTo>
                    <a:pt x="12410" y="4112"/>
                  </a:lnTo>
                  <a:cubicBezTo>
                    <a:pt x="12194" y="4310"/>
                    <a:pt x="12381" y="4591"/>
                    <a:pt x="12595" y="4591"/>
                  </a:cubicBezTo>
                  <a:cubicBezTo>
                    <a:pt x="12658" y="4591"/>
                    <a:pt x="12724" y="4566"/>
                    <a:pt x="12782" y="4508"/>
                  </a:cubicBezTo>
                  <a:lnTo>
                    <a:pt x="13457" y="3833"/>
                  </a:lnTo>
                  <a:cubicBezTo>
                    <a:pt x="14108" y="3158"/>
                    <a:pt x="14992" y="2810"/>
                    <a:pt x="15923" y="2810"/>
                  </a:cubicBezTo>
                  <a:cubicBezTo>
                    <a:pt x="16248" y="2763"/>
                    <a:pt x="16248" y="2298"/>
                    <a:pt x="15923" y="2251"/>
                  </a:cubicBezTo>
                  <a:close/>
                  <a:moveTo>
                    <a:pt x="10387" y="493"/>
                  </a:moveTo>
                  <a:cubicBezTo>
                    <a:pt x="10324" y="493"/>
                    <a:pt x="10258" y="518"/>
                    <a:pt x="10200" y="576"/>
                  </a:cubicBezTo>
                  <a:lnTo>
                    <a:pt x="9176" y="1600"/>
                  </a:lnTo>
                  <a:lnTo>
                    <a:pt x="7059" y="1600"/>
                  </a:lnTo>
                  <a:cubicBezTo>
                    <a:pt x="6896" y="1600"/>
                    <a:pt x="6780" y="1739"/>
                    <a:pt x="6780" y="1902"/>
                  </a:cubicBezTo>
                  <a:lnTo>
                    <a:pt x="6989" y="5671"/>
                  </a:lnTo>
                  <a:cubicBezTo>
                    <a:pt x="7013" y="5811"/>
                    <a:pt x="7129" y="5927"/>
                    <a:pt x="7268" y="5927"/>
                  </a:cubicBezTo>
                  <a:lnTo>
                    <a:pt x="7292" y="5927"/>
                  </a:lnTo>
                  <a:cubicBezTo>
                    <a:pt x="7431" y="5927"/>
                    <a:pt x="7548" y="5787"/>
                    <a:pt x="7548" y="5648"/>
                  </a:cubicBezTo>
                  <a:lnTo>
                    <a:pt x="7338" y="2158"/>
                  </a:lnTo>
                  <a:lnTo>
                    <a:pt x="9292" y="2158"/>
                  </a:lnTo>
                  <a:cubicBezTo>
                    <a:pt x="9362" y="2158"/>
                    <a:pt x="9432" y="2135"/>
                    <a:pt x="9479" y="2065"/>
                  </a:cubicBezTo>
                  <a:lnTo>
                    <a:pt x="10595" y="972"/>
                  </a:lnTo>
                  <a:cubicBezTo>
                    <a:pt x="10793" y="774"/>
                    <a:pt x="10602" y="493"/>
                    <a:pt x="10387" y="493"/>
                  </a:cubicBezTo>
                  <a:close/>
                  <a:moveTo>
                    <a:pt x="5669" y="4177"/>
                  </a:moveTo>
                  <a:cubicBezTo>
                    <a:pt x="5591" y="4177"/>
                    <a:pt x="5511" y="4209"/>
                    <a:pt x="5454" y="4275"/>
                  </a:cubicBezTo>
                  <a:lnTo>
                    <a:pt x="4081" y="5997"/>
                  </a:lnTo>
                  <a:lnTo>
                    <a:pt x="3500" y="5997"/>
                  </a:lnTo>
                  <a:cubicBezTo>
                    <a:pt x="3127" y="5997"/>
                    <a:pt x="3127" y="6532"/>
                    <a:pt x="3500" y="6532"/>
                  </a:cubicBezTo>
                  <a:lnTo>
                    <a:pt x="3500" y="6508"/>
                  </a:lnTo>
                  <a:lnTo>
                    <a:pt x="4221" y="6508"/>
                  </a:lnTo>
                  <a:cubicBezTo>
                    <a:pt x="4291" y="6508"/>
                    <a:pt x="4384" y="6485"/>
                    <a:pt x="4430" y="6415"/>
                  </a:cubicBezTo>
                  <a:lnTo>
                    <a:pt x="5570" y="4996"/>
                  </a:lnTo>
                  <a:lnTo>
                    <a:pt x="6477" y="7858"/>
                  </a:lnTo>
                  <a:cubicBezTo>
                    <a:pt x="6501" y="7974"/>
                    <a:pt x="6617" y="8044"/>
                    <a:pt x="6733" y="8044"/>
                  </a:cubicBezTo>
                  <a:lnTo>
                    <a:pt x="6803" y="8044"/>
                  </a:lnTo>
                  <a:cubicBezTo>
                    <a:pt x="6943" y="7997"/>
                    <a:pt x="7036" y="7834"/>
                    <a:pt x="6989" y="7695"/>
                  </a:cubicBezTo>
                  <a:lnTo>
                    <a:pt x="5919" y="4368"/>
                  </a:lnTo>
                  <a:cubicBezTo>
                    <a:pt x="5892" y="4244"/>
                    <a:pt x="5782" y="4177"/>
                    <a:pt x="5669" y="4177"/>
                  </a:cubicBezTo>
                  <a:close/>
                  <a:moveTo>
                    <a:pt x="15509" y="5608"/>
                  </a:moveTo>
                  <a:cubicBezTo>
                    <a:pt x="15446" y="5608"/>
                    <a:pt x="15378" y="5634"/>
                    <a:pt x="15318" y="5694"/>
                  </a:cubicBezTo>
                  <a:lnTo>
                    <a:pt x="14201" y="6811"/>
                  </a:lnTo>
                  <a:cubicBezTo>
                    <a:pt x="14155" y="6857"/>
                    <a:pt x="14108" y="6927"/>
                    <a:pt x="14108" y="6997"/>
                  </a:cubicBezTo>
                  <a:lnTo>
                    <a:pt x="14108" y="8928"/>
                  </a:lnTo>
                  <a:lnTo>
                    <a:pt x="10618" y="8719"/>
                  </a:lnTo>
                  <a:cubicBezTo>
                    <a:pt x="10293" y="8742"/>
                    <a:pt x="10269" y="9207"/>
                    <a:pt x="10595" y="9254"/>
                  </a:cubicBezTo>
                  <a:lnTo>
                    <a:pt x="14387" y="9486"/>
                  </a:lnTo>
                  <a:cubicBezTo>
                    <a:pt x="14550" y="9486"/>
                    <a:pt x="14666" y="9370"/>
                    <a:pt x="14666" y="9207"/>
                  </a:cubicBezTo>
                  <a:lnTo>
                    <a:pt x="14666" y="7113"/>
                  </a:lnTo>
                  <a:lnTo>
                    <a:pt x="15690" y="6066"/>
                  </a:lnTo>
                  <a:cubicBezTo>
                    <a:pt x="15885" y="5871"/>
                    <a:pt x="15715" y="5608"/>
                    <a:pt x="15509" y="5608"/>
                  </a:cubicBezTo>
                  <a:close/>
                  <a:moveTo>
                    <a:pt x="1522" y="7160"/>
                  </a:moveTo>
                  <a:cubicBezTo>
                    <a:pt x="1359" y="7160"/>
                    <a:pt x="1220" y="7276"/>
                    <a:pt x="1243" y="7439"/>
                  </a:cubicBezTo>
                  <a:lnTo>
                    <a:pt x="1243" y="9533"/>
                  </a:lnTo>
                  <a:lnTo>
                    <a:pt x="196" y="10580"/>
                  </a:lnTo>
                  <a:cubicBezTo>
                    <a:pt x="1" y="10775"/>
                    <a:pt x="185" y="11038"/>
                    <a:pt x="397" y="11038"/>
                  </a:cubicBezTo>
                  <a:cubicBezTo>
                    <a:pt x="463" y="11038"/>
                    <a:pt x="531" y="11012"/>
                    <a:pt x="592" y="10952"/>
                  </a:cubicBezTo>
                  <a:lnTo>
                    <a:pt x="1708" y="9858"/>
                  </a:lnTo>
                  <a:cubicBezTo>
                    <a:pt x="1755" y="9789"/>
                    <a:pt x="1778" y="9719"/>
                    <a:pt x="1778" y="9649"/>
                  </a:cubicBezTo>
                  <a:lnTo>
                    <a:pt x="1778" y="7718"/>
                  </a:lnTo>
                  <a:lnTo>
                    <a:pt x="5268" y="7928"/>
                  </a:lnTo>
                  <a:cubicBezTo>
                    <a:pt x="5280" y="7930"/>
                    <a:pt x="5292" y="7931"/>
                    <a:pt x="5304" y="7931"/>
                  </a:cubicBezTo>
                  <a:cubicBezTo>
                    <a:pt x="5430" y="7931"/>
                    <a:pt x="5549" y="7821"/>
                    <a:pt x="5570" y="7672"/>
                  </a:cubicBezTo>
                  <a:cubicBezTo>
                    <a:pt x="5570" y="7532"/>
                    <a:pt x="5454" y="7392"/>
                    <a:pt x="5314" y="7392"/>
                  </a:cubicBezTo>
                  <a:lnTo>
                    <a:pt x="1522" y="7160"/>
                  </a:lnTo>
                  <a:close/>
                  <a:moveTo>
                    <a:pt x="8476" y="9264"/>
                  </a:moveTo>
                  <a:cubicBezTo>
                    <a:pt x="8199" y="9264"/>
                    <a:pt x="8087" y="9711"/>
                    <a:pt x="8408" y="9812"/>
                  </a:cubicBezTo>
                  <a:lnTo>
                    <a:pt x="11177" y="10859"/>
                  </a:lnTo>
                  <a:lnTo>
                    <a:pt x="11572" y="12487"/>
                  </a:lnTo>
                  <a:cubicBezTo>
                    <a:pt x="11596" y="12534"/>
                    <a:pt x="11619" y="12580"/>
                    <a:pt x="11642" y="12627"/>
                  </a:cubicBezTo>
                  <a:lnTo>
                    <a:pt x="12526" y="13511"/>
                  </a:lnTo>
                  <a:cubicBezTo>
                    <a:pt x="12584" y="13569"/>
                    <a:pt x="12650" y="13594"/>
                    <a:pt x="12714" y="13594"/>
                  </a:cubicBezTo>
                  <a:cubicBezTo>
                    <a:pt x="12928" y="13594"/>
                    <a:pt x="13119" y="13313"/>
                    <a:pt x="12922" y="13115"/>
                  </a:cubicBezTo>
                  <a:lnTo>
                    <a:pt x="12084" y="12301"/>
                  </a:lnTo>
                  <a:lnTo>
                    <a:pt x="11665" y="10603"/>
                  </a:lnTo>
                  <a:cubicBezTo>
                    <a:pt x="11642" y="10510"/>
                    <a:pt x="11572" y="10440"/>
                    <a:pt x="11502" y="10394"/>
                  </a:cubicBezTo>
                  <a:lnTo>
                    <a:pt x="8618" y="9300"/>
                  </a:lnTo>
                  <a:cubicBezTo>
                    <a:pt x="8567" y="9275"/>
                    <a:pt x="8519" y="9264"/>
                    <a:pt x="8476" y="9264"/>
                  </a:cubicBezTo>
                  <a:close/>
                  <a:moveTo>
                    <a:pt x="8610" y="10690"/>
                  </a:moveTo>
                  <a:cubicBezTo>
                    <a:pt x="8463" y="10690"/>
                    <a:pt x="8315" y="10795"/>
                    <a:pt x="8339" y="10998"/>
                  </a:cubicBezTo>
                  <a:lnTo>
                    <a:pt x="8548" y="14488"/>
                  </a:lnTo>
                  <a:lnTo>
                    <a:pt x="6617" y="14488"/>
                  </a:lnTo>
                  <a:cubicBezTo>
                    <a:pt x="6547" y="14488"/>
                    <a:pt x="6477" y="14511"/>
                    <a:pt x="6431" y="14581"/>
                  </a:cubicBezTo>
                  <a:lnTo>
                    <a:pt x="5314" y="15674"/>
                  </a:lnTo>
                  <a:cubicBezTo>
                    <a:pt x="5099" y="15872"/>
                    <a:pt x="5285" y="16153"/>
                    <a:pt x="5499" y="16153"/>
                  </a:cubicBezTo>
                  <a:cubicBezTo>
                    <a:pt x="5563" y="16153"/>
                    <a:pt x="5628" y="16128"/>
                    <a:pt x="5687" y="16070"/>
                  </a:cubicBezTo>
                  <a:lnTo>
                    <a:pt x="6710" y="15023"/>
                  </a:lnTo>
                  <a:lnTo>
                    <a:pt x="8827" y="15023"/>
                  </a:lnTo>
                  <a:cubicBezTo>
                    <a:pt x="8990" y="15023"/>
                    <a:pt x="9106" y="14907"/>
                    <a:pt x="9106" y="14744"/>
                  </a:cubicBezTo>
                  <a:lnTo>
                    <a:pt x="8874" y="10975"/>
                  </a:lnTo>
                  <a:cubicBezTo>
                    <a:pt x="8885" y="10783"/>
                    <a:pt x="8748" y="10690"/>
                    <a:pt x="8610" y="106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52" name="Google Shape;7652;p123"/>
            <p:cNvSpPr/>
            <p:nvPr/>
          </p:nvSpPr>
          <p:spPr>
            <a:xfrm>
              <a:off x="2575375" y="1264600"/>
              <a:ext cx="288500" cy="281250"/>
            </a:xfrm>
            <a:custGeom>
              <a:avLst/>
              <a:gdLst/>
              <a:ahLst/>
              <a:cxnLst/>
              <a:rect l="l" t="t" r="r" b="b"/>
              <a:pathLst>
                <a:path w="11540" h="11250" extrusionOk="0">
                  <a:moveTo>
                    <a:pt x="8828" y="0"/>
                  </a:moveTo>
                  <a:cubicBezTo>
                    <a:pt x="7978" y="0"/>
                    <a:pt x="7207" y="922"/>
                    <a:pt x="7724" y="1869"/>
                  </a:cubicBezTo>
                  <a:cubicBezTo>
                    <a:pt x="5886" y="2218"/>
                    <a:pt x="4188" y="3125"/>
                    <a:pt x="2885" y="4451"/>
                  </a:cubicBezTo>
                  <a:cubicBezTo>
                    <a:pt x="907" y="6429"/>
                    <a:pt x="0" y="8964"/>
                    <a:pt x="210" y="11221"/>
                  </a:cubicBezTo>
                  <a:cubicBezTo>
                    <a:pt x="415" y="11240"/>
                    <a:pt x="624" y="11250"/>
                    <a:pt x="834" y="11250"/>
                  </a:cubicBezTo>
                  <a:cubicBezTo>
                    <a:pt x="2906" y="11250"/>
                    <a:pt x="5161" y="10317"/>
                    <a:pt x="6956" y="8522"/>
                  </a:cubicBezTo>
                  <a:cubicBezTo>
                    <a:pt x="8282" y="7219"/>
                    <a:pt x="9189" y="5521"/>
                    <a:pt x="9538" y="3683"/>
                  </a:cubicBezTo>
                  <a:cubicBezTo>
                    <a:pt x="9728" y="3792"/>
                    <a:pt x="9940" y="3844"/>
                    <a:pt x="10150" y="3844"/>
                  </a:cubicBezTo>
                  <a:cubicBezTo>
                    <a:pt x="10481" y="3844"/>
                    <a:pt x="10809" y="3716"/>
                    <a:pt x="11050" y="3474"/>
                  </a:cubicBezTo>
                  <a:cubicBezTo>
                    <a:pt x="11539" y="2985"/>
                    <a:pt x="11539" y="2195"/>
                    <a:pt x="11050" y="1706"/>
                  </a:cubicBezTo>
                  <a:lnTo>
                    <a:pt x="9701" y="380"/>
                  </a:lnTo>
                  <a:cubicBezTo>
                    <a:pt x="9435" y="114"/>
                    <a:pt x="9127" y="0"/>
                    <a:pt x="88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53" name="Google Shape;7653;p123"/>
            <p:cNvSpPr/>
            <p:nvPr/>
          </p:nvSpPr>
          <p:spPr>
            <a:xfrm>
              <a:off x="2605600" y="1297800"/>
              <a:ext cx="257675" cy="247325"/>
            </a:xfrm>
            <a:custGeom>
              <a:avLst/>
              <a:gdLst/>
              <a:ahLst/>
              <a:cxnLst/>
              <a:rect l="l" t="t" r="r" b="b"/>
              <a:pathLst>
                <a:path w="10307" h="9893" extrusionOk="0">
                  <a:moveTo>
                    <a:pt x="8941" y="1"/>
                  </a:moveTo>
                  <a:cubicBezTo>
                    <a:pt x="8199" y="1"/>
                    <a:pt x="7510" y="689"/>
                    <a:pt x="7724" y="1564"/>
                  </a:cubicBezTo>
                  <a:cubicBezTo>
                    <a:pt x="5817" y="1867"/>
                    <a:pt x="4072" y="2797"/>
                    <a:pt x="2723" y="4170"/>
                  </a:cubicBezTo>
                  <a:cubicBezTo>
                    <a:pt x="1141" y="5682"/>
                    <a:pt x="187" y="7729"/>
                    <a:pt x="1" y="9893"/>
                  </a:cubicBezTo>
                  <a:cubicBezTo>
                    <a:pt x="2188" y="9730"/>
                    <a:pt x="4235" y="8776"/>
                    <a:pt x="5747" y="7194"/>
                  </a:cubicBezTo>
                  <a:cubicBezTo>
                    <a:pt x="7073" y="5891"/>
                    <a:pt x="7980" y="4193"/>
                    <a:pt x="8329" y="2355"/>
                  </a:cubicBezTo>
                  <a:cubicBezTo>
                    <a:pt x="8519" y="2464"/>
                    <a:pt x="8731" y="2516"/>
                    <a:pt x="8941" y="2516"/>
                  </a:cubicBezTo>
                  <a:cubicBezTo>
                    <a:pt x="9272" y="2516"/>
                    <a:pt x="9600" y="2388"/>
                    <a:pt x="9841" y="2146"/>
                  </a:cubicBezTo>
                  <a:lnTo>
                    <a:pt x="9818" y="2146"/>
                  </a:lnTo>
                  <a:cubicBezTo>
                    <a:pt x="10307" y="1657"/>
                    <a:pt x="10307" y="867"/>
                    <a:pt x="9818" y="378"/>
                  </a:cubicBezTo>
                  <a:cubicBezTo>
                    <a:pt x="9555" y="115"/>
                    <a:pt x="9244" y="1"/>
                    <a:pt x="8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54" name="Google Shape;7654;p123"/>
            <p:cNvSpPr/>
            <p:nvPr/>
          </p:nvSpPr>
          <p:spPr>
            <a:xfrm>
              <a:off x="2585825" y="1320625"/>
              <a:ext cx="218725" cy="219275"/>
            </a:xfrm>
            <a:custGeom>
              <a:avLst/>
              <a:gdLst/>
              <a:ahLst/>
              <a:cxnLst/>
              <a:rect l="l" t="t" r="r" b="b"/>
              <a:pathLst>
                <a:path w="8749" h="8771" extrusionOk="0">
                  <a:moveTo>
                    <a:pt x="5910" y="0"/>
                  </a:moveTo>
                  <a:cubicBezTo>
                    <a:pt x="5701" y="70"/>
                    <a:pt x="5491" y="163"/>
                    <a:pt x="5282" y="256"/>
                  </a:cubicBezTo>
                  <a:lnTo>
                    <a:pt x="8492" y="3466"/>
                  </a:lnTo>
                  <a:cubicBezTo>
                    <a:pt x="8585" y="3257"/>
                    <a:pt x="8678" y="3048"/>
                    <a:pt x="8748" y="2838"/>
                  </a:cubicBezTo>
                  <a:lnTo>
                    <a:pt x="5910" y="0"/>
                  </a:lnTo>
                  <a:close/>
                  <a:moveTo>
                    <a:pt x="4351" y="744"/>
                  </a:moveTo>
                  <a:cubicBezTo>
                    <a:pt x="4165" y="861"/>
                    <a:pt x="3979" y="977"/>
                    <a:pt x="3816" y="1093"/>
                  </a:cubicBezTo>
                  <a:lnTo>
                    <a:pt x="7678" y="4955"/>
                  </a:lnTo>
                  <a:cubicBezTo>
                    <a:pt x="7794" y="4769"/>
                    <a:pt x="7911" y="4583"/>
                    <a:pt x="8027" y="4397"/>
                  </a:cubicBezTo>
                  <a:lnTo>
                    <a:pt x="4351" y="744"/>
                  </a:lnTo>
                  <a:close/>
                  <a:moveTo>
                    <a:pt x="3025" y="1722"/>
                  </a:moveTo>
                  <a:cubicBezTo>
                    <a:pt x="2862" y="1861"/>
                    <a:pt x="2700" y="2001"/>
                    <a:pt x="2560" y="2140"/>
                  </a:cubicBezTo>
                  <a:lnTo>
                    <a:pt x="6631" y="6211"/>
                  </a:lnTo>
                  <a:cubicBezTo>
                    <a:pt x="6771" y="6072"/>
                    <a:pt x="6910" y="5909"/>
                    <a:pt x="7050" y="5746"/>
                  </a:cubicBezTo>
                  <a:lnTo>
                    <a:pt x="3025" y="1722"/>
                  </a:lnTo>
                  <a:close/>
                  <a:moveTo>
                    <a:pt x="1839" y="2908"/>
                  </a:moveTo>
                  <a:cubicBezTo>
                    <a:pt x="1699" y="3071"/>
                    <a:pt x="1560" y="3234"/>
                    <a:pt x="1443" y="3397"/>
                  </a:cubicBezTo>
                  <a:lnTo>
                    <a:pt x="5352" y="7305"/>
                  </a:lnTo>
                  <a:cubicBezTo>
                    <a:pt x="5514" y="7165"/>
                    <a:pt x="5677" y="7049"/>
                    <a:pt x="5840" y="6909"/>
                  </a:cubicBezTo>
                  <a:lnTo>
                    <a:pt x="1839" y="2908"/>
                  </a:lnTo>
                  <a:close/>
                  <a:moveTo>
                    <a:pt x="885" y="4257"/>
                  </a:moveTo>
                  <a:cubicBezTo>
                    <a:pt x="769" y="4467"/>
                    <a:pt x="676" y="4653"/>
                    <a:pt x="582" y="4839"/>
                  </a:cubicBezTo>
                  <a:lnTo>
                    <a:pt x="3886" y="8166"/>
                  </a:lnTo>
                  <a:cubicBezTo>
                    <a:pt x="4072" y="8073"/>
                    <a:pt x="4281" y="7980"/>
                    <a:pt x="4468" y="7863"/>
                  </a:cubicBezTo>
                  <a:lnTo>
                    <a:pt x="885" y="4257"/>
                  </a:lnTo>
                  <a:close/>
                  <a:moveTo>
                    <a:pt x="187" y="5863"/>
                  </a:moveTo>
                  <a:cubicBezTo>
                    <a:pt x="117" y="6095"/>
                    <a:pt x="47" y="6328"/>
                    <a:pt x="1" y="6560"/>
                  </a:cubicBezTo>
                  <a:lnTo>
                    <a:pt x="2211" y="8770"/>
                  </a:lnTo>
                  <a:cubicBezTo>
                    <a:pt x="2444" y="8724"/>
                    <a:pt x="2676" y="8654"/>
                    <a:pt x="2909" y="8584"/>
                  </a:cubicBezTo>
                  <a:lnTo>
                    <a:pt x="187" y="58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55" name="Google Shape;7655;p123"/>
            <p:cNvSpPr/>
            <p:nvPr/>
          </p:nvSpPr>
          <p:spPr>
            <a:xfrm>
              <a:off x="2603375" y="1332675"/>
              <a:ext cx="189900" cy="188775"/>
            </a:xfrm>
            <a:custGeom>
              <a:avLst/>
              <a:gdLst/>
              <a:ahLst/>
              <a:cxnLst/>
              <a:rect l="l" t="t" r="r" b="b"/>
              <a:pathLst>
                <a:path w="7596" h="7551" extrusionOk="0">
                  <a:moveTo>
                    <a:pt x="7501" y="1"/>
                  </a:moveTo>
                  <a:cubicBezTo>
                    <a:pt x="7489" y="1"/>
                    <a:pt x="7477" y="2"/>
                    <a:pt x="7465" y="7"/>
                  </a:cubicBezTo>
                  <a:cubicBezTo>
                    <a:pt x="6022" y="1007"/>
                    <a:pt x="4673" y="2147"/>
                    <a:pt x="3440" y="3426"/>
                  </a:cubicBezTo>
                  <a:cubicBezTo>
                    <a:pt x="2160" y="4636"/>
                    <a:pt x="1020" y="6009"/>
                    <a:pt x="20" y="7451"/>
                  </a:cubicBezTo>
                  <a:cubicBezTo>
                    <a:pt x="1" y="7508"/>
                    <a:pt x="45" y="7550"/>
                    <a:pt x="87" y="7550"/>
                  </a:cubicBezTo>
                  <a:cubicBezTo>
                    <a:pt x="96" y="7550"/>
                    <a:pt x="105" y="7548"/>
                    <a:pt x="113" y="7544"/>
                  </a:cubicBezTo>
                  <a:cubicBezTo>
                    <a:pt x="1579" y="6544"/>
                    <a:pt x="2928" y="5404"/>
                    <a:pt x="4161" y="4124"/>
                  </a:cubicBezTo>
                  <a:cubicBezTo>
                    <a:pt x="5417" y="2891"/>
                    <a:pt x="6557" y="1542"/>
                    <a:pt x="7558" y="100"/>
                  </a:cubicBezTo>
                  <a:cubicBezTo>
                    <a:pt x="7596" y="42"/>
                    <a:pt x="7555" y="1"/>
                    <a:pt x="7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56" name="Google Shape;7656;p123"/>
            <p:cNvSpPr/>
            <p:nvPr/>
          </p:nvSpPr>
          <p:spPr>
            <a:xfrm>
              <a:off x="2777750" y="1249950"/>
              <a:ext cx="99500" cy="92200"/>
            </a:xfrm>
            <a:custGeom>
              <a:avLst/>
              <a:gdLst/>
              <a:ahLst/>
              <a:cxnLst/>
              <a:rect l="l" t="t" r="r" b="b"/>
              <a:pathLst>
                <a:path w="3980" h="3688" extrusionOk="0">
                  <a:moveTo>
                    <a:pt x="830" y="0"/>
                  </a:moveTo>
                  <a:cubicBezTo>
                    <a:pt x="670" y="0"/>
                    <a:pt x="513" y="59"/>
                    <a:pt x="396" y="175"/>
                  </a:cubicBezTo>
                  <a:cubicBezTo>
                    <a:pt x="1" y="570"/>
                    <a:pt x="280" y="1245"/>
                    <a:pt x="838" y="1245"/>
                  </a:cubicBezTo>
                  <a:cubicBezTo>
                    <a:pt x="1397" y="1245"/>
                    <a:pt x="1676" y="570"/>
                    <a:pt x="1280" y="175"/>
                  </a:cubicBezTo>
                  <a:cubicBezTo>
                    <a:pt x="1153" y="59"/>
                    <a:pt x="990" y="0"/>
                    <a:pt x="830" y="0"/>
                  </a:cubicBezTo>
                  <a:close/>
                  <a:moveTo>
                    <a:pt x="3284" y="2432"/>
                  </a:moveTo>
                  <a:cubicBezTo>
                    <a:pt x="2961" y="2432"/>
                    <a:pt x="2653" y="2682"/>
                    <a:pt x="2653" y="3060"/>
                  </a:cubicBezTo>
                  <a:cubicBezTo>
                    <a:pt x="2653" y="3437"/>
                    <a:pt x="2961" y="3687"/>
                    <a:pt x="3284" y="3687"/>
                  </a:cubicBezTo>
                  <a:cubicBezTo>
                    <a:pt x="3438" y="3687"/>
                    <a:pt x="3595" y="3630"/>
                    <a:pt x="3723" y="3502"/>
                  </a:cubicBezTo>
                  <a:cubicBezTo>
                    <a:pt x="3979" y="3269"/>
                    <a:pt x="3979" y="2874"/>
                    <a:pt x="3723" y="2618"/>
                  </a:cubicBezTo>
                  <a:cubicBezTo>
                    <a:pt x="3595" y="2490"/>
                    <a:pt x="3438" y="2432"/>
                    <a:pt x="3284" y="24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657" name="Google Shape;7657;p123"/>
          <p:cNvGrpSpPr/>
          <p:nvPr/>
        </p:nvGrpSpPr>
        <p:grpSpPr>
          <a:xfrm>
            <a:off x="3087799" y="1065950"/>
            <a:ext cx="530902" cy="509941"/>
            <a:chOff x="3220950" y="1181625"/>
            <a:chExt cx="484400" cy="465275"/>
          </a:xfrm>
        </p:grpSpPr>
        <p:sp>
          <p:nvSpPr>
            <p:cNvPr id="7658" name="Google Shape;7658;p123"/>
            <p:cNvSpPr/>
            <p:nvPr/>
          </p:nvSpPr>
          <p:spPr>
            <a:xfrm>
              <a:off x="3220950" y="1181625"/>
              <a:ext cx="483900" cy="465225"/>
            </a:xfrm>
            <a:custGeom>
              <a:avLst/>
              <a:gdLst/>
              <a:ahLst/>
              <a:cxnLst/>
              <a:rect l="l" t="t" r="r" b="b"/>
              <a:pathLst>
                <a:path w="19356" h="18609" extrusionOk="0">
                  <a:moveTo>
                    <a:pt x="10050" y="0"/>
                  </a:moveTo>
                  <a:cubicBezTo>
                    <a:pt x="6281" y="0"/>
                    <a:pt x="2885" y="2257"/>
                    <a:pt x="1442" y="5746"/>
                  </a:cubicBezTo>
                  <a:cubicBezTo>
                    <a:pt x="0" y="9212"/>
                    <a:pt x="791" y="13214"/>
                    <a:pt x="3466" y="15889"/>
                  </a:cubicBezTo>
                  <a:cubicBezTo>
                    <a:pt x="5244" y="17667"/>
                    <a:pt x="7628" y="18609"/>
                    <a:pt x="10058" y="18609"/>
                  </a:cubicBezTo>
                  <a:cubicBezTo>
                    <a:pt x="11253" y="18609"/>
                    <a:pt x="12459" y="18381"/>
                    <a:pt x="13609" y="17913"/>
                  </a:cubicBezTo>
                  <a:cubicBezTo>
                    <a:pt x="17076" y="16471"/>
                    <a:pt x="19356" y="13074"/>
                    <a:pt x="19356" y="9306"/>
                  </a:cubicBezTo>
                  <a:cubicBezTo>
                    <a:pt x="19356" y="4164"/>
                    <a:pt x="15191" y="0"/>
                    <a:pt x="10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59" name="Google Shape;7659;p123"/>
            <p:cNvSpPr/>
            <p:nvPr/>
          </p:nvSpPr>
          <p:spPr>
            <a:xfrm>
              <a:off x="3230250" y="1361900"/>
              <a:ext cx="129725" cy="205775"/>
            </a:xfrm>
            <a:custGeom>
              <a:avLst/>
              <a:gdLst/>
              <a:ahLst/>
              <a:cxnLst/>
              <a:rect l="l" t="t" r="r" b="b"/>
              <a:pathLst>
                <a:path w="5189" h="8231" extrusionOk="0">
                  <a:moveTo>
                    <a:pt x="605" y="1"/>
                  </a:moveTo>
                  <a:cubicBezTo>
                    <a:pt x="0" y="2606"/>
                    <a:pt x="559" y="5375"/>
                    <a:pt x="2141" y="7538"/>
                  </a:cubicBezTo>
                  <a:cubicBezTo>
                    <a:pt x="2470" y="8006"/>
                    <a:pt x="2969" y="8231"/>
                    <a:pt x="3467" y="8231"/>
                  </a:cubicBezTo>
                  <a:cubicBezTo>
                    <a:pt x="4060" y="8231"/>
                    <a:pt x="4652" y="7912"/>
                    <a:pt x="4955" y="7306"/>
                  </a:cubicBezTo>
                  <a:lnTo>
                    <a:pt x="4955" y="7282"/>
                  </a:lnTo>
                  <a:cubicBezTo>
                    <a:pt x="5188" y="6794"/>
                    <a:pt x="5165" y="6212"/>
                    <a:pt x="4909" y="5747"/>
                  </a:cubicBezTo>
                  <a:cubicBezTo>
                    <a:pt x="4676" y="5328"/>
                    <a:pt x="4420" y="4909"/>
                    <a:pt x="4164" y="4491"/>
                  </a:cubicBezTo>
                  <a:cubicBezTo>
                    <a:pt x="3164" y="2862"/>
                    <a:pt x="1954" y="1350"/>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0" name="Google Shape;7660;p123"/>
            <p:cNvSpPr/>
            <p:nvPr/>
          </p:nvSpPr>
          <p:spPr>
            <a:xfrm>
              <a:off x="3400650" y="1249075"/>
              <a:ext cx="304125" cy="152750"/>
            </a:xfrm>
            <a:custGeom>
              <a:avLst/>
              <a:gdLst/>
              <a:ahLst/>
              <a:cxnLst/>
              <a:rect l="l" t="t" r="r" b="b"/>
              <a:pathLst>
                <a:path w="12165" h="6110" extrusionOk="0">
                  <a:moveTo>
                    <a:pt x="4490" y="1"/>
                  </a:moveTo>
                  <a:cubicBezTo>
                    <a:pt x="4025" y="1"/>
                    <a:pt x="3583" y="24"/>
                    <a:pt x="3118" y="94"/>
                  </a:cubicBezTo>
                  <a:cubicBezTo>
                    <a:pt x="1" y="489"/>
                    <a:pt x="303" y="5119"/>
                    <a:pt x="3467" y="5119"/>
                  </a:cubicBezTo>
                  <a:cubicBezTo>
                    <a:pt x="6235" y="5119"/>
                    <a:pt x="9004" y="5444"/>
                    <a:pt x="11702" y="6096"/>
                  </a:cubicBezTo>
                  <a:cubicBezTo>
                    <a:pt x="11733" y="6105"/>
                    <a:pt x="11764" y="6109"/>
                    <a:pt x="11794" y="6109"/>
                  </a:cubicBezTo>
                  <a:cubicBezTo>
                    <a:pt x="11992" y="6109"/>
                    <a:pt x="12164" y="5922"/>
                    <a:pt x="12144" y="5700"/>
                  </a:cubicBezTo>
                  <a:cubicBezTo>
                    <a:pt x="11842" y="2025"/>
                    <a:pt x="8329" y="1"/>
                    <a:pt x="4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1" name="Google Shape;7661;p123"/>
            <p:cNvSpPr/>
            <p:nvPr/>
          </p:nvSpPr>
          <p:spPr>
            <a:xfrm>
              <a:off x="3519300" y="1255925"/>
              <a:ext cx="182050" cy="117850"/>
            </a:xfrm>
            <a:custGeom>
              <a:avLst/>
              <a:gdLst/>
              <a:ahLst/>
              <a:cxnLst/>
              <a:rect l="l" t="t" r="r" b="b"/>
              <a:pathLst>
                <a:path w="7282" h="4714" extrusionOk="0">
                  <a:moveTo>
                    <a:pt x="1908" y="0"/>
                  </a:moveTo>
                  <a:cubicBezTo>
                    <a:pt x="888" y="0"/>
                    <a:pt x="20" y="821"/>
                    <a:pt x="0" y="1913"/>
                  </a:cubicBezTo>
                  <a:cubicBezTo>
                    <a:pt x="0" y="2914"/>
                    <a:pt x="745" y="3751"/>
                    <a:pt x="1745" y="3821"/>
                  </a:cubicBezTo>
                  <a:cubicBezTo>
                    <a:pt x="3513" y="3984"/>
                    <a:pt x="5258" y="4286"/>
                    <a:pt x="6956" y="4705"/>
                  </a:cubicBezTo>
                  <a:cubicBezTo>
                    <a:pt x="6985" y="4711"/>
                    <a:pt x="7014" y="4714"/>
                    <a:pt x="7043" y="4714"/>
                  </a:cubicBezTo>
                  <a:cubicBezTo>
                    <a:pt x="7129" y="4714"/>
                    <a:pt x="7212" y="4688"/>
                    <a:pt x="7282" y="4635"/>
                  </a:cubicBezTo>
                  <a:cubicBezTo>
                    <a:pt x="6770" y="2286"/>
                    <a:pt x="4839" y="727"/>
                    <a:pt x="2443" y="52"/>
                  </a:cubicBezTo>
                  <a:lnTo>
                    <a:pt x="2443" y="76"/>
                  </a:lnTo>
                  <a:cubicBezTo>
                    <a:pt x="2263" y="24"/>
                    <a:pt x="2083" y="0"/>
                    <a:pt x="19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2" name="Google Shape;7662;p123"/>
            <p:cNvSpPr/>
            <p:nvPr/>
          </p:nvSpPr>
          <p:spPr>
            <a:xfrm>
              <a:off x="3658300" y="1334000"/>
              <a:ext cx="47050" cy="67825"/>
            </a:xfrm>
            <a:custGeom>
              <a:avLst/>
              <a:gdLst/>
              <a:ahLst/>
              <a:cxnLst/>
              <a:rect l="l" t="t" r="r" b="b"/>
              <a:pathLst>
                <a:path w="1882" h="2713" extrusionOk="0">
                  <a:moveTo>
                    <a:pt x="1164" y="0"/>
                  </a:moveTo>
                  <a:cubicBezTo>
                    <a:pt x="652" y="745"/>
                    <a:pt x="256" y="1536"/>
                    <a:pt x="0" y="2396"/>
                  </a:cubicBezTo>
                  <a:cubicBezTo>
                    <a:pt x="466" y="2489"/>
                    <a:pt x="931" y="2582"/>
                    <a:pt x="1420" y="2699"/>
                  </a:cubicBezTo>
                  <a:cubicBezTo>
                    <a:pt x="1450" y="2708"/>
                    <a:pt x="1481" y="2712"/>
                    <a:pt x="1511" y="2712"/>
                  </a:cubicBezTo>
                  <a:cubicBezTo>
                    <a:pt x="1709" y="2712"/>
                    <a:pt x="1882" y="2525"/>
                    <a:pt x="1862" y="2303"/>
                  </a:cubicBezTo>
                  <a:cubicBezTo>
                    <a:pt x="1792" y="1512"/>
                    <a:pt x="1559" y="721"/>
                    <a:pt x="1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3" name="Google Shape;7663;p123"/>
            <p:cNvSpPr/>
            <p:nvPr/>
          </p:nvSpPr>
          <p:spPr>
            <a:xfrm>
              <a:off x="3668175" y="1334575"/>
              <a:ext cx="33175" cy="39200"/>
            </a:xfrm>
            <a:custGeom>
              <a:avLst/>
              <a:gdLst/>
              <a:ahLst/>
              <a:cxnLst/>
              <a:rect l="l" t="t" r="r" b="b"/>
              <a:pathLst>
                <a:path w="1327" h="1568" extrusionOk="0">
                  <a:moveTo>
                    <a:pt x="745" y="0"/>
                  </a:moveTo>
                  <a:cubicBezTo>
                    <a:pt x="466" y="419"/>
                    <a:pt x="210" y="861"/>
                    <a:pt x="1" y="1326"/>
                  </a:cubicBezTo>
                  <a:cubicBezTo>
                    <a:pt x="350" y="1396"/>
                    <a:pt x="676" y="1489"/>
                    <a:pt x="1025" y="1559"/>
                  </a:cubicBezTo>
                  <a:cubicBezTo>
                    <a:pt x="1048" y="1565"/>
                    <a:pt x="1073" y="1568"/>
                    <a:pt x="1098" y="1568"/>
                  </a:cubicBezTo>
                  <a:cubicBezTo>
                    <a:pt x="1174" y="1568"/>
                    <a:pt x="1257" y="1542"/>
                    <a:pt x="1327" y="1489"/>
                  </a:cubicBezTo>
                  <a:cubicBezTo>
                    <a:pt x="1211" y="954"/>
                    <a:pt x="1025" y="466"/>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4" name="Google Shape;7664;p123"/>
            <p:cNvSpPr/>
            <p:nvPr/>
          </p:nvSpPr>
          <p:spPr>
            <a:xfrm>
              <a:off x="3359350" y="1415425"/>
              <a:ext cx="250700" cy="225100"/>
            </a:xfrm>
            <a:custGeom>
              <a:avLst/>
              <a:gdLst/>
              <a:ahLst/>
              <a:cxnLst/>
              <a:rect l="l" t="t" r="r" b="b"/>
              <a:pathLst>
                <a:path w="10028" h="9004" extrusionOk="0">
                  <a:moveTo>
                    <a:pt x="10028" y="0"/>
                  </a:moveTo>
                  <a:cubicBezTo>
                    <a:pt x="8306" y="163"/>
                    <a:pt x="5352" y="2001"/>
                    <a:pt x="2560" y="4816"/>
                  </a:cubicBezTo>
                  <a:cubicBezTo>
                    <a:pt x="1629" y="5723"/>
                    <a:pt x="769" y="6723"/>
                    <a:pt x="1" y="7747"/>
                  </a:cubicBezTo>
                  <a:cubicBezTo>
                    <a:pt x="1071" y="8398"/>
                    <a:pt x="2281" y="8840"/>
                    <a:pt x="3537" y="9003"/>
                  </a:cubicBezTo>
                  <a:cubicBezTo>
                    <a:pt x="4095" y="8538"/>
                    <a:pt x="4654" y="8026"/>
                    <a:pt x="5189" y="7468"/>
                  </a:cubicBezTo>
                  <a:cubicBezTo>
                    <a:pt x="8004" y="4653"/>
                    <a:pt x="9841" y="1722"/>
                    <a:pt x="10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5" name="Google Shape;7665;p123"/>
            <p:cNvSpPr/>
            <p:nvPr/>
          </p:nvSpPr>
          <p:spPr>
            <a:xfrm>
              <a:off x="3254100" y="1274675"/>
              <a:ext cx="147750" cy="309425"/>
            </a:xfrm>
            <a:custGeom>
              <a:avLst/>
              <a:gdLst/>
              <a:ahLst/>
              <a:cxnLst/>
              <a:rect l="l" t="t" r="r" b="b"/>
              <a:pathLst>
                <a:path w="5910" h="12377" extrusionOk="0">
                  <a:moveTo>
                    <a:pt x="582" y="0"/>
                  </a:moveTo>
                  <a:lnTo>
                    <a:pt x="582" y="0"/>
                  </a:lnTo>
                  <a:cubicBezTo>
                    <a:pt x="0" y="1629"/>
                    <a:pt x="396" y="5072"/>
                    <a:pt x="1698" y="8817"/>
                  </a:cubicBezTo>
                  <a:lnTo>
                    <a:pt x="1698" y="8794"/>
                  </a:lnTo>
                  <a:cubicBezTo>
                    <a:pt x="2140" y="10027"/>
                    <a:pt x="2652" y="11237"/>
                    <a:pt x="3257" y="12377"/>
                  </a:cubicBezTo>
                  <a:cubicBezTo>
                    <a:pt x="4304" y="11679"/>
                    <a:pt x="5211" y="10771"/>
                    <a:pt x="5909" y="9724"/>
                  </a:cubicBezTo>
                  <a:cubicBezTo>
                    <a:pt x="5723" y="9003"/>
                    <a:pt x="5490" y="8305"/>
                    <a:pt x="5234" y="7561"/>
                  </a:cubicBezTo>
                  <a:cubicBezTo>
                    <a:pt x="3908" y="3839"/>
                    <a:pt x="2047" y="907"/>
                    <a:pt x="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6" name="Google Shape;7666;p123"/>
            <p:cNvSpPr/>
            <p:nvPr/>
          </p:nvSpPr>
          <p:spPr>
            <a:xfrm>
              <a:off x="3549700" y="1257800"/>
              <a:ext cx="126650" cy="59925"/>
            </a:xfrm>
            <a:custGeom>
              <a:avLst/>
              <a:gdLst/>
              <a:ahLst/>
              <a:cxnLst/>
              <a:rect l="l" t="t" r="r" b="b"/>
              <a:pathLst>
                <a:path w="5066" h="2397" extrusionOk="0">
                  <a:moveTo>
                    <a:pt x="1269" y="0"/>
                  </a:moveTo>
                  <a:cubicBezTo>
                    <a:pt x="427" y="0"/>
                    <a:pt x="1" y="1054"/>
                    <a:pt x="622" y="1629"/>
                  </a:cubicBezTo>
                  <a:cubicBezTo>
                    <a:pt x="1066" y="2051"/>
                    <a:pt x="1659" y="2282"/>
                    <a:pt x="2258" y="2282"/>
                  </a:cubicBezTo>
                  <a:cubicBezTo>
                    <a:pt x="2286" y="2282"/>
                    <a:pt x="2315" y="2281"/>
                    <a:pt x="2344" y="2280"/>
                  </a:cubicBezTo>
                  <a:cubicBezTo>
                    <a:pt x="3251" y="2280"/>
                    <a:pt x="4158" y="2327"/>
                    <a:pt x="5066" y="2397"/>
                  </a:cubicBezTo>
                  <a:cubicBezTo>
                    <a:pt x="4089" y="1234"/>
                    <a:pt x="2763" y="373"/>
                    <a:pt x="1297" y="1"/>
                  </a:cubicBezTo>
                  <a:cubicBezTo>
                    <a:pt x="1288" y="0"/>
                    <a:pt x="1278" y="0"/>
                    <a:pt x="1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7" name="Google Shape;7667;p123"/>
            <p:cNvSpPr/>
            <p:nvPr/>
          </p:nvSpPr>
          <p:spPr>
            <a:xfrm>
              <a:off x="3423925" y="1218250"/>
              <a:ext cx="95975" cy="167525"/>
            </a:xfrm>
            <a:custGeom>
              <a:avLst/>
              <a:gdLst/>
              <a:ahLst/>
              <a:cxnLst/>
              <a:rect l="l" t="t" r="r" b="b"/>
              <a:pathLst>
                <a:path w="3839" h="6701" extrusionOk="0">
                  <a:moveTo>
                    <a:pt x="1466" y="1"/>
                  </a:moveTo>
                  <a:cubicBezTo>
                    <a:pt x="652" y="1"/>
                    <a:pt x="0" y="629"/>
                    <a:pt x="0" y="1443"/>
                  </a:cubicBezTo>
                  <a:lnTo>
                    <a:pt x="0" y="5258"/>
                  </a:lnTo>
                  <a:cubicBezTo>
                    <a:pt x="0" y="6072"/>
                    <a:pt x="652" y="6701"/>
                    <a:pt x="1466" y="6701"/>
                  </a:cubicBezTo>
                  <a:lnTo>
                    <a:pt x="3117" y="6701"/>
                  </a:lnTo>
                  <a:cubicBezTo>
                    <a:pt x="3513" y="6701"/>
                    <a:pt x="3839" y="6375"/>
                    <a:pt x="3839" y="5979"/>
                  </a:cubicBezTo>
                  <a:lnTo>
                    <a:pt x="3839" y="2164"/>
                  </a:lnTo>
                  <a:cubicBezTo>
                    <a:pt x="3839" y="954"/>
                    <a:pt x="2862" y="1"/>
                    <a:pt x="16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8" name="Google Shape;7668;p123"/>
            <p:cNvSpPr/>
            <p:nvPr/>
          </p:nvSpPr>
          <p:spPr>
            <a:xfrm>
              <a:off x="3276775" y="1181625"/>
              <a:ext cx="218700" cy="438700"/>
            </a:xfrm>
            <a:custGeom>
              <a:avLst/>
              <a:gdLst/>
              <a:ahLst/>
              <a:cxnLst/>
              <a:rect l="l" t="t" r="r" b="b"/>
              <a:pathLst>
                <a:path w="8748" h="17548" extrusionOk="0">
                  <a:moveTo>
                    <a:pt x="5118" y="0"/>
                  </a:moveTo>
                  <a:cubicBezTo>
                    <a:pt x="3118" y="0"/>
                    <a:pt x="1489" y="1628"/>
                    <a:pt x="1489" y="3629"/>
                  </a:cubicBezTo>
                  <a:lnTo>
                    <a:pt x="1489" y="7654"/>
                  </a:lnTo>
                  <a:cubicBezTo>
                    <a:pt x="1489" y="8259"/>
                    <a:pt x="1280" y="8817"/>
                    <a:pt x="884" y="9282"/>
                  </a:cubicBezTo>
                  <a:cubicBezTo>
                    <a:pt x="326" y="9934"/>
                    <a:pt x="0" y="10771"/>
                    <a:pt x="0" y="11632"/>
                  </a:cubicBezTo>
                  <a:lnTo>
                    <a:pt x="0" y="14377"/>
                  </a:lnTo>
                  <a:cubicBezTo>
                    <a:pt x="722" y="15494"/>
                    <a:pt x="1675" y="16424"/>
                    <a:pt x="2792" y="17145"/>
                  </a:cubicBezTo>
                  <a:cubicBezTo>
                    <a:pt x="3235" y="17431"/>
                    <a:pt x="3964" y="17548"/>
                    <a:pt x="4763" y="17548"/>
                  </a:cubicBezTo>
                  <a:cubicBezTo>
                    <a:pt x="6567" y="17548"/>
                    <a:pt x="8724" y="16951"/>
                    <a:pt x="8724" y="16354"/>
                  </a:cubicBezTo>
                  <a:cubicBezTo>
                    <a:pt x="8724" y="16354"/>
                    <a:pt x="8748" y="12469"/>
                    <a:pt x="8748" y="12353"/>
                  </a:cubicBezTo>
                  <a:cubicBezTo>
                    <a:pt x="8445" y="10096"/>
                    <a:pt x="8399" y="7793"/>
                    <a:pt x="8631" y="5514"/>
                  </a:cubicBezTo>
                  <a:lnTo>
                    <a:pt x="8748" y="4374"/>
                  </a:lnTo>
                  <a:lnTo>
                    <a:pt x="8748" y="2699"/>
                  </a:lnTo>
                  <a:cubicBezTo>
                    <a:pt x="8748" y="1210"/>
                    <a:pt x="7538" y="0"/>
                    <a:pt x="60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69" name="Google Shape;7669;p123"/>
            <p:cNvSpPr/>
            <p:nvPr/>
          </p:nvSpPr>
          <p:spPr>
            <a:xfrm>
              <a:off x="3276775" y="1181625"/>
              <a:ext cx="153575" cy="394925"/>
            </a:xfrm>
            <a:custGeom>
              <a:avLst/>
              <a:gdLst/>
              <a:ahLst/>
              <a:cxnLst/>
              <a:rect l="l" t="t" r="r" b="b"/>
              <a:pathLst>
                <a:path w="6143" h="15797" extrusionOk="0">
                  <a:moveTo>
                    <a:pt x="5118" y="0"/>
                  </a:moveTo>
                  <a:cubicBezTo>
                    <a:pt x="3094" y="0"/>
                    <a:pt x="1466" y="1628"/>
                    <a:pt x="1466" y="3629"/>
                  </a:cubicBezTo>
                  <a:lnTo>
                    <a:pt x="1466" y="7654"/>
                  </a:lnTo>
                  <a:cubicBezTo>
                    <a:pt x="1466" y="8259"/>
                    <a:pt x="1257" y="8817"/>
                    <a:pt x="884" y="9282"/>
                  </a:cubicBezTo>
                  <a:cubicBezTo>
                    <a:pt x="303" y="9934"/>
                    <a:pt x="0" y="10771"/>
                    <a:pt x="0" y="11632"/>
                  </a:cubicBezTo>
                  <a:lnTo>
                    <a:pt x="0" y="14377"/>
                  </a:lnTo>
                  <a:cubicBezTo>
                    <a:pt x="326" y="14889"/>
                    <a:pt x="722" y="15377"/>
                    <a:pt x="1140" y="15796"/>
                  </a:cubicBezTo>
                  <a:lnTo>
                    <a:pt x="1140" y="14493"/>
                  </a:lnTo>
                  <a:lnTo>
                    <a:pt x="1140" y="14377"/>
                  </a:lnTo>
                  <a:lnTo>
                    <a:pt x="1140" y="11632"/>
                  </a:lnTo>
                  <a:cubicBezTo>
                    <a:pt x="1140" y="10771"/>
                    <a:pt x="1443" y="9934"/>
                    <a:pt x="2024" y="9282"/>
                  </a:cubicBezTo>
                  <a:cubicBezTo>
                    <a:pt x="2397" y="8817"/>
                    <a:pt x="2606" y="8259"/>
                    <a:pt x="2629" y="7654"/>
                  </a:cubicBezTo>
                  <a:lnTo>
                    <a:pt x="2629" y="3629"/>
                  </a:lnTo>
                  <a:cubicBezTo>
                    <a:pt x="2629" y="1675"/>
                    <a:pt x="4188" y="70"/>
                    <a:pt x="61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70" name="Google Shape;7670;p123"/>
            <p:cNvSpPr/>
            <p:nvPr/>
          </p:nvSpPr>
          <p:spPr>
            <a:xfrm>
              <a:off x="3395425" y="1220000"/>
              <a:ext cx="100050" cy="227425"/>
            </a:xfrm>
            <a:custGeom>
              <a:avLst/>
              <a:gdLst/>
              <a:ahLst/>
              <a:cxnLst/>
              <a:rect l="l" t="t" r="r" b="b"/>
              <a:pathLst>
                <a:path w="4002" h="9097" extrusionOk="0">
                  <a:moveTo>
                    <a:pt x="2001" y="0"/>
                  </a:moveTo>
                  <a:cubicBezTo>
                    <a:pt x="931" y="0"/>
                    <a:pt x="47" y="838"/>
                    <a:pt x="0" y="1908"/>
                  </a:cubicBezTo>
                  <a:lnTo>
                    <a:pt x="0" y="7096"/>
                  </a:lnTo>
                  <a:lnTo>
                    <a:pt x="0" y="7119"/>
                  </a:lnTo>
                  <a:cubicBezTo>
                    <a:pt x="0" y="8213"/>
                    <a:pt x="907" y="9097"/>
                    <a:pt x="2001" y="9097"/>
                  </a:cubicBezTo>
                  <a:lnTo>
                    <a:pt x="4002" y="9097"/>
                  </a:lnTo>
                  <a:lnTo>
                    <a:pt x="4002" y="1908"/>
                  </a:lnTo>
                  <a:cubicBezTo>
                    <a:pt x="3955" y="838"/>
                    <a:pt x="3071" y="0"/>
                    <a:pt x="2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71" name="Google Shape;7671;p123"/>
            <p:cNvSpPr/>
            <p:nvPr/>
          </p:nvSpPr>
          <p:spPr>
            <a:xfrm>
              <a:off x="3415775" y="1245000"/>
              <a:ext cx="64000" cy="54775"/>
            </a:xfrm>
            <a:custGeom>
              <a:avLst/>
              <a:gdLst/>
              <a:ahLst/>
              <a:cxnLst/>
              <a:rect l="l" t="t" r="r" b="b"/>
              <a:pathLst>
                <a:path w="2560" h="2191" extrusionOk="0">
                  <a:moveTo>
                    <a:pt x="1466" y="1"/>
                  </a:moveTo>
                  <a:cubicBezTo>
                    <a:pt x="489" y="1"/>
                    <a:pt x="0" y="1187"/>
                    <a:pt x="698" y="1862"/>
                  </a:cubicBezTo>
                  <a:cubicBezTo>
                    <a:pt x="925" y="2089"/>
                    <a:pt x="1202" y="2190"/>
                    <a:pt x="1471" y="2190"/>
                  </a:cubicBezTo>
                  <a:cubicBezTo>
                    <a:pt x="2030" y="2190"/>
                    <a:pt x="2559" y="1753"/>
                    <a:pt x="2559" y="1094"/>
                  </a:cubicBezTo>
                  <a:cubicBezTo>
                    <a:pt x="2559" y="489"/>
                    <a:pt x="2071" y="1"/>
                    <a:pt x="1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72" name="Google Shape;7672;p123"/>
            <p:cNvSpPr/>
            <p:nvPr/>
          </p:nvSpPr>
          <p:spPr>
            <a:xfrm>
              <a:off x="3447750" y="1263625"/>
              <a:ext cx="32025" cy="27325"/>
            </a:xfrm>
            <a:custGeom>
              <a:avLst/>
              <a:gdLst/>
              <a:ahLst/>
              <a:cxnLst/>
              <a:rect l="l" t="t" r="r" b="b"/>
              <a:pathLst>
                <a:path w="1281" h="1093" extrusionOk="0">
                  <a:moveTo>
                    <a:pt x="745" y="0"/>
                  </a:moveTo>
                  <a:cubicBezTo>
                    <a:pt x="257" y="0"/>
                    <a:pt x="1" y="582"/>
                    <a:pt x="350" y="931"/>
                  </a:cubicBezTo>
                  <a:cubicBezTo>
                    <a:pt x="462" y="1042"/>
                    <a:pt x="597" y="1092"/>
                    <a:pt x="730" y="1092"/>
                  </a:cubicBezTo>
                  <a:cubicBezTo>
                    <a:pt x="1011" y="1092"/>
                    <a:pt x="1280" y="867"/>
                    <a:pt x="1280" y="535"/>
                  </a:cubicBezTo>
                  <a:cubicBezTo>
                    <a:pt x="1280" y="233"/>
                    <a:pt x="1048" y="0"/>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73" name="Google Shape;7673;p123"/>
            <p:cNvSpPr/>
            <p:nvPr/>
          </p:nvSpPr>
          <p:spPr>
            <a:xfrm>
              <a:off x="3339000" y="1409025"/>
              <a:ext cx="191375" cy="235025"/>
            </a:xfrm>
            <a:custGeom>
              <a:avLst/>
              <a:gdLst/>
              <a:ahLst/>
              <a:cxnLst/>
              <a:rect l="l" t="t" r="r" b="b"/>
              <a:pathLst>
                <a:path w="7655" h="9401" extrusionOk="0">
                  <a:moveTo>
                    <a:pt x="3816" y="0"/>
                  </a:moveTo>
                  <a:cubicBezTo>
                    <a:pt x="1699" y="0"/>
                    <a:pt x="1" y="2908"/>
                    <a:pt x="1" y="6537"/>
                  </a:cubicBezTo>
                  <a:cubicBezTo>
                    <a:pt x="1" y="7003"/>
                    <a:pt x="24" y="7445"/>
                    <a:pt x="70" y="7910"/>
                  </a:cubicBezTo>
                  <a:cubicBezTo>
                    <a:pt x="187" y="7980"/>
                    <a:pt x="303" y="8049"/>
                    <a:pt x="419" y="8119"/>
                  </a:cubicBezTo>
                  <a:cubicBezTo>
                    <a:pt x="424" y="8124"/>
                    <a:pt x="456" y="8126"/>
                    <a:pt x="503" y="8126"/>
                  </a:cubicBezTo>
                  <a:cubicBezTo>
                    <a:pt x="694" y="8126"/>
                    <a:pt x="1141" y="8096"/>
                    <a:pt x="1141" y="8096"/>
                  </a:cubicBezTo>
                  <a:cubicBezTo>
                    <a:pt x="2461" y="8897"/>
                    <a:pt x="5433" y="9194"/>
                    <a:pt x="6140" y="9194"/>
                  </a:cubicBezTo>
                  <a:cubicBezTo>
                    <a:pt x="6193" y="9194"/>
                    <a:pt x="6233" y="9193"/>
                    <a:pt x="6259" y="9189"/>
                  </a:cubicBezTo>
                  <a:cubicBezTo>
                    <a:pt x="6264" y="9188"/>
                    <a:pt x="6269" y="9188"/>
                    <a:pt x="6275" y="9188"/>
                  </a:cubicBezTo>
                  <a:cubicBezTo>
                    <a:pt x="6395" y="9188"/>
                    <a:pt x="6656" y="9400"/>
                    <a:pt x="6757" y="9400"/>
                  </a:cubicBezTo>
                  <a:cubicBezTo>
                    <a:pt x="6762" y="9400"/>
                    <a:pt x="6766" y="9400"/>
                    <a:pt x="6770" y="9399"/>
                  </a:cubicBezTo>
                  <a:cubicBezTo>
                    <a:pt x="6956" y="9375"/>
                    <a:pt x="7119" y="9352"/>
                    <a:pt x="7282" y="9306"/>
                  </a:cubicBezTo>
                  <a:cubicBezTo>
                    <a:pt x="7538" y="8398"/>
                    <a:pt x="7654" y="7468"/>
                    <a:pt x="7654" y="6537"/>
                  </a:cubicBezTo>
                  <a:cubicBezTo>
                    <a:pt x="7654" y="2908"/>
                    <a:pt x="5933" y="0"/>
                    <a:pt x="3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74" name="Google Shape;7674;p123"/>
            <p:cNvSpPr/>
            <p:nvPr/>
          </p:nvSpPr>
          <p:spPr>
            <a:xfrm>
              <a:off x="3354700" y="1409025"/>
              <a:ext cx="175675" cy="221025"/>
            </a:xfrm>
            <a:custGeom>
              <a:avLst/>
              <a:gdLst/>
              <a:ahLst/>
              <a:cxnLst/>
              <a:rect l="l" t="t" r="r" b="b"/>
              <a:pathLst>
                <a:path w="7027" h="8841" extrusionOk="0">
                  <a:moveTo>
                    <a:pt x="3421" y="0"/>
                  </a:moveTo>
                  <a:cubicBezTo>
                    <a:pt x="1" y="2327"/>
                    <a:pt x="955" y="6025"/>
                    <a:pt x="2769" y="7398"/>
                  </a:cubicBezTo>
                  <a:cubicBezTo>
                    <a:pt x="4095" y="8375"/>
                    <a:pt x="5817" y="8840"/>
                    <a:pt x="6631" y="8840"/>
                  </a:cubicBezTo>
                  <a:lnTo>
                    <a:pt x="6771" y="8840"/>
                  </a:lnTo>
                  <a:cubicBezTo>
                    <a:pt x="6933" y="8073"/>
                    <a:pt x="7026" y="7305"/>
                    <a:pt x="7026" y="6537"/>
                  </a:cubicBezTo>
                  <a:cubicBezTo>
                    <a:pt x="7026" y="3048"/>
                    <a:pt x="5421" y="210"/>
                    <a:pt x="3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75" name="Google Shape;7675;p123"/>
            <p:cNvSpPr/>
            <p:nvPr/>
          </p:nvSpPr>
          <p:spPr>
            <a:xfrm>
              <a:off x="3410550" y="1454100"/>
              <a:ext cx="107725" cy="112025"/>
            </a:xfrm>
            <a:custGeom>
              <a:avLst/>
              <a:gdLst/>
              <a:ahLst/>
              <a:cxnLst/>
              <a:rect l="l" t="t" r="r" b="b"/>
              <a:pathLst>
                <a:path w="4309" h="4481" extrusionOk="0">
                  <a:moveTo>
                    <a:pt x="2059" y="0"/>
                  </a:moveTo>
                  <a:cubicBezTo>
                    <a:pt x="1914" y="0"/>
                    <a:pt x="1768" y="105"/>
                    <a:pt x="1791" y="314"/>
                  </a:cubicBezTo>
                  <a:cubicBezTo>
                    <a:pt x="1791" y="1803"/>
                    <a:pt x="2513" y="3199"/>
                    <a:pt x="3722" y="4083"/>
                  </a:cubicBezTo>
                  <a:cubicBezTo>
                    <a:pt x="3782" y="4134"/>
                    <a:pt x="3845" y="4155"/>
                    <a:pt x="3903" y="4155"/>
                  </a:cubicBezTo>
                  <a:cubicBezTo>
                    <a:pt x="4137" y="4155"/>
                    <a:pt x="4309" y="3809"/>
                    <a:pt x="4048" y="3641"/>
                  </a:cubicBezTo>
                  <a:lnTo>
                    <a:pt x="4025" y="3641"/>
                  </a:lnTo>
                  <a:cubicBezTo>
                    <a:pt x="2955" y="2850"/>
                    <a:pt x="2326" y="1617"/>
                    <a:pt x="2326" y="314"/>
                  </a:cubicBezTo>
                  <a:cubicBezTo>
                    <a:pt x="2350" y="105"/>
                    <a:pt x="2204" y="0"/>
                    <a:pt x="2059" y="0"/>
                  </a:cubicBezTo>
                  <a:close/>
                  <a:moveTo>
                    <a:pt x="766" y="1"/>
                  </a:moveTo>
                  <a:cubicBezTo>
                    <a:pt x="660" y="1"/>
                    <a:pt x="555" y="59"/>
                    <a:pt x="512" y="198"/>
                  </a:cubicBezTo>
                  <a:cubicBezTo>
                    <a:pt x="0" y="1594"/>
                    <a:pt x="186" y="3152"/>
                    <a:pt x="1024" y="4385"/>
                  </a:cubicBezTo>
                  <a:cubicBezTo>
                    <a:pt x="1084" y="4452"/>
                    <a:pt x="1155" y="4481"/>
                    <a:pt x="1225" y="4481"/>
                  </a:cubicBezTo>
                  <a:cubicBezTo>
                    <a:pt x="1397" y="4481"/>
                    <a:pt x="1555" y="4305"/>
                    <a:pt x="1489" y="4106"/>
                  </a:cubicBezTo>
                  <a:cubicBezTo>
                    <a:pt x="744" y="3013"/>
                    <a:pt x="582" y="1617"/>
                    <a:pt x="1024" y="384"/>
                  </a:cubicBezTo>
                  <a:cubicBezTo>
                    <a:pt x="1126" y="165"/>
                    <a:pt x="944" y="1"/>
                    <a:pt x="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76" name="Google Shape;7676;p123"/>
            <p:cNvSpPr/>
            <p:nvPr/>
          </p:nvSpPr>
          <p:spPr>
            <a:xfrm>
              <a:off x="3351225" y="1448575"/>
              <a:ext cx="324550" cy="198325"/>
            </a:xfrm>
            <a:custGeom>
              <a:avLst/>
              <a:gdLst/>
              <a:ahLst/>
              <a:cxnLst/>
              <a:rect l="l" t="t" r="r" b="b"/>
              <a:pathLst>
                <a:path w="12982" h="7933" extrusionOk="0">
                  <a:moveTo>
                    <a:pt x="12981" y="0"/>
                  </a:moveTo>
                  <a:cubicBezTo>
                    <a:pt x="10306" y="1047"/>
                    <a:pt x="7677" y="2257"/>
                    <a:pt x="5118" y="3606"/>
                  </a:cubicBezTo>
                  <a:cubicBezTo>
                    <a:pt x="3327" y="4560"/>
                    <a:pt x="1605" y="5560"/>
                    <a:pt x="0" y="6560"/>
                  </a:cubicBezTo>
                  <a:cubicBezTo>
                    <a:pt x="1442" y="7468"/>
                    <a:pt x="3117" y="7933"/>
                    <a:pt x="4839" y="7933"/>
                  </a:cubicBezTo>
                  <a:cubicBezTo>
                    <a:pt x="5328" y="7933"/>
                    <a:pt x="5816" y="7886"/>
                    <a:pt x="6305" y="7817"/>
                  </a:cubicBezTo>
                  <a:cubicBezTo>
                    <a:pt x="5886" y="6630"/>
                    <a:pt x="5746" y="5746"/>
                    <a:pt x="6142" y="5537"/>
                  </a:cubicBezTo>
                  <a:cubicBezTo>
                    <a:pt x="6186" y="5513"/>
                    <a:pt x="6236" y="5502"/>
                    <a:pt x="6291" y="5502"/>
                  </a:cubicBezTo>
                  <a:cubicBezTo>
                    <a:pt x="6721" y="5502"/>
                    <a:pt x="7446" y="6211"/>
                    <a:pt x="8189" y="7305"/>
                  </a:cubicBezTo>
                  <a:cubicBezTo>
                    <a:pt x="8864" y="7049"/>
                    <a:pt x="9515" y="6700"/>
                    <a:pt x="10097" y="6305"/>
                  </a:cubicBezTo>
                  <a:cubicBezTo>
                    <a:pt x="10376" y="6049"/>
                    <a:pt x="10608" y="5793"/>
                    <a:pt x="10841" y="5514"/>
                  </a:cubicBezTo>
                  <a:cubicBezTo>
                    <a:pt x="10004" y="4513"/>
                    <a:pt x="9585" y="3629"/>
                    <a:pt x="9841" y="3350"/>
                  </a:cubicBezTo>
                  <a:cubicBezTo>
                    <a:pt x="9910" y="3275"/>
                    <a:pt x="10020" y="3238"/>
                    <a:pt x="10163" y="3238"/>
                  </a:cubicBezTo>
                  <a:cubicBezTo>
                    <a:pt x="10551" y="3238"/>
                    <a:pt x="11181" y="3503"/>
                    <a:pt x="11911" y="3978"/>
                  </a:cubicBezTo>
                  <a:cubicBezTo>
                    <a:pt x="12609" y="2768"/>
                    <a:pt x="12981" y="1396"/>
                    <a:pt x="12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77" name="Google Shape;7677;p123"/>
            <p:cNvSpPr/>
            <p:nvPr/>
          </p:nvSpPr>
          <p:spPr>
            <a:xfrm>
              <a:off x="3350050" y="1459925"/>
              <a:ext cx="303700" cy="163150"/>
            </a:xfrm>
            <a:custGeom>
              <a:avLst/>
              <a:gdLst/>
              <a:ahLst/>
              <a:cxnLst/>
              <a:rect l="l" t="t" r="r" b="b"/>
              <a:pathLst>
                <a:path w="12148" h="6526" extrusionOk="0">
                  <a:moveTo>
                    <a:pt x="11884" y="0"/>
                  </a:moveTo>
                  <a:cubicBezTo>
                    <a:pt x="11863" y="0"/>
                    <a:pt x="11841" y="4"/>
                    <a:pt x="11819" y="11"/>
                  </a:cubicBezTo>
                  <a:cubicBezTo>
                    <a:pt x="9539" y="895"/>
                    <a:pt x="7305" y="1919"/>
                    <a:pt x="5165" y="3082"/>
                  </a:cubicBezTo>
                  <a:cubicBezTo>
                    <a:pt x="3118" y="4176"/>
                    <a:pt x="1303" y="5222"/>
                    <a:pt x="1" y="6106"/>
                  </a:cubicBezTo>
                  <a:cubicBezTo>
                    <a:pt x="233" y="6246"/>
                    <a:pt x="489" y="6386"/>
                    <a:pt x="745" y="6525"/>
                  </a:cubicBezTo>
                  <a:cubicBezTo>
                    <a:pt x="2141" y="5920"/>
                    <a:pt x="3862" y="5106"/>
                    <a:pt x="5724" y="4129"/>
                  </a:cubicBezTo>
                  <a:cubicBezTo>
                    <a:pt x="7887" y="3012"/>
                    <a:pt x="9981" y="1733"/>
                    <a:pt x="11982" y="337"/>
                  </a:cubicBezTo>
                  <a:cubicBezTo>
                    <a:pt x="12147" y="233"/>
                    <a:pt x="12055" y="0"/>
                    <a:pt x="11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678" name="Google Shape;7678;p123"/>
          <p:cNvGrpSpPr/>
          <p:nvPr/>
        </p:nvGrpSpPr>
        <p:grpSpPr>
          <a:xfrm>
            <a:off x="3893486" y="1065950"/>
            <a:ext cx="534190" cy="509941"/>
            <a:chOff x="3958400" y="1181625"/>
            <a:chExt cx="487400" cy="465275"/>
          </a:xfrm>
        </p:grpSpPr>
        <p:sp>
          <p:nvSpPr>
            <p:cNvPr id="7679" name="Google Shape;7679;p123"/>
            <p:cNvSpPr/>
            <p:nvPr/>
          </p:nvSpPr>
          <p:spPr>
            <a:xfrm>
              <a:off x="3961900" y="1181625"/>
              <a:ext cx="483900" cy="465225"/>
            </a:xfrm>
            <a:custGeom>
              <a:avLst/>
              <a:gdLst/>
              <a:ahLst/>
              <a:cxnLst/>
              <a:rect l="l" t="t" r="r" b="b"/>
              <a:pathLst>
                <a:path w="19356" h="18609" extrusionOk="0">
                  <a:moveTo>
                    <a:pt x="10050" y="0"/>
                  </a:moveTo>
                  <a:cubicBezTo>
                    <a:pt x="6281" y="0"/>
                    <a:pt x="2885" y="2257"/>
                    <a:pt x="1443" y="5746"/>
                  </a:cubicBezTo>
                  <a:cubicBezTo>
                    <a:pt x="0" y="9212"/>
                    <a:pt x="791" y="13214"/>
                    <a:pt x="3467" y="15889"/>
                  </a:cubicBezTo>
                  <a:cubicBezTo>
                    <a:pt x="5244" y="17667"/>
                    <a:pt x="7629" y="18609"/>
                    <a:pt x="10059" y="18609"/>
                  </a:cubicBezTo>
                  <a:cubicBezTo>
                    <a:pt x="11253" y="18609"/>
                    <a:pt x="12459" y="18381"/>
                    <a:pt x="13610" y="17913"/>
                  </a:cubicBezTo>
                  <a:cubicBezTo>
                    <a:pt x="17076" y="16471"/>
                    <a:pt x="19356" y="13074"/>
                    <a:pt x="19356" y="9306"/>
                  </a:cubicBezTo>
                  <a:cubicBezTo>
                    <a:pt x="19356" y="4164"/>
                    <a:pt x="15168" y="0"/>
                    <a:pt x="100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0" name="Google Shape;7680;p123"/>
            <p:cNvSpPr/>
            <p:nvPr/>
          </p:nvSpPr>
          <p:spPr>
            <a:xfrm>
              <a:off x="3958400" y="1226975"/>
              <a:ext cx="403075" cy="344900"/>
            </a:xfrm>
            <a:custGeom>
              <a:avLst/>
              <a:gdLst/>
              <a:ahLst/>
              <a:cxnLst/>
              <a:rect l="l" t="t" r="r" b="b"/>
              <a:pathLst>
                <a:path w="16123" h="13796" extrusionOk="0">
                  <a:moveTo>
                    <a:pt x="9213" y="1"/>
                  </a:moveTo>
                  <a:cubicBezTo>
                    <a:pt x="3071" y="1"/>
                    <a:pt x="1" y="7422"/>
                    <a:pt x="4351" y="11772"/>
                  </a:cubicBezTo>
                  <a:cubicBezTo>
                    <a:pt x="5756" y="13169"/>
                    <a:pt x="7481" y="13795"/>
                    <a:pt x="9173" y="13795"/>
                  </a:cubicBezTo>
                  <a:cubicBezTo>
                    <a:pt x="12721" y="13795"/>
                    <a:pt x="16122" y="11045"/>
                    <a:pt x="16122" y="6887"/>
                  </a:cubicBezTo>
                  <a:cubicBezTo>
                    <a:pt x="16122" y="3095"/>
                    <a:pt x="13028" y="1"/>
                    <a:pt x="9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1" name="Google Shape;7681;p123"/>
            <p:cNvSpPr/>
            <p:nvPr/>
          </p:nvSpPr>
          <p:spPr>
            <a:xfrm>
              <a:off x="4015400" y="1291525"/>
              <a:ext cx="201250" cy="171875"/>
            </a:xfrm>
            <a:custGeom>
              <a:avLst/>
              <a:gdLst/>
              <a:ahLst/>
              <a:cxnLst/>
              <a:rect l="l" t="t" r="r" b="b"/>
              <a:pathLst>
                <a:path w="8050" h="6875" extrusionOk="0">
                  <a:moveTo>
                    <a:pt x="4607" y="1"/>
                  </a:moveTo>
                  <a:cubicBezTo>
                    <a:pt x="1536" y="1"/>
                    <a:pt x="0" y="3700"/>
                    <a:pt x="2164" y="5863"/>
                  </a:cubicBezTo>
                  <a:cubicBezTo>
                    <a:pt x="2863" y="6562"/>
                    <a:pt x="3724" y="6875"/>
                    <a:pt x="4570" y="6875"/>
                  </a:cubicBezTo>
                  <a:cubicBezTo>
                    <a:pt x="6344" y="6875"/>
                    <a:pt x="8050" y="5500"/>
                    <a:pt x="8050" y="3421"/>
                  </a:cubicBezTo>
                  <a:cubicBezTo>
                    <a:pt x="8050" y="1536"/>
                    <a:pt x="6514" y="1"/>
                    <a:pt x="4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2" name="Google Shape;7682;p123"/>
            <p:cNvSpPr/>
            <p:nvPr/>
          </p:nvSpPr>
          <p:spPr>
            <a:xfrm>
              <a:off x="4048550" y="1281650"/>
              <a:ext cx="335025" cy="108775"/>
            </a:xfrm>
            <a:custGeom>
              <a:avLst/>
              <a:gdLst/>
              <a:ahLst/>
              <a:cxnLst/>
              <a:rect l="l" t="t" r="r" b="b"/>
              <a:pathLst>
                <a:path w="13401" h="4351" extrusionOk="0">
                  <a:moveTo>
                    <a:pt x="8724" y="0"/>
                  </a:moveTo>
                  <a:cubicBezTo>
                    <a:pt x="8003" y="0"/>
                    <a:pt x="8003" y="1094"/>
                    <a:pt x="8724" y="1094"/>
                  </a:cubicBezTo>
                  <a:lnTo>
                    <a:pt x="12726" y="1094"/>
                  </a:lnTo>
                  <a:cubicBezTo>
                    <a:pt x="13400" y="1047"/>
                    <a:pt x="13400" y="47"/>
                    <a:pt x="12726" y="0"/>
                  </a:cubicBezTo>
                  <a:close/>
                  <a:moveTo>
                    <a:pt x="699" y="3280"/>
                  </a:moveTo>
                  <a:cubicBezTo>
                    <a:pt x="1" y="3280"/>
                    <a:pt x="8" y="4351"/>
                    <a:pt x="722" y="4351"/>
                  </a:cubicBezTo>
                  <a:lnTo>
                    <a:pt x="4723" y="4351"/>
                  </a:lnTo>
                  <a:cubicBezTo>
                    <a:pt x="5398" y="4304"/>
                    <a:pt x="5398" y="3327"/>
                    <a:pt x="4723" y="3281"/>
                  </a:cubicBezTo>
                  <a:lnTo>
                    <a:pt x="722" y="3281"/>
                  </a:lnTo>
                  <a:cubicBezTo>
                    <a:pt x="714" y="3280"/>
                    <a:pt x="707" y="3280"/>
                    <a:pt x="699" y="32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3" name="Google Shape;7683;p123"/>
            <p:cNvSpPr/>
            <p:nvPr/>
          </p:nvSpPr>
          <p:spPr>
            <a:xfrm>
              <a:off x="4023550" y="1245000"/>
              <a:ext cx="405400" cy="313475"/>
            </a:xfrm>
            <a:custGeom>
              <a:avLst/>
              <a:gdLst/>
              <a:ahLst/>
              <a:cxnLst/>
              <a:rect l="l" t="t" r="r" b="b"/>
              <a:pathLst>
                <a:path w="16216" h="12539" extrusionOk="0">
                  <a:moveTo>
                    <a:pt x="5886" y="1"/>
                  </a:moveTo>
                  <a:lnTo>
                    <a:pt x="4257" y="3653"/>
                  </a:lnTo>
                  <a:cubicBezTo>
                    <a:pt x="3420" y="5491"/>
                    <a:pt x="2233" y="7143"/>
                    <a:pt x="768" y="8539"/>
                  </a:cubicBezTo>
                  <a:lnTo>
                    <a:pt x="675" y="8632"/>
                  </a:lnTo>
                  <a:cubicBezTo>
                    <a:pt x="0" y="9260"/>
                    <a:pt x="349" y="10400"/>
                    <a:pt x="1256" y="10539"/>
                  </a:cubicBezTo>
                  <a:lnTo>
                    <a:pt x="13633" y="12517"/>
                  </a:lnTo>
                  <a:lnTo>
                    <a:pt x="13610" y="12517"/>
                  </a:lnTo>
                  <a:cubicBezTo>
                    <a:pt x="13708" y="12531"/>
                    <a:pt x="13809" y="12538"/>
                    <a:pt x="13910" y="12538"/>
                  </a:cubicBezTo>
                  <a:cubicBezTo>
                    <a:pt x="14142" y="12538"/>
                    <a:pt x="14376" y="12498"/>
                    <a:pt x="14587" y="12400"/>
                  </a:cubicBezTo>
                  <a:cubicBezTo>
                    <a:pt x="14936" y="12261"/>
                    <a:pt x="16215" y="9004"/>
                    <a:pt x="16215" y="9004"/>
                  </a:cubicBezTo>
                  <a:lnTo>
                    <a:pt x="15727" y="8539"/>
                  </a:lnTo>
                  <a:cubicBezTo>
                    <a:pt x="14261" y="7143"/>
                    <a:pt x="13074" y="5491"/>
                    <a:pt x="12237" y="3653"/>
                  </a:cubicBezTo>
                  <a:lnTo>
                    <a:pt x="105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4" name="Google Shape;7684;p123"/>
            <p:cNvSpPr/>
            <p:nvPr/>
          </p:nvSpPr>
          <p:spPr>
            <a:xfrm>
              <a:off x="4026450" y="1245000"/>
              <a:ext cx="390850" cy="327475"/>
            </a:xfrm>
            <a:custGeom>
              <a:avLst/>
              <a:gdLst/>
              <a:ahLst/>
              <a:cxnLst/>
              <a:rect l="l" t="t" r="r" b="b"/>
              <a:pathLst>
                <a:path w="15634" h="13099" extrusionOk="0">
                  <a:moveTo>
                    <a:pt x="5793" y="1"/>
                  </a:moveTo>
                  <a:lnTo>
                    <a:pt x="4141" y="3630"/>
                  </a:lnTo>
                  <a:cubicBezTo>
                    <a:pt x="3304" y="5491"/>
                    <a:pt x="2117" y="7143"/>
                    <a:pt x="652" y="8539"/>
                  </a:cubicBezTo>
                  <a:lnTo>
                    <a:pt x="559" y="8608"/>
                  </a:lnTo>
                  <a:cubicBezTo>
                    <a:pt x="0" y="9143"/>
                    <a:pt x="117" y="10074"/>
                    <a:pt x="815" y="10423"/>
                  </a:cubicBezTo>
                  <a:lnTo>
                    <a:pt x="815" y="10446"/>
                  </a:lnTo>
                  <a:cubicBezTo>
                    <a:pt x="885" y="10353"/>
                    <a:pt x="954" y="10260"/>
                    <a:pt x="1024" y="10190"/>
                  </a:cubicBezTo>
                  <a:lnTo>
                    <a:pt x="1140" y="10074"/>
                  </a:lnTo>
                  <a:cubicBezTo>
                    <a:pt x="2978" y="8376"/>
                    <a:pt x="4444" y="6305"/>
                    <a:pt x="5467" y="4025"/>
                  </a:cubicBezTo>
                  <a:lnTo>
                    <a:pt x="7282" y="1"/>
                  </a:lnTo>
                  <a:close/>
                  <a:moveTo>
                    <a:pt x="6623" y="4039"/>
                  </a:moveTo>
                  <a:cubicBezTo>
                    <a:pt x="6572" y="4039"/>
                    <a:pt x="6523" y="4069"/>
                    <a:pt x="6514" y="4142"/>
                  </a:cubicBezTo>
                  <a:lnTo>
                    <a:pt x="4863" y="7259"/>
                  </a:lnTo>
                  <a:cubicBezTo>
                    <a:pt x="4095" y="8771"/>
                    <a:pt x="3211" y="10190"/>
                    <a:pt x="2187" y="11516"/>
                  </a:cubicBezTo>
                  <a:lnTo>
                    <a:pt x="5537" y="12679"/>
                  </a:lnTo>
                  <a:cubicBezTo>
                    <a:pt x="5561" y="11005"/>
                    <a:pt x="5747" y="9330"/>
                    <a:pt x="6072" y="7678"/>
                  </a:cubicBezTo>
                  <a:lnTo>
                    <a:pt x="6747" y="4211"/>
                  </a:lnTo>
                  <a:cubicBezTo>
                    <a:pt x="6790" y="4112"/>
                    <a:pt x="6702" y="4039"/>
                    <a:pt x="6623" y="4039"/>
                  </a:cubicBezTo>
                  <a:close/>
                  <a:moveTo>
                    <a:pt x="8422" y="2560"/>
                  </a:moveTo>
                  <a:cubicBezTo>
                    <a:pt x="8375" y="2560"/>
                    <a:pt x="8306" y="2630"/>
                    <a:pt x="8306" y="2699"/>
                  </a:cubicBezTo>
                  <a:lnTo>
                    <a:pt x="7794" y="6189"/>
                  </a:lnTo>
                  <a:cubicBezTo>
                    <a:pt x="7561" y="7864"/>
                    <a:pt x="7189" y="9492"/>
                    <a:pt x="6654" y="11098"/>
                  </a:cubicBezTo>
                  <a:lnTo>
                    <a:pt x="6631" y="11167"/>
                  </a:lnTo>
                  <a:cubicBezTo>
                    <a:pt x="6398" y="11819"/>
                    <a:pt x="6514" y="12959"/>
                    <a:pt x="6817" y="13098"/>
                  </a:cubicBezTo>
                  <a:cubicBezTo>
                    <a:pt x="6817" y="13098"/>
                    <a:pt x="10376" y="12679"/>
                    <a:pt x="10469" y="11842"/>
                  </a:cubicBezTo>
                  <a:lnTo>
                    <a:pt x="10213" y="11098"/>
                  </a:lnTo>
                  <a:cubicBezTo>
                    <a:pt x="9678" y="9492"/>
                    <a:pt x="9306" y="7864"/>
                    <a:pt x="9073" y="6189"/>
                  </a:cubicBezTo>
                  <a:lnTo>
                    <a:pt x="8562" y="2699"/>
                  </a:lnTo>
                  <a:cubicBezTo>
                    <a:pt x="8538" y="2630"/>
                    <a:pt x="8492" y="2560"/>
                    <a:pt x="8422" y="2560"/>
                  </a:cubicBezTo>
                  <a:close/>
                  <a:moveTo>
                    <a:pt x="10088" y="2770"/>
                  </a:moveTo>
                  <a:cubicBezTo>
                    <a:pt x="10005" y="2770"/>
                    <a:pt x="9912" y="2841"/>
                    <a:pt x="9957" y="2932"/>
                  </a:cubicBezTo>
                  <a:lnTo>
                    <a:pt x="10795" y="6352"/>
                  </a:lnTo>
                  <a:cubicBezTo>
                    <a:pt x="11214" y="7980"/>
                    <a:pt x="11470" y="9632"/>
                    <a:pt x="11586" y="11307"/>
                  </a:cubicBezTo>
                  <a:lnTo>
                    <a:pt x="11586" y="11400"/>
                  </a:lnTo>
                  <a:cubicBezTo>
                    <a:pt x="11609" y="12075"/>
                    <a:pt x="12144" y="13075"/>
                    <a:pt x="12470" y="13098"/>
                  </a:cubicBezTo>
                  <a:cubicBezTo>
                    <a:pt x="12470" y="13098"/>
                    <a:pt x="15634" y="11400"/>
                    <a:pt x="15378" y="10562"/>
                  </a:cubicBezTo>
                  <a:lnTo>
                    <a:pt x="14866" y="9981"/>
                  </a:lnTo>
                  <a:cubicBezTo>
                    <a:pt x="13773" y="8701"/>
                    <a:pt x="12819" y="7329"/>
                    <a:pt x="11981" y="5886"/>
                  </a:cubicBezTo>
                  <a:lnTo>
                    <a:pt x="10190" y="2839"/>
                  </a:lnTo>
                  <a:cubicBezTo>
                    <a:pt x="10174" y="2790"/>
                    <a:pt x="10132" y="2770"/>
                    <a:pt x="10088" y="2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5" name="Google Shape;7685;p123"/>
            <p:cNvSpPr/>
            <p:nvPr/>
          </p:nvSpPr>
          <p:spPr>
            <a:xfrm>
              <a:off x="4143350" y="1226975"/>
              <a:ext cx="172750" cy="27350"/>
            </a:xfrm>
            <a:custGeom>
              <a:avLst/>
              <a:gdLst/>
              <a:ahLst/>
              <a:cxnLst/>
              <a:rect l="l" t="t" r="r" b="b"/>
              <a:pathLst>
                <a:path w="6910" h="1094" extrusionOk="0">
                  <a:moveTo>
                    <a:pt x="722" y="1"/>
                  </a:moveTo>
                  <a:cubicBezTo>
                    <a:pt x="1" y="1"/>
                    <a:pt x="1" y="1094"/>
                    <a:pt x="722" y="1094"/>
                  </a:cubicBezTo>
                  <a:lnTo>
                    <a:pt x="6189" y="1094"/>
                  </a:lnTo>
                  <a:cubicBezTo>
                    <a:pt x="6910" y="1094"/>
                    <a:pt x="6910" y="1"/>
                    <a:pt x="6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6" name="Google Shape;7686;p123"/>
            <p:cNvSpPr/>
            <p:nvPr/>
          </p:nvSpPr>
          <p:spPr>
            <a:xfrm>
              <a:off x="4168725" y="1181775"/>
              <a:ext cx="143325" cy="172450"/>
            </a:xfrm>
            <a:custGeom>
              <a:avLst/>
              <a:gdLst/>
              <a:ahLst/>
              <a:cxnLst/>
              <a:rect l="l" t="t" r="r" b="b"/>
              <a:pathLst>
                <a:path w="5733" h="6898" extrusionOk="0">
                  <a:moveTo>
                    <a:pt x="3543" y="0"/>
                  </a:moveTo>
                  <a:cubicBezTo>
                    <a:pt x="3066" y="0"/>
                    <a:pt x="2584" y="256"/>
                    <a:pt x="2359" y="808"/>
                  </a:cubicBezTo>
                  <a:cubicBezTo>
                    <a:pt x="2312" y="925"/>
                    <a:pt x="2173" y="1018"/>
                    <a:pt x="2010" y="1018"/>
                  </a:cubicBezTo>
                  <a:cubicBezTo>
                    <a:pt x="1684" y="1018"/>
                    <a:pt x="1382" y="1250"/>
                    <a:pt x="1289" y="1576"/>
                  </a:cubicBezTo>
                  <a:cubicBezTo>
                    <a:pt x="1242" y="1716"/>
                    <a:pt x="1126" y="1809"/>
                    <a:pt x="986" y="1809"/>
                  </a:cubicBezTo>
                  <a:lnTo>
                    <a:pt x="777" y="1809"/>
                  </a:lnTo>
                  <a:cubicBezTo>
                    <a:pt x="762" y="1808"/>
                    <a:pt x="747" y="1807"/>
                    <a:pt x="732" y="1807"/>
                  </a:cubicBezTo>
                  <a:cubicBezTo>
                    <a:pt x="1" y="1807"/>
                    <a:pt x="1" y="2903"/>
                    <a:pt x="732" y="2903"/>
                  </a:cubicBezTo>
                  <a:cubicBezTo>
                    <a:pt x="747" y="2903"/>
                    <a:pt x="762" y="2903"/>
                    <a:pt x="777" y="2902"/>
                  </a:cubicBezTo>
                  <a:lnTo>
                    <a:pt x="777" y="4368"/>
                  </a:lnTo>
                  <a:cubicBezTo>
                    <a:pt x="777" y="4564"/>
                    <a:pt x="919" y="4719"/>
                    <a:pt x="1109" y="4719"/>
                  </a:cubicBezTo>
                  <a:cubicBezTo>
                    <a:pt x="1122" y="4719"/>
                    <a:pt x="1136" y="4718"/>
                    <a:pt x="1149" y="4717"/>
                  </a:cubicBezTo>
                  <a:cubicBezTo>
                    <a:pt x="1358" y="4693"/>
                    <a:pt x="1498" y="4530"/>
                    <a:pt x="1498" y="4344"/>
                  </a:cubicBezTo>
                  <a:lnTo>
                    <a:pt x="1498" y="3274"/>
                  </a:lnTo>
                  <a:cubicBezTo>
                    <a:pt x="1498" y="3030"/>
                    <a:pt x="1678" y="2908"/>
                    <a:pt x="1859" y="2908"/>
                  </a:cubicBezTo>
                  <a:cubicBezTo>
                    <a:pt x="2039" y="2908"/>
                    <a:pt x="2219" y="3030"/>
                    <a:pt x="2219" y="3274"/>
                  </a:cubicBezTo>
                  <a:lnTo>
                    <a:pt x="2219" y="3623"/>
                  </a:lnTo>
                  <a:cubicBezTo>
                    <a:pt x="2219" y="3833"/>
                    <a:pt x="2405" y="3995"/>
                    <a:pt x="2615" y="3995"/>
                  </a:cubicBezTo>
                  <a:cubicBezTo>
                    <a:pt x="2801" y="3972"/>
                    <a:pt x="2940" y="3809"/>
                    <a:pt x="2940" y="3623"/>
                  </a:cubicBezTo>
                  <a:lnTo>
                    <a:pt x="2940" y="3274"/>
                  </a:lnTo>
                  <a:cubicBezTo>
                    <a:pt x="2940" y="3065"/>
                    <a:pt x="3103" y="2902"/>
                    <a:pt x="3313" y="2902"/>
                  </a:cubicBezTo>
                  <a:lnTo>
                    <a:pt x="5150" y="2902"/>
                  </a:lnTo>
                  <a:cubicBezTo>
                    <a:pt x="5453" y="2902"/>
                    <a:pt x="5686" y="2669"/>
                    <a:pt x="5709" y="2390"/>
                  </a:cubicBezTo>
                  <a:cubicBezTo>
                    <a:pt x="5732" y="2088"/>
                    <a:pt x="5476" y="1809"/>
                    <a:pt x="5174" y="1809"/>
                  </a:cubicBezTo>
                  <a:cubicBezTo>
                    <a:pt x="4964" y="1809"/>
                    <a:pt x="4801" y="1622"/>
                    <a:pt x="4801" y="1413"/>
                  </a:cubicBezTo>
                  <a:cubicBezTo>
                    <a:pt x="4825" y="1343"/>
                    <a:pt x="4825" y="1250"/>
                    <a:pt x="4801" y="1157"/>
                  </a:cubicBezTo>
                  <a:cubicBezTo>
                    <a:pt x="4749" y="414"/>
                    <a:pt x="4150" y="0"/>
                    <a:pt x="3543" y="0"/>
                  </a:cubicBezTo>
                  <a:close/>
                  <a:moveTo>
                    <a:pt x="2591" y="5438"/>
                  </a:moveTo>
                  <a:cubicBezTo>
                    <a:pt x="2382" y="5438"/>
                    <a:pt x="2219" y="5601"/>
                    <a:pt x="2219" y="5810"/>
                  </a:cubicBezTo>
                  <a:lnTo>
                    <a:pt x="2219" y="6531"/>
                  </a:lnTo>
                  <a:cubicBezTo>
                    <a:pt x="2219" y="6775"/>
                    <a:pt x="2399" y="6898"/>
                    <a:pt x="2580" y="6898"/>
                  </a:cubicBezTo>
                  <a:cubicBezTo>
                    <a:pt x="2760" y="6898"/>
                    <a:pt x="2940" y="6775"/>
                    <a:pt x="2940" y="6531"/>
                  </a:cubicBezTo>
                  <a:lnTo>
                    <a:pt x="2940" y="5810"/>
                  </a:lnTo>
                  <a:cubicBezTo>
                    <a:pt x="2940" y="5601"/>
                    <a:pt x="2778" y="5438"/>
                    <a:pt x="2591" y="54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7" name="Google Shape;7687;p123"/>
            <p:cNvSpPr/>
            <p:nvPr/>
          </p:nvSpPr>
          <p:spPr>
            <a:xfrm>
              <a:off x="3980500" y="1417850"/>
              <a:ext cx="281525" cy="229050"/>
            </a:xfrm>
            <a:custGeom>
              <a:avLst/>
              <a:gdLst/>
              <a:ahLst/>
              <a:cxnLst/>
              <a:rect l="l" t="t" r="r" b="b"/>
              <a:pathLst>
                <a:path w="11261" h="9162" extrusionOk="0">
                  <a:moveTo>
                    <a:pt x="731" y="0"/>
                  </a:moveTo>
                  <a:cubicBezTo>
                    <a:pt x="489" y="0"/>
                    <a:pt x="242" y="50"/>
                    <a:pt x="1" y="159"/>
                  </a:cubicBezTo>
                  <a:cubicBezTo>
                    <a:pt x="140" y="5184"/>
                    <a:pt x="4258" y="9162"/>
                    <a:pt x="9306" y="9162"/>
                  </a:cubicBezTo>
                  <a:cubicBezTo>
                    <a:pt x="9562" y="9162"/>
                    <a:pt x="9818" y="9162"/>
                    <a:pt x="10074" y="9139"/>
                  </a:cubicBezTo>
                  <a:lnTo>
                    <a:pt x="10283" y="9115"/>
                  </a:lnTo>
                  <a:cubicBezTo>
                    <a:pt x="10818" y="9046"/>
                    <a:pt x="11237" y="8604"/>
                    <a:pt x="11260" y="8045"/>
                  </a:cubicBezTo>
                  <a:lnTo>
                    <a:pt x="11260" y="8022"/>
                  </a:lnTo>
                  <a:cubicBezTo>
                    <a:pt x="11260" y="6592"/>
                    <a:pt x="10097" y="5457"/>
                    <a:pt x="8724" y="5457"/>
                  </a:cubicBezTo>
                  <a:cubicBezTo>
                    <a:pt x="8556" y="5457"/>
                    <a:pt x="8385" y="5474"/>
                    <a:pt x="8213" y="5510"/>
                  </a:cubicBezTo>
                  <a:cubicBezTo>
                    <a:pt x="9050" y="4346"/>
                    <a:pt x="8771" y="2718"/>
                    <a:pt x="7608" y="1904"/>
                  </a:cubicBezTo>
                  <a:cubicBezTo>
                    <a:pt x="7166" y="1600"/>
                    <a:pt x="6662" y="1455"/>
                    <a:pt x="6164" y="1455"/>
                  </a:cubicBezTo>
                  <a:cubicBezTo>
                    <a:pt x="5327" y="1455"/>
                    <a:pt x="4507" y="1866"/>
                    <a:pt x="4025" y="2625"/>
                  </a:cubicBezTo>
                  <a:cubicBezTo>
                    <a:pt x="3630" y="2206"/>
                    <a:pt x="3095" y="1927"/>
                    <a:pt x="2536" y="1857"/>
                  </a:cubicBezTo>
                  <a:lnTo>
                    <a:pt x="2536" y="1811"/>
                  </a:lnTo>
                  <a:cubicBezTo>
                    <a:pt x="2536" y="772"/>
                    <a:pt x="1679" y="0"/>
                    <a:pt x="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8" name="Google Shape;7688;p123"/>
            <p:cNvSpPr/>
            <p:nvPr/>
          </p:nvSpPr>
          <p:spPr>
            <a:xfrm>
              <a:off x="3996200" y="1497125"/>
              <a:ext cx="271625" cy="149775"/>
            </a:xfrm>
            <a:custGeom>
              <a:avLst/>
              <a:gdLst/>
              <a:ahLst/>
              <a:cxnLst/>
              <a:rect l="l" t="t" r="r" b="b"/>
              <a:pathLst>
                <a:path w="10865" h="5991" extrusionOk="0">
                  <a:moveTo>
                    <a:pt x="290" y="1"/>
                  </a:moveTo>
                  <a:cubicBezTo>
                    <a:pt x="195" y="1"/>
                    <a:pt x="98" y="12"/>
                    <a:pt x="1" y="35"/>
                  </a:cubicBezTo>
                  <a:cubicBezTo>
                    <a:pt x="1373" y="3618"/>
                    <a:pt x="4816" y="5991"/>
                    <a:pt x="8678" y="5991"/>
                  </a:cubicBezTo>
                  <a:cubicBezTo>
                    <a:pt x="8934" y="5991"/>
                    <a:pt x="9190" y="5991"/>
                    <a:pt x="9446" y="5968"/>
                  </a:cubicBezTo>
                  <a:cubicBezTo>
                    <a:pt x="9911" y="5921"/>
                    <a:pt x="10865" y="5433"/>
                    <a:pt x="10865" y="5270"/>
                  </a:cubicBezTo>
                  <a:lnTo>
                    <a:pt x="10842" y="5270"/>
                  </a:lnTo>
                  <a:cubicBezTo>
                    <a:pt x="10842" y="3786"/>
                    <a:pt x="9631" y="2673"/>
                    <a:pt x="8253" y="2673"/>
                  </a:cubicBezTo>
                  <a:cubicBezTo>
                    <a:pt x="8010" y="2673"/>
                    <a:pt x="7762" y="2707"/>
                    <a:pt x="7515" y="2781"/>
                  </a:cubicBezTo>
                  <a:cubicBezTo>
                    <a:pt x="7164" y="2036"/>
                    <a:pt x="6478" y="1681"/>
                    <a:pt x="5794" y="1681"/>
                  </a:cubicBezTo>
                  <a:cubicBezTo>
                    <a:pt x="4981" y="1681"/>
                    <a:pt x="4172" y="2182"/>
                    <a:pt x="3932" y="3130"/>
                  </a:cubicBezTo>
                  <a:cubicBezTo>
                    <a:pt x="3863" y="3339"/>
                    <a:pt x="3700" y="3502"/>
                    <a:pt x="3467" y="3525"/>
                  </a:cubicBezTo>
                  <a:cubicBezTo>
                    <a:pt x="3455" y="3527"/>
                    <a:pt x="3443" y="3527"/>
                    <a:pt x="3431" y="3527"/>
                  </a:cubicBezTo>
                  <a:cubicBezTo>
                    <a:pt x="3258" y="3527"/>
                    <a:pt x="3095" y="3372"/>
                    <a:pt x="3095" y="3176"/>
                  </a:cubicBezTo>
                  <a:cubicBezTo>
                    <a:pt x="3095" y="2246"/>
                    <a:pt x="2420" y="1455"/>
                    <a:pt x="1513" y="1292"/>
                  </a:cubicBezTo>
                  <a:lnTo>
                    <a:pt x="1513" y="1245"/>
                  </a:lnTo>
                  <a:cubicBezTo>
                    <a:pt x="1513" y="534"/>
                    <a:pt x="945" y="1"/>
                    <a:pt x="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89" name="Google Shape;7689;p123"/>
            <p:cNvSpPr/>
            <p:nvPr/>
          </p:nvSpPr>
          <p:spPr>
            <a:xfrm>
              <a:off x="4165450" y="1463225"/>
              <a:ext cx="241975" cy="183100"/>
            </a:xfrm>
            <a:custGeom>
              <a:avLst/>
              <a:gdLst/>
              <a:ahLst/>
              <a:cxnLst/>
              <a:rect l="l" t="t" r="r" b="b"/>
              <a:pathLst>
                <a:path w="9679" h="7324" extrusionOk="0">
                  <a:moveTo>
                    <a:pt x="4412" y="0"/>
                  </a:moveTo>
                  <a:cubicBezTo>
                    <a:pt x="4056" y="0"/>
                    <a:pt x="3697" y="152"/>
                    <a:pt x="3444" y="461"/>
                  </a:cubicBezTo>
                  <a:cubicBezTo>
                    <a:pt x="3224" y="404"/>
                    <a:pt x="3005" y="377"/>
                    <a:pt x="2789" y="377"/>
                  </a:cubicBezTo>
                  <a:cubicBezTo>
                    <a:pt x="1584" y="377"/>
                    <a:pt x="497" y="1219"/>
                    <a:pt x="280" y="2462"/>
                  </a:cubicBezTo>
                  <a:cubicBezTo>
                    <a:pt x="1" y="3904"/>
                    <a:pt x="1047" y="5300"/>
                    <a:pt x="2513" y="5439"/>
                  </a:cubicBezTo>
                  <a:cubicBezTo>
                    <a:pt x="2327" y="6067"/>
                    <a:pt x="2373" y="6742"/>
                    <a:pt x="2676" y="7324"/>
                  </a:cubicBezTo>
                  <a:cubicBezTo>
                    <a:pt x="3862" y="7231"/>
                    <a:pt x="5002" y="6905"/>
                    <a:pt x="6072" y="6370"/>
                  </a:cubicBezTo>
                  <a:cubicBezTo>
                    <a:pt x="6142" y="6347"/>
                    <a:pt x="6165" y="6021"/>
                    <a:pt x="6235" y="5974"/>
                  </a:cubicBezTo>
                  <a:cubicBezTo>
                    <a:pt x="7654" y="5230"/>
                    <a:pt x="8841" y="4113"/>
                    <a:pt x="9678" y="2718"/>
                  </a:cubicBezTo>
                  <a:cubicBezTo>
                    <a:pt x="9399" y="2555"/>
                    <a:pt x="9260" y="2624"/>
                    <a:pt x="8934" y="2578"/>
                  </a:cubicBezTo>
                  <a:cubicBezTo>
                    <a:pt x="8749" y="1266"/>
                    <a:pt x="7624" y="365"/>
                    <a:pt x="6400" y="365"/>
                  </a:cubicBezTo>
                  <a:cubicBezTo>
                    <a:pt x="6083" y="365"/>
                    <a:pt x="5760" y="425"/>
                    <a:pt x="5444" y="554"/>
                  </a:cubicBezTo>
                  <a:cubicBezTo>
                    <a:pt x="5200" y="187"/>
                    <a:pt x="4807" y="0"/>
                    <a:pt x="4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90" name="Google Shape;7690;p123"/>
            <p:cNvSpPr/>
            <p:nvPr/>
          </p:nvSpPr>
          <p:spPr>
            <a:xfrm>
              <a:off x="4149175" y="1480550"/>
              <a:ext cx="119825" cy="165775"/>
            </a:xfrm>
            <a:custGeom>
              <a:avLst/>
              <a:gdLst/>
              <a:ahLst/>
              <a:cxnLst/>
              <a:rect l="l" t="t" r="r" b="b"/>
              <a:pathLst>
                <a:path w="4793" h="6631" extrusionOk="0">
                  <a:moveTo>
                    <a:pt x="2187" y="1"/>
                  </a:moveTo>
                  <a:lnTo>
                    <a:pt x="2187" y="1"/>
                  </a:lnTo>
                  <a:cubicBezTo>
                    <a:pt x="0" y="1187"/>
                    <a:pt x="675" y="4514"/>
                    <a:pt x="3164" y="4746"/>
                  </a:cubicBezTo>
                  <a:cubicBezTo>
                    <a:pt x="2978" y="5374"/>
                    <a:pt x="3024" y="6049"/>
                    <a:pt x="3327" y="6631"/>
                  </a:cubicBezTo>
                  <a:cubicBezTo>
                    <a:pt x="3815" y="6584"/>
                    <a:pt x="4304" y="6491"/>
                    <a:pt x="4793" y="6375"/>
                  </a:cubicBezTo>
                  <a:cubicBezTo>
                    <a:pt x="4606" y="6003"/>
                    <a:pt x="4537" y="5561"/>
                    <a:pt x="4537" y="5142"/>
                  </a:cubicBezTo>
                  <a:cubicBezTo>
                    <a:pt x="4537" y="5002"/>
                    <a:pt x="4537" y="4863"/>
                    <a:pt x="4560" y="4723"/>
                  </a:cubicBezTo>
                  <a:cubicBezTo>
                    <a:pt x="4583" y="4467"/>
                    <a:pt x="4444" y="4235"/>
                    <a:pt x="4188" y="4188"/>
                  </a:cubicBezTo>
                  <a:cubicBezTo>
                    <a:pt x="2373" y="3700"/>
                    <a:pt x="1419" y="1699"/>
                    <a:pt x="2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91" name="Google Shape;7691;p123"/>
            <p:cNvSpPr/>
            <p:nvPr/>
          </p:nvSpPr>
          <p:spPr>
            <a:xfrm>
              <a:off x="4218950" y="1491025"/>
              <a:ext cx="75450" cy="87100"/>
            </a:xfrm>
            <a:custGeom>
              <a:avLst/>
              <a:gdLst/>
              <a:ahLst/>
              <a:cxnLst/>
              <a:rect l="l" t="t" r="r" b="b"/>
              <a:pathLst>
                <a:path w="3018" h="3484" extrusionOk="0">
                  <a:moveTo>
                    <a:pt x="675" y="0"/>
                  </a:moveTo>
                  <a:cubicBezTo>
                    <a:pt x="350" y="0"/>
                    <a:pt x="187" y="396"/>
                    <a:pt x="420" y="628"/>
                  </a:cubicBezTo>
                  <a:cubicBezTo>
                    <a:pt x="495" y="704"/>
                    <a:pt x="588" y="738"/>
                    <a:pt x="678" y="738"/>
                  </a:cubicBezTo>
                  <a:cubicBezTo>
                    <a:pt x="865" y="738"/>
                    <a:pt x="1040" y="592"/>
                    <a:pt x="1024" y="373"/>
                  </a:cubicBezTo>
                  <a:lnTo>
                    <a:pt x="1048" y="373"/>
                  </a:lnTo>
                  <a:cubicBezTo>
                    <a:pt x="1048" y="163"/>
                    <a:pt x="885" y="0"/>
                    <a:pt x="675" y="0"/>
                  </a:cubicBezTo>
                  <a:close/>
                  <a:moveTo>
                    <a:pt x="2630" y="1094"/>
                  </a:moveTo>
                  <a:lnTo>
                    <a:pt x="2630" y="1117"/>
                  </a:lnTo>
                  <a:cubicBezTo>
                    <a:pt x="2304" y="1117"/>
                    <a:pt x="2164" y="1536"/>
                    <a:pt x="2397" y="1745"/>
                  </a:cubicBezTo>
                  <a:cubicBezTo>
                    <a:pt x="2469" y="1817"/>
                    <a:pt x="2557" y="1849"/>
                    <a:pt x="2643" y="1849"/>
                  </a:cubicBezTo>
                  <a:cubicBezTo>
                    <a:pt x="2834" y="1849"/>
                    <a:pt x="3018" y="1691"/>
                    <a:pt x="3002" y="1466"/>
                  </a:cubicBezTo>
                  <a:cubicBezTo>
                    <a:pt x="3002" y="1257"/>
                    <a:pt x="2839" y="1094"/>
                    <a:pt x="2630" y="1094"/>
                  </a:cubicBezTo>
                  <a:close/>
                  <a:moveTo>
                    <a:pt x="489" y="2745"/>
                  </a:moveTo>
                  <a:cubicBezTo>
                    <a:pt x="164" y="2745"/>
                    <a:pt x="1" y="3141"/>
                    <a:pt x="233" y="3374"/>
                  </a:cubicBezTo>
                  <a:cubicBezTo>
                    <a:pt x="309" y="3449"/>
                    <a:pt x="402" y="3483"/>
                    <a:pt x="493" y="3483"/>
                  </a:cubicBezTo>
                  <a:cubicBezTo>
                    <a:pt x="682" y="3483"/>
                    <a:pt x="862" y="3337"/>
                    <a:pt x="862" y="3118"/>
                  </a:cubicBezTo>
                  <a:cubicBezTo>
                    <a:pt x="862" y="2908"/>
                    <a:pt x="699" y="2745"/>
                    <a:pt x="489" y="27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92" name="Google Shape;7692;p123"/>
            <p:cNvSpPr/>
            <p:nvPr/>
          </p:nvSpPr>
          <p:spPr>
            <a:xfrm>
              <a:off x="4267800" y="1433450"/>
              <a:ext cx="172200" cy="188450"/>
            </a:xfrm>
            <a:custGeom>
              <a:avLst/>
              <a:gdLst/>
              <a:ahLst/>
              <a:cxnLst/>
              <a:rect l="l" t="t" r="r" b="b"/>
              <a:pathLst>
                <a:path w="6888" h="7538" extrusionOk="0">
                  <a:moveTo>
                    <a:pt x="4351" y="0"/>
                  </a:moveTo>
                  <a:cubicBezTo>
                    <a:pt x="3909" y="582"/>
                    <a:pt x="3607" y="2164"/>
                    <a:pt x="3607" y="4025"/>
                  </a:cubicBezTo>
                  <a:lnTo>
                    <a:pt x="3607" y="4723"/>
                  </a:lnTo>
                  <a:cubicBezTo>
                    <a:pt x="2932" y="3443"/>
                    <a:pt x="2188" y="2489"/>
                    <a:pt x="1676" y="2210"/>
                  </a:cubicBezTo>
                  <a:lnTo>
                    <a:pt x="1676" y="2210"/>
                  </a:lnTo>
                  <a:cubicBezTo>
                    <a:pt x="1513" y="2885"/>
                    <a:pt x="1862" y="4467"/>
                    <a:pt x="2630" y="6165"/>
                  </a:cubicBezTo>
                  <a:lnTo>
                    <a:pt x="2700" y="6305"/>
                  </a:lnTo>
                  <a:cubicBezTo>
                    <a:pt x="1560" y="5560"/>
                    <a:pt x="559" y="5095"/>
                    <a:pt x="1" y="5095"/>
                  </a:cubicBezTo>
                  <a:cubicBezTo>
                    <a:pt x="141" y="5677"/>
                    <a:pt x="885" y="6607"/>
                    <a:pt x="1978" y="7538"/>
                  </a:cubicBezTo>
                  <a:cubicBezTo>
                    <a:pt x="4444" y="6305"/>
                    <a:pt x="6236" y="4025"/>
                    <a:pt x="6864" y="1350"/>
                  </a:cubicBezTo>
                  <a:lnTo>
                    <a:pt x="6887" y="1350"/>
                  </a:lnTo>
                  <a:cubicBezTo>
                    <a:pt x="6864" y="1187"/>
                    <a:pt x="6841" y="1047"/>
                    <a:pt x="6794" y="907"/>
                  </a:cubicBezTo>
                  <a:cubicBezTo>
                    <a:pt x="6282" y="1256"/>
                    <a:pt x="5631" y="2350"/>
                    <a:pt x="5096" y="3815"/>
                  </a:cubicBezTo>
                  <a:cubicBezTo>
                    <a:pt x="5073" y="2047"/>
                    <a:pt x="4770" y="559"/>
                    <a:pt x="43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93" name="Google Shape;7693;p123"/>
            <p:cNvSpPr/>
            <p:nvPr/>
          </p:nvSpPr>
          <p:spPr>
            <a:xfrm>
              <a:off x="4280025" y="1354350"/>
              <a:ext cx="127975" cy="54700"/>
            </a:xfrm>
            <a:custGeom>
              <a:avLst/>
              <a:gdLst/>
              <a:ahLst/>
              <a:cxnLst/>
              <a:rect l="l" t="t" r="r" b="b"/>
              <a:pathLst>
                <a:path w="5119" h="2188" extrusionOk="0">
                  <a:moveTo>
                    <a:pt x="2001" y="0"/>
                  </a:moveTo>
                  <a:cubicBezTo>
                    <a:pt x="1699" y="0"/>
                    <a:pt x="1443" y="233"/>
                    <a:pt x="1466" y="535"/>
                  </a:cubicBezTo>
                  <a:cubicBezTo>
                    <a:pt x="1466" y="838"/>
                    <a:pt x="1210" y="1094"/>
                    <a:pt x="908" y="1094"/>
                  </a:cubicBezTo>
                  <a:lnTo>
                    <a:pt x="559" y="1094"/>
                  </a:lnTo>
                  <a:cubicBezTo>
                    <a:pt x="280" y="1094"/>
                    <a:pt x="24" y="1326"/>
                    <a:pt x="24" y="1606"/>
                  </a:cubicBezTo>
                  <a:cubicBezTo>
                    <a:pt x="1" y="1931"/>
                    <a:pt x="233" y="2187"/>
                    <a:pt x="559" y="2187"/>
                  </a:cubicBezTo>
                  <a:lnTo>
                    <a:pt x="4560" y="2187"/>
                  </a:lnTo>
                  <a:cubicBezTo>
                    <a:pt x="4863" y="2187"/>
                    <a:pt x="5119" y="1931"/>
                    <a:pt x="5095" y="1606"/>
                  </a:cubicBezTo>
                  <a:cubicBezTo>
                    <a:pt x="5072" y="1326"/>
                    <a:pt x="4839" y="1094"/>
                    <a:pt x="4537" y="1094"/>
                  </a:cubicBezTo>
                  <a:lnTo>
                    <a:pt x="4188" y="1094"/>
                  </a:lnTo>
                  <a:cubicBezTo>
                    <a:pt x="3886" y="1094"/>
                    <a:pt x="3630" y="861"/>
                    <a:pt x="3630" y="535"/>
                  </a:cubicBezTo>
                  <a:cubicBezTo>
                    <a:pt x="3630" y="233"/>
                    <a:pt x="3397"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694" name="Google Shape;7694;p123"/>
          <p:cNvGrpSpPr/>
          <p:nvPr/>
        </p:nvGrpSpPr>
        <p:grpSpPr>
          <a:xfrm>
            <a:off x="4702462" y="1065950"/>
            <a:ext cx="530354" cy="530629"/>
            <a:chOff x="4702850" y="1181625"/>
            <a:chExt cx="483900" cy="484150"/>
          </a:xfrm>
        </p:grpSpPr>
        <p:sp>
          <p:nvSpPr>
            <p:cNvPr id="7695" name="Google Shape;7695;p123"/>
            <p:cNvSpPr/>
            <p:nvPr/>
          </p:nvSpPr>
          <p:spPr>
            <a:xfrm>
              <a:off x="4702850" y="1181625"/>
              <a:ext cx="483325" cy="465225"/>
            </a:xfrm>
            <a:custGeom>
              <a:avLst/>
              <a:gdLst/>
              <a:ahLst/>
              <a:cxnLst/>
              <a:rect l="l" t="t" r="r" b="b"/>
              <a:pathLst>
                <a:path w="19333" h="18609" extrusionOk="0">
                  <a:moveTo>
                    <a:pt x="10027" y="0"/>
                  </a:moveTo>
                  <a:cubicBezTo>
                    <a:pt x="6282" y="0"/>
                    <a:pt x="2885" y="2257"/>
                    <a:pt x="1443" y="5746"/>
                  </a:cubicBezTo>
                  <a:cubicBezTo>
                    <a:pt x="0" y="9212"/>
                    <a:pt x="791" y="13214"/>
                    <a:pt x="3467" y="15889"/>
                  </a:cubicBezTo>
                  <a:cubicBezTo>
                    <a:pt x="5245" y="17667"/>
                    <a:pt x="7629" y="18609"/>
                    <a:pt x="10059" y="18609"/>
                  </a:cubicBezTo>
                  <a:cubicBezTo>
                    <a:pt x="11254" y="18609"/>
                    <a:pt x="12459" y="18381"/>
                    <a:pt x="13610" y="17913"/>
                  </a:cubicBezTo>
                  <a:cubicBezTo>
                    <a:pt x="17076" y="16471"/>
                    <a:pt x="19333" y="13074"/>
                    <a:pt x="19333" y="9306"/>
                  </a:cubicBezTo>
                  <a:cubicBezTo>
                    <a:pt x="19333" y="4164"/>
                    <a:pt x="15168" y="0"/>
                    <a:pt x="10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96" name="Google Shape;7696;p123"/>
            <p:cNvSpPr/>
            <p:nvPr/>
          </p:nvSpPr>
          <p:spPr>
            <a:xfrm>
              <a:off x="4734250" y="1281650"/>
              <a:ext cx="350725" cy="300250"/>
            </a:xfrm>
            <a:custGeom>
              <a:avLst/>
              <a:gdLst/>
              <a:ahLst/>
              <a:cxnLst/>
              <a:rect l="l" t="t" r="r" b="b"/>
              <a:pathLst>
                <a:path w="14029" h="12010" extrusionOk="0">
                  <a:moveTo>
                    <a:pt x="8027" y="0"/>
                  </a:moveTo>
                  <a:cubicBezTo>
                    <a:pt x="2676" y="0"/>
                    <a:pt x="1" y="6468"/>
                    <a:pt x="3769" y="10236"/>
                  </a:cubicBezTo>
                  <a:cubicBezTo>
                    <a:pt x="4995" y="11462"/>
                    <a:pt x="6500" y="12010"/>
                    <a:pt x="7975" y="12010"/>
                  </a:cubicBezTo>
                  <a:cubicBezTo>
                    <a:pt x="11064" y="12010"/>
                    <a:pt x="14021" y="9608"/>
                    <a:pt x="14005" y="6002"/>
                  </a:cubicBezTo>
                  <a:lnTo>
                    <a:pt x="14029" y="6002"/>
                  </a:lnTo>
                  <a:cubicBezTo>
                    <a:pt x="14029" y="2676"/>
                    <a:pt x="11330" y="0"/>
                    <a:pt x="8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97" name="Google Shape;7697;p123"/>
            <p:cNvSpPr/>
            <p:nvPr/>
          </p:nvSpPr>
          <p:spPr>
            <a:xfrm>
              <a:off x="4825575" y="1445075"/>
              <a:ext cx="227425" cy="145425"/>
            </a:xfrm>
            <a:custGeom>
              <a:avLst/>
              <a:gdLst/>
              <a:ahLst/>
              <a:cxnLst/>
              <a:rect l="l" t="t" r="r" b="b"/>
              <a:pathLst>
                <a:path w="9097" h="5817" extrusionOk="0">
                  <a:moveTo>
                    <a:pt x="8375" y="0"/>
                  </a:moveTo>
                  <a:lnTo>
                    <a:pt x="8375" y="4002"/>
                  </a:lnTo>
                  <a:lnTo>
                    <a:pt x="9096" y="4002"/>
                  </a:lnTo>
                  <a:lnTo>
                    <a:pt x="9096" y="0"/>
                  </a:lnTo>
                  <a:close/>
                  <a:moveTo>
                    <a:pt x="0" y="1815"/>
                  </a:moveTo>
                  <a:lnTo>
                    <a:pt x="0" y="5816"/>
                  </a:lnTo>
                  <a:lnTo>
                    <a:pt x="721" y="5816"/>
                  </a:lnTo>
                  <a:lnTo>
                    <a:pt x="721" y="1815"/>
                  </a:lnTo>
                  <a:close/>
                </a:path>
              </a:pathLst>
            </a:custGeom>
            <a:solidFill>
              <a:srgbClr val="B980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98" name="Google Shape;7698;p123"/>
            <p:cNvSpPr/>
            <p:nvPr/>
          </p:nvSpPr>
          <p:spPr>
            <a:xfrm>
              <a:off x="4742400" y="1390400"/>
              <a:ext cx="387950" cy="106450"/>
            </a:xfrm>
            <a:custGeom>
              <a:avLst/>
              <a:gdLst/>
              <a:ahLst/>
              <a:cxnLst/>
              <a:rect l="l" t="t" r="r" b="b"/>
              <a:pathLst>
                <a:path w="15518" h="4258" extrusionOk="0">
                  <a:moveTo>
                    <a:pt x="11051" y="1"/>
                  </a:moveTo>
                  <a:cubicBezTo>
                    <a:pt x="10795" y="1"/>
                    <a:pt x="10539" y="164"/>
                    <a:pt x="10446" y="419"/>
                  </a:cubicBezTo>
                  <a:lnTo>
                    <a:pt x="9980" y="419"/>
                  </a:lnTo>
                  <a:cubicBezTo>
                    <a:pt x="9608" y="419"/>
                    <a:pt x="9306" y="722"/>
                    <a:pt x="9306" y="1094"/>
                  </a:cubicBezTo>
                  <a:lnTo>
                    <a:pt x="9283" y="1094"/>
                  </a:lnTo>
                  <a:cubicBezTo>
                    <a:pt x="8375" y="1094"/>
                    <a:pt x="8375" y="2443"/>
                    <a:pt x="9283" y="2443"/>
                  </a:cubicBezTo>
                  <a:lnTo>
                    <a:pt x="14819" y="2443"/>
                  </a:lnTo>
                  <a:cubicBezTo>
                    <a:pt x="15215" y="2443"/>
                    <a:pt x="15494" y="2141"/>
                    <a:pt x="15494" y="1769"/>
                  </a:cubicBezTo>
                  <a:lnTo>
                    <a:pt x="15517" y="1769"/>
                  </a:lnTo>
                  <a:cubicBezTo>
                    <a:pt x="15517" y="1397"/>
                    <a:pt x="15215" y="1094"/>
                    <a:pt x="14843" y="1094"/>
                  </a:cubicBezTo>
                  <a:lnTo>
                    <a:pt x="14819" y="1094"/>
                  </a:lnTo>
                  <a:cubicBezTo>
                    <a:pt x="14610" y="1094"/>
                    <a:pt x="14424" y="908"/>
                    <a:pt x="14447" y="675"/>
                  </a:cubicBezTo>
                  <a:cubicBezTo>
                    <a:pt x="14447" y="303"/>
                    <a:pt x="14145" y="1"/>
                    <a:pt x="13749" y="1"/>
                  </a:cubicBezTo>
                  <a:close/>
                  <a:moveTo>
                    <a:pt x="1978" y="1839"/>
                  </a:moveTo>
                  <a:cubicBezTo>
                    <a:pt x="1606" y="1839"/>
                    <a:pt x="1303" y="2141"/>
                    <a:pt x="1303" y="2513"/>
                  </a:cubicBezTo>
                  <a:cubicBezTo>
                    <a:pt x="1303" y="2723"/>
                    <a:pt x="1140" y="2909"/>
                    <a:pt x="908" y="2909"/>
                  </a:cubicBezTo>
                  <a:cubicBezTo>
                    <a:pt x="0" y="2909"/>
                    <a:pt x="0" y="4258"/>
                    <a:pt x="908" y="4258"/>
                  </a:cubicBezTo>
                  <a:lnTo>
                    <a:pt x="6468" y="4258"/>
                  </a:lnTo>
                  <a:cubicBezTo>
                    <a:pt x="7375" y="4258"/>
                    <a:pt x="7375" y="2909"/>
                    <a:pt x="6468" y="2909"/>
                  </a:cubicBezTo>
                  <a:lnTo>
                    <a:pt x="6444" y="2909"/>
                  </a:lnTo>
                  <a:cubicBezTo>
                    <a:pt x="6444" y="2536"/>
                    <a:pt x="6142" y="2234"/>
                    <a:pt x="5770" y="2234"/>
                  </a:cubicBezTo>
                  <a:lnTo>
                    <a:pt x="5304" y="2234"/>
                  </a:lnTo>
                  <a:cubicBezTo>
                    <a:pt x="5188" y="1978"/>
                    <a:pt x="4956" y="1839"/>
                    <a:pt x="4676" y="18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699" name="Google Shape;7699;p123"/>
            <p:cNvSpPr/>
            <p:nvPr/>
          </p:nvSpPr>
          <p:spPr>
            <a:xfrm>
              <a:off x="4736000" y="1404375"/>
              <a:ext cx="401900" cy="77375"/>
            </a:xfrm>
            <a:custGeom>
              <a:avLst/>
              <a:gdLst/>
              <a:ahLst/>
              <a:cxnLst/>
              <a:rect l="l" t="t" r="r" b="b"/>
              <a:pathLst>
                <a:path w="16076" h="3095" extrusionOk="0">
                  <a:moveTo>
                    <a:pt x="12679" y="0"/>
                  </a:moveTo>
                  <a:cubicBezTo>
                    <a:pt x="12191" y="0"/>
                    <a:pt x="12191" y="721"/>
                    <a:pt x="12679" y="721"/>
                  </a:cubicBezTo>
                  <a:lnTo>
                    <a:pt x="15587" y="721"/>
                  </a:lnTo>
                  <a:cubicBezTo>
                    <a:pt x="16076" y="721"/>
                    <a:pt x="16076" y="0"/>
                    <a:pt x="15587" y="0"/>
                  </a:cubicBezTo>
                  <a:close/>
                  <a:moveTo>
                    <a:pt x="8864" y="535"/>
                  </a:moveTo>
                  <a:cubicBezTo>
                    <a:pt x="8383" y="535"/>
                    <a:pt x="8376" y="1257"/>
                    <a:pt x="8842" y="1257"/>
                  </a:cubicBezTo>
                  <a:cubicBezTo>
                    <a:pt x="8849" y="1257"/>
                    <a:pt x="8856" y="1257"/>
                    <a:pt x="8864" y="1256"/>
                  </a:cubicBezTo>
                  <a:lnTo>
                    <a:pt x="10679" y="1256"/>
                  </a:lnTo>
                  <a:cubicBezTo>
                    <a:pt x="10865" y="1256"/>
                    <a:pt x="11027" y="1117"/>
                    <a:pt x="11027" y="907"/>
                  </a:cubicBezTo>
                  <a:cubicBezTo>
                    <a:pt x="11027" y="698"/>
                    <a:pt x="10865" y="535"/>
                    <a:pt x="10679" y="535"/>
                  </a:cubicBezTo>
                  <a:close/>
                  <a:moveTo>
                    <a:pt x="489" y="2001"/>
                  </a:moveTo>
                  <a:cubicBezTo>
                    <a:pt x="0" y="2001"/>
                    <a:pt x="0" y="2722"/>
                    <a:pt x="489" y="2722"/>
                  </a:cubicBezTo>
                  <a:lnTo>
                    <a:pt x="2304" y="2722"/>
                  </a:lnTo>
                  <a:cubicBezTo>
                    <a:pt x="2513" y="2722"/>
                    <a:pt x="2676" y="2559"/>
                    <a:pt x="2676" y="2350"/>
                  </a:cubicBezTo>
                  <a:cubicBezTo>
                    <a:pt x="2676" y="2164"/>
                    <a:pt x="2513" y="2001"/>
                    <a:pt x="2304" y="2001"/>
                  </a:cubicBezTo>
                  <a:close/>
                  <a:moveTo>
                    <a:pt x="4863" y="1628"/>
                  </a:moveTo>
                  <a:cubicBezTo>
                    <a:pt x="4653" y="1628"/>
                    <a:pt x="4490" y="1791"/>
                    <a:pt x="4490" y="2001"/>
                  </a:cubicBezTo>
                  <a:cubicBezTo>
                    <a:pt x="4490" y="2187"/>
                    <a:pt x="4327" y="2350"/>
                    <a:pt x="4118" y="2350"/>
                  </a:cubicBezTo>
                  <a:lnTo>
                    <a:pt x="3769" y="2350"/>
                  </a:lnTo>
                  <a:cubicBezTo>
                    <a:pt x="3583" y="2350"/>
                    <a:pt x="3420" y="2513"/>
                    <a:pt x="3397" y="2699"/>
                  </a:cubicBezTo>
                  <a:cubicBezTo>
                    <a:pt x="3397" y="2908"/>
                    <a:pt x="3560" y="3094"/>
                    <a:pt x="3769" y="3094"/>
                  </a:cubicBezTo>
                  <a:lnTo>
                    <a:pt x="5584" y="3094"/>
                  </a:lnTo>
                  <a:cubicBezTo>
                    <a:pt x="5793" y="3094"/>
                    <a:pt x="5956" y="2931"/>
                    <a:pt x="5956" y="2722"/>
                  </a:cubicBezTo>
                  <a:cubicBezTo>
                    <a:pt x="5956" y="2513"/>
                    <a:pt x="6119" y="2350"/>
                    <a:pt x="6305" y="2350"/>
                  </a:cubicBezTo>
                  <a:lnTo>
                    <a:pt x="6654" y="2350"/>
                  </a:lnTo>
                  <a:cubicBezTo>
                    <a:pt x="6863" y="2350"/>
                    <a:pt x="7026" y="2210"/>
                    <a:pt x="7026" y="2024"/>
                  </a:cubicBezTo>
                  <a:cubicBezTo>
                    <a:pt x="7049" y="1815"/>
                    <a:pt x="6886" y="1628"/>
                    <a:pt x="6677" y="16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00" name="Google Shape;7700;p123"/>
            <p:cNvSpPr/>
            <p:nvPr/>
          </p:nvSpPr>
          <p:spPr>
            <a:xfrm>
              <a:off x="4935475" y="1308700"/>
              <a:ext cx="36675" cy="272775"/>
            </a:xfrm>
            <a:custGeom>
              <a:avLst/>
              <a:gdLst/>
              <a:ahLst/>
              <a:cxnLst/>
              <a:rect l="l" t="t" r="r" b="b"/>
              <a:pathLst>
                <a:path w="1467" h="10911" extrusionOk="0">
                  <a:moveTo>
                    <a:pt x="734" y="0"/>
                  </a:moveTo>
                  <a:cubicBezTo>
                    <a:pt x="367" y="0"/>
                    <a:pt x="1" y="244"/>
                    <a:pt x="1" y="733"/>
                  </a:cubicBezTo>
                  <a:lnTo>
                    <a:pt x="1" y="10178"/>
                  </a:lnTo>
                  <a:cubicBezTo>
                    <a:pt x="1" y="10667"/>
                    <a:pt x="367" y="10911"/>
                    <a:pt x="734" y="10911"/>
                  </a:cubicBezTo>
                  <a:cubicBezTo>
                    <a:pt x="1100" y="10911"/>
                    <a:pt x="1467" y="10667"/>
                    <a:pt x="1467" y="10178"/>
                  </a:cubicBezTo>
                  <a:lnTo>
                    <a:pt x="1467" y="733"/>
                  </a:lnTo>
                  <a:cubicBezTo>
                    <a:pt x="1467" y="244"/>
                    <a:pt x="1100" y="0"/>
                    <a:pt x="734" y="0"/>
                  </a:cubicBezTo>
                  <a:close/>
                </a:path>
              </a:pathLst>
            </a:custGeom>
            <a:solidFill>
              <a:srgbClr val="B980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01" name="Google Shape;7701;p123"/>
            <p:cNvSpPr/>
            <p:nvPr/>
          </p:nvSpPr>
          <p:spPr>
            <a:xfrm>
              <a:off x="4935475" y="1208650"/>
              <a:ext cx="36675" cy="272800"/>
            </a:xfrm>
            <a:custGeom>
              <a:avLst/>
              <a:gdLst/>
              <a:ahLst/>
              <a:cxnLst/>
              <a:rect l="l" t="t" r="r" b="b"/>
              <a:pathLst>
                <a:path w="1467" h="10912" extrusionOk="0">
                  <a:moveTo>
                    <a:pt x="734" y="1"/>
                  </a:moveTo>
                  <a:cubicBezTo>
                    <a:pt x="367" y="1"/>
                    <a:pt x="1" y="245"/>
                    <a:pt x="1" y="734"/>
                  </a:cubicBezTo>
                  <a:lnTo>
                    <a:pt x="1" y="10179"/>
                  </a:lnTo>
                  <a:cubicBezTo>
                    <a:pt x="1" y="10667"/>
                    <a:pt x="367" y="10911"/>
                    <a:pt x="734" y="10911"/>
                  </a:cubicBezTo>
                  <a:cubicBezTo>
                    <a:pt x="1100" y="10911"/>
                    <a:pt x="1467" y="10667"/>
                    <a:pt x="1467" y="10179"/>
                  </a:cubicBezTo>
                  <a:lnTo>
                    <a:pt x="1467" y="734"/>
                  </a:lnTo>
                  <a:cubicBezTo>
                    <a:pt x="1467" y="245"/>
                    <a:pt x="1100" y="1"/>
                    <a:pt x="734" y="1"/>
                  </a:cubicBezTo>
                  <a:close/>
                </a:path>
              </a:pathLst>
            </a:custGeom>
            <a:solidFill>
              <a:srgbClr val="C88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02" name="Google Shape;7702;p123"/>
            <p:cNvSpPr/>
            <p:nvPr/>
          </p:nvSpPr>
          <p:spPr>
            <a:xfrm>
              <a:off x="4720875" y="1208950"/>
              <a:ext cx="465300" cy="163450"/>
            </a:xfrm>
            <a:custGeom>
              <a:avLst/>
              <a:gdLst/>
              <a:ahLst/>
              <a:cxnLst/>
              <a:rect l="l" t="t" r="r" b="b"/>
              <a:pathLst>
                <a:path w="18612" h="6538" extrusionOk="0">
                  <a:moveTo>
                    <a:pt x="4723" y="0"/>
                  </a:moveTo>
                  <a:cubicBezTo>
                    <a:pt x="3723" y="0"/>
                    <a:pt x="2909" y="815"/>
                    <a:pt x="2909" y="1815"/>
                  </a:cubicBezTo>
                  <a:cubicBezTo>
                    <a:pt x="2909" y="1908"/>
                    <a:pt x="2932" y="2001"/>
                    <a:pt x="2932" y="2094"/>
                  </a:cubicBezTo>
                  <a:cubicBezTo>
                    <a:pt x="3002" y="2513"/>
                    <a:pt x="2653" y="2908"/>
                    <a:pt x="2211" y="2908"/>
                  </a:cubicBezTo>
                  <a:lnTo>
                    <a:pt x="1815" y="2908"/>
                  </a:lnTo>
                  <a:cubicBezTo>
                    <a:pt x="815" y="2908"/>
                    <a:pt x="1" y="3723"/>
                    <a:pt x="1" y="4723"/>
                  </a:cubicBezTo>
                  <a:cubicBezTo>
                    <a:pt x="1" y="5723"/>
                    <a:pt x="815" y="6538"/>
                    <a:pt x="1815" y="6538"/>
                  </a:cubicBezTo>
                  <a:lnTo>
                    <a:pt x="16797" y="6538"/>
                  </a:lnTo>
                  <a:cubicBezTo>
                    <a:pt x="17821" y="6538"/>
                    <a:pt x="18612" y="5723"/>
                    <a:pt x="18612" y="4723"/>
                  </a:cubicBezTo>
                  <a:cubicBezTo>
                    <a:pt x="18612" y="3723"/>
                    <a:pt x="17797" y="2908"/>
                    <a:pt x="16797" y="2908"/>
                  </a:cubicBezTo>
                  <a:lnTo>
                    <a:pt x="13447" y="2908"/>
                  </a:lnTo>
                  <a:cubicBezTo>
                    <a:pt x="14354" y="1699"/>
                    <a:pt x="13494" y="0"/>
                    <a:pt x="12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03" name="Google Shape;7703;p123"/>
            <p:cNvSpPr/>
            <p:nvPr/>
          </p:nvSpPr>
          <p:spPr>
            <a:xfrm>
              <a:off x="4802875" y="1236875"/>
              <a:ext cx="383875" cy="135525"/>
            </a:xfrm>
            <a:custGeom>
              <a:avLst/>
              <a:gdLst/>
              <a:ahLst/>
              <a:cxnLst/>
              <a:rect l="l" t="t" r="r" b="b"/>
              <a:pathLst>
                <a:path w="15355" h="5421" extrusionOk="0">
                  <a:moveTo>
                    <a:pt x="5840" y="0"/>
                  </a:moveTo>
                  <a:cubicBezTo>
                    <a:pt x="5026" y="0"/>
                    <a:pt x="4328" y="512"/>
                    <a:pt x="4095" y="1280"/>
                  </a:cubicBezTo>
                  <a:cubicBezTo>
                    <a:pt x="4002" y="1582"/>
                    <a:pt x="3700" y="1791"/>
                    <a:pt x="3397" y="1791"/>
                  </a:cubicBezTo>
                  <a:lnTo>
                    <a:pt x="1815" y="1791"/>
                  </a:lnTo>
                  <a:cubicBezTo>
                    <a:pt x="815" y="1791"/>
                    <a:pt x="1" y="2606"/>
                    <a:pt x="1" y="3606"/>
                  </a:cubicBezTo>
                  <a:cubicBezTo>
                    <a:pt x="1" y="4606"/>
                    <a:pt x="815" y="5421"/>
                    <a:pt x="1815" y="5421"/>
                  </a:cubicBezTo>
                  <a:lnTo>
                    <a:pt x="13517" y="5421"/>
                  </a:lnTo>
                  <a:cubicBezTo>
                    <a:pt x="14541" y="5421"/>
                    <a:pt x="15332" y="4606"/>
                    <a:pt x="15332" y="3606"/>
                  </a:cubicBezTo>
                  <a:lnTo>
                    <a:pt x="15355" y="3606"/>
                  </a:lnTo>
                  <a:cubicBezTo>
                    <a:pt x="15355" y="2861"/>
                    <a:pt x="14890" y="2187"/>
                    <a:pt x="14215" y="1908"/>
                  </a:cubicBezTo>
                  <a:cubicBezTo>
                    <a:pt x="13982" y="1815"/>
                    <a:pt x="13819" y="1629"/>
                    <a:pt x="13773" y="1396"/>
                  </a:cubicBezTo>
                  <a:cubicBezTo>
                    <a:pt x="13587" y="582"/>
                    <a:pt x="12842" y="0"/>
                    <a:pt x="120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04" name="Google Shape;7704;p123"/>
            <p:cNvSpPr/>
            <p:nvPr/>
          </p:nvSpPr>
          <p:spPr>
            <a:xfrm rot="-463789">
              <a:off x="4825578" y="1546057"/>
              <a:ext cx="276296" cy="101599"/>
            </a:xfrm>
            <a:custGeom>
              <a:avLst/>
              <a:gdLst/>
              <a:ahLst/>
              <a:cxnLst/>
              <a:rect l="l" t="t" r="r" b="b"/>
              <a:pathLst>
                <a:path w="11052" h="4064" extrusionOk="0">
                  <a:moveTo>
                    <a:pt x="1816" y="1"/>
                  </a:moveTo>
                  <a:cubicBezTo>
                    <a:pt x="838" y="1"/>
                    <a:pt x="24" y="792"/>
                    <a:pt x="1" y="1769"/>
                  </a:cubicBezTo>
                  <a:cubicBezTo>
                    <a:pt x="1744" y="3289"/>
                    <a:pt x="3929" y="4063"/>
                    <a:pt x="6125" y="4063"/>
                  </a:cubicBezTo>
                  <a:cubicBezTo>
                    <a:pt x="7828" y="4063"/>
                    <a:pt x="9537" y="3598"/>
                    <a:pt x="11051" y="2653"/>
                  </a:cubicBezTo>
                  <a:cubicBezTo>
                    <a:pt x="10702" y="2141"/>
                    <a:pt x="10144" y="1815"/>
                    <a:pt x="9516" y="1815"/>
                  </a:cubicBezTo>
                  <a:lnTo>
                    <a:pt x="9446" y="1815"/>
                  </a:lnTo>
                  <a:cubicBezTo>
                    <a:pt x="9446" y="815"/>
                    <a:pt x="8632" y="1"/>
                    <a:pt x="7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05" name="Google Shape;7705;p123"/>
            <p:cNvSpPr/>
            <p:nvPr/>
          </p:nvSpPr>
          <p:spPr>
            <a:xfrm>
              <a:off x="4902325" y="1481725"/>
              <a:ext cx="273975" cy="136100"/>
            </a:xfrm>
            <a:custGeom>
              <a:avLst/>
              <a:gdLst/>
              <a:ahLst/>
              <a:cxnLst/>
              <a:rect l="l" t="t" r="r" b="b"/>
              <a:pathLst>
                <a:path w="10959" h="5444" extrusionOk="0">
                  <a:moveTo>
                    <a:pt x="5840" y="0"/>
                  </a:moveTo>
                  <a:cubicBezTo>
                    <a:pt x="5026" y="0"/>
                    <a:pt x="4328" y="512"/>
                    <a:pt x="4095" y="1280"/>
                  </a:cubicBezTo>
                  <a:cubicBezTo>
                    <a:pt x="4002" y="1605"/>
                    <a:pt x="3723" y="1815"/>
                    <a:pt x="3397" y="1815"/>
                  </a:cubicBezTo>
                  <a:lnTo>
                    <a:pt x="1839" y="1815"/>
                  </a:lnTo>
                  <a:cubicBezTo>
                    <a:pt x="815" y="1815"/>
                    <a:pt x="1" y="2652"/>
                    <a:pt x="24" y="3653"/>
                  </a:cubicBezTo>
                  <a:cubicBezTo>
                    <a:pt x="47" y="4653"/>
                    <a:pt x="862" y="5444"/>
                    <a:pt x="1862" y="5444"/>
                  </a:cubicBezTo>
                  <a:lnTo>
                    <a:pt x="6561" y="5444"/>
                  </a:lnTo>
                  <a:cubicBezTo>
                    <a:pt x="8678" y="4257"/>
                    <a:pt x="10260" y="2303"/>
                    <a:pt x="109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06" name="Google Shape;7706;p123"/>
            <p:cNvSpPr/>
            <p:nvPr/>
          </p:nvSpPr>
          <p:spPr>
            <a:xfrm>
              <a:off x="4945375" y="1499750"/>
              <a:ext cx="203000" cy="90775"/>
            </a:xfrm>
            <a:custGeom>
              <a:avLst/>
              <a:gdLst/>
              <a:ahLst/>
              <a:cxnLst/>
              <a:rect l="l" t="t" r="r" b="b"/>
              <a:pathLst>
                <a:path w="8120" h="3631" extrusionOk="0">
                  <a:moveTo>
                    <a:pt x="7747" y="0"/>
                  </a:moveTo>
                  <a:cubicBezTo>
                    <a:pt x="7422" y="0"/>
                    <a:pt x="7259" y="396"/>
                    <a:pt x="7491" y="628"/>
                  </a:cubicBezTo>
                  <a:cubicBezTo>
                    <a:pt x="7564" y="694"/>
                    <a:pt x="7652" y="723"/>
                    <a:pt x="7739" y="723"/>
                  </a:cubicBezTo>
                  <a:cubicBezTo>
                    <a:pt x="7932" y="723"/>
                    <a:pt x="8119" y="581"/>
                    <a:pt x="8119" y="372"/>
                  </a:cubicBezTo>
                  <a:cubicBezTo>
                    <a:pt x="8119" y="163"/>
                    <a:pt x="7957" y="0"/>
                    <a:pt x="7747" y="0"/>
                  </a:cubicBezTo>
                  <a:close/>
                  <a:moveTo>
                    <a:pt x="1559" y="1815"/>
                  </a:moveTo>
                  <a:cubicBezTo>
                    <a:pt x="1563" y="1815"/>
                    <a:pt x="1567" y="1815"/>
                    <a:pt x="1571" y="1815"/>
                  </a:cubicBezTo>
                  <a:lnTo>
                    <a:pt x="1571" y="1815"/>
                  </a:lnTo>
                  <a:cubicBezTo>
                    <a:pt x="1575" y="1815"/>
                    <a:pt x="1578" y="1815"/>
                    <a:pt x="1582" y="1815"/>
                  </a:cubicBezTo>
                  <a:close/>
                  <a:moveTo>
                    <a:pt x="4839" y="1443"/>
                  </a:moveTo>
                  <a:cubicBezTo>
                    <a:pt x="4514" y="1443"/>
                    <a:pt x="4351" y="1838"/>
                    <a:pt x="4583" y="2071"/>
                  </a:cubicBezTo>
                  <a:cubicBezTo>
                    <a:pt x="4659" y="2146"/>
                    <a:pt x="4752" y="2180"/>
                    <a:pt x="4843" y="2180"/>
                  </a:cubicBezTo>
                  <a:cubicBezTo>
                    <a:pt x="5031" y="2180"/>
                    <a:pt x="5211" y="2035"/>
                    <a:pt x="5211" y="1815"/>
                  </a:cubicBezTo>
                  <a:cubicBezTo>
                    <a:pt x="5211" y="1605"/>
                    <a:pt x="5049" y="1443"/>
                    <a:pt x="4839" y="1443"/>
                  </a:cubicBezTo>
                  <a:close/>
                  <a:moveTo>
                    <a:pt x="1571" y="1815"/>
                  </a:moveTo>
                  <a:lnTo>
                    <a:pt x="1571" y="1815"/>
                  </a:lnTo>
                  <a:cubicBezTo>
                    <a:pt x="1253" y="1824"/>
                    <a:pt x="1097" y="2213"/>
                    <a:pt x="1326" y="2443"/>
                  </a:cubicBezTo>
                  <a:cubicBezTo>
                    <a:pt x="1395" y="2519"/>
                    <a:pt x="1482" y="2552"/>
                    <a:pt x="1570" y="2552"/>
                  </a:cubicBezTo>
                  <a:cubicBezTo>
                    <a:pt x="1751" y="2552"/>
                    <a:pt x="1931" y="2407"/>
                    <a:pt x="1931" y="2187"/>
                  </a:cubicBezTo>
                  <a:cubicBezTo>
                    <a:pt x="1931" y="1982"/>
                    <a:pt x="1774" y="1821"/>
                    <a:pt x="1571" y="1815"/>
                  </a:cubicBezTo>
                  <a:close/>
                  <a:moveTo>
                    <a:pt x="489" y="2908"/>
                  </a:moveTo>
                  <a:cubicBezTo>
                    <a:pt x="163" y="2908"/>
                    <a:pt x="0" y="3304"/>
                    <a:pt x="233" y="3536"/>
                  </a:cubicBezTo>
                  <a:cubicBezTo>
                    <a:pt x="306" y="3602"/>
                    <a:pt x="392" y="3631"/>
                    <a:pt x="476" y="3631"/>
                  </a:cubicBezTo>
                  <a:cubicBezTo>
                    <a:pt x="661" y="3631"/>
                    <a:pt x="838" y="3489"/>
                    <a:pt x="838" y="3280"/>
                  </a:cubicBezTo>
                  <a:cubicBezTo>
                    <a:pt x="838" y="3071"/>
                    <a:pt x="675" y="2908"/>
                    <a:pt x="489" y="2908"/>
                  </a:cubicBezTo>
                  <a:close/>
                  <a:moveTo>
                    <a:pt x="5211" y="2908"/>
                  </a:moveTo>
                  <a:cubicBezTo>
                    <a:pt x="4886" y="2908"/>
                    <a:pt x="4723" y="3304"/>
                    <a:pt x="4956" y="3536"/>
                  </a:cubicBezTo>
                  <a:cubicBezTo>
                    <a:pt x="5028" y="3602"/>
                    <a:pt x="5114" y="3631"/>
                    <a:pt x="5198" y="3631"/>
                  </a:cubicBezTo>
                  <a:cubicBezTo>
                    <a:pt x="5384" y="3631"/>
                    <a:pt x="5560" y="3489"/>
                    <a:pt x="5560" y="3280"/>
                  </a:cubicBezTo>
                  <a:cubicBezTo>
                    <a:pt x="5560" y="3071"/>
                    <a:pt x="5421" y="2908"/>
                    <a:pt x="5211" y="29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07" name="Google Shape;7707;p123"/>
            <p:cNvSpPr/>
            <p:nvPr/>
          </p:nvSpPr>
          <p:spPr>
            <a:xfrm>
              <a:off x="4872675" y="1254300"/>
              <a:ext cx="203000" cy="91175"/>
            </a:xfrm>
            <a:custGeom>
              <a:avLst/>
              <a:gdLst/>
              <a:ahLst/>
              <a:cxnLst/>
              <a:rect l="l" t="t" r="r" b="b"/>
              <a:pathLst>
                <a:path w="8120" h="3647" extrusionOk="0">
                  <a:moveTo>
                    <a:pt x="7747" y="1"/>
                  </a:moveTo>
                  <a:cubicBezTo>
                    <a:pt x="7422" y="1"/>
                    <a:pt x="7259" y="396"/>
                    <a:pt x="7491" y="629"/>
                  </a:cubicBezTo>
                  <a:cubicBezTo>
                    <a:pt x="7567" y="705"/>
                    <a:pt x="7660" y="739"/>
                    <a:pt x="7751" y="739"/>
                  </a:cubicBezTo>
                  <a:cubicBezTo>
                    <a:pt x="7939" y="739"/>
                    <a:pt x="8119" y="593"/>
                    <a:pt x="8119" y="373"/>
                  </a:cubicBezTo>
                  <a:cubicBezTo>
                    <a:pt x="8119" y="164"/>
                    <a:pt x="7957" y="1"/>
                    <a:pt x="7747" y="1"/>
                  </a:cubicBezTo>
                  <a:close/>
                  <a:moveTo>
                    <a:pt x="1582" y="1816"/>
                  </a:moveTo>
                  <a:cubicBezTo>
                    <a:pt x="1257" y="1816"/>
                    <a:pt x="1094" y="2211"/>
                    <a:pt x="1326" y="2444"/>
                  </a:cubicBezTo>
                  <a:cubicBezTo>
                    <a:pt x="1395" y="2519"/>
                    <a:pt x="1482" y="2553"/>
                    <a:pt x="1570" y="2553"/>
                  </a:cubicBezTo>
                  <a:cubicBezTo>
                    <a:pt x="1751" y="2553"/>
                    <a:pt x="1931" y="2408"/>
                    <a:pt x="1931" y="2188"/>
                  </a:cubicBezTo>
                  <a:cubicBezTo>
                    <a:pt x="1931" y="1978"/>
                    <a:pt x="1768" y="1816"/>
                    <a:pt x="1582" y="1816"/>
                  </a:cubicBezTo>
                  <a:close/>
                  <a:moveTo>
                    <a:pt x="5560" y="1816"/>
                  </a:moveTo>
                  <a:cubicBezTo>
                    <a:pt x="5258" y="1816"/>
                    <a:pt x="5072" y="2211"/>
                    <a:pt x="5305" y="2444"/>
                  </a:cubicBezTo>
                  <a:cubicBezTo>
                    <a:pt x="5380" y="2519"/>
                    <a:pt x="5473" y="2553"/>
                    <a:pt x="5564" y="2553"/>
                  </a:cubicBezTo>
                  <a:cubicBezTo>
                    <a:pt x="5753" y="2553"/>
                    <a:pt x="5933" y="2408"/>
                    <a:pt x="5933" y="2188"/>
                  </a:cubicBezTo>
                  <a:cubicBezTo>
                    <a:pt x="5933" y="1978"/>
                    <a:pt x="5770" y="1816"/>
                    <a:pt x="5560" y="1816"/>
                  </a:cubicBezTo>
                  <a:close/>
                  <a:moveTo>
                    <a:pt x="489" y="2909"/>
                  </a:moveTo>
                  <a:cubicBezTo>
                    <a:pt x="163" y="2909"/>
                    <a:pt x="0" y="3304"/>
                    <a:pt x="233" y="3537"/>
                  </a:cubicBezTo>
                  <a:cubicBezTo>
                    <a:pt x="309" y="3613"/>
                    <a:pt x="399" y="3647"/>
                    <a:pt x="487" y="3647"/>
                  </a:cubicBezTo>
                  <a:cubicBezTo>
                    <a:pt x="668" y="3647"/>
                    <a:pt x="838" y="3501"/>
                    <a:pt x="838" y="3281"/>
                  </a:cubicBezTo>
                  <a:cubicBezTo>
                    <a:pt x="838" y="3072"/>
                    <a:pt x="675" y="2909"/>
                    <a:pt x="489" y="290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708" name="Google Shape;7708;p123"/>
          <p:cNvGrpSpPr/>
          <p:nvPr/>
        </p:nvGrpSpPr>
        <p:grpSpPr>
          <a:xfrm>
            <a:off x="5507601" y="1064991"/>
            <a:ext cx="546931" cy="510818"/>
            <a:chOff x="5445550" y="1180750"/>
            <a:chExt cx="499025" cy="466075"/>
          </a:xfrm>
        </p:grpSpPr>
        <p:sp>
          <p:nvSpPr>
            <p:cNvPr id="7709" name="Google Shape;7709;p123"/>
            <p:cNvSpPr/>
            <p:nvPr/>
          </p:nvSpPr>
          <p:spPr>
            <a:xfrm>
              <a:off x="5454275" y="1181425"/>
              <a:ext cx="490300" cy="465400"/>
            </a:xfrm>
            <a:custGeom>
              <a:avLst/>
              <a:gdLst/>
              <a:ahLst/>
              <a:cxnLst/>
              <a:rect l="l" t="t" r="r" b="b"/>
              <a:pathLst>
                <a:path w="19612" h="18616" extrusionOk="0">
                  <a:moveTo>
                    <a:pt x="9615" y="1"/>
                  </a:moveTo>
                  <a:cubicBezTo>
                    <a:pt x="8697" y="1"/>
                    <a:pt x="7763" y="138"/>
                    <a:pt x="6840" y="427"/>
                  </a:cubicBezTo>
                  <a:cubicBezTo>
                    <a:pt x="3257" y="1543"/>
                    <a:pt x="675" y="4731"/>
                    <a:pt x="349" y="8476"/>
                  </a:cubicBezTo>
                  <a:cubicBezTo>
                    <a:pt x="0" y="12221"/>
                    <a:pt x="1954" y="15804"/>
                    <a:pt x="5304" y="17549"/>
                  </a:cubicBezTo>
                  <a:cubicBezTo>
                    <a:pt x="6667" y="18263"/>
                    <a:pt x="8150" y="18615"/>
                    <a:pt x="9627" y="18615"/>
                  </a:cubicBezTo>
                  <a:cubicBezTo>
                    <a:pt x="11756" y="18615"/>
                    <a:pt x="13870" y="17884"/>
                    <a:pt x="15587" y="16455"/>
                  </a:cubicBezTo>
                  <a:cubicBezTo>
                    <a:pt x="18472" y="14036"/>
                    <a:pt x="19612" y="10128"/>
                    <a:pt x="18495" y="6545"/>
                  </a:cubicBezTo>
                  <a:cubicBezTo>
                    <a:pt x="17248" y="2560"/>
                    <a:pt x="13579" y="1"/>
                    <a:pt x="9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0" name="Google Shape;7710;p123"/>
            <p:cNvSpPr/>
            <p:nvPr/>
          </p:nvSpPr>
          <p:spPr>
            <a:xfrm>
              <a:off x="5577575" y="1182750"/>
              <a:ext cx="349550" cy="244750"/>
            </a:xfrm>
            <a:custGeom>
              <a:avLst/>
              <a:gdLst/>
              <a:ahLst/>
              <a:cxnLst/>
              <a:rect l="l" t="t" r="r" b="b"/>
              <a:pathLst>
                <a:path w="13982" h="9790" extrusionOk="0">
                  <a:moveTo>
                    <a:pt x="4258" y="0"/>
                  </a:moveTo>
                  <a:cubicBezTo>
                    <a:pt x="3621" y="0"/>
                    <a:pt x="2969" y="81"/>
                    <a:pt x="2303" y="257"/>
                  </a:cubicBezTo>
                  <a:cubicBezTo>
                    <a:pt x="2187" y="304"/>
                    <a:pt x="2047" y="350"/>
                    <a:pt x="1908" y="374"/>
                  </a:cubicBezTo>
                  <a:cubicBezTo>
                    <a:pt x="1233" y="583"/>
                    <a:pt x="605" y="886"/>
                    <a:pt x="0" y="1235"/>
                  </a:cubicBezTo>
                  <a:cubicBezTo>
                    <a:pt x="256" y="1770"/>
                    <a:pt x="721" y="2165"/>
                    <a:pt x="1280" y="2374"/>
                  </a:cubicBezTo>
                  <a:cubicBezTo>
                    <a:pt x="859" y="3899"/>
                    <a:pt x="2028" y="5302"/>
                    <a:pt x="3477" y="5302"/>
                  </a:cubicBezTo>
                  <a:cubicBezTo>
                    <a:pt x="3709" y="5302"/>
                    <a:pt x="3947" y="5266"/>
                    <a:pt x="4188" y="5189"/>
                  </a:cubicBezTo>
                  <a:cubicBezTo>
                    <a:pt x="4281" y="5166"/>
                    <a:pt x="4374" y="5143"/>
                    <a:pt x="4444" y="5096"/>
                  </a:cubicBezTo>
                  <a:cubicBezTo>
                    <a:pt x="4965" y="6027"/>
                    <a:pt x="5896" y="6501"/>
                    <a:pt x="6831" y="6501"/>
                  </a:cubicBezTo>
                  <a:cubicBezTo>
                    <a:pt x="7650" y="6501"/>
                    <a:pt x="8473" y="6137"/>
                    <a:pt x="9027" y="5399"/>
                  </a:cubicBezTo>
                  <a:lnTo>
                    <a:pt x="9027" y="5399"/>
                  </a:lnTo>
                  <a:cubicBezTo>
                    <a:pt x="8187" y="7704"/>
                    <a:pt x="10023" y="9789"/>
                    <a:pt x="12101" y="9789"/>
                  </a:cubicBezTo>
                  <a:cubicBezTo>
                    <a:pt x="12728" y="9789"/>
                    <a:pt x="13378" y="9599"/>
                    <a:pt x="13982" y="9167"/>
                  </a:cubicBezTo>
                  <a:cubicBezTo>
                    <a:pt x="13959" y="7841"/>
                    <a:pt x="13656" y="6515"/>
                    <a:pt x="13098" y="5306"/>
                  </a:cubicBezTo>
                  <a:cubicBezTo>
                    <a:pt x="12423" y="3863"/>
                    <a:pt x="11120" y="2956"/>
                    <a:pt x="9864" y="2072"/>
                  </a:cubicBezTo>
                  <a:cubicBezTo>
                    <a:pt x="8212" y="846"/>
                    <a:pt x="6316" y="0"/>
                    <a:pt x="4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1" name="Google Shape;7711;p123"/>
            <p:cNvSpPr/>
            <p:nvPr/>
          </p:nvSpPr>
          <p:spPr>
            <a:xfrm>
              <a:off x="5631350" y="1180750"/>
              <a:ext cx="273675" cy="155400"/>
            </a:xfrm>
            <a:custGeom>
              <a:avLst/>
              <a:gdLst/>
              <a:ahLst/>
              <a:cxnLst/>
              <a:rect l="l" t="t" r="r" b="b"/>
              <a:pathLst>
                <a:path w="10947" h="6216" extrusionOk="0">
                  <a:moveTo>
                    <a:pt x="2537" y="0"/>
                  </a:moveTo>
                  <a:cubicBezTo>
                    <a:pt x="1734" y="0"/>
                    <a:pt x="932" y="105"/>
                    <a:pt x="152" y="314"/>
                  </a:cubicBezTo>
                  <a:cubicBezTo>
                    <a:pt x="0" y="1175"/>
                    <a:pt x="681" y="1828"/>
                    <a:pt x="1413" y="1828"/>
                  </a:cubicBezTo>
                  <a:cubicBezTo>
                    <a:pt x="1690" y="1828"/>
                    <a:pt x="1974" y="1735"/>
                    <a:pt x="2223" y="1524"/>
                  </a:cubicBezTo>
                  <a:cubicBezTo>
                    <a:pt x="2676" y="2413"/>
                    <a:pt x="3567" y="2921"/>
                    <a:pt x="4490" y="2921"/>
                  </a:cubicBezTo>
                  <a:cubicBezTo>
                    <a:pt x="4895" y="2921"/>
                    <a:pt x="5306" y="2823"/>
                    <a:pt x="5689" y="2617"/>
                  </a:cubicBezTo>
                  <a:cubicBezTo>
                    <a:pt x="5736" y="3990"/>
                    <a:pt x="6852" y="5106"/>
                    <a:pt x="8248" y="5106"/>
                  </a:cubicBezTo>
                  <a:lnTo>
                    <a:pt x="8504" y="5106"/>
                  </a:lnTo>
                  <a:cubicBezTo>
                    <a:pt x="8594" y="5822"/>
                    <a:pt x="9182" y="6215"/>
                    <a:pt x="9771" y="6215"/>
                  </a:cubicBezTo>
                  <a:cubicBezTo>
                    <a:pt x="10254" y="6215"/>
                    <a:pt x="10737" y="5951"/>
                    <a:pt x="10947" y="5386"/>
                  </a:cubicBezTo>
                  <a:lnTo>
                    <a:pt x="10947" y="5362"/>
                  </a:lnTo>
                  <a:cubicBezTo>
                    <a:pt x="10179" y="3711"/>
                    <a:pt x="8923" y="2315"/>
                    <a:pt x="7364" y="1361"/>
                  </a:cubicBezTo>
                  <a:cubicBezTo>
                    <a:pt x="7361" y="1358"/>
                    <a:pt x="7354" y="1356"/>
                    <a:pt x="7346" y="1356"/>
                  </a:cubicBezTo>
                  <a:cubicBezTo>
                    <a:pt x="7304" y="1356"/>
                    <a:pt x="7212" y="1389"/>
                    <a:pt x="7159" y="1389"/>
                  </a:cubicBezTo>
                  <a:cubicBezTo>
                    <a:pt x="7148" y="1389"/>
                    <a:pt x="7138" y="1388"/>
                    <a:pt x="7131" y="1384"/>
                  </a:cubicBezTo>
                  <a:cubicBezTo>
                    <a:pt x="6876" y="1245"/>
                    <a:pt x="6643" y="1128"/>
                    <a:pt x="6387" y="989"/>
                  </a:cubicBezTo>
                  <a:cubicBezTo>
                    <a:pt x="6341" y="966"/>
                    <a:pt x="6387" y="849"/>
                    <a:pt x="6341" y="826"/>
                  </a:cubicBezTo>
                  <a:cubicBezTo>
                    <a:pt x="6061" y="686"/>
                    <a:pt x="5759" y="570"/>
                    <a:pt x="5456" y="477"/>
                  </a:cubicBezTo>
                  <a:cubicBezTo>
                    <a:pt x="5417" y="477"/>
                    <a:pt x="5360" y="528"/>
                    <a:pt x="5315" y="528"/>
                  </a:cubicBezTo>
                  <a:cubicBezTo>
                    <a:pt x="5307" y="528"/>
                    <a:pt x="5300" y="527"/>
                    <a:pt x="5294" y="524"/>
                  </a:cubicBezTo>
                  <a:lnTo>
                    <a:pt x="4991" y="430"/>
                  </a:lnTo>
                  <a:cubicBezTo>
                    <a:pt x="4968" y="430"/>
                    <a:pt x="4945" y="314"/>
                    <a:pt x="4921" y="314"/>
                  </a:cubicBezTo>
                  <a:cubicBezTo>
                    <a:pt x="4142" y="105"/>
                    <a:pt x="3339" y="0"/>
                    <a:pt x="2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2" name="Google Shape;7712;p123"/>
            <p:cNvSpPr/>
            <p:nvPr/>
          </p:nvSpPr>
          <p:spPr>
            <a:xfrm>
              <a:off x="5501375" y="1189175"/>
              <a:ext cx="266400" cy="106450"/>
            </a:xfrm>
            <a:custGeom>
              <a:avLst/>
              <a:gdLst/>
              <a:ahLst/>
              <a:cxnLst/>
              <a:rect l="l" t="t" r="r" b="b"/>
              <a:pathLst>
                <a:path w="10656" h="4258" extrusionOk="0">
                  <a:moveTo>
                    <a:pt x="10120" y="0"/>
                  </a:moveTo>
                  <a:cubicBezTo>
                    <a:pt x="8392" y="2360"/>
                    <a:pt x="5659" y="3701"/>
                    <a:pt x="2818" y="3701"/>
                  </a:cubicBezTo>
                  <a:cubicBezTo>
                    <a:pt x="1989" y="3701"/>
                    <a:pt x="1151" y="3587"/>
                    <a:pt x="326" y="3350"/>
                  </a:cubicBezTo>
                  <a:cubicBezTo>
                    <a:pt x="210" y="3513"/>
                    <a:pt x="94" y="3653"/>
                    <a:pt x="1" y="3816"/>
                  </a:cubicBezTo>
                  <a:cubicBezTo>
                    <a:pt x="908" y="4095"/>
                    <a:pt x="1862" y="4258"/>
                    <a:pt x="2816" y="4258"/>
                  </a:cubicBezTo>
                  <a:cubicBezTo>
                    <a:pt x="3793" y="4258"/>
                    <a:pt x="4746" y="4095"/>
                    <a:pt x="5677" y="3816"/>
                  </a:cubicBezTo>
                  <a:cubicBezTo>
                    <a:pt x="7701" y="3188"/>
                    <a:pt x="9446" y="1908"/>
                    <a:pt x="10655" y="163"/>
                  </a:cubicBezTo>
                  <a:cubicBezTo>
                    <a:pt x="10493" y="93"/>
                    <a:pt x="10307" y="47"/>
                    <a:pt x="10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3" name="Google Shape;7713;p123"/>
            <p:cNvSpPr/>
            <p:nvPr/>
          </p:nvSpPr>
          <p:spPr>
            <a:xfrm>
              <a:off x="5606325" y="1228625"/>
              <a:ext cx="123600" cy="62725"/>
            </a:xfrm>
            <a:custGeom>
              <a:avLst/>
              <a:gdLst/>
              <a:ahLst/>
              <a:cxnLst/>
              <a:rect l="l" t="t" r="r" b="b"/>
              <a:pathLst>
                <a:path w="4944" h="2509" extrusionOk="0">
                  <a:moveTo>
                    <a:pt x="4546" y="0"/>
                  </a:moveTo>
                  <a:cubicBezTo>
                    <a:pt x="4494" y="0"/>
                    <a:pt x="4440" y="16"/>
                    <a:pt x="4387" y="51"/>
                  </a:cubicBezTo>
                  <a:cubicBezTo>
                    <a:pt x="3480" y="819"/>
                    <a:pt x="2433" y="1377"/>
                    <a:pt x="1316" y="1726"/>
                  </a:cubicBezTo>
                  <a:cubicBezTo>
                    <a:pt x="990" y="1819"/>
                    <a:pt x="665" y="1912"/>
                    <a:pt x="339" y="1959"/>
                  </a:cubicBezTo>
                  <a:cubicBezTo>
                    <a:pt x="1" y="2022"/>
                    <a:pt x="66" y="2509"/>
                    <a:pt x="361" y="2509"/>
                  </a:cubicBezTo>
                  <a:cubicBezTo>
                    <a:pt x="390" y="2509"/>
                    <a:pt x="422" y="2504"/>
                    <a:pt x="455" y="2494"/>
                  </a:cubicBezTo>
                  <a:cubicBezTo>
                    <a:pt x="804" y="2447"/>
                    <a:pt x="1153" y="2354"/>
                    <a:pt x="1479" y="2238"/>
                  </a:cubicBezTo>
                  <a:cubicBezTo>
                    <a:pt x="2665" y="1865"/>
                    <a:pt x="3782" y="1261"/>
                    <a:pt x="4736" y="470"/>
                  </a:cubicBezTo>
                  <a:cubicBezTo>
                    <a:pt x="4943" y="281"/>
                    <a:pt x="4769" y="0"/>
                    <a:pt x="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4" name="Google Shape;7714;p123"/>
            <p:cNvSpPr/>
            <p:nvPr/>
          </p:nvSpPr>
          <p:spPr>
            <a:xfrm>
              <a:off x="5489750" y="1313625"/>
              <a:ext cx="188450" cy="277450"/>
            </a:xfrm>
            <a:custGeom>
              <a:avLst/>
              <a:gdLst/>
              <a:ahLst/>
              <a:cxnLst/>
              <a:rect l="l" t="t" r="r" b="b"/>
              <a:pathLst>
                <a:path w="7538" h="11098" extrusionOk="0">
                  <a:moveTo>
                    <a:pt x="1047" y="1383"/>
                  </a:moveTo>
                  <a:cubicBezTo>
                    <a:pt x="1008" y="1383"/>
                    <a:pt x="969" y="1387"/>
                    <a:pt x="931" y="1397"/>
                  </a:cubicBezTo>
                  <a:cubicBezTo>
                    <a:pt x="186" y="1560"/>
                    <a:pt x="0" y="3560"/>
                    <a:pt x="512" y="5863"/>
                  </a:cubicBezTo>
                  <a:cubicBezTo>
                    <a:pt x="999" y="8052"/>
                    <a:pt x="1968" y="9716"/>
                    <a:pt x="2722" y="9716"/>
                  </a:cubicBezTo>
                  <a:cubicBezTo>
                    <a:pt x="2762" y="9716"/>
                    <a:pt x="2800" y="9711"/>
                    <a:pt x="2839" y="9702"/>
                  </a:cubicBezTo>
                  <a:cubicBezTo>
                    <a:pt x="3606" y="9516"/>
                    <a:pt x="3792" y="7515"/>
                    <a:pt x="3257" y="5235"/>
                  </a:cubicBezTo>
                  <a:cubicBezTo>
                    <a:pt x="2771" y="3046"/>
                    <a:pt x="1801" y="1383"/>
                    <a:pt x="1047" y="1383"/>
                  </a:cubicBezTo>
                  <a:close/>
                  <a:moveTo>
                    <a:pt x="5967" y="1"/>
                  </a:moveTo>
                  <a:cubicBezTo>
                    <a:pt x="5963" y="1"/>
                    <a:pt x="5960" y="1"/>
                    <a:pt x="5956" y="1"/>
                  </a:cubicBezTo>
                  <a:cubicBezTo>
                    <a:pt x="5188" y="1"/>
                    <a:pt x="4583" y="2513"/>
                    <a:pt x="4653" y="5561"/>
                  </a:cubicBezTo>
                  <a:cubicBezTo>
                    <a:pt x="4699" y="8617"/>
                    <a:pt x="5368" y="11098"/>
                    <a:pt x="6154" y="11098"/>
                  </a:cubicBezTo>
                  <a:cubicBezTo>
                    <a:pt x="6158" y="11098"/>
                    <a:pt x="6162" y="11098"/>
                    <a:pt x="6165" y="11098"/>
                  </a:cubicBezTo>
                  <a:cubicBezTo>
                    <a:pt x="6956" y="11074"/>
                    <a:pt x="7538" y="8585"/>
                    <a:pt x="7491" y="5514"/>
                  </a:cubicBezTo>
                  <a:cubicBezTo>
                    <a:pt x="7422" y="2458"/>
                    <a:pt x="6753" y="1"/>
                    <a:pt x="59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5" name="Google Shape;7715;p123"/>
            <p:cNvSpPr/>
            <p:nvPr/>
          </p:nvSpPr>
          <p:spPr>
            <a:xfrm>
              <a:off x="5465975" y="1201975"/>
              <a:ext cx="349500" cy="198925"/>
            </a:xfrm>
            <a:custGeom>
              <a:avLst/>
              <a:gdLst/>
              <a:ahLst/>
              <a:cxnLst/>
              <a:rect l="l" t="t" r="r" b="b"/>
              <a:pathLst>
                <a:path w="13980" h="7957" extrusionOk="0">
                  <a:moveTo>
                    <a:pt x="12956" y="0"/>
                  </a:moveTo>
                  <a:lnTo>
                    <a:pt x="9978" y="2559"/>
                  </a:lnTo>
                  <a:cubicBezTo>
                    <a:pt x="8954" y="3443"/>
                    <a:pt x="7814" y="4211"/>
                    <a:pt x="6604" y="4839"/>
                  </a:cubicBezTo>
                  <a:lnTo>
                    <a:pt x="6093" y="4769"/>
                  </a:lnTo>
                  <a:cubicBezTo>
                    <a:pt x="5232" y="4653"/>
                    <a:pt x="4394" y="4467"/>
                    <a:pt x="3580" y="4188"/>
                  </a:cubicBezTo>
                  <a:lnTo>
                    <a:pt x="3092" y="4048"/>
                  </a:lnTo>
                  <a:cubicBezTo>
                    <a:pt x="3023" y="4025"/>
                    <a:pt x="2957" y="4015"/>
                    <a:pt x="2896" y="4015"/>
                  </a:cubicBezTo>
                  <a:cubicBezTo>
                    <a:pt x="2339" y="4015"/>
                    <a:pt x="2137" y="4883"/>
                    <a:pt x="2766" y="5072"/>
                  </a:cubicBezTo>
                  <a:lnTo>
                    <a:pt x="3231" y="5235"/>
                  </a:lnTo>
                  <a:cubicBezTo>
                    <a:pt x="3743" y="5397"/>
                    <a:pt x="4255" y="5537"/>
                    <a:pt x="4790" y="5653"/>
                  </a:cubicBezTo>
                  <a:lnTo>
                    <a:pt x="4418" y="5793"/>
                  </a:lnTo>
                  <a:lnTo>
                    <a:pt x="2091" y="6607"/>
                  </a:lnTo>
                  <a:cubicBezTo>
                    <a:pt x="1998" y="6654"/>
                    <a:pt x="1905" y="6677"/>
                    <a:pt x="1812" y="6700"/>
                  </a:cubicBezTo>
                  <a:lnTo>
                    <a:pt x="1184" y="6002"/>
                  </a:lnTo>
                  <a:cubicBezTo>
                    <a:pt x="1065" y="5872"/>
                    <a:pt x="927" y="5818"/>
                    <a:pt x="792" y="5818"/>
                  </a:cubicBezTo>
                  <a:cubicBezTo>
                    <a:pt x="376" y="5818"/>
                    <a:pt x="0" y="6342"/>
                    <a:pt x="370" y="6747"/>
                  </a:cubicBezTo>
                  <a:lnTo>
                    <a:pt x="486" y="6863"/>
                  </a:lnTo>
                  <a:cubicBezTo>
                    <a:pt x="323" y="6863"/>
                    <a:pt x="486" y="7956"/>
                    <a:pt x="812" y="7956"/>
                  </a:cubicBezTo>
                  <a:cubicBezTo>
                    <a:pt x="1370" y="7933"/>
                    <a:pt x="1928" y="7840"/>
                    <a:pt x="2464" y="7654"/>
                  </a:cubicBezTo>
                  <a:lnTo>
                    <a:pt x="4790" y="6817"/>
                  </a:lnTo>
                  <a:cubicBezTo>
                    <a:pt x="6953" y="6049"/>
                    <a:pt x="8954" y="4886"/>
                    <a:pt x="10676" y="3397"/>
                  </a:cubicBezTo>
                  <a:lnTo>
                    <a:pt x="13886" y="652"/>
                  </a:lnTo>
                  <a:cubicBezTo>
                    <a:pt x="13933" y="628"/>
                    <a:pt x="13956" y="582"/>
                    <a:pt x="13979" y="535"/>
                  </a:cubicBezTo>
                  <a:cubicBezTo>
                    <a:pt x="13653" y="349"/>
                    <a:pt x="13328" y="163"/>
                    <a:pt x="1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6" name="Google Shape;7716;p123"/>
            <p:cNvSpPr/>
            <p:nvPr/>
          </p:nvSpPr>
          <p:spPr>
            <a:xfrm>
              <a:off x="5676450" y="1202550"/>
              <a:ext cx="139025" cy="111975"/>
            </a:xfrm>
            <a:custGeom>
              <a:avLst/>
              <a:gdLst/>
              <a:ahLst/>
              <a:cxnLst/>
              <a:rect l="l" t="t" r="r" b="b"/>
              <a:pathLst>
                <a:path w="5561" h="4479" extrusionOk="0">
                  <a:moveTo>
                    <a:pt x="4537" y="0"/>
                  </a:moveTo>
                  <a:lnTo>
                    <a:pt x="1559" y="2536"/>
                  </a:lnTo>
                  <a:cubicBezTo>
                    <a:pt x="1163" y="2885"/>
                    <a:pt x="745" y="3211"/>
                    <a:pt x="326" y="3513"/>
                  </a:cubicBezTo>
                  <a:cubicBezTo>
                    <a:pt x="0" y="3746"/>
                    <a:pt x="47" y="4258"/>
                    <a:pt x="419" y="4421"/>
                  </a:cubicBezTo>
                  <a:cubicBezTo>
                    <a:pt x="496" y="4459"/>
                    <a:pt x="578" y="4478"/>
                    <a:pt x="659" y="4478"/>
                  </a:cubicBezTo>
                  <a:cubicBezTo>
                    <a:pt x="772" y="4478"/>
                    <a:pt x="882" y="4442"/>
                    <a:pt x="977" y="4374"/>
                  </a:cubicBezTo>
                  <a:cubicBezTo>
                    <a:pt x="1419" y="4072"/>
                    <a:pt x="1838" y="3723"/>
                    <a:pt x="2257" y="3374"/>
                  </a:cubicBezTo>
                  <a:lnTo>
                    <a:pt x="5467" y="629"/>
                  </a:lnTo>
                  <a:cubicBezTo>
                    <a:pt x="5508" y="608"/>
                    <a:pt x="5531" y="570"/>
                    <a:pt x="5551" y="530"/>
                  </a:cubicBezTo>
                  <a:lnTo>
                    <a:pt x="5551" y="530"/>
                  </a:lnTo>
                  <a:cubicBezTo>
                    <a:pt x="5554" y="532"/>
                    <a:pt x="5557" y="534"/>
                    <a:pt x="5560" y="536"/>
                  </a:cubicBezTo>
                  <a:lnTo>
                    <a:pt x="5560" y="512"/>
                  </a:lnTo>
                  <a:cubicBezTo>
                    <a:pt x="5557" y="518"/>
                    <a:pt x="5554" y="524"/>
                    <a:pt x="5551" y="530"/>
                  </a:cubicBezTo>
                  <a:lnTo>
                    <a:pt x="5551" y="530"/>
                  </a:lnTo>
                  <a:cubicBezTo>
                    <a:pt x="5228" y="323"/>
                    <a:pt x="4882" y="139"/>
                    <a:pt x="4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7" name="Google Shape;7717;p123"/>
            <p:cNvSpPr/>
            <p:nvPr/>
          </p:nvSpPr>
          <p:spPr>
            <a:xfrm>
              <a:off x="5445550" y="1304400"/>
              <a:ext cx="434375" cy="332825"/>
            </a:xfrm>
            <a:custGeom>
              <a:avLst/>
              <a:gdLst/>
              <a:ahLst/>
              <a:cxnLst/>
              <a:rect l="l" t="t" r="r" b="b"/>
              <a:pathLst>
                <a:path w="17375" h="13313" extrusionOk="0">
                  <a:moveTo>
                    <a:pt x="8247" y="1"/>
                  </a:moveTo>
                  <a:cubicBezTo>
                    <a:pt x="8203" y="1"/>
                    <a:pt x="8160" y="7"/>
                    <a:pt x="8119" y="21"/>
                  </a:cubicBezTo>
                  <a:cubicBezTo>
                    <a:pt x="7375" y="254"/>
                    <a:pt x="7515" y="2813"/>
                    <a:pt x="8422" y="5744"/>
                  </a:cubicBezTo>
                  <a:cubicBezTo>
                    <a:pt x="8631" y="6349"/>
                    <a:pt x="8236" y="6977"/>
                    <a:pt x="7608" y="7070"/>
                  </a:cubicBezTo>
                  <a:lnTo>
                    <a:pt x="7491" y="7093"/>
                  </a:lnTo>
                  <a:cubicBezTo>
                    <a:pt x="7261" y="7129"/>
                    <a:pt x="7031" y="7147"/>
                    <a:pt x="6803" y="7147"/>
                  </a:cubicBezTo>
                  <a:cubicBezTo>
                    <a:pt x="5115" y="7147"/>
                    <a:pt x="3521" y="6187"/>
                    <a:pt x="2722" y="4650"/>
                  </a:cubicBezTo>
                  <a:cubicBezTo>
                    <a:pt x="2122" y="3449"/>
                    <a:pt x="1482" y="2703"/>
                    <a:pt x="1021" y="2703"/>
                  </a:cubicBezTo>
                  <a:cubicBezTo>
                    <a:pt x="982" y="2703"/>
                    <a:pt x="944" y="2709"/>
                    <a:pt x="908" y="2720"/>
                  </a:cubicBezTo>
                  <a:cubicBezTo>
                    <a:pt x="861" y="2743"/>
                    <a:pt x="838" y="2743"/>
                    <a:pt x="791" y="2766"/>
                  </a:cubicBezTo>
                  <a:cubicBezTo>
                    <a:pt x="0" y="7372"/>
                    <a:pt x="2722" y="11862"/>
                    <a:pt x="7189" y="13281"/>
                  </a:cubicBezTo>
                  <a:cubicBezTo>
                    <a:pt x="7449" y="13302"/>
                    <a:pt x="7710" y="13312"/>
                    <a:pt x="7970" y="13312"/>
                  </a:cubicBezTo>
                  <a:cubicBezTo>
                    <a:pt x="8895" y="13312"/>
                    <a:pt x="9817" y="13181"/>
                    <a:pt x="10725" y="12909"/>
                  </a:cubicBezTo>
                  <a:cubicBezTo>
                    <a:pt x="14028" y="11909"/>
                    <a:pt x="16494" y="9187"/>
                    <a:pt x="17169" y="5814"/>
                  </a:cubicBezTo>
                  <a:cubicBezTo>
                    <a:pt x="17375" y="4732"/>
                    <a:pt x="15834" y="3398"/>
                    <a:pt x="14470" y="3398"/>
                  </a:cubicBezTo>
                  <a:cubicBezTo>
                    <a:pt x="13984" y="3398"/>
                    <a:pt x="13522" y="3567"/>
                    <a:pt x="13168" y="3976"/>
                  </a:cubicBezTo>
                  <a:cubicBezTo>
                    <a:pt x="12633" y="4604"/>
                    <a:pt x="12028" y="5139"/>
                    <a:pt x="11353" y="5604"/>
                  </a:cubicBezTo>
                  <a:cubicBezTo>
                    <a:pt x="11283" y="5372"/>
                    <a:pt x="11213" y="5139"/>
                    <a:pt x="11144" y="4883"/>
                  </a:cubicBezTo>
                  <a:cubicBezTo>
                    <a:pt x="10263" y="2108"/>
                    <a:pt x="9028" y="1"/>
                    <a:pt x="8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8" name="Google Shape;7718;p123"/>
            <p:cNvSpPr/>
            <p:nvPr/>
          </p:nvSpPr>
          <p:spPr>
            <a:xfrm>
              <a:off x="5445550" y="1372000"/>
              <a:ext cx="328050" cy="265175"/>
            </a:xfrm>
            <a:custGeom>
              <a:avLst/>
              <a:gdLst/>
              <a:ahLst/>
              <a:cxnLst/>
              <a:rect l="l" t="t" r="r" b="b"/>
              <a:pathLst>
                <a:path w="13122" h="10607" extrusionOk="0">
                  <a:moveTo>
                    <a:pt x="1026" y="1"/>
                  </a:moveTo>
                  <a:cubicBezTo>
                    <a:pt x="987" y="1"/>
                    <a:pt x="947" y="6"/>
                    <a:pt x="908" y="16"/>
                  </a:cubicBezTo>
                  <a:cubicBezTo>
                    <a:pt x="884" y="39"/>
                    <a:pt x="838" y="39"/>
                    <a:pt x="815" y="62"/>
                  </a:cubicBezTo>
                  <a:cubicBezTo>
                    <a:pt x="0" y="4668"/>
                    <a:pt x="2722" y="9158"/>
                    <a:pt x="7189" y="10577"/>
                  </a:cubicBezTo>
                  <a:cubicBezTo>
                    <a:pt x="7443" y="10597"/>
                    <a:pt x="7696" y="10607"/>
                    <a:pt x="7949" y="10607"/>
                  </a:cubicBezTo>
                  <a:cubicBezTo>
                    <a:pt x="9785" y="10607"/>
                    <a:pt x="11588" y="10090"/>
                    <a:pt x="13121" y="9088"/>
                  </a:cubicBezTo>
                  <a:lnTo>
                    <a:pt x="13121" y="9088"/>
                  </a:lnTo>
                  <a:lnTo>
                    <a:pt x="13005" y="9135"/>
                  </a:lnTo>
                  <a:lnTo>
                    <a:pt x="12958" y="9135"/>
                  </a:lnTo>
                  <a:cubicBezTo>
                    <a:pt x="12178" y="9365"/>
                    <a:pt x="11381" y="9478"/>
                    <a:pt x="10591" y="9478"/>
                  </a:cubicBezTo>
                  <a:cubicBezTo>
                    <a:pt x="8741" y="9478"/>
                    <a:pt x="6927" y="8859"/>
                    <a:pt x="5444" y="7669"/>
                  </a:cubicBezTo>
                  <a:cubicBezTo>
                    <a:pt x="3118" y="5831"/>
                    <a:pt x="1675" y="3110"/>
                    <a:pt x="1419" y="155"/>
                  </a:cubicBezTo>
                  <a:cubicBezTo>
                    <a:pt x="1310" y="64"/>
                    <a:pt x="1171" y="1"/>
                    <a:pt x="10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19" name="Google Shape;7719;p123"/>
            <p:cNvSpPr/>
            <p:nvPr/>
          </p:nvSpPr>
          <p:spPr>
            <a:xfrm>
              <a:off x="5572325" y="1474725"/>
              <a:ext cx="257675" cy="108200"/>
            </a:xfrm>
            <a:custGeom>
              <a:avLst/>
              <a:gdLst/>
              <a:ahLst/>
              <a:cxnLst/>
              <a:rect l="l" t="t" r="r" b="b"/>
              <a:pathLst>
                <a:path w="10307" h="4328" extrusionOk="0">
                  <a:moveTo>
                    <a:pt x="1" y="1"/>
                  </a:moveTo>
                  <a:lnTo>
                    <a:pt x="1" y="1"/>
                  </a:lnTo>
                  <a:cubicBezTo>
                    <a:pt x="536" y="699"/>
                    <a:pt x="1164" y="1280"/>
                    <a:pt x="1885" y="1769"/>
                  </a:cubicBezTo>
                  <a:cubicBezTo>
                    <a:pt x="1932" y="1816"/>
                    <a:pt x="1932" y="1885"/>
                    <a:pt x="1885" y="1932"/>
                  </a:cubicBezTo>
                  <a:lnTo>
                    <a:pt x="1490" y="2304"/>
                  </a:lnTo>
                  <a:cubicBezTo>
                    <a:pt x="1420" y="2351"/>
                    <a:pt x="1466" y="2490"/>
                    <a:pt x="1560" y="2490"/>
                  </a:cubicBezTo>
                  <a:lnTo>
                    <a:pt x="2955" y="2513"/>
                  </a:lnTo>
                  <a:cubicBezTo>
                    <a:pt x="3025" y="2513"/>
                    <a:pt x="3072" y="2583"/>
                    <a:pt x="3072" y="2653"/>
                  </a:cubicBezTo>
                  <a:cubicBezTo>
                    <a:pt x="3025" y="2816"/>
                    <a:pt x="2979" y="2955"/>
                    <a:pt x="2955" y="3072"/>
                  </a:cubicBezTo>
                  <a:cubicBezTo>
                    <a:pt x="2955" y="3144"/>
                    <a:pt x="3012" y="3203"/>
                    <a:pt x="3070" y="3203"/>
                  </a:cubicBezTo>
                  <a:cubicBezTo>
                    <a:pt x="3086" y="3203"/>
                    <a:pt x="3103" y="3198"/>
                    <a:pt x="3118" y="3188"/>
                  </a:cubicBezTo>
                  <a:cubicBezTo>
                    <a:pt x="3351" y="3048"/>
                    <a:pt x="3607" y="2955"/>
                    <a:pt x="3863" y="2886"/>
                  </a:cubicBezTo>
                  <a:cubicBezTo>
                    <a:pt x="4142" y="3025"/>
                    <a:pt x="4444" y="3165"/>
                    <a:pt x="4770" y="3281"/>
                  </a:cubicBezTo>
                  <a:cubicBezTo>
                    <a:pt x="4782" y="3293"/>
                    <a:pt x="4793" y="3299"/>
                    <a:pt x="4805" y="3299"/>
                  </a:cubicBezTo>
                  <a:cubicBezTo>
                    <a:pt x="4816" y="3299"/>
                    <a:pt x="4828" y="3293"/>
                    <a:pt x="4840" y="3281"/>
                  </a:cubicBezTo>
                  <a:lnTo>
                    <a:pt x="5887" y="3095"/>
                  </a:lnTo>
                  <a:cubicBezTo>
                    <a:pt x="5899" y="3091"/>
                    <a:pt x="5911" y="3089"/>
                    <a:pt x="5923" y="3089"/>
                  </a:cubicBezTo>
                  <a:cubicBezTo>
                    <a:pt x="5979" y="3089"/>
                    <a:pt x="6026" y="3131"/>
                    <a:pt x="6026" y="3188"/>
                  </a:cubicBezTo>
                  <a:lnTo>
                    <a:pt x="6119" y="3677"/>
                  </a:lnTo>
                  <a:cubicBezTo>
                    <a:pt x="6119" y="3723"/>
                    <a:pt x="6166" y="3746"/>
                    <a:pt x="6189" y="3770"/>
                  </a:cubicBezTo>
                  <a:cubicBezTo>
                    <a:pt x="7096" y="4026"/>
                    <a:pt x="8004" y="4212"/>
                    <a:pt x="8911" y="4328"/>
                  </a:cubicBezTo>
                  <a:cubicBezTo>
                    <a:pt x="9423" y="3909"/>
                    <a:pt x="9888" y="3421"/>
                    <a:pt x="10307" y="2886"/>
                  </a:cubicBezTo>
                  <a:lnTo>
                    <a:pt x="10190" y="2886"/>
                  </a:lnTo>
                  <a:lnTo>
                    <a:pt x="8562" y="3188"/>
                  </a:lnTo>
                  <a:cubicBezTo>
                    <a:pt x="8446" y="3188"/>
                    <a:pt x="8376" y="3072"/>
                    <a:pt x="8469" y="3002"/>
                  </a:cubicBezTo>
                  <a:lnTo>
                    <a:pt x="8632" y="2816"/>
                  </a:lnTo>
                  <a:cubicBezTo>
                    <a:pt x="8702" y="2769"/>
                    <a:pt x="8655" y="2630"/>
                    <a:pt x="8562" y="2630"/>
                  </a:cubicBezTo>
                  <a:cubicBezTo>
                    <a:pt x="8143" y="2630"/>
                    <a:pt x="7399" y="2700"/>
                    <a:pt x="7166" y="2723"/>
                  </a:cubicBezTo>
                  <a:cubicBezTo>
                    <a:pt x="7143" y="2723"/>
                    <a:pt x="7096" y="2700"/>
                    <a:pt x="7073" y="2653"/>
                  </a:cubicBezTo>
                  <a:cubicBezTo>
                    <a:pt x="6933" y="2420"/>
                    <a:pt x="6771" y="2211"/>
                    <a:pt x="6561" y="2025"/>
                  </a:cubicBezTo>
                  <a:lnTo>
                    <a:pt x="6468" y="2025"/>
                  </a:lnTo>
                  <a:lnTo>
                    <a:pt x="5514" y="2211"/>
                  </a:lnTo>
                  <a:cubicBezTo>
                    <a:pt x="5468" y="2211"/>
                    <a:pt x="5398" y="2188"/>
                    <a:pt x="5398" y="2118"/>
                  </a:cubicBezTo>
                  <a:lnTo>
                    <a:pt x="5282" y="1560"/>
                  </a:lnTo>
                  <a:cubicBezTo>
                    <a:pt x="5282" y="1513"/>
                    <a:pt x="5258" y="1490"/>
                    <a:pt x="5235" y="1467"/>
                  </a:cubicBezTo>
                  <a:cubicBezTo>
                    <a:pt x="4910" y="1327"/>
                    <a:pt x="4584" y="1164"/>
                    <a:pt x="4258" y="978"/>
                  </a:cubicBezTo>
                  <a:cubicBezTo>
                    <a:pt x="4246" y="966"/>
                    <a:pt x="4235" y="961"/>
                    <a:pt x="4223" y="961"/>
                  </a:cubicBezTo>
                  <a:cubicBezTo>
                    <a:pt x="4212" y="961"/>
                    <a:pt x="4200" y="966"/>
                    <a:pt x="4188" y="978"/>
                  </a:cubicBezTo>
                  <a:lnTo>
                    <a:pt x="3444" y="1118"/>
                  </a:lnTo>
                  <a:cubicBezTo>
                    <a:pt x="3374" y="1118"/>
                    <a:pt x="3328" y="1071"/>
                    <a:pt x="3304" y="1025"/>
                  </a:cubicBezTo>
                  <a:lnTo>
                    <a:pt x="3235" y="652"/>
                  </a:lnTo>
                  <a:cubicBezTo>
                    <a:pt x="3211" y="443"/>
                    <a:pt x="3095" y="257"/>
                    <a:pt x="2909" y="141"/>
                  </a:cubicBezTo>
                  <a:cubicBezTo>
                    <a:pt x="2792" y="210"/>
                    <a:pt x="2676" y="257"/>
                    <a:pt x="2537" y="280"/>
                  </a:cubicBezTo>
                  <a:lnTo>
                    <a:pt x="2444" y="303"/>
                  </a:lnTo>
                  <a:cubicBezTo>
                    <a:pt x="2214" y="335"/>
                    <a:pt x="1985" y="351"/>
                    <a:pt x="1757" y="351"/>
                  </a:cubicBezTo>
                  <a:cubicBezTo>
                    <a:pt x="1153" y="351"/>
                    <a:pt x="558" y="2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0" name="Google Shape;7720;p123"/>
            <p:cNvSpPr/>
            <p:nvPr/>
          </p:nvSpPr>
          <p:spPr>
            <a:xfrm>
              <a:off x="5670625" y="1294675"/>
              <a:ext cx="273375" cy="224175"/>
            </a:xfrm>
            <a:custGeom>
              <a:avLst/>
              <a:gdLst/>
              <a:ahLst/>
              <a:cxnLst/>
              <a:rect l="l" t="t" r="r" b="b"/>
              <a:pathLst>
                <a:path w="10935" h="8967" extrusionOk="0">
                  <a:moveTo>
                    <a:pt x="5017" y="1"/>
                  </a:moveTo>
                  <a:cubicBezTo>
                    <a:pt x="3378" y="1"/>
                    <a:pt x="1861" y="791"/>
                    <a:pt x="1117" y="2201"/>
                  </a:cubicBezTo>
                  <a:cubicBezTo>
                    <a:pt x="0" y="4341"/>
                    <a:pt x="1047" y="7087"/>
                    <a:pt x="3443" y="8343"/>
                  </a:cubicBezTo>
                  <a:cubicBezTo>
                    <a:pt x="4249" y="8765"/>
                    <a:pt x="5107" y="8967"/>
                    <a:pt x="5934" y="8967"/>
                  </a:cubicBezTo>
                  <a:cubicBezTo>
                    <a:pt x="7567" y="8967"/>
                    <a:pt x="9077" y="8182"/>
                    <a:pt x="9818" y="6761"/>
                  </a:cubicBezTo>
                  <a:cubicBezTo>
                    <a:pt x="10934" y="4621"/>
                    <a:pt x="9888" y="1876"/>
                    <a:pt x="7491" y="619"/>
                  </a:cubicBezTo>
                  <a:cubicBezTo>
                    <a:pt x="6691" y="200"/>
                    <a:pt x="5839" y="1"/>
                    <a:pt x="5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1" name="Google Shape;7721;p123"/>
            <p:cNvSpPr/>
            <p:nvPr/>
          </p:nvSpPr>
          <p:spPr>
            <a:xfrm>
              <a:off x="5716575" y="1296775"/>
              <a:ext cx="227425" cy="222075"/>
            </a:xfrm>
            <a:custGeom>
              <a:avLst/>
              <a:gdLst/>
              <a:ahLst/>
              <a:cxnLst/>
              <a:rect l="l" t="t" r="r" b="b"/>
              <a:pathLst>
                <a:path w="9097" h="8883" extrusionOk="0">
                  <a:moveTo>
                    <a:pt x="4118" y="0"/>
                  </a:moveTo>
                  <a:cubicBezTo>
                    <a:pt x="2676" y="279"/>
                    <a:pt x="1443" y="1233"/>
                    <a:pt x="838" y="2559"/>
                  </a:cubicBezTo>
                  <a:cubicBezTo>
                    <a:pt x="0" y="4374"/>
                    <a:pt x="303" y="6537"/>
                    <a:pt x="1466" y="8189"/>
                  </a:cubicBezTo>
                  <a:lnTo>
                    <a:pt x="1605" y="8259"/>
                  </a:lnTo>
                  <a:cubicBezTo>
                    <a:pt x="2411" y="8681"/>
                    <a:pt x="3269" y="8883"/>
                    <a:pt x="4096" y="8883"/>
                  </a:cubicBezTo>
                  <a:cubicBezTo>
                    <a:pt x="5729" y="8883"/>
                    <a:pt x="7239" y="8098"/>
                    <a:pt x="7980" y="6677"/>
                  </a:cubicBezTo>
                  <a:cubicBezTo>
                    <a:pt x="9096" y="4537"/>
                    <a:pt x="8050" y="1792"/>
                    <a:pt x="5653" y="535"/>
                  </a:cubicBezTo>
                  <a:cubicBezTo>
                    <a:pt x="5165" y="279"/>
                    <a:pt x="4653" y="117"/>
                    <a:pt x="4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2" name="Google Shape;7722;p123"/>
            <p:cNvSpPr/>
            <p:nvPr/>
          </p:nvSpPr>
          <p:spPr>
            <a:xfrm>
              <a:off x="5696225" y="1325875"/>
              <a:ext cx="222175" cy="161075"/>
            </a:xfrm>
            <a:custGeom>
              <a:avLst/>
              <a:gdLst/>
              <a:ahLst/>
              <a:cxnLst/>
              <a:rect l="l" t="t" r="r" b="b"/>
              <a:pathLst>
                <a:path w="8887" h="6443" extrusionOk="0">
                  <a:moveTo>
                    <a:pt x="3290" y="1"/>
                  </a:moveTo>
                  <a:cubicBezTo>
                    <a:pt x="2151" y="1"/>
                    <a:pt x="1184" y="441"/>
                    <a:pt x="744" y="1279"/>
                  </a:cubicBezTo>
                  <a:cubicBezTo>
                    <a:pt x="0" y="2698"/>
                    <a:pt x="1047" y="4722"/>
                    <a:pt x="3094" y="5792"/>
                  </a:cubicBezTo>
                  <a:cubicBezTo>
                    <a:pt x="3933" y="6230"/>
                    <a:pt x="4806" y="6442"/>
                    <a:pt x="5597" y="6442"/>
                  </a:cubicBezTo>
                  <a:cubicBezTo>
                    <a:pt x="6736" y="6442"/>
                    <a:pt x="7703" y="6002"/>
                    <a:pt x="8142" y="5164"/>
                  </a:cubicBezTo>
                  <a:cubicBezTo>
                    <a:pt x="8887" y="3745"/>
                    <a:pt x="7840" y="1721"/>
                    <a:pt x="5793" y="651"/>
                  </a:cubicBezTo>
                  <a:cubicBezTo>
                    <a:pt x="4954" y="213"/>
                    <a:pt x="4081" y="1"/>
                    <a:pt x="3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3" name="Google Shape;7723;p123"/>
            <p:cNvSpPr/>
            <p:nvPr/>
          </p:nvSpPr>
          <p:spPr>
            <a:xfrm>
              <a:off x="5763775" y="1442475"/>
              <a:ext cx="41800" cy="25150"/>
            </a:xfrm>
            <a:custGeom>
              <a:avLst/>
              <a:gdLst/>
              <a:ahLst/>
              <a:cxnLst/>
              <a:rect l="l" t="t" r="r" b="b"/>
              <a:pathLst>
                <a:path w="1672" h="1006" extrusionOk="0">
                  <a:moveTo>
                    <a:pt x="133" y="1"/>
                  </a:moveTo>
                  <a:cubicBezTo>
                    <a:pt x="80" y="1"/>
                    <a:pt x="0" y="96"/>
                    <a:pt x="20" y="174"/>
                  </a:cubicBezTo>
                  <a:cubicBezTo>
                    <a:pt x="214" y="679"/>
                    <a:pt x="699" y="1005"/>
                    <a:pt x="1219" y="1005"/>
                  </a:cubicBezTo>
                  <a:cubicBezTo>
                    <a:pt x="1323" y="1005"/>
                    <a:pt x="1428" y="992"/>
                    <a:pt x="1532" y="965"/>
                  </a:cubicBezTo>
                  <a:cubicBezTo>
                    <a:pt x="1625" y="942"/>
                    <a:pt x="1672" y="756"/>
                    <a:pt x="1579" y="756"/>
                  </a:cubicBezTo>
                  <a:cubicBezTo>
                    <a:pt x="1044" y="663"/>
                    <a:pt x="555" y="407"/>
                    <a:pt x="159" y="11"/>
                  </a:cubicBezTo>
                  <a:cubicBezTo>
                    <a:pt x="152" y="4"/>
                    <a:pt x="143"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4" name="Google Shape;7724;p123"/>
            <p:cNvSpPr/>
            <p:nvPr/>
          </p:nvSpPr>
          <p:spPr>
            <a:xfrm>
              <a:off x="5711925" y="1325850"/>
              <a:ext cx="198350" cy="135525"/>
            </a:xfrm>
            <a:custGeom>
              <a:avLst/>
              <a:gdLst/>
              <a:ahLst/>
              <a:cxnLst/>
              <a:rect l="l" t="t" r="r" b="b"/>
              <a:pathLst>
                <a:path w="7934" h="5421" extrusionOk="0">
                  <a:moveTo>
                    <a:pt x="2420" y="0"/>
                  </a:moveTo>
                  <a:cubicBezTo>
                    <a:pt x="1396" y="70"/>
                    <a:pt x="535" y="512"/>
                    <a:pt x="116" y="1280"/>
                  </a:cubicBezTo>
                  <a:cubicBezTo>
                    <a:pt x="70" y="1373"/>
                    <a:pt x="23" y="1466"/>
                    <a:pt x="0" y="1559"/>
                  </a:cubicBezTo>
                  <a:cubicBezTo>
                    <a:pt x="210" y="1838"/>
                    <a:pt x="442" y="2117"/>
                    <a:pt x="698" y="2350"/>
                  </a:cubicBezTo>
                  <a:cubicBezTo>
                    <a:pt x="1299" y="2924"/>
                    <a:pt x="1908" y="3185"/>
                    <a:pt x="2417" y="3185"/>
                  </a:cubicBezTo>
                  <a:cubicBezTo>
                    <a:pt x="2774" y="3185"/>
                    <a:pt x="3083" y="3055"/>
                    <a:pt x="3304" y="2815"/>
                  </a:cubicBezTo>
                  <a:cubicBezTo>
                    <a:pt x="3862" y="2234"/>
                    <a:pt x="3699" y="1187"/>
                    <a:pt x="2675" y="233"/>
                  </a:cubicBezTo>
                  <a:cubicBezTo>
                    <a:pt x="2606" y="163"/>
                    <a:pt x="2513" y="70"/>
                    <a:pt x="2420" y="0"/>
                  </a:cubicBezTo>
                  <a:close/>
                  <a:moveTo>
                    <a:pt x="6128" y="2373"/>
                  </a:moveTo>
                  <a:cubicBezTo>
                    <a:pt x="5195" y="2373"/>
                    <a:pt x="4572" y="2795"/>
                    <a:pt x="4444" y="3420"/>
                  </a:cubicBezTo>
                  <a:cubicBezTo>
                    <a:pt x="4281" y="4188"/>
                    <a:pt x="4932" y="5002"/>
                    <a:pt x="6305" y="5305"/>
                  </a:cubicBezTo>
                  <a:cubicBezTo>
                    <a:pt x="6654" y="5374"/>
                    <a:pt x="7003" y="5421"/>
                    <a:pt x="7375" y="5421"/>
                  </a:cubicBezTo>
                  <a:cubicBezTo>
                    <a:pt x="7421" y="5328"/>
                    <a:pt x="7468" y="5258"/>
                    <a:pt x="7514" y="5165"/>
                  </a:cubicBezTo>
                  <a:cubicBezTo>
                    <a:pt x="7933" y="4397"/>
                    <a:pt x="7794" y="3420"/>
                    <a:pt x="7258" y="2559"/>
                  </a:cubicBezTo>
                  <a:cubicBezTo>
                    <a:pt x="7142" y="2513"/>
                    <a:pt x="7026" y="2490"/>
                    <a:pt x="6933" y="2466"/>
                  </a:cubicBezTo>
                  <a:cubicBezTo>
                    <a:pt x="6645" y="2403"/>
                    <a:pt x="6376" y="2373"/>
                    <a:pt x="6128" y="23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5" name="Google Shape;7725;p123"/>
            <p:cNvSpPr/>
            <p:nvPr/>
          </p:nvSpPr>
          <p:spPr>
            <a:xfrm>
              <a:off x="5739800" y="1347050"/>
              <a:ext cx="147200" cy="95225"/>
            </a:xfrm>
            <a:custGeom>
              <a:avLst/>
              <a:gdLst/>
              <a:ahLst/>
              <a:cxnLst/>
              <a:rect l="l" t="t" r="r" b="b"/>
              <a:pathLst>
                <a:path w="5888" h="3809" extrusionOk="0">
                  <a:moveTo>
                    <a:pt x="1045" y="1"/>
                  </a:moveTo>
                  <a:cubicBezTo>
                    <a:pt x="477" y="1"/>
                    <a:pt x="1" y="558"/>
                    <a:pt x="188" y="1176"/>
                  </a:cubicBezTo>
                  <a:cubicBezTo>
                    <a:pt x="314" y="1594"/>
                    <a:pt x="688" y="1812"/>
                    <a:pt x="1063" y="1812"/>
                  </a:cubicBezTo>
                  <a:cubicBezTo>
                    <a:pt x="1378" y="1812"/>
                    <a:pt x="1693" y="1658"/>
                    <a:pt x="1863" y="1339"/>
                  </a:cubicBezTo>
                  <a:cubicBezTo>
                    <a:pt x="2096" y="897"/>
                    <a:pt x="1909" y="339"/>
                    <a:pt x="1467" y="106"/>
                  </a:cubicBezTo>
                  <a:cubicBezTo>
                    <a:pt x="1327" y="34"/>
                    <a:pt x="1183" y="1"/>
                    <a:pt x="1045" y="1"/>
                  </a:cubicBezTo>
                  <a:close/>
                  <a:moveTo>
                    <a:pt x="4858" y="2002"/>
                  </a:moveTo>
                  <a:cubicBezTo>
                    <a:pt x="4284" y="2002"/>
                    <a:pt x="3793" y="2559"/>
                    <a:pt x="3980" y="3177"/>
                  </a:cubicBezTo>
                  <a:cubicBezTo>
                    <a:pt x="4118" y="3591"/>
                    <a:pt x="4485" y="3809"/>
                    <a:pt x="4853" y="3809"/>
                  </a:cubicBezTo>
                  <a:cubicBezTo>
                    <a:pt x="5168" y="3809"/>
                    <a:pt x="5483" y="3649"/>
                    <a:pt x="5655" y="3317"/>
                  </a:cubicBezTo>
                  <a:cubicBezTo>
                    <a:pt x="5888" y="2875"/>
                    <a:pt x="5725" y="2340"/>
                    <a:pt x="5283" y="2107"/>
                  </a:cubicBezTo>
                  <a:cubicBezTo>
                    <a:pt x="5142" y="2034"/>
                    <a:pt x="4998" y="2002"/>
                    <a:pt x="4858" y="2002"/>
                  </a:cubicBezTo>
                  <a:close/>
                </a:path>
              </a:pathLst>
            </a:custGeom>
            <a:solidFill>
              <a:srgbClr val="F9F1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6" name="Google Shape;7726;p123"/>
            <p:cNvSpPr/>
            <p:nvPr/>
          </p:nvSpPr>
          <p:spPr>
            <a:xfrm>
              <a:off x="5750400" y="1356175"/>
              <a:ext cx="126725" cy="77150"/>
            </a:xfrm>
            <a:custGeom>
              <a:avLst/>
              <a:gdLst/>
              <a:ahLst/>
              <a:cxnLst/>
              <a:rect l="l" t="t" r="r" b="b"/>
              <a:pathLst>
                <a:path w="5069" h="3086" extrusionOk="0">
                  <a:moveTo>
                    <a:pt x="631" y="1"/>
                  </a:moveTo>
                  <a:cubicBezTo>
                    <a:pt x="294" y="1"/>
                    <a:pt x="1" y="344"/>
                    <a:pt x="113" y="718"/>
                  </a:cubicBezTo>
                  <a:cubicBezTo>
                    <a:pt x="188" y="957"/>
                    <a:pt x="405" y="1087"/>
                    <a:pt x="626" y="1087"/>
                  </a:cubicBezTo>
                  <a:cubicBezTo>
                    <a:pt x="815" y="1087"/>
                    <a:pt x="1006" y="992"/>
                    <a:pt x="1113" y="788"/>
                  </a:cubicBezTo>
                  <a:cubicBezTo>
                    <a:pt x="1253" y="532"/>
                    <a:pt x="1136" y="207"/>
                    <a:pt x="881" y="67"/>
                  </a:cubicBezTo>
                  <a:cubicBezTo>
                    <a:pt x="798" y="21"/>
                    <a:pt x="713" y="1"/>
                    <a:pt x="631" y="1"/>
                  </a:cubicBezTo>
                  <a:close/>
                  <a:moveTo>
                    <a:pt x="4445" y="1987"/>
                  </a:moveTo>
                  <a:cubicBezTo>
                    <a:pt x="4093" y="1987"/>
                    <a:pt x="3796" y="2318"/>
                    <a:pt x="3928" y="2696"/>
                  </a:cubicBezTo>
                  <a:cubicBezTo>
                    <a:pt x="4004" y="2949"/>
                    <a:pt x="4225" y="3085"/>
                    <a:pt x="4444" y="3085"/>
                  </a:cubicBezTo>
                  <a:cubicBezTo>
                    <a:pt x="4628" y="3085"/>
                    <a:pt x="4810" y="2990"/>
                    <a:pt x="4905" y="2789"/>
                  </a:cubicBezTo>
                  <a:cubicBezTo>
                    <a:pt x="5068" y="2533"/>
                    <a:pt x="4952" y="2184"/>
                    <a:pt x="4696" y="2044"/>
                  </a:cubicBezTo>
                  <a:cubicBezTo>
                    <a:pt x="4612" y="2005"/>
                    <a:pt x="4527" y="1987"/>
                    <a:pt x="4445" y="19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7" name="Google Shape;7727;p123"/>
            <p:cNvSpPr/>
            <p:nvPr/>
          </p:nvSpPr>
          <p:spPr>
            <a:xfrm>
              <a:off x="5761925" y="1360150"/>
              <a:ext cx="115575" cy="68500"/>
            </a:xfrm>
            <a:custGeom>
              <a:avLst/>
              <a:gdLst/>
              <a:ahLst/>
              <a:cxnLst/>
              <a:rect l="l" t="t" r="r" b="b"/>
              <a:pathLst>
                <a:path w="4623" h="2740" extrusionOk="0">
                  <a:moveTo>
                    <a:pt x="466" y="1"/>
                  </a:moveTo>
                  <a:cubicBezTo>
                    <a:pt x="164" y="1"/>
                    <a:pt x="1" y="373"/>
                    <a:pt x="233" y="583"/>
                  </a:cubicBezTo>
                  <a:cubicBezTo>
                    <a:pt x="302" y="651"/>
                    <a:pt x="389" y="683"/>
                    <a:pt x="474" y="683"/>
                  </a:cubicBezTo>
                  <a:cubicBezTo>
                    <a:pt x="647" y="683"/>
                    <a:pt x="815" y="553"/>
                    <a:pt x="815" y="350"/>
                  </a:cubicBezTo>
                  <a:cubicBezTo>
                    <a:pt x="815" y="164"/>
                    <a:pt x="652" y="1"/>
                    <a:pt x="466" y="1"/>
                  </a:cubicBezTo>
                  <a:close/>
                  <a:moveTo>
                    <a:pt x="4281" y="2048"/>
                  </a:moveTo>
                  <a:cubicBezTo>
                    <a:pt x="3956" y="2048"/>
                    <a:pt x="3816" y="2420"/>
                    <a:pt x="4025" y="2630"/>
                  </a:cubicBezTo>
                  <a:cubicBezTo>
                    <a:pt x="4101" y="2705"/>
                    <a:pt x="4192" y="2739"/>
                    <a:pt x="4278" y="2739"/>
                  </a:cubicBezTo>
                  <a:cubicBezTo>
                    <a:pt x="4458" y="2739"/>
                    <a:pt x="4623" y="2594"/>
                    <a:pt x="4607" y="2374"/>
                  </a:cubicBezTo>
                  <a:lnTo>
                    <a:pt x="4607" y="2374"/>
                  </a:lnTo>
                  <a:lnTo>
                    <a:pt x="4607" y="2397"/>
                  </a:lnTo>
                  <a:cubicBezTo>
                    <a:pt x="4607" y="2211"/>
                    <a:pt x="4468" y="2048"/>
                    <a:pt x="4281" y="20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8" name="Google Shape;7728;p123"/>
            <p:cNvSpPr/>
            <p:nvPr/>
          </p:nvSpPr>
          <p:spPr>
            <a:xfrm>
              <a:off x="5771250" y="1410075"/>
              <a:ext cx="48275" cy="39250"/>
            </a:xfrm>
            <a:custGeom>
              <a:avLst/>
              <a:gdLst/>
              <a:ahLst/>
              <a:cxnLst/>
              <a:rect l="l" t="t" r="r" b="b"/>
              <a:pathLst>
                <a:path w="1931" h="1570" extrusionOk="0">
                  <a:moveTo>
                    <a:pt x="649" y="0"/>
                  </a:moveTo>
                  <a:cubicBezTo>
                    <a:pt x="488" y="0"/>
                    <a:pt x="331" y="66"/>
                    <a:pt x="209" y="168"/>
                  </a:cubicBezTo>
                  <a:cubicBezTo>
                    <a:pt x="116" y="261"/>
                    <a:pt x="47" y="400"/>
                    <a:pt x="23" y="540"/>
                  </a:cubicBezTo>
                  <a:cubicBezTo>
                    <a:pt x="0" y="726"/>
                    <a:pt x="47" y="889"/>
                    <a:pt x="186" y="1028"/>
                  </a:cubicBezTo>
                  <a:cubicBezTo>
                    <a:pt x="442" y="1331"/>
                    <a:pt x="814" y="1517"/>
                    <a:pt x="1210" y="1563"/>
                  </a:cubicBezTo>
                  <a:cubicBezTo>
                    <a:pt x="1241" y="1567"/>
                    <a:pt x="1272" y="1569"/>
                    <a:pt x="1303" y="1569"/>
                  </a:cubicBezTo>
                  <a:cubicBezTo>
                    <a:pt x="1457" y="1569"/>
                    <a:pt x="1605" y="1521"/>
                    <a:pt x="1722" y="1424"/>
                  </a:cubicBezTo>
                  <a:cubicBezTo>
                    <a:pt x="1815" y="1331"/>
                    <a:pt x="1884" y="1191"/>
                    <a:pt x="1908" y="1052"/>
                  </a:cubicBezTo>
                  <a:cubicBezTo>
                    <a:pt x="1931" y="865"/>
                    <a:pt x="1861" y="679"/>
                    <a:pt x="1745" y="540"/>
                  </a:cubicBezTo>
                  <a:cubicBezTo>
                    <a:pt x="1466" y="261"/>
                    <a:pt x="1117" y="74"/>
                    <a:pt x="721" y="5"/>
                  </a:cubicBezTo>
                  <a:cubicBezTo>
                    <a:pt x="697" y="2"/>
                    <a:pt x="673" y="0"/>
                    <a:pt x="6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29" name="Google Shape;7729;p123"/>
            <p:cNvSpPr/>
            <p:nvPr/>
          </p:nvSpPr>
          <p:spPr>
            <a:xfrm>
              <a:off x="5777400" y="1418650"/>
              <a:ext cx="34575" cy="23550"/>
            </a:xfrm>
            <a:custGeom>
              <a:avLst/>
              <a:gdLst/>
              <a:ahLst/>
              <a:cxnLst/>
              <a:rect l="l" t="t" r="r" b="b"/>
              <a:pathLst>
                <a:path w="1383" h="942" extrusionOk="0">
                  <a:moveTo>
                    <a:pt x="326" y="1"/>
                  </a:moveTo>
                  <a:cubicBezTo>
                    <a:pt x="155" y="1"/>
                    <a:pt x="0" y="173"/>
                    <a:pt x="56" y="360"/>
                  </a:cubicBezTo>
                  <a:cubicBezTo>
                    <a:pt x="107" y="485"/>
                    <a:pt x="218" y="550"/>
                    <a:pt x="328" y="550"/>
                  </a:cubicBezTo>
                  <a:cubicBezTo>
                    <a:pt x="422" y="550"/>
                    <a:pt x="515" y="503"/>
                    <a:pt x="568" y="406"/>
                  </a:cubicBezTo>
                  <a:cubicBezTo>
                    <a:pt x="638" y="267"/>
                    <a:pt x="592" y="104"/>
                    <a:pt x="452" y="34"/>
                  </a:cubicBezTo>
                  <a:cubicBezTo>
                    <a:pt x="411" y="11"/>
                    <a:pt x="368" y="1"/>
                    <a:pt x="326" y="1"/>
                  </a:cubicBezTo>
                  <a:close/>
                  <a:moveTo>
                    <a:pt x="1070" y="396"/>
                  </a:moveTo>
                  <a:cubicBezTo>
                    <a:pt x="899" y="396"/>
                    <a:pt x="745" y="568"/>
                    <a:pt x="801" y="755"/>
                  </a:cubicBezTo>
                  <a:cubicBezTo>
                    <a:pt x="850" y="877"/>
                    <a:pt x="956" y="942"/>
                    <a:pt x="1063" y="942"/>
                  </a:cubicBezTo>
                  <a:cubicBezTo>
                    <a:pt x="1160" y="942"/>
                    <a:pt x="1257" y="889"/>
                    <a:pt x="1313" y="778"/>
                  </a:cubicBezTo>
                  <a:cubicBezTo>
                    <a:pt x="1383" y="662"/>
                    <a:pt x="1336" y="499"/>
                    <a:pt x="1196" y="429"/>
                  </a:cubicBezTo>
                  <a:cubicBezTo>
                    <a:pt x="1155" y="407"/>
                    <a:pt x="1112" y="396"/>
                    <a:pt x="1070" y="3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730" name="Google Shape;7730;p123"/>
          <p:cNvGrpSpPr/>
          <p:nvPr/>
        </p:nvGrpSpPr>
        <p:grpSpPr>
          <a:xfrm>
            <a:off x="6329318" y="1065950"/>
            <a:ext cx="534848" cy="510133"/>
            <a:chOff x="6185325" y="1181625"/>
            <a:chExt cx="488000" cy="465450"/>
          </a:xfrm>
        </p:grpSpPr>
        <p:sp>
          <p:nvSpPr>
            <p:cNvPr id="7731" name="Google Shape;7731;p123"/>
            <p:cNvSpPr/>
            <p:nvPr/>
          </p:nvSpPr>
          <p:spPr>
            <a:xfrm>
              <a:off x="6185325" y="1182075"/>
              <a:ext cx="482750" cy="456400"/>
            </a:xfrm>
            <a:custGeom>
              <a:avLst/>
              <a:gdLst/>
              <a:ahLst/>
              <a:cxnLst/>
              <a:rect l="l" t="t" r="r" b="b"/>
              <a:pathLst>
                <a:path w="19310" h="18256" extrusionOk="0">
                  <a:moveTo>
                    <a:pt x="10039" y="0"/>
                  </a:moveTo>
                  <a:cubicBezTo>
                    <a:pt x="9797" y="0"/>
                    <a:pt x="9552" y="9"/>
                    <a:pt x="9306" y="29"/>
                  </a:cubicBezTo>
                  <a:cubicBezTo>
                    <a:pt x="3909" y="424"/>
                    <a:pt x="1" y="5356"/>
                    <a:pt x="815" y="10707"/>
                  </a:cubicBezTo>
                  <a:cubicBezTo>
                    <a:pt x="1467" y="15025"/>
                    <a:pt x="11099" y="18256"/>
                    <a:pt x="12475" y="18256"/>
                  </a:cubicBezTo>
                  <a:cubicBezTo>
                    <a:pt x="12522" y="18256"/>
                    <a:pt x="12560" y="18252"/>
                    <a:pt x="12587" y="18244"/>
                  </a:cubicBezTo>
                  <a:cubicBezTo>
                    <a:pt x="16565" y="17081"/>
                    <a:pt x="19310" y="13428"/>
                    <a:pt x="19310" y="9288"/>
                  </a:cubicBezTo>
                  <a:cubicBezTo>
                    <a:pt x="19310" y="4114"/>
                    <a:pt x="15114" y="0"/>
                    <a:pt x="10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32" name="Google Shape;7732;p123"/>
            <p:cNvSpPr/>
            <p:nvPr/>
          </p:nvSpPr>
          <p:spPr>
            <a:xfrm>
              <a:off x="6259200" y="1181625"/>
              <a:ext cx="335600" cy="300025"/>
            </a:xfrm>
            <a:custGeom>
              <a:avLst/>
              <a:gdLst/>
              <a:ahLst/>
              <a:cxnLst/>
              <a:rect l="l" t="t" r="r" b="b"/>
              <a:pathLst>
                <a:path w="13424" h="12001" extrusionOk="0">
                  <a:moveTo>
                    <a:pt x="7049" y="0"/>
                  </a:moveTo>
                  <a:cubicBezTo>
                    <a:pt x="5537" y="0"/>
                    <a:pt x="4025" y="372"/>
                    <a:pt x="2676" y="1093"/>
                  </a:cubicBezTo>
                  <a:cubicBezTo>
                    <a:pt x="652" y="2838"/>
                    <a:pt x="0" y="5723"/>
                    <a:pt x="1024" y="8189"/>
                  </a:cubicBezTo>
                  <a:cubicBezTo>
                    <a:pt x="2006" y="10525"/>
                    <a:pt x="4279" y="12000"/>
                    <a:pt x="6785" y="12000"/>
                  </a:cubicBezTo>
                  <a:cubicBezTo>
                    <a:pt x="6950" y="12000"/>
                    <a:pt x="7116" y="11994"/>
                    <a:pt x="7282" y="11981"/>
                  </a:cubicBezTo>
                  <a:cubicBezTo>
                    <a:pt x="9957" y="11748"/>
                    <a:pt x="12191" y="9841"/>
                    <a:pt x="12819" y="7212"/>
                  </a:cubicBezTo>
                  <a:cubicBezTo>
                    <a:pt x="13424" y="4606"/>
                    <a:pt x="12307" y="1884"/>
                    <a:pt x="10004" y="489"/>
                  </a:cubicBezTo>
                  <a:cubicBezTo>
                    <a:pt x="9050" y="163"/>
                    <a:pt x="8050" y="0"/>
                    <a:pt x="7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33" name="Google Shape;7733;p123"/>
            <p:cNvSpPr/>
            <p:nvPr/>
          </p:nvSpPr>
          <p:spPr>
            <a:xfrm>
              <a:off x="6276650" y="1225225"/>
              <a:ext cx="289075" cy="247625"/>
            </a:xfrm>
            <a:custGeom>
              <a:avLst/>
              <a:gdLst/>
              <a:ahLst/>
              <a:cxnLst/>
              <a:rect l="l" t="t" r="r" b="b"/>
              <a:pathLst>
                <a:path w="11563" h="9905" extrusionOk="0">
                  <a:moveTo>
                    <a:pt x="6607" y="1"/>
                  </a:moveTo>
                  <a:cubicBezTo>
                    <a:pt x="2210" y="1"/>
                    <a:pt x="0" y="5328"/>
                    <a:pt x="3118" y="8446"/>
                  </a:cubicBezTo>
                  <a:cubicBezTo>
                    <a:pt x="4126" y="9454"/>
                    <a:pt x="5365" y="9905"/>
                    <a:pt x="6581" y="9905"/>
                  </a:cubicBezTo>
                  <a:cubicBezTo>
                    <a:pt x="9124" y="9905"/>
                    <a:pt x="11563" y="7931"/>
                    <a:pt x="11563" y="4956"/>
                  </a:cubicBezTo>
                  <a:cubicBezTo>
                    <a:pt x="11563" y="2211"/>
                    <a:pt x="9329" y="1"/>
                    <a:pt x="6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34" name="Google Shape;7734;p123"/>
            <p:cNvSpPr/>
            <p:nvPr/>
          </p:nvSpPr>
          <p:spPr>
            <a:xfrm>
              <a:off x="6369700" y="1227700"/>
              <a:ext cx="41325" cy="172625"/>
            </a:xfrm>
            <a:custGeom>
              <a:avLst/>
              <a:gdLst/>
              <a:ahLst/>
              <a:cxnLst/>
              <a:rect l="l" t="t" r="r" b="b"/>
              <a:pathLst>
                <a:path w="1653" h="6905" extrusionOk="0">
                  <a:moveTo>
                    <a:pt x="826" y="1"/>
                  </a:moveTo>
                  <a:cubicBezTo>
                    <a:pt x="774" y="1"/>
                    <a:pt x="722" y="30"/>
                    <a:pt x="698" y="88"/>
                  </a:cubicBezTo>
                  <a:cubicBezTo>
                    <a:pt x="256" y="1158"/>
                    <a:pt x="1" y="3275"/>
                    <a:pt x="1" y="4764"/>
                  </a:cubicBezTo>
                  <a:lnTo>
                    <a:pt x="1" y="4950"/>
                  </a:lnTo>
                  <a:cubicBezTo>
                    <a:pt x="12" y="6253"/>
                    <a:pt x="414" y="6904"/>
                    <a:pt x="818" y="6904"/>
                  </a:cubicBezTo>
                  <a:cubicBezTo>
                    <a:pt x="1222" y="6904"/>
                    <a:pt x="1629" y="6253"/>
                    <a:pt x="1652" y="4950"/>
                  </a:cubicBezTo>
                  <a:lnTo>
                    <a:pt x="1652" y="4764"/>
                  </a:lnTo>
                  <a:cubicBezTo>
                    <a:pt x="1652" y="3275"/>
                    <a:pt x="1373" y="1135"/>
                    <a:pt x="954" y="88"/>
                  </a:cubicBezTo>
                  <a:cubicBezTo>
                    <a:pt x="931" y="30"/>
                    <a:pt x="879" y="1"/>
                    <a:pt x="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35" name="Google Shape;7735;p123"/>
            <p:cNvSpPr/>
            <p:nvPr/>
          </p:nvSpPr>
          <p:spPr>
            <a:xfrm>
              <a:off x="6398200" y="1181900"/>
              <a:ext cx="52375" cy="218700"/>
            </a:xfrm>
            <a:custGeom>
              <a:avLst/>
              <a:gdLst/>
              <a:ahLst/>
              <a:cxnLst/>
              <a:rect l="l" t="t" r="r" b="b"/>
              <a:pathLst>
                <a:path w="2095" h="8748" extrusionOk="0">
                  <a:moveTo>
                    <a:pt x="1047" y="1"/>
                  </a:moveTo>
                  <a:cubicBezTo>
                    <a:pt x="978" y="1"/>
                    <a:pt x="908" y="36"/>
                    <a:pt x="885" y="105"/>
                  </a:cubicBezTo>
                  <a:cubicBezTo>
                    <a:pt x="349" y="1455"/>
                    <a:pt x="1" y="4153"/>
                    <a:pt x="1" y="6038"/>
                  </a:cubicBezTo>
                  <a:lnTo>
                    <a:pt x="1" y="6270"/>
                  </a:lnTo>
                  <a:cubicBezTo>
                    <a:pt x="35" y="7922"/>
                    <a:pt x="547" y="8748"/>
                    <a:pt x="1056" y="8748"/>
                  </a:cubicBezTo>
                  <a:cubicBezTo>
                    <a:pt x="1565" y="8748"/>
                    <a:pt x="2071" y="7922"/>
                    <a:pt x="2094" y="6270"/>
                  </a:cubicBezTo>
                  <a:lnTo>
                    <a:pt x="2094" y="6038"/>
                  </a:lnTo>
                  <a:cubicBezTo>
                    <a:pt x="2094" y="4153"/>
                    <a:pt x="1745" y="1455"/>
                    <a:pt x="1210" y="105"/>
                  </a:cubicBezTo>
                  <a:cubicBezTo>
                    <a:pt x="1187" y="36"/>
                    <a:pt x="1117" y="1"/>
                    <a:pt x="10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36" name="Google Shape;7736;p123"/>
            <p:cNvSpPr/>
            <p:nvPr/>
          </p:nvSpPr>
          <p:spPr>
            <a:xfrm>
              <a:off x="6441825" y="1227700"/>
              <a:ext cx="41325" cy="172625"/>
            </a:xfrm>
            <a:custGeom>
              <a:avLst/>
              <a:gdLst/>
              <a:ahLst/>
              <a:cxnLst/>
              <a:rect l="l" t="t" r="r" b="b"/>
              <a:pathLst>
                <a:path w="1653" h="6905" extrusionOk="0">
                  <a:moveTo>
                    <a:pt x="826" y="1"/>
                  </a:moveTo>
                  <a:cubicBezTo>
                    <a:pt x="774" y="1"/>
                    <a:pt x="721" y="30"/>
                    <a:pt x="698" y="88"/>
                  </a:cubicBezTo>
                  <a:cubicBezTo>
                    <a:pt x="279" y="1158"/>
                    <a:pt x="0" y="3275"/>
                    <a:pt x="0" y="4764"/>
                  </a:cubicBezTo>
                  <a:lnTo>
                    <a:pt x="0" y="4950"/>
                  </a:lnTo>
                  <a:cubicBezTo>
                    <a:pt x="24" y="6253"/>
                    <a:pt x="431" y="6904"/>
                    <a:pt x="835" y="6904"/>
                  </a:cubicBezTo>
                  <a:cubicBezTo>
                    <a:pt x="1239" y="6904"/>
                    <a:pt x="1640" y="6253"/>
                    <a:pt x="1652" y="4950"/>
                  </a:cubicBezTo>
                  <a:lnTo>
                    <a:pt x="1652" y="4764"/>
                  </a:lnTo>
                  <a:cubicBezTo>
                    <a:pt x="1652" y="3275"/>
                    <a:pt x="1396" y="1135"/>
                    <a:pt x="954" y="88"/>
                  </a:cubicBezTo>
                  <a:cubicBezTo>
                    <a:pt x="931" y="30"/>
                    <a:pt x="879" y="1"/>
                    <a:pt x="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37" name="Google Shape;7737;p123"/>
            <p:cNvSpPr/>
            <p:nvPr/>
          </p:nvSpPr>
          <p:spPr>
            <a:xfrm>
              <a:off x="6403425" y="1336900"/>
              <a:ext cx="237325" cy="288500"/>
            </a:xfrm>
            <a:custGeom>
              <a:avLst/>
              <a:gdLst/>
              <a:ahLst/>
              <a:cxnLst/>
              <a:rect l="l" t="t" r="r" b="b"/>
              <a:pathLst>
                <a:path w="9493" h="11540" extrusionOk="0">
                  <a:moveTo>
                    <a:pt x="9493" y="0"/>
                  </a:moveTo>
                  <a:lnTo>
                    <a:pt x="9493" y="0"/>
                  </a:lnTo>
                  <a:cubicBezTo>
                    <a:pt x="6724" y="629"/>
                    <a:pt x="3839" y="2676"/>
                    <a:pt x="1769" y="5816"/>
                  </a:cubicBezTo>
                  <a:cubicBezTo>
                    <a:pt x="1676" y="5909"/>
                    <a:pt x="1606" y="6026"/>
                    <a:pt x="1536" y="6142"/>
                  </a:cubicBezTo>
                  <a:cubicBezTo>
                    <a:pt x="1" y="8561"/>
                    <a:pt x="443" y="10632"/>
                    <a:pt x="1676" y="11539"/>
                  </a:cubicBezTo>
                  <a:lnTo>
                    <a:pt x="4258" y="9469"/>
                  </a:lnTo>
                  <a:cubicBezTo>
                    <a:pt x="6840" y="7375"/>
                    <a:pt x="8609" y="4444"/>
                    <a:pt x="9237" y="1164"/>
                  </a:cubicBezTo>
                  <a:cubicBezTo>
                    <a:pt x="9306" y="768"/>
                    <a:pt x="9376" y="373"/>
                    <a:pt x="9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38" name="Google Shape;7738;p123"/>
            <p:cNvSpPr/>
            <p:nvPr/>
          </p:nvSpPr>
          <p:spPr>
            <a:xfrm>
              <a:off x="6369125" y="1244425"/>
              <a:ext cx="266400" cy="295475"/>
            </a:xfrm>
            <a:custGeom>
              <a:avLst/>
              <a:gdLst/>
              <a:ahLst/>
              <a:cxnLst/>
              <a:rect l="l" t="t" r="r" b="b"/>
              <a:pathLst>
                <a:path w="10656" h="11819" extrusionOk="0">
                  <a:moveTo>
                    <a:pt x="10353" y="0"/>
                  </a:moveTo>
                  <a:cubicBezTo>
                    <a:pt x="4234" y="0"/>
                    <a:pt x="0" y="6096"/>
                    <a:pt x="2117" y="11818"/>
                  </a:cubicBezTo>
                  <a:lnTo>
                    <a:pt x="6979" y="10841"/>
                  </a:lnTo>
                  <a:cubicBezTo>
                    <a:pt x="5537" y="6980"/>
                    <a:pt x="7003" y="2629"/>
                    <a:pt x="10469" y="419"/>
                  </a:cubicBezTo>
                  <a:cubicBezTo>
                    <a:pt x="10655" y="280"/>
                    <a:pt x="10562" y="0"/>
                    <a:pt x="10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39" name="Google Shape;7739;p123"/>
            <p:cNvSpPr/>
            <p:nvPr/>
          </p:nvSpPr>
          <p:spPr>
            <a:xfrm>
              <a:off x="6397625" y="1244425"/>
              <a:ext cx="234975" cy="295475"/>
            </a:xfrm>
            <a:custGeom>
              <a:avLst/>
              <a:gdLst/>
              <a:ahLst/>
              <a:cxnLst/>
              <a:rect l="l" t="t" r="r" b="b"/>
              <a:pathLst>
                <a:path w="9399" h="11819" extrusionOk="0">
                  <a:moveTo>
                    <a:pt x="9213" y="0"/>
                  </a:moveTo>
                  <a:cubicBezTo>
                    <a:pt x="6281" y="0"/>
                    <a:pt x="3536" y="1466"/>
                    <a:pt x="1908" y="3909"/>
                  </a:cubicBezTo>
                  <a:cubicBezTo>
                    <a:pt x="349" y="6235"/>
                    <a:pt x="0" y="9190"/>
                    <a:pt x="977" y="11818"/>
                  </a:cubicBezTo>
                  <a:lnTo>
                    <a:pt x="1605" y="11679"/>
                  </a:lnTo>
                  <a:cubicBezTo>
                    <a:pt x="1350" y="6538"/>
                    <a:pt x="4490" y="1838"/>
                    <a:pt x="9352" y="117"/>
                  </a:cubicBezTo>
                  <a:lnTo>
                    <a:pt x="9399" y="94"/>
                  </a:lnTo>
                  <a:cubicBezTo>
                    <a:pt x="9352" y="47"/>
                    <a:pt x="9283" y="0"/>
                    <a:pt x="9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0" name="Google Shape;7740;p123"/>
            <p:cNvSpPr/>
            <p:nvPr/>
          </p:nvSpPr>
          <p:spPr>
            <a:xfrm>
              <a:off x="6227800" y="1271375"/>
              <a:ext cx="228550" cy="235950"/>
            </a:xfrm>
            <a:custGeom>
              <a:avLst/>
              <a:gdLst/>
              <a:ahLst/>
              <a:cxnLst/>
              <a:rect l="l" t="t" r="r" b="b"/>
              <a:pathLst>
                <a:path w="9142" h="9438" extrusionOk="0">
                  <a:moveTo>
                    <a:pt x="716" y="0"/>
                  </a:moveTo>
                  <a:cubicBezTo>
                    <a:pt x="557" y="0"/>
                    <a:pt x="395" y="5"/>
                    <a:pt x="233" y="16"/>
                  </a:cubicBezTo>
                  <a:cubicBezTo>
                    <a:pt x="47" y="39"/>
                    <a:pt x="0" y="272"/>
                    <a:pt x="163" y="365"/>
                  </a:cubicBezTo>
                  <a:cubicBezTo>
                    <a:pt x="1047" y="853"/>
                    <a:pt x="1815" y="1528"/>
                    <a:pt x="2443" y="2342"/>
                  </a:cubicBezTo>
                  <a:cubicBezTo>
                    <a:pt x="3862" y="4203"/>
                    <a:pt x="4281" y="6623"/>
                    <a:pt x="3606" y="8879"/>
                  </a:cubicBezTo>
                  <a:lnTo>
                    <a:pt x="7701" y="9438"/>
                  </a:lnTo>
                  <a:cubicBezTo>
                    <a:pt x="9142" y="4708"/>
                    <a:pt x="5569"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1" name="Google Shape;7741;p123"/>
            <p:cNvSpPr/>
            <p:nvPr/>
          </p:nvSpPr>
          <p:spPr>
            <a:xfrm>
              <a:off x="6230125" y="1271375"/>
              <a:ext cx="226225" cy="235950"/>
            </a:xfrm>
            <a:custGeom>
              <a:avLst/>
              <a:gdLst/>
              <a:ahLst/>
              <a:cxnLst/>
              <a:rect l="l" t="t" r="r" b="b"/>
              <a:pathLst>
                <a:path w="9049" h="9438" extrusionOk="0">
                  <a:moveTo>
                    <a:pt x="623" y="0"/>
                  </a:moveTo>
                  <a:cubicBezTo>
                    <a:pt x="464" y="0"/>
                    <a:pt x="302" y="5"/>
                    <a:pt x="140" y="16"/>
                  </a:cubicBezTo>
                  <a:cubicBezTo>
                    <a:pt x="70" y="39"/>
                    <a:pt x="24" y="62"/>
                    <a:pt x="0" y="109"/>
                  </a:cubicBezTo>
                  <a:lnTo>
                    <a:pt x="24" y="109"/>
                  </a:lnTo>
                  <a:cubicBezTo>
                    <a:pt x="4164" y="1295"/>
                    <a:pt x="7026" y="5064"/>
                    <a:pt x="7072" y="9368"/>
                  </a:cubicBezTo>
                  <a:lnTo>
                    <a:pt x="7608" y="9438"/>
                  </a:lnTo>
                  <a:cubicBezTo>
                    <a:pt x="9049" y="4708"/>
                    <a:pt x="5476" y="0"/>
                    <a:pt x="6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2" name="Google Shape;7742;p123"/>
            <p:cNvSpPr/>
            <p:nvPr/>
          </p:nvSpPr>
          <p:spPr>
            <a:xfrm>
              <a:off x="6205700" y="1449725"/>
              <a:ext cx="205900" cy="194850"/>
            </a:xfrm>
            <a:custGeom>
              <a:avLst/>
              <a:gdLst/>
              <a:ahLst/>
              <a:cxnLst/>
              <a:rect l="l" t="t" r="r" b="b"/>
              <a:pathLst>
                <a:path w="8236" h="7794" extrusionOk="0">
                  <a:moveTo>
                    <a:pt x="0" y="1"/>
                  </a:moveTo>
                  <a:lnTo>
                    <a:pt x="0" y="1"/>
                  </a:lnTo>
                  <a:cubicBezTo>
                    <a:pt x="605" y="4025"/>
                    <a:pt x="3769" y="7166"/>
                    <a:pt x="7794" y="7794"/>
                  </a:cubicBezTo>
                  <a:cubicBezTo>
                    <a:pt x="8073" y="7352"/>
                    <a:pt x="8236" y="7050"/>
                    <a:pt x="8236" y="7050"/>
                  </a:cubicBezTo>
                  <a:cubicBezTo>
                    <a:pt x="8073" y="6794"/>
                    <a:pt x="7887" y="6538"/>
                    <a:pt x="7701" y="6305"/>
                  </a:cubicBezTo>
                  <a:cubicBezTo>
                    <a:pt x="5025" y="2606"/>
                    <a:pt x="2117" y="30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3" name="Google Shape;7743;p123"/>
            <p:cNvSpPr/>
            <p:nvPr/>
          </p:nvSpPr>
          <p:spPr>
            <a:xfrm>
              <a:off x="6236525" y="1344450"/>
              <a:ext cx="234350" cy="292725"/>
            </a:xfrm>
            <a:custGeom>
              <a:avLst/>
              <a:gdLst/>
              <a:ahLst/>
              <a:cxnLst/>
              <a:rect l="l" t="t" r="r" b="b"/>
              <a:pathLst>
                <a:path w="9374" h="11709" extrusionOk="0">
                  <a:moveTo>
                    <a:pt x="0" y="1"/>
                  </a:moveTo>
                  <a:cubicBezTo>
                    <a:pt x="814" y="3095"/>
                    <a:pt x="140" y="6003"/>
                    <a:pt x="2047" y="9050"/>
                  </a:cubicBezTo>
                  <a:cubicBezTo>
                    <a:pt x="2117" y="9167"/>
                    <a:pt x="2187" y="9260"/>
                    <a:pt x="2257" y="9376"/>
                  </a:cubicBezTo>
                  <a:cubicBezTo>
                    <a:pt x="3340" y="11017"/>
                    <a:pt x="4650" y="11709"/>
                    <a:pt x="5779" y="11709"/>
                  </a:cubicBezTo>
                  <a:cubicBezTo>
                    <a:pt x="7898" y="11709"/>
                    <a:pt x="9374" y="9269"/>
                    <a:pt x="7491" y="6096"/>
                  </a:cubicBezTo>
                  <a:lnTo>
                    <a:pt x="7282" y="5770"/>
                  </a:lnTo>
                  <a:cubicBezTo>
                    <a:pt x="5374" y="2723"/>
                    <a:pt x="2652" y="67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4" name="Google Shape;7744;p123"/>
            <p:cNvSpPr/>
            <p:nvPr/>
          </p:nvSpPr>
          <p:spPr>
            <a:xfrm>
              <a:off x="6274325" y="1394075"/>
              <a:ext cx="172175" cy="231325"/>
            </a:xfrm>
            <a:custGeom>
              <a:avLst/>
              <a:gdLst/>
              <a:ahLst/>
              <a:cxnLst/>
              <a:rect l="l" t="t" r="r" b="b"/>
              <a:pathLst>
                <a:path w="6887" h="9253" extrusionOk="0">
                  <a:moveTo>
                    <a:pt x="216" y="0"/>
                  </a:moveTo>
                  <a:cubicBezTo>
                    <a:pt x="196" y="0"/>
                    <a:pt x="178" y="6"/>
                    <a:pt x="163" y="17"/>
                  </a:cubicBezTo>
                  <a:cubicBezTo>
                    <a:pt x="0" y="133"/>
                    <a:pt x="326" y="714"/>
                    <a:pt x="628" y="1924"/>
                  </a:cubicBezTo>
                  <a:cubicBezTo>
                    <a:pt x="1070" y="3599"/>
                    <a:pt x="838" y="4134"/>
                    <a:pt x="1070" y="5135"/>
                  </a:cubicBezTo>
                  <a:cubicBezTo>
                    <a:pt x="1472" y="7007"/>
                    <a:pt x="3090" y="9242"/>
                    <a:pt x="4657" y="9242"/>
                  </a:cubicBezTo>
                  <a:cubicBezTo>
                    <a:pt x="4726" y="9242"/>
                    <a:pt x="4794" y="9238"/>
                    <a:pt x="4862" y="9229"/>
                  </a:cubicBezTo>
                  <a:lnTo>
                    <a:pt x="4862" y="9252"/>
                  </a:lnTo>
                  <a:cubicBezTo>
                    <a:pt x="5956" y="9020"/>
                    <a:pt x="6770" y="8112"/>
                    <a:pt x="6863" y="6996"/>
                  </a:cubicBezTo>
                  <a:cubicBezTo>
                    <a:pt x="6886" y="5902"/>
                    <a:pt x="5840" y="5530"/>
                    <a:pt x="3443" y="3204"/>
                  </a:cubicBezTo>
                  <a:cubicBezTo>
                    <a:pt x="1559" y="1385"/>
                    <a:pt x="542" y="0"/>
                    <a:pt x="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5" name="Google Shape;7745;p123"/>
            <p:cNvSpPr/>
            <p:nvPr/>
          </p:nvSpPr>
          <p:spPr>
            <a:xfrm>
              <a:off x="6336550" y="1224650"/>
              <a:ext cx="21550" cy="17875"/>
            </a:xfrm>
            <a:custGeom>
              <a:avLst/>
              <a:gdLst/>
              <a:ahLst/>
              <a:cxnLst/>
              <a:rect l="l" t="t" r="r" b="b"/>
              <a:pathLst>
                <a:path w="862" h="715" extrusionOk="0">
                  <a:moveTo>
                    <a:pt x="489" y="1"/>
                  </a:moveTo>
                  <a:cubicBezTo>
                    <a:pt x="163" y="1"/>
                    <a:pt x="1" y="396"/>
                    <a:pt x="233" y="605"/>
                  </a:cubicBezTo>
                  <a:cubicBezTo>
                    <a:pt x="309" y="681"/>
                    <a:pt x="402" y="715"/>
                    <a:pt x="493" y="715"/>
                  </a:cubicBezTo>
                  <a:cubicBezTo>
                    <a:pt x="681" y="715"/>
                    <a:pt x="861" y="569"/>
                    <a:pt x="861" y="349"/>
                  </a:cubicBezTo>
                  <a:cubicBezTo>
                    <a:pt x="861" y="163"/>
                    <a:pt x="698"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6" name="Google Shape;7746;p123"/>
            <p:cNvSpPr/>
            <p:nvPr/>
          </p:nvSpPr>
          <p:spPr>
            <a:xfrm>
              <a:off x="6566275" y="1382850"/>
              <a:ext cx="21550" cy="18450"/>
            </a:xfrm>
            <a:custGeom>
              <a:avLst/>
              <a:gdLst/>
              <a:ahLst/>
              <a:cxnLst/>
              <a:rect l="l" t="t" r="r" b="b"/>
              <a:pathLst>
                <a:path w="862" h="738" extrusionOk="0">
                  <a:moveTo>
                    <a:pt x="489" y="0"/>
                  </a:moveTo>
                  <a:cubicBezTo>
                    <a:pt x="164" y="0"/>
                    <a:pt x="1" y="396"/>
                    <a:pt x="233" y="628"/>
                  </a:cubicBezTo>
                  <a:cubicBezTo>
                    <a:pt x="309" y="704"/>
                    <a:pt x="402" y="738"/>
                    <a:pt x="493" y="738"/>
                  </a:cubicBezTo>
                  <a:cubicBezTo>
                    <a:pt x="681" y="738"/>
                    <a:pt x="862" y="592"/>
                    <a:pt x="862" y="372"/>
                  </a:cubicBezTo>
                  <a:cubicBezTo>
                    <a:pt x="862" y="163"/>
                    <a:pt x="699" y="0"/>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7" name="Google Shape;7747;p123"/>
            <p:cNvSpPr/>
            <p:nvPr/>
          </p:nvSpPr>
          <p:spPr>
            <a:xfrm>
              <a:off x="6490675" y="1318275"/>
              <a:ext cx="20950" cy="18475"/>
            </a:xfrm>
            <a:custGeom>
              <a:avLst/>
              <a:gdLst/>
              <a:ahLst/>
              <a:cxnLst/>
              <a:rect l="l" t="t" r="r" b="b"/>
              <a:pathLst>
                <a:path w="838" h="739" extrusionOk="0">
                  <a:moveTo>
                    <a:pt x="466" y="1"/>
                  </a:moveTo>
                  <a:cubicBezTo>
                    <a:pt x="163" y="1"/>
                    <a:pt x="0" y="396"/>
                    <a:pt x="210" y="629"/>
                  </a:cubicBezTo>
                  <a:cubicBezTo>
                    <a:pt x="285" y="705"/>
                    <a:pt x="378" y="739"/>
                    <a:pt x="469" y="739"/>
                  </a:cubicBezTo>
                  <a:cubicBezTo>
                    <a:pt x="658" y="739"/>
                    <a:pt x="838" y="593"/>
                    <a:pt x="838" y="373"/>
                  </a:cubicBezTo>
                  <a:cubicBezTo>
                    <a:pt x="838" y="164"/>
                    <a:pt x="675"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8" name="Google Shape;7748;p123"/>
            <p:cNvSpPr/>
            <p:nvPr/>
          </p:nvSpPr>
          <p:spPr>
            <a:xfrm>
              <a:off x="6580250" y="1308400"/>
              <a:ext cx="21525" cy="18475"/>
            </a:xfrm>
            <a:custGeom>
              <a:avLst/>
              <a:gdLst/>
              <a:ahLst/>
              <a:cxnLst/>
              <a:rect l="l" t="t" r="r" b="b"/>
              <a:pathLst>
                <a:path w="861" h="739" extrusionOk="0">
                  <a:moveTo>
                    <a:pt x="489" y="0"/>
                  </a:moveTo>
                  <a:cubicBezTo>
                    <a:pt x="163" y="0"/>
                    <a:pt x="0" y="396"/>
                    <a:pt x="233" y="629"/>
                  </a:cubicBezTo>
                  <a:cubicBezTo>
                    <a:pt x="308" y="704"/>
                    <a:pt x="401" y="738"/>
                    <a:pt x="492" y="738"/>
                  </a:cubicBezTo>
                  <a:cubicBezTo>
                    <a:pt x="681" y="738"/>
                    <a:pt x="861" y="592"/>
                    <a:pt x="861" y="373"/>
                  </a:cubicBezTo>
                  <a:cubicBezTo>
                    <a:pt x="861" y="163"/>
                    <a:pt x="698"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49" name="Google Shape;7749;p123"/>
            <p:cNvSpPr/>
            <p:nvPr/>
          </p:nvSpPr>
          <p:spPr>
            <a:xfrm>
              <a:off x="6490675" y="1240350"/>
              <a:ext cx="20950" cy="18475"/>
            </a:xfrm>
            <a:custGeom>
              <a:avLst/>
              <a:gdLst/>
              <a:ahLst/>
              <a:cxnLst/>
              <a:rect l="l" t="t" r="r" b="b"/>
              <a:pathLst>
                <a:path w="838" h="739" extrusionOk="0">
                  <a:moveTo>
                    <a:pt x="466" y="1"/>
                  </a:moveTo>
                  <a:cubicBezTo>
                    <a:pt x="163" y="1"/>
                    <a:pt x="0" y="396"/>
                    <a:pt x="210" y="629"/>
                  </a:cubicBezTo>
                  <a:cubicBezTo>
                    <a:pt x="285" y="704"/>
                    <a:pt x="378" y="738"/>
                    <a:pt x="469" y="738"/>
                  </a:cubicBezTo>
                  <a:cubicBezTo>
                    <a:pt x="658" y="738"/>
                    <a:pt x="838" y="593"/>
                    <a:pt x="838" y="373"/>
                  </a:cubicBezTo>
                  <a:cubicBezTo>
                    <a:pt x="838" y="163"/>
                    <a:pt x="675"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50" name="Google Shape;7750;p123"/>
            <p:cNvSpPr/>
            <p:nvPr/>
          </p:nvSpPr>
          <p:spPr>
            <a:xfrm>
              <a:off x="6450550" y="1189750"/>
              <a:ext cx="20950" cy="18475"/>
            </a:xfrm>
            <a:custGeom>
              <a:avLst/>
              <a:gdLst/>
              <a:ahLst/>
              <a:cxnLst/>
              <a:rect l="l" t="t" r="r" b="b"/>
              <a:pathLst>
                <a:path w="838" h="739" extrusionOk="0">
                  <a:moveTo>
                    <a:pt x="489" y="1"/>
                  </a:moveTo>
                  <a:cubicBezTo>
                    <a:pt x="163" y="1"/>
                    <a:pt x="0" y="396"/>
                    <a:pt x="233" y="629"/>
                  </a:cubicBezTo>
                  <a:cubicBezTo>
                    <a:pt x="301" y="704"/>
                    <a:pt x="389" y="738"/>
                    <a:pt x="476" y="738"/>
                  </a:cubicBezTo>
                  <a:cubicBezTo>
                    <a:pt x="658" y="738"/>
                    <a:pt x="838" y="593"/>
                    <a:pt x="838" y="373"/>
                  </a:cubicBezTo>
                  <a:cubicBezTo>
                    <a:pt x="838" y="164"/>
                    <a:pt x="675"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51" name="Google Shape;7751;p123"/>
            <p:cNvSpPr/>
            <p:nvPr/>
          </p:nvSpPr>
          <p:spPr>
            <a:xfrm>
              <a:off x="6309950" y="1455075"/>
              <a:ext cx="96425" cy="150825"/>
            </a:xfrm>
            <a:custGeom>
              <a:avLst/>
              <a:gdLst/>
              <a:ahLst/>
              <a:cxnLst/>
              <a:rect l="l" t="t" r="r" b="b"/>
              <a:pathLst>
                <a:path w="3857" h="6033" extrusionOk="0">
                  <a:moveTo>
                    <a:pt x="88" y="1"/>
                  </a:moveTo>
                  <a:cubicBezTo>
                    <a:pt x="45" y="1"/>
                    <a:pt x="1" y="39"/>
                    <a:pt x="18" y="89"/>
                  </a:cubicBezTo>
                  <a:cubicBezTo>
                    <a:pt x="483" y="2113"/>
                    <a:pt x="1786" y="3974"/>
                    <a:pt x="3205" y="5998"/>
                  </a:cubicBezTo>
                  <a:cubicBezTo>
                    <a:pt x="3228" y="6021"/>
                    <a:pt x="3251" y="6033"/>
                    <a:pt x="3272" y="6033"/>
                  </a:cubicBezTo>
                  <a:cubicBezTo>
                    <a:pt x="3292" y="6033"/>
                    <a:pt x="3310" y="6021"/>
                    <a:pt x="3321" y="5998"/>
                  </a:cubicBezTo>
                  <a:cubicBezTo>
                    <a:pt x="3554" y="5742"/>
                    <a:pt x="3717" y="5416"/>
                    <a:pt x="3833" y="5067"/>
                  </a:cubicBezTo>
                  <a:lnTo>
                    <a:pt x="3833" y="5091"/>
                  </a:lnTo>
                  <a:lnTo>
                    <a:pt x="3856" y="5021"/>
                  </a:lnTo>
                  <a:cubicBezTo>
                    <a:pt x="3856" y="5021"/>
                    <a:pt x="3856" y="4998"/>
                    <a:pt x="3856" y="4974"/>
                  </a:cubicBezTo>
                  <a:cubicBezTo>
                    <a:pt x="2577" y="3113"/>
                    <a:pt x="878" y="671"/>
                    <a:pt x="134" y="19"/>
                  </a:cubicBezTo>
                  <a:cubicBezTo>
                    <a:pt x="121" y="6"/>
                    <a:pt x="10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52" name="Google Shape;7752;p123"/>
            <p:cNvSpPr/>
            <p:nvPr/>
          </p:nvSpPr>
          <p:spPr>
            <a:xfrm>
              <a:off x="6355150" y="1457525"/>
              <a:ext cx="244225" cy="189550"/>
            </a:xfrm>
            <a:custGeom>
              <a:avLst/>
              <a:gdLst/>
              <a:ahLst/>
              <a:cxnLst/>
              <a:rect l="l" t="t" r="r" b="b"/>
              <a:pathLst>
                <a:path w="9769" h="7582" extrusionOk="0">
                  <a:moveTo>
                    <a:pt x="6437" y="1"/>
                  </a:moveTo>
                  <a:cubicBezTo>
                    <a:pt x="5748" y="1"/>
                    <a:pt x="5040" y="210"/>
                    <a:pt x="4468" y="689"/>
                  </a:cubicBezTo>
                  <a:cubicBezTo>
                    <a:pt x="3607" y="1433"/>
                    <a:pt x="3491" y="1643"/>
                    <a:pt x="2676" y="2643"/>
                  </a:cubicBezTo>
                  <a:cubicBezTo>
                    <a:pt x="1583" y="3969"/>
                    <a:pt x="699" y="5435"/>
                    <a:pt x="1" y="7017"/>
                  </a:cubicBezTo>
                  <a:cubicBezTo>
                    <a:pt x="1039" y="7393"/>
                    <a:pt x="2127" y="7581"/>
                    <a:pt x="3218" y="7581"/>
                  </a:cubicBezTo>
                  <a:cubicBezTo>
                    <a:pt x="4083" y="7581"/>
                    <a:pt x="4950" y="7463"/>
                    <a:pt x="5794" y="7226"/>
                  </a:cubicBezTo>
                  <a:cubicBezTo>
                    <a:pt x="6143" y="6831"/>
                    <a:pt x="6492" y="6435"/>
                    <a:pt x="6841" y="6016"/>
                  </a:cubicBezTo>
                  <a:cubicBezTo>
                    <a:pt x="7608" y="5063"/>
                    <a:pt x="8283" y="4039"/>
                    <a:pt x="8865" y="2969"/>
                  </a:cubicBezTo>
                  <a:lnTo>
                    <a:pt x="8888" y="2946"/>
                  </a:lnTo>
                  <a:cubicBezTo>
                    <a:pt x="9768" y="1301"/>
                    <a:pt x="8158" y="1"/>
                    <a:pt x="6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53" name="Google Shape;7753;p123"/>
            <p:cNvSpPr/>
            <p:nvPr/>
          </p:nvSpPr>
          <p:spPr>
            <a:xfrm>
              <a:off x="6445900" y="1425850"/>
              <a:ext cx="227425" cy="216400"/>
            </a:xfrm>
            <a:custGeom>
              <a:avLst/>
              <a:gdLst/>
              <a:ahLst/>
              <a:cxnLst/>
              <a:rect l="l" t="t" r="r" b="b"/>
              <a:pathLst>
                <a:path w="9097" h="8656" extrusionOk="0">
                  <a:moveTo>
                    <a:pt x="5959" y="1"/>
                  </a:moveTo>
                  <a:cubicBezTo>
                    <a:pt x="5352" y="1"/>
                    <a:pt x="4709" y="116"/>
                    <a:pt x="4141" y="258"/>
                  </a:cubicBezTo>
                  <a:cubicBezTo>
                    <a:pt x="3699" y="351"/>
                    <a:pt x="3257" y="490"/>
                    <a:pt x="2815" y="653"/>
                  </a:cubicBezTo>
                  <a:lnTo>
                    <a:pt x="2675" y="723"/>
                  </a:lnTo>
                  <a:cubicBezTo>
                    <a:pt x="1629" y="1165"/>
                    <a:pt x="698" y="1886"/>
                    <a:pt x="0" y="2770"/>
                  </a:cubicBezTo>
                  <a:cubicBezTo>
                    <a:pt x="455" y="2550"/>
                    <a:pt x="941" y="2444"/>
                    <a:pt x="1422" y="2444"/>
                  </a:cubicBezTo>
                  <a:cubicBezTo>
                    <a:pt x="2514" y="2444"/>
                    <a:pt x="3581" y="2987"/>
                    <a:pt x="4211" y="3957"/>
                  </a:cubicBezTo>
                  <a:cubicBezTo>
                    <a:pt x="5421" y="5864"/>
                    <a:pt x="7119" y="8260"/>
                    <a:pt x="8259" y="8656"/>
                  </a:cubicBezTo>
                  <a:cubicBezTo>
                    <a:pt x="8957" y="7400"/>
                    <a:pt x="9096" y="5236"/>
                    <a:pt x="8608" y="2793"/>
                  </a:cubicBezTo>
                  <a:cubicBezTo>
                    <a:pt x="8491" y="2282"/>
                    <a:pt x="8352" y="1770"/>
                    <a:pt x="8166" y="1281"/>
                  </a:cubicBezTo>
                  <a:cubicBezTo>
                    <a:pt x="7835" y="303"/>
                    <a:pt x="6943" y="1"/>
                    <a:pt x="59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54" name="Google Shape;7754;p123"/>
            <p:cNvSpPr/>
            <p:nvPr/>
          </p:nvSpPr>
          <p:spPr>
            <a:xfrm>
              <a:off x="6483125" y="1425775"/>
              <a:ext cx="146000" cy="121225"/>
            </a:xfrm>
            <a:custGeom>
              <a:avLst/>
              <a:gdLst/>
              <a:ahLst/>
              <a:cxnLst/>
              <a:rect l="l" t="t" r="r" b="b"/>
              <a:pathLst>
                <a:path w="5840" h="4849" extrusionOk="0">
                  <a:moveTo>
                    <a:pt x="4448" y="0"/>
                  </a:moveTo>
                  <a:cubicBezTo>
                    <a:pt x="3845" y="0"/>
                    <a:pt x="3211" y="105"/>
                    <a:pt x="2652" y="237"/>
                  </a:cubicBezTo>
                  <a:cubicBezTo>
                    <a:pt x="2210" y="354"/>
                    <a:pt x="1768" y="493"/>
                    <a:pt x="1326" y="656"/>
                  </a:cubicBezTo>
                  <a:lnTo>
                    <a:pt x="1186" y="726"/>
                  </a:lnTo>
                  <a:cubicBezTo>
                    <a:pt x="768" y="889"/>
                    <a:pt x="372" y="1121"/>
                    <a:pt x="0" y="1377"/>
                  </a:cubicBezTo>
                  <a:cubicBezTo>
                    <a:pt x="2815" y="1517"/>
                    <a:pt x="3885" y="4169"/>
                    <a:pt x="5048" y="4820"/>
                  </a:cubicBezTo>
                  <a:cubicBezTo>
                    <a:pt x="5087" y="4840"/>
                    <a:pt x="5125" y="4848"/>
                    <a:pt x="5162" y="4848"/>
                  </a:cubicBezTo>
                  <a:cubicBezTo>
                    <a:pt x="5259" y="4848"/>
                    <a:pt x="5347" y="4788"/>
                    <a:pt x="5397" y="4704"/>
                  </a:cubicBezTo>
                  <a:cubicBezTo>
                    <a:pt x="5816" y="3611"/>
                    <a:pt x="5839" y="1982"/>
                    <a:pt x="5444" y="121"/>
                  </a:cubicBezTo>
                  <a:cubicBezTo>
                    <a:pt x="5136" y="36"/>
                    <a:pt x="4797" y="0"/>
                    <a:pt x="4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55" name="Google Shape;7755;p123"/>
            <p:cNvSpPr/>
            <p:nvPr/>
          </p:nvSpPr>
          <p:spPr>
            <a:xfrm>
              <a:off x="6508700" y="1425875"/>
              <a:ext cx="83775" cy="63550"/>
            </a:xfrm>
            <a:custGeom>
              <a:avLst/>
              <a:gdLst/>
              <a:ahLst/>
              <a:cxnLst/>
              <a:rect l="l" t="t" r="r" b="b"/>
              <a:pathLst>
                <a:path w="3351" h="2542" extrusionOk="0">
                  <a:moveTo>
                    <a:pt x="3071" y="1"/>
                  </a:moveTo>
                  <a:cubicBezTo>
                    <a:pt x="2583" y="47"/>
                    <a:pt x="2118" y="117"/>
                    <a:pt x="1652" y="257"/>
                  </a:cubicBezTo>
                  <a:cubicBezTo>
                    <a:pt x="1187" y="350"/>
                    <a:pt x="745" y="489"/>
                    <a:pt x="303" y="652"/>
                  </a:cubicBezTo>
                  <a:lnTo>
                    <a:pt x="163" y="722"/>
                  </a:lnTo>
                  <a:lnTo>
                    <a:pt x="1" y="792"/>
                  </a:lnTo>
                  <a:cubicBezTo>
                    <a:pt x="1141" y="1117"/>
                    <a:pt x="2187" y="1699"/>
                    <a:pt x="3071" y="2490"/>
                  </a:cubicBezTo>
                  <a:cubicBezTo>
                    <a:pt x="3108" y="2526"/>
                    <a:pt x="3148" y="2542"/>
                    <a:pt x="3187" y="2542"/>
                  </a:cubicBezTo>
                  <a:cubicBezTo>
                    <a:pt x="3273" y="2542"/>
                    <a:pt x="3351" y="2463"/>
                    <a:pt x="3351" y="2350"/>
                  </a:cubicBezTo>
                  <a:cubicBezTo>
                    <a:pt x="3327" y="1559"/>
                    <a:pt x="3234" y="792"/>
                    <a:pt x="3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756" name="Google Shape;7756;p123"/>
          <p:cNvGrpSpPr/>
          <p:nvPr/>
        </p:nvGrpSpPr>
        <p:grpSpPr>
          <a:xfrm>
            <a:off x="7138951" y="1065950"/>
            <a:ext cx="524518" cy="509941"/>
            <a:chOff x="6931525" y="1181625"/>
            <a:chExt cx="478575" cy="465275"/>
          </a:xfrm>
        </p:grpSpPr>
        <p:sp>
          <p:nvSpPr>
            <p:cNvPr id="7757" name="Google Shape;7757;p123"/>
            <p:cNvSpPr/>
            <p:nvPr/>
          </p:nvSpPr>
          <p:spPr>
            <a:xfrm>
              <a:off x="6931525" y="1181625"/>
              <a:ext cx="478100" cy="465275"/>
            </a:xfrm>
            <a:custGeom>
              <a:avLst/>
              <a:gdLst/>
              <a:ahLst/>
              <a:cxnLst/>
              <a:rect l="l" t="t" r="r" b="b"/>
              <a:pathLst>
                <a:path w="19124" h="18611" extrusionOk="0">
                  <a:moveTo>
                    <a:pt x="9818" y="0"/>
                  </a:moveTo>
                  <a:cubicBezTo>
                    <a:pt x="9608" y="0"/>
                    <a:pt x="9422" y="0"/>
                    <a:pt x="9236" y="23"/>
                  </a:cubicBezTo>
                  <a:cubicBezTo>
                    <a:pt x="9166" y="23"/>
                    <a:pt x="9143" y="140"/>
                    <a:pt x="9073" y="140"/>
                  </a:cubicBezTo>
                  <a:cubicBezTo>
                    <a:pt x="8329" y="186"/>
                    <a:pt x="7584" y="349"/>
                    <a:pt x="6863" y="582"/>
                  </a:cubicBezTo>
                  <a:cubicBezTo>
                    <a:pt x="6853" y="585"/>
                    <a:pt x="6842" y="586"/>
                    <a:pt x="6831" y="586"/>
                  </a:cubicBezTo>
                  <a:cubicBezTo>
                    <a:pt x="6778" y="586"/>
                    <a:pt x="6719" y="554"/>
                    <a:pt x="6677" y="554"/>
                  </a:cubicBezTo>
                  <a:cubicBezTo>
                    <a:pt x="6669" y="554"/>
                    <a:pt x="6661" y="555"/>
                    <a:pt x="6654" y="558"/>
                  </a:cubicBezTo>
                  <a:cubicBezTo>
                    <a:pt x="5584" y="931"/>
                    <a:pt x="4583" y="1512"/>
                    <a:pt x="3746" y="2257"/>
                  </a:cubicBezTo>
                  <a:cubicBezTo>
                    <a:pt x="3676" y="2303"/>
                    <a:pt x="3653" y="2512"/>
                    <a:pt x="3606" y="2559"/>
                  </a:cubicBezTo>
                  <a:cubicBezTo>
                    <a:pt x="3071" y="3071"/>
                    <a:pt x="2629" y="3629"/>
                    <a:pt x="2257" y="4234"/>
                  </a:cubicBezTo>
                  <a:cubicBezTo>
                    <a:pt x="2244" y="4247"/>
                    <a:pt x="2219" y="4251"/>
                    <a:pt x="2189" y="4251"/>
                  </a:cubicBezTo>
                  <a:cubicBezTo>
                    <a:pt x="2139" y="4251"/>
                    <a:pt x="2077" y="4240"/>
                    <a:pt x="2032" y="4240"/>
                  </a:cubicBezTo>
                  <a:cubicBezTo>
                    <a:pt x="2005" y="4240"/>
                    <a:pt x="1984" y="4244"/>
                    <a:pt x="1978" y="4257"/>
                  </a:cubicBezTo>
                  <a:cubicBezTo>
                    <a:pt x="47" y="7235"/>
                    <a:pt x="0" y="11050"/>
                    <a:pt x="1815" y="14098"/>
                  </a:cubicBezTo>
                  <a:cubicBezTo>
                    <a:pt x="1820" y="14108"/>
                    <a:pt x="1840" y="14111"/>
                    <a:pt x="1870" y="14111"/>
                  </a:cubicBezTo>
                  <a:cubicBezTo>
                    <a:pt x="1951" y="14111"/>
                    <a:pt x="2101" y="14084"/>
                    <a:pt x="2190" y="14084"/>
                  </a:cubicBezTo>
                  <a:cubicBezTo>
                    <a:pt x="2223" y="14084"/>
                    <a:pt x="2247" y="14088"/>
                    <a:pt x="2257" y="14098"/>
                  </a:cubicBezTo>
                  <a:cubicBezTo>
                    <a:pt x="2769" y="14935"/>
                    <a:pt x="3071" y="15470"/>
                    <a:pt x="3792" y="16099"/>
                  </a:cubicBezTo>
                  <a:cubicBezTo>
                    <a:pt x="3862" y="16145"/>
                    <a:pt x="3932" y="16541"/>
                    <a:pt x="4002" y="16587"/>
                  </a:cubicBezTo>
                  <a:cubicBezTo>
                    <a:pt x="4979" y="17378"/>
                    <a:pt x="6096" y="17936"/>
                    <a:pt x="7305" y="18262"/>
                  </a:cubicBezTo>
                  <a:cubicBezTo>
                    <a:pt x="7310" y="18264"/>
                    <a:pt x="7315" y="18265"/>
                    <a:pt x="7320" y="18265"/>
                  </a:cubicBezTo>
                  <a:cubicBezTo>
                    <a:pt x="7371" y="18265"/>
                    <a:pt x="7474" y="18189"/>
                    <a:pt x="7540" y="18189"/>
                  </a:cubicBezTo>
                  <a:cubicBezTo>
                    <a:pt x="7548" y="18189"/>
                    <a:pt x="7555" y="18190"/>
                    <a:pt x="7561" y="18192"/>
                  </a:cubicBezTo>
                  <a:cubicBezTo>
                    <a:pt x="7887" y="18262"/>
                    <a:pt x="8213" y="18332"/>
                    <a:pt x="8562" y="18378"/>
                  </a:cubicBezTo>
                  <a:cubicBezTo>
                    <a:pt x="8631" y="18378"/>
                    <a:pt x="8678" y="18541"/>
                    <a:pt x="8748" y="18541"/>
                  </a:cubicBezTo>
                  <a:cubicBezTo>
                    <a:pt x="9097" y="18588"/>
                    <a:pt x="9446" y="18611"/>
                    <a:pt x="9795" y="18611"/>
                  </a:cubicBezTo>
                  <a:cubicBezTo>
                    <a:pt x="10818" y="18611"/>
                    <a:pt x="11819" y="18448"/>
                    <a:pt x="12772" y="18122"/>
                  </a:cubicBezTo>
                  <a:cubicBezTo>
                    <a:pt x="12842" y="18099"/>
                    <a:pt x="12912" y="17843"/>
                    <a:pt x="12982" y="17820"/>
                  </a:cubicBezTo>
                  <a:cubicBezTo>
                    <a:pt x="13377" y="17680"/>
                    <a:pt x="13773" y="17518"/>
                    <a:pt x="14145" y="17308"/>
                  </a:cubicBezTo>
                  <a:cubicBezTo>
                    <a:pt x="14148" y="17307"/>
                    <a:pt x="14150" y="17306"/>
                    <a:pt x="14153" y="17306"/>
                  </a:cubicBezTo>
                  <a:cubicBezTo>
                    <a:pt x="14194" y="17306"/>
                    <a:pt x="14236" y="17450"/>
                    <a:pt x="14296" y="17450"/>
                  </a:cubicBezTo>
                  <a:cubicBezTo>
                    <a:pt x="14300" y="17450"/>
                    <a:pt x="14304" y="17449"/>
                    <a:pt x="14308" y="17448"/>
                  </a:cubicBezTo>
                  <a:cubicBezTo>
                    <a:pt x="17262" y="15819"/>
                    <a:pt x="19100" y="12702"/>
                    <a:pt x="19100" y="9306"/>
                  </a:cubicBezTo>
                  <a:lnTo>
                    <a:pt x="19123" y="9306"/>
                  </a:lnTo>
                  <a:cubicBezTo>
                    <a:pt x="19123" y="6025"/>
                    <a:pt x="17379" y="2978"/>
                    <a:pt x="14564" y="1303"/>
                  </a:cubicBezTo>
                  <a:cubicBezTo>
                    <a:pt x="14557" y="1299"/>
                    <a:pt x="14547" y="1298"/>
                    <a:pt x="14534" y="1298"/>
                  </a:cubicBezTo>
                  <a:cubicBezTo>
                    <a:pt x="14472" y="1298"/>
                    <a:pt x="14353" y="1331"/>
                    <a:pt x="14291" y="1331"/>
                  </a:cubicBezTo>
                  <a:cubicBezTo>
                    <a:pt x="14278" y="1331"/>
                    <a:pt x="14268" y="1329"/>
                    <a:pt x="14261" y="1326"/>
                  </a:cubicBezTo>
                  <a:cubicBezTo>
                    <a:pt x="13656" y="954"/>
                    <a:pt x="13028" y="651"/>
                    <a:pt x="12354" y="442"/>
                  </a:cubicBezTo>
                  <a:cubicBezTo>
                    <a:pt x="12261" y="419"/>
                    <a:pt x="12214" y="302"/>
                    <a:pt x="12144" y="279"/>
                  </a:cubicBezTo>
                  <a:cubicBezTo>
                    <a:pt x="11376" y="93"/>
                    <a:pt x="10586" y="0"/>
                    <a:pt x="9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58" name="Google Shape;7758;p123"/>
            <p:cNvSpPr/>
            <p:nvPr/>
          </p:nvSpPr>
          <p:spPr>
            <a:xfrm>
              <a:off x="6937925" y="1182200"/>
              <a:ext cx="422250" cy="464125"/>
            </a:xfrm>
            <a:custGeom>
              <a:avLst/>
              <a:gdLst/>
              <a:ahLst/>
              <a:cxnLst/>
              <a:rect l="l" t="t" r="r" b="b"/>
              <a:pathLst>
                <a:path w="16890" h="18565" extrusionOk="0">
                  <a:moveTo>
                    <a:pt x="908" y="5816"/>
                  </a:moveTo>
                  <a:cubicBezTo>
                    <a:pt x="0" y="8050"/>
                    <a:pt x="0" y="10515"/>
                    <a:pt x="908" y="12749"/>
                  </a:cubicBezTo>
                  <a:lnTo>
                    <a:pt x="908" y="5816"/>
                  </a:lnTo>
                  <a:close/>
                  <a:moveTo>
                    <a:pt x="15448" y="2094"/>
                  </a:moveTo>
                  <a:lnTo>
                    <a:pt x="15448" y="16494"/>
                  </a:lnTo>
                  <a:cubicBezTo>
                    <a:pt x="15983" y="16052"/>
                    <a:pt x="16471" y="15540"/>
                    <a:pt x="16890" y="15005"/>
                  </a:cubicBezTo>
                  <a:lnTo>
                    <a:pt x="16890" y="3583"/>
                  </a:lnTo>
                  <a:cubicBezTo>
                    <a:pt x="16471" y="3025"/>
                    <a:pt x="15983" y="2536"/>
                    <a:pt x="15448" y="2094"/>
                  </a:cubicBezTo>
                  <a:close/>
                  <a:moveTo>
                    <a:pt x="4537" y="1443"/>
                  </a:moveTo>
                  <a:cubicBezTo>
                    <a:pt x="4165" y="1675"/>
                    <a:pt x="3816" y="1931"/>
                    <a:pt x="3467" y="2234"/>
                  </a:cubicBezTo>
                  <a:cubicBezTo>
                    <a:pt x="3397" y="2280"/>
                    <a:pt x="3397" y="2489"/>
                    <a:pt x="3327" y="2536"/>
                  </a:cubicBezTo>
                  <a:lnTo>
                    <a:pt x="3327" y="2559"/>
                  </a:lnTo>
                  <a:cubicBezTo>
                    <a:pt x="3257" y="2629"/>
                    <a:pt x="3164" y="2722"/>
                    <a:pt x="3071" y="2792"/>
                  </a:cubicBezTo>
                  <a:lnTo>
                    <a:pt x="3071" y="15634"/>
                  </a:lnTo>
                  <a:cubicBezTo>
                    <a:pt x="3234" y="15796"/>
                    <a:pt x="3374" y="15936"/>
                    <a:pt x="3560" y="16076"/>
                  </a:cubicBezTo>
                  <a:cubicBezTo>
                    <a:pt x="3630" y="16145"/>
                    <a:pt x="3699" y="16541"/>
                    <a:pt x="3769" y="16587"/>
                  </a:cubicBezTo>
                  <a:cubicBezTo>
                    <a:pt x="4002" y="16773"/>
                    <a:pt x="4258" y="16960"/>
                    <a:pt x="4537" y="17146"/>
                  </a:cubicBezTo>
                  <a:lnTo>
                    <a:pt x="4537" y="1443"/>
                  </a:lnTo>
                  <a:close/>
                  <a:moveTo>
                    <a:pt x="7445" y="326"/>
                  </a:moveTo>
                  <a:cubicBezTo>
                    <a:pt x="7166" y="396"/>
                    <a:pt x="6886" y="466"/>
                    <a:pt x="6607" y="559"/>
                  </a:cubicBezTo>
                  <a:cubicBezTo>
                    <a:pt x="6597" y="562"/>
                    <a:pt x="6586" y="563"/>
                    <a:pt x="6575" y="563"/>
                  </a:cubicBezTo>
                  <a:cubicBezTo>
                    <a:pt x="6522" y="563"/>
                    <a:pt x="6463" y="531"/>
                    <a:pt x="6421" y="531"/>
                  </a:cubicBezTo>
                  <a:cubicBezTo>
                    <a:pt x="6413" y="531"/>
                    <a:pt x="6405" y="532"/>
                    <a:pt x="6398" y="535"/>
                  </a:cubicBezTo>
                  <a:cubicBezTo>
                    <a:pt x="6258" y="582"/>
                    <a:pt x="6119" y="628"/>
                    <a:pt x="5979" y="698"/>
                  </a:cubicBezTo>
                  <a:lnTo>
                    <a:pt x="5979" y="17890"/>
                  </a:lnTo>
                  <a:cubicBezTo>
                    <a:pt x="6328" y="18030"/>
                    <a:pt x="6677" y="18146"/>
                    <a:pt x="7049" y="18262"/>
                  </a:cubicBezTo>
                  <a:cubicBezTo>
                    <a:pt x="7096" y="18262"/>
                    <a:pt x="7235" y="18169"/>
                    <a:pt x="7305" y="18169"/>
                  </a:cubicBezTo>
                  <a:lnTo>
                    <a:pt x="7445" y="18216"/>
                  </a:lnTo>
                  <a:lnTo>
                    <a:pt x="7445" y="326"/>
                  </a:lnTo>
                  <a:close/>
                  <a:moveTo>
                    <a:pt x="10353" y="0"/>
                  </a:moveTo>
                  <a:lnTo>
                    <a:pt x="10353" y="18565"/>
                  </a:lnTo>
                  <a:cubicBezTo>
                    <a:pt x="11097" y="18495"/>
                    <a:pt x="11818" y="18355"/>
                    <a:pt x="12540" y="18099"/>
                  </a:cubicBezTo>
                  <a:lnTo>
                    <a:pt x="12540" y="582"/>
                  </a:lnTo>
                  <a:cubicBezTo>
                    <a:pt x="12377" y="535"/>
                    <a:pt x="12237" y="489"/>
                    <a:pt x="12074" y="442"/>
                  </a:cubicBezTo>
                  <a:lnTo>
                    <a:pt x="12074" y="419"/>
                  </a:lnTo>
                  <a:cubicBezTo>
                    <a:pt x="11981" y="396"/>
                    <a:pt x="11958" y="303"/>
                    <a:pt x="11865" y="279"/>
                  </a:cubicBezTo>
                  <a:cubicBezTo>
                    <a:pt x="11376" y="140"/>
                    <a:pt x="10865" y="47"/>
                    <a:pt x="10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59" name="Google Shape;7759;p123"/>
            <p:cNvSpPr/>
            <p:nvPr/>
          </p:nvSpPr>
          <p:spPr>
            <a:xfrm>
              <a:off x="7037950" y="1389375"/>
              <a:ext cx="370500" cy="257525"/>
            </a:xfrm>
            <a:custGeom>
              <a:avLst/>
              <a:gdLst/>
              <a:ahLst/>
              <a:cxnLst/>
              <a:rect l="l" t="t" r="r" b="b"/>
              <a:pathLst>
                <a:path w="14820" h="10301" extrusionOk="0">
                  <a:moveTo>
                    <a:pt x="10955" y="1"/>
                  </a:moveTo>
                  <a:cubicBezTo>
                    <a:pt x="10598" y="1"/>
                    <a:pt x="10234" y="81"/>
                    <a:pt x="9888" y="251"/>
                  </a:cubicBezTo>
                  <a:cubicBezTo>
                    <a:pt x="8515" y="949"/>
                    <a:pt x="8143" y="2740"/>
                    <a:pt x="9120" y="3927"/>
                  </a:cubicBezTo>
                  <a:cubicBezTo>
                    <a:pt x="9004" y="3973"/>
                    <a:pt x="8911" y="4020"/>
                    <a:pt x="8794" y="4066"/>
                  </a:cubicBezTo>
                  <a:cubicBezTo>
                    <a:pt x="8347" y="3356"/>
                    <a:pt x="7571" y="2963"/>
                    <a:pt x="6780" y="2963"/>
                  </a:cubicBezTo>
                  <a:cubicBezTo>
                    <a:pt x="6379" y="2963"/>
                    <a:pt x="5975" y="3064"/>
                    <a:pt x="5607" y="3275"/>
                  </a:cubicBezTo>
                  <a:cubicBezTo>
                    <a:pt x="4491" y="3903"/>
                    <a:pt x="4072" y="5299"/>
                    <a:pt x="4654" y="6439"/>
                  </a:cubicBezTo>
                  <a:cubicBezTo>
                    <a:pt x="4165" y="6765"/>
                    <a:pt x="3793" y="7230"/>
                    <a:pt x="3560" y="7789"/>
                  </a:cubicBezTo>
                  <a:cubicBezTo>
                    <a:pt x="3117" y="7427"/>
                    <a:pt x="2590" y="7255"/>
                    <a:pt x="2069" y="7255"/>
                  </a:cubicBezTo>
                  <a:cubicBezTo>
                    <a:pt x="1248" y="7255"/>
                    <a:pt x="442" y="7681"/>
                    <a:pt x="1" y="8463"/>
                  </a:cubicBezTo>
                  <a:cubicBezTo>
                    <a:pt x="908" y="9138"/>
                    <a:pt x="1932" y="9650"/>
                    <a:pt x="3048" y="9952"/>
                  </a:cubicBezTo>
                  <a:cubicBezTo>
                    <a:pt x="3055" y="9954"/>
                    <a:pt x="3062" y="9955"/>
                    <a:pt x="3069" y="9955"/>
                  </a:cubicBezTo>
                  <a:cubicBezTo>
                    <a:pt x="3132" y="9955"/>
                    <a:pt x="3221" y="9879"/>
                    <a:pt x="3284" y="9879"/>
                  </a:cubicBezTo>
                  <a:cubicBezTo>
                    <a:pt x="3291" y="9879"/>
                    <a:pt x="3298" y="9880"/>
                    <a:pt x="3304" y="9882"/>
                  </a:cubicBezTo>
                  <a:cubicBezTo>
                    <a:pt x="3630" y="9975"/>
                    <a:pt x="3979" y="10022"/>
                    <a:pt x="4305" y="10068"/>
                  </a:cubicBezTo>
                  <a:cubicBezTo>
                    <a:pt x="4374" y="10068"/>
                    <a:pt x="4421" y="10231"/>
                    <a:pt x="4491" y="10231"/>
                  </a:cubicBezTo>
                  <a:cubicBezTo>
                    <a:pt x="4840" y="10278"/>
                    <a:pt x="5189" y="10301"/>
                    <a:pt x="5538" y="10301"/>
                  </a:cubicBezTo>
                  <a:cubicBezTo>
                    <a:pt x="6561" y="10301"/>
                    <a:pt x="7562" y="10138"/>
                    <a:pt x="8539" y="9812"/>
                  </a:cubicBezTo>
                  <a:cubicBezTo>
                    <a:pt x="8585" y="9789"/>
                    <a:pt x="8678" y="9533"/>
                    <a:pt x="8725" y="9510"/>
                  </a:cubicBezTo>
                  <a:cubicBezTo>
                    <a:pt x="9120" y="9370"/>
                    <a:pt x="9516" y="9208"/>
                    <a:pt x="9888" y="8998"/>
                  </a:cubicBezTo>
                  <a:cubicBezTo>
                    <a:pt x="9892" y="8997"/>
                    <a:pt x="9895" y="8996"/>
                    <a:pt x="9899" y="8996"/>
                  </a:cubicBezTo>
                  <a:cubicBezTo>
                    <a:pt x="9956" y="8996"/>
                    <a:pt x="9997" y="9145"/>
                    <a:pt x="10037" y="9145"/>
                  </a:cubicBezTo>
                  <a:cubicBezTo>
                    <a:pt x="10041" y="9145"/>
                    <a:pt x="10046" y="9142"/>
                    <a:pt x="10051" y="9138"/>
                  </a:cubicBezTo>
                  <a:cubicBezTo>
                    <a:pt x="12842" y="7602"/>
                    <a:pt x="14657" y="4718"/>
                    <a:pt x="14820" y="1531"/>
                  </a:cubicBezTo>
                  <a:lnTo>
                    <a:pt x="14564" y="1531"/>
                  </a:lnTo>
                  <a:cubicBezTo>
                    <a:pt x="14122" y="1531"/>
                    <a:pt x="13680" y="1624"/>
                    <a:pt x="13284" y="1833"/>
                  </a:cubicBezTo>
                  <a:cubicBezTo>
                    <a:pt x="13006" y="702"/>
                    <a:pt x="12013" y="1"/>
                    <a:pt x="109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60" name="Google Shape;7760;p123"/>
            <p:cNvSpPr/>
            <p:nvPr/>
          </p:nvSpPr>
          <p:spPr>
            <a:xfrm>
              <a:off x="7081575" y="1516800"/>
              <a:ext cx="300125" cy="130100"/>
            </a:xfrm>
            <a:custGeom>
              <a:avLst/>
              <a:gdLst/>
              <a:ahLst/>
              <a:cxnLst/>
              <a:rect l="l" t="t" r="r" b="b"/>
              <a:pathLst>
                <a:path w="12005" h="5204" extrusionOk="0">
                  <a:moveTo>
                    <a:pt x="10870" y="0"/>
                  </a:moveTo>
                  <a:cubicBezTo>
                    <a:pt x="10175" y="0"/>
                    <a:pt x="9490" y="309"/>
                    <a:pt x="9027" y="877"/>
                  </a:cubicBezTo>
                  <a:cubicBezTo>
                    <a:pt x="8370" y="295"/>
                    <a:pt x="7587" y="31"/>
                    <a:pt x="6817" y="31"/>
                  </a:cubicBezTo>
                  <a:cubicBezTo>
                    <a:pt x="5185" y="31"/>
                    <a:pt x="3610" y="1215"/>
                    <a:pt x="3420" y="3064"/>
                  </a:cubicBezTo>
                  <a:cubicBezTo>
                    <a:pt x="3050" y="2859"/>
                    <a:pt x="2652" y="2763"/>
                    <a:pt x="2261" y="2763"/>
                  </a:cubicBezTo>
                  <a:cubicBezTo>
                    <a:pt x="1275" y="2763"/>
                    <a:pt x="334" y="3374"/>
                    <a:pt x="1" y="4390"/>
                  </a:cubicBezTo>
                  <a:cubicBezTo>
                    <a:pt x="419" y="4599"/>
                    <a:pt x="861" y="4739"/>
                    <a:pt x="1303" y="4855"/>
                  </a:cubicBezTo>
                  <a:cubicBezTo>
                    <a:pt x="1310" y="4857"/>
                    <a:pt x="1317" y="4858"/>
                    <a:pt x="1324" y="4858"/>
                  </a:cubicBezTo>
                  <a:cubicBezTo>
                    <a:pt x="1387" y="4858"/>
                    <a:pt x="1476" y="4782"/>
                    <a:pt x="1539" y="4782"/>
                  </a:cubicBezTo>
                  <a:cubicBezTo>
                    <a:pt x="1546" y="4782"/>
                    <a:pt x="1553" y="4783"/>
                    <a:pt x="1559" y="4785"/>
                  </a:cubicBezTo>
                  <a:cubicBezTo>
                    <a:pt x="1885" y="4878"/>
                    <a:pt x="2234" y="4925"/>
                    <a:pt x="2560" y="4971"/>
                  </a:cubicBezTo>
                  <a:cubicBezTo>
                    <a:pt x="2629" y="4971"/>
                    <a:pt x="2676" y="5134"/>
                    <a:pt x="2746" y="5134"/>
                  </a:cubicBezTo>
                  <a:cubicBezTo>
                    <a:pt x="3095" y="5181"/>
                    <a:pt x="3444" y="5204"/>
                    <a:pt x="3793" y="5204"/>
                  </a:cubicBezTo>
                  <a:cubicBezTo>
                    <a:pt x="4816" y="5204"/>
                    <a:pt x="5817" y="5041"/>
                    <a:pt x="6794" y="4715"/>
                  </a:cubicBezTo>
                  <a:cubicBezTo>
                    <a:pt x="6840" y="4692"/>
                    <a:pt x="6933" y="4436"/>
                    <a:pt x="6980" y="4413"/>
                  </a:cubicBezTo>
                  <a:cubicBezTo>
                    <a:pt x="7375" y="4273"/>
                    <a:pt x="7771" y="4111"/>
                    <a:pt x="8143" y="3901"/>
                  </a:cubicBezTo>
                  <a:cubicBezTo>
                    <a:pt x="8147" y="3900"/>
                    <a:pt x="8150" y="3899"/>
                    <a:pt x="8154" y="3899"/>
                  </a:cubicBezTo>
                  <a:cubicBezTo>
                    <a:pt x="8211" y="3899"/>
                    <a:pt x="8252" y="4048"/>
                    <a:pt x="8292" y="4048"/>
                  </a:cubicBezTo>
                  <a:cubicBezTo>
                    <a:pt x="8296" y="4048"/>
                    <a:pt x="8301" y="4045"/>
                    <a:pt x="8306" y="4041"/>
                  </a:cubicBezTo>
                  <a:cubicBezTo>
                    <a:pt x="9864" y="3180"/>
                    <a:pt x="11167" y="1877"/>
                    <a:pt x="12005" y="295"/>
                  </a:cubicBezTo>
                  <a:cubicBezTo>
                    <a:pt x="11647" y="96"/>
                    <a:pt x="11257" y="0"/>
                    <a:pt x="10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61" name="Google Shape;7761;p123"/>
            <p:cNvSpPr/>
            <p:nvPr/>
          </p:nvSpPr>
          <p:spPr>
            <a:xfrm>
              <a:off x="6974550" y="1186275"/>
              <a:ext cx="325725" cy="460050"/>
            </a:xfrm>
            <a:custGeom>
              <a:avLst/>
              <a:gdLst/>
              <a:ahLst/>
              <a:cxnLst/>
              <a:rect l="l" t="t" r="r" b="b"/>
              <a:pathLst>
                <a:path w="13029" h="18402" extrusionOk="0">
                  <a:moveTo>
                    <a:pt x="2025" y="2071"/>
                  </a:moveTo>
                  <a:lnTo>
                    <a:pt x="2025" y="2071"/>
                  </a:lnTo>
                  <a:cubicBezTo>
                    <a:pt x="1327" y="2652"/>
                    <a:pt x="745" y="3327"/>
                    <a:pt x="257" y="4095"/>
                  </a:cubicBezTo>
                  <a:cubicBezTo>
                    <a:pt x="141" y="4467"/>
                    <a:pt x="71" y="4862"/>
                    <a:pt x="71" y="5258"/>
                  </a:cubicBezTo>
                  <a:cubicBezTo>
                    <a:pt x="71" y="5700"/>
                    <a:pt x="141" y="6142"/>
                    <a:pt x="303" y="6560"/>
                  </a:cubicBezTo>
                  <a:cubicBezTo>
                    <a:pt x="606" y="7375"/>
                    <a:pt x="606" y="8259"/>
                    <a:pt x="303" y="9073"/>
                  </a:cubicBezTo>
                  <a:cubicBezTo>
                    <a:pt x="1" y="9910"/>
                    <a:pt x="1" y="10841"/>
                    <a:pt x="303" y="11679"/>
                  </a:cubicBezTo>
                  <a:cubicBezTo>
                    <a:pt x="606" y="12493"/>
                    <a:pt x="606" y="13377"/>
                    <a:pt x="303" y="14191"/>
                  </a:cubicBezTo>
                  <a:lnTo>
                    <a:pt x="280" y="14238"/>
                  </a:lnTo>
                  <a:cubicBezTo>
                    <a:pt x="838" y="15052"/>
                    <a:pt x="1513" y="15796"/>
                    <a:pt x="2304" y="16424"/>
                  </a:cubicBezTo>
                  <a:cubicBezTo>
                    <a:pt x="2374" y="16122"/>
                    <a:pt x="2420" y="15796"/>
                    <a:pt x="2420" y="15494"/>
                  </a:cubicBezTo>
                  <a:cubicBezTo>
                    <a:pt x="2420" y="15028"/>
                    <a:pt x="2327" y="14586"/>
                    <a:pt x="2188" y="14168"/>
                  </a:cubicBezTo>
                  <a:cubicBezTo>
                    <a:pt x="1885" y="13377"/>
                    <a:pt x="1885" y="12493"/>
                    <a:pt x="2188" y="11679"/>
                  </a:cubicBezTo>
                  <a:cubicBezTo>
                    <a:pt x="2490" y="10841"/>
                    <a:pt x="2490" y="9910"/>
                    <a:pt x="2188" y="9050"/>
                  </a:cubicBezTo>
                  <a:cubicBezTo>
                    <a:pt x="1885" y="8259"/>
                    <a:pt x="1885" y="7375"/>
                    <a:pt x="2188" y="6560"/>
                  </a:cubicBezTo>
                  <a:cubicBezTo>
                    <a:pt x="2490" y="5723"/>
                    <a:pt x="2490" y="4792"/>
                    <a:pt x="2188" y="3932"/>
                  </a:cubicBezTo>
                  <a:cubicBezTo>
                    <a:pt x="1955" y="3350"/>
                    <a:pt x="1909" y="2699"/>
                    <a:pt x="2025" y="2071"/>
                  </a:cubicBezTo>
                  <a:close/>
                  <a:moveTo>
                    <a:pt x="10609" y="163"/>
                  </a:moveTo>
                  <a:cubicBezTo>
                    <a:pt x="10609" y="605"/>
                    <a:pt x="10702" y="1024"/>
                    <a:pt x="10842" y="1442"/>
                  </a:cubicBezTo>
                  <a:cubicBezTo>
                    <a:pt x="11144" y="2257"/>
                    <a:pt x="11144" y="3141"/>
                    <a:pt x="10842" y="3932"/>
                  </a:cubicBezTo>
                  <a:cubicBezTo>
                    <a:pt x="10540" y="4792"/>
                    <a:pt x="10540" y="5700"/>
                    <a:pt x="10842" y="6560"/>
                  </a:cubicBezTo>
                  <a:cubicBezTo>
                    <a:pt x="11144" y="7351"/>
                    <a:pt x="11144" y="8259"/>
                    <a:pt x="10842" y="9050"/>
                  </a:cubicBezTo>
                  <a:cubicBezTo>
                    <a:pt x="10540" y="9910"/>
                    <a:pt x="10540" y="10818"/>
                    <a:pt x="10842" y="11679"/>
                  </a:cubicBezTo>
                  <a:cubicBezTo>
                    <a:pt x="11144" y="12469"/>
                    <a:pt x="11144" y="13377"/>
                    <a:pt x="10842" y="14168"/>
                  </a:cubicBezTo>
                  <a:cubicBezTo>
                    <a:pt x="10540" y="15028"/>
                    <a:pt x="10540" y="15936"/>
                    <a:pt x="10842" y="16797"/>
                  </a:cubicBezTo>
                  <a:cubicBezTo>
                    <a:pt x="10982" y="17169"/>
                    <a:pt x="11051" y="17564"/>
                    <a:pt x="11075" y="17960"/>
                  </a:cubicBezTo>
                  <a:cubicBezTo>
                    <a:pt x="11586" y="17774"/>
                    <a:pt x="12098" y="17564"/>
                    <a:pt x="12587" y="17285"/>
                  </a:cubicBezTo>
                  <a:cubicBezTo>
                    <a:pt x="12610" y="17122"/>
                    <a:pt x="12657" y="16959"/>
                    <a:pt x="12726" y="16797"/>
                  </a:cubicBezTo>
                  <a:cubicBezTo>
                    <a:pt x="13029" y="15936"/>
                    <a:pt x="13029" y="15028"/>
                    <a:pt x="12726" y="14168"/>
                  </a:cubicBezTo>
                  <a:cubicBezTo>
                    <a:pt x="12424" y="13377"/>
                    <a:pt x="12424" y="12469"/>
                    <a:pt x="12726" y="11679"/>
                  </a:cubicBezTo>
                  <a:cubicBezTo>
                    <a:pt x="13029" y="10818"/>
                    <a:pt x="13029" y="9910"/>
                    <a:pt x="12726" y="9050"/>
                  </a:cubicBezTo>
                  <a:cubicBezTo>
                    <a:pt x="12424" y="8259"/>
                    <a:pt x="12424" y="7351"/>
                    <a:pt x="12726" y="6560"/>
                  </a:cubicBezTo>
                  <a:cubicBezTo>
                    <a:pt x="13029" y="5700"/>
                    <a:pt x="13029" y="4792"/>
                    <a:pt x="12726" y="3932"/>
                  </a:cubicBezTo>
                  <a:cubicBezTo>
                    <a:pt x="12424" y="3141"/>
                    <a:pt x="12424" y="2233"/>
                    <a:pt x="12726" y="1442"/>
                  </a:cubicBezTo>
                  <a:cubicBezTo>
                    <a:pt x="12750" y="1326"/>
                    <a:pt x="12796" y="1233"/>
                    <a:pt x="12819" y="1117"/>
                  </a:cubicBezTo>
                  <a:cubicBezTo>
                    <a:pt x="12145" y="698"/>
                    <a:pt x="11400" y="396"/>
                    <a:pt x="10609" y="163"/>
                  </a:cubicBezTo>
                  <a:close/>
                  <a:moveTo>
                    <a:pt x="6212" y="0"/>
                  </a:moveTo>
                  <a:cubicBezTo>
                    <a:pt x="5840" y="93"/>
                    <a:pt x="5491" y="186"/>
                    <a:pt x="5142" y="303"/>
                  </a:cubicBezTo>
                  <a:cubicBezTo>
                    <a:pt x="5142" y="698"/>
                    <a:pt x="5235" y="1094"/>
                    <a:pt x="5352" y="1466"/>
                  </a:cubicBezTo>
                  <a:lnTo>
                    <a:pt x="5352" y="1442"/>
                  </a:lnTo>
                  <a:cubicBezTo>
                    <a:pt x="5654" y="2257"/>
                    <a:pt x="5654" y="3141"/>
                    <a:pt x="5352" y="3932"/>
                  </a:cubicBezTo>
                  <a:cubicBezTo>
                    <a:pt x="5049" y="4792"/>
                    <a:pt x="5049" y="5700"/>
                    <a:pt x="5352" y="6560"/>
                  </a:cubicBezTo>
                  <a:cubicBezTo>
                    <a:pt x="5654" y="7351"/>
                    <a:pt x="5654" y="8259"/>
                    <a:pt x="5352" y="9050"/>
                  </a:cubicBezTo>
                  <a:cubicBezTo>
                    <a:pt x="5049" y="9910"/>
                    <a:pt x="5049" y="10818"/>
                    <a:pt x="5352" y="11679"/>
                  </a:cubicBezTo>
                  <a:cubicBezTo>
                    <a:pt x="5654" y="12469"/>
                    <a:pt x="5654" y="13377"/>
                    <a:pt x="5352" y="14168"/>
                  </a:cubicBezTo>
                  <a:cubicBezTo>
                    <a:pt x="5049" y="15028"/>
                    <a:pt x="5049" y="15936"/>
                    <a:pt x="5352" y="16797"/>
                  </a:cubicBezTo>
                  <a:cubicBezTo>
                    <a:pt x="5515" y="17215"/>
                    <a:pt x="5584" y="17657"/>
                    <a:pt x="5584" y="18099"/>
                  </a:cubicBezTo>
                  <a:cubicBezTo>
                    <a:pt x="6050" y="18239"/>
                    <a:pt x="6538" y="18332"/>
                    <a:pt x="7027" y="18402"/>
                  </a:cubicBezTo>
                  <a:cubicBezTo>
                    <a:pt x="6980" y="17843"/>
                    <a:pt x="7050" y="17308"/>
                    <a:pt x="7236" y="16797"/>
                  </a:cubicBezTo>
                  <a:cubicBezTo>
                    <a:pt x="7538" y="15959"/>
                    <a:pt x="7538" y="15028"/>
                    <a:pt x="7236" y="14191"/>
                  </a:cubicBezTo>
                  <a:cubicBezTo>
                    <a:pt x="6934" y="13377"/>
                    <a:pt x="6934" y="12493"/>
                    <a:pt x="7236" y="11679"/>
                  </a:cubicBezTo>
                  <a:cubicBezTo>
                    <a:pt x="7538" y="10841"/>
                    <a:pt x="7538" y="9910"/>
                    <a:pt x="7236" y="9073"/>
                  </a:cubicBezTo>
                  <a:cubicBezTo>
                    <a:pt x="6934" y="8259"/>
                    <a:pt x="6934" y="7375"/>
                    <a:pt x="7236" y="6560"/>
                  </a:cubicBezTo>
                  <a:cubicBezTo>
                    <a:pt x="7538" y="5723"/>
                    <a:pt x="7538" y="4792"/>
                    <a:pt x="7236" y="3955"/>
                  </a:cubicBezTo>
                  <a:cubicBezTo>
                    <a:pt x="6934" y="3141"/>
                    <a:pt x="6934" y="2257"/>
                    <a:pt x="7236" y="1442"/>
                  </a:cubicBezTo>
                  <a:cubicBezTo>
                    <a:pt x="7399" y="1024"/>
                    <a:pt x="7469" y="582"/>
                    <a:pt x="7469" y="140"/>
                  </a:cubicBezTo>
                  <a:lnTo>
                    <a:pt x="74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62" name="Google Shape;7762;p123"/>
            <p:cNvSpPr/>
            <p:nvPr/>
          </p:nvSpPr>
          <p:spPr>
            <a:xfrm>
              <a:off x="6995500" y="1186275"/>
              <a:ext cx="304775" cy="458900"/>
            </a:xfrm>
            <a:custGeom>
              <a:avLst/>
              <a:gdLst/>
              <a:ahLst/>
              <a:cxnLst/>
              <a:rect l="l" t="t" r="r" b="b"/>
              <a:pathLst>
                <a:path w="12191" h="18356" extrusionOk="0">
                  <a:moveTo>
                    <a:pt x="1187" y="2047"/>
                  </a:moveTo>
                  <a:lnTo>
                    <a:pt x="1187" y="2047"/>
                  </a:lnTo>
                  <a:cubicBezTo>
                    <a:pt x="954" y="2233"/>
                    <a:pt x="745" y="2443"/>
                    <a:pt x="536" y="2652"/>
                  </a:cubicBezTo>
                  <a:cubicBezTo>
                    <a:pt x="536" y="3094"/>
                    <a:pt x="466" y="3513"/>
                    <a:pt x="303" y="3932"/>
                  </a:cubicBezTo>
                  <a:cubicBezTo>
                    <a:pt x="0" y="4769"/>
                    <a:pt x="0" y="5700"/>
                    <a:pt x="303" y="6537"/>
                  </a:cubicBezTo>
                  <a:cubicBezTo>
                    <a:pt x="605" y="7351"/>
                    <a:pt x="605" y="8235"/>
                    <a:pt x="303" y="9050"/>
                  </a:cubicBezTo>
                  <a:cubicBezTo>
                    <a:pt x="0" y="9887"/>
                    <a:pt x="0" y="10818"/>
                    <a:pt x="303" y="11655"/>
                  </a:cubicBezTo>
                  <a:cubicBezTo>
                    <a:pt x="605" y="12469"/>
                    <a:pt x="605" y="13354"/>
                    <a:pt x="303" y="14168"/>
                  </a:cubicBezTo>
                  <a:cubicBezTo>
                    <a:pt x="187" y="14447"/>
                    <a:pt x="117" y="14773"/>
                    <a:pt x="94" y="15075"/>
                  </a:cubicBezTo>
                  <a:cubicBezTo>
                    <a:pt x="512" y="15564"/>
                    <a:pt x="954" y="16006"/>
                    <a:pt x="1466" y="16424"/>
                  </a:cubicBezTo>
                  <a:cubicBezTo>
                    <a:pt x="1536" y="16099"/>
                    <a:pt x="1582" y="15796"/>
                    <a:pt x="1582" y="15471"/>
                  </a:cubicBezTo>
                  <a:cubicBezTo>
                    <a:pt x="1582" y="15028"/>
                    <a:pt x="1489" y="14586"/>
                    <a:pt x="1350" y="14168"/>
                  </a:cubicBezTo>
                  <a:cubicBezTo>
                    <a:pt x="1047" y="13354"/>
                    <a:pt x="1047" y="12469"/>
                    <a:pt x="1350" y="11655"/>
                  </a:cubicBezTo>
                  <a:cubicBezTo>
                    <a:pt x="1652" y="10818"/>
                    <a:pt x="1652" y="9887"/>
                    <a:pt x="1350" y="9050"/>
                  </a:cubicBezTo>
                  <a:cubicBezTo>
                    <a:pt x="1047" y="8235"/>
                    <a:pt x="1047" y="7351"/>
                    <a:pt x="1350" y="6537"/>
                  </a:cubicBezTo>
                  <a:cubicBezTo>
                    <a:pt x="1652" y="5700"/>
                    <a:pt x="1652" y="4769"/>
                    <a:pt x="1350" y="3932"/>
                  </a:cubicBezTo>
                  <a:cubicBezTo>
                    <a:pt x="1117" y="3327"/>
                    <a:pt x="1071" y="2675"/>
                    <a:pt x="1187" y="2047"/>
                  </a:cubicBezTo>
                  <a:close/>
                  <a:moveTo>
                    <a:pt x="10655" y="442"/>
                  </a:moveTo>
                  <a:lnTo>
                    <a:pt x="10655" y="442"/>
                  </a:lnTo>
                  <a:cubicBezTo>
                    <a:pt x="10679" y="791"/>
                    <a:pt x="10748" y="1117"/>
                    <a:pt x="10888" y="1442"/>
                  </a:cubicBezTo>
                  <a:cubicBezTo>
                    <a:pt x="11167" y="2257"/>
                    <a:pt x="11167" y="3141"/>
                    <a:pt x="10888" y="3932"/>
                  </a:cubicBezTo>
                  <a:cubicBezTo>
                    <a:pt x="10562" y="4792"/>
                    <a:pt x="10562" y="5700"/>
                    <a:pt x="10888" y="6560"/>
                  </a:cubicBezTo>
                  <a:cubicBezTo>
                    <a:pt x="11167" y="7351"/>
                    <a:pt x="11167" y="8259"/>
                    <a:pt x="10888" y="9050"/>
                  </a:cubicBezTo>
                  <a:cubicBezTo>
                    <a:pt x="10562" y="9910"/>
                    <a:pt x="10562" y="10818"/>
                    <a:pt x="10888" y="11679"/>
                  </a:cubicBezTo>
                  <a:cubicBezTo>
                    <a:pt x="11167" y="12469"/>
                    <a:pt x="11167" y="13377"/>
                    <a:pt x="10888" y="14168"/>
                  </a:cubicBezTo>
                  <a:cubicBezTo>
                    <a:pt x="10562" y="15028"/>
                    <a:pt x="10562" y="15936"/>
                    <a:pt x="10888" y="16797"/>
                  </a:cubicBezTo>
                  <a:cubicBezTo>
                    <a:pt x="10981" y="17052"/>
                    <a:pt x="11051" y="17332"/>
                    <a:pt x="11074" y="17611"/>
                  </a:cubicBezTo>
                  <a:cubicBezTo>
                    <a:pt x="11307" y="17518"/>
                    <a:pt x="11516" y="17401"/>
                    <a:pt x="11749" y="17285"/>
                  </a:cubicBezTo>
                  <a:cubicBezTo>
                    <a:pt x="11772" y="17122"/>
                    <a:pt x="11819" y="16959"/>
                    <a:pt x="11888" y="16797"/>
                  </a:cubicBezTo>
                  <a:lnTo>
                    <a:pt x="11888" y="16773"/>
                  </a:lnTo>
                  <a:cubicBezTo>
                    <a:pt x="12191" y="15936"/>
                    <a:pt x="12191" y="15005"/>
                    <a:pt x="11888" y="14168"/>
                  </a:cubicBezTo>
                  <a:cubicBezTo>
                    <a:pt x="11586" y="13354"/>
                    <a:pt x="11586" y="12469"/>
                    <a:pt x="11888" y="11655"/>
                  </a:cubicBezTo>
                  <a:cubicBezTo>
                    <a:pt x="12191" y="10818"/>
                    <a:pt x="12191" y="9887"/>
                    <a:pt x="11888" y="9050"/>
                  </a:cubicBezTo>
                  <a:cubicBezTo>
                    <a:pt x="11586" y="8235"/>
                    <a:pt x="11586" y="7351"/>
                    <a:pt x="11888" y="6537"/>
                  </a:cubicBezTo>
                  <a:cubicBezTo>
                    <a:pt x="12191" y="5700"/>
                    <a:pt x="12191" y="4769"/>
                    <a:pt x="11888" y="3932"/>
                  </a:cubicBezTo>
                  <a:cubicBezTo>
                    <a:pt x="11586" y="3117"/>
                    <a:pt x="11586" y="2233"/>
                    <a:pt x="11888" y="1419"/>
                  </a:cubicBezTo>
                  <a:cubicBezTo>
                    <a:pt x="11912" y="1326"/>
                    <a:pt x="11958" y="1210"/>
                    <a:pt x="11981" y="1094"/>
                  </a:cubicBezTo>
                  <a:cubicBezTo>
                    <a:pt x="11563" y="861"/>
                    <a:pt x="11121" y="628"/>
                    <a:pt x="10655" y="442"/>
                  </a:cubicBezTo>
                  <a:close/>
                  <a:moveTo>
                    <a:pt x="5374" y="0"/>
                  </a:moveTo>
                  <a:lnTo>
                    <a:pt x="5119" y="47"/>
                  </a:lnTo>
                  <a:cubicBezTo>
                    <a:pt x="5165" y="372"/>
                    <a:pt x="5235" y="698"/>
                    <a:pt x="5351" y="1024"/>
                  </a:cubicBezTo>
                  <a:cubicBezTo>
                    <a:pt x="5630" y="1861"/>
                    <a:pt x="5630" y="2792"/>
                    <a:pt x="5351" y="3629"/>
                  </a:cubicBezTo>
                  <a:cubicBezTo>
                    <a:pt x="5025" y="4537"/>
                    <a:pt x="5025" y="5490"/>
                    <a:pt x="5351" y="6374"/>
                  </a:cubicBezTo>
                  <a:cubicBezTo>
                    <a:pt x="5630" y="7235"/>
                    <a:pt x="5630" y="8166"/>
                    <a:pt x="5351" y="9026"/>
                  </a:cubicBezTo>
                  <a:cubicBezTo>
                    <a:pt x="5025" y="9910"/>
                    <a:pt x="5025" y="10888"/>
                    <a:pt x="5351" y="11772"/>
                  </a:cubicBezTo>
                  <a:cubicBezTo>
                    <a:pt x="5630" y="12632"/>
                    <a:pt x="5630" y="13563"/>
                    <a:pt x="5351" y="14400"/>
                  </a:cubicBezTo>
                  <a:cubicBezTo>
                    <a:pt x="5025" y="15308"/>
                    <a:pt x="5025" y="16261"/>
                    <a:pt x="5351" y="17145"/>
                  </a:cubicBezTo>
                  <a:cubicBezTo>
                    <a:pt x="5468" y="17518"/>
                    <a:pt x="5537" y="17867"/>
                    <a:pt x="5561" y="18262"/>
                  </a:cubicBezTo>
                  <a:cubicBezTo>
                    <a:pt x="5770" y="18285"/>
                    <a:pt x="5979" y="18309"/>
                    <a:pt x="6189" y="18355"/>
                  </a:cubicBezTo>
                  <a:cubicBezTo>
                    <a:pt x="6142" y="17797"/>
                    <a:pt x="6212" y="17262"/>
                    <a:pt x="6398" y="16750"/>
                  </a:cubicBezTo>
                  <a:lnTo>
                    <a:pt x="6398" y="16773"/>
                  </a:lnTo>
                  <a:cubicBezTo>
                    <a:pt x="6700" y="15936"/>
                    <a:pt x="6700" y="15005"/>
                    <a:pt x="6398" y="14168"/>
                  </a:cubicBezTo>
                  <a:cubicBezTo>
                    <a:pt x="6096" y="13354"/>
                    <a:pt x="6096" y="12469"/>
                    <a:pt x="6398" y="11655"/>
                  </a:cubicBezTo>
                  <a:cubicBezTo>
                    <a:pt x="6700" y="10818"/>
                    <a:pt x="6700" y="9887"/>
                    <a:pt x="6398" y="9050"/>
                  </a:cubicBezTo>
                  <a:cubicBezTo>
                    <a:pt x="6096" y="8235"/>
                    <a:pt x="6096" y="7351"/>
                    <a:pt x="6398" y="6537"/>
                  </a:cubicBezTo>
                  <a:cubicBezTo>
                    <a:pt x="6700" y="5700"/>
                    <a:pt x="6700" y="4769"/>
                    <a:pt x="6398" y="3932"/>
                  </a:cubicBezTo>
                  <a:cubicBezTo>
                    <a:pt x="6096" y="3117"/>
                    <a:pt x="6096" y="2233"/>
                    <a:pt x="6398" y="1419"/>
                  </a:cubicBezTo>
                  <a:cubicBezTo>
                    <a:pt x="6538" y="1000"/>
                    <a:pt x="6631" y="558"/>
                    <a:pt x="6631" y="116"/>
                  </a:cubicBezTo>
                  <a:lnTo>
                    <a:pt x="66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63" name="Google Shape;7763;p123"/>
            <p:cNvSpPr/>
            <p:nvPr/>
          </p:nvSpPr>
          <p:spPr>
            <a:xfrm>
              <a:off x="6971075" y="1182200"/>
              <a:ext cx="332700" cy="399575"/>
            </a:xfrm>
            <a:custGeom>
              <a:avLst/>
              <a:gdLst/>
              <a:ahLst/>
              <a:cxnLst/>
              <a:rect l="l" t="t" r="r" b="b"/>
              <a:pathLst>
                <a:path w="13308" h="15983" extrusionOk="0">
                  <a:moveTo>
                    <a:pt x="7631" y="0"/>
                  </a:moveTo>
                  <a:cubicBezTo>
                    <a:pt x="6747" y="47"/>
                    <a:pt x="5886" y="233"/>
                    <a:pt x="5072" y="512"/>
                  </a:cubicBezTo>
                  <a:cubicBezTo>
                    <a:pt x="5095" y="652"/>
                    <a:pt x="5212" y="721"/>
                    <a:pt x="5328" y="721"/>
                  </a:cubicBezTo>
                  <a:lnTo>
                    <a:pt x="7538" y="721"/>
                  </a:lnTo>
                  <a:cubicBezTo>
                    <a:pt x="7701" y="721"/>
                    <a:pt x="7817" y="605"/>
                    <a:pt x="7817" y="442"/>
                  </a:cubicBezTo>
                  <a:lnTo>
                    <a:pt x="7817" y="256"/>
                  </a:lnTo>
                  <a:cubicBezTo>
                    <a:pt x="7817" y="140"/>
                    <a:pt x="7747" y="24"/>
                    <a:pt x="7631" y="0"/>
                  </a:cubicBezTo>
                  <a:close/>
                  <a:moveTo>
                    <a:pt x="10539" y="279"/>
                  </a:moveTo>
                  <a:lnTo>
                    <a:pt x="10539" y="466"/>
                  </a:lnTo>
                  <a:cubicBezTo>
                    <a:pt x="10539" y="605"/>
                    <a:pt x="10655" y="721"/>
                    <a:pt x="10818" y="721"/>
                  </a:cubicBezTo>
                  <a:lnTo>
                    <a:pt x="11888" y="721"/>
                  </a:lnTo>
                  <a:cubicBezTo>
                    <a:pt x="11446" y="535"/>
                    <a:pt x="11004" y="396"/>
                    <a:pt x="10539" y="279"/>
                  </a:cubicBezTo>
                  <a:close/>
                  <a:moveTo>
                    <a:pt x="280" y="5048"/>
                  </a:moveTo>
                  <a:cubicBezTo>
                    <a:pt x="117" y="5048"/>
                    <a:pt x="0" y="5165"/>
                    <a:pt x="0" y="5328"/>
                  </a:cubicBezTo>
                  <a:lnTo>
                    <a:pt x="0" y="5514"/>
                  </a:lnTo>
                  <a:cubicBezTo>
                    <a:pt x="0" y="5677"/>
                    <a:pt x="117" y="5793"/>
                    <a:pt x="280" y="5793"/>
                  </a:cubicBezTo>
                  <a:lnTo>
                    <a:pt x="2490" y="5793"/>
                  </a:lnTo>
                  <a:cubicBezTo>
                    <a:pt x="2629" y="5793"/>
                    <a:pt x="2769" y="5677"/>
                    <a:pt x="2769" y="5514"/>
                  </a:cubicBezTo>
                  <a:lnTo>
                    <a:pt x="2769" y="5328"/>
                  </a:lnTo>
                  <a:cubicBezTo>
                    <a:pt x="2769" y="5165"/>
                    <a:pt x="2629" y="5048"/>
                    <a:pt x="2490" y="5048"/>
                  </a:cubicBezTo>
                  <a:close/>
                  <a:moveTo>
                    <a:pt x="5328" y="5048"/>
                  </a:moveTo>
                  <a:cubicBezTo>
                    <a:pt x="5188" y="5048"/>
                    <a:pt x="5049" y="5165"/>
                    <a:pt x="5049" y="5328"/>
                  </a:cubicBezTo>
                  <a:lnTo>
                    <a:pt x="5049" y="5514"/>
                  </a:lnTo>
                  <a:cubicBezTo>
                    <a:pt x="5049" y="5677"/>
                    <a:pt x="5188" y="5793"/>
                    <a:pt x="5328" y="5793"/>
                  </a:cubicBezTo>
                  <a:lnTo>
                    <a:pt x="7538" y="5793"/>
                  </a:lnTo>
                  <a:cubicBezTo>
                    <a:pt x="7701" y="5793"/>
                    <a:pt x="7817" y="5677"/>
                    <a:pt x="7817" y="5514"/>
                  </a:cubicBezTo>
                  <a:lnTo>
                    <a:pt x="7817" y="5328"/>
                  </a:lnTo>
                  <a:cubicBezTo>
                    <a:pt x="7817" y="5165"/>
                    <a:pt x="7701" y="5048"/>
                    <a:pt x="7538" y="5048"/>
                  </a:cubicBezTo>
                  <a:close/>
                  <a:moveTo>
                    <a:pt x="10795" y="5048"/>
                  </a:moveTo>
                  <a:cubicBezTo>
                    <a:pt x="10655" y="5048"/>
                    <a:pt x="10516" y="5188"/>
                    <a:pt x="10516" y="5328"/>
                  </a:cubicBezTo>
                  <a:lnTo>
                    <a:pt x="10516" y="5537"/>
                  </a:lnTo>
                  <a:cubicBezTo>
                    <a:pt x="10516" y="5677"/>
                    <a:pt x="10655" y="5816"/>
                    <a:pt x="10795" y="5816"/>
                  </a:cubicBezTo>
                  <a:lnTo>
                    <a:pt x="13028" y="5816"/>
                  </a:lnTo>
                  <a:cubicBezTo>
                    <a:pt x="13168" y="5816"/>
                    <a:pt x="13284" y="5677"/>
                    <a:pt x="13284" y="5537"/>
                  </a:cubicBezTo>
                  <a:lnTo>
                    <a:pt x="13284" y="5328"/>
                  </a:lnTo>
                  <a:cubicBezTo>
                    <a:pt x="13284" y="5188"/>
                    <a:pt x="13168" y="5048"/>
                    <a:pt x="13028" y="5048"/>
                  </a:cubicBezTo>
                  <a:close/>
                  <a:moveTo>
                    <a:pt x="280" y="10143"/>
                  </a:moveTo>
                  <a:cubicBezTo>
                    <a:pt x="117" y="10143"/>
                    <a:pt x="0" y="10260"/>
                    <a:pt x="0" y="10422"/>
                  </a:cubicBezTo>
                  <a:lnTo>
                    <a:pt x="0" y="10609"/>
                  </a:lnTo>
                  <a:cubicBezTo>
                    <a:pt x="0" y="10771"/>
                    <a:pt x="117" y="10888"/>
                    <a:pt x="280" y="10888"/>
                  </a:cubicBezTo>
                  <a:lnTo>
                    <a:pt x="2490" y="10888"/>
                  </a:lnTo>
                  <a:cubicBezTo>
                    <a:pt x="2629" y="10888"/>
                    <a:pt x="2769" y="10771"/>
                    <a:pt x="2769" y="10609"/>
                  </a:cubicBezTo>
                  <a:lnTo>
                    <a:pt x="2769" y="10399"/>
                  </a:lnTo>
                  <a:cubicBezTo>
                    <a:pt x="2769" y="10260"/>
                    <a:pt x="2629" y="10143"/>
                    <a:pt x="2490" y="10143"/>
                  </a:cubicBezTo>
                  <a:close/>
                  <a:moveTo>
                    <a:pt x="5328" y="10143"/>
                  </a:moveTo>
                  <a:cubicBezTo>
                    <a:pt x="5165" y="10143"/>
                    <a:pt x="5049" y="10260"/>
                    <a:pt x="5049" y="10399"/>
                  </a:cubicBezTo>
                  <a:lnTo>
                    <a:pt x="5049" y="10609"/>
                  </a:lnTo>
                  <a:cubicBezTo>
                    <a:pt x="5049" y="10771"/>
                    <a:pt x="5165" y="10888"/>
                    <a:pt x="5328" y="10888"/>
                  </a:cubicBezTo>
                  <a:lnTo>
                    <a:pt x="7538" y="10888"/>
                  </a:lnTo>
                  <a:cubicBezTo>
                    <a:pt x="7701" y="10888"/>
                    <a:pt x="7817" y="10771"/>
                    <a:pt x="7817" y="10609"/>
                  </a:cubicBezTo>
                  <a:lnTo>
                    <a:pt x="7817" y="10422"/>
                  </a:lnTo>
                  <a:lnTo>
                    <a:pt x="7817" y="10399"/>
                  </a:lnTo>
                  <a:cubicBezTo>
                    <a:pt x="7817" y="10260"/>
                    <a:pt x="7701" y="10143"/>
                    <a:pt x="7538" y="10143"/>
                  </a:cubicBezTo>
                  <a:close/>
                  <a:moveTo>
                    <a:pt x="10795" y="10143"/>
                  </a:moveTo>
                  <a:cubicBezTo>
                    <a:pt x="10655" y="10143"/>
                    <a:pt x="10516" y="10260"/>
                    <a:pt x="10516" y="10422"/>
                  </a:cubicBezTo>
                  <a:lnTo>
                    <a:pt x="10516" y="10609"/>
                  </a:lnTo>
                  <a:cubicBezTo>
                    <a:pt x="10516" y="10771"/>
                    <a:pt x="10655" y="10888"/>
                    <a:pt x="10795" y="10888"/>
                  </a:cubicBezTo>
                  <a:lnTo>
                    <a:pt x="13028" y="10888"/>
                  </a:lnTo>
                  <a:cubicBezTo>
                    <a:pt x="13038" y="10889"/>
                    <a:pt x="13049" y="10890"/>
                    <a:pt x="13059" y="10890"/>
                  </a:cubicBezTo>
                  <a:cubicBezTo>
                    <a:pt x="13188" y="10890"/>
                    <a:pt x="13307" y="10759"/>
                    <a:pt x="13307" y="10609"/>
                  </a:cubicBezTo>
                  <a:lnTo>
                    <a:pt x="13307" y="10399"/>
                  </a:lnTo>
                  <a:cubicBezTo>
                    <a:pt x="13307" y="10260"/>
                    <a:pt x="13191" y="10143"/>
                    <a:pt x="13028" y="10143"/>
                  </a:cubicBezTo>
                  <a:close/>
                  <a:moveTo>
                    <a:pt x="1047" y="15215"/>
                  </a:moveTo>
                  <a:cubicBezTo>
                    <a:pt x="1280" y="15494"/>
                    <a:pt x="1513" y="15750"/>
                    <a:pt x="1745" y="15982"/>
                  </a:cubicBezTo>
                  <a:lnTo>
                    <a:pt x="2490" y="15982"/>
                  </a:lnTo>
                  <a:cubicBezTo>
                    <a:pt x="2629" y="15982"/>
                    <a:pt x="2769" y="15843"/>
                    <a:pt x="2769" y="15703"/>
                  </a:cubicBezTo>
                  <a:lnTo>
                    <a:pt x="2769" y="15494"/>
                  </a:lnTo>
                  <a:cubicBezTo>
                    <a:pt x="2769" y="15354"/>
                    <a:pt x="2629" y="15215"/>
                    <a:pt x="2490" y="15215"/>
                  </a:cubicBezTo>
                  <a:close/>
                  <a:moveTo>
                    <a:pt x="5328" y="15215"/>
                  </a:moveTo>
                  <a:cubicBezTo>
                    <a:pt x="5188" y="15215"/>
                    <a:pt x="5049" y="15354"/>
                    <a:pt x="5049" y="15494"/>
                  </a:cubicBezTo>
                  <a:lnTo>
                    <a:pt x="5049" y="15703"/>
                  </a:lnTo>
                  <a:cubicBezTo>
                    <a:pt x="5049" y="15843"/>
                    <a:pt x="5188" y="15982"/>
                    <a:pt x="5328" y="15982"/>
                  </a:cubicBezTo>
                  <a:lnTo>
                    <a:pt x="7538" y="15982"/>
                  </a:lnTo>
                  <a:cubicBezTo>
                    <a:pt x="7701" y="15982"/>
                    <a:pt x="7817" y="15843"/>
                    <a:pt x="7817" y="15703"/>
                  </a:cubicBezTo>
                  <a:lnTo>
                    <a:pt x="7817" y="15494"/>
                  </a:lnTo>
                  <a:cubicBezTo>
                    <a:pt x="7817" y="15354"/>
                    <a:pt x="7701" y="15215"/>
                    <a:pt x="7538" y="15215"/>
                  </a:cubicBezTo>
                  <a:close/>
                  <a:moveTo>
                    <a:pt x="10795" y="15215"/>
                  </a:moveTo>
                  <a:cubicBezTo>
                    <a:pt x="10655" y="15215"/>
                    <a:pt x="10516" y="15354"/>
                    <a:pt x="10516" y="15494"/>
                  </a:cubicBezTo>
                  <a:lnTo>
                    <a:pt x="10516" y="15703"/>
                  </a:lnTo>
                  <a:cubicBezTo>
                    <a:pt x="10516" y="15843"/>
                    <a:pt x="10655" y="15982"/>
                    <a:pt x="10795" y="15982"/>
                  </a:cubicBezTo>
                  <a:lnTo>
                    <a:pt x="13028" y="15982"/>
                  </a:lnTo>
                  <a:cubicBezTo>
                    <a:pt x="13168" y="15982"/>
                    <a:pt x="13284" y="15843"/>
                    <a:pt x="13284" y="15703"/>
                  </a:cubicBezTo>
                  <a:lnTo>
                    <a:pt x="13284" y="15494"/>
                  </a:lnTo>
                  <a:cubicBezTo>
                    <a:pt x="13284" y="15354"/>
                    <a:pt x="13168" y="15215"/>
                    <a:pt x="13028" y="152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64" name="Google Shape;7764;p123"/>
            <p:cNvSpPr/>
            <p:nvPr/>
          </p:nvSpPr>
          <p:spPr>
            <a:xfrm>
              <a:off x="6964800" y="1259800"/>
              <a:ext cx="356425" cy="285400"/>
            </a:xfrm>
            <a:custGeom>
              <a:avLst/>
              <a:gdLst/>
              <a:ahLst/>
              <a:cxnLst/>
              <a:rect l="l" t="t" r="r" b="b"/>
              <a:pathLst>
                <a:path w="14257" h="11416" extrusionOk="0">
                  <a:moveTo>
                    <a:pt x="12356" y="1"/>
                  </a:moveTo>
                  <a:cubicBezTo>
                    <a:pt x="12307" y="1"/>
                    <a:pt x="12258" y="31"/>
                    <a:pt x="12232" y="83"/>
                  </a:cubicBezTo>
                  <a:cubicBezTo>
                    <a:pt x="11627" y="1247"/>
                    <a:pt x="11372" y="2573"/>
                    <a:pt x="11488" y="3875"/>
                  </a:cubicBezTo>
                  <a:lnTo>
                    <a:pt x="11488" y="3899"/>
                  </a:lnTo>
                  <a:cubicBezTo>
                    <a:pt x="11581" y="5201"/>
                    <a:pt x="12046" y="6458"/>
                    <a:pt x="12814" y="7505"/>
                  </a:cubicBezTo>
                  <a:cubicBezTo>
                    <a:pt x="12837" y="7551"/>
                    <a:pt x="12884" y="7574"/>
                    <a:pt x="12930" y="7574"/>
                  </a:cubicBezTo>
                  <a:cubicBezTo>
                    <a:pt x="12977" y="7574"/>
                    <a:pt x="13023" y="7551"/>
                    <a:pt x="13047" y="7505"/>
                  </a:cubicBezTo>
                  <a:cubicBezTo>
                    <a:pt x="14256" y="5108"/>
                    <a:pt x="14024" y="2247"/>
                    <a:pt x="12465" y="60"/>
                  </a:cubicBezTo>
                  <a:cubicBezTo>
                    <a:pt x="12434" y="19"/>
                    <a:pt x="12395" y="1"/>
                    <a:pt x="12356" y="1"/>
                  </a:cubicBezTo>
                  <a:close/>
                  <a:moveTo>
                    <a:pt x="6722" y="6688"/>
                  </a:moveTo>
                  <a:cubicBezTo>
                    <a:pt x="6713" y="6688"/>
                    <a:pt x="6705" y="6689"/>
                    <a:pt x="6696" y="6690"/>
                  </a:cubicBezTo>
                  <a:cubicBezTo>
                    <a:pt x="3997" y="7272"/>
                    <a:pt x="1601" y="8877"/>
                    <a:pt x="65" y="11180"/>
                  </a:cubicBezTo>
                  <a:cubicBezTo>
                    <a:pt x="1" y="11288"/>
                    <a:pt x="76" y="11415"/>
                    <a:pt x="198" y="11415"/>
                  </a:cubicBezTo>
                  <a:cubicBezTo>
                    <a:pt x="208" y="11415"/>
                    <a:pt x="218" y="11415"/>
                    <a:pt x="228" y="11413"/>
                  </a:cubicBezTo>
                  <a:cubicBezTo>
                    <a:pt x="2950" y="10855"/>
                    <a:pt x="5323" y="9249"/>
                    <a:pt x="6858" y="6946"/>
                  </a:cubicBezTo>
                  <a:cubicBezTo>
                    <a:pt x="6924" y="6837"/>
                    <a:pt x="6847" y="6688"/>
                    <a:pt x="6722" y="668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65" name="Google Shape;7765;p123"/>
            <p:cNvSpPr/>
            <p:nvPr/>
          </p:nvSpPr>
          <p:spPr>
            <a:xfrm>
              <a:off x="7092050" y="1259875"/>
              <a:ext cx="318050" cy="376575"/>
            </a:xfrm>
            <a:custGeom>
              <a:avLst/>
              <a:gdLst/>
              <a:ahLst/>
              <a:cxnLst/>
              <a:rect l="l" t="t" r="r" b="b"/>
              <a:pathLst>
                <a:path w="12722" h="15063" extrusionOk="0">
                  <a:moveTo>
                    <a:pt x="7252" y="0"/>
                  </a:moveTo>
                  <a:cubicBezTo>
                    <a:pt x="7157" y="0"/>
                    <a:pt x="7080" y="98"/>
                    <a:pt x="7119" y="197"/>
                  </a:cubicBezTo>
                  <a:cubicBezTo>
                    <a:pt x="8212" y="2477"/>
                    <a:pt x="10120" y="4245"/>
                    <a:pt x="12493" y="5129"/>
                  </a:cubicBezTo>
                  <a:cubicBezTo>
                    <a:pt x="12503" y="5131"/>
                    <a:pt x="12513" y="5132"/>
                    <a:pt x="12523" y="5132"/>
                  </a:cubicBezTo>
                  <a:cubicBezTo>
                    <a:pt x="12628" y="5132"/>
                    <a:pt x="12722" y="5025"/>
                    <a:pt x="12679" y="4919"/>
                  </a:cubicBezTo>
                  <a:cubicBezTo>
                    <a:pt x="11586" y="2639"/>
                    <a:pt x="9678" y="871"/>
                    <a:pt x="7305" y="11"/>
                  </a:cubicBezTo>
                  <a:cubicBezTo>
                    <a:pt x="7287" y="3"/>
                    <a:pt x="7269" y="0"/>
                    <a:pt x="7252" y="0"/>
                  </a:cubicBezTo>
                  <a:close/>
                  <a:moveTo>
                    <a:pt x="1658" y="6692"/>
                  </a:moveTo>
                  <a:cubicBezTo>
                    <a:pt x="1596" y="6692"/>
                    <a:pt x="1529" y="6736"/>
                    <a:pt x="1512" y="6804"/>
                  </a:cubicBezTo>
                  <a:cubicBezTo>
                    <a:pt x="0" y="9339"/>
                    <a:pt x="0" y="12480"/>
                    <a:pt x="1512" y="14992"/>
                  </a:cubicBezTo>
                  <a:cubicBezTo>
                    <a:pt x="1547" y="15039"/>
                    <a:pt x="1600" y="15062"/>
                    <a:pt x="1652" y="15062"/>
                  </a:cubicBezTo>
                  <a:cubicBezTo>
                    <a:pt x="1704" y="15062"/>
                    <a:pt x="1757" y="15039"/>
                    <a:pt x="1792" y="14992"/>
                  </a:cubicBezTo>
                  <a:cubicBezTo>
                    <a:pt x="2536" y="13759"/>
                    <a:pt x="2932" y="12340"/>
                    <a:pt x="2955" y="10875"/>
                  </a:cubicBezTo>
                  <a:cubicBezTo>
                    <a:pt x="2955" y="10503"/>
                    <a:pt x="2908" y="10107"/>
                    <a:pt x="2862" y="9712"/>
                  </a:cubicBezTo>
                  <a:lnTo>
                    <a:pt x="2862" y="9712"/>
                  </a:lnTo>
                  <a:cubicBezTo>
                    <a:pt x="3048" y="9991"/>
                    <a:pt x="3234" y="10247"/>
                    <a:pt x="3443" y="10503"/>
                  </a:cubicBezTo>
                  <a:cubicBezTo>
                    <a:pt x="4304" y="11573"/>
                    <a:pt x="5374" y="12457"/>
                    <a:pt x="6584" y="13108"/>
                  </a:cubicBezTo>
                  <a:cubicBezTo>
                    <a:pt x="6608" y="13123"/>
                    <a:pt x="6634" y="13129"/>
                    <a:pt x="6658" y="13129"/>
                  </a:cubicBezTo>
                  <a:cubicBezTo>
                    <a:pt x="6751" y="13129"/>
                    <a:pt x="6830" y="13037"/>
                    <a:pt x="6793" y="12945"/>
                  </a:cubicBezTo>
                  <a:lnTo>
                    <a:pt x="6770" y="12922"/>
                  </a:lnTo>
                  <a:cubicBezTo>
                    <a:pt x="5979" y="10270"/>
                    <a:pt x="4165" y="8037"/>
                    <a:pt x="1722" y="6711"/>
                  </a:cubicBezTo>
                  <a:cubicBezTo>
                    <a:pt x="1703" y="6698"/>
                    <a:pt x="1681" y="6692"/>
                    <a:pt x="1658" y="669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66" name="Google Shape;7766;p123"/>
            <p:cNvSpPr/>
            <p:nvPr/>
          </p:nvSpPr>
          <p:spPr>
            <a:xfrm>
              <a:off x="7176950" y="1299675"/>
              <a:ext cx="165200" cy="161550"/>
            </a:xfrm>
            <a:custGeom>
              <a:avLst/>
              <a:gdLst/>
              <a:ahLst/>
              <a:cxnLst/>
              <a:rect l="l" t="t" r="r" b="b"/>
              <a:pathLst>
                <a:path w="6608" h="6462" extrusionOk="0">
                  <a:moveTo>
                    <a:pt x="489" y="1"/>
                  </a:moveTo>
                  <a:cubicBezTo>
                    <a:pt x="164" y="1"/>
                    <a:pt x="1" y="373"/>
                    <a:pt x="233" y="605"/>
                  </a:cubicBezTo>
                  <a:cubicBezTo>
                    <a:pt x="309" y="681"/>
                    <a:pt x="402" y="715"/>
                    <a:pt x="493" y="715"/>
                  </a:cubicBezTo>
                  <a:cubicBezTo>
                    <a:pt x="682" y="715"/>
                    <a:pt x="862" y="569"/>
                    <a:pt x="862" y="349"/>
                  </a:cubicBezTo>
                  <a:cubicBezTo>
                    <a:pt x="862" y="163"/>
                    <a:pt x="699" y="1"/>
                    <a:pt x="489" y="1"/>
                  </a:cubicBezTo>
                  <a:close/>
                  <a:moveTo>
                    <a:pt x="6236" y="5747"/>
                  </a:moveTo>
                  <a:cubicBezTo>
                    <a:pt x="5910" y="5747"/>
                    <a:pt x="5747" y="6142"/>
                    <a:pt x="5980" y="6352"/>
                  </a:cubicBezTo>
                  <a:cubicBezTo>
                    <a:pt x="6055" y="6427"/>
                    <a:pt x="6148" y="6461"/>
                    <a:pt x="6239" y="6461"/>
                  </a:cubicBezTo>
                  <a:cubicBezTo>
                    <a:pt x="6428" y="6461"/>
                    <a:pt x="6608" y="6315"/>
                    <a:pt x="6608" y="6096"/>
                  </a:cubicBezTo>
                  <a:cubicBezTo>
                    <a:pt x="6608" y="5910"/>
                    <a:pt x="6445" y="5747"/>
                    <a:pt x="6236" y="574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67" name="Google Shape;7767;p123"/>
            <p:cNvSpPr/>
            <p:nvPr/>
          </p:nvSpPr>
          <p:spPr>
            <a:xfrm>
              <a:off x="7039125" y="1387500"/>
              <a:ext cx="21550" cy="18450"/>
            </a:xfrm>
            <a:custGeom>
              <a:avLst/>
              <a:gdLst/>
              <a:ahLst/>
              <a:cxnLst/>
              <a:rect l="l" t="t" r="r" b="b"/>
              <a:pathLst>
                <a:path w="862" h="738" extrusionOk="0">
                  <a:moveTo>
                    <a:pt x="489" y="0"/>
                  </a:moveTo>
                  <a:cubicBezTo>
                    <a:pt x="163" y="0"/>
                    <a:pt x="0" y="396"/>
                    <a:pt x="233" y="628"/>
                  </a:cubicBezTo>
                  <a:cubicBezTo>
                    <a:pt x="309" y="704"/>
                    <a:pt x="401" y="738"/>
                    <a:pt x="492" y="738"/>
                  </a:cubicBezTo>
                  <a:cubicBezTo>
                    <a:pt x="681" y="738"/>
                    <a:pt x="861" y="592"/>
                    <a:pt x="861" y="373"/>
                  </a:cubicBezTo>
                  <a:cubicBezTo>
                    <a:pt x="861" y="163"/>
                    <a:pt x="698" y="0"/>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68" name="Google Shape;7768;p123"/>
            <p:cNvSpPr/>
            <p:nvPr/>
          </p:nvSpPr>
          <p:spPr>
            <a:xfrm>
              <a:off x="7047250" y="1250825"/>
              <a:ext cx="143700" cy="128375"/>
            </a:xfrm>
            <a:custGeom>
              <a:avLst/>
              <a:gdLst/>
              <a:ahLst/>
              <a:cxnLst/>
              <a:rect l="l" t="t" r="r" b="b"/>
              <a:pathLst>
                <a:path w="5748" h="5135" extrusionOk="0">
                  <a:moveTo>
                    <a:pt x="490" y="0"/>
                  </a:moveTo>
                  <a:cubicBezTo>
                    <a:pt x="164" y="0"/>
                    <a:pt x="1" y="396"/>
                    <a:pt x="234" y="629"/>
                  </a:cubicBezTo>
                  <a:cubicBezTo>
                    <a:pt x="309" y="704"/>
                    <a:pt x="402" y="738"/>
                    <a:pt x="493" y="738"/>
                  </a:cubicBezTo>
                  <a:cubicBezTo>
                    <a:pt x="682" y="738"/>
                    <a:pt x="862" y="592"/>
                    <a:pt x="862" y="373"/>
                  </a:cubicBezTo>
                  <a:cubicBezTo>
                    <a:pt x="862" y="163"/>
                    <a:pt x="699" y="0"/>
                    <a:pt x="490" y="0"/>
                  </a:cubicBezTo>
                  <a:close/>
                  <a:moveTo>
                    <a:pt x="5375" y="4397"/>
                  </a:moveTo>
                  <a:cubicBezTo>
                    <a:pt x="5049" y="4397"/>
                    <a:pt x="4886" y="4793"/>
                    <a:pt x="5119" y="5025"/>
                  </a:cubicBezTo>
                  <a:cubicBezTo>
                    <a:pt x="5195" y="5101"/>
                    <a:pt x="5288" y="5135"/>
                    <a:pt x="5378" y="5135"/>
                  </a:cubicBezTo>
                  <a:cubicBezTo>
                    <a:pt x="5567" y="5135"/>
                    <a:pt x="5747" y="4989"/>
                    <a:pt x="5747" y="4769"/>
                  </a:cubicBezTo>
                  <a:cubicBezTo>
                    <a:pt x="5747" y="4560"/>
                    <a:pt x="5584" y="4397"/>
                    <a:pt x="5375" y="43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769" name="Google Shape;7769;p123"/>
          <p:cNvGrpSpPr/>
          <p:nvPr/>
        </p:nvGrpSpPr>
        <p:grpSpPr>
          <a:xfrm>
            <a:off x="7938254" y="1065703"/>
            <a:ext cx="575619" cy="510215"/>
            <a:chOff x="7643400" y="1181400"/>
            <a:chExt cx="525200" cy="465525"/>
          </a:xfrm>
        </p:grpSpPr>
        <p:sp>
          <p:nvSpPr>
            <p:cNvPr id="7770" name="Google Shape;7770;p123"/>
            <p:cNvSpPr/>
            <p:nvPr/>
          </p:nvSpPr>
          <p:spPr>
            <a:xfrm>
              <a:off x="7784725" y="1181625"/>
              <a:ext cx="383875" cy="407125"/>
            </a:xfrm>
            <a:custGeom>
              <a:avLst/>
              <a:gdLst/>
              <a:ahLst/>
              <a:cxnLst/>
              <a:rect l="l" t="t" r="r" b="b"/>
              <a:pathLst>
                <a:path w="15355" h="16285" extrusionOk="0">
                  <a:moveTo>
                    <a:pt x="5305" y="0"/>
                  </a:moveTo>
                  <a:cubicBezTo>
                    <a:pt x="3397" y="0"/>
                    <a:pt x="1559" y="582"/>
                    <a:pt x="1" y="1652"/>
                  </a:cubicBezTo>
                  <a:lnTo>
                    <a:pt x="1" y="16285"/>
                  </a:lnTo>
                  <a:lnTo>
                    <a:pt x="11004" y="16285"/>
                  </a:lnTo>
                  <a:cubicBezTo>
                    <a:pt x="11307" y="16285"/>
                    <a:pt x="11609" y="16168"/>
                    <a:pt x="11819" y="15959"/>
                  </a:cubicBezTo>
                  <a:cubicBezTo>
                    <a:pt x="14517" y="13307"/>
                    <a:pt x="15355" y="9282"/>
                    <a:pt x="13912" y="5793"/>
                  </a:cubicBezTo>
                  <a:cubicBezTo>
                    <a:pt x="12493" y="2280"/>
                    <a:pt x="9073" y="0"/>
                    <a:pt x="5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71" name="Google Shape;7771;p123"/>
            <p:cNvSpPr/>
            <p:nvPr/>
          </p:nvSpPr>
          <p:spPr>
            <a:xfrm>
              <a:off x="7726575" y="1181675"/>
              <a:ext cx="303025" cy="293750"/>
            </a:xfrm>
            <a:custGeom>
              <a:avLst/>
              <a:gdLst/>
              <a:ahLst/>
              <a:cxnLst/>
              <a:rect l="l" t="t" r="r" b="b"/>
              <a:pathLst>
                <a:path w="12121" h="11750" extrusionOk="0">
                  <a:moveTo>
                    <a:pt x="7638" y="1"/>
                  </a:moveTo>
                  <a:cubicBezTo>
                    <a:pt x="6036" y="1"/>
                    <a:pt x="4434" y="414"/>
                    <a:pt x="3001" y="1231"/>
                  </a:cubicBezTo>
                  <a:cubicBezTo>
                    <a:pt x="2234" y="1673"/>
                    <a:pt x="2140" y="2720"/>
                    <a:pt x="2792" y="3301"/>
                  </a:cubicBezTo>
                  <a:cubicBezTo>
                    <a:pt x="3166" y="3629"/>
                    <a:pt x="3645" y="3799"/>
                    <a:pt x="4130" y="3799"/>
                  </a:cubicBezTo>
                  <a:cubicBezTo>
                    <a:pt x="4368" y="3799"/>
                    <a:pt x="4609" y="3758"/>
                    <a:pt x="4839" y="3674"/>
                  </a:cubicBezTo>
                  <a:cubicBezTo>
                    <a:pt x="5020" y="4820"/>
                    <a:pt x="5946" y="5409"/>
                    <a:pt x="6873" y="5409"/>
                  </a:cubicBezTo>
                  <a:cubicBezTo>
                    <a:pt x="7733" y="5409"/>
                    <a:pt x="8595" y="4901"/>
                    <a:pt x="8864" y="3860"/>
                  </a:cubicBezTo>
                  <a:cubicBezTo>
                    <a:pt x="9143" y="4279"/>
                    <a:pt x="9608" y="4511"/>
                    <a:pt x="10097" y="4511"/>
                  </a:cubicBezTo>
                  <a:cubicBezTo>
                    <a:pt x="10911" y="4488"/>
                    <a:pt x="11562" y="3790"/>
                    <a:pt x="11562" y="2976"/>
                  </a:cubicBezTo>
                  <a:cubicBezTo>
                    <a:pt x="11562" y="2813"/>
                    <a:pt x="11516" y="2650"/>
                    <a:pt x="11469" y="2487"/>
                  </a:cubicBezTo>
                  <a:cubicBezTo>
                    <a:pt x="11841" y="2138"/>
                    <a:pt x="12074" y="1673"/>
                    <a:pt x="12121" y="1161"/>
                  </a:cubicBezTo>
                  <a:cubicBezTo>
                    <a:pt x="10727" y="385"/>
                    <a:pt x="9183" y="1"/>
                    <a:pt x="7638" y="1"/>
                  </a:cubicBezTo>
                  <a:close/>
                  <a:moveTo>
                    <a:pt x="2745" y="7629"/>
                  </a:moveTo>
                  <a:cubicBezTo>
                    <a:pt x="907" y="7629"/>
                    <a:pt x="0" y="9839"/>
                    <a:pt x="1280" y="11141"/>
                  </a:cubicBezTo>
                  <a:cubicBezTo>
                    <a:pt x="1700" y="11562"/>
                    <a:pt x="2215" y="11749"/>
                    <a:pt x="2719" y="11749"/>
                  </a:cubicBezTo>
                  <a:cubicBezTo>
                    <a:pt x="3778" y="11749"/>
                    <a:pt x="4793" y="10921"/>
                    <a:pt x="4793" y="9676"/>
                  </a:cubicBezTo>
                  <a:cubicBezTo>
                    <a:pt x="4793" y="8536"/>
                    <a:pt x="3885" y="7629"/>
                    <a:pt x="2745" y="76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72" name="Google Shape;7772;p123"/>
            <p:cNvSpPr/>
            <p:nvPr/>
          </p:nvSpPr>
          <p:spPr>
            <a:xfrm>
              <a:off x="7794625" y="1181400"/>
              <a:ext cx="209400" cy="83050"/>
            </a:xfrm>
            <a:custGeom>
              <a:avLst/>
              <a:gdLst/>
              <a:ahLst/>
              <a:cxnLst/>
              <a:rect l="l" t="t" r="r" b="b"/>
              <a:pathLst>
                <a:path w="8376" h="3322" extrusionOk="0">
                  <a:moveTo>
                    <a:pt x="4930" y="1"/>
                  </a:moveTo>
                  <a:cubicBezTo>
                    <a:pt x="3330" y="1"/>
                    <a:pt x="1739" y="411"/>
                    <a:pt x="326" y="1219"/>
                  </a:cubicBezTo>
                  <a:cubicBezTo>
                    <a:pt x="163" y="1312"/>
                    <a:pt x="47" y="1475"/>
                    <a:pt x="47" y="1661"/>
                  </a:cubicBezTo>
                  <a:cubicBezTo>
                    <a:pt x="0" y="2266"/>
                    <a:pt x="396" y="2801"/>
                    <a:pt x="977" y="2963"/>
                  </a:cubicBezTo>
                  <a:cubicBezTo>
                    <a:pt x="1163" y="3017"/>
                    <a:pt x="1351" y="3044"/>
                    <a:pt x="1538" y="3044"/>
                  </a:cubicBezTo>
                  <a:cubicBezTo>
                    <a:pt x="2077" y="3044"/>
                    <a:pt x="2598" y="2826"/>
                    <a:pt x="2978" y="2428"/>
                  </a:cubicBezTo>
                  <a:cubicBezTo>
                    <a:pt x="3411" y="3051"/>
                    <a:pt x="4026" y="3321"/>
                    <a:pt x="4633" y="3321"/>
                  </a:cubicBezTo>
                  <a:cubicBezTo>
                    <a:pt x="5817" y="3321"/>
                    <a:pt x="6969" y="2292"/>
                    <a:pt x="6677" y="846"/>
                  </a:cubicBezTo>
                  <a:lnTo>
                    <a:pt x="6677" y="846"/>
                  </a:lnTo>
                  <a:cubicBezTo>
                    <a:pt x="6909" y="969"/>
                    <a:pt x="7160" y="1033"/>
                    <a:pt x="7410" y="1033"/>
                  </a:cubicBezTo>
                  <a:cubicBezTo>
                    <a:pt x="7637" y="1033"/>
                    <a:pt x="7863" y="980"/>
                    <a:pt x="8073" y="870"/>
                  </a:cubicBezTo>
                  <a:cubicBezTo>
                    <a:pt x="8189" y="823"/>
                    <a:pt x="8282" y="753"/>
                    <a:pt x="8375" y="684"/>
                  </a:cubicBezTo>
                  <a:lnTo>
                    <a:pt x="8375" y="660"/>
                  </a:lnTo>
                  <a:cubicBezTo>
                    <a:pt x="7267" y="219"/>
                    <a:pt x="6096" y="1"/>
                    <a:pt x="4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73" name="Google Shape;7773;p123"/>
            <p:cNvSpPr/>
            <p:nvPr/>
          </p:nvSpPr>
          <p:spPr>
            <a:xfrm>
              <a:off x="7645150" y="1211850"/>
              <a:ext cx="157625" cy="404825"/>
            </a:xfrm>
            <a:custGeom>
              <a:avLst/>
              <a:gdLst/>
              <a:ahLst/>
              <a:cxnLst/>
              <a:rect l="l" t="t" r="r" b="b"/>
              <a:pathLst>
                <a:path w="6305" h="16193" extrusionOk="0">
                  <a:moveTo>
                    <a:pt x="6305" y="1"/>
                  </a:moveTo>
                  <a:cubicBezTo>
                    <a:pt x="0" y="3560"/>
                    <a:pt x="0" y="12633"/>
                    <a:pt x="6305" y="16192"/>
                  </a:cubicBezTo>
                  <a:lnTo>
                    <a:pt x="63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74" name="Google Shape;7774;p123"/>
            <p:cNvSpPr/>
            <p:nvPr/>
          </p:nvSpPr>
          <p:spPr>
            <a:xfrm>
              <a:off x="7643400" y="1231625"/>
              <a:ext cx="159375" cy="385050"/>
            </a:xfrm>
            <a:custGeom>
              <a:avLst/>
              <a:gdLst/>
              <a:ahLst/>
              <a:cxnLst/>
              <a:rect l="l" t="t" r="r" b="b"/>
              <a:pathLst>
                <a:path w="6375" h="15402" extrusionOk="0">
                  <a:moveTo>
                    <a:pt x="5177" y="1371"/>
                  </a:moveTo>
                  <a:cubicBezTo>
                    <a:pt x="5165" y="1371"/>
                    <a:pt x="5154" y="1372"/>
                    <a:pt x="5142" y="1373"/>
                  </a:cubicBezTo>
                  <a:cubicBezTo>
                    <a:pt x="4956" y="1373"/>
                    <a:pt x="4793" y="1536"/>
                    <a:pt x="4793" y="1722"/>
                  </a:cubicBezTo>
                  <a:lnTo>
                    <a:pt x="4793" y="5817"/>
                  </a:lnTo>
                  <a:cubicBezTo>
                    <a:pt x="4793" y="6049"/>
                    <a:pt x="4967" y="6166"/>
                    <a:pt x="5142" y="6166"/>
                  </a:cubicBezTo>
                  <a:cubicBezTo>
                    <a:pt x="5316" y="6166"/>
                    <a:pt x="5491" y="6049"/>
                    <a:pt x="5491" y="5817"/>
                  </a:cubicBezTo>
                  <a:lnTo>
                    <a:pt x="5491" y="1722"/>
                  </a:lnTo>
                  <a:cubicBezTo>
                    <a:pt x="5491" y="1526"/>
                    <a:pt x="5348" y="1371"/>
                    <a:pt x="5177" y="1371"/>
                  </a:cubicBezTo>
                  <a:close/>
                  <a:moveTo>
                    <a:pt x="5142" y="7468"/>
                  </a:moveTo>
                  <a:cubicBezTo>
                    <a:pt x="4956" y="7468"/>
                    <a:pt x="4793" y="7631"/>
                    <a:pt x="4793" y="7817"/>
                  </a:cubicBezTo>
                  <a:lnTo>
                    <a:pt x="4793" y="8818"/>
                  </a:lnTo>
                  <a:cubicBezTo>
                    <a:pt x="4793" y="9050"/>
                    <a:pt x="4967" y="9167"/>
                    <a:pt x="5142" y="9167"/>
                  </a:cubicBezTo>
                  <a:cubicBezTo>
                    <a:pt x="5316" y="9167"/>
                    <a:pt x="5491" y="9050"/>
                    <a:pt x="5491" y="8818"/>
                  </a:cubicBezTo>
                  <a:lnTo>
                    <a:pt x="5491" y="7817"/>
                  </a:lnTo>
                  <a:cubicBezTo>
                    <a:pt x="5491" y="7631"/>
                    <a:pt x="5328" y="7468"/>
                    <a:pt x="5142" y="7468"/>
                  </a:cubicBezTo>
                  <a:close/>
                  <a:moveTo>
                    <a:pt x="5188" y="1"/>
                  </a:moveTo>
                  <a:cubicBezTo>
                    <a:pt x="0" y="4095"/>
                    <a:pt x="605" y="12144"/>
                    <a:pt x="6375" y="15401"/>
                  </a:cubicBezTo>
                  <a:lnTo>
                    <a:pt x="6375" y="12772"/>
                  </a:lnTo>
                  <a:cubicBezTo>
                    <a:pt x="5444" y="11958"/>
                    <a:pt x="4700" y="10981"/>
                    <a:pt x="4165" y="9888"/>
                  </a:cubicBezTo>
                  <a:lnTo>
                    <a:pt x="4165" y="6003"/>
                  </a:lnTo>
                  <a:cubicBezTo>
                    <a:pt x="4165" y="5770"/>
                    <a:pt x="3984" y="5654"/>
                    <a:pt x="3804" y="5654"/>
                  </a:cubicBezTo>
                  <a:cubicBezTo>
                    <a:pt x="3624" y="5654"/>
                    <a:pt x="3443" y="5770"/>
                    <a:pt x="3443" y="6003"/>
                  </a:cubicBezTo>
                  <a:lnTo>
                    <a:pt x="3443" y="7934"/>
                  </a:lnTo>
                  <a:cubicBezTo>
                    <a:pt x="2792" y="5165"/>
                    <a:pt x="3420" y="2234"/>
                    <a:pt x="5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75" name="Google Shape;7775;p123"/>
            <p:cNvSpPr/>
            <p:nvPr/>
          </p:nvSpPr>
          <p:spPr>
            <a:xfrm>
              <a:off x="7766700" y="1236425"/>
              <a:ext cx="383875" cy="181900"/>
            </a:xfrm>
            <a:custGeom>
              <a:avLst/>
              <a:gdLst/>
              <a:ahLst/>
              <a:cxnLst/>
              <a:rect l="l" t="t" r="r" b="b"/>
              <a:pathLst>
                <a:path w="15355" h="7276" extrusionOk="0">
                  <a:moveTo>
                    <a:pt x="2036" y="1"/>
                  </a:moveTo>
                  <a:cubicBezTo>
                    <a:pt x="1896" y="1"/>
                    <a:pt x="1757" y="53"/>
                    <a:pt x="1652" y="158"/>
                  </a:cubicBezTo>
                  <a:cubicBezTo>
                    <a:pt x="1117" y="693"/>
                    <a:pt x="1024" y="1530"/>
                    <a:pt x="1419" y="2158"/>
                  </a:cubicBezTo>
                  <a:lnTo>
                    <a:pt x="1024" y="2019"/>
                  </a:lnTo>
                  <a:cubicBezTo>
                    <a:pt x="962" y="2000"/>
                    <a:pt x="899" y="1990"/>
                    <a:pt x="839" y="1990"/>
                  </a:cubicBezTo>
                  <a:cubicBezTo>
                    <a:pt x="606" y="1990"/>
                    <a:pt x="400" y="2128"/>
                    <a:pt x="326" y="2368"/>
                  </a:cubicBezTo>
                  <a:cubicBezTo>
                    <a:pt x="117" y="2926"/>
                    <a:pt x="233" y="3554"/>
                    <a:pt x="629" y="3996"/>
                  </a:cubicBezTo>
                  <a:lnTo>
                    <a:pt x="535" y="3996"/>
                  </a:lnTo>
                  <a:cubicBezTo>
                    <a:pt x="233" y="3996"/>
                    <a:pt x="0" y="4229"/>
                    <a:pt x="0" y="4531"/>
                  </a:cubicBezTo>
                  <a:cubicBezTo>
                    <a:pt x="0" y="5113"/>
                    <a:pt x="303" y="5648"/>
                    <a:pt x="791" y="5927"/>
                  </a:cubicBezTo>
                  <a:cubicBezTo>
                    <a:pt x="698" y="6090"/>
                    <a:pt x="698" y="6299"/>
                    <a:pt x="791" y="6462"/>
                  </a:cubicBezTo>
                  <a:cubicBezTo>
                    <a:pt x="1100" y="6986"/>
                    <a:pt x="1643" y="7276"/>
                    <a:pt x="2205" y="7276"/>
                  </a:cubicBezTo>
                  <a:cubicBezTo>
                    <a:pt x="2491" y="7276"/>
                    <a:pt x="2781" y="7201"/>
                    <a:pt x="3048" y="7044"/>
                  </a:cubicBezTo>
                  <a:lnTo>
                    <a:pt x="4490" y="6160"/>
                  </a:lnTo>
                  <a:lnTo>
                    <a:pt x="5630" y="6160"/>
                  </a:lnTo>
                  <a:cubicBezTo>
                    <a:pt x="5643" y="6161"/>
                    <a:pt x="5656" y="6161"/>
                    <a:pt x="5668" y="6161"/>
                  </a:cubicBezTo>
                  <a:cubicBezTo>
                    <a:pt x="5954" y="6161"/>
                    <a:pt x="6189" y="5914"/>
                    <a:pt x="6189" y="5625"/>
                  </a:cubicBezTo>
                  <a:lnTo>
                    <a:pt x="6189" y="5159"/>
                  </a:lnTo>
                  <a:lnTo>
                    <a:pt x="6468" y="4973"/>
                  </a:lnTo>
                  <a:lnTo>
                    <a:pt x="6491" y="4973"/>
                  </a:lnTo>
                  <a:cubicBezTo>
                    <a:pt x="6747" y="4834"/>
                    <a:pt x="6817" y="4485"/>
                    <a:pt x="6677" y="4229"/>
                  </a:cubicBezTo>
                  <a:lnTo>
                    <a:pt x="6119" y="3298"/>
                  </a:lnTo>
                  <a:cubicBezTo>
                    <a:pt x="6011" y="3129"/>
                    <a:pt x="5832" y="3031"/>
                    <a:pt x="5650" y="3031"/>
                  </a:cubicBezTo>
                  <a:cubicBezTo>
                    <a:pt x="5556" y="3031"/>
                    <a:pt x="5461" y="3057"/>
                    <a:pt x="5374" y="3112"/>
                  </a:cubicBezTo>
                  <a:lnTo>
                    <a:pt x="2420" y="158"/>
                  </a:lnTo>
                  <a:cubicBezTo>
                    <a:pt x="2315" y="53"/>
                    <a:pt x="2176" y="1"/>
                    <a:pt x="2036" y="1"/>
                  </a:cubicBezTo>
                  <a:close/>
                  <a:moveTo>
                    <a:pt x="13296" y="1"/>
                  </a:moveTo>
                  <a:cubicBezTo>
                    <a:pt x="13156" y="1"/>
                    <a:pt x="13017" y="53"/>
                    <a:pt x="12912" y="158"/>
                  </a:cubicBezTo>
                  <a:lnTo>
                    <a:pt x="9957" y="3112"/>
                  </a:lnTo>
                  <a:cubicBezTo>
                    <a:pt x="9871" y="3057"/>
                    <a:pt x="9776" y="3031"/>
                    <a:pt x="9682" y="3031"/>
                  </a:cubicBezTo>
                  <a:cubicBezTo>
                    <a:pt x="9499" y="3031"/>
                    <a:pt x="9320" y="3129"/>
                    <a:pt x="9213" y="3298"/>
                  </a:cubicBezTo>
                  <a:lnTo>
                    <a:pt x="8655" y="4229"/>
                  </a:lnTo>
                  <a:cubicBezTo>
                    <a:pt x="8515" y="4485"/>
                    <a:pt x="8585" y="4834"/>
                    <a:pt x="8841" y="4973"/>
                  </a:cubicBezTo>
                  <a:lnTo>
                    <a:pt x="9143" y="5159"/>
                  </a:lnTo>
                  <a:lnTo>
                    <a:pt x="9143" y="5625"/>
                  </a:lnTo>
                  <a:cubicBezTo>
                    <a:pt x="9143" y="5914"/>
                    <a:pt x="9356" y="6161"/>
                    <a:pt x="9640" y="6161"/>
                  </a:cubicBezTo>
                  <a:cubicBezTo>
                    <a:pt x="9653" y="6161"/>
                    <a:pt x="9665" y="6161"/>
                    <a:pt x="9678" y="6160"/>
                  </a:cubicBezTo>
                  <a:lnTo>
                    <a:pt x="10865" y="6160"/>
                  </a:lnTo>
                  <a:lnTo>
                    <a:pt x="12307" y="7044"/>
                  </a:lnTo>
                  <a:cubicBezTo>
                    <a:pt x="12574" y="7201"/>
                    <a:pt x="12864" y="7276"/>
                    <a:pt x="13149" y="7276"/>
                  </a:cubicBezTo>
                  <a:cubicBezTo>
                    <a:pt x="13709" y="7276"/>
                    <a:pt x="14247" y="6986"/>
                    <a:pt x="14540" y="6462"/>
                  </a:cubicBezTo>
                  <a:cubicBezTo>
                    <a:pt x="14657" y="6299"/>
                    <a:pt x="14657" y="6090"/>
                    <a:pt x="14564" y="5927"/>
                  </a:cubicBezTo>
                  <a:cubicBezTo>
                    <a:pt x="15052" y="5648"/>
                    <a:pt x="15355" y="5113"/>
                    <a:pt x="15355" y="4531"/>
                  </a:cubicBezTo>
                  <a:lnTo>
                    <a:pt x="15331" y="4531"/>
                  </a:lnTo>
                  <a:cubicBezTo>
                    <a:pt x="15331" y="4229"/>
                    <a:pt x="15099" y="3996"/>
                    <a:pt x="14796" y="3996"/>
                  </a:cubicBezTo>
                  <a:lnTo>
                    <a:pt x="14703" y="3996"/>
                  </a:lnTo>
                  <a:cubicBezTo>
                    <a:pt x="15099" y="3554"/>
                    <a:pt x="15215" y="2926"/>
                    <a:pt x="15006" y="2368"/>
                  </a:cubicBezTo>
                  <a:cubicBezTo>
                    <a:pt x="14932" y="2128"/>
                    <a:pt x="14726" y="1990"/>
                    <a:pt x="14493" y="1990"/>
                  </a:cubicBezTo>
                  <a:cubicBezTo>
                    <a:pt x="14432" y="1990"/>
                    <a:pt x="14370" y="2000"/>
                    <a:pt x="14308" y="2019"/>
                  </a:cubicBezTo>
                  <a:lnTo>
                    <a:pt x="13912" y="2158"/>
                  </a:lnTo>
                  <a:cubicBezTo>
                    <a:pt x="14308" y="1530"/>
                    <a:pt x="14215" y="693"/>
                    <a:pt x="13680" y="158"/>
                  </a:cubicBezTo>
                  <a:cubicBezTo>
                    <a:pt x="13575" y="53"/>
                    <a:pt x="13435" y="1"/>
                    <a:pt x="132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76" name="Google Shape;7776;p123"/>
            <p:cNvSpPr/>
            <p:nvPr/>
          </p:nvSpPr>
          <p:spPr>
            <a:xfrm>
              <a:off x="7793450" y="1277875"/>
              <a:ext cx="331525" cy="124175"/>
            </a:xfrm>
            <a:custGeom>
              <a:avLst/>
              <a:gdLst/>
              <a:ahLst/>
              <a:cxnLst/>
              <a:rect l="l" t="t" r="r" b="b"/>
              <a:pathLst>
                <a:path w="13261" h="4967" extrusionOk="0">
                  <a:moveTo>
                    <a:pt x="1393" y="0"/>
                  </a:moveTo>
                  <a:cubicBezTo>
                    <a:pt x="1297" y="0"/>
                    <a:pt x="1199" y="35"/>
                    <a:pt x="1117" y="105"/>
                  </a:cubicBezTo>
                  <a:cubicBezTo>
                    <a:pt x="768" y="477"/>
                    <a:pt x="698" y="1035"/>
                    <a:pt x="954" y="1477"/>
                  </a:cubicBezTo>
                  <a:lnTo>
                    <a:pt x="698" y="1384"/>
                  </a:lnTo>
                  <a:cubicBezTo>
                    <a:pt x="661" y="1370"/>
                    <a:pt x="622" y="1364"/>
                    <a:pt x="583" y="1364"/>
                  </a:cubicBezTo>
                  <a:cubicBezTo>
                    <a:pt x="426" y="1364"/>
                    <a:pt x="266" y="1468"/>
                    <a:pt x="210" y="1617"/>
                  </a:cubicBezTo>
                  <a:cubicBezTo>
                    <a:pt x="94" y="1989"/>
                    <a:pt x="163" y="2431"/>
                    <a:pt x="443" y="2734"/>
                  </a:cubicBezTo>
                  <a:lnTo>
                    <a:pt x="373" y="2734"/>
                  </a:lnTo>
                  <a:cubicBezTo>
                    <a:pt x="163" y="2734"/>
                    <a:pt x="1" y="2896"/>
                    <a:pt x="1" y="3106"/>
                  </a:cubicBezTo>
                  <a:cubicBezTo>
                    <a:pt x="1" y="3501"/>
                    <a:pt x="210" y="3850"/>
                    <a:pt x="536" y="4060"/>
                  </a:cubicBezTo>
                  <a:cubicBezTo>
                    <a:pt x="489" y="4176"/>
                    <a:pt x="489" y="4292"/>
                    <a:pt x="536" y="4409"/>
                  </a:cubicBezTo>
                  <a:cubicBezTo>
                    <a:pt x="752" y="4764"/>
                    <a:pt x="1122" y="4965"/>
                    <a:pt x="1503" y="4965"/>
                  </a:cubicBezTo>
                  <a:cubicBezTo>
                    <a:pt x="1695" y="4965"/>
                    <a:pt x="1891" y="4914"/>
                    <a:pt x="2071" y="4804"/>
                  </a:cubicBezTo>
                  <a:lnTo>
                    <a:pt x="3048" y="4223"/>
                  </a:lnTo>
                  <a:lnTo>
                    <a:pt x="3839" y="4223"/>
                  </a:lnTo>
                  <a:cubicBezTo>
                    <a:pt x="4048" y="4223"/>
                    <a:pt x="4211" y="4060"/>
                    <a:pt x="4211" y="3850"/>
                  </a:cubicBezTo>
                  <a:lnTo>
                    <a:pt x="4211" y="3525"/>
                  </a:lnTo>
                  <a:lnTo>
                    <a:pt x="4421" y="3408"/>
                  </a:lnTo>
                  <a:lnTo>
                    <a:pt x="4421" y="3432"/>
                  </a:lnTo>
                  <a:cubicBezTo>
                    <a:pt x="4607" y="3315"/>
                    <a:pt x="4653" y="3083"/>
                    <a:pt x="4560" y="2920"/>
                  </a:cubicBezTo>
                  <a:lnTo>
                    <a:pt x="4188" y="2268"/>
                  </a:lnTo>
                  <a:cubicBezTo>
                    <a:pt x="4107" y="2155"/>
                    <a:pt x="3982" y="2087"/>
                    <a:pt x="3850" y="2087"/>
                  </a:cubicBezTo>
                  <a:cubicBezTo>
                    <a:pt x="3792" y="2087"/>
                    <a:pt x="3733" y="2100"/>
                    <a:pt x="3676" y="2129"/>
                  </a:cubicBezTo>
                  <a:lnTo>
                    <a:pt x="1652" y="105"/>
                  </a:lnTo>
                  <a:cubicBezTo>
                    <a:pt x="1582" y="35"/>
                    <a:pt x="1489" y="0"/>
                    <a:pt x="1393" y="0"/>
                  </a:cubicBezTo>
                  <a:close/>
                  <a:moveTo>
                    <a:pt x="11877" y="0"/>
                  </a:moveTo>
                  <a:cubicBezTo>
                    <a:pt x="11778" y="0"/>
                    <a:pt x="11679" y="35"/>
                    <a:pt x="11609" y="105"/>
                  </a:cubicBezTo>
                  <a:lnTo>
                    <a:pt x="9585" y="2129"/>
                  </a:lnTo>
                  <a:cubicBezTo>
                    <a:pt x="9531" y="2098"/>
                    <a:pt x="9469" y="2082"/>
                    <a:pt x="9407" y="2082"/>
                  </a:cubicBezTo>
                  <a:cubicBezTo>
                    <a:pt x="9283" y="2082"/>
                    <a:pt x="9159" y="2144"/>
                    <a:pt x="9097" y="2268"/>
                  </a:cubicBezTo>
                  <a:lnTo>
                    <a:pt x="8701" y="2896"/>
                  </a:lnTo>
                  <a:lnTo>
                    <a:pt x="8724" y="2896"/>
                  </a:lnTo>
                  <a:cubicBezTo>
                    <a:pt x="8608" y="3083"/>
                    <a:pt x="8678" y="3315"/>
                    <a:pt x="8841" y="3408"/>
                  </a:cubicBezTo>
                  <a:lnTo>
                    <a:pt x="9050" y="3525"/>
                  </a:lnTo>
                  <a:lnTo>
                    <a:pt x="9050" y="3850"/>
                  </a:lnTo>
                  <a:cubicBezTo>
                    <a:pt x="9050" y="4060"/>
                    <a:pt x="9213" y="4223"/>
                    <a:pt x="9422" y="4223"/>
                  </a:cubicBezTo>
                  <a:lnTo>
                    <a:pt x="10213" y="4223"/>
                  </a:lnTo>
                  <a:lnTo>
                    <a:pt x="11190" y="4804"/>
                  </a:lnTo>
                  <a:cubicBezTo>
                    <a:pt x="11372" y="4915"/>
                    <a:pt x="11569" y="4966"/>
                    <a:pt x="11764" y="4966"/>
                  </a:cubicBezTo>
                  <a:cubicBezTo>
                    <a:pt x="12143" y="4966"/>
                    <a:pt x="12511" y="4770"/>
                    <a:pt x="12726" y="4432"/>
                  </a:cubicBezTo>
                  <a:cubicBezTo>
                    <a:pt x="12796" y="4316"/>
                    <a:pt x="12796" y="4176"/>
                    <a:pt x="12726" y="4060"/>
                  </a:cubicBezTo>
                  <a:cubicBezTo>
                    <a:pt x="13052" y="3850"/>
                    <a:pt x="13261" y="3501"/>
                    <a:pt x="13261" y="3106"/>
                  </a:cubicBezTo>
                  <a:cubicBezTo>
                    <a:pt x="13261" y="2896"/>
                    <a:pt x="13098" y="2734"/>
                    <a:pt x="12889" y="2734"/>
                  </a:cubicBezTo>
                  <a:lnTo>
                    <a:pt x="12819" y="2734"/>
                  </a:lnTo>
                  <a:cubicBezTo>
                    <a:pt x="13098" y="2431"/>
                    <a:pt x="13168" y="2012"/>
                    <a:pt x="13052" y="1617"/>
                  </a:cubicBezTo>
                  <a:cubicBezTo>
                    <a:pt x="12994" y="1463"/>
                    <a:pt x="12840" y="1372"/>
                    <a:pt x="12670" y="1372"/>
                  </a:cubicBezTo>
                  <a:cubicBezTo>
                    <a:pt x="12635" y="1372"/>
                    <a:pt x="12599" y="1376"/>
                    <a:pt x="12563" y="1384"/>
                  </a:cubicBezTo>
                  <a:lnTo>
                    <a:pt x="12307" y="1501"/>
                  </a:lnTo>
                  <a:cubicBezTo>
                    <a:pt x="12563" y="1059"/>
                    <a:pt x="12493" y="477"/>
                    <a:pt x="12144" y="105"/>
                  </a:cubicBezTo>
                  <a:cubicBezTo>
                    <a:pt x="12074" y="35"/>
                    <a:pt x="11976" y="0"/>
                    <a:pt x="11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77" name="Google Shape;7777;p123"/>
            <p:cNvSpPr/>
            <p:nvPr/>
          </p:nvSpPr>
          <p:spPr>
            <a:xfrm>
              <a:off x="7826025" y="1247225"/>
              <a:ext cx="264650" cy="279300"/>
            </a:xfrm>
            <a:custGeom>
              <a:avLst/>
              <a:gdLst/>
              <a:ahLst/>
              <a:cxnLst/>
              <a:rect l="l" t="t" r="r" b="b"/>
              <a:pathLst>
                <a:path w="10586" h="11172" extrusionOk="0">
                  <a:moveTo>
                    <a:pt x="6395" y="0"/>
                  </a:moveTo>
                  <a:cubicBezTo>
                    <a:pt x="6388" y="0"/>
                    <a:pt x="6381" y="2"/>
                    <a:pt x="6375" y="5"/>
                  </a:cubicBezTo>
                  <a:lnTo>
                    <a:pt x="5072" y="726"/>
                  </a:lnTo>
                  <a:cubicBezTo>
                    <a:pt x="4723" y="912"/>
                    <a:pt x="4304" y="1005"/>
                    <a:pt x="3909" y="1005"/>
                  </a:cubicBezTo>
                  <a:lnTo>
                    <a:pt x="2187" y="1005"/>
                  </a:lnTo>
                  <a:cubicBezTo>
                    <a:pt x="977" y="1005"/>
                    <a:pt x="0" y="1982"/>
                    <a:pt x="0" y="3192"/>
                  </a:cubicBezTo>
                  <a:lnTo>
                    <a:pt x="0" y="6263"/>
                  </a:lnTo>
                  <a:cubicBezTo>
                    <a:pt x="0" y="8985"/>
                    <a:pt x="2210" y="11171"/>
                    <a:pt x="4909" y="11171"/>
                  </a:cubicBezTo>
                  <a:lnTo>
                    <a:pt x="5677" y="11171"/>
                  </a:lnTo>
                  <a:cubicBezTo>
                    <a:pt x="8375" y="11171"/>
                    <a:pt x="10562" y="8985"/>
                    <a:pt x="10585" y="6263"/>
                  </a:cubicBezTo>
                  <a:lnTo>
                    <a:pt x="10585" y="3192"/>
                  </a:lnTo>
                  <a:cubicBezTo>
                    <a:pt x="10585" y="1982"/>
                    <a:pt x="9608" y="1005"/>
                    <a:pt x="8399" y="1005"/>
                  </a:cubicBezTo>
                  <a:lnTo>
                    <a:pt x="8119" y="1005"/>
                  </a:lnTo>
                  <a:cubicBezTo>
                    <a:pt x="8003" y="1005"/>
                    <a:pt x="7887" y="912"/>
                    <a:pt x="7887" y="796"/>
                  </a:cubicBezTo>
                  <a:lnTo>
                    <a:pt x="7863" y="400"/>
                  </a:lnTo>
                  <a:cubicBezTo>
                    <a:pt x="7846" y="366"/>
                    <a:pt x="7817" y="345"/>
                    <a:pt x="7784" y="345"/>
                  </a:cubicBezTo>
                  <a:cubicBezTo>
                    <a:pt x="7772" y="345"/>
                    <a:pt x="7760" y="348"/>
                    <a:pt x="7747" y="354"/>
                  </a:cubicBezTo>
                  <a:lnTo>
                    <a:pt x="7119" y="796"/>
                  </a:lnTo>
                  <a:cubicBezTo>
                    <a:pt x="6933" y="935"/>
                    <a:pt x="6700" y="1005"/>
                    <a:pt x="6468" y="1005"/>
                  </a:cubicBezTo>
                  <a:cubicBezTo>
                    <a:pt x="6328" y="1005"/>
                    <a:pt x="6212" y="866"/>
                    <a:pt x="6258" y="726"/>
                  </a:cubicBezTo>
                  <a:lnTo>
                    <a:pt x="6468" y="98"/>
                  </a:lnTo>
                  <a:cubicBezTo>
                    <a:pt x="6488" y="58"/>
                    <a:pt x="6438" y="0"/>
                    <a:pt x="6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78" name="Google Shape;7778;p123"/>
            <p:cNvSpPr/>
            <p:nvPr/>
          </p:nvSpPr>
          <p:spPr>
            <a:xfrm>
              <a:off x="7826025" y="1272350"/>
              <a:ext cx="152400" cy="254750"/>
            </a:xfrm>
            <a:custGeom>
              <a:avLst/>
              <a:gdLst/>
              <a:ahLst/>
              <a:cxnLst/>
              <a:rect l="l" t="t" r="r" b="b"/>
              <a:pathLst>
                <a:path w="6096" h="10190" extrusionOk="0">
                  <a:moveTo>
                    <a:pt x="2187" y="0"/>
                  </a:moveTo>
                  <a:cubicBezTo>
                    <a:pt x="977" y="0"/>
                    <a:pt x="0" y="977"/>
                    <a:pt x="0" y="2187"/>
                  </a:cubicBezTo>
                  <a:lnTo>
                    <a:pt x="0" y="5258"/>
                  </a:lnTo>
                  <a:cubicBezTo>
                    <a:pt x="0" y="7980"/>
                    <a:pt x="2187" y="10190"/>
                    <a:pt x="4909" y="10190"/>
                  </a:cubicBezTo>
                  <a:lnTo>
                    <a:pt x="5653" y="10190"/>
                  </a:lnTo>
                  <a:cubicBezTo>
                    <a:pt x="5816" y="10190"/>
                    <a:pt x="5956" y="10190"/>
                    <a:pt x="6095" y="10166"/>
                  </a:cubicBezTo>
                  <a:cubicBezTo>
                    <a:pt x="3560" y="9934"/>
                    <a:pt x="1606" y="7817"/>
                    <a:pt x="1606" y="5258"/>
                  </a:cubicBezTo>
                  <a:lnTo>
                    <a:pt x="1606" y="1582"/>
                  </a:lnTo>
                  <a:cubicBezTo>
                    <a:pt x="1606" y="1000"/>
                    <a:pt x="1861" y="419"/>
                    <a:pt x="23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79" name="Google Shape;7779;p123"/>
            <p:cNvSpPr/>
            <p:nvPr/>
          </p:nvSpPr>
          <p:spPr>
            <a:xfrm>
              <a:off x="7797525" y="1504400"/>
              <a:ext cx="283250" cy="142525"/>
            </a:xfrm>
            <a:custGeom>
              <a:avLst/>
              <a:gdLst/>
              <a:ahLst/>
              <a:cxnLst/>
              <a:rect l="l" t="t" r="r" b="b"/>
              <a:pathLst>
                <a:path w="11330" h="5701" extrusionOk="0">
                  <a:moveTo>
                    <a:pt x="0" y="0"/>
                  </a:moveTo>
                  <a:lnTo>
                    <a:pt x="0" y="4374"/>
                  </a:lnTo>
                  <a:cubicBezTo>
                    <a:pt x="1479" y="5265"/>
                    <a:pt x="3132" y="5700"/>
                    <a:pt x="4775" y="5700"/>
                  </a:cubicBezTo>
                  <a:cubicBezTo>
                    <a:pt x="7166" y="5700"/>
                    <a:pt x="9538" y="4780"/>
                    <a:pt x="11330" y="3001"/>
                  </a:cubicBezTo>
                  <a:lnTo>
                    <a:pt x="11330" y="2792"/>
                  </a:lnTo>
                  <a:cubicBezTo>
                    <a:pt x="11330" y="1257"/>
                    <a:pt x="10097" y="0"/>
                    <a:pt x="8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0" name="Google Shape;7780;p123"/>
            <p:cNvSpPr/>
            <p:nvPr/>
          </p:nvSpPr>
          <p:spPr>
            <a:xfrm>
              <a:off x="7797525" y="1515450"/>
              <a:ext cx="156475" cy="131450"/>
            </a:xfrm>
            <a:custGeom>
              <a:avLst/>
              <a:gdLst/>
              <a:ahLst/>
              <a:cxnLst/>
              <a:rect l="l" t="t" r="r" b="b"/>
              <a:pathLst>
                <a:path w="6259" h="5258" extrusionOk="0">
                  <a:moveTo>
                    <a:pt x="0" y="0"/>
                  </a:moveTo>
                  <a:lnTo>
                    <a:pt x="0" y="3932"/>
                  </a:lnTo>
                  <a:cubicBezTo>
                    <a:pt x="1443" y="4793"/>
                    <a:pt x="3094" y="5258"/>
                    <a:pt x="4793" y="5258"/>
                  </a:cubicBezTo>
                  <a:cubicBezTo>
                    <a:pt x="5281" y="5258"/>
                    <a:pt x="5770" y="5211"/>
                    <a:pt x="6258" y="5142"/>
                  </a:cubicBezTo>
                  <a:cubicBezTo>
                    <a:pt x="5072" y="2559"/>
                    <a:pt x="2769" y="652"/>
                    <a:pt x="0" y="0"/>
                  </a:cubicBezTo>
                  <a:close/>
                </a:path>
              </a:pathLst>
            </a:custGeom>
            <a:solidFill>
              <a:srgbClr val="E1E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1" name="Google Shape;7781;p123"/>
            <p:cNvSpPr/>
            <p:nvPr/>
          </p:nvSpPr>
          <p:spPr>
            <a:xfrm>
              <a:off x="7797525" y="1515450"/>
              <a:ext cx="157050" cy="131450"/>
            </a:xfrm>
            <a:custGeom>
              <a:avLst/>
              <a:gdLst/>
              <a:ahLst/>
              <a:cxnLst/>
              <a:rect l="l" t="t" r="r" b="b"/>
              <a:pathLst>
                <a:path w="6282" h="5258" extrusionOk="0">
                  <a:moveTo>
                    <a:pt x="0" y="0"/>
                  </a:moveTo>
                  <a:lnTo>
                    <a:pt x="0" y="3932"/>
                  </a:lnTo>
                  <a:cubicBezTo>
                    <a:pt x="1443" y="4793"/>
                    <a:pt x="3118" y="5258"/>
                    <a:pt x="4816" y="5258"/>
                  </a:cubicBezTo>
                  <a:cubicBezTo>
                    <a:pt x="5305" y="5258"/>
                    <a:pt x="5793" y="5211"/>
                    <a:pt x="6282" y="5142"/>
                  </a:cubicBezTo>
                  <a:cubicBezTo>
                    <a:pt x="6212" y="5002"/>
                    <a:pt x="5467" y="4793"/>
                    <a:pt x="4537" y="4560"/>
                  </a:cubicBezTo>
                  <a:cubicBezTo>
                    <a:pt x="2420" y="4025"/>
                    <a:pt x="861" y="2280"/>
                    <a:pt x="535" y="117"/>
                  </a:cubicBezTo>
                  <a:cubicBezTo>
                    <a:pt x="349" y="70"/>
                    <a:pt x="186" y="2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2" name="Google Shape;7782;p123"/>
            <p:cNvSpPr/>
            <p:nvPr/>
          </p:nvSpPr>
          <p:spPr>
            <a:xfrm>
              <a:off x="7699825" y="1504400"/>
              <a:ext cx="87825" cy="72725"/>
            </a:xfrm>
            <a:custGeom>
              <a:avLst/>
              <a:gdLst/>
              <a:ahLst/>
              <a:cxnLst/>
              <a:rect l="l" t="t" r="r" b="b"/>
              <a:pathLst>
                <a:path w="3513" h="2909" extrusionOk="0">
                  <a:moveTo>
                    <a:pt x="489" y="0"/>
                  </a:moveTo>
                  <a:cubicBezTo>
                    <a:pt x="0" y="0"/>
                    <a:pt x="0" y="745"/>
                    <a:pt x="489" y="745"/>
                  </a:cubicBezTo>
                  <a:cubicBezTo>
                    <a:pt x="0" y="745"/>
                    <a:pt x="0" y="1466"/>
                    <a:pt x="489" y="1466"/>
                  </a:cubicBezTo>
                  <a:cubicBezTo>
                    <a:pt x="0" y="1466"/>
                    <a:pt x="0" y="2187"/>
                    <a:pt x="489" y="2187"/>
                  </a:cubicBezTo>
                  <a:cubicBezTo>
                    <a:pt x="0" y="2187"/>
                    <a:pt x="0" y="2908"/>
                    <a:pt x="489" y="2908"/>
                  </a:cubicBezTo>
                  <a:lnTo>
                    <a:pt x="3024" y="2908"/>
                  </a:lnTo>
                  <a:cubicBezTo>
                    <a:pt x="3513" y="2908"/>
                    <a:pt x="3513" y="2187"/>
                    <a:pt x="3024" y="2187"/>
                  </a:cubicBezTo>
                  <a:cubicBezTo>
                    <a:pt x="3513" y="2187"/>
                    <a:pt x="3513" y="1466"/>
                    <a:pt x="3024" y="1466"/>
                  </a:cubicBezTo>
                  <a:cubicBezTo>
                    <a:pt x="3513" y="1466"/>
                    <a:pt x="3513" y="745"/>
                    <a:pt x="3024" y="745"/>
                  </a:cubicBezTo>
                  <a:cubicBezTo>
                    <a:pt x="3513" y="745"/>
                    <a:pt x="3513" y="0"/>
                    <a:pt x="30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3" name="Google Shape;7783;p123"/>
            <p:cNvSpPr/>
            <p:nvPr/>
          </p:nvSpPr>
          <p:spPr>
            <a:xfrm>
              <a:off x="7701550" y="1504400"/>
              <a:ext cx="29700" cy="72725"/>
            </a:xfrm>
            <a:custGeom>
              <a:avLst/>
              <a:gdLst/>
              <a:ahLst/>
              <a:cxnLst/>
              <a:rect l="l" t="t" r="r" b="b"/>
              <a:pathLst>
                <a:path w="1188" h="2909" extrusionOk="0">
                  <a:moveTo>
                    <a:pt x="443" y="0"/>
                  </a:moveTo>
                  <a:cubicBezTo>
                    <a:pt x="233" y="0"/>
                    <a:pt x="71" y="163"/>
                    <a:pt x="47" y="349"/>
                  </a:cubicBezTo>
                  <a:cubicBezTo>
                    <a:pt x="47" y="489"/>
                    <a:pt x="117" y="605"/>
                    <a:pt x="210" y="675"/>
                  </a:cubicBezTo>
                  <a:cubicBezTo>
                    <a:pt x="257" y="698"/>
                    <a:pt x="257" y="768"/>
                    <a:pt x="210" y="791"/>
                  </a:cubicBezTo>
                  <a:cubicBezTo>
                    <a:pt x="1" y="931"/>
                    <a:pt x="1" y="1257"/>
                    <a:pt x="210" y="1396"/>
                  </a:cubicBezTo>
                  <a:cubicBezTo>
                    <a:pt x="257" y="1419"/>
                    <a:pt x="257" y="1489"/>
                    <a:pt x="210" y="1513"/>
                  </a:cubicBezTo>
                  <a:cubicBezTo>
                    <a:pt x="1" y="1675"/>
                    <a:pt x="1" y="1978"/>
                    <a:pt x="210" y="2141"/>
                  </a:cubicBezTo>
                  <a:cubicBezTo>
                    <a:pt x="257" y="2164"/>
                    <a:pt x="257" y="2210"/>
                    <a:pt x="210" y="2257"/>
                  </a:cubicBezTo>
                  <a:cubicBezTo>
                    <a:pt x="117" y="2327"/>
                    <a:pt x="47" y="2443"/>
                    <a:pt x="47" y="2583"/>
                  </a:cubicBezTo>
                  <a:cubicBezTo>
                    <a:pt x="71" y="2769"/>
                    <a:pt x="233" y="2908"/>
                    <a:pt x="443" y="2908"/>
                  </a:cubicBezTo>
                  <a:lnTo>
                    <a:pt x="1187" y="2908"/>
                  </a:lnTo>
                  <a:cubicBezTo>
                    <a:pt x="838" y="2908"/>
                    <a:pt x="699" y="2443"/>
                    <a:pt x="1001" y="2257"/>
                  </a:cubicBezTo>
                  <a:cubicBezTo>
                    <a:pt x="1024" y="2210"/>
                    <a:pt x="1024" y="2164"/>
                    <a:pt x="1001" y="2117"/>
                  </a:cubicBezTo>
                  <a:cubicBezTo>
                    <a:pt x="769" y="1978"/>
                    <a:pt x="769" y="1652"/>
                    <a:pt x="1001" y="1513"/>
                  </a:cubicBezTo>
                  <a:cubicBezTo>
                    <a:pt x="1024" y="1489"/>
                    <a:pt x="1024" y="1419"/>
                    <a:pt x="1001" y="1396"/>
                  </a:cubicBezTo>
                  <a:cubicBezTo>
                    <a:pt x="769" y="1257"/>
                    <a:pt x="769" y="931"/>
                    <a:pt x="1001" y="791"/>
                  </a:cubicBezTo>
                  <a:cubicBezTo>
                    <a:pt x="1024" y="768"/>
                    <a:pt x="1024" y="698"/>
                    <a:pt x="1001" y="675"/>
                  </a:cubicBezTo>
                  <a:cubicBezTo>
                    <a:pt x="699" y="466"/>
                    <a:pt x="838" y="0"/>
                    <a:pt x="1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4" name="Google Shape;7784;p123"/>
            <p:cNvSpPr/>
            <p:nvPr/>
          </p:nvSpPr>
          <p:spPr>
            <a:xfrm>
              <a:off x="7748075" y="1491600"/>
              <a:ext cx="295475" cy="98900"/>
            </a:xfrm>
            <a:custGeom>
              <a:avLst/>
              <a:gdLst/>
              <a:ahLst/>
              <a:cxnLst/>
              <a:rect l="l" t="t" r="r" b="b"/>
              <a:pathLst>
                <a:path w="11819" h="3956" extrusionOk="0">
                  <a:moveTo>
                    <a:pt x="745" y="1"/>
                  </a:moveTo>
                  <a:cubicBezTo>
                    <a:pt x="327" y="1"/>
                    <a:pt x="1" y="326"/>
                    <a:pt x="1" y="722"/>
                  </a:cubicBezTo>
                  <a:lnTo>
                    <a:pt x="1" y="3234"/>
                  </a:lnTo>
                  <a:cubicBezTo>
                    <a:pt x="1" y="3630"/>
                    <a:pt x="327" y="3955"/>
                    <a:pt x="745" y="3955"/>
                  </a:cubicBezTo>
                  <a:lnTo>
                    <a:pt x="11819" y="3955"/>
                  </a:lnTo>
                  <a:lnTo>
                    <a:pt x="11819" y="2792"/>
                  </a:lnTo>
                  <a:cubicBezTo>
                    <a:pt x="11819" y="1257"/>
                    <a:pt x="10563" y="1"/>
                    <a:pt x="90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5" name="Google Shape;7785;p123"/>
            <p:cNvSpPr/>
            <p:nvPr/>
          </p:nvSpPr>
          <p:spPr>
            <a:xfrm>
              <a:off x="7748075" y="1572450"/>
              <a:ext cx="239650" cy="18050"/>
            </a:xfrm>
            <a:custGeom>
              <a:avLst/>
              <a:gdLst/>
              <a:ahLst/>
              <a:cxnLst/>
              <a:rect l="l" t="t" r="r" b="b"/>
              <a:pathLst>
                <a:path w="9586" h="722" extrusionOk="0">
                  <a:moveTo>
                    <a:pt x="1" y="0"/>
                  </a:moveTo>
                  <a:cubicBezTo>
                    <a:pt x="1" y="396"/>
                    <a:pt x="327" y="721"/>
                    <a:pt x="745" y="721"/>
                  </a:cubicBezTo>
                  <a:lnTo>
                    <a:pt x="9097" y="721"/>
                  </a:lnTo>
                  <a:cubicBezTo>
                    <a:pt x="9586" y="721"/>
                    <a:pt x="9586" y="0"/>
                    <a:pt x="90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6" name="Google Shape;7786;p123"/>
            <p:cNvSpPr/>
            <p:nvPr/>
          </p:nvSpPr>
          <p:spPr>
            <a:xfrm>
              <a:off x="7869650" y="1336325"/>
              <a:ext cx="179150" cy="27350"/>
            </a:xfrm>
            <a:custGeom>
              <a:avLst/>
              <a:gdLst/>
              <a:ahLst/>
              <a:cxnLst/>
              <a:rect l="l" t="t" r="r" b="b"/>
              <a:pathLst>
                <a:path w="7166" h="1094" extrusionOk="0">
                  <a:moveTo>
                    <a:pt x="721" y="0"/>
                  </a:moveTo>
                  <a:cubicBezTo>
                    <a:pt x="326" y="0"/>
                    <a:pt x="0" y="233"/>
                    <a:pt x="0" y="535"/>
                  </a:cubicBezTo>
                  <a:cubicBezTo>
                    <a:pt x="0" y="838"/>
                    <a:pt x="326" y="1094"/>
                    <a:pt x="721" y="1094"/>
                  </a:cubicBezTo>
                  <a:lnTo>
                    <a:pt x="721" y="1070"/>
                  </a:lnTo>
                  <a:cubicBezTo>
                    <a:pt x="1117" y="1070"/>
                    <a:pt x="1442" y="838"/>
                    <a:pt x="1442" y="535"/>
                  </a:cubicBezTo>
                  <a:cubicBezTo>
                    <a:pt x="1442" y="233"/>
                    <a:pt x="1117" y="0"/>
                    <a:pt x="721" y="0"/>
                  </a:cubicBezTo>
                  <a:close/>
                  <a:moveTo>
                    <a:pt x="6444" y="0"/>
                  </a:moveTo>
                  <a:cubicBezTo>
                    <a:pt x="6049" y="0"/>
                    <a:pt x="5723" y="233"/>
                    <a:pt x="5723" y="535"/>
                  </a:cubicBezTo>
                  <a:cubicBezTo>
                    <a:pt x="5723" y="838"/>
                    <a:pt x="6049" y="1094"/>
                    <a:pt x="6444" y="1094"/>
                  </a:cubicBezTo>
                  <a:cubicBezTo>
                    <a:pt x="6840" y="1094"/>
                    <a:pt x="7165" y="838"/>
                    <a:pt x="7165" y="535"/>
                  </a:cubicBezTo>
                  <a:cubicBezTo>
                    <a:pt x="7165" y="233"/>
                    <a:pt x="6840" y="0"/>
                    <a:pt x="6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7" name="Google Shape;7787;p123"/>
            <p:cNvSpPr/>
            <p:nvPr/>
          </p:nvSpPr>
          <p:spPr>
            <a:xfrm>
              <a:off x="7859750" y="1345250"/>
              <a:ext cx="199450" cy="25400"/>
            </a:xfrm>
            <a:custGeom>
              <a:avLst/>
              <a:gdLst/>
              <a:ahLst/>
              <a:cxnLst/>
              <a:rect l="l" t="t" r="r" b="b"/>
              <a:pathLst>
                <a:path w="7978" h="1016" extrusionOk="0">
                  <a:moveTo>
                    <a:pt x="1852" y="1"/>
                  </a:moveTo>
                  <a:cubicBezTo>
                    <a:pt x="1771" y="1"/>
                    <a:pt x="1689" y="39"/>
                    <a:pt x="1629" y="132"/>
                  </a:cubicBezTo>
                  <a:cubicBezTo>
                    <a:pt x="1513" y="353"/>
                    <a:pt x="1298" y="463"/>
                    <a:pt x="1082" y="463"/>
                  </a:cubicBezTo>
                  <a:cubicBezTo>
                    <a:pt x="867" y="463"/>
                    <a:pt x="652" y="353"/>
                    <a:pt x="536" y="132"/>
                  </a:cubicBezTo>
                  <a:cubicBezTo>
                    <a:pt x="481" y="64"/>
                    <a:pt x="404" y="28"/>
                    <a:pt x="320" y="28"/>
                  </a:cubicBezTo>
                  <a:cubicBezTo>
                    <a:pt x="261" y="28"/>
                    <a:pt x="198" y="46"/>
                    <a:pt x="140" y="85"/>
                  </a:cubicBezTo>
                  <a:cubicBezTo>
                    <a:pt x="24" y="178"/>
                    <a:pt x="1" y="341"/>
                    <a:pt x="94" y="457"/>
                  </a:cubicBezTo>
                  <a:cubicBezTo>
                    <a:pt x="315" y="830"/>
                    <a:pt x="693" y="1016"/>
                    <a:pt x="1074" y="1016"/>
                  </a:cubicBezTo>
                  <a:cubicBezTo>
                    <a:pt x="1455" y="1016"/>
                    <a:pt x="1838" y="830"/>
                    <a:pt x="2071" y="457"/>
                  </a:cubicBezTo>
                  <a:cubicBezTo>
                    <a:pt x="2254" y="241"/>
                    <a:pt x="2056" y="1"/>
                    <a:pt x="1852" y="1"/>
                  </a:cubicBezTo>
                  <a:close/>
                  <a:moveTo>
                    <a:pt x="7575" y="1"/>
                  </a:moveTo>
                  <a:cubicBezTo>
                    <a:pt x="7494" y="1"/>
                    <a:pt x="7412" y="39"/>
                    <a:pt x="7352" y="132"/>
                  </a:cubicBezTo>
                  <a:cubicBezTo>
                    <a:pt x="7236" y="353"/>
                    <a:pt x="7020" y="463"/>
                    <a:pt x="6805" y="463"/>
                  </a:cubicBezTo>
                  <a:cubicBezTo>
                    <a:pt x="6590" y="463"/>
                    <a:pt x="6375" y="353"/>
                    <a:pt x="6259" y="132"/>
                  </a:cubicBezTo>
                  <a:cubicBezTo>
                    <a:pt x="6212" y="62"/>
                    <a:pt x="6119" y="15"/>
                    <a:pt x="6026" y="15"/>
                  </a:cubicBezTo>
                  <a:cubicBezTo>
                    <a:pt x="5817" y="39"/>
                    <a:pt x="5677" y="271"/>
                    <a:pt x="5817" y="457"/>
                  </a:cubicBezTo>
                  <a:cubicBezTo>
                    <a:pt x="6038" y="830"/>
                    <a:pt x="6416" y="1016"/>
                    <a:pt x="6797" y="1016"/>
                  </a:cubicBezTo>
                  <a:cubicBezTo>
                    <a:pt x="7178" y="1016"/>
                    <a:pt x="7561" y="830"/>
                    <a:pt x="7794" y="457"/>
                  </a:cubicBezTo>
                  <a:cubicBezTo>
                    <a:pt x="7977" y="241"/>
                    <a:pt x="7779" y="1"/>
                    <a:pt x="75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8" name="Google Shape;7788;p123"/>
            <p:cNvSpPr/>
            <p:nvPr/>
          </p:nvSpPr>
          <p:spPr>
            <a:xfrm>
              <a:off x="7884750" y="1363500"/>
              <a:ext cx="147175" cy="149925"/>
            </a:xfrm>
            <a:custGeom>
              <a:avLst/>
              <a:gdLst/>
              <a:ahLst/>
              <a:cxnLst/>
              <a:rect l="l" t="t" r="r" b="b"/>
              <a:pathLst>
                <a:path w="5887" h="5997" extrusionOk="0">
                  <a:moveTo>
                    <a:pt x="2941" y="1"/>
                  </a:moveTo>
                  <a:cubicBezTo>
                    <a:pt x="2095" y="1"/>
                    <a:pt x="1246" y="530"/>
                    <a:pt x="1094" y="1588"/>
                  </a:cubicBezTo>
                  <a:cubicBezTo>
                    <a:pt x="420" y="1891"/>
                    <a:pt x="1" y="2566"/>
                    <a:pt x="1" y="3287"/>
                  </a:cubicBezTo>
                  <a:lnTo>
                    <a:pt x="1" y="3938"/>
                  </a:lnTo>
                  <a:cubicBezTo>
                    <a:pt x="501" y="5311"/>
                    <a:pt x="1722" y="5997"/>
                    <a:pt x="2944" y="5997"/>
                  </a:cubicBezTo>
                  <a:cubicBezTo>
                    <a:pt x="4165" y="5997"/>
                    <a:pt x="5387" y="5311"/>
                    <a:pt x="5887" y="3938"/>
                  </a:cubicBezTo>
                  <a:lnTo>
                    <a:pt x="5887" y="3310"/>
                  </a:lnTo>
                  <a:lnTo>
                    <a:pt x="5887" y="3287"/>
                  </a:lnTo>
                  <a:cubicBezTo>
                    <a:pt x="5887" y="2566"/>
                    <a:pt x="5445" y="1891"/>
                    <a:pt x="4770" y="1588"/>
                  </a:cubicBezTo>
                  <a:cubicBezTo>
                    <a:pt x="4630" y="530"/>
                    <a:pt x="3787" y="1"/>
                    <a:pt x="2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89" name="Google Shape;7789;p123"/>
            <p:cNvSpPr/>
            <p:nvPr/>
          </p:nvSpPr>
          <p:spPr>
            <a:xfrm>
              <a:off x="7930125" y="1337625"/>
              <a:ext cx="56450" cy="107475"/>
            </a:xfrm>
            <a:custGeom>
              <a:avLst/>
              <a:gdLst/>
              <a:ahLst/>
              <a:cxnLst/>
              <a:rect l="l" t="t" r="r" b="b"/>
              <a:pathLst>
                <a:path w="2258" h="4299" extrusionOk="0">
                  <a:moveTo>
                    <a:pt x="1120" y="1"/>
                  </a:moveTo>
                  <a:cubicBezTo>
                    <a:pt x="576" y="1"/>
                    <a:pt x="35" y="355"/>
                    <a:pt x="1" y="1065"/>
                  </a:cubicBezTo>
                  <a:lnTo>
                    <a:pt x="1" y="3182"/>
                  </a:lnTo>
                  <a:cubicBezTo>
                    <a:pt x="1" y="3787"/>
                    <a:pt x="489" y="4298"/>
                    <a:pt x="1117" y="4298"/>
                  </a:cubicBezTo>
                  <a:cubicBezTo>
                    <a:pt x="1745" y="4298"/>
                    <a:pt x="2257" y="3810"/>
                    <a:pt x="2257" y="3182"/>
                  </a:cubicBezTo>
                  <a:lnTo>
                    <a:pt x="2257" y="1065"/>
                  </a:lnTo>
                  <a:cubicBezTo>
                    <a:pt x="2211" y="355"/>
                    <a:pt x="1664" y="1"/>
                    <a:pt x="1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90" name="Google Shape;7790;p123"/>
            <p:cNvSpPr/>
            <p:nvPr/>
          </p:nvSpPr>
          <p:spPr>
            <a:xfrm>
              <a:off x="7945500" y="1336050"/>
              <a:ext cx="49200" cy="114150"/>
            </a:xfrm>
            <a:custGeom>
              <a:avLst/>
              <a:gdLst/>
              <a:ahLst/>
              <a:cxnLst/>
              <a:rect l="l" t="t" r="r" b="b"/>
              <a:pathLst>
                <a:path w="1968" h="4566" extrusionOk="0">
                  <a:moveTo>
                    <a:pt x="516" y="1"/>
                  </a:moveTo>
                  <a:cubicBezTo>
                    <a:pt x="465" y="1"/>
                    <a:pt x="414" y="4"/>
                    <a:pt x="363" y="11"/>
                  </a:cubicBezTo>
                  <a:cubicBezTo>
                    <a:pt x="176" y="221"/>
                    <a:pt x="83" y="476"/>
                    <a:pt x="83" y="756"/>
                  </a:cubicBezTo>
                  <a:lnTo>
                    <a:pt x="83" y="3594"/>
                  </a:lnTo>
                  <a:cubicBezTo>
                    <a:pt x="0" y="4136"/>
                    <a:pt x="421" y="4566"/>
                    <a:pt x="928" y="4566"/>
                  </a:cubicBezTo>
                  <a:cubicBezTo>
                    <a:pt x="986" y="4566"/>
                    <a:pt x="1046" y="4560"/>
                    <a:pt x="1107" y="4548"/>
                  </a:cubicBezTo>
                  <a:cubicBezTo>
                    <a:pt x="1689" y="4408"/>
                    <a:pt x="1968" y="3733"/>
                    <a:pt x="1642" y="3245"/>
                  </a:cubicBezTo>
                  <a:lnTo>
                    <a:pt x="1642" y="1128"/>
                  </a:lnTo>
                  <a:cubicBezTo>
                    <a:pt x="1642" y="505"/>
                    <a:pt x="1126" y="1"/>
                    <a:pt x="5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91" name="Google Shape;7791;p123"/>
            <p:cNvSpPr/>
            <p:nvPr/>
          </p:nvSpPr>
          <p:spPr>
            <a:xfrm>
              <a:off x="7932450" y="1413075"/>
              <a:ext cx="48300" cy="18475"/>
            </a:xfrm>
            <a:custGeom>
              <a:avLst/>
              <a:gdLst/>
              <a:ahLst/>
              <a:cxnLst/>
              <a:rect l="l" t="t" r="r" b="b"/>
              <a:pathLst>
                <a:path w="1932" h="739" extrusionOk="0">
                  <a:moveTo>
                    <a:pt x="489" y="1"/>
                  </a:moveTo>
                  <a:cubicBezTo>
                    <a:pt x="163" y="1"/>
                    <a:pt x="1" y="396"/>
                    <a:pt x="233" y="629"/>
                  </a:cubicBezTo>
                  <a:cubicBezTo>
                    <a:pt x="309" y="705"/>
                    <a:pt x="402" y="739"/>
                    <a:pt x="493" y="739"/>
                  </a:cubicBezTo>
                  <a:cubicBezTo>
                    <a:pt x="681" y="739"/>
                    <a:pt x="861" y="593"/>
                    <a:pt x="861" y="373"/>
                  </a:cubicBezTo>
                  <a:cubicBezTo>
                    <a:pt x="861" y="164"/>
                    <a:pt x="698" y="1"/>
                    <a:pt x="489" y="1"/>
                  </a:cubicBezTo>
                  <a:close/>
                  <a:moveTo>
                    <a:pt x="1583" y="1"/>
                  </a:moveTo>
                  <a:cubicBezTo>
                    <a:pt x="1257" y="1"/>
                    <a:pt x="1094" y="396"/>
                    <a:pt x="1327" y="629"/>
                  </a:cubicBezTo>
                  <a:cubicBezTo>
                    <a:pt x="1402" y="705"/>
                    <a:pt x="1493" y="739"/>
                    <a:pt x="1580" y="739"/>
                  </a:cubicBezTo>
                  <a:cubicBezTo>
                    <a:pt x="1762" y="739"/>
                    <a:pt x="1931" y="593"/>
                    <a:pt x="1931" y="373"/>
                  </a:cubicBezTo>
                  <a:cubicBezTo>
                    <a:pt x="1931" y="164"/>
                    <a:pt x="1769" y="1"/>
                    <a:pt x="1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92" name="Google Shape;7792;p123"/>
            <p:cNvSpPr/>
            <p:nvPr/>
          </p:nvSpPr>
          <p:spPr>
            <a:xfrm>
              <a:off x="7902250" y="1461225"/>
              <a:ext cx="112325" cy="26900"/>
            </a:xfrm>
            <a:custGeom>
              <a:avLst/>
              <a:gdLst/>
              <a:ahLst/>
              <a:cxnLst/>
              <a:rect l="l" t="t" r="r" b="b"/>
              <a:pathLst>
                <a:path w="4493" h="1076" extrusionOk="0">
                  <a:moveTo>
                    <a:pt x="2255" y="0"/>
                  </a:moveTo>
                  <a:cubicBezTo>
                    <a:pt x="2197" y="0"/>
                    <a:pt x="2139" y="17"/>
                    <a:pt x="2093" y="52"/>
                  </a:cubicBezTo>
                  <a:cubicBezTo>
                    <a:pt x="2046" y="76"/>
                    <a:pt x="2023" y="99"/>
                    <a:pt x="2023" y="145"/>
                  </a:cubicBezTo>
                  <a:cubicBezTo>
                    <a:pt x="1860" y="378"/>
                    <a:pt x="1581" y="518"/>
                    <a:pt x="1302" y="541"/>
                  </a:cubicBezTo>
                  <a:cubicBezTo>
                    <a:pt x="999" y="518"/>
                    <a:pt x="743" y="355"/>
                    <a:pt x="580" y="99"/>
                  </a:cubicBezTo>
                  <a:cubicBezTo>
                    <a:pt x="520" y="38"/>
                    <a:pt x="448" y="12"/>
                    <a:pt x="378" y="12"/>
                  </a:cubicBezTo>
                  <a:cubicBezTo>
                    <a:pt x="181" y="12"/>
                    <a:pt x="1" y="218"/>
                    <a:pt x="138" y="425"/>
                  </a:cubicBezTo>
                  <a:cubicBezTo>
                    <a:pt x="394" y="820"/>
                    <a:pt x="836" y="1076"/>
                    <a:pt x="1302" y="1076"/>
                  </a:cubicBezTo>
                  <a:cubicBezTo>
                    <a:pt x="1558" y="820"/>
                    <a:pt x="1901" y="692"/>
                    <a:pt x="2244" y="692"/>
                  </a:cubicBezTo>
                  <a:cubicBezTo>
                    <a:pt x="2587" y="692"/>
                    <a:pt x="2930" y="820"/>
                    <a:pt x="3186" y="1076"/>
                  </a:cubicBezTo>
                  <a:cubicBezTo>
                    <a:pt x="3675" y="1076"/>
                    <a:pt x="4093" y="820"/>
                    <a:pt x="4349" y="425"/>
                  </a:cubicBezTo>
                  <a:lnTo>
                    <a:pt x="4372" y="425"/>
                  </a:lnTo>
                  <a:cubicBezTo>
                    <a:pt x="4493" y="218"/>
                    <a:pt x="4308" y="12"/>
                    <a:pt x="4120" y="12"/>
                  </a:cubicBezTo>
                  <a:cubicBezTo>
                    <a:pt x="4053" y="12"/>
                    <a:pt x="3985" y="38"/>
                    <a:pt x="3930" y="99"/>
                  </a:cubicBezTo>
                  <a:cubicBezTo>
                    <a:pt x="3768" y="355"/>
                    <a:pt x="3488" y="518"/>
                    <a:pt x="3186" y="541"/>
                  </a:cubicBezTo>
                  <a:cubicBezTo>
                    <a:pt x="2907" y="518"/>
                    <a:pt x="2651" y="378"/>
                    <a:pt x="2488" y="145"/>
                  </a:cubicBezTo>
                  <a:cubicBezTo>
                    <a:pt x="2465" y="99"/>
                    <a:pt x="2442" y="76"/>
                    <a:pt x="2418" y="52"/>
                  </a:cubicBezTo>
                  <a:cubicBezTo>
                    <a:pt x="2372" y="17"/>
                    <a:pt x="2314" y="0"/>
                    <a:pt x="22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793" name="Google Shape;7793;p123"/>
          <p:cNvGrpSpPr/>
          <p:nvPr/>
        </p:nvGrpSpPr>
        <p:grpSpPr>
          <a:xfrm>
            <a:off x="1432200" y="1065950"/>
            <a:ext cx="575647" cy="510188"/>
            <a:chOff x="1697725" y="1181625"/>
            <a:chExt cx="525225" cy="465500"/>
          </a:xfrm>
        </p:grpSpPr>
        <p:sp>
          <p:nvSpPr>
            <p:cNvPr id="7794" name="Google Shape;7794;p123"/>
            <p:cNvSpPr/>
            <p:nvPr/>
          </p:nvSpPr>
          <p:spPr>
            <a:xfrm>
              <a:off x="1978650" y="1181625"/>
              <a:ext cx="235575" cy="180900"/>
            </a:xfrm>
            <a:custGeom>
              <a:avLst/>
              <a:gdLst/>
              <a:ahLst/>
              <a:cxnLst/>
              <a:rect l="l" t="t" r="r" b="b"/>
              <a:pathLst>
                <a:path w="9423" h="7236" extrusionOk="0">
                  <a:moveTo>
                    <a:pt x="722" y="0"/>
                  </a:moveTo>
                  <a:cubicBezTo>
                    <a:pt x="698" y="23"/>
                    <a:pt x="675" y="23"/>
                    <a:pt x="652" y="47"/>
                  </a:cubicBezTo>
                  <a:cubicBezTo>
                    <a:pt x="256" y="302"/>
                    <a:pt x="0" y="744"/>
                    <a:pt x="0" y="1210"/>
                  </a:cubicBezTo>
                  <a:lnTo>
                    <a:pt x="0" y="7235"/>
                  </a:lnTo>
                  <a:lnTo>
                    <a:pt x="8631" y="7235"/>
                  </a:lnTo>
                  <a:cubicBezTo>
                    <a:pt x="9097" y="7235"/>
                    <a:pt x="9422" y="6770"/>
                    <a:pt x="9283" y="6328"/>
                  </a:cubicBezTo>
                  <a:cubicBezTo>
                    <a:pt x="9027" y="5583"/>
                    <a:pt x="8678" y="4862"/>
                    <a:pt x="8236" y="4211"/>
                  </a:cubicBezTo>
                  <a:cubicBezTo>
                    <a:pt x="8236" y="4203"/>
                    <a:pt x="8234" y="4200"/>
                    <a:pt x="8232" y="4200"/>
                  </a:cubicBezTo>
                  <a:cubicBezTo>
                    <a:pt x="8223" y="4200"/>
                    <a:pt x="8196" y="4260"/>
                    <a:pt x="8190" y="4260"/>
                  </a:cubicBezTo>
                  <a:cubicBezTo>
                    <a:pt x="8190" y="4260"/>
                    <a:pt x="8189" y="4259"/>
                    <a:pt x="8189" y="4257"/>
                  </a:cubicBezTo>
                  <a:cubicBezTo>
                    <a:pt x="8003" y="3978"/>
                    <a:pt x="7794" y="3722"/>
                    <a:pt x="7584" y="3466"/>
                  </a:cubicBezTo>
                  <a:cubicBezTo>
                    <a:pt x="7561" y="3443"/>
                    <a:pt x="7538" y="3280"/>
                    <a:pt x="7515" y="3234"/>
                  </a:cubicBezTo>
                  <a:cubicBezTo>
                    <a:pt x="7096" y="2745"/>
                    <a:pt x="6607" y="2280"/>
                    <a:pt x="6072" y="1884"/>
                  </a:cubicBezTo>
                  <a:cubicBezTo>
                    <a:pt x="6058" y="1875"/>
                    <a:pt x="6043" y="1871"/>
                    <a:pt x="6028" y="1871"/>
                  </a:cubicBezTo>
                  <a:cubicBezTo>
                    <a:pt x="5989" y="1871"/>
                    <a:pt x="5951" y="1898"/>
                    <a:pt x="5919" y="1898"/>
                  </a:cubicBezTo>
                  <a:cubicBezTo>
                    <a:pt x="5907" y="1898"/>
                    <a:pt x="5896" y="1894"/>
                    <a:pt x="5886" y="1884"/>
                  </a:cubicBezTo>
                  <a:cubicBezTo>
                    <a:pt x="5537" y="1628"/>
                    <a:pt x="5165" y="1419"/>
                    <a:pt x="4793" y="1233"/>
                  </a:cubicBezTo>
                  <a:cubicBezTo>
                    <a:pt x="4746" y="1210"/>
                    <a:pt x="4653" y="1000"/>
                    <a:pt x="4607" y="977"/>
                  </a:cubicBezTo>
                  <a:cubicBezTo>
                    <a:pt x="4258" y="814"/>
                    <a:pt x="3885" y="651"/>
                    <a:pt x="3513" y="535"/>
                  </a:cubicBezTo>
                  <a:cubicBezTo>
                    <a:pt x="3510" y="532"/>
                    <a:pt x="3507" y="530"/>
                    <a:pt x="3503" y="530"/>
                  </a:cubicBezTo>
                  <a:cubicBezTo>
                    <a:pt x="3483" y="530"/>
                    <a:pt x="3460" y="582"/>
                    <a:pt x="3420" y="582"/>
                  </a:cubicBezTo>
                  <a:cubicBezTo>
                    <a:pt x="3257" y="535"/>
                    <a:pt x="3071" y="465"/>
                    <a:pt x="2885" y="419"/>
                  </a:cubicBezTo>
                  <a:cubicBezTo>
                    <a:pt x="2839" y="419"/>
                    <a:pt x="2815" y="302"/>
                    <a:pt x="2792" y="302"/>
                  </a:cubicBezTo>
                  <a:cubicBezTo>
                    <a:pt x="2559" y="233"/>
                    <a:pt x="2304" y="186"/>
                    <a:pt x="2071" y="140"/>
                  </a:cubicBezTo>
                  <a:cubicBezTo>
                    <a:pt x="2048" y="140"/>
                    <a:pt x="2024" y="163"/>
                    <a:pt x="2001" y="163"/>
                  </a:cubicBezTo>
                  <a:cubicBezTo>
                    <a:pt x="1792" y="140"/>
                    <a:pt x="1606" y="116"/>
                    <a:pt x="1396" y="93"/>
                  </a:cubicBezTo>
                  <a:cubicBezTo>
                    <a:pt x="1396" y="93"/>
                    <a:pt x="1326" y="47"/>
                    <a:pt x="1326" y="47"/>
                  </a:cubicBezTo>
                  <a:cubicBezTo>
                    <a:pt x="1117" y="23"/>
                    <a:pt x="931" y="0"/>
                    <a:pt x="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95" name="Google Shape;7795;p123"/>
            <p:cNvSpPr/>
            <p:nvPr/>
          </p:nvSpPr>
          <p:spPr>
            <a:xfrm>
              <a:off x="2011800" y="1182775"/>
              <a:ext cx="172750" cy="189625"/>
            </a:xfrm>
            <a:custGeom>
              <a:avLst/>
              <a:gdLst/>
              <a:ahLst/>
              <a:cxnLst/>
              <a:rect l="l" t="t" r="r" b="b"/>
              <a:pathLst>
                <a:path w="6910" h="7585" extrusionOk="0">
                  <a:moveTo>
                    <a:pt x="0" y="1"/>
                  </a:moveTo>
                  <a:lnTo>
                    <a:pt x="0" y="6142"/>
                  </a:lnTo>
                  <a:lnTo>
                    <a:pt x="745" y="6142"/>
                  </a:lnTo>
                  <a:lnTo>
                    <a:pt x="745" y="94"/>
                  </a:lnTo>
                  <a:cubicBezTo>
                    <a:pt x="489" y="47"/>
                    <a:pt x="256" y="24"/>
                    <a:pt x="0" y="1"/>
                  </a:cubicBezTo>
                  <a:close/>
                  <a:moveTo>
                    <a:pt x="1466" y="256"/>
                  </a:moveTo>
                  <a:lnTo>
                    <a:pt x="1466" y="6491"/>
                  </a:lnTo>
                  <a:lnTo>
                    <a:pt x="2187" y="6491"/>
                  </a:lnTo>
                  <a:lnTo>
                    <a:pt x="2187" y="466"/>
                  </a:lnTo>
                  <a:cubicBezTo>
                    <a:pt x="1955" y="373"/>
                    <a:pt x="1699" y="303"/>
                    <a:pt x="1466" y="256"/>
                  </a:cubicBezTo>
                  <a:close/>
                  <a:moveTo>
                    <a:pt x="3281" y="931"/>
                  </a:moveTo>
                  <a:lnTo>
                    <a:pt x="3281" y="7585"/>
                  </a:lnTo>
                  <a:lnTo>
                    <a:pt x="4746" y="7585"/>
                  </a:lnTo>
                  <a:lnTo>
                    <a:pt x="4746" y="1815"/>
                  </a:lnTo>
                  <a:cubicBezTo>
                    <a:pt x="4281" y="1489"/>
                    <a:pt x="3792" y="1187"/>
                    <a:pt x="3281" y="931"/>
                  </a:cubicBezTo>
                  <a:close/>
                  <a:moveTo>
                    <a:pt x="6189" y="3188"/>
                  </a:moveTo>
                  <a:lnTo>
                    <a:pt x="6189" y="7585"/>
                  </a:lnTo>
                  <a:lnTo>
                    <a:pt x="6910" y="7585"/>
                  </a:lnTo>
                  <a:lnTo>
                    <a:pt x="6910" y="4141"/>
                  </a:lnTo>
                  <a:cubicBezTo>
                    <a:pt x="6700" y="3816"/>
                    <a:pt x="6445" y="3490"/>
                    <a:pt x="6189" y="31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96" name="Google Shape;7796;p123"/>
            <p:cNvSpPr/>
            <p:nvPr/>
          </p:nvSpPr>
          <p:spPr>
            <a:xfrm>
              <a:off x="2030400" y="1308750"/>
              <a:ext cx="192550" cy="136500"/>
            </a:xfrm>
            <a:custGeom>
              <a:avLst/>
              <a:gdLst/>
              <a:ahLst/>
              <a:cxnLst/>
              <a:rect l="l" t="t" r="r" b="b"/>
              <a:pathLst>
                <a:path w="7702" h="5460" extrusionOk="0">
                  <a:moveTo>
                    <a:pt x="2175" y="1"/>
                  </a:moveTo>
                  <a:cubicBezTo>
                    <a:pt x="1644" y="1"/>
                    <a:pt x="1111" y="228"/>
                    <a:pt x="745" y="684"/>
                  </a:cubicBezTo>
                  <a:cubicBezTo>
                    <a:pt x="1" y="1615"/>
                    <a:pt x="350" y="3011"/>
                    <a:pt x="1443" y="3476"/>
                  </a:cubicBezTo>
                  <a:cubicBezTo>
                    <a:pt x="1471" y="4719"/>
                    <a:pt x="2472" y="5459"/>
                    <a:pt x="3479" y="5459"/>
                  </a:cubicBezTo>
                  <a:cubicBezTo>
                    <a:pt x="4149" y="5459"/>
                    <a:pt x="4822" y="5132"/>
                    <a:pt x="5212" y="4407"/>
                  </a:cubicBezTo>
                  <a:cubicBezTo>
                    <a:pt x="5597" y="4850"/>
                    <a:pt x="6160" y="5087"/>
                    <a:pt x="6729" y="5087"/>
                  </a:cubicBezTo>
                  <a:cubicBezTo>
                    <a:pt x="7054" y="5087"/>
                    <a:pt x="7381" y="5010"/>
                    <a:pt x="7678" y="4849"/>
                  </a:cubicBezTo>
                  <a:cubicBezTo>
                    <a:pt x="7701" y="4639"/>
                    <a:pt x="7701" y="4430"/>
                    <a:pt x="7701" y="4221"/>
                  </a:cubicBezTo>
                  <a:cubicBezTo>
                    <a:pt x="7701" y="3174"/>
                    <a:pt x="7515" y="2127"/>
                    <a:pt x="7189" y="1150"/>
                  </a:cubicBezTo>
                  <a:cubicBezTo>
                    <a:pt x="7027" y="1103"/>
                    <a:pt x="6864" y="1103"/>
                    <a:pt x="6724" y="1103"/>
                  </a:cubicBezTo>
                  <a:lnTo>
                    <a:pt x="6724" y="1080"/>
                  </a:lnTo>
                  <a:cubicBezTo>
                    <a:pt x="6398" y="1080"/>
                    <a:pt x="6073" y="1173"/>
                    <a:pt x="5770" y="1313"/>
                  </a:cubicBezTo>
                  <a:cubicBezTo>
                    <a:pt x="5623" y="710"/>
                    <a:pt x="5086" y="367"/>
                    <a:pt x="4534" y="367"/>
                  </a:cubicBezTo>
                  <a:cubicBezTo>
                    <a:pt x="4213" y="367"/>
                    <a:pt x="3887" y="483"/>
                    <a:pt x="3630" y="731"/>
                  </a:cubicBezTo>
                  <a:cubicBezTo>
                    <a:pt x="3275" y="245"/>
                    <a:pt x="2726" y="1"/>
                    <a:pt x="2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97" name="Google Shape;7797;p123"/>
            <p:cNvSpPr/>
            <p:nvPr/>
          </p:nvSpPr>
          <p:spPr>
            <a:xfrm>
              <a:off x="1795450" y="1526500"/>
              <a:ext cx="283250" cy="120400"/>
            </a:xfrm>
            <a:custGeom>
              <a:avLst/>
              <a:gdLst/>
              <a:ahLst/>
              <a:cxnLst/>
              <a:rect l="l" t="t" r="r" b="b"/>
              <a:pathLst>
                <a:path w="11330" h="4816" extrusionOk="0">
                  <a:moveTo>
                    <a:pt x="838" y="0"/>
                  </a:moveTo>
                  <a:cubicBezTo>
                    <a:pt x="303" y="0"/>
                    <a:pt x="0" y="605"/>
                    <a:pt x="303" y="1024"/>
                  </a:cubicBezTo>
                  <a:cubicBezTo>
                    <a:pt x="2071" y="3397"/>
                    <a:pt x="4839" y="4816"/>
                    <a:pt x="7794" y="4816"/>
                  </a:cubicBezTo>
                  <a:lnTo>
                    <a:pt x="8236" y="4816"/>
                  </a:lnTo>
                  <a:cubicBezTo>
                    <a:pt x="11330" y="4676"/>
                    <a:pt x="11213" y="24"/>
                    <a:pt x="8096" y="24"/>
                  </a:cubicBezTo>
                  <a:lnTo>
                    <a:pt x="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98" name="Google Shape;7798;p123"/>
            <p:cNvSpPr/>
            <p:nvPr/>
          </p:nvSpPr>
          <p:spPr>
            <a:xfrm>
              <a:off x="1697725" y="1181625"/>
              <a:ext cx="455425" cy="354200"/>
            </a:xfrm>
            <a:custGeom>
              <a:avLst/>
              <a:gdLst/>
              <a:ahLst/>
              <a:cxnLst/>
              <a:rect l="l" t="t" r="r" b="b"/>
              <a:pathLst>
                <a:path w="18217" h="14168" extrusionOk="0">
                  <a:moveTo>
                    <a:pt x="11540" y="0"/>
                  </a:moveTo>
                  <a:cubicBezTo>
                    <a:pt x="4328" y="116"/>
                    <a:pt x="1" y="8026"/>
                    <a:pt x="3770" y="14168"/>
                  </a:cubicBezTo>
                  <a:lnTo>
                    <a:pt x="17170" y="14168"/>
                  </a:lnTo>
                  <a:lnTo>
                    <a:pt x="18217" y="10701"/>
                  </a:lnTo>
                  <a:lnTo>
                    <a:pt x="16286" y="7886"/>
                  </a:lnTo>
                  <a:cubicBezTo>
                    <a:pt x="15983" y="7491"/>
                    <a:pt x="15774" y="7026"/>
                    <a:pt x="15634" y="6537"/>
                  </a:cubicBezTo>
                  <a:lnTo>
                    <a:pt x="14774" y="3466"/>
                  </a:lnTo>
                  <a:cubicBezTo>
                    <a:pt x="14541" y="2629"/>
                    <a:pt x="14052" y="1861"/>
                    <a:pt x="13424" y="1280"/>
                  </a:cubicBezTo>
                  <a:lnTo>
                    <a:pt x="11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799" name="Google Shape;7799;p123"/>
            <p:cNvSpPr/>
            <p:nvPr/>
          </p:nvSpPr>
          <p:spPr>
            <a:xfrm>
              <a:off x="1707050" y="1185200"/>
              <a:ext cx="251550" cy="350625"/>
            </a:xfrm>
            <a:custGeom>
              <a:avLst/>
              <a:gdLst/>
              <a:ahLst/>
              <a:cxnLst/>
              <a:rect l="l" t="t" r="r" b="b"/>
              <a:pathLst>
                <a:path w="10062" h="14025" extrusionOk="0">
                  <a:moveTo>
                    <a:pt x="9750" y="0"/>
                  </a:moveTo>
                  <a:cubicBezTo>
                    <a:pt x="9698" y="0"/>
                    <a:pt x="9635" y="6"/>
                    <a:pt x="9562" y="20"/>
                  </a:cubicBezTo>
                  <a:cubicBezTo>
                    <a:pt x="3164" y="1276"/>
                    <a:pt x="0" y="8488"/>
                    <a:pt x="3397" y="14025"/>
                  </a:cubicBezTo>
                  <a:lnTo>
                    <a:pt x="5211" y="14025"/>
                  </a:lnTo>
                  <a:cubicBezTo>
                    <a:pt x="4304" y="12559"/>
                    <a:pt x="3839" y="10837"/>
                    <a:pt x="3839" y="9116"/>
                  </a:cubicBezTo>
                  <a:cubicBezTo>
                    <a:pt x="3839" y="5347"/>
                    <a:pt x="6049" y="1951"/>
                    <a:pt x="9492" y="439"/>
                  </a:cubicBezTo>
                  <a:cubicBezTo>
                    <a:pt x="9990" y="219"/>
                    <a:pt x="10061" y="0"/>
                    <a:pt x="9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0" name="Google Shape;7800;p123"/>
            <p:cNvSpPr/>
            <p:nvPr/>
          </p:nvSpPr>
          <p:spPr>
            <a:xfrm>
              <a:off x="1778575" y="1311575"/>
              <a:ext cx="269900" cy="224250"/>
            </a:xfrm>
            <a:custGeom>
              <a:avLst/>
              <a:gdLst/>
              <a:ahLst/>
              <a:cxnLst/>
              <a:rect l="l" t="t" r="r" b="b"/>
              <a:pathLst>
                <a:path w="10796" h="8970" extrusionOk="0">
                  <a:moveTo>
                    <a:pt x="4999" y="1"/>
                  </a:moveTo>
                  <a:cubicBezTo>
                    <a:pt x="4565" y="1"/>
                    <a:pt x="4112" y="94"/>
                    <a:pt x="3653" y="292"/>
                  </a:cubicBezTo>
                  <a:cubicBezTo>
                    <a:pt x="2653" y="711"/>
                    <a:pt x="1908" y="1595"/>
                    <a:pt x="1606" y="2642"/>
                  </a:cubicBezTo>
                  <a:lnTo>
                    <a:pt x="1536" y="3805"/>
                  </a:lnTo>
                  <a:cubicBezTo>
                    <a:pt x="1490" y="4317"/>
                    <a:pt x="1210" y="4782"/>
                    <a:pt x="792" y="5061"/>
                  </a:cubicBezTo>
                  <a:cubicBezTo>
                    <a:pt x="303" y="5387"/>
                    <a:pt x="1" y="5945"/>
                    <a:pt x="47" y="6527"/>
                  </a:cubicBezTo>
                  <a:lnTo>
                    <a:pt x="94" y="8179"/>
                  </a:lnTo>
                  <a:cubicBezTo>
                    <a:pt x="233" y="8458"/>
                    <a:pt x="373" y="8714"/>
                    <a:pt x="536" y="8970"/>
                  </a:cubicBezTo>
                  <a:lnTo>
                    <a:pt x="10795" y="8970"/>
                  </a:lnTo>
                  <a:lnTo>
                    <a:pt x="9120" y="4270"/>
                  </a:lnTo>
                  <a:lnTo>
                    <a:pt x="8027" y="2363"/>
                  </a:lnTo>
                  <a:cubicBezTo>
                    <a:pt x="7499" y="902"/>
                    <a:pt x="6345" y="1"/>
                    <a:pt x="4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1" name="Google Shape;7801;p123"/>
            <p:cNvSpPr/>
            <p:nvPr/>
          </p:nvSpPr>
          <p:spPr>
            <a:xfrm>
              <a:off x="1816375" y="1313625"/>
              <a:ext cx="232100" cy="222200"/>
            </a:xfrm>
            <a:custGeom>
              <a:avLst/>
              <a:gdLst/>
              <a:ahLst/>
              <a:cxnLst/>
              <a:rect l="l" t="t" r="r" b="b"/>
              <a:pathLst>
                <a:path w="9284" h="8888" extrusionOk="0">
                  <a:moveTo>
                    <a:pt x="4212" y="1"/>
                  </a:moveTo>
                  <a:cubicBezTo>
                    <a:pt x="4025" y="71"/>
                    <a:pt x="3816" y="117"/>
                    <a:pt x="3630" y="210"/>
                  </a:cubicBezTo>
                  <a:cubicBezTo>
                    <a:pt x="2630" y="629"/>
                    <a:pt x="1885" y="1513"/>
                    <a:pt x="1606" y="2560"/>
                  </a:cubicBezTo>
                  <a:lnTo>
                    <a:pt x="1513" y="3723"/>
                  </a:lnTo>
                  <a:cubicBezTo>
                    <a:pt x="1490" y="4235"/>
                    <a:pt x="1211" y="4700"/>
                    <a:pt x="769" y="4979"/>
                  </a:cubicBezTo>
                  <a:cubicBezTo>
                    <a:pt x="280" y="5305"/>
                    <a:pt x="1" y="5863"/>
                    <a:pt x="24" y="6445"/>
                  </a:cubicBezTo>
                  <a:lnTo>
                    <a:pt x="71" y="7352"/>
                  </a:lnTo>
                  <a:cubicBezTo>
                    <a:pt x="94" y="7911"/>
                    <a:pt x="233" y="8422"/>
                    <a:pt x="536" y="8888"/>
                  </a:cubicBezTo>
                  <a:lnTo>
                    <a:pt x="9283" y="8888"/>
                  </a:lnTo>
                  <a:lnTo>
                    <a:pt x="7608" y="4188"/>
                  </a:lnTo>
                  <a:lnTo>
                    <a:pt x="6515" y="2281"/>
                  </a:lnTo>
                  <a:cubicBezTo>
                    <a:pt x="6096" y="1094"/>
                    <a:pt x="5235" y="280"/>
                    <a:pt x="42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2" name="Google Shape;7802;p123"/>
            <p:cNvSpPr/>
            <p:nvPr/>
          </p:nvSpPr>
          <p:spPr>
            <a:xfrm>
              <a:off x="1904775" y="1340550"/>
              <a:ext cx="318175" cy="306475"/>
            </a:xfrm>
            <a:custGeom>
              <a:avLst/>
              <a:gdLst/>
              <a:ahLst/>
              <a:cxnLst/>
              <a:rect l="l" t="t" r="r" b="b"/>
              <a:pathLst>
                <a:path w="12727" h="12259" extrusionOk="0">
                  <a:moveTo>
                    <a:pt x="9745" y="1"/>
                  </a:moveTo>
                  <a:cubicBezTo>
                    <a:pt x="9556" y="1"/>
                    <a:pt x="9376" y="146"/>
                    <a:pt x="9376" y="366"/>
                  </a:cubicBezTo>
                  <a:cubicBezTo>
                    <a:pt x="9376" y="576"/>
                    <a:pt x="9539" y="738"/>
                    <a:pt x="9748" y="738"/>
                  </a:cubicBezTo>
                  <a:cubicBezTo>
                    <a:pt x="10074" y="738"/>
                    <a:pt x="10237" y="343"/>
                    <a:pt x="10004" y="110"/>
                  </a:cubicBezTo>
                  <a:cubicBezTo>
                    <a:pt x="9929" y="35"/>
                    <a:pt x="9836" y="1"/>
                    <a:pt x="9745" y="1"/>
                  </a:cubicBezTo>
                  <a:close/>
                  <a:moveTo>
                    <a:pt x="10420" y="1671"/>
                  </a:moveTo>
                  <a:cubicBezTo>
                    <a:pt x="10259" y="1671"/>
                    <a:pt x="10096" y="1693"/>
                    <a:pt x="9935" y="1739"/>
                  </a:cubicBezTo>
                  <a:cubicBezTo>
                    <a:pt x="8934" y="1995"/>
                    <a:pt x="8376" y="3042"/>
                    <a:pt x="8655" y="4019"/>
                  </a:cubicBezTo>
                  <a:cubicBezTo>
                    <a:pt x="7887" y="4298"/>
                    <a:pt x="7259" y="4926"/>
                    <a:pt x="6957" y="5694"/>
                  </a:cubicBezTo>
                  <a:cubicBezTo>
                    <a:pt x="6557" y="5404"/>
                    <a:pt x="6113" y="5273"/>
                    <a:pt x="5680" y="5273"/>
                  </a:cubicBezTo>
                  <a:cubicBezTo>
                    <a:pt x="4549" y="5273"/>
                    <a:pt x="3490" y="6166"/>
                    <a:pt x="3490" y="7462"/>
                  </a:cubicBezTo>
                  <a:cubicBezTo>
                    <a:pt x="1304" y="7648"/>
                    <a:pt x="1" y="9974"/>
                    <a:pt x="978" y="11928"/>
                  </a:cubicBezTo>
                  <a:cubicBezTo>
                    <a:pt x="1807" y="12153"/>
                    <a:pt x="2633" y="12259"/>
                    <a:pt x="3442" y="12259"/>
                  </a:cubicBezTo>
                  <a:cubicBezTo>
                    <a:pt x="8422" y="12259"/>
                    <a:pt x="12726" y="8232"/>
                    <a:pt x="12726" y="2949"/>
                  </a:cubicBezTo>
                  <a:lnTo>
                    <a:pt x="12726" y="2809"/>
                  </a:lnTo>
                  <a:cubicBezTo>
                    <a:pt x="12540" y="2879"/>
                    <a:pt x="12354" y="2949"/>
                    <a:pt x="12168" y="3065"/>
                  </a:cubicBezTo>
                  <a:cubicBezTo>
                    <a:pt x="11974" y="2230"/>
                    <a:pt x="11229" y="1671"/>
                    <a:pt x="10420" y="16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3" name="Google Shape;7803;p123"/>
            <p:cNvSpPr/>
            <p:nvPr/>
          </p:nvSpPr>
          <p:spPr>
            <a:xfrm>
              <a:off x="1904775" y="1493775"/>
              <a:ext cx="302475" cy="153350"/>
            </a:xfrm>
            <a:custGeom>
              <a:avLst/>
              <a:gdLst/>
              <a:ahLst/>
              <a:cxnLst/>
              <a:rect l="l" t="t" r="r" b="b"/>
              <a:pathLst>
                <a:path w="12099" h="6134" extrusionOk="0">
                  <a:moveTo>
                    <a:pt x="11245" y="1"/>
                  </a:moveTo>
                  <a:cubicBezTo>
                    <a:pt x="10285" y="1"/>
                    <a:pt x="9423" y="784"/>
                    <a:pt x="9423" y="1844"/>
                  </a:cubicBezTo>
                  <a:cubicBezTo>
                    <a:pt x="8585" y="1891"/>
                    <a:pt x="7818" y="2310"/>
                    <a:pt x="7306" y="2961"/>
                  </a:cubicBezTo>
                  <a:cubicBezTo>
                    <a:pt x="6864" y="2385"/>
                    <a:pt x="6224" y="2114"/>
                    <a:pt x="5589" y="2114"/>
                  </a:cubicBezTo>
                  <a:cubicBezTo>
                    <a:pt x="4685" y="2114"/>
                    <a:pt x="3791" y="2662"/>
                    <a:pt x="3490" y="3659"/>
                  </a:cubicBezTo>
                  <a:cubicBezTo>
                    <a:pt x="3280" y="3615"/>
                    <a:pt x="3068" y="3593"/>
                    <a:pt x="2859" y="3593"/>
                  </a:cubicBezTo>
                  <a:cubicBezTo>
                    <a:pt x="1639" y="3593"/>
                    <a:pt x="497" y="4322"/>
                    <a:pt x="1" y="5474"/>
                  </a:cubicBezTo>
                  <a:cubicBezTo>
                    <a:pt x="1126" y="5922"/>
                    <a:pt x="2286" y="6133"/>
                    <a:pt x="3427" y="6133"/>
                  </a:cubicBezTo>
                  <a:cubicBezTo>
                    <a:pt x="7144" y="6133"/>
                    <a:pt x="10656" y="3883"/>
                    <a:pt x="12098" y="216"/>
                  </a:cubicBezTo>
                  <a:cubicBezTo>
                    <a:pt x="11818" y="68"/>
                    <a:pt x="11527" y="1"/>
                    <a:pt x="11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4" name="Google Shape;7804;p123"/>
            <p:cNvSpPr/>
            <p:nvPr/>
          </p:nvSpPr>
          <p:spPr>
            <a:xfrm>
              <a:off x="1786725" y="1527075"/>
              <a:ext cx="70975" cy="27375"/>
            </a:xfrm>
            <a:custGeom>
              <a:avLst/>
              <a:gdLst/>
              <a:ahLst/>
              <a:cxnLst/>
              <a:rect l="l" t="t" r="r" b="b"/>
              <a:pathLst>
                <a:path w="2839" h="1095" extrusionOk="0">
                  <a:moveTo>
                    <a:pt x="0" y="1"/>
                  </a:moveTo>
                  <a:cubicBezTo>
                    <a:pt x="210" y="373"/>
                    <a:pt x="442" y="745"/>
                    <a:pt x="698" y="1094"/>
                  </a:cubicBezTo>
                  <a:lnTo>
                    <a:pt x="2280" y="1094"/>
                  </a:lnTo>
                  <a:cubicBezTo>
                    <a:pt x="2579" y="1094"/>
                    <a:pt x="2832" y="845"/>
                    <a:pt x="2838" y="547"/>
                  </a:cubicBezTo>
                  <a:lnTo>
                    <a:pt x="2838" y="547"/>
                  </a:lnTo>
                  <a:cubicBezTo>
                    <a:pt x="2839" y="551"/>
                    <a:pt x="2839" y="555"/>
                    <a:pt x="2839" y="559"/>
                  </a:cubicBezTo>
                  <a:lnTo>
                    <a:pt x="2839" y="536"/>
                  </a:lnTo>
                  <a:cubicBezTo>
                    <a:pt x="2839" y="540"/>
                    <a:pt x="2839" y="543"/>
                    <a:pt x="2838" y="547"/>
                  </a:cubicBezTo>
                  <a:lnTo>
                    <a:pt x="2838" y="547"/>
                  </a:lnTo>
                  <a:cubicBezTo>
                    <a:pt x="2832" y="250"/>
                    <a:pt x="2602" y="1"/>
                    <a:pt x="2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5" name="Google Shape;7805;p123"/>
            <p:cNvSpPr/>
            <p:nvPr/>
          </p:nvSpPr>
          <p:spPr>
            <a:xfrm>
              <a:off x="1836150" y="1535775"/>
              <a:ext cx="72375" cy="27450"/>
            </a:xfrm>
            <a:custGeom>
              <a:avLst/>
              <a:gdLst/>
              <a:ahLst/>
              <a:cxnLst/>
              <a:rect l="l" t="t" r="r" b="b"/>
              <a:pathLst>
                <a:path w="2895" h="1098" extrusionOk="0">
                  <a:moveTo>
                    <a:pt x="2184" y="0"/>
                  </a:moveTo>
                  <a:cubicBezTo>
                    <a:pt x="2170" y="0"/>
                    <a:pt x="2156" y="1"/>
                    <a:pt x="2141" y="2"/>
                  </a:cubicBezTo>
                  <a:lnTo>
                    <a:pt x="675" y="2"/>
                  </a:lnTo>
                  <a:cubicBezTo>
                    <a:pt x="1" y="48"/>
                    <a:pt x="1" y="1048"/>
                    <a:pt x="675" y="1095"/>
                  </a:cubicBezTo>
                  <a:lnTo>
                    <a:pt x="2141" y="1095"/>
                  </a:lnTo>
                  <a:cubicBezTo>
                    <a:pt x="2163" y="1097"/>
                    <a:pt x="2184" y="1098"/>
                    <a:pt x="2204" y="1098"/>
                  </a:cubicBezTo>
                  <a:cubicBezTo>
                    <a:pt x="2894" y="1098"/>
                    <a:pt x="2888" y="0"/>
                    <a:pt x="2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6" name="Google Shape;7806;p123"/>
            <p:cNvSpPr/>
            <p:nvPr/>
          </p:nvSpPr>
          <p:spPr>
            <a:xfrm>
              <a:off x="1836150" y="1182775"/>
              <a:ext cx="161725" cy="117125"/>
            </a:xfrm>
            <a:custGeom>
              <a:avLst/>
              <a:gdLst/>
              <a:ahLst/>
              <a:cxnLst/>
              <a:rect l="l" t="t" r="r" b="b"/>
              <a:pathLst>
                <a:path w="6469" h="4685" extrusionOk="0">
                  <a:moveTo>
                    <a:pt x="4909" y="210"/>
                  </a:moveTo>
                  <a:cubicBezTo>
                    <a:pt x="6140" y="1812"/>
                    <a:pt x="4961" y="4132"/>
                    <a:pt x="2944" y="4141"/>
                  </a:cubicBezTo>
                  <a:lnTo>
                    <a:pt x="2944" y="4141"/>
                  </a:lnTo>
                  <a:cubicBezTo>
                    <a:pt x="1669" y="4136"/>
                    <a:pt x="605" y="3161"/>
                    <a:pt x="489" y="1885"/>
                  </a:cubicBezTo>
                  <a:lnTo>
                    <a:pt x="489" y="1885"/>
                  </a:lnTo>
                  <a:cubicBezTo>
                    <a:pt x="978" y="2177"/>
                    <a:pt x="1507" y="2312"/>
                    <a:pt x="2027" y="2312"/>
                  </a:cubicBezTo>
                  <a:cubicBezTo>
                    <a:pt x="3291" y="2312"/>
                    <a:pt x="4497" y="1512"/>
                    <a:pt x="4909" y="210"/>
                  </a:cubicBezTo>
                  <a:close/>
                  <a:moveTo>
                    <a:pt x="5165" y="1"/>
                  </a:moveTo>
                  <a:cubicBezTo>
                    <a:pt x="4886" y="24"/>
                    <a:pt x="4630" y="70"/>
                    <a:pt x="4351" y="140"/>
                  </a:cubicBezTo>
                  <a:cubicBezTo>
                    <a:pt x="4002" y="1117"/>
                    <a:pt x="3072" y="1769"/>
                    <a:pt x="2025" y="1769"/>
                  </a:cubicBezTo>
                  <a:cubicBezTo>
                    <a:pt x="1676" y="1769"/>
                    <a:pt x="1304" y="1699"/>
                    <a:pt x="978" y="1536"/>
                  </a:cubicBezTo>
                  <a:cubicBezTo>
                    <a:pt x="629" y="1769"/>
                    <a:pt x="303" y="2001"/>
                    <a:pt x="1" y="2280"/>
                  </a:cubicBezTo>
                  <a:cubicBezTo>
                    <a:pt x="297" y="3726"/>
                    <a:pt x="1569" y="4685"/>
                    <a:pt x="2945" y="4685"/>
                  </a:cubicBezTo>
                  <a:cubicBezTo>
                    <a:pt x="3295" y="4685"/>
                    <a:pt x="3653" y="4623"/>
                    <a:pt x="4002" y="4490"/>
                  </a:cubicBezTo>
                  <a:cubicBezTo>
                    <a:pt x="5724" y="3839"/>
                    <a:pt x="6468" y="1792"/>
                    <a:pt x="5561" y="187"/>
                  </a:cubicBezTo>
                  <a:cubicBezTo>
                    <a:pt x="5468" y="70"/>
                    <a:pt x="5328" y="1"/>
                    <a:pt x="51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7" name="Google Shape;7807;p123"/>
            <p:cNvSpPr/>
            <p:nvPr/>
          </p:nvSpPr>
          <p:spPr>
            <a:xfrm>
              <a:off x="1930375" y="1181625"/>
              <a:ext cx="108775" cy="261775"/>
            </a:xfrm>
            <a:custGeom>
              <a:avLst/>
              <a:gdLst/>
              <a:ahLst/>
              <a:cxnLst/>
              <a:rect l="l" t="t" r="r" b="b"/>
              <a:pathLst>
                <a:path w="4351" h="10471" extrusionOk="0">
                  <a:moveTo>
                    <a:pt x="2397" y="0"/>
                  </a:moveTo>
                  <a:cubicBezTo>
                    <a:pt x="2071" y="0"/>
                    <a:pt x="1722" y="23"/>
                    <a:pt x="1396" y="47"/>
                  </a:cubicBezTo>
                  <a:cubicBezTo>
                    <a:pt x="559" y="372"/>
                    <a:pt x="1" y="1186"/>
                    <a:pt x="1" y="2094"/>
                  </a:cubicBezTo>
                  <a:cubicBezTo>
                    <a:pt x="791" y="2094"/>
                    <a:pt x="1513" y="1652"/>
                    <a:pt x="1908" y="954"/>
                  </a:cubicBezTo>
                  <a:lnTo>
                    <a:pt x="1908" y="3932"/>
                  </a:lnTo>
                  <a:cubicBezTo>
                    <a:pt x="815" y="4071"/>
                    <a:pt x="1" y="5002"/>
                    <a:pt x="1" y="6095"/>
                  </a:cubicBezTo>
                  <a:cubicBezTo>
                    <a:pt x="791" y="6095"/>
                    <a:pt x="1513" y="5676"/>
                    <a:pt x="1908" y="4978"/>
                  </a:cubicBezTo>
                  <a:lnTo>
                    <a:pt x="1908" y="6840"/>
                  </a:lnTo>
                  <a:cubicBezTo>
                    <a:pt x="815" y="6979"/>
                    <a:pt x="1" y="7910"/>
                    <a:pt x="1" y="9003"/>
                  </a:cubicBezTo>
                  <a:cubicBezTo>
                    <a:pt x="791" y="9003"/>
                    <a:pt x="1513" y="8561"/>
                    <a:pt x="1908" y="7886"/>
                  </a:cubicBezTo>
                  <a:lnTo>
                    <a:pt x="1908" y="7910"/>
                  </a:lnTo>
                  <a:cubicBezTo>
                    <a:pt x="1908" y="8166"/>
                    <a:pt x="1908" y="8398"/>
                    <a:pt x="1955" y="8654"/>
                  </a:cubicBezTo>
                  <a:cubicBezTo>
                    <a:pt x="2203" y="9716"/>
                    <a:pt x="3176" y="10471"/>
                    <a:pt x="4255" y="10471"/>
                  </a:cubicBezTo>
                  <a:cubicBezTo>
                    <a:pt x="4287" y="10471"/>
                    <a:pt x="4319" y="10470"/>
                    <a:pt x="4351" y="10469"/>
                  </a:cubicBezTo>
                  <a:cubicBezTo>
                    <a:pt x="4351" y="9375"/>
                    <a:pt x="3583" y="8468"/>
                    <a:pt x="2513" y="8305"/>
                  </a:cubicBezTo>
                  <a:cubicBezTo>
                    <a:pt x="2466" y="8166"/>
                    <a:pt x="2443" y="8049"/>
                    <a:pt x="2443" y="7910"/>
                  </a:cubicBezTo>
                  <a:lnTo>
                    <a:pt x="2443" y="6049"/>
                  </a:lnTo>
                  <a:cubicBezTo>
                    <a:pt x="2839" y="6746"/>
                    <a:pt x="3560" y="7189"/>
                    <a:pt x="4351" y="7189"/>
                  </a:cubicBezTo>
                  <a:cubicBezTo>
                    <a:pt x="4351" y="6095"/>
                    <a:pt x="3537" y="5165"/>
                    <a:pt x="2443" y="5025"/>
                  </a:cubicBezTo>
                  <a:lnTo>
                    <a:pt x="2443" y="2792"/>
                  </a:lnTo>
                  <a:cubicBezTo>
                    <a:pt x="2839" y="3490"/>
                    <a:pt x="3560" y="3908"/>
                    <a:pt x="4351" y="3908"/>
                  </a:cubicBezTo>
                  <a:cubicBezTo>
                    <a:pt x="4351" y="2815"/>
                    <a:pt x="3537" y="1884"/>
                    <a:pt x="2443" y="1745"/>
                  </a:cubicBezTo>
                  <a:lnTo>
                    <a:pt x="24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8" name="Google Shape;7808;p123"/>
            <p:cNvSpPr/>
            <p:nvPr/>
          </p:nvSpPr>
          <p:spPr>
            <a:xfrm>
              <a:off x="1790800" y="1272350"/>
              <a:ext cx="312325" cy="73125"/>
            </a:xfrm>
            <a:custGeom>
              <a:avLst/>
              <a:gdLst/>
              <a:ahLst/>
              <a:cxnLst/>
              <a:rect l="l" t="t" r="r" b="b"/>
              <a:pathLst>
                <a:path w="12493" h="2925" extrusionOk="0">
                  <a:moveTo>
                    <a:pt x="12121" y="0"/>
                  </a:moveTo>
                  <a:cubicBezTo>
                    <a:pt x="11795" y="0"/>
                    <a:pt x="11632" y="396"/>
                    <a:pt x="11865" y="628"/>
                  </a:cubicBezTo>
                  <a:cubicBezTo>
                    <a:pt x="11940" y="704"/>
                    <a:pt x="12033" y="738"/>
                    <a:pt x="12124" y="738"/>
                  </a:cubicBezTo>
                  <a:cubicBezTo>
                    <a:pt x="12313" y="738"/>
                    <a:pt x="12493" y="592"/>
                    <a:pt x="12493" y="372"/>
                  </a:cubicBezTo>
                  <a:cubicBezTo>
                    <a:pt x="12493" y="163"/>
                    <a:pt x="12330" y="0"/>
                    <a:pt x="12121" y="0"/>
                  </a:cubicBezTo>
                  <a:close/>
                  <a:moveTo>
                    <a:pt x="489" y="2187"/>
                  </a:moveTo>
                  <a:cubicBezTo>
                    <a:pt x="163" y="2187"/>
                    <a:pt x="0" y="2582"/>
                    <a:pt x="233" y="2815"/>
                  </a:cubicBezTo>
                  <a:cubicBezTo>
                    <a:pt x="308" y="2891"/>
                    <a:pt x="401" y="2925"/>
                    <a:pt x="492" y="2925"/>
                  </a:cubicBezTo>
                  <a:cubicBezTo>
                    <a:pt x="681" y="2925"/>
                    <a:pt x="861" y="2779"/>
                    <a:pt x="861" y="2559"/>
                  </a:cubicBezTo>
                  <a:cubicBezTo>
                    <a:pt x="861" y="2350"/>
                    <a:pt x="698" y="2187"/>
                    <a:pt x="489" y="21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09" name="Google Shape;7809;p123"/>
            <p:cNvSpPr/>
            <p:nvPr/>
          </p:nvSpPr>
          <p:spPr>
            <a:xfrm>
              <a:off x="1818125" y="1290950"/>
              <a:ext cx="257675" cy="181325"/>
            </a:xfrm>
            <a:custGeom>
              <a:avLst/>
              <a:gdLst/>
              <a:ahLst/>
              <a:cxnLst/>
              <a:rect l="l" t="t" r="r" b="b"/>
              <a:pathLst>
                <a:path w="10307" h="7253" extrusionOk="0">
                  <a:moveTo>
                    <a:pt x="489" y="1"/>
                  </a:moveTo>
                  <a:cubicBezTo>
                    <a:pt x="163" y="1"/>
                    <a:pt x="1" y="373"/>
                    <a:pt x="233" y="605"/>
                  </a:cubicBezTo>
                  <a:cubicBezTo>
                    <a:pt x="309" y="681"/>
                    <a:pt x="402" y="715"/>
                    <a:pt x="493" y="715"/>
                  </a:cubicBezTo>
                  <a:cubicBezTo>
                    <a:pt x="681" y="715"/>
                    <a:pt x="861" y="569"/>
                    <a:pt x="861" y="350"/>
                  </a:cubicBezTo>
                  <a:cubicBezTo>
                    <a:pt x="861" y="140"/>
                    <a:pt x="699" y="1"/>
                    <a:pt x="489" y="1"/>
                  </a:cubicBezTo>
                  <a:close/>
                  <a:moveTo>
                    <a:pt x="9934" y="3258"/>
                  </a:moveTo>
                  <a:cubicBezTo>
                    <a:pt x="9609" y="3258"/>
                    <a:pt x="9446" y="3653"/>
                    <a:pt x="9678" y="3886"/>
                  </a:cubicBezTo>
                  <a:cubicBezTo>
                    <a:pt x="9754" y="3961"/>
                    <a:pt x="9847" y="3995"/>
                    <a:pt x="9938" y="3995"/>
                  </a:cubicBezTo>
                  <a:cubicBezTo>
                    <a:pt x="10126" y="3995"/>
                    <a:pt x="10306" y="3850"/>
                    <a:pt x="10306" y="3630"/>
                  </a:cubicBezTo>
                  <a:cubicBezTo>
                    <a:pt x="10306" y="3420"/>
                    <a:pt x="10144" y="3258"/>
                    <a:pt x="9934" y="3258"/>
                  </a:cubicBezTo>
                  <a:close/>
                  <a:moveTo>
                    <a:pt x="1583" y="6538"/>
                  </a:moveTo>
                  <a:cubicBezTo>
                    <a:pt x="1257" y="6538"/>
                    <a:pt x="1094" y="6933"/>
                    <a:pt x="1327" y="7143"/>
                  </a:cubicBezTo>
                  <a:cubicBezTo>
                    <a:pt x="1402" y="7218"/>
                    <a:pt x="1493" y="7252"/>
                    <a:pt x="1580" y="7252"/>
                  </a:cubicBezTo>
                  <a:cubicBezTo>
                    <a:pt x="1762" y="7252"/>
                    <a:pt x="1932" y="7106"/>
                    <a:pt x="1932" y="6887"/>
                  </a:cubicBezTo>
                  <a:cubicBezTo>
                    <a:pt x="1932" y="6701"/>
                    <a:pt x="1769" y="6538"/>
                    <a:pt x="1583" y="65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10" name="Google Shape;7810;p123"/>
            <p:cNvSpPr/>
            <p:nvPr/>
          </p:nvSpPr>
          <p:spPr>
            <a:xfrm>
              <a:off x="2008900" y="1499650"/>
              <a:ext cx="112850" cy="106650"/>
            </a:xfrm>
            <a:custGeom>
              <a:avLst/>
              <a:gdLst/>
              <a:ahLst/>
              <a:cxnLst/>
              <a:rect l="l" t="t" r="r" b="b"/>
              <a:pathLst>
                <a:path w="4514" h="4266" extrusionOk="0">
                  <a:moveTo>
                    <a:pt x="2929" y="0"/>
                  </a:moveTo>
                  <a:cubicBezTo>
                    <a:pt x="2582" y="0"/>
                    <a:pt x="2252" y="233"/>
                    <a:pt x="2164" y="586"/>
                  </a:cubicBezTo>
                  <a:cubicBezTo>
                    <a:pt x="2071" y="1005"/>
                    <a:pt x="2047" y="1400"/>
                    <a:pt x="2094" y="1819"/>
                  </a:cubicBezTo>
                  <a:cubicBezTo>
                    <a:pt x="1536" y="1842"/>
                    <a:pt x="977" y="2028"/>
                    <a:pt x="512" y="2307"/>
                  </a:cubicBezTo>
                  <a:cubicBezTo>
                    <a:pt x="70" y="2563"/>
                    <a:pt x="0" y="3168"/>
                    <a:pt x="349" y="3517"/>
                  </a:cubicBezTo>
                  <a:cubicBezTo>
                    <a:pt x="512" y="3633"/>
                    <a:pt x="675" y="3726"/>
                    <a:pt x="838" y="3820"/>
                  </a:cubicBezTo>
                  <a:cubicBezTo>
                    <a:pt x="977" y="3936"/>
                    <a:pt x="1094" y="4099"/>
                    <a:pt x="1256" y="4192"/>
                  </a:cubicBezTo>
                  <a:cubicBezTo>
                    <a:pt x="1362" y="4242"/>
                    <a:pt x="1473" y="4265"/>
                    <a:pt x="1583" y="4265"/>
                  </a:cubicBezTo>
                  <a:cubicBezTo>
                    <a:pt x="1931" y="4265"/>
                    <a:pt x="2261" y="4028"/>
                    <a:pt x="2350" y="3657"/>
                  </a:cubicBezTo>
                  <a:cubicBezTo>
                    <a:pt x="2443" y="3261"/>
                    <a:pt x="2466" y="2842"/>
                    <a:pt x="2420" y="2447"/>
                  </a:cubicBezTo>
                  <a:cubicBezTo>
                    <a:pt x="2978" y="2424"/>
                    <a:pt x="3536" y="2238"/>
                    <a:pt x="4002" y="1958"/>
                  </a:cubicBezTo>
                  <a:cubicBezTo>
                    <a:pt x="4444" y="1679"/>
                    <a:pt x="4513" y="1098"/>
                    <a:pt x="4164" y="749"/>
                  </a:cubicBezTo>
                  <a:cubicBezTo>
                    <a:pt x="4002" y="632"/>
                    <a:pt x="3839" y="539"/>
                    <a:pt x="3676" y="446"/>
                  </a:cubicBezTo>
                  <a:cubicBezTo>
                    <a:pt x="3536" y="330"/>
                    <a:pt x="3420" y="167"/>
                    <a:pt x="3257" y="74"/>
                  </a:cubicBezTo>
                  <a:cubicBezTo>
                    <a:pt x="3151" y="24"/>
                    <a:pt x="3039" y="0"/>
                    <a:pt x="2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11" name="Google Shape;7811;p123"/>
            <p:cNvSpPr/>
            <p:nvPr/>
          </p:nvSpPr>
          <p:spPr>
            <a:xfrm>
              <a:off x="2008900" y="1499650"/>
              <a:ext cx="112850" cy="106650"/>
            </a:xfrm>
            <a:custGeom>
              <a:avLst/>
              <a:gdLst/>
              <a:ahLst/>
              <a:cxnLst/>
              <a:rect l="l" t="t" r="r" b="b"/>
              <a:pathLst>
                <a:path w="4514" h="4266" extrusionOk="0">
                  <a:moveTo>
                    <a:pt x="1588" y="0"/>
                  </a:moveTo>
                  <a:cubicBezTo>
                    <a:pt x="1476" y="0"/>
                    <a:pt x="1363" y="24"/>
                    <a:pt x="1256" y="74"/>
                  </a:cubicBezTo>
                  <a:cubicBezTo>
                    <a:pt x="1094" y="167"/>
                    <a:pt x="1000" y="330"/>
                    <a:pt x="838" y="446"/>
                  </a:cubicBezTo>
                  <a:cubicBezTo>
                    <a:pt x="675" y="539"/>
                    <a:pt x="512" y="632"/>
                    <a:pt x="349" y="749"/>
                  </a:cubicBezTo>
                  <a:cubicBezTo>
                    <a:pt x="0" y="1098"/>
                    <a:pt x="70" y="1679"/>
                    <a:pt x="512" y="1958"/>
                  </a:cubicBezTo>
                  <a:cubicBezTo>
                    <a:pt x="977" y="2238"/>
                    <a:pt x="1536" y="2424"/>
                    <a:pt x="2094" y="2447"/>
                  </a:cubicBezTo>
                  <a:cubicBezTo>
                    <a:pt x="2047" y="2842"/>
                    <a:pt x="2071" y="3261"/>
                    <a:pt x="2164" y="3657"/>
                  </a:cubicBezTo>
                  <a:cubicBezTo>
                    <a:pt x="2252" y="4028"/>
                    <a:pt x="2583" y="4265"/>
                    <a:pt x="2931" y="4265"/>
                  </a:cubicBezTo>
                  <a:cubicBezTo>
                    <a:pt x="3040" y="4265"/>
                    <a:pt x="3151" y="4242"/>
                    <a:pt x="3257" y="4192"/>
                  </a:cubicBezTo>
                  <a:cubicBezTo>
                    <a:pt x="3420" y="4099"/>
                    <a:pt x="3536" y="3913"/>
                    <a:pt x="3676" y="3820"/>
                  </a:cubicBezTo>
                  <a:cubicBezTo>
                    <a:pt x="3862" y="3726"/>
                    <a:pt x="4002" y="3633"/>
                    <a:pt x="4164" y="3517"/>
                  </a:cubicBezTo>
                  <a:cubicBezTo>
                    <a:pt x="4513" y="3168"/>
                    <a:pt x="4444" y="2563"/>
                    <a:pt x="4002" y="2307"/>
                  </a:cubicBezTo>
                  <a:cubicBezTo>
                    <a:pt x="3536" y="2028"/>
                    <a:pt x="2978" y="1842"/>
                    <a:pt x="2420" y="1819"/>
                  </a:cubicBezTo>
                  <a:cubicBezTo>
                    <a:pt x="2489" y="1400"/>
                    <a:pt x="2466" y="1005"/>
                    <a:pt x="2373" y="586"/>
                  </a:cubicBezTo>
                  <a:cubicBezTo>
                    <a:pt x="2285" y="233"/>
                    <a:pt x="1942" y="0"/>
                    <a:pt x="15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12" name="Google Shape;7812;p123"/>
            <p:cNvSpPr/>
            <p:nvPr/>
          </p:nvSpPr>
          <p:spPr>
            <a:xfrm>
              <a:off x="2035075" y="1531150"/>
              <a:ext cx="53525" cy="45775"/>
            </a:xfrm>
            <a:custGeom>
              <a:avLst/>
              <a:gdLst/>
              <a:ahLst/>
              <a:cxnLst/>
              <a:rect l="l" t="t" r="r" b="b"/>
              <a:pathLst>
                <a:path w="2141" h="1831" extrusionOk="0">
                  <a:moveTo>
                    <a:pt x="1233" y="1"/>
                  </a:moveTo>
                  <a:cubicBezTo>
                    <a:pt x="419" y="1"/>
                    <a:pt x="0" y="978"/>
                    <a:pt x="582" y="1559"/>
                  </a:cubicBezTo>
                  <a:cubicBezTo>
                    <a:pt x="769" y="1746"/>
                    <a:pt x="997" y="1830"/>
                    <a:pt x="1221" y="1830"/>
                  </a:cubicBezTo>
                  <a:cubicBezTo>
                    <a:pt x="1691" y="1830"/>
                    <a:pt x="2140" y="1460"/>
                    <a:pt x="2140" y="908"/>
                  </a:cubicBezTo>
                  <a:cubicBezTo>
                    <a:pt x="2140" y="419"/>
                    <a:pt x="1722" y="1"/>
                    <a:pt x="1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13" name="Google Shape;7813;p123"/>
            <p:cNvSpPr/>
            <p:nvPr/>
          </p:nvSpPr>
          <p:spPr>
            <a:xfrm>
              <a:off x="2051350" y="1543375"/>
              <a:ext cx="25025" cy="21375"/>
            </a:xfrm>
            <a:custGeom>
              <a:avLst/>
              <a:gdLst/>
              <a:ahLst/>
              <a:cxnLst/>
              <a:rect l="l" t="t" r="r" b="b"/>
              <a:pathLst>
                <a:path w="1001" h="855" extrusionOk="0">
                  <a:moveTo>
                    <a:pt x="582" y="0"/>
                  </a:moveTo>
                  <a:cubicBezTo>
                    <a:pt x="187" y="0"/>
                    <a:pt x="0" y="465"/>
                    <a:pt x="280" y="721"/>
                  </a:cubicBezTo>
                  <a:cubicBezTo>
                    <a:pt x="364" y="813"/>
                    <a:pt x="471" y="855"/>
                    <a:pt x="577" y="855"/>
                  </a:cubicBezTo>
                  <a:cubicBezTo>
                    <a:pt x="792" y="855"/>
                    <a:pt x="1001" y="684"/>
                    <a:pt x="1001" y="419"/>
                  </a:cubicBezTo>
                  <a:cubicBezTo>
                    <a:pt x="1001" y="186"/>
                    <a:pt x="815"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814" name="Google Shape;7814;p123"/>
          <p:cNvGrpSpPr/>
          <p:nvPr/>
        </p:nvGrpSpPr>
        <p:grpSpPr>
          <a:xfrm rot="-2388593" flipH="1">
            <a:off x="3510398" y="4716464"/>
            <a:ext cx="494404" cy="365727"/>
            <a:chOff x="830525" y="3091250"/>
            <a:chExt cx="484300" cy="358275"/>
          </a:xfrm>
        </p:grpSpPr>
        <p:sp>
          <p:nvSpPr>
            <p:cNvPr id="7815" name="Google Shape;7815;p12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16" name="Google Shape;7816;p12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17" name="Google Shape;7817;p12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18" name="Google Shape;7818;p12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819" name="Google Shape;7819;p123"/>
          <p:cNvGrpSpPr/>
          <p:nvPr/>
        </p:nvGrpSpPr>
        <p:grpSpPr>
          <a:xfrm rot="2388593">
            <a:off x="5139198" y="4716464"/>
            <a:ext cx="494404" cy="365727"/>
            <a:chOff x="830525" y="3091250"/>
            <a:chExt cx="484300" cy="358275"/>
          </a:xfrm>
        </p:grpSpPr>
        <p:sp>
          <p:nvSpPr>
            <p:cNvPr id="7820" name="Google Shape;7820;p123"/>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21" name="Google Shape;7821;p123"/>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22" name="Google Shape;7822;p123"/>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23" name="Google Shape;7823;p123"/>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7824" name="Google Shape;7824;p123">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7825" name="Google Shape;7825;p123">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7826" name="Google Shape;7826;p123">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27" name="Google Shape;7827;p123">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7831"/>
        <p:cNvGrpSpPr/>
        <p:nvPr/>
      </p:nvGrpSpPr>
      <p:grpSpPr>
        <a:xfrm>
          <a:off x="0" y="0"/>
          <a:ext cx="0" cy="0"/>
          <a:chOff x="0" y="0"/>
          <a:chExt cx="0" cy="0"/>
        </a:xfrm>
      </p:grpSpPr>
      <p:sp>
        <p:nvSpPr>
          <p:cNvPr id="7832" name="Google Shape;7832;p124"/>
          <p:cNvSpPr/>
          <p:nvPr/>
        </p:nvSpPr>
        <p:spPr>
          <a:xfrm flipH="1">
            <a:off x="3242226" y="2057700"/>
            <a:ext cx="5415745" cy="2518190"/>
          </a:xfrm>
          <a:custGeom>
            <a:avLst/>
            <a:gdLst/>
            <a:ahLst/>
            <a:cxnLst/>
            <a:rect l="l" t="t" r="r" b="b"/>
            <a:pathLst>
              <a:path w="286131" h="133044" extrusionOk="0">
                <a:moveTo>
                  <a:pt x="127071" y="6379"/>
                </a:moveTo>
                <a:lnTo>
                  <a:pt x="127071" y="6379"/>
                </a:lnTo>
                <a:cubicBezTo>
                  <a:pt x="128792" y="7265"/>
                  <a:pt x="130766" y="7948"/>
                  <a:pt x="131829" y="8834"/>
                </a:cubicBezTo>
                <a:cubicBezTo>
                  <a:pt x="135195" y="11618"/>
                  <a:pt x="136663" y="15945"/>
                  <a:pt x="139548" y="19159"/>
                </a:cubicBezTo>
                <a:cubicBezTo>
                  <a:pt x="140180" y="19868"/>
                  <a:pt x="140889" y="20501"/>
                  <a:pt x="141648" y="21083"/>
                </a:cubicBezTo>
                <a:cubicBezTo>
                  <a:pt x="140535" y="21892"/>
                  <a:pt x="139371" y="22576"/>
                  <a:pt x="138131" y="23133"/>
                </a:cubicBezTo>
                <a:cubicBezTo>
                  <a:pt x="137422" y="22753"/>
                  <a:pt x="136688" y="22399"/>
                  <a:pt x="135954" y="22019"/>
                </a:cubicBezTo>
                <a:cubicBezTo>
                  <a:pt x="134562" y="21361"/>
                  <a:pt x="133145" y="20703"/>
                  <a:pt x="131930" y="19767"/>
                </a:cubicBezTo>
                <a:cubicBezTo>
                  <a:pt x="129501" y="17944"/>
                  <a:pt x="128412" y="15186"/>
                  <a:pt x="127856" y="12351"/>
                </a:cubicBezTo>
                <a:cubicBezTo>
                  <a:pt x="127527" y="10732"/>
                  <a:pt x="127349" y="9061"/>
                  <a:pt x="127172" y="7416"/>
                </a:cubicBezTo>
                <a:lnTo>
                  <a:pt x="127071" y="6379"/>
                </a:lnTo>
                <a:close/>
                <a:moveTo>
                  <a:pt x="168247" y="10251"/>
                </a:moveTo>
                <a:cubicBezTo>
                  <a:pt x="172372" y="15895"/>
                  <a:pt x="177383" y="20855"/>
                  <a:pt x="183052" y="24955"/>
                </a:cubicBezTo>
                <a:lnTo>
                  <a:pt x="170955" y="23487"/>
                </a:lnTo>
                <a:cubicBezTo>
                  <a:pt x="169158" y="23284"/>
                  <a:pt x="167336" y="23082"/>
                  <a:pt x="165539" y="22879"/>
                </a:cubicBezTo>
                <a:cubicBezTo>
                  <a:pt x="166475" y="20855"/>
                  <a:pt x="167184" y="18704"/>
                  <a:pt x="167614" y="16502"/>
                </a:cubicBezTo>
                <a:cubicBezTo>
                  <a:pt x="167994" y="14427"/>
                  <a:pt x="168196" y="12351"/>
                  <a:pt x="168247" y="10251"/>
                </a:cubicBezTo>
                <a:close/>
                <a:moveTo>
                  <a:pt x="274742" y="19944"/>
                </a:moveTo>
                <a:cubicBezTo>
                  <a:pt x="274767" y="20652"/>
                  <a:pt x="274919" y="21361"/>
                  <a:pt x="275147" y="22044"/>
                </a:cubicBezTo>
                <a:cubicBezTo>
                  <a:pt x="274565" y="24803"/>
                  <a:pt x="273578" y="27435"/>
                  <a:pt x="271553" y="29586"/>
                </a:cubicBezTo>
                <a:cubicBezTo>
                  <a:pt x="270667" y="30497"/>
                  <a:pt x="269655" y="31282"/>
                  <a:pt x="268516" y="31889"/>
                </a:cubicBezTo>
                <a:cubicBezTo>
                  <a:pt x="268314" y="30927"/>
                  <a:pt x="268061" y="30016"/>
                  <a:pt x="267909" y="29080"/>
                </a:cubicBezTo>
                <a:cubicBezTo>
                  <a:pt x="267757" y="28143"/>
                  <a:pt x="267757" y="27131"/>
                  <a:pt x="268314" y="26321"/>
                </a:cubicBezTo>
                <a:cubicBezTo>
                  <a:pt x="268921" y="25436"/>
                  <a:pt x="269858" y="24702"/>
                  <a:pt x="270617" y="23942"/>
                </a:cubicBezTo>
                <a:lnTo>
                  <a:pt x="274742" y="19944"/>
                </a:lnTo>
                <a:close/>
                <a:moveTo>
                  <a:pt x="64029" y="28852"/>
                </a:moveTo>
                <a:cubicBezTo>
                  <a:pt x="64333" y="29561"/>
                  <a:pt x="64637" y="30244"/>
                  <a:pt x="64915" y="30953"/>
                </a:cubicBezTo>
                <a:cubicBezTo>
                  <a:pt x="64282" y="31332"/>
                  <a:pt x="63624" y="31712"/>
                  <a:pt x="62966" y="32066"/>
                </a:cubicBezTo>
                <a:cubicBezTo>
                  <a:pt x="63220" y="31408"/>
                  <a:pt x="63422" y="30725"/>
                  <a:pt x="63624" y="30067"/>
                </a:cubicBezTo>
                <a:cubicBezTo>
                  <a:pt x="63751" y="29662"/>
                  <a:pt x="63878" y="29257"/>
                  <a:pt x="64029" y="28852"/>
                </a:cubicBezTo>
                <a:close/>
                <a:moveTo>
                  <a:pt x="264113" y="29282"/>
                </a:moveTo>
                <a:cubicBezTo>
                  <a:pt x="264669" y="30421"/>
                  <a:pt x="264998" y="31636"/>
                  <a:pt x="265049" y="32876"/>
                </a:cubicBezTo>
                <a:lnTo>
                  <a:pt x="264922" y="32876"/>
                </a:lnTo>
                <a:cubicBezTo>
                  <a:pt x="264794" y="32883"/>
                  <a:pt x="264665" y="32886"/>
                  <a:pt x="264536" y="32886"/>
                </a:cubicBezTo>
                <a:cubicBezTo>
                  <a:pt x="264184" y="32886"/>
                  <a:pt x="263832" y="32862"/>
                  <a:pt x="263480" y="32825"/>
                </a:cubicBezTo>
                <a:cubicBezTo>
                  <a:pt x="263885" y="31687"/>
                  <a:pt x="264113" y="30497"/>
                  <a:pt x="264113" y="29282"/>
                </a:cubicBezTo>
                <a:close/>
                <a:moveTo>
                  <a:pt x="145166" y="23208"/>
                </a:moveTo>
                <a:cubicBezTo>
                  <a:pt x="147419" y="24271"/>
                  <a:pt x="149797" y="25107"/>
                  <a:pt x="152227" y="25663"/>
                </a:cubicBezTo>
                <a:cubicBezTo>
                  <a:pt x="153366" y="25942"/>
                  <a:pt x="154505" y="26220"/>
                  <a:pt x="155644" y="26473"/>
                </a:cubicBezTo>
                <a:cubicBezTo>
                  <a:pt x="153644" y="28852"/>
                  <a:pt x="151721" y="31307"/>
                  <a:pt x="150531" y="34217"/>
                </a:cubicBezTo>
                <a:cubicBezTo>
                  <a:pt x="148279" y="30978"/>
                  <a:pt x="145495" y="28143"/>
                  <a:pt x="142332" y="25815"/>
                </a:cubicBezTo>
                <a:cubicBezTo>
                  <a:pt x="143420" y="25132"/>
                  <a:pt x="144382" y="24246"/>
                  <a:pt x="145166" y="23208"/>
                </a:cubicBezTo>
                <a:close/>
                <a:moveTo>
                  <a:pt x="167215" y="27247"/>
                </a:moveTo>
                <a:cubicBezTo>
                  <a:pt x="167254" y="27247"/>
                  <a:pt x="167294" y="27251"/>
                  <a:pt x="167336" y="27258"/>
                </a:cubicBezTo>
                <a:cubicBezTo>
                  <a:pt x="168247" y="27410"/>
                  <a:pt x="169133" y="27511"/>
                  <a:pt x="170044" y="27561"/>
                </a:cubicBezTo>
                <a:cubicBezTo>
                  <a:pt x="171891" y="27713"/>
                  <a:pt x="173713" y="27764"/>
                  <a:pt x="175561" y="27840"/>
                </a:cubicBezTo>
                <a:cubicBezTo>
                  <a:pt x="177105" y="27916"/>
                  <a:pt x="178674" y="28042"/>
                  <a:pt x="180217" y="28194"/>
                </a:cubicBezTo>
                <a:cubicBezTo>
                  <a:pt x="181989" y="28346"/>
                  <a:pt x="183786" y="28422"/>
                  <a:pt x="185583" y="28523"/>
                </a:cubicBezTo>
                <a:lnTo>
                  <a:pt x="188746" y="28675"/>
                </a:lnTo>
                <a:cubicBezTo>
                  <a:pt x="189353" y="29055"/>
                  <a:pt x="189986" y="29384"/>
                  <a:pt x="190644" y="29662"/>
                </a:cubicBezTo>
                <a:cubicBezTo>
                  <a:pt x="188316" y="35457"/>
                  <a:pt x="184722" y="40671"/>
                  <a:pt x="180116" y="44897"/>
                </a:cubicBezTo>
                <a:cubicBezTo>
                  <a:pt x="174776" y="40392"/>
                  <a:pt x="171334" y="34116"/>
                  <a:pt x="167361" y="28548"/>
                </a:cubicBezTo>
                <a:cubicBezTo>
                  <a:pt x="167336" y="28498"/>
                  <a:pt x="167310" y="28447"/>
                  <a:pt x="167285" y="28397"/>
                </a:cubicBezTo>
                <a:lnTo>
                  <a:pt x="167007" y="28346"/>
                </a:lnTo>
                <a:cubicBezTo>
                  <a:pt x="166313" y="28226"/>
                  <a:pt x="166546" y="27247"/>
                  <a:pt x="167215" y="27247"/>
                </a:cubicBezTo>
                <a:close/>
                <a:moveTo>
                  <a:pt x="208562" y="47150"/>
                </a:moveTo>
                <a:lnTo>
                  <a:pt x="208562" y="47175"/>
                </a:lnTo>
                <a:lnTo>
                  <a:pt x="208436" y="47251"/>
                </a:lnTo>
                <a:cubicBezTo>
                  <a:pt x="208157" y="47251"/>
                  <a:pt x="207879" y="47276"/>
                  <a:pt x="207600" y="47301"/>
                </a:cubicBezTo>
                <a:cubicBezTo>
                  <a:pt x="207904" y="47225"/>
                  <a:pt x="208233" y="47200"/>
                  <a:pt x="208562" y="47150"/>
                </a:cubicBezTo>
                <a:close/>
                <a:moveTo>
                  <a:pt x="214813" y="35103"/>
                </a:moveTo>
                <a:lnTo>
                  <a:pt x="214813" y="35103"/>
                </a:lnTo>
                <a:cubicBezTo>
                  <a:pt x="215952" y="35989"/>
                  <a:pt x="216964" y="37052"/>
                  <a:pt x="217825" y="38267"/>
                </a:cubicBezTo>
                <a:cubicBezTo>
                  <a:pt x="219723" y="41050"/>
                  <a:pt x="220381" y="44391"/>
                  <a:pt x="220330" y="47706"/>
                </a:cubicBezTo>
                <a:cubicBezTo>
                  <a:pt x="217348" y="46139"/>
                  <a:pt x="214048" y="45340"/>
                  <a:pt x="210704" y="45340"/>
                </a:cubicBezTo>
                <a:cubicBezTo>
                  <a:pt x="210159" y="45340"/>
                  <a:pt x="209614" y="45361"/>
                  <a:pt x="209068" y="45403"/>
                </a:cubicBezTo>
                <a:cubicBezTo>
                  <a:pt x="207752" y="45530"/>
                  <a:pt x="206436" y="45732"/>
                  <a:pt x="205120" y="46011"/>
                </a:cubicBezTo>
                <a:cubicBezTo>
                  <a:pt x="204943" y="43986"/>
                  <a:pt x="204766" y="41961"/>
                  <a:pt x="204766" y="39962"/>
                </a:cubicBezTo>
                <a:cubicBezTo>
                  <a:pt x="204766" y="38621"/>
                  <a:pt x="204842" y="37254"/>
                  <a:pt x="205019" y="35938"/>
                </a:cubicBezTo>
                <a:lnTo>
                  <a:pt x="206259" y="38241"/>
                </a:lnTo>
                <a:cubicBezTo>
                  <a:pt x="206417" y="38498"/>
                  <a:pt x="206698" y="38662"/>
                  <a:pt x="206994" y="38662"/>
                </a:cubicBezTo>
                <a:cubicBezTo>
                  <a:pt x="207077" y="38662"/>
                  <a:pt x="207162" y="38649"/>
                  <a:pt x="207246" y="38621"/>
                </a:cubicBezTo>
                <a:cubicBezTo>
                  <a:pt x="207929" y="38368"/>
                  <a:pt x="208486" y="37836"/>
                  <a:pt x="208739" y="37153"/>
                </a:cubicBezTo>
                <a:cubicBezTo>
                  <a:pt x="208891" y="36824"/>
                  <a:pt x="209119" y="35888"/>
                  <a:pt x="209600" y="35888"/>
                </a:cubicBezTo>
                <a:cubicBezTo>
                  <a:pt x="210156" y="35888"/>
                  <a:pt x="210536" y="36849"/>
                  <a:pt x="210663" y="37254"/>
                </a:cubicBezTo>
                <a:cubicBezTo>
                  <a:pt x="210865" y="37938"/>
                  <a:pt x="210814" y="38697"/>
                  <a:pt x="210890" y="39405"/>
                </a:cubicBezTo>
                <a:cubicBezTo>
                  <a:pt x="210966" y="40139"/>
                  <a:pt x="211194" y="40873"/>
                  <a:pt x="211624" y="41506"/>
                </a:cubicBezTo>
                <a:cubicBezTo>
                  <a:pt x="211977" y="41989"/>
                  <a:pt x="212603" y="42485"/>
                  <a:pt x="213221" y="42485"/>
                </a:cubicBezTo>
                <a:cubicBezTo>
                  <a:pt x="213445" y="42485"/>
                  <a:pt x="213668" y="42420"/>
                  <a:pt x="213877" y="42265"/>
                </a:cubicBezTo>
                <a:cubicBezTo>
                  <a:pt x="215294" y="41228"/>
                  <a:pt x="215193" y="39254"/>
                  <a:pt x="214965" y="37735"/>
                </a:cubicBezTo>
                <a:cubicBezTo>
                  <a:pt x="214864" y="37102"/>
                  <a:pt x="214636" y="35964"/>
                  <a:pt x="214813" y="35103"/>
                </a:cubicBezTo>
                <a:close/>
                <a:moveTo>
                  <a:pt x="192289" y="30244"/>
                </a:moveTo>
                <a:cubicBezTo>
                  <a:pt x="192568" y="30320"/>
                  <a:pt x="192821" y="30371"/>
                  <a:pt x="193099" y="30421"/>
                </a:cubicBezTo>
                <a:cubicBezTo>
                  <a:pt x="194921" y="30700"/>
                  <a:pt x="197376" y="30421"/>
                  <a:pt x="198793" y="31762"/>
                </a:cubicBezTo>
                <a:cubicBezTo>
                  <a:pt x="200236" y="33104"/>
                  <a:pt x="200185" y="35356"/>
                  <a:pt x="200337" y="37102"/>
                </a:cubicBezTo>
                <a:lnTo>
                  <a:pt x="201020" y="44872"/>
                </a:lnTo>
                <a:lnTo>
                  <a:pt x="201172" y="46922"/>
                </a:lnTo>
                <a:lnTo>
                  <a:pt x="200261" y="47150"/>
                </a:lnTo>
                <a:cubicBezTo>
                  <a:pt x="197325" y="47909"/>
                  <a:pt x="194339" y="48339"/>
                  <a:pt x="191302" y="48440"/>
                </a:cubicBezTo>
                <a:cubicBezTo>
                  <a:pt x="191137" y="48442"/>
                  <a:pt x="190971" y="48443"/>
                  <a:pt x="190806" y="48443"/>
                </a:cubicBezTo>
                <a:cubicBezTo>
                  <a:pt x="188972" y="48443"/>
                  <a:pt x="187140" y="48314"/>
                  <a:pt x="185330" y="48035"/>
                </a:cubicBezTo>
                <a:cubicBezTo>
                  <a:pt x="185405" y="47453"/>
                  <a:pt x="185507" y="46871"/>
                  <a:pt x="185608" y="46314"/>
                </a:cubicBezTo>
                <a:cubicBezTo>
                  <a:pt x="186063" y="44011"/>
                  <a:pt x="186696" y="41759"/>
                  <a:pt x="187531" y="39583"/>
                </a:cubicBezTo>
                <a:cubicBezTo>
                  <a:pt x="187607" y="39405"/>
                  <a:pt x="187607" y="39203"/>
                  <a:pt x="187531" y="39026"/>
                </a:cubicBezTo>
                <a:cubicBezTo>
                  <a:pt x="189455" y="36293"/>
                  <a:pt x="191049" y="33357"/>
                  <a:pt x="192289" y="30244"/>
                </a:cubicBezTo>
                <a:close/>
                <a:moveTo>
                  <a:pt x="84124" y="30801"/>
                </a:moveTo>
                <a:cubicBezTo>
                  <a:pt x="83694" y="35432"/>
                  <a:pt x="83289" y="40063"/>
                  <a:pt x="82479" y="44644"/>
                </a:cubicBezTo>
                <a:lnTo>
                  <a:pt x="82479" y="44619"/>
                </a:lnTo>
                <a:cubicBezTo>
                  <a:pt x="82074" y="47048"/>
                  <a:pt x="81492" y="49453"/>
                  <a:pt x="80733" y="51806"/>
                </a:cubicBezTo>
                <a:cubicBezTo>
                  <a:pt x="80733" y="46087"/>
                  <a:pt x="80404" y="40316"/>
                  <a:pt x="78657" y="34825"/>
                </a:cubicBezTo>
                <a:cubicBezTo>
                  <a:pt x="78354" y="33863"/>
                  <a:pt x="78025" y="32952"/>
                  <a:pt x="77670" y="32016"/>
                </a:cubicBezTo>
                <a:cubicBezTo>
                  <a:pt x="79796" y="31535"/>
                  <a:pt x="81947" y="31155"/>
                  <a:pt x="84124" y="30801"/>
                </a:cubicBezTo>
                <a:close/>
                <a:moveTo>
                  <a:pt x="162426" y="28346"/>
                </a:moveTo>
                <a:cubicBezTo>
                  <a:pt x="165438" y="32598"/>
                  <a:pt x="168475" y="36875"/>
                  <a:pt x="171512" y="41126"/>
                </a:cubicBezTo>
                <a:cubicBezTo>
                  <a:pt x="173055" y="43303"/>
                  <a:pt x="174700" y="45505"/>
                  <a:pt x="176649" y="47352"/>
                </a:cubicBezTo>
                <a:lnTo>
                  <a:pt x="174447" y="48946"/>
                </a:lnTo>
                <a:cubicBezTo>
                  <a:pt x="173359" y="49731"/>
                  <a:pt x="172195" y="50490"/>
                  <a:pt x="171107" y="51300"/>
                </a:cubicBezTo>
                <a:cubicBezTo>
                  <a:pt x="167437" y="53249"/>
                  <a:pt x="163540" y="54691"/>
                  <a:pt x="159465" y="55552"/>
                </a:cubicBezTo>
                <a:cubicBezTo>
                  <a:pt x="156290" y="56234"/>
                  <a:pt x="153024" y="56575"/>
                  <a:pt x="149760" y="56575"/>
                </a:cubicBezTo>
                <a:cubicBezTo>
                  <a:pt x="149148" y="56575"/>
                  <a:pt x="148536" y="56563"/>
                  <a:pt x="147925" y="56539"/>
                </a:cubicBezTo>
                <a:cubicBezTo>
                  <a:pt x="146027" y="56437"/>
                  <a:pt x="144103" y="56235"/>
                  <a:pt x="142205" y="55906"/>
                </a:cubicBezTo>
                <a:cubicBezTo>
                  <a:pt x="141775" y="55830"/>
                  <a:pt x="141345" y="55754"/>
                  <a:pt x="140889" y="55678"/>
                </a:cubicBezTo>
                <a:cubicBezTo>
                  <a:pt x="141446" y="55375"/>
                  <a:pt x="142003" y="55046"/>
                  <a:pt x="142559" y="54717"/>
                </a:cubicBezTo>
                <a:cubicBezTo>
                  <a:pt x="145900" y="52616"/>
                  <a:pt x="149468" y="50262"/>
                  <a:pt x="151746" y="46998"/>
                </a:cubicBezTo>
                <a:cubicBezTo>
                  <a:pt x="152936" y="45353"/>
                  <a:pt x="153543" y="43429"/>
                  <a:pt x="154277" y="41557"/>
                </a:cubicBezTo>
                <a:cubicBezTo>
                  <a:pt x="155011" y="39810"/>
                  <a:pt x="155871" y="38140"/>
                  <a:pt x="156884" y="36571"/>
                </a:cubicBezTo>
                <a:cubicBezTo>
                  <a:pt x="158630" y="33736"/>
                  <a:pt x="160604" y="31104"/>
                  <a:pt x="162426" y="28346"/>
                </a:cubicBezTo>
                <a:close/>
                <a:moveTo>
                  <a:pt x="216709" y="68228"/>
                </a:moveTo>
                <a:cubicBezTo>
                  <a:pt x="216924" y="68228"/>
                  <a:pt x="217135" y="68346"/>
                  <a:pt x="217217" y="68560"/>
                </a:cubicBezTo>
                <a:cubicBezTo>
                  <a:pt x="217394" y="69117"/>
                  <a:pt x="217445" y="69699"/>
                  <a:pt x="217293" y="70255"/>
                </a:cubicBezTo>
                <a:cubicBezTo>
                  <a:pt x="217217" y="70787"/>
                  <a:pt x="217040" y="71318"/>
                  <a:pt x="216838" y="71825"/>
                </a:cubicBezTo>
                <a:cubicBezTo>
                  <a:pt x="216692" y="72136"/>
                  <a:pt x="216445" y="72516"/>
                  <a:pt x="216080" y="72516"/>
                </a:cubicBezTo>
                <a:cubicBezTo>
                  <a:pt x="216001" y="72516"/>
                  <a:pt x="215916" y="72498"/>
                  <a:pt x="215825" y="72457"/>
                </a:cubicBezTo>
                <a:cubicBezTo>
                  <a:pt x="215471" y="72305"/>
                  <a:pt x="215395" y="71875"/>
                  <a:pt x="215395" y="71521"/>
                </a:cubicBezTo>
                <a:cubicBezTo>
                  <a:pt x="215294" y="71065"/>
                  <a:pt x="215319" y="70610"/>
                  <a:pt x="215446" y="70180"/>
                </a:cubicBezTo>
                <a:cubicBezTo>
                  <a:pt x="215598" y="69547"/>
                  <a:pt x="215749" y="68737"/>
                  <a:pt x="216382" y="68332"/>
                </a:cubicBezTo>
                <a:cubicBezTo>
                  <a:pt x="216479" y="68262"/>
                  <a:pt x="216595" y="68228"/>
                  <a:pt x="216709" y="68228"/>
                </a:cubicBezTo>
                <a:close/>
                <a:moveTo>
                  <a:pt x="215200" y="83835"/>
                </a:moveTo>
                <a:cubicBezTo>
                  <a:pt x="215507" y="83835"/>
                  <a:pt x="215811" y="83886"/>
                  <a:pt x="216104" y="83972"/>
                </a:cubicBezTo>
                <a:cubicBezTo>
                  <a:pt x="216407" y="84099"/>
                  <a:pt x="216787" y="84301"/>
                  <a:pt x="216838" y="84656"/>
                </a:cubicBezTo>
                <a:cubicBezTo>
                  <a:pt x="216939" y="85288"/>
                  <a:pt x="216104" y="85592"/>
                  <a:pt x="215623" y="85693"/>
                </a:cubicBezTo>
                <a:cubicBezTo>
                  <a:pt x="215102" y="85813"/>
                  <a:pt x="214582" y="85886"/>
                  <a:pt x="214048" y="85886"/>
                </a:cubicBezTo>
                <a:cubicBezTo>
                  <a:pt x="213908" y="85886"/>
                  <a:pt x="213766" y="85881"/>
                  <a:pt x="213624" y="85870"/>
                </a:cubicBezTo>
                <a:cubicBezTo>
                  <a:pt x="213067" y="85820"/>
                  <a:pt x="212384" y="85617"/>
                  <a:pt x="212232" y="85010"/>
                </a:cubicBezTo>
                <a:cubicBezTo>
                  <a:pt x="212206" y="84934"/>
                  <a:pt x="212257" y="84858"/>
                  <a:pt x="212333" y="84833"/>
                </a:cubicBezTo>
                <a:cubicBezTo>
                  <a:pt x="212535" y="84478"/>
                  <a:pt x="212890" y="84200"/>
                  <a:pt x="213320" y="84124"/>
                </a:cubicBezTo>
                <a:cubicBezTo>
                  <a:pt x="213775" y="83998"/>
                  <a:pt x="214282" y="83896"/>
                  <a:pt x="214762" y="83871"/>
                </a:cubicBezTo>
                <a:cubicBezTo>
                  <a:pt x="214909" y="83847"/>
                  <a:pt x="215055" y="83835"/>
                  <a:pt x="215200" y="83835"/>
                </a:cubicBezTo>
                <a:close/>
                <a:moveTo>
                  <a:pt x="222608" y="85972"/>
                </a:moveTo>
                <a:lnTo>
                  <a:pt x="222988" y="86377"/>
                </a:lnTo>
                <a:cubicBezTo>
                  <a:pt x="222836" y="86402"/>
                  <a:pt x="222659" y="86452"/>
                  <a:pt x="222532" y="86554"/>
                </a:cubicBezTo>
                <a:lnTo>
                  <a:pt x="222279" y="86604"/>
                </a:lnTo>
                <a:cubicBezTo>
                  <a:pt x="222330" y="86503"/>
                  <a:pt x="222380" y="86427"/>
                  <a:pt x="222431" y="86326"/>
                </a:cubicBezTo>
                <a:cubicBezTo>
                  <a:pt x="222481" y="86250"/>
                  <a:pt x="222557" y="86098"/>
                  <a:pt x="222608" y="85972"/>
                </a:cubicBezTo>
                <a:close/>
                <a:moveTo>
                  <a:pt x="66788" y="36039"/>
                </a:moveTo>
                <a:cubicBezTo>
                  <a:pt x="68382" y="40949"/>
                  <a:pt x="68964" y="46112"/>
                  <a:pt x="68585" y="51249"/>
                </a:cubicBezTo>
                <a:lnTo>
                  <a:pt x="68560" y="51249"/>
                </a:lnTo>
                <a:cubicBezTo>
                  <a:pt x="68053" y="57399"/>
                  <a:pt x="66231" y="63372"/>
                  <a:pt x="64333" y="69218"/>
                </a:cubicBezTo>
                <a:cubicBezTo>
                  <a:pt x="63498" y="71850"/>
                  <a:pt x="62637" y="74457"/>
                  <a:pt x="61802" y="77089"/>
                </a:cubicBezTo>
                <a:lnTo>
                  <a:pt x="60259" y="75975"/>
                </a:lnTo>
                <a:lnTo>
                  <a:pt x="59550" y="75469"/>
                </a:lnTo>
                <a:cubicBezTo>
                  <a:pt x="59514" y="75443"/>
                  <a:pt x="59476" y="75432"/>
                  <a:pt x="59438" y="75432"/>
                </a:cubicBezTo>
                <a:cubicBezTo>
                  <a:pt x="59292" y="75432"/>
                  <a:pt x="59155" y="75601"/>
                  <a:pt x="59196" y="75722"/>
                </a:cubicBezTo>
                <a:cubicBezTo>
                  <a:pt x="59474" y="76608"/>
                  <a:pt x="59499" y="77569"/>
                  <a:pt x="59297" y="78455"/>
                </a:cubicBezTo>
                <a:cubicBezTo>
                  <a:pt x="59196" y="78885"/>
                  <a:pt x="59044" y="79290"/>
                  <a:pt x="58841" y="79695"/>
                </a:cubicBezTo>
                <a:lnTo>
                  <a:pt x="58740" y="79670"/>
                </a:lnTo>
                <a:cubicBezTo>
                  <a:pt x="57476" y="79400"/>
                  <a:pt x="56245" y="78876"/>
                  <a:pt x="54965" y="78876"/>
                </a:cubicBezTo>
                <a:cubicBezTo>
                  <a:pt x="54682" y="78876"/>
                  <a:pt x="54397" y="78902"/>
                  <a:pt x="54109" y="78961"/>
                </a:cubicBezTo>
                <a:cubicBezTo>
                  <a:pt x="53375" y="79088"/>
                  <a:pt x="52717" y="79493"/>
                  <a:pt x="52261" y="80100"/>
                </a:cubicBezTo>
                <a:cubicBezTo>
                  <a:pt x="52236" y="80126"/>
                  <a:pt x="52236" y="80176"/>
                  <a:pt x="52236" y="80201"/>
                </a:cubicBezTo>
                <a:cubicBezTo>
                  <a:pt x="51603" y="81340"/>
                  <a:pt x="51553" y="82631"/>
                  <a:pt x="51527" y="83896"/>
                </a:cubicBezTo>
                <a:cubicBezTo>
                  <a:pt x="51527" y="84580"/>
                  <a:pt x="51477" y="85238"/>
                  <a:pt x="51376" y="85921"/>
                </a:cubicBezTo>
                <a:cubicBezTo>
                  <a:pt x="51350" y="86199"/>
                  <a:pt x="51274" y="86452"/>
                  <a:pt x="51148" y="86731"/>
                </a:cubicBezTo>
                <a:cubicBezTo>
                  <a:pt x="51062" y="86838"/>
                  <a:pt x="50939" y="87000"/>
                  <a:pt x="50780" y="87000"/>
                </a:cubicBezTo>
                <a:cubicBezTo>
                  <a:pt x="50752" y="87000"/>
                  <a:pt x="50723" y="86995"/>
                  <a:pt x="50692" y="86984"/>
                </a:cubicBezTo>
                <a:cubicBezTo>
                  <a:pt x="50414" y="86857"/>
                  <a:pt x="50262" y="86427"/>
                  <a:pt x="50135" y="86199"/>
                </a:cubicBezTo>
                <a:cubicBezTo>
                  <a:pt x="49984" y="85896"/>
                  <a:pt x="49882" y="85617"/>
                  <a:pt x="49781" y="85314"/>
                </a:cubicBezTo>
                <a:cubicBezTo>
                  <a:pt x="49503" y="84428"/>
                  <a:pt x="49427" y="83491"/>
                  <a:pt x="49553" y="82555"/>
                </a:cubicBezTo>
                <a:cubicBezTo>
                  <a:pt x="49604" y="82277"/>
                  <a:pt x="49629" y="82024"/>
                  <a:pt x="49655" y="81745"/>
                </a:cubicBezTo>
                <a:cubicBezTo>
                  <a:pt x="49655" y="81163"/>
                  <a:pt x="49402" y="80606"/>
                  <a:pt x="48744" y="80505"/>
                </a:cubicBezTo>
                <a:cubicBezTo>
                  <a:pt x="48705" y="80503"/>
                  <a:pt x="48666" y="80501"/>
                  <a:pt x="48627" y="80501"/>
                </a:cubicBezTo>
                <a:cubicBezTo>
                  <a:pt x="48287" y="80501"/>
                  <a:pt x="47951" y="80599"/>
                  <a:pt x="47655" y="80758"/>
                </a:cubicBezTo>
                <a:cubicBezTo>
                  <a:pt x="47832" y="80455"/>
                  <a:pt x="48010" y="80126"/>
                  <a:pt x="48212" y="79822"/>
                </a:cubicBezTo>
                <a:cubicBezTo>
                  <a:pt x="49477" y="77671"/>
                  <a:pt x="50895" y="75646"/>
                  <a:pt x="52109" y="73470"/>
                </a:cubicBezTo>
                <a:cubicBezTo>
                  <a:pt x="53274" y="71369"/>
                  <a:pt x="54134" y="69091"/>
                  <a:pt x="54666" y="66763"/>
                </a:cubicBezTo>
                <a:cubicBezTo>
                  <a:pt x="55653" y="62106"/>
                  <a:pt x="55450" y="57374"/>
                  <a:pt x="55956" y="52667"/>
                </a:cubicBezTo>
                <a:cubicBezTo>
                  <a:pt x="56437" y="48238"/>
                  <a:pt x="57728" y="43986"/>
                  <a:pt x="60841" y="40595"/>
                </a:cubicBezTo>
                <a:cubicBezTo>
                  <a:pt x="62587" y="38773"/>
                  <a:pt x="64586" y="37229"/>
                  <a:pt x="66788" y="36039"/>
                </a:cubicBezTo>
                <a:close/>
                <a:moveTo>
                  <a:pt x="59165" y="86068"/>
                </a:moveTo>
                <a:cubicBezTo>
                  <a:pt x="59226" y="86068"/>
                  <a:pt x="59286" y="86070"/>
                  <a:pt x="59347" y="86073"/>
                </a:cubicBezTo>
                <a:lnTo>
                  <a:pt x="59373" y="86073"/>
                </a:lnTo>
                <a:cubicBezTo>
                  <a:pt x="59297" y="86503"/>
                  <a:pt x="59196" y="86933"/>
                  <a:pt x="59094" y="87338"/>
                </a:cubicBezTo>
                <a:cubicBezTo>
                  <a:pt x="59044" y="87515"/>
                  <a:pt x="59018" y="87667"/>
                  <a:pt x="58993" y="87844"/>
                </a:cubicBezTo>
                <a:cubicBezTo>
                  <a:pt x="58639" y="87819"/>
                  <a:pt x="58285" y="87768"/>
                  <a:pt x="57930" y="87693"/>
                </a:cubicBezTo>
                <a:cubicBezTo>
                  <a:pt x="57500" y="87617"/>
                  <a:pt x="56969" y="87364"/>
                  <a:pt x="57095" y="86857"/>
                </a:cubicBezTo>
                <a:cubicBezTo>
                  <a:pt x="57196" y="86478"/>
                  <a:pt x="57627" y="86351"/>
                  <a:pt x="57981" y="86275"/>
                </a:cubicBezTo>
                <a:cubicBezTo>
                  <a:pt x="58356" y="86143"/>
                  <a:pt x="58751" y="86068"/>
                  <a:pt x="59165" y="86068"/>
                </a:cubicBezTo>
                <a:close/>
                <a:moveTo>
                  <a:pt x="44973" y="86959"/>
                </a:moveTo>
                <a:cubicBezTo>
                  <a:pt x="45099" y="87262"/>
                  <a:pt x="45200" y="87591"/>
                  <a:pt x="45302" y="87895"/>
                </a:cubicBezTo>
                <a:cubicBezTo>
                  <a:pt x="45454" y="88325"/>
                  <a:pt x="45479" y="88755"/>
                  <a:pt x="45428" y="89186"/>
                </a:cubicBezTo>
                <a:cubicBezTo>
                  <a:pt x="45378" y="89540"/>
                  <a:pt x="45175" y="89844"/>
                  <a:pt x="44871" y="89996"/>
                </a:cubicBezTo>
                <a:cubicBezTo>
                  <a:pt x="44797" y="90023"/>
                  <a:pt x="44722" y="90035"/>
                  <a:pt x="44650" y="90035"/>
                </a:cubicBezTo>
                <a:cubicBezTo>
                  <a:pt x="44451" y="90035"/>
                  <a:pt x="44267" y="89941"/>
                  <a:pt x="44138" y="89793"/>
                </a:cubicBezTo>
                <a:cubicBezTo>
                  <a:pt x="44365" y="88831"/>
                  <a:pt x="44644" y="87895"/>
                  <a:pt x="44947" y="86959"/>
                </a:cubicBezTo>
                <a:close/>
                <a:moveTo>
                  <a:pt x="54391" y="92169"/>
                </a:moveTo>
                <a:cubicBezTo>
                  <a:pt x="55045" y="92169"/>
                  <a:pt x="55697" y="92277"/>
                  <a:pt x="56311" y="92476"/>
                </a:cubicBezTo>
                <a:cubicBezTo>
                  <a:pt x="56918" y="92653"/>
                  <a:pt x="57500" y="92855"/>
                  <a:pt x="58082" y="93058"/>
                </a:cubicBezTo>
                <a:cubicBezTo>
                  <a:pt x="57981" y="93665"/>
                  <a:pt x="57905" y="94273"/>
                  <a:pt x="57829" y="94880"/>
                </a:cubicBezTo>
                <a:lnTo>
                  <a:pt x="55551" y="93944"/>
                </a:lnTo>
                <a:cubicBezTo>
                  <a:pt x="54767" y="93615"/>
                  <a:pt x="53653" y="93159"/>
                  <a:pt x="53603" y="92223"/>
                </a:cubicBezTo>
                <a:cubicBezTo>
                  <a:pt x="53864" y="92186"/>
                  <a:pt x="54128" y="92169"/>
                  <a:pt x="54391" y="92169"/>
                </a:cubicBezTo>
                <a:close/>
                <a:moveTo>
                  <a:pt x="45276" y="95740"/>
                </a:moveTo>
                <a:cubicBezTo>
                  <a:pt x="45327" y="96247"/>
                  <a:pt x="45479" y="96753"/>
                  <a:pt x="45757" y="97183"/>
                </a:cubicBezTo>
                <a:cubicBezTo>
                  <a:pt x="45184" y="97233"/>
                  <a:pt x="44636" y="97283"/>
                  <a:pt x="44088" y="97332"/>
                </a:cubicBezTo>
                <a:lnTo>
                  <a:pt x="44088" y="97332"/>
                </a:lnTo>
                <a:cubicBezTo>
                  <a:pt x="44417" y="96802"/>
                  <a:pt x="44771" y="96322"/>
                  <a:pt x="45150" y="95842"/>
                </a:cubicBezTo>
                <a:cubicBezTo>
                  <a:pt x="45200" y="95816"/>
                  <a:pt x="45251" y="95791"/>
                  <a:pt x="45276" y="95740"/>
                </a:cubicBezTo>
                <a:close/>
                <a:moveTo>
                  <a:pt x="42999" y="95234"/>
                </a:moveTo>
                <a:cubicBezTo>
                  <a:pt x="43378" y="95386"/>
                  <a:pt x="43783" y="95513"/>
                  <a:pt x="44163" y="95639"/>
                </a:cubicBezTo>
                <a:lnTo>
                  <a:pt x="44568" y="95740"/>
                </a:lnTo>
                <a:cubicBezTo>
                  <a:pt x="44163" y="96272"/>
                  <a:pt x="43783" y="96829"/>
                  <a:pt x="43429" y="97385"/>
                </a:cubicBezTo>
                <a:lnTo>
                  <a:pt x="43024" y="97411"/>
                </a:lnTo>
                <a:lnTo>
                  <a:pt x="42670" y="97461"/>
                </a:lnTo>
                <a:cubicBezTo>
                  <a:pt x="42771" y="96727"/>
                  <a:pt x="42872" y="95968"/>
                  <a:pt x="42999" y="95234"/>
                </a:cubicBezTo>
                <a:close/>
                <a:moveTo>
                  <a:pt x="178243" y="48744"/>
                </a:moveTo>
                <a:cubicBezTo>
                  <a:pt x="178901" y="49275"/>
                  <a:pt x="179585" y="49756"/>
                  <a:pt x="180319" y="50161"/>
                </a:cubicBezTo>
                <a:cubicBezTo>
                  <a:pt x="180749" y="50440"/>
                  <a:pt x="181204" y="50667"/>
                  <a:pt x="181685" y="50870"/>
                </a:cubicBezTo>
                <a:cubicBezTo>
                  <a:pt x="181660" y="51148"/>
                  <a:pt x="181635" y="51427"/>
                  <a:pt x="181609" y="51705"/>
                </a:cubicBezTo>
                <a:cubicBezTo>
                  <a:pt x="181457" y="53249"/>
                  <a:pt x="181356" y="54818"/>
                  <a:pt x="181306" y="56362"/>
                </a:cubicBezTo>
                <a:cubicBezTo>
                  <a:pt x="181204" y="59576"/>
                  <a:pt x="181306" y="62764"/>
                  <a:pt x="181609" y="65928"/>
                </a:cubicBezTo>
                <a:cubicBezTo>
                  <a:pt x="181667" y="66373"/>
                  <a:pt x="182080" y="66832"/>
                  <a:pt x="182531" y="66832"/>
                </a:cubicBezTo>
                <a:cubicBezTo>
                  <a:pt x="182670" y="66832"/>
                  <a:pt x="182813" y="66789"/>
                  <a:pt x="182951" y="66687"/>
                </a:cubicBezTo>
                <a:cubicBezTo>
                  <a:pt x="185709" y="64713"/>
                  <a:pt x="185481" y="61221"/>
                  <a:pt x="185178" y="58285"/>
                </a:cubicBezTo>
                <a:cubicBezTo>
                  <a:pt x="184925" y="56159"/>
                  <a:pt x="184849" y="54008"/>
                  <a:pt x="184925" y="51857"/>
                </a:cubicBezTo>
                <a:lnTo>
                  <a:pt x="184925" y="51857"/>
                </a:lnTo>
                <a:cubicBezTo>
                  <a:pt x="186212" y="52100"/>
                  <a:pt x="187526" y="52197"/>
                  <a:pt x="188851" y="52197"/>
                </a:cubicBezTo>
                <a:cubicBezTo>
                  <a:pt x="190705" y="52197"/>
                  <a:pt x="192581" y="52006"/>
                  <a:pt x="194440" y="51756"/>
                </a:cubicBezTo>
                <a:cubicBezTo>
                  <a:pt x="196794" y="51452"/>
                  <a:pt x="199122" y="51072"/>
                  <a:pt x="201476" y="50946"/>
                </a:cubicBezTo>
                <a:lnTo>
                  <a:pt x="202438" y="62435"/>
                </a:lnTo>
                <a:cubicBezTo>
                  <a:pt x="202480" y="62980"/>
                  <a:pt x="202907" y="63279"/>
                  <a:pt x="203337" y="63279"/>
                </a:cubicBezTo>
                <a:cubicBezTo>
                  <a:pt x="203686" y="63279"/>
                  <a:pt x="204037" y="63082"/>
                  <a:pt x="204184" y="62663"/>
                </a:cubicBezTo>
                <a:cubicBezTo>
                  <a:pt x="205677" y="58867"/>
                  <a:pt x="205753" y="54944"/>
                  <a:pt x="205525" y="50971"/>
                </a:cubicBezTo>
                <a:lnTo>
                  <a:pt x="205525" y="50971"/>
                </a:lnTo>
                <a:cubicBezTo>
                  <a:pt x="206639" y="51022"/>
                  <a:pt x="207778" y="51123"/>
                  <a:pt x="208891" y="51275"/>
                </a:cubicBezTo>
                <a:cubicBezTo>
                  <a:pt x="212991" y="51882"/>
                  <a:pt x="216990" y="53122"/>
                  <a:pt x="220735" y="54944"/>
                </a:cubicBezTo>
                <a:cubicBezTo>
                  <a:pt x="221621" y="56792"/>
                  <a:pt x="222481" y="58665"/>
                  <a:pt x="223342" y="60487"/>
                </a:cubicBezTo>
                <a:cubicBezTo>
                  <a:pt x="226860" y="68054"/>
                  <a:pt x="229922" y="76911"/>
                  <a:pt x="228150" y="85162"/>
                </a:cubicBezTo>
                <a:lnTo>
                  <a:pt x="228100" y="85162"/>
                </a:lnTo>
                <a:cubicBezTo>
                  <a:pt x="227925" y="85245"/>
                  <a:pt x="227719" y="85267"/>
                  <a:pt x="227501" y="85267"/>
                </a:cubicBezTo>
                <a:cubicBezTo>
                  <a:pt x="227241" y="85267"/>
                  <a:pt x="226963" y="85235"/>
                  <a:pt x="226695" y="85235"/>
                </a:cubicBezTo>
                <a:cubicBezTo>
                  <a:pt x="226570" y="85235"/>
                  <a:pt x="226446" y="85242"/>
                  <a:pt x="226328" y="85263"/>
                </a:cubicBezTo>
                <a:cubicBezTo>
                  <a:pt x="226075" y="85390"/>
                  <a:pt x="226075" y="85617"/>
                  <a:pt x="225847" y="85744"/>
                </a:cubicBezTo>
                <a:cubicBezTo>
                  <a:pt x="225755" y="85763"/>
                  <a:pt x="225662" y="85771"/>
                  <a:pt x="225570" y="85771"/>
                </a:cubicBezTo>
                <a:cubicBezTo>
                  <a:pt x="225293" y="85771"/>
                  <a:pt x="225017" y="85704"/>
                  <a:pt x="224747" y="85704"/>
                </a:cubicBezTo>
                <a:cubicBezTo>
                  <a:pt x="224640" y="85704"/>
                  <a:pt x="224534" y="85715"/>
                  <a:pt x="224430" y="85744"/>
                </a:cubicBezTo>
                <a:cubicBezTo>
                  <a:pt x="224177" y="85845"/>
                  <a:pt x="224177" y="86073"/>
                  <a:pt x="223949" y="86199"/>
                </a:cubicBezTo>
                <a:cubicBezTo>
                  <a:pt x="223848" y="86225"/>
                  <a:pt x="223721" y="86225"/>
                  <a:pt x="223620" y="86250"/>
                </a:cubicBezTo>
                <a:cubicBezTo>
                  <a:pt x="223367" y="85997"/>
                  <a:pt x="223089" y="85719"/>
                  <a:pt x="222836" y="85465"/>
                </a:cubicBezTo>
                <a:cubicBezTo>
                  <a:pt x="222836" y="85390"/>
                  <a:pt x="222785" y="85339"/>
                  <a:pt x="222734" y="85288"/>
                </a:cubicBezTo>
                <a:lnTo>
                  <a:pt x="222734" y="85288"/>
                </a:lnTo>
                <a:cubicBezTo>
                  <a:pt x="222843" y="85297"/>
                  <a:pt x="222952" y="85301"/>
                  <a:pt x="223061" y="85301"/>
                </a:cubicBezTo>
                <a:cubicBezTo>
                  <a:pt x="223886" y="85301"/>
                  <a:pt x="224696" y="85049"/>
                  <a:pt x="225366" y="84580"/>
                </a:cubicBezTo>
                <a:cubicBezTo>
                  <a:pt x="226202" y="83998"/>
                  <a:pt x="226860" y="83137"/>
                  <a:pt x="227189" y="82175"/>
                </a:cubicBezTo>
                <a:cubicBezTo>
                  <a:pt x="227948" y="80126"/>
                  <a:pt x="227619" y="77772"/>
                  <a:pt x="227011" y="75722"/>
                </a:cubicBezTo>
                <a:cubicBezTo>
                  <a:pt x="226657" y="74558"/>
                  <a:pt x="226202" y="73419"/>
                  <a:pt x="225695" y="72305"/>
                </a:cubicBezTo>
                <a:cubicBezTo>
                  <a:pt x="225670" y="72280"/>
                  <a:pt x="225670" y="72255"/>
                  <a:pt x="225645" y="72255"/>
                </a:cubicBezTo>
                <a:lnTo>
                  <a:pt x="225645" y="72229"/>
                </a:lnTo>
                <a:cubicBezTo>
                  <a:pt x="225645" y="72204"/>
                  <a:pt x="225645" y="72204"/>
                  <a:pt x="225645" y="72179"/>
                </a:cubicBezTo>
                <a:cubicBezTo>
                  <a:pt x="225645" y="72154"/>
                  <a:pt x="225645" y="72154"/>
                  <a:pt x="225645" y="72128"/>
                </a:cubicBezTo>
                <a:cubicBezTo>
                  <a:pt x="225645" y="72002"/>
                  <a:pt x="225544" y="71875"/>
                  <a:pt x="225392" y="71875"/>
                </a:cubicBezTo>
                <a:cubicBezTo>
                  <a:pt x="225189" y="71875"/>
                  <a:pt x="225012" y="71976"/>
                  <a:pt x="224860" y="72128"/>
                </a:cubicBezTo>
                <a:cubicBezTo>
                  <a:pt x="224835" y="72154"/>
                  <a:pt x="224810" y="72179"/>
                  <a:pt x="224810" y="72229"/>
                </a:cubicBezTo>
                <a:cubicBezTo>
                  <a:pt x="224784" y="72229"/>
                  <a:pt x="224784" y="72255"/>
                  <a:pt x="224759" y="72280"/>
                </a:cubicBezTo>
                <a:lnTo>
                  <a:pt x="222760" y="75216"/>
                </a:lnTo>
                <a:cubicBezTo>
                  <a:pt x="222327" y="75866"/>
                  <a:pt x="221688" y="76767"/>
                  <a:pt x="220821" y="76767"/>
                </a:cubicBezTo>
                <a:cubicBezTo>
                  <a:pt x="220776" y="76767"/>
                  <a:pt x="220731" y="76765"/>
                  <a:pt x="220685" y="76760"/>
                </a:cubicBezTo>
                <a:cubicBezTo>
                  <a:pt x="220710" y="75874"/>
                  <a:pt x="220963" y="74988"/>
                  <a:pt x="221418" y="74229"/>
                </a:cubicBezTo>
                <a:cubicBezTo>
                  <a:pt x="221899" y="73318"/>
                  <a:pt x="222456" y="72483"/>
                  <a:pt x="222886" y="71546"/>
                </a:cubicBezTo>
                <a:cubicBezTo>
                  <a:pt x="223114" y="71015"/>
                  <a:pt x="223291" y="70483"/>
                  <a:pt x="223367" y="69901"/>
                </a:cubicBezTo>
                <a:cubicBezTo>
                  <a:pt x="223367" y="69851"/>
                  <a:pt x="223367" y="69800"/>
                  <a:pt x="223342" y="69749"/>
                </a:cubicBezTo>
                <a:cubicBezTo>
                  <a:pt x="223342" y="69724"/>
                  <a:pt x="223342" y="69699"/>
                  <a:pt x="223342" y="69648"/>
                </a:cubicBezTo>
                <a:cubicBezTo>
                  <a:pt x="223291" y="69572"/>
                  <a:pt x="223266" y="69496"/>
                  <a:pt x="223241" y="69395"/>
                </a:cubicBezTo>
                <a:cubicBezTo>
                  <a:pt x="223241" y="69370"/>
                  <a:pt x="223215" y="69344"/>
                  <a:pt x="223190" y="69319"/>
                </a:cubicBezTo>
                <a:cubicBezTo>
                  <a:pt x="223013" y="68965"/>
                  <a:pt x="222810" y="68661"/>
                  <a:pt x="222557" y="68408"/>
                </a:cubicBezTo>
                <a:cubicBezTo>
                  <a:pt x="221950" y="67725"/>
                  <a:pt x="221292" y="67092"/>
                  <a:pt x="220634" y="66510"/>
                </a:cubicBezTo>
                <a:cubicBezTo>
                  <a:pt x="220558" y="66453"/>
                  <a:pt x="220482" y="66425"/>
                  <a:pt x="220406" y="66425"/>
                </a:cubicBezTo>
                <a:cubicBezTo>
                  <a:pt x="220381" y="66425"/>
                  <a:pt x="220356" y="66428"/>
                  <a:pt x="220330" y="66434"/>
                </a:cubicBezTo>
                <a:cubicBezTo>
                  <a:pt x="220313" y="66430"/>
                  <a:pt x="220295" y="66428"/>
                  <a:pt x="220278" y="66428"/>
                </a:cubicBezTo>
                <a:cubicBezTo>
                  <a:pt x="220196" y="66428"/>
                  <a:pt x="220119" y="66477"/>
                  <a:pt x="220077" y="66561"/>
                </a:cubicBezTo>
                <a:cubicBezTo>
                  <a:pt x="219925" y="66712"/>
                  <a:pt x="219849" y="66940"/>
                  <a:pt x="219849" y="67168"/>
                </a:cubicBezTo>
                <a:cubicBezTo>
                  <a:pt x="219824" y="67168"/>
                  <a:pt x="219799" y="67193"/>
                  <a:pt x="219799" y="67219"/>
                </a:cubicBezTo>
                <a:cubicBezTo>
                  <a:pt x="219520" y="68003"/>
                  <a:pt x="219217" y="68762"/>
                  <a:pt x="218938" y="69522"/>
                </a:cubicBezTo>
                <a:cubicBezTo>
                  <a:pt x="218812" y="70002"/>
                  <a:pt x="218584" y="70433"/>
                  <a:pt x="218306" y="70812"/>
                </a:cubicBezTo>
                <a:cubicBezTo>
                  <a:pt x="218609" y="69294"/>
                  <a:pt x="218736" y="67649"/>
                  <a:pt x="217774" y="66307"/>
                </a:cubicBezTo>
                <a:cubicBezTo>
                  <a:pt x="217268" y="65574"/>
                  <a:pt x="216483" y="65093"/>
                  <a:pt x="215572" y="64991"/>
                </a:cubicBezTo>
                <a:cubicBezTo>
                  <a:pt x="215440" y="64976"/>
                  <a:pt x="215306" y="64970"/>
                  <a:pt x="215173" y="64970"/>
                </a:cubicBezTo>
                <a:cubicBezTo>
                  <a:pt x="214414" y="64970"/>
                  <a:pt x="213643" y="65184"/>
                  <a:pt x="212890" y="65270"/>
                </a:cubicBezTo>
                <a:cubicBezTo>
                  <a:pt x="212545" y="65317"/>
                  <a:pt x="212200" y="65340"/>
                  <a:pt x="211857" y="65340"/>
                </a:cubicBezTo>
                <a:cubicBezTo>
                  <a:pt x="211092" y="65340"/>
                  <a:pt x="210334" y="65226"/>
                  <a:pt x="209600" y="65017"/>
                </a:cubicBezTo>
                <a:cubicBezTo>
                  <a:pt x="209576" y="65010"/>
                  <a:pt x="209553" y="65007"/>
                  <a:pt x="209530" y="65007"/>
                </a:cubicBezTo>
                <a:cubicBezTo>
                  <a:pt x="209380" y="65007"/>
                  <a:pt x="209252" y="65145"/>
                  <a:pt x="209296" y="65320"/>
                </a:cubicBezTo>
                <a:cubicBezTo>
                  <a:pt x="209574" y="66763"/>
                  <a:pt x="209397" y="68256"/>
                  <a:pt x="208815" y="69623"/>
                </a:cubicBezTo>
                <a:cubicBezTo>
                  <a:pt x="208182" y="71015"/>
                  <a:pt x="207195" y="72305"/>
                  <a:pt x="207271" y="73900"/>
                </a:cubicBezTo>
                <a:cubicBezTo>
                  <a:pt x="207271" y="74634"/>
                  <a:pt x="207550" y="75317"/>
                  <a:pt x="208081" y="75848"/>
                </a:cubicBezTo>
                <a:cubicBezTo>
                  <a:pt x="208107" y="75874"/>
                  <a:pt x="208157" y="75874"/>
                  <a:pt x="208182" y="75899"/>
                </a:cubicBezTo>
                <a:cubicBezTo>
                  <a:pt x="209245" y="76684"/>
                  <a:pt x="210536" y="76962"/>
                  <a:pt x="211827" y="77240"/>
                </a:cubicBezTo>
                <a:cubicBezTo>
                  <a:pt x="212510" y="77367"/>
                  <a:pt x="213193" y="77519"/>
                  <a:pt x="213851" y="77747"/>
                </a:cubicBezTo>
                <a:cubicBezTo>
                  <a:pt x="214130" y="77823"/>
                  <a:pt x="214383" y="77949"/>
                  <a:pt x="214636" y="78126"/>
                </a:cubicBezTo>
                <a:cubicBezTo>
                  <a:pt x="214762" y="78227"/>
                  <a:pt x="214914" y="78405"/>
                  <a:pt x="214813" y="78582"/>
                </a:cubicBezTo>
                <a:cubicBezTo>
                  <a:pt x="214636" y="78835"/>
                  <a:pt x="214180" y="78911"/>
                  <a:pt x="213902" y="78961"/>
                </a:cubicBezTo>
                <a:cubicBezTo>
                  <a:pt x="213598" y="79063"/>
                  <a:pt x="213269" y="79113"/>
                  <a:pt x="212966" y="79164"/>
                </a:cubicBezTo>
                <a:cubicBezTo>
                  <a:pt x="212704" y="79185"/>
                  <a:pt x="212437" y="79197"/>
                  <a:pt x="212172" y="79197"/>
                </a:cubicBezTo>
                <a:cubicBezTo>
                  <a:pt x="211797" y="79197"/>
                  <a:pt x="211423" y="79172"/>
                  <a:pt x="211068" y="79113"/>
                </a:cubicBezTo>
                <a:cubicBezTo>
                  <a:pt x="210739" y="79063"/>
                  <a:pt x="210410" y="78987"/>
                  <a:pt x="210106" y="78885"/>
                </a:cubicBezTo>
                <a:cubicBezTo>
                  <a:pt x="209853" y="78784"/>
                  <a:pt x="209574" y="78708"/>
                  <a:pt x="209296" y="78632"/>
                </a:cubicBezTo>
                <a:cubicBezTo>
                  <a:pt x="209180" y="78612"/>
                  <a:pt x="209061" y="78601"/>
                  <a:pt x="208945" y="78601"/>
                </a:cubicBezTo>
                <a:cubicBezTo>
                  <a:pt x="208478" y="78601"/>
                  <a:pt x="208041" y="78779"/>
                  <a:pt x="207879" y="79265"/>
                </a:cubicBezTo>
                <a:cubicBezTo>
                  <a:pt x="207676" y="79872"/>
                  <a:pt x="208005" y="80530"/>
                  <a:pt x="208208" y="81113"/>
                </a:cubicBezTo>
                <a:cubicBezTo>
                  <a:pt x="208436" y="81745"/>
                  <a:pt x="208663" y="82378"/>
                  <a:pt x="208916" y="83011"/>
                </a:cubicBezTo>
                <a:cubicBezTo>
                  <a:pt x="209397" y="84251"/>
                  <a:pt x="210030" y="85415"/>
                  <a:pt x="210764" y="86554"/>
                </a:cubicBezTo>
                <a:cubicBezTo>
                  <a:pt x="211472" y="87642"/>
                  <a:pt x="212409" y="88578"/>
                  <a:pt x="213497" y="89312"/>
                </a:cubicBezTo>
                <a:lnTo>
                  <a:pt x="213624" y="89388"/>
                </a:lnTo>
                <a:cubicBezTo>
                  <a:pt x="213371" y="89439"/>
                  <a:pt x="213117" y="89565"/>
                  <a:pt x="212915" y="89742"/>
                </a:cubicBezTo>
                <a:cubicBezTo>
                  <a:pt x="212801" y="89869"/>
                  <a:pt x="212567" y="89869"/>
                  <a:pt x="212330" y="89869"/>
                </a:cubicBezTo>
                <a:cubicBezTo>
                  <a:pt x="212093" y="89869"/>
                  <a:pt x="211852" y="89869"/>
                  <a:pt x="211726" y="89996"/>
                </a:cubicBezTo>
                <a:cubicBezTo>
                  <a:pt x="211270" y="90451"/>
                  <a:pt x="210536" y="90097"/>
                  <a:pt x="210081" y="90780"/>
                </a:cubicBezTo>
                <a:cubicBezTo>
                  <a:pt x="210052" y="90809"/>
                  <a:pt x="210004" y="90819"/>
                  <a:pt x="209947" y="90819"/>
                </a:cubicBezTo>
                <a:cubicBezTo>
                  <a:pt x="209802" y="90819"/>
                  <a:pt x="209594" y="90753"/>
                  <a:pt x="209467" y="90753"/>
                </a:cubicBezTo>
                <a:cubicBezTo>
                  <a:pt x="209425" y="90753"/>
                  <a:pt x="209391" y="90761"/>
                  <a:pt x="209372" y="90780"/>
                </a:cubicBezTo>
                <a:cubicBezTo>
                  <a:pt x="208891" y="91463"/>
                  <a:pt x="208182" y="91362"/>
                  <a:pt x="207828" y="91463"/>
                </a:cubicBezTo>
                <a:cubicBezTo>
                  <a:pt x="206284" y="91818"/>
                  <a:pt x="205095" y="92729"/>
                  <a:pt x="203551" y="93083"/>
                </a:cubicBezTo>
                <a:cubicBezTo>
                  <a:pt x="203315" y="93083"/>
                  <a:pt x="203124" y="93027"/>
                  <a:pt x="202918" y="93027"/>
                </a:cubicBezTo>
                <a:cubicBezTo>
                  <a:pt x="202814" y="93027"/>
                  <a:pt x="202708" y="93041"/>
                  <a:pt x="202589" y="93083"/>
                </a:cubicBezTo>
                <a:cubicBezTo>
                  <a:pt x="202362" y="93184"/>
                  <a:pt x="202235" y="93412"/>
                  <a:pt x="202134" y="93539"/>
                </a:cubicBezTo>
                <a:cubicBezTo>
                  <a:pt x="200590" y="93539"/>
                  <a:pt x="199755" y="94677"/>
                  <a:pt x="198338" y="94905"/>
                </a:cubicBezTo>
                <a:cubicBezTo>
                  <a:pt x="198102" y="94905"/>
                  <a:pt x="197854" y="94849"/>
                  <a:pt x="197648" y="94849"/>
                </a:cubicBezTo>
                <a:cubicBezTo>
                  <a:pt x="197545" y="94849"/>
                  <a:pt x="197452" y="94863"/>
                  <a:pt x="197376" y="94905"/>
                </a:cubicBezTo>
                <a:cubicBezTo>
                  <a:pt x="196566" y="95497"/>
                  <a:pt x="195831" y="95842"/>
                  <a:pt x="194959" y="95842"/>
                </a:cubicBezTo>
                <a:cubicBezTo>
                  <a:pt x="194823" y="95842"/>
                  <a:pt x="194684" y="95833"/>
                  <a:pt x="194542" y="95816"/>
                </a:cubicBezTo>
                <a:cubicBezTo>
                  <a:pt x="194415" y="95816"/>
                  <a:pt x="194289" y="96171"/>
                  <a:pt x="194061" y="96272"/>
                </a:cubicBezTo>
                <a:cubicBezTo>
                  <a:pt x="193980" y="96301"/>
                  <a:pt x="193898" y="96311"/>
                  <a:pt x="193818" y="96311"/>
                </a:cubicBezTo>
                <a:cubicBezTo>
                  <a:pt x="193616" y="96311"/>
                  <a:pt x="193422" y="96245"/>
                  <a:pt x="193255" y="96245"/>
                </a:cubicBezTo>
                <a:cubicBezTo>
                  <a:pt x="193200" y="96245"/>
                  <a:pt x="193148" y="96252"/>
                  <a:pt x="193099" y="96272"/>
                </a:cubicBezTo>
                <a:cubicBezTo>
                  <a:pt x="192517" y="96854"/>
                  <a:pt x="191682" y="96500"/>
                  <a:pt x="191201" y="97208"/>
                </a:cubicBezTo>
                <a:cubicBezTo>
                  <a:pt x="191024" y="96601"/>
                  <a:pt x="190897" y="95993"/>
                  <a:pt x="190821" y="95386"/>
                </a:cubicBezTo>
                <a:cubicBezTo>
                  <a:pt x="190695" y="94374"/>
                  <a:pt x="190821" y="93361"/>
                  <a:pt x="191201" y="92425"/>
                </a:cubicBezTo>
                <a:cubicBezTo>
                  <a:pt x="191403" y="91944"/>
                  <a:pt x="191581" y="91463"/>
                  <a:pt x="191682" y="90957"/>
                </a:cubicBezTo>
                <a:cubicBezTo>
                  <a:pt x="191808" y="90451"/>
                  <a:pt x="191808" y="89920"/>
                  <a:pt x="191707" y="89413"/>
                </a:cubicBezTo>
                <a:cubicBezTo>
                  <a:pt x="191530" y="88376"/>
                  <a:pt x="191074" y="87439"/>
                  <a:pt x="190872" y="86427"/>
                </a:cubicBezTo>
                <a:cubicBezTo>
                  <a:pt x="190669" y="85567"/>
                  <a:pt x="190644" y="84580"/>
                  <a:pt x="191176" y="83795"/>
                </a:cubicBezTo>
                <a:cubicBezTo>
                  <a:pt x="191505" y="83365"/>
                  <a:pt x="191910" y="83011"/>
                  <a:pt x="192213" y="82580"/>
                </a:cubicBezTo>
                <a:cubicBezTo>
                  <a:pt x="192492" y="82175"/>
                  <a:pt x="192669" y="81745"/>
                  <a:pt x="192770" y="81264"/>
                </a:cubicBezTo>
                <a:cubicBezTo>
                  <a:pt x="192821" y="81138"/>
                  <a:pt x="192846" y="80986"/>
                  <a:pt x="192871" y="80834"/>
                </a:cubicBezTo>
                <a:cubicBezTo>
                  <a:pt x="193074" y="80986"/>
                  <a:pt x="193251" y="81138"/>
                  <a:pt x="193403" y="81315"/>
                </a:cubicBezTo>
                <a:cubicBezTo>
                  <a:pt x="193732" y="81695"/>
                  <a:pt x="194137" y="82049"/>
                  <a:pt x="194567" y="82327"/>
                </a:cubicBezTo>
                <a:cubicBezTo>
                  <a:pt x="194965" y="82558"/>
                  <a:pt x="195397" y="82619"/>
                  <a:pt x="195845" y="82619"/>
                </a:cubicBezTo>
                <a:cubicBezTo>
                  <a:pt x="196356" y="82619"/>
                  <a:pt x="196886" y="82539"/>
                  <a:pt x="197407" y="82539"/>
                </a:cubicBezTo>
                <a:cubicBezTo>
                  <a:pt x="197533" y="82539"/>
                  <a:pt x="197657" y="82544"/>
                  <a:pt x="197781" y="82555"/>
                </a:cubicBezTo>
                <a:cubicBezTo>
                  <a:pt x="198970" y="82656"/>
                  <a:pt x="200109" y="83112"/>
                  <a:pt x="201020" y="83871"/>
                </a:cubicBezTo>
                <a:cubicBezTo>
                  <a:pt x="201065" y="83916"/>
                  <a:pt x="201115" y="83935"/>
                  <a:pt x="201163" y="83935"/>
                </a:cubicBezTo>
                <a:cubicBezTo>
                  <a:pt x="201304" y="83935"/>
                  <a:pt x="201431" y="83769"/>
                  <a:pt x="201375" y="83618"/>
                </a:cubicBezTo>
                <a:cubicBezTo>
                  <a:pt x="201172" y="82859"/>
                  <a:pt x="200869" y="82125"/>
                  <a:pt x="200489" y="81442"/>
                </a:cubicBezTo>
                <a:cubicBezTo>
                  <a:pt x="200286" y="81113"/>
                  <a:pt x="200059" y="80809"/>
                  <a:pt x="199780" y="80530"/>
                </a:cubicBezTo>
                <a:cubicBezTo>
                  <a:pt x="199502" y="80252"/>
                  <a:pt x="199148" y="80024"/>
                  <a:pt x="198869" y="79771"/>
                </a:cubicBezTo>
                <a:cubicBezTo>
                  <a:pt x="197680" y="78784"/>
                  <a:pt x="197224" y="77240"/>
                  <a:pt x="196161" y="76177"/>
                </a:cubicBezTo>
                <a:cubicBezTo>
                  <a:pt x="195756" y="75747"/>
                  <a:pt x="195250" y="75418"/>
                  <a:pt x="194668" y="75241"/>
                </a:cubicBezTo>
                <a:cubicBezTo>
                  <a:pt x="194668" y="75216"/>
                  <a:pt x="194643" y="75190"/>
                  <a:pt x="194618" y="75190"/>
                </a:cubicBezTo>
                <a:cubicBezTo>
                  <a:pt x="194170" y="74888"/>
                  <a:pt x="193660" y="74763"/>
                  <a:pt x="193146" y="74763"/>
                </a:cubicBezTo>
                <a:cubicBezTo>
                  <a:pt x="192672" y="74763"/>
                  <a:pt x="192195" y="74869"/>
                  <a:pt x="191758" y="75039"/>
                </a:cubicBezTo>
                <a:cubicBezTo>
                  <a:pt x="190619" y="75469"/>
                  <a:pt x="189758" y="76329"/>
                  <a:pt x="188771" y="77013"/>
                </a:cubicBezTo>
                <a:cubicBezTo>
                  <a:pt x="188721" y="77063"/>
                  <a:pt x="188645" y="77089"/>
                  <a:pt x="188569" y="77139"/>
                </a:cubicBezTo>
                <a:cubicBezTo>
                  <a:pt x="188518" y="77139"/>
                  <a:pt x="188442" y="77165"/>
                  <a:pt x="188417" y="77215"/>
                </a:cubicBezTo>
                <a:cubicBezTo>
                  <a:pt x="188417" y="77240"/>
                  <a:pt x="188366" y="77266"/>
                  <a:pt x="188366" y="77266"/>
                </a:cubicBezTo>
                <a:cubicBezTo>
                  <a:pt x="188215" y="77342"/>
                  <a:pt x="188088" y="77418"/>
                  <a:pt x="187936" y="77494"/>
                </a:cubicBezTo>
                <a:cubicBezTo>
                  <a:pt x="187633" y="77620"/>
                  <a:pt x="187329" y="77747"/>
                  <a:pt x="187000" y="77823"/>
                </a:cubicBezTo>
                <a:cubicBezTo>
                  <a:pt x="186392" y="77949"/>
                  <a:pt x="185810" y="78253"/>
                  <a:pt x="185380" y="78708"/>
                </a:cubicBezTo>
                <a:cubicBezTo>
                  <a:pt x="184621" y="79569"/>
                  <a:pt x="184570" y="80834"/>
                  <a:pt x="184672" y="81897"/>
                </a:cubicBezTo>
                <a:cubicBezTo>
                  <a:pt x="184747" y="82555"/>
                  <a:pt x="184874" y="83213"/>
                  <a:pt x="185076" y="83820"/>
                </a:cubicBezTo>
                <a:cubicBezTo>
                  <a:pt x="185330" y="84403"/>
                  <a:pt x="185507" y="85035"/>
                  <a:pt x="185608" y="85643"/>
                </a:cubicBezTo>
                <a:cubicBezTo>
                  <a:pt x="185659" y="86250"/>
                  <a:pt x="185481" y="86857"/>
                  <a:pt x="185431" y="87439"/>
                </a:cubicBezTo>
                <a:lnTo>
                  <a:pt x="185431" y="87617"/>
                </a:lnTo>
                <a:cubicBezTo>
                  <a:pt x="185330" y="87541"/>
                  <a:pt x="185228" y="87465"/>
                  <a:pt x="185102" y="87389"/>
                </a:cubicBezTo>
                <a:cubicBezTo>
                  <a:pt x="184773" y="87136"/>
                  <a:pt x="184418" y="86959"/>
                  <a:pt x="184064" y="86756"/>
                </a:cubicBezTo>
                <a:cubicBezTo>
                  <a:pt x="183710" y="86528"/>
                  <a:pt x="183406" y="86275"/>
                  <a:pt x="183102" y="85997"/>
                </a:cubicBezTo>
                <a:cubicBezTo>
                  <a:pt x="182799" y="85643"/>
                  <a:pt x="182470" y="85288"/>
                  <a:pt x="182191" y="84934"/>
                </a:cubicBezTo>
                <a:cubicBezTo>
                  <a:pt x="181888" y="84580"/>
                  <a:pt x="181559" y="84251"/>
                  <a:pt x="181230" y="83947"/>
                </a:cubicBezTo>
                <a:cubicBezTo>
                  <a:pt x="180521" y="83340"/>
                  <a:pt x="179737" y="82808"/>
                  <a:pt x="178876" y="82403"/>
                </a:cubicBezTo>
                <a:lnTo>
                  <a:pt x="178825" y="82378"/>
                </a:lnTo>
                <a:cubicBezTo>
                  <a:pt x="178395" y="81163"/>
                  <a:pt x="178218" y="79872"/>
                  <a:pt x="178269" y="78582"/>
                </a:cubicBezTo>
                <a:cubicBezTo>
                  <a:pt x="178294" y="77797"/>
                  <a:pt x="178471" y="77038"/>
                  <a:pt x="178142" y="76304"/>
                </a:cubicBezTo>
                <a:cubicBezTo>
                  <a:pt x="177965" y="75899"/>
                  <a:pt x="177712" y="75519"/>
                  <a:pt x="177434" y="75165"/>
                </a:cubicBezTo>
                <a:cubicBezTo>
                  <a:pt x="177155" y="74811"/>
                  <a:pt x="176877" y="74431"/>
                  <a:pt x="176649" y="74026"/>
                </a:cubicBezTo>
                <a:cubicBezTo>
                  <a:pt x="176193" y="73216"/>
                  <a:pt x="175839" y="72356"/>
                  <a:pt x="175637" y="71445"/>
                </a:cubicBezTo>
                <a:cubicBezTo>
                  <a:pt x="175611" y="71331"/>
                  <a:pt x="175510" y="71274"/>
                  <a:pt x="175409" y="71274"/>
                </a:cubicBezTo>
                <a:cubicBezTo>
                  <a:pt x="175308" y="71274"/>
                  <a:pt x="175206" y="71331"/>
                  <a:pt x="175181" y="71445"/>
                </a:cubicBezTo>
                <a:cubicBezTo>
                  <a:pt x="174953" y="72989"/>
                  <a:pt x="174068" y="74381"/>
                  <a:pt x="173840" y="75950"/>
                </a:cubicBezTo>
                <a:cubicBezTo>
                  <a:pt x="173637" y="77443"/>
                  <a:pt x="173916" y="78987"/>
                  <a:pt x="174650" y="80328"/>
                </a:cubicBezTo>
                <a:cubicBezTo>
                  <a:pt x="175055" y="81037"/>
                  <a:pt x="175561" y="81695"/>
                  <a:pt x="176143" y="82251"/>
                </a:cubicBezTo>
                <a:cubicBezTo>
                  <a:pt x="176472" y="82580"/>
                  <a:pt x="176776" y="82884"/>
                  <a:pt x="177054" y="83238"/>
                </a:cubicBezTo>
                <a:cubicBezTo>
                  <a:pt x="177332" y="83593"/>
                  <a:pt x="177585" y="83947"/>
                  <a:pt x="177788" y="84352"/>
                </a:cubicBezTo>
                <a:cubicBezTo>
                  <a:pt x="178193" y="85162"/>
                  <a:pt x="178522" y="85997"/>
                  <a:pt x="179154" y="86655"/>
                </a:cubicBezTo>
                <a:cubicBezTo>
                  <a:pt x="179737" y="87262"/>
                  <a:pt x="180496" y="87718"/>
                  <a:pt x="181078" y="88300"/>
                </a:cubicBezTo>
                <a:cubicBezTo>
                  <a:pt x="181736" y="88983"/>
                  <a:pt x="182115" y="89844"/>
                  <a:pt x="182470" y="90704"/>
                </a:cubicBezTo>
                <a:cubicBezTo>
                  <a:pt x="182723" y="91312"/>
                  <a:pt x="183001" y="91919"/>
                  <a:pt x="183330" y="92476"/>
                </a:cubicBezTo>
                <a:cubicBezTo>
                  <a:pt x="183356" y="92526"/>
                  <a:pt x="183381" y="92602"/>
                  <a:pt x="183406" y="92653"/>
                </a:cubicBezTo>
                <a:cubicBezTo>
                  <a:pt x="183406" y="92653"/>
                  <a:pt x="183406" y="92678"/>
                  <a:pt x="183406" y="92678"/>
                </a:cubicBezTo>
                <a:cubicBezTo>
                  <a:pt x="183406" y="92703"/>
                  <a:pt x="183406" y="92729"/>
                  <a:pt x="183406" y="92754"/>
                </a:cubicBezTo>
                <a:cubicBezTo>
                  <a:pt x="183760" y="95006"/>
                  <a:pt x="185001" y="96854"/>
                  <a:pt x="186494" y="98550"/>
                </a:cubicBezTo>
                <a:cubicBezTo>
                  <a:pt x="186215" y="98575"/>
                  <a:pt x="185937" y="98575"/>
                  <a:pt x="185633" y="98575"/>
                </a:cubicBezTo>
                <a:cubicBezTo>
                  <a:pt x="185380" y="98474"/>
                  <a:pt x="185127" y="98398"/>
                  <a:pt x="184874" y="98322"/>
                </a:cubicBezTo>
                <a:cubicBezTo>
                  <a:pt x="183887" y="98069"/>
                  <a:pt x="182824" y="98069"/>
                  <a:pt x="181913" y="97613"/>
                </a:cubicBezTo>
                <a:cubicBezTo>
                  <a:pt x="181128" y="97158"/>
                  <a:pt x="180445" y="96576"/>
                  <a:pt x="179838" y="95918"/>
                </a:cubicBezTo>
                <a:cubicBezTo>
                  <a:pt x="179205" y="95234"/>
                  <a:pt x="178496" y="94627"/>
                  <a:pt x="177737" y="94121"/>
                </a:cubicBezTo>
                <a:cubicBezTo>
                  <a:pt x="176877" y="93615"/>
                  <a:pt x="175890" y="93412"/>
                  <a:pt x="174928" y="93159"/>
                </a:cubicBezTo>
                <a:cubicBezTo>
                  <a:pt x="174447" y="93058"/>
                  <a:pt x="173992" y="92881"/>
                  <a:pt x="173536" y="92678"/>
                </a:cubicBezTo>
                <a:cubicBezTo>
                  <a:pt x="173106" y="92450"/>
                  <a:pt x="172701" y="92197"/>
                  <a:pt x="172271" y="92020"/>
                </a:cubicBezTo>
                <a:cubicBezTo>
                  <a:pt x="171892" y="91831"/>
                  <a:pt x="171496" y="91729"/>
                  <a:pt x="171083" y="91729"/>
                </a:cubicBezTo>
                <a:cubicBezTo>
                  <a:pt x="170999" y="91729"/>
                  <a:pt x="170914" y="91733"/>
                  <a:pt x="170828" y="91742"/>
                </a:cubicBezTo>
                <a:cubicBezTo>
                  <a:pt x="170322" y="91792"/>
                  <a:pt x="169841" y="91919"/>
                  <a:pt x="169360" y="92121"/>
                </a:cubicBezTo>
                <a:cubicBezTo>
                  <a:pt x="168247" y="92577"/>
                  <a:pt x="167133" y="93032"/>
                  <a:pt x="166045" y="93488"/>
                </a:cubicBezTo>
                <a:lnTo>
                  <a:pt x="165210" y="93842"/>
                </a:lnTo>
                <a:cubicBezTo>
                  <a:pt x="165007" y="93918"/>
                  <a:pt x="165083" y="94197"/>
                  <a:pt x="165286" y="94247"/>
                </a:cubicBezTo>
                <a:cubicBezTo>
                  <a:pt x="166197" y="94475"/>
                  <a:pt x="167057" y="94905"/>
                  <a:pt x="167766" y="95538"/>
                </a:cubicBezTo>
                <a:cubicBezTo>
                  <a:pt x="168576" y="96272"/>
                  <a:pt x="169031" y="97259"/>
                  <a:pt x="169791" y="98018"/>
                </a:cubicBezTo>
                <a:cubicBezTo>
                  <a:pt x="170352" y="98602"/>
                  <a:pt x="171112" y="98946"/>
                  <a:pt x="171912" y="98946"/>
                </a:cubicBezTo>
                <a:cubicBezTo>
                  <a:pt x="172014" y="98946"/>
                  <a:pt x="172117" y="98941"/>
                  <a:pt x="172220" y="98929"/>
                </a:cubicBezTo>
                <a:cubicBezTo>
                  <a:pt x="172968" y="98822"/>
                  <a:pt x="173662" y="98372"/>
                  <a:pt x="174424" y="98372"/>
                </a:cubicBezTo>
                <a:cubicBezTo>
                  <a:pt x="174564" y="98372"/>
                  <a:pt x="174707" y="98388"/>
                  <a:pt x="174852" y="98423"/>
                </a:cubicBezTo>
                <a:cubicBezTo>
                  <a:pt x="175611" y="98625"/>
                  <a:pt x="176193" y="99208"/>
                  <a:pt x="176750" y="99688"/>
                </a:cubicBezTo>
                <a:cubicBezTo>
                  <a:pt x="176953" y="99891"/>
                  <a:pt x="177180" y="100068"/>
                  <a:pt x="177408" y="100220"/>
                </a:cubicBezTo>
                <a:lnTo>
                  <a:pt x="177332" y="100270"/>
                </a:lnTo>
                <a:cubicBezTo>
                  <a:pt x="177127" y="100387"/>
                  <a:pt x="176861" y="100421"/>
                  <a:pt x="176561" y="100421"/>
                </a:cubicBezTo>
                <a:cubicBezTo>
                  <a:pt x="176134" y="100421"/>
                  <a:pt x="175637" y="100351"/>
                  <a:pt x="175145" y="100351"/>
                </a:cubicBezTo>
                <a:cubicBezTo>
                  <a:pt x="175004" y="100351"/>
                  <a:pt x="174864" y="100357"/>
                  <a:pt x="174726" y="100372"/>
                </a:cubicBezTo>
                <a:cubicBezTo>
                  <a:pt x="174599" y="100549"/>
                  <a:pt x="174447" y="100726"/>
                  <a:pt x="174245" y="100827"/>
                </a:cubicBezTo>
                <a:cubicBezTo>
                  <a:pt x="174022" y="100881"/>
                  <a:pt x="173792" y="100897"/>
                  <a:pt x="173558" y="100897"/>
                </a:cubicBezTo>
                <a:cubicBezTo>
                  <a:pt x="173245" y="100897"/>
                  <a:pt x="172925" y="100869"/>
                  <a:pt x="172604" y="100869"/>
                </a:cubicBezTo>
                <a:cubicBezTo>
                  <a:pt x="172157" y="100869"/>
                  <a:pt x="171711" y="100923"/>
                  <a:pt x="171284" y="101182"/>
                </a:cubicBezTo>
                <a:cubicBezTo>
                  <a:pt x="170997" y="101360"/>
                  <a:pt x="170641" y="101408"/>
                  <a:pt x="170251" y="101408"/>
                </a:cubicBezTo>
                <a:cubicBezTo>
                  <a:pt x="169803" y="101408"/>
                  <a:pt x="169311" y="101345"/>
                  <a:pt x="168826" y="101345"/>
                </a:cubicBezTo>
                <a:cubicBezTo>
                  <a:pt x="168356" y="101345"/>
                  <a:pt x="167894" y="101404"/>
                  <a:pt x="167488" y="101637"/>
                </a:cubicBezTo>
                <a:cubicBezTo>
                  <a:pt x="167169" y="101859"/>
                  <a:pt x="166767" y="101912"/>
                  <a:pt x="166332" y="101912"/>
                </a:cubicBezTo>
                <a:cubicBezTo>
                  <a:pt x="165936" y="101912"/>
                  <a:pt x="165512" y="101868"/>
                  <a:pt x="165101" y="101868"/>
                </a:cubicBezTo>
                <a:cubicBezTo>
                  <a:pt x="164778" y="101868"/>
                  <a:pt x="164462" y="101895"/>
                  <a:pt x="164172" y="101991"/>
                </a:cubicBezTo>
                <a:cubicBezTo>
                  <a:pt x="163717" y="102173"/>
                  <a:pt x="163242" y="102274"/>
                  <a:pt x="162746" y="102274"/>
                </a:cubicBezTo>
                <a:cubicBezTo>
                  <a:pt x="162690" y="102274"/>
                  <a:pt x="162634" y="102272"/>
                  <a:pt x="162578" y="102270"/>
                </a:cubicBezTo>
                <a:cubicBezTo>
                  <a:pt x="162755" y="99537"/>
                  <a:pt x="162527" y="96803"/>
                  <a:pt x="161895" y="94146"/>
                </a:cubicBezTo>
                <a:cubicBezTo>
                  <a:pt x="162122" y="94045"/>
                  <a:pt x="162350" y="93893"/>
                  <a:pt x="162553" y="93741"/>
                </a:cubicBezTo>
                <a:cubicBezTo>
                  <a:pt x="163211" y="93184"/>
                  <a:pt x="163514" y="92299"/>
                  <a:pt x="163641" y="91463"/>
                </a:cubicBezTo>
                <a:cubicBezTo>
                  <a:pt x="163691" y="91109"/>
                  <a:pt x="163717" y="90755"/>
                  <a:pt x="163717" y="90400"/>
                </a:cubicBezTo>
                <a:cubicBezTo>
                  <a:pt x="163742" y="90350"/>
                  <a:pt x="163742" y="90299"/>
                  <a:pt x="163717" y="90249"/>
                </a:cubicBezTo>
                <a:cubicBezTo>
                  <a:pt x="163717" y="89692"/>
                  <a:pt x="163641" y="89135"/>
                  <a:pt x="163540" y="88578"/>
                </a:cubicBezTo>
                <a:cubicBezTo>
                  <a:pt x="163286" y="87465"/>
                  <a:pt x="162882" y="86402"/>
                  <a:pt x="162375" y="85390"/>
                </a:cubicBezTo>
                <a:cubicBezTo>
                  <a:pt x="162249" y="84959"/>
                  <a:pt x="162097" y="84529"/>
                  <a:pt x="161920" y="84099"/>
                </a:cubicBezTo>
                <a:cubicBezTo>
                  <a:pt x="161692" y="83491"/>
                  <a:pt x="161464" y="82859"/>
                  <a:pt x="160933" y="82454"/>
                </a:cubicBezTo>
                <a:lnTo>
                  <a:pt x="160832" y="82403"/>
                </a:lnTo>
                <a:cubicBezTo>
                  <a:pt x="160806" y="82302"/>
                  <a:pt x="160756" y="82251"/>
                  <a:pt x="160680" y="82226"/>
                </a:cubicBezTo>
                <a:cubicBezTo>
                  <a:pt x="160503" y="82175"/>
                  <a:pt x="160351" y="82150"/>
                  <a:pt x="160174" y="82125"/>
                </a:cubicBezTo>
                <a:cubicBezTo>
                  <a:pt x="159794" y="82024"/>
                  <a:pt x="159389" y="81973"/>
                  <a:pt x="158984" y="81948"/>
                </a:cubicBezTo>
                <a:cubicBezTo>
                  <a:pt x="158900" y="81945"/>
                  <a:pt x="158816" y="81943"/>
                  <a:pt x="158732" y="81943"/>
                </a:cubicBezTo>
                <a:cubicBezTo>
                  <a:pt x="158133" y="81943"/>
                  <a:pt x="157537" y="82023"/>
                  <a:pt x="156960" y="82201"/>
                </a:cubicBezTo>
                <a:cubicBezTo>
                  <a:pt x="156302" y="82403"/>
                  <a:pt x="155694" y="82682"/>
                  <a:pt x="155137" y="83061"/>
                </a:cubicBezTo>
                <a:cubicBezTo>
                  <a:pt x="155011" y="83137"/>
                  <a:pt x="154884" y="83213"/>
                  <a:pt x="154758" y="83289"/>
                </a:cubicBezTo>
                <a:cubicBezTo>
                  <a:pt x="154725" y="83276"/>
                  <a:pt x="154692" y="83270"/>
                  <a:pt x="154661" y="83270"/>
                </a:cubicBezTo>
                <a:cubicBezTo>
                  <a:pt x="154573" y="83270"/>
                  <a:pt x="154498" y="83322"/>
                  <a:pt x="154479" y="83416"/>
                </a:cubicBezTo>
                <a:cubicBezTo>
                  <a:pt x="154403" y="83466"/>
                  <a:pt x="154302" y="83491"/>
                  <a:pt x="154201" y="83517"/>
                </a:cubicBezTo>
                <a:cubicBezTo>
                  <a:pt x="153872" y="83593"/>
                  <a:pt x="153518" y="83618"/>
                  <a:pt x="153163" y="83643"/>
                </a:cubicBezTo>
                <a:cubicBezTo>
                  <a:pt x="153012" y="83643"/>
                  <a:pt x="152860" y="83669"/>
                  <a:pt x="152708" y="83694"/>
                </a:cubicBezTo>
                <a:cubicBezTo>
                  <a:pt x="152581" y="83694"/>
                  <a:pt x="152480" y="83694"/>
                  <a:pt x="152354" y="83719"/>
                </a:cubicBezTo>
                <a:cubicBezTo>
                  <a:pt x="151594" y="83770"/>
                  <a:pt x="150911" y="84124"/>
                  <a:pt x="150405" y="84656"/>
                </a:cubicBezTo>
                <a:cubicBezTo>
                  <a:pt x="150126" y="84909"/>
                  <a:pt x="149924" y="85238"/>
                  <a:pt x="149823" y="85617"/>
                </a:cubicBezTo>
                <a:cubicBezTo>
                  <a:pt x="148406" y="87617"/>
                  <a:pt x="148355" y="90249"/>
                  <a:pt x="148532" y="92628"/>
                </a:cubicBezTo>
                <a:cubicBezTo>
                  <a:pt x="148583" y="93336"/>
                  <a:pt x="148633" y="94045"/>
                  <a:pt x="148735" y="94753"/>
                </a:cubicBezTo>
                <a:cubicBezTo>
                  <a:pt x="148810" y="95437"/>
                  <a:pt x="149013" y="96095"/>
                  <a:pt x="149342" y="96727"/>
                </a:cubicBezTo>
                <a:cubicBezTo>
                  <a:pt x="149625" y="97246"/>
                  <a:pt x="150172" y="97568"/>
                  <a:pt x="150778" y="97568"/>
                </a:cubicBezTo>
                <a:cubicBezTo>
                  <a:pt x="150822" y="97568"/>
                  <a:pt x="150867" y="97566"/>
                  <a:pt x="150911" y="97563"/>
                </a:cubicBezTo>
                <a:cubicBezTo>
                  <a:pt x="151544" y="97461"/>
                  <a:pt x="152151" y="97183"/>
                  <a:pt x="152607" y="96753"/>
                </a:cubicBezTo>
                <a:cubicBezTo>
                  <a:pt x="152885" y="96500"/>
                  <a:pt x="153138" y="96221"/>
                  <a:pt x="153366" y="95943"/>
                </a:cubicBezTo>
                <a:cubicBezTo>
                  <a:pt x="153594" y="95664"/>
                  <a:pt x="153796" y="95361"/>
                  <a:pt x="153999" y="95057"/>
                </a:cubicBezTo>
                <a:cubicBezTo>
                  <a:pt x="154100" y="94905"/>
                  <a:pt x="154125" y="94703"/>
                  <a:pt x="154074" y="94526"/>
                </a:cubicBezTo>
                <a:cubicBezTo>
                  <a:pt x="153973" y="94348"/>
                  <a:pt x="153872" y="94171"/>
                  <a:pt x="153745" y="94019"/>
                </a:cubicBezTo>
                <a:cubicBezTo>
                  <a:pt x="153619" y="93842"/>
                  <a:pt x="153492" y="93665"/>
                  <a:pt x="153341" y="93488"/>
                </a:cubicBezTo>
                <a:lnTo>
                  <a:pt x="153341" y="93488"/>
                </a:lnTo>
                <a:cubicBezTo>
                  <a:pt x="153670" y="93539"/>
                  <a:pt x="153973" y="93615"/>
                  <a:pt x="154302" y="93690"/>
                </a:cubicBezTo>
                <a:cubicBezTo>
                  <a:pt x="154316" y="93694"/>
                  <a:pt x="154329" y="93695"/>
                  <a:pt x="154342" y="93695"/>
                </a:cubicBezTo>
                <a:cubicBezTo>
                  <a:pt x="154429" y="93695"/>
                  <a:pt x="154511" y="93627"/>
                  <a:pt x="154555" y="93539"/>
                </a:cubicBezTo>
                <a:cubicBezTo>
                  <a:pt x="154783" y="92931"/>
                  <a:pt x="154986" y="92299"/>
                  <a:pt x="155137" y="91666"/>
                </a:cubicBezTo>
                <a:cubicBezTo>
                  <a:pt x="155821" y="92147"/>
                  <a:pt x="156504" y="92628"/>
                  <a:pt x="157213" y="93058"/>
                </a:cubicBezTo>
                <a:cubicBezTo>
                  <a:pt x="158073" y="93589"/>
                  <a:pt x="158959" y="94121"/>
                  <a:pt x="159946" y="94298"/>
                </a:cubicBezTo>
                <a:cubicBezTo>
                  <a:pt x="160185" y="94346"/>
                  <a:pt x="160429" y="94371"/>
                  <a:pt x="160674" y="94371"/>
                </a:cubicBezTo>
                <a:cubicBezTo>
                  <a:pt x="160948" y="94371"/>
                  <a:pt x="161222" y="94339"/>
                  <a:pt x="161490" y="94273"/>
                </a:cubicBezTo>
                <a:cubicBezTo>
                  <a:pt x="161743" y="95386"/>
                  <a:pt x="161945" y="96525"/>
                  <a:pt x="162072" y="97664"/>
                </a:cubicBezTo>
                <a:cubicBezTo>
                  <a:pt x="162224" y="99208"/>
                  <a:pt x="162249" y="100751"/>
                  <a:pt x="162173" y="102295"/>
                </a:cubicBezTo>
                <a:cubicBezTo>
                  <a:pt x="161708" y="102247"/>
                  <a:pt x="161253" y="102229"/>
                  <a:pt x="160795" y="102229"/>
                </a:cubicBezTo>
                <a:cubicBezTo>
                  <a:pt x="160530" y="102229"/>
                  <a:pt x="160265" y="102235"/>
                  <a:pt x="159996" y="102244"/>
                </a:cubicBezTo>
                <a:lnTo>
                  <a:pt x="159516" y="102700"/>
                </a:lnTo>
                <a:cubicBezTo>
                  <a:pt x="159063" y="102719"/>
                  <a:pt x="158610" y="102727"/>
                  <a:pt x="158156" y="102727"/>
                </a:cubicBezTo>
                <a:cubicBezTo>
                  <a:pt x="156789" y="102727"/>
                  <a:pt x="155415" y="102661"/>
                  <a:pt x="154040" y="102661"/>
                </a:cubicBezTo>
                <a:cubicBezTo>
                  <a:pt x="153495" y="102661"/>
                  <a:pt x="152950" y="102671"/>
                  <a:pt x="152404" y="102700"/>
                </a:cubicBezTo>
                <a:cubicBezTo>
                  <a:pt x="152278" y="102801"/>
                  <a:pt x="152050" y="103156"/>
                  <a:pt x="151923" y="103156"/>
                </a:cubicBezTo>
                <a:cubicBezTo>
                  <a:pt x="149848" y="103206"/>
                  <a:pt x="147804" y="103231"/>
                  <a:pt x="145761" y="103231"/>
                </a:cubicBezTo>
                <a:cubicBezTo>
                  <a:pt x="143717" y="103231"/>
                  <a:pt x="141674" y="103206"/>
                  <a:pt x="139598" y="103156"/>
                </a:cubicBezTo>
                <a:cubicBezTo>
                  <a:pt x="139472" y="103156"/>
                  <a:pt x="139244" y="102700"/>
                  <a:pt x="139118" y="102700"/>
                </a:cubicBezTo>
                <a:cubicBezTo>
                  <a:pt x="138647" y="102687"/>
                  <a:pt x="138176" y="102681"/>
                  <a:pt x="137705" y="102681"/>
                </a:cubicBezTo>
                <a:cubicBezTo>
                  <a:pt x="135412" y="102681"/>
                  <a:pt x="133115" y="102811"/>
                  <a:pt x="130798" y="102811"/>
                </a:cubicBezTo>
                <a:cubicBezTo>
                  <a:pt x="129038" y="102811"/>
                  <a:pt x="127267" y="102736"/>
                  <a:pt x="125477" y="102472"/>
                </a:cubicBezTo>
                <a:cubicBezTo>
                  <a:pt x="124510" y="102315"/>
                  <a:pt x="123568" y="102272"/>
                  <a:pt x="122638" y="102272"/>
                </a:cubicBezTo>
                <a:cubicBezTo>
                  <a:pt x="121468" y="102272"/>
                  <a:pt x="120317" y="102341"/>
                  <a:pt x="119160" y="102341"/>
                </a:cubicBezTo>
                <a:cubicBezTo>
                  <a:pt x="118419" y="102341"/>
                  <a:pt x="117675" y="102312"/>
                  <a:pt x="116923" y="102219"/>
                </a:cubicBezTo>
                <a:lnTo>
                  <a:pt x="116467" y="101764"/>
                </a:lnTo>
                <a:cubicBezTo>
                  <a:pt x="116078" y="101744"/>
                  <a:pt x="115684" y="101737"/>
                  <a:pt x="115288" y="101737"/>
                </a:cubicBezTo>
                <a:cubicBezTo>
                  <a:pt x="114094" y="101737"/>
                  <a:pt x="112876" y="101803"/>
                  <a:pt x="111688" y="101803"/>
                </a:cubicBezTo>
                <a:cubicBezTo>
                  <a:pt x="111217" y="101803"/>
                  <a:pt x="110750" y="101793"/>
                  <a:pt x="110292" y="101764"/>
                </a:cubicBezTo>
                <a:lnTo>
                  <a:pt x="109811" y="101308"/>
                </a:lnTo>
                <a:cubicBezTo>
                  <a:pt x="109587" y="101301"/>
                  <a:pt x="109365" y="101298"/>
                  <a:pt x="109144" y="101298"/>
                </a:cubicBezTo>
                <a:cubicBezTo>
                  <a:pt x="108540" y="101298"/>
                  <a:pt x="107942" y="101322"/>
                  <a:pt x="107331" y="101359"/>
                </a:cubicBezTo>
                <a:cubicBezTo>
                  <a:pt x="106926" y="99840"/>
                  <a:pt x="106445" y="98322"/>
                  <a:pt x="105888" y="96829"/>
                </a:cubicBezTo>
                <a:cubicBezTo>
                  <a:pt x="105382" y="95411"/>
                  <a:pt x="104800" y="94045"/>
                  <a:pt x="104168" y="92678"/>
                </a:cubicBezTo>
                <a:cubicBezTo>
                  <a:pt x="104243" y="92552"/>
                  <a:pt x="104269" y="92374"/>
                  <a:pt x="104269" y="92223"/>
                </a:cubicBezTo>
                <a:cubicBezTo>
                  <a:pt x="103737" y="85111"/>
                  <a:pt x="107407" y="78582"/>
                  <a:pt x="112317" y="73545"/>
                </a:cubicBezTo>
                <a:cubicBezTo>
                  <a:pt x="117808" y="67952"/>
                  <a:pt x="124844" y="64308"/>
                  <a:pt x="131778" y="60689"/>
                </a:cubicBezTo>
                <a:lnTo>
                  <a:pt x="133221" y="59981"/>
                </a:lnTo>
                <a:lnTo>
                  <a:pt x="133221" y="59981"/>
                </a:lnTo>
                <a:cubicBezTo>
                  <a:pt x="133120" y="61119"/>
                  <a:pt x="133246" y="62309"/>
                  <a:pt x="133297" y="63422"/>
                </a:cubicBezTo>
                <a:cubicBezTo>
                  <a:pt x="133499" y="67750"/>
                  <a:pt x="133676" y="72103"/>
                  <a:pt x="133879" y="76456"/>
                </a:cubicBezTo>
                <a:lnTo>
                  <a:pt x="134031" y="79645"/>
                </a:lnTo>
                <a:cubicBezTo>
                  <a:pt x="134031" y="80151"/>
                  <a:pt x="133955" y="80733"/>
                  <a:pt x="134360" y="81113"/>
                </a:cubicBezTo>
                <a:cubicBezTo>
                  <a:pt x="134613" y="81327"/>
                  <a:pt x="134925" y="81451"/>
                  <a:pt x="135241" y="81451"/>
                </a:cubicBezTo>
                <a:cubicBezTo>
                  <a:pt x="135335" y="81451"/>
                  <a:pt x="135430" y="81440"/>
                  <a:pt x="135524" y="81416"/>
                </a:cubicBezTo>
                <a:cubicBezTo>
                  <a:pt x="137447" y="80961"/>
                  <a:pt x="136966" y="78101"/>
                  <a:pt x="136966" y="76734"/>
                </a:cubicBezTo>
                <a:lnTo>
                  <a:pt x="136916" y="64991"/>
                </a:lnTo>
                <a:lnTo>
                  <a:pt x="136916" y="64991"/>
                </a:lnTo>
                <a:cubicBezTo>
                  <a:pt x="137042" y="65143"/>
                  <a:pt x="137194" y="65245"/>
                  <a:pt x="137397" y="65320"/>
                </a:cubicBezTo>
                <a:cubicBezTo>
                  <a:pt x="138713" y="65801"/>
                  <a:pt x="139776" y="66814"/>
                  <a:pt x="140307" y="68130"/>
                </a:cubicBezTo>
                <a:cubicBezTo>
                  <a:pt x="140459" y="68516"/>
                  <a:pt x="140844" y="68713"/>
                  <a:pt x="141213" y="68713"/>
                </a:cubicBezTo>
                <a:cubicBezTo>
                  <a:pt x="141643" y="68713"/>
                  <a:pt x="142053" y="68446"/>
                  <a:pt x="142053" y="67902"/>
                </a:cubicBezTo>
                <a:cubicBezTo>
                  <a:pt x="142003" y="65396"/>
                  <a:pt x="142256" y="62916"/>
                  <a:pt x="142762" y="60487"/>
                </a:cubicBezTo>
                <a:cubicBezTo>
                  <a:pt x="142838" y="59981"/>
                  <a:pt x="142964" y="59474"/>
                  <a:pt x="143142" y="58968"/>
                </a:cubicBezTo>
                <a:cubicBezTo>
                  <a:pt x="143192" y="58867"/>
                  <a:pt x="143268" y="58639"/>
                  <a:pt x="143369" y="58563"/>
                </a:cubicBezTo>
                <a:cubicBezTo>
                  <a:pt x="143411" y="58546"/>
                  <a:pt x="143437" y="58538"/>
                  <a:pt x="143458" y="58538"/>
                </a:cubicBezTo>
                <a:cubicBezTo>
                  <a:pt x="143501" y="58538"/>
                  <a:pt x="143530" y="58572"/>
                  <a:pt x="143648" y="58639"/>
                </a:cubicBezTo>
                <a:cubicBezTo>
                  <a:pt x="144103" y="58867"/>
                  <a:pt x="144458" y="59196"/>
                  <a:pt x="144964" y="59297"/>
                </a:cubicBezTo>
                <a:cubicBezTo>
                  <a:pt x="145175" y="59340"/>
                  <a:pt x="145386" y="59360"/>
                  <a:pt x="145598" y="59360"/>
                </a:cubicBezTo>
                <a:cubicBezTo>
                  <a:pt x="145892" y="59360"/>
                  <a:pt x="146187" y="59320"/>
                  <a:pt x="146482" y="59247"/>
                </a:cubicBezTo>
                <a:cubicBezTo>
                  <a:pt x="147171" y="59091"/>
                  <a:pt x="147917" y="58663"/>
                  <a:pt x="148654" y="58663"/>
                </a:cubicBezTo>
                <a:cubicBezTo>
                  <a:pt x="148757" y="58663"/>
                  <a:pt x="148860" y="58671"/>
                  <a:pt x="148962" y="58690"/>
                </a:cubicBezTo>
                <a:cubicBezTo>
                  <a:pt x="149342" y="58740"/>
                  <a:pt x="149570" y="59019"/>
                  <a:pt x="149772" y="59449"/>
                </a:cubicBezTo>
                <a:cubicBezTo>
                  <a:pt x="150253" y="60385"/>
                  <a:pt x="150304" y="61803"/>
                  <a:pt x="150557" y="62916"/>
                </a:cubicBezTo>
                <a:cubicBezTo>
                  <a:pt x="150886" y="64232"/>
                  <a:pt x="151544" y="65624"/>
                  <a:pt x="153062" y="65877"/>
                </a:cubicBezTo>
                <a:cubicBezTo>
                  <a:pt x="153139" y="65898"/>
                  <a:pt x="153216" y="65908"/>
                  <a:pt x="153291" y="65908"/>
                </a:cubicBezTo>
                <a:cubicBezTo>
                  <a:pt x="153762" y="65908"/>
                  <a:pt x="154179" y="65522"/>
                  <a:pt x="154201" y="65042"/>
                </a:cubicBezTo>
                <a:lnTo>
                  <a:pt x="154707" y="59221"/>
                </a:lnTo>
                <a:cubicBezTo>
                  <a:pt x="155067" y="59310"/>
                  <a:pt x="155436" y="59347"/>
                  <a:pt x="155809" y="59347"/>
                </a:cubicBezTo>
                <a:cubicBezTo>
                  <a:pt x="156722" y="59347"/>
                  <a:pt x="157663" y="59126"/>
                  <a:pt x="158579" y="58892"/>
                </a:cubicBezTo>
                <a:cubicBezTo>
                  <a:pt x="159205" y="58751"/>
                  <a:pt x="159896" y="58577"/>
                  <a:pt x="160561" y="58577"/>
                </a:cubicBezTo>
                <a:cubicBezTo>
                  <a:pt x="160729" y="58577"/>
                  <a:pt x="160896" y="58588"/>
                  <a:pt x="161059" y="58614"/>
                </a:cubicBezTo>
                <a:cubicBezTo>
                  <a:pt x="161996" y="58766"/>
                  <a:pt x="162477" y="59474"/>
                  <a:pt x="162704" y="60310"/>
                </a:cubicBezTo>
                <a:cubicBezTo>
                  <a:pt x="163286" y="62486"/>
                  <a:pt x="162274" y="65042"/>
                  <a:pt x="164096" y="66839"/>
                </a:cubicBezTo>
                <a:cubicBezTo>
                  <a:pt x="164745" y="67511"/>
                  <a:pt x="165649" y="67886"/>
                  <a:pt x="166594" y="67886"/>
                </a:cubicBezTo>
                <a:cubicBezTo>
                  <a:pt x="166680" y="67886"/>
                  <a:pt x="166768" y="67883"/>
                  <a:pt x="166855" y="67877"/>
                </a:cubicBezTo>
                <a:cubicBezTo>
                  <a:pt x="168095" y="67750"/>
                  <a:pt x="168880" y="66763"/>
                  <a:pt x="169158" y="65624"/>
                </a:cubicBezTo>
                <a:cubicBezTo>
                  <a:pt x="169715" y="63119"/>
                  <a:pt x="168272" y="60892"/>
                  <a:pt x="168222" y="58437"/>
                </a:cubicBezTo>
                <a:cubicBezTo>
                  <a:pt x="168196" y="56210"/>
                  <a:pt x="169816" y="54565"/>
                  <a:pt x="171486" y="53274"/>
                </a:cubicBezTo>
                <a:cubicBezTo>
                  <a:pt x="171765" y="53046"/>
                  <a:pt x="172043" y="52818"/>
                  <a:pt x="172321" y="52616"/>
                </a:cubicBezTo>
                <a:cubicBezTo>
                  <a:pt x="174397" y="51477"/>
                  <a:pt x="176371" y="50186"/>
                  <a:pt x="178243" y="48744"/>
                </a:cubicBezTo>
                <a:close/>
                <a:moveTo>
                  <a:pt x="167024" y="0"/>
                </a:moveTo>
                <a:cubicBezTo>
                  <a:pt x="167010" y="0"/>
                  <a:pt x="166996" y="1"/>
                  <a:pt x="166981" y="1"/>
                </a:cubicBezTo>
                <a:cubicBezTo>
                  <a:pt x="163717" y="128"/>
                  <a:pt x="163135" y="3949"/>
                  <a:pt x="163286" y="6455"/>
                </a:cubicBezTo>
                <a:cubicBezTo>
                  <a:pt x="163540" y="10377"/>
                  <a:pt x="163615" y="14401"/>
                  <a:pt x="161793" y="18046"/>
                </a:cubicBezTo>
                <a:cubicBezTo>
                  <a:pt x="161110" y="19412"/>
                  <a:pt x="160300" y="20703"/>
                  <a:pt x="159364" y="21918"/>
                </a:cubicBezTo>
                <a:cubicBezTo>
                  <a:pt x="158731" y="21791"/>
                  <a:pt x="158124" y="21639"/>
                  <a:pt x="157516" y="21488"/>
                </a:cubicBezTo>
                <a:cubicBezTo>
                  <a:pt x="154074" y="20576"/>
                  <a:pt x="150987" y="18881"/>
                  <a:pt x="148102" y="16882"/>
                </a:cubicBezTo>
                <a:cubicBezTo>
                  <a:pt x="149038" y="13693"/>
                  <a:pt x="149570" y="10352"/>
                  <a:pt x="150126" y="7087"/>
                </a:cubicBezTo>
                <a:cubicBezTo>
                  <a:pt x="150354" y="5569"/>
                  <a:pt x="150987" y="3544"/>
                  <a:pt x="149924" y="2203"/>
                </a:cubicBezTo>
                <a:cubicBezTo>
                  <a:pt x="149554" y="1755"/>
                  <a:pt x="149018" y="1501"/>
                  <a:pt x="148456" y="1501"/>
                </a:cubicBezTo>
                <a:cubicBezTo>
                  <a:pt x="148288" y="1501"/>
                  <a:pt x="148118" y="1524"/>
                  <a:pt x="147950" y="1570"/>
                </a:cubicBezTo>
                <a:cubicBezTo>
                  <a:pt x="147165" y="1773"/>
                  <a:pt x="146685" y="2481"/>
                  <a:pt x="146482" y="3215"/>
                </a:cubicBezTo>
                <a:cubicBezTo>
                  <a:pt x="146204" y="4101"/>
                  <a:pt x="146229" y="5088"/>
                  <a:pt x="146153" y="6025"/>
                </a:cubicBezTo>
                <a:cubicBezTo>
                  <a:pt x="146077" y="7062"/>
                  <a:pt x="146001" y="8125"/>
                  <a:pt x="145925" y="9213"/>
                </a:cubicBezTo>
                <a:cubicBezTo>
                  <a:pt x="145774" y="11111"/>
                  <a:pt x="145748" y="13060"/>
                  <a:pt x="145470" y="14933"/>
                </a:cubicBezTo>
                <a:cubicBezTo>
                  <a:pt x="142433" y="12605"/>
                  <a:pt x="139522" y="10124"/>
                  <a:pt x="136536" y="7720"/>
                </a:cubicBezTo>
                <a:cubicBezTo>
                  <a:pt x="134714" y="6202"/>
                  <a:pt x="132917" y="4633"/>
                  <a:pt x="130994" y="3241"/>
                </a:cubicBezTo>
                <a:cubicBezTo>
                  <a:pt x="129652" y="2304"/>
                  <a:pt x="128159" y="1469"/>
                  <a:pt x="126540" y="1191"/>
                </a:cubicBezTo>
                <a:cubicBezTo>
                  <a:pt x="126514" y="735"/>
                  <a:pt x="126135" y="356"/>
                  <a:pt x="125654" y="330"/>
                </a:cubicBezTo>
                <a:lnTo>
                  <a:pt x="123680" y="305"/>
                </a:lnTo>
                <a:cubicBezTo>
                  <a:pt x="123664" y="304"/>
                  <a:pt x="123648" y="304"/>
                  <a:pt x="123633" y="304"/>
                </a:cubicBezTo>
                <a:cubicBezTo>
                  <a:pt x="123248" y="304"/>
                  <a:pt x="122918" y="598"/>
                  <a:pt x="122845" y="963"/>
                </a:cubicBezTo>
                <a:cubicBezTo>
                  <a:pt x="122783" y="951"/>
                  <a:pt x="122723" y="945"/>
                  <a:pt x="122663" y="945"/>
                </a:cubicBezTo>
                <a:cubicBezTo>
                  <a:pt x="122106" y="945"/>
                  <a:pt x="121637" y="1454"/>
                  <a:pt x="121706" y="2026"/>
                </a:cubicBezTo>
                <a:cubicBezTo>
                  <a:pt x="122845" y="8454"/>
                  <a:pt x="124085" y="15161"/>
                  <a:pt x="128083" y="20602"/>
                </a:cubicBezTo>
                <a:cubicBezTo>
                  <a:pt x="129931" y="23133"/>
                  <a:pt x="132335" y="25208"/>
                  <a:pt x="135068" y="26726"/>
                </a:cubicBezTo>
                <a:cubicBezTo>
                  <a:pt x="136511" y="27511"/>
                  <a:pt x="137979" y="28295"/>
                  <a:pt x="139320" y="29206"/>
                </a:cubicBezTo>
                <a:cubicBezTo>
                  <a:pt x="140535" y="30042"/>
                  <a:pt x="141674" y="30978"/>
                  <a:pt x="142711" y="32016"/>
                </a:cubicBezTo>
                <a:cubicBezTo>
                  <a:pt x="145014" y="34268"/>
                  <a:pt x="146887" y="36925"/>
                  <a:pt x="148203" y="39861"/>
                </a:cubicBezTo>
                <a:cubicBezTo>
                  <a:pt x="147165" y="41177"/>
                  <a:pt x="145546" y="41936"/>
                  <a:pt x="144078" y="42771"/>
                </a:cubicBezTo>
                <a:cubicBezTo>
                  <a:pt x="140130" y="44948"/>
                  <a:pt x="136232" y="47200"/>
                  <a:pt x="132386" y="49503"/>
                </a:cubicBezTo>
                <a:cubicBezTo>
                  <a:pt x="128590" y="51756"/>
                  <a:pt x="124819" y="54059"/>
                  <a:pt x="121073" y="56412"/>
                </a:cubicBezTo>
                <a:cubicBezTo>
                  <a:pt x="117454" y="58715"/>
                  <a:pt x="113759" y="60968"/>
                  <a:pt x="110444" y="63625"/>
                </a:cubicBezTo>
                <a:cubicBezTo>
                  <a:pt x="107230" y="66206"/>
                  <a:pt x="104547" y="69319"/>
                  <a:pt x="102067" y="72558"/>
                </a:cubicBezTo>
                <a:cubicBezTo>
                  <a:pt x="100346" y="74861"/>
                  <a:pt x="98676" y="77190"/>
                  <a:pt x="97005" y="79543"/>
                </a:cubicBezTo>
                <a:cubicBezTo>
                  <a:pt x="96423" y="78481"/>
                  <a:pt x="95841" y="77392"/>
                  <a:pt x="95285" y="76304"/>
                </a:cubicBezTo>
                <a:cubicBezTo>
                  <a:pt x="93488" y="72887"/>
                  <a:pt x="92096" y="69294"/>
                  <a:pt x="91159" y="65574"/>
                </a:cubicBezTo>
                <a:cubicBezTo>
                  <a:pt x="90248" y="61651"/>
                  <a:pt x="89793" y="57652"/>
                  <a:pt x="89843" y="53654"/>
                </a:cubicBezTo>
                <a:cubicBezTo>
                  <a:pt x="89843" y="45454"/>
                  <a:pt x="91488" y="37381"/>
                  <a:pt x="93412" y="29434"/>
                </a:cubicBezTo>
                <a:cubicBezTo>
                  <a:pt x="93437" y="29358"/>
                  <a:pt x="93462" y="29308"/>
                  <a:pt x="93488" y="29232"/>
                </a:cubicBezTo>
                <a:cubicBezTo>
                  <a:pt x="96196" y="28700"/>
                  <a:pt x="98878" y="27992"/>
                  <a:pt x="101510" y="27081"/>
                </a:cubicBezTo>
                <a:cubicBezTo>
                  <a:pt x="103788" y="26271"/>
                  <a:pt x="105990" y="25233"/>
                  <a:pt x="107862" y="23689"/>
                </a:cubicBezTo>
                <a:cubicBezTo>
                  <a:pt x="109507" y="22297"/>
                  <a:pt x="110798" y="20526"/>
                  <a:pt x="111633" y="18527"/>
                </a:cubicBezTo>
                <a:cubicBezTo>
                  <a:pt x="113253" y="14629"/>
                  <a:pt x="113228" y="10226"/>
                  <a:pt x="112848" y="6100"/>
                </a:cubicBezTo>
                <a:cubicBezTo>
                  <a:pt x="112772" y="5063"/>
                  <a:pt x="112646" y="4025"/>
                  <a:pt x="112519" y="2988"/>
                </a:cubicBezTo>
                <a:cubicBezTo>
                  <a:pt x="112497" y="2511"/>
                  <a:pt x="112086" y="2146"/>
                  <a:pt x="111635" y="2146"/>
                </a:cubicBezTo>
                <a:cubicBezTo>
                  <a:pt x="111559" y="2146"/>
                  <a:pt x="111482" y="2156"/>
                  <a:pt x="111406" y="2178"/>
                </a:cubicBezTo>
                <a:cubicBezTo>
                  <a:pt x="110039" y="2431"/>
                  <a:pt x="108900" y="3342"/>
                  <a:pt x="108318" y="4607"/>
                </a:cubicBezTo>
                <a:cubicBezTo>
                  <a:pt x="107609" y="6100"/>
                  <a:pt x="107584" y="7644"/>
                  <a:pt x="107812" y="9264"/>
                </a:cubicBezTo>
                <a:cubicBezTo>
                  <a:pt x="108040" y="10858"/>
                  <a:pt x="108495" y="12554"/>
                  <a:pt x="108242" y="14224"/>
                </a:cubicBezTo>
                <a:cubicBezTo>
                  <a:pt x="108014" y="15414"/>
                  <a:pt x="107508" y="16553"/>
                  <a:pt x="106774" y="17540"/>
                </a:cubicBezTo>
                <a:cubicBezTo>
                  <a:pt x="105230" y="19640"/>
                  <a:pt x="102801" y="21083"/>
                  <a:pt x="100397" y="22095"/>
                </a:cubicBezTo>
                <a:cubicBezTo>
                  <a:pt x="98600" y="22854"/>
                  <a:pt x="96752" y="23411"/>
                  <a:pt x="94829" y="23816"/>
                </a:cubicBezTo>
                <a:cubicBezTo>
                  <a:pt x="96449" y="17540"/>
                  <a:pt x="98043" y="11263"/>
                  <a:pt x="99005" y="4860"/>
                </a:cubicBezTo>
                <a:cubicBezTo>
                  <a:pt x="99157" y="3848"/>
                  <a:pt x="99308" y="2836"/>
                  <a:pt x="99435" y="1798"/>
                </a:cubicBezTo>
                <a:cubicBezTo>
                  <a:pt x="99410" y="1419"/>
                  <a:pt x="99157" y="1090"/>
                  <a:pt x="98777" y="988"/>
                </a:cubicBezTo>
                <a:cubicBezTo>
                  <a:pt x="97411" y="629"/>
                  <a:pt x="96004" y="449"/>
                  <a:pt x="94598" y="449"/>
                </a:cubicBezTo>
                <a:cubicBezTo>
                  <a:pt x="93530" y="449"/>
                  <a:pt x="92462" y="553"/>
                  <a:pt x="91412" y="761"/>
                </a:cubicBezTo>
                <a:cubicBezTo>
                  <a:pt x="91109" y="836"/>
                  <a:pt x="90856" y="1064"/>
                  <a:pt x="90780" y="1368"/>
                </a:cubicBezTo>
                <a:cubicBezTo>
                  <a:pt x="90096" y="5164"/>
                  <a:pt x="88477" y="8707"/>
                  <a:pt x="87287" y="12377"/>
                </a:cubicBezTo>
                <a:cubicBezTo>
                  <a:pt x="86224" y="15819"/>
                  <a:pt x="85465" y="19362"/>
                  <a:pt x="85010" y="22955"/>
                </a:cubicBezTo>
                <a:cubicBezTo>
                  <a:pt x="84883" y="23689"/>
                  <a:pt x="84807" y="24423"/>
                  <a:pt x="84706" y="25182"/>
                </a:cubicBezTo>
                <a:cubicBezTo>
                  <a:pt x="83082" y="25288"/>
                  <a:pt x="81440" y="25341"/>
                  <a:pt x="79811" y="25341"/>
                </a:cubicBezTo>
                <a:cubicBezTo>
                  <a:pt x="79485" y="25341"/>
                  <a:pt x="79159" y="25339"/>
                  <a:pt x="78834" y="25334"/>
                </a:cubicBezTo>
                <a:cubicBezTo>
                  <a:pt x="79872" y="21918"/>
                  <a:pt x="80631" y="18425"/>
                  <a:pt x="81137" y="14882"/>
                </a:cubicBezTo>
                <a:cubicBezTo>
                  <a:pt x="81391" y="12959"/>
                  <a:pt x="81593" y="11035"/>
                  <a:pt x="81694" y="9087"/>
                </a:cubicBezTo>
                <a:cubicBezTo>
                  <a:pt x="81795" y="7518"/>
                  <a:pt x="81947" y="5873"/>
                  <a:pt x="81391" y="4380"/>
                </a:cubicBezTo>
                <a:cubicBezTo>
                  <a:pt x="80908" y="3173"/>
                  <a:pt x="79968" y="2099"/>
                  <a:pt x="78638" y="2099"/>
                </a:cubicBezTo>
                <a:cubicBezTo>
                  <a:pt x="78434" y="2099"/>
                  <a:pt x="78221" y="2124"/>
                  <a:pt x="77999" y="2178"/>
                </a:cubicBezTo>
                <a:cubicBezTo>
                  <a:pt x="77620" y="2279"/>
                  <a:pt x="77341" y="2633"/>
                  <a:pt x="77341" y="3013"/>
                </a:cubicBezTo>
                <a:cubicBezTo>
                  <a:pt x="77291" y="9644"/>
                  <a:pt x="77139" y="16957"/>
                  <a:pt x="73697" y="22804"/>
                </a:cubicBezTo>
                <a:cubicBezTo>
                  <a:pt x="72583" y="20247"/>
                  <a:pt x="71647" y="17615"/>
                  <a:pt x="70964" y="14908"/>
                </a:cubicBezTo>
                <a:cubicBezTo>
                  <a:pt x="70027" y="10909"/>
                  <a:pt x="69673" y="6809"/>
                  <a:pt x="69977" y="2709"/>
                </a:cubicBezTo>
                <a:cubicBezTo>
                  <a:pt x="69977" y="2532"/>
                  <a:pt x="69951" y="2380"/>
                  <a:pt x="69876" y="2228"/>
                </a:cubicBezTo>
                <a:lnTo>
                  <a:pt x="72583" y="2026"/>
                </a:lnTo>
                <a:cubicBezTo>
                  <a:pt x="73698" y="1952"/>
                  <a:pt x="73722" y="303"/>
                  <a:pt x="72656" y="303"/>
                </a:cubicBezTo>
                <a:cubicBezTo>
                  <a:pt x="72632" y="303"/>
                  <a:pt x="72608" y="303"/>
                  <a:pt x="72583" y="305"/>
                </a:cubicBezTo>
                <a:lnTo>
                  <a:pt x="51376" y="1925"/>
                </a:lnTo>
                <a:cubicBezTo>
                  <a:pt x="50269" y="1998"/>
                  <a:pt x="50238" y="3625"/>
                  <a:pt x="51281" y="3625"/>
                </a:cubicBezTo>
                <a:cubicBezTo>
                  <a:pt x="51311" y="3625"/>
                  <a:pt x="51343" y="3623"/>
                  <a:pt x="51376" y="3620"/>
                </a:cubicBezTo>
                <a:lnTo>
                  <a:pt x="52287" y="3570"/>
                </a:lnTo>
                <a:cubicBezTo>
                  <a:pt x="52312" y="3620"/>
                  <a:pt x="52312" y="3671"/>
                  <a:pt x="52337" y="3722"/>
                </a:cubicBezTo>
                <a:cubicBezTo>
                  <a:pt x="54944" y="11567"/>
                  <a:pt x="59221" y="18729"/>
                  <a:pt x="62789" y="26220"/>
                </a:cubicBezTo>
                <a:cubicBezTo>
                  <a:pt x="59398" y="30117"/>
                  <a:pt x="55501" y="33559"/>
                  <a:pt x="51173" y="36419"/>
                </a:cubicBezTo>
                <a:cubicBezTo>
                  <a:pt x="50161" y="36343"/>
                  <a:pt x="49174" y="36039"/>
                  <a:pt x="48313" y="35533"/>
                </a:cubicBezTo>
                <a:cubicBezTo>
                  <a:pt x="44517" y="33407"/>
                  <a:pt x="43226" y="29029"/>
                  <a:pt x="42543" y="25107"/>
                </a:cubicBezTo>
                <a:cubicBezTo>
                  <a:pt x="42138" y="22829"/>
                  <a:pt x="41860" y="20526"/>
                  <a:pt x="41379" y="18273"/>
                </a:cubicBezTo>
                <a:cubicBezTo>
                  <a:pt x="40873" y="15996"/>
                  <a:pt x="40240" y="13769"/>
                  <a:pt x="39456" y="11567"/>
                </a:cubicBezTo>
                <a:cubicBezTo>
                  <a:pt x="38671" y="9390"/>
                  <a:pt x="37760" y="7265"/>
                  <a:pt x="36722" y="5215"/>
                </a:cubicBezTo>
                <a:cubicBezTo>
                  <a:pt x="35862" y="3519"/>
                  <a:pt x="34850" y="1494"/>
                  <a:pt x="32825" y="887"/>
                </a:cubicBezTo>
                <a:cubicBezTo>
                  <a:pt x="32594" y="819"/>
                  <a:pt x="32357" y="786"/>
                  <a:pt x="32122" y="786"/>
                </a:cubicBezTo>
                <a:cubicBezTo>
                  <a:pt x="31483" y="786"/>
                  <a:pt x="30858" y="1032"/>
                  <a:pt x="30395" y="1494"/>
                </a:cubicBezTo>
                <a:cubicBezTo>
                  <a:pt x="29661" y="2304"/>
                  <a:pt x="29661" y="3393"/>
                  <a:pt x="29864" y="4380"/>
                </a:cubicBezTo>
                <a:cubicBezTo>
                  <a:pt x="30370" y="6632"/>
                  <a:pt x="31180" y="8884"/>
                  <a:pt x="31914" y="11086"/>
                </a:cubicBezTo>
                <a:cubicBezTo>
                  <a:pt x="33458" y="15667"/>
                  <a:pt x="35254" y="20172"/>
                  <a:pt x="37304" y="24575"/>
                </a:cubicBezTo>
                <a:cubicBezTo>
                  <a:pt x="39152" y="28599"/>
                  <a:pt x="41632" y="32800"/>
                  <a:pt x="41506" y="37330"/>
                </a:cubicBezTo>
                <a:cubicBezTo>
                  <a:pt x="41480" y="38267"/>
                  <a:pt x="41328" y="39178"/>
                  <a:pt x="41050" y="40063"/>
                </a:cubicBezTo>
                <a:cubicBezTo>
                  <a:pt x="40612" y="40244"/>
                  <a:pt x="40164" y="40325"/>
                  <a:pt x="39716" y="40325"/>
                </a:cubicBezTo>
                <a:cubicBezTo>
                  <a:pt x="37780" y="40325"/>
                  <a:pt x="35847" y="38819"/>
                  <a:pt x="34799" y="37381"/>
                </a:cubicBezTo>
                <a:cubicBezTo>
                  <a:pt x="33078" y="35027"/>
                  <a:pt x="32142" y="32193"/>
                  <a:pt x="30117" y="30042"/>
                </a:cubicBezTo>
                <a:cubicBezTo>
                  <a:pt x="28219" y="27992"/>
                  <a:pt x="25536" y="26802"/>
                  <a:pt x="22854" y="26068"/>
                </a:cubicBezTo>
                <a:cubicBezTo>
                  <a:pt x="22601" y="25992"/>
                  <a:pt x="22373" y="25942"/>
                  <a:pt x="22120" y="25866"/>
                </a:cubicBezTo>
                <a:cubicBezTo>
                  <a:pt x="20601" y="23512"/>
                  <a:pt x="19235" y="21057"/>
                  <a:pt x="18020" y="18527"/>
                </a:cubicBezTo>
                <a:cubicBezTo>
                  <a:pt x="17109" y="16654"/>
                  <a:pt x="16299" y="14781"/>
                  <a:pt x="15565" y="12832"/>
                </a:cubicBezTo>
                <a:cubicBezTo>
                  <a:pt x="14907" y="11061"/>
                  <a:pt x="14401" y="9239"/>
                  <a:pt x="13743" y="7467"/>
                </a:cubicBezTo>
                <a:cubicBezTo>
                  <a:pt x="13110" y="5670"/>
                  <a:pt x="12174" y="3899"/>
                  <a:pt x="10428" y="2836"/>
                </a:cubicBezTo>
                <a:cubicBezTo>
                  <a:pt x="10286" y="2756"/>
                  <a:pt x="10135" y="2719"/>
                  <a:pt x="9988" y="2719"/>
                </a:cubicBezTo>
                <a:cubicBezTo>
                  <a:pt x="9530" y="2719"/>
                  <a:pt x="9105" y="3072"/>
                  <a:pt x="9086" y="3570"/>
                </a:cubicBezTo>
                <a:cubicBezTo>
                  <a:pt x="9263" y="11314"/>
                  <a:pt x="11946" y="18780"/>
                  <a:pt x="16755" y="24853"/>
                </a:cubicBezTo>
                <a:cubicBezTo>
                  <a:pt x="15540" y="24676"/>
                  <a:pt x="14300" y="24524"/>
                  <a:pt x="13085" y="24373"/>
                </a:cubicBezTo>
                <a:cubicBezTo>
                  <a:pt x="9061" y="23866"/>
                  <a:pt x="5012" y="23588"/>
                  <a:pt x="962" y="23512"/>
                </a:cubicBezTo>
                <a:cubicBezTo>
                  <a:pt x="482" y="23512"/>
                  <a:pt x="102" y="23892"/>
                  <a:pt x="77" y="24373"/>
                </a:cubicBezTo>
                <a:cubicBezTo>
                  <a:pt x="51" y="27106"/>
                  <a:pt x="26" y="29864"/>
                  <a:pt x="1" y="32598"/>
                </a:cubicBezTo>
                <a:cubicBezTo>
                  <a:pt x="20" y="33118"/>
                  <a:pt x="451" y="33463"/>
                  <a:pt x="912" y="33463"/>
                </a:cubicBezTo>
                <a:cubicBezTo>
                  <a:pt x="1056" y="33463"/>
                  <a:pt x="1204" y="33429"/>
                  <a:pt x="1342" y="33357"/>
                </a:cubicBezTo>
                <a:cubicBezTo>
                  <a:pt x="4244" y="31748"/>
                  <a:pt x="7511" y="30998"/>
                  <a:pt x="10796" y="30998"/>
                </a:cubicBezTo>
                <a:cubicBezTo>
                  <a:pt x="13556" y="30998"/>
                  <a:pt x="16329" y="31528"/>
                  <a:pt x="18906" y="32522"/>
                </a:cubicBezTo>
                <a:cubicBezTo>
                  <a:pt x="21690" y="33585"/>
                  <a:pt x="24195" y="35230"/>
                  <a:pt x="26245" y="37406"/>
                </a:cubicBezTo>
                <a:cubicBezTo>
                  <a:pt x="28270" y="39532"/>
                  <a:pt x="29839" y="42189"/>
                  <a:pt x="30041" y="45049"/>
                </a:cubicBezTo>
                <a:lnTo>
                  <a:pt x="29889" y="45100"/>
                </a:lnTo>
                <a:cubicBezTo>
                  <a:pt x="29481" y="44910"/>
                  <a:pt x="29048" y="44813"/>
                  <a:pt x="28614" y="44813"/>
                </a:cubicBezTo>
                <a:cubicBezTo>
                  <a:pt x="28294" y="44813"/>
                  <a:pt x="27973" y="44866"/>
                  <a:pt x="27662" y="44973"/>
                </a:cubicBezTo>
                <a:cubicBezTo>
                  <a:pt x="27308" y="45100"/>
                  <a:pt x="27004" y="45327"/>
                  <a:pt x="26751" y="45606"/>
                </a:cubicBezTo>
                <a:cubicBezTo>
                  <a:pt x="24046" y="45986"/>
                  <a:pt x="21340" y="46165"/>
                  <a:pt x="18635" y="46165"/>
                </a:cubicBezTo>
                <a:cubicBezTo>
                  <a:pt x="18455" y="46165"/>
                  <a:pt x="18275" y="46164"/>
                  <a:pt x="18096" y="46163"/>
                </a:cubicBezTo>
                <a:cubicBezTo>
                  <a:pt x="12629" y="46112"/>
                  <a:pt x="7213" y="45302"/>
                  <a:pt x="1975" y="43784"/>
                </a:cubicBezTo>
                <a:cubicBezTo>
                  <a:pt x="1897" y="43762"/>
                  <a:pt x="1819" y="43751"/>
                  <a:pt x="1743" y="43751"/>
                </a:cubicBezTo>
                <a:cubicBezTo>
                  <a:pt x="1204" y="43751"/>
                  <a:pt x="753" y="44270"/>
                  <a:pt x="887" y="44847"/>
                </a:cubicBezTo>
                <a:cubicBezTo>
                  <a:pt x="1266" y="46137"/>
                  <a:pt x="1620" y="47453"/>
                  <a:pt x="1975" y="48744"/>
                </a:cubicBezTo>
                <a:cubicBezTo>
                  <a:pt x="2101" y="49124"/>
                  <a:pt x="2456" y="49377"/>
                  <a:pt x="2835" y="49377"/>
                </a:cubicBezTo>
                <a:cubicBezTo>
                  <a:pt x="4101" y="49275"/>
                  <a:pt x="5239" y="48668"/>
                  <a:pt x="6049" y="47706"/>
                </a:cubicBezTo>
                <a:cubicBezTo>
                  <a:pt x="7542" y="49706"/>
                  <a:pt x="7542" y="52591"/>
                  <a:pt x="7796" y="54944"/>
                </a:cubicBezTo>
                <a:lnTo>
                  <a:pt x="9010" y="65953"/>
                </a:lnTo>
                <a:cubicBezTo>
                  <a:pt x="9048" y="66497"/>
                  <a:pt x="9466" y="66769"/>
                  <a:pt x="9887" y="66769"/>
                </a:cubicBezTo>
                <a:cubicBezTo>
                  <a:pt x="10307" y="66769"/>
                  <a:pt x="10731" y="66497"/>
                  <a:pt x="10782" y="65953"/>
                </a:cubicBezTo>
                <a:cubicBezTo>
                  <a:pt x="11212" y="60942"/>
                  <a:pt x="11642" y="55931"/>
                  <a:pt x="12073" y="50920"/>
                </a:cubicBezTo>
                <a:cubicBezTo>
                  <a:pt x="12148" y="51047"/>
                  <a:pt x="12224" y="51148"/>
                  <a:pt x="12275" y="51249"/>
                </a:cubicBezTo>
                <a:cubicBezTo>
                  <a:pt x="12680" y="51857"/>
                  <a:pt x="13110" y="52464"/>
                  <a:pt x="13819" y="52743"/>
                </a:cubicBezTo>
                <a:cubicBezTo>
                  <a:pt x="14073" y="52843"/>
                  <a:pt x="14336" y="52891"/>
                  <a:pt x="14595" y="52891"/>
                </a:cubicBezTo>
                <a:cubicBezTo>
                  <a:pt x="15190" y="52891"/>
                  <a:pt x="15767" y="52636"/>
                  <a:pt x="16172" y="52160"/>
                </a:cubicBezTo>
                <a:cubicBezTo>
                  <a:pt x="16704" y="51553"/>
                  <a:pt x="16856" y="50642"/>
                  <a:pt x="17463" y="50085"/>
                </a:cubicBezTo>
                <a:cubicBezTo>
                  <a:pt x="17811" y="49802"/>
                  <a:pt x="18234" y="49725"/>
                  <a:pt x="18716" y="49725"/>
                </a:cubicBezTo>
                <a:cubicBezTo>
                  <a:pt x="18794" y="49725"/>
                  <a:pt x="18875" y="49727"/>
                  <a:pt x="18956" y="49731"/>
                </a:cubicBezTo>
                <a:cubicBezTo>
                  <a:pt x="19614" y="49756"/>
                  <a:pt x="20298" y="49883"/>
                  <a:pt x="20930" y="50035"/>
                </a:cubicBezTo>
                <a:cubicBezTo>
                  <a:pt x="21868" y="50248"/>
                  <a:pt x="22880" y="50494"/>
                  <a:pt x="23864" y="50494"/>
                </a:cubicBezTo>
                <a:cubicBezTo>
                  <a:pt x="24393" y="50494"/>
                  <a:pt x="24914" y="50423"/>
                  <a:pt x="25410" y="50237"/>
                </a:cubicBezTo>
                <a:cubicBezTo>
                  <a:pt x="26169" y="49959"/>
                  <a:pt x="26802" y="49377"/>
                  <a:pt x="27156" y="48643"/>
                </a:cubicBezTo>
                <a:cubicBezTo>
                  <a:pt x="27333" y="48288"/>
                  <a:pt x="27460" y="47681"/>
                  <a:pt x="27713" y="47200"/>
                </a:cubicBezTo>
                <a:cubicBezTo>
                  <a:pt x="28345" y="47124"/>
                  <a:pt x="28953" y="47023"/>
                  <a:pt x="29560" y="46896"/>
                </a:cubicBezTo>
                <a:cubicBezTo>
                  <a:pt x="29712" y="47023"/>
                  <a:pt x="29839" y="47175"/>
                  <a:pt x="29940" y="47327"/>
                </a:cubicBezTo>
                <a:cubicBezTo>
                  <a:pt x="29358" y="50566"/>
                  <a:pt x="27283" y="53451"/>
                  <a:pt x="25334" y="56007"/>
                </a:cubicBezTo>
                <a:cubicBezTo>
                  <a:pt x="23081" y="58968"/>
                  <a:pt x="20728" y="61828"/>
                  <a:pt x="18804" y="64991"/>
                </a:cubicBezTo>
                <a:cubicBezTo>
                  <a:pt x="14932" y="71420"/>
                  <a:pt x="12402" y="78506"/>
                  <a:pt x="10681" y="85719"/>
                </a:cubicBezTo>
                <a:cubicBezTo>
                  <a:pt x="9491" y="90983"/>
                  <a:pt x="8555" y="96297"/>
                  <a:pt x="7947" y="101662"/>
                </a:cubicBezTo>
                <a:cubicBezTo>
                  <a:pt x="7789" y="101675"/>
                  <a:pt x="7634" y="101678"/>
                  <a:pt x="7481" y="101678"/>
                </a:cubicBezTo>
                <a:cubicBezTo>
                  <a:pt x="7327" y="101678"/>
                  <a:pt x="7176" y="101675"/>
                  <a:pt x="7024" y="101675"/>
                </a:cubicBezTo>
                <a:cubicBezTo>
                  <a:pt x="6720" y="101675"/>
                  <a:pt x="6416" y="101688"/>
                  <a:pt x="6100" y="101764"/>
                </a:cubicBezTo>
                <a:cubicBezTo>
                  <a:pt x="5872" y="101890"/>
                  <a:pt x="5746" y="102118"/>
                  <a:pt x="5619" y="102219"/>
                </a:cubicBezTo>
                <a:cubicBezTo>
                  <a:pt x="5410" y="102248"/>
                  <a:pt x="5201" y="102259"/>
                  <a:pt x="4992" y="102259"/>
                </a:cubicBezTo>
                <a:cubicBezTo>
                  <a:pt x="4464" y="102259"/>
                  <a:pt x="3935" y="102192"/>
                  <a:pt x="3398" y="102192"/>
                </a:cubicBezTo>
                <a:cubicBezTo>
                  <a:pt x="3220" y="102192"/>
                  <a:pt x="3041" y="102200"/>
                  <a:pt x="2861" y="102219"/>
                </a:cubicBezTo>
                <a:lnTo>
                  <a:pt x="2861" y="133044"/>
                </a:lnTo>
                <a:cubicBezTo>
                  <a:pt x="17033" y="132538"/>
                  <a:pt x="31129" y="132588"/>
                  <a:pt x="45226" y="132487"/>
                </a:cubicBezTo>
                <a:cubicBezTo>
                  <a:pt x="52185" y="123300"/>
                  <a:pt x="57956" y="113582"/>
                  <a:pt x="61929" y="102978"/>
                </a:cubicBezTo>
                <a:cubicBezTo>
                  <a:pt x="65396" y="94121"/>
                  <a:pt x="65725" y="84327"/>
                  <a:pt x="69521" y="75469"/>
                </a:cubicBezTo>
                <a:cubicBezTo>
                  <a:pt x="70458" y="73242"/>
                  <a:pt x="70787" y="70711"/>
                  <a:pt x="72052" y="68509"/>
                </a:cubicBezTo>
                <a:cubicBezTo>
                  <a:pt x="72988" y="66611"/>
                  <a:pt x="72356" y="64384"/>
                  <a:pt x="72988" y="62486"/>
                </a:cubicBezTo>
                <a:cubicBezTo>
                  <a:pt x="73272" y="61678"/>
                  <a:pt x="74009" y="60851"/>
                  <a:pt x="74416" y="60851"/>
                </a:cubicBezTo>
                <a:cubicBezTo>
                  <a:pt x="74481" y="60851"/>
                  <a:pt x="74538" y="60872"/>
                  <a:pt x="74583" y="60917"/>
                </a:cubicBezTo>
                <a:cubicBezTo>
                  <a:pt x="75848" y="63448"/>
                  <a:pt x="75519" y="66282"/>
                  <a:pt x="74886" y="69142"/>
                </a:cubicBezTo>
                <a:cubicBezTo>
                  <a:pt x="72685" y="79265"/>
                  <a:pt x="73621" y="88755"/>
                  <a:pt x="71090" y="98550"/>
                </a:cubicBezTo>
                <a:cubicBezTo>
                  <a:pt x="68003" y="109508"/>
                  <a:pt x="62435" y="120947"/>
                  <a:pt x="62562" y="132234"/>
                </a:cubicBezTo>
                <a:cubicBezTo>
                  <a:pt x="64004" y="132209"/>
                  <a:pt x="65421" y="132158"/>
                  <a:pt x="66864" y="132108"/>
                </a:cubicBezTo>
                <a:cubicBezTo>
                  <a:pt x="71419" y="125300"/>
                  <a:pt x="72280" y="115961"/>
                  <a:pt x="74583" y="108065"/>
                </a:cubicBezTo>
                <a:cubicBezTo>
                  <a:pt x="77114" y="97942"/>
                  <a:pt x="75848" y="87490"/>
                  <a:pt x="81239" y="78329"/>
                </a:cubicBezTo>
                <a:cubicBezTo>
                  <a:pt x="81396" y="77955"/>
                  <a:pt x="81562" y="77796"/>
                  <a:pt x="81731" y="77796"/>
                </a:cubicBezTo>
                <a:cubicBezTo>
                  <a:pt x="82564" y="77796"/>
                  <a:pt x="83440" y="81705"/>
                  <a:pt x="83440" y="82758"/>
                </a:cubicBezTo>
                <a:cubicBezTo>
                  <a:pt x="82858" y="99030"/>
                  <a:pt x="78657" y="115329"/>
                  <a:pt x="82529" y="131348"/>
                </a:cubicBezTo>
                <a:cubicBezTo>
                  <a:pt x="84858" y="131171"/>
                  <a:pt x="87186" y="130994"/>
                  <a:pt x="89540" y="130792"/>
                </a:cubicBezTo>
                <a:cubicBezTo>
                  <a:pt x="92070" y="121630"/>
                  <a:pt x="91261" y="112064"/>
                  <a:pt x="93260" y="103004"/>
                </a:cubicBezTo>
                <a:cubicBezTo>
                  <a:pt x="97360" y="107104"/>
                  <a:pt x="95791" y="114063"/>
                  <a:pt x="99891" y="117859"/>
                </a:cubicBezTo>
                <a:cubicBezTo>
                  <a:pt x="103181" y="120972"/>
                  <a:pt x="104851" y="124844"/>
                  <a:pt x="105711" y="128919"/>
                </a:cubicBezTo>
                <a:cubicBezTo>
                  <a:pt x="108762" y="128497"/>
                  <a:pt x="111780" y="128335"/>
                  <a:pt x="114788" y="128335"/>
                </a:cubicBezTo>
                <a:cubicBezTo>
                  <a:pt x="117020" y="128335"/>
                  <a:pt x="119247" y="128424"/>
                  <a:pt x="121478" y="128564"/>
                </a:cubicBezTo>
                <a:cubicBezTo>
                  <a:pt x="125021" y="126337"/>
                  <a:pt x="128438" y="123655"/>
                  <a:pt x="132158" y="121655"/>
                </a:cubicBezTo>
                <a:cubicBezTo>
                  <a:pt x="132762" y="121388"/>
                  <a:pt x="133394" y="121290"/>
                  <a:pt x="134035" y="121290"/>
                </a:cubicBezTo>
                <a:cubicBezTo>
                  <a:pt x="135787" y="121290"/>
                  <a:pt x="137611" y="122021"/>
                  <a:pt x="139151" y="122021"/>
                </a:cubicBezTo>
                <a:cubicBezTo>
                  <a:pt x="139715" y="122021"/>
                  <a:pt x="140241" y="121923"/>
                  <a:pt x="140712" y="121655"/>
                </a:cubicBezTo>
                <a:cubicBezTo>
                  <a:pt x="145510" y="118734"/>
                  <a:pt x="149859" y="114896"/>
                  <a:pt x="155076" y="114896"/>
                </a:cubicBezTo>
                <a:cubicBezTo>
                  <a:pt x="156050" y="114896"/>
                  <a:pt x="157055" y="115030"/>
                  <a:pt x="158098" y="115329"/>
                </a:cubicBezTo>
                <a:cubicBezTo>
                  <a:pt x="160844" y="116024"/>
                  <a:pt x="163589" y="117209"/>
                  <a:pt x="166334" y="117209"/>
                </a:cubicBezTo>
                <a:cubicBezTo>
                  <a:pt x="167385" y="117209"/>
                  <a:pt x="168436" y="117035"/>
                  <a:pt x="169487" y="116594"/>
                </a:cubicBezTo>
                <a:cubicBezTo>
                  <a:pt x="176447" y="113430"/>
                  <a:pt x="183735" y="113430"/>
                  <a:pt x="191327" y="113430"/>
                </a:cubicBezTo>
                <a:cubicBezTo>
                  <a:pt x="195124" y="113430"/>
                  <a:pt x="196389" y="108369"/>
                  <a:pt x="199856" y="107433"/>
                </a:cubicBezTo>
                <a:cubicBezTo>
                  <a:pt x="200989" y="106866"/>
                  <a:pt x="201615" y="105792"/>
                  <a:pt x="202643" y="105792"/>
                </a:cubicBezTo>
                <a:cubicBezTo>
                  <a:pt x="202762" y="105792"/>
                  <a:pt x="202888" y="105806"/>
                  <a:pt x="203020" y="105838"/>
                </a:cubicBezTo>
                <a:cubicBezTo>
                  <a:pt x="207778" y="106471"/>
                  <a:pt x="212206" y="107104"/>
                  <a:pt x="216635" y="107736"/>
                </a:cubicBezTo>
                <a:cubicBezTo>
                  <a:pt x="217044" y="107784"/>
                  <a:pt x="217448" y="107807"/>
                  <a:pt x="217846" y="107807"/>
                </a:cubicBezTo>
                <a:cubicBezTo>
                  <a:pt x="222681" y="107807"/>
                  <a:pt x="226840" y="104501"/>
                  <a:pt x="231820" y="103636"/>
                </a:cubicBezTo>
                <a:cubicBezTo>
                  <a:pt x="232664" y="103636"/>
                  <a:pt x="233642" y="103490"/>
                  <a:pt x="234576" y="103490"/>
                </a:cubicBezTo>
                <a:cubicBezTo>
                  <a:pt x="235042" y="103490"/>
                  <a:pt x="235498" y="103527"/>
                  <a:pt x="235920" y="103636"/>
                </a:cubicBezTo>
                <a:cubicBezTo>
                  <a:pt x="239589" y="105130"/>
                  <a:pt x="243158" y="107306"/>
                  <a:pt x="246777" y="109331"/>
                </a:cubicBezTo>
                <a:cubicBezTo>
                  <a:pt x="244803" y="89363"/>
                  <a:pt x="237742" y="70281"/>
                  <a:pt x="228656" y="52388"/>
                </a:cubicBezTo>
                <a:cubicBezTo>
                  <a:pt x="227695" y="50794"/>
                  <a:pt x="227391" y="48896"/>
                  <a:pt x="227062" y="47327"/>
                </a:cubicBezTo>
                <a:cubicBezTo>
                  <a:pt x="228960" y="47327"/>
                  <a:pt x="229593" y="48896"/>
                  <a:pt x="229922" y="49857"/>
                </a:cubicBezTo>
                <a:cubicBezTo>
                  <a:pt x="233085" y="55855"/>
                  <a:pt x="236881" y="60284"/>
                  <a:pt x="240678" y="65978"/>
                </a:cubicBezTo>
                <a:cubicBezTo>
                  <a:pt x="241203" y="66724"/>
                  <a:pt x="241836" y="66936"/>
                  <a:pt x="242494" y="66936"/>
                </a:cubicBezTo>
                <a:cubicBezTo>
                  <a:pt x="243363" y="66936"/>
                  <a:pt x="244275" y="66565"/>
                  <a:pt x="245035" y="66565"/>
                </a:cubicBezTo>
                <a:cubicBezTo>
                  <a:pt x="245417" y="66565"/>
                  <a:pt x="245761" y="66659"/>
                  <a:pt x="246043" y="66940"/>
                </a:cubicBezTo>
                <a:cubicBezTo>
                  <a:pt x="253332" y="74836"/>
                  <a:pt x="258393" y="84327"/>
                  <a:pt x="262822" y="93817"/>
                </a:cubicBezTo>
                <a:cubicBezTo>
                  <a:pt x="265985" y="100473"/>
                  <a:pt x="265353" y="110596"/>
                  <a:pt x="270414" y="115961"/>
                </a:cubicBezTo>
                <a:cubicBezTo>
                  <a:pt x="272312" y="113127"/>
                  <a:pt x="271351" y="110267"/>
                  <a:pt x="270718" y="107433"/>
                </a:cubicBezTo>
                <a:cubicBezTo>
                  <a:pt x="267251" y="94450"/>
                  <a:pt x="266289" y="81796"/>
                  <a:pt x="263126" y="68838"/>
                </a:cubicBezTo>
                <a:cubicBezTo>
                  <a:pt x="261557" y="63777"/>
                  <a:pt x="260291" y="54590"/>
                  <a:pt x="265353" y="51756"/>
                </a:cubicBezTo>
                <a:cubicBezTo>
                  <a:pt x="265391" y="51736"/>
                  <a:pt x="265429" y="51726"/>
                  <a:pt x="265467" y="51726"/>
                </a:cubicBezTo>
                <a:cubicBezTo>
                  <a:pt x="266060" y="51726"/>
                  <a:pt x="266636" y="54033"/>
                  <a:pt x="266922" y="55223"/>
                </a:cubicBezTo>
                <a:cubicBezTo>
                  <a:pt x="268516" y="59981"/>
                  <a:pt x="265985" y="65675"/>
                  <a:pt x="269149" y="69471"/>
                </a:cubicBezTo>
                <a:cubicBezTo>
                  <a:pt x="272161" y="73014"/>
                  <a:pt x="273957" y="77443"/>
                  <a:pt x="274210" y="82125"/>
                </a:cubicBezTo>
                <a:cubicBezTo>
                  <a:pt x="274472" y="84024"/>
                  <a:pt x="275921" y="87110"/>
                  <a:pt x="278149" y="87110"/>
                </a:cubicBezTo>
                <a:cubicBezTo>
                  <a:pt x="278504" y="87110"/>
                  <a:pt x="278879" y="87031"/>
                  <a:pt x="279272" y="86857"/>
                </a:cubicBezTo>
                <a:cubicBezTo>
                  <a:pt x="280841" y="86225"/>
                  <a:pt x="280841" y="83390"/>
                  <a:pt x="281170" y="81492"/>
                </a:cubicBezTo>
                <a:cubicBezTo>
                  <a:pt x="282435" y="74203"/>
                  <a:pt x="280208" y="67244"/>
                  <a:pt x="282106" y="59981"/>
                </a:cubicBezTo>
                <a:cubicBezTo>
                  <a:pt x="282258" y="59424"/>
                  <a:pt x="282435" y="58816"/>
                  <a:pt x="282638" y="58184"/>
                </a:cubicBezTo>
                <a:cubicBezTo>
                  <a:pt x="281423" y="57374"/>
                  <a:pt x="280234" y="56513"/>
                  <a:pt x="279095" y="55602"/>
                </a:cubicBezTo>
                <a:cubicBezTo>
                  <a:pt x="276665" y="53628"/>
                  <a:pt x="274489" y="51199"/>
                  <a:pt x="273730" y="48162"/>
                </a:cubicBezTo>
                <a:cubicBezTo>
                  <a:pt x="272692" y="43910"/>
                  <a:pt x="274843" y="39431"/>
                  <a:pt x="276159" y="35457"/>
                </a:cubicBezTo>
                <a:cubicBezTo>
                  <a:pt x="279449" y="25461"/>
                  <a:pt x="282739" y="15439"/>
                  <a:pt x="286029" y="5468"/>
                </a:cubicBezTo>
                <a:cubicBezTo>
                  <a:pt x="286130" y="4987"/>
                  <a:pt x="285852" y="4506"/>
                  <a:pt x="285396" y="4405"/>
                </a:cubicBezTo>
                <a:cubicBezTo>
                  <a:pt x="284903" y="4286"/>
                  <a:pt x="284404" y="4227"/>
                  <a:pt x="283908" y="4227"/>
                </a:cubicBezTo>
                <a:cubicBezTo>
                  <a:pt x="282928" y="4227"/>
                  <a:pt x="281959" y="4457"/>
                  <a:pt x="281069" y="4911"/>
                </a:cubicBezTo>
                <a:cubicBezTo>
                  <a:pt x="281094" y="4784"/>
                  <a:pt x="281119" y="4658"/>
                  <a:pt x="281170" y="4531"/>
                </a:cubicBezTo>
                <a:cubicBezTo>
                  <a:pt x="281323" y="3891"/>
                  <a:pt x="280758" y="3471"/>
                  <a:pt x="280230" y="3471"/>
                </a:cubicBezTo>
                <a:cubicBezTo>
                  <a:pt x="279882" y="3471"/>
                  <a:pt x="279550" y="3653"/>
                  <a:pt x="279449" y="4076"/>
                </a:cubicBezTo>
                <a:cubicBezTo>
                  <a:pt x="279247" y="4911"/>
                  <a:pt x="279044" y="5746"/>
                  <a:pt x="278816" y="6556"/>
                </a:cubicBezTo>
                <a:cubicBezTo>
                  <a:pt x="276969" y="8530"/>
                  <a:pt x="276362" y="11162"/>
                  <a:pt x="276058" y="13718"/>
                </a:cubicBezTo>
                <a:cubicBezTo>
                  <a:pt x="276033" y="14022"/>
                  <a:pt x="276007" y="14300"/>
                  <a:pt x="275982" y="14579"/>
                </a:cubicBezTo>
                <a:cubicBezTo>
                  <a:pt x="275754" y="15034"/>
                  <a:pt x="275501" y="15490"/>
                  <a:pt x="275223" y="15945"/>
                </a:cubicBezTo>
                <a:cubicBezTo>
                  <a:pt x="273173" y="19336"/>
                  <a:pt x="270085" y="21892"/>
                  <a:pt x="266618" y="23866"/>
                </a:cubicBezTo>
                <a:cubicBezTo>
                  <a:pt x="263075" y="25866"/>
                  <a:pt x="259228" y="27308"/>
                  <a:pt x="255432" y="28776"/>
                </a:cubicBezTo>
                <a:lnTo>
                  <a:pt x="255002" y="28928"/>
                </a:lnTo>
                <a:cubicBezTo>
                  <a:pt x="254119" y="28604"/>
                  <a:pt x="253185" y="28446"/>
                  <a:pt x="252246" y="28446"/>
                </a:cubicBezTo>
                <a:cubicBezTo>
                  <a:pt x="251865" y="28446"/>
                  <a:pt x="251484" y="28472"/>
                  <a:pt x="251104" y="28523"/>
                </a:cubicBezTo>
                <a:cubicBezTo>
                  <a:pt x="250593" y="28586"/>
                  <a:pt x="250100" y="28646"/>
                  <a:pt x="249630" y="28646"/>
                </a:cubicBezTo>
                <a:cubicBezTo>
                  <a:pt x="248775" y="28646"/>
                  <a:pt x="247994" y="28448"/>
                  <a:pt x="247308" y="27713"/>
                </a:cubicBezTo>
                <a:cubicBezTo>
                  <a:pt x="246473" y="26827"/>
                  <a:pt x="245967" y="25613"/>
                  <a:pt x="245486" y="24499"/>
                </a:cubicBezTo>
                <a:cubicBezTo>
                  <a:pt x="242652" y="18172"/>
                  <a:pt x="240855" y="11390"/>
                  <a:pt x="240197" y="4481"/>
                </a:cubicBezTo>
                <a:cubicBezTo>
                  <a:pt x="240197" y="4101"/>
                  <a:pt x="239918" y="3747"/>
                  <a:pt x="239539" y="3646"/>
                </a:cubicBezTo>
                <a:cubicBezTo>
                  <a:pt x="239317" y="3605"/>
                  <a:pt x="239098" y="3586"/>
                  <a:pt x="238884" y="3586"/>
                </a:cubicBezTo>
                <a:cubicBezTo>
                  <a:pt x="237217" y="3586"/>
                  <a:pt x="235820" y="4756"/>
                  <a:pt x="235236" y="6303"/>
                </a:cubicBezTo>
                <a:cubicBezTo>
                  <a:pt x="234452" y="8479"/>
                  <a:pt x="235616" y="10706"/>
                  <a:pt x="236375" y="12731"/>
                </a:cubicBezTo>
                <a:cubicBezTo>
                  <a:pt x="237717" y="16249"/>
                  <a:pt x="238400" y="20222"/>
                  <a:pt x="237514" y="23917"/>
                </a:cubicBezTo>
                <a:cubicBezTo>
                  <a:pt x="236654" y="27688"/>
                  <a:pt x="233794" y="30674"/>
                  <a:pt x="230074" y="31687"/>
                </a:cubicBezTo>
                <a:cubicBezTo>
                  <a:pt x="228637" y="32092"/>
                  <a:pt x="227156" y="32266"/>
                  <a:pt x="225669" y="32266"/>
                </a:cubicBezTo>
                <a:cubicBezTo>
                  <a:pt x="223069" y="32266"/>
                  <a:pt x="220449" y="31734"/>
                  <a:pt x="218002" y="30978"/>
                </a:cubicBezTo>
                <a:cubicBezTo>
                  <a:pt x="213598" y="29611"/>
                  <a:pt x="209524" y="27485"/>
                  <a:pt x="205120" y="26144"/>
                </a:cubicBezTo>
                <a:cubicBezTo>
                  <a:pt x="202893" y="25436"/>
                  <a:pt x="200590" y="25031"/>
                  <a:pt x="198262" y="24929"/>
                </a:cubicBezTo>
                <a:cubicBezTo>
                  <a:pt x="197884" y="24915"/>
                  <a:pt x="197502" y="24912"/>
                  <a:pt x="197119" y="24912"/>
                </a:cubicBezTo>
                <a:cubicBezTo>
                  <a:pt x="196754" y="24912"/>
                  <a:pt x="196387" y="24915"/>
                  <a:pt x="196019" y="24915"/>
                </a:cubicBezTo>
                <a:cubicBezTo>
                  <a:pt x="194732" y="24915"/>
                  <a:pt x="193443" y="24876"/>
                  <a:pt x="192213" y="24524"/>
                </a:cubicBezTo>
                <a:cubicBezTo>
                  <a:pt x="190011" y="23892"/>
                  <a:pt x="189227" y="22120"/>
                  <a:pt x="188594" y="20146"/>
                </a:cubicBezTo>
                <a:cubicBezTo>
                  <a:pt x="187835" y="17767"/>
                  <a:pt x="187050" y="15388"/>
                  <a:pt x="186190" y="13060"/>
                </a:cubicBezTo>
                <a:cubicBezTo>
                  <a:pt x="185304" y="10656"/>
                  <a:pt x="184368" y="8277"/>
                  <a:pt x="183356" y="5923"/>
                </a:cubicBezTo>
                <a:cubicBezTo>
                  <a:pt x="182698" y="4380"/>
                  <a:pt x="181913" y="2228"/>
                  <a:pt x="179964" y="1899"/>
                </a:cubicBezTo>
                <a:cubicBezTo>
                  <a:pt x="179800" y="1871"/>
                  <a:pt x="179642" y="1857"/>
                  <a:pt x="179489" y="1857"/>
                </a:cubicBezTo>
                <a:cubicBezTo>
                  <a:pt x="177466" y="1857"/>
                  <a:pt x="176375" y="4228"/>
                  <a:pt x="176092" y="5898"/>
                </a:cubicBezTo>
                <a:cubicBezTo>
                  <a:pt x="175687" y="8302"/>
                  <a:pt x="176421" y="10706"/>
                  <a:pt x="177509" y="12858"/>
                </a:cubicBezTo>
                <a:cubicBezTo>
                  <a:pt x="179154" y="16122"/>
                  <a:pt x="182166" y="19058"/>
                  <a:pt x="183406" y="22525"/>
                </a:cubicBezTo>
                <a:lnTo>
                  <a:pt x="183027" y="22221"/>
                </a:lnTo>
                <a:cubicBezTo>
                  <a:pt x="181306" y="20855"/>
                  <a:pt x="179661" y="19412"/>
                  <a:pt x="178066" y="17894"/>
                </a:cubicBezTo>
                <a:cubicBezTo>
                  <a:pt x="174903" y="14908"/>
                  <a:pt x="172043" y="11618"/>
                  <a:pt x="169462" y="8125"/>
                </a:cubicBezTo>
                <a:cubicBezTo>
                  <a:pt x="169031" y="7518"/>
                  <a:pt x="168601" y="6910"/>
                  <a:pt x="168196" y="6303"/>
                </a:cubicBezTo>
                <a:cubicBezTo>
                  <a:pt x="168171" y="5544"/>
                  <a:pt x="168146" y="4784"/>
                  <a:pt x="168095" y="4000"/>
                </a:cubicBezTo>
                <a:cubicBezTo>
                  <a:pt x="168019" y="2962"/>
                  <a:pt x="167968" y="1899"/>
                  <a:pt x="167893" y="836"/>
                </a:cubicBezTo>
                <a:cubicBezTo>
                  <a:pt x="167868" y="394"/>
                  <a:pt x="167486" y="0"/>
                  <a:pt x="1670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33" name="Google Shape;7833;p124"/>
          <p:cNvSpPr txBox="1">
            <a:spLocks noGrp="1"/>
          </p:cNvSpPr>
          <p:nvPr>
            <p:ph type="title"/>
          </p:nvPr>
        </p:nvSpPr>
        <p:spPr>
          <a:xfrm>
            <a:off x="81179" y="275551"/>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منابع جایگزین</a:t>
            </a:r>
            <a:endParaRPr dirty="0">
              <a:cs typeface="B Nazanin" panose="00000400000000000000" pitchFamily="2" charset="-78"/>
            </a:endParaRPr>
          </a:p>
        </p:txBody>
      </p:sp>
      <p:sp>
        <p:nvSpPr>
          <p:cNvPr id="7834" name="Google Shape;7834;p124"/>
          <p:cNvSpPr txBox="1"/>
          <p:nvPr/>
        </p:nvSpPr>
        <p:spPr>
          <a:xfrm>
            <a:off x="81179" y="1194000"/>
            <a:ext cx="8357421" cy="13779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در اینجا مجموعه ای از منابع جایگزین وجود دارد که سبک آنها با این الگو مطابقت داردبردارهاپس زمینه کارتونی جنگل</a:t>
            </a:r>
            <a:endParaRPr sz="1000" dirty="0">
              <a:solidFill>
                <a:srgbClr val="333333"/>
              </a:solidFill>
              <a:highlight>
                <a:srgbClr val="FAFAFA"/>
              </a:highlight>
              <a:latin typeface="Roboto"/>
              <a:ea typeface="Roboto"/>
              <a:cs typeface="B Nazanin" panose="00000400000000000000" pitchFamily="2" charset="-78"/>
              <a:sym typeface="Roboto"/>
            </a:endParaRPr>
          </a:p>
        </p:txBody>
      </p:sp>
      <p:sp>
        <p:nvSpPr>
          <p:cNvPr id="7835" name="Google Shape;7835;p124"/>
          <p:cNvSpPr/>
          <p:nvPr/>
        </p:nvSpPr>
        <p:spPr>
          <a:xfrm>
            <a:off x="7523050" y="2057700"/>
            <a:ext cx="1136111" cy="2651996"/>
          </a:xfrm>
          <a:custGeom>
            <a:avLst/>
            <a:gdLst/>
            <a:ahLst/>
            <a:cxnLst/>
            <a:rect l="l" t="t" r="r" b="b"/>
            <a:pathLst>
              <a:path w="44619" h="104153" extrusionOk="0">
                <a:moveTo>
                  <a:pt x="37088" y="0"/>
                </a:moveTo>
                <a:cubicBezTo>
                  <a:pt x="36105" y="0"/>
                  <a:pt x="35096" y="323"/>
                  <a:pt x="34191" y="575"/>
                </a:cubicBezTo>
                <a:cubicBezTo>
                  <a:pt x="32673" y="1030"/>
                  <a:pt x="31205" y="1587"/>
                  <a:pt x="29762" y="2245"/>
                </a:cubicBezTo>
                <a:cubicBezTo>
                  <a:pt x="29079" y="2549"/>
                  <a:pt x="28396" y="2878"/>
                  <a:pt x="27738" y="3232"/>
                </a:cubicBezTo>
                <a:lnTo>
                  <a:pt x="27637" y="3283"/>
                </a:lnTo>
                <a:cubicBezTo>
                  <a:pt x="27308" y="3485"/>
                  <a:pt x="27004" y="3713"/>
                  <a:pt x="26776" y="4017"/>
                </a:cubicBezTo>
                <a:cubicBezTo>
                  <a:pt x="26574" y="4295"/>
                  <a:pt x="26422" y="4624"/>
                  <a:pt x="26371" y="4978"/>
                </a:cubicBezTo>
                <a:cubicBezTo>
                  <a:pt x="26295" y="5409"/>
                  <a:pt x="26270" y="5839"/>
                  <a:pt x="26295" y="6294"/>
                </a:cubicBezTo>
                <a:cubicBezTo>
                  <a:pt x="26270" y="6750"/>
                  <a:pt x="26194" y="7180"/>
                  <a:pt x="26118" y="7636"/>
                </a:cubicBezTo>
                <a:cubicBezTo>
                  <a:pt x="26067" y="7813"/>
                  <a:pt x="26042" y="7965"/>
                  <a:pt x="25992" y="8142"/>
                </a:cubicBezTo>
                <a:cubicBezTo>
                  <a:pt x="25865" y="8547"/>
                  <a:pt x="25738" y="8926"/>
                  <a:pt x="25587" y="9281"/>
                </a:cubicBezTo>
                <a:cubicBezTo>
                  <a:pt x="25156" y="8749"/>
                  <a:pt x="24701" y="8243"/>
                  <a:pt x="24220" y="7762"/>
                </a:cubicBezTo>
                <a:cubicBezTo>
                  <a:pt x="23891" y="7459"/>
                  <a:pt x="23587" y="7155"/>
                  <a:pt x="23233" y="6877"/>
                </a:cubicBezTo>
                <a:cubicBezTo>
                  <a:pt x="23116" y="6806"/>
                  <a:pt x="22987" y="6768"/>
                  <a:pt x="22863" y="6768"/>
                </a:cubicBezTo>
                <a:cubicBezTo>
                  <a:pt x="22720" y="6768"/>
                  <a:pt x="22582" y="6819"/>
                  <a:pt x="22474" y="6927"/>
                </a:cubicBezTo>
                <a:cubicBezTo>
                  <a:pt x="21689" y="7610"/>
                  <a:pt x="20930" y="8344"/>
                  <a:pt x="20171" y="9078"/>
                </a:cubicBezTo>
                <a:cubicBezTo>
                  <a:pt x="19867" y="9382"/>
                  <a:pt x="19589" y="9686"/>
                  <a:pt x="19285" y="9989"/>
                </a:cubicBezTo>
                <a:lnTo>
                  <a:pt x="19083" y="10217"/>
                </a:lnTo>
                <a:cubicBezTo>
                  <a:pt x="18551" y="10774"/>
                  <a:pt x="18045" y="11331"/>
                  <a:pt x="17539" y="11913"/>
                </a:cubicBezTo>
                <a:cubicBezTo>
                  <a:pt x="17210" y="12267"/>
                  <a:pt x="16881" y="12647"/>
                  <a:pt x="16577" y="13026"/>
                </a:cubicBezTo>
                <a:cubicBezTo>
                  <a:pt x="16425" y="13229"/>
                  <a:pt x="16273" y="13431"/>
                  <a:pt x="16122" y="13659"/>
                </a:cubicBezTo>
                <a:cubicBezTo>
                  <a:pt x="16020" y="13811"/>
                  <a:pt x="15919" y="13988"/>
                  <a:pt x="15843" y="14165"/>
                </a:cubicBezTo>
                <a:cubicBezTo>
                  <a:pt x="15641" y="14671"/>
                  <a:pt x="15590" y="15203"/>
                  <a:pt x="15691" y="15734"/>
                </a:cubicBezTo>
                <a:cubicBezTo>
                  <a:pt x="15919" y="16443"/>
                  <a:pt x="16172" y="17126"/>
                  <a:pt x="16476" y="17809"/>
                </a:cubicBezTo>
                <a:cubicBezTo>
                  <a:pt x="16805" y="18771"/>
                  <a:pt x="17058" y="19758"/>
                  <a:pt x="17210" y="20770"/>
                </a:cubicBezTo>
                <a:cubicBezTo>
                  <a:pt x="16071" y="19809"/>
                  <a:pt x="14881" y="18923"/>
                  <a:pt x="13616" y="18138"/>
                </a:cubicBezTo>
                <a:cubicBezTo>
                  <a:pt x="13508" y="18070"/>
                  <a:pt x="13384" y="18035"/>
                  <a:pt x="13262" y="18035"/>
                </a:cubicBezTo>
                <a:cubicBezTo>
                  <a:pt x="13069" y="18035"/>
                  <a:pt x="12879" y="18120"/>
                  <a:pt x="12756" y="18290"/>
                </a:cubicBezTo>
                <a:cubicBezTo>
                  <a:pt x="12401" y="18771"/>
                  <a:pt x="12022" y="19277"/>
                  <a:pt x="11667" y="19783"/>
                </a:cubicBezTo>
                <a:cubicBezTo>
                  <a:pt x="11414" y="20112"/>
                  <a:pt x="11187" y="20467"/>
                  <a:pt x="10933" y="20796"/>
                </a:cubicBezTo>
                <a:cubicBezTo>
                  <a:pt x="10326" y="21707"/>
                  <a:pt x="9744" y="22643"/>
                  <a:pt x="9162" y="23580"/>
                </a:cubicBezTo>
                <a:cubicBezTo>
                  <a:pt x="8959" y="23934"/>
                  <a:pt x="8732" y="24288"/>
                  <a:pt x="8529" y="24643"/>
                </a:cubicBezTo>
                <a:cubicBezTo>
                  <a:pt x="7289" y="26819"/>
                  <a:pt x="6201" y="29071"/>
                  <a:pt x="5239" y="31374"/>
                </a:cubicBezTo>
                <a:cubicBezTo>
                  <a:pt x="5062" y="31805"/>
                  <a:pt x="4910" y="32210"/>
                  <a:pt x="4733" y="32640"/>
                </a:cubicBezTo>
                <a:cubicBezTo>
                  <a:pt x="4505" y="33272"/>
                  <a:pt x="4277" y="33905"/>
                  <a:pt x="4050" y="34538"/>
                </a:cubicBezTo>
                <a:cubicBezTo>
                  <a:pt x="4050" y="34563"/>
                  <a:pt x="4050" y="34563"/>
                  <a:pt x="4050" y="34588"/>
                </a:cubicBezTo>
                <a:cubicBezTo>
                  <a:pt x="3670" y="34664"/>
                  <a:pt x="3468" y="35095"/>
                  <a:pt x="3670" y="35424"/>
                </a:cubicBezTo>
                <a:cubicBezTo>
                  <a:pt x="4758" y="37398"/>
                  <a:pt x="6277" y="39119"/>
                  <a:pt x="8074" y="40485"/>
                </a:cubicBezTo>
                <a:cubicBezTo>
                  <a:pt x="8048" y="40536"/>
                  <a:pt x="8023" y="40612"/>
                  <a:pt x="7998" y="40662"/>
                </a:cubicBezTo>
                <a:lnTo>
                  <a:pt x="7390" y="41801"/>
                </a:lnTo>
                <a:cubicBezTo>
                  <a:pt x="7365" y="41852"/>
                  <a:pt x="7314" y="41928"/>
                  <a:pt x="7289" y="41978"/>
                </a:cubicBezTo>
                <a:cubicBezTo>
                  <a:pt x="5872" y="41270"/>
                  <a:pt x="4556" y="40333"/>
                  <a:pt x="3392" y="39245"/>
                </a:cubicBezTo>
                <a:cubicBezTo>
                  <a:pt x="3270" y="39087"/>
                  <a:pt x="3096" y="39011"/>
                  <a:pt x="2922" y="39011"/>
                </a:cubicBezTo>
                <a:cubicBezTo>
                  <a:pt x="2735" y="39011"/>
                  <a:pt x="2548" y="39100"/>
                  <a:pt x="2430" y="39270"/>
                </a:cubicBezTo>
                <a:cubicBezTo>
                  <a:pt x="1468" y="40814"/>
                  <a:pt x="1114" y="42662"/>
                  <a:pt x="1443" y="44459"/>
                </a:cubicBezTo>
                <a:cubicBezTo>
                  <a:pt x="1519" y="44813"/>
                  <a:pt x="1620" y="45142"/>
                  <a:pt x="1721" y="45496"/>
                </a:cubicBezTo>
                <a:cubicBezTo>
                  <a:pt x="1949" y="46053"/>
                  <a:pt x="2202" y="46584"/>
                  <a:pt x="2557" y="47065"/>
                </a:cubicBezTo>
                <a:cubicBezTo>
                  <a:pt x="3037" y="47749"/>
                  <a:pt x="3594" y="48381"/>
                  <a:pt x="4202" y="48963"/>
                </a:cubicBezTo>
                <a:cubicBezTo>
                  <a:pt x="3468" y="48887"/>
                  <a:pt x="2759" y="48811"/>
                  <a:pt x="2025" y="48761"/>
                </a:cubicBezTo>
                <a:cubicBezTo>
                  <a:pt x="1970" y="48757"/>
                  <a:pt x="1915" y="48754"/>
                  <a:pt x="1861" y="48754"/>
                </a:cubicBezTo>
                <a:cubicBezTo>
                  <a:pt x="1588" y="48754"/>
                  <a:pt x="1321" y="48807"/>
                  <a:pt x="1089" y="48913"/>
                </a:cubicBezTo>
                <a:cubicBezTo>
                  <a:pt x="861" y="48989"/>
                  <a:pt x="684" y="49140"/>
                  <a:pt x="557" y="49343"/>
                </a:cubicBezTo>
                <a:cubicBezTo>
                  <a:pt x="431" y="49520"/>
                  <a:pt x="355" y="49697"/>
                  <a:pt x="304" y="49900"/>
                </a:cubicBezTo>
                <a:cubicBezTo>
                  <a:pt x="203" y="50305"/>
                  <a:pt x="152" y="50735"/>
                  <a:pt x="152" y="51165"/>
                </a:cubicBezTo>
                <a:lnTo>
                  <a:pt x="152" y="51317"/>
                </a:lnTo>
                <a:cubicBezTo>
                  <a:pt x="127" y="51848"/>
                  <a:pt x="102" y="52380"/>
                  <a:pt x="76" y="52911"/>
                </a:cubicBezTo>
                <a:cubicBezTo>
                  <a:pt x="0" y="55037"/>
                  <a:pt x="26" y="57163"/>
                  <a:pt x="152" y="59289"/>
                </a:cubicBezTo>
                <a:cubicBezTo>
                  <a:pt x="152" y="59466"/>
                  <a:pt x="178" y="59643"/>
                  <a:pt x="178" y="59820"/>
                </a:cubicBezTo>
                <a:cubicBezTo>
                  <a:pt x="203" y="60251"/>
                  <a:pt x="228" y="60655"/>
                  <a:pt x="279" y="61086"/>
                </a:cubicBezTo>
                <a:cubicBezTo>
                  <a:pt x="355" y="62149"/>
                  <a:pt x="481" y="63237"/>
                  <a:pt x="608" y="64300"/>
                </a:cubicBezTo>
                <a:cubicBezTo>
                  <a:pt x="481" y="64502"/>
                  <a:pt x="481" y="64806"/>
                  <a:pt x="658" y="65008"/>
                </a:cubicBezTo>
                <a:cubicBezTo>
                  <a:pt x="1848" y="66502"/>
                  <a:pt x="3240" y="67818"/>
                  <a:pt x="4834" y="68880"/>
                </a:cubicBezTo>
                <a:lnTo>
                  <a:pt x="1291" y="69463"/>
                </a:lnTo>
                <a:cubicBezTo>
                  <a:pt x="1190" y="69488"/>
                  <a:pt x="1114" y="69513"/>
                  <a:pt x="1038" y="69564"/>
                </a:cubicBezTo>
                <a:cubicBezTo>
                  <a:pt x="810" y="69766"/>
                  <a:pt x="734" y="70095"/>
                  <a:pt x="836" y="70374"/>
                </a:cubicBezTo>
                <a:lnTo>
                  <a:pt x="1063" y="71082"/>
                </a:lnTo>
                <a:cubicBezTo>
                  <a:pt x="2658" y="75840"/>
                  <a:pt x="4758" y="80446"/>
                  <a:pt x="7314" y="84774"/>
                </a:cubicBezTo>
                <a:cubicBezTo>
                  <a:pt x="8048" y="86039"/>
                  <a:pt x="8833" y="87279"/>
                  <a:pt x="9668" y="88519"/>
                </a:cubicBezTo>
                <a:cubicBezTo>
                  <a:pt x="9263" y="92568"/>
                  <a:pt x="9010" y="96618"/>
                  <a:pt x="8934" y="100692"/>
                </a:cubicBezTo>
                <a:cubicBezTo>
                  <a:pt x="8934" y="101629"/>
                  <a:pt x="8934" y="102565"/>
                  <a:pt x="8934" y="103501"/>
                </a:cubicBezTo>
                <a:cubicBezTo>
                  <a:pt x="8934" y="103921"/>
                  <a:pt x="9290" y="104153"/>
                  <a:pt x="9620" y="104153"/>
                </a:cubicBezTo>
                <a:cubicBezTo>
                  <a:pt x="9907" y="104153"/>
                  <a:pt x="10174" y="103979"/>
                  <a:pt x="10174" y="103603"/>
                </a:cubicBezTo>
                <a:cubicBezTo>
                  <a:pt x="10149" y="98440"/>
                  <a:pt x="10402" y="93302"/>
                  <a:pt x="10933" y="88165"/>
                </a:cubicBezTo>
                <a:lnTo>
                  <a:pt x="10984" y="88140"/>
                </a:lnTo>
                <a:cubicBezTo>
                  <a:pt x="13110" y="86773"/>
                  <a:pt x="15033" y="85153"/>
                  <a:pt x="16780" y="83331"/>
                </a:cubicBezTo>
                <a:cubicBezTo>
                  <a:pt x="16855" y="83230"/>
                  <a:pt x="16931" y="83103"/>
                  <a:pt x="16957" y="82977"/>
                </a:cubicBezTo>
                <a:cubicBezTo>
                  <a:pt x="17488" y="82572"/>
                  <a:pt x="18020" y="82142"/>
                  <a:pt x="18526" y="81711"/>
                </a:cubicBezTo>
                <a:cubicBezTo>
                  <a:pt x="19715" y="80724"/>
                  <a:pt x="20854" y="79712"/>
                  <a:pt x="21942" y="78624"/>
                </a:cubicBezTo>
                <a:cubicBezTo>
                  <a:pt x="22145" y="78421"/>
                  <a:pt x="22398" y="78219"/>
                  <a:pt x="22600" y="77991"/>
                </a:cubicBezTo>
                <a:cubicBezTo>
                  <a:pt x="22929" y="77688"/>
                  <a:pt x="23208" y="77333"/>
                  <a:pt x="23435" y="76928"/>
                </a:cubicBezTo>
                <a:cubicBezTo>
                  <a:pt x="23511" y="76776"/>
                  <a:pt x="23562" y="76625"/>
                  <a:pt x="23587" y="76473"/>
                </a:cubicBezTo>
                <a:cubicBezTo>
                  <a:pt x="23689" y="75941"/>
                  <a:pt x="23537" y="75385"/>
                  <a:pt x="23182" y="74980"/>
                </a:cubicBezTo>
                <a:cubicBezTo>
                  <a:pt x="22575" y="74322"/>
                  <a:pt x="21942" y="73714"/>
                  <a:pt x="21284" y="73132"/>
                </a:cubicBezTo>
                <a:lnTo>
                  <a:pt x="19842" y="71766"/>
                </a:lnTo>
                <a:cubicBezTo>
                  <a:pt x="21062" y="71438"/>
                  <a:pt x="22326" y="71277"/>
                  <a:pt x="23593" y="71277"/>
                </a:cubicBezTo>
                <a:cubicBezTo>
                  <a:pt x="24480" y="71277"/>
                  <a:pt x="25369" y="71356"/>
                  <a:pt x="26245" y="71512"/>
                </a:cubicBezTo>
                <a:cubicBezTo>
                  <a:pt x="26282" y="71523"/>
                  <a:pt x="26320" y="71528"/>
                  <a:pt x="26358" y="71528"/>
                </a:cubicBezTo>
                <a:cubicBezTo>
                  <a:pt x="26503" y="71528"/>
                  <a:pt x="26651" y="71455"/>
                  <a:pt x="26751" y="71335"/>
                </a:cubicBezTo>
                <a:cubicBezTo>
                  <a:pt x="26928" y="71335"/>
                  <a:pt x="27080" y="71234"/>
                  <a:pt x="27156" y="71082"/>
                </a:cubicBezTo>
                <a:cubicBezTo>
                  <a:pt x="27434" y="70652"/>
                  <a:pt x="27712" y="70222"/>
                  <a:pt x="27991" y="69792"/>
                </a:cubicBezTo>
                <a:cubicBezTo>
                  <a:pt x="28295" y="69311"/>
                  <a:pt x="28598" y="68830"/>
                  <a:pt x="28902" y="68324"/>
                </a:cubicBezTo>
                <a:cubicBezTo>
                  <a:pt x="29813" y="66856"/>
                  <a:pt x="30673" y="65337"/>
                  <a:pt x="31509" y="63819"/>
                </a:cubicBezTo>
                <a:cubicBezTo>
                  <a:pt x="31787" y="63338"/>
                  <a:pt x="32040" y="62857"/>
                  <a:pt x="32293" y="62351"/>
                </a:cubicBezTo>
                <a:cubicBezTo>
                  <a:pt x="33204" y="60630"/>
                  <a:pt x="34065" y="58884"/>
                  <a:pt x="34875" y="57112"/>
                </a:cubicBezTo>
                <a:cubicBezTo>
                  <a:pt x="35077" y="56657"/>
                  <a:pt x="35280" y="56227"/>
                  <a:pt x="35482" y="55771"/>
                </a:cubicBezTo>
                <a:cubicBezTo>
                  <a:pt x="35735" y="55189"/>
                  <a:pt x="35988" y="54582"/>
                  <a:pt x="36241" y="54000"/>
                </a:cubicBezTo>
                <a:cubicBezTo>
                  <a:pt x="36342" y="53746"/>
                  <a:pt x="36241" y="53443"/>
                  <a:pt x="36039" y="53266"/>
                </a:cubicBezTo>
                <a:lnTo>
                  <a:pt x="35280" y="52658"/>
                </a:lnTo>
                <a:lnTo>
                  <a:pt x="34014" y="51671"/>
                </a:lnTo>
                <a:lnTo>
                  <a:pt x="30446" y="48811"/>
                </a:lnTo>
                <a:lnTo>
                  <a:pt x="33483" y="48887"/>
                </a:lnTo>
                <a:lnTo>
                  <a:pt x="35938" y="48938"/>
                </a:lnTo>
                <a:cubicBezTo>
                  <a:pt x="36380" y="48953"/>
                  <a:pt x="36860" y="49005"/>
                  <a:pt x="37327" y="49005"/>
                </a:cubicBezTo>
                <a:cubicBezTo>
                  <a:pt x="37633" y="49005"/>
                  <a:pt x="37934" y="48983"/>
                  <a:pt x="38215" y="48913"/>
                </a:cubicBezTo>
                <a:cubicBezTo>
                  <a:pt x="38949" y="48736"/>
                  <a:pt x="39278" y="48179"/>
                  <a:pt x="39557" y="47571"/>
                </a:cubicBezTo>
                <a:cubicBezTo>
                  <a:pt x="39911" y="46863"/>
                  <a:pt x="40189" y="46154"/>
                  <a:pt x="40493" y="45420"/>
                </a:cubicBezTo>
                <a:cubicBezTo>
                  <a:pt x="40594" y="45167"/>
                  <a:pt x="40695" y="44914"/>
                  <a:pt x="40771" y="44661"/>
                </a:cubicBezTo>
                <a:cubicBezTo>
                  <a:pt x="40948" y="44205"/>
                  <a:pt x="41126" y="43725"/>
                  <a:pt x="41277" y="43269"/>
                </a:cubicBezTo>
                <a:cubicBezTo>
                  <a:pt x="41556" y="42510"/>
                  <a:pt x="41784" y="41725"/>
                  <a:pt x="42011" y="40941"/>
                </a:cubicBezTo>
                <a:cubicBezTo>
                  <a:pt x="42264" y="39954"/>
                  <a:pt x="42518" y="38967"/>
                  <a:pt x="42720" y="37954"/>
                </a:cubicBezTo>
                <a:cubicBezTo>
                  <a:pt x="42821" y="37499"/>
                  <a:pt x="42897" y="37069"/>
                  <a:pt x="42973" y="36613"/>
                </a:cubicBezTo>
                <a:cubicBezTo>
                  <a:pt x="43024" y="36284"/>
                  <a:pt x="43074" y="35980"/>
                  <a:pt x="43125" y="35651"/>
                </a:cubicBezTo>
                <a:cubicBezTo>
                  <a:pt x="43150" y="35449"/>
                  <a:pt x="43049" y="35221"/>
                  <a:pt x="42872" y="35095"/>
                </a:cubicBezTo>
                <a:lnTo>
                  <a:pt x="40468" y="33374"/>
                </a:lnTo>
                <a:lnTo>
                  <a:pt x="43783" y="32589"/>
                </a:lnTo>
                <a:cubicBezTo>
                  <a:pt x="44188" y="32488"/>
                  <a:pt x="44390" y="32058"/>
                  <a:pt x="44213" y="31703"/>
                </a:cubicBezTo>
                <a:cubicBezTo>
                  <a:pt x="44289" y="31602"/>
                  <a:pt x="44340" y="31476"/>
                  <a:pt x="44340" y="31374"/>
                </a:cubicBezTo>
                <a:lnTo>
                  <a:pt x="44416" y="30818"/>
                </a:lnTo>
                <a:cubicBezTo>
                  <a:pt x="44466" y="30387"/>
                  <a:pt x="44492" y="29957"/>
                  <a:pt x="44542" y="29502"/>
                </a:cubicBezTo>
                <a:cubicBezTo>
                  <a:pt x="44567" y="29071"/>
                  <a:pt x="44593" y="28641"/>
                  <a:pt x="44593" y="28186"/>
                </a:cubicBezTo>
                <a:cubicBezTo>
                  <a:pt x="44618" y="27755"/>
                  <a:pt x="44618" y="27325"/>
                  <a:pt x="44593" y="26895"/>
                </a:cubicBezTo>
                <a:cubicBezTo>
                  <a:pt x="44593" y="25807"/>
                  <a:pt x="44542" y="24718"/>
                  <a:pt x="44416" y="23630"/>
                </a:cubicBezTo>
                <a:cubicBezTo>
                  <a:pt x="44365" y="23200"/>
                  <a:pt x="44314" y="22795"/>
                  <a:pt x="44264" y="22365"/>
                </a:cubicBezTo>
                <a:cubicBezTo>
                  <a:pt x="44011" y="20669"/>
                  <a:pt x="43606" y="18999"/>
                  <a:pt x="43100" y="17354"/>
                </a:cubicBezTo>
                <a:lnTo>
                  <a:pt x="43100" y="17329"/>
                </a:lnTo>
                <a:cubicBezTo>
                  <a:pt x="43031" y="17011"/>
                  <a:pt x="42759" y="16815"/>
                  <a:pt x="42466" y="16815"/>
                </a:cubicBezTo>
                <a:cubicBezTo>
                  <a:pt x="42433" y="16815"/>
                  <a:pt x="42399" y="16817"/>
                  <a:pt x="42366" y="16822"/>
                </a:cubicBezTo>
                <a:lnTo>
                  <a:pt x="40442" y="17151"/>
                </a:lnTo>
                <a:cubicBezTo>
                  <a:pt x="40468" y="17126"/>
                  <a:pt x="40468" y="17076"/>
                  <a:pt x="40493" y="17076"/>
                </a:cubicBezTo>
                <a:cubicBezTo>
                  <a:pt x="40569" y="16924"/>
                  <a:pt x="40670" y="16797"/>
                  <a:pt x="40771" y="16696"/>
                </a:cubicBezTo>
                <a:cubicBezTo>
                  <a:pt x="40873" y="16569"/>
                  <a:pt x="40974" y="16443"/>
                  <a:pt x="41050" y="16316"/>
                </a:cubicBezTo>
                <a:cubicBezTo>
                  <a:pt x="41404" y="15760"/>
                  <a:pt x="41682" y="15177"/>
                  <a:pt x="41834" y="14545"/>
                </a:cubicBezTo>
                <a:cubicBezTo>
                  <a:pt x="41885" y="14368"/>
                  <a:pt x="41910" y="14190"/>
                  <a:pt x="41935" y="14039"/>
                </a:cubicBezTo>
                <a:cubicBezTo>
                  <a:pt x="42011" y="13558"/>
                  <a:pt x="42062" y="13102"/>
                  <a:pt x="42087" y="12647"/>
                </a:cubicBezTo>
                <a:cubicBezTo>
                  <a:pt x="42087" y="11887"/>
                  <a:pt x="42062" y="11154"/>
                  <a:pt x="41961" y="10420"/>
                </a:cubicBezTo>
                <a:cubicBezTo>
                  <a:pt x="41910" y="9888"/>
                  <a:pt x="41860" y="9331"/>
                  <a:pt x="41784" y="8775"/>
                </a:cubicBezTo>
                <a:cubicBezTo>
                  <a:pt x="41708" y="8370"/>
                  <a:pt x="41657" y="7939"/>
                  <a:pt x="41581" y="7535"/>
                </a:cubicBezTo>
                <a:cubicBezTo>
                  <a:pt x="41328" y="5890"/>
                  <a:pt x="40797" y="4295"/>
                  <a:pt x="39987" y="2827"/>
                </a:cubicBezTo>
                <a:cubicBezTo>
                  <a:pt x="40088" y="1916"/>
                  <a:pt x="39658" y="1030"/>
                  <a:pt x="38899" y="524"/>
                </a:cubicBezTo>
                <a:cubicBezTo>
                  <a:pt x="38823" y="474"/>
                  <a:pt x="38747" y="423"/>
                  <a:pt x="38671" y="372"/>
                </a:cubicBezTo>
                <a:cubicBezTo>
                  <a:pt x="38367" y="221"/>
                  <a:pt x="38038" y="94"/>
                  <a:pt x="37684" y="43"/>
                </a:cubicBezTo>
                <a:cubicBezTo>
                  <a:pt x="37487" y="14"/>
                  <a:pt x="37288" y="0"/>
                  <a:pt x="37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36" name="Google Shape;7836;p124"/>
          <p:cNvSpPr/>
          <p:nvPr/>
        </p:nvSpPr>
        <p:spPr>
          <a:xfrm>
            <a:off x="5281575" y="2575486"/>
            <a:ext cx="2005711" cy="2054336"/>
          </a:xfrm>
          <a:custGeom>
            <a:avLst/>
            <a:gdLst/>
            <a:ahLst/>
            <a:cxnLst/>
            <a:rect l="l" t="t" r="r" b="b"/>
            <a:pathLst>
              <a:path w="113349" h="116097" extrusionOk="0">
                <a:moveTo>
                  <a:pt x="57807" y="0"/>
                </a:moveTo>
                <a:cubicBezTo>
                  <a:pt x="57618" y="0"/>
                  <a:pt x="57437" y="81"/>
                  <a:pt x="57317" y="272"/>
                </a:cubicBezTo>
                <a:cubicBezTo>
                  <a:pt x="54609" y="4448"/>
                  <a:pt x="50408" y="7307"/>
                  <a:pt x="47751" y="11508"/>
                </a:cubicBezTo>
                <a:cubicBezTo>
                  <a:pt x="45220" y="15608"/>
                  <a:pt x="43955" y="20392"/>
                  <a:pt x="44208" y="25200"/>
                </a:cubicBezTo>
                <a:cubicBezTo>
                  <a:pt x="44334" y="27807"/>
                  <a:pt x="44992" y="30287"/>
                  <a:pt x="45777" y="32742"/>
                </a:cubicBezTo>
                <a:cubicBezTo>
                  <a:pt x="46207" y="34058"/>
                  <a:pt x="46637" y="35374"/>
                  <a:pt x="46941" y="36715"/>
                </a:cubicBezTo>
                <a:cubicBezTo>
                  <a:pt x="47245" y="38082"/>
                  <a:pt x="47422" y="39474"/>
                  <a:pt x="47447" y="40865"/>
                </a:cubicBezTo>
                <a:cubicBezTo>
                  <a:pt x="47523" y="43700"/>
                  <a:pt x="47321" y="46560"/>
                  <a:pt x="48181" y="49293"/>
                </a:cubicBezTo>
                <a:cubicBezTo>
                  <a:pt x="48940" y="51824"/>
                  <a:pt x="50408" y="54051"/>
                  <a:pt x="51243" y="56556"/>
                </a:cubicBezTo>
                <a:cubicBezTo>
                  <a:pt x="52205" y="59340"/>
                  <a:pt x="52053" y="62326"/>
                  <a:pt x="51927" y="65237"/>
                </a:cubicBezTo>
                <a:cubicBezTo>
                  <a:pt x="51775" y="67312"/>
                  <a:pt x="51775" y="69413"/>
                  <a:pt x="51927" y="71488"/>
                </a:cubicBezTo>
                <a:cubicBezTo>
                  <a:pt x="51927" y="71690"/>
                  <a:pt x="51901" y="71867"/>
                  <a:pt x="51876" y="72070"/>
                </a:cubicBezTo>
                <a:cubicBezTo>
                  <a:pt x="51851" y="72095"/>
                  <a:pt x="51826" y="72146"/>
                  <a:pt x="51800" y="72196"/>
                </a:cubicBezTo>
                <a:cubicBezTo>
                  <a:pt x="51775" y="72272"/>
                  <a:pt x="51750" y="72348"/>
                  <a:pt x="51724" y="72424"/>
                </a:cubicBezTo>
                <a:cubicBezTo>
                  <a:pt x="49320" y="80750"/>
                  <a:pt x="51269" y="89203"/>
                  <a:pt x="53850" y="97302"/>
                </a:cubicBezTo>
                <a:cubicBezTo>
                  <a:pt x="53774" y="97200"/>
                  <a:pt x="53724" y="97099"/>
                  <a:pt x="53673" y="96998"/>
                </a:cubicBezTo>
                <a:cubicBezTo>
                  <a:pt x="52306" y="94492"/>
                  <a:pt x="50510" y="92240"/>
                  <a:pt x="48384" y="90342"/>
                </a:cubicBezTo>
                <a:cubicBezTo>
                  <a:pt x="46030" y="88343"/>
                  <a:pt x="43170" y="87001"/>
                  <a:pt x="41297" y="84445"/>
                </a:cubicBezTo>
                <a:cubicBezTo>
                  <a:pt x="39652" y="82193"/>
                  <a:pt x="38741" y="79510"/>
                  <a:pt x="37856" y="76853"/>
                </a:cubicBezTo>
                <a:cubicBezTo>
                  <a:pt x="36945" y="74145"/>
                  <a:pt x="36033" y="71361"/>
                  <a:pt x="34464" y="68957"/>
                </a:cubicBezTo>
                <a:cubicBezTo>
                  <a:pt x="32819" y="66376"/>
                  <a:pt x="30390" y="64553"/>
                  <a:pt x="28112" y="62605"/>
                </a:cubicBezTo>
                <a:cubicBezTo>
                  <a:pt x="26948" y="61643"/>
                  <a:pt x="25885" y="60555"/>
                  <a:pt x="24949" y="59365"/>
                </a:cubicBezTo>
                <a:cubicBezTo>
                  <a:pt x="24063" y="58227"/>
                  <a:pt x="23329" y="56961"/>
                  <a:pt x="22393" y="55848"/>
                </a:cubicBezTo>
                <a:cubicBezTo>
                  <a:pt x="21481" y="54658"/>
                  <a:pt x="20241" y="53722"/>
                  <a:pt x="18875" y="53165"/>
                </a:cubicBezTo>
                <a:cubicBezTo>
                  <a:pt x="17407" y="52684"/>
                  <a:pt x="15863" y="52431"/>
                  <a:pt x="14319" y="52406"/>
                </a:cubicBezTo>
                <a:cubicBezTo>
                  <a:pt x="10726" y="52254"/>
                  <a:pt x="7132" y="52178"/>
                  <a:pt x="3538" y="52051"/>
                </a:cubicBezTo>
                <a:lnTo>
                  <a:pt x="805" y="51976"/>
                </a:lnTo>
                <a:cubicBezTo>
                  <a:pt x="797" y="51975"/>
                  <a:pt x="788" y="51975"/>
                  <a:pt x="780" y="51975"/>
                </a:cubicBezTo>
                <a:cubicBezTo>
                  <a:pt x="168" y="51975"/>
                  <a:pt x="1" y="52891"/>
                  <a:pt x="425" y="53241"/>
                </a:cubicBezTo>
                <a:cubicBezTo>
                  <a:pt x="2703" y="55088"/>
                  <a:pt x="4449" y="57493"/>
                  <a:pt x="5512" y="60226"/>
                </a:cubicBezTo>
                <a:cubicBezTo>
                  <a:pt x="6752" y="63339"/>
                  <a:pt x="6727" y="66781"/>
                  <a:pt x="7841" y="69944"/>
                </a:cubicBezTo>
                <a:cubicBezTo>
                  <a:pt x="8752" y="72576"/>
                  <a:pt x="10498" y="74930"/>
                  <a:pt x="13181" y="75714"/>
                </a:cubicBezTo>
                <a:cubicBezTo>
                  <a:pt x="15813" y="76499"/>
                  <a:pt x="18774" y="75790"/>
                  <a:pt x="21001" y="77688"/>
                </a:cubicBezTo>
                <a:cubicBezTo>
                  <a:pt x="22823" y="79232"/>
                  <a:pt x="23683" y="81661"/>
                  <a:pt x="24569" y="83813"/>
                </a:cubicBezTo>
                <a:cubicBezTo>
                  <a:pt x="25607" y="86318"/>
                  <a:pt x="26821" y="88646"/>
                  <a:pt x="28720" y="90595"/>
                </a:cubicBezTo>
                <a:cubicBezTo>
                  <a:pt x="30744" y="92670"/>
                  <a:pt x="33224" y="93986"/>
                  <a:pt x="35932" y="94872"/>
                </a:cubicBezTo>
                <a:cubicBezTo>
                  <a:pt x="37299" y="95328"/>
                  <a:pt x="38741" y="95758"/>
                  <a:pt x="39906" y="96669"/>
                </a:cubicBezTo>
                <a:cubicBezTo>
                  <a:pt x="40918" y="97529"/>
                  <a:pt x="41753" y="98567"/>
                  <a:pt x="42360" y="99731"/>
                </a:cubicBezTo>
                <a:cubicBezTo>
                  <a:pt x="43069" y="100946"/>
                  <a:pt x="43676" y="102186"/>
                  <a:pt x="44436" y="103375"/>
                </a:cubicBezTo>
                <a:cubicBezTo>
                  <a:pt x="45296" y="104641"/>
                  <a:pt x="46334" y="105780"/>
                  <a:pt x="47498" y="106792"/>
                </a:cubicBezTo>
                <a:cubicBezTo>
                  <a:pt x="48738" y="107880"/>
                  <a:pt x="50054" y="108893"/>
                  <a:pt x="51345" y="109905"/>
                </a:cubicBezTo>
                <a:lnTo>
                  <a:pt x="55546" y="113220"/>
                </a:lnTo>
                <a:lnTo>
                  <a:pt x="57646" y="114890"/>
                </a:lnTo>
                <a:cubicBezTo>
                  <a:pt x="57781" y="114997"/>
                  <a:pt x="57924" y="115042"/>
                  <a:pt x="58061" y="115042"/>
                </a:cubicBezTo>
                <a:cubicBezTo>
                  <a:pt x="58642" y="115042"/>
                  <a:pt x="59126" y="114223"/>
                  <a:pt x="58532" y="113752"/>
                </a:cubicBezTo>
                <a:lnTo>
                  <a:pt x="58380" y="113625"/>
                </a:lnTo>
                <a:cubicBezTo>
                  <a:pt x="58254" y="112385"/>
                  <a:pt x="58102" y="111145"/>
                  <a:pt x="57899" y="109930"/>
                </a:cubicBezTo>
                <a:lnTo>
                  <a:pt x="57899" y="109930"/>
                </a:lnTo>
                <a:cubicBezTo>
                  <a:pt x="58304" y="111322"/>
                  <a:pt x="58659" y="112765"/>
                  <a:pt x="58962" y="114207"/>
                </a:cubicBezTo>
                <a:cubicBezTo>
                  <a:pt x="58962" y="114258"/>
                  <a:pt x="58988" y="114334"/>
                  <a:pt x="59013" y="114410"/>
                </a:cubicBezTo>
                <a:cubicBezTo>
                  <a:pt x="58912" y="114612"/>
                  <a:pt x="58810" y="114789"/>
                  <a:pt x="58709" y="114992"/>
                </a:cubicBezTo>
                <a:cubicBezTo>
                  <a:pt x="58398" y="115510"/>
                  <a:pt x="58801" y="116097"/>
                  <a:pt x="59318" y="116097"/>
                </a:cubicBezTo>
                <a:cubicBezTo>
                  <a:pt x="59432" y="116097"/>
                  <a:pt x="59552" y="116068"/>
                  <a:pt x="59671" y="116004"/>
                </a:cubicBezTo>
                <a:cubicBezTo>
                  <a:pt x="59823" y="115979"/>
                  <a:pt x="59949" y="115928"/>
                  <a:pt x="60051" y="115827"/>
                </a:cubicBezTo>
                <a:cubicBezTo>
                  <a:pt x="64555" y="111550"/>
                  <a:pt x="65795" y="105096"/>
                  <a:pt x="66681" y="99149"/>
                </a:cubicBezTo>
                <a:cubicBezTo>
                  <a:pt x="67162" y="95910"/>
                  <a:pt x="67643" y="92645"/>
                  <a:pt x="68630" y="89532"/>
                </a:cubicBezTo>
                <a:cubicBezTo>
                  <a:pt x="69085" y="88014"/>
                  <a:pt x="69743" y="86571"/>
                  <a:pt x="70528" y="85230"/>
                </a:cubicBezTo>
                <a:cubicBezTo>
                  <a:pt x="71388" y="83863"/>
                  <a:pt x="72401" y="82623"/>
                  <a:pt x="73540" y="81484"/>
                </a:cubicBezTo>
                <a:cubicBezTo>
                  <a:pt x="74704" y="80371"/>
                  <a:pt x="75792" y="79156"/>
                  <a:pt x="76779" y="77865"/>
                </a:cubicBezTo>
                <a:cubicBezTo>
                  <a:pt x="77741" y="76524"/>
                  <a:pt x="78424" y="75031"/>
                  <a:pt x="78854" y="73436"/>
                </a:cubicBezTo>
                <a:cubicBezTo>
                  <a:pt x="79715" y="70273"/>
                  <a:pt x="79740" y="66983"/>
                  <a:pt x="80474" y="63794"/>
                </a:cubicBezTo>
                <a:cubicBezTo>
                  <a:pt x="81107" y="61010"/>
                  <a:pt x="82245" y="58125"/>
                  <a:pt x="84751" y="56607"/>
                </a:cubicBezTo>
                <a:cubicBezTo>
                  <a:pt x="86168" y="55746"/>
                  <a:pt x="87763" y="55266"/>
                  <a:pt x="89154" y="54380"/>
                </a:cubicBezTo>
                <a:cubicBezTo>
                  <a:pt x="90420" y="53570"/>
                  <a:pt x="91508" y="52532"/>
                  <a:pt x="92419" y="51343"/>
                </a:cubicBezTo>
                <a:cubicBezTo>
                  <a:pt x="92698" y="50963"/>
                  <a:pt x="92951" y="50609"/>
                  <a:pt x="93204" y="50229"/>
                </a:cubicBezTo>
                <a:cubicBezTo>
                  <a:pt x="93558" y="50887"/>
                  <a:pt x="93836" y="51571"/>
                  <a:pt x="94064" y="52279"/>
                </a:cubicBezTo>
                <a:cubicBezTo>
                  <a:pt x="94570" y="53772"/>
                  <a:pt x="94975" y="55341"/>
                  <a:pt x="95861" y="56683"/>
                </a:cubicBezTo>
                <a:cubicBezTo>
                  <a:pt x="97810" y="59568"/>
                  <a:pt x="101530" y="59872"/>
                  <a:pt x="104314" y="61491"/>
                </a:cubicBezTo>
                <a:cubicBezTo>
                  <a:pt x="107452" y="63364"/>
                  <a:pt x="109957" y="66173"/>
                  <a:pt x="111400" y="69514"/>
                </a:cubicBezTo>
                <a:cubicBezTo>
                  <a:pt x="111529" y="69802"/>
                  <a:pt x="111752" y="69922"/>
                  <a:pt x="111980" y="69922"/>
                </a:cubicBezTo>
                <a:cubicBezTo>
                  <a:pt x="112332" y="69922"/>
                  <a:pt x="112695" y="69635"/>
                  <a:pt x="112741" y="69235"/>
                </a:cubicBezTo>
                <a:cubicBezTo>
                  <a:pt x="113045" y="66755"/>
                  <a:pt x="113349" y="64300"/>
                  <a:pt x="113146" y="61795"/>
                </a:cubicBezTo>
                <a:cubicBezTo>
                  <a:pt x="113045" y="60605"/>
                  <a:pt x="112817" y="59416"/>
                  <a:pt x="112412" y="58277"/>
                </a:cubicBezTo>
                <a:cubicBezTo>
                  <a:pt x="112007" y="57113"/>
                  <a:pt x="111400" y="55999"/>
                  <a:pt x="110894" y="54861"/>
                </a:cubicBezTo>
                <a:cubicBezTo>
                  <a:pt x="108970" y="50482"/>
                  <a:pt x="109755" y="45497"/>
                  <a:pt x="108237" y="41017"/>
                </a:cubicBezTo>
                <a:cubicBezTo>
                  <a:pt x="107680" y="39271"/>
                  <a:pt x="106743" y="37702"/>
                  <a:pt x="105453" y="36411"/>
                </a:cubicBezTo>
                <a:cubicBezTo>
                  <a:pt x="105427" y="36335"/>
                  <a:pt x="105402" y="36259"/>
                  <a:pt x="105351" y="36184"/>
                </a:cubicBezTo>
                <a:cubicBezTo>
                  <a:pt x="103782" y="33425"/>
                  <a:pt x="100720" y="32236"/>
                  <a:pt x="97734" y="32084"/>
                </a:cubicBezTo>
                <a:cubicBezTo>
                  <a:pt x="97461" y="32067"/>
                  <a:pt x="97190" y="32059"/>
                  <a:pt x="96919" y="32059"/>
                </a:cubicBezTo>
                <a:cubicBezTo>
                  <a:pt x="93552" y="32059"/>
                  <a:pt x="90359" y="33297"/>
                  <a:pt x="87079" y="33906"/>
                </a:cubicBezTo>
                <a:cubicBezTo>
                  <a:pt x="86826" y="33956"/>
                  <a:pt x="86573" y="33982"/>
                  <a:pt x="86345" y="34032"/>
                </a:cubicBezTo>
                <a:cubicBezTo>
                  <a:pt x="86257" y="33982"/>
                  <a:pt x="86155" y="33956"/>
                  <a:pt x="86054" y="33956"/>
                </a:cubicBezTo>
                <a:cubicBezTo>
                  <a:pt x="85953" y="33956"/>
                  <a:pt x="85852" y="33982"/>
                  <a:pt x="85763" y="34032"/>
                </a:cubicBezTo>
                <a:lnTo>
                  <a:pt x="85561" y="34134"/>
                </a:lnTo>
                <a:cubicBezTo>
                  <a:pt x="85105" y="34184"/>
                  <a:pt x="84624" y="34210"/>
                  <a:pt x="84169" y="34235"/>
                </a:cubicBezTo>
                <a:cubicBezTo>
                  <a:pt x="83131" y="34210"/>
                  <a:pt x="82119" y="34134"/>
                  <a:pt x="81132" y="33956"/>
                </a:cubicBezTo>
                <a:cubicBezTo>
                  <a:pt x="80304" y="33824"/>
                  <a:pt x="79476" y="33725"/>
                  <a:pt x="78657" y="33725"/>
                </a:cubicBezTo>
                <a:cubicBezTo>
                  <a:pt x="77598" y="33725"/>
                  <a:pt x="76552" y="33890"/>
                  <a:pt x="75539" y="34361"/>
                </a:cubicBezTo>
                <a:cubicBezTo>
                  <a:pt x="72375" y="35905"/>
                  <a:pt x="70604" y="39524"/>
                  <a:pt x="69465" y="42713"/>
                </a:cubicBezTo>
                <a:cubicBezTo>
                  <a:pt x="68756" y="44687"/>
                  <a:pt x="68301" y="46712"/>
                  <a:pt x="68048" y="48761"/>
                </a:cubicBezTo>
                <a:cubicBezTo>
                  <a:pt x="67820" y="50761"/>
                  <a:pt x="67795" y="52811"/>
                  <a:pt x="67111" y="54709"/>
                </a:cubicBezTo>
                <a:cubicBezTo>
                  <a:pt x="66479" y="56531"/>
                  <a:pt x="65163" y="57999"/>
                  <a:pt x="64252" y="59669"/>
                </a:cubicBezTo>
                <a:cubicBezTo>
                  <a:pt x="64176" y="59846"/>
                  <a:pt x="64074" y="59998"/>
                  <a:pt x="63999" y="60150"/>
                </a:cubicBezTo>
                <a:cubicBezTo>
                  <a:pt x="63847" y="59796"/>
                  <a:pt x="63695" y="59441"/>
                  <a:pt x="63492" y="59087"/>
                </a:cubicBezTo>
                <a:cubicBezTo>
                  <a:pt x="62910" y="57973"/>
                  <a:pt x="62151" y="56936"/>
                  <a:pt x="61468" y="55898"/>
                </a:cubicBezTo>
                <a:cubicBezTo>
                  <a:pt x="60784" y="54810"/>
                  <a:pt x="60253" y="53671"/>
                  <a:pt x="59848" y="52456"/>
                </a:cubicBezTo>
                <a:cubicBezTo>
                  <a:pt x="59418" y="51064"/>
                  <a:pt x="59114" y="49597"/>
                  <a:pt x="58735" y="48179"/>
                </a:cubicBezTo>
                <a:cubicBezTo>
                  <a:pt x="58380" y="46813"/>
                  <a:pt x="57925" y="45446"/>
                  <a:pt x="57368" y="44130"/>
                </a:cubicBezTo>
                <a:cubicBezTo>
                  <a:pt x="56280" y="41448"/>
                  <a:pt x="54812" y="38917"/>
                  <a:pt x="53066" y="36614"/>
                </a:cubicBezTo>
                <a:cubicBezTo>
                  <a:pt x="53015" y="36563"/>
                  <a:pt x="52964" y="36538"/>
                  <a:pt x="52939" y="36487"/>
                </a:cubicBezTo>
                <a:cubicBezTo>
                  <a:pt x="53116" y="34766"/>
                  <a:pt x="53420" y="33071"/>
                  <a:pt x="53850" y="31400"/>
                </a:cubicBezTo>
                <a:cubicBezTo>
                  <a:pt x="54458" y="29123"/>
                  <a:pt x="55293" y="26921"/>
                  <a:pt x="56356" y="24846"/>
                </a:cubicBezTo>
                <a:cubicBezTo>
                  <a:pt x="57469" y="22619"/>
                  <a:pt x="58937" y="20670"/>
                  <a:pt x="59013" y="18089"/>
                </a:cubicBezTo>
                <a:cubicBezTo>
                  <a:pt x="59013" y="16697"/>
                  <a:pt x="58861" y="15279"/>
                  <a:pt x="58532" y="13913"/>
                </a:cubicBezTo>
                <a:cubicBezTo>
                  <a:pt x="58254" y="12495"/>
                  <a:pt x="58051" y="11053"/>
                  <a:pt x="57925" y="9636"/>
                </a:cubicBezTo>
                <a:cubicBezTo>
                  <a:pt x="57722" y="6675"/>
                  <a:pt x="57925" y="3739"/>
                  <a:pt x="58557" y="854"/>
                </a:cubicBezTo>
                <a:cubicBezTo>
                  <a:pt x="58662" y="385"/>
                  <a:pt x="58218" y="0"/>
                  <a:pt x="578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7837" name="Google Shape;7837;p124"/>
          <p:cNvGrpSpPr/>
          <p:nvPr/>
        </p:nvGrpSpPr>
        <p:grpSpPr>
          <a:xfrm>
            <a:off x="2709198" y="2917611"/>
            <a:ext cx="1232231" cy="1792323"/>
            <a:chOff x="2709198" y="2917611"/>
            <a:chExt cx="1232231" cy="1792323"/>
          </a:xfrm>
        </p:grpSpPr>
        <p:sp>
          <p:nvSpPr>
            <p:cNvPr id="7838" name="Google Shape;7838;p124"/>
            <p:cNvSpPr/>
            <p:nvPr/>
          </p:nvSpPr>
          <p:spPr>
            <a:xfrm>
              <a:off x="2709198" y="2917611"/>
              <a:ext cx="1232231" cy="1585948"/>
            </a:xfrm>
            <a:custGeom>
              <a:avLst/>
              <a:gdLst/>
              <a:ahLst/>
              <a:cxnLst/>
              <a:rect l="l" t="t" r="r" b="b"/>
              <a:pathLst>
                <a:path w="37634" h="48437" extrusionOk="0">
                  <a:moveTo>
                    <a:pt x="9175" y="12730"/>
                  </a:moveTo>
                  <a:cubicBezTo>
                    <a:pt x="10434" y="12730"/>
                    <a:pt x="11549" y="13699"/>
                    <a:pt x="12452" y="14480"/>
                  </a:cubicBezTo>
                  <a:cubicBezTo>
                    <a:pt x="13009" y="14961"/>
                    <a:pt x="13717" y="15670"/>
                    <a:pt x="14021" y="16404"/>
                  </a:cubicBezTo>
                  <a:cubicBezTo>
                    <a:pt x="14400" y="16960"/>
                    <a:pt x="14780" y="17669"/>
                    <a:pt x="14451" y="18302"/>
                  </a:cubicBezTo>
                  <a:cubicBezTo>
                    <a:pt x="14236" y="18732"/>
                    <a:pt x="13897" y="18885"/>
                    <a:pt x="13527" y="18885"/>
                  </a:cubicBezTo>
                  <a:cubicBezTo>
                    <a:pt x="13113" y="18885"/>
                    <a:pt x="12661" y="18693"/>
                    <a:pt x="12300" y="18479"/>
                  </a:cubicBezTo>
                  <a:cubicBezTo>
                    <a:pt x="11414" y="17973"/>
                    <a:pt x="10604" y="17340"/>
                    <a:pt x="9870" y="16631"/>
                  </a:cubicBezTo>
                  <a:cubicBezTo>
                    <a:pt x="9162" y="15923"/>
                    <a:pt x="8352" y="15037"/>
                    <a:pt x="8124" y="13999"/>
                  </a:cubicBezTo>
                  <a:cubicBezTo>
                    <a:pt x="7922" y="13392"/>
                    <a:pt x="8377" y="12759"/>
                    <a:pt x="9035" y="12734"/>
                  </a:cubicBezTo>
                  <a:cubicBezTo>
                    <a:pt x="9082" y="12731"/>
                    <a:pt x="9129" y="12730"/>
                    <a:pt x="9175" y="12730"/>
                  </a:cubicBezTo>
                  <a:close/>
                  <a:moveTo>
                    <a:pt x="32333" y="32833"/>
                  </a:moveTo>
                  <a:cubicBezTo>
                    <a:pt x="32677" y="32833"/>
                    <a:pt x="33015" y="32906"/>
                    <a:pt x="33331" y="33081"/>
                  </a:cubicBezTo>
                  <a:cubicBezTo>
                    <a:pt x="33350" y="33078"/>
                    <a:pt x="33370" y="33076"/>
                    <a:pt x="33388" y="33076"/>
                  </a:cubicBezTo>
                  <a:cubicBezTo>
                    <a:pt x="33514" y="33076"/>
                    <a:pt x="33616" y="33148"/>
                    <a:pt x="33660" y="33258"/>
                  </a:cubicBezTo>
                  <a:cubicBezTo>
                    <a:pt x="34090" y="34347"/>
                    <a:pt x="33381" y="35359"/>
                    <a:pt x="32622" y="36068"/>
                  </a:cubicBezTo>
                  <a:cubicBezTo>
                    <a:pt x="31736" y="36903"/>
                    <a:pt x="30724" y="37561"/>
                    <a:pt x="29610" y="38016"/>
                  </a:cubicBezTo>
                  <a:cubicBezTo>
                    <a:pt x="29170" y="38209"/>
                    <a:pt x="28512" y="38432"/>
                    <a:pt x="27918" y="38432"/>
                  </a:cubicBezTo>
                  <a:cubicBezTo>
                    <a:pt x="27420" y="38432"/>
                    <a:pt x="26968" y="38275"/>
                    <a:pt x="26725" y="37814"/>
                  </a:cubicBezTo>
                  <a:cubicBezTo>
                    <a:pt x="26422" y="37232"/>
                    <a:pt x="26700" y="36498"/>
                    <a:pt x="27004" y="35992"/>
                  </a:cubicBezTo>
                  <a:cubicBezTo>
                    <a:pt x="27459" y="35308"/>
                    <a:pt x="28067" y="34726"/>
                    <a:pt x="28775" y="34321"/>
                  </a:cubicBezTo>
                  <a:cubicBezTo>
                    <a:pt x="29509" y="33841"/>
                    <a:pt x="30294" y="33410"/>
                    <a:pt x="31129" y="33081"/>
                  </a:cubicBezTo>
                  <a:cubicBezTo>
                    <a:pt x="31524" y="32932"/>
                    <a:pt x="31933" y="32833"/>
                    <a:pt x="32333" y="32833"/>
                  </a:cubicBezTo>
                  <a:close/>
                  <a:moveTo>
                    <a:pt x="15312" y="1"/>
                  </a:moveTo>
                  <a:cubicBezTo>
                    <a:pt x="15178" y="1"/>
                    <a:pt x="15046" y="59"/>
                    <a:pt x="14957" y="181"/>
                  </a:cubicBezTo>
                  <a:cubicBezTo>
                    <a:pt x="13793" y="1826"/>
                    <a:pt x="12300" y="3218"/>
                    <a:pt x="10579" y="4231"/>
                  </a:cubicBezTo>
                  <a:cubicBezTo>
                    <a:pt x="9187" y="5040"/>
                    <a:pt x="7593" y="5622"/>
                    <a:pt x="6429" y="6761"/>
                  </a:cubicBezTo>
                  <a:cubicBezTo>
                    <a:pt x="5264" y="7951"/>
                    <a:pt x="4682" y="9545"/>
                    <a:pt x="4809" y="11190"/>
                  </a:cubicBezTo>
                  <a:cubicBezTo>
                    <a:pt x="4935" y="14278"/>
                    <a:pt x="6960" y="16581"/>
                    <a:pt x="9111" y="18580"/>
                  </a:cubicBezTo>
                  <a:cubicBezTo>
                    <a:pt x="8251" y="18378"/>
                    <a:pt x="7466" y="17795"/>
                    <a:pt x="6758" y="17340"/>
                  </a:cubicBezTo>
                  <a:lnTo>
                    <a:pt x="2961" y="14809"/>
                  </a:lnTo>
                  <a:cubicBezTo>
                    <a:pt x="2911" y="14784"/>
                    <a:pt x="2860" y="14784"/>
                    <a:pt x="2810" y="14759"/>
                  </a:cubicBezTo>
                  <a:cubicBezTo>
                    <a:pt x="2556" y="14430"/>
                    <a:pt x="2202" y="14202"/>
                    <a:pt x="1823" y="14101"/>
                  </a:cubicBezTo>
                  <a:cubicBezTo>
                    <a:pt x="1760" y="14077"/>
                    <a:pt x="1697" y="14066"/>
                    <a:pt x="1637" y="14066"/>
                  </a:cubicBezTo>
                  <a:cubicBezTo>
                    <a:pt x="1502" y="14066"/>
                    <a:pt x="1378" y="14122"/>
                    <a:pt x="1291" y="14227"/>
                  </a:cubicBezTo>
                  <a:cubicBezTo>
                    <a:pt x="1114" y="14303"/>
                    <a:pt x="987" y="14455"/>
                    <a:pt x="962" y="14657"/>
                  </a:cubicBezTo>
                  <a:cubicBezTo>
                    <a:pt x="684" y="16302"/>
                    <a:pt x="481" y="17973"/>
                    <a:pt x="380" y="19643"/>
                  </a:cubicBezTo>
                  <a:cubicBezTo>
                    <a:pt x="304" y="20352"/>
                    <a:pt x="329" y="21060"/>
                    <a:pt x="481" y="21743"/>
                  </a:cubicBezTo>
                  <a:cubicBezTo>
                    <a:pt x="456" y="21819"/>
                    <a:pt x="481" y="21870"/>
                    <a:pt x="507" y="21946"/>
                  </a:cubicBezTo>
                  <a:lnTo>
                    <a:pt x="684" y="22427"/>
                  </a:lnTo>
                  <a:cubicBezTo>
                    <a:pt x="684" y="22477"/>
                    <a:pt x="734" y="22528"/>
                    <a:pt x="785" y="22579"/>
                  </a:cubicBezTo>
                  <a:cubicBezTo>
                    <a:pt x="785" y="22680"/>
                    <a:pt x="810" y="22781"/>
                    <a:pt x="886" y="22857"/>
                  </a:cubicBezTo>
                  <a:cubicBezTo>
                    <a:pt x="1620" y="23616"/>
                    <a:pt x="2481" y="24249"/>
                    <a:pt x="3417" y="24780"/>
                  </a:cubicBezTo>
                  <a:cubicBezTo>
                    <a:pt x="5037" y="25691"/>
                    <a:pt x="6808" y="26349"/>
                    <a:pt x="8504" y="27185"/>
                  </a:cubicBezTo>
                  <a:cubicBezTo>
                    <a:pt x="9997" y="27919"/>
                    <a:pt x="11414" y="28830"/>
                    <a:pt x="12401" y="30171"/>
                  </a:cubicBezTo>
                  <a:cubicBezTo>
                    <a:pt x="11901" y="30671"/>
                    <a:pt x="11256" y="30849"/>
                    <a:pt x="10573" y="30849"/>
                  </a:cubicBezTo>
                  <a:cubicBezTo>
                    <a:pt x="9595" y="30849"/>
                    <a:pt x="8539" y="30484"/>
                    <a:pt x="7719" y="30171"/>
                  </a:cubicBezTo>
                  <a:lnTo>
                    <a:pt x="1569" y="27969"/>
                  </a:lnTo>
                  <a:cubicBezTo>
                    <a:pt x="1544" y="27944"/>
                    <a:pt x="1494" y="27944"/>
                    <a:pt x="1468" y="27919"/>
                  </a:cubicBezTo>
                  <a:cubicBezTo>
                    <a:pt x="1392" y="27893"/>
                    <a:pt x="1316" y="27843"/>
                    <a:pt x="1240" y="27843"/>
                  </a:cubicBezTo>
                  <a:cubicBezTo>
                    <a:pt x="1161" y="27826"/>
                    <a:pt x="1081" y="27817"/>
                    <a:pt x="1002" y="27817"/>
                  </a:cubicBezTo>
                  <a:cubicBezTo>
                    <a:pt x="729" y="27817"/>
                    <a:pt x="463" y="27914"/>
                    <a:pt x="228" y="28070"/>
                  </a:cubicBezTo>
                  <a:cubicBezTo>
                    <a:pt x="26" y="28248"/>
                    <a:pt x="0" y="28526"/>
                    <a:pt x="152" y="28728"/>
                  </a:cubicBezTo>
                  <a:cubicBezTo>
                    <a:pt x="178" y="28754"/>
                    <a:pt x="203" y="28779"/>
                    <a:pt x="228" y="28804"/>
                  </a:cubicBezTo>
                  <a:cubicBezTo>
                    <a:pt x="228" y="28830"/>
                    <a:pt x="228" y="28855"/>
                    <a:pt x="253" y="28880"/>
                  </a:cubicBezTo>
                  <a:lnTo>
                    <a:pt x="253" y="28906"/>
                  </a:lnTo>
                  <a:cubicBezTo>
                    <a:pt x="253" y="28956"/>
                    <a:pt x="253" y="29007"/>
                    <a:pt x="253" y="29057"/>
                  </a:cubicBezTo>
                  <a:cubicBezTo>
                    <a:pt x="785" y="31284"/>
                    <a:pt x="1443" y="33486"/>
                    <a:pt x="2227" y="35663"/>
                  </a:cubicBezTo>
                  <a:cubicBezTo>
                    <a:pt x="3670" y="39408"/>
                    <a:pt x="5846" y="43306"/>
                    <a:pt x="9238" y="45558"/>
                  </a:cubicBezTo>
                  <a:cubicBezTo>
                    <a:pt x="10748" y="46598"/>
                    <a:pt x="12549" y="47153"/>
                    <a:pt x="14403" y="47153"/>
                  </a:cubicBezTo>
                  <a:cubicBezTo>
                    <a:pt x="14444" y="47153"/>
                    <a:pt x="14486" y="47153"/>
                    <a:pt x="14527" y="47152"/>
                  </a:cubicBezTo>
                  <a:cubicBezTo>
                    <a:pt x="16197" y="47102"/>
                    <a:pt x="17817" y="46469"/>
                    <a:pt x="19057" y="45305"/>
                  </a:cubicBezTo>
                  <a:lnTo>
                    <a:pt x="19057" y="45305"/>
                  </a:lnTo>
                  <a:cubicBezTo>
                    <a:pt x="19006" y="45482"/>
                    <a:pt x="19082" y="45659"/>
                    <a:pt x="19234" y="45760"/>
                  </a:cubicBezTo>
                  <a:cubicBezTo>
                    <a:pt x="19690" y="46039"/>
                    <a:pt x="20145" y="46292"/>
                    <a:pt x="20626" y="46520"/>
                  </a:cubicBezTo>
                  <a:cubicBezTo>
                    <a:pt x="22794" y="47596"/>
                    <a:pt x="25299" y="48437"/>
                    <a:pt x="27737" y="48437"/>
                  </a:cubicBezTo>
                  <a:cubicBezTo>
                    <a:pt x="29368" y="48437"/>
                    <a:pt x="30969" y="48060"/>
                    <a:pt x="32420" y="47127"/>
                  </a:cubicBezTo>
                  <a:cubicBezTo>
                    <a:pt x="34545" y="45786"/>
                    <a:pt x="35912" y="43457"/>
                    <a:pt x="36671" y="41079"/>
                  </a:cubicBezTo>
                  <a:cubicBezTo>
                    <a:pt x="37380" y="38750"/>
                    <a:pt x="37633" y="36295"/>
                    <a:pt x="37456" y="33866"/>
                  </a:cubicBezTo>
                  <a:cubicBezTo>
                    <a:pt x="37253" y="31360"/>
                    <a:pt x="36823" y="28880"/>
                    <a:pt x="36115" y="26476"/>
                  </a:cubicBezTo>
                  <a:cubicBezTo>
                    <a:pt x="35811" y="25261"/>
                    <a:pt x="35431" y="24046"/>
                    <a:pt x="35026" y="22832"/>
                  </a:cubicBezTo>
                  <a:cubicBezTo>
                    <a:pt x="34697" y="21769"/>
                    <a:pt x="34394" y="20402"/>
                    <a:pt x="33457" y="19719"/>
                  </a:cubicBezTo>
                  <a:cubicBezTo>
                    <a:pt x="33137" y="19491"/>
                    <a:pt x="32805" y="19393"/>
                    <a:pt x="32479" y="19393"/>
                  </a:cubicBezTo>
                  <a:cubicBezTo>
                    <a:pt x="31826" y="19393"/>
                    <a:pt x="31196" y="19786"/>
                    <a:pt x="30724" y="20326"/>
                  </a:cubicBezTo>
                  <a:cubicBezTo>
                    <a:pt x="30395" y="20731"/>
                    <a:pt x="30117" y="21161"/>
                    <a:pt x="29838" y="21592"/>
                  </a:cubicBezTo>
                  <a:cubicBezTo>
                    <a:pt x="29509" y="22072"/>
                    <a:pt x="29155" y="22553"/>
                    <a:pt x="28750" y="22984"/>
                  </a:cubicBezTo>
                  <a:cubicBezTo>
                    <a:pt x="27965" y="23844"/>
                    <a:pt x="27080" y="24578"/>
                    <a:pt x="26093" y="25160"/>
                  </a:cubicBezTo>
                  <a:cubicBezTo>
                    <a:pt x="25612" y="25464"/>
                    <a:pt x="25080" y="25717"/>
                    <a:pt x="24549" y="25970"/>
                  </a:cubicBezTo>
                  <a:cubicBezTo>
                    <a:pt x="24151" y="26116"/>
                    <a:pt x="23580" y="26419"/>
                    <a:pt x="23109" y="26419"/>
                  </a:cubicBezTo>
                  <a:cubicBezTo>
                    <a:pt x="23010" y="26419"/>
                    <a:pt x="22916" y="26405"/>
                    <a:pt x="22828" y="26375"/>
                  </a:cubicBezTo>
                  <a:cubicBezTo>
                    <a:pt x="22474" y="26248"/>
                    <a:pt x="22499" y="25793"/>
                    <a:pt x="22550" y="25464"/>
                  </a:cubicBezTo>
                  <a:cubicBezTo>
                    <a:pt x="22701" y="24958"/>
                    <a:pt x="22955" y="24477"/>
                    <a:pt x="23258" y="24046"/>
                  </a:cubicBezTo>
                  <a:cubicBezTo>
                    <a:pt x="23942" y="22984"/>
                    <a:pt x="24701" y="21997"/>
                    <a:pt x="25536" y="21035"/>
                  </a:cubicBezTo>
                  <a:cubicBezTo>
                    <a:pt x="27054" y="19213"/>
                    <a:pt x="28598" y="17340"/>
                    <a:pt x="29206" y="14986"/>
                  </a:cubicBezTo>
                  <a:cubicBezTo>
                    <a:pt x="29256" y="14936"/>
                    <a:pt x="29281" y="14860"/>
                    <a:pt x="29281" y="14784"/>
                  </a:cubicBezTo>
                  <a:cubicBezTo>
                    <a:pt x="29433" y="13417"/>
                    <a:pt x="29054" y="12051"/>
                    <a:pt x="28244" y="10962"/>
                  </a:cubicBezTo>
                  <a:cubicBezTo>
                    <a:pt x="26574" y="8508"/>
                    <a:pt x="23688" y="7647"/>
                    <a:pt x="21259" y="6230"/>
                  </a:cubicBezTo>
                  <a:cubicBezTo>
                    <a:pt x="18855" y="4838"/>
                    <a:pt x="16931" y="2763"/>
                    <a:pt x="15742" y="283"/>
                  </a:cubicBezTo>
                  <a:cubicBezTo>
                    <a:pt x="15656" y="98"/>
                    <a:pt x="15483" y="1"/>
                    <a:pt x="15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39" name="Google Shape;7839;p124"/>
            <p:cNvSpPr/>
            <p:nvPr/>
          </p:nvSpPr>
          <p:spPr>
            <a:xfrm>
              <a:off x="2861221" y="3157940"/>
              <a:ext cx="951301" cy="1551995"/>
            </a:xfrm>
            <a:custGeom>
              <a:avLst/>
              <a:gdLst/>
              <a:ahLst/>
              <a:cxnLst/>
              <a:rect l="l" t="t" r="r" b="b"/>
              <a:pathLst>
                <a:path w="29054" h="47400" extrusionOk="0">
                  <a:moveTo>
                    <a:pt x="11608" y="1"/>
                  </a:moveTo>
                  <a:cubicBezTo>
                    <a:pt x="11374" y="1"/>
                    <a:pt x="11175" y="171"/>
                    <a:pt x="11175" y="408"/>
                  </a:cubicBezTo>
                  <a:cubicBezTo>
                    <a:pt x="11200" y="2939"/>
                    <a:pt x="11352" y="5470"/>
                    <a:pt x="11630" y="7975"/>
                  </a:cubicBezTo>
                  <a:cubicBezTo>
                    <a:pt x="9530" y="6229"/>
                    <a:pt x="7682" y="4154"/>
                    <a:pt x="6164" y="1876"/>
                  </a:cubicBezTo>
                  <a:cubicBezTo>
                    <a:pt x="6077" y="1749"/>
                    <a:pt x="5965" y="1696"/>
                    <a:pt x="5853" y="1696"/>
                  </a:cubicBezTo>
                  <a:cubicBezTo>
                    <a:pt x="5542" y="1696"/>
                    <a:pt x="5232" y="2105"/>
                    <a:pt x="5455" y="2458"/>
                  </a:cubicBezTo>
                  <a:cubicBezTo>
                    <a:pt x="7176" y="5040"/>
                    <a:pt x="9277" y="7317"/>
                    <a:pt x="11681" y="9215"/>
                  </a:cubicBezTo>
                  <a:cubicBezTo>
                    <a:pt x="11706" y="9241"/>
                    <a:pt x="11731" y="9241"/>
                    <a:pt x="11782" y="9266"/>
                  </a:cubicBezTo>
                  <a:cubicBezTo>
                    <a:pt x="11833" y="9772"/>
                    <a:pt x="11909" y="10278"/>
                    <a:pt x="11959" y="10784"/>
                  </a:cubicBezTo>
                  <a:cubicBezTo>
                    <a:pt x="12288" y="13290"/>
                    <a:pt x="12693" y="15795"/>
                    <a:pt x="13098" y="18326"/>
                  </a:cubicBezTo>
                  <a:cubicBezTo>
                    <a:pt x="8593" y="17668"/>
                    <a:pt x="4392" y="15795"/>
                    <a:pt x="925" y="12885"/>
                  </a:cubicBezTo>
                  <a:cubicBezTo>
                    <a:pt x="838" y="12812"/>
                    <a:pt x="747" y="12781"/>
                    <a:pt x="660" y="12781"/>
                  </a:cubicBezTo>
                  <a:cubicBezTo>
                    <a:pt x="293" y="12781"/>
                    <a:pt x="0" y="13332"/>
                    <a:pt x="368" y="13619"/>
                  </a:cubicBezTo>
                  <a:cubicBezTo>
                    <a:pt x="4013" y="16656"/>
                    <a:pt x="8416" y="18605"/>
                    <a:pt x="13098" y="19237"/>
                  </a:cubicBezTo>
                  <a:cubicBezTo>
                    <a:pt x="13111" y="19250"/>
                    <a:pt x="13130" y="19256"/>
                    <a:pt x="13152" y="19256"/>
                  </a:cubicBezTo>
                  <a:cubicBezTo>
                    <a:pt x="13174" y="19256"/>
                    <a:pt x="13199" y="19250"/>
                    <a:pt x="13225" y="19237"/>
                  </a:cubicBezTo>
                  <a:cubicBezTo>
                    <a:pt x="13680" y="22224"/>
                    <a:pt x="14110" y="25185"/>
                    <a:pt x="14363" y="28196"/>
                  </a:cubicBezTo>
                  <a:cubicBezTo>
                    <a:pt x="13847" y="28478"/>
                    <a:pt x="13264" y="28629"/>
                    <a:pt x="12678" y="28629"/>
                  </a:cubicBezTo>
                  <a:cubicBezTo>
                    <a:pt x="12632" y="28629"/>
                    <a:pt x="12587" y="28628"/>
                    <a:pt x="12541" y="28626"/>
                  </a:cubicBezTo>
                  <a:cubicBezTo>
                    <a:pt x="11782" y="28626"/>
                    <a:pt x="11023" y="28550"/>
                    <a:pt x="10264" y="28475"/>
                  </a:cubicBezTo>
                  <a:cubicBezTo>
                    <a:pt x="8619" y="28323"/>
                    <a:pt x="6974" y="28044"/>
                    <a:pt x="5379" y="27690"/>
                  </a:cubicBezTo>
                  <a:cubicBezTo>
                    <a:pt x="5365" y="27689"/>
                    <a:pt x="5351" y="27688"/>
                    <a:pt x="5336" y="27688"/>
                  </a:cubicBezTo>
                  <a:cubicBezTo>
                    <a:pt x="5101" y="27688"/>
                    <a:pt x="4897" y="27882"/>
                    <a:pt x="4873" y="28120"/>
                  </a:cubicBezTo>
                  <a:cubicBezTo>
                    <a:pt x="4848" y="28348"/>
                    <a:pt x="5025" y="28576"/>
                    <a:pt x="5278" y="28626"/>
                  </a:cubicBezTo>
                  <a:cubicBezTo>
                    <a:pt x="6999" y="29006"/>
                    <a:pt x="8770" y="29284"/>
                    <a:pt x="10542" y="29462"/>
                  </a:cubicBezTo>
                  <a:cubicBezTo>
                    <a:pt x="11135" y="29509"/>
                    <a:pt x="11767" y="29573"/>
                    <a:pt x="12394" y="29573"/>
                  </a:cubicBezTo>
                  <a:cubicBezTo>
                    <a:pt x="13104" y="29573"/>
                    <a:pt x="13808" y="29491"/>
                    <a:pt x="14439" y="29208"/>
                  </a:cubicBezTo>
                  <a:cubicBezTo>
                    <a:pt x="14515" y="30145"/>
                    <a:pt x="14566" y="31107"/>
                    <a:pt x="14617" y="32068"/>
                  </a:cubicBezTo>
                  <a:cubicBezTo>
                    <a:pt x="14490" y="32068"/>
                    <a:pt x="14389" y="32094"/>
                    <a:pt x="14313" y="32169"/>
                  </a:cubicBezTo>
                  <a:cubicBezTo>
                    <a:pt x="13111" y="33013"/>
                    <a:pt x="11783" y="33336"/>
                    <a:pt x="10424" y="33336"/>
                  </a:cubicBezTo>
                  <a:cubicBezTo>
                    <a:pt x="8234" y="33336"/>
                    <a:pt x="5964" y="32497"/>
                    <a:pt x="4013" y="31638"/>
                  </a:cubicBezTo>
                  <a:cubicBezTo>
                    <a:pt x="3952" y="31612"/>
                    <a:pt x="3893" y="31600"/>
                    <a:pt x="3838" y="31600"/>
                  </a:cubicBezTo>
                  <a:cubicBezTo>
                    <a:pt x="3417" y="31600"/>
                    <a:pt x="3213" y="32300"/>
                    <a:pt x="3684" y="32524"/>
                  </a:cubicBezTo>
                  <a:cubicBezTo>
                    <a:pt x="5607" y="33359"/>
                    <a:pt x="7632" y="34143"/>
                    <a:pt x="9757" y="34245"/>
                  </a:cubicBezTo>
                  <a:cubicBezTo>
                    <a:pt x="9961" y="34260"/>
                    <a:pt x="10164" y="34267"/>
                    <a:pt x="10366" y="34267"/>
                  </a:cubicBezTo>
                  <a:cubicBezTo>
                    <a:pt x="11856" y="34267"/>
                    <a:pt x="13321" y="33860"/>
                    <a:pt x="14591" y="33081"/>
                  </a:cubicBezTo>
                  <a:lnTo>
                    <a:pt x="14642" y="33106"/>
                  </a:lnTo>
                  <a:cubicBezTo>
                    <a:pt x="14693" y="37737"/>
                    <a:pt x="14237" y="42394"/>
                    <a:pt x="12744" y="46772"/>
                  </a:cubicBezTo>
                  <a:cubicBezTo>
                    <a:pt x="12615" y="47127"/>
                    <a:pt x="12918" y="47400"/>
                    <a:pt x="13207" y="47400"/>
                  </a:cubicBezTo>
                  <a:cubicBezTo>
                    <a:pt x="13371" y="47400"/>
                    <a:pt x="13531" y="47312"/>
                    <a:pt x="13604" y="47101"/>
                  </a:cubicBezTo>
                  <a:cubicBezTo>
                    <a:pt x="14667" y="43887"/>
                    <a:pt x="15275" y="40521"/>
                    <a:pt x="15452" y="37130"/>
                  </a:cubicBezTo>
                  <a:cubicBezTo>
                    <a:pt x="15528" y="35991"/>
                    <a:pt x="15553" y="34827"/>
                    <a:pt x="15553" y="33663"/>
                  </a:cubicBezTo>
                  <a:cubicBezTo>
                    <a:pt x="16135" y="33966"/>
                    <a:pt x="16793" y="34194"/>
                    <a:pt x="17451" y="34371"/>
                  </a:cubicBezTo>
                  <a:cubicBezTo>
                    <a:pt x="18282" y="34576"/>
                    <a:pt x="19112" y="34671"/>
                    <a:pt x="19934" y="34671"/>
                  </a:cubicBezTo>
                  <a:cubicBezTo>
                    <a:pt x="23069" y="34671"/>
                    <a:pt x="26096" y="33295"/>
                    <a:pt x="28662" y="31410"/>
                  </a:cubicBezTo>
                  <a:cubicBezTo>
                    <a:pt x="29053" y="31143"/>
                    <a:pt x="28741" y="30607"/>
                    <a:pt x="28353" y="30607"/>
                  </a:cubicBezTo>
                  <a:cubicBezTo>
                    <a:pt x="28263" y="30607"/>
                    <a:pt x="28170" y="30635"/>
                    <a:pt x="28080" y="30702"/>
                  </a:cubicBezTo>
                  <a:cubicBezTo>
                    <a:pt x="27245" y="31309"/>
                    <a:pt x="26359" y="31866"/>
                    <a:pt x="25448" y="32321"/>
                  </a:cubicBezTo>
                  <a:cubicBezTo>
                    <a:pt x="23722" y="33185"/>
                    <a:pt x="21773" y="33731"/>
                    <a:pt x="19860" y="33731"/>
                  </a:cubicBezTo>
                  <a:cubicBezTo>
                    <a:pt x="18352" y="33731"/>
                    <a:pt x="16866" y="33392"/>
                    <a:pt x="15528" y="32600"/>
                  </a:cubicBezTo>
                  <a:cubicBezTo>
                    <a:pt x="15502" y="31309"/>
                    <a:pt x="15426" y="30044"/>
                    <a:pt x="15325" y="28778"/>
                  </a:cubicBezTo>
                  <a:lnTo>
                    <a:pt x="15325" y="28778"/>
                  </a:lnTo>
                  <a:cubicBezTo>
                    <a:pt x="15393" y="28960"/>
                    <a:pt x="15564" y="29060"/>
                    <a:pt x="15745" y="29060"/>
                  </a:cubicBezTo>
                  <a:cubicBezTo>
                    <a:pt x="15765" y="29060"/>
                    <a:pt x="15786" y="29059"/>
                    <a:pt x="15806" y="29057"/>
                  </a:cubicBezTo>
                  <a:cubicBezTo>
                    <a:pt x="16818" y="28829"/>
                    <a:pt x="17831" y="28550"/>
                    <a:pt x="18792" y="28196"/>
                  </a:cubicBezTo>
                  <a:cubicBezTo>
                    <a:pt x="22209" y="26905"/>
                    <a:pt x="25221" y="24653"/>
                    <a:pt x="27422" y="21743"/>
                  </a:cubicBezTo>
                  <a:cubicBezTo>
                    <a:pt x="27661" y="21395"/>
                    <a:pt x="27368" y="21033"/>
                    <a:pt x="27044" y="21033"/>
                  </a:cubicBezTo>
                  <a:cubicBezTo>
                    <a:pt x="26921" y="21033"/>
                    <a:pt x="26793" y="21086"/>
                    <a:pt x="26688" y="21211"/>
                  </a:cubicBezTo>
                  <a:cubicBezTo>
                    <a:pt x="26106" y="21996"/>
                    <a:pt x="25448" y="22730"/>
                    <a:pt x="24714" y="23413"/>
                  </a:cubicBezTo>
                  <a:cubicBezTo>
                    <a:pt x="22209" y="25817"/>
                    <a:pt x="19071" y="27437"/>
                    <a:pt x="15680" y="28146"/>
                  </a:cubicBezTo>
                  <a:cubicBezTo>
                    <a:pt x="15502" y="28171"/>
                    <a:pt x="15351" y="28323"/>
                    <a:pt x="15325" y="28500"/>
                  </a:cubicBezTo>
                  <a:cubicBezTo>
                    <a:pt x="15072" y="25286"/>
                    <a:pt x="14591" y="22072"/>
                    <a:pt x="14110" y="18908"/>
                  </a:cubicBezTo>
                  <a:cubicBezTo>
                    <a:pt x="13908" y="17542"/>
                    <a:pt x="13680" y="16175"/>
                    <a:pt x="13478" y="14808"/>
                  </a:cubicBezTo>
                  <a:cubicBezTo>
                    <a:pt x="16515" y="12986"/>
                    <a:pt x="18767" y="10126"/>
                    <a:pt x="19855" y="6786"/>
                  </a:cubicBezTo>
                  <a:cubicBezTo>
                    <a:pt x="19969" y="6414"/>
                    <a:pt x="19668" y="6145"/>
                    <a:pt x="19384" y="6145"/>
                  </a:cubicBezTo>
                  <a:cubicBezTo>
                    <a:pt x="19223" y="6145"/>
                    <a:pt x="19068" y="6231"/>
                    <a:pt x="18995" y="6432"/>
                  </a:cubicBezTo>
                  <a:cubicBezTo>
                    <a:pt x="18033" y="9494"/>
                    <a:pt x="16009" y="12100"/>
                    <a:pt x="13301" y="13821"/>
                  </a:cubicBezTo>
                  <a:cubicBezTo>
                    <a:pt x="13073" y="12151"/>
                    <a:pt x="12845" y="10506"/>
                    <a:pt x="12643" y="8836"/>
                  </a:cubicBezTo>
                  <a:cubicBezTo>
                    <a:pt x="14161" y="7393"/>
                    <a:pt x="15376" y="5672"/>
                    <a:pt x="16211" y="3749"/>
                  </a:cubicBezTo>
                  <a:cubicBezTo>
                    <a:pt x="16358" y="3390"/>
                    <a:pt x="16063" y="3126"/>
                    <a:pt x="15767" y="3126"/>
                  </a:cubicBezTo>
                  <a:cubicBezTo>
                    <a:pt x="15604" y="3126"/>
                    <a:pt x="15440" y="3206"/>
                    <a:pt x="15351" y="3395"/>
                  </a:cubicBezTo>
                  <a:cubicBezTo>
                    <a:pt x="14667" y="4989"/>
                    <a:pt x="13705" y="6432"/>
                    <a:pt x="12516" y="7672"/>
                  </a:cubicBezTo>
                  <a:cubicBezTo>
                    <a:pt x="12238" y="5293"/>
                    <a:pt x="12086" y="2888"/>
                    <a:pt x="12086" y="510"/>
                  </a:cubicBezTo>
                  <a:cubicBezTo>
                    <a:pt x="12086" y="256"/>
                    <a:pt x="11909" y="29"/>
                    <a:pt x="11656" y="3"/>
                  </a:cubicBezTo>
                  <a:cubicBezTo>
                    <a:pt x="11639" y="2"/>
                    <a:pt x="11623" y="1"/>
                    <a:pt x="1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840" name="Google Shape;7840;p124"/>
          <p:cNvGrpSpPr/>
          <p:nvPr/>
        </p:nvGrpSpPr>
        <p:grpSpPr>
          <a:xfrm>
            <a:off x="559325" y="2831300"/>
            <a:ext cx="2355651" cy="1758549"/>
            <a:chOff x="559325" y="2831300"/>
            <a:chExt cx="2355651" cy="1758549"/>
          </a:xfrm>
        </p:grpSpPr>
        <p:sp>
          <p:nvSpPr>
            <p:cNvPr id="7841" name="Google Shape;7841;p124"/>
            <p:cNvSpPr/>
            <p:nvPr/>
          </p:nvSpPr>
          <p:spPr>
            <a:xfrm flipH="1">
              <a:off x="718093" y="4095566"/>
              <a:ext cx="2196884" cy="480331"/>
            </a:xfrm>
            <a:custGeom>
              <a:avLst/>
              <a:gdLst/>
              <a:ahLst/>
              <a:cxnLst/>
              <a:rect l="l" t="t" r="r" b="b"/>
              <a:pathLst>
                <a:path w="125932" h="27534" extrusionOk="0">
                  <a:moveTo>
                    <a:pt x="113098" y="0"/>
                  </a:moveTo>
                  <a:cubicBezTo>
                    <a:pt x="112164" y="0"/>
                    <a:pt x="111186" y="146"/>
                    <a:pt x="110342" y="146"/>
                  </a:cubicBezTo>
                  <a:cubicBezTo>
                    <a:pt x="105362" y="1011"/>
                    <a:pt x="101203" y="4317"/>
                    <a:pt x="96368" y="4317"/>
                  </a:cubicBezTo>
                  <a:cubicBezTo>
                    <a:pt x="95970" y="4317"/>
                    <a:pt x="95566" y="4294"/>
                    <a:pt x="95157" y="4246"/>
                  </a:cubicBezTo>
                  <a:cubicBezTo>
                    <a:pt x="90728" y="3614"/>
                    <a:pt x="86300" y="2981"/>
                    <a:pt x="81542" y="2348"/>
                  </a:cubicBezTo>
                  <a:cubicBezTo>
                    <a:pt x="81410" y="2316"/>
                    <a:pt x="81284" y="2302"/>
                    <a:pt x="81165" y="2302"/>
                  </a:cubicBezTo>
                  <a:cubicBezTo>
                    <a:pt x="80137" y="2302"/>
                    <a:pt x="79511" y="3376"/>
                    <a:pt x="78378" y="3943"/>
                  </a:cubicBezTo>
                  <a:cubicBezTo>
                    <a:pt x="74911" y="4879"/>
                    <a:pt x="73646" y="9940"/>
                    <a:pt x="69849" y="9940"/>
                  </a:cubicBezTo>
                  <a:cubicBezTo>
                    <a:pt x="62257" y="9940"/>
                    <a:pt x="54969" y="9940"/>
                    <a:pt x="48009" y="13104"/>
                  </a:cubicBezTo>
                  <a:cubicBezTo>
                    <a:pt x="46958" y="13545"/>
                    <a:pt x="45907" y="13719"/>
                    <a:pt x="44856" y="13719"/>
                  </a:cubicBezTo>
                  <a:cubicBezTo>
                    <a:pt x="42111" y="13719"/>
                    <a:pt x="39366" y="12534"/>
                    <a:pt x="36620" y="11839"/>
                  </a:cubicBezTo>
                  <a:cubicBezTo>
                    <a:pt x="35577" y="11540"/>
                    <a:pt x="34572" y="11406"/>
                    <a:pt x="33598" y="11406"/>
                  </a:cubicBezTo>
                  <a:cubicBezTo>
                    <a:pt x="28381" y="11406"/>
                    <a:pt x="24032" y="15244"/>
                    <a:pt x="19234" y="18165"/>
                  </a:cubicBezTo>
                  <a:cubicBezTo>
                    <a:pt x="18763" y="18433"/>
                    <a:pt x="18237" y="18531"/>
                    <a:pt x="17673" y="18531"/>
                  </a:cubicBezTo>
                  <a:cubicBezTo>
                    <a:pt x="16133" y="18531"/>
                    <a:pt x="14309" y="17800"/>
                    <a:pt x="12557" y="17800"/>
                  </a:cubicBezTo>
                  <a:cubicBezTo>
                    <a:pt x="11916" y="17800"/>
                    <a:pt x="11284" y="17898"/>
                    <a:pt x="10680" y="18165"/>
                  </a:cubicBezTo>
                  <a:cubicBezTo>
                    <a:pt x="6960" y="20165"/>
                    <a:pt x="3543" y="22847"/>
                    <a:pt x="0" y="25074"/>
                  </a:cubicBezTo>
                  <a:cubicBezTo>
                    <a:pt x="8402" y="25633"/>
                    <a:pt x="16736" y="26936"/>
                    <a:pt x="25224" y="26936"/>
                  </a:cubicBezTo>
                  <a:cubicBezTo>
                    <a:pt x="27116" y="26936"/>
                    <a:pt x="29016" y="26872"/>
                    <a:pt x="30926" y="26719"/>
                  </a:cubicBezTo>
                  <a:cubicBezTo>
                    <a:pt x="37253" y="26087"/>
                    <a:pt x="43580" y="26390"/>
                    <a:pt x="49907" y="26087"/>
                  </a:cubicBezTo>
                  <a:cubicBezTo>
                    <a:pt x="52179" y="25912"/>
                    <a:pt x="54439" y="25840"/>
                    <a:pt x="56692" y="25840"/>
                  </a:cubicBezTo>
                  <a:cubicBezTo>
                    <a:pt x="67585" y="25840"/>
                    <a:pt x="78294" y="27534"/>
                    <a:pt x="89294" y="27534"/>
                  </a:cubicBezTo>
                  <a:cubicBezTo>
                    <a:pt x="92486" y="27534"/>
                    <a:pt x="95702" y="27391"/>
                    <a:pt x="98953" y="27023"/>
                  </a:cubicBezTo>
                  <a:cubicBezTo>
                    <a:pt x="107507" y="25986"/>
                    <a:pt x="115884" y="24745"/>
                    <a:pt x="124388" y="24492"/>
                  </a:cubicBezTo>
                  <a:cubicBezTo>
                    <a:pt x="125932" y="19380"/>
                    <a:pt x="125906" y="13737"/>
                    <a:pt x="125527" y="8371"/>
                  </a:cubicBezTo>
                  <a:cubicBezTo>
                    <a:pt x="125451" y="7511"/>
                    <a:pt x="125375" y="6676"/>
                    <a:pt x="125299" y="5841"/>
                  </a:cubicBezTo>
                  <a:cubicBezTo>
                    <a:pt x="121680" y="3816"/>
                    <a:pt x="118111" y="1665"/>
                    <a:pt x="114442" y="146"/>
                  </a:cubicBezTo>
                  <a:cubicBezTo>
                    <a:pt x="114020" y="37"/>
                    <a:pt x="113564" y="0"/>
                    <a:pt x="113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42" name="Google Shape;7842;p124"/>
            <p:cNvSpPr/>
            <p:nvPr/>
          </p:nvSpPr>
          <p:spPr>
            <a:xfrm>
              <a:off x="830127" y="3487995"/>
              <a:ext cx="1706934" cy="1101854"/>
            </a:xfrm>
            <a:custGeom>
              <a:avLst/>
              <a:gdLst/>
              <a:ahLst/>
              <a:cxnLst/>
              <a:rect l="l" t="t" r="r" b="b"/>
              <a:pathLst>
                <a:path w="84554" h="54581" extrusionOk="0">
                  <a:moveTo>
                    <a:pt x="60099" y="1"/>
                  </a:moveTo>
                  <a:cubicBezTo>
                    <a:pt x="57245" y="1"/>
                    <a:pt x="54379" y="1450"/>
                    <a:pt x="52058" y="2969"/>
                  </a:cubicBezTo>
                  <a:cubicBezTo>
                    <a:pt x="50362" y="4082"/>
                    <a:pt x="48768" y="5373"/>
                    <a:pt x="47351" y="6841"/>
                  </a:cubicBezTo>
                  <a:cubicBezTo>
                    <a:pt x="45984" y="8258"/>
                    <a:pt x="44744" y="9852"/>
                    <a:pt x="43099" y="10941"/>
                  </a:cubicBezTo>
                  <a:cubicBezTo>
                    <a:pt x="41505" y="11978"/>
                    <a:pt x="39607" y="12307"/>
                    <a:pt x="37911" y="13066"/>
                  </a:cubicBezTo>
                  <a:cubicBezTo>
                    <a:pt x="36190" y="13851"/>
                    <a:pt x="34646" y="14990"/>
                    <a:pt x="33381" y="16407"/>
                  </a:cubicBezTo>
                  <a:cubicBezTo>
                    <a:pt x="30724" y="19216"/>
                    <a:pt x="28876" y="22785"/>
                    <a:pt x="25865" y="25239"/>
                  </a:cubicBezTo>
                  <a:cubicBezTo>
                    <a:pt x="24321" y="26505"/>
                    <a:pt x="22524" y="27416"/>
                    <a:pt x="20879" y="28529"/>
                  </a:cubicBezTo>
                  <a:cubicBezTo>
                    <a:pt x="19133" y="29719"/>
                    <a:pt x="17614" y="31161"/>
                    <a:pt x="16349" y="32832"/>
                  </a:cubicBezTo>
                  <a:cubicBezTo>
                    <a:pt x="13818" y="36096"/>
                    <a:pt x="12148" y="39943"/>
                    <a:pt x="10123" y="43562"/>
                  </a:cubicBezTo>
                  <a:cubicBezTo>
                    <a:pt x="8352" y="46751"/>
                    <a:pt x="6175" y="49914"/>
                    <a:pt x="3088" y="51914"/>
                  </a:cubicBezTo>
                  <a:cubicBezTo>
                    <a:pt x="2354" y="52395"/>
                    <a:pt x="1569" y="52774"/>
                    <a:pt x="759" y="53103"/>
                  </a:cubicBezTo>
                  <a:cubicBezTo>
                    <a:pt x="0" y="53382"/>
                    <a:pt x="253" y="54445"/>
                    <a:pt x="911" y="54495"/>
                  </a:cubicBezTo>
                  <a:cubicBezTo>
                    <a:pt x="987" y="54552"/>
                    <a:pt x="1091" y="54581"/>
                    <a:pt x="1192" y="54581"/>
                  </a:cubicBezTo>
                  <a:cubicBezTo>
                    <a:pt x="1226" y="54581"/>
                    <a:pt x="1259" y="54577"/>
                    <a:pt x="1291" y="54571"/>
                  </a:cubicBezTo>
                  <a:cubicBezTo>
                    <a:pt x="7390" y="54040"/>
                    <a:pt x="12173" y="49712"/>
                    <a:pt x="16399" y="45587"/>
                  </a:cubicBezTo>
                  <a:cubicBezTo>
                    <a:pt x="18702" y="43334"/>
                    <a:pt x="21005" y="41057"/>
                    <a:pt x="23637" y="39235"/>
                  </a:cubicBezTo>
                  <a:cubicBezTo>
                    <a:pt x="24903" y="38349"/>
                    <a:pt x="26244" y="37615"/>
                    <a:pt x="27687" y="37033"/>
                  </a:cubicBezTo>
                  <a:cubicBezTo>
                    <a:pt x="29155" y="36501"/>
                    <a:pt x="30698" y="36147"/>
                    <a:pt x="32267" y="35970"/>
                  </a:cubicBezTo>
                  <a:cubicBezTo>
                    <a:pt x="33837" y="35818"/>
                    <a:pt x="35406" y="35540"/>
                    <a:pt x="36949" y="35135"/>
                  </a:cubicBezTo>
                  <a:cubicBezTo>
                    <a:pt x="38493" y="34679"/>
                    <a:pt x="39936" y="33920"/>
                    <a:pt x="41201" y="32933"/>
                  </a:cubicBezTo>
                  <a:cubicBezTo>
                    <a:pt x="43782" y="30984"/>
                    <a:pt x="45756" y="28403"/>
                    <a:pt x="48211" y="26353"/>
                  </a:cubicBezTo>
                  <a:cubicBezTo>
                    <a:pt x="50130" y="24708"/>
                    <a:pt x="52461" y="23290"/>
                    <a:pt x="55019" y="23290"/>
                  </a:cubicBezTo>
                  <a:cubicBezTo>
                    <a:pt x="55295" y="23290"/>
                    <a:pt x="55573" y="23307"/>
                    <a:pt x="55854" y="23341"/>
                  </a:cubicBezTo>
                  <a:cubicBezTo>
                    <a:pt x="57449" y="23544"/>
                    <a:pt x="58992" y="24151"/>
                    <a:pt x="60612" y="24328"/>
                  </a:cubicBezTo>
                  <a:cubicBezTo>
                    <a:pt x="61018" y="24370"/>
                    <a:pt x="61423" y="24391"/>
                    <a:pt x="61827" y="24391"/>
                  </a:cubicBezTo>
                  <a:cubicBezTo>
                    <a:pt x="62887" y="24391"/>
                    <a:pt x="63939" y="24249"/>
                    <a:pt x="64965" y="23974"/>
                  </a:cubicBezTo>
                  <a:cubicBezTo>
                    <a:pt x="67825" y="23265"/>
                    <a:pt x="70381" y="21772"/>
                    <a:pt x="73089" y="20684"/>
                  </a:cubicBezTo>
                  <a:cubicBezTo>
                    <a:pt x="74857" y="19970"/>
                    <a:pt x="76813" y="19382"/>
                    <a:pt x="78755" y="19382"/>
                  </a:cubicBezTo>
                  <a:cubicBezTo>
                    <a:pt x="79565" y="19382"/>
                    <a:pt x="80372" y="19484"/>
                    <a:pt x="81162" y="19722"/>
                  </a:cubicBezTo>
                  <a:cubicBezTo>
                    <a:pt x="81795" y="19900"/>
                    <a:pt x="82377" y="20178"/>
                    <a:pt x="82934" y="20558"/>
                  </a:cubicBezTo>
                  <a:cubicBezTo>
                    <a:pt x="83009" y="20608"/>
                    <a:pt x="83111" y="20633"/>
                    <a:pt x="83212" y="20633"/>
                  </a:cubicBezTo>
                  <a:cubicBezTo>
                    <a:pt x="83313" y="20697"/>
                    <a:pt x="83421" y="20725"/>
                    <a:pt x="83526" y="20725"/>
                  </a:cubicBezTo>
                  <a:cubicBezTo>
                    <a:pt x="83840" y="20725"/>
                    <a:pt x="84129" y="20469"/>
                    <a:pt x="84148" y="20127"/>
                  </a:cubicBezTo>
                  <a:cubicBezTo>
                    <a:pt x="84553" y="16964"/>
                    <a:pt x="82858" y="14155"/>
                    <a:pt x="80605" y="12155"/>
                  </a:cubicBezTo>
                  <a:cubicBezTo>
                    <a:pt x="77847" y="9726"/>
                    <a:pt x="74304" y="8638"/>
                    <a:pt x="71140" y="6967"/>
                  </a:cubicBezTo>
                  <a:cubicBezTo>
                    <a:pt x="70254" y="6512"/>
                    <a:pt x="69419" y="6006"/>
                    <a:pt x="68635" y="5424"/>
                  </a:cubicBezTo>
                  <a:cubicBezTo>
                    <a:pt x="67850" y="4766"/>
                    <a:pt x="67116" y="4082"/>
                    <a:pt x="66433" y="3323"/>
                  </a:cubicBezTo>
                  <a:cubicBezTo>
                    <a:pt x="65117" y="1906"/>
                    <a:pt x="63700" y="615"/>
                    <a:pt x="61802" y="185"/>
                  </a:cubicBezTo>
                  <a:cubicBezTo>
                    <a:pt x="61238" y="59"/>
                    <a:pt x="60669" y="1"/>
                    <a:pt x="600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43" name="Google Shape;7843;p124"/>
            <p:cNvSpPr/>
            <p:nvPr/>
          </p:nvSpPr>
          <p:spPr>
            <a:xfrm>
              <a:off x="855079" y="3609668"/>
              <a:ext cx="1405393" cy="957614"/>
            </a:xfrm>
            <a:custGeom>
              <a:avLst/>
              <a:gdLst/>
              <a:ahLst/>
              <a:cxnLst/>
              <a:rect l="l" t="t" r="r" b="b"/>
              <a:pathLst>
                <a:path w="69617" h="47436" extrusionOk="0">
                  <a:moveTo>
                    <a:pt x="66789" y="1"/>
                  </a:moveTo>
                  <a:cubicBezTo>
                    <a:pt x="62220" y="1"/>
                    <a:pt x="58386" y="3572"/>
                    <a:pt x="54998" y="6407"/>
                  </a:cubicBezTo>
                  <a:cubicBezTo>
                    <a:pt x="52847" y="8204"/>
                    <a:pt x="50569" y="9823"/>
                    <a:pt x="47810" y="10355"/>
                  </a:cubicBezTo>
                  <a:cubicBezTo>
                    <a:pt x="45128" y="10886"/>
                    <a:pt x="42395" y="10886"/>
                    <a:pt x="40092" y="12582"/>
                  </a:cubicBezTo>
                  <a:cubicBezTo>
                    <a:pt x="37839" y="14227"/>
                    <a:pt x="36473" y="16808"/>
                    <a:pt x="34423" y="18706"/>
                  </a:cubicBezTo>
                  <a:cubicBezTo>
                    <a:pt x="32272" y="20706"/>
                    <a:pt x="29336" y="21060"/>
                    <a:pt x="26754" y="22275"/>
                  </a:cubicBezTo>
                  <a:cubicBezTo>
                    <a:pt x="21541" y="24730"/>
                    <a:pt x="17922" y="29614"/>
                    <a:pt x="14505" y="34144"/>
                  </a:cubicBezTo>
                  <a:cubicBezTo>
                    <a:pt x="11266" y="38497"/>
                    <a:pt x="7698" y="43128"/>
                    <a:pt x="2636" y="45355"/>
                  </a:cubicBezTo>
                  <a:cubicBezTo>
                    <a:pt x="2054" y="45608"/>
                    <a:pt x="1421" y="45811"/>
                    <a:pt x="814" y="45988"/>
                  </a:cubicBezTo>
                  <a:cubicBezTo>
                    <a:pt x="0" y="46220"/>
                    <a:pt x="212" y="47435"/>
                    <a:pt x="919" y="47435"/>
                  </a:cubicBezTo>
                  <a:cubicBezTo>
                    <a:pt x="981" y="47435"/>
                    <a:pt x="1048" y="47426"/>
                    <a:pt x="1118" y="47405"/>
                  </a:cubicBezTo>
                  <a:cubicBezTo>
                    <a:pt x="6483" y="45887"/>
                    <a:pt x="10431" y="41711"/>
                    <a:pt x="13822" y="37409"/>
                  </a:cubicBezTo>
                  <a:cubicBezTo>
                    <a:pt x="17289" y="33005"/>
                    <a:pt x="20402" y="28020"/>
                    <a:pt x="25109" y="24907"/>
                  </a:cubicBezTo>
                  <a:cubicBezTo>
                    <a:pt x="26274" y="24122"/>
                    <a:pt x="27514" y="23464"/>
                    <a:pt x="28830" y="23009"/>
                  </a:cubicBezTo>
                  <a:cubicBezTo>
                    <a:pt x="30171" y="22528"/>
                    <a:pt x="31563" y="22148"/>
                    <a:pt x="32854" y="21541"/>
                  </a:cubicBezTo>
                  <a:cubicBezTo>
                    <a:pt x="35486" y="20275"/>
                    <a:pt x="37029" y="17871"/>
                    <a:pt x="38902" y="15745"/>
                  </a:cubicBezTo>
                  <a:cubicBezTo>
                    <a:pt x="39763" y="14708"/>
                    <a:pt x="40724" y="13771"/>
                    <a:pt x="41914" y="13164"/>
                  </a:cubicBezTo>
                  <a:cubicBezTo>
                    <a:pt x="43129" y="12557"/>
                    <a:pt x="44445" y="12354"/>
                    <a:pt x="45735" y="12177"/>
                  </a:cubicBezTo>
                  <a:cubicBezTo>
                    <a:pt x="47077" y="12050"/>
                    <a:pt x="48418" y="11772"/>
                    <a:pt x="49709" y="11392"/>
                  </a:cubicBezTo>
                  <a:cubicBezTo>
                    <a:pt x="50999" y="10912"/>
                    <a:pt x="52239" y="10279"/>
                    <a:pt x="53353" y="9494"/>
                  </a:cubicBezTo>
                  <a:cubicBezTo>
                    <a:pt x="55656" y="7900"/>
                    <a:pt x="57655" y="5901"/>
                    <a:pt x="59908" y="4230"/>
                  </a:cubicBezTo>
                  <a:cubicBezTo>
                    <a:pt x="61856" y="2813"/>
                    <a:pt x="64185" y="1522"/>
                    <a:pt x="66639" y="1446"/>
                  </a:cubicBezTo>
                  <a:cubicBezTo>
                    <a:pt x="67222" y="1446"/>
                    <a:pt x="67804" y="1497"/>
                    <a:pt x="68386" y="1624"/>
                  </a:cubicBezTo>
                  <a:cubicBezTo>
                    <a:pt x="68445" y="1637"/>
                    <a:pt x="68503" y="1644"/>
                    <a:pt x="68558" y="1644"/>
                  </a:cubicBezTo>
                  <a:cubicBezTo>
                    <a:pt x="69320" y="1644"/>
                    <a:pt x="69617" y="420"/>
                    <a:pt x="68791" y="232"/>
                  </a:cubicBezTo>
                  <a:cubicBezTo>
                    <a:pt x="68108" y="74"/>
                    <a:pt x="67441" y="1"/>
                    <a:pt x="66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44" name="Google Shape;7844;p124"/>
            <p:cNvSpPr/>
            <p:nvPr/>
          </p:nvSpPr>
          <p:spPr>
            <a:xfrm>
              <a:off x="855664" y="3230618"/>
              <a:ext cx="838912" cy="1342368"/>
            </a:xfrm>
            <a:custGeom>
              <a:avLst/>
              <a:gdLst/>
              <a:ahLst/>
              <a:cxnLst/>
              <a:rect l="l" t="t" r="r" b="b"/>
              <a:pathLst>
                <a:path w="41556" h="66495" extrusionOk="0">
                  <a:moveTo>
                    <a:pt x="40803" y="1"/>
                  </a:moveTo>
                  <a:cubicBezTo>
                    <a:pt x="40642" y="1"/>
                    <a:pt x="40479" y="56"/>
                    <a:pt x="40341" y="179"/>
                  </a:cubicBezTo>
                  <a:cubicBezTo>
                    <a:pt x="38544" y="1520"/>
                    <a:pt x="37178" y="3342"/>
                    <a:pt x="35937" y="5215"/>
                  </a:cubicBezTo>
                  <a:cubicBezTo>
                    <a:pt x="34647" y="7214"/>
                    <a:pt x="33432" y="9264"/>
                    <a:pt x="32141" y="11264"/>
                  </a:cubicBezTo>
                  <a:cubicBezTo>
                    <a:pt x="29459" y="15363"/>
                    <a:pt x="26574" y="19337"/>
                    <a:pt x="23537" y="23158"/>
                  </a:cubicBezTo>
                  <a:cubicBezTo>
                    <a:pt x="22246" y="24753"/>
                    <a:pt x="20930" y="26347"/>
                    <a:pt x="19589" y="27891"/>
                  </a:cubicBezTo>
                  <a:cubicBezTo>
                    <a:pt x="19462" y="27916"/>
                    <a:pt x="19336" y="27967"/>
                    <a:pt x="19234" y="28043"/>
                  </a:cubicBezTo>
                  <a:cubicBezTo>
                    <a:pt x="10301" y="34698"/>
                    <a:pt x="7112" y="46112"/>
                    <a:pt x="3670" y="56286"/>
                  </a:cubicBezTo>
                  <a:cubicBezTo>
                    <a:pt x="2683" y="59373"/>
                    <a:pt x="1494" y="62410"/>
                    <a:pt x="152" y="65397"/>
                  </a:cubicBezTo>
                  <a:cubicBezTo>
                    <a:pt x="0" y="65675"/>
                    <a:pt x="26" y="66004"/>
                    <a:pt x="228" y="66257"/>
                  </a:cubicBezTo>
                  <a:cubicBezTo>
                    <a:pt x="371" y="66415"/>
                    <a:pt x="562" y="66494"/>
                    <a:pt x="754" y="66494"/>
                  </a:cubicBezTo>
                  <a:cubicBezTo>
                    <a:pt x="869" y="66494"/>
                    <a:pt x="984" y="66466"/>
                    <a:pt x="1089" y="66409"/>
                  </a:cubicBezTo>
                  <a:cubicBezTo>
                    <a:pt x="5442" y="63524"/>
                    <a:pt x="9364" y="59981"/>
                    <a:pt x="12654" y="55932"/>
                  </a:cubicBezTo>
                  <a:cubicBezTo>
                    <a:pt x="14325" y="53831"/>
                    <a:pt x="15868" y="51629"/>
                    <a:pt x="17235" y="49301"/>
                  </a:cubicBezTo>
                  <a:cubicBezTo>
                    <a:pt x="18627" y="46973"/>
                    <a:pt x="19994" y="44568"/>
                    <a:pt x="21790" y="42519"/>
                  </a:cubicBezTo>
                  <a:cubicBezTo>
                    <a:pt x="25283" y="38571"/>
                    <a:pt x="29914" y="35913"/>
                    <a:pt x="33204" y="31763"/>
                  </a:cubicBezTo>
                  <a:cubicBezTo>
                    <a:pt x="34799" y="29763"/>
                    <a:pt x="36013" y="27435"/>
                    <a:pt x="36393" y="24879"/>
                  </a:cubicBezTo>
                  <a:cubicBezTo>
                    <a:pt x="36595" y="23614"/>
                    <a:pt x="36595" y="22374"/>
                    <a:pt x="36722" y="21108"/>
                  </a:cubicBezTo>
                  <a:cubicBezTo>
                    <a:pt x="36798" y="19843"/>
                    <a:pt x="37076" y="18603"/>
                    <a:pt x="37481" y="17413"/>
                  </a:cubicBezTo>
                  <a:cubicBezTo>
                    <a:pt x="37962" y="16021"/>
                    <a:pt x="38569" y="14705"/>
                    <a:pt x="39126" y="13339"/>
                  </a:cubicBezTo>
                  <a:cubicBezTo>
                    <a:pt x="39658" y="12048"/>
                    <a:pt x="40113" y="10681"/>
                    <a:pt x="40468" y="9315"/>
                  </a:cubicBezTo>
                  <a:cubicBezTo>
                    <a:pt x="41201" y="6506"/>
                    <a:pt x="41556" y="3621"/>
                    <a:pt x="41530" y="736"/>
                  </a:cubicBezTo>
                  <a:cubicBezTo>
                    <a:pt x="41530" y="294"/>
                    <a:pt x="41174" y="1"/>
                    <a:pt x="40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45" name="Google Shape;7845;p124"/>
            <p:cNvSpPr/>
            <p:nvPr/>
          </p:nvSpPr>
          <p:spPr>
            <a:xfrm>
              <a:off x="559325" y="2831300"/>
              <a:ext cx="456783" cy="1724376"/>
            </a:xfrm>
            <a:custGeom>
              <a:avLst/>
              <a:gdLst/>
              <a:ahLst/>
              <a:cxnLst/>
              <a:rect l="l" t="t" r="r" b="b"/>
              <a:pathLst>
                <a:path w="22627" h="85418" extrusionOk="0">
                  <a:moveTo>
                    <a:pt x="5654" y="1"/>
                  </a:moveTo>
                  <a:cubicBezTo>
                    <a:pt x="5237" y="1"/>
                    <a:pt x="4844" y="474"/>
                    <a:pt x="4961" y="902"/>
                  </a:cubicBezTo>
                  <a:cubicBezTo>
                    <a:pt x="5645" y="3762"/>
                    <a:pt x="5594" y="6723"/>
                    <a:pt x="4809" y="9557"/>
                  </a:cubicBezTo>
                  <a:cubicBezTo>
                    <a:pt x="3924" y="12771"/>
                    <a:pt x="1874" y="15454"/>
                    <a:pt x="887" y="18643"/>
                  </a:cubicBezTo>
                  <a:cubicBezTo>
                    <a:pt x="52" y="21275"/>
                    <a:pt x="1" y="24185"/>
                    <a:pt x="1671" y="26513"/>
                  </a:cubicBezTo>
                  <a:cubicBezTo>
                    <a:pt x="3240" y="28715"/>
                    <a:pt x="6024" y="30031"/>
                    <a:pt x="6632" y="32916"/>
                  </a:cubicBezTo>
                  <a:cubicBezTo>
                    <a:pt x="7138" y="35245"/>
                    <a:pt x="6378" y="37674"/>
                    <a:pt x="5796" y="39927"/>
                  </a:cubicBezTo>
                  <a:cubicBezTo>
                    <a:pt x="5138" y="42533"/>
                    <a:pt x="4708" y="45115"/>
                    <a:pt x="5037" y="47823"/>
                  </a:cubicBezTo>
                  <a:cubicBezTo>
                    <a:pt x="5417" y="50733"/>
                    <a:pt x="6556" y="53289"/>
                    <a:pt x="8175" y="55668"/>
                  </a:cubicBezTo>
                  <a:cubicBezTo>
                    <a:pt x="9010" y="56883"/>
                    <a:pt x="9871" y="58123"/>
                    <a:pt x="10251" y="59540"/>
                  </a:cubicBezTo>
                  <a:cubicBezTo>
                    <a:pt x="10529" y="60856"/>
                    <a:pt x="10554" y="62172"/>
                    <a:pt x="10377" y="63488"/>
                  </a:cubicBezTo>
                  <a:cubicBezTo>
                    <a:pt x="10200" y="64880"/>
                    <a:pt x="9947" y="66247"/>
                    <a:pt x="9846" y="67638"/>
                  </a:cubicBezTo>
                  <a:cubicBezTo>
                    <a:pt x="9770" y="69182"/>
                    <a:pt x="9896" y="70726"/>
                    <a:pt x="10200" y="72219"/>
                  </a:cubicBezTo>
                  <a:cubicBezTo>
                    <a:pt x="10529" y="73864"/>
                    <a:pt x="10984" y="75459"/>
                    <a:pt x="11389" y="77078"/>
                  </a:cubicBezTo>
                  <a:lnTo>
                    <a:pt x="12731" y="82292"/>
                  </a:lnTo>
                  <a:cubicBezTo>
                    <a:pt x="12958" y="83152"/>
                    <a:pt x="13186" y="84013"/>
                    <a:pt x="13389" y="84898"/>
                  </a:cubicBezTo>
                  <a:cubicBezTo>
                    <a:pt x="13484" y="85257"/>
                    <a:pt x="13780" y="85417"/>
                    <a:pt x="14078" y="85417"/>
                  </a:cubicBezTo>
                  <a:cubicBezTo>
                    <a:pt x="14495" y="85417"/>
                    <a:pt x="14914" y="85101"/>
                    <a:pt x="14781" y="84569"/>
                  </a:cubicBezTo>
                  <a:lnTo>
                    <a:pt x="14730" y="84367"/>
                  </a:lnTo>
                  <a:cubicBezTo>
                    <a:pt x="17691" y="79457"/>
                    <a:pt x="20095" y="74092"/>
                    <a:pt x="20880" y="68347"/>
                  </a:cubicBezTo>
                  <a:cubicBezTo>
                    <a:pt x="21310" y="65538"/>
                    <a:pt x="21234" y="62653"/>
                    <a:pt x="20652" y="59844"/>
                  </a:cubicBezTo>
                  <a:cubicBezTo>
                    <a:pt x="20019" y="56807"/>
                    <a:pt x="18551" y="53998"/>
                    <a:pt x="18602" y="50809"/>
                  </a:cubicBezTo>
                  <a:cubicBezTo>
                    <a:pt x="18627" y="48025"/>
                    <a:pt x="19513" y="45342"/>
                    <a:pt x="20374" y="42710"/>
                  </a:cubicBezTo>
                  <a:cubicBezTo>
                    <a:pt x="21259" y="40002"/>
                    <a:pt x="22196" y="37269"/>
                    <a:pt x="22398" y="34384"/>
                  </a:cubicBezTo>
                  <a:cubicBezTo>
                    <a:pt x="22626" y="31347"/>
                    <a:pt x="21791" y="28412"/>
                    <a:pt x="21184" y="25451"/>
                  </a:cubicBezTo>
                  <a:cubicBezTo>
                    <a:pt x="20829" y="23983"/>
                    <a:pt x="20627" y="22464"/>
                    <a:pt x="20601" y="20946"/>
                  </a:cubicBezTo>
                  <a:cubicBezTo>
                    <a:pt x="20601" y="19478"/>
                    <a:pt x="20753" y="18035"/>
                    <a:pt x="20677" y="16568"/>
                  </a:cubicBezTo>
                  <a:cubicBezTo>
                    <a:pt x="20652" y="15074"/>
                    <a:pt x="20247" y="13581"/>
                    <a:pt x="19488" y="12291"/>
                  </a:cubicBezTo>
                  <a:cubicBezTo>
                    <a:pt x="18627" y="11000"/>
                    <a:pt x="17590" y="9836"/>
                    <a:pt x="16375" y="8874"/>
                  </a:cubicBezTo>
                  <a:cubicBezTo>
                    <a:pt x="13642" y="6520"/>
                    <a:pt x="10858" y="4217"/>
                    <a:pt x="8099" y="1889"/>
                  </a:cubicBezTo>
                  <a:lnTo>
                    <a:pt x="6024" y="143"/>
                  </a:lnTo>
                  <a:cubicBezTo>
                    <a:pt x="5907" y="43"/>
                    <a:pt x="5780" y="1"/>
                    <a:pt x="56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46" name="Google Shape;7846;p124"/>
            <p:cNvSpPr/>
            <p:nvPr/>
          </p:nvSpPr>
          <p:spPr>
            <a:xfrm>
              <a:off x="664282" y="2848076"/>
              <a:ext cx="237889" cy="1657858"/>
            </a:xfrm>
            <a:custGeom>
              <a:avLst/>
              <a:gdLst/>
              <a:ahLst/>
              <a:cxnLst/>
              <a:rect l="l" t="t" r="r" b="b"/>
              <a:pathLst>
                <a:path w="11784" h="82123" extrusionOk="0">
                  <a:moveTo>
                    <a:pt x="989" y="0"/>
                  </a:moveTo>
                  <a:cubicBezTo>
                    <a:pt x="486" y="0"/>
                    <a:pt x="1" y="682"/>
                    <a:pt x="420" y="1235"/>
                  </a:cubicBezTo>
                  <a:cubicBezTo>
                    <a:pt x="3533" y="5209"/>
                    <a:pt x="6874" y="9587"/>
                    <a:pt x="7557" y="14800"/>
                  </a:cubicBezTo>
                  <a:cubicBezTo>
                    <a:pt x="7886" y="17457"/>
                    <a:pt x="7177" y="19988"/>
                    <a:pt x="6772" y="22570"/>
                  </a:cubicBezTo>
                  <a:cubicBezTo>
                    <a:pt x="6545" y="23886"/>
                    <a:pt x="6494" y="25227"/>
                    <a:pt x="6671" y="26543"/>
                  </a:cubicBezTo>
                  <a:cubicBezTo>
                    <a:pt x="6874" y="27935"/>
                    <a:pt x="7532" y="29175"/>
                    <a:pt x="8139" y="30440"/>
                  </a:cubicBezTo>
                  <a:cubicBezTo>
                    <a:pt x="8721" y="31706"/>
                    <a:pt x="9101" y="32870"/>
                    <a:pt x="9000" y="34236"/>
                  </a:cubicBezTo>
                  <a:cubicBezTo>
                    <a:pt x="8873" y="35502"/>
                    <a:pt x="8544" y="36717"/>
                    <a:pt x="8063" y="37881"/>
                  </a:cubicBezTo>
                  <a:cubicBezTo>
                    <a:pt x="7608" y="39146"/>
                    <a:pt x="7101" y="40361"/>
                    <a:pt x="6747" y="41652"/>
                  </a:cubicBezTo>
                  <a:cubicBezTo>
                    <a:pt x="6418" y="42942"/>
                    <a:pt x="6241" y="44233"/>
                    <a:pt x="6266" y="45574"/>
                  </a:cubicBezTo>
                  <a:cubicBezTo>
                    <a:pt x="6292" y="50965"/>
                    <a:pt x="8721" y="55976"/>
                    <a:pt x="9531" y="61240"/>
                  </a:cubicBezTo>
                  <a:cubicBezTo>
                    <a:pt x="10467" y="67187"/>
                    <a:pt x="9784" y="73261"/>
                    <a:pt x="8974" y="79183"/>
                  </a:cubicBezTo>
                  <a:cubicBezTo>
                    <a:pt x="8873" y="79917"/>
                    <a:pt x="8772" y="80651"/>
                    <a:pt x="8645" y="81385"/>
                  </a:cubicBezTo>
                  <a:cubicBezTo>
                    <a:pt x="8632" y="81875"/>
                    <a:pt x="8995" y="82122"/>
                    <a:pt x="9356" y="82122"/>
                  </a:cubicBezTo>
                  <a:cubicBezTo>
                    <a:pt x="9703" y="82122"/>
                    <a:pt x="10050" y="81894"/>
                    <a:pt x="10062" y="81435"/>
                  </a:cubicBezTo>
                  <a:cubicBezTo>
                    <a:pt x="10923" y="75437"/>
                    <a:pt x="11783" y="69364"/>
                    <a:pt x="11201" y="63315"/>
                  </a:cubicBezTo>
                  <a:cubicBezTo>
                    <a:pt x="10898" y="60481"/>
                    <a:pt x="10316" y="57671"/>
                    <a:pt x="9506" y="54938"/>
                  </a:cubicBezTo>
                  <a:cubicBezTo>
                    <a:pt x="8772" y="52382"/>
                    <a:pt x="8013" y="49801"/>
                    <a:pt x="7734" y="47143"/>
                  </a:cubicBezTo>
                  <a:cubicBezTo>
                    <a:pt x="7608" y="45878"/>
                    <a:pt x="7633" y="44613"/>
                    <a:pt x="7835" y="43347"/>
                  </a:cubicBezTo>
                  <a:cubicBezTo>
                    <a:pt x="8088" y="42031"/>
                    <a:pt x="8468" y="40766"/>
                    <a:pt x="8974" y="39526"/>
                  </a:cubicBezTo>
                  <a:cubicBezTo>
                    <a:pt x="9885" y="37071"/>
                    <a:pt x="10923" y="34439"/>
                    <a:pt x="10164" y="31782"/>
                  </a:cubicBezTo>
                  <a:cubicBezTo>
                    <a:pt x="9784" y="30390"/>
                    <a:pt x="9050" y="29175"/>
                    <a:pt x="8519" y="27884"/>
                  </a:cubicBezTo>
                  <a:cubicBezTo>
                    <a:pt x="8038" y="26644"/>
                    <a:pt x="7886" y="25353"/>
                    <a:pt x="8013" y="24063"/>
                  </a:cubicBezTo>
                  <a:cubicBezTo>
                    <a:pt x="8215" y="21355"/>
                    <a:pt x="9126" y="18773"/>
                    <a:pt x="9050" y="16040"/>
                  </a:cubicBezTo>
                  <a:cubicBezTo>
                    <a:pt x="8898" y="10650"/>
                    <a:pt x="5811" y="5968"/>
                    <a:pt x="2698" y="1843"/>
                  </a:cubicBezTo>
                  <a:cubicBezTo>
                    <a:pt x="2293" y="1311"/>
                    <a:pt x="1863" y="780"/>
                    <a:pt x="1458" y="248"/>
                  </a:cubicBezTo>
                  <a:cubicBezTo>
                    <a:pt x="1320" y="73"/>
                    <a:pt x="1154" y="0"/>
                    <a:pt x="9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847" name="Google Shape;7847;p124"/>
          <p:cNvGrpSpPr/>
          <p:nvPr/>
        </p:nvGrpSpPr>
        <p:grpSpPr>
          <a:xfrm>
            <a:off x="4113575" y="3157958"/>
            <a:ext cx="1136116" cy="1403109"/>
            <a:chOff x="3208100" y="5295983"/>
            <a:chExt cx="1136116" cy="1403109"/>
          </a:xfrm>
        </p:grpSpPr>
        <p:sp>
          <p:nvSpPr>
            <p:cNvPr id="7848" name="Google Shape;7848;p124"/>
            <p:cNvSpPr/>
            <p:nvPr/>
          </p:nvSpPr>
          <p:spPr>
            <a:xfrm>
              <a:off x="3208100" y="5295983"/>
              <a:ext cx="1136116" cy="1403109"/>
            </a:xfrm>
            <a:custGeom>
              <a:avLst/>
              <a:gdLst/>
              <a:ahLst/>
              <a:cxnLst/>
              <a:rect l="l" t="t" r="r" b="b"/>
              <a:pathLst>
                <a:path w="53603" h="66200" extrusionOk="0">
                  <a:moveTo>
                    <a:pt x="39128" y="1"/>
                  </a:moveTo>
                  <a:cubicBezTo>
                    <a:pt x="38558" y="1"/>
                    <a:pt x="37986" y="74"/>
                    <a:pt x="37431" y="147"/>
                  </a:cubicBezTo>
                  <a:cubicBezTo>
                    <a:pt x="34369" y="552"/>
                    <a:pt x="31433" y="1691"/>
                    <a:pt x="28877" y="3462"/>
                  </a:cubicBezTo>
                  <a:cubicBezTo>
                    <a:pt x="27232" y="4601"/>
                    <a:pt x="25713" y="5943"/>
                    <a:pt x="24144" y="7183"/>
                  </a:cubicBezTo>
                  <a:cubicBezTo>
                    <a:pt x="22651" y="8372"/>
                    <a:pt x="21031" y="9359"/>
                    <a:pt x="19310" y="10169"/>
                  </a:cubicBezTo>
                  <a:cubicBezTo>
                    <a:pt x="17716" y="10903"/>
                    <a:pt x="16071" y="11561"/>
                    <a:pt x="14527" y="12421"/>
                  </a:cubicBezTo>
                  <a:cubicBezTo>
                    <a:pt x="12958" y="13231"/>
                    <a:pt x="11617" y="14395"/>
                    <a:pt x="10579" y="15838"/>
                  </a:cubicBezTo>
                  <a:cubicBezTo>
                    <a:pt x="9516" y="17356"/>
                    <a:pt x="8858" y="19128"/>
                    <a:pt x="8099" y="20823"/>
                  </a:cubicBezTo>
                  <a:cubicBezTo>
                    <a:pt x="7745" y="21684"/>
                    <a:pt x="7289" y="22494"/>
                    <a:pt x="6783" y="23278"/>
                  </a:cubicBezTo>
                  <a:cubicBezTo>
                    <a:pt x="6201" y="24088"/>
                    <a:pt x="5568" y="24822"/>
                    <a:pt x="4885" y="25531"/>
                  </a:cubicBezTo>
                  <a:cubicBezTo>
                    <a:pt x="3544" y="26923"/>
                    <a:pt x="2202" y="28264"/>
                    <a:pt x="1317" y="30035"/>
                  </a:cubicBezTo>
                  <a:cubicBezTo>
                    <a:pt x="456" y="31731"/>
                    <a:pt x="1" y="33629"/>
                    <a:pt x="1" y="35553"/>
                  </a:cubicBezTo>
                  <a:cubicBezTo>
                    <a:pt x="1" y="36489"/>
                    <a:pt x="102" y="37425"/>
                    <a:pt x="330" y="38336"/>
                  </a:cubicBezTo>
                  <a:cubicBezTo>
                    <a:pt x="583" y="39399"/>
                    <a:pt x="988" y="40412"/>
                    <a:pt x="1241" y="41500"/>
                  </a:cubicBezTo>
                  <a:cubicBezTo>
                    <a:pt x="1797" y="43676"/>
                    <a:pt x="1342" y="45954"/>
                    <a:pt x="1291" y="48156"/>
                  </a:cubicBezTo>
                  <a:cubicBezTo>
                    <a:pt x="1215" y="50358"/>
                    <a:pt x="1468" y="52559"/>
                    <a:pt x="2101" y="54685"/>
                  </a:cubicBezTo>
                  <a:cubicBezTo>
                    <a:pt x="3189" y="58178"/>
                    <a:pt x="5771" y="61240"/>
                    <a:pt x="9390" y="61974"/>
                  </a:cubicBezTo>
                  <a:cubicBezTo>
                    <a:pt x="10042" y="62110"/>
                    <a:pt x="10693" y="62174"/>
                    <a:pt x="11339" y="62174"/>
                  </a:cubicBezTo>
                  <a:cubicBezTo>
                    <a:pt x="14532" y="62174"/>
                    <a:pt x="17603" y="60616"/>
                    <a:pt x="20044" y="58532"/>
                  </a:cubicBezTo>
                  <a:cubicBezTo>
                    <a:pt x="20500" y="58127"/>
                    <a:pt x="20955" y="57722"/>
                    <a:pt x="21386" y="57292"/>
                  </a:cubicBezTo>
                  <a:cubicBezTo>
                    <a:pt x="22980" y="61999"/>
                    <a:pt x="27080" y="65846"/>
                    <a:pt x="32066" y="66175"/>
                  </a:cubicBezTo>
                  <a:cubicBezTo>
                    <a:pt x="32310" y="66191"/>
                    <a:pt x="32554" y="66199"/>
                    <a:pt x="32797" y="66199"/>
                  </a:cubicBezTo>
                  <a:cubicBezTo>
                    <a:pt x="35177" y="66199"/>
                    <a:pt x="37497" y="65420"/>
                    <a:pt x="39380" y="63973"/>
                  </a:cubicBezTo>
                  <a:cubicBezTo>
                    <a:pt x="41505" y="62277"/>
                    <a:pt x="42695" y="59772"/>
                    <a:pt x="43657" y="57267"/>
                  </a:cubicBezTo>
                  <a:cubicBezTo>
                    <a:pt x="44137" y="56001"/>
                    <a:pt x="44593" y="54685"/>
                    <a:pt x="45124" y="53420"/>
                  </a:cubicBezTo>
                  <a:cubicBezTo>
                    <a:pt x="45631" y="52230"/>
                    <a:pt x="46263" y="51091"/>
                    <a:pt x="46997" y="50029"/>
                  </a:cubicBezTo>
                  <a:cubicBezTo>
                    <a:pt x="48465" y="47903"/>
                    <a:pt x="50161" y="46005"/>
                    <a:pt x="51527" y="43828"/>
                  </a:cubicBezTo>
                  <a:cubicBezTo>
                    <a:pt x="52185" y="42765"/>
                    <a:pt x="52717" y="41652"/>
                    <a:pt x="53096" y="40462"/>
                  </a:cubicBezTo>
                  <a:cubicBezTo>
                    <a:pt x="53476" y="39121"/>
                    <a:pt x="53602" y="37729"/>
                    <a:pt x="53425" y="36337"/>
                  </a:cubicBezTo>
                  <a:cubicBezTo>
                    <a:pt x="53248" y="34768"/>
                    <a:pt x="52767" y="33224"/>
                    <a:pt x="52362" y="31680"/>
                  </a:cubicBezTo>
                  <a:cubicBezTo>
                    <a:pt x="51932" y="30086"/>
                    <a:pt x="51730" y="28466"/>
                    <a:pt x="51755" y="26821"/>
                  </a:cubicBezTo>
                  <a:cubicBezTo>
                    <a:pt x="51856" y="25227"/>
                    <a:pt x="51780" y="23633"/>
                    <a:pt x="51527" y="22064"/>
                  </a:cubicBezTo>
                  <a:cubicBezTo>
                    <a:pt x="51224" y="20596"/>
                    <a:pt x="50768" y="19153"/>
                    <a:pt x="50161" y="17787"/>
                  </a:cubicBezTo>
                  <a:cubicBezTo>
                    <a:pt x="49705" y="16774"/>
                    <a:pt x="49199" y="15813"/>
                    <a:pt x="48642" y="14851"/>
                  </a:cubicBezTo>
                  <a:cubicBezTo>
                    <a:pt x="47630" y="11181"/>
                    <a:pt x="46137" y="7638"/>
                    <a:pt x="44213" y="4373"/>
                  </a:cubicBezTo>
                  <a:cubicBezTo>
                    <a:pt x="43707" y="3488"/>
                    <a:pt x="43150" y="2627"/>
                    <a:pt x="42543" y="1817"/>
                  </a:cubicBezTo>
                  <a:cubicBezTo>
                    <a:pt x="42037" y="1008"/>
                    <a:pt x="41252" y="425"/>
                    <a:pt x="40367" y="147"/>
                  </a:cubicBezTo>
                  <a:cubicBezTo>
                    <a:pt x="39960" y="40"/>
                    <a:pt x="39545" y="1"/>
                    <a:pt x="39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49" name="Google Shape;7849;p124"/>
            <p:cNvSpPr/>
            <p:nvPr/>
          </p:nvSpPr>
          <p:spPr>
            <a:xfrm>
              <a:off x="3359367" y="5438179"/>
              <a:ext cx="872747" cy="1147476"/>
            </a:xfrm>
            <a:custGeom>
              <a:avLst/>
              <a:gdLst/>
              <a:ahLst/>
              <a:cxnLst/>
              <a:rect l="l" t="t" r="r" b="b"/>
              <a:pathLst>
                <a:path w="41177" h="54139" extrusionOk="0">
                  <a:moveTo>
                    <a:pt x="31498" y="1"/>
                  </a:moveTo>
                  <a:cubicBezTo>
                    <a:pt x="31362" y="1"/>
                    <a:pt x="31226" y="59"/>
                    <a:pt x="31129" y="170"/>
                  </a:cubicBezTo>
                  <a:lnTo>
                    <a:pt x="29180" y="3080"/>
                  </a:lnTo>
                  <a:cubicBezTo>
                    <a:pt x="29130" y="3131"/>
                    <a:pt x="29079" y="3182"/>
                    <a:pt x="29054" y="3232"/>
                  </a:cubicBezTo>
                  <a:cubicBezTo>
                    <a:pt x="26700" y="7307"/>
                    <a:pt x="25713" y="11913"/>
                    <a:pt x="24903" y="16544"/>
                  </a:cubicBezTo>
                  <a:cubicBezTo>
                    <a:pt x="24835" y="16546"/>
                    <a:pt x="24767" y="16547"/>
                    <a:pt x="24698" y="16547"/>
                  </a:cubicBezTo>
                  <a:cubicBezTo>
                    <a:pt x="21784" y="16547"/>
                    <a:pt x="18960" y="14975"/>
                    <a:pt x="16982" y="12824"/>
                  </a:cubicBezTo>
                  <a:cubicBezTo>
                    <a:pt x="15590" y="11229"/>
                    <a:pt x="14476" y="9382"/>
                    <a:pt x="13717" y="7408"/>
                  </a:cubicBezTo>
                  <a:cubicBezTo>
                    <a:pt x="13633" y="7193"/>
                    <a:pt x="13457" y="7103"/>
                    <a:pt x="13278" y="7103"/>
                  </a:cubicBezTo>
                  <a:cubicBezTo>
                    <a:pt x="12973" y="7103"/>
                    <a:pt x="12662" y="7369"/>
                    <a:pt x="12806" y="7737"/>
                  </a:cubicBezTo>
                  <a:cubicBezTo>
                    <a:pt x="14299" y="11482"/>
                    <a:pt x="16830" y="15000"/>
                    <a:pt x="20550" y="16620"/>
                  </a:cubicBezTo>
                  <a:cubicBezTo>
                    <a:pt x="21866" y="17202"/>
                    <a:pt x="23309" y="17531"/>
                    <a:pt x="24751" y="17531"/>
                  </a:cubicBezTo>
                  <a:cubicBezTo>
                    <a:pt x="24524" y="18923"/>
                    <a:pt x="24296" y="20315"/>
                    <a:pt x="24068" y="21681"/>
                  </a:cubicBezTo>
                  <a:cubicBezTo>
                    <a:pt x="23663" y="24035"/>
                    <a:pt x="23208" y="26363"/>
                    <a:pt x="22701" y="28692"/>
                  </a:cubicBezTo>
                  <a:cubicBezTo>
                    <a:pt x="20500" y="28464"/>
                    <a:pt x="18374" y="27578"/>
                    <a:pt x="16476" y="26465"/>
                  </a:cubicBezTo>
                  <a:cubicBezTo>
                    <a:pt x="14325" y="25174"/>
                    <a:pt x="12427" y="23529"/>
                    <a:pt x="10857" y="21555"/>
                  </a:cubicBezTo>
                  <a:cubicBezTo>
                    <a:pt x="9061" y="19303"/>
                    <a:pt x="7745" y="16721"/>
                    <a:pt x="6960" y="13937"/>
                  </a:cubicBezTo>
                  <a:cubicBezTo>
                    <a:pt x="6904" y="13712"/>
                    <a:pt x="6740" y="13616"/>
                    <a:pt x="6564" y="13616"/>
                  </a:cubicBezTo>
                  <a:cubicBezTo>
                    <a:pt x="6267" y="13616"/>
                    <a:pt x="5937" y="13893"/>
                    <a:pt x="6049" y="14292"/>
                  </a:cubicBezTo>
                  <a:cubicBezTo>
                    <a:pt x="7517" y="19454"/>
                    <a:pt x="10807" y="23934"/>
                    <a:pt x="15312" y="26895"/>
                  </a:cubicBezTo>
                  <a:cubicBezTo>
                    <a:pt x="17463" y="28312"/>
                    <a:pt x="19918" y="29375"/>
                    <a:pt x="22499" y="29679"/>
                  </a:cubicBezTo>
                  <a:cubicBezTo>
                    <a:pt x="21790" y="32766"/>
                    <a:pt x="20930" y="35803"/>
                    <a:pt x="19943" y="38815"/>
                  </a:cubicBezTo>
                  <a:cubicBezTo>
                    <a:pt x="14552" y="37980"/>
                    <a:pt x="9643" y="35297"/>
                    <a:pt x="6024" y="31248"/>
                  </a:cubicBezTo>
                  <a:cubicBezTo>
                    <a:pt x="3797" y="28768"/>
                    <a:pt x="2101" y="25857"/>
                    <a:pt x="1038" y="22694"/>
                  </a:cubicBezTo>
                  <a:cubicBezTo>
                    <a:pt x="962" y="22467"/>
                    <a:pt x="788" y="22371"/>
                    <a:pt x="610" y="22371"/>
                  </a:cubicBezTo>
                  <a:cubicBezTo>
                    <a:pt x="311" y="22371"/>
                    <a:pt x="0" y="22642"/>
                    <a:pt x="127" y="23023"/>
                  </a:cubicBezTo>
                  <a:cubicBezTo>
                    <a:pt x="2126" y="28995"/>
                    <a:pt x="6277" y="33981"/>
                    <a:pt x="11769" y="37069"/>
                  </a:cubicBezTo>
                  <a:cubicBezTo>
                    <a:pt x="14198" y="38385"/>
                    <a:pt x="16855" y="39321"/>
                    <a:pt x="19614" y="39751"/>
                  </a:cubicBezTo>
                  <a:lnTo>
                    <a:pt x="19310" y="40612"/>
                  </a:lnTo>
                  <a:cubicBezTo>
                    <a:pt x="18956" y="41523"/>
                    <a:pt x="18602" y="42408"/>
                    <a:pt x="18222" y="43320"/>
                  </a:cubicBezTo>
                  <a:cubicBezTo>
                    <a:pt x="16640" y="42848"/>
                    <a:pt x="14982" y="42646"/>
                    <a:pt x="13320" y="42646"/>
                  </a:cubicBezTo>
                  <a:cubicBezTo>
                    <a:pt x="11685" y="42646"/>
                    <a:pt x="10048" y="42841"/>
                    <a:pt x="8479" y="43168"/>
                  </a:cubicBezTo>
                  <a:cubicBezTo>
                    <a:pt x="5922" y="43699"/>
                    <a:pt x="3468" y="44585"/>
                    <a:pt x="1190" y="45825"/>
                  </a:cubicBezTo>
                  <a:cubicBezTo>
                    <a:pt x="962" y="45977"/>
                    <a:pt x="911" y="46281"/>
                    <a:pt x="1063" y="46508"/>
                  </a:cubicBezTo>
                  <a:cubicBezTo>
                    <a:pt x="1161" y="46655"/>
                    <a:pt x="1321" y="46728"/>
                    <a:pt x="1484" y="46728"/>
                  </a:cubicBezTo>
                  <a:cubicBezTo>
                    <a:pt x="1574" y="46728"/>
                    <a:pt x="1665" y="46705"/>
                    <a:pt x="1747" y="46660"/>
                  </a:cubicBezTo>
                  <a:cubicBezTo>
                    <a:pt x="5347" y="44694"/>
                    <a:pt x="9369" y="43659"/>
                    <a:pt x="13459" y="43659"/>
                  </a:cubicBezTo>
                  <a:cubicBezTo>
                    <a:pt x="13739" y="43659"/>
                    <a:pt x="14019" y="43664"/>
                    <a:pt x="14299" y="43674"/>
                  </a:cubicBezTo>
                  <a:cubicBezTo>
                    <a:pt x="15489" y="43724"/>
                    <a:pt x="16704" y="43902"/>
                    <a:pt x="17868" y="44231"/>
                  </a:cubicBezTo>
                  <a:cubicBezTo>
                    <a:pt x="16931" y="46382"/>
                    <a:pt x="15868" y="48457"/>
                    <a:pt x="14704" y="50482"/>
                  </a:cubicBezTo>
                  <a:cubicBezTo>
                    <a:pt x="14484" y="50855"/>
                    <a:pt x="14809" y="51172"/>
                    <a:pt x="15139" y="51172"/>
                  </a:cubicBezTo>
                  <a:cubicBezTo>
                    <a:pt x="15302" y="51172"/>
                    <a:pt x="15465" y="51095"/>
                    <a:pt x="15565" y="50912"/>
                  </a:cubicBezTo>
                  <a:cubicBezTo>
                    <a:pt x="16779" y="48862"/>
                    <a:pt x="17842" y="46736"/>
                    <a:pt x="18779" y="44534"/>
                  </a:cubicBezTo>
                  <a:cubicBezTo>
                    <a:pt x="19260" y="44711"/>
                    <a:pt x="19740" y="44914"/>
                    <a:pt x="20196" y="45142"/>
                  </a:cubicBezTo>
                  <a:cubicBezTo>
                    <a:pt x="21892" y="46053"/>
                    <a:pt x="23385" y="47242"/>
                    <a:pt x="24625" y="48685"/>
                  </a:cubicBezTo>
                  <a:cubicBezTo>
                    <a:pt x="26067" y="50330"/>
                    <a:pt x="27358" y="52076"/>
                    <a:pt x="28522" y="53923"/>
                  </a:cubicBezTo>
                  <a:cubicBezTo>
                    <a:pt x="28624" y="54075"/>
                    <a:pt x="28760" y="54138"/>
                    <a:pt x="28896" y="54138"/>
                  </a:cubicBezTo>
                  <a:cubicBezTo>
                    <a:pt x="29234" y="54138"/>
                    <a:pt x="29567" y="53746"/>
                    <a:pt x="29332" y="53367"/>
                  </a:cubicBezTo>
                  <a:cubicBezTo>
                    <a:pt x="27130" y="50026"/>
                    <a:pt x="24726" y="46610"/>
                    <a:pt x="21234" y="44585"/>
                  </a:cubicBezTo>
                  <a:cubicBezTo>
                    <a:pt x="20576" y="44205"/>
                    <a:pt x="19892" y="43876"/>
                    <a:pt x="19184" y="43623"/>
                  </a:cubicBezTo>
                  <a:cubicBezTo>
                    <a:pt x="19690" y="42408"/>
                    <a:pt x="20145" y="41168"/>
                    <a:pt x="20601" y="39903"/>
                  </a:cubicBezTo>
                  <a:lnTo>
                    <a:pt x="21031" y="39954"/>
                  </a:lnTo>
                  <a:cubicBezTo>
                    <a:pt x="21803" y="40033"/>
                    <a:pt x="22570" y="40070"/>
                    <a:pt x="23333" y="40070"/>
                  </a:cubicBezTo>
                  <a:cubicBezTo>
                    <a:pt x="25996" y="40070"/>
                    <a:pt x="28608" y="39613"/>
                    <a:pt x="31205" y="38865"/>
                  </a:cubicBezTo>
                  <a:cubicBezTo>
                    <a:pt x="34723" y="37878"/>
                    <a:pt x="38291" y="36537"/>
                    <a:pt x="40999" y="33930"/>
                  </a:cubicBezTo>
                  <a:cubicBezTo>
                    <a:pt x="41176" y="33703"/>
                    <a:pt x="41151" y="33399"/>
                    <a:pt x="40948" y="33222"/>
                  </a:cubicBezTo>
                  <a:cubicBezTo>
                    <a:pt x="40857" y="33142"/>
                    <a:pt x="40746" y="33103"/>
                    <a:pt x="40634" y="33103"/>
                  </a:cubicBezTo>
                  <a:cubicBezTo>
                    <a:pt x="40498" y="33103"/>
                    <a:pt x="40362" y="33161"/>
                    <a:pt x="40265" y="33272"/>
                  </a:cubicBezTo>
                  <a:cubicBezTo>
                    <a:pt x="37987" y="35474"/>
                    <a:pt x="34976" y="36689"/>
                    <a:pt x="32015" y="37600"/>
                  </a:cubicBezTo>
                  <a:cubicBezTo>
                    <a:pt x="29216" y="38466"/>
                    <a:pt x="26358" y="39079"/>
                    <a:pt x="23425" y="39079"/>
                  </a:cubicBezTo>
                  <a:cubicBezTo>
                    <a:pt x="23017" y="39079"/>
                    <a:pt x="22607" y="39067"/>
                    <a:pt x="22195" y="39043"/>
                  </a:cubicBezTo>
                  <a:cubicBezTo>
                    <a:pt x="21765" y="39017"/>
                    <a:pt x="21360" y="38992"/>
                    <a:pt x="20930" y="38941"/>
                  </a:cubicBezTo>
                  <a:cubicBezTo>
                    <a:pt x="21613" y="36917"/>
                    <a:pt x="22221" y="34867"/>
                    <a:pt x="22752" y="32792"/>
                  </a:cubicBezTo>
                  <a:cubicBezTo>
                    <a:pt x="23005" y="31779"/>
                    <a:pt x="23258" y="30767"/>
                    <a:pt x="23486" y="29755"/>
                  </a:cubicBezTo>
                  <a:cubicBezTo>
                    <a:pt x="23619" y="29760"/>
                    <a:pt x="23752" y="29763"/>
                    <a:pt x="23884" y="29763"/>
                  </a:cubicBezTo>
                  <a:cubicBezTo>
                    <a:pt x="26868" y="29763"/>
                    <a:pt x="29620" y="28418"/>
                    <a:pt x="32116" y="26819"/>
                  </a:cubicBezTo>
                  <a:cubicBezTo>
                    <a:pt x="34976" y="24946"/>
                    <a:pt x="37557" y="22694"/>
                    <a:pt x="39759" y="20087"/>
                  </a:cubicBezTo>
                  <a:cubicBezTo>
                    <a:pt x="40064" y="19725"/>
                    <a:pt x="39722" y="19261"/>
                    <a:pt x="39362" y="19261"/>
                  </a:cubicBezTo>
                  <a:cubicBezTo>
                    <a:pt x="39244" y="19261"/>
                    <a:pt x="39125" y="19311"/>
                    <a:pt x="39025" y="19429"/>
                  </a:cubicBezTo>
                  <a:cubicBezTo>
                    <a:pt x="37127" y="21656"/>
                    <a:pt x="34950" y="23630"/>
                    <a:pt x="32572" y="25326"/>
                  </a:cubicBezTo>
                  <a:cubicBezTo>
                    <a:pt x="30167" y="26996"/>
                    <a:pt x="27459" y="28565"/>
                    <a:pt x="24524" y="28742"/>
                  </a:cubicBezTo>
                  <a:cubicBezTo>
                    <a:pt x="24245" y="28768"/>
                    <a:pt x="23967" y="28768"/>
                    <a:pt x="23714" y="28768"/>
                  </a:cubicBezTo>
                  <a:cubicBezTo>
                    <a:pt x="24119" y="26945"/>
                    <a:pt x="24473" y="25098"/>
                    <a:pt x="24802" y="23276"/>
                  </a:cubicBezTo>
                  <a:cubicBezTo>
                    <a:pt x="25131" y="21352"/>
                    <a:pt x="25435" y="19429"/>
                    <a:pt x="25764" y="17506"/>
                  </a:cubicBezTo>
                  <a:cubicBezTo>
                    <a:pt x="25966" y="17480"/>
                    <a:pt x="26194" y="17430"/>
                    <a:pt x="26396" y="17404"/>
                  </a:cubicBezTo>
                  <a:cubicBezTo>
                    <a:pt x="28472" y="17000"/>
                    <a:pt x="30344" y="15911"/>
                    <a:pt x="32015" y="14621"/>
                  </a:cubicBezTo>
                  <a:cubicBezTo>
                    <a:pt x="33812" y="13279"/>
                    <a:pt x="35457" y="11660"/>
                    <a:pt x="36418" y="9559"/>
                  </a:cubicBezTo>
                  <a:cubicBezTo>
                    <a:pt x="36605" y="9186"/>
                    <a:pt x="36268" y="8858"/>
                    <a:pt x="35942" y="8858"/>
                  </a:cubicBezTo>
                  <a:cubicBezTo>
                    <a:pt x="35782" y="8858"/>
                    <a:pt x="35624" y="8937"/>
                    <a:pt x="35533" y="9129"/>
                  </a:cubicBezTo>
                  <a:cubicBezTo>
                    <a:pt x="34697" y="10799"/>
                    <a:pt x="33483" y="12242"/>
                    <a:pt x="32015" y="13381"/>
                  </a:cubicBezTo>
                  <a:cubicBezTo>
                    <a:pt x="30496" y="14595"/>
                    <a:pt x="28801" y="15734"/>
                    <a:pt x="26953" y="16266"/>
                  </a:cubicBezTo>
                  <a:cubicBezTo>
                    <a:pt x="26599" y="16342"/>
                    <a:pt x="26270" y="16417"/>
                    <a:pt x="25916" y="16468"/>
                  </a:cubicBezTo>
                  <a:cubicBezTo>
                    <a:pt x="26067" y="15557"/>
                    <a:pt x="26245" y="14621"/>
                    <a:pt x="26447" y="13710"/>
                  </a:cubicBezTo>
                  <a:cubicBezTo>
                    <a:pt x="27130" y="10293"/>
                    <a:pt x="28117" y="6927"/>
                    <a:pt x="29813" y="3890"/>
                  </a:cubicBezTo>
                  <a:cubicBezTo>
                    <a:pt x="29838" y="3865"/>
                    <a:pt x="29864" y="3840"/>
                    <a:pt x="29889" y="3814"/>
                  </a:cubicBezTo>
                  <a:lnTo>
                    <a:pt x="31863" y="828"/>
                  </a:lnTo>
                  <a:cubicBezTo>
                    <a:pt x="32040" y="600"/>
                    <a:pt x="32015" y="296"/>
                    <a:pt x="31812" y="119"/>
                  </a:cubicBezTo>
                  <a:cubicBezTo>
                    <a:pt x="31721" y="40"/>
                    <a:pt x="31609" y="1"/>
                    <a:pt x="31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850" name="Google Shape;7850;p124"/>
          <p:cNvGrpSpPr/>
          <p:nvPr/>
        </p:nvGrpSpPr>
        <p:grpSpPr>
          <a:xfrm rot="-2388593" flipH="1">
            <a:off x="3510398" y="4716464"/>
            <a:ext cx="494404" cy="365727"/>
            <a:chOff x="830525" y="3091250"/>
            <a:chExt cx="484300" cy="358275"/>
          </a:xfrm>
        </p:grpSpPr>
        <p:sp>
          <p:nvSpPr>
            <p:cNvPr id="7851" name="Google Shape;7851;p12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52" name="Google Shape;7852;p12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53" name="Google Shape;7853;p12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54" name="Google Shape;7854;p12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7855" name="Google Shape;7855;p124"/>
          <p:cNvGrpSpPr/>
          <p:nvPr/>
        </p:nvGrpSpPr>
        <p:grpSpPr>
          <a:xfrm rot="2388593">
            <a:off x="5139198" y="4716464"/>
            <a:ext cx="494404" cy="365727"/>
            <a:chOff x="830525" y="3091250"/>
            <a:chExt cx="484300" cy="358275"/>
          </a:xfrm>
        </p:grpSpPr>
        <p:sp>
          <p:nvSpPr>
            <p:cNvPr id="7856" name="Google Shape;7856;p124"/>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57" name="Google Shape;7857;p124"/>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58" name="Google Shape;7858;p124"/>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59" name="Google Shape;7859;p124"/>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7860" name="Google Shape;7860;p124">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7861" name="Google Shape;7861;p124">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7862" name="Google Shape;7862;p124">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7863" name="Google Shape;7863;p124">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7867"/>
        <p:cNvGrpSpPr/>
        <p:nvPr/>
      </p:nvGrpSpPr>
      <p:grpSpPr>
        <a:xfrm>
          <a:off x="0" y="0"/>
          <a:ext cx="0" cy="0"/>
          <a:chOff x="0" y="0"/>
          <a:chExt cx="0" cy="0"/>
        </a:xfrm>
      </p:grpSpPr>
      <p:sp>
        <p:nvSpPr>
          <p:cNvPr id="7868" name="Google Shape;7868;p125"/>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منابع جایگزین</a:t>
            </a:r>
            <a:endParaRPr dirty="0">
              <a:cs typeface="B Nazanin" panose="00000400000000000000" pitchFamily="2" charset="-78"/>
            </a:endParaRPr>
          </a:p>
        </p:txBody>
      </p:sp>
      <p:grpSp>
        <p:nvGrpSpPr>
          <p:cNvPr id="7869" name="Google Shape;7869;p125"/>
          <p:cNvGrpSpPr/>
          <p:nvPr/>
        </p:nvGrpSpPr>
        <p:grpSpPr>
          <a:xfrm flipH="1">
            <a:off x="694488" y="2624800"/>
            <a:ext cx="1647575" cy="1648175"/>
            <a:chOff x="1253750" y="3763925"/>
            <a:chExt cx="1647575" cy="1648175"/>
          </a:xfrm>
        </p:grpSpPr>
        <p:sp>
          <p:nvSpPr>
            <p:cNvPr id="7870" name="Google Shape;7870;p125"/>
            <p:cNvSpPr/>
            <p:nvPr/>
          </p:nvSpPr>
          <p:spPr>
            <a:xfrm>
              <a:off x="2806250" y="4205250"/>
              <a:ext cx="95075" cy="146450"/>
            </a:xfrm>
            <a:custGeom>
              <a:avLst/>
              <a:gdLst/>
              <a:ahLst/>
              <a:cxnLst/>
              <a:rect l="l" t="t" r="r" b="b"/>
              <a:pathLst>
                <a:path w="3803" h="5858" extrusionOk="0">
                  <a:moveTo>
                    <a:pt x="306" y="1"/>
                  </a:moveTo>
                  <a:cubicBezTo>
                    <a:pt x="149" y="1"/>
                    <a:pt x="0" y="156"/>
                    <a:pt x="94" y="311"/>
                  </a:cubicBezTo>
                  <a:cubicBezTo>
                    <a:pt x="1192" y="2024"/>
                    <a:pt x="2070" y="3825"/>
                    <a:pt x="2685" y="5714"/>
                  </a:cubicBezTo>
                  <a:cubicBezTo>
                    <a:pt x="2702" y="5814"/>
                    <a:pt x="2776" y="5857"/>
                    <a:pt x="2857" y="5857"/>
                  </a:cubicBezTo>
                  <a:cubicBezTo>
                    <a:pt x="2988" y="5857"/>
                    <a:pt x="3135" y="5745"/>
                    <a:pt x="3080" y="5582"/>
                  </a:cubicBezTo>
                  <a:cubicBezTo>
                    <a:pt x="2992" y="5318"/>
                    <a:pt x="2861" y="5011"/>
                    <a:pt x="2729" y="4703"/>
                  </a:cubicBezTo>
                  <a:lnTo>
                    <a:pt x="2729" y="4703"/>
                  </a:lnTo>
                  <a:cubicBezTo>
                    <a:pt x="2949" y="4923"/>
                    <a:pt x="3168" y="5187"/>
                    <a:pt x="3432" y="5406"/>
                  </a:cubicBezTo>
                  <a:cubicBezTo>
                    <a:pt x="3465" y="5431"/>
                    <a:pt x="3499" y="5442"/>
                    <a:pt x="3533" y="5442"/>
                  </a:cubicBezTo>
                  <a:cubicBezTo>
                    <a:pt x="3678" y="5442"/>
                    <a:pt x="3802" y="5241"/>
                    <a:pt x="3695" y="5099"/>
                  </a:cubicBezTo>
                  <a:cubicBezTo>
                    <a:pt x="3124" y="4572"/>
                    <a:pt x="2641" y="4001"/>
                    <a:pt x="2246" y="3342"/>
                  </a:cubicBezTo>
                  <a:cubicBezTo>
                    <a:pt x="2202" y="3342"/>
                    <a:pt x="2202" y="3298"/>
                    <a:pt x="2158" y="3298"/>
                  </a:cubicBezTo>
                  <a:cubicBezTo>
                    <a:pt x="1675" y="2200"/>
                    <a:pt x="1104" y="1102"/>
                    <a:pt x="489" y="92"/>
                  </a:cubicBezTo>
                  <a:cubicBezTo>
                    <a:pt x="437" y="27"/>
                    <a:pt x="371"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1" name="Google Shape;7871;p125"/>
            <p:cNvSpPr/>
            <p:nvPr/>
          </p:nvSpPr>
          <p:spPr>
            <a:xfrm>
              <a:off x="2639475" y="3990225"/>
              <a:ext cx="207550" cy="245150"/>
            </a:xfrm>
            <a:custGeom>
              <a:avLst/>
              <a:gdLst/>
              <a:ahLst/>
              <a:cxnLst/>
              <a:rect l="l" t="t" r="r" b="b"/>
              <a:pathLst>
                <a:path w="8302" h="9806" extrusionOk="0">
                  <a:moveTo>
                    <a:pt x="4828" y="0"/>
                  </a:moveTo>
                  <a:cubicBezTo>
                    <a:pt x="3671" y="0"/>
                    <a:pt x="2634" y="982"/>
                    <a:pt x="1845" y="1929"/>
                  </a:cubicBezTo>
                  <a:lnTo>
                    <a:pt x="1626" y="1797"/>
                  </a:lnTo>
                  <a:cubicBezTo>
                    <a:pt x="528" y="2456"/>
                    <a:pt x="1" y="3817"/>
                    <a:pt x="440" y="5091"/>
                  </a:cubicBezTo>
                  <a:cubicBezTo>
                    <a:pt x="835" y="6145"/>
                    <a:pt x="1801" y="6804"/>
                    <a:pt x="2724" y="7419"/>
                  </a:cubicBezTo>
                  <a:lnTo>
                    <a:pt x="5711" y="9439"/>
                  </a:lnTo>
                  <a:cubicBezTo>
                    <a:pt x="5930" y="9615"/>
                    <a:pt x="6150" y="9703"/>
                    <a:pt x="6413" y="9791"/>
                  </a:cubicBezTo>
                  <a:cubicBezTo>
                    <a:pt x="6479" y="9801"/>
                    <a:pt x="6544" y="9806"/>
                    <a:pt x="6608" y="9806"/>
                  </a:cubicBezTo>
                  <a:cubicBezTo>
                    <a:pt x="7102" y="9806"/>
                    <a:pt x="7542" y="9516"/>
                    <a:pt x="7775" y="9088"/>
                  </a:cubicBezTo>
                  <a:cubicBezTo>
                    <a:pt x="8038" y="8561"/>
                    <a:pt x="8170" y="8034"/>
                    <a:pt x="8170" y="7463"/>
                  </a:cubicBezTo>
                  <a:cubicBezTo>
                    <a:pt x="8302" y="5442"/>
                    <a:pt x="8126" y="3290"/>
                    <a:pt x="7072" y="1577"/>
                  </a:cubicBezTo>
                  <a:cubicBezTo>
                    <a:pt x="6677" y="831"/>
                    <a:pt x="6018" y="304"/>
                    <a:pt x="5227" y="40"/>
                  </a:cubicBezTo>
                  <a:cubicBezTo>
                    <a:pt x="5093" y="13"/>
                    <a:pt x="4960" y="0"/>
                    <a:pt x="48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2" name="Google Shape;7872;p125"/>
            <p:cNvSpPr/>
            <p:nvPr/>
          </p:nvSpPr>
          <p:spPr>
            <a:xfrm>
              <a:off x="2646075" y="4051600"/>
              <a:ext cx="202050" cy="183825"/>
            </a:xfrm>
            <a:custGeom>
              <a:avLst/>
              <a:gdLst/>
              <a:ahLst/>
              <a:cxnLst/>
              <a:rect l="l" t="t" r="r" b="b"/>
              <a:pathLst>
                <a:path w="8082" h="7353" extrusionOk="0">
                  <a:moveTo>
                    <a:pt x="7247" y="1"/>
                  </a:moveTo>
                  <a:lnTo>
                    <a:pt x="7247" y="1"/>
                  </a:lnTo>
                  <a:cubicBezTo>
                    <a:pt x="7423" y="1099"/>
                    <a:pt x="7511" y="2241"/>
                    <a:pt x="7423" y="3339"/>
                  </a:cubicBezTo>
                  <a:cubicBezTo>
                    <a:pt x="7423" y="3910"/>
                    <a:pt x="7291" y="4437"/>
                    <a:pt x="7028" y="4964"/>
                  </a:cubicBezTo>
                  <a:cubicBezTo>
                    <a:pt x="6794" y="5392"/>
                    <a:pt x="6320" y="5682"/>
                    <a:pt x="5849" y="5682"/>
                  </a:cubicBezTo>
                  <a:cubicBezTo>
                    <a:pt x="5788" y="5682"/>
                    <a:pt x="5727" y="5677"/>
                    <a:pt x="5666" y="5667"/>
                  </a:cubicBezTo>
                  <a:cubicBezTo>
                    <a:pt x="5403" y="5623"/>
                    <a:pt x="5139" y="5491"/>
                    <a:pt x="4963" y="5315"/>
                  </a:cubicBezTo>
                  <a:lnTo>
                    <a:pt x="1977" y="3339"/>
                  </a:lnTo>
                  <a:cubicBezTo>
                    <a:pt x="1230" y="2856"/>
                    <a:pt x="571" y="2285"/>
                    <a:pt x="0" y="1626"/>
                  </a:cubicBezTo>
                  <a:lnTo>
                    <a:pt x="0" y="1626"/>
                  </a:lnTo>
                  <a:cubicBezTo>
                    <a:pt x="0" y="1977"/>
                    <a:pt x="44" y="2329"/>
                    <a:pt x="176" y="2636"/>
                  </a:cubicBezTo>
                  <a:cubicBezTo>
                    <a:pt x="571" y="3690"/>
                    <a:pt x="1537" y="4393"/>
                    <a:pt x="2460" y="5008"/>
                  </a:cubicBezTo>
                  <a:lnTo>
                    <a:pt x="5447" y="7028"/>
                  </a:lnTo>
                  <a:cubicBezTo>
                    <a:pt x="5666" y="7160"/>
                    <a:pt x="5886" y="7292"/>
                    <a:pt x="6149" y="7336"/>
                  </a:cubicBezTo>
                  <a:cubicBezTo>
                    <a:pt x="6222" y="7347"/>
                    <a:pt x="6294" y="7352"/>
                    <a:pt x="6364" y="7352"/>
                  </a:cubicBezTo>
                  <a:cubicBezTo>
                    <a:pt x="6850" y="7352"/>
                    <a:pt x="7281" y="7093"/>
                    <a:pt x="7511" y="6633"/>
                  </a:cubicBezTo>
                  <a:cubicBezTo>
                    <a:pt x="7774" y="6150"/>
                    <a:pt x="7906" y="5579"/>
                    <a:pt x="7906" y="5008"/>
                  </a:cubicBezTo>
                  <a:cubicBezTo>
                    <a:pt x="8082" y="3339"/>
                    <a:pt x="7862" y="1626"/>
                    <a:pt x="7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3" name="Google Shape;7873;p125"/>
            <p:cNvSpPr/>
            <p:nvPr/>
          </p:nvSpPr>
          <p:spPr>
            <a:xfrm>
              <a:off x="1260350" y="4476750"/>
              <a:ext cx="225125" cy="165625"/>
            </a:xfrm>
            <a:custGeom>
              <a:avLst/>
              <a:gdLst/>
              <a:ahLst/>
              <a:cxnLst/>
              <a:rect l="l" t="t" r="r" b="b"/>
              <a:pathLst>
                <a:path w="9005" h="6625" extrusionOk="0">
                  <a:moveTo>
                    <a:pt x="2757" y="1"/>
                  </a:moveTo>
                  <a:cubicBezTo>
                    <a:pt x="1840" y="1"/>
                    <a:pt x="920" y="25"/>
                    <a:pt x="0" y="80"/>
                  </a:cubicBezTo>
                  <a:cubicBezTo>
                    <a:pt x="132" y="783"/>
                    <a:pt x="308" y="1530"/>
                    <a:pt x="483" y="2232"/>
                  </a:cubicBezTo>
                  <a:cubicBezTo>
                    <a:pt x="835" y="3726"/>
                    <a:pt x="1362" y="5175"/>
                    <a:pt x="1933" y="6625"/>
                  </a:cubicBezTo>
                  <a:cubicBezTo>
                    <a:pt x="3909" y="6010"/>
                    <a:pt x="5842" y="5527"/>
                    <a:pt x="7818" y="5087"/>
                  </a:cubicBezTo>
                  <a:cubicBezTo>
                    <a:pt x="8214" y="4999"/>
                    <a:pt x="8609" y="4956"/>
                    <a:pt x="9004" y="4824"/>
                  </a:cubicBezTo>
                  <a:cubicBezTo>
                    <a:pt x="8214" y="3418"/>
                    <a:pt x="7687" y="1837"/>
                    <a:pt x="7555" y="168"/>
                  </a:cubicBezTo>
                  <a:lnTo>
                    <a:pt x="6545" y="124"/>
                  </a:lnTo>
                  <a:cubicBezTo>
                    <a:pt x="5294" y="48"/>
                    <a:pt x="4028" y="1"/>
                    <a:pt x="275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4" name="Google Shape;7874;p125"/>
            <p:cNvSpPr/>
            <p:nvPr/>
          </p:nvSpPr>
          <p:spPr>
            <a:xfrm>
              <a:off x="1416275" y="4681875"/>
              <a:ext cx="210850" cy="198775"/>
            </a:xfrm>
            <a:custGeom>
              <a:avLst/>
              <a:gdLst/>
              <a:ahLst/>
              <a:cxnLst/>
              <a:rect l="l" t="t" r="r" b="b"/>
              <a:pathLst>
                <a:path w="8434" h="7951" extrusionOk="0">
                  <a:moveTo>
                    <a:pt x="5446" y="1"/>
                  </a:moveTo>
                  <a:cubicBezTo>
                    <a:pt x="4744" y="704"/>
                    <a:pt x="3997" y="1406"/>
                    <a:pt x="3250" y="2065"/>
                  </a:cubicBezTo>
                  <a:lnTo>
                    <a:pt x="0" y="4964"/>
                  </a:lnTo>
                  <a:cubicBezTo>
                    <a:pt x="264" y="5184"/>
                    <a:pt x="571" y="5447"/>
                    <a:pt x="835" y="5711"/>
                  </a:cubicBezTo>
                  <a:cubicBezTo>
                    <a:pt x="1845" y="6589"/>
                    <a:pt x="2943" y="7336"/>
                    <a:pt x="4129" y="7951"/>
                  </a:cubicBezTo>
                  <a:cubicBezTo>
                    <a:pt x="5446" y="5974"/>
                    <a:pt x="6896" y="4042"/>
                    <a:pt x="8433" y="2197"/>
                  </a:cubicBezTo>
                  <a:cubicBezTo>
                    <a:pt x="7379" y="1538"/>
                    <a:pt x="6369" y="835"/>
                    <a:pt x="544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5" name="Google Shape;7875;p125"/>
            <p:cNvSpPr/>
            <p:nvPr/>
          </p:nvSpPr>
          <p:spPr>
            <a:xfrm>
              <a:off x="1253750" y="4237175"/>
              <a:ext cx="222925" cy="243800"/>
            </a:xfrm>
            <a:custGeom>
              <a:avLst/>
              <a:gdLst/>
              <a:ahLst/>
              <a:cxnLst/>
              <a:rect l="l" t="t" r="r" b="b"/>
              <a:pathLst>
                <a:path w="8917" h="9752" extrusionOk="0">
                  <a:moveTo>
                    <a:pt x="1714" y="1"/>
                  </a:moveTo>
                  <a:cubicBezTo>
                    <a:pt x="616" y="2065"/>
                    <a:pt x="45" y="4393"/>
                    <a:pt x="1" y="6764"/>
                  </a:cubicBezTo>
                  <a:cubicBezTo>
                    <a:pt x="45" y="7731"/>
                    <a:pt x="133" y="8697"/>
                    <a:pt x="264" y="9663"/>
                  </a:cubicBezTo>
                  <a:cubicBezTo>
                    <a:pt x="1184" y="9608"/>
                    <a:pt x="2104" y="9584"/>
                    <a:pt x="3021" y="9584"/>
                  </a:cubicBezTo>
                  <a:cubicBezTo>
                    <a:pt x="4292" y="9584"/>
                    <a:pt x="5558" y="9631"/>
                    <a:pt x="6809" y="9707"/>
                  </a:cubicBezTo>
                  <a:lnTo>
                    <a:pt x="7819" y="9751"/>
                  </a:lnTo>
                  <a:cubicBezTo>
                    <a:pt x="7775" y="9356"/>
                    <a:pt x="7775" y="8961"/>
                    <a:pt x="7819" y="8521"/>
                  </a:cubicBezTo>
                  <a:cubicBezTo>
                    <a:pt x="7819" y="7423"/>
                    <a:pt x="8126" y="6325"/>
                    <a:pt x="8697" y="5359"/>
                  </a:cubicBezTo>
                  <a:cubicBezTo>
                    <a:pt x="8785" y="5227"/>
                    <a:pt x="8873" y="5139"/>
                    <a:pt x="8917" y="5051"/>
                  </a:cubicBezTo>
                  <a:cubicBezTo>
                    <a:pt x="6940" y="3953"/>
                    <a:pt x="5096" y="2680"/>
                    <a:pt x="3339" y="1274"/>
                  </a:cubicBezTo>
                  <a:cubicBezTo>
                    <a:pt x="2812" y="835"/>
                    <a:pt x="2285" y="352"/>
                    <a:pt x="17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6" name="Google Shape;7876;p125"/>
            <p:cNvSpPr/>
            <p:nvPr/>
          </p:nvSpPr>
          <p:spPr>
            <a:xfrm>
              <a:off x="1518375" y="4736775"/>
              <a:ext cx="227325" cy="211950"/>
            </a:xfrm>
            <a:custGeom>
              <a:avLst/>
              <a:gdLst/>
              <a:ahLst/>
              <a:cxnLst/>
              <a:rect l="l" t="t" r="r" b="b"/>
              <a:pathLst>
                <a:path w="9093" h="8478" extrusionOk="0">
                  <a:moveTo>
                    <a:pt x="4349" y="1"/>
                  </a:moveTo>
                  <a:cubicBezTo>
                    <a:pt x="2812" y="1846"/>
                    <a:pt x="1362" y="3778"/>
                    <a:pt x="1" y="5798"/>
                  </a:cubicBezTo>
                  <a:cubicBezTo>
                    <a:pt x="2197" y="6897"/>
                    <a:pt x="4481" y="7819"/>
                    <a:pt x="6853" y="8478"/>
                  </a:cubicBezTo>
                  <a:cubicBezTo>
                    <a:pt x="7468" y="6326"/>
                    <a:pt x="8258" y="4173"/>
                    <a:pt x="9093" y="2065"/>
                  </a:cubicBezTo>
                  <a:lnTo>
                    <a:pt x="8609" y="1933"/>
                  </a:lnTo>
                  <a:cubicBezTo>
                    <a:pt x="7116" y="1406"/>
                    <a:pt x="5711" y="791"/>
                    <a:pt x="4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7" name="Google Shape;7877;p125"/>
            <p:cNvSpPr/>
            <p:nvPr/>
          </p:nvSpPr>
          <p:spPr>
            <a:xfrm>
              <a:off x="1308650" y="4598425"/>
              <a:ext cx="242700" cy="207550"/>
            </a:xfrm>
            <a:custGeom>
              <a:avLst/>
              <a:gdLst/>
              <a:ahLst/>
              <a:cxnLst/>
              <a:rect l="l" t="t" r="r" b="b"/>
              <a:pathLst>
                <a:path w="9708" h="8302" extrusionOk="0">
                  <a:moveTo>
                    <a:pt x="7072" y="1"/>
                  </a:moveTo>
                  <a:cubicBezTo>
                    <a:pt x="6677" y="89"/>
                    <a:pt x="6282" y="176"/>
                    <a:pt x="5886" y="264"/>
                  </a:cubicBezTo>
                  <a:cubicBezTo>
                    <a:pt x="3910" y="660"/>
                    <a:pt x="1977" y="1187"/>
                    <a:pt x="1" y="1758"/>
                  </a:cubicBezTo>
                  <a:cubicBezTo>
                    <a:pt x="1011" y="4173"/>
                    <a:pt x="2460" y="6413"/>
                    <a:pt x="4305" y="8302"/>
                  </a:cubicBezTo>
                  <a:lnTo>
                    <a:pt x="7511" y="5403"/>
                  </a:lnTo>
                  <a:cubicBezTo>
                    <a:pt x="8302" y="4744"/>
                    <a:pt x="9049" y="4042"/>
                    <a:pt x="9708" y="3339"/>
                  </a:cubicBezTo>
                  <a:cubicBezTo>
                    <a:pt x="9488" y="3075"/>
                    <a:pt x="9224" y="2856"/>
                    <a:pt x="9005" y="2592"/>
                  </a:cubicBezTo>
                  <a:cubicBezTo>
                    <a:pt x="8258" y="1802"/>
                    <a:pt x="7599" y="923"/>
                    <a:pt x="7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8" name="Google Shape;7878;p125"/>
            <p:cNvSpPr/>
            <p:nvPr/>
          </p:nvSpPr>
          <p:spPr>
            <a:xfrm>
              <a:off x="1579875" y="5197950"/>
              <a:ext cx="226225" cy="170225"/>
            </a:xfrm>
            <a:custGeom>
              <a:avLst/>
              <a:gdLst/>
              <a:ahLst/>
              <a:cxnLst/>
              <a:rect l="l" t="t" r="r" b="b"/>
              <a:pathLst>
                <a:path w="9049" h="6809" extrusionOk="0">
                  <a:moveTo>
                    <a:pt x="0" y="1"/>
                  </a:moveTo>
                  <a:lnTo>
                    <a:pt x="0" y="1"/>
                  </a:lnTo>
                  <a:cubicBezTo>
                    <a:pt x="2768" y="2548"/>
                    <a:pt x="5754" y="5140"/>
                    <a:pt x="9048" y="6809"/>
                  </a:cubicBezTo>
                  <a:lnTo>
                    <a:pt x="8785" y="4217"/>
                  </a:lnTo>
                  <a:lnTo>
                    <a:pt x="8565" y="4130"/>
                  </a:lnTo>
                  <a:cubicBezTo>
                    <a:pt x="5666" y="2812"/>
                    <a:pt x="3119" y="66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9" name="Google Shape;7879;p125"/>
            <p:cNvSpPr/>
            <p:nvPr/>
          </p:nvSpPr>
          <p:spPr>
            <a:xfrm>
              <a:off x="1689675" y="4788400"/>
              <a:ext cx="150450" cy="187775"/>
            </a:xfrm>
            <a:custGeom>
              <a:avLst/>
              <a:gdLst/>
              <a:ahLst/>
              <a:cxnLst/>
              <a:rect l="l" t="t" r="r" b="b"/>
              <a:pathLst>
                <a:path w="6018" h="7511" extrusionOk="0">
                  <a:moveTo>
                    <a:pt x="2241" y="0"/>
                  </a:moveTo>
                  <a:cubicBezTo>
                    <a:pt x="1362" y="2108"/>
                    <a:pt x="616" y="4261"/>
                    <a:pt x="1" y="6413"/>
                  </a:cubicBezTo>
                  <a:cubicBezTo>
                    <a:pt x="1187" y="6808"/>
                    <a:pt x="2416" y="7159"/>
                    <a:pt x="3646" y="7511"/>
                  </a:cubicBezTo>
                  <a:cubicBezTo>
                    <a:pt x="4525" y="5403"/>
                    <a:pt x="5315" y="3206"/>
                    <a:pt x="6018" y="1054"/>
                  </a:cubicBezTo>
                  <a:cubicBezTo>
                    <a:pt x="4744" y="747"/>
                    <a:pt x="3470" y="395"/>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0" name="Google Shape;7880;p125"/>
            <p:cNvSpPr/>
            <p:nvPr/>
          </p:nvSpPr>
          <p:spPr>
            <a:xfrm>
              <a:off x="2087175" y="5171600"/>
              <a:ext cx="174600" cy="165825"/>
            </a:xfrm>
            <a:custGeom>
              <a:avLst/>
              <a:gdLst/>
              <a:ahLst/>
              <a:cxnLst/>
              <a:rect l="l" t="t" r="r" b="b"/>
              <a:pathLst>
                <a:path w="6984" h="6633" extrusionOk="0">
                  <a:moveTo>
                    <a:pt x="615" y="1"/>
                  </a:moveTo>
                  <a:cubicBezTo>
                    <a:pt x="1054" y="1231"/>
                    <a:pt x="966" y="2592"/>
                    <a:pt x="308" y="3690"/>
                  </a:cubicBezTo>
                  <a:cubicBezTo>
                    <a:pt x="176" y="3822"/>
                    <a:pt x="88" y="3954"/>
                    <a:pt x="0" y="4086"/>
                  </a:cubicBezTo>
                  <a:cubicBezTo>
                    <a:pt x="1362" y="4920"/>
                    <a:pt x="2767" y="5755"/>
                    <a:pt x="4129" y="6633"/>
                  </a:cubicBezTo>
                  <a:cubicBezTo>
                    <a:pt x="4305" y="6457"/>
                    <a:pt x="4480" y="6282"/>
                    <a:pt x="4656" y="6106"/>
                  </a:cubicBezTo>
                  <a:cubicBezTo>
                    <a:pt x="6149" y="4481"/>
                    <a:pt x="6984" y="2373"/>
                    <a:pt x="6984" y="176"/>
                  </a:cubicBezTo>
                  <a:lnTo>
                    <a:pt x="6984" y="176"/>
                  </a:lnTo>
                  <a:cubicBezTo>
                    <a:pt x="6085" y="308"/>
                    <a:pt x="5179" y="375"/>
                    <a:pt x="4271" y="375"/>
                  </a:cubicBezTo>
                  <a:cubicBezTo>
                    <a:pt x="3049" y="375"/>
                    <a:pt x="1825" y="253"/>
                    <a:pt x="6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1" name="Google Shape;7881;p125"/>
            <p:cNvSpPr/>
            <p:nvPr/>
          </p:nvSpPr>
          <p:spPr>
            <a:xfrm>
              <a:off x="2044350" y="5273725"/>
              <a:ext cx="146050" cy="113125"/>
            </a:xfrm>
            <a:custGeom>
              <a:avLst/>
              <a:gdLst/>
              <a:ahLst/>
              <a:cxnLst/>
              <a:rect l="l" t="t" r="r" b="b"/>
              <a:pathLst>
                <a:path w="5842" h="4525" extrusionOk="0">
                  <a:moveTo>
                    <a:pt x="1669" y="1"/>
                  </a:moveTo>
                  <a:cubicBezTo>
                    <a:pt x="1230" y="528"/>
                    <a:pt x="659" y="923"/>
                    <a:pt x="0" y="1230"/>
                  </a:cubicBezTo>
                  <a:cubicBezTo>
                    <a:pt x="615" y="2460"/>
                    <a:pt x="1406" y="3558"/>
                    <a:pt x="2328" y="4524"/>
                  </a:cubicBezTo>
                  <a:cubicBezTo>
                    <a:pt x="3646" y="4085"/>
                    <a:pt x="4788" y="3426"/>
                    <a:pt x="5842" y="2548"/>
                  </a:cubicBezTo>
                  <a:cubicBezTo>
                    <a:pt x="4480" y="1670"/>
                    <a:pt x="3075" y="791"/>
                    <a:pt x="166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2" name="Google Shape;7882;p125"/>
            <p:cNvSpPr/>
            <p:nvPr/>
          </p:nvSpPr>
          <p:spPr>
            <a:xfrm>
              <a:off x="1296575" y="4086750"/>
              <a:ext cx="261375" cy="276725"/>
            </a:xfrm>
            <a:custGeom>
              <a:avLst/>
              <a:gdLst/>
              <a:ahLst/>
              <a:cxnLst/>
              <a:rect l="l" t="t" r="r" b="b"/>
              <a:pathLst>
                <a:path w="10455" h="11069" extrusionOk="0">
                  <a:moveTo>
                    <a:pt x="5359" y="0"/>
                  </a:moveTo>
                  <a:cubicBezTo>
                    <a:pt x="3075" y="1538"/>
                    <a:pt x="1231" y="3558"/>
                    <a:pt x="1" y="6018"/>
                  </a:cubicBezTo>
                  <a:cubicBezTo>
                    <a:pt x="528" y="6369"/>
                    <a:pt x="1099" y="6852"/>
                    <a:pt x="1626" y="7291"/>
                  </a:cubicBezTo>
                  <a:cubicBezTo>
                    <a:pt x="3383" y="8741"/>
                    <a:pt x="5227" y="9970"/>
                    <a:pt x="7204" y="11068"/>
                  </a:cubicBezTo>
                  <a:cubicBezTo>
                    <a:pt x="7863" y="10190"/>
                    <a:pt x="8741" y="9531"/>
                    <a:pt x="9751" y="9136"/>
                  </a:cubicBezTo>
                  <a:cubicBezTo>
                    <a:pt x="9971" y="9048"/>
                    <a:pt x="10191" y="8960"/>
                    <a:pt x="10454" y="8916"/>
                  </a:cubicBezTo>
                  <a:cubicBezTo>
                    <a:pt x="10454" y="8741"/>
                    <a:pt x="10410" y="8521"/>
                    <a:pt x="10366" y="8345"/>
                  </a:cubicBezTo>
                  <a:cubicBezTo>
                    <a:pt x="10103" y="7599"/>
                    <a:pt x="9707" y="6852"/>
                    <a:pt x="9180" y="6237"/>
                  </a:cubicBezTo>
                  <a:cubicBezTo>
                    <a:pt x="7775" y="4261"/>
                    <a:pt x="6457" y="2196"/>
                    <a:pt x="535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3" name="Google Shape;7883;p125"/>
            <p:cNvSpPr/>
            <p:nvPr/>
          </p:nvSpPr>
          <p:spPr>
            <a:xfrm>
              <a:off x="1799475" y="5303375"/>
              <a:ext cx="105450" cy="99950"/>
            </a:xfrm>
            <a:custGeom>
              <a:avLst/>
              <a:gdLst/>
              <a:ahLst/>
              <a:cxnLst/>
              <a:rect l="l" t="t" r="r" b="b"/>
              <a:pathLst>
                <a:path w="4218" h="3998" extrusionOk="0">
                  <a:moveTo>
                    <a:pt x="1" y="0"/>
                  </a:moveTo>
                  <a:lnTo>
                    <a:pt x="264" y="2592"/>
                  </a:lnTo>
                  <a:cubicBezTo>
                    <a:pt x="1494" y="3207"/>
                    <a:pt x="2812" y="3690"/>
                    <a:pt x="4217" y="3997"/>
                  </a:cubicBezTo>
                  <a:lnTo>
                    <a:pt x="3163" y="923"/>
                  </a:lnTo>
                  <a:cubicBezTo>
                    <a:pt x="2065" y="747"/>
                    <a:pt x="1011" y="44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4" name="Google Shape;7884;p125"/>
            <p:cNvSpPr/>
            <p:nvPr/>
          </p:nvSpPr>
          <p:spPr>
            <a:xfrm>
              <a:off x="2063000" y="5048625"/>
              <a:ext cx="199875" cy="134000"/>
            </a:xfrm>
            <a:custGeom>
              <a:avLst/>
              <a:gdLst/>
              <a:ahLst/>
              <a:cxnLst/>
              <a:rect l="l" t="t" r="r" b="b"/>
              <a:pathLst>
                <a:path w="7995" h="5360" extrusionOk="0">
                  <a:moveTo>
                    <a:pt x="6853" y="1"/>
                  </a:moveTo>
                  <a:cubicBezTo>
                    <a:pt x="5008" y="440"/>
                    <a:pt x="3251" y="1055"/>
                    <a:pt x="1538" y="1845"/>
                  </a:cubicBezTo>
                  <a:lnTo>
                    <a:pt x="1" y="2548"/>
                  </a:lnTo>
                  <a:cubicBezTo>
                    <a:pt x="484" y="3031"/>
                    <a:pt x="923" y="3602"/>
                    <a:pt x="1231" y="4173"/>
                  </a:cubicBezTo>
                  <a:cubicBezTo>
                    <a:pt x="1362" y="4437"/>
                    <a:pt x="1494" y="4700"/>
                    <a:pt x="1582" y="5008"/>
                  </a:cubicBezTo>
                  <a:cubicBezTo>
                    <a:pt x="2764" y="5234"/>
                    <a:pt x="3989" y="5360"/>
                    <a:pt x="5217" y="5360"/>
                  </a:cubicBezTo>
                  <a:cubicBezTo>
                    <a:pt x="6133" y="5360"/>
                    <a:pt x="7050" y="5290"/>
                    <a:pt x="7951" y="5139"/>
                  </a:cubicBezTo>
                  <a:cubicBezTo>
                    <a:pt x="7995" y="3383"/>
                    <a:pt x="7599" y="1626"/>
                    <a:pt x="6853" y="45"/>
                  </a:cubicBezTo>
                  <a:lnTo>
                    <a:pt x="685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5" name="Google Shape;7885;p125"/>
            <p:cNvSpPr/>
            <p:nvPr/>
          </p:nvSpPr>
          <p:spPr>
            <a:xfrm>
              <a:off x="1890625" y="4853175"/>
              <a:ext cx="198775" cy="195475"/>
            </a:xfrm>
            <a:custGeom>
              <a:avLst/>
              <a:gdLst/>
              <a:ahLst/>
              <a:cxnLst/>
              <a:rect l="l" t="t" r="r" b="b"/>
              <a:pathLst>
                <a:path w="7951" h="7819" extrusionOk="0">
                  <a:moveTo>
                    <a:pt x="3821" y="1"/>
                  </a:moveTo>
                  <a:lnTo>
                    <a:pt x="3734" y="176"/>
                  </a:lnTo>
                  <a:lnTo>
                    <a:pt x="0" y="6369"/>
                  </a:lnTo>
                  <a:cubicBezTo>
                    <a:pt x="1098" y="6808"/>
                    <a:pt x="2196" y="7292"/>
                    <a:pt x="3250" y="7819"/>
                  </a:cubicBezTo>
                  <a:lnTo>
                    <a:pt x="3514" y="7511"/>
                  </a:lnTo>
                  <a:lnTo>
                    <a:pt x="7950" y="1889"/>
                  </a:lnTo>
                  <a:cubicBezTo>
                    <a:pt x="6984" y="1318"/>
                    <a:pt x="5974" y="791"/>
                    <a:pt x="4919" y="396"/>
                  </a:cubicBezTo>
                  <a:cubicBezTo>
                    <a:pt x="4568" y="264"/>
                    <a:pt x="4173" y="132"/>
                    <a:pt x="38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6" name="Google Shape;7886;p125"/>
            <p:cNvSpPr/>
            <p:nvPr/>
          </p:nvSpPr>
          <p:spPr>
            <a:xfrm>
              <a:off x="1780825" y="4814750"/>
              <a:ext cx="205350" cy="197675"/>
            </a:xfrm>
            <a:custGeom>
              <a:avLst/>
              <a:gdLst/>
              <a:ahLst/>
              <a:cxnLst/>
              <a:rect l="l" t="t" r="r" b="b"/>
              <a:pathLst>
                <a:path w="8214" h="7907" extrusionOk="0">
                  <a:moveTo>
                    <a:pt x="2372" y="0"/>
                  </a:moveTo>
                  <a:cubicBezTo>
                    <a:pt x="1625" y="2196"/>
                    <a:pt x="835" y="4349"/>
                    <a:pt x="0" y="6457"/>
                  </a:cubicBezTo>
                  <a:cubicBezTo>
                    <a:pt x="1493" y="6896"/>
                    <a:pt x="2943" y="7379"/>
                    <a:pt x="4392" y="7906"/>
                  </a:cubicBezTo>
                  <a:lnTo>
                    <a:pt x="8126" y="1713"/>
                  </a:lnTo>
                  <a:lnTo>
                    <a:pt x="8213" y="1581"/>
                  </a:lnTo>
                  <a:cubicBezTo>
                    <a:pt x="6325" y="923"/>
                    <a:pt x="4348" y="483"/>
                    <a:pt x="2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7" name="Google Shape;7887;p125"/>
            <p:cNvSpPr/>
            <p:nvPr/>
          </p:nvSpPr>
          <p:spPr>
            <a:xfrm>
              <a:off x="1971875" y="4900400"/>
              <a:ext cx="261350" cy="211950"/>
            </a:xfrm>
            <a:custGeom>
              <a:avLst/>
              <a:gdLst/>
              <a:ahLst/>
              <a:cxnLst/>
              <a:rect l="l" t="t" r="r" b="b"/>
              <a:pathLst>
                <a:path w="10454" h="8478" extrusionOk="0">
                  <a:moveTo>
                    <a:pt x="4700" y="0"/>
                  </a:moveTo>
                  <a:lnTo>
                    <a:pt x="264" y="5622"/>
                  </a:lnTo>
                  <a:lnTo>
                    <a:pt x="0" y="5974"/>
                  </a:lnTo>
                  <a:cubicBezTo>
                    <a:pt x="528" y="6237"/>
                    <a:pt x="1098" y="6544"/>
                    <a:pt x="1582" y="6896"/>
                  </a:cubicBezTo>
                  <a:cubicBezTo>
                    <a:pt x="2328" y="7335"/>
                    <a:pt x="3031" y="7862"/>
                    <a:pt x="3646" y="8477"/>
                  </a:cubicBezTo>
                  <a:lnTo>
                    <a:pt x="5183" y="7818"/>
                  </a:lnTo>
                  <a:cubicBezTo>
                    <a:pt x="6896" y="6984"/>
                    <a:pt x="8653" y="6369"/>
                    <a:pt x="10454" y="5930"/>
                  </a:cubicBezTo>
                  <a:cubicBezTo>
                    <a:pt x="9136" y="3426"/>
                    <a:pt x="7160" y="1362"/>
                    <a:pt x="47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8" name="Google Shape;7888;p125"/>
            <p:cNvSpPr/>
            <p:nvPr/>
          </p:nvSpPr>
          <p:spPr>
            <a:xfrm>
              <a:off x="1878550" y="5305575"/>
              <a:ext cx="225125" cy="106525"/>
            </a:xfrm>
            <a:custGeom>
              <a:avLst/>
              <a:gdLst/>
              <a:ahLst/>
              <a:cxnLst/>
              <a:rect l="l" t="t" r="r" b="b"/>
              <a:pathLst>
                <a:path w="9005" h="4261" extrusionOk="0">
                  <a:moveTo>
                    <a:pt x="6676" y="0"/>
                  </a:moveTo>
                  <a:lnTo>
                    <a:pt x="6544" y="44"/>
                  </a:lnTo>
                  <a:cubicBezTo>
                    <a:pt x="5104" y="688"/>
                    <a:pt x="3556" y="1032"/>
                    <a:pt x="2006" y="1032"/>
                  </a:cubicBezTo>
                  <a:cubicBezTo>
                    <a:pt x="1335" y="1032"/>
                    <a:pt x="664" y="967"/>
                    <a:pt x="0" y="835"/>
                  </a:cubicBezTo>
                  <a:lnTo>
                    <a:pt x="0" y="835"/>
                  </a:lnTo>
                  <a:lnTo>
                    <a:pt x="1054" y="3953"/>
                  </a:lnTo>
                  <a:cubicBezTo>
                    <a:pt x="2021" y="4129"/>
                    <a:pt x="2987" y="4261"/>
                    <a:pt x="3997" y="4261"/>
                  </a:cubicBezTo>
                  <a:cubicBezTo>
                    <a:pt x="5446" y="4217"/>
                    <a:pt x="6896" y="3997"/>
                    <a:pt x="8301" y="3514"/>
                  </a:cubicBezTo>
                  <a:cubicBezTo>
                    <a:pt x="8521" y="3470"/>
                    <a:pt x="8784" y="3382"/>
                    <a:pt x="9004" y="3294"/>
                  </a:cubicBezTo>
                  <a:cubicBezTo>
                    <a:pt x="8038" y="2284"/>
                    <a:pt x="7291" y="1186"/>
                    <a:pt x="6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9" name="Google Shape;7889;p125"/>
            <p:cNvSpPr/>
            <p:nvPr/>
          </p:nvSpPr>
          <p:spPr>
            <a:xfrm>
              <a:off x="2177200" y="3960475"/>
              <a:ext cx="163650" cy="125200"/>
            </a:xfrm>
            <a:custGeom>
              <a:avLst/>
              <a:gdLst/>
              <a:ahLst/>
              <a:cxnLst/>
              <a:rect l="l" t="t" r="r" b="b"/>
              <a:pathLst>
                <a:path w="6546" h="5008" extrusionOk="0">
                  <a:moveTo>
                    <a:pt x="1" y="0"/>
                  </a:moveTo>
                  <a:cubicBezTo>
                    <a:pt x="45" y="1538"/>
                    <a:pt x="352" y="3075"/>
                    <a:pt x="967" y="4480"/>
                  </a:cubicBezTo>
                  <a:cubicBezTo>
                    <a:pt x="1011" y="4656"/>
                    <a:pt x="1099" y="4832"/>
                    <a:pt x="1187" y="5007"/>
                  </a:cubicBezTo>
                  <a:cubicBezTo>
                    <a:pt x="1626" y="4919"/>
                    <a:pt x="2065" y="4832"/>
                    <a:pt x="2504" y="4832"/>
                  </a:cubicBezTo>
                  <a:lnTo>
                    <a:pt x="6545" y="4656"/>
                  </a:lnTo>
                  <a:cubicBezTo>
                    <a:pt x="6413" y="4392"/>
                    <a:pt x="6282" y="4173"/>
                    <a:pt x="6194" y="3909"/>
                  </a:cubicBezTo>
                  <a:cubicBezTo>
                    <a:pt x="5798" y="3075"/>
                    <a:pt x="5535" y="2240"/>
                    <a:pt x="5359" y="1362"/>
                  </a:cubicBezTo>
                  <a:lnTo>
                    <a:pt x="5096" y="1274"/>
                  </a:lnTo>
                  <a:cubicBezTo>
                    <a:pt x="3427" y="835"/>
                    <a:pt x="1714" y="39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0" name="Google Shape;7890;p125"/>
            <p:cNvSpPr/>
            <p:nvPr/>
          </p:nvSpPr>
          <p:spPr>
            <a:xfrm>
              <a:off x="2203550" y="3790275"/>
              <a:ext cx="148275" cy="139475"/>
            </a:xfrm>
            <a:custGeom>
              <a:avLst/>
              <a:gdLst/>
              <a:ahLst/>
              <a:cxnLst/>
              <a:rect l="l" t="t" r="r" b="b"/>
              <a:pathLst>
                <a:path w="5931" h="5579" extrusionOk="0">
                  <a:moveTo>
                    <a:pt x="3295" y="0"/>
                  </a:moveTo>
                  <a:cubicBezTo>
                    <a:pt x="1933" y="703"/>
                    <a:pt x="791" y="1757"/>
                    <a:pt x="1" y="3075"/>
                  </a:cubicBezTo>
                  <a:cubicBezTo>
                    <a:pt x="1362" y="3953"/>
                    <a:pt x="2768" y="4788"/>
                    <a:pt x="4217" y="5578"/>
                  </a:cubicBezTo>
                  <a:cubicBezTo>
                    <a:pt x="4393" y="4393"/>
                    <a:pt x="5008" y="3338"/>
                    <a:pt x="5930" y="2636"/>
                  </a:cubicBezTo>
                  <a:cubicBezTo>
                    <a:pt x="5799" y="2416"/>
                    <a:pt x="5667" y="2240"/>
                    <a:pt x="5535" y="2065"/>
                  </a:cubicBezTo>
                  <a:cubicBezTo>
                    <a:pt x="4876" y="1274"/>
                    <a:pt x="4130" y="571"/>
                    <a:pt x="3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1" name="Google Shape;7891;p125"/>
            <p:cNvSpPr/>
            <p:nvPr/>
          </p:nvSpPr>
          <p:spPr>
            <a:xfrm>
              <a:off x="1430550" y="4023000"/>
              <a:ext cx="226200" cy="286675"/>
            </a:xfrm>
            <a:custGeom>
              <a:avLst/>
              <a:gdLst/>
              <a:ahLst/>
              <a:cxnLst/>
              <a:rect l="l" t="t" r="r" b="b"/>
              <a:pathLst>
                <a:path w="9048" h="11467" extrusionOk="0">
                  <a:moveTo>
                    <a:pt x="8687" y="0"/>
                  </a:moveTo>
                  <a:cubicBezTo>
                    <a:pt x="6231" y="0"/>
                    <a:pt x="3783" y="569"/>
                    <a:pt x="1581" y="1628"/>
                  </a:cubicBezTo>
                  <a:cubicBezTo>
                    <a:pt x="1010" y="1891"/>
                    <a:pt x="483" y="2243"/>
                    <a:pt x="0" y="2550"/>
                  </a:cubicBezTo>
                  <a:cubicBezTo>
                    <a:pt x="1098" y="4746"/>
                    <a:pt x="2416" y="6811"/>
                    <a:pt x="3821" y="8787"/>
                  </a:cubicBezTo>
                  <a:cubicBezTo>
                    <a:pt x="4348" y="9402"/>
                    <a:pt x="4788" y="10149"/>
                    <a:pt x="5051" y="10939"/>
                  </a:cubicBezTo>
                  <a:cubicBezTo>
                    <a:pt x="5095" y="11115"/>
                    <a:pt x="5095" y="11291"/>
                    <a:pt x="5095" y="11466"/>
                  </a:cubicBezTo>
                  <a:cubicBezTo>
                    <a:pt x="5826" y="11284"/>
                    <a:pt x="6556" y="11179"/>
                    <a:pt x="7296" y="11179"/>
                  </a:cubicBezTo>
                  <a:cubicBezTo>
                    <a:pt x="7802" y="11179"/>
                    <a:pt x="8311" y="11228"/>
                    <a:pt x="8828" y="11335"/>
                  </a:cubicBezTo>
                  <a:cubicBezTo>
                    <a:pt x="9004" y="7557"/>
                    <a:pt x="9048" y="3780"/>
                    <a:pt x="8960" y="3"/>
                  </a:cubicBezTo>
                  <a:cubicBezTo>
                    <a:pt x="8869" y="1"/>
                    <a:pt x="8778" y="0"/>
                    <a:pt x="86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2" name="Google Shape;7892;p125"/>
            <p:cNvSpPr/>
            <p:nvPr/>
          </p:nvSpPr>
          <p:spPr>
            <a:xfrm>
              <a:off x="2206850" y="4076850"/>
              <a:ext cx="166925" cy="86575"/>
            </a:xfrm>
            <a:custGeom>
              <a:avLst/>
              <a:gdLst/>
              <a:ahLst/>
              <a:cxnLst/>
              <a:rect l="l" t="t" r="r" b="b"/>
              <a:pathLst>
                <a:path w="6677" h="3463" extrusionOk="0">
                  <a:moveTo>
                    <a:pt x="5359" y="1"/>
                  </a:moveTo>
                  <a:lnTo>
                    <a:pt x="1318" y="177"/>
                  </a:lnTo>
                  <a:cubicBezTo>
                    <a:pt x="879" y="177"/>
                    <a:pt x="440" y="264"/>
                    <a:pt x="1" y="352"/>
                  </a:cubicBezTo>
                  <a:cubicBezTo>
                    <a:pt x="396" y="1406"/>
                    <a:pt x="923" y="2417"/>
                    <a:pt x="1450" y="3383"/>
                  </a:cubicBezTo>
                  <a:cubicBezTo>
                    <a:pt x="1781" y="3438"/>
                    <a:pt x="2112" y="3462"/>
                    <a:pt x="2443" y="3462"/>
                  </a:cubicBezTo>
                  <a:cubicBezTo>
                    <a:pt x="2903" y="3462"/>
                    <a:pt x="3362" y="3416"/>
                    <a:pt x="3822" y="3339"/>
                  </a:cubicBezTo>
                  <a:cubicBezTo>
                    <a:pt x="4788" y="3119"/>
                    <a:pt x="5754" y="2812"/>
                    <a:pt x="6677" y="2417"/>
                  </a:cubicBezTo>
                  <a:cubicBezTo>
                    <a:pt x="6194" y="1626"/>
                    <a:pt x="5754" y="835"/>
                    <a:pt x="535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3" name="Google Shape;7893;p125"/>
            <p:cNvSpPr/>
            <p:nvPr/>
          </p:nvSpPr>
          <p:spPr>
            <a:xfrm>
              <a:off x="2243100" y="4137250"/>
              <a:ext cx="213025" cy="152650"/>
            </a:xfrm>
            <a:custGeom>
              <a:avLst/>
              <a:gdLst/>
              <a:ahLst/>
              <a:cxnLst/>
              <a:rect l="l" t="t" r="r" b="b"/>
              <a:pathLst>
                <a:path w="8521" h="6106" extrusionOk="0">
                  <a:moveTo>
                    <a:pt x="5227" y="1"/>
                  </a:moveTo>
                  <a:cubicBezTo>
                    <a:pt x="4304" y="396"/>
                    <a:pt x="3338" y="703"/>
                    <a:pt x="2372" y="923"/>
                  </a:cubicBezTo>
                  <a:cubicBezTo>
                    <a:pt x="1912" y="1000"/>
                    <a:pt x="1453" y="1046"/>
                    <a:pt x="993" y="1046"/>
                  </a:cubicBezTo>
                  <a:cubicBezTo>
                    <a:pt x="662" y="1046"/>
                    <a:pt x="331" y="1022"/>
                    <a:pt x="0" y="967"/>
                  </a:cubicBezTo>
                  <a:lnTo>
                    <a:pt x="0" y="967"/>
                  </a:lnTo>
                  <a:cubicBezTo>
                    <a:pt x="966" y="2768"/>
                    <a:pt x="2108" y="4437"/>
                    <a:pt x="3250" y="6106"/>
                  </a:cubicBezTo>
                  <a:cubicBezTo>
                    <a:pt x="3514" y="5930"/>
                    <a:pt x="3821" y="5754"/>
                    <a:pt x="4129" y="5710"/>
                  </a:cubicBezTo>
                  <a:cubicBezTo>
                    <a:pt x="4700" y="5579"/>
                    <a:pt x="5315" y="5491"/>
                    <a:pt x="5929" y="5447"/>
                  </a:cubicBezTo>
                  <a:cubicBezTo>
                    <a:pt x="6808" y="5315"/>
                    <a:pt x="7642" y="5096"/>
                    <a:pt x="8521" y="4788"/>
                  </a:cubicBezTo>
                  <a:cubicBezTo>
                    <a:pt x="7379" y="3207"/>
                    <a:pt x="6237" y="1626"/>
                    <a:pt x="5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4" name="Google Shape;7894;p125"/>
            <p:cNvSpPr/>
            <p:nvPr/>
          </p:nvSpPr>
          <p:spPr>
            <a:xfrm>
              <a:off x="2324350" y="4256950"/>
              <a:ext cx="155950" cy="85650"/>
            </a:xfrm>
            <a:custGeom>
              <a:avLst/>
              <a:gdLst/>
              <a:ahLst/>
              <a:cxnLst/>
              <a:rect l="l" t="t" r="r" b="b"/>
              <a:pathLst>
                <a:path w="6238" h="3426" extrusionOk="0">
                  <a:moveTo>
                    <a:pt x="5271" y="0"/>
                  </a:moveTo>
                  <a:cubicBezTo>
                    <a:pt x="4436" y="308"/>
                    <a:pt x="3558" y="527"/>
                    <a:pt x="2679" y="659"/>
                  </a:cubicBezTo>
                  <a:cubicBezTo>
                    <a:pt x="2065" y="703"/>
                    <a:pt x="1450" y="791"/>
                    <a:pt x="879" y="922"/>
                  </a:cubicBezTo>
                  <a:cubicBezTo>
                    <a:pt x="571" y="1010"/>
                    <a:pt x="264" y="1142"/>
                    <a:pt x="0" y="1318"/>
                  </a:cubicBezTo>
                  <a:cubicBezTo>
                    <a:pt x="483" y="2020"/>
                    <a:pt x="967" y="2723"/>
                    <a:pt x="1450" y="3426"/>
                  </a:cubicBezTo>
                  <a:cubicBezTo>
                    <a:pt x="3119" y="2899"/>
                    <a:pt x="4700" y="2196"/>
                    <a:pt x="6237" y="1362"/>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5" name="Google Shape;7895;p125"/>
            <p:cNvSpPr/>
            <p:nvPr/>
          </p:nvSpPr>
          <p:spPr>
            <a:xfrm>
              <a:off x="2177200" y="3867125"/>
              <a:ext cx="134000" cy="127400"/>
            </a:xfrm>
            <a:custGeom>
              <a:avLst/>
              <a:gdLst/>
              <a:ahLst/>
              <a:cxnLst/>
              <a:rect l="l" t="t" r="r" b="b"/>
              <a:pathLst>
                <a:path w="5360" h="5096" extrusionOk="0">
                  <a:moveTo>
                    <a:pt x="1055" y="1"/>
                  </a:moveTo>
                  <a:cubicBezTo>
                    <a:pt x="660" y="616"/>
                    <a:pt x="352" y="1319"/>
                    <a:pt x="176" y="2021"/>
                  </a:cubicBezTo>
                  <a:cubicBezTo>
                    <a:pt x="45" y="2592"/>
                    <a:pt x="1" y="3163"/>
                    <a:pt x="1" y="3734"/>
                  </a:cubicBezTo>
                  <a:cubicBezTo>
                    <a:pt x="1714" y="4130"/>
                    <a:pt x="3427" y="4569"/>
                    <a:pt x="5096" y="5052"/>
                  </a:cubicBezTo>
                  <a:lnTo>
                    <a:pt x="5359" y="5096"/>
                  </a:lnTo>
                  <a:cubicBezTo>
                    <a:pt x="5227" y="4481"/>
                    <a:pt x="5184" y="3866"/>
                    <a:pt x="5184" y="3295"/>
                  </a:cubicBezTo>
                  <a:cubicBezTo>
                    <a:pt x="5184" y="3032"/>
                    <a:pt x="5227" y="2768"/>
                    <a:pt x="5271" y="2504"/>
                  </a:cubicBezTo>
                  <a:cubicBezTo>
                    <a:pt x="3822" y="1714"/>
                    <a:pt x="2416" y="879"/>
                    <a:pt x="10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6" name="Google Shape;7896;p125"/>
            <p:cNvSpPr/>
            <p:nvPr/>
          </p:nvSpPr>
          <p:spPr>
            <a:xfrm>
              <a:off x="2543950" y="3841875"/>
              <a:ext cx="195475" cy="230625"/>
            </a:xfrm>
            <a:custGeom>
              <a:avLst/>
              <a:gdLst/>
              <a:ahLst/>
              <a:cxnLst/>
              <a:rect l="l" t="t" r="r" b="b"/>
              <a:pathLst>
                <a:path w="7819" h="9225" extrusionOk="0">
                  <a:moveTo>
                    <a:pt x="2284" y="1"/>
                  </a:moveTo>
                  <a:cubicBezTo>
                    <a:pt x="2153" y="132"/>
                    <a:pt x="2065" y="308"/>
                    <a:pt x="1977" y="440"/>
                  </a:cubicBezTo>
                  <a:cubicBezTo>
                    <a:pt x="1582" y="1143"/>
                    <a:pt x="1362" y="1977"/>
                    <a:pt x="747" y="2548"/>
                  </a:cubicBezTo>
                  <a:cubicBezTo>
                    <a:pt x="528" y="2724"/>
                    <a:pt x="264" y="2856"/>
                    <a:pt x="1" y="2900"/>
                  </a:cubicBezTo>
                  <a:cubicBezTo>
                    <a:pt x="2065" y="4788"/>
                    <a:pt x="3910" y="6896"/>
                    <a:pt x="5491" y="9224"/>
                  </a:cubicBezTo>
                  <a:lnTo>
                    <a:pt x="7819" y="6282"/>
                  </a:lnTo>
                  <a:cubicBezTo>
                    <a:pt x="7467" y="5711"/>
                    <a:pt x="7116" y="5227"/>
                    <a:pt x="6721" y="4700"/>
                  </a:cubicBezTo>
                  <a:cubicBezTo>
                    <a:pt x="5930" y="5271"/>
                    <a:pt x="5095" y="5798"/>
                    <a:pt x="4217" y="6238"/>
                  </a:cubicBezTo>
                  <a:cubicBezTo>
                    <a:pt x="4118" y="6336"/>
                    <a:pt x="4019" y="6386"/>
                    <a:pt x="3902" y="6386"/>
                  </a:cubicBezTo>
                  <a:cubicBezTo>
                    <a:pt x="3863" y="6386"/>
                    <a:pt x="3822" y="6380"/>
                    <a:pt x="3778" y="6369"/>
                  </a:cubicBezTo>
                  <a:cubicBezTo>
                    <a:pt x="3646" y="6325"/>
                    <a:pt x="3514" y="6238"/>
                    <a:pt x="3426" y="6150"/>
                  </a:cubicBezTo>
                  <a:lnTo>
                    <a:pt x="2328" y="5008"/>
                  </a:lnTo>
                  <a:cubicBezTo>
                    <a:pt x="2241" y="4920"/>
                    <a:pt x="2197" y="4832"/>
                    <a:pt x="2197" y="4744"/>
                  </a:cubicBezTo>
                  <a:cubicBezTo>
                    <a:pt x="2197" y="4656"/>
                    <a:pt x="2241" y="4525"/>
                    <a:pt x="2328" y="4481"/>
                  </a:cubicBezTo>
                  <a:cubicBezTo>
                    <a:pt x="2987" y="3646"/>
                    <a:pt x="4041" y="3163"/>
                    <a:pt x="4964" y="2548"/>
                  </a:cubicBezTo>
                  <a:cubicBezTo>
                    <a:pt x="4129" y="1626"/>
                    <a:pt x="3251" y="79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7" name="Google Shape;7897;p125"/>
            <p:cNvSpPr/>
            <p:nvPr/>
          </p:nvSpPr>
          <p:spPr>
            <a:xfrm>
              <a:off x="2590075" y="3904475"/>
              <a:ext cx="121900" cy="104450"/>
            </a:xfrm>
            <a:custGeom>
              <a:avLst/>
              <a:gdLst/>
              <a:ahLst/>
              <a:cxnLst/>
              <a:rect l="l" t="t" r="r" b="b"/>
              <a:pathLst>
                <a:path w="4876" h="4178" extrusionOk="0">
                  <a:moveTo>
                    <a:pt x="3031" y="0"/>
                  </a:moveTo>
                  <a:cubicBezTo>
                    <a:pt x="2065" y="615"/>
                    <a:pt x="923" y="1142"/>
                    <a:pt x="176" y="2021"/>
                  </a:cubicBezTo>
                  <a:cubicBezTo>
                    <a:pt x="0" y="2108"/>
                    <a:pt x="0" y="2416"/>
                    <a:pt x="176" y="2548"/>
                  </a:cubicBezTo>
                  <a:cubicBezTo>
                    <a:pt x="571" y="2943"/>
                    <a:pt x="967" y="3382"/>
                    <a:pt x="1362" y="3778"/>
                  </a:cubicBezTo>
                  <a:cubicBezTo>
                    <a:pt x="1494" y="3909"/>
                    <a:pt x="1625" y="4129"/>
                    <a:pt x="1713" y="4173"/>
                  </a:cubicBezTo>
                  <a:cubicBezTo>
                    <a:pt x="1723" y="4176"/>
                    <a:pt x="1735" y="4178"/>
                    <a:pt x="1747" y="4178"/>
                  </a:cubicBezTo>
                  <a:cubicBezTo>
                    <a:pt x="1897" y="4178"/>
                    <a:pt x="2206" y="3950"/>
                    <a:pt x="2328" y="3909"/>
                  </a:cubicBezTo>
                  <a:cubicBezTo>
                    <a:pt x="3207" y="3382"/>
                    <a:pt x="4041" y="2855"/>
                    <a:pt x="4876" y="2240"/>
                  </a:cubicBezTo>
                  <a:cubicBezTo>
                    <a:pt x="4261" y="1494"/>
                    <a:pt x="3690" y="703"/>
                    <a:pt x="303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8" name="Google Shape;7898;p125"/>
            <p:cNvSpPr/>
            <p:nvPr/>
          </p:nvSpPr>
          <p:spPr>
            <a:xfrm>
              <a:off x="2509900" y="3802350"/>
              <a:ext cx="91175" cy="113125"/>
            </a:xfrm>
            <a:custGeom>
              <a:avLst/>
              <a:gdLst/>
              <a:ahLst/>
              <a:cxnLst/>
              <a:rect l="l" t="t" r="r" b="b"/>
              <a:pathLst>
                <a:path w="3647" h="4525" extrusionOk="0">
                  <a:moveTo>
                    <a:pt x="1143" y="1"/>
                  </a:moveTo>
                  <a:cubicBezTo>
                    <a:pt x="792" y="967"/>
                    <a:pt x="352" y="1977"/>
                    <a:pt x="89" y="2987"/>
                  </a:cubicBezTo>
                  <a:cubicBezTo>
                    <a:pt x="45" y="3119"/>
                    <a:pt x="1" y="3251"/>
                    <a:pt x="1" y="3383"/>
                  </a:cubicBezTo>
                  <a:lnTo>
                    <a:pt x="221" y="3558"/>
                  </a:lnTo>
                  <a:cubicBezTo>
                    <a:pt x="616" y="3866"/>
                    <a:pt x="967" y="4173"/>
                    <a:pt x="1319" y="4524"/>
                  </a:cubicBezTo>
                  <a:cubicBezTo>
                    <a:pt x="1626" y="4437"/>
                    <a:pt x="1890" y="4305"/>
                    <a:pt x="2109" y="4129"/>
                  </a:cubicBezTo>
                  <a:cubicBezTo>
                    <a:pt x="2724" y="3558"/>
                    <a:pt x="2944" y="2724"/>
                    <a:pt x="3339" y="2021"/>
                  </a:cubicBezTo>
                  <a:cubicBezTo>
                    <a:pt x="3427" y="1889"/>
                    <a:pt x="3515" y="1757"/>
                    <a:pt x="3646" y="1626"/>
                  </a:cubicBezTo>
                  <a:cubicBezTo>
                    <a:pt x="3339" y="1362"/>
                    <a:pt x="2988" y="1143"/>
                    <a:pt x="2680" y="923"/>
                  </a:cubicBezTo>
                  <a:cubicBezTo>
                    <a:pt x="2197" y="572"/>
                    <a:pt x="1670" y="264"/>
                    <a:pt x="114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9" name="Google Shape;7899;p125"/>
            <p:cNvSpPr/>
            <p:nvPr/>
          </p:nvSpPr>
          <p:spPr>
            <a:xfrm>
              <a:off x="2285900" y="3763925"/>
              <a:ext cx="163650" cy="91150"/>
            </a:xfrm>
            <a:custGeom>
              <a:avLst/>
              <a:gdLst/>
              <a:ahLst/>
              <a:cxnLst/>
              <a:rect l="l" t="t" r="r" b="b"/>
              <a:pathLst>
                <a:path w="6546" h="3646" extrusionOk="0">
                  <a:moveTo>
                    <a:pt x="4283" y="0"/>
                  </a:moveTo>
                  <a:cubicBezTo>
                    <a:pt x="3723" y="0"/>
                    <a:pt x="3163" y="44"/>
                    <a:pt x="2592" y="132"/>
                  </a:cubicBezTo>
                  <a:cubicBezTo>
                    <a:pt x="1670" y="308"/>
                    <a:pt x="792" y="615"/>
                    <a:pt x="1" y="1054"/>
                  </a:cubicBezTo>
                  <a:cubicBezTo>
                    <a:pt x="836" y="1625"/>
                    <a:pt x="1582" y="2284"/>
                    <a:pt x="2197" y="3075"/>
                  </a:cubicBezTo>
                  <a:cubicBezTo>
                    <a:pt x="2373" y="3294"/>
                    <a:pt x="2505" y="3470"/>
                    <a:pt x="2636" y="3646"/>
                  </a:cubicBezTo>
                  <a:cubicBezTo>
                    <a:pt x="2724" y="3602"/>
                    <a:pt x="2768" y="3558"/>
                    <a:pt x="2812" y="3514"/>
                  </a:cubicBezTo>
                  <a:cubicBezTo>
                    <a:pt x="2870" y="3485"/>
                    <a:pt x="3461" y="3094"/>
                    <a:pt x="4523" y="3094"/>
                  </a:cubicBezTo>
                  <a:cubicBezTo>
                    <a:pt x="5074" y="3094"/>
                    <a:pt x="5751" y="3199"/>
                    <a:pt x="6545" y="3514"/>
                  </a:cubicBezTo>
                  <a:cubicBezTo>
                    <a:pt x="6545" y="3426"/>
                    <a:pt x="6501" y="3338"/>
                    <a:pt x="6501" y="3250"/>
                  </a:cubicBezTo>
                  <a:cubicBezTo>
                    <a:pt x="6238" y="2240"/>
                    <a:pt x="6062" y="1186"/>
                    <a:pt x="5974" y="132"/>
                  </a:cubicBezTo>
                  <a:cubicBezTo>
                    <a:pt x="5403" y="44"/>
                    <a:pt x="4843" y="0"/>
                    <a:pt x="42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0" name="Google Shape;7900;p125"/>
            <p:cNvSpPr/>
            <p:nvPr/>
          </p:nvSpPr>
          <p:spPr>
            <a:xfrm>
              <a:off x="2435250" y="3767225"/>
              <a:ext cx="103225" cy="119700"/>
            </a:xfrm>
            <a:custGeom>
              <a:avLst/>
              <a:gdLst/>
              <a:ahLst/>
              <a:cxnLst/>
              <a:rect l="l" t="t" r="r" b="b"/>
              <a:pathLst>
                <a:path w="4129" h="4788" extrusionOk="0">
                  <a:moveTo>
                    <a:pt x="0" y="0"/>
                  </a:moveTo>
                  <a:lnTo>
                    <a:pt x="0" y="0"/>
                  </a:lnTo>
                  <a:cubicBezTo>
                    <a:pt x="88" y="1054"/>
                    <a:pt x="264" y="2108"/>
                    <a:pt x="527" y="3118"/>
                  </a:cubicBezTo>
                  <a:cubicBezTo>
                    <a:pt x="527" y="3206"/>
                    <a:pt x="571" y="3294"/>
                    <a:pt x="615" y="3382"/>
                  </a:cubicBezTo>
                  <a:cubicBezTo>
                    <a:pt x="1450" y="3733"/>
                    <a:pt x="2284" y="4217"/>
                    <a:pt x="2987" y="4788"/>
                  </a:cubicBezTo>
                  <a:cubicBezTo>
                    <a:pt x="3031" y="4656"/>
                    <a:pt x="3031" y="4524"/>
                    <a:pt x="3075" y="4392"/>
                  </a:cubicBezTo>
                  <a:cubicBezTo>
                    <a:pt x="3338" y="3382"/>
                    <a:pt x="3778" y="2372"/>
                    <a:pt x="4129" y="1406"/>
                  </a:cubicBezTo>
                  <a:cubicBezTo>
                    <a:pt x="2811" y="703"/>
                    <a:pt x="1406" y="26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1" name="Google Shape;7901;p125"/>
            <p:cNvSpPr/>
            <p:nvPr/>
          </p:nvSpPr>
          <p:spPr>
            <a:xfrm>
              <a:off x="2360575" y="4290975"/>
              <a:ext cx="206450" cy="191100"/>
            </a:xfrm>
            <a:custGeom>
              <a:avLst/>
              <a:gdLst/>
              <a:ahLst/>
              <a:cxnLst/>
              <a:rect l="l" t="t" r="r" b="b"/>
              <a:pathLst>
                <a:path w="8258" h="7644" extrusionOk="0">
                  <a:moveTo>
                    <a:pt x="4744" y="1"/>
                  </a:moveTo>
                  <a:cubicBezTo>
                    <a:pt x="3251" y="835"/>
                    <a:pt x="1626" y="1538"/>
                    <a:pt x="1" y="2065"/>
                  </a:cubicBezTo>
                  <a:cubicBezTo>
                    <a:pt x="1230" y="3866"/>
                    <a:pt x="2372" y="5710"/>
                    <a:pt x="3383" y="7643"/>
                  </a:cubicBezTo>
                  <a:cubicBezTo>
                    <a:pt x="5052" y="7160"/>
                    <a:pt x="6677" y="6501"/>
                    <a:pt x="8258" y="5754"/>
                  </a:cubicBezTo>
                  <a:cubicBezTo>
                    <a:pt x="7379" y="3954"/>
                    <a:pt x="6325" y="2241"/>
                    <a:pt x="5183" y="572"/>
                  </a:cubicBezTo>
                  <a:lnTo>
                    <a:pt x="474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2" name="Google Shape;7902;p125"/>
            <p:cNvSpPr/>
            <p:nvPr/>
          </p:nvSpPr>
          <p:spPr>
            <a:xfrm>
              <a:off x="1844500" y="4198750"/>
              <a:ext cx="277825" cy="332725"/>
            </a:xfrm>
            <a:custGeom>
              <a:avLst/>
              <a:gdLst/>
              <a:ahLst/>
              <a:cxnLst/>
              <a:rect l="l" t="t" r="r" b="b"/>
              <a:pathLst>
                <a:path w="11113" h="13309" extrusionOk="0">
                  <a:moveTo>
                    <a:pt x="6457" y="0"/>
                  </a:moveTo>
                  <a:cubicBezTo>
                    <a:pt x="6281" y="308"/>
                    <a:pt x="6062" y="615"/>
                    <a:pt x="5842" y="879"/>
                  </a:cubicBezTo>
                  <a:lnTo>
                    <a:pt x="88" y="8697"/>
                  </a:lnTo>
                  <a:lnTo>
                    <a:pt x="1" y="8828"/>
                  </a:lnTo>
                  <a:cubicBezTo>
                    <a:pt x="1230" y="10278"/>
                    <a:pt x="2416" y="11727"/>
                    <a:pt x="3426" y="13309"/>
                  </a:cubicBezTo>
                  <a:cubicBezTo>
                    <a:pt x="5754" y="10937"/>
                    <a:pt x="8346" y="8828"/>
                    <a:pt x="11113" y="7072"/>
                  </a:cubicBezTo>
                  <a:cubicBezTo>
                    <a:pt x="10893" y="6632"/>
                    <a:pt x="10630" y="6193"/>
                    <a:pt x="10366" y="5754"/>
                  </a:cubicBezTo>
                  <a:cubicBezTo>
                    <a:pt x="9268" y="3734"/>
                    <a:pt x="7950" y="1801"/>
                    <a:pt x="64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3" name="Google Shape;7903;p125"/>
            <p:cNvSpPr/>
            <p:nvPr/>
          </p:nvSpPr>
          <p:spPr>
            <a:xfrm>
              <a:off x="1930150" y="4375525"/>
              <a:ext cx="270150" cy="302000"/>
            </a:xfrm>
            <a:custGeom>
              <a:avLst/>
              <a:gdLst/>
              <a:ahLst/>
              <a:cxnLst/>
              <a:rect l="l" t="t" r="r" b="b"/>
              <a:pathLst>
                <a:path w="10806" h="12080" extrusionOk="0">
                  <a:moveTo>
                    <a:pt x="7687" y="1"/>
                  </a:moveTo>
                  <a:cubicBezTo>
                    <a:pt x="4920" y="1801"/>
                    <a:pt x="2328" y="3910"/>
                    <a:pt x="0" y="6281"/>
                  </a:cubicBezTo>
                  <a:cubicBezTo>
                    <a:pt x="527" y="6984"/>
                    <a:pt x="1011" y="7687"/>
                    <a:pt x="1494" y="8390"/>
                  </a:cubicBezTo>
                  <a:cubicBezTo>
                    <a:pt x="2416" y="9663"/>
                    <a:pt x="3382" y="10893"/>
                    <a:pt x="4349" y="12079"/>
                  </a:cubicBezTo>
                  <a:cubicBezTo>
                    <a:pt x="6676" y="10278"/>
                    <a:pt x="8829" y="8258"/>
                    <a:pt x="10805" y="6106"/>
                  </a:cubicBezTo>
                  <a:cubicBezTo>
                    <a:pt x="9795" y="4085"/>
                    <a:pt x="8785" y="2021"/>
                    <a:pt x="7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4" name="Google Shape;7904;p125"/>
            <p:cNvSpPr/>
            <p:nvPr/>
          </p:nvSpPr>
          <p:spPr>
            <a:xfrm>
              <a:off x="1651250" y="4023050"/>
              <a:ext cx="195475" cy="329450"/>
            </a:xfrm>
            <a:custGeom>
              <a:avLst/>
              <a:gdLst/>
              <a:ahLst/>
              <a:cxnLst/>
              <a:rect l="l" t="t" r="r" b="b"/>
              <a:pathLst>
                <a:path w="7819" h="13178" extrusionOk="0">
                  <a:moveTo>
                    <a:pt x="132" y="1"/>
                  </a:moveTo>
                  <a:cubicBezTo>
                    <a:pt x="220" y="3778"/>
                    <a:pt x="176" y="7511"/>
                    <a:pt x="0" y="11289"/>
                  </a:cubicBezTo>
                  <a:cubicBezTo>
                    <a:pt x="1669" y="11596"/>
                    <a:pt x="3251" y="12211"/>
                    <a:pt x="4612" y="13177"/>
                  </a:cubicBezTo>
                  <a:cubicBezTo>
                    <a:pt x="5095" y="9268"/>
                    <a:pt x="6149" y="5447"/>
                    <a:pt x="7818" y="1846"/>
                  </a:cubicBezTo>
                  <a:cubicBezTo>
                    <a:pt x="5403" y="660"/>
                    <a:pt x="2811"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5" name="Google Shape;7905;p125"/>
            <p:cNvSpPr/>
            <p:nvPr/>
          </p:nvSpPr>
          <p:spPr>
            <a:xfrm>
              <a:off x="2039950" y="4528150"/>
              <a:ext cx="205350" cy="218550"/>
            </a:xfrm>
            <a:custGeom>
              <a:avLst/>
              <a:gdLst/>
              <a:ahLst/>
              <a:cxnLst/>
              <a:rect l="l" t="t" r="r" b="b"/>
              <a:pathLst>
                <a:path w="8214" h="8742" extrusionOk="0">
                  <a:moveTo>
                    <a:pt x="6413" y="1"/>
                  </a:moveTo>
                  <a:cubicBezTo>
                    <a:pt x="4437" y="2153"/>
                    <a:pt x="2284" y="4173"/>
                    <a:pt x="1" y="6018"/>
                  </a:cubicBezTo>
                  <a:cubicBezTo>
                    <a:pt x="747" y="6940"/>
                    <a:pt x="1538" y="7819"/>
                    <a:pt x="2328" y="8741"/>
                  </a:cubicBezTo>
                  <a:lnTo>
                    <a:pt x="8214" y="3295"/>
                  </a:lnTo>
                  <a:cubicBezTo>
                    <a:pt x="7599" y="2197"/>
                    <a:pt x="7028" y="1099"/>
                    <a:pt x="641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6" name="Google Shape;7906;p125"/>
            <p:cNvSpPr/>
            <p:nvPr/>
          </p:nvSpPr>
          <p:spPr>
            <a:xfrm>
              <a:off x="1767650" y="4069175"/>
              <a:ext cx="238300" cy="351400"/>
            </a:xfrm>
            <a:custGeom>
              <a:avLst/>
              <a:gdLst/>
              <a:ahLst/>
              <a:cxnLst/>
              <a:rect l="l" t="t" r="r" b="b"/>
              <a:pathLst>
                <a:path w="9532" h="14056" extrusionOk="0">
                  <a:moveTo>
                    <a:pt x="3162" y="1"/>
                  </a:moveTo>
                  <a:cubicBezTo>
                    <a:pt x="1493" y="3602"/>
                    <a:pt x="439" y="7423"/>
                    <a:pt x="0" y="11332"/>
                  </a:cubicBezTo>
                  <a:cubicBezTo>
                    <a:pt x="351" y="11596"/>
                    <a:pt x="747" y="11859"/>
                    <a:pt x="1098" y="12167"/>
                  </a:cubicBezTo>
                  <a:cubicBezTo>
                    <a:pt x="1801" y="12738"/>
                    <a:pt x="2416" y="13397"/>
                    <a:pt x="3031" y="14055"/>
                  </a:cubicBezTo>
                  <a:lnTo>
                    <a:pt x="3162" y="13880"/>
                  </a:lnTo>
                  <a:lnTo>
                    <a:pt x="8916" y="6062"/>
                  </a:lnTo>
                  <a:cubicBezTo>
                    <a:pt x="9136" y="5798"/>
                    <a:pt x="9355" y="5491"/>
                    <a:pt x="9531" y="5183"/>
                  </a:cubicBezTo>
                  <a:cubicBezTo>
                    <a:pt x="8082" y="3426"/>
                    <a:pt x="6325" y="1889"/>
                    <a:pt x="4392" y="659"/>
                  </a:cubicBezTo>
                  <a:cubicBezTo>
                    <a:pt x="3997" y="440"/>
                    <a:pt x="3602" y="220"/>
                    <a:pt x="3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7" name="Google Shape;7907;p125"/>
            <p:cNvSpPr/>
            <p:nvPr/>
          </p:nvSpPr>
          <p:spPr>
            <a:xfrm>
              <a:off x="2445125" y="4434825"/>
              <a:ext cx="154850" cy="99950"/>
            </a:xfrm>
            <a:custGeom>
              <a:avLst/>
              <a:gdLst/>
              <a:ahLst/>
              <a:cxnLst/>
              <a:rect l="l" t="t" r="r" b="b"/>
              <a:pathLst>
                <a:path w="6194" h="3998" extrusionOk="0">
                  <a:moveTo>
                    <a:pt x="4876" y="0"/>
                  </a:moveTo>
                  <a:cubicBezTo>
                    <a:pt x="3295" y="747"/>
                    <a:pt x="1670" y="1406"/>
                    <a:pt x="1" y="1889"/>
                  </a:cubicBezTo>
                  <a:cubicBezTo>
                    <a:pt x="308" y="2592"/>
                    <a:pt x="616" y="3295"/>
                    <a:pt x="923" y="3997"/>
                  </a:cubicBezTo>
                  <a:cubicBezTo>
                    <a:pt x="2680" y="3953"/>
                    <a:pt x="4481" y="3690"/>
                    <a:pt x="6194" y="3207"/>
                  </a:cubicBezTo>
                  <a:cubicBezTo>
                    <a:pt x="5842" y="2109"/>
                    <a:pt x="5403" y="1011"/>
                    <a:pt x="48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8" name="Google Shape;7908;p125"/>
            <p:cNvSpPr/>
            <p:nvPr/>
          </p:nvSpPr>
          <p:spPr>
            <a:xfrm>
              <a:off x="2461600" y="4647850"/>
              <a:ext cx="159250" cy="199850"/>
            </a:xfrm>
            <a:custGeom>
              <a:avLst/>
              <a:gdLst/>
              <a:ahLst/>
              <a:cxnLst/>
              <a:rect l="l" t="t" r="r" b="b"/>
              <a:pathLst>
                <a:path w="6370" h="7994" extrusionOk="0">
                  <a:moveTo>
                    <a:pt x="1186" y="0"/>
                  </a:moveTo>
                  <a:cubicBezTo>
                    <a:pt x="1186" y="132"/>
                    <a:pt x="1142" y="264"/>
                    <a:pt x="1142" y="395"/>
                  </a:cubicBezTo>
                  <a:cubicBezTo>
                    <a:pt x="1011" y="1274"/>
                    <a:pt x="615" y="2152"/>
                    <a:pt x="0" y="2811"/>
                  </a:cubicBezTo>
                  <a:lnTo>
                    <a:pt x="4041" y="7994"/>
                  </a:lnTo>
                  <a:cubicBezTo>
                    <a:pt x="4129" y="7862"/>
                    <a:pt x="4261" y="7730"/>
                    <a:pt x="4349" y="7599"/>
                  </a:cubicBezTo>
                  <a:cubicBezTo>
                    <a:pt x="5491" y="5886"/>
                    <a:pt x="6193" y="3953"/>
                    <a:pt x="6369" y="1933"/>
                  </a:cubicBezTo>
                  <a:lnTo>
                    <a:pt x="118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9" name="Google Shape;7909;p125"/>
            <p:cNvSpPr/>
            <p:nvPr/>
          </p:nvSpPr>
          <p:spPr>
            <a:xfrm>
              <a:off x="2468175" y="4514975"/>
              <a:ext cx="158150" cy="181200"/>
            </a:xfrm>
            <a:custGeom>
              <a:avLst/>
              <a:gdLst/>
              <a:ahLst/>
              <a:cxnLst/>
              <a:rect l="l" t="t" r="r" b="b"/>
              <a:pathLst>
                <a:path w="6326" h="7248" extrusionOk="0">
                  <a:moveTo>
                    <a:pt x="5272" y="1"/>
                  </a:moveTo>
                  <a:cubicBezTo>
                    <a:pt x="3559" y="484"/>
                    <a:pt x="1758" y="747"/>
                    <a:pt x="1" y="791"/>
                  </a:cubicBezTo>
                  <a:cubicBezTo>
                    <a:pt x="45" y="967"/>
                    <a:pt x="133" y="1143"/>
                    <a:pt x="221" y="1318"/>
                  </a:cubicBezTo>
                  <a:cubicBezTo>
                    <a:pt x="704" y="2592"/>
                    <a:pt x="967" y="3954"/>
                    <a:pt x="923" y="5315"/>
                  </a:cubicBezTo>
                  <a:lnTo>
                    <a:pt x="6106" y="7248"/>
                  </a:lnTo>
                  <a:cubicBezTo>
                    <a:pt x="6326" y="5447"/>
                    <a:pt x="6194" y="3646"/>
                    <a:pt x="5799" y="1889"/>
                  </a:cubicBezTo>
                  <a:cubicBezTo>
                    <a:pt x="5667" y="1274"/>
                    <a:pt x="5491" y="616"/>
                    <a:pt x="5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0" name="Google Shape;7910;p125"/>
            <p:cNvSpPr/>
            <p:nvPr/>
          </p:nvSpPr>
          <p:spPr>
            <a:xfrm>
              <a:off x="2243100" y="4712625"/>
              <a:ext cx="153750" cy="221825"/>
            </a:xfrm>
            <a:custGeom>
              <a:avLst/>
              <a:gdLst/>
              <a:ahLst/>
              <a:cxnLst/>
              <a:rect l="l" t="t" r="r" b="b"/>
              <a:pathLst>
                <a:path w="6150" h="8873" extrusionOk="0">
                  <a:moveTo>
                    <a:pt x="3075" y="1"/>
                  </a:moveTo>
                  <a:cubicBezTo>
                    <a:pt x="1977" y="2153"/>
                    <a:pt x="966" y="4305"/>
                    <a:pt x="88" y="6545"/>
                  </a:cubicBezTo>
                  <a:cubicBezTo>
                    <a:pt x="44" y="6633"/>
                    <a:pt x="44" y="6677"/>
                    <a:pt x="0" y="6764"/>
                  </a:cubicBezTo>
                  <a:cubicBezTo>
                    <a:pt x="439" y="7028"/>
                    <a:pt x="878" y="7292"/>
                    <a:pt x="1318" y="7555"/>
                  </a:cubicBezTo>
                  <a:cubicBezTo>
                    <a:pt x="2811" y="8390"/>
                    <a:pt x="4436" y="8829"/>
                    <a:pt x="6149" y="8873"/>
                  </a:cubicBezTo>
                  <a:cubicBezTo>
                    <a:pt x="6149" y="8785"/>
                    <a:pt x="6149" y="8697"/>
                    <a:pt x="6149" y="8609"/>
                  </a:cubicBezTo>
                  <a:lnTo>
                    <a:pt x="5666" y="1977"/>
                  </a:lnTo>
                  <a:cubicBezTo>
                    <a:pt x="5666" y="1757"/>
                    <a:pt x="5622" y="1538"/>
                    <a:pt x="5622" y="1274"/>
                  </a:cubicBezTo>
                  <a:cubicBezTo>
                    <a:pt x="4875" y="1143"/>
                    <a:pt x="4129" y="835"/>
                    <a:pt x="3558" y="396"/>
                  </a:cubicBezTo>
                  <a:cubicBezTo>
                    <a:pt x="3382" y="264"/>
                    <a:pt x="3206" y="132"/>
                    <a:pt x="30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1" name="Google Shape;7911;p125"/>
            <p:cNvSpPr/>
            <p:nvPr/>
          </p:nvSpPr>
          <p:spPr>
            <a:xfrm>
              <a:off x="2383650" y="4718125"/>
              <a:ext cx="179000" cy="216325"/>
            </a:xfrm>
            <a:custGeom>
              <a:avLst/>
              <a:gdLst/>
              <a:ahLst/>
              <a:cxnLst/>
              <a:rect l="l" t="t" r="r" b="b"/>
              <a:pathLst>
                <a:path w="7160" h="8653" extrusionOk="0">
                  <a:moveTo>
                    <a:pt x="3118" y="0"/>
                  </a:moveTo>
                  <a:cubicBezTo>
                    <a:pt x="2723" y="439"/>
                    <a:pt x="2240" y="791"/>
                    <a:pt x="1713" y="966"/>
                  </a:cubicBezTo>
                  <a:cubicBezTo>
                    <a:pt x="1332" y="1084"/>
                    <a:pt x="952" y="1142"/>
                    <a:pt x="571" y="1142"/>
                  </a:cubicBezTo>
                  <a:cubicBezTo>
                    <a:pt x="381" y="1142"/>
                    <a:pt x="190" y="1127"/>
                    <a:pt x="0" y="1098"/>
                  </a:cubicBezTo>
                  <a:lnTo>
                    <a:pt x="0" y="1098"/>
                  </a:lnTo>
                  <a:cubicBezTo>
                    <a:pt x="0" y="1318"/>
                    <a:pt x="0" y="1537"/>
                    <a:pt x="44" y="1757"/>
                  </a:cubicBezTo>
                  <a:lnTo>
                    <a:pt x="527" y="8389"/>
                  </a:lnTo>
                  <a:cubicBezTo>
                    <a:pt x="527" y="8477"/>
                    <a:pt x="527" y="8565"/>
                    <a:pt x="527" y="8653"/>
                  </a:cubicBezTo>
                  <a:cubicBezTo>
                    <a:pt x="1230" y="8653"/>
                    <a:pt x="1889" y="8565"/>
                    <a:pt x="2591" y="8389"/>
                  </a:cubicBezTo>
                  <a:cubicBezTo>
                    <a:pt x="4436" y="7862"/>
                    <a:pt x="6017" y="6720"/>
                    <a:pt x="7159" y="5183"/>
                  </a:cubicBezTo>
                  <a:lnTo>
                    <a:pt x="311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2" name="Google Shape;7912;p125"/>
            <p:cNvSpPr/>
            <p:nvPr/>
          </p:nvSpPr>
          <p:spPr>
            <a:xfrm>
              <a:off x="2098150" y="4610500"/>
              <a:ext cx="221825" cy="271250"/>
            </a:xfrm>
            <a:custGeom>
              <a:avLst/>
              <a:gdLst/>
              <a:ahLst/>
              <a:cxnLst/>
              <a:rect l="l" t="t" r="r" b="b"/>
              <a:pathLst>
                <a:path w="8873" h="10850" extrusionOk="0">
                  <a:moveTo>
                    <a:pt x="5886" y="1"/>
                  </a:moveTo>
                  <a:lnTo>
                    <a:pt x="0" y="5403"/>
                  </a:lnTo>
                  <a:cubicBezTo>
                    <a:pt x="527" y="6018"/>
                    <a:pt x="1098" y="6589"/>
                    <a:pt x="1626" y="7160"/>
                  </a:cubicBezTo>
                  <a:cubicBezTo>
                    <a:pt x="2899" y="8522"/>
                    <a:pt x="4305" y="9751"/>
                    <a:pt x="5842" y="10849"/>
                  </a:cubicBezTo>
                  <a:cubicBezTo>
                    <a:pt x="5842" y="10762"/>
                    <a:pt x="5886" y="10718"/>
                    <a:pt x="5930" y="10630"/>
                  </a:cubicBezTo>
                  <a:cubicBezTo>
                    <a:pt x="6764" y="8434"/>
                    <a:pt x="7775" y="6238"/>
                    <a:pt x="8873" y="4086"/>
                  </a:cubicBezTo>
                  <a:cubicBezTo>
                    <a:pt x="8038" y="3339"/>
                    <a:pt x="7335" y="2417"/>
                    <a:pt x="6764" y="1450"/>
                  </a:cubicBezTo>
                  <a:cubicBezTo>
                    <a:pt x="6457" y="967"/>
                    <a:pt x="6193" y="484"/>
                    <a:pt x="5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3" name="Google Shape;7913;p125"/>
            <p:cNvSpPr/>
            <p:nvPr/>
          </p:nvSpPr>
          <p:spPr>
            <a:xfrm>
              <a:off x="1371250" y="4214475"/>
              <a:ext cx="1024500" cy="721075"/>
            </a:xfrm>
            <a:custGeom>
              <a:avLst/>
              <a:gdLst/>
              <a:ahLst/>
              <a:cxnLst/>
              <a:rect l="l" t="t" r="r" b="b"/>
              <a:pathLst>
                <a:path w="40980" h="28843" extrusionOk="0">
                  <a:moveTo>
                    <a:pt x="9685" y="1"/>
                  </a:moveTo>
                  <a:cubicBezTo>
                    <a:pt x="7161" y="1"/>
                    <a:pt x="4664" y="829"/>
                    <a:pt x="2899" y="2621"/>
                  </a:cubicBezTo>
                  <a:cubicBezTo>
                    <a:pt x="703" y="4905"/>
                    <a:pt x="0" y="8243"/>
                    <a:pt x="220" y="11406"/>
                  </a:cubicBezTo>
                  <a:cubicBezTo>
                    <a:pt x="264" y="12811"/>
                    <a:pt x="527" y="14173"/>
                    <a:pt x="1011" y="15447"/>
                  </a:cubicBezTo>
                  <a:cubicBezTo>
                    <a:pt x="2328" y="18741"/>
                    <a:pt x="5315" y="21200"/>
                    <a:pt x="8565" y="22606"/>
                  </a:cubicBezTo>
                  <a:cubicBezTo>
                    <a:pt x="11815" y="24011"/>
                    <a:pt x="15373" y="24538"/>
                    <a:pt x="18887" y="25021"/>
                  </a:cubicBezTo>
                  <a:lnTo>
                    <a:pt x="25651" y="25988"/>
                  </a:lnTo>
                  <a:cubicBezTo>
                    <a:pt x="22005" y="24582"/>
                    <a:pt x="18096" y="24099"/>
                    <a:pt x="14407" y="22825"/>
                  </a:cubicBezTo>
                  <a:cubicBezTo>
                    <a:pt x="11420" y="21903"/>
                    <a:pt x="8653" y="20234"/>
                    <a:pt x="6457" y="17994"/>
                  </a:cubicBezTo>
                  <a:cubicBezTo>
                    <a:pt x="4305" y="15710"/>
                    <a:pt x="2899" y="12636"/>
                    <a:pt x="3031" y="9473"/>
                  </a:cubicBezTo>
                  <a:cubicBezTo>
                    <a:pt x="3075" y="8375"/>
                    <a:pt x="3382" y="7277"/>
                    <a:pt x="3953" y="6311"/>
                  </a:cubicBezTo>
                  <a:cubicBezTo>
                    <a:pt x="4612" y="5301"/>
                    <a:pt x="5578" y="4510"/>
                    <a:pt x="6720" y="4115"/>
                  </a:cubicBezTo>
                  <a:cubicBezTo>
                    <a:pt x="7650" y="3740"/>
                    <a:pt x="8627" y="3572"/>
                    <a:pt x="9613" y="3572"/>
                  </a:cubicBezTo>
                  <a:cubicBezTo>
                    <a:pt x="12211" y="3572"/>
                    <a:pt x="14872" y="4743"/>
                    <a:pt x="16910" y="6399"/>
                  </a:cubicBezTo>
                  <a:cubicBezTo>
                    <a:pt x="19721" y="8727"/>
                    <a:pt x="21698" y="11889"/>
                    <a:pt x="23806" y="14876"/>
                  </a:cubicBezTo>
                  <a:cubicBezTo>
                    <a:pt x="25914" y="17774"/>
                    <a:pt x="28154" y="20498"/>
                    <a:pt x="30658" y="23045"/>
                  </a:cubicBezTo>
                  <a:cubicBezTo>
                    <a:pt x="32239" y="24846"/>
                    <a:pt x="34083" y="26339"/>
                    <a:pt x="36148" y="27525"/>
                  </a:cubicBezTo>
                  <a:cubicBezTo>
                    <a:pt x="37597" y="28360"/>
                    <a:pt x="39266" y="28799"/>
                    <a:pt x="40979" y="28843"/>
                  </a:cubicBezTo>
                  <a:cubicBezTo>
                    <a:pt x="36587" y="26032"/>
                    <a:pt x="34171" y="22430"/>
                    <a:pt x="29999" y="18170"/>
                  </a:cubicBezTo>
                  <a:cubicBezTo>
                    <a:pt x="28901" y="16940"/>
                    <a:pt x="26353" y="13207"/>
                    <a:pt x="25299" y="11933"/>
                  </a:cubicBezTo>
                  <a:cubicBezTo>
                    <a:pt x="24333" y="10791"/>
                    <a:pt x="23542" y="9473"/>
                    <a:pt x="22664" y="8243"/>
                  </a:cubicBezTo>
                  <a:cubicBezTo>
                    <a:pt x="20380" y="5081"/>
                    <a:pt x="17525" y="2138"/>
                    <a:pt x="13880" y="777"/>
                  </a:cubicBezTo>
                  <a:cubicBezTo>
                    <a:pt x="12559" y="268"/>
                    <a:pt x="11118" y="1"/>
                    <a:pt x="96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4" name="Google Shape;7914;p125"/>
            <p:cNvSpPr/>
            <p:nvPr/>
          </p:nvSpPr>
          <p:spPr>
            <a:xfrm>
              <a:off x="2117925" y="3976950"/>
              <a:ext cx="484250" cy="811325"/>
            </a:xfrm>
            <a:custGeom>
              <a:avLst/>
              <a:gdLst/>
              <a:ahLst/>
              <a:cxnLst/>
              <a:rect l="l" t="t" r="r" b="b"/>
              <a:pathLst>
                <a:path w="19370" h="32453" extrusionOk="0">
                  <a:moveTo>
                    <a:pt x="2460" y="0"/>
                  </a:moveTo>
                  <a:cubicBezTo>
                    <a:pt x="2547" y="1318"/>
                    <a:pt x="2855" y="2635"/>
                    <a:pt x="3382" y="3909"/>
                  </a:cubicBezTo>
                  <a:cubicBezTo>
                    <a:pt x="5973" y="10717"/>
                    <a:pt x="11727" y="16031"/>
                    <a:pt x="14231" y="22883"/>
                  </a:cubicBezTo>
                  <a:cubicBezTo>
                    <a:pt x="14845" y="24289"/>
                    <a:pt x="15065" y="25782"/>
                    <a:pt x="14933" y="27275"/>
                  </a:cubicBezTo>
                  <a:cubicBezTo>
                    <a:pt x="14758" y="28813"/>
                    <a:pt x="13791" y="30086"/>
                    <a:pt x="12342" y="30701"/>
                  </a:cubicBezTo>
                  <a:cubicBezTo>
                    <a:pt x="11993" y="30798"/>
                    <a:pt x="11634" y="30844"/>
                    <a:pt x="11274" y="30844"/>
                  </a:cubicBezTo>
                  <a:cubicBezTo>
                    <a:pt x="10324" y="30844"/>
                    <a:pt x="9374" y="30516"/>
                    <a:pt x="8609" y="29911"/>
                  </a:cubicBezTo>
                  <a:cubicBezTo>
                    <a:pt x="7555" y="29076"/>
                    <a:pt x="6676" y="28022"/>
                    <a:pt x="6017" y="26880"/>
                  </a:cubicBezTo>
                  <a:cubicBezTo>
                    <a:pt x="3777" y="23279"/>
                    <a:pt x="2064" y="19370"/>
                    <a:pt x="0" y="15592"/>
                  </a:cubicBezTo>
                  <a:lnTo>
                    <a:pt x="0" y="15592"/>
                  </a:lnTo>
                  <a:cubicBezTo>
                    <a:pt x="1493" y="19633"/>
                    <a:pt x="3162" y="23630"/>
                    <a:pt x="5534" y="27188"/>
                  </a:cubicBezTo>
                  <a:cubicBezTo>
                    <a:pt x="7260" y="29858"/>
                    <a:pt x="9869" y="32452"/>
                    <a:pt x="12968" y="32452"/>
                  </a:cubicBezTo>
                  <a:cubicBezTo>
                    <a:pt x="13181" y="32452"/>
                    <a:pt x="13397" y="32440"/>
                    <a:pt x="13616" y="32414"/>
                  </a:cubicBezTo>
                  <a:cubicBezTo>
                    <a:pt x="16778" y="32063"/>
                    <a:pt x="19018" y="28813"/>
                    <a:pt x="19194" y="25650"/>
                  </a:cubicBezTo>
                  <a:cubicBezTo>
                    <a:pt x="19369" y="22444"/>
                    <a:pt x="17920" y="19413"/>
                    <a:pt x="16163" y="16734"/>
                  </a:cubicBezTo>
                  <a:cubicBezTo>
                    <a:pt x="12737" y="11508"/>
                    <a:pt x="8082" y="7203"/>
                    <a:pt x="4173" y="2284"/>
                  </a:cubicBezTo>
                  <a:cubicBezTo>
                    <a:pt x="3558" y="1537"/>
                    <a:pt x="2987" y="791"/>
                    <a:pt x="24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5" name="Google Shape;7915;p125"/>
            <p:cNvSpPr/>
            <p:nvPr/>
          </p:nvSpPr>
          <p:spPr>
            <a:xfrm>
              <a:off x="2292500" y="3798925"/>
              <a:ext cx="329425" cy="194500"/>
            </a:xfrm>
            <a:custGeom>
              <a:avLst/>
              <a:gdLst/>
              <a:ahLst/>
              <a:cxnLst/>
              <a:rect l="l" t="t" r="r" b="b"/>
              <a:pathLst>
                <a:path w="13177" h="7780" extrusionOk="0">
                  <a:moveTo>
                    <a:pt x="4624" y="0"/>
                  </a:moveTo>
                  <a:cubicBezTo>
                    <a:pt x="3789" y="0"/>
                    <a:pt x="2948" y="188"/>
                    <a:pt x="2197" y="533"/>
                  </a:cubicBezTo>
                  <a:cubicBezTo>
                    <a:pt x="1099" y="1016"/>
                    <a:pt x="352" y="2026"/>
                    <a:pt x="88" y="3168"/>
                  </a:cubicBezTo>
                  <a:cubicBezTo>
                    <a:pt x="1" y="3827"/>
                    <a:pt x="1" y="4442"/>
                    <a:pt x="176" y="5057"/>
                  </a:cubicBezTo>
                  <a:cubicBezTo>
                    <a:pt x="264" y="5496"/>
                    <a:pt x="440" y="5935"/>
                    <a:pt x="615" y="6330"/>
                  </a:cubicBezTo>
                  <a:lnTo>
                    <a:pt x="615" y="5935"/>
                  </a:lnTo>
                  <a:cubicBezTo>
                    <a:pt x="615" y="4398"/>
                    <a:pt x="1362" y="2992"/>
                    <a:pt x="2592" y="2070"/>
                  </a:cubicBezTo>
                  <a:cubicBezTo>
                    <a:pt x="2592" y="2070"/>
                    <a:pt x="3196" y="1675"/>
                    <a:pt x="4294" y="1675"/>
                  </a:cubicBezTo>
                  <a:cubicBezTo>
                    <a:pt x="5392" y="1675"/>
                    <a:pt x="6984" y="2070"/>
                    <a:pt x="8961" y="3651"/>
                  </a:cubicBezTo>
                  <a:cubicBezTo>
                    <a:pt x="10454" y="4881"/>
                    <a:pt x="11859" y="6287"/>
                    <a:pt x="13177" y="7780"/>
                  </a:cubicBezTo>
                  <a:cubicBezTo>
                    <a:pt x="13001" y="7209"/>
                    <a:pt x="12826" y="6682"/>
                    <a:pt x="12606" y="6155"/>
                  </a:cubicBezTo>
                  <a:cubicBezTo>
                    <a:pt x="11420" y="3168"/>
                    <a:pt x="8785" y="665"/>
                    <a:pt x="5622" y="94"/>
                  </a:cubicBezTo>
                  <a:cubicBezTo>
                    <a:pt x="5295" y="31"/>
                    <a:pt x="4960" y="0"/>
                    <a:pt x="46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6" name="Google Shape;7916;p125"/>
            <p:cNvSpPr/>
            <p:nvPr/>
          </p:nvSpPr>
          <p:spPr>
            <a:xfrm>
              <a:off x="2686700" y="4104850"/>
              <a:ext cx="36250" cy="33000"/>
            </a:xfrm>
            <a:custGeom>
              <a:avLst/>
              <a:gdLst/>
              <a:ahLst/>
              <a:cxnLst/>
              <a:rect l="l" t="t" r="r" b="b"/>
              <a:pathLst>
                <a:path w="1450" h="1320" extrusionOk="0">
                  <a:moveTo>
                    <a:pt x="710" y="1"/>
                  </a:moveTo>
                  <a:cubicBezTo>
                    <a:pt x="649" y="1"/>
                    <a:pt x="588" y="8"/>
                    <a:pt x="527" y="23"/>
                  </a:cubicBezTo>
                  <a:cubicBezTo>
                    <a:pt x="220" y="155"/>
                    <a:pt x="0" y="506"/>
                    <a:pt x="88" y="857"/>
                  </a:cubicBezTo>
                  <a:cubicBezTo>
                    <a:pt x="197" y="1149"/>
                    <a:pt x="457" y="1319"/>
                    <a:pt x="743" y="1319"/>
                  </a:cubicBezTo>
                  <a:cubicBezTo>
                    <a:pt x="802" y="1319"/>
                    <a:pt x="862" y="1312"/>
                    <a:pt x="923" y="1297"/>
                  </a:cubicBezTo>
                  <a:cubicBezTo>
                    <a:pt x="1274" y="1209"/>
                    <a:pt x="1450" y="814"/>
                    <a:pt x="1362" y="462"/>
                  </a:cubicBezTo>
                  <a:cubicBezTo>
                    <a:pt x="1289" y="171"/>
                    <a:pt x="1005" y="1"/>
                    <a:pt x="71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7" name="Google Shape;7917;p125"/>
            <p:cNvSpPr/>
            <p:nvPr/>
          </p:nvSpPr>
          <p:spPr>
            <a:xfrm>
              <a:off x="2695475" y="4107475"/>
              <a:ext cx="19800" cy="27750"/>
            </a:xfrm>
            <a:custGeom>
              <a:avLst/>
              <a:gdLst/>
              <a:ahLst/>
              <a:cxnLst/>
              <a:rect l="l" t="t" r="r" b="b"/>
              <a:pathLst>
                <a:path w="792" h="1110" extrusionOk="0">
                  <a:moveTo>
                    <a:pt x="60" y="0"/>
                  </a:moveTo>
                  <a:cubicBezTo>
                    <a:pt x="53" y="0"/>
                    <a:pt x="48" y="2"/>
                    <a:pt x="45" y="6"/>
                  </a:cubicBezTo>
                  <a:cubicBezTo>
                    <a:pt x="1" y="50"/>
                    <a:pt x="89" y="313"/>
                    <a:pt x="308" y="621"/>
                  </a:cubicBezTo>
                  <a:cubicBezTo>
                    <a:pt x="469" y="902"/>
                    <a:pt x="666" y="1109"/>
                    <a:pt x="732" y="1109"/>
                  </a:cubicBezTo>
                  <a:cubicBezTo>
                    <a:pt x="739" y="1109"/>
                    <a:pt x="744" y="1108"/>
                    <a:pt x="747" y="1104"/>
                  </a:cubicBezTo>
                  <a:cubicBezTo>
                    <a:pt x="791" y="1060"/>
                    <a:pt x="703" y="752"/>
                    <a:pt x="528" y="489"/>
                  </a:cubicBezTo>
                  <a:cubicBezTo>
                    <a:pt x="327" y="208"/>
                    <a:pt x="12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8" name="Google Shape;7918;p125"/>
            <p:cNvSpPr/>
            <p:nvPr/>
          </p:nvSpPr>
          <p:spPr>
            <a:xfrm>
              <a:off x="2777825" y="4054350"/>
              <a:ext cx="37375" cy="32975"/>
            </a:xfrm>
            <a:custGeom>
              <a:avLst/>
              <a:gdLst/>
              <a:ahLst/>
              <a:cxnLst/>
              <a:rect l="l" t="t" r="r" b="b"/>
              <a:pathLst>
                <a:path w="1495" h="1319" extrusionOk="0">
                  <a:moveTo>
                    <a:pt x="751" y="0"/>
                  </a:moveTo>
                  <a:cubicBezTo>
                    <a:pt x="692" y="0"/>
                    <a:pt x="632" y="7"/>
                    <a:pt x="572" y="23"/>
                  </a:cubicBezTo>
                  <a:cubicBezTo>
                    <a:pt x="220" y="110"/>
                    <a:pt x="1" y="506"/>
                    <a:pt x="89" y="857"/>
                  </a:cubicBezTo>
                  <a:cubicBezTo>
                    <a:pt x="198" y="1148"/>
                    <a:pt x="458" y="1319"/>
                    <a:pt x="743" y="1319"/>
                  </a:cubicBezTo>
                  <a:cubicBezTo>
                    <a:pt x="803" y="1319"/>
                    <a:pt x="863" y="1311"/>
                    <a:pt x="923" y="1296"/>
                  </a:cubicBezTo>
                  <a:cubicBezTo>
                    <a:pt x="1275" y="1164"/>
                    <a:pt x="1494" y="813"/>
                    <a:pt x="1362" y="462"/>
                  </a:cubicBezTo>
                  <a:cubicBezTo>
                    <a:pt x="1290" y="171"/>
                    <a:pt x="1036" y="0"/>
                    <a:pt x="75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9" name="Google Shape;7919;p125"/>
            <p:cNvSpPr/>
            <p:nvPr/>
          </p:nvSpPr>
          <p:spPr>
            <a:xfrm>
              <a:off x="2786625" y="4056000"/>
              <a:ext cx="20875" cy="27625"/>
            </a:xfrm>
            <a:custGeom>
              <a:avLst/>
              <a:gdLst/>
              <a:ahLst/>
              <a:cxnLst/>
              <a:rect l="l" t="t" r="r" b="b"/>
              <a:pathLst>
                <a:path w="835" h="1105" extrusionOk="0">
                  <a:moveTo>
                    <a:pt x="44" y="0"/>
                  </a:moveTo>
                  <a:cubicBezTo>
                    <a:pt x="0" y="44"/>
                    <a:pt x="88" y="352"/>
                    <a:pt x="308" y="659"/>
                  </a:cubicBezTo>
                  <a:cubicBezTo>
                    <a:pt x="468" y="900"/>
                    <a:pt x="665" y="1104"/>
                    <a:pt x="732" y="1104"/>
                  </a:cubicBezTo>
                  <a:cubicBezTo>
                    <a:pt x="738" y="1104"/>
                    <a:pt x="743" y="1102"/>
                    <a:pt x="747" y="1098"/>
                  </a:cubicBezTo>
                  <a:cubicBezTo>
                    <a:pt x="835" y="1055"/>
                    <a:pt x="703" y="791"/>
                    <a:pt x="527" y="484"/>
                  </a:cubicBezTo>
                  <a:cubicBezTo>
                    <a:pt x="308" y="176"/>
                    <a:pt x="13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7920" name="Google Shape;7920;p125"/>
          <p:cNvGrpSpPr/>
          <p:nvPr/>
        </p:nvGrpSpPr>
        <p:grpSpPr>
          <a:xfrm>
            <a:off x="2656040" y="2160906"/>
            <a:ext cx="2223105" cy="821692"/>
            <a:chOff x="3817200" y="931650"/>
            <a:chExt cx="2833425" cy="1047275"/>
          </a:xfrm>
        </p:grpSpPr>
        <p:sp>
          <p:nvSpPr>
            <p:cNvPr id="7921" name="Google Shape;7921;p125"/>
            <p:cNvSpPr/>
            <p:nvPr/>
          </p:nvSpPr>
          <p:spPr>
            <a:xfrm>
              <a:off x="4334850" y="1894750"/>
              <a:ext cx="118600" cy="78300"/>
            </a:xfrm>
            <a:custGeom>
              <a:avLst/>
              <a:gdLst/>
              <a:ahLst/>
              <a:cxnLst/>
              <a:rect l="l" t="t" r="r" b="b"/>
              <a:pathLst>
                <a:path w="4744" h="3132" extrusionOk="0">
                  <a:moveTo>
                    <a:pt x="4592" y="0"/>
                  </a:moveTo>
                  <a:cubicBezTo>
                    <a:pt x="4116" y="0"/>
                    <a:pt x="3643" y="350"/>
                    <a:pt x="3207" y="628"/>
                  </a:cubicBezTo>
                  <a:cubicBezTo>
                    <a:pt x="2240" y="1243"/>
                    <a:pt x="1142" y="1594"/>
                    <a:pt x="0" y="1726"/>
                  </a:cubicBezTo>
                  <a:cubicBezTo>
                    <a:pt x="1099" y="2428"/>
                    <a:pt x="2328" y="2868"/>
                    <a:pt x="3602" y="3131"/>
                  </a:cubicBezTo>
                  <a:cubicBezTo>
                    <a:pt x="4217" y="2209"/>
                    <a:pt x="4612" y="1111"/>
                    <a:pt x="4744" y="13"/>
                  </a:cubicBezTo>
                  <a:cubicBezTo>
                    <a:pt x="4693" y="4"/>
                    <a:pt x="4642" y="0"/>
                    <a:pt x="459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22" name="Google Shape;7922;p125"/>
            <p:cNvSpPr/>
            <p:nvPr/>
          </p:nvSpPr>
          <p:spPr>
            <a:xfrm>
              <a:off x="4201975" y="1762200"/>
              <a:ext cx="151575" cy="82375"/>
            </a:xfrm>
            <a:custGeom>
              <a:avLst/>
              <a:gdLst/>
              <a:ahLst/>
              <a:cxnLst/>
              <a:rect l="l" t="t" r="r" b="b"/>
              <a:pathLst>
                <a:path w="6063" h="3295" extrusionOk="0">
                  <a:moveTo>
                    <a:pt x="1" y="0"/>
                  </a:moveTo>
                  <a:cubicBezTo>
                    <a:pt x="396" y="1186"/>
                    <a:pt x="923" y="2284"/>
                    <a:pt x="1582" y="3294"/>
                  </a:cubicBezTo>
                  <a:cubicBezTo>
                    <a:pt x="3163" y="2679"/>
                    <a:pt x="4657" y="1845"/>
                    <a:pt x="6062" y="835"/>
                  </a:cubicBezTo>
                  <a:cubicBezTo>
                    <a:pt x="3998" y="791"/>
                    <a:pt x="1977" y="52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23" name="Google Shape;7923;p125"/>
            <p:cNvSpPr/>
            <p:nvPr/>
          </p:nvSpPr>
          <p:spPr>
            <a:xfrm>
              <a:off x="4177825" y="1552475"/>
              <a:ext cx="171325" cy="88125"/>
            </a:xfrm>
            <a:custGeom>
              <a:avLst/>
              <a:gdLst/>
              <a:ahLst/>
              <a:cxnLst/>
              <a:rect l="l" t="t" r="r" b="b"/>
              <a:pathLst>
                <a:path w="6853" h="3525" extrusionOk="0">
                  <a:moveTo>
                    <a:pt x="132" y="0"/>
                  </a:moveTo>
                  <a:cubicBezTo>
                    <a:pt x="1" y="1186"/>
                    <a:pt x="1" y="2372"/>
                    <a:pt x="45" y="3514"/>
                  </a:cubicBezTo>
                  <a:cubicBezTo>
                    <a:pt x="309" y="3521"/>
                    <a:pt x="573" y="3525"/>
                    <a:pt x="837" y="3525"/>
                  </a:cubicBezTo>
                  <a:cubicBezTo>
                    <a:pt x="2242" y="3525"/>
                    <a:pt x="3647" y="3421"/>
                    <a:pt x="5052" y="3163"/>
                  </a:cubicBezTo>
                  <a:cubicBezTo>
                    <a:pt x="5710" y="3075"/>
                    <a:pt x="6325" y="2811"/>
                    <a:pt x="6852" y="2328"/>
                  </a:cubicBezTo>
                  <a:cubicBezTo>
                    <a:pt x="4437" y="2064"/>
                    <a:pt x="2153" y="1274"/>
                    <a:pt x="13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24" name="Google Shape;7924;p125"/>
            <p:cNvSpPr/>
            <p:nvPr/>
          </p:nvSpPr>
          <p:spPr>
            <a:xfrm>
              <a:off x="3817200" y="1601825"/>
              <a:ext cx="2385900" cy="343950"/>
            </a:xfrm>
            <a:custGeom>
              <a:avLst/>
              <a:gdLst/>
              <a:ahLst/>
              <a:cxnLst/>
              <a:rect l="l" t="t" r="r" b="b"/>
              <a:pathLst>
                <a:path w="95436" h="13758" extrusionOk="0">
                  <a:moveTo>
                    <a:pt x="93644" y="1"/>
                  </a:moveTo>
                  <a:cubicBezTo>
                    <a:pt x="93471" y="1"/>
                    <a:pt x="93285" y="42"/>
                    <a:pt x="93089" y="134"/>
                  </a:cubicBezTo>
                  <a:cubicBezTo>
                    <a:pt x="86797" y="3082"/>
                    <a:pt x="80230" y="4057"/>
                    <a:pt x="73577" y="4057"/>
                  </a:cubicBezTo>
                  <a:cubicBezTo>
                    <a:pt x="71406" y="4057"/>
                    <a:pt x="69226" y="3953"/>
                    <a:pt x="67044" y="3780"/>
                  </a:cubicBezTo>
                  <a:cubicBezTo>
                    <a:pt x="66560" y="3692"/>
                    <a:pt x="66077" y="3648"/>
                    <a:pt x="65594" y="3648"/>
                  </a:cubicBezTo>
                  <a:lnTo>
                    <a:pt x="65506" y="3648"/>
                  </a:lnTo>
                  <a:cubicBezTo>
                    <a:pt x="58918" y="3033"/>
                    <a:pt x="52330" y="1847"/>
                    <a:pt x="45961" y="1013"/>
                  </a:cubicBezTo>
                  <a:cubicBezTo>
                    <a:pt x="41530" y="425"/>
                    <a:pt x="37070" y="29"/>
                    <a:pt x="32615" y="29"/>
                  </a:cubicBezTo>
                  <a:cubicBezTo>
                    <a:pt x="29077" y="29"/>
                    <a:pt x="25542" y="279"/>
                    <a:pt x="22024" y="881"/>
                  </a:cubicBezTo>
                  <a:cubicBezTo>
                    <a:pt x="14733" y="2199"/>
                    <a:pt x="7706" y="4790"/>
                    <a:pt x="1293" y="8523"/>
                  </a:cubicBezTo>
                  <a:cubicBezTo>
                    <a:pt x="0" y="9262"/>
                    <a:pt x="913" y="10964"/>
                    <a:pt x="2150" y="10964"/>
                  </a:cubicBezTo>
                  <a:cubicBezTo>
                    <a:pt x="2384" y="10964"/>
                    <a:pt x="2630" y="10903"/>
                    <a:pt x="2874" y="10763"/>
                  </a:cubicBezTo>
                  <a:cubicBezTo>
                    <a:pt x="9682" y="6810"/>
                    <a:pt x="17237" y="4219"/>
                    <a:pt x="25055" y="3209"/>
                  </a:cubicBezTo>
                  <a:cubicBezTo>
                    <a:pt x="27572" y="2886"/>
                    <a:pt x="30089" y="2749"/>
                    <a:pt x="32603" y="2749"/>
                  </a:cubicBezTo>
                  <a:cubicBezTo>
                    <a:pt x="38646" y="2749"/>
                    <a:pt x="44675" y="3539"/>
                    <a:pt x="50661" y="4439"/>
                  </a:cubicBezTo>
                  <a:cubicBezTo>
                    <a:pt x="55844" y="5229"/>
                    <a:pt x="61158" y="6020"/>
                    <a:pt x="66473" y="6459"/>
                  </a:cubicBezTo>
                  <a:cubicBezTo>
                    <a:pt x="69415" y="6898"/>
                    <a:pt x="72095" y="8128"/>
                    <a:pt x="74818" y="9358"/>
                  </a:cubicBezTo>
                  <a:lnTo>
                    <a:pt x="84217" y="13618"/>
                  </a:lnTo>
                  <a:cubicBezTo>
                    <a:pt x="84421" y="13715"/>
                    <a:pt x="84619" y="13758"/>
                    <a:pt x="84805" y="13758"/>
                  </a:cubicBezTo>
                  <a:cubicBezTo>
                    <a:pt x="86058" y="13758"/>
                    <a:pt x="86774" y="11809"/>
                    <a:pt x="85359" y="11159"/>
                  </a:cubicBezTo>
                  <a:cubicBezTo>
                    <a:pt x="82153" y="9665"/>
                    <a:pt x="78902" y="8216"/>
                    <a:pt x="75696" y="6767"/>
                  </a:cubicBezTo>
                  <a:cubicBezTo>
                    <a:pt x="81977" y="6547"/>
                    <a:pt x="88126" y="5449"/>
                    <a:pt x="94011" y="2726"/>
                  </a:cubicBezTo>
                  <a:cubicBezTo>
                    <a:pt x="95435" y="2071"/>
                    <a:pt x="94870" y="1"/>
                    <a:pt x="9364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25" name="Google Shape;7925;p125"/>
            <p:cNvSpPr/>
            <p:nvPr/>
          </p:nvSpPr>
          <p:spPr>
            <a:xfrm>
              <a:off x="6104875" y="997950"/>
              <a:ext cx="410700" cy="655550"/>
            </a:xfrm>
            <a:custGeom>
              <a:avLst/>
              <a:gdLst/>
              <a:ahLst/>
              <a:cxnLst/>
              <a:rect l="l" t="t" r="r" b="b"/>
              <a:pathLst>
                <a:path w="16428" h="26222" extrusionOk="0">
                  <a:moveTo>
                    <a:pt x="16428" y="1"/>
                  </a:moveTo>
                  <a:lnTo>
                    <a:pt x="16428" y="1"/>
                  </a:lnTo>
                  <a:cubicBezTo>
                    <a:pt x="9224" y="4349"/>
                    <a:pt x="3822" y="11157"/>
                    <a:pt x="1231" y="19194"/>
                  </a:cubicBezTo>
                  <a:cubicBezTo>
                    <a:pt x="484" y="21478"/>
                    <a:pt x="1" y="23894"/>
                    <a:pt x="616" y="26222"/>
                  </a:cubicBezTo>
                  <a:cubicBezTo>
                    <a:pt x="2988" y="25036"/>
                    <a:pt x="4305" y="21874"/>
                    <a:pt x="5886" y="19765"/>
                  </a:cubicBezTo>
                  <a:cubicBezTo>
                    <a:pt x="10322" y="13704"/>
                    <a:pt x="14802" y="7336"/>
                    <a:pt x="164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26" name="Google Shape;7926;p125"/>
            <p:cNvSpPr/>
            <p:nvPr/>
          </p:nvSpPr>
          <p:spPr>
            <a:xfrm>
              <a:off x="6121350" y="1647225"/>
              <a:ext cx="529275" cy="174325"/>
            </a:xfrm>
            <a:custGeom>
              <a:avLst/>
              <a:gdLst/>
              <a:ahLst/>
              <a:cxnLst/>
              <a:rect l="l" t="t" r="r" b="b"/>
              <a:pathLst>
                <a:path w="21171" h="6973" extrusionOk="0">
                  <a:moveTo>
                    <a:pt x="4364" y="0"/>
                  </a:moveTo>
                  <a:cubicBezTo>
                    <a:pt x="2908" y="0"/>
                    <a:pt x="1450" y="78"/>
                    <a:pt x="1" y="207"/>
                  </a:cubicBezTo>
                  <a:lnTo>
                    <a:pt x="45" y="251"/>
                  </a:lnTo>
                  <a:cubicBezTo>
                    <a:pt x="747" y="2535"/>
                    <a:pt x="2416" y="4380"/>
                    <a:pt x="4656" y="5302"/>
                  </a:cubicBezTo>
                  <a:cubicBezTo>
                    <a:pt x="5227" y="5522"/>
                    <a:pt x="5798" y="5697"/>
                    <a:pt x="6369" y="5829"/>
                  </a:cubicBezTo>
                  <a:cubicBezTo>
                    <a:pt x="9475" y="6591"/>
                    <a:pt x="12654" y="6973"/>
                    <a:pt x="15846" y="6973"/>
                  </a:cubicBezTo>
                  <a:cubicBezTo>
                    <a:pt x="17620" y="6973"/>
                    <a:pt x="19398" y="6855"/>
                    <a:pt x="21171" y="6620"/>
                  </a:cubicBezTo>
                  <a:cubicBezTo>
                    <a:pt x="19634" y="3721"/>
                    <a:pt x="16383" y="2140"/>
                    <a:pt x="13221" y="1217"/>
                  </a:cubicBezTo>
                  <a:cubicBezTo>
                    <a:pt x="10352" y="330"/>
                    <a:pt x="7364" y="0"/>
                    <a:pt x="4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27" name="Google Shape;7927;p125"/>
            <p:cNvSpPr/>
            <p:nvPr/>
          </p:nvSpPr>
          <p:spPr>
            <a:xfrm>
              <a:off x="5884200" y="1180225"/>
              <a:ext cx="159225" cy="536975"/>
            </a:xfrm>
            <a:custGeom>
              <a:avLst/>
              <a:gdLst/>
              <a:ahLst/>
              <a:cxnLst/>
              <a:rect l="l" t="t" r="r" b="b"/>
              <a:pathLst>
                <a:path w="6369" h="21479" extrusionOk="0">
                  <a:moveTo>
                    <a:pt x="4348" y="1"/>
                  </a:moveTo>
                  <a:lnTo>
                    <a:pt x="2547" y="4569"/>
                  </a:lnTo>
                  <a:cubicBezTo>
                    <a:pt x="1449" y="7380"/>
                    <a:pt x="263" y="10278"/>
                    <a:pt x="131" y="13309"/>
                  </a:cubicBezTo>
                  <a:cubicBezTo>
                    <a:pt x="0" y="16326"/>
                    <a:pt x="914" y="19561"/>
                    <a:pt x="3262" y="21453"/>
                  </a:cubicBezTo>
                  <a:lnTo>
                    <a:pt x="3262" y="21453"/>
                  </a:lnTo>
                  <a:cubicBezTo>
                    <a:pt x="6368" y="15001"/>
                    <a:pt x="6366" y="6844"/>
                    <a:pt x="4348" y="1"/>
                  </a:cubicBezTo>
                  <a:close/>
                  <a:moveTo>
                    <a:pt x="3262" y="21453"/>
                  </a:moveTo>
                  <a:lnTo>
                    <a:pt x="3262" y="21453"/>
                  </a:lnTo>
                  <a:cubicBezTo>
                    <a:pt x="3258" y="21461"/>
                    <a:pt x="3254" y="21470"/>
                    <a:pt x="3250" y="21478"/>
                  </a:cubicBezTo>
                  <a:lnTo>
                    <a:pt x="3294" y="21478"/>
                  </a:lnTo>
                  <a:cubicBezTo>
                    <a:pt x="3283" y="21470"/>
                    <a:pt x="3273" y="21462"/>
                    <a:pt x="3262" y="21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28" name="Google Shape;7928;p125"/>
            <p:cNvSpPr/>
            <p:nvPr/>
          </p:nvSpPr>
          <p:spPr>
            <a:xfrm>
              <a:off x="5362600" y="1586500"/>
              <a:ext cx="109850" cy="174625"/>
            </a:xfrm>
            <a:custGeom>
              <a:avLst/>
              <a:gdLst/>
              <a:ahLst/>
              <a:cxnLst/>
              <a:rect l="l" t="t" r="r" b="b"/>
              <a:pathLst>
                <a:path w="4394" h="6985" extrusionOk="0">
                  <a:moveTo>
                    <a:pt x="4393" y="1"/>
                  </a:moveTo>
                  <a:lnTo>
                    <a:pt x="1" y="1714"/>
                  </a:lnTo>
                  <a:lnTo>
                    <a:pt x="923" y="4964"/>
                  </a:lnTo>
                  <a:cubicBezTo>
                    <a:pt x="1187" y="5798"/>
                    <a:pt x="1494" y="6721"/>
                    <a:pt x="2329" y="6984"/>
                  </a:cubicBezTo>
                  <a:lnTo>
                    <a:pt x="2988" y="6194"/>
                  </a:lnTo>
                  <a:lnTo>
                    <a:pt x="2988" y="6194"/>
                  </a:lnTo>
                  <a:cubicBezTo>
                    <a:pt x="2821" y="6494"/>
                    <a:pt x="3160" y="6768"/>
                    <a:pt x="3487" y="6768"/>
                  </a:cubicBezTo>
                  <a:cubicBezTo>
                    <a:pt x="3591" y="6768"/>
                    <a:pt x="3693" y="6740"/>
                    <a:pt x="3778" y="6677"/>
                  </a:cubicBezTo>
                  <a:cubicBezTo>
                    <a:pt x="4086" y="6369"/>
                    <a:pt x="4261" y="5930"/>
                    <a:pt x="4217" y="5491"/>
                  </a:cubicBezTo>
                  <a:lnTo>
                    <a:pt x="4393"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29" name="Google Shape;7929;p125"/>
            <p:cNvSpPr/>
            <p:nvPr/>
          </p:nvSpPr>
          <p:spPr>
            <a:xfrm>
              <a:off x="4391950" y="1236500"/>
              <a:ext cx="264650" cy="392850"/>
            </a:xfrm>
            <a:custGeom>
              <a:avLst/>
              <a:gdLst/>
              <a:ahLst/>
              <a:cxnLst/>
              <a:rect l="l" t="t" r="r" b="b"/>
              <a:pathLst>
                <a:path w="10586" h="15714" extrusionOk="0">
                  <a:moveTo>
                    <a:pt x="5446" y="0"/>
                  </a:moveTo>
                  <a:cubicBezTo>
                    <a:pt x="3903" y="0"/>
                    <a:pt x="2681" y="1136"/>
                    <a:pt x="2021" y="2362"/>
                  </a:cubicBezTo>
                  <a:cubicBezTo>
                    <a:pt x="1186" y="3723"/>
                    <a:pt x="615" y="5260"/>
                    <a:pt x="308" y="6842"/>
                  </a:cubicBezTo>
                  <a:cubicBezTo>
                    <a:pt x="0" y="8423"/>
                    <a:pt x="396" y="10048"/>
                    <a:pt x="1406" y="11322"/>
                  </a:cubicBezTo>
                  <a:cubicBezTo>
                    <a:pt x="2021" y="11980"/>
                    <a:pt x="2767" y="12507"/>
                    <a:pt x="3602" y="12903"/>
                  </a:cubicBezTo>
                  <a:lnTo>
                    <a:pt x="8521" y="15626"/>
                  </a:lnTo>
                  <a:cubicBezTo>
                    <a:pt x="8609" y="15714"/>
                    <a:pt x="8741" y="15714"/>
                    <a:pt x="8873" y="15714"/>
                  </a:cubicBezTo>
                  <a:cubicBezTo>
                    <a:pt x="9048" y="15670"/>
                    <a:pt x="9180" y="15450"/>
                    <a:pt x="9136" y="15274"/>
                  </a:cubicBezTo>
                  <a:cubicBezTo>
                    <a:pt x="9048" y="15055"/>
                    <a:pt x="8960" y="14879"/>
                    <a:pt x="8785" y="14747"/>
                  </a:cubicBezTo>
                  <a:lnTo>
                    <a:pt x="8785" y="14747"/>
                  </a:lnTo>
                  <a:cubicBezTo>
                    <a:pt x="9180" y="14967"/>
                    <a:pt x="9575" y="15143"/>
                    <a:pt x="9971" y="15274"/>
                  </a:cubicBezTo>
                  <a:cubicBezTo>
                    <a:pt x="10058" y="15318"/>
                    <a:pt x="10168" y="15351"/>
                    <a:pt x="10273" y="15351"/>
                  </a:cubicBezTo>
                  <a:cubicBezTo>
                    <a:pt x="10377" y="15351"/>
                    <a:pt x="10476" y="15318"/>
                    <a:pt x="10542" y="15231"/>
                  </a:cubicBezTo>
                  <a:cubicBezTo>
                    <a:pt x="10585" y="15099"/>
                    <a:pt x="10585" y="14923"/>
                    <a:pt x="10542" y="14835"/>
                  </a:cubicBezTo>
                  <a:cubicBezTo>
                    <a:pt x="10190" y="14001"/>
                    <a:pt x="9356" y="13562"/>
                    <a:pt x="8565" y="13122"/>
                  </a:cubicBezTo>
                  <a:cubicBezTo>
                    <a:pt x="7818" y="12683"/>
                    <a:pt x="7028" y="12024"/>
                    <a:pt x="6984" y="11146"/>
                  </a:cubicBezTo>
                  <a:cubicBezTo>
                    <a:pt x="6896" y="10048"/>
                    <a:pt x="7994" y="9301"/>
                    <a:pt x="8741" y="8467"/>
                  </a:cubicBezTo>
                  <a:cubicBezTo>
                    <a:pt x="9707" y="7325"/>
                    <a:pt x="10058" y="5787"/>
                    <a:pt x="9707" y="4338"/>
                  </a:cubicBezTo>
                  <a:cubicBezTo>
                    <a:pt x="9663" y="2757"/>
                    <a:pt x="8785" y="1351"/>
                    <a:pt x="7423" y="605"/>
                  </a:cubicBezTo>
                  <a:cubicBezTo>
                    <a:pt x="6723" y="180"/>
                    <a:pt x="6059" y="0"/>
                    <a:pt x="54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0" name="Google Shape;7930;p125"/>
            <p:cNvSpPr/>
            <p:nvPr/>
          </p:nvSpPr>
          <p:spPr>
            <a:xfrm>
              <a:off x="4597275" y="931650"/>
              <a:ext cx="177900" cy="357300"/>
            </a:xfrm>
            <a:custGeom>
              <a:avLst/>
              <a:gdLst/>
              <a:ahLst/>
              <a:cxnLst/>
              <a:rect l="l" t="t" r="r" b="b"/>
              <a:pathLst>
                <a:path w="7116" h="14292" extrusionOk="0">
                  <a:moveTo>
                    <a:pt x="3167" y="1"/>
                  </a:moveTo>
                  <a:cubicBezTo>
                    <a:pt x="2551" y="1"/>
                    <a:pt x="1935" y="35"/>
                    <a:pt x="1318" y="105"/>
                  </a:cubicBezTo>
                  <a:cubicBezTo>
                    <a:pt x="967" y="149"/>
                    <a:pt x="616" y="193"/>
                    <a:pt x="264" y="281"/>
                  </a:cubicBezTo>
                  <a:cubicBezTo>
                    <a:pt x="1" y="2214"/>
                    <a:pt x="1" y="4190"/>
                    <a:pt x="264" y="6123"/>
                  </a:cubicBezTo>
                  <a:cubicBezTo>
                    <a:pt x="616" y="9153"/>
                    <a:pt x="1889" y="12008"/>
                    <a:pt x="3910" y="14292"/>
                  </a:cubicBezTo>
                  <a:cubicBezTo>
                    <a:pt x="3910" y="10603"/>
                    <a:pt x="4525" y="6913"/>
                    <a:pt x="5754" y="3443"/>
                  </a:cubicBezTo>
                  <a:cubicBezTo>
                    <a:pt x="6106" y="2389"/>
                    <a:pt x="6545" y="1379"/>
                    <a:pt x="7116" y="457"/>
                  </a:cubicBezTo>
                  <a:cubicBezTo>
                    <a:pt x="5800" y="158"/>
                    <a:pt x="4483" y="1"/>
                    <a:pt x="3167"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1" name="Google Shape;7931;p125"/>
            <p:cNvSpPr/>
            <p:nvPr/>
          </p:nvSpPr>
          <p:spPr>
            <a:xfrm>
              <a:off x="4895950" y="990275"/>
              <a:ext cx="180100" cy="344425"/>
            </a:xfrm>
            <a:custGeom>
              <a:avLst/>
              <a:gdLst/>
              <a:ahLst/>
              <a:cxnLst/>
              <a:rect l="l" t="t" r="r" b="b"/>
              <a:pathLst>
                <a:path w="7204" h="13777" extrusionOk="0">
                  <a:moveTo>
                    <a:pt x="1889" y="0"/>
                  </a:moveTo>
                  <a:cubicBezTo>
                    <a:pt x="571" y="3514"/>
                    <a:pt x="0" y="7247"/>
                    <a:pt x="220" y="11025"/>
                  </a:cubicBezTo>
                  <a:cubicBezTo>
                    <a:pt x="220" y="11859"/>
                    <a:pt x="440" y="12694"/>
                    <a:pt x="879" y="13396"/>
                  </a:cubicBezTo>
                  <a:cubicBezTo>
                    <a:pt x="967" y="13572"/>
                    <a:pt x="1098" y="13660"/>
                    <a:pt x="1230" y="13748"/>
                  </a:cubicBezTo>
                  <a:cubicBezTo>
                    <a:pt x="1289" y="13768"/>
                    <a:pt x="1347" y="13777"/>
                    <a:pt x="1401" y="13777"/>
                  </a:cubicBezTo>
                  <a:cubicBezTo>
                    <a:pt x="1834" y="13777"/>
                    <a:pt x="2123" y="13205"/>
                    <a:pt x="2240" y="12738"/>
                  </a:cubicBezTo>
                  <a:cubicBezTo>
                    <a:pt x="2987" y="10058"/>
                    <a:pt x="4041" y="7423"/>
                    <a:pt x="5447" y="5007"/>
                  </a:cubicBezTo>
                  <a:cubicBezTo>
                    <a:pt x="5930" y="4129"/>
                    <a:pt x="6501" y="3294"/>
                    <a:pt x="7203" y="2548"/>
                  </a:cubicBezTo>
                  <a:cubicBezTo>
                    <a:pt x="5491" y="1538"/>
                    <a:pt x="3734" y="703"/>
                    <a:pt x="188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2" name="Google Shape;7932;p125"/>
            <p:cNvSpPr/>
            <p:nvPr/>
          </p:nvSpPr>
          <p:spPr>
            <a:xfrm>
              <a:off x="4206375" y="1290025"/>
              <a:ext cx="194375" cy="138200"/>
            </a:xfrm>
            <a:custGeom>
              <a:avLst/>
              <a:gdLst/>
              <a:ahLst/>
              <a:cxnLst/>
              <a:rect l="l" t="t" r="r" b="b"/>
              <a:pathLst>
                <a:path w="7775" h="5528" extrusionOk="0">
                  <a:moveTo>
                    <a:pt x="1758" y="1"/>
                  </a:moveTo>
                  <a:cubicBezTo>
                    <a:pt x="1055" y="1626"/>
                    <a:pt x="440" y="3251"/>
                    <a:pt x="1" y="4964"/>
                  </a:cubicBezTo>
                  <a:cubicBezTo>
                    <a:pt x="791" y="5184"/>
                    <a:pt x="1626" y="5359"/>
                    <a:pt x="2460" y="5447"/>
                  </a:cubicBezTo>
                  <a:cubicBezTo>
                    <a:pt x="2837" y="5501"/>
                    <a:pt x="3215" y="5527"/>
                    <a:pt x="3593" y="5527"/>
                  </a:cubicBezTo>
                  <a:cubicBezTo>
                    <a:pt x="5063" y="5527"/>
                    <a:pt x="6516" y="5127"/>
                    <a:pt x="7775" y="4393"/>
                  </a:cubicBezTo>
                  <a:cubicBezTo>
                    <a:pt x="6896" y="4086"/>
                    <a:pt x="6018" y="3734"/>
                    <a:pt x="5139" y="3295"/>
                  </a:cubicBezTo>
                  <a:cubicBezTo>
                    <a:pt x="3822" y="2417"/>
                    <a:pt x="2636" y="1319"/>
                    <a:pt x="175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3" name="Google Shape;7933;p125"/>
            <p:cNvSpPr/>
            <p:nvPr/>
          </p:nvSpPr>
          <p:spPr>
            <a:xfrm>
              <a:off x="4330450" y="1022125"/>
              <a:ext cx="176825" cy="294300"/>
            </a:xfrm>
            <a:custGeom>
              <a:avLst/>
              <a:gdLst/>
              <a:ahLst/>
              <a:cxnLst/>
              <a:rect l="l" t="t" r="r" b="b"/>
              <a:pathLst>
                <a:path w="7073" h="11772" extrusionOk="0">
                  <a:moveTo>
                    <a:pt x="4393" y="0"/>
                  </a:moveTo>
                  <a:cubicBezTo>
                    <a:pt x="2812" y="1318"/>
                    <a:pt x="1450" y="2855"/>
                    <a:pt x="264" y="4568"/>
                  </a:cubicBezTo>
                  <a:cubicBezTo>
                    <a:pt x="176" y="4656"/>
                    <a:pt x="89" y="4787"/>
                    <a:pt x="1" y="4875"/>
                  </a:cubicBezTo>
                  <a:cubicBezTo>
                    <a:pt x="484" y="5710"/>
                    <a:pt x="967" y="6544"/>
                    <a:pt x="1494" y="7335"/>
                  </a:cubicBezTo>
                  <a:cubicBezTo>
                    <a:pt x="2153" y="8389"/>
                    <a:pt x="2900" y="9399"/>
                    <a:pt x="3778" y="10278"/>
                  </a:cubicBezTo>
                  <a:cubicBezTo>
                    <a:pt x="4656" y="11156"/>
                    <a:pt x="5842" y="11683"/>
                    <a:pt x="7072" y="11771"/>
                  </a:cubicBezTo>
                  <a:cubicBezTo>
                    <a:pt x="6106" y="10761"/>
                    <a:pt x="5798" y="9267"/>
                    <a:pt x="5535" y="7862"/>
                  </a:cubicBezTo>
                  <a:lnTo>
                    <a:pt x="4964" y="4524"/>
                  </a:lnTo>
                  <a:cubicBezTo>
                    <a:pt x="4656" y="3031"/>
                    <a:pt x="4437" y="1493"/>
                    <a:pt x="439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4" name="Google Shape;7934;p125"/>
            <p:cNvSpPr/>
            <p:nvPr/>
          </p:nvSpPr>
          <p:spPr>
            <a:xfrm>
              <a:off x="4180025" y="938650"/>
              <a:ext cx="1485675" cy="1040275"/>
            </a:xfrm>
            <a:custGeom>
              <a:avLst/>
              <a:gdLst/>
              <a:ahLst/>
              <a:cxnLst/>
              <a:rect l="l" t="t" r="r" b="b"/>
              <a:pathLst>
                <a:path w="59427" h="41611" extrusionOk="0">
                  <a:moveTo>
                    <a:pt x="16954" y="1"/>
                  </a:moveTo>
                  <a:cubicBezTo>
                    <a:pt x="14539" y="572"/>
                    <a:pt x="12342" y="1714"/>
                    <a:pt x="10454" y="3339"/>
                  </a:cubicBezTo>
                  <a:cubicBezTo>
                    <a:pt x="10498" y="4832"/>
                    <a:pt x="10717" y="6370"/>
                    <a:pt x="11025" y="7863"/>
                  </a:cubicBezTo>
                  <a:lnTo>
                    <a:pt x="11596" y="11201"/>
                  </a:lnTo>
                  <a:cubicBezTo>
                    <a:pt x="11859" y="12606"/>
                    <a:pt x="12167" y="14100"/>
                    <a:pt x="13133" y="15110"/>
                  </a:cubicBezTo>
                  <a:cubicBezTo>
                    <a:pt x="11903" y="15022"/>
                    <a:pt x="10717" y="14495"/>
                    <a:pt x="9839" y="13617"/>
                  </a:cubicBezTo>
                  <a:cubicBezTo>
                    <a:pt x="9004" y="12738"/>
                    <a:pt x="8214" y="11728"/>
                    <a:pt x="7599" y="10674"/>
                  </a:cubicBezTo>
                  <a:cubicBezTo>
                    <a:pt x="7116" y="9883"/>
                    <a:pt x="6589" y="9049"/>
                    <a:pt x="6150" y="8214"/>
                  </a:cubicBezTo>
                  <a:cubicBezTo>
                    <a:pt x="4832" y="10059"/>
                    <a:pt x="3734" y="11992"/>
                    <a:pt x="2855" y="14056"/>
                  </a:cubicBezTo>
                  <a:cubicBezTo>
                    <a:pt x="3734" y="15374"/>
                    <a:pt x="4876" y="16472"/>
                    <a:pt x="6237" y="17306"/>
                  </a:cubicBezTo>
                  <a:cubicBezTo>
                    <a:pt x="7072" y="17745"/>
                    <a:pt x="7950" y="18141"/>
                    <a:pt x="8873" y="18404"/>
                  </a:cubicBezTo>
                  <a:cubicBezTo>
                    <a:pt x="7596" y="19163"/>
                    <a:pt x="6183" y="19543"/>
                    <a:pt x="4721" y="19543"/>
                  </a:cubicBezTo>
                  <a:cubicBezTo>
                    <a:pt x="4322" y="19543"/>
                    <a:pt x="3919" y="19515"/>
                    <a:pt x="3514" y="19458"/>
                  </a:cubicBezTo>
                  <a:cubicBezTo>
                    <a:pt x="2724" y="19370"/>
                    <a:pt x="1889" y="19239"/>
                    <a:pt x="1099" y="19019"/>
                  </a:cubicBezTo>
                  <a:cubicBezTo>
                    <a:pt x="791" y="20117"/>
                    <a:pt x="528" y="21303"/>
                    <a:pt x="352" y="22445"/>
                  </a:cubicBezTo>
                  <a:cubicBezTo>
                    <a:pt x="220" y="23148"/>
                    <a:pt x="132" y="23850"/>
                    <a:pt x="88" y="24553"/>
                  </a:cubicBezTo>
                  <a:cubicBezTo>
                    <a:pt x="2109" y="25827"/>
                    <a:pt x="4393" y="26617"/>
                    <a:pt x="6808" y="26881"/>
                  </a:cubicBezTo>
                  <a:cubicBezTo>
                    <a:pt x="6281" y="27364"/>
                    <a:pt x="5666" y="27628"/>
                    <a:pt x="4964" y="27716"/>
                  </a:cubicBezTo>
                  <a:cubicBezTo>
                    <a:pt x="3596" y="27974"/>
                    <a:pt x="2197" y="28078"/>
                    <a:pt x="793" y="28078"/>
                  </a:cubicBezTo>
                  <a:cubicBezTo>
                    <a:pt x="529" y="28078"/>
                    <a:pt x="265" y="28074"/>
                    <a:pt x="1" y="28067"/>
                  </a:cubicBezTo>
                  <a:lnTo>
                    <a:pt x="1" y="28067"/>
                  </a:lnTo>
                  <a:cubicBezTo>
                    <a:pt x="44" y="29385"/>
                    <a:pt x="264" y="30658"/>
                    <a:pt x="572" y="31932"/>
                  </a:cubicBezTo>
                  <a:cubicBezTo>
                    <a:pt x="659" y="32283"/>
                    <a:pt x="791" y="32635"/>
                    <a:pt x="923" y="32986"/>
                  </a:cubicBezTo>
                  <a:cubicBezTo>
                    <a:pt x="2899" y="33469"/>
                    <a:pt x="4920" y="33733"/>
                    <a:pt x="6940" y="33777"/>
                  </a:cubicBezTo>
                  <a:cubicBezTo>
                    <a:pt x="5579" y="34787"/>
                    <a:pt x="4041" y="35621"/>
                    <a:pt x="2460" y="36236"/>
                  </a:cubicBezTo>
                  <a:cubicBezTo>
                    <a:pt x="3339" y="37598"/>
                    <a:pt x="4437" y="38784"/>
                    <a:pt x="5754" y="39706"/>
                  </a:cubicBezTo>
                  <a:cubicBezTo>
                    <a:pt x="5930" y="39794"/>
                    <a:pt x="6062" y="39882"/>
                    <a:pt x="6237" y="40014"/>
                  </a:cubicBezTo>
                  <a:cubicBezTo>
                    <a:pt x="7379" y="39882"/>
                    <a:pt x="8477" y="39487"/>
                    <a:pt x="9444" y="38872"/>
                  </a:cubicBezTo>
                  <a:cubicBezTo>
                    <a:pt x="9880" y="38594"/>
                    <a:pt x="10317" y="38244"/>
                    <a:pt x="10818" y="38244"/>
                  </a:cubicBezTo>
                  <a:cubicBezTo>
                    <a:pt x="10872" y="38244"/>
                    <a:pt x="10926" y="38248"/>
                    <a:pt x="10981" y="38257"/>
                  </a:cubicBezTo>
                  <a:cubicBezTo>
                    <a:pt x="10849" y="39399"/>
                    <a:pt x="10454" y="40453"/>
                    <a:pt x="9839" y="41375"/>
                  </a:cubicBezTo>
                  <a:cubicBezTo>
                    <a:pt x="10618" y="41533"/>
                    <a:pt x="11401" y="41610"/>
                    <a:pt x="12177" y="41610"/>
                  </a:cubicBezTo>
                  <a:cubicBezTo>
                    <a:pt x="15078" y="41610"/>
                    <a:pt x="17890" y="40530"/>
                    <a:pt x="20073" y="38520"/>
                  </a:cubicBezTo>
                  <a:cubicBezTo>
                    <a:pt x="21522" y="37071"/>
                    <a:pt x="22620" y="35094"/>
                    <a:pt x="22532" y="33030"/>
                  </a:cubicBezTo>
                  <a:cubicBezTo>
                    <a:pt x="22391" y="30067"/>
                    <a:pt x="19898" y="27925"/>
                    <a:pt x="17148" y="27925"/>
                  </a:cubicBezTo>
                  <a:cubicBezTo>
                    <a:pt x="16473" y="27925"/>
                    <a:pt x="15784" y="28054"/>
                    <a:pt x="15110" y="28330"/>
                  </a:cubicBezTo>
                  <a:cubicBezTo>
                    <a:pt x="13880" y="28814"/>
                    <a:pt x="12782" y="29912"/>
                    <a:pt x="12694" y="31229"/>
                  </a:cubicBezTo>
                  <a:cubicBezTo>
                    <a:pt x="12562" y="32547"/>
                    <a:pt x="13089" y="33952"/>
                    <a:pt x="14451" y="34436"/>
                  </a:cubicBezTo>
                  <a:cubicBezTo>
                    <a:pt x="13924" y="33952"/>
                    <a:pt x="13836" y="33162"/>
                    <a:pt x="14187" y="32547"/>
                  </a:cubicBezTo>
                  <a:cubicBezTo>
                    <a:pt x="14582" y="31976"/>
                    <a:pt x="15197" y="31625"/>
                    <a:pt x="15900" y="31625"/>
                  </a:cubicBezTo>
                  <a:cubicBezTo>
                    <a:pt x="15934" y="31623"/>
                    <a:pt x="15968" y="31623"/>
                    <a:pt x="16002" y="31623"/>
                  </a:cubicBezTo>
                  <a:cubicBezTo>
                    <a:pt x="18478" y="31623"/>
                    <a:pt x="19562" y="34764"/>
                    <a:pt x="17569" y="36280"/>
                  </a:cubicBezTo>
                  <a:cubicBezTo>
                    <a:pt x="17062" y="36679"/>
                    <a:pt x="16450" y="36846"/>
                    <a:pt x="15814" y="36846"/>
                  </a:cubicBezTo>
                  <a:cubicBezTo>
                    <a:pt x="14907" y="36846"/>
                    <a:pt x="13951" y="36507"/>
                    <a:pt x="13177" y="36017"/>
                  </a:cubicBezTo>
                  <a:cubicBezTo>
                    <a:pt x="9751" y="33865"/>
                    <a:pt x="8565" y="29297"/>
                    <a:pt x="9180" y="25300"/>
                  </a:cubicBezTo>
                  <a:cubicBezTo>
                    <a:pt x="9312" y="24246"/>
                    <a:pt x="9663" y="23192"/>
                    <a:pt x="10278" y="22269"/>
                  </a:cubicBezTo>
                  <a:cubicBezTo>
                    <a:pt x="10893" y="21435"/>
                    <a:pt x="11728" y="20776"/>
                    <a:pt x="12694" y="20337"/>
                  </a:cubicBezTo>
                  <a:cubicBezTo>
                    <a:pt x="14199" y="19622"/>
                    <a:pt x="15833" y="19318"/>
                    <a:pt x="17495" y="19318"/>
                  </a:cubicBezTo>
                  <a:cubicBezTo>
                    <a:pt x="19715" y="19318"/>
                    <a:pt x="21985" y="19859"/>
                    <a:pt x="24070" y="20688"/>
                  </a:cubicBezTo>
                  <a:cubicBezTo>
                    <a:pt x="27715" y="22094"/>
                    <a:pt x="31009" y="24246"/>
                    <a:pt x="34655" y="25739"/>
                  </a:cubicBezTo>
                  <a:cubicBezTo>
                    <a:pt x="35621" y="26047"/>
                    <a:pt x="36543" y="26530"/>
                    <a:pt x="37378" y="27101"/>
                  </a:cubicBezTo>
                  <a:cubicBezTo>
                    <a:pt x="38080" y="27628"/>
                    <a:pt x="38608" y="28287"/>
                    <a:pt x="39354" y="28726"/>
                  </a:cubicBezTo>
                  <a:cubicBezTo>
                    <a:pt x="40057" y="29172"/>
                    <a:pt x="40818" y="29339"/>
                    <a:pt x="41612" y="29339"/>
                  </a:cubicBezTo>
                  <a:cubicBezTo>
                    <a:pt x="43397" y="29339"/>
                    <a:pt x="45348" y="28493"/>
                    <a:pt x="47172" y="28067"/>
                  </a:cubicBezTo>
                  <a:cubicBezTo>
                    <a:pt x="50466" y="27232"/>
                    <a:pt x="54024" y="27803"/>
                    <a:pt x="57230" y="26661"/>
                  </a:cubicBezTo>
                  <a:cubicBezTo>
                    <a:pt x="57933" y="26442"/>
                    <a:pt x="58548" y="26003"/>
                    <a:pt x="58987" y="25388"/>
                  </a:cubicBezTo>
                  <a:cubicBezTo>
                    <a:pt x="59426" y="24509"/>
                    <a:pt x="59119" y="23455"/>
                    <a:pt x="58811" y="22489"/>
                  </a:cubicBezTo>
                  <a:cubicBezTo>
                    <a:pt x="56527" y="15637"/>
                    <a:pt x="54156" y="8610"/>
                    <a:pt x="49764" y="2900"/>
                  </a:cubicBezTo>
                  <a:cubicBezTo>
                    <a:pt x="48973" y="1846"/>
                    <a:pt x="47963" y="748"/>
                    <a:pt x="46645" y="616"/>
                  </a:cubicBezTo>
                  <a:cubicBezTo>
                    <a:pt x="46589" y="612"/>
                    <a:pt x="46533" y="610"/>
                    <a:pt x="46478" y="610"/>
                  </a:cubicBezTo>
                  <a:cubicBezTo>
                    <a:pt x="45217" y="610"/>
                    <a:pt x="43976" y="1545"/>
                    <a:pt x="43219" y="2680"/>
                  </a:cubicBezTo>
                  <a:cubicBezTo>
                    <a:pt x="42429" y="3866"/>
                    <a:pt x="41989" y="5184"/>
                    <a:pt x="41243" y="6370"/>
                  </a:cubicBezTo>
                  <a:cubicBezTo>
                    <a:pt x="40979" y="6809"/>
                    <a:pt x="40584" y="7160"/>
                    <a:pt x="40057" y="7248"/>
                  </a:cubicBezTo>
                  <a:cubicBezTo>
                    <a:pt x="39574" y="7248"/>
                    <a:pt x="39047" y="7028"/>
                    <a:pt x="38695" y="6633"/>
                  </a:cubicBezTo>
                  <a:cubicBezTo>
                    <a:pt x="37773" y="5886"/>
                    <a:pt x="36807" y="5228"/>
                    <a:pt x="35797" y="4613"/>
                  </a:cubicBezTo>
                  <a:cubicBezTo>
                    <a:pt x="35094" y="5359"/>
                    <a:pt x="34523" y="6194"/>
                    <a:pt x="34040" y="7072"/>
                  </a:cubicBezTo>
                  <a:cubicBezTo>
                    <a:pt x="32678" y="9488"/>
                    <a:pt x="31580" y="12123"/>
                    <a:pt x="30833" y="14803"/>
                  </a:cubicBezTo>
                  <a:cubicBezTo>
                    <a:pt x="30716" y="15270"/>
                    <a:pt x="30427" y="15842"/>
                    <a:pt x="30025" y="15842"/>
                  </a:cubicBezTo>
                  <a:cubicBezTo>
                    <a:pt x="29974" y="15842"/>
                    <a:pt x="29922" y="15833"/>
                    <a:pt x="29867" y="15813"/>
                  </a:cubicBezTo>
                  <a:cubicBezTo>
                    <a:pt x="29691" y="15725"/>
                    <a:pt x="29560" y="15637"/>
                    <a:pt x="29472" y="15461"/>
                  </a:cubicBezTo>
                  <a:cubicBezTo>
                    <a:pt x="29033" y="14759"/>
                    <a:pt x="28813" y="13924"/>
                    <a:pt x="28857" y="13046"/>
                  </a:cubicBezTo>
                  <a:cubicBezTo>
                    <a:pt x="28593" y="9312"/>
                    <a:pt x="29164" y="5579"/>
                    <a:pt x="30482" y="2065"/>
                  </a:cubicBezTo>
                  <a:cubicBezTo>
                    <a:pt x="28418" y="1275"/>
                    <a:pt x="26310" y="660"/>
                    <a:pt x="24157" y="221"/>
                  </a:cubicBezTo>
                  <a:lnTo>
                    <a:pt x="23718" y="133"/>
                  </a:lnTo>
                  <a:cubicBezTo>
                    <a:pt x="23191" y="1099"/>
                    <a:pt x="22752" y="2109"/>
                    <a:pt x="22400" y="3119"/>
                  </a:cubicBezTo>
                  <a:cubicBezTo>
                    <a:pt x="21215" y="6633"/>
                    <a:pt x="20600" y="10323"/>
                    <a:pt x="20600" y="14012"/>
                  </a:cubicBezTo>
                  <a:cubicBezTo>
                    <a:pt x="18579" y="11728"/>
                    <a:pt x="17306" y="8873"/>
                    <a:pt x="16954" y="5843"/>
                  </a:cubicBezTo>
                  <a:cubicBezTo>
                    <a:pt x="16691" y="3910"/>
                    <a:pt x="16691" y="1934"/>
                    <a:pt x="16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5" name="Google Shape;7935;p125"/>
            <p:cNvSpPr/>
            <p:nvPr/>
          </p:nvSpPr>
          <p:spPr>
            <a:xfrm>
              <a:off x="4928875" y="1385325"/>
              <a:ext cx="232825" cy="372500"/>
            </a:xfrm>
            <a:custGeom>
              <a:avLst/>
              <a:gdLst/>
              <a:ahLst/>
              <a:cxnLst/>
              <a:rect l="l" t="t" r="r" b="b"/>
              <a:pathLst>
                <a:path w="9313" h="14900" extrusionOk="0">
                  <a:moveTo>
                    <a:pt x="2732" y="0"/>
                  </a:moveTo>
                  <a:cubicBezTo>
                    <a:pt x="1390" y="0"/>
                    <a:pt x="834" y="674"/>
                    <a:pt x="1011" y="1943"/>
                  </a:cubicBezTo>
                  <a:cubicBezTo>
                    <a:pt x="1099" y="2426"/>
                    <a:pt x="1187" y="2865"/>
                    <a:pt x="1187" y="3348"/>
                  </a:cubicBezTo>
                  <a:cubicBezTo>
                    <a:pt x="1143" y="4446"/>
                    <a:pt x="660" y="5412"/>
                    <a:pt x="352" y="6467"/>
                  </a:cubicBezTo>
                  <a:cubicBezTo>
                    <a:pt x="89" y="7477"/>
                    <a:pt x="1" y="8663"/>
                    <a:pt x="616" y="9541"/>
                  </a:cubicBezTo>
                  <a:cubicBezTo>
                    <a:pt x="967" y="9936"/>
                    <a:pt x="1406" y="10288"/>
                    <a:pt x="1846" y="10595"/>
                  </a:cubicBezTo>
                  <a:cubicBezTo>
                    <a:pt x="3734" y="11957"/>
                    <a:pt x="5140" y="14197"/>
                    <a:pt x="7424" y="14636"/>
                  </a:cubicBezTo>
                  <a:cubicBezTo>
                    <a:pt x="7380" y="14416"/>
                    <a:pt x="7380" y="14197"/>
                    <a:pt x="7512" y="13977"/>
                  </a:cubicBezTo>
                  <a:cubicBezTo>
                    <a:pt x="7863" y="14285"/>
                    <a:pt x="8214" y="14548"/>
                    <a:pt x="8610" y="14768"/>
                  </a:cubicBezTo>
                  <a:cubicBezTo>
                    <a:pt x="8741" y="14856"/>
                    <a:pt x="8829" y="14900"/>
                    <a:pt x="8961" y="14900"/>
                  </a:cubicBezTo>
                  <a:cubicBezTo>
                    <a:pt x="9268" y="14856"/>
                    <a:pt x="9312" y="14416"/>
                    <a:pt x="9268" y="14109"/>
                  </a:cubicBezTo>
                  <a:cubicBezTo>
                    <a:pt x="9005" y="13011"/>
                    <a:pt x="8346" y="12089"/>
                    <a:pt x="7380" y="11474"/>
                  </a:cubicBezTo>
                  <a:cubicBezTo>
                    <a:pt x="6985" y="11254"/>
                    <a:pt x="6501" y="11034"/>
                    <a:pt x="6150" y="10727"/>
                  </a:cubicBezTo>
                  <a:cubicBezTo>
                    <a:pt x="5711" y="10463"/>
                    <a:pt x="5447" y="10024"/>
                    <a:pt x="5447" y="9497"/>
                  </a:cubicBezTo>
                  <a:cubicBezTo>
                    <a:pt x="5491" y="8794"/>
                    <a:pt x="6194" y="8355"/>
                    <a:pt x="6721" y="7872"/>
                  </a:cubicBezTo>
                  <a:cubicBezTo>
                    <a:pt x="7292" y="7301"/>
                    <a:pt x="7687" y="6554"/>
                    <a:pt x="7819" y="5720"/>
                  </a:cubicBezTo>
                  <a:cubicBezTo>
                    <a:pt x="7819" y="5720"/>
                    <a:pt x="8478" y="1503"/>
                    <a:pt x="5272" y="493"/>
                  </a:cubicBezTo>
                  <a:cubicBezTo>
                    <a:pt x="4233" y="161"/>
                    <a:pt x="3389" y="0"/>
                    <a:pt x="27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6" name="Google Shape;7936;p125"/>
            <p:cNvSpPr/>
            <p:nvPr/>
          </p:nvSpPr>
          <p:spPr>
            <a:xfrm>
              <a:off x="4575325" y="1266325"/>
              <a:ext cx="264650" cy="393775"/>
            </a:xfrm>
            <a:custGeom>
              <a:avLst/>
              <a:gdLst/>
              <a:ahLst/>
              <a:cxnLst/>
              <a:rect l="l" t="t" r="r" b="b"/>
              <a:pathLst>
                <a:path w="10586" h="15751" extrusionOk="0">
                  <a:moveTo>
                    <a:pt x="5466" y="1"/>
                  </a:moveTo>
                  <a:cubicBezTo>
                    <a:pt x="3914" y="1"/>
                    <a:pt x="2684" y="1155"/>
                    <a:pt x="2021" y="2354"/>
                  </a:cubicBezTo>
                  <a:cubicBezTo>
                    <a:pt x="1186" y="3760"/>
                    <a:pt x="615" y="5253"/>
                    <a:pt x="308" y="6834"/>
                  </a:cubicBezTo>
                  <a:cubicBezTo>
                    <a:pt x="0" y="8416"/>
                    <a:pt x="396" y="10041"/>
                    <a:pt x="1406" y="11314"/>
                  </a:cubicBezTo>
                  <a:cubicBezTo>
                    <a:pt x="2021" y="11973"/>
                    <a:pt x="2767" y="12500"/>
                    <a:pt x="3602" y="12896"/>
                  </a:cubicBezTo>
                  <a:lnTo>
                    <a:pt x="8521" y="15619"/>
                  </a:lnTo>
                  <a:cubicBezTo>
                    <a:pt x="8609" y="15707"/>
                    <a:pt x="8741" y="15750"/>
                    <a:pt x="8872" y="15750"/>
                  </a:cubicBezTo>
                  <a:cubicBezTo>
                    <a:pt x="9048" y="15663"/>
                    <a:pt x="9180" y="15443"/>
                    <a:pt x="9136" y="15267"/>
                  </a:cubicBezTo>
                  <a:cubicBezTo>
                    <a:pt x="9048" y="15048"/>
                    <a:pt x="8960" y="14916"/>
                    <a:pt x="8785" y="14784"/>
                  </a:cubicBezTo>
                  <a:lnTo>
                    <a:pt x="8785" y="14784"/>
                  </a:lnTo>
                  <a:cubicBezTo>
                    <a:pt x="9180" y="14960"/>
                    <a:pt x="9575" y="15136"/>
                    <a:pt x="9970" y="15267"/>
                  </a:cubicBezTo>
                  <a:cubicBezTo>
                    <a:pt x="10058" y="15311"/>
                    <a:pt x="10168" y="15344"/>
                    <a:pt x="10272" y="15344"/>
                  </a:cubicBezTo>
                  <a:cubicBezTo>
                    <a:pt x="10377" y="15344"/>
                    <a:pt x="10476" y="15311"/>
                    <a:pt x="10541" y="15223"/>
                  </a:cubicBezTo>
                  <a:cubicBezTo>
                    <a:pt x="10585" y="15092"/>
                    <a:pt x="10585" y="14960"/>
                    <a:pt x="10541" y="14828"/>
                  </a:cubicBezTo>
                  <a:cubicBezTo>
                    <a:pt x="10190" y="13994"/>
                    <a:pt x="9356" y="13554"/>
                    <a:pt x="8565" y="13115"/>
                  </a:cubicBezTo>
                  <a:cubicBezTo>
                    <a:pt x="7818" y="12676"/>
                    <a:pt x="7028" y="12017"/>
                    <a:pt x="6984" y="11183"/>
                  </a:cubicBezTo>
                  <a:cubicBezTo>
                    <a:pt x="6896" y="10085"/>
                    <a:pt x="7994" y="9294"/>
                    <a:pt x="8741" y="8459"/>
                  </a:cubicBezTo>
                  <a:cubicBezTo>
                    <a:pt x="9707" y="7318"/>
                    <a:pt x="10058" y="5780"/>
                    <a:pt x="9707" y="4375"/>
                  </a:cubicBezTo>
                  <a:cubicBezTo>
                    <a:pt x="9663" y="2794"/>
                    <a:pt x="8785" y="1344"/>
                    <a:pt x="7423" y="598"/>
                  </a:cubicBezTo>
                  <a:cubicBezTo>
                    <a:pt x="6731" y="177"/>
                    <a:pt x="6074" y="1"/>
                    <a:pt x="5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7" name="Google Shape;7937;p125"/>
            <p:cNvSpPr/>
            <p:nvPr/>
          </p:nvSpPr>
          <p:spPr>
            <a:xfrm>
              <a:off x="5118850" y="1180225"/>
              <a:ext cx="116775" cy="230050"/>
            </a:xfrm>
            <a:custGeom>
              <a:avLst/>
              <a:gdLst/>
              <a:ahLst/>
              <a:cxnLst/>
              <a:rect l="l" t="t" r="r" b="b"/>
              <a:pathLst>
                <a:path w="4671" h="9202" extrusionOk="0">
                  <a:moveTo>
                    <a:pt x="4436" y="1"/>
                  </a:moveTo>
                  <a:lnTo>
                    <a:pt x="4173" y="308"/>
                  </a:lnTo>
                  <a:cubicBezTo>
                    <a:pt x="4202" y="349"/>
                    <a:pt x="4228" y="391"/>
                    <a:pt x="4252" y="433"/>
                  </a:cubicBezTo>
                  <a:lnTo>
                    <a:pt x="4252" y="433"/>
                  </a:lnTo>
                  <a:cubicBezTo>
                    <a:pt x="4327" y="299"/>
                    <a:pt x="4389" y="155"/>
                    <a:pt x="4436" y="1"/>
                  </a:cubicBezTo>
                  <a:close/>
                  <a:moveTo>
                    <a:pt x="4252" y="433"/>
                  </a:moveTo>
                  <a:cubicBezTo>
                    <a:pt x="3501" y="1794"/>
                    <a:pt x="1495" y="2247"/>
                    <a:pt x="615" y="3646"/>
                  </a:cubicBezTo>
                  <a:cubicBezTo>
                    <a:pt x="88" y="4525"/>
                    <a:pt x="0" y="5623"/>
                    <a:pt x="396" y="6589"/>
                  </a:cubicBezTo>
                  <a:cubicBezTo>
                    <a:pt x="791" y="7555"/>
                    <a:pt x="1450" y="8390"/>
                    <a:pt x="2240" y="9049"/>
                  </a:cubicBezTo>
                  <a:cubicBezTo>
                    <a:pt x="2355" y="9134"/>
                    <a:pt x="2488" y="9202"/>
                    <a:pt x="2615" y="9202"/>
                  </a:cubicBezTo>
                  <a:cubicBezTo>
                    <a:pt x="2684" y="9202"/>
                    <a:pt x="2750" y="9182"/>
                    <a:pt x="2811" y="9136"/>
                  </a:cubicBezTo>
                  <a:cubicBezTo>
                    <a:pt x="2899" y="9049"/>
                    <a:pt x="2899" y="8961"/>
                    <a:pt x="2899" y="8829"/>
                  </a:cubicBezTo>
                  <a:cubicBezTo>
                    <a:pt x="2943" y="7643"/>
                    <a:pt x="2372" y="6413"/>
                    <a:pt x="2680" y="5227"/>
                  </a:cubicBezTo>
                  <a:cubicBezTo>
                    <a:pt x="2855" y="4349"/>
                    <a:pt x="3514" y="3646"/>
                    <a:pt x="3953" y="2856"/>
                  </a:cubicBezTo>
                  <a:cubicBezTo>
                    <a:pt x="4410" y="2150"/>
                    <a:pt x="4671" y="1169"/>
                    <a:pt x="4252" y="433"/>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8" name="Google Shape;7938;p125"/>
            <p:cNvSpPr/>
            <p:nvPr/>
          </p:nvSpPr>
          <p:spPr>
            <a:xfrm>
              <a:off x="5386775" y="1488775"/>
              <a:ext cx="265750" cy="110250"/>
            </a:xfrm>
            <a:custGeom>
              <a:avLst/>
              <a:gdLst/>
              <a:ahLst/>
              <a:cxnLst/>
              <a:rect l="l" t="t" r="r" b="b"/>
              <a:pathLst>
                <a:path w="10630" h="4410" extrusionOk="0">
                  <a:moveTo>
                    <a:pt x="0" y="1"/>
                  </a:moveTo>
                  <a:cubicBezTo>
                    <a:pt x="1230" y="1670"/>
                    <a:pt x="2987" y="2943"/>
                    <a:pt x="4963" y="3646"/>
                  </a:cubicBezTo>
                  <a:cubicBezTo>
                    <a:pt x="6123" y="4090"/>
                    <a:pt x="7116" y="4410"/>
                    <a:pt x="8099" y="4410"/>
                  </a:cubicBezTo>
                  <a:cubicBezTo>
                    <a:pt x="8866" y="4410"/>
                    <a:pt x="9626" y="4215"/>
                    <a:pt x="10454" y="3734"/>
                  </a:cubicBezTo>
                  <a:lnTo>
                    <a:pt x="10629" y="3471"/>
                  </a:lnTo>
                  <a:lnTo>
                    <a:pt x="10629" y="3471"/>
                  </a:lnTo>
                  <a:cubicBezTo>
                    <a:pt x="10043" y="3564"/>
                    <a:pt x="9453" y="3608"/>
                    <a:pt x="8864" y="3608"/>
                  </a:cubicBezTo>
                  <a:cubicBezTo>
                    <a:pt x="7510" y="3608"/>
                    <a:pt x="6161" y="3372"/>
                    <a:pt x="4876" y="2943"/>
                  </a:cubicBezTo>
                  <a:cubicBezTo>
                    <a:pt x="2855" y="2197"/>
                    <a:pt x="1538" y="10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9" name="Google Shape;7939;p125"/>
            <p:cNvSpPr/>
            <p:nvPr/>
          </p:nvSpPr>
          <p:spPr>
            <a:xfrm>
              <a:off x="4516875" y="1093175"/>
              <a:ext cx="38050" cy="19625"/>
            </a:xfrm>
            <a:custGeom>
              <a:avLst/>
              <a:gdLst/>
              <a:ahLst/>
              <a:cxnLst/>
              <a:rect l="l" t="t" r="r" b="b"/>
              <a:pathLst>
                <a:path w="1522" h="785" extrusionOk="0">
                  <a:moveTo>
                    <a:pt x="1259" y="0"/>
                  </a:moveTo>
                  <a:cubicBezTo>
                    <a:pt x="1239" y="0"/>
                    <a:pt x="1218" y="4"/>
                    <a:pt x="1196" y="13"/>
                  </a:cubicBezTo>
                  <a:lnTo>
                    <a:pt x="230" y="364"/>
                  </a:lnTo>
                  <a:cubicBezTo>
                    <a:pt x="0" y="441"/>
                    <a:pt x="71" y="784"/>
                    <a:pt x="238" y="784"/>
                  </a:cubicBezTo>
                  <a:cubicBezTo>
                    <a:pt x="263" y="784"/>
                    <a:pt x="290" y="777"/>
                    <a:pt x="318" y="760"/>
                  </a:cubicBezTo>
                  <a:lnTo>
                    <a:pt x="1284" y="408"/>
                  </a:lnTo>
                  <a:cubicBezTo>
                    <a:pt x="1522" y="329"/>
                    <a:pt x="1438" y="0"/>
                    <a:pt x="125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0" name="Google Shape;7940;p125"/>
            <p:cNvSpPr/>
            <p:nvPr/>
          </p:nvSpPr>
          <p:spPr>
            <a:xfrm>
              <a:off x="4531150" y="1038950"/>
              <a:ext cx="30675" cy="13925"/>
            </a:xfrm>
            <a:custGeom>
              <a:avLst/>
              <a:gdLst/>
              <a:ahLst/>
              <a:cxnLst/>
              <a:rect l="l" t="t" r="r" b="b"/>
              <a:pathLst>
                <a:path w="1227" h="557" extrusionOk="0">
                  <a:moveTo>
                    <a:pt x="306" y="1"/>
                  </a:moveTo>
                  <a:cubicBezTo>
                    <a:pt x="129" y="1"/>
                    <a:pt x="0" y="270"/>
                    <a:pt x="186" y="381"/>
                  </a:cubicBezTo>
                  <a:cubicBezTo>
                    <a:pt x="333" y="498"/>
                    <a:pt x="518" y="557"/>
                    <a:pt x="703" y="557"/>
                  </a:cubicBezTo>
                  <a:cubicBezTo>
                    <a:pt x="796" y="557"/>
                    <a:pt x="889" y="542"/>
                    <a:pt x="977" y="513"/>
                  </a:cubicBezTo>
                  <a:cubicBezTo>
                    <a:pt x="1226" y="471"/>
                    <a:pt x="1121" y="114"/>
                    <a:pt x="885" y="114"/>
                  </a:cubicBezTo>
                  <a:cubicBezTo>
                    <a:pt x="872" y="114"/>
                    <a:pt x="859" y="115"/>
                    <a:pt x="845" y="118"/>
                  </a:cubicBezTo>
                  <a:cubicBezTo>
                    <a:pt x="810" y="129"/>
                    <a:pt x="771" y="135"/>
                    <a:pt x="731" y="135"/>
                  </a:cubicBezTo>
                  <a:cubicBezTo>
                    <a:pt x="622" y="135"/>
                    <a:pt x="502" y="94"/>
                    <a:pt x="406" y="30"/>
                  </a:cubicBezTo>
                  <a:cubicBezTo>
                    <a:pt x="372" y="10"/>
                    <a:pt x="338"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1" name="Google Shape;7941;p125"/>
            <p:cNvSpPr/>
            <p:nvPr/>
          </p:nvSpPr>
          <p:spPr>
            <a:xfrm>
              <a:off x="4608850" y="984375"/>
              <a:ext cx="49925" cy="13900"/>
            </a:xfrm>
            <a:custGeom>
              <a:avLst/>
              <a:gdLst/>
              <a:ahLst/>
              <a:cxnLst/>
              <a:rect l="l" t="t" r="r" b="b"/>
              <a:pathLst>
                <a:path w="1997" h="556" extrusionOk="0">
                  <a:moveTo>
                    <a:pt x="1365" y="0"/>
                  </a:moveTo>
                  <a:cubicBezTo>
                    <a:pt x="990" y="0"/>
                    <a:pt x="603" y="50"/>
                    <a:pt x="240" y="148"/>
                  </a:cubicBezTo>
                  <a:cubicBezTo>
                    <a:pt x="1" y="188"/>
                    <a:pt x="88" y="555"/>
                    <a:pt x="304" y="555"/>
                  </a:cubicBezTo>
                  <a:cubicBezTo>
                    <a:pt x="326" y="555"/>
                    <a:pt x="348" y="552"/>
                    <a:pt x="372" y="544"/>
                  </a:cubicBezTo>
                  <a:cubicBezTo>
                    <a:pt x="651" y="460"/>
                    <a:pt x="947" y="430"/>
                    <a:pt x="1238" y="430"/>
                  </a:cubicBezTo>
                  <a:cubicBezTo>
                    <a:pt x="1406" y="430"/>
                    <a:pt x="1573" y="440"/>
                    <a:pt x="1734" y="456"/>
                  </a:cubicBezTo>
                  <a:cubicBezTo>
                    <a:pt x="1746" y="458"/>
                    <a:pt x="1758" y="459"/>
                    <a:pt x="1770" y="459"/>
                  </a:cubicBezTo>
                  <a:cubicBezTo>
                    <a:pt x="1997" y="459"/>
                    <a:pt x="1985" y="59"/>
                    <a:pt x="1734" y="17"/>
                  </a:cubicBezTo>
                  <a:cubicBezTo>
                    <a:pt x="1613" y="6"/>
                    <a:pt x="1489" y="0"/>
                    <a:pt x="13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2" name="Google Shape;7942;p125"/>
            <p:cNvSpPr/>
            <p:nvPr/>
          </p:nvSpPr>
          <p:spPr>
            <a:xfrm>
              <a:off x="4716850" y="982575"/>
              <a:ext cx="53925" cy="20450"/>
            </a:xfrm>
            <a:custGeom>
              <a:avLst/>
              <a:gdLst/>
              <a:ahLst/>
              <a:cxnLst/>
              <a:rect l="l" t="t" r="r" b="b"/>
              <a:pathLst>
                <a:path w="2157" h="818" extrusionOk="0">
                  <a:moveTo>
                    <a:pt x="286" y="1"/>
                  </a:moveTo>
                  <a:cubicBezTo>
                    <a:pt x="117" y="1"/>
                    <a:pt x="0" y="288"/>
                    <a:pt x="181" y="396"/>
                  </a:cubicBezTo>
                  <a:cubicBezTo>
                    <a:pt x="567" y="677"/>
                    <a:pt x="1038" y="818"/>
                    <a:pt x="1503" y="818"/>
                  </a:cubicBezTo>
                  <a:cubicBezTo>
                    <a:pt x="1620" y="818"/>
                    <a:pt x="1736" y="809"/>
                    <a:pt x="1850" y="791"/>
                  </a:cubicBezTo>
                  <a:cubicBezTo>
                    <a:pt x="2143" y="791"/>
                    <a:pt x="2157" y="393"/>
                    <a:pt x="1892" y="393"/>
                  </a:cubicBezTo>
                  <a:cubicBezTo>
                    <a:pt x="1878" y="393"/>
                    <a:pt x="1864" y="394"/>
                    <a:pt x="1850" y="396"/>
                  </a:cubicBezTo>
                  <a:cubicBezTo>
                    <a:pt x="1788" y="402"/>
                    <a:pt x="1726" y="404"/>
                    <a:pt x="1664" y="404"/>
                  </a:cubicBezTo>
                  <a:cubicBezTo>
                    <a:pt x="1234" y="404"/>
                    <a:pt x="784" y="275"/>
                    <a:pt x="400" y="45"/>
                  </a:cubicBezTo>
                  <a:cubicBezTo>
                    <a:pt x="362" y="14"/>
                    <a:pt x="323"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3" name="Google Shape;7943;p125"/>
            <p:cNvSpPr/>
            <p:nvPr/>
          </p:nvSpPr>
          <p:spPr>
            <a:xfrm>
              <a:off x="4676350" y="1044075"/>
              <a:ext cx="37325" cy="14375"/>
            </a:xfrm>
            <a:custGeom>
              <a:avLst/>
              <a:gdLst/>
              <a:ahLst/>
              <a:cxnLst/>
              <a:rect l="l" t="t" r="r" b="b"/>
              <a:pathLst>
                <a:path w="1493" h="575" extrusionOk="0">
                  <a:moveTo>
                    <a:pt x="264" y="0"/>
                  </a:moveTo>
                  <a:cubicBezTo>
                    <a:pt x="0" y="0"/>
                    <a:pt x="0" y="396"/>
                    <a:pt x="264" y="440"/>
                  </a:cubicBezTo>
                  <a:lnTo>
                    <a:pt x="1230" y="571"/>
                  </a:lnTo>
                  <a:cubicBezTo>
                    <a:pt x="1242" y="574"/>
                    <a:pt x="1254" y="575"/>
                    <a:pt x="1266" y="575"/>
                  </a:cubicBezTo>
                  <a:cubicBezTo>
                    <a:pt x="1493" y="575"/>
                    <a:pt x="1481" y="174"/>
                    <a:pt x="1230" y="132"/>
                  </a:cubicBezTo>
                  <a:lnTo>
                    <a:pt x="26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4" name="Google Shape;7944;p125"/>
            <p:cNvSpPr/>
            <p:nvPr/>
          </p:nvSpPr>
          <p:spPr>
            <a:xfrm>
              <a:off x="4752950" y="1069700"/>
              <a:ext cx="45375" cy="24525"/>
            </a:xfrm>
            <a:custGeom>
              <a:avLst/>
              <a:gdLst/>
              <a:ahLst/>
              <a:cxnLst/>
              <a:rect l="l" t="t" r="r" b="b"/>
              <a:pathLst>
                <a:path w="1815" h="981" extrusionOk="0">
                  <a:moveTo>
                    <a:pt x="306" y="1"/>
                  </a:moveTo>
                  <a:cubicBezTo>
                    <a:pt x="129" y="1"/>
                    <a:pt x="0" y="269"/>
                    <a:pt x="186" y="381"/>
                  </a:cubicBezTo>
                  <a:lnTo>
                    <a:pt x="1416" y="952"/>
                  </a:lnTo>
                  <a:cubicBezTo>
                    <a:pt x="1450" y="972"/>
                    <a:pt x="1483" y="981"/>
                    <a:pt x="1515" y="981"/>
                  </a:cubicBezTo>
                  <a:cubicBezTo>
                    <a:pt x="1692" y="981"/>
                    <a:pt x="1815" y="712"/>
                    <a:pt x="1592" y="601"/>
                  </a:cubicBezTo>
                  <a:lnTo>
                    <a:pt x="406" y="30"/>
                  </a:lnTo>
                  <a:cubicBezTo>
                    <a:pt x="372" y="9"/>
                    <a:pt x="338"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5" name="Google Shape;7945;p125"/>
            <p:cNvSpPr/>
            <p:nvPr/>
          </p:nvSpPr>
          <p:spPr>
            <a:xfrm>
              <a:off x="4815300" y="1054700"/>
              <a:ext cx="52200" cy="27450"/>
            </a:xfrm>
            <a:custGeom>
              <a:avLst/>
              <a:gdLst/>
              <a:ahLst/>
              <a:cxnLst/>
              <a:rect l="l" t="t" r="r" b="b"/>
              <a:pathLst>
                <a:path w="2088" h="1098" extrusionOk="0">
                  <a:moveTo>
                    <a:pt x="344" y="1"/>
                  </a:moveTo>
                  <a:cubicBezTo>
                    <a:pt x="153" y="1"/>
                    <a:pt x="0" y="293"/>
                    <a:pt x="196" y="410"/>
                  </a:cubicBezTo>
                  <a:lnTo>
                    <a:pt x="1645" y="1069"/>
                  </a:lnTo>
                  <a:cubicBezTo>
                    <a:pt x="1686" y="1089"/>
                    <a:pt x="1725" y="1098"/>
                    <a:pt x="1762" y="1098"/>
                  </a:cubicBezTo>
                  <a:cubicBezTo>
                    <a:pt x="1965" y="1098"/>
                    <a:pt x="2088" y="829"/>
                    <a:pt x="1865" y="717"/>
                  </a:cubicBezTo>
                  <a:lnTo>
                    <a:pt x="415" y="15"/>
                  </a:lnTo>
                  <a:cubicBezTo>
                    <a:pt x="391" y="5"/>
                    <a:pt x="368" y="1"/>
                    <a:pt x="34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6" name="Google Shape;7946;p125"/>
            <p:cNvSpPr/>
            <p:nvPr/>
          </p:nvSpPr>
          <p:spPr>
            <a:xfrm>
              <a:off x="4896800" y="1047750"/>
              <a:ext cx="33350" cy="22700"/>
            </a:xfrm>
            <a:custGeom>
              <a:avLst/>
              <a:gdLst/>
              <a:ahLst/>
              <a:cxnLst/>
              <a:rect l="l" t="t" r="r" b="b"/>
              <a:pathLst>
                <a:path w="1334" h="908" extrusionOk="0">
                  <a:moveTo>
                    <a:pt x="306" y="0"/>
                  </a:moveTo>
                  <a:cubicBezTo>
                    <a:pt x="129" y="0"/>
                    <a:pt x="0" y="269"/>
                    <a:pt x="186" y="381"/>
                  </a:cubicBezTo>
                  <a:lnTo>
                    <a:pt x="933" y="864"/>
                  </a:lnTo>
                  <a:cubicBezTo>
                    <a:pt x="971" y="895"/>
                    <a:pt x="1010" y="908"/>
                    <a:pt x="1047" y="908"/>
                  </a:cubicBezTo>
                  <a:cubicBezTo>
                    <a:pt x="1216" y="908"/>
                    <a:pt x="1333" y="621"/>
                    <a:pt x="1152" y="512"/>
                  </a:cubicBezTo>
                  <a:lnTo>
                    <a:pt x="406" y="29"/>
                  </a:lnTo>
                  <a:cubicBezTo>
                    <a:pt x="372" y="9"/>
                    <a:pt x="338"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7" name="Google Shape;7947;p125"/>
            <p:cNvSpPr/>
            <p:nvPr/>
          </p:nvSpPr>
          <p:spPr>
            <a:xfrm>
              <a:off x="4986900" y="1089975"/>
              <a:ext cx="42425" cy="31325"/>
            </a:xfrm>
            <a:custGeom>
              <a:avLst/>
              <a:gdLst/>
              <a:ahLst/>
              <a:cxnLst/>
              <a:rect l="l" t="t" r="r" b="b"/>
              <a:pathLst>
                <a:path w="1697" h="1253" extrusionOk="0">
                  <a:moveTo>
                    <a:pt x="325" y="1"/>
                  </a:moveTo>
                  <a:cubicBezTo>
                    <a:pt x="164" y="1"/>
                    <a:pt x="1" y="222"/>
                    <a:pt x="140" y="361"/>
                  </a:cubicBezTo>
                  <a:cubicBezTo>
                    <a:pt x="447" y="712"/>
                    <a:pt x="842" y="1019"/>
                    <a:pt x="1282" y="1239"/>
                  </a:cubicBezTo>
                  <a:cubicBezTo>
                    <a:pt x="1305" y="1249"/>
                    <a:pt x="1329" y="1253"/>
                    <a:pt x="1353" y="1253"/>
                  </a:cubicBezTo>
                  <a:cubicBezTo>
                    <a:pt x="1544" y="1253"/>
                    <a:pt x="1697" y="961"/>
                    <a:pt x="1501" y="844"/>
                  </a:cubicBezTo>
                  <a:cubicBezTo>
                    <a:pt x="1106" y="668"/>
                    <a:pt x="754" y="404"/>
                    <a:pt x="447" y="53"/>
                  </a:cubicBezTo>
                  <a:cubicBezTo>
                    <a:pt x="410" y="16"/>
                    <a:pt x="368"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8" name="Google Shape;7948;p125"/>
            <p:cNvSpPr/>
            <p:nvPr/>
          </p:nvSpPr>
          <p:spPr>
            <a:xfrm>
              <a:off x="4852950" y="973125"/>
              <a:ext cx="29800" cy="33850"/>
            </a:xfrm>
            <a:custGeom>
              <a:avLst/>
              <a:gdLst/>
              <a:ahLst/>
              <a:cxnLst/>
              <a:rect l="l" t="t" r="r" b="b"/>
              <a:pathLst>
                <a:path w="1192" h="1354" extrusionOk="0">
                  <a:moveTo>
                    <a:pt x="233" y="0"/>
                  </a:moveTo>
                  <a:cubicBezTo>
                    <a:pt x="112" y="0"/>
                    <a:pt x="0" y="94"/>
                    <a:pt x="51" y="247"/>
                  </a:cubicBezTo>
                  <a:cubicBezTo>
                    <a:pt x="183" y="642"/>
                    <a:pt x="447" y="994"/>
                    <a:pt x="754" y="1301"/>
                  </a:cubicBezTo>
                  <a:cubicBezTo>
                    <a:pt x="791" y="1338"/>
                    <a:pt x="834" y="1354"/>
                    <a:pt x="876" y="1354"/>
                  </a:cubicBezTo>
                  <a:cubicBezTo>
                    <a:pt x="1036" y="1354"/>
                    <a:pt x="1191" y="1133"/>
                    <a:pt x="1018" y="994"/>
                  </a:cubicBezTo>
                  <a:cubicBezTo>
                    <a:pt x="754" y="774"/>
                    <a:pt x="578" y="467"/>
                    <a:pt x="447" y="159"/>
                  </a:cubicBezTo>
                  <a:cubicBezTo>
                    <a:pt x="410" y="49"/>
                    <a:pt x="319"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9" name="Google Shape;7949;p125"/>
            <p:cNvSpPr/>
            <p:nvPr/>
          </p:nvSpPr>
          <p:spPr>
            <a:xfrm>
              <a:off x="4855675" y="1114275"/>
              <a:ext cx="45200" cy="19050"/>
            </a:xfrm>
            <a:custGeom>
              <a:avLst/>
              <a:gdLst/>
              <a:ahLst/>
              <a:cxnLst/>
              <a:rect l="l" t="t" r="r" b="b"/>
              <a:pathLst>
                <a:path w="1808" h="762" extrusionOk="0">
                  <a:moveTo>
                    <a:pt x="298" y="0"/>
                  </a:moveTo>
                  <a:cubicBezTo>
                    <a:pt x="66" y="0"/>
                    <a:pt x="0" y="359"/>
                    <a:pt x="250" y="443"/>
                  </a:cubicBezTo>
                  <a:lnTo>
                    <a:pt x="1436" y="750"/>
                  </a:lnTo>
                  <a:cubicBezTo>
                    <a:pt x="1460" y="758"/>
                    <a:pt x="1482" y="762"/>
                    <a:pt x="1504" y="762"/>
                  </a:cubicBezTo>
                  <a:cubicBezTo>
                    <a:pt x="1720" y="762"/>
                    <a:pt x="1807" y="395"/>
                    <a:pt x="1567" y="355"/>
                  </a:cubicBezTo>
                  <a:lnTo>
                    <a:pt x="338" y="3"/>
                  </a:lnTo>
                  <a:cubicBezTo>
                    <a:pt x="324" y="1"/>
                    <a:pt x="311"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0" name="Google Shape;7950;p125"/>
            <p:cNvSpPr/>
            <p:nvPr/>
          </p:nvSpPr>
          <p:spPr>
            <a:xfrm>
              <a:off x="4723675" y="1173350"/>
              <a:ext cx="50925" cy="14600"/>
            </a:xfrm>
            <a:custGeom>
              <a:avLst/>
              <a:gdLst/>
              <a:ahLst/>
              <a:cxnLst/>
              <a:rect l="l" t="t" r="r" b="b"/>
              <a:pathLst>
                <a:path w="2037" h="584" extrusionOk="0">
                  <a:moveTo>
                    <a:pt x="1733" y="1"/>
                  </a:moveTo>
                  <a:cubicBezTo>
                    <a:pt x="1711" y="1"/>
                    <a:pt x="1689" y="4"/>
                    <a:pt x="1665" y="12"/>
                  </a:cubicBezTo>
                  <a:cubicBezTo>
                    <a:pt x="1335" y="111"/>
                    <a:pt x="981" y="160"/>
                    <a:pt x="639" y="160"/>
                  </a:cubicBezTo>
                  <a:cubicBezTo>
                    <a:pt x="525" y="160"/>
                    <a:pt x="413" y="155"/>
                    <a:pt x="303" y="144"/>
                  </a:cubicBezTo>
                  <a:cubicBezTo>
                    <a:pt x="287" y="142"/>
                    <a:pt x="272" y="141"/>
                    <a:pt x="258" y="141"/>
                  </a:cubicBezTo>
                  <a:cubicBezTo>
                    <a:pt x="1" y="141"/>
                    <a:pt x="51" y="498"/>
                    <a:pt x="259" y="539"/>
                  </a:cubicBezTo>
                  <a:cubicBezTo>
                    <a:pt x="435" y="569"/>
                    <a:pt x="606" y="583"/>
                    <a:pt x="775" y="583"/>
                  </a:cubicBezTo>
                  <a:cubicBezTo>
                    <a:pt x="1113" y="583"/>
                    <a:pt x="1445" y="525"/>
                    <a:pt x="1796" y="408"/>
                  </a:cubicBezTo>
                  <a:cubicBezTo>
                    <a:pt x="2036" y="368"/>
                    <a:pt x="1949" y="1"/>
                    <a:pt x="17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1" name="Google Shape;7951;p125"/>
            <p:cNvSpPr/>
            <p:nvPr/>
          </p:nvSpPr>
          <p:spPr>
            <a:xfrm>
              <a:off x="4621425" y="1158750"/>
              <a:ext cx="44200" cy="17125"/>
            </a:xfrm>
            <a:custGeom>
              <a:avLst/>
              <a:gdLst/>
              <a:ahLst/>
              <a:cxnLst/>
              <a:rect l="l" t="t" r="r" b="b"/>
              <a:pathLst>
                <a:path w="1768" h="685" extrusionOk="0">
                  <a:moveTo>
                    <a:pt x="1501" y="1"/>
                  </a:moveTo>
                  <a:cubicBezTo>
                    <a:pt x="1472" y="1"/>
                    <a:pt x="1440" y="8"/>
                    <a:pt x="1406" y="25"/>
                  </a:cubicBezTo>
                  <a:cubicBezTo>
                    <a:pt x="1055" y="157"/>
                    <a:pt x="660" y="245"/>
                    <a:pt x="265" y="245"/>
                  </a:cubicBezTo>
                  <a:cubicBezTo>
                    <a:pt x="1" y="245"/>
                    <a:pt x="1" y="684"/>
                    <a:pt x="265" y="684"/>
                  </a:cubicBezTo>
                  <a:cubicBezTo>
                    <a:pt x="704" y="684"/>
                    <a:pt x="1143" y="596"/>
                    <a:pt x="1538" y="421"/>
                  </a:cubicBezTo>
                  <a:cubicBezTo>
                    <a:pt x="1768" y="344"/>
                    <a:pt x="1697"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2" name="Google Shape;7952;p125"/>
            <p:cNvSpPr/>
            <p:nvPr/>
          </p:nvSpPr>
          <p:spPr>
            <a:xfrm>
              <a:off x="4648450" y="1100875"/>
              <a:ext cx="44875" cy="20400"/>
            </a:xfrm>
            <a:custGeom>
              <a:avLst/>
              <a:gdLst/>
              <a:ahLst/>
              <a:cxnLst/>
              <a:rect l="l" t="t" r="r" b="b"/>
              <a:pathLst>
                <a:path w="1795" h="816" extrusionOk="0">
                  <a:moveTo>
                    <a:pt x="1492" y="1"/>
                  </a:moveTo>
                  <a:cubicBezTo>
                    <a:pt x="1470" y="1"/>
                    <a:pt x="1447" y="4"/>
                    <a:pt x="1424" y="12"/>
                  </a:cubicBezTo>
                  <a:lnTo>
                    <a:pt x="238" y="408"/>
                  </a:lnTo>
                  <a:cubicBezTo>
                    <a:pt x="0" y="487"/>
                    <a:pt x="84" y="816"/>
                    <a:pt x="295" y="816"/>
                  </a:cubicBezTo>
                  <a:cubicBezTo>
                    <a:pt x="319" y="816"/>
                    <a:pt x="343" y="812"/>
                    <a:pt x="369" y="803"/>
                  </a:cubicBezTo>
                  <a:lnTo>
                    <a:pt x="1555" y="408"/>
                  </a:lnTo>
                  <a:cubicBezTo>
                    <a:pt x="1795" y="368"/>
                    <a:pt x="1708" y="1"/>
                    <a:pt x="149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3" name="Google Shape;7953;p125"/>
            <p:cNvSpPr/>
            <p:nvPr/>
          </p:nvSpPr>
          <p:spPr>
            <a:xfrm>
              <a:off x="4516025" y="1209675"/>
              <a:ext cx="36425" cy="16975"/>
            </a:xfrm>
            <a:custGeom>
              <a:avLst/>
              <a:gdLst/>
              <a:ahLst/>
              <a:cxnLst/>
              <a:rect l="l" t="t" r="r" b="b"/>
              <a:pathLst>
                <a:path w="1457" h="679" extrusionOk="0">
                  <a:moveTo>
                    <a:pt x="1150" y="0"/>
                  </a:moveTo>
                  <a:cubicBezTo>
                    <a:pt x="1105" y="0"/>
                    <a:pt x="1057" y="16"/>
                    <a:pt x="1011" y="53"/>
                  </a:cubicBezTo>
                  <a:cubicBezTo>
                    <a:pt x="877" y="187"/>
                    <a:pt x="717" y="244"/>
                    <a:pt x="531" y="244"/>
                  </a:cubicBezTo>
                  <a:cubicBezTo>
                    <a:pt x="474" y="244"/>
                    <a:pt x="414" y="239"/>
                    <a:pt x="352" y="228"/>
                  </a:cubicBezTo>
                  <a:cubicBezTo>
                    <a:pt x="88" y="228"/>
                    <a:pt x="1" y="624"/>
                    <a:pt x="264" y="667"/>
                  </a:cubicBezTo>
                  <a:cubicBezTo>
                    <a:pt x="321" y="675"/>
                    <a:pt x="379" y="678"/>
                    <a:pt x="438" y="678"/>
                  </a:cubicBezTo>
                  <a:cubicBezTo>
                    <a:pt x="741" y="678"/>
                    <a:pt x="1061" y="581"/>
                    <a:pt x="1318" y="360"/>
                  </a:cubicBezTo>
                  <a:cubicBezTo>
                    <a:pt x="1457" y="221"/>
                    <a:pt x="1322" y="0"/>
                    <a:pt x="115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4" name="Google Shape;7954;p125"/>
            <p:cNvSpPr/>
            <p:nvPr/>
          </p:nvSpPr>
          <p:spPr>
            <a:xfrm>
              <a:off x="4421150" y="1195275"/>
              <a:ext cx="34950" cy="17150"/>
            </a:xfrm>
            <a:custGeom>
              <a:avLst/>
              <a:gdLst/>
              <a:ahLst/>
              <a:cxnLst/>
              <a:rect l="l" t="t" r="r" b="b"/>
              <a:pathLst>
                <a:path w="1398" h="686" extrusionOk="0">
                  <a:moveTo>
                    <a:pt x="1135" y="1"/>
                  </a:moveTo>
                  <a:cubicBezTo>
                    <a:pt x="1115" y="1"/>
                    <a:pt x="1094" y="5"/>
                    <a:pt x="1072" y="14"/>
                  </a:cubicBezTo>
                  <a:lnTo>
                    <a:pt x="238" y="277"/>
                  </a:lnTo>
                  <a:cubicBezTo>
                    <a:pt x="0" y="356"/>
                    <a:pt x="48" y="685"/>
                    <a:pt x="253" y="685"/>
                  </a:cubicBezTo>
                  <a:cubicBezTo>
                    <a:pt x="275" y="685"/>
                    <a:pt x="300" y="681"/>
                    <a:pt x="326" y="672"/>
                  </a:cubicBezTo>
                  <a:lnTo>
                    <a:pt x="1160" y="409"/>
                  </a:lnTo>
                  <a:cubicBezTo>
                    <a:pt x="1398" y="330"/>
                    <a:pt x="1314" y="1"/>
                    <a:pt x="11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5" name="Google Shape;7955;p125"/>
            <p:cNvSpPr/>
            <p:nvPr/>
          </p:nvSpPr>
          <p:spPr>
            <a:xfrm>
              <a:off x="4397375" y="1110975"/>
              <a:ext cx="28775" cy="34425"/>
            </a:xfrm>
            <a:custGeom>
              <a:avLst/>
              <a:gdLst/>
              <a:ahLst/>
              <a:cxnLst/>
              <a:rect l="l" t="t" r="r" b="b"/>
              <a:pathLst>
                <a:path w="1151" h="1377" extrusionOk="0">
                  <a:moveTo>
                    <a:pt x="845" y="1"/>
                  </a:moveTo>
                  <a:cubicBezTo>
                    <a:pt x="780" y="1"/>
                    <a:pt x="713" y="27"/>
                    <a:pt x="662" y="92"/>
                  </a:cubicBezTo>
                  <a:lnTo>
                    <a:pt x="91" y="1058"/>
                  </a:lnTo>
                  <a:cubicBezTo>
                    <a:pt x="1" y="1238"/>
                    <a:pt x="136" y="1377"/>
                    <a:pt x="287" y="1377"/>
                  </a:cubicBezTo>
                  <a:cubicBezTo>
                    <a:pt x="357" y="1377"/>
                    <a:pt x="430" y="1347"/>
                    <a:pt x="486" y="1277"/>
                  </a:cubicBezTo>
                  <a:lnTo>
                    <a:pt x="442" y="1277"/>
                  </a:lnTo>
                  <a:lnTo>
                    <a:pt x="1057" y="311"/>
                  </a:lnTo>
                  <a:cubicBezTo>
                    <a:pt x="1150" y="156"/>
                    <a:pt x="1002"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6" name="Google Shape;7956;p125"/>
            <p:cNvSpPr/>
            <p:nvPr/>
          </p:nvSpPr>
          <p:spPr>
            <a:xfrm>
              <a:off x="4387100" y="1269500"/>
              <a:ext cx="29075" cy="17825"/>
            </a:xfrm>
            <a:custGeom>
              <a:avLst/>
              <a:gdLst/>
              <a:ahLst/>
              <a:cxnLst/>
              <a:rect l="l" t="t" r="r" b="b"/>
              <a:pathLst>
                <a:path w="1163" h="713" extrusionOk="0">
                  <a:moveTo>
                    <a:pt x="892" y="0"/>
                  </a:moveTo>
                  <a:cubicBezTo>
                    <a:pt x="828" y="0"/>
                    <a:pt x="763" y="35"/>
                    <a:pt x="721" y="119"/>
                  </a:cubicBezTo>
                  <a:cubicBezTo>
                    <a:pt x="685" y="228"/>
                    <a:pt x="560" y="306"/>
                    <a:pt x="443" y="306"/>
                  </a:cubicBezTo>
                  <a:cubicBezTo>
                    <a:pt x="418" y="306"/>
                    <a:pt x="393" y="303"/>
                    <a:pt x="370" y="295"/>
                  </a:cubicBezTo>
                  <a:cubicBezTo>
                    <a:pt x="344" y="286"/>
                    <a:pt x="319" y="282"/>
                    <a:pt x="296" y="282"/>
                  </a:cubicBezTo>
                  <a:cubicBezTo>
                    <a:pt x="84" y="282"/>
                    <a:pt x="1" y="611"/>
                    <a:pt x="238" y="690"/>
                  </a:cubicBezTo>
                  <a:cubicBezTo>
                    <a:pt x="301" y="706"/>
                    <a:pt x="363" y="713"/>
                    <a:pt x="424" y="713"/>
                  </a:cubicBezTo>
                  <a:cubicBezTo>
                    <a:pt x="707" y="713"/>
                    <a:pt x="964" y="556"/>
                    <a:pt x="1073" y="339"/>
                  </a:cubicBezTo>
                  <a:cubicBezTo>
                    <a:pt x="1163" y="159"/>
                    <a:pt x="1028"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7" name="Google Shape;7957;p125"/>
            <p:cNvSpPr/>
            <p:nvPr/>
          </p:nvSpPr>
          <p:spPr>
            <a:xfrm>
              <a:off x="4297675" y="1251900"/>
              <a:ext cx="36125" cy="31900"/>
            </a:xfrm>
            <a:custGeom>
              <a:avLst/>
              <a:gdLst/>
              <a:ahLst/>
              <a:cxnLst/>
              <a:rect l="l" t="t" r="r" b="b"/>
              <a:pathLst>
                <a:path w="1445" h="1276" extrusionOk="0">
                  <a:moveTo>
                    <a:pt x="1147" y="1"/>
                  </a:moveTo>
                  <a:cubicBezTo>
                    <a:pt x="1097" y="1"/>
                    <a:pt x="1047" y="23"/>
                    <a:pt x="1004" y="76"/>
                  </a:cubicBezTo>
                  <a:lnTo>
                    <a:pt x="170" y="911"/>
                  </a:lnTo>
                  <a:cubicBezTo>
                    <a:pt x="0" y="1080"/>
                    <a:pt x="145" y="1276"/>
                    <a:pt x="300" y="1276"/>
                  </a:cubicBezTo>
                  <a:cubicBezTo>
                    <a:pt x="346" y="1276"/>
                    <a:pt x="393" y="1259"/>
                    <a:pt x="433" y="1218"/>
                  </a:cubicBezTo>
                  <a:lnTo>
                    <a:pt x="1312" y="384"/>
                  </a:lnTo>
                  <a:cubicBezTo>
                    <a:pt x="1445" y="218"/>
                    <a:pt x="1301" y="1"/>
                    <a:pt x="114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8" name="Google Shape;7958;p125"/>
            <p:cNvSpPr/>
            <p:nvPr/>
          </p:nvSpPr>
          <p:spPr>
            <a:xfrm>
              <a:off x="4357900" y="1336450"/>
              <a:ext cx="26400" cy="22500"/>
            </a:xfrm>
            <a:custGeom>
              <a:avLst/>
              <a:gdLst/>
              <a:ahLst/>
              <a:cxnLst/>
              <a:rect l="l" t="t" r="r" b="b"/>
              <a:pathLst>
                <a:path w="1056" h="900" extrusionOk="0">
                  <a:moveTo>
                    <a:pt x="760" y="0"/>
                  </a:moveTo>
                  <a:cubicBezTo>
                    <a:pt x="710" y="0"/>
                    <a:pt x="659" y="22"/>
                    <a:pt x="616" y="76"/>
                  </a:cubicBezTo>
                  <a:lnTo>
                    <a:pt x="133" y="560"/>
                  </a:lnTo>
                  <a:cubicBezTo>
                    <a:pt x="0" y="692"/>
                    <a:pt x="117" y="899"/>
                    <a:pt x="277" y="899"/>
                  </a:cubicBezTo>
                  <a:cubicBezTo>
                    <a:pt x="329" y="899"/>
                    <a:pt x="386" y="877"/>
                    <a:pt x="440" y="823"/>
                  </a:cubicBezTo>
                  <a:lnTo>
                    <a:pt x="923" y="340"/>
                  </a:lnTo>
                  <a:cubicBezTo>
                    <a:pt x="1056" y="208"/>
                    <a:pt x="91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9" name="Google Shape;7959;p125"/>
            <p:cNvSpPr/>
            <p:nvPr/>
          </p:nvSpPr>
          <p:spPr>
            <a:xfrm>
              <a:off x="4307225" y="1329975"/>
              <a:ext cx="19050" cy="27750"/>
            </a:xfrm>
            <a:custGeom>
              <a:avLst/>
              <a:gdLst/>
              <a:ahLst/>
              <a:cxnLst/>
              <a:rect l="l" t="t" r="r" b="b"/>
              <a:pathLst>
                <a:path w="762" h="1110" extrusionOk="0">
                  <a:moveTo>
                    <a:pt x="529" y="1"/>
                  </a:moveTo>
                  <a:cubicBezTo>
                    <a:pt x="442" y="1"/>
                    <a:pt x="352" y="49"/>
                    <a:pt x="315" y="160"/>
                  </a:cubicBezTo>
                  <a:lnTo>
                    <a:pt x="51" y="863"/>
                  </a:lnTo>
                  <a:cubicBezTo>
                    <a:pt x="0" y="1016"/>
                    <a:pt x="127" y="1109"/>
                    <a:pt x="260" y="1109"/>
                  </a:cubicBezTo>
                  <a:cubicBezTo>
                    <a:pt x="355" y="1109"/>
                    <a:pt x="454" y="1061"/>
                    <a:pt x="491" y="950"/>
                  </a:cubicBezTo>
                  <a:lnTo>
                    <a:pt x="710" y="248"/>
                  </a:lnTo>
                  <a:cubicBezTo>
                    <a:pt x="761" y="94"/>
                    <a:pt x="64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0" name="Google Shape;7960;p125"/>
            <p:cNvSpPr/>
            <p:nvPr/>
          </p:nvSpPr>
          <p:spPr>
            <a:xfrm>
              <a:off x="4244575" y="1366225"/>
              <a:ext cx="16900" cy="18625"/>
            </a:xfrm>
            <a:custGeom>
              <a:avLst/>
              <a:gdLst/>
              <a:ahLst/>
              <a:cxnLst/>
              <a:rect l="l" t="t" r="r" b="b"/>
              <a:pathLst>
                <a:path w="676" h="745" extrusionOk="0">
                  <a:moveTo>
                    <a:pt x="416" y="0"/>
                  </a:moveTo>
                  <a:cubicBezTo>
                    <a:pt x="321" y="0"/>
                    <a:pt x="222" y="49"/>
                    <a:pt x="186" y="159"/>
                  </a:cubicBezTo>
                  <a:lnTo>
                    <a:pt x="54" y="511"/>
                  </a:lnTo>
                  <a:cubicBezTo>
                    <a:pt x="1" y="644"/>
                    <a:pt x="125" y="745"/>
                    <a:pt x="261" y="745"/>
                  </a:cubicBezTo>
                  <a:cubicBezTo>
                    <a:pt x="349" y="745"/>
                    <a:pt x="441" y="702"/>
                    <a:pt x="493" y="598"/>
                  </a:cubicBezTo>
                  <a:lnTo>
                    <a:pt x="625" y="247"/>
                  </a:lnTo>
                  <a:cubicBezTo>
                    <a:pt x="676" y="94"/>
                    <a:pt x="549"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1" name="Google Shape;7961;p125"/>
            <p:cNvSpPr/>
            <p:nvPr/>
          </p:nvSpPr>
          <p:spPr>
            <a:xfrm>
              <a:off x="4214075" y="1476625"/>
              <a:ext cx="19925" cy="37500"/>
            </a:xfrm>
            <a:custGeom>
              <a:avLst/>
              <a:gdLst/>
              <a:ahLst/>
              <a:cxnLst/>
              <a:rect l="l" t="t" r="r" b="b"/>
              <a:pathLst>
                <a:path w="797" h="1500" extrusionOk="0">
                  <a:moveTo>
                    <a:pt x="506" y="0"/>
                  </a:moveTo>
                  <a:cubicBezTo>
                    <a:pt x="448" y="0"/>
                    <a:pt x="390" y="27"/>
                    <a:pt x="351" y="91"/>
                  </a:cubicBezTo>
                  <a:cubicBezTo>
                    <a:pt x="88" y="487"/>
                    <a:pt x="0" y="926"/>
                    <a:pt x="88" y="1321"/>
                  </a:cubicBezTo>
                  <a:cubicBezTo>
                    <a:pt x="106" y="1447"/>
                    <a:pt x="182" y="1499"/>
                    <a:pt x="264" y="1499"/>
                  </a:cubicBezTo>
                  <a:cubicBezTo>
                    <a:pt x="381" y="1499"/>
                    <a:pt x="509" y="1389"/>
                    <a:pt x="483" y="1233"/>
                  </a:cubicBezTo>
                  <a:cubicBezTo>
                    <a:pt x="439" y="926"/>
                    <a:pt x="527" y="575"/>
                    <a:pt x="703" y="311"/>
                  </a:cubicBezTo>
                  <a:cubicBezTo>
                    <a:pt x="796" y="156"/>
                    <a:pt x="648"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2" name="Google Shape;7962;p125"/>
            <p:cNvSpPr/>
            <p:nvPr/>
          </p:nvSpPr>
          <p:spPr>
            <a:xfrm>
              <a:off x="4272075" y="1440400"/>
              <a:ext cx="17975" cy="31525"/>
            </a:xfrm>
            <a:custGeom>
              <a:avLst/>
              <a:gdLst/>
              <a:ahLst/>
              <a:cxnLst/>
              <a:rect l="l" t="t" r="r" b="b"/>
              <a:pathLst>
                <a:path w="719" h="1261" extrusionOk="0">
                  <a:moveTo>
                    <a:pt x="479" y="1"/>
                  </a:moveTo>
                  <a:cubicBezTo>
                    <a:pt x="394" y="1"/>
                    <a:pt x="307" y="53"/>
                    <a:pt x="271" y="179"/>
                  </a:cubicBezTo>
                  <a:lnTo>
                    <a:pt x="52" y="1013"/>
                  </a:lnTo>
                  <a:cubicBezTo>
                    <a:pt x="1" y="1167"/>
                    <a:pt x="113" y="1260"/>
                    <a:pt x="233" y="1260"/>
                  </a:cubicBezTo>
                  <a:cubicBezTo>
                    <a:pt x="320" y="1260"/>
                    <a:pt x="410" y="1212"/>
                    <a:pt x="447" y="1101"/>
                  </a:cubicBezTo>
                  <a:lnTo>
                    <a:pt x="667" y="267"/>
                  </a:lnTo>
                  <a:cubicBezTo>
                    <a:pt x="719" y="111"/>
                    <a:pt x="602"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3" name="Google Shape;7963;p125"/>
            <p:cNvSpPr/>
            <p:nvPr/>
          </p:nvSpPr>
          <p:spPr>
            <a:xfrm>
              <a:off x="4317275" y="1404775"/>
              <a:ext cx="11000" cy="19525"/>
            </a:xfrm>
            <a:custGeom>
              <a:avLst/>
              <a:gdLst/>
              <a:ahLst/>
              <a:cxnLst/>
              <a:rect l="l" t="t" r="r" b="b"/>
              <a:pathLst>
                <a:path w="440" h="781" extrusionOk="0">
                  <a:moveTo>
                    <a:pt x="220" y="1"/>
                  </a:moveTo>
                  <a:cubicBezTo>
                    <a:pt x="111" y="1"/>
                    <a:pt x="1" y="67"/>
                    <a:pt x="1" y="198"/>
                  </a:cubicBezTo>
                  <a:lnTo>
                    <a:pt x="1" y="550"/>
                  </a:lnTo>
                  <a:cubicBezTo>
                    <a:pt x="1" y="703"/>
                    <a:pt x="111" y="780"/>
                    <a:pt x="220" y="780"/>
                  </a:cubicBezTo>
                  <a:cubicBezTo>
                    <a:pt x="330" y="780"/>
                    <a:pt x="440" y="703"/>
                    <a:pt x="440" y="550"/>
                  </a:cubicBezTo>
                  <a:lnTo>
                    <a:pt x="440" y="198"/>
                  </a:lnTo>
                  <a:cubicBezTo>
                    <a:pt x="440" y="67"/>
                    <a:pt x="33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4" name="Google Shape;7964;p125"/>
            <p:cNvSpPr/>
            <p:nvPr/>
          </p:nvSpPr>
          <p:spPr>
            <a:xfrm>
              <a:off x="4284900" y="1503600"/>
              <a:ext cx="14300" cy="34075"/>
            </a:xfrm>
            <a:custGeom>
              <a:avLst/>
              <a:gdLst/>
              <a:ahLst/>
              <a:cxnLst/>
              <a:rect l="l" t="t" r="r" b="b"/>
              <a:pathLst>
                <a:path w="572" h="1363" extrusionOk="0">
                  <a:moveTo>
                    <a:pt x="384" y="1"/>
                  </a:moveTo>
                  <a:cubicBezTo>
                    <a:pt x="286" y="1"/>
                    <a:pt x="176" y="67"/>
                    <a:pt x="154" y="198"/>
                  </a:cubicBezTo>
                  <a:lnTo>
                    <a:pt x="22" y="1165"/>
                  </a:lnTo>
                  <a:cubicBezTo>
                    <a:pt x="0" y="1296"/>
                    <a:pt x="88" y="1362"/>
                    <a:pt x="187" y="1362"/>
                  </a:cubicBezTo>
                  <a:cubicBezTo>
                    <a:pt x="286" y="1362"/>
                    <a:pt x="395" y="1296"/>
                    <a:pt x="417" y="1165"/>
                  </a:cubicBezTo>
                  <a:lnTo>
                    <a:pt x="549" y="198"/>
                  </a:lnTo>
                  <a:cubicBezTo>
                    <a:pt x="571" y="67"/>
                    <a:pt x="483" y="1"/>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5" name="Google Shape;7965;p125"/>
            <p:cNvSpPr/>
            <p:nvPr/>
          </p:nvSpPr>
          <p:spPr>
            <a:xfrm>
              <a:off x="4233625" y="1560575"/>
              <a:ext cx="17350" cy="38100"/>
            </a:xfrm>
            <a:custGeom>
              <a:avLst/>
              <a:gdLst/>
              <a:ahLst/>
              <a:cxnLst/>
              <a:rect l="l" t="t" r="r" b="b"/>
              <a:pathLst>
                <a:path w="694" h="1524" extrusionOk="0">
                  <a:moveTo>
                    <a:pt x="454" y="0"/>
                  </a:moveTo>
                  <a:cubicBezTo>
                    <a:pt x="371" y="0"/>
                    <a:pt x="291" y="49"/>
                    <a:pt x="272" y="159"/>
                  </a:cubicBezTo>
                  <a:lnTo>
                    <a:pt x="53" y="1257"/>
                  </a:lnTo>
                  <a:cubicBezTo>
                    <a:pt x="1" y="1413"/>
                    <a:pt x="133" y="1523"/>
                    <a:pt x="259" y="1523"/>
                  </a:cubicBezTo>
                  <a:cubicBezTo>
                    <a:pt x="346" y="1523"/>
                    <a:pt x="430" y="1471"/>
                    <a:pt x="448" y="1345"/>
                  </a:cubicBezTo>
                  <a:lnTo>
                    <a:pt x="668" y="247"/>
                  </a:lnTo>
                  <a:cubicBezTo>
                    <a:pt x="693" y="94"/>
                    <a:pt x="57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6" name="Google Shape;7966;p125"/>
            <p:cNvSpPr/>
            <p:nvPr/>
          </p:nvSpPr>
          <p:spPr>
            <a:xfrm>
              <a:off x="4215625" y="1674775"/>
              <a:ext cx="15200" cy="25150"/>
            </a:xfrm>
            <a:custGeom>
              <a:avLst/>
              <a:gdLst/>
              <a:ahLst/>
              <a:cxnLst/>
              <a:rect l="l" t="t" r="r" b="b"/>
              <a:pathLst>
                <a:path w="608" h="1006" extrusionOk="0">
                  <a:moveTo>
                    <a:pt x="248" y="0"/>
                  </a:moveTo>
                  <a:cubicBezTo>
                    <a:pt x="123" y="0"/>
                    <a:pt x="0" y="94"/>
                    <a:pt x="26" y="247"/>
                  </a:cubicBezTo>
                  <a:lnTo>
                    <a:pt x="158" y="862"/>
                  </a:lnTo>
                  <a:cubicBezTo>
                    <a:pt x="174" y="963"/>
                    <a:pt x="249" y="1006"/>
                    <a:pt x="330" y="1006"/>
                  </a:cubicBezTo>
                  <a:cubicBezTo>
                    <a:pt x="460" y="1006"/>
                    <a:pt x="607" y="893"/>
                    <a:pt x="553" y="730"/>
                  </a:cubicBezTo>
                  <a:lnTo>
                    <a:pt x="465" y="159"/>
                  </a:lnTo>
                  <a:cubicBezTo>
                    <a:pt x="428" y="49"/>
                    <a:pt x="338"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7" name="Google Shape;7967;p125"/>
            <p:cNvSpPr/>
            <p:nvPr/>
          </p:nvSpPr>
          <p:spPr>
            <a:xfrm>
              <a:off x="4255800" y="1674300"/>
              <a:ext cx="16625" cy="25400"/>
            </a:xfrm>
            <a:custGeom>
              <a:avLst/>
              <a:gdLst/>
              <a:ahLst/>
              <a:cxnLst/>
              <a:rect l="l" t="t" r="r" b="b"/>
              <a:pathLst>
                <a:path w="665" h="1016" extrusionOk="0">
                  <a:moveTo>
                    <a:pt x="264" y="0"/>
                  </a:moveTo>
                  <a:cubicBezTo>
                    <a:pt x="182" y="0"/>
                    <a:pt x="106" y="53"/>
                    <a:pt x="88" y="178"/>
                  </a:cubicBezTo>
                  <a:cubicBezTo>
                    <a:pt x="0" y="442"/>
                    <a:pt x="44" y="705"/>
                    <a:pt x="220" y="925"/>
                  </a:cubicBezTo>
                  <a:cubicBezTo>
                    <a:pt x="258" y="989"/>
                    <a:pt x="316" y="1016"/>
                    <a:pt x="374" y="1016"/>
                  </a:cubicBezTo>
                  <a:cubicBezTo>
                    <a:pt x="516" y="1016"/>
                    <a:pt x="664" y="861"/>
                    <a:pt x="571" y="705"/>
                  </a:cubicBezTo>
                  <a:cubicBezTo>
                    <a:pt x="483" y="573"/>
                    <a:pt x="439" y="442"/>
                    <a:pt x="483" y="266"/>
                  </a:cubicBezTo>
                  <a:cubicBezTo>
                    <a:pt x="509" y="110"/>
                    <a:pt x="381"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8" name="Google Shape;7968;p125"/>
            <p:cNvSpPr/>
            <p:nvPr/>
          </p:nvSpPr>
          <p:spPr>
            <a:xfrm>
              <a:off x="4247850" y="1764575"/>
              <a:ext cx="21375" cy="34250"/>
            </a:xfrm>
            <a:custGeom>
              <a:avLst/>
              <a:gdLst/>
              <a:ahLst/>
              <a:cxnLst/>
              <a:rect l="l" t="t" r="r" b="b"/>
              <a:pathLst>
                <a:path w="855" h="1370" extrusionOk="0">
                  <a:moveTo>
                    <a:pt x="254" y="0"/>
                  </a:moveTo>
                  <a:cubicBezTo>
                    <a:pt x="127" y="0"/>
                    <a:pt x="1" y="96"/>
                    <a:pt x="55" y="257"/>
                  </a:cubicBezTo>
                  <a:lnTo>
                    <a:pt x="406" y="1223"/>
                  </a:lnTo>
                  <a:cubicBezTo>
                    <a:pt x="441" y="1327"/>
                    <a:pt x="523" y="1369"/>
                    <a:pt x="604" y="1369"/>
                  </a:cubicBezTo>
                  <a:cubicBezTo>
                    <a:pt x="730" y="1369"/>
                    <a:pt x="855" y="1268"/>
                    <a:pt x="801" y="1135"/>
                  </a:cubicBezTo>
                  <a:lnTo>
                    <a:pt x="450" y="125"/>
                  </a:lnTo>
                  <a:cubicBezTo>
                    <a:pt x="416" y="39"/>
                    <a:pt x="335"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9" name="Google Shape;7969;p125"/>
            <p:cNvSpPr/>
            <p:nvPr/>
          </p:nvSpPr>
          <p:spPr>
            <a:xfrm>
              <a:off x="4262350" y="1827275"/>
              <a:ext cx="28625" cy="29075"/>
            </a:xfrm>
            <a:custGeom>
              <a:avLst/>
              <a:gdLst/>
              <a:ahLst/>
              <a:cxnLst/>
              <a:rect l="l" t="t" r="r" b="b"/>
              <a:pathLst>
                <a:path w="1145" h="1163" extrusionOk="0">
                  <a:moveTo>
                    <a:pt x="261" y="1"/>
                  </a:moveTo>
                  <a:cubicBezTo>
                    <a:pt x="119" y="1"/>
                    <a:pt x="0" y="218"/>
                    <a:pt x="133" y="384"/>
                  </a:cubicBezTo>
                  <a:lnTo>
                    <a:pt x="704" y="1087"/>
                  </a:lnTo>
                  <a:cubicBezTo>
                    <a:pt x="747" y="1140"/>
                    <a:pt x="797" y="1162"/>
                    <a:pt x="847" y="1162"/>
                  </a:cubicBezTo>
                  <a:cubicBezTo>
                    <a:pt x="1001" y="1162"/>
                    <a:pt x="1145" y="945"/>
                    <a:pt x="1012" y="779"/>
                  </a:cubicBezTo>
                  <a:lnTo>
                    <a:pt x="397" y="76"/>
                  </a:lnTo>
                  <a:cubicBezTo>
                    <a:pt x="354" y="23"/>
                    <a:pt x="307"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0" name="Google Shape;7970;p125"/>
            <p:cNvSpPr/>
            <p:nvPr/>
          </p:nvSpPr>
          <p:spPr>
            <a:xfrm>
              <a:off x="4188150" y="1587550"/>
              <a:ext cx="15175" cy="22650"/>
            </a:xfrm>
            <a:custGeom>
              <a:avLst/>
              <a:gdLst/>
              <a:ahLst/>
              <a:cxnLst/>
              <a:rect l="l" t="t" r="r" b="b"/>
              <a:pathLst>
                <a:path w="607" h="906" extrusionOk="0">
                  <a:moveTo>
                    <a:pt x="256" y="0"/>
                  </a:moveTo>
                  <a:cubicBezTo>
                    <a:pt x="129" y="0"/>
                    <a:pt x="1" y="110"/>
                    <a:pt x="27" y="266"/>
                  </a:cubicBezTo>
                  <a:lnTo>
                    <a:pt x="159" y="749"/>
                  </a:lnTo>
                  <a:cubicBezTo>
                    <a:pt x="194" y="856"/>
                    <a:pt x="281" y="905"/>
                    <a:pt x="365" y="905"/>
                  </a:cubicBezTo>
                  <a:cubicBezTo>
                    <a:pt x="488" y="905"/>
                    <a:pt x="606" y="800"/>
                    <a:pt x="554" y="618"/>
                  </a:cubicBezTo>
                  <a:lnTo>
                    <a:pt x="466" y="178"/>
                  </a:lnTo>
                  <a:cubicBezTo>
                    <a:pt x="430" y="53"/>
                    <a:pt x="343"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1" name="Google Shape;7971;p125"/>
            <p:cNvSpPr/>
            <p:nvPr/>
          </p:nvSpPr>
          <p:spPr>
            <a:xfrm>
              <a:off x="4314900" y="1881675"/>
              <a:ext cx="24450" cy="19225"/>
            </a:xfrm>
            <a:custGeom>
              <a:avLst/>
              <a:gdLst/>
              <a:ahLst/>
              <a:cxnLst/>
              <a:rect l="l" t="t" r="r" b="b"/>
              <a:pathLst>
                <a:path w="978" h="769" extrusionOk="0">
                  <a:moveTo>
                    <a:pt x="325" y="0"/>
                  </a:moveTo>
                  <a:cubicBezTo>
                    <a:pt x="164" y="0"/>
                    <a:pt x="1" y="221"/>
                    <a:pt x="140" y="360"/>
                  </a:cubicBezTo>
                  <a:lnTo>
                    <a:pt x="535" y="711"/>
                  </a:lnTo>
                  <a:cubicBezTo>
                    <a:pt x="575" y="752"/>
                    <a:pt x="622" y="769"/>
                    <a:pt x="669" y="769"/>
                  </a:cubicBezTo>
                  <a:cubicBezTo>
                    <a:pt x="826" y="769"/>
                    <a:pt x="978" y="573"/>
                    <a:pt x="842" y="404"/>
                  </a:cubicBezTo>
                  <a:lnTo>
                    <a:pt x="447" y="53"/>
                  </a:lnTo>
                  <a:cubicBezTo>
                    <a:pt x="410" y="16"/>
                    <a:pt x="368"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2" name="Google Shape;7972;p125"/>
            <p:cNvSpPr/>
            <p:nvPr/>
          </p:nvSpPr>
          <p:spPr>
            <a:xfrm>
              <a:off x="4972550" y="1035650"/>
              <a:ext cx="32375" cy="22350"/>
            </a:xfrm>
            <a:custGeom>
              <a:avLst/>
              <a:gdLst/>
              <a:ahLst/>
              <a:cxnLst/>
              <a:rect l="l" t="t" r="r" b="b"/>
              <a:pathLst>
                <a:path w="1295" h="894" extrusionOk="0">
                  <a:moveTo>
                    <a:pt x="292" y="1"/>
                  </a:moveTo>
                  <a:cubicBezTo>
                    <a:pt x="98" y="1"/>
                    <a:pt x="1" y="270"/>
                    <a:pt x="187" y="381"/>
                  </a:cubicBezTo>
                  <a:lnTo>
                    <a:pt x="889" y="865"/>
                  </a:lnTo>
                  <a:cubicBezTo>
                    <a:pt x="923" y="885"/>
                    <a:pt x="957" y="894"/>
                    <a:pt x="989" y="894"/>
                  </a:cubicBezTo>
                  <a:cubicBezTo>
                    <a:pt x="1166" y="894"/>
                    <a:pt x="1295" y="625"/>
                    <a:pt x="1109" y="513"/>
                  </a:cubicBezTo>
                  <a:lnTo>
                    <a:pt x="406" y="30"/>
                  </a:lnTo>
                  <a:cubicBezTo>
                    <a:pt x="366" y="10"/>
                    <a:pt x="327"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3" name="Google Shape;7973;p125"/>
            <p:cNvSpPr/>
            <p:nvPr/>
          </p:nvSpPr>
          <p:spPr>
            <a:xfrm>
              <a:off x="4947600" y="1161350"/>
              <a:ext cx="29625" cy="16700"/>
            </a:xfrm>
            <a:custGeom>
              <a:avLst/>
              <a:gdLst/>
              <a:ahLst/>
              <a:cxnLst/>
              <a:rect l="l" t="t" r="r" b="b"/>
              <a:pathLst>
                <a:path w="1185" h="668" extrusionOk="0">
                  <a:moveTo>
                    <a:pt x="338" y="1"/>
                  </a:moveTo>
                  <a:cubicBezTo>
                    <a:pt x="156" y="1"/>
                    <a:pt x="1" y="222"/>
                    <a:pt x="174" y="360"/>
                  </a:cubicBezTo>
                  <a:cubicBezTo>
                    <a:pt x="394" y="580"/>
                    <a:pt x="657" y="668"/>
                    <a:pt x="921" y="668"/>
                  </a:cubicBezTo>
                  <a:cubicBezTo>
                    <a:pt x="1185" y="668"/>
                    <a:pt x="1185" y="273"/>
                    <a:pt x="921" y="273"/>
                  </a:cubicBezTo>
                  <a:cubicBezTo>
                    <a:pt x="745" y="229"/>
                    <a:pt x="570" y="185"/>
                    <a:pt x="482" y="53"/>
                  </a:cubicBezTo>
                  <a:cubicBezTo>
                    <a:pt x="436" y="16"/>
                    <a:pt x="386"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4" name="Google Shape;7974;p125"/>
            <p:cNvSpPr/>
            <p:nvPr/>
          </p:nvSpPr>
          <p:spPr>
            <a:xfrm>
              <a:off x="5071600" y="1137725"/>
              <a:ext cx="28650" cy="29050"/>
            </a:xfrm>
            <a:custGeom>
              <a:avLst/>
              <a:gdLst/>
              <a:ahLst/>
              <a:cxnLst/>
              <a:rect l="l" t="t" r="r" b="b"/>
              <a:pathLst>
                <a:path w="1146" h="1162" extrusionOk="0">
                  <a:moveTo>
                    <a:pt x="261" y="0"/>
                  </a:moveTo>
                  <a:cubicBezTo>
                    <a:pt x="119" y="0"/>
                    <a:pt x="1" y="217"/>
                    <a:pt x="134" y="383"/>
                  </a:cubicBezTo>
                  <a:lnTo>
                    <a:pt x="705" y="1086"/>
                  </a:lnTo>
                  <a:cubicBezTo>
                    <a:pt x="747" y="1139"/>
                    <a:pt x="798" y="1161"/>
                    <a:pt x="847" y="1161"/>
                  </a:cubicBezTo>
                  <a:cubicBezTo>
                    <a:pt x="1001" y="1161"/>
                    <a:pt x="1145" y="945"/>
                    <a:pt x="1012" y="778"/>
                  </a:cubicBezTo>
                  <a:lnTo>
                    <a:pt x="397" y="76"/>
                  </a:lnTo>
                  <a:cubicBezTo>
                    <a:pt x="354" y="22"/>
                    <a:pt x="307"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5" name="Google Shape;7975;p125"/>
            <p:cNvSpPr/>
            <p:nvPr/>
          </p:nvSpPr>
          <p:spPr>
            <a:xfrm>
              <a:off x="5139625" y="1138175"/>
              <a:ext cx="32825" cy="28600"/>
            </a:xfrm>
            <a:custGeom>
              <a:avLst/>
              <a:gdLst/>
              <a:ahLst/>
              <a:cxnLst/>
              <a:rect l="l" t="t" r="r" b="b"/>
              <a:pathLst>
                <a:path w="1313" h="1144" extrusionOk="0">
                  <a:moveTo>
                    <a:pt x="309" y="0"/>
                  </a:moveTo>
                  <a:cubicBezTo>
                    <a:pt x="152" y="0"/>
                    <a:pt x="0" y="196"/>
                    <a:pt x="136" y="365"/>
                  </a:cubicBezTo>
                  <a:lnTo>
                    <a:pt x="882" y="1068"/>
                  </a:lnTo>
                  <a:cubicBezTo>
                    <a:pt x="925" y="1121"/>
                    <a:pt x="975" y="1143"/>
                    <a:pt x="1024" y="1143"/>
                  </a:cubicBezTo>
                  <a:cubicBezTo>
                    <a:pt x="1176" y="1143"/>
                    <a:pt x="1312" y="927"/>
                    <a:pt x="1146" y="760"/>
                  </a:cubicBezTo>
                  <a:lnTo>
                    <a:pt x="443" y="58"/>
                  </a:lnTo>
                  <a:cubicBezTo>
                    <a:pt x="403" y="17"/>
                    <a:pt x="356"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6" name="Google Shape;7976;p125"/>
            <p:cNvSpPr/>
            <p:nvPr/>
          </p:nvSpPr>
          <p:spPr>
            <a:xfrm>
              <a:off x="5178925" y="1191650"/>
              <a:ext cx="27025" cy="16725"/>
            </a:xfrm>
            <a:custGeom>
              <a:avLst/>
              <a:gdLst/>
              <a:ahLst/>
              <a:cxnLst/>
              <a:rect l="l" t="t" r="r" b="b"/>
              <a:pathLst>
                <a:path w="1081" h="669" extrusionOk="0">
                  <a:moveTo>
                    <a:pt x="317" y="0"/>
                  </a:moveTo>
                  <a:cubicBezTo>
                    <a:pt x="136" y="0"/>
                    <a:pt x="0" y="303"/>
                    <a:pt x="189" y="378"/>
                  </a:cubicBezTo>
                  <a:lnTo>
                    <a:pt x="672" y="642"/>
                  </a:lnTo>
                  <a:cubicBezTo>
                    <a:pt x="709" y="660"/>
                    <a:pt x="744" y="668"/>
                    <a:pt x="777" y="668"/>
                  </a:cubicBezTo>
                  <a:cubicBezTo>
                    <a:pt x="977" y="668"/>
                    <a:pt x="1080" y="366"/>
                    <a:pt x="892" y="290"/>
                  </a:cubicBezTo>
                  <a:lnTo>
                    <a:pt x="408" y="27"/>
                  </a:lnTo>
                  <a:cubicBezTo>
                    <a:pt x="377" y="8"/>
                    <a:pt x="347"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7" name="Google Shape;7977;p125"/>
            <p:cNvSpPr/>
            <p:nvPr/>
          </p:nvSpPr>
          <p:spPr>
            <a:xfrm>
              <a:off x="5245000" y="1116475"/>
              <a:ext cx="20050" cy="19925"/>
            </a:xfrm>
            <a:custGeom>
              <a:avLst/>
              <a:gdLst/>
              <a:ahLst/>
              <a:cxnLst/>
              <a:rect l="l" t="t" r="r" b="b"/>
              <a:pathLst>
                <a:path w="802" h="797" extrusionOk="0">
                  <a:moveTo>
                    <a:pt x="305" y="0"/>
                  </a:moveTo>
                  <a:cubicBezTo>
                    <a:pt x="148" y="0"/>
                    <a:pt x="0" y="155"/>
                    <a:pt x="93" y="311"/>
                  </a:cubicBezTo>
                  <a:lnTo>
                    <a:pt x="357" y="706"/>
                  </a:lnTo>
                  <a:cubicBezTo>
                    <a:pt x="395" y="770"/>
                    <a:pt x="453" y="797"/>
                    <a:pt x="511" y="797"/>
                  </a:cubicBezTo>
                  <a:cubicBezTo>
                    <a:pt x="653" y="797"/>
                    <a:pt x="801" y="642"/>
                    <a:pt x="708" y="486"/>
                  </a:cubicBezTo>
                  <a:lnTo>
                    <a:pt x="489" y="91"/>
                  </a:lnTo>
                  <a:cubicBezTo>
                    <a:pt x="437" y="27"/>
                    <a:pt x="371" y="0"/>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8" name="Google Shape;7978;p125"/>
            <p:cNvSpPr/>
            <p:nvPr/>
          </p:nvSpPr>
          <p:spPr>
            <a:xfrm>
              <a:off x="5254750" y="1041875"/>
              <a:ext cx="35350" cy="23800"/>
            </a:xfrm>
            <a:custGeom>
              <a:avLst/>
              <a:gdLst/>
              <a:ahLst/>
              <a:cxnLst/>
              <a:rect l="l" t="t" r="r" b="b"/>
              <a:pathLst>
                <a:path w="1414" h="952" extrusionOk="0">
                  <a:moveTo>
                    <a:pt x="1094" y="0"/>
                  </a:moveTo>
                  <a:cubicBezTo>
                    <a:pt x="1056" y="0"/>
                    <a:pt x="1016" y="14"/>
                    <a:pt x="977" y="45"/>
                  </a:cubicBezTo>
                  <a:lnTo>
                    <a:pt x="186" y="528"/>
                  </a:lnTo>
                  <a:cubicBezTo>
                    <a:pt x="0" y="677"/>
                    <a:pt x="130" y="952"/>
                    <a:pt x="307" y="952"/>
                  </a:cubicBezTo>
                  <a:cubicBezTo>
                    <a:pt x="339" y="952"/>
                    <a:pt x="373" y="943"/>
                    <a:pt x="406" y="923"/>
                  </a:cubicBezTo>
                  <a:lnTo>
                    <a:pt x="1197" y="396"/>
                  </a:lnTo>
                  <a:cubicBezTo>
                    <a:pt x="1414" y="287"/>
                    <a:pt x="1273"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9" name="Google Shape;7979;p125"/>
            <p:cNvSpPr/>
            <p:nvPr/>
          </p:nvSpPr>
          <p:spPr>
            <a:xfrm>
              <a:off x="5202950" y="1156850"/>
              <a:ext cx="35950" cy="16025"/>
            </a:xfrm>
            <a:custGeom>
              <a:avLst/>
              <a:gdLst/>
              <a:ahLst/>
              <a:cxnLst/>
              <a:rect l="l" t="t" r="r" b="b"/>
              <a:pathLst>
                <a:path w="1438" h="641" extrusionOk="0">
                  <a:moveTo>
                    <a:pt x="253" y="1"/>
                  </a:moveTo>
                  <a:cubicBezTo>
                    <a:pt x="48" y="1"/>
                    <a:pt x="1" y="330"/>
                    <a:pt x="238" y="409"/>
                  </a:cubicBezTo>
                  <a:lnTo>
                    <a:pt x="1072" y="628"/>
                  </a:lnTo>
                  <a:cubicBezTo>
                    <a:pt x="1099" y="637"/>
                    <a:pt x="1123" y="641"/>
                    <a:pt x="1147" y="641"/>
                  </a:cubicBezTo>
                  <a:cubicBezTo>
                    <a:pt x="1358" y="641"/>
                    <a:pt x="1437" y="312"/>
                    <a:pt x="1160" y="233"/>
                  </a:cubicBezTo>
                  <a:lnTo>
                    <a:pt x="326" y="13"/>
                  </a:lnTo>
                  <a:cubicBezTo>
                    <a:pt x="300" y="5"/>
                    <a:pt x="27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0" name="Google Shape;7980;p125"/>
            <p:cNvSpPr/>
            <p:nvPr/>
          </p:nvSpPr>
          <p:spPr>
            <a:xfrm>
              <a:off x="5043800" y="1173300"/>
              <a:ext cx="36800" cy="19700"/>
            </a:xfrm>
            <a:custGeom>
              <a:avLst/>
              <a:gdLst/>
              <a:ahLst/>
              <a:cxnLst/>
              <a:rect l="l" t="t" r="r" b="b"/>
              <a:pathLst>
                <a:path w="1472" h="788" extrusionOk="0">
                  <a:moveTo>
                    <a:pt x="340" y="0"/>
                  </a:moveTo>
                  <a:cubicBezTo>
                    <a:pt x="149" y="0"/>
                    <a:pt x="1" y="292"/>
                    <a:pt x="235" y="410"/>
                  </a:cubicBezTo>
                  <a:lnTo>
                    <a:pt x="1070" y="761"/>
                  </a:lnTo>
                  <a:cubicBezTo>
                    <a:pt x="1101" y="779"/>
                    <a:pt x="1132" y="788"/>
                    <a:pt x="1161" y="788"/>
                  </a:cubicBezTo>
                  <a:cubicBezTo>
                    <a:pt x="1342" y="788"/>
                    <a:pt x="1472" y="485"/>
                    <a:pt x="1246" y="410"/>
                  </a:cubicBezTo>
                  <a:lnTo>
                    <a:pt x="411" y="14"/>
                  </a:lnTo>
                  <a:cubicBezTo>
                    <a:pt x="387" y="5"/>
                    <a:pt x="363" y="0"/>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1" name="Google Shape;7981;p125"/>
            <p:cNvSpPr/>
            <p:nvPr/>
          </p:nvSpPr>
          <p:spPr>
            <a:xfrm>
              <a:off x="4643400" y="1353650"/>
              <a:ext cx="15525" cy="28225"/>
            </a:xfrm>
            <a:custGeom>
              <a:avLst/>
              <a:gdLst/>
              <a:ahLst/>
              <a:cxnLst/>
              <a:rect l="l" t="t" r="r" b="b"/>
              <a:pathLst>
                <a:path w="621" h="1129" extrusionOk="0">
                  <a:moveTo>
                    <a:pt x="331" y="0"/>
                  </a:moveTo>
                  <a:cubicBezTo>
                    <a:pt x="272" y="0"/>
                    <a:pt x="215" y="27"/>
                    <a:pt x="176" y="91"/>
                  </a:cubicBezTo>
                  <a:cubicBezTo>
                    <a:pt x="44" y="355"/>
                    <a:pt x="0" y="662"/>
                    <a:pt x="44" y="970"/>
                  </a:cubicBezTo>
                  <a:cubicBezTo>
                    <a:pt x="63" y="1080"/>
                    <a:pt x="150" y="1129"/>
                    <a:pt x="243" y="1129"/>
                  </a:cubicBezTo>
                  <a:cubicBezTo>
                    <a:pt x="371" y="1129"/>
                    <a:pt x="509" y="1035"/>
                    <a:pt x="484" y="882"/>
                  </a:cubicBezTo>
                  <a:cubicBezTo>
                    <a:pt x="440" y="706"/>
                    <a:pt x="440" y="486"/>
                    <a:pt x="527" y="311"/>
                  </a:cubicBezTo>
                  <a:cubicBezTo>
                    <a:pt x="621" y="156"/>
                    <a:pt x="472"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2" name="Google Shape;7982;p125"/>
            <p:cNvSpPr/>
            <p:nvPr/>
          </p:nvSpPr>
          <p:spPr>
            <a:xfrm>
              <a:off x="4682925" y="1359525"/>
              <a:ext cx="15450" cy="28800"/>
            </a:xfrm>
            <a:custGeom>
              <a:avLst/>
              <a:gdLst/>
              <a:ahLst/>
              <a:cxnLst/>
              <a:rect l="l" t="t" r="r" b="b"/>
              <a:pathLst>
                <a:path w="618" h="1152" extrusionOk="0">
                  <a:moveTo>
                    <a:pt x="327" y="1"/>
                  </a:moveTo>
                  <a:cubicBezTo>
                    <a:pt x="264" y="1"/>
                    <a:pt x="204" y="36"/>
                    <a:pt x="176" y="120"/>
                  </a:cubicBezTo>
                  <a:cubicBezTo>
                    <a:pt x="45" y="383"/>
                    <a:pt x="1" y="647"/>
                    <a:pt x="45" y="954"/>
                  </a:cubicBezTo>
                  <a:cubicBezTo>
                    <a:pt x="45" y="1086"/>
                    <a:pt x="154" y="1152"/>
                    <a:pt x="259" y="1152"/>
                  </a:cubicBezTo>
                  <a:cubicBezTo>
                    <a:pt x="363" y="1152"/>
                    <a:pt x="462" y="1086"/>
                    <a:pt x="440" y="954"/>
                  </a:cubicBezTo>
                  <a:cubicBezTo>
                    <a:pt x="440" y="735"/>
                    <a:pt x="440" y="515"/>
                    <a:pt x="528" y="339"/>
                  </a:cubicBezTo>
                  <a:cubicBezTo>
                    <a:pt x="617" y="160"/>
                    <a:pt x="463"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3" name="Google Shape;7983;p125"/>
            <p:cNvSpPr/>
            <p:nvPr/>
          </p:nvSpPr>
          <p:spPr>
            <a:xfrm>
              <a:off x="4739625" y="1365500"/>
              <a:ext cx="15800" cy="31750"/>
            </a:xfrm>
            <a:custGeom>
              <a:avLst/>
              <a:gdLst/>
              <a:ahLst/>
              <a:cxnLst/>
              <a:rect l="l" t="t" r="r" b="b"/>
              <a:pathLst>
                <a:path w="632" h="1270" extrusionOk="0">
                  <a:moveTo>
                    <a:pt x="271" y="1"/>
                  </a:moveTo>
                  <a:cubicBezTo>
                    <a:pt x="145" y="1"/>
                    <a:pt x="0" y="140"/>
                    <a:pt x="60" y="320"/>
                  </a:cubicBezTo>
                  <a:cubicBezTo>
                    <a:pt x="148" y="540"/>
                    <a:pt x="192" y="759"/>
                    <a:pt x="148" y="1023"/>
                  </a:cubicBezTo>
                  <a:cubicBezTo>
                    <a:pt x="123" y="1176"/>
                    <a:pt x="246" y="1270"/>
                    <a:pt x="362" y="1270"/>
                  </a:cubicBezTo>
                  <a:cubicBezTo>
                    <a:pt x="445" y="1270"/>
                    <a:pt x="525" y="1221"/>
                    <a:pt x="544" y="1111"/>
                  </a:cubicBezTo>
                  <a:cubicBezTo>
                    <a:pt x="631" y="759"/>
                    <a:pt x="587" y="408"/>
                    <a:pt x="412" y="100"/>
                  </a:cubicBezTo>
                  <a:cubicBezTo>
                    <a:pt x="384" y="31"/>
                    <a:pt x="330"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4" name="Google Shape;7984;p125"/>
            <p:cNvSpPr/>
            <p:nvPr/>
          </p:nvSpPr>
          <p:spPr>
            <a:xfrm>
              <a:off x="4712400" y="1440400"/>
              <a:ext cx="21275" cy="43600"/>
            </a:xfrm>
            <a:custGeom>
              <a:avLst/>
              <a:gdLst/>
              <a:ahLst/>
              <a:cxnLst/>
              <a:rect l="l" t="t" r="r" b="b"/>
              <a:pathLst>
                <a:path w="851" h="1744" extrusionOk="0">
                  <a:moveTo>
                    <a:pt x="592" y="1"/>
                  </a:moveTo>
                  <a:cubicBezTo>
                    <a:pt x="505" y="1"/>
                    <a:pt x="421" y="53"/>
                    <a:pt x="403" y="179"/>
                  </a:cubicBezTo>
                  <a:lnTo>
                    <a:pt x="51" y="1496"/>
                  </a:lnTo>
                  <a:cubicBezTo>
                    <a:pt x="0" y="1650"/>
                    <a:pt x="127" y="1743"/>
                    <a:pt x="251" y="1743"/>
                  </a:cubicBezTo>
                  <a:cubicBezTo>
                    <a:pt x="341" y="1743"/>
                    <a:pt x="428" y="1695"/>
                    <a:pt x="447" y="1584"/>
                  </a:cubicBezTo>
                  <a:lnTo>
                    <a:pt x="798" y="267"/>
                  </a:lnTo>
                  <a:cubicBezTo>
                    <a:pt x="850" y="111"/>
                    <a:pt x="71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5" name="Google Shape;7985;p125"/>
            <p:cNvSpPr/>
            <p:nvPr/>
          </p:nvSpPr>
          <p:spPr>
            <a:xfrm>
              <a:off x="4673050" y="1440400"/>
              <a:ext cx="15600" cy="43475"/>
            </a:xfrm>
            <a:custGeom>
              <a:avLst/>
              <a:gdLst/>
              <a:ahLst/>
              <a:cxnLst/>
              <a:rect l="l" t="t" r="r" b="b"/>
              <a:pathLst>
                <a:path w="624" h="1739" extrusionOk="0">
                  <a:moveTo>
                    <a:pt x="384" y="1"/>
                  </a:moveTo>
                  <a:cubicBezTo>
                    <a:pt x="299" y="1"/>
                    <a:pt x="212" y="53"/>
                    <a:pt x="176" y="179"/>
                  </a:cubicBezTo>
                  <a:cubicBezTo>
                    <a:pt x="44" y="618"/>
                    <a:pt x="0" y="1057"/>
                    <a:pt x="44" y="1540"/>
                  </a:cubicBezTo>
                  <a:cubicBezTo>
                    <a:pt x="66" y="1672"/>
                    <a:pt x="187" y="1738"/>
                    <a:pt x="297" y="1738"/>
                  </a:cubicBezTo>
                  <a:cubicBezTo>
                    <a:pt x="407" y="1738"/>
                    <a:pt x="505" y="1672"/>
                    <a:pt x="483" y="1540"/>
                  </a:cubicBezTo>
                  <a:cubicBezTo>
                    <a:pt x="440" y="1101"/>
                    <a:pt x="483" y="662"/>
                    <a:pt x="571" y="267"/>
                  </a:cubicBezTo>
                  <a:cubicBezTo>
                    <a:pt x="623" y="111"/>
                    <a:pt x="506" y="1"/>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6" name="Google Shape;7986;p125"/>
            <p:cNvSpPr/>
            <p:nvPr/>
          </p:nvSpPr>
          <p:spPr>
            <a:xfrm>
              <a:off x="4618150" y="1452500"/>
              <a:ext cx="14550" cy="34400"/>
            </a:xfrm>
            <a:custGeom>
              <a:avLst/>
              <a:gdLst/>
              <a:ahLst/>
              <a:cxnLst/>
              <a:rect l="l" t="t" r="r" b="b"/>
              <a:pathLst>
                <a:path w="582" h="1376" extrusionOk="0">
                  <a:moveTo>
                    <a:pt x="264" y="0"/>
                  </a:moveTo>
                  <a:cubicBezTo>
                    <a:pt x="183" y="0"/>
                    <a:pt x="106" y="52"/>
                    <a:pt x="88" y="178"/>
                  </a:cubicBezTo>
                  <a:lnTo>
                    <a:pt x="88" y="134"/>
                  </a:lnTo>
                  <a:lnTo>
                    <a:pt x="88" y="134"/>
                  </a:lnTo>
                  <a:cubicBezTo>
                    <a:pt x="0" y="485"/>
                    <a:pt x="44" y="881"/>
                    <a:pt x="132" y="1232"/>
                  </a:cubicBezTo>
                  <a:cubicBezTo>
                    <a:pt x="149" y="1333"/>
                    <a:pt x="223" y="1376"/>
                    <a:pt x="304" y="1376"/>
                  </a:cubicBezTo>
                  <a:cubicBezTo>
                    <a:pt x="435" y="1376"/>
                    <a:pt x="582" y="1263"/>
                    <a:pt x="527" y="1100"/>
                  </a:cubicBezTo>
                  <a:cubicBezTo>
                    <a:pt x="439" y="837"/>
                    <a:pt x="439" y="529"/>
                    <a:pt x="483" y="266"/>
                  </a:cubicBezTo>
                  <a:cubicBezTo>
                    <a:pt x="509" y="110"/>
                    <a:pt x="382"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7" name="Google Shape;7987;p125"/>
            <p:cNvSpPr/>
            <p:nvPr/>
          </p:nvSpPr>
          <p:spPr>
            <a:xfrm>
              <a:off x="4644500" y="1518150"/>
              <a:ext cx="21050" cy="32350"/>
            </a:xfrm>
            <a:custGeom>
              <a:avLst/>
              <a:gdLst/>
              <a:ahLst/>
              <a:cxnLst/>
              <a:rect l="l" t="t" r="r" b="b"/>
              <a:pathLst>
                <a:path w="842" h="1294" extrusionOk="0">
                  <a:moveTo>
                    <a:pt x="220" y="1"/>
                  </a:moveTo>
                  <a:cubicBezTo>
                    <a:pt x="110" y="1"/>
                    <a:pt x="0" y="77"/>
                    <a:pt x="0" y="231"/>
                  </a:cubicBezTo>
                  <a:cubicBezTo>
                    <a:pt x="0" y="583"/>
                    <a:pt x="132" y="978"/>
                    <a:pt x="396" y="1241"/>
                  </a:cubicBezTo>
                  <a:cubicBezTo>
                    <a:pt x="442" y="1278"/>
                    <a:pt x="490" y="1294"/>
                    <a:pt x="535" y="1294"/>
                  </a:cubicBezTo>
                  <a:cubicBezTo>
                    <a:pt x="706" y="1294"/>
                    <a:pt x="842" y="1073"/>
                    <a:pt x="703" y="934"/>
                  </a:cubicBezTo>
                  <a:cubicBezTo>
                    <a:pt x="527" y="758"/>
                    <a:pt x="440" y="495"/>
                    <a:pt x="440" y="231"/>
                  </a:cubicBezTo>
                  <a:cubicBezTo>
                    <a:pt x="440" y="77"/>
                    <a:pt x="33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8" name="Google Shape;7988;p125"/>
            <p:cNvSpPr/>
            <p:nvPr/>
          </p:nvSpPr>
          <p:spPr>
            <a:xfrm>
              <a:off x="4686225" y="1548625"/>
              <a:ext cx="11000" cy="13200"/>
            </a:xfrm>
            <a:custGeom>
              <a:avLst/>
              <a:gdLst/>
              <a:ahLst/>
              <a:cxnLst/>
              <a:rect l="l" t="t" r="r" b="b"/>
              <a:pathLst>
                <a:path w="440" h="528" extrusionOk="0">
                  <a:moveTo>
                    <a:pt x="220" y="0"/>
                  </a:moveTo>
                  <a:cubicBezTo>
                    <a:pt x="110" y="0"/>
                    <a:pt x="0" y="66"/>
                    <a:pt x="0" y="198"/>
                  </a:cubicBezTo>
                  <a:lnTo>
                    <a:pt x="0" y="330"/>
                  </a:lnTo>
                  <a:cubicBezTo>
                    <a:pt x="0" y="462"/>
                    <a:pt x="110" y="528"/>
                    <a:pt x="220" y="528"/>
                  </a:cubicBezTo>
                  <a:cubicBezTo>
                    <a:pt x="330" y="528"/>
                    <a:pt x="440" y="462"/>
                    <a:pt x="440" y="330"/>
                  </a:cubicBezTo>
                  <a:lnTo>
                    <a:pt x="440" y="198"/>
                  </a:lnTo>
                  <a:cubicBezTo>
                    <a:pt x="440" y="66"/>
                    <a:pt x="330"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9" name="Google Shape;7989;p125"/>
            <p:cNvSpPr/>
            <p:nvPr/>
          </p:nvSpPr>
          <p:spPr>
            <a:xfrm>
              <a:off x="4733175" y="1593000"/>
              <a:ext cx="25600" cy="19975"/>
            </a:xfrm>
            <a:custGeom>
              <a:avLst/>
              <a:gdLst/>
              <a:ahLst/>
              <a:cxnLst/>
              <a:rect l="l" t="t" r="r" b="b"/>
              <a:pathLst>
                <a:path w="1024" h="799" extrusionOk="0">
                  <a:moveTo>
                    <a:pt x="243" y="0"/>
                  </a:moveTo>
                  <a:cubicBezTo>
                    <a:pt x="88" y="0"/>
                    <a:pt x="1" y="257"/>
                    <a:pt x="143" y="400"/>
                  </a:cubicBezTo>
                  <a:lnTo>
                    <a:pt x="626" y="751"/>
                  </a:lnTo>
                  <a:cubicBezTo>
                    <a:pt x="668" y="784"/>
                    <a:pt x="710" y="799"/>
                    <a:pt x="749" y="799"/>
                  </a:cubicBezTo>
                  <a:cubicBezTo>
                    <a:pt x="913" y="799"/>
                    <a:pt x="1023" y="542"/>
                    <a:pt x="845" y="400"/>
                  </a:cubicBezTo>
                  <a:lnTo>
                    <a:pt x="362" y="48"/>
                  </a:lnTo>
                  <a:cubicBezTo>
                    <a:pt x="320" y="15"/>
                    <a:pt x="280"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0" name="Google Shape;7990;p125"/>
            <p:cNvSpPr/>
            <p:nvPr/>
          </p:nvSpPr>
          <p:spPr>
            <a:xfrm>
              <a:off x="4695000" y="1299700"/>
              <a:ext cx="16450" cy="19125"/>
            </a:xfrm>
            <a:custGeom>
              <a:avLst/>
              <a:gdLst/>
              <a:ahLst/>
              <a:cxnLst/>
              <a:rect l="l" t="t" r="r" b="b"/>
              <a:pathLst>
                <a:path w="658" h="765" extrusionOk="0">
                  <a:moveTo>
                    <a:pt x="342" y="1"/>
                  </a:moveTo>
                  <a:cubicBezTo>
                    <a:pt x="300" y="1"/>
                    <a:pt x="257" y="16"/>
                    <a:pt x="220" y="53"/>
                  </a:cubicBezTo>
                  <a:cubicBezTo>
                    <a:pt x="1" y="229"/>
                    <a:pt x="1" y="536"/>
                    <a:pt x="220" y="712"/>
                  </a:cubicBezTo>
                  <a:cubicBezTo>
                    <a:pt x="257" y="749"/>
                    <a:pt x="300" y="764"/>
                    <a:pt x="342" y="764"/>
                  </a:cubicBezTo>
                  <a:cubicBezTo>
                    <a:pt x="502" y="764"/>
                    <a:pt x="657" y="543"/>
                    <a:pt x="484" y="404"/>
                  </a:cubicBezTo>
                  <a:lnTo>
                    <a:pt x="484" y="361"/>
                  </a:lnTo>
                  <a:cubicBezTo>
                    <a:pt x="657" y="222"/>
                    <a:pt x="502" y="1"/>
                    <a:pt x="34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1" name="Google Shape;7991;p125"/>
            <p:cNvSpPr/>
            <p:nvPr/>
          </p:nvSpPr>
          <p:spPr>
            <a:xfrm>
              <a:off x="4995225" y="1437575"/>
              <a:ext cx="14525" cy="28475"/>
            </a:xfrm>
            <a:custGeom>
              <a:avLst/>
              <a:gdLst/>
              <a:ahLst/>
              <a:cxnLst/>
              <a:rect l="l" t="t" r="r" b="b"/>
              <a:pathLst>
                <a:path w="581" h="1139" extrusionOk="0">
                  <a:moveTo>
                    <a:pt x="239" y="1"/>
                  </a:moveTo>
                  <a:cubicBezTo>
                    <a:pt x="123" y="1"/>
                    <a:pt x="1" y="95"/>
                    <a:pt x="26" y="248"/>
                  </a:cubicBezTo>
                  <a:lnTo>
                    <a:pt x="158" y="995"/>
                  </a:lnTo>
                  <a:cubicBezTo>
                    <a:pt x="175" y="1095"/>
                    <a:pt x="243" y="1138"/>
                    <a:pt x="318" y="1138"/>
                  </a:cubicBezTo>
                  <a:cubicBezTo>
                    <a:pt x="440" y="1138"/>
                    <a:pt x="580" y="1026"/>
                    <a:pt x="553" y="863"/>
                  </a:cubicBezTo>
                  <a:lnTo>
                    <a:pt x="421" y="160"/>
                  </a:lnTo>
                  <a:cubicBezTo>
                    <a:pt x="403" y="50"/>
                    <a:pt x="323" y="1"/>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2" name="Google Shape;7992;p125"/>
            <p:cNvSpPr/>
            <p:nvPr/>
          </p:nvSpPr>
          <p:spPr>
            <a:xfrm>
              <a:off x="5037600" y="1437725"/>
              <a:ext cx="9900" cy="38175"/>
            </a:xfrm>
            <a:custGeom>
              <a:avLst/>
              <a:gdLst/>
              <a:ahLst/>
              <a:cxnLst/>
              <a:rect l="l" t="t" r="r" b="b"/>
              <a:pathLst>
                <a:path w="396" h="1527" extrusionOk="0">
                  <a:moveTo>
                    <a:pt x="198" y="0"/>
                  </a:moveTo>
                  <a:cubicBezTo>
                    <a:pt x="99" y="0"/>
                    <a:pt x="0" y="66"/>
                    <a:pt x="0" y="198"/>
                  </a:cubicBezTo>
                  <a:lnTo>
                    <a:pt x="0" y="1296"/>
                  </a:lnTo>
                  <a:cubicBezTo>
                    <a:pt x="0" y="1450"/>
                    <a:pt x="99" y="1527"/>
                    <a:pt x="198" y="1527"/>
                  </a:cubicBezTo>
                  <a:cubicBezTo>
                    <a:pt x="297" y="1527"/>
                    <a:pt x="396" y="1450"/>
                    <a:pt x="396" y="1296"/>
                  </a:cubicBezTo>
                  <a:lnTo>
                    <a:pt x="396" y="198"/>
                  </a:lnTo>
                  <a:cubicBezTo>
                    <a:pt x="396" y="66"/>
                    <a:pt x="297" y="0"/>
                    <a:pt x="1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3" name="Google Shape;7993;p125"/>
            <p:cNvSpPr/>
            <p:nvPr/>
          </p:nvSpPr>
          <p:spPr>
            <a:xfrm>
              <a:off x="5067250" y="1476425"/>
              <a:ext cx="11000" cy="34625"/>
            </a:xfrm>
            <a:custGeom>
              <a:avLst/>
              <a:gdLst/>
              <a:ahLst/>
              <a:cxnLst/>
              <a:rect l="l" t="t" r="r" b="b"/>
              <a:pathLst>
                <a:path w="440" h="1385" extrusionOk="0">
                  <a:moveTo>
                    <a:pt x="220" y="1"/>
                  </a:moveTo>
                  <a:cubicBezTo>
                    <a:pt x="110" y="1"/>
                    <a:pt x="0" y="77"/>
                    <a:pt x="0" y="231"/>
                  </a:cubicBezTo>
                  <a:lnTo>
                    <a:pt x="0" y="1154"/>
                  </a:lnTo>
                  <a:cubicBezTo>
                    <a:pt x="0" y="1307"/>
                    <a:pt x="110" y="1384"/>
                    <a:pt x="220" y="1384"/>
                  </a:cubicBezTo>
                  <a:cubicBezTo>
                    <a:pt x="330" y="1384"/>
                    <a:pt x="439" y="1307"/>
                    <a:pt x="439" y="1154"/>
                  </a:cubicBezTo>
                  <a:lnTo>
                    <a:pt x="439" y="231"/>
                  </a:lnTo>
                  <a:cubicBezTo>
                    <a:pt x="439" y="77"/>
                    <a:pt x="33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4" name="Google Shape;7994;p125"/>
            <p:cNvSpPr/>
            <p:nvPr/>
          </p:nvSpPr>
          <p:spPr>
            <a:xfrm>
              <a:off x="5054000" y="1545600"/>
              <a:ext cx="19150" cy="22550"/>
            </a:xfrm>
            <a:custGeom>
              <a:avLst/>
              <a:gdLst/>
              <a:ahLst/>
              <a:cxnLst/>
              <a:rect l="l" t="t" r="r" b="b"/>
              <a:pathLst>
                <a:path w="766" h="902" extrusionOk="0">
                  <a:moveTo>
                    <a:pt x="481" y="0"/>
                  </a:moveTo>
                  <a:cubicBezTo>
                    <a:pt x="416" y="0"/>
                    <a:pt x="352" y="30"/>
                    <a:pt x="310" y="99"/>
                  </a:cubicBezTo>
                  <a:lnTo>
                    <a:pt x="91" y="583"/>
                  </a:lnTo>
                  <a:cubicBezTo>
                    <a:pt x="1" y="763"/>
                    <a:pt x="136" y="902"/>
                    <a:pt x="273" y="902"/>
                  </a:cubicBezTo>
                  <a:cubicBezTo>
                    <a:pt x="337" y="902"/>
                    <a:pt x="401" y="872"/>
                    <a:pt x="442" y="802"/>
                  </a:cubicBezTo>
                  <a:lnTo>
                    <a:pt x="706" y="319"/>
                  </a:lnTo>
                  <a:cubicBezTo>
                    <a:pt x="766" y="139"/>
                    <a:pt x="6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5" name="Google Shape;7995;p125"/>
            <p:cNvSpPr/>
            <p:nvPr/>
          </p:nvSpPr>
          <p:spPr>
            <a:xfrm>
              <a:off x="4968425" y="1485850"/>
              <a:ext cx="22075" cy="24725"/>
            </a:xfrm>
            <a:custGeom>
              <a:avLst/>
              <a:gdLst/>
              <a:ahLst/>
              <a:cxnLst/>
              <a:rect l="l" t="t" r="r" b="b"/>
              <a:pathLst>
                <a:path w="883" h="989" extrusionOk="0">
                  <a:moveTo>
                    <a:pt x="542" y="1"/>
                  </a:moveTo>
                  <a:cubicBezTo>
                    <a:pt x="508" y="1"/>
                    <a:pt x="473" y="10"/>
                    <a:pt x="439" y="30"/>
                  </a:cubicBezTo>
                  <a:cubicBezTo>
                    <a:pt x="176" y="162"/>
                    <a:pt x="0" y="513"/>
                    <a:pt x="132" y="864"/>
                  </a:cubicBezTo>
                  <a:cubicBezTo>
                    <a:pt x="166" y="950"/>
                    <a:pt x="247" y="989"/>
                    <a:pt x="328" y="989"/>
                  </a:cubicBezTo>
                  <a:cubicBezTo>
                    <a:pt x="454" y="989"/>
                    <a:pt x="581" y="893"/>
                    <a:pt x="527" y="733"/>
                  </a:cubicBezTo>
                  <a:cubicBezTo>
                    <a:pt x="483" y="601"/>
                    <a:pt x="527" y="425"/>
                    <a:pt x="659" y="381"/>
                  </a:cubicBezTo>
                  <a:cubicBezTo>
                    <a:pt x="882" y="270"/>
                    <a:pt x="727"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6" name="Google Shape;7996;p125"/>
            <p:cNvSpPr/>
            <p:nvPr/>
          </p:nvSpPr>
          <p:spPr>
            <a:xfrm>
              <a:off x="4976100" y="1530450"/>
              <a:ext cx="16550" cy="25625"/>
            </a:xfrm>
            <a:custGeom>
              <a:avLst/>
              <a:gdLst/>
              <a:ahLst/>
              <a:cxnLst/>
              <a:rect l="l" t="t" r="r" b="b"/>
              <a:pathLst>
                <a:path w="662" h="1025" extrusionOk="0">
                  <a:moveTo>
                    <a:pt x="236" y="1"/>
                  </a:moveTo>
                  <a:cubicBezTo>
                    <a:pt x="146" y="1"/>
                    <a:pt x="62" y="53"/>
                    <a:pt x="45" y="178"/>
                  </a:cubicBezTo>
                  <a:cubicBezTo>
                    <a:pt x="1" y="442"/>
                    <a:pt x="45" y="705"/>
                    <a:pt x="176" y="925"/>
                  </a:cubicBezTo>
                  <a:cubicBezTo>
                    <a:pt x="232" y="995"/>
                    <a:pt x="305" y="1025"/>
                    <a:pt x="375" y="1025"/>
                  </a:cubicBezTo>
                  <a:cubicBezTo>
                    <a:pt x="526" y="1025"/>
                    <a:pt x="662" y="886"/>
                    <a:pt x="572" y="705"/>
                  </a:cubicBezTo>
                  <a:cubicBezTo>
                    <a:pt x="484" y="574"/>
                    <a:pt x="440" y="442"/>
                    <a:pt x="484" y="266"/>
                  </a:cubicBezTo>
                  <a:cubicBezTo>
                    <a:pt x="510" y="110"/>
                    <a:pt x="367"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7" name="Google Shape;7997;p125"/>
            <p:cNvSpPr/>
            <p:nvPr/>
          </p:nvSpPr>
          <p:spPr>
            <a:xfrm>
              <a:off x="5012350" y="1501600"/>
              <a:ext cx="15625" cy="34000"/>
            </a:xfrm>
            <a:custGeom>
              <a:avLst/>
              <a:gdLst/>
              <a:ahLst/>
              <a:cxnLst/>
              <a:rect l="l" t="t" r="r" b="b"/>
              <a:pathLst>
                <a:path w="625" h="1360" extrusionOk="0">
                  <a:moveTo>
                    <a:pt x="374" y="0"/>
                  </a:moveTo>
                  <a:cubicBezTo>
                    <a:pt x="292" y="0"/>
                    <a:pt x="210" y="43"/>
                    <a:pt x="176" y="147"/>
                  </a:cubicBezTo>
                  <a:lnTo>
                    <a:pt x="176" y="103"/>
                  </a:lnTo>
                  <a:cubicBezTo>
                    <a:pt x="44" y="454"/>
                    <a:pt x="0" y="849"/>
                    <a:pt x="44" y="1201"/>
                  </a:cubicBezTo>
                  <a:cubicBezTo>
                    <a:pt x="62" y="1311"/>
                    <a:pt x="142" y="1360"/>
                    <a:pt x="226" y="1360"/>
                  </a:cubicBezTo>
                  <a:cubicBezTo>
                    <a:pt x="342" y="1360"/>
                    <a:pt x="465" y="1266"/>
                    <a:pt x="439" y="1113"/>
                  </a:cubicBezTo>
                  <a:cubicBezTo>
                    <a:pt x="395" y="805"/>
                    <a:pt x="439" y="498"/>
                    <a:pt x="571" y="234"/>
                  </a:cubicBezTo>
                  <a:cubicBezTo>
                    <a:pt x="624" y="101"/>
                    <a:pt x="500"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8" name="Google Shape;7998;p125"/>
            <p:cNvSpPr/>
            <p:nvPr/>
          </p:nvSpPr>
          <p:spPr>
            <a:xfrm>
              <a:off x="5001350" y="1590350"/>
              <a:ext cx="9925" cy="25275"/>
            </a:xfrm>
            <a:custGeom>
              <a:avLst/>
              <a:gdLst/>
              <a:ahLst/>
              <a:cxnLst/>
              <a:rect l="l" t="t" r="r" b="b"/>
              <a:pathLst>
                <a:path w="397" h="1011" extrusionOk="0">
                  <a:moveTo>
                    <a:pt x="198" y="0"/>
                  </a:moveTo>
                  <a:cubicBezTo>
                    <a:pt x="100" y="0"/>
                    <a:pt x="1" y="66"/>
                    <a:pt x="1" y="198"/>
                  </a:cubicBezTo>
                  <a:lnTo>
                    <a:pt x="1" y="813"/>
                  </a:lnTo>
                  <a:cubicBezTo>
                    <a:pt x="1" y="945"/>
                    <a:pt x="100" y="1011"/>
                    <a:pt x="198" y="1011"/>
                  </a:cubicBezTo>
                  <a:cubicBezTo>
                    <a:pt x="297" y="1011"/>
                    <a:pt x="396" y="945"/>
                    <a:pt x="396" y="813"/>
                  </a:cubicBezTo>
                  <a:lnTo>
                    <a:pt x="396" y="198"/>
                  </a:lnTo>
                  <a:cubicBezTo>
                    <a:pt x="396" y="66"/>
                    <a:pt x="297" y="0"/>
                    <a:pt x="1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9" name="Google Shape;7999;p125"/>
            <p:cNvSpPr/>
            <p:nvPr/>
          </p:nvSpPr>
          <p:spPr>
            <a:xfrm>
              <a:off x="4959075" y="1590350"/>
              <a:ext cx="21700" cy="25450"/>
            </a:xfrm>
            <a:custGeom>
              <a:avLst/>
              <a:gdLst/>
              <a:ahLst/>
              <a:cxnLst/>
              <a:rect l="l" t="t" r="r" b="b"/>
              <a:pathLst>
                <a:path w="868" h="1018" extrusionOk="0">
                  <a:moveTo>
                    <a:pt x="204" y="0"/>
                  </a:moveTo>
                  <a:cubicBezTo>
                    <a:pt x="100" y="0"/>
                    <a:pt x="1" y="66"/>
                    <a:pt x="23" y="198"/>
                  </a:cubicBezTo>
                  <a:cubicBezTo>
                    <a:pt x="23" y="549"/>
                    <a:pt x="198" y="813"/>
                    <a:pt x="462" y="989"/>
                  </a:cubicBezTo>
                  <a:cubicBezTo>
                    <a:pt x="502" y="1009"/>
                    <a:pt x="541" y="1018"/>
                    <a:pt x="576" y="1018"/>
                  </a:cubicBezTo>
                  <a:cubicBezTo>
                    <a:pt x="770" y="1018"/>
                    <a:pt x="868" y="749"/>
                    <a:pt x="682" y="637"/>
                  </a:cubicBezTo>
                  <a:cubicBezTo>
                    <a:pt x="550" y="549"/>
                    <a:pt x="462" y="374"/>
                    <a:pt x="418" y="198"/>
                  </a:cubicBezTo>
                  <a:cubicBezTo>
                    <a:pt x="418" y="66"/>
                    <a:pt x="308"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00" name="Google Shape;8000;p125"/>
            <p:cNvSpPr/>
            <p:nvPr/>
          </p:nvSpPr>
          <p:spPr>
            <a:xfrm>
              <a:off x="5026525" y="1650700"/>
              <a:ext cx="20000" cy="19350"/>
            </a:xfrm>
            <a:custGeom>
              <a:avLst/>
              <a:gdLst/>
              <a:ahLst/>
              <a:cxnLst/>
              <a:rect l="l" t="t" r="r" b="b"/>
              <a:pathLst>
                <a:path w="800" h="774" extrusionOk="0">
                  <a:moveTo>
                    <a:pt x="297" y="0"/>
                  </a:moveTo>
                  <a:cubicBezTo>
                    <a:pt x="143" y="0"/>
                    <a:pt x="0" y="165"/>
                    <a:pt x="92" y="288"/>
                  </a:cubicBezTo>
                  <a:lnTo>
                    <a:pt x="355" y="683"/>
                  </a:lnTo>
                  <a:cubicBezTo>
                    <a:pt x="394" y="747"/>
                    <a:pt x="451" y="774"/>
                    <a:pt x="510" y="774"/>
                  </a:cubicBezTo>
                  <a:cubicBezTo>
                    <a:pt x="652" y="774"/>
                    <a:pt x="800" y="619"/>
                    <a:pt x="707" y="463"/>
                  </a:cubicBezTo>
                  <a:lnTo>
                    <a:pt x="487" y="112"/>
                  </a:lnTo>
                  <a:cubicBezTo>
                    <a:pt x="434" y="32"/>
                    <a:pt x="364"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01" name="Google Shape;8001;p125"/>
            <p:cNvSpPr/>
            <p:nvPr/>
          </p:nvSpPr>
          <p:spPr>
            <a:xfrm>
              <a:off x="5386525" y="1648175"/>
              <a:ext cx="19175" cy="24375"/>
            </a:xfrm>
            <a:custGeom>
              <a:avLst/>
              <a:gdLst/>
              <a:ahLst/>
              <a:cxnLst/>
              <a:rect l="l" t="t" r="r" b="b"/>
              <a:pathLst>
                <a:path w="767" h="975" extrusionOk="0">
                  <a:moveTo>
                    <a:pt x="263" y="1"/>
                  </a:moveTo>
                  <a:cubicBezTo>
                    <a:pt x="127" y="1"/>
                    <a:pt x="1" y="96"/>
                    <a:pt x="54" y="257"/>
                  </a:cubicBezTo>
                  <a:lnTo>
                    <a:pt x="318" y="828"/>
                  </a:lnTo>
                  <a:cubicBezTo>
                    <a:pt x="352" y="932"/>
                    <a:pt x="434" y="974"/>
                    <a:pt x="516" y="974"/>
                  </a:cubicBezTo>
                  <a:cubicBezTo>
                    <a:pt x="642" y="974"/>
                    <a:pt x="766" y="873"/>
                    <a:pt x="713" y="740"/>
                  </a:cubicBezTo>
                  <a:lnTo>
                    <a:pt x="493" y="125"/>
                  </a:lnTo>
                  <a:cubicBezTo>
                    <a:pt x="442" y="40"/>
                    <a:pt x="351"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02" name="Google Shape;8002;p125"/>
            <p:cNvSpPr/>
            <p:nvPr/>
          </p:nvSpPr>
          <p:spPr>
            <a:xfrm>
              <a:off x="5416425" y="1635625"/>
              <a:ext cx="16500" cy="25300"/>
            </a:xfrm>
            <a:custGeom>
              <a:avLst/>
              <a:gdLst/>
              <a:ahLst/>
              <a:cxnLst/>
              <a:rect l="l" t="t" r="r" b="b"/>
              <a:pathLst>
                <a:path w="660" h="1012" extrusionOk="0">
                  <a:moveTo>
                    <a:pt x="248" y="0"/>
                  </a:moveTo>
                  <a:cubicBezTo>
                    <a:pt x="173" y="0"/>
                    <a:pt x="105" y="43"/>
                    <a:pt x="88" y="144"/>
                  </a:cubicBezTo>
                  <a:cubicBezTo>
                    <a:pt x="0" y="408"/>
                    <a:pt x="88" y="671"/>
                    <a:pt x="220" y="891"/>
                  </a:cubicBezTo>
                  <a:cubicBezTo>
                    <a:pt x="263" y="977"/>
                    <a:pt x="329" y="1011"/>
                    <a:pt x="394" y="1011"/>
                  </a:cubicBezTo>
                  <a:cubicBezTo>
                    <a:pt x="529" y="1011"/>
                    <a:pt x="660" y="863"/>
                    <a:pt x="571" y="715"/>
                  </a:cubicBezTo>
                  <a:cubicBezTo>
                    <a:pt x="483" y="583"/>
                    <a:pt x="439" y="408"/>
                    <a:pt x="483" y="276"/>
                  </a:cubicBezTo>
                  <a:cubicBezTo>
                    <a:pt x="510" y="113"/>
                    <a:pt x="370"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03" name="Google Shape;8003;p125"/>
            <p:cNvSpPr/>
            <p:nvPr/>
          </p:nvSpPr>
          <p:spPr>
            <a:xfrm>
              <a:off x="5428225" y="1682825"/>
              <a:ext cx="16600" cy="19300"/>
            </a:xfrm>
            <a:custGeom>
              <a:avLst/>
              <a:gdLst/>
              <a:ahLst/>
              <a:cxnLst/>
              <a:rect l="l" t="t" r="r" b="b"/>
              <a:pathLst>
                <a:path w="664" h="772" extrusionOk="0">
                  <a:moveTo>
                    <a:pt x="390" y="1"/>
                  </a:moveTo>
                  <a:cubicBezTo>
                    <a:pt x="305" y="1"/>
                    <a:pt x="221" y="44"/>
                    <a:pt x="187" y="145"/>
                  </a:cubicBezTo>
                  <a:lnTo>
                    <a:pt x="55" y="496"/>
                  </a:lnTo>
                  <a:cubicBezTo>
                    <a:pt x="1" y="659"/>
                    <a:pt x="148" y="771"/>
                    <a:pt x="289" y="771"/>
                  </a:cubicBezTo>
                  <a:cubicBezTo>
                    <a:pt x="376" y="771"/>
                    <a:pt x="461" y="728"/>
                    <a:pt x="494" y="628"/>
                  </a:cubicBezTo>
                  <a:lnTo>
                    <a:pt x="582" y="276"/>
                  </a:lnTo>
                  <a:cubicBezTo>
                    <a:pt x="664" y="114"/>
                    <a:pt x="527" y="1"/>
                    <a:pt x="39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04" name="Google Shape;8004;p125"/>
            <p:cNvSpPr/>
            <p:nvPr/>
          </p:nvSpPr>
          <p:spPr>
            <a:xfrm>
              <a:off x="5417525" y="1713325"/>
              <a:ext cx="11000" cy="16500"/>
            </a:xfrm>
            <a:custGeom>
              <a:avLst/>
              <a:gdLst/>
              <a:ahLst/>
              <a:cxnLst/>
              <a:rect l="l" t="t" r="r" b="b"/>
              <a:pathLst>
                <a:path w="440" h="660" extrusionOk="0">
                  <a:moveTo>
                    <a:pt x="220" y="1"/>
                  </a:moveTo>
                  <a:cubicBezTo>
                    <a:pt x="110" y="1"/>
                    <a:pt x="0" y="67"/>
                    <a:pt x="0" y="198"/>
                  </a:cubicBezTo>
                  <a:lnTo>
                    <a:pt x="0" y="462"/>
                  </a:lnTo>
                  <a:cubicBezTo>
                    <a:pt x="0" y="594"/>
                    <a:pt x="110" y="660"/>
                    <a:pt x="220" y="660"/>
                  </a:cubicBezTo>
                  <a:cubicBezTo>
                    <a:pt x="329" y="660"/>
                    <a:pt x="439" y="594"/>
                    <a:pt x="439" y="462"/>
                  </a:cubicBezTo>
                  <a:lnTo>
                    <a:pt x="439" y="198"/>
                  </a:lnTo>
                  <a:cubicBezTo>
                    <a:pt x="439" y="67"/>
                    <a:pt x="329"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05" name="Google Shape;8005;p125"/>
            <p:cNvSpPr/>
            <p:nvPr/>
          </p:nvSpPr>
          <p:spPr>
            <a:xfrm>
              <a:off x="5237425" y="1230775"/>
              <a:ext cx="213050" cy="189800"/>
            </a:xfrm>
            <a:custGeom>
              <a:avLst/>
              <a:gdLst/>
              <a:ahLst/>
              <a:cxnLst/>
              <a:rect l="l" t="t" r="r" b="b"/>
              <a:pathLst>
                <a:path w="8522" h="7592" extrusionOk="0">
                  <a:moveTo>
                    <a:pt x="3657" y="1"/>
                  </a:moveTo>
                  <a:cubicBezTo>
                    <a:pt x="2676" y="1"/>
                    <a:pt x="1778" y="376"/>
                    <a:pt x="1099" y="1273"/>
                  </a:cubicBezTo>
                  <a:cubicBezTo>
                    <a:pt x="1" y="2810"/>
                    <a:pt x="133" y="4874"/>
                    <a:pt x="1406" y="6280"/>
                  </a:cubicBezTo>
                  <a:cubicBezTo>
                    <a:pt x="2317" y="7132"/>
                    <a:pt x="3504" y="7591"/>
                    <a:pt x="4702" y="7591"/>
                  </a:cubicBezTo>
                  <a:cubicBezTo>
                    <a:pt x="5295" y="7591"/>
                    <a:pt x="5890" y="7479"/>
                    <a:pt x="6457" y="7246"/>
                  </a:cubicBezTo>
                  <a:cubicBezTo>
                    <a:pt x="7424" y="6895"/>
                    <a:pt x="8126" y="6148"/>
                    <a:pt x="8434" y="5226"/>
                  </a:cubicBezTo>
                  <a:cubicBezTo>
                    <a:pt x="8522" y="4611"/>
                    <a:pt x="8434" y="3996"/>
                    <a:pt x="8258" y="3425"/>
                  </a:cubicBezTo>
                  <a:cubicBezTo>
                    <a:pt x="8082" y="2678"/>
                    <a:pt x="7731" y="2020"/>
                    <a:pt x="7248" y="1449"/>
                  </a:cubicBezTo>
                  <a:cubicBezTo>
                    <a:pt x="6765" y="921"/>
                    <a:pt x="6194" y="570"/>
                    <a:pt x="5535" y="394"/>
                  </a:cubicBezTo>
                  <a:cubicBezTo>
                    <a:pt x="4899" y="143"/>
                    <a:pt x="4262" y="1"/>
                    <a:pt x="365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06" name="Google Shape;8006;p125"/>
            <p:cNvSpPr/>
            <p:nvPr/>
          </p:nvSpPr>
          <p:spPr>
            <a:xfrm>
              <a:off x="5321975" y="1296275"/>
              <a:ext cx="49450" cy="45775"/>
            </a:xfrm>
            <a:custGeom>
              <a:avLst/>
              <a:gdLst/>
              <a:ahLst/>
              <a:cxnLst/>
              <a:rect l="l" t="t" r="r" b="b"/>
              <a:pathLst>
                <a:path w="1978" h="1831" extrusionOk="0">
                  <a:moveTo>
                    <a:pt x="993" y="1"/>
                  </a:moveTo>
                  <a:cubicBezTo>
                    <a:pt x="564" y="1"/>
                    <a:pt x="167" y="328"/>
                    <a:pt x="89" y="761"/>
                  </a:cubicBezTo>
                  <a:cubicBezTo>
                    <a:pt x="1" y="1288"/>
                    <a:pt x="352" y="1727"/>
                    <a:pt x="835" y="1815"/>
                  </a:cubicBezTo>
                  <a:cubicBezTo>
                    <a:pt x="890" y="1825"/>
                    <a:pt x="946" y="1830"/>
                    <a:pt x="1000" y="1830"/>
                  </a:cubicBezTo>
                  <a:cubicBezTo>
                    <a:pt x="1424" y="1830"/>
                    <a:pt x="1812" y="1536"/>
                    <a:pt x="1890" y="1069"/>
                  </a:cubicBezTo>
                  <a:cubicBezTo>
                    <a:pt x="1977" y="585"/>
                    <a:pt x="1626" y="102"/>
                    <a:pt x="1143" y="14"/>
                  </a:cubicBezTo>
                  <a:cubicBezTo>
                    <a:pt x="1093" y="5"/>
                    <a:pt x="1043" y="1"/>
                    <a:pt x="99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8007" name="Google Shape;8007;p125"/>
          <p:cNvGrpSpPr/>
          <p:nvPr/>
        </p:nvGrpSpPr>
        <p:grpSpPr>
          <a:xfrm>
            <a:off x="2781800" y="3523049"/>
            <a:ext cx="1534087" cy="1143117"/>
            <a:chOff x="1685350" y="1449300"/>
            <a:chExt cx="780150" cy="581325"/>
          </a:xfrm>
        </p:grpSpPr>
        <p:sp>
          <p:nvSpPr>
            <p:cNvPr id="8008" name="Google Shape;8008;p125"/>
            <p:cNvSpPr/>
            <p:nvPr/>
          </p:nvSpPr>
          <p:spPr>
            <a:xfrm>
              <a:off x="2057400" y="1799625"/>
              <a:ext cx="149500" cy="231000"/>
            </a:xfrm>
            <a:custGeom>
              <a:avLst/>
              <a:gdLst/>
              <a:ahLst/>
              <a:cxnLst/>
              <a:rect l="l" t="t" r="r" b="b"/>
              <a:pathLst>
                <a:path w="5980" h="9240" extrusionOk="0">
                  <a:moveTo>
                    <a:pt x="2898" y="1"/>
                  </a:moveTo>
                  <a:cubicBezTo>
                    <a:pt x="2884" y="1"/>
                    <a:pt x="2870" y="3"/>
                    <a:pt x="2856" y="6"/>
                  </a:cubicBezTo>
                  <a:lnTo>
                    <a:pt x="122" y="614"/>
                  </a:lnTo>
                  <a:cubicBezTo>
                    <a:pt x="53" y="631"/>
                    <a:pt x="1" y="700"/>
                    <a:pt x="9" y="770"/>
                  </a:cubicBezTo>
                  <a:cubicBezTo>
                    <a:pt x="53" y="2983"/>
                    <a:pt x="244" y="5178"/>
                    <a:pt x="582" y="7365"/>
                  </a:cubicBezTo>
                  <a:cubicBezTo>
                    <a:pt x="678" y="7990"/>
                    <a:pt x="730" y="8901"/>
                    <a:pt x="1415" y="9178"/>
                  </a:cubicBezTo>
                  <a:cubicBezTo>
                    <a:pt x="1521" y="9221"/>
                    <a:pt x="1622" y="9240"/>
                    <a:pt x="1718" y="9240"/>
                  </a:cubicBezTo>
                  <a:cubicBezTo>
                    <a:pt x="2095" y="9240"/>
                    <a:pt x="2397" y="8946"/>
                    <a:pt x="2604" y="8614"/>
                  </a:cubicBezTo>
                  <a:cubicBezTo>
                    <a:pt x="2749" y="8805"/>
                    <a:pt x="2975" y="8916"/>
                    <a:pt x="3210" y="8916"/>
                  </a:cubicBezTo>
                  <a:cubicBezTo>
                    <a:pt x="3243" y="8916"/>
                    <a:pt x="3275" y="8914"/>
                    <a:pt x="3307" y="8909"/>
                  </a:cubicBezTo>
                  <a:cubicBezTo>
                    <a:pt x="3793" y="8875"/>
                    <a:pt x="4071" y="8458"/>
                    <a:pt x="4201" y="8033"/>
                  </a:cubicBezTo>
                  <a:cubicBezTo>
                    <a:pt x="4386" y="8202"/>
                    <a:pt x="4626" y="8291"/>
                    <a:pt x="4870" y="8291"/>
                  </a:cubicBezTo>
                  <a:cubicBezTo>
                    <a:pt x="5026" y="8291"/>
                    <a:pt x="5183" y="8255"/>
                    <a:pt x="5329" y="8181"/>
                  </a:cubicBezTo>
                  <a:cubicBezTo>
                    <a:pt x="5980" y="7851"/>
                    <a:pt x="5954" y="7174"/>
                    <a:pt x="5763" y="6566"/>
                  </a:cubicBezTo>
                  <a:cubicBezTo>
                    <a:pt x="5034" y="4328"/>
                    <a:pt x="3975" y="2228"/>
                    <a:pt x="3038" y="84"/>
                  </a:cubicBezTo>
                  <a:cubicBezTo>
                    <a:pt x="3010" y="29"/>
                    <a:pt x="2955" y="1"/>
                    <a:pt x="28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09" name="Google Shape;8009;p125"/>
            <p:cNvSpPr/>
            <p:nvPr/>
          </p:nvSpPr>
          <p:spPr>
            <a:xfrm>
              <a:off x="2111850" y="1819550"/>
              <a:ext cx="49200" cy="167800"/>
            </a:xfrm>
            <a:custGeom>
              <a:avLst/>
              <a:gdLst/>
              <a:ahLst/>
              <a:cxnLst/>
              <a:rect l="l" t="t" r="r" b="b"/>
              <a:pathLst>
                <a:path w="1968" h="6712" extrusionOk="0">
                  <a:moveTo>
                    <a:pt x="145" y="1"/>
                  </a:moveTo>
                  <a:cubicBezTo>
                    <a:pt x="74" y="1"/>
                    <a:pt x="1" y="58"/>
                    <a:pt x="27" y="146"/>
                  </a:cubicBezTo>
                  <a:cubicBezTo>
                    <a:pt x="565" y="2342"/>
                    <a:pt x="1250" y="4511"/>
                    <a:pt x="1875" y="6681"/>
                  </a:cubicBezTo>
                  <a:cubicBezTo>
                    <a:pt x="1882" y="6702"/>
                    <a:pt x="1899" y="6711"/>
                    <a:pt x="1917" y="6711"/>
                  </a:cubicBezTo>
                  <a:cubicBezTo>
                    <a:pt x="1942" y="6711"/>
                    <a:pt x="1967" y="6691"/>
                    <a:pt x="1962" y="6655"/>
                  </a:cubicBezTo>
                  <a:cubicBezTo>
                    <a:pt x="1511" y="4442"/>
                    <a:pt x="782" y="2281"/>
                    <a:pt x="252" y="86"/>
                  </a:cubicBezTo>
                  <a:cubicBezTo>
                    <a:pt x="239" y="26"/>
                    <a:pt x="193" y="1"/>
                    <a:pt x="145"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0" name="Google Shape;8010;p125"/>
            <p:cNvSpPr/>
            <p:nvPr/>
          </p:nvSpPr>
          <p:spPr>
            <a:xfrm>
              <a:off x="2081525" y="1825700"/>
              <a:ext cx="38225" cy="178900"/>
            </a:xfrm>
            <a:custGeom>
              <a:avLst/>
              <a:gdLst/>
              <a:ahLst/>
              <a:cxnLst/>
              <a:rect l="l" t="t" r="r" b="b"/>
              <a:pathLst>
                <a:path w="1529" h="7156" extrusionOk="0">
                  <a:moveTo>
                    <a:pt x="137" y="0"/>
                  </a:moveTo>
                  <a:cubicBezTo>
                    <a:pt x="71" y="0"/>
                    <a:pt x="0" y="59"/>
                    <a:pt x="16" y="143"/>
                  </a:cubicBezTo>
                  <a:cubicBezTo>
                    <a:pt x="407" y="2478"/>
                    <a:pt x="867" y="4803"/>
                    <a:pt x="1396" y="7112"/>
                  </a:cubicBezTo>
                  <a:cubicBezTo>
                    <a:pt x="1403" y="7142"/>
                    <a:pt x="1426" y="7156"/>
                    <a:pt x="1450" y="7156"/>
                  </a:cubicBezTo>
                  <a:cubicBezTo>
                    <a:pt x="1488" y="7156"/>
                    <a:pt x="1528" y="7124"/>
                    <a:pt x="1518" y="7077"/>
                  </a:cubicBezTo>
                  <a:cubicBezTo>
                    <a:pt x="1101" y="4742"/>
                    <a:pt x="667" y="2408"/>
                    <a:pt x="233" y="83"/>
                  </a:cubicBezTo>
                  <a:cubicBezTo>
                    <a:pt x="220" y="25"/>
                    <a:pt x="179"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1" name="Google Shape;8011;p125"/>
            <p:cNvSpPr/>
            <p:nvPr/>
          </p:nvSpPr>
          <p:spPr>
            <a:xfrm>
              <a:off x="1933750" y="1449300"/>
              <a:ext cx="279000" cy="400025"/>
            </a:xfrm>
            <a:custGeom>
              <a:avLst/>
              <a:gdLst/>
              <a:ahLst/>
              <a:cxnLst/>
              <a:rect l="l" t="t" r="r" b="b"/>
              <a:pathLst>
                <a:path w="11160" h="16001" extrusionOk="0">
                  <a:moveTo>
                    <a:pt x="5433" y="0"/>
                  </a:moveTo>
                  <a:cubicBezTo>
                    <a:pt x="4269" y="0"/>
                    <a:pt x="3104" y="450"/>
                    <a:pt x="2413" y="1341"/>
                  </a:cubicBezTo>
                  <a:cubicBezTo>
                    <a:pt x="1528" y="2469"/>
                    <a:pt x="1640" y="3892"/>
                    <a:pt x="1510" y="5246"/>
                  </a:cubicBezTo>
                  <a:cubicBezTo>
                    <a:pt x="1415" y="6218"/>
                    <a:pt x="1068" y="7007"/>
                    <a:pt x="764" y="7919"/>
                  </a:cubicBezTo>
                  <a:cubicBezTo>
                    <a:pt x="478" y="8743"/>
                    <a:pt x="287" y="9593"/>
                    <a:pt x="191" y="10461"/>
                  </a:cubicBezTo>
                  <a:cubicBezTo>
                    <a:pt x="35" y="11832"/>
                    <a:pt x="0" y="13741"/>
                    <a:pt x="903" y="14887"/>
                  </a:cubicBezTo>
                  <a:cubicBezTo>
                    <a:pt x="1319" y="15408"/>
                    <a:pt x="1909" y="15598"/>
                    <a:pt x="2543" y="15703"/>
                  </a:cubicBezTo>
                  <a:cubicBezTo>
                    <a:pt x="3428" y="15850"/>
                    <a:pt x="4322" y="15946"/>
                    <a:pt x="5224" y="15989"/>
                  </a:cubicBezTo>
                  <a:cubicBezTo>
                    <a:pt x="5398" y="15997"/>
                    <a:pt x="5571" y="16001"/>
                    <a:pt x="5744" y="16001"/>
                  </a:cubicBezTo>
                  <a:cubicBezTo>
                    <a:pt x="6536" y="16001"/>
                    <a:pt x="7330" y="15920"/>
                    <a:pt x="8105" y="15763"/>
                  </a:cubicBezTo>
                  <a:cubicBezTo>
                    <a:pt x="8895" y="15590"/>
                    <a:pt x="9641" y="15355"/>
                    <a:pt x="10058" y="14618"/>
                  </a:cubicBezTo>
                  <a:cubicBezTo>
                    <a:pt x="10882" y="13186"/>
                    <a:pt x="11160" y="11173"/>
                    <a:pt x="10527" y="9637"/>
                  </a:cubicBezTo>
                  <a:cubicBezTo>
                    <a:pt x="10527" y="9637"/>
                    <a:pt x="10527" y="9628"/>
                    <a:pt x="10518" y="9619"/>
                  </a:cubicBezTo>
                  <a:cubicBezTo>
                    <a:pt x="10518" y="9611"/>
                    <a:pt x="10509" y="9611"/>
                    <a:pt x="10509" y="9602"/>
                  </a:cubicBezTo>
                  <a:cubicBezTo>
                    <a:pt x="10179" y="8917"/>
                    <a:pt x="9702" y="8344"/>
                    <a:pt x="9312" y="7702"/>
                  </a:cubicBezTo>
                  <a:cubicBezTo>
                    <a:pt x="8791" y="6834"/>
                    <a:pt x="8748" y="5905"/>
                    <a:pt x="8852" y="4925"/>
                  </a:cubicBezTo>
                  <a:cubicBezTo>
                    <a:pt x="8982" y="3614"/>
                    <a:pt x="9234" y="2217"/>
                    <a:pt x="8270" y="1150"/>
                  </a:cubicBezTo>
                  <a:cubicBezTo>
                    <a:pt x="7572" y="381"/>
                    <a:pt x="6503" y="0"/>
                    <a:pt x="54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2" name="Google Shape;8012;p125"/>
            <p:cNvSpPr/>
            <p:nvPr/>
          </p:nvSpPr>
          <p:spPr>
            <a:xfrm>
              <a:off x="1933750" y="1462950"/>
              <a:ext cx="230200" cy="302225"/>
            </a:xfrm>
            <a:custGeom>
              <a:avLst/>
              <a:gdLst/>
              <a:ahLst/>
              <a:cxnLst/>
              <a:rect l="l" t="t" r="r" b="b"/>
              <a:pathLst>
                <a:path w="9208" h="12089" extrusionOk="0">
                  <a:moveTo>
                    <a:pt x="5099" y="1"/>
                  </a:moveTo>
                  <a:cubicBezTo>
                    <a:pt x="4827" y="1"/>
                    <a:pt x="4556" y="23"/>
                    <a:pt x="4287" y="66"/>
                  </a:cubicBezTo>
                  <a:cubicBezTo>
                    <a:pt x="3801" y="127"/>
                    <a:pt x="3090" y="161"/>
                    <a:pt x="2682" y="430"/>
                  </a:cubicBezTo>
                  <a:cubicBezTo>
                    <a:pt x="2326" y="656"/>
                    <a:pt x="2048" y="1237"/>
                    <a:pt x="1901" y="1611"/>
                  </a:cubicBezTo>
                  <a:cubicBezTo>
                    <a:pt x="1667" y="2183"/>
                    <a:pt x="1606" y="2782"/>
                    <a:pt x="1571" y="3398"/>
                  </a:cubicBezTo>
                  <a:cubicBezTo>
                    <a:pt x="1519" y="4110"/>
                    <a:pt x="1502" y="4830"/>
                    <a:pt x="1363" y="5524"/>
                  </a:cubicBezTo>
                  <a:cubicBezTo>
                    <a:pt x="1224" y="6218"/>
                    <a:pt x="877" y="6861"/>
                    <a:pt x="660" y="7537"/>
                  </a:cubicBezTo>
                  <a:cubicBezTo>
                    <a:pt x="434" y="8240"/>
                    <a:pt x="269" y="8961"/>
                    <a:pt x="174" y="9690"/>
                  </a:cubicBezTo>
                  <a:cubicBezTo>
                    <a:pt x="131" y="10011"/>
                    <a:pt x="0" y="10557"/>
                    <a:pt x="87" y="10861"/>
                  </a:cubicBezTo>
                  <a:cubicBezTo>
                    <a:pt x="157" y="11043"/>
                    <a:pt x="278" y="11200"/>
                    <a:pt x="434" y="11321"/>
                  </a:cubicBezTo>
                  <a:cubicBezTo>
                    <a:pt x="1144" y="11934"/>
                    <a:pt x="2143" y="12088"/>
                    <a:pt x="3072" y="12088"/>
                  </a:cubicBezTo>
                  <a:cubicBezTo>
                    <a:pt x="3234" y="12088"/>
                    <a:pt x="3394" y="12084"/>
                    <a:pt x="3550" y="12076"/>
                  </a:cubicBezTo>
                  <a:cubicBezTo>
                    <a:pt x="5294" y="11963"/>
                    <a:pt x="9207" y="11156"/>
                    <a:pt x="8366" y="8579"/>
                  </a:cubicBezTo>
                  <a:cubicBezTo>
                    <a:pt x="8184" y="8032"/>
                    <a:pt x="7802" y="7607"/>
                    <a:pt x="7533" y="7104"/>
                  </a:cubicBezTo>
                  <a:cubicBezTo>
                    <a:pt x="7099" y="6297"/>
                    <a:pt x="7368" y="5602"/>
                    <a:pt x="7637" y="4813"/>
                  </a:cubicBezTo>
                  <a:cubicBezTo>
                    <a:pt x="7967" y="3858"/>
                    <a:pt x="8288" y="2756"/>
                    <a:pt x="7949" y="1758"/>
                  </a:cubicBezTo>
                  <a:cubicBezTo>
                    <a:pt x="7645" y="864"/>
                    <a:pt x="6821" y="239"/>
                    <a:pt x="5910" y="66"/>
                  </a:cubicBezTo>
                  <a:cubicBezTo>
                    <a:pt x="5641" y="23"/>
                    <a:pt x="5370" y="1"/>
                    <a:pt x="509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3" name="Google Shape;8013;p125"/>
            <p:cNvSpPr/>
            <p:nvPr/>
          </p:nvSpPr>
          <p:spPr>
            <a:xfrm>
              <a:off x="1736100" y="1464800"/>
              <a:ext cx="342150" cy="188775"/>
            </a:xfrm>
            <a:custGeom>
              <a:avLst/>
              <a:gdLst/>
              <a:ahLst/>
              <a:cxnLst/>
              <a:rect l="l" t="t" r="r" b="b"/>
              <a:pathLst>
                <a:path w="13686" h="7551" extrusionOk="0">
                  <a:moveTo>
                    <a:pt x="9555" y="1"/>
                  </a:moveTo>
                  <a:cubicBezTo>
                    <a:pt x="9080" y="1"/>
                    <a:pt x="8605" y="18"/>
                    <a:pt x="8132" y="53"/>
                  </a:cubicBezTo>
                  <a:cubicBezTo>
                    <a:pt x="6362" y="183"/>
                    <a:pt x="4401" y="435"/>
                    <a:pt x="2795" y="1224"/>
                  </a:cubicBezTo>
                  <a:cubicBezTo>
                    <a:pt x="1815" y="1701"/>
                    <a:pt x="1008" y="2448"/>
                    <a:pt x="565" y="3446"/>
                  </a:cubicBezTo>
                  <a:cubicBezTo>
                    <a:pt x="1" y="4704"/>
                    <a:pt x="279" y="6179"/>
                    <a:pt x="652" y="7446"/>
                  </a:cubicBezTo>
                  <a:cubicBezTo>
                    <a:pt x="675" y="7517"/>
                    <a:pt x="735" y="7550"/>
                    <a:pt x="793" y="7550"/>
                  </a:cubicBezTo>
                  <a:cubicBezTo>
                    <a:pt x="864" y="7550"/>
                    <a:pt x="933" y="7502"/>
                    <a:pt x="938" y="7411"/>
                  </a:cubicBezTo>
                  <a:cubicBezTo>
                    <a:pt x="1004" y="6483"/>
                    <a:pt x="1851" y="6266"/>
                    <a:pt x="2672" y="6266"/>
                  </a:cubicBezTo>
                  <a:cubicBezTo>
                    <a:pt x="3040" y="6266"/>
                    <a:pt x="3404" y="6310"/>
                    <a:pt x="3689" y="6353"/>
                  </a:cubicBezTo>
                  <a:cubicBezTo>
                    <a:pt x="4618" y="6483"/>
                    <a:pt x="5546" y="6561"/>
                    <a:pt x="6483" y="6596"/>
                  </a:cubicBezTo>
                  <a:cubicBezTo>
                    <a:pt x="6833" y="6605"/>
                    <a:pt x="7184" y="6609"/>
                    <a:pt x="7534" y="6609"/>
                  </a:cubicBezTo>
                  <a:cubicBezTo>
                    <a:pt x="9188" y="6609"/>
                    <a:pt x="10841" y="6507"/>
                    <a:pt x="12488" y="6292"/>
                  </a:cubicBezTo>
                  <a:cubicBezTo>
                    <a:pt x="12775" y="6257"/>
                    <a:pt x="13417" y="6335"/>
                    <a:pt x="13530" y="5971"/>
                  </a:cubicBezTo>
                  <a:cubicBezTo>
                    <a:pt x="13625" y="5667"/>
                    <a:pt x="13460" y="5190"/>
                    <a:pt x="13451" y="4878"/>
                  </a:cubicBezTo>
                  <a:cubicBezTo>
                    <a:pt x="13443" y="4123"/>
                    <a:pt x="13686" y="3437"/>
                    <a:pt x="13625" y="2682"/>
                  </a:cubicBezTo>
                  <a:cubicBezTo>
                    <a:pt x="13573" y="2005"/>
                    <a:pt x="13504" y="1294"/>
                    <a:pt x="13148" y="695"/>
                  </a:cubicBezTo>
                  <a:cubicBezTo>
                    <a:pt x="13148" y="686"/>
                    <a:pt x="13139" y="677"/>
                    <a:pt x="13130" y="669"/>
                  </a:cubicBezTo>
                  <a:cubicBezTo>
                    <a:pt x="13122" y="651"/>
                    <a:pt x="13113" y="643"/>
                    <a:pt x="13104" y="634"/>
                  </a:cubicBezTo>
                  <a:cubicBezTo>
                    <a:pt x="12610" y="27"/>
                    <a:pt x="11707" y="113"/>
                    <a:pt x="10978" y="53"/>
                  </a:cubicBezTo>
                  <a:cubicBezTo>
                    <a:pt x="10505" y="18"/>
                    <a:pt x="10030" y="1"/>
                    <a:pt x="95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4" name="Google Shape;8014;p125"/>
            <p:cNvSpPr/>
            <p:nvPr/>
          </p:nvSpPr>
          <p:spPr>
            <a:xfrm>
              <a:off x="1739150" y="1543775"/>
              <a:ext cx="82450" cy="92200"/>
            </a:xfrm>
            <a:custGeom>
              <a:avLst/>
              <a:gdLst/>
              <a:ahLst/>
              <a:cxnLst/>
              <a:rect l="l" t="t" r="r" b="b"/>
              <a:pathLst>
                <a:path w="3298" h="3688" extrusionOk="0">
                  <a:moveTo>
                    <a:pt x="669" y="0"/>
                  </a:moveTo>
                  <a:cubicBezTo>
                    <a:pt x="617" y="0"/>
                    <a:pt x="573" y="26"/>
                    <a:pt x="547" y="70"/>
                  </a:cubicBezTo>
                  <a:cubicBezTo>
                    <a:pt x="0" y="1198"/>
                    <a:pt x="87" y="2378"/>
                    <a:pt x="348" y="3584"/>
                  </a:cubicBezTo>
                  <a:cubicBezTo>
                    <a:pt x="367" y="3652"/>
                    <a:pt x="427" y="3687"/>
                    <a:pt x="486" y="3687"/>
                  </a:cubicBezTo>
                  <a:cubicBezTo>
                    <a:pt x="534" y="3687"/>
                    <a:pt x="581" y="3665"/>
                    <a:pt x="608" y="3619"/>
                  </a:cubicBezTo>
                  <a:cubicBezTo>
                    <a:pt x="990" y="3064"/>
                    <a:pt x="1502" y="2760"/>
                    <a:pt x="2083" y="2456"/>
                  </a:cubicBezTo>
                  <a:cubicBezTo>
                    <a:pt x="2517" y="2222"/>
                    <a:pt x="3298" y="1675"/>
                    <a:pt x="2855" y="1111"/>
                  </a:cubicBezTo>
                  <a:cubicBezTo>
                    <a:pt x="2326" y="443"/>
                    <a:pt x="1528" y="35"/>
                    <a:pt x="66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5" name="Google Shape;8015;p125"/>
            <p:cNvSpPr/>
            <p:nvPr/>
          </p:nvSpPr>
          <p:spPr>
            <a:xfrm>
              <a:off x="2045250" y="1488025"/>
              <a:ext cx="99400" cy="72900"/>
            </a:xfrm>
            <a:custGeom>
              <a:avLst/>
              <a:gdLst/>
              <a:ahLst/>
              <a:cxnLst/>
              <a:rect l="l" t="t" r="r" b="b"/>
              <a:pathLst>
                <a:path w="3976" h="2916" extrusionOk="0">
                  <a:moveTo>
                    <a:pt x="2248" y="0"/>
                  </a:moveTo>
                  <a:cubicBezTo>
                    <a:pt x="1990" y="0"/>
                    <a:pt x="1691" y="8"/>
                    <a:pt x="903" y="295"/>
                  </a:cubicBezTo>
                  <a:cubicBezTo>
                    <a:pt x="1" y="634"/>
                    <a:pt x="487" y="2265"/>
                    <a:pt x="981" y="2846"/>
                  </a:cubicBezTo>
                  <a:cubicBezTo>
                    <a:pt x="1024" y="2896"/>
                    <a:pt x="1085" y="2915"/>
                    <a:pt x="1160" y="2915"/>
                  </a:cubicBezTo>
                  <a:cubicBezTo>
                    <a:pt x="1454" y="2915"/>
                    <a:pt x="1953" y="2612"/>
                    <a:pt x="2292" y="2612"/>
                  </a:cubicBezTo>
                  <a:cubicBezTo>
                    <a:pt x="3975" y="2612"/>
                    <a:pt x="3975" y="0"/>
                    <a:pt x="2292" y="0"/>
                  </a:cubicBezTo>
                  <a:cubicBezTo>
                    <a:pt x="2277" y="0"/>
                    <a:pt x="2263" y="0"/>
                    <a:pt x="2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6" name="Google Shape;8016;p125"/>
            <p:cNvSpPr/>
            <p:nvPr/>
          </p:nvSpPr>
          <p:spPr>
            <a:xfrm>
              <a:off x="2079525" y="1502775"/>
              <a:ext cx="45800" cy="35600"/>
            </a:xfrm>
            <a:custGeom>
              <a:avLst/>
              <a:gdLst/>
              <a:ahLst/>
              <a:cxnLst/>
              <a:rect l="l" t="t" r="r" b="b"/>
              <a:pathLst>
                <a:path w="1832" h="1424" extrusionOk="0">
                  <a:moveTo>
                    <a:pt x="921" y="0"/>
                  </a:moveTo>
                  <a:cubicBezTo>
                    <a:pt x="1" y="0"/>
                    <a:pt x="1" y="1423"/>
                    <a:pt x="921" y="1423"/>
                  </a:cubicBezTo>
                  <a:cubicBezTo>
                    <a:pt x="1832" y="1423"/>
                    <a:pt x="1832" y="0"/>
                    <a:pt x="9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7" name="Google Shape;8017;p125"/>
            <p:cNvSpPr/>
            <p:nvPr/>
          </p:nvSpPr>
          <p:spPr>
            <a:xfrm>
              <a:off x="1795325" y="1552375"/>
              <a:ext cx="279450" cy="61925"/>
            </a:xfrm>
            <a:custGeom>
              <a:avLst/>
              <a:gdLst/>
              <a:ahLst/>
              <a:cxnLst/>
              <a:rect l="l" t="t" r="r" b="b"/>
              <a:pathLst>
                <a:path w="11178" h="2477" extrusionOk="0">
                  <a:moveTo>
                    <a:pt x="10977" y="1"/>
                  </a:moveTo>
                  <a:cubicBezTo>
                    <a:pt x="10961" y="1"/>
                    <a:pt x="10944" y="4"/>
                    <a:pt x="10926" y="12"/>
                  </a:cubicBezTo>
                  <a:cubicBezTo>
                    <a:pt x="7125" y="1505"/>
                    <a:pt x="4045" y="1644"/>
                    <a:pt x="62" y="2372"/>
                  </a:cubicBezTo>
                  <a:cubicBezTo>
                    <a:pt x="1" y="2381"/>
                    <a:pt x="18" y="2477"/>
                    <a:pt x="70" y="2477"/>
                  </a:cubicBezTo>
                  <a:cubicBezTo>
                    <a:pt x="2196" y="2268"/>
                    <a:pt x="4322" y="1973"/>
                    <a:pt x="6431" y="1661"/>
                  </a:cubicBezTo>
                  <a:cubicBezTo>
                    <a:pt x="8349" y="1383"/>
                    <a:pt x="9251" y="1053"/>
                    <a:pt x="11039" y="281"/>
                  </a:cubicBezTo>
                  <a:cubicBezTo>
                    <a:pt x="11178" y="220"/>
                    <a:pt x="11104" y="1"/>
                    <a:pt x="10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8" name="Google Shape;8018;p125"/>
            <p:cNvSpPr/>
            <p:nvPr/>
          </p:nvSpPr>
          <p:spPr>
            <a:xfrm>
              <a:off x="1685350" y="1817125"/>
              <a:ext cx="780150" cy="72450"/>
            </a:xfrm>
            <a:custGeom>
              <a:avLst/>
              <a:gdLst/>
              <a:ahLst/>
              <a:cxnLst/>
              <a:rect l="l" t="t" r="r" b="b"/>
              <a:pathLst>
                <a:path w="31206" h="2898" extrusionOk="0">
                  <a:moveTo>
                    <a:pt x="365" y="0"/>
                  </a:moveTo>
                  <a:cubicBezTo>
                    <a:pt x="165" y="0"/>
                    <a:pt x="0" y="157"/>
                    <a:pt x="0" y="356"/>
                  </a:cubicBezTo>
                  <a:lnTo>
                    <a:pt x="0" y="703"/>
                  </a:lnTo>
                  <a:cubicBezTo>
                    <a:pt x="0" y="877"/>
                    <a:pt x="122" y="1024"/>
                    <a:pt x="295" y="1059"/>
                  </a:cubicBezTo>
                  <a:cubicBezTo>
                    <a:pt x="1953" y="1345"/>
                    <a:pt x="3628" y="1597"/>
                    <a:pt x="5302" y="1814"/>
                  </a:cubicBezTo>
                  <a:cubicBezTo>
                    <a:pt x="6266" y="1935"/>
                    <a:pt x="7229" y="2040"/>
                    <a:pt x="8210" y="2083"/>
                  </a:cubicBezTo>
                  <a:cubicBezTo>
                    <a:pt x="9277" y="2126"/>
                    <a:pt x="10353" y="2083"/>
                    <a:pt x="11420" y="2144"/>
                  </a:cubicBezTo>
                  <a:cubicBezTo>
                    <a:pt x="13451" y="2265"/>
                    <a:pt x="15455" y="2716"/>
                    <a:pt x="17503" y="2821"/>
                  </a:cubicBezTo>
                  <a:cubicBezTo>
                    <a:pt x="18708" y="2883"/>
                    <a:pt x="23377" y="2897"/>
                    <a:pt x="26995" y="2897"/>
                  </a:cubicBezTo>
                  <a:cubicBezTo>
                    <a:pt x="28927" y="2897"/>
                    <a:pt x="30559" y="2893"/>
                    <a:pt x="31206" y="2890"/>
                  </a:cubicBezTo>
                  <a:lnTo>
                    <a:pt x="31206" y="781"/>
                  </a:lnTo>
                  <a:cubicBezTo>
                    <a:pt x="29383" y="816"/>
                    <a:pt x="19430" y="868"/>
                    <a:pt x="17608" y="929"/>
                  </a:cubicBezTo>
                  <a:cubicBezTo>
                    <a:pt x="17113" y="946"/>
                    <a:pt x="16620" y="960"/>
                    <a:pt x="16130" y="960"/>
                  </a:cubicBezTo>
                  <a:cubicBezTo>
                    <a:pt x="15605" y="960"/>
                    <a:pt x="15082" y="943"/>
                    <a:pt x="14562" y="894"/>
                  </a:cubicBezTo>
                  <a:cubicBezTo>
                    <a:pt x="13546" y="790"/>
                    <a:pt x="12548" y="642"/>
                    <a:pt x="11524" y="616"/>
                  </a:cubicBezTo>
                  <a:cubicBezTo>
                    <a:pt x="9442" y="564"/>
                    <a:pt x="7376" y="634"/>
                    <a:pt x="5302" y="443"/>
                  </a:cubicBezTo>
                  <a:cubicBezTo>
                    <a:pt x="3662" y="295"/>
                    <a:pt x="2014" y="35"/>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9" name="Google Shape;8019;p125"/>
            <p:cNvSpPr/>
            <p:nvPr/>
          </p:nvSpPr>
          <p:spPr>
            <a:xfrm>
              <a:off x="1974975" y="1827425"/>
              <a:ext cx="42975" cy="43975"/>
            </a:xfrm>
            <a:custGeom>
              <a:avLst/>
              <a:gdLst/>
              <a:ahLst/>
              <a:cxnLst/>
              <a:rect l="l" t="t" r="r" b="b"/>
              <a:pathLst>
                <a:path w="1719" h="1759" extrusionOk="0">
                  <a:moveTo>
                    <a:pt x="1222" y="0"/>
                  </a:moveTo>
                  <a:cubicBezTo>
                    <a:pt x="825" y="0"/>
                    <a:pt x="454" y="202"/>
                    <a:pt x="234" y="543"/>
                  </a:cubicBezTo>
                  <a:cubicBezTo>
                    <a:pt x="0" y="925"/>
                    <a:pt x="0" y="1471"/>
                    <a:pt x="382" y="1740"/>
                  </a:cubicBezTo>
                  <a:cubicBezTo>
                    <a:pt x="404" y="1753"/>
                    <a:pt x="428" y="1758"/>
                    <a:pt x="450" y="1758"/>
                  </a:cubicBezTo>
                  <a:cubicBezTo>
                    <a:pt x="524" y="1758"/>
                    <a:pt x="589" y="1699"/>
                    <a:pt x="590" y="1621"/>
                  </a:cubicBezTo>
                  <a:lnTo>
                    <a:pt x="590" y="1621"/>
                  </a:lnTo>
                  <a:cubicBezTo>
                    <a:pt x="590" y="1623"/>
                    <a:pt x="590" y="1625"/>
                    <a:pt x="590" y="1628"/>
                  </a:cubicBezTo>
                  <a:lnTo>
                    <a:pt x="590" y="1619"/>
                  </a:lnTo>
                  <a:cubicBezTo>
                    <a:pt x="590" y="1619"/>
                    <a:pt x="590" y="1620"/>
                    <a:pt x="590" y="1621"/>
                  </a:cubicBezTo>
                  <a:lnTo>
                    <a:pt x="590" y="1621"/>
                  </a:lnTo>
                  <a:cubicBezTo>
                    <a:pt x="590" y="1371"/>
                    <a:pt x="557" y="1087"/>
                    <a:pt x="694" y="864"/>
                  </a:cubicBezTo>
                  <a:cubicBezTo>
                    <a:pt x="833" y="638"/>
                    <a:pt x="1068" y="560"/>
                    <a:pt x="1328" y="552"/>
                  </a:cubicBezTo>
                  <a:cubicBezTo>
                    <a:pt x="1614" y="543"/>
                    <a:pt x="1718" y="57"/>
                    <a:pt x="1397" y="14"/>
                  </a:cubicBezTo>
                  <a:cubicBezTo>
                    <a:pt x="1338" y="5"/>
                    <a:pt x="1280" y="0"/>
                    <a:pt x="12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0" name="Google Shape;8020;p125"/>
            <p:cNvSpPr/>
            <p:nvPr/>
          </p:nvSpPr>
          <p:spPr>
            <a:xfrm>
              <a:off x="1995150" y="1829475"/>
              <a:ext cx="31250" cy="48200"/>
            </a:xfrm>
            <a:custGeom>
              <a:avLst/>
              <a:gdLst/>
              <a:ahLst/>
              <a:cxnLst/>
              <a:rect l="l" t="t" r="r" b="b"/>
              <a:pathLst>
                <a:path w="1250" h="1928" extrusionOk="0">
                  <a:moveTo>
                    <a:pt x="853" y="0"/>
                  </a:moveTo>
                  <a:cubicBezTo>
                    <a:pt x="806" y="0"/>
                    <a:pt x="755" y="13"/>
                    <a:pt x="703" y="44"/>
                  </a:cubicBezTo>
                  <a:cubicBezTo>
                    <a:pt x="339" y="253"/>
                    <a:pt x="96" y="617"/>
                    <a:pt x="44" y="1034"/>
                  </a:cubicBezTo>
                  <a:cubicBezTo>
                    <a:pt x="0" y="1320"/>
                    <a:pt x="44" y="1919"/>
                    <a:pt x="443" y="1927"/>
                  </a:cubicBezTo>
                  <a:cubicBezTo>
                    <a:pt x="486" y="1927"/>
                    <a:pt x="530" y="1901"/>
                    <a:pt x="556" y="1867"/>
                  </a:cubicBezTo>
                  <a:cubicBezTo>
                    <a:pt x="660" y="1676"/>
                    <a:pt x="556" y="1398"/>
                    <a:pt x="573" y="1181"/>
                  </a:cubicBezTo>
                  <a:cubicBezTo>
                    <a:pt x="608" y="912"/>
                    <a:pt x="755" y="669"/>
                    <a:pt x="981" y="522"/>
                  </a:cubicBezTo>
                  <a:cubicBezTo>
                    <a:pt x="1250" y="362"/>
                    <a:pt x="1098" y="0"/>
                    <a:pt x="8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1" name="Google Shape;8021;p125"/>
            <p:cNvSpPr/>
            <p:nvPr/>
          </p:nvSpPr>
          <p:spPr>
            <a:xfrm>
              <a:off x="2076275" y="1827800"/>
              <a:ext cx="39100" cy="52150"/>
            </a:xfrm>
            <a:custGeom>
              <a:avLst/>
              <a:gdLst/>
              <a:ahLst/>
              <a:cxnLst/>
              <a:rect l="l" t="t" r="r" b="b"/>
              <a:pathLst>
                <a:path w="1564" h="2086" extrusionOk="0">
                  <a:moveTo>
                    <a:pt x="1170" y="0"/>
                  </a:moveTo>
                  <a:cubicBezTo>
                    <a:pt x="1130" y="0"/>
                    <a:pt x="1086" y="10"/>
                    <a:pt x="1042" y="33"/>
                  </a:cubicBezTo>
                  <a:cubicBezTo>
                    <a:pt x="296" y="354"/>
                    <a:pt x="1" y="1743"/>
                    <a:pt x="886" y="2081"/>
                  </a:cubicBezTo>
                  <a:cubicBezTo>
                    <a:pt x="896" y="2084"/>
                    <a:pt x="907" y="2086"/>
                    <a:pt x="918" y="2086"/>
                  </a:cubicBezTo>
                  <a:cubicBezTo>
                    <a:pt x="992" y="2086"/>
                    <a:pt x="1056" y="2010"/>
                    <a:pt x="1033" y="1934"/>
                  </a:cubicBezTo>
                  <a:cubicBezTo>
                    <a:pt x="947" y="1682"/>
                    <a:pt x="808" y="1465"/>
                    <a:pt x="842" y="1187"/>
                  </a:cubicBezTo>
                  <a:cubicBezTo>
                    <a:pt x="868" y="866"/>
                    <a:pt x="1059" y="675"/>
                    <a:pt x="1311" y="502"/>
                  </a:cubicBezTo>
                  <a:cubicBezTo>
                    <a:pt x="1563" y="346"/>
                    <a:pt x="1410" y="0"/>
                    <a:pt x="1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2" name="Google Shape;8022;p125"/>
            <p:cNvSpPr/>
            <p:nvPr/>
          </p:nvSpPr>
          <p:spPr>
            <a:xfrm>
              <a:off x="2097550" y="1828975"/>
              <a:ext cx="25325" cy="48075"/>
            </a:xfrm>
            <a:custGeom>
              <a:avLst/>
              <a:gdLst/>
              <a:ahLst/>
              <a:cxnLst/>
              <a:rect l="l" t="t" r="r" b="b"/>
              <a:pathLst>
                <a:path w="1013" h="1923" extrusionOk="0">
                  <a:moveTo>
                    <a:pt x="659" y="0"/>
                  </a:moveTo>
                  <a:cubicBezTo>
                    <a:pt x="596" y="0"/>
                    <a:pt x="532" y="24"/>
                    <a:pt x="477" y="82"/>
                  </a:cubicBezTo>
                  <a:cubicBezTo>
                    <a:pt x="17" y="559"/>
                    <a:pt x="0" y="1644"/>
                    <a:pt x="694" y="1913"/>
                  </a:cubicBezTo>
                  <a:cubicBezTo>
                    <a:pt x="710" y="1919"/>
                    <a:pt x="726" y="1922"/>
                    <a:pt x="740" y="1922"/>
                  </a:cubicBezTo>
                  <a:cubicBezTo>
                    <a:pt x="822" y="1922"/>
                    <a:pt x="881" y="1829"/>
                    <a:pt x="859" y="1748"/>
                  </a:cubicBezTo>
                  <a:cubicBezTo>
                    <a:pt x="807" y="1522"/>
                    <a:pt x="703" y="1314"/>
                    <a:pt x="694" y="1080"/>
                  </a:cubicBezTo>
                  <a:cubicBezTo>
                    <a:pt x="694" y="837"/>
                    <a:pt x="764" y="602"/>
                    <a:pt x="903" y="411"/>
                  </a:cubicBezTo>
                  <a:cubicBezTo>
                    <a:pt x="1013" y="211"/>
                    <a:pt x="842" y="0"/>
                    <a:pt x="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3" name="Google Shape;8023;p125"/>
            <p:cNvSpPr/>
            <p:nvPr/>
          </p:nvSpPr>
          <p:spPr>
            <a:xfrm>
              <a:off x="1979225" y="1655200"/>
              <a:ext cx="13625" cy="26625"/>
            </a:xfrm>
            <a:custGeom>
              <a:avLst/>
              <a:gdLst/>
              <a:ahLst/>
              <a:cxnLst/>
              <a:rect l="l" t="t" r="r" b="b"/>
              <a:pathLst>
                <a:path w="545" h="1065" extrusionOk="0">
                  <a:moveTo>
                    <a:pt x="399" y="0"/>
                  </a:moveTo>
                  <a:cubicBezTo>
                    <a:pt x="364" y="0"/>
                    <a:pt x="330" y="19"/>
                    <a:pt x="307" y="64"/>
                  </a:cubicBezTo>
                  <a:cubicBezTo>
                    <a:pt x="186" y="316"/>
                    <a:pt x="90" y="585"/>
                    <a:pt x="21" y="854"/>
                  </a:cubicBezTo>
                  <a:cubicBezTo>
                    <a:pt x="0" y="984"/>
                    <a:pt x="98" y="1065"/>
                    <a:pt x="197" y="1065"/>
                  </a:cubicBezTo>
                  <a:cubicBezTo>
                    <a:pt x="263" y="1065"/>
                    <a:pt x="328" y="1029"/>
                    <a:pt x="360" y="950"/>
                  </a:cubicBezTo>
                  <a:cubicBezTo>
                    <a:pt x="438" y="689"/>
                    <a:pt x="498" y="429"/>
                    <a:pt x="533" y="160"/>
                  </a:cubicBezTo>
                  <a:cubicBezTo>
                    <a:pt x="545" y="78"/>
                    <a:pt x="470" y="0"/>
                    <a:pt x="3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4" name="Google Shape;8024;p125"/>
            <p:cNvSpPr/>
            <p:nvPr/>
          </p:nvSpPr>
          <p:spPr>
            <a:xfrm>
              <a:off x="1996225" y="1667850"/>
              <a:ext cx="11100" cy="23600"/>
            </a:xfrm>
            <a:custGeom>
              <a:avLst/>
              <a:gdLst/>
              <a:ahLst/>
              <a:cxnLst/>
              <a:rect l="l" t="t" r="r" b="b"/>
              <a:pathLst>
                <a:path w="444" h="944" extrusionOk="0">
                  <a:moveTo>
                    <a:pt x="313" y="0"/>
                  </a:moveTo>
                  <a:cubicBezTo>
                    <a:pt x="282" y="0"/>
                    <a:pt x="252" y="15"/>
                    <a:pt x="235" y="53"/>
                  </a:cubicBezTo>
                  <a:cubicBezTo>
                    <a:pt x="113" y="279"/>
                    <a:pt x="1" y="522"/>
                    <a:pt x="18" y="782"/>
                  </a:cubicBezTo>
                  <a:cubicBezTo>
                    <a:pt x="23" y="881"/>
                    <a:pt x="115" y="943"/>
                    <a:pt x="200" y="943"/>
                  </a:cubicBezTo>
                  <a:cubicBezTo>
                    <a:pt x="264" y="943"/>
                    <a:pt x="324" y="908"/>
                    <a:pt x="339" y="825"/>
                  </a:cubicBezTo>
                  <a:cubicBezTo>
                    <a:pt x="382" y="600"/>
                    <a:pt x="374" y="365"/>
                    <a:pt x="426" y="131"/>
                  </a:cubicBezTo>
                  <a:cubicBezTo>
                    <a:pt x="443" y="62"/>
                    <a:pt x="37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5" name="Google Shape;8025;p125"/>
            <p:cNvSpPr/>
            <p:nvPr/>
          </p:nvSpPr>
          <p:spPr>
            <a:xfrm>
              <a:off x="2013375" y="1657450"/>
              <a:ext cx="9125" cy="18175"/>
            </a:xfrm>
            <a:custGeom>
              <a:avLst/>
              <a:gdLst/>
              <a:ahLst/>
              <a:cxnLst/>
              <a:rect l="l" t="t" r="r" b="b"/>
              <a:pathLst>
                <a:path w="365" h="727" extrusionOk="0">
                  <a:moveTo>
                    <a:pt x="229" y="0"/>
                  </a:moveTo>
                  <a:cubicBezTo>
                    <a:pt x="172" y="0"/>
                    <a:pt x="115" y="34"/>
                    <a:pt x="96" y="105"/>
                  </a:cubicBezTo>
                  <a:lnTo>
                    <a:pt x="35" y="348"/>
                  </a:lnTo>
                  <a:cubicBezTo>
                    <a:pt x="9" y="426"/>
                    <a:pt x="0" y="521"/>
                    <a:pt x="17" y="617"/>
                  </a:cubicBezTo>
                  <a:cubicBezTo>
                    <a:pt x="37" y="689"/>
                    <a:pt x="101" y="726"/>
                    <a:pt x="167" y="726"/>
                  </a:cubicBezTo>
                  <a:cubicBezTo>
                    <a:pt x="219" y="726"/>
                    <a:pt x="273" y="702"/>
                    <a:pt x="304" y="651"/>
                  </a:cubicBezTo>
                  <a:cubicBezTo>
                    <a:pt x="347" y="565"/>
                    <a:pt x="365" y="478"/>
                    <a:pt x="356" y="391"/>
                  </a:cubicBezTo>
                  <a:lnTo>
                    <a:pt x="365" y="139"/>
                  </a:lnTo>
                  <a:cubicBezTo>
                    <a:pt x="365" y="49"/>
                    <a:pt x="297"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6" name="Google Shape;8026;p125"/>
            <p:cNvSpPr/>
            <p:nvPr/>
          </p:nvSpPr>
          <p:spPr>
            <a:xfrm>
              <a:off x="2080050" y="1710825"/>
              <a:ext cx="12950" cy="16825"/>
            </a:xfrm>
            <a:custGeom>
              <a:avLst/>
              <a:gdLst/>
              <a:ahLst/>
              <a:cxnLst/>
              <a:rect l="l" t="t" r="r" b="b"/>
              <a:pathLst>
                <a:path w="518" h="673" extrusionOk="0">
                  <a:moveTo>
                    <a:pt x="161" y="1"/>
                  </a:moveTo>
                  <a:cubicBezTo>
                    <a:pt x="80" y="1"/>
                    <a:pt x="1" y="66"/>
                    <a:pt x="41" y="156"/>
                  </a:cubicBezTo>
                  <a:lnTo>
                    <a:pt x="32" y="156"/>
                  </a:lnTo>
                  <a:cubicBezTo>
                    <a:pt x="58" y="235"/>
                    <a:pt x="84" y="313"/>
                    <a:pt x="110" y="391"/>
                  </a:cubicBezTo>
                  <a:cubicBezTo>
                    <a:pt x="127" y="477"/>
                    <a:pt x="171" y="564"/>
                    <a:pt x="231" y="625"/>
                  </a:cubicBezTo>
                  <a:cubicBezTo>
                    <a:pt x="265" y="658"/>
                    <a:pt x="305" y="673"/>
                    <a:pt x="345" y="673"/>
                  </a:cubicBezTo>
                  <a:cubicBezTo>
                    <a:pt x="430" y="673"/>
                    <a:pt x="512" y="607"/>
                    <a:pt x="518" y="512"/>
                  </a:cubicBezTo>
                  <a:cubicBezTo>
                    <a:pt x="509" y="417"/>
                    <a:pt x="466" y="330"/>
                    <a:pt x="405" y="261"/>
                  </a:cubicBezTo>
                  <a:cubicBezTo>
                    <a:pt x="362" y="200"/>
                    <a:pt x="318" y="130"/>
                    <a:pt x="275" y="61"/>
                  </a:cubicBezTo>
                  <a:cubicBezTo>
                    <a:pt x="248" y="19"/>
                    <a:pt x="204"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7" name="Google Shape;8027;p125"/>
            <p:cNvSpPr/>
            <p:nvPr/>
          </p:nvSpPr>
          <p:spPr>
            <a:xfrm>
              <a:off x="2092200" y="1698500"/>
              <a:ext cx="13150" cy="16650"/>
            </a:xfrm>
            <a:custGeom>
              <a:avLst/>
              <a:gdLst/>
              <a:ahLst/>
              <a:cxnLst/>
              <a:rect l="l" t="t" r="r" b="b"/>
              <a:pathLst>
                <a:path w="526" h="666" extrusionOk="0">
                  <a:moveTo>
                    <a:pt x="160" y="0"/>
                  </a:moveTo>
                  <a:cubicBezTo>
                    <a:pt x="79" y="0"/>
                    <a:pt x="0" y="75"/>
                    <a:pt x="23" y="172"/>
                  </a:cubicBezTo>
                  <a:cubicBezTo>
                    <a:pt x="67" y="302"/>
                    <a:pt x="58" y="450"/>
                    <a:pt x="127" y="571"/>
                  </a:cubicBezTo>
                  <a:cubicBezTo>
                    <a:pt x="169" y="637"/>
                    <a:pt x="232" y="666"/>
                    <a:pt x="294" y="666"/>
                  </a:cubicBezTo>
                  <a:cubicBezTo>
                    <a:pt x="411" y="666"/>
                    <a:pt x="526" y="563"/>
                    <a:pt x="492" y="415"/>
                  </a:cubicBezTo>
                  <a:cubicBezTo>
                    <a:pt x="448" y="285"/>
                    <a:pt x="344" y="189"/>
                    <a:pt x="275" y="68"/>
                  </a:cubicBezTo>
                  <a:cubicBezTo>
                    <a:pt x="245" y="21"/>
                    <a:pt x="202"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8" name="Google Shape;8028;p125"/>
            <p:cNvSpPr/>
            <p:nvPr/>
          </p:nvSpPr>
          <p:spPr>
            <a:xfrm>
              <a:off x="2129750" y="1773675"/>
              <a:ext cx="16400" cy="20150"/>
            </a:xfrm>
            <a:custGeom>
              <a:avLst/>
              <a:gdLst/>
              <a:ahLst/>
              <a:cxnLst/>
              <a:rect l="l" t="t" r="r" b="b"/>
              <a:pathLst>
                <a:path w="656" h="806" extrusionOk="0">
                  <a:moveTo>
                    <a:pt x="113" y="0"/>
                  </a:moveTo>
                  <a:cubicBezTo>
                    <a:pt x="46" y="0"/>
                    <a:pt x="1" y="70"/>
                    <a:pt x="40" y="133"/>
                  </a:cubicBezTo>
                  <a:cubicBezTo>
                    <a:pt x="101" y="228"/>
                    <a:pt x="170" y="315"/>
                    <a:pt x="222" y="419"/>
                  </a:cubicBezTo>
                  <a:cubicBezTo>
                    <a:pt x="274" y="515"/>
                    <a:pt x="309" y="636"/>
                    <a:pt x="370" y="732"/>
                  </a:cubicBezTo>
                  <a:cubicBezTo>
                    <a:pt x="400" y="782"/>
                    <a:pt x="449" y="805"/>
                    <a:pt x="498" y="805"/>
                  </a:cubicBezTo>
                  <a:cubicBezTo>
                    <a:pt x="574" y="805"/>
                    <a:pt x="651" y="749"/>
                    <a:pt x="656" y="654"/>
                  </a:cubicBezTo>
                  <a:cubicBezTo>
                    <a:pt x="621" y="359"/>
                    <a:pt x="422" y="98"/>
                    <a:pt x="135" y="3"/>
                  </a:cubicBezTo>
                  <a:cubicBezTo>
                    <a:pt x="128" y="1"/>
                    <a:pt x="12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9" name="Google Shape;8029;p125"/>
            <p:cNvSpPr/>
            <p:nvPr/>
          </p:nvSpPr>
          <p:spPr>
            <a:xfrm>
              <a:off x="2152750" y="1742025"/>
              <a:ext cx="24125" cy="17025"/>
            </a:xfrm>
            <a:custGeom>
              <a:avLst/>
              <a:gdLst/>
              <a:ahLst/>
              <a:cxnLst/>
              <a:rect l="l" t="t" r="r" b="b"/>
              <a:pathLst>
                <a:path w="965" h="681" extrusionOk="0">
                  <a:moveTo>
                    <a:pt x="128" y="1"/>
                  </a:moveTo>
                  <a:cubicBezTo>
                    <a:pt x="28" y="1"/>
                    <a:pt x="0" y="161"/>
                    <a:pt x="83" y="219"/>
                  </a:cubicBezTo>
                  <a:lnTo>
                    <a:pt x="83" y="210"/>
                  </a:lnTo>
                  <a:cubicBezTo>
                    <a:pt x="291" y="323"/>
                    <a:pt x="482" y="462"/>
                    <a:pt x="647" y="627"/>
                  </a:cubicBezTo>
                  <a:cubicBezTo>
                    <a:pt x="683" y="665"/>
                    <a:pt x="722" y="681"/>
                    <a:pt x="759" y="681"/>
                  </a:cubicBezTo>
                  <a:cubicBezTo>
                    <a:pt x="873" y="681"/>
                    <a:pt x="965" y="528"/>
                    <a:pt x="873" y="410"/>
                  </a:cubicBezTo>
                  <a:cubicBezTo>
                    <a:pt x="690" y="184"/>
                    <a:pt x="430" y="37"/>
                    <a:pt x="144" y="2"/>
                  </a:cubicBezTo>
                  <a:cubicBezTo>
                    <a:pt x="138" y="1"/>
                    <a:pt x="133"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30" name="Google Shape;8030;p125"/>
            <p:cNvSpPr/>
            <p:nvPr/>
          </p:nvSpPr>
          <p:spPr>
            <a:xfrm>
              <a:off x="2162525" y="1771675"/>
              <a:ext cx="12925" cy="12675"/>
            </a:xfrm>
            <a:custGeom>
              <a:avLst/>
              <a:gdLst/>
              <a:ahLst/>
              <a:cxnLst/>
              <a:rect l="l" t="t" r="r" b="b"/>
              <a:pathLst>
                <a:path w="517" h="507" extrusionOk="0">
                  <a:moveTo>
                    <a:pt x="193" y="1"/>
                  </a:moveTo>
                  <a:cubicBezTo>
                    <a:pt x="94" y="1"/>
                    <a:pt x="1" y="118"/>
                    <a:pt x="65" y="222"/>
                  </a:cubicBezTo>
                  <a:cubicBezTo>
                    <a:pt x="109" y="282"/>
                    <a:pt x="143" y="352"/>
                    <a:pt x="187" y="421"/>
                  </a:cubicBezTo>
                  <a:cubicBezTo>
                    <a:pt x="219" y="476"/>
                    <a:pt x="276" y="506"/>
                    <a:pt x="333" y="506"/>
                  </a:cubicBezTo>
                  <a:cubicBezTo>
                    <a:pt x="367" y="506"/>
                    <a:pt x="401" y="496"/>
                    <a:pt x="430" y="473"/>
                  </a:cubicBezTo>
                  <a:cubicBezTo>
                    <a:pt x="516" y="413"/>
                    <a:pt x="516" y="291"/>
                    <a:pt x="447" y="222"/>
                  </a:cubicBezTo>
                  <a:cubicBezTo>
                    <a:pt x="395" y="161"/>
                    <a:pt x="343" y="109"/>
                    <a:pt x="291" y="48"/>
                  </a:cubicBezTo>
                  <a:cubicBezTo>
                    <a:pt x="262" y="15"/>
                    <a:pt x="227"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31" name="Google Shape;8031;p125"/>
            <p:cNvSpPr/>
            <p:nvPr/>
          </p:nvSpPr>
          <p:spPr>
            <a:xfrm>
              <a:off x="1973850" y="1798300"/>
              <a:ext cx="15975" cy="19300"/>
            </a:xfrm>
            <a:custGeom>
              <a:avLst/>
              <a:gdLst/>
              <a:ahLst/>
              <a:cxnLst/>
              <a:rect l="l" t="t" r="r" b="b"/>
              <a:pathLst>
                <a:path w="639" h="772" extrusionOk="0">
                  <a:moveTo>
                    <a:pt x="125" y="1"/>
                  </a:moveTo>
                  <a:cubicBezTo>
                    <a:pt x="61" y="1"/>
                    <a:pt x="0" y="67"/>
                    <a:pt x="36" y="146"/>
                  </a:cubicBezTo>
                  <a:cubicBezTo>
                    <a:pt x="132" y="328"/>
                    <a:pt x="227" y="519"/>
                    <a:pt x="323" y="701"/>
                  </a:cubicBezTo>
                  <a:cubicBezTo>
                    <a:pt x="349" y="751"/>
                    <a:pt x="392" y="772"/>
                    <a:pt x="435" y="772"/>
                  </a:cubicBezTo>
                  <a:cubicBezTo>
                    <a:pt x="534" y="772"/>
                    <a:pt x="638" y="665"/>
                    <a:pt x="566" y="562"/>
                  </a:cubicBezTo>
                  <a:cubicBezTo>
                    <a:pt x="444" y="389"/>
                    <a:pt x="323" y="215"/>
                    <a:pt x="201" y="42"/>
                  </a:cubicBezTo>
                  <a:cubicBezTo>
                    <a:pt x="180" y="13"/>
                    <a:pt x="153"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32" name="Google Shape;8032;p125"/>
            <p:cNvSpPr/>
            <p:nvPr/>
          </p:nvSpPr>
          <p:spPr>
            <a:xfrm>
              <a:off x="1983425" y="1781750"/>
              <a:ext cx="14775" cy="17150"/>
            </a:xfrm>
            <a:custGeom>
              <a:avLst/>
              <a:gdLst/>
              <a:ahLst/>
              <a:cxnLst/>
              <a:rect l="l" t="t" r="r" b="b"/>
              <a:pathLst>
                <a:path w="591" h="686" extrusionOk="0">
                  <a:moveTo>
                    <a:pt x="158" y="1"/>
                  </a:moveTo>
                  <a:cubicBezTo>
                    <a:pt x="135" y="1"/>
                    <a:pt x="111" y="7"/>
                    <a:pt x="87" y="18"/>
                  </a:cubicBezTo>
                  <a:cubicBezTo>
                    <a:pt x="18" y="62"/>
                    <a:pt x="1" y="140"/>
                    <a:pt x="35" y="209"/>
                  </a:cubicBezTo>
                  <a:lnTo>
                    <a:pt x="35" y="200"/>
                  </a:lnTo>
                  <a:cubicBezTo>
                    <a:pt x="105" y="357"/>
                    <a:pt x="192" y="504"/>
                    <a:pt x="287" y="634"/>
                  </a:cubicBezTo>
                  <a:cubicBezTo>
                    <a:pt x="321" y="668"/>
                    <a:pt x="365" y="686"/>
                    <a:pt x="410" y="686"/>
                  </a:cubicBezTo>
                  <a:cubicBezTo>
                    <a:pt x="446" y="686"/>
                    <a:pt x="482" y="675"/>
                    <a:pt x="513" y="652"/>
                  </a:cubicBezTo>
                  <a:cubicBezTo>
                    <a:pt x="573" y="600"/>
                    <a:pt x="591" y="504"/>
                    <a:pt x="556" y="435"/>
                  </a:cubicBezTo>
                  <a:cubicBezTo>
                    <a:pt x="478" y="305"/>
                    <a:pt x="382" y="183"/>
                    <a:pt x="278" y="70"/>
                  </a:cubicBezTo>
                  <a:cubicBezTo>
                    <a:pt x="249" y="24"/>
                    <a:pt x="205"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33" name="Google Shape;8033;p125"/>
            <p:cNvSpPr/>
            <p:nvPr/>
          </p:nvSpPr>
          <p:spPr>
            <a:xfrm>
              <a:off x="2020525" y="1461650"/>
              <a:ext cx="74000" cy="153600"/>
            </a:xfrm>
            <a:custGeom>
              <a:avLst/>
              <a:gdLst/>
              <a:ahLst/>
              <a:cxnLst/>
              <a:rect l="l" t="t" r="r" b="b"/>
              <a:pathLst>
                <a:path w="2960" h="6144" extrusionOk="0">
                  <a:moveTo>
                    <a:pt x="515" y="0"/>
                  </a:moveTo>
                  <a:cubicBezTo>
                    <a:pt x="371" y="0"/>
                    <a:pt x="221" y="31"/>
                    <a:pt x="70" y="101"/>
                  </a:cubicBezTo>
                  <a:cubicBezTo>
                    <a:pt x="0" y="127"/>
                    <a:pt x="44" y="213"/>
                    <a:pt x="105" y="222"/>
                  </a:cubicBezTo>
                  <a:lnTo>
                    <a:pt x="96" y="222"/>
                  </a:lnTo>
                  <a:cubicBezTo>
                    <a:pt x="2960" y="587"/>
                    <a:pt x="1632" y="4144"/>
                    <a:pt x="1892" y="6045"/>
                  </a:cubicBezTo>
                  <a:cubicBezTo>
                    <a:pt x="1904" y="6113"/>
                    <a:pt x="1956" y="6143"/>
                    <a:pt x="2012" y="6143"/>
                  </a:cubicBezTo>
                  <a:cubicBezTo>
                    <a:pt x="2084" y="6143"/>
                    <a:pt x="2161" y="6093"/>
                    <a:pt x="2161" y="6010"/>
                  </a:cubicBezTo>
                  <a:cubicBezTo>
                    <a:pt x="2187" y="4544"/>
                    <a:pt x="2404" y="3112"/>
                    <a:pt x="2118" y="1663"/>
                  </a:cubicBezTo>
                  <a:cubicBezTo>
                    <a:pt x="1978" y="950"/>
                    <a:pt x="1316"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8034" name="Google Shape;8034;p125"/>
          <p:cNvSpPr txBox="1"/>
          <p:nvPr/>
        </p:nvSpPr>
        <p:spPr>
          <a:xfrm>
            <a:off x="584791" y="1161493"/>
            <a:ext cx="7262346" cy="645782"/>
          </a:xfrm>
          <a:prstGeom prst="rect">
            <a:avLst/>
          </a:prstGeom>
          <a:noFill/>
          <a:ln>
            <a:noFill/>
          </a:ln>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sz="1600" dirty="0">
                <a:solidFill>
                  <a:schemeClr val="dk1"/>
                </a:solidFill>
                <a:latin typeface="Cabin"/>
                <a:ea typeface="Cabin"/>
                <a:cs typeface="B Nazanin" panose="00000400000000000000" pitchFamily="2" charset="-78"/>
                <a:sym typeface="Cabin"/>
              </a:rPr>
              <a:t>در اینجا مجموعه ای از منابع جایگزین وجود دارد که سبک آنها با این الگو مطابقت داردمجموعه حیوانات گرمسیری طراحی شده با دست</a:t>
            </a:r>
            <a:endParaRPr sz="1000" dirty="0">
              <a:solidFill>
                <a:srgbClr val="333333"/>
              </a:solidFill>
              <a:highlight>
                <a:srgbClr val="FAFAFA"/>
              </a:highlight>
              <a:latin typeface="Roboto"/>
              <a:ea typeface="Roboto"/>
              <a:cs typeface="B Nazanin" panose="00000400000000000000" pitchFamily="2" charset="-78"/>
              <a:sym typeface="Roboto"/>
            </a:endParaRPr>
          </a:p>
        </p:txBody>
      </p:sp>
      <p:grpSp>
        <p:nvGrpSpPr>
          <p:cNvPr id="8035" name="Google Shape;8035;p125"/>
          <p:cNvGrpSpPr/>
          <p:nvPr/>
        </p:nvGrpSpPr>
        <p:grpSpPr>
          <a:xfrm>
            <a:off x="4766775" y="3384500"/>
            <a:ext cx="2491450" cy="1234050"/>
            <a:chOff x="7643325" y="2086300"/>
            <a:chExt cx="2491450" cy="1234050"/>
          </a:xfrm>
        </p:grpSpPr>
        <p:sp>
          <p:nvSpPr>
            <p:cNvPr id="8036" name="Google Shape;8036;p125"/>
            <p:cNvSpPr/>
            <p:nvPr/>
          </p:nvSpPr>
          <p:spPr>
            <a:xfrm>
              <a:off x="7798350" y="2128400"/>
              <a:ext cx="25" cy="25"/>
            </a:xfrm>
            <a:custGeom>
              <a:avLst/>
              <a:gdLst/>
              <a:ahLst/>
              <a:cxnLst/>
              <a:rect l="l" t="t" r="r" b="b"/>
              <a:pathLst>
                <a:path w="1" h="1" extrusionOk="0">
                  <a:moveTo>
                    <a:pt x="0" y="0"/>
                  </a:moveTo>
                  <a:close/>
                </a:path>
              </a:pathLst>
            </a:custGeom>
            <a:solidFill>
              <a:srgbClr val="2F556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37" name="Google Shape;8037;p125"/>
            <p:cNvSpPr/>
            <p:nvPr/>
          </p:nvSpPr>
          <p:spPr>
            <a:xfrm>
              <a:off x="7697450" y="3145950"/>
              <a:ext cx="25" cy="25"/>
            </a:xfrm>
            <a:custGeom>
              <a:avLst/>
              <a:gdLst/>
              <a:ahLst/>
              <a:cxnLst/>
              <a:rect l="l" t="t" r="r" b="b"/>
              <a:pathLst>
                <a:path w="1" h="1" extrusionOk="0">
                  <a:moveTo>
                    <a:pt x="1" y="0"/>
                  </a:moveTo>
                  <a:close/>
                </a:path>
              </a:pathLst>
            </a:custGeom>
            <a:solidFill>
              <a:srgbClr val="F29C5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38" name="Google Shape;8038;p125"/>
            <p:cNvSpPr/>
            <p:nvPr/>
          </p:nvSpPr>
          <p:spPr>
            <a:xfrm>
              <a:off x="9805375" y="2529275"/>
              <a:ext cx="28075" cy="4025"/>
            </a:xfrm>
            <a:custGeom>
              <a:avLst/>
              <a:gdLst/>
              <a:ahLst/>
              <a:cxnLst/>
              <a:rect l="l" t="t" r="r" b="b"/>
              <a:pathLst>
                <a:path w="1123" h="161" extrusionOk="0">
                  <a:moveTo>
                    <a:pt x="615" y="0"/>
                  </a:moveTo>
                  <a:cubicBezTo>
                    <a:pt x="508" y="0"/>
                    <a:pt x="428" y="0"/>
                    <a:pt x="348" y="27"/>
                  </a:cubicBezTo>
                  <a:lnTo>
                    <a:pt x="268" y="27"/>
                  </a:lnTo>
                  <a:lnTo>
                    <a:pt x="0" y="80"/>
                  </a:lnTo>
                  <a:lnTo>
                    <a:pt x="161" y="134"/>
                  </a:lnTo>
                  <a:lnTo>
                    <a:pt x="214" y="161"/>
                  </a:lnTo>
                  <a:lnTo>
                    <a:pt x="374" y="134"/>
                  </a:lnTo>
                  <a:cubicBezTo>
                    <a:pt x="455" y="107"/>
                    <a:pt x="535" y="80"/>
                    <a:pt x="615" y="80"/>
                  </a:cubicBezTo>
                  <a:cubicBezTo>
                    <a:pt x="722" y="54"/>
                    <a:pt x="802" y="54"/>
                    <a:pt x="909" y="54"/>
                  </a:cubicBezTo>
                  <a:cubicBezTo>
                    <a:pt x="936" y="40"/>
                    <a:pt x="962" y="34"/>
                    <a:pt x="989" y="34"/>
                  </a:cubicBezTo>
                  <a:cubicBezTo>
                    <a:pt x="1016" y="34"/>
                    <a:pt x="1043" y="40"/>
                    <a:pt x="1069" y="54"/>
                  </a:cubicBezTo>
                  <a:lnTo>
                    <a:pt x="1123" y="54"/>
                  </a:lnTo>
                  <a:cubicBezTo>
                    <a:pt x="1123" y="27"/>
                    <a:pt x="1123" y="0"/>
                    <a:pt x="1123" y="0"/>
                  </a:cubicBezTo>
                  <a:close/>
                </a:path>
              </a:pathLst>
            </a:custGeom>
            <a:solidFill>
              <a:srgbClr val="F29C5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39" name="Google Shape;8039;p125"/>
            <p:cNvSpPr/>
            <p:nvPr/>
          </p:nvSpPr>
          <p:spPr>
            <a:xfrm>
              <a:off x="9837450" y="2530600"/>
              <a:ext cx="17375" cy="4700"/>
            </a:xfrm>
            <a:custGeom>
              <a:avLst/>
              <a:gdLst/>
              <a:ahLst/>
              <a:cxnLst/>
              <a:rect l="l" t="t" r="r" b="b"/>
              <a:pathLst>
                <a:path w="695" h="188" extrusionOk="0">
                  <a:moveTo>
                    <a:pt x="0" y="1"/>
                  </a:moveTo>
                  <a:lnTo>
                    <a:pt x="27" y="14"/>
                  </a:lnTo>
                  <a:lnTo>
                    <a:pt x="27" y="1"/>
                  </a:lnTo>
                  <a:close/>
                  <a:moveTo>
                    <a:pt x="27" y="14"/>
                  </a:moveTo>
                  <a:lnTo>
                    <a:pt x="27" y="27"/>
                  </a:lnTo>
                  <a:lnTo>
                    <a:pt x="54" y="27"/>
                  </a:lnTo>
                  <a:lnTo>
                    <a:pt x="27" y="14"/>
                  </a:lnTo>
                  <a:close/>
                  <a:moveTo>
                    <a:pt x="80" y="27"/>
                  </a:moveTo>
                  <a:lnTo>
                    <a:pt x="80" y="27"/>
                  </a:lnTo>
                  <a:cubicBezTo>
                    <a:pt x="160" y="81"/>
                    <a:pt x="267" y="108"/>
                    <a:pt x="374" y="134"/>
                  </a:cubicBezTo>
                  <a:lnTo>
                    <a:pt x="401" y="134"/>
                  </a:lnTo>
                  <a:lnTo>
                    <a:pt x="642" y="188"/>
                  </a:lnTo>
                  <a:lnTo>
                    <a:pt x="695" y="188"/>
                  </a:lnTo>
                  <a:lnTo>
                    <a:pt x="615" y="161"/>
                  </a:lnTo>
                  <a:lnTo>
                    <a:pt x="561" y="161"/>
                  </a:lnTo>
                  <a:lnTo>
                    <a:pt x="401" y="108"/>
                  </a:lnTo>
                  <a:lnTo>
                    <a:pt x="241" y="54"/>
                  </a:lnTo>
                  <a:lnTo>
                    <a:pt x="160" y="54"/>
                  </a:lnTo>
                  <a:lnTo>
                    <a:pt x="80" y="27"/>
                  </a:lnTo>
                  <a:close/>
                </a:path>
              </a:pathLst>
            </a:custGeom>
            <a:solidFill>
              <a:srgbClr val="F29C5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0" name="Google Shape;8040;p125"/>
            <p:cNvSpPr/>
            <p:nvPr/>
          </p:nvSpPr>
          <p:spPr>
            <a:xfrm>
              <a:off x="9808050" y="2490525"/>
              <a:ext cx="326050" cy="155025"/>
            </a:xfrm>
            <a:custGeom>
              <a:avLst/>
              <a:gdLst/>
              <a:ahLst/>
              <a:cxnLst/>
              <a:rect l="l" t="t" r="r" b="b"/>
              <a:pathLst>
                <a:path w="13042" h="6201" extrusionOk="0">
                  <a:moveTo>
                    <a:pt x="11225" y="0"/>
                  </a:moveTo>
                  <a:lnTo>
                    <a:pt x="11064" y="54"/>
                  </a:lnTo>
                  <a:lnTo>
                    <a:pt x="10049" y="54"/>
                  </a:lnTo>
                  <a:lnTo>
                    <a:pt x="9862" y="80"/>
                  </a:lnTo>
                  <a:cubicBezTo>
                    <a:pt x="9755" y="107"/>
                    <a:pt x="9648" y="134"/>
                    <a:pt x="9541" y="161"/>
                  </a:cubicBezTo>
                  <a:lnTo>
                    <a:pt x="9274" y="187"/>
                  </a:lnTo>
                  <a:lnTo>
                    <a:pt x="9113" y="214"/>
                  </a:lnTo>
                  <a:lnTo>
                    <a:pt x="8953" y="214"/>
                  </a:lnTo>
                  <a:lnTo>
                    <a:pt x="8819" y="241"/>
                  </a:lnTo>
                  <a:lnTo>
                    <a:pt x="8338" y="241"/>
                  </a:lnTo>
                  <a:lnTo>
                    <a:pt x="8205" y="267"/>
                  </a:lnTo>
                  <a:lnTo>
                    <a:pt x="8071" y="321"/>
                  </a:lnTo>
                  <a:lnTo>
                    <a:pt x="7831" y="374"/>
                  </a:lnTo>
                  <a:lnTo>
                    <a:pt x="7750" y="401"/>
                  </a:lnTo>
                  <a:lnTo>
                    <a:pt x="7617" y="428"/>
                  </a:lnTo>
                  <a:lnTo>
                    <a:pt x="7483" y="481"/>
                  </a:lnTo>
                  <a:lnTo>
                    <a:pt x="7350" y="481"/>
                  </a:lnTo>
                  <a:lnTo>
                    <a:pt x="7216" y="535"/>
                  </a:lnTo>
                  <a:lnTo>
                    <a:pt x="7136" y="561"/>
                  </a:lnTo>
                  <a:lnTo>
                    <a:pt x="7082" y="588"/>
                  </a:lnTo>
                  <a:lnTo>
                    <a:pt x="7029" y="615"/>
                  </a:lnTo>
                  <a:lnTo>
                    <a:pt x="6922" y="615"/>
                  </a:lnTo>
                  <a:lnTo>
                    <a:pt x="6842" y="642"/>
                  </a:lnTo>
                  <a:lnTo>
                    <a:pt x="6681" y="695"/>
                  </a:lnTo>
                  <a:lnTo>
                    <a:pt x="6628" y="748"/>
                  </a:lnTo>
                  <a:lnTo>
                    <a:pt x="6548" y="775"/>
                  </a:lnTo>
                  <a:lnTo>
                    <a:pt x="6494" y="802"/>
                  </a:lnTo>
                  <a:lnTo>
                    <a:pt x="6441" y="829"/>
                  </a:lnTo>
                  <a:lnTo>
                    <a:pt x="6387" y="855"/>
                  </a:lnTo>
                  <a:lnTo>
                    <a:pt x="6307" y="909"/>
                  </a:lnTo>
                  <a:lnTo>
                    <a:pt x="6227" y="962"/>
                  </a:lnTo>
                  <a:lnTo>
                    <a:pt x="6200" y="1016"/>
                  </a:lnTo>
                  <a:cubicBezTo>
                    <a:pt x="6174" y="1042"/>
                    <a:pt x="6147" y="1069"/>
                    <a:pt x="6094" y="1123"/>
                  </a:cubicBezTo>
                  <a:cubicBezTo>
                    <a:pt x="6067" y="1176"/>
                    <a:pt x="6040" y="1203"/>
                    <a:pt x="6013" y="1256"/>
                  </a:cubicBezTo>
                  <a:lnTo>
                    <a:pt x="5987" y="1310"/>
                  </a:lnTo>
                  <a:cubicBezTo>
                    <a:pt x="5933" y="1390"/>
                    <a:pt x="5906" y="1443"/>
                    <a:pt x="5853" y="1497"/>
                  </a:cubicBezTo>
                  <a:cubicBezTo>
                    <a:pt x="5826" y="1523"/>
                    <a:pt x="5800" y="1550"/>
                    <a:pt x="5746" y="1604"/>
                  </a:cubicBezTo>
                  <a:lnTo>
                    <a:pt x="5719" y="1630"/>
                  </a:lnTo>
                  <a:lnTo>
                    <a:pt x="5693" y="1630"/>
                  </a:lnTo>
                  <a:lnTo>
                    <a:pt x="5639" y="1657"/>
                  </a:lnTo>
                  <a:lnTo>
                    <a:pt x="5586" y="1684"/>
                  </a:lnTo>
                  <a:lnTo>
                    <a:pt x="5559" y="1711"/>
                  </a:lnTo>
                  <a:lnTo>
                    <a:pt x="5506" y="1737"/>
                  </a:lnTo>
                  <a:lnTo>
                    <a:pt x="5292" y="1791"/>
                  </a:lnTo>
                  <a:lnTo>
                    <a:pt x="4891" y="1791"/>
                  </a:lnTo>
                  <a:lnTo>
                    <a:pt x="4624" y="1844"/>
                  </a:lnTo>
                  <a:lnTo>
                    <a:pt x="3314" y="1844"/>
                  </a:lnTo>
                  <a:lnTo>
                    <a:pt x="3100" y="1817"/>
                  </a:lnTo>
                  <a:lnTo>
                    <a:pt x="2726" y="1817"/>
                  </a:lnTo>
                  <a:lnTo>
                    <a:pt x="2405" y="1791"/>
                  </a:lnTo>
                  <a:lnTo>
                    <a:pt x="1737" y="1791"/>
                  </a:lnTo>
                  <a:lnTo>
                    <a:pt x="1497" y="1711"/>
                  </a:lnTo>
                  <a:lnTo>
                    <a:pt x="1470" y="1711"/>
                  </a:lnTo>
                  <a:cubicBezTo>
                    <a:pt x="1363" y="1684"/>
                    <a:pt x="1256" y="1657"/>
                    <a:pt x="1176" y="1630"/>
                  </a:cubicBezTo>
                  <a:lnTo>
                    <a:pt x="1149" y="1630"/>
                  </a:lnTo>
                  <a:lnTo>
                    <a:pt x="1096" y="1604"/>
                  </a:lnTo>
                  <a:lnTo>
                    <a:pt x="1043" y="1550"/>
                  </a:lnTo>
                  <a:lnTo>
                    <a:pt x="962" y="1550"/>
                  </a:lnTo>
                  <a:cubicBezTo>
                    <a:pt x="962" y="1577"/>
                    <a:pt x="962" y="1604"/>
                    <a:pt x="962" y="1604"/>
                  </a:cubicBezTo>
                  <a:lnTo>
                    <a:pt x="749" y="1604"/>
                  </a:lnTo>
                  <a:cubicBezTo>
                    <a:pt x="668" y="1604"/>
                    <a:pt x="561" y="1630"/>
                    <a:pt x="455" y="1630"/>
                  </a:cubicBezTo>
                  <a:cubicBezTo>
                    <a:pt x="374" y="1657"/>
                    <a:pt x="294" y="1684"/>
                    <a:pt x="214" y="1684"/>
                  </a:cubicBezTo>
                  <a:lnTo>
                    <a:pt x="54" y="1737"/>
                  </a:lnTo>
                  <a:lnTo>
                    <a:pt x="0" y="1764"/>
                  </a:lnTo>
                  <a:lnTo>
                    <a:pt x="80" y="1791"/>
                  </a:lnTo>
                  <a:lnTo>
                    <a:pt x="161" y="1817"/>
                  </a:lnTo>
                  <a:lnTo>
                    <a:pt x="214" y="1817"/>
                  </a:lnTo>
                  <a:lnTo>
                    <a:pt x="428" y="1924"/>
                  </a:lnTo>
                  <a:lnTo>
                    <a:pt x="481" y="1951"/>
                  </a:lnTo>
                  <a:lnTo>
                    <a:pt x="535" y="1978"/>
                  </a:lnTo>
                  <a:lnTo>
                    <a:pt x="615" y="2005"/>
                  </a:lnTo>
                  <a:lnTo>
                    <a:pt x="668" y="2031"/>
                  </a:lnTo>
                  <a:lnTo>
                    <a:pt x="749" y="2085"/>
                  </a:lnTo>
                  <a:lnTo>
                    <a:pt x="829" y="2138"/>
                  </a:lnTo>
                  <a:cubicBezTo>
                    <a:pt x="909" y="2192"/>
                    <a:pt x="1016" y="2245"/>
                    <a:pt x="1096" y="2298"/>
                  </a:cubicBezTo>
                  <a:lnTo>
                    <a:pt x="1149" y="2325"/>
                  </a:lnTo>
                  <a:lnTo>
                    <a:pt x="1363" y="2486"/>
                  </a:lnTo>
                  <a:lnTo>
                    <a:pt x="1390" y="2512"/>
                  </a:lnTo>
                  <a:lnTo>
                    <a:pt x="1417" y="2539"/>
                  </a:lnTo>
                  <a:lnTo>
                    <a:pt x="1711" y="2753"/>
                  </a:lnTo>
                  <a:cubicBezTo>
                    <a:pt x="1791" y="2806"/>
                    <a:pt x="1898" y="2886"/>
                    <a:pt x="2005" y="2940"/>
                  </a:cubicBezTo>
                  <a:cubicBezTo>
                    <a:pt x="2112" y="2993"/>
                    <a:pt x="2218" y="3020"/>
                    <a:pt x="2352" y="3074"/>
                  </a:cubicBezTo>
                  <a:cubicBezTo>
                    <a:pt x="2539" y="3100"/>
                    <a:pt x="2726" y="3127"/>
                    <a:pt x="2940" y="3127"/>
                  </a:cubicBezTo>
                  <a:lnTo>
                    <a:pt x="3662" y="3127"/>
                  </a:lnTo>
                  <a:cubicBezTo>
                    <a:pt x="3849" y="3127"/>
                    <a:pt x="4009" y="3154"/>
                    <a:pt x="4169" y="3207"/>
                  </a:cubicBezTo>
                  <a:lnTo>
                    <a:pt x="4196" y="3207"/>
                  </a:lnTo>
                  <a:cubicBezTo>
                    <a:pt x="4249" y="3234"/>
                    <a:pt x="4303" y="3261"/>
                    <a:pt x="4330" y="3314"/>
                  </a:cubicBezTo>
                  <a:cubicBezTo>
                    <a:pt x="4383" y="3367"/>
                    <a:pt x="4437" y="3448"/>
                    <a:pt x="4490" y="3528"/>
                  </a:cubicBezTo>
                  <a:cubicBezTo>
                    <a:pt x="4543" y="3635"/>
                    <a:pt x="4597" y="3742"/>
                    <a:pt x="4650" y="3849"/>
                  </a:cubicBezTo>
                  <a:lnTo>
                    <a:pt x="4677" y="3955"/>
                  </a:lnTo>
                  <a:cubicBezTo>
                    <a:pt x="4757" y="4116"/>
                    <a:pt x="4837" y="4276"/>
                    <a:pt x="4944" y="4490"/>
                  </a:cubicBezTo>
                  <a:lnTo>
                    <a:pt x="4998" y="4624"/>
                  </a:lnTo>
                  <a:cubicBezTo>
                    <a:pt x="5051" y="4730"/>
                    <a:pt x="5105" y="4864"/>
                    <a:pt x="5185" y="4971"/>
                  </a:cubicBezTo>
                  <a:cubicBezTo>
                    <a:pt x="5265" y="5131"/>
                    <a:pt x="5345" y="5238"/>
                    <a:pt x="5479" y="5345"/>
                  </a:cubicBezTo>
                  <a:cubicBezTo>
                    <a:pt x="5532" y="5399"/>
                    <a:pt x="5612" y="5425"/>
                    <a:pt x="5666" y="5452"/>
                  </a:cubicBezTo>
                  <a:lnTo>
                    <a:pt x="5719" y="5479"/>
                  </a:lnTo>
                  <a:cubicBezTo>
                    <a:pt x="6120" y="5693"/>
                    <a:pt x="6548" y="5853"/>
                    <a:pt x="6975" y="6013"/>
                  </a:cubicBezTo>
                  <a:cubicBezTo>
                    <a:pt x="7162" y="6067"/>
                    <a:pt x="7376" y="6120"/>
                    <a:pt x="7590" y="6147"/>
                  </a:cubicBezTo>
                  <a:cubicBezTo>
                    <a:pt x="7724" y="6174"/>
                    <a:pt x="7857" y="6200"/>
                    <a:pt x="8018" y="6200"/>
                  </a:cubicBezTo>
                  <a:lnTo>
                    <a:pt x="8125" y="6200"/>
                  </a:lnTo>
                  <a:cubicBezTo>
                    <a:pt x="8231" y="6200"/>
                    <a:pt x="8338" y="6174"/>
                    <a:pt x="8445" y="6174"/>
                  </a:cubicBezTo>
                  <a:cubicBezTo>
                    <a:pt x="8606" y="6147"/>
                    <a:pt x="8766" y="6120"/>
                    <a:pt x="8900" y="6067"/>
                  </a:cubicBezTo>
                  <a:cubicBezTo>
                    <a:pt x="9007" y="6013"/>
                    <a:pt x="9113" y="5960"/>
                    <a:pt x="9194" y="5906"/>
                  </a:cubicBezTo>
                  <a:cubicBezTo>
                    <a:pt x="9247" y="5853"/>
                    <a:pt x="9300" y="5826"/>
                    <a:pt x="9354" y="5773"/>
                  </a:cubicBezTo>
                  <a:cubicBezTo>
                    <a:pt x="9488" y="5586"/>
                    <a:pt x="9621" y="5399"/>
                    <a:pt x="9701" y="5185"/>
                  </a:cubicBezTo>
                  <a:lnTo>
                    <a:pt x="9755" y="5078"/>
                  </a:lnTo>
                  <a:cubicBezTo>
                    <a:pt x="9835" y="4891"/>
                    <a:pt x="9915" y="4730"/>
                    <a:pt x="9969" y="4543"/>
                  </a:cubicBezTo>
                  <a:cubicBezTo>
                    <a:pt x="9969" y="4463"/>
                    <a:pt x="9995" y="4410"/>
                    <a:pt x="9995" y="4356"/>
                  </a:cubicBezTo>
                  <a:lnTo>
                    <a:pt x="9995" y="4303"/>
                  </a:lnTo>
                  <a:cubicBezTo>
                    <a:pt x="10022" y="4196"/>
                    <a:pt x="10049" y="4116"/>
                    <a:pt x="10075" y="4009"/>
                  </a:cubicBezTo>
                  <a:lnTo>
                    <a:pt x="10102" y="3955"/>
                  </a:lnTo>
                  <a:lnTo>
                    <a:pt x="10129" y="3955"/>
                  </a:lnTo>
                  <a:cubicBezTo>
                    <a:pt x="10182" y="3902"/>
                    <a:pt x="10236" y="3875"/>
                    <a:pt x="10289" y="3822"/>
                  </a:cubicBezTo>
                  <a:lnTo>
                    <a:pt x="10316" y="3822"/>
                  </a:lnTo>
                  <a:lnTo>
                    <a:pt x="10396" y="3768"/>
                  </a:lnTo>
                  <a:cubicBezTo>
                    <a:pt x="10503" y="3715"/>
                    <a:pt x="10583" y="3661"/>
                    <a:pt x="10690" y="3608"/>
                  </a:cubicBezTo>
                  <a:cubicBezTo>
                    <a:pt x="11064" y="3367"/>
                    <a:pt x="11412" y="3127"/>
                    <a:pt x="11759" y="2833"/>
                  </a:cubicBezTo>
                  <a:cubicBezTo>
                    <a:pt x="11839" y="2753"/>
                    <a:pt x="11920" y="2673"/>
                    <a:pt x="12026" y="2592"/>
                  </a:cubicBezTo>
                  <a:lnTo>
                    <a:pt x="12080" y="2512"/>
                  </a:lnTo>
                  <a:cubicBezTo>
                    <a:pt x="12133" y="2459"/>
                    <a:pt x="12213" y="2405"/>
                    <a:pt x="12267" y="2352"/>
                  </a:cubicBezTo>
                  <a:cubicBezTo>
                    <a:pt x="12401" y="2165"/>
                    <a:pt x="12534" y="1978"/>
                    <a:pt x="12641" y="1764"/>
                  </a:cubicBezTo>
                  <a:cubicBezTo>
                    <a:pt x="12721" y="1604"/>
                    <a:pt x="12855" y="1390"/>
                    <a:pt x="12962" y="1176"/>
                  </a:cubicBezTo>
                  <a:cubicBezTo>
                    <a:pt x="12988" y="1123"/>
                    <a:pt x="12988" y="1069"/>
                    <a:pt x="13015" y="1016"/>
                  </a:cubicBezTo>
                  <a:cubicBezTo>
                    <a:pt x="13042" y="802"/>
                    <a:pt x="13042" y="615"/>
                    <a:pt x="13015" y="401"/>
                  </a:cubicBezTo>
                  <a:lnTo>
                    <a:pt x="13015" y="321"/>
                  </a:lnTo>
                  <a:lnTo>
                    <a:pt x="12614" y="321"/>
                  </a:lnTo>
                  <a:lnTo>
                    <a:pt x="12507" y="294"/>
                  </a:lnTo>
                  <a:lnTo>
                    <a:pt x="12481" y="294"/>
                  </a:lnTo>
                  <a:lnTo>
                    <a:pt x="12401" y="267"/>
                  </a:lnTo>
                  <a:lnTo>
                    <a:pt x="12294" y="214"/>
                  </a:lnTo>
                  <a:lnTo>
                    <a:pt x="12160" y="187"/>
                  </a:lnTo>
                  <a:lnTo>
                    <a:pt x="12053" y="134"/>
                  </a:lnTo>
                  <a:lnTo>
                    <a:pt x="11973" y="107"/>
                  </a:lnTo>
                  <a:lnTo>
                    <a:pt x="11946" y="107"/>
                  </a:lnTo>
                  <a:lnTo>
                    <a:pt x="11866" y="80"/>
                  </a:lnTo>
                  <a:cubicBezTo>
                    <a:pt x="11813" y="80"/>
                    <a:pt x="11759" y="54"/>
                    <a:pt x="11706" y="54"/>
                  </a:cubicBezTo>
                  <a:lnTo>
                    <a:pt x="11652" y="54"/>
                  </a:lnTo>
                  <a:lnTo>
                    <a:pt x="11492" y="27"/>
                  </a:lnTo>
                  <a:lnTo>
                    <a:pt x="11465" y="27"/>
                  </a:lnTo>
                  <a:cubicBezTo>
                    <a:pt x="11385" y="0"/>
                    <a:pt x="11305" y="0"/>
                    <a:pt x="1122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1" name="Google Shape;8041;p125"/>
            <p:cNvSpPr/>
            <p:nvPr/>
          </p:nvSpPr>
          <p:spPr>
            <a:xfrm>
              <a:off x="9802025" y="2526600"/>
              <a:ext cx="62825" cy="14725"/>
            </a:xfrm>
            <a:custGeom>
              <a:avLst/>
              <a:gdLst/>
              <a:ahLst/>
              <a:cxnLst/>
              <a:rect l="l" t="t" r="r" b="b"/>
              <a:pathLst>
                <a:path w="2513" h="589" extrusionOk="0">
                  <a:moveTo>
                    <a:pt x="722" y="0"/>
                  </a:moveTo>
                  <a:cubicBezTo>
                    <a:pt x="615" y="0"/>
                    <a:pt x="535" y="27"/>
                    <a:pt x="455" y="27"/>
                  </a:cubicBezTo>
                  <a:lnTo>
                    <a:pt x="375" y="27"/>
                  </a:lnTo>
                  <a:lnTo>
                    <a:pt x="108" y="80"/>
                  </a:lnTo>
                  <a:lnTo>
                    <a:pt x="1" y="107"/>
                  </a:lnTo>
                  <a:lnTo>
                    <a:pt x="54" y="134"/>
                  </a:lnTo>
                  <a:lnTo>
                    <a:pt x="188" y="187"/>
                  </a:lnTo>
                  <a:lnTo>
                    <a:pt x="268" y="187"/>
                  </a:lnTo>
                  <a:lnTo>
                    <a:pt x="482" y="134"/>
                  </a:lnTo>
                  <a:cubicBezTo>
                    <a:pt x="562" y="134"/>
                    <a:pt x="642" y="107"/>
                    <a:pt x="749" y="107"/>
                  </a:cubicBezTo>
                  <a:lnTo>
                    <a:pt x="856" y="107"/>
                  </a:lnTo>
                  <a:lnTo>
                    <a:pt x="829" y="0"/>
                  </a:lnTo>
                  <a:close/>
                  <a:moveTo>
                    <a:pt x="990" y="107"/>
                  </a:moveTo>
                  <a:cubicBezTo>
                    <a:pt x="1096" y="134"/>
                    <a:pt x="1177" y="134"/>
                    <a:pt x="1257" y="134"/>
                  </a:cubicBezTo>
                  <a:lnTo>
                    <a:pt x="1471" y="187"/>
                  </a:lnTo>
                  <a:lnTo>
                    <a:pt x="1711" y="268"/>
                  </a:lnTo>
                  <a:lnTo>
                    <a:pt x="1818" y="294"/>
                  </a:lnTo>
                  <a:lnTo>
                    <a:pt x="1925" y="321"/>
                  </a:lnTo>
                  <a:lnTo>
                    <a:pt x="2032" y="374"/>
                  </a:lnTo>
                  <a:lnTo>
                    <a:pt x="2139" y="428"/>
                  </a:lnTo>
                  <a:lnTo>
                    <a:pt x="2433" y="588"/>
                  </a:lnTo>
                  <a:lnTo>
                    <a:pt x="2486" y="588"/>
                  </a:lnTo>
                  <a:cubicBezTo>
                    <a:pt x="2486" y="588"/>
                    <a:pt x="2513" y="562"/>
                    <a:pt x="2513" y="562"/>
                  </a:cubicBezTo>
                  <a:cubicBezTo>
                    <a:pt x="2513" y="562"/>
                    <a:pt x="2513" y="535"/>
                    <a:pt x="2513" y="508"/>
                  </a:cubicBezTo>
                  <a:cubicBezTo>
                    <a:pt x="2513" y="508"/>
                    <a:pt x="2513" y="481"/>
                    <a:pt x="2486" y="481"/>
                  </a:cubicBezTo>
                  <a:lnTo>
                    <a:pt x="2219" y="348"/>
                  </a:lnTo>
                  <a:lnTo>
                    <a:pt x="2165" y="294"/>
                  </a:lnTo>
                  <a:lnTo>
                    <a:pt x="2085" y="294"/>
                  </a:lnTo>
                  <a:lnTo>
                    <a:pt x="2005" y="241"/>
                  </a:lnTo>
                  <a:lnTo>
                    <a:pt x="1978" y="241"/>
                  </a:lnTo>
                  <a:lnTo>
                    <a:pt x="1818" y="187"/>
                  </a:lnTo>
                  <a:lnTo>
                    <a:pt x="1658" y="161"/>
                  </a:lnTo>
                  <a:lnTo>
                    <a:pt x="1577" y="134"/>
                  </a:lnTo>
                  <a:lnTo>
                    <a:pt x="1497" y="107"/>
                  </a:lnTo>
                  <a:close/>
                </a:path>
              </a:pathLst>
            </a:custGeom>
            <a:solidFill>
              <a:srgbClr val="F3EBD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2" name="Google Shape;8042;p125"/>
            <p:cNvSpPr/>
            <p:nvPr/>
          </p:nvSpPr>
          <p:spPr>
            <a:xfrm>
              <a:off x="10016000" y="2588725"/>
              <a:ext cx="43950" cy="6125"/>
            </a:xfrm>
            <a:custGeom>
              <a:avLst/>
              <a:gdLst/>
              <a:ahLst/>
              <a:cxnLst/>
              <a:rect l="l" t="t" r="r" b="b"/>
              <a:pathLst>
                <a:path w="1758" h="245" extrusionOk="0">
                  <a:moveTo>
                    <a:pt x="1009" y="1"/>
                  </a:moveTo>
                  <a:cubicBezTo>
                    <a:pt x="929" y="1"/>
                    <a:pt x="849" y="1"/>
                    <a:pt x="769" y="27"/>
                  </a:cubicBezTo>
                  <a:cubicBezTo>
                    <a:pt x="689" y="54"/>
                    <a:pt x="555" y="54"/>
                    <a:pt x="448" y="81"/>
                  </a:cubicBezTo>
                  <a:cubicBezTo>
                    <a:pt x="314" y="81"/>
                    <a:pt x="181" y="108"/>
                    <a:pt x="74" y="134"/>
                  </a:cubicBezTo>
                  <a:cubicBezTo>
                    <a:pt x="1" y="134"/>
                    <a:pt x="16" y="245"/>
                    <a:pt x="80" y="245"/>
                  </a:cubicBezTo>
                  <a:cubicBezTo>
                    <a:pt x="86" y="245"/>
                    <a:pt x="93" y="244"/>
                    <a:pt x="101" y="241"/>
                  </a:cubicBezTo>
                  <a:cubicBezTo>
                    <a:pt x="234" y="215"/>
                    <a:pt x="395" y="188"/>
                    <a:pt x="555" y="161"/>
                  </a:cubicBezTo>
                  <a:lnTo>
                    <a:pt x="769" y="134"/>
                  </a:lnTo>
                  <a:lnTo>
                    <a:pt x="1036" y="108"/>
                  </a:lnTo>
                  <a:lnTo>
                    <a:pt x="1731" y="108"/>
                  </a:lnTo>
                  <a:cubicBezTo>
                    <a:pt x="1757" y="108"/>
                    <a:pt x="1757" y="81"/>
                    <a:pt x="1757" y="81"/>
                  </a:cubicBezTo>
                  <a:cubicBezTo>
                    <a:pt x="1757" y="54"/>
                    <a:pt x="1731" y="27"/>
                    <a:pt x="17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3" name="Google Shape;8043;p125"/>
            <p:cNvSpPr/>
            <p:nvPr/>
          </p:nvSpPr>
          <p:spPr>
            <a:xfrm>
              <a:off x="7643325" y="2086300"/>
              <a:ext cx="2490125" cy="1212000"/>
            </a:xfrm>
            <a:custGeom>
              <a:avLst/>
              <a:gdLst/>
              <a:ahLst/>
              <a:cxnLst/>
              <a:rect l="l" t="t" r="r" b="b"/>
              <a:pathLst>
                <a:path w="99605" h="48480" extrusionOk="0">
                  <a:moveTo>
                    <a:pt x="90491" y="1"/>
                  </a:moveTo>
                  <a:cubicBezTo>
                    <a:pt x="90331" y="1"/>
                    <a:pt x="90170" y="81"/>
                    <a:pt x="90063" y="214"/>
                  </a:cubicBezTo>
                  <a:cubicBezTo>
                    <a:pt x="89983" y="321"/>
                    <a:pt x="89930" y="428"/>
                    <a:pt x="89850" y="535"/>
                  </a:cubicBezTo>
                  <a:cubicBezTo>
                    <a:pt x="89796" y="669"/>
                    <a:pt x="89743" y="776"/>
                    <a:pt x="89663" y="883"/>
                  </a:cubicBezTo>
                  <a:lnTo>
                    <a:pt x="89636" y="936"/>
                  </a:lnTo>
                  <a:lnTo>
                    <a:pt x="89636" y="963"/>
                  </a:lnTo>
                  <a:cubicBezTo>
                    <a:pt x="89636" y="989"/>
                    <a:pt x="89609" y="1043"/>
                    <a:pt x="89582" y="1070"/>
                  </a:cubicBezTo>
                  <a:lnTo>
                    <a:pt x="89556" y="1123"/>
                  </a:lnTo>
                  <a:lnTo>
                    <a:pt x="89556" y="1150"/>
                  </a:lnTo>
                  <a:cubicBezTo>
                    <a:pt x="89476" y="1283"/>
                    <a:pt x="89395" y="1444"/>
                    <a:pt x="89315" y="1577"/>
                  </a:cubicBezTo>
                  <a:cubicBezTo>
                    <a:pt x="89208" y="1711"/>
                    <a:pt x="89075" y="1845"/>
                    <a:pt x="88941" y="1978"/>
                  </a:cubicBezTo>
                  <a:cubicBezTo>
                    <a:pt x="88834" y="2085"/>
                    <a:pt x="88727" y="2192"/>
                    <a:pt x="88620" y="2299"/>
                  </a:cubicBezTo>
                  <a:lnTo>
                    <a:pt x="88353" y="2513"/>
                  </a:lnTo>
                  <a:lnTo>
                    <a:pt x="86723" y="2406"/>
                  </a:lnTo>
                  <a:cubicBezTo>
                    <a:pt x="86322" y="2379"/>
                    <a:pt x="85921" y="2352"/>
                    <a:pt x="85494" y="2352"/>
                  </a:cubicBezTo>
                  <a:lnTo>
                    <a:pt x="84772" y="2326"/>
                  </a:lnTo>
                  <a:lnTo>
                    <a:pt x="84451" y="2326"/>
                  </a:lnTo>
                  <a:cubicBezTo>
                    <a:pt x="82634" y="2165"/>
                    <a:pt x="81004" y="1978"/>
                    <a:pt x="79507" y="1738"/>
                  </a:cubicBezTo>
                  <a:cubicBezTo>
                    <a:pt x="78973" y="1631"/>
                    <a:pt x="78465" y="1551"/>
                    <a:pt x="77984" y="1444"/>
                  </a:cubicBezTo>
                  <a:lnTo>
                    <a:pt x="77850" y="1417"/>
                  </a:lnTo>
                  <a:cubicBezTo>
                    <a:pt x="77236" y="1283"/>
                    <a:pt x="76567" y="1150"/>
                    <a:pt x="75926" y="1070"/>
                  </a:cubicBezTo>
                  <a:cubicBezTo>
                    <a:pt x="75579" y="1016"/>
                    <a:pt x="75311" y="963"/>
                    <a:pt x="75017" y="936"/>
                  </a:cubicBezTo>
                  <a:cubicBezTo>
                    <a:pt x="74723" y="909"/>
                    <a:pt x="74403" y="883"/>
                    <a:pt x="74135" y="883"/>
                  </a:cubicBezTo>
                  <a:lnTo>
                    <a:pt x="73066" y="883"/>
                  </a:lnTo>
                  <a:cubicBezTo>
                    <a:pt x="72799" y="883"/>
                    <a:pt x="72532" y="883"/>
                    <a:pt x="72265" y="936"/>
                  </a:cubicBezTo>
                  <a:cubicBezTo>
                    <a:pt x="71062" y="1150"/>
                    <a:pt x="69886" y="1444"/>
                    <a:pt x="68764" y="1764"/>
                  </a:cubicBezTo>
                  <a:lnTo>
                    <a:pt x="68550" y="1818"/>
                  </a:lnTo>
                  <a:cubicBezTo>
                    <a:pt x="67321" y="2112"/>
                    <a:pt x="66091" y="2486"/>
                    <a:pt x="65049" y="2833"/>
                  </a:cubicBezTo>
                  <a:lnTo>
                    <a:pt x="64194" y="3074"/>
                  </a:lnTo>
                  <a:lnTo>
                    <a:pt x="64140" y="3074"/>
                  </a:lnTo>
                  <a:cubicBezTo>
                    <a:pt x="64060" y="2994"/>
                    <a:pt x="63953" y="2940"/>
                    <a:pt x="63873" y="2940"/>
                  </a:cubicBezTo>
                  <a:lnTo>
                    <a:pt x="63793" y="2940"/>
                  </a:lnTo>
                  <a:cubicBezTo>
                    <a:pt x="63392" y="3047"/>
                    <a:pt x="63018" y="3127"/>
                    <a:pt x="62617" y="3208"/>
                  </a:cubicBezTo>
                  <a:lnTo>
                    <a:pt x="62537" y="3234"/>
                  </a:lnTo>
                  <a:lnTo>
                    <a:pt x="62430" y="3261"/>
                  </a:lnTo>
                  <a:cubicBezTo>
                    <a:pt x="62163" y="3314"/>
                    <a:pt x="61896" y="3368"/>
                    <a:pt x="61655" y="3395"/>
                  </a:cubicBezTo>
                  <a:lnTo>
                    <a:pt x="61521" y="3395"/>
                  </a:lnTo>
                  <a:cubicBezTo>
                    <a:pt x="61334" y="3421"/>
                    <a:pt x="61147" y="3475"/>
                    <a:pt x="60987" y="3502"/>
                  </a:cubicBezTo>
                  <a:cubicBezTo>
                    <a:pt x="60907" y="3395"/>
                    <a:pt x="60773" y="3341"/>
                    <a:pt x="60639" y="3341"/>
                  </a:cubicBezTo>
                  <a:lnTo>
                    <a:pt x="60559" y="3341"/>
                  </a:lnTo>
                  <a:cubicBezTo>
                    <a:pt x="60105" y="3421"/>
                    <a:pt x="59651" y="3448"/>
                    <a:pt x="59223" y="3502"/>
                  </a:cubicBezTo>
                  <a:lnTo>
                    <a:pt x="59170" y="3502"/>
                  </a:lnTo>
                  <a:lnTo>
                    <a:pt x="58929" y="3555"/>
                  </a:lnTo>
                  <a:lnTo>
                    <a:pt x="58849" y="3555"/>
                  </a:lnTo>
                  <a:cubicBezTo>
                    <a:pt x="58475" y="3582"/>
                    <a:pt x="57994" y="3635"/>
                    <a:pt x="57566" y="3662"/>
                  </a:cubicBezTo>
                  <a:lnTo>
                    <a:pt x="57058" y="3662"/>
                  </a:lnTo>
                  <a:lnTo>
                    <a:pt x="56417" y="3635"/>
                  </a:lnTo>
                  <a:lnTo>
                    <a:pt x="56150" y="3608"/>
                  </a:lnTo>
                  <a:lnTo>
                    <a:pt x="56043" y="3608"/>
                  </a:lnTo>
                  <a:cubicBezTo>
                    <a:pt x="55776" y="3582"/>
                    <a:pt x="55535" y="3528"/>
                    <a:pt x="55268" y="3528"/>
                  </a:cubicBezTo>
                  <a:lnTo>
                    <a:pt x="49843" y="3528"/>
                  </a:lnTo>
                  <a:cubicBezTo>
                    <a:pt x="49736" y="3528"/>
                    <a:pt x="49629" y="3502"/>
                    <a:pt x="49522" y="3502"/>
                  </a:cubicBezTo>
                  <a:lnTo>
                    <a:pt x="48987" y="3502"/>
                  </a:lnTo>
                  <a:lnTo>
                    <a:pt x="47945" y="3395"/>
                  </a:lnTo>
                  <a:cubicBezTo>
                    <a:pt x="47571" y="3368"/>
                    <a:pt x="47224" y="3314"/>
                    <a:pt x="46876" y="3261"/>
                  </a:cubicBezTo>
                  <a:cubicBezTo>
                    <a:pt x="46342" y="3208"/>
                    <a:pt x="45780" y="3101"/>
                    <a:pt x="45032" y="2967"/>
                  </a:cubicBezTo>
                  <a:cubicBezTo>
                    <a:pt x="44257" y="2833"/>
                    <a:pt x="43642" y="2700"/>
                    <a:pt x="43055" y="2566"/>
                  </a:cubicBezTo>
                  <a:cubicBezTo>
                    <a:pt x="42707" y="2486"/>
                    <a:pt x="42413" y="2433"/>
                    <a:pt x="42146" y="2379"/>
                  </a:cubicBezTo>
                  <a:cubicBezTo>
                    <a:pt x="41852" y="2326"/>
                    <a:pt x="41558" y="2299"/>
                    <a:pt x="41264" y="2272"/>
                  </a:cubicBezTo>
                  <a:lnTo>
                    <a:pt x="41237" y="2272"/>
                  </a:lnTo>
                  <a:lnTo>
                    <a:pt x="40943" y="2245"/>
                  </a:lnTo>
                  <a:cubicBezTo>
                    <a:pt x="40729" y="2219"/>
                    <a:pt x="40516" y="2192"/>
                    <a:pt x="40302" y="2192"/>
                  </a:cubicBezTo>
                  <a:lnTo>
                    <a:pt x="40115" y="2165"/>
                  </a:lnTo>
                  <a:cubicBezTo>
                    <a:pt x="39848" y="2139"/>
                    <a:pt x="39580" y="2112"/>
                    <a:pt x="39286" y="2112"/>
                  </a:cubicBezTo>
                  <a:lnTo>
                    <a:pt x="38725" y="2112"/>
                  </a:lnTo>
                  <a:cubicBezTo>
                    <a:pt x="38592" y="2112"/>
                    <a:pt x="38458" y="2139"/>
                    <a:pt x="38324" y="2139"/>
                  </a:cubicBezTo>
                  <a:lnTo>
                    <a:pt x="37576" y="2299"/>
                  </a:lnTo>
                  <a:lnTo>
                    <a:pt x="37496" y="2299"/>
                  </a:lnTo>
                  <a:lnTo>
                    <a:pt x="37335" y="2326"/>
                  </a:lnTo>
                  <a:lnTo>
                    <a:pt x="36614" y="2379"/>
                  </a:lnTo>
                  <a:lnTo>
                    <a:pt x="36293" y="2433"/>
                  </a:lnTo>
                  <a:lnTo>
                    <a:pt x="35946" y="2459"/>
                  </a:lnTo>
                  <a:lnTo>
                    <a:pt x="35919" y="2459"/>
                  </a:lnTo>
                  <a:lnTo>
                    <a:pt x="35411" y="2513"/>
                  </a:lnTo>
                  <a:cubicBezTo>
                    <a:pt x="35037" y="2539"/>
                    <a:pt x="34663" y="2566"/>
                    <a:pt x="34316" y="2593"/>
                  </a:cubicBezTo>
                  <a:lnTo>
                    <a:pt x="34075" y="2593"/>
                  </a:lnTo>
                  <a:cubicBezTo>
                    <a:pt x="33861" y="2593"/>
                    <a:pt x="33647" y="2620"/>
                    <a:pt x="33434" y="2620"/>
                  </a:cubicBezTo>
                  <a:cubicBezTo>
                    <a:pt x="33086" y="2673"/>
                    <a:pt x="32739" y="2700"/>
                    <a:pt x="32391" y="2753"/>
                  </a:cubicBezTo>
                  <a:cubicBezTo>
                    <a:pt x="32071" y="2780"/>
                    <a:pt x="31723" y="2833"/>
                    <a:pt x="31403" y="2887"/>
                  </a:cubicBezTo>
                  <a:lnTo>
                    <a:pt x="31269" y="2887"/>
                  </a:lnTo>
                  <a:cubicBezTo>
                    <a:pt x="31162" y="2914"/>
                    <a:pt x="31082" y="2914"/>
                    <a:pt x="30975" y="2940"/>
                  </a:cubicBezTo>
                  <a:lnTo>
                    <a:pt x="30734" y="2994"/>
                  </a:lnTo>
                  <a:lnTo>
                    <a:pt x="30494" y="3047"/>
                  </a:lnTo>
                  <a:lnTo>
                    <a:pt x="30414" y="3047"/>
                  </a:lnTo>
                  <a:cubicBezTo>
                    <a:pt x="30173" y="3101"/>
                    <a:pt x="29933" y="3154"/>
                    <a:pt x="29692" y="3208"/>
                  </a:cubicBezTo>
                  <a:lnTo>
                    <a:pt x="29505" y="3261"/>
                  </a:lnTo>
                  <a:cubicBezTo>
                    <a:pt x="29265" y="3314"/>
                    <a:pt x="29051" y="3395"/>
                    <a:pt x="28810" y="3448"/>
                  </a:cubicBezTo>
                  <a:lnTo>
                    <a:pt x="28623" y="3502"/>
                  </a:lnTo>
                  <a:lnTo>
                    <a:pt x="28356" y="3582"/>
                  </a:lnTo>
                  <a:lnTo>
                    <a:pt x="28142" y="3635"/>
                  </a:lnTo>
                  <a:lnTo>
                    <a:pt x="27741" y="3769"/>
                  </a:lnTo>
                  <a:cubicBezTo>
                    <a:pt x="27367" y="3876"/>
                    <a:pt x="26993" y="3983"/>
                    <a:pt x="26619" y="4089"/>
                  </a:cubicBezTo>
                  <a:cubicBezTo>
                    <a:pt x="26378" y="4170"/>
                    <a:pt x="26084" y="4277"/>
                    <a:pt x="25790" y="4383"/>
                  </a:cubicBezTo>
                  <a:cubicBezTo>
                    <a:pt x="25630" y="4437"/>
                    <a:pt x="25470" y="4517"/>
                    <a:pt x="25309" y="4571"/>
                  </a:cubicBezTo>
                  <a:lnTo>
                    <a:pt x="25202" y="4624"/>
                  </a:lnTo>
                  <a:cubicBezTo>
                    <a:pt x="25095" y="4651"/>
                    <a:pt x="24989" y="4704"/>
                    <a:pt x="24882" y="4758"/>
                  </a:cubicBezTo>
                  <a:cubicBezTo>
                    <a:pt x="24588" y="4891"/>
                    <a:pt x="24374" y="5025"/>
                    <a:pt x="24133" y="5158"/>
                  </a:cubicBezTo>
                  <a:cubicBezTo>
                    <a:pt x="23545" y="5452"/>
                    <a:pt x="23011" y="5853"/>
                    <a:pt x="22503" y="6281"/>
                  </a:cubicBezTo>
                  <a:cubicBezTo>
                    <a:pt x="22289" y="6468"/>
                    <a:pt x="22076" y="6682"/>
                    <a:pt x="21889" y="6922"/>
                  </a:cubicBezTo>
                  <a:cubicBezTo>
                    <a:pt x="21728" y="7109"/>
                    <a:pt x="21595" y="7323"/>
                    <a:pt x="21461" y="7564"/>
                  </a:cubicBezTo>
                  <a:cubicBezTo>
                    <a:pt x="21274" y="7858"/>
                    <a:pt x="21113" y="8125"/>
                    <a:pt x="20980" y="8392"/>
                  </a:cubicBezTo>
                  <a:cubicBezTo>
                    <a:pt x="20900" y="8526"/>
                    <a:pt x="20820" y="8659"/>
                    <a:pt x="20766" y="8820"/>
                  </a:cubicBezTo>
                  <a:lnTo>
                    <a:pt x="20739" y="8847"/>
                  </a:lnTo>
                  <a:cubicBezTo>
                    <a:pt x="20713" y="8953"/>
                    <a:pt x="20659" y="9087"/>
                    <a:pt x="20606" y="9194"/>
                  </a:cubicBezTo>
                  <a:lnTo>
                    <a:pt x="20499" y="9381"/>
                  </a:lnTo>
                  <a:lnTo>
                    <a:pt x="20445" y="9488"/>
                  </a:lnTo>
                  <a:cubicBezTo>
                    <a:pt x="20232" y="9889"/>
                    <a:pt x="20044" y="10316"/>
                    <a:pt x="19884" y="10744"/>
                  </a:cubicBezTo>
                  <a:cubicBezTo>
                    <a:pt x="19724" y="11172"/>
                    <a:pt x="19617" y="11653"/>
                    <a:pt x="19483" y="12134"/>
                  </a:cubicBezTo>
                  <a:lnTo>
                    <a:pt x="19403" y="12454"/>
                  </a:lnTo>
                  <a:lnTo>
                    <a:pt x="19350" y="12615"/>
                  </a:lnTo>
                  <a:cubicBezTo>
                    <a:pt x="19216" y="13176"/>
                    <a:pt x="19056" y="13710"/>
                    <a:pt x="18922" y="14272"/>
                  </a:cubicBezTo>
                  <a:cubicBezTo>
                    <a:pt x="18762" y="14806"/>
                    <a:pt x="18628" y="15394"/>
                    <a:pt x="18468" y="16142"/>
                  </a:cubicBezTo>
                  <a:cubicBezTo>
                    <a:pt x="18307" y="16784"/>
                    <a:pt x="18227" y="17345"/>
                    <a:pt x="18147" y="17906"/>
                  </a:cubicBezTo>
                  <a:cubicBezTo>
                    <a:pt x="18094" y="18307"/>
                    <a:pt x="18040" y="18681"/>
                    <a:pt x="17960" y="19029"/>
                  </a:cubicBezTo>
                  <a:cubicBezTo>
                    <a:pt x="17960" y="19109"/>
                    <a:pt x="17933" y="19189"/>
                    <a:pt x="17933" y="19296"/>
                  </a:cubicBezTo>
                  <a:cubicBezTo>
                    <a:pt x="17907" y="19349"/>
                    <a:pt x="17907" y="19403"/>
                    <a:pt x="17880" y="19456"/>
                  </a:cubicBezTo>
                  <a:cubicBezTo>
                    <a:pt x="17853" y="19590"/>
                    <a:pt x="17800" y="19724"/>
                    <a:pt x="17746" y="19857"/>
                  </a:cubicBezTo>
                  <a:cubicBezTo>
                    <a:pt x="17719" y="19964"/>
                    <a:pt x="17666" y="20071"/>
                    <a:pt x="17639" y="20178"/>
                  </a:cubicBezTo>
                  <a:lnTo>
                    <a:pt x="17586" y="20285"/>
                  </a:lnTo>
                  <a:lnTo>
                    <a:pt x="17586" y="20338"/>
                  </a:lnTo>
                  <a:cubicBezTo>
                    <a:pt x="17479" y="20739"/>
                    <a:pt x="17399" y="21140"/>
                    <a:pt x="17265" y="21514"/>
                  </a:cubicBezTo>
                  <a:cubicBezTo>
                    <a:pt x="17185" y="21728"/>
                    <a:pt x="17078" y="21942"/>
                    <a:pt x="16971" y="22129"/>
                  </a:cubicBezTo>
                  <a:cubicBezTo>
                    <a:pt x="16918" y="22209"/>
                    <a:pt x="16864" y="22289"/>
                    <a:pt x="16811" y="22369"/>
                  </a:cubicBezTo>
                  <a:cubicBezTo>
                    <a:pt x="16731" y="22583"/>
                    <a:pt x="16650" y="22770"/>
                    <a:pt x="16544" y="22957"/>
                  </a:cubicBezTo>
                  <a:cubicBezTo>
                    <a:pt x="16437" y="23144"/>
                    <a:pt x="16356" y="23305"/>
                    <a:pt x="16250" y="23492"/>
                  </a:cubicBezTo>
                  <a:cubicBezTo>
                    <a:pt x="16143" y="23679"/>
                    <a:pt x="16009" y="23839"/>
                    <a:pt x="15849" y="24000"/>
                  </a:cubicBezTo>
                  <a:cubicBezTo>
                    <a:pt x="15688" y="24187"/>
                    <a:pt x="15475" y="24374"/>
                    <a:pt x="15287" y="24534"/>
                  </a:cubicBezTo>
                  <a:lnTo>
                    <a:pt x="15261" y="24561"/>
                  </a:lnTo>
                  <a:lnTo>
                    <a:pt x="15074" y="24694"/>
                  </a:lnTo>
                  <a:lnTo>
                    <a:pt x="14753" y="24935"/>
                  </a:lnTo>
                  <a:cubicBezTo>
                    <a:pt x="14673" y="25015"/>
                    <a:pt x="14566" y="25069"/>
                    <a:pt x="14486" y="25149"/>
                  </a:cubicBezTo>
                  <a:lnTo>
                    <a:pt x="14459" y="25175"/>
                  </a:lnTo>
                  <a:lnTo>
                    <a:pt x="14406" y="25202"/>
                  </a:lnTo>
                  <a:lnTo>
                    <a:pt x="14379" y="25202"/>
                  </a:lnTo>
                  <a:cubicBezTo>
                    <a:pt x="14165" y="25363"/>
                    <a:pt x="13951" y="25523"/>
                    <a:pt x="13684" y="25683"/>
                  </a:cubicBezTo>
                  <a:cubicBezTo>
                    <a:pt x="13443" y="25844"/>
                    <a:pt x="13203" y="26004"/>
                    <a:pt x="12936" y="26191"/>
                  </a:cubicBezTo>
                  <a:lnTo>
                    <a:pt x="12802" y="26244"/>
                  </a:lnTo>
                  <a:cubicBezTo>
                    <a:pt x="12642" y="26351"/>
                    <a:pt x="12481" y="26458"/>
                    <a:pt x="12321" y="26538"/>
                  </a:cubicBezTo>
                  <a:cubicBezTo>
                    <a:pt x="12080" y="26645"/>
                    <a:pt x="11840" y="26725"/>
                    <a:pt x="11573" y="26806"/>
                  </a:cubicBezTo>
                  <a:lnTo>
                    <a:pt x="11493" y="26832"/>
                  </a:lnTo>
                  <a:lnTo>
                    <a:pt x="11386" y="26859"/>
                  </a:lnTo>
                  <a:lnTo>
                    <a:pt x="11279" y="26913"/>
                  </a:lnTo>
                  <a:cubicBezTo>
                    <a:pt x="11092" y="26966"/>
                    <a:pt x="10878" y="27046"/>
                    <a:pt x="10691" y="27100"/>
                  </a:cubicBezTo>
                  <a:lnTo>
                    <a:pt x="10290" y="27207"/>
                  </a:lnTo>
                  <a:lnTo>
                    <a:pt x="10049" y="27260"/>
                  </a:lnTo>
                  <a:lnTo>
                    <a:pt x="9996" y="27260"/>
                  </a:lnTo>
                  <a:cubicBezTo>
                    <a:pt x="9702" y="27313"/>
                    <a:pt x="9408" y="27340"/>
                    <a:pt x="9114" y="27367"/>
                  </a:cubicBezTo>
                  <a:cubicBezTo>
                    <a:pt x="8980" y="27367"/>
                    <a:pt x="8847" y="27340"/>
                    <a:pt x="8713" y="27340"/>
                  </a:cubicBezTo>
                  <a:lnTo>
                    <a:pt x="8633" y="27340"/>
                  </a:lnTo>
                  <a:cubicBezTo>
                    <a:pt x="8499" y="27340"/>
                    <a:pt x="8366" y="27367"/>
                    <a:pt x="8259" y="27367"/>
                  </a:cubicBezTo>
                  <a:lnTo>
                    <a:pt x="8045" y="27367"/>
                  </a:lnTo>
                  <a:cubicBezTo>
                    <a:pt x="7938" y="27367"/>
                    <a:pt x="7831" y="27340"/>
                    <a:pt x="7751" y="27313"/>
                  </a:cubicBezTo>
                  <a:lnTo>
                    <a:pt x="7484" y="27260"/>
                  </a:lnTo>
                  <a:cubicBezTo>
                    <a:pt x="7323" y="27207"/>
                    <a:pt x="7136" y="27153"/>
                    <a:pt x="6976" y="27100"/>
                  </a:cubicBezTo>
                  <a:lnTo>
                    <a:pt x="6923" y="27073"/>
                  </a:lnTo>
                  <a:cubicBezTo>
                    <a:pt x="6736" y="27019"/>
                    <a:pt x="6575" y="26939"/>
                    <a:pt x="6442" y="26859"/>
                  </a:cubicBezTo>
                  <a:cubicBezTo>
                    <a:pt x="6335" y="26806"/>
                    <a:pt x="6254" y="26725"/>
                    <a:pt x="6201" y="26645"/>
                  </a:cubicBezTo>
                  <a:lnTo>
                    <a:pt x="6094" y="26619"/>
                  </a:lnTo>
                  <a:cubicBezTo>
                    <a:pt x="5987" y="26538"/>
                    <a:pt x="5880" y="26485"/>
                    <a:pt x="5800" y="26405"/>
                  </a:cubicBezTo>
                  <a:cubicBezTo>
                    <a:pt x="5693" y="26325"/>
                    <a:pt x="5613" y="26244"/>
                    <a:pt x="5560" y="26138"/>
                  </a:cubicBezTo>
                  <a:cubicBezTo>
                    <a:pt x="5479" y="26057"/>
                    <a:pt x="5426" y="25977"/>
                    <a:pt x="5373" y="25870"/>
                  </a:cubicBezTo>
                  <a:cubicBezTo>
                    <a:pt x="5186" y="25576"/>
                    <a:pt x="5025" y="25229"/>
                    <a:pt x="4918" y="24908"/>
                  </a:cubicBezTo>
                  <a:cubicBezTo>
                    <a:pt x="4865" y="24721"/>
                    <a:pt x="4811" y="24534"/>
                    <a:pt x="4785" y="24347"/>
                  </a:cubicBezTo>
                  <a:cubicBezTo>
                    <a:pt x="4758" y="24187"/>
                    <a:pt x="4758" y="24026"/>
                    <a:pt x="4731" y="23866"/>
                  </a:cubicBezTo>
                  <a:lnTo>
                    <a:pt x="4731" y="23786"/>
                  </a:lnTo>
                  <a:cubicBezTo>
                    <a:pt x="4731" y="23545"/>
                    <a:pt x="4758" y="23331"/>
                    <a:pt x="4758" y="23118"/>
                  </a:cubicBezTo>
                  <a:lnTo>
                    <a:pt x="4758" y="23011"/>
                  </a:lnTo>
                  <a:lnTo>
                    <a:pt x="4758" y="22984"/>
                  </a:lnTo>
                  <a:cubicBezTo>
                    <a:pt x="4785" y="22770"/>
                    <a:pt x="4811" y="22556"/>
                    <a:pt x="4838" y="22316"/>
                  </a:cubicBezTo>
                  <a:lnTo>
                    <a:pt x="4838" y="22209"/>
                  </a:lnTo>
                  <a:lnTo>
                    <a:pt x="4838" y="22075"/>
                  </a:lnTo>
                  <a:cubicBezTo>
                    <a:pt x="4811" y="21621"/>
                    <a:pt x="4811" y="21167"/>
                    <a:pt x="4838" y="20712"/>
                  </a:cubicBezTo>
                  <a:cubicBezTo>
                    <a:pt x="4865" y="20552"/>
                    <a:pt x="4865" y="20418"/>
                    <a:pt x="4865" y="20258"/>
                  </a:cubicBezTo>
                  <a:cubicBezTo>
                    <a:pt x="4892" y="19884"/>
                    <a:pt x="4945" y="19510"/>
                    <a:pt x="4998" y="19136"/>
                  </a:cubicBezTo>
                  <a:cubicBezTo>
                    <a:pt x="4998" y="19055"/>
                    <a:pt x="5025" y="18975"/>
                    <a:pt x="5025" y="18895"/>
                  </a:cubicBezTo>
                  <a:cubicBezTo>
                    <a:pt x="4998" y="18761"/>
                    <a:pt x="4972" y="18628"/>
                    <a:pt x="4918" y="18494"/>
                  </a:cubicBezTo>
                  <a:cubicBezTo>
                    <a:pt x="4785" y="18147"/>
                    <a:pt x="4624" y="17826"/>
                    <a:pt x="4410" y="17532"/>
                  </a:cubicBezTo>
                  <a:cubicBezTo>
                    <a:pt x="4304" y="17398"/>
                    <a:pt x="4197" y="17265"/>
                    <a:pt x="4090" y="17131"/>
                  </a:cubicBezTo>
                  <a:cubicBezTo>
                    <a:pt x="3983" y="17051"/>
                    <a:pt x="3876" y="16998"/>
                    <a:pt x="3796" y="16944"/>
                  </a:cubicBezTo>
                  <a:cubicBezTo>
                    <a:pt x="3635" y="16891"/>
                    <a:pt x="3502" y="16837"/>
                    <a:pt x="3341" y="16811"/>
                  </a:cubicBezTo>
                  <a:cubicBezTo>
                    <a:pt x="3185" y="16779"/>
                    <a:pt x="3028" y="16766"/>
                    <a:pt x="2872" y="16766"/>
                  </a:cubicBezTo>
                  <a:cubicBezTo>
                    <a:pt x="2761" y="16766"/>
                    <a:pt x="2650" y="16773"/>
                    <a:pt x="2540" y="16784"/>
                  </a:cubicBezTo>
                  <a:cubicBezTo>
                    <a:pt x="2379" y="16784"/>
                    <a:pt x="2219" y="16811"/>
                    <a:pt x="2059" y="16837"/>
                  </a:cubicBezTo>
                  <a:cubicBezTo>
                    <a:pt x="1872" y="16998"/>
                    <a:pt x="1685" y="17158"/>
                    <a:pt x="1524" y="17345"/>
                  </a:cubicBezTo>
                  <a:cubicBezTo>
                    <a:pt x="1310" y="17612"/>
                    <a:pt x="1123" y="17933"/>
                    <a:pt x="963" y="18254"/>
                  </a:cubicBezTo>
                  <a:cubicBezTo>
                    <a:pt x="883" y="18414"/>
                    <a:pt x="776" y="18601"/>
                    <a:pt x="696" y="18761"/>
                  </a:cubicBezTo>
                  <a:cubicBezTo>
                    <a:pt x="535" y="19109"/>
                    <a:pt x="402" y="19456"/>
                    <a:pt x="295" y="19804"/>
                  </a:cubicBezTo>
                  <a:cubicBezTo>
                    <a:pt x="241" y="20071"/>
                    <a:pt x="215" y="20338"/>
                    <a:pt x="188" y="20632"/>
                  </a:cubicBezTo>
                  <a:cubicBezTo>
                    <a:pt x="135" y="20926"/>
                    <a:pt x="81" y="21247"/>
                    <a:pt x="81" y="21568"/>
                  </a:cubicBezTo>
                  <a:cubicBezTo>
                    <a:pt x="28" y="22209"/>
                    <a:pt x="1" y="22850"/>
                    <a:pt x="28" y="23519"/>
                  </a:cubicBezTo>
                  <a:cubicBezTo>
                    <a:pt x="54" y="23812"/>
                    <a:pt x="81" y="24080"/>
                    <a:pt x="161" y="24374"/>
                  </a:cubicBezTo>
                  <a:cubicBezTo>
                    <a:pt x="161" y="24454"/>
                    <a:pt x="188" y="24507"/>
                    <a:pt x="215" y="24641"/>
                  </a:cubicBezTo>
                  <a:cubicBezTo>
                    <a:pt x="241" y="24748"/>
                    <a:pt x="268" y="24855"/>
                    <a:pt x="295" y="24962"/>
                  </a:cubicBezTo>
                  <a:cubicBezTo>
                    <a:pt x="375" y="25229"/>
                    <a:pt x="428" y="25496"/>
                    <a:pt x="509" y="25763"/>
                  </a:cubicBezTo>
                  <a:lnTo>
                    <a:pt x="749" y="26325"/>
                  </a:lnTo>
                  <a:lnTo>
                    <a:pt x="803" y="26432"/>
                  </a:lnTo>
                  <a:cubicBezTo>
                    <a:pt x="936" y="26779"/>
                    <a:pt x="1123" y="27153"/>
                    <a:pt x="1284" y="27554"/>
                  </a:cubicBezTo>
                  <a:cubicBezTo>
                    <a:pt x="1417" y="27821"/>
                    <a:pt x="1578" y="28088"/>
                    <a:pt x="1711" y="28382"/>
                  </a:cubicBezTo>
                  <a:lnTo>
                    <a:pt x="1979" y="28650"/>
                  </a:lnTo>
                  <a:cubicBezTo>
                    <a:pt x="2085" y="28757"/>
                    <a:pt x="2192" y="28837"/>
                    <a:pt x="2299" y="28944"/>
                  </a:cubicBezTo>
                  <a:lnTo>
                    <a:pt x="2433" y="29051"/>
                  </a:lnTo>
                  <a:cubicBezTo>
                    <a:pt x="2647" y="29238"/>
                    <a:pt x="2860" y="29371"/>
                    <a:pt x="3101" y="29532"/>
                  </a:cubicBezTo>
                  <a:lnTo>
                    <a:pt x="3502" y="29719"/>
                  </a:lnTo>
                  <a:cubicBezTo>
                    <a:pt x="3582" y="29772"/>
                    <a:pt x="3662" y="29799"/>
                    <a:pt x="3796" y="29879"/>
                  </a:cubicBezTo>
                  <a:cubicBezTo>
                    <a:pt x="3929" y="29959"/>
                    <a:pt x="4036" y="30039"/>
                    <a:pt x="4170" y="30120"/>
                  </a:cubicBezTo>
                  <a:lnTo>
                    <a:pt x="4357" y="30253"/>
                  </a:lnTo>
                  <a:lnTo>
                    <a:pt x="4544" y="30360"/>
                  </a:lnTo>
                  <a:cubicBezTo>
                    <a:pt x="4571" y="30387"/>
                    <a:pt x="4598" y="30387"/>
                    <a:pt x="4624" y="30414"/>
                  </a:cubicBezTo>
                  <a:cubicBezTo>
                    <a:pt x="4811" y="30467"/>
                    <a:pt x="4945" y="30520"/>
                    <a:pt x="5159" y="30601"/>
                  </a:cubicBezTo>
                  <a:cubicBezTo>
                    <a:pt x="5373" y="30708"/>
                    <a:pt x="5586" y="30788"/>
                    <a:pt x="5800" y="30895"/>
                  </a:cubicBezTo>
                  <a:cubicBezTo>
                    <a:pt x="5907" y="30921"/>
                    <a:pt x="6014" y="30975"/>
                    <a:pt x="6121" y="31001"/>
                  </a:cubicBezTo>
                  <a:lnTo>
                    <a:pt x="6308" y="31055"/>
                  </a:lnTo>
                  <a:cubicBezTo>
                    <a:pt x="6762" y="31108"/>
                    <a:pt x="7243" y="31135"/>
                    <a:pt x="7698" y="31189"/>
                  </a:cubicBezTo>
                  <a:cubicBezTo>
                    <a:pt x="7965" y="31242"/>
                    <a:pt x="8232" y="31269"/>
                    <a:pt x="8499" y="31322"/>
                  </a:cubicBezTo>
                  <a:cubicBezTo>
                    <a:pt x="8606" y="31336"/>
                    <a:pt x="8720" y="31342"/>
                    <a:pt x="8833" y="31342"/>
                  </a:cubicBezTo>
                  <a:cubicBezTo>
                    <a:pt x="8947" y="31342"/>
                    <a:pt x="9061" y="31336"/>
                    <a:pt x="9167" y="31322"/>
                  </a:cubicBezTo>
                  <a:cubicBezTo>
                    <a:pt x="9862" y="31269"/>
                    <a:pt x="10557" y="31135"/>
                    <a:pt x="11252" y="30948"/>
                  </a:cubicBezTo>
                  <a:cubicBezTo>
                    <a:pt x="11332" y="30921"/>
                    <a:pt x="11412" y="30895"/>
                    <a:pt x="11519" y="30868"/>
                  </a:cubicBezTo>
                  <a:lnTo>
                    <a:pt x="11840" y="30761"/>
                  </a:lnTo>
                  <a:cubicBezTo>
                    <a:pt x="12000" y="30708"/>
                    <a:pt x="12134" y="30654"/>
                    <a:pt x="12268" y="30601"/>
                  </a:cubicBezTo>
                  <a:lnTo>
                    <a:pt x="12374" y="30547"/>
                  </a:lnTo>
                  <a:cubicBezTo>
                    <a:pt x="12481" y="30520"/>
                    <a:pt x="12562" y="30494"/>
                    <a:pt x="12668" y="30467"/>
                  </a:cubicBezTo>
                  <a:lnTo>
                    <a:pt x="12802" y="30414"/>
                  </a:lnTo>
                  <a:cubicBezTo>
                    <a:pt x="13337" y="30146"/>
                    <a:pt x="13898" y="29932"/>
                    <a:pt x="14459" y="29612"/>
                  </a:cubicBezTo>
                  <a:cubicBezTo>
                    <a:pt x="15020" y="29318"/>
                    <a:pt x="15581" y="28970"/>
                    <a:pt x="16143" y="28650"/>
                  </a:cubicBezTo>
                  <a:cubicBezTo>
                    <a:pt x="16250" y="28570"/>
                    <a:pt x="16356" y="28489"/>
                    <a:pt x="16463" y="28382"/>
                  </a:cubicBezTo>
                  <a:lnTo>
                    <a:pt x="16677" y="28249"/>
                  </a:lnTo>
                  <a:cubicBezTo>
                    <a:pt x="16757" y="28169"/>
                    <a:pt x="16838" y="28115"/>
                    <a:pt x="16918" y="28035"/>
                  </a:cubicBezTo>
                  <a:cubicBezTo>
                    <a:pt x="17051" y="27928"/>
                    <a:pt x="17185" y="27794"/>
                    <a:pt x="17319" y="27661"/>
                  </a:cubicBezTo>
                  <a:cubicBezTo>
                    <a:pt x="17452" y="27527"/>
                    <a:pt x="17559" y="27394"/>
                    <a:pt x="17693" y="27260"/>
                  </a:cubicBezTo>
                  <a:lnTo>
                    <a:pt x="17773" y="27180"/>
                  </a:lnTo>
                  <a:cubicBezTo>
                    <a:pt x="17853" y="27100"/>
                    <a:pt x="17960" y="27019"/>
                    <a:pt x="18094" y="26966"/>
                  </a:cubicBezTo>
                  <a:cubicBezTo>
                    <a:pt x="18174" y="26913"/>
                    <a:pt x="18254" y="26832"/>
                    <a:pt x="18361" y="26779"/>
                  </a:cubicBezTo>
                  <a:lnTo>
                    <a:pt x="18388" y="26779"/>
                  </a:lnTo>
                  <a:lnTo>
                    <a:pt x="18441" y="26699"/>
                  </a:lnTo>
                  <a:lnTo>
                    <a:pt x="18441" y="26672"/>
                  </a:lnTo>
                  <a:lnTo>
                    <a:pt x="18494" y="26592"/>
                  </a:lnTo>
                  <a:cubicBezTo>
                    <a:pt x="18655" y="26405"/>
                    <a:pt x="18788" y="26191"/>
                    <a:pt x="18895" y="26004"/>
                  </a:cubicBezTo>
                  <a:lnTo>
                    <a:pt x="19056" y="25763"/>
                  </a:lnTo>
                  <a:cubicBezTo>
                    <a:pt x="19216" y="25550"/>
                    <a:pt x="19376" y="25309"/>
                    <a:pt x="19537" y="25069"/>
                  </a:cubicBezTo>
                  <a:lnTo>
                    <a:pt x="19617" y="24935"/>
                  </a:lnTo>
                  <a:cubicBezTo>
                    <a:pt x="19644" y="24881"/>
                    <a:pt x="19670" y="24828"/>
                    <a:pt x="19724" y="24775"/>
                  </a:cubicBezTo>
                  <a:cubicBezTo>
                    <a:pt x="19884" y="24427"/>
                    <a:pt x="20071" y="24080"/>
                    <a:pt x="20258" y="23706"/>
                  </a:cubicBezTo>
                  <a:cubicBezTo>
                    <a:pt x="20312" y="23599"/>
                    <a:pt x="20365" y="23465"/>
                    <a:pt x="20419" y="23358"/>
                  </a:cubicBezTo>
                  <a:cubicBezTo>
                    <a:pt x="20552" y="23064"/>
                    <a:pt x="20659" y="22797"/>
                    <a:pt x="20820" y="22530"/>
                  </a:cubicBezTo>
                  <a:cubicBezTo>
                    <a:pt x="20873" y="22396"/>
                    <a:pt x="20953" y="22289"/>
                    <a:pt x="21007" y="22156"/>
                  </a:cubicBezTo>
                  <a:cubicBezTo>
                    <a:pt x="21113" y="21968"/>
                    <a:pt x="21274" y="21781"/>
                    <a:pt x="21381" y="21594"/>
                  </a:cubicBezTo>
                  <a:cubicBezTo>
                    <a:pt x="21407" y="21568"/>
                    <a:pt x="21434" y="21541"/>
                    <a:pt x="21434" y="21487"/>
                  </a:cubicBezTo>
                  <a:lnTo>
                    <a:pt x="21728" y="20953"/>
                  </a:lnTo>
                  <a:lnTo>
                    <a:pt x="21782" y="20846"/>
                  </a:lnTo>
                  <a:lnTo>
                    <a:pt x="21862" y="20793"/>
                  </a:lnTo>
                  <a:lnTo>
                    <a:pt x="21969" y="20579"/>
                  </a:lnTo>
                  <a:cubicBezTo>
                    <a:pt x="22049" y="20418"/>
                    <a:pt x="22129" y="20258"/>
                    <a:pt x="22236" y="20098"/>
                  </a:cubicBezTo>
                  <a:lnTo>
                    <a:pt x="22263" y="20018"/>
                  </a:lnTo>
                  <a:lnTo>
                    <a:pt x="22289" y="19991"/>
                  </a:lnTo>
                  <a:cubicBezTo>
                    <a:pt x="22316" y="19937"/>
                    <a:pt x="22343" y="19884"/>
                    <a:pt x="22370" y="19830"/>
                  </a:cubicBezTo>
                  <a:cubicBezTo>
                    <a:pt x="22557" y="19483"/>
                    <a:pt x="22770" y="19136"/>
                    <a:pt x="22957" y="18788"/>
                  </a:cubicBezTo>
                  <a:lnTo>
                    <a:pt x="22984" y="18761"/>
                  </a:lnTo>
                  <a:lnTo>
                    <a:pt x="22984" y="18735"/>
                  </a:lnTo>
                  <a:lnTo>
                    <a:pt x="23064" y="18574"/>
                  </a:lnTo>
                  <a:cubicBezTo>
                    <a:pt x="23091" y="18548"/>
                    <a:pt x="23091" y="18548"/>
                    <a:pt x="23064" y="18548"/>
                  </a:cubicBezTo>
                  <a:cubicBezTo>
                    <a:pt x="23118" y="18467"/>
                    <a:pt x="23145" y="18387"/>
                    <a:pt x="23171" y="18307"/>
                  </a:cubicBezTo>
                  <a:lnTo>
                    <a:pt x="23171" y="18280"/>
                  </a:lnTo>
                  <a:cubicBezTo>
                    <a:pt x="23251" y="18120"/>
                    <a:pt x="23332" y="17960"/>
                    <a:pt x="23465" y="17853"/>
                  </a:cubicBezTo>
                  <a:lnTo>
                    <a:pt x="23519" y="17719"/>
                  </a:lnTo>
                  <a:cubicBezTo>
                    <a:pt x="23706" y="17345"/>
                    <a:pt x="23866" y="16998"/>
                    <a:pt x="24026" y="16623"/>
                  </a:cubicBezTo>
                  <a:lnTo>
                    <a:pt x="24160" y="16330"/>
                  </a:lnTo>
                  <a:lnTo>
                    <a:pt x="24267" y="16062"/>
                  </a:lnTo>
                  <a:lnTo>
                    <a:pt x="24347" y="15875"/>
                  </a:lnTo>
                  <a:cubicBezTo>
                    <a:pt x="24454" y="15661"/>
                    <a:pt x="24534" y="15448"/>
                    <a:pt x="24641" y="15261"/>
                  </a:cubicBezTo>
                  <a:lnTo>
                    <a:pt x="24641" y="15234"/>
                  </a:lnTo>
                  <a:cubicBezTo>
                    <a:pt x="24641" y="15207"/>
                    <a:pt x="24668" y="15180"/>
                    <a:pt x="24668" y="15154"/>
                  </a:cubicBezTo>
                  <a:cubicBezTo>
                    <a:pt x="24668" y="15261"/>
                    <a:pt x="24695" y="15341"/>
                    <a:pt x="24695" y="15448"/>
                  </a:cubicBezTo>
                  <a:lnTo>
                    <a:pt x="24695" y="15608"/>
                  </a:lnTo>
                  <a:cubicBezTo>
                    <a:pt x="24721" y="15715"/>
                    <a:pt x="24721" y="15875"/>
                    <a:pt x="24721" y="15929"/>
                  </a:cubicBezTo>
                  <a:lnTo>
                    <a:pt x="24721" y="16142"/>
                  </a:lnTo>
                  <a:cubicBezTo>
                    <a:pt x="24721" y="16169"/>
                    <a:pt x="24748" y="16196"/>
                    <a:pt x="24775" y="16196"/>
                  </a:cubicBezTo>
                  <a:cubicBezTo>
                    <a:pt x="24788" y="16209"/>
                    <a:pt x="24795" y="16216"/>
                    <a:pt x="24802" y="16216"/>
                  </a:cubicBezTo>
                  <a:cubicBezTo>
                    <a:pt x="24808" y="16216"/>
                    <a:pt x="24815" y="16209"/>
                    <a:pt x="24828" y="16196"/>
                  </a:cubicBezTo>
                  <a:cubicBezTo>
                    <a:pt x="24882" y="16196"/>
                    <a:pt x="24908" y="16142"/>
                    <a:pt x="24908" y="16089"/>
                  </a:cubicBezTo>
                  <a:lnTo>
                    <a:pt x="24908" y="15955"/>
                  </a:lnTo>
                  <a:lnTo>
                    <a:pt x="24882" y="15822"/>
                  </a:lnTo>
                  <a:lnTo>
                    <a:pt x="24882" y="15822"/>
                  </a:lnTo>
                  <a:cubicBezTo>
                    <a:pt x="24908" y="15875"/>
                    <a:pt x="24908" y="15955"/>
                    <a:pt x="24935" y="16009"/>
                  </a:cubicBezTo>
                  <a:lnTo>
                    <a:pt x="24962" y="16089"/>
                  </a:lnTo>
                  <a:cubicBezTo>
                    <a:pt x="25095" y="16463"/>
                    <a:pt x="25202" y="16811"/>
                    <a:pt x="25309" y="17158"/>
                  </a:cubicBezTo>
                  <a:lnTo>
                    <a:pt x="25416" y="17479"/>
                  </a:lnTo>
                  <a:lnTo>
                    <a:pt x="25416" y="17532"/>
                  </a:lnTo>
                  <a:cubicBezTo>
                    <a:pt x="25470" y="17746"/>
                    <a:pt x="25550" y="17986"/>
                    <a:pt x="25603" y="18200"/>
                  </a:cubicBezTo>
                  <a:lnTo>
                    <a:pt x="25657" y="18361"/>
                  </a:lnTo>
                  <a:lnTo>
                    <a:pt x="25657" y="18414"/>
                  </a:lnTo>
                  <a:lnTo>
                    <a:pt x="25683" y="18494"/>
                  </a:lnTo>
                  <a:cubicBezTo>
                    <a:pt x="25710" y="18574"/>
                    <a:pt x="25737" y="18655"/>
                    <a:pt x="25764" y="18735"/>
                  </a:cubicBezTo>
                  <a:lnTo>
                    <a:pt x="25790" y="18842"/>
                  </a:lnTo>
                  <a:lnTo>
                    <a:pt x="25790" y="18949"/>
                  </a:lnTo>
                  <a:cubicBezTo>
                    <a:pt x="25844" y="19082"/>
                    <a:pt x="25870" y="19189"/>
                    <a:pt x="25924" y="19323"/>
                  </a:cubicBezTo>
                  <a:cubicBezTo>
                    <a:pt x="25924" y="19376"/>
                    <a:pt x="25951" y="19430"/>
                    <a:pt x="25977" y="19483"/>
                  </a:cubicBezTo>
                  <a:cubicBezTo>
                    <a:pt x="26004" y="19617"/>
                    <a:pt x="26058" y="19724"/>
                    <a:pt x="26111" y="19830"/>
                  </a:cubicBezTo>
                  <a:lnTo>
                    <a:pt x="26111" y="19857"/>
                  </a:lnTo>
                  <a:cubicBezTo>
                    <a:pt x="26191" y="19911"/>
                    <a:pt x="26245" y="19964"/>
                    <a:pt x="26298" y="20018"/>
                  </a:cubicBezTo>
                  <a:cubicBezTo>
                    <a:pt x="26298" y="20071"/>
                    <a:pt x="26325" y="20098"/>
                    <a:pt x="26325" y="20124"/>
                  </a:cubicBezTo>
                  <a:cubicBezTo>
                    <a:pt x="26378" y="20178"/>
                    <a:pt x="26405" y="20258"/>
                    <a:pt x="26405" y="20312"/>
                  </a:cubicBezTo>
                  <a:cubicBezTo>
                    <a:pt x="26405" y="20365"/>
                    <a:pt x="26405" y="20392"/>
                    <a:pt x="26405" y="20445"/>
                  </a:cubicBezTo>
                  <a:lnTo>
                    <a:pt x="26592" y="20926"/>
                  </a:lnTo>
                  <a:lnTo>
                    <a:pt x="26699" y="21113"/>
                  </a:lnTo>
                  <a:cubicBezTo>
                    <a:pt x="26646" y="21167"/>
                    <a:pt x="26592" y="21247"/>
                    <a:pt x="26565" y="21300"/>
                  </a:cubicBezTo>
                  <a:lnTo>
                    <a:pt x="26592" y="21381"/>
                  </a:lnTo>
                  <a:lnTo>
                    <a:pt x="26646" y="21487"/>
                  </a:lnTo>
                  <a:lnTo>
                    <a:pt x="26646" y="21461"/>
                  </a:lnTo>
                  <a:lnTo>
                    <a:pt x="26646" y="21381"/>
                  </a:lnTo>
                  <a:cubicBezTo>
                    <a:pt x="26619" y="21381"/>
                    <a:pt x="26619" y="21354"/>
                    <a:pt x="26646" y="21354"/>
                  </a:cubicBezTo>
                  <a:cubicBezTo>
                    <a:pt x="26646" y="21327"/>
                    <a:pt x="26646" y="21327"/>
                    <a:pt x="26672" y="21327"/>
                  </a:cubicBezTo>
                  <a:lnTo>
                    <a:pt x="26699" y="21327"/>
                  </a:lnTo>
                  <a:lnTo>
                    <a:pt x="26726" y="21354"/>
                  </a:lnTo>
                  <a:lnTo>
                    <a:pt x="26779" y="21915"/>
                  </a:lnTo>
                  <a:lnTo>
                    <a:pt x="26779" y="22075"/>
                  </a:lnTo>
                  <a:cubicBezTo>
                    <a:pt x="26779" y="22129"/>
                    <a:pt x="26779" y="22209"/>
                    <a:pt x="26779" y="22289"/>
                  </a:cubicBezTo>
                  <a:lnTo>
                    <a:pt x="26779" y="22476"/>
                  </a:lnTo>
                  <a:lnTo>
                    <a:pt x="26779" y="22717"/>
                  </a:lnTo>
                  <a:lnTo>
                    <a:pt x="26726" y="23251"/>
                  </a:lnTo>
                  <a:lnTo>
                    <a:pt x="26726" y="23492"/>
                  </a:lnTo>
                  <a:lnTo>
                    <a:pt x="26726" y="23732"/>
                  </a:lnTo>
                  <a:lnTo>
                    <a:pt x="26726" y="23866"/>
                  </a:lnTo>
                  <a:cubicBezTo>
                    <a:pt x="26726" y="23893"/>
                    <a:pt x="26726" y="23919"/>
                    <a:pt x="26726" y="23946"/>
                  </a:cubicBezTo>
                  <a:lnTo>
                    <a:pt x="26726" y="24053"/>
                  </a:lnTo>
                  <a:lnTo>
                    <a:pt x="26726" y="24160"/>
                  </a:lnTo>
                  <a:cubicBezTo>
                    <a:pt x="26699" y="24240"/>
                    <a:pt x="26699" y="24320"/>
                    <a:pt x="26699" y="24374"/>
                  </a:cubicBezTo>
                  <a:lnTo>
                    <a:pt x="26646" y="24561"/>
                  </a:lnTo>
                  <a:lnTo>
                    <a:pt x="26592" y="24748"/>
                  </a:lnTo>
                  <a:cubicBezTo>
                    <a:pt x="26565" y="24828"/>
                    <a:pt x="26539" y="24881"/>
                    <a:pt x="26512" y="24962"/>
                  </a:cubicBezTo>
                  <a:cubicBezTo>
                    <a:pt x="26485" y="25069"/>
                    <a:pt x="26432" y="25175"/>
                    <a:pt x="26378" y="25282"/>
                  </a:cubicBezTo>
                  <a:lnTo>
                    <a:pt x="26325" y="25443"/>
                  </a:lnTo>
                  <a:cubicBezTo>
                    <a:pt x="26298" y="25523"/>
                    <a:pt x="26271" y="25576"/>
                    <a:pt x="26218" y="25656"/>
                  </a:cubicBezTo>
                  <a:lnTo>
                    <a:pt x="26164" y="25790"/>
                  </a:lnTo>
                  <a:lnTo>
                    <a:pt x="26138" y="25897"/>
                  </a:lnTo>
                  <a:cubicBezTo>
                    <a:pt x="26111" y="25924"/>
                    <a:pt x="26084" y="25977"/>
                    <a:pt x="26084" y="26004"/>
                  </a:cubicBezTo>
                  <a:cubicBezTo>
                    <a:pt x="26058" y="26057"/>
                    <a:pt x="26031" y="26084"/>
                    <a:pt x="26031" y="26111"/>
                  </a:cubicBezTo>
                  <a:cubicBezTo>
                    <a:pt x="26031" y="26138"/>
                    <a:pt x="26031" y="26138"/>
                    <a:pt x="26031" y="26164"/>
                  </a:cubicBezTo>
                  <a:cubicBezTo>
                    <a:pt x="26004" y="26218"/>
                    <a:pt x="25977" y="26298"/>
                    <a:pt x="25951" y="26351"/>
                  </a:cubicBezTo>
                  <a:lnTo>
                    <a:pt x="25897" y="26485"/>
                  </a:lnTo>
                  <a:lnTo>
                    <a:pt x="25817" y="26752"/>
                  </a:lnTo>
                  <a:cubicBezTo>
                    <a:pt x="25790" y="26886"/>
                    <a:pt x="25737" y="26993"/>
                    <a:pt x="25683" y="27126"/>
                  </a:cubicBezTo>
                  <a:lnTo>
                    <a:pt x="25657" y="27233"/>
                  </a:lnTo>
                  <a:lnTo>
                    <a:pt x="25630" y="27287"/>
                  </a:lnTo>
                  <a:lnTo>
                    <a:pt x="25603" y="27340"/>
                  </a:lnTo>
                  <a:cubicBezTo>
                    <a:pt x="25577" y="27394"/>
                    <a:pt x="25550" y="27420"/>
                    <a:pt x="25550" y="27447"/>
                  </a:cubicBezTo>
                  <a:lnTo>
                    <a:pt x="25523" y="27527"/>
                  </a:lnTo>
                  <a:lnTo>
                    <a:pt x="25496" y="27581"/>
                  </a:lnTo>
                  <a:lnTo>
                    <a:pt x="25470" y="27634"/>
                  </a:lnTo>
                  <a:lnTo>
                    <a:pt x="25389" y="27794"/>
                  </a:lnTo>
                  <a:lnTo>
                    <a:pt x="25389" y="27821"/>
                  </a:lnTo>
                  <a:cubicBezTo>
                    <a:pt x="25336" y="27955"/>
                    <a:pt x="25283" y="28062"/>
                    <a:pt x="25229" y="28169"/>
                  </a:cubicBezTo>
                  <a:lnTo>
                    <a:pt x="25202" y="28195"/>
                  </a:lnTo>
                  <a:cubicBezTo>
                    <a:pt x="25149" y="28302"/>
                    <a:pt x="25095" y="28436"/>
                    <a:pt x="25015" y="28543"/>
                  </a:cubicBezTo>
                  <a:cubicBezTo>
                    <a:pt x="24989" y="28596"/>
                    <a:pt x="24962" y="28650"/>
                    <a:pt x="24935" y="28703"/>
                  </a:cubicBezTo>
                  <a:lnTo>
                    <a:pt x="24882" y="28783"/>
                  </a:lnTo>
                  <a:lnTo>
                    <a:pt x="24855" y="28810"/>
                  </a:lnTo>
                  <a:lnTo>
                    <a:pt x="24828" y="28863"/>
                  </a:lnTo>
                  <a:lnTo>
                    <a:pt x="24775" y="28917"/>
                  </a:lnTo>
                  <a:lnTo>
                    <a:pt x="24721" y="28997"/>
                  </a:lnTo>
                  <a:lnTo>
                    <a:pt x="24695" y="29024"/>
                  </a:lnTo>
                  <a:cubicBezTo>
                    <a:pt x="24668" y="29077"/>
                    <a:pt x="24614" y="29104"/>
                    <a:pt x="24588" y="29157"/>
                  </a:cubicBezTo>
                  <a:lnTo>
                    <a:pt x="24481" y="29264"/>
                  </a:lnTo>
                  <a:lnTo>
                    <a:pt x="24481" y="29291"/>
                  </a:lnTo>
                  <a:lnTo>
                    <a:pt x="24401" y="29371"/>
                  </a:lnTo>
                  <a:lnTo>
                    <a:pt x="24320" y="29478"/>
                  </a:lnTo>
                  <a:lnTo>
                    <a:pt x="24187" y="29612"/>
                  </a:lnTo>
                  <a:cubicBezTo>
                    <a:pt x="24133" y="29692"/>
                    <a:pt x="24053" y="29772"/>
                    <a:pt x="24000" y="29852"/>
                  </a:cubicBezTo>
                  <a:lnTo>
                    <a:pt x="23946" y="29906"/>
                  </a:lnTo>
                  <a:lnTo>
                    <a:pt x="23920" y="29959"/>
                  </a:lnTo>
                  <a:lnTo>
                    <a:pt x="23839" y="30039"/>
                  </a:lnTo>
                  <a:lnTo>
                    <a:pt x="23786" y="30066"/>
                  </a:lnTo>
                  <a:lnTo>
                    <a:pt x="23679" y="30200"/>
                  </a:lnTo>
                  <a:lnTo>
                    <a:pt x="23572" y="30333"/>
                  </a:lnTo>
                  <a:cubicBezTo>
                    <a:pt x="23519" y="30387"/>
                    <a:pt x="23465" y="30440"/>
                    <a:pt x="23439" y="30467"/>
                  </a:cubicBezTo>
                  <a:lnTo>
                    <a:pt x="23412" y="30467"/>
                  </a:lnTo>
                  <a:cubicBezTo>
                    <a:pt x="23385" y="30520"/>
                    <a:pt x="23358" y="30547"/>
                    <a:pt x="23332" y="30574"/>
                  </a:cubicBezTo>
                  <a:cubicBezTo>
                    <a:pt x="23278" y="30654"/>
                    <a:pt x="23225" y="30708"/>
                    <a:pt x="23171" y="30788"/>
                  </a:cubicBezTo>
                  <a:cubicBezTo>
                    <a:pt x="23118" y="30868"/>
                    <a:pt x="23038" y="30948"/>
                    <a:pt x="22984" y="31001"/>
                  </a:cubicBezTo>
                  <a:lnTo>
                    <a:pt x="22931" y="31108"/>
                  </a:lnTo>
                  <a:lnTo>
                    <a:pt x="22904" y="31135"/>
                  </a:lnTo>
                  <a:lnTo>
                    <a:pt x="22824" y="31242"/>
                  </a:lnTo>
                  <a:lnTo>
                    <a:pt x="22717" y="31376"/>
                  </a:lnTo>
                  <a:lnTo>
                    <a:pt x="22583" y="31563"/>
                  </a:lnTo>
                  <a:lnTo>
                    <a:pt x="22503" y="31643"/>
                  </a:lnTo>
                  <a:lnTo>
                    <a:pt x="22396" y="31776"/>
                  </a:lnTo>
                  <a:lnTo>
                    <a:pt x="22263" y="31937"/>
                  </a:lnTo>
                  <a:lnTo>
                    <a:pt x="22156" y="32070"/>
                  </a:lnTo>
                  <a:lnTo>
                    <a:pt x="22129" y="32097"/>
                  </a:lnTo>
                  <a:lnTo>
                    <a:pt x="22022" y="32204"/>
                  </a:lnTo>
                  <a:lnTo>
                    <a:pt x="21889" y="32338"/>
                  </a:lnTo>
                  <a:lnTo>
                    <a:pt x="21755" y="32471"/>
                  </a:lnTo>
                  <a:cubicBezTo>
                    <a:pt x="21728" y="32498"/>
                    <a:pt x="21701" y="32525"/>
                    <a:pt x="21675" y="32552"/>
                  </a:cubicBezTo>
                  <a:lnTo>
                    <a:pt x="21595" y="32658"/>
                  </a:lnTo>
                  <a:cubicBezTo>
                    <a:pt x="21568" y="32685"/>
                    <a:pt x="21541" y="32712"/>
                    <a:pt x="21514" y="32765"/>
                  </a:cubicBezTo>
                  <a:cubicBezTo>
                    <a:pt x="21488" y="32792"/>
                    <a:pt x="21461" y="32819"/>
                    <a:pt x="21461" y="32819"/>
                  </a:cubicBezTo>
                  <a:lnTo>
                    <a:pt x="21381" y="32899"/>
                  </a:lnTo>
                  <a:lnTo>
                    <a:pt x="21274" y="33086"/>
                  </a:lnTo>
                  <a:lnTo>
                    <a:pt x="21220" y="33139"/>
                  </a:lnTo>
                  <a:cubicBezTo>
                    <a:pt x="21194" y="33193"/>
                    <a:pt x="21167" y="33220"/>
                    <a:pt x="21140" y="33273"/>
                  </a:cubicBezTo>
                  <a:cubicBezTo>
                    <a:pt x="21033" y="33433"/>
                    <a:pt x="20926" y="33594"/>
                    <a:pt x="20846" y="33727"/>
                  </a:cubicBezTo>
                  <a:lnTo>
                    <a:pt x="20820" y="33781"/>
                  </a:lnTo>
                  <a:cubicBezTo>
                    <a:pt x="20793" y="33834"/>
                    <a:pt x="20766" y="33888"/>
                    <a:pt x="20739" y="33941"/>
                  </a:cubicBezTo>
                  <a:lnTo>
                    <a:pt x="20686" y="34075"/>
                  </a:lnTo>
                  <a:lnTo>
                    <a:pt x="20606" y="34182"/>
                  </a:lnTo>
                  <a:cubicBezTo>
                    <a:pt x="20552" y="34342"/>
                    <a:pt x="20472" y="34476"/>
                    <a:pt x="20392" y="34609"/>
                  </a:cubicBezTo>
                  <a:cubicBezTo>
                    <a:pt x="20365" y="34636"/>
                    <a:pt x="20365" y="34663"/>
                    <a:pt x="20365" y="34663"/>
                  </a:cubicBezTo>
                  <a:lnTo>
                    <a:pt x="20312" y="34770"/>
                  </a:lnTo>
                  <a:lnTo>
                    <a:pt x="20258" y="34903"/>
                  </a:lnTo>
                  <a:lnTo>
                    <a:pt x="20205" y="35010"/>
                  </a:lnTo>
                  <a:lnTo>
                    <a:pt x="20125" y="35144"/>
                  </a:lnTo>
                  <a:lnTo>
                    <a:pt x="20071" y="35304"/>
                  </a:lnTo>
                  <a:lnTo>
                    <a:pt x="20018" y="35384"/>
                  </a:lnTo>
                  <a:cubicBezTo>
                    <a:pt x="19991" y="35411"/>
                    <a:pt x="19964" y="35465"/>
                    <a:pt x="19964" y="35491"/>
                  </a:cubicBezTo>
                  <a:cubicBezTo>
                    <a:pt x="19938" y="35545"/>
                    <a:pt x="19938" y="35571"/>
                    <a:pt x="19911" y="35625"/>
                  </a:cubicBezTo>
                  <a:cubicBezTo>
                    <a:pt x="19911" y="35625"/>
                    <a:pt x="19911" y="35652"/>
                    <a:pt x="19911" y="35652"/>
                  </a:cubicBezTo>
                  <a:cubicBezTo>
                    <a:pt x="19911" y="35678"/>
                    <a:pt x="19884" y="35705"/>
                    <a:pt x="19884" y="35732"/>
                  </a:cubicBezTo>
                  <a:lnTo>
                    <a:pt x="19884" y="35785"/>
                  </a:lnTo>
                  <a:lnTo>
                    <a:pt x="19884" y="35812"/>
                  </a:lnTo>
                  <a:cubicBezTo>
                    <a:pt x="19884" y="35839"/>
                    <a:pt x="19884" y="35839"/>
                    <a:pt x="19884" y="35865"/>
                  </a:cubicBezTo>
                  <a:cubicBezTo>
                    <a:pt x="19884" y="35892"/>
                    <a:pt x="19857" y="35946"/>
                    <a:pt x="19857" y="35999"/>
                  </a:cubicBezTo>
                  <a:lnTo>
                    <a:pt x="19857" y="36026"/>
                  </a:lnTo>
                  <a:lnTo>
                    <a:pt x="19831" y="36106"/>
                  </a:lnTo>
                  <a:cubicBezTo>
                    <a:pt x="19804" y="36213"/>
                    <a:pt x="19777" y="36293"/>
                    <a:pt x="19777" y="36400"/>
                  </a:cubicBezTo>
                  <a:cubicBezTo>
                    <a:pt x="19751" y="36507"/>
                    <a:pt x="19751" y="36587"/>
                    <a:pt x="19724" y="36667"/>
                  </a:cubicBezTo>
                  <a:cubicBezTo>
                    <a:pt x="19697" y="36774"/>
                    <a:pt x="19697" y="36881"/>
                    <a:pt x="19697" y="36988"/>
                  </a:cubicBezTo>
                  <a:lnTo>
                    <a:pt x="19697" y="37282"/>
                  </a:lnTo>
                  <a:lnTo>
                    <a:pt x="19697" y="37469"/>
                  </a:lnTo>
                  <a:cubicBezTo>
                    <a:pt x="19724" y="37656"/>
                    <a:pt x="19724" y="37843"/>
                    <a:pt x="19751" y="38030"/>
                  </a:cubicBezTo>
                  <a:cubicBezTo>
                    <a:pt x="19777" y="38164"/>
                    <a:pt x="19804" y="38324"/>
                    <a:pt x="19804" y="38458"/>
                  </a:cubicBezTo>
                  <a:cubicBezTo>
                    <a:pt x="19831" y="38565"/>
                    <a:pt x="19857" y="38672"/>
                    <a:pt x="19857" y="38805"/>
                  </a:cubicBezTo>
                  <a:lnTo>
                    <a:pt x="19857" y="38992"/>
                  </a:lnTo>
                  <a:lnTo>
                    <a:pt x="19884" y="39153"/>
                  </a:lnTo>
                  <a:cubicBezTo>
                    <a:pt x="19884" y="39233"/>
                    <a:pt x="19884" y="39259"/>
                    <a:pt x="19884" y="39340"/>
                  </a:cubicBezTo>
                  <a:lnTo>
                    <a:pt x="19884" y="39527"/>
                  </a:lnTo>
                  <a:lnTo>
                    <a:pt x="19884" y="39660"/>
                  </a:lnTo>
                  <a:lnTo>
                    <a:pt x="19884" y="39767"/>
                  </a:lnTo>
                  <a:lnTo>
                    <a:pt x="19884" y="39874"/>
                  </a:lnTo>
                  <a:lnTo>
                    <a:pt x="19884" y="40061"/>
                  </a:lnTo>
                  <a:lnTo>
                    <a:pt x="19884" y="40248"/>
                  </a:lnTo>
                  <a:cubicBezTo>
                    <a:pt x="19911" y="40328"/>
                    <a:pt x="19911" y="40409"/>
                    <a:pt x="19884" y="40489"/>
                  </a:cubicBezTo>
                  <a:cubicBezTo>
                    <a:pt x="19884" y="40569"/>
                    <a:pt x="19884" y="40622"/>
                    <a:pt x="19857" y="40703"/>
                  </a:cubicBezTo>
                  <a:cubicBezTo>
                    <a:pt x="19831" y="40810"/>
                    <a:pt x="19804" y="40943"/>
                    <a:pt x="19751" y="41103"/>
                  </a:cubicBezTo>
                  <a:cubicBezTo>
                    <a:pt x="19724" y="41184"/>
                    <a:pt x="19697" y="41264"/>
                    <a:pt x="19670" y="41344"/>
                  </a:cubicBezTo>
                  <a:cubicBezTo>
                    <a:pt x="19644" y="41397"/>
                    <a:pt x="19617" y="41478"/>
                    <a:pt x="19590" y="41558"/>
                  </a:cubicBezTo>
                  <a:lnTo>
                    <a:pt x="19510" y="41691"/>
                  </a:lnTo>
                  <a:lnTo>
                    <a:pt x="19483" y="41745"/>
                  </a:lnTo>
                  <a:lnTo>
                    <a:pt x="19483" y="41772"/>
                  </a:lnTo>
                  <a:lnTo>
                    <a:pt x="19457" y="41852"/>
                  </a:lnTo>
                  <a:cubicBezTo>
                    <a:pt x="19430" y="41879"/>
                    <a:pt x="19403" y="41905"/>
                    <a:pt x="19403" y="41959"/>
                  </a:cubicBezTo>
                  <a:lnTo>
                    <a:pt x="19403" y="42039"/>
                  </a:lnTo>
                  <a:lnTo>
                    <a:pt x="19403" y="42066"/>
                  </a:lnTo>
                  <a:lnTo>
                    <a:pt x="19403" y="42092"/>
                  </a:lnTo>
                  <a:lnTo>
                    <a:pt x="19403" y="42146"/>
                  </a:lnTo>
                  <a:lnTo>
                    <a:pt x="19403" y="42172"/>
                  </a:lnTo>
                  <a:lnTo>
                    <a:pt x="19403" y="42226"/>
                  </a:lnTo>
                  <a:cubicBezTo>
                    <a:pt x="19403" y="42253"/>
                    <a:pt x="19403" y="42279"/>
                    <a:pt x="19403" y="42306"/>
                  </a:cubicBezTo>
                  <a:lnTo>
                    <a:pt x="19403" y="42573"/>
                  </a:lnTo>
                  <a:lnTo>
                    <a:pt x="19403" y="42760"/>
                  </a:lnTo>
                  <a:lnTo>
                    <a:pt x="19403" y="42894"/>
                  </a:lnTo>
                  <a:lnTo>
                    <a:pt x="19403" y="43028"/>
                  </a:lnTo>
                  <a:cubicBezTo>
                    <a:pt x="19403" y="43081"/>
                    <a:pt x="19403" y="43108"/>
                    <a:pt x="19403" y="43188"/>
                  </a:cubicBezTo>
                  <a:cubicBezTo>
                    <a:pt x="19430" y="43295"/>
                    <a:pt x="19457" y="43402"/>
                    <a:pt x="19457" y="43509"/>
                  </a:cubicBezTo>
                  <a:lnTo>
                    <a:pt x="19457" y="43562"/>
                  </a:lnTo>
                  <a:lnTo>
                    <a:pt x="19457" y="43616"/>
                  </a:lnTo>
                  <a:lnTo>
                    <a:pt x="19510" y="43616"/>
                  </a:lnTo>
                  <a:cubicBezTo>
                    <a:pt x="20125" y="43562"/>
                    <a:pt x="20739" y="43509"/>
                    <a:pt x="21381" y="43482"/>
                  </a:cubicBezTo>
                  <a:lnTo>
                    <a:pt x="21675" y="43455"/>
                  </a:lnTo>
                  <a:lnTo>
                    <a:pt x="22102" y="43429"/>
                  </a:lnTo>
                  <a:lnTo>
                    <a:pt x="22289" y="43429"/>
                  </a:lnTo>
                  <a:cubicBezTo>
                    <a:pt x="22610" y="43402"/>
                    <a:pt x="22931" y="43375"/>
                    <a:pt x="23278" y="43375"/>
                  </a:cubicBezTo>
                  <a:lnTo>
                    <a:pt x="24534" y="43375"/>
                  </a:lnTo>
                  <a:cubicBezTo>
                    <a:pt x="24908" y="43402"/>
                    <a:pt x="25283" y="43402"/>
                    <a:pt x="25683" y="43455"/>
                  </a:cubicBezTo>
                  <a:lnTo>
                    <a:pt x="25924" y="43429"/>
                  </a:lnTo>
                  <a:lnTo>
                    <a:pt x="26084" y="43429"/>
                  </a:lnTo>
                  <a:cubicBezTo>
                    <a:pt x="26111" y="43375"/>
                    <a:pt x="26138" y="43295"/>
                    <a:pt x="26164" y="43215"/>
                  </a:cubicBezTo>
                  <a:cubicBezTo>
                    <a:pt x="26191" y="43108"/>
                    <a:pt x="26164" y="42974"/>
                    <a:pt x="26138" y="42867"/>
                  </a:cubicBezTo>
                  <a:cubicBezTo>
                    <a:pt x="26138" y="42841"/>
                    <a:pt x="26111" y="42814"/>
                    <a:pt x="26111" y="42787"/>
                  </a:cubicBezTo>
                  <a:cubicBezTo>
                    <a:pt x="26084" y="42707"/>
                    <a:pt x="26058" y="42627"/>
                    <a:pt x="26031" y="42547"/>
                  </a:cubicBezTo>
                  <a:cubicBezTo>
                    <a:pt x="25897" y="42226"/>
                    <a:pt x="25764" y="41879"/>
                    <a:pt x="25630" y="41531"/>
                  </a:cubicBezTo>
                  <a:cubicBezTo>
                    <a:pt x="25550" y="41344"/>
                    <a:pt x="25443" y="41184"/>
                    <a:pt x="25363" y="41023"/>
                  </a:cubicBezTo>
                  <a:cubicBezTo>
                    <a:pt x="25202" y="40783"/>
                    <a:pt x="25015" y="40596"/>
                    <a:pt x="24775" y="40462"/>
                  </a:cubicBezTo>
                  <a:lnTo>
                    <a:pt x="24534" y="40355"/>
                  </a:lnTo>
                  <a:lnTo>
                    <a:pt x="24508" y="40328"/>
                  </a:lnTo>
                  <a:lnTo>
                    <a:pt x="24294" y="40222"/>
                  </a:lnTo>
                  <a:cubicBezTo>
                    <a:pt x="24187" y="40168"/>
                    <a:pt x="24026" y="40061"/>
                    <a:pt x="23839" y="39954"/>
                  </a:cubicBezTo>
                  <a:lnTo>
                    <a:pt x="23706" y="39847"/>
                  </a:lnTo>
                  <a:lnTo>
                    <a:pt x="23599" y="39794"/>
                  </a:lnTo>
                  <a:lnTo>
                    <a:pt x="23572" y="39767"/>
                  </a:lnTo>
                  <a:lnTo>
                    <a:pt x="23385" y="39634"/>
                  </a:lnTo>
                  <a:lnTo>
                    <a:pt x="23358" y="39634"/>
                  </a:lnTo>
                  <a:lnTo>
                    <a:pt x="23278" y="39580"/>
                  </a:lnTo>
                  <a:cubicBezTo>
                    <a:pt x="23278" y="39527"/>
                    <a:pt x="23251" y="39473"/>
                    <a:pt x="23251" y="39420"/>
                  </a:cubicBezTo>
                  <a:cubicBezTo>
                    <a:pt x="23225" y="39233"/>
                    <a:pt x="23198" y="39019"/>
                    <a:pt x="23198" y="38805"/>
                  </a:cubicBezTo>
                  <a:lnTo>
                    <a:pt x="23198" y="38725"/>
                  </a:lnTo>
                  <a:cubicBezTo>
                    <a:pt x="23198" y="38458"/>
                    <a:pt x="23225" y="38217"/>
                    <a:pt x="23225" y="38003"/>
                  </a:cubicBezTo>
                  <a:cubicBezTo>
                    <a:pt x="23225" y="37923"/>
                    <a:pt x="23251" y="37843"/>
                    <a:pt x="23251" y="37763"/>
                  </a:cubicBezTo>
                  <a:lnTo>
                    <a:pt x="23251" y="37709"/>
                  </a:lnTo>
                  <a:lnTo>
                    <a:pt x="23251" y="37656"/>
                  </a:lnTo>
                  <a:lnTo>
                    <a:pt x="23251" y="37576"/>
                  </a:lnTo>
                  <a:cubicBezTo>
                    <a:pt x="23276" y="37431"/>
                    <a:pt x="23300" y="37263"/>
                    <a:pt x="23304" y="37094"/>
                  </a:cubicBezTo>
                  <a:lnTo>
                    <a:pt x="23304" y="37094"/>
                  </a:lnTo>
                  <a:cubicBezTo>
                    <a:pt x="23304" y="37094"/>
                    <a:pt x="23305" y="37095"/>
                    <a:pt x="23305" y="37095"/>
                  </a:cubicBezTo>
                  <a:lnTo>
                    <a:pt x="23332" y="36828"/>
                  </a:lnTo>
                  <a:cubicBezTo>
                    <a:pt x="23332" y="36640"/>
                    <a:pt x="23358" y="36480"/>
                    <a:pt x="23358" y="36320"/>
                  </a:cubicBezTo>
                  <a:lnTo>
                    <a:pt x="23385" y="36026"/>
                  </a:lnTo>
                  <a:lnTo>
                    <a:pt x="23385" y="35972"/>
                  </a:lnTo>
                  <a:cubicBezTo>
                    <a:pt x="23412" y="35865"/>
                    <a:pt x="23412" y="35785"/>
                    <a:pt x="23412" y="35678"/>
                  </a:cubicBezTo>
                  <a:cubicBezTo>
                    <a:pt x="23439" y="35411"/>
                    <a:pt x="23492" y="35144"/>
                    <a:pt x="23572" y="34877"/>
                  </a:cubicBezTo>
                  <a:cubicBezTo>
                    <a:pt x="23599" y="34770"/>
                    <a:pt x="23652" y="34663"/>
                    <a:pt x="23733" y="34556"/>
                  </a:cubicBezTo>
                  <a:cubicBezTo>
                    <a:pt x="23786" y="34449"/>
                    <a:pt x="23866" y="34369"/>
                    <a:pt x="23946" y="34262"/>
                  </a:cubicBezTo>
                  <a:lnTo>
                    <a:pt x="24267" y="33995"/>
                  </a:lnTo>
                  <a:cubicBezTo>
                    <a:pt x="24427" y="33861"/>
                    <a:pt x="24561" y="33754"/>
                    <a:pt x="24721" y="33621"/>
                  </a:cubicBezTo>
                  <a:cubicBezTo>
                    <a:pt x="24855" y="33514"/>
                    <a:pt x="25042" y="33407"/>
                    <a:pt x="25202" y="33300"/>
                  </a:cubicBezTo>
                  <a:cubicBezTo>
                    <a:pt x="25416" y="33166"/>
                    <a:pt x="25603" y="33006"/>
                    <a:pt x="25817" y="32819"/>
                  </a:cubicBezTo>
                  <a:lnTo>
                    <a:pt x="25817" y="32819"/>
                  </a:lnTo>
                  <a:cubicBezTo>
                    <a:pt x="25790" y="32845"/>
                    <a:pt x="25790" y="32872"/>
                    <a:pt x="25790" y="32899"/>
                  </a:cubicBezTo>
                  <a:cubicBezTo>
                    <a:pt x="25764" y="32979"/>
                    <a:pt x="25764" y="33086"/>
                    <a:pt x="25764" y="33166"/>
                  </a:cubicBezTo>
                  <a:lnTo>
                    <a:pt x="25764" y="33193"/>
                  </a:lnTo>
                  <a:cubicBezTo>
                    <a:pt x="25764" y="33380"/>
                    <a:pt x="25764" y="33540"/>
                    <a:pt x="25790" y="33727"/>
                  </a:cubicBezTo>
                  <a:cubicBezTo>
                    <a:pt x="25790" y="33834"/>
                    <a:pt x="25817" y="33968"/>
                    <a:pt x="25844" y="34075"/>
                  </a:cubicBezTo>
                  <a:cubicBezTo>
                    <a:pt x="25870" y="34155"/>
                    <a:pt x="25870" y="34235"/>
                    <a:pt x="25924" y="34315"/>
                  </a:cubicBezTo>
                  <a:cubicBezTo>
                    <a:pt x="25977" y="34476"/>
                    <a:pt x="26058" y="34663"/>
                    <a:pt x="26164" y="34796"/>
                  </a:cubicBezTo>
                  <a:cubicBezTo>
                    <a:pt x="26245" y="34957"/>
                    <a:pt x="26352" y="35090"/>
                    <a:pt x="26485" y="35224"/>
                  </a:cubicBezTo>
                  <a:cubicBezTo>
                    <a:pt x="26699" y="35465"/>
                    <a:pt x="26913" y="35678"/>
                    <a:pt x="27127" y="35919"/>
                  </a:cubicBezTo>
                  <a:cubicBezTo>
                    <a:pt x="27340" y="36186"/>
                    <a:pt x="27527" y="36453"/>
                    <a:pt x="27688" y="36694"/>
                  </a:cubicBezTo>
                  <a:cubicBezTo>
                    <a:pt x="27768" y="36828"/>
                    <a:pt x="27875" y="37015"/>
                    <a:pt x="27955" y="37121"/>
                  </a:cubicBezTo>
                  <a:cubicBezTo>
                    <a:pt x="28008" y="37202"/>
                    <a:pt x="28062" y="37282"/>
                    <a:pt x="28115" y="37389"/>
                  </a:cubicBezTo>
                  <a:lnTo>
                    <a:pt x="28222" y="37549"/>
                  </a:lnTo>
                  <a:lnTo>
                    <a:pt x="28222" y="37603"/>
                  </a:lnTo>
                  <a:cubicBezTo>
                    <a:pt x="28409" y="37870"/>
                    <a:pt x="28543" y="38137"/>
                    <a:pt x="28730" y="38378"/>
                  </a:cubicBezTo>
                  <a:cubicBezTo>
                    <a:pt x="28837" y="38538"/>
                    <a:pt x="28944" y="38672"/>
                    <a:pt x="29077" y="38832"/>
                  </a:cubicBezTo>
                  <a:lnTo>
                    <a:pt x="29345" y="39153"/>
                  </a:lnTo>
                  <a:cubicBezTo>
                    <a:pt x="29452" y="39259"/>
                    <a:pt x="29532" y="39393"/>
                    <a:pt x="29665" y="39527"/>
                  </a:cubicBezTo>
                  <a:cubicBezTo>
                    <a:pt x="29772" y="39687"/>
                    <a:pt x="29879" y="39847"/>
                    <a:pt x="29986" y="40008"/>
                  </a:cubicBezTo>
                  <a:lnTo>
                    <a:pt x="30066" y="40115"/>
                  </a:lnTo>
                  <a:cubicBezTo>
                    <a:pt x="30146" y="40195"/>
                    <a:pt x="30253" y="40355"/>
                    <a:pt x="30307" y="40435"/>
                  </a:cubicBezTo>
                  <a:cubicBezTo>
                    <a:pt x="30360" y="40516"/>
                    <a:pt x="30414" y="40596"/>
                    <a:pt x="30494" y="40676"/>
                  </a:cubicBezTo>
                  <a:cubicBezTo>
                    <a:pt x="30654" y="40863"/>
                    <a:pt x="30815" y="41077"/>
                    <a:pt x="30948" y="41291"/>
                  </a:cubicBezTo>
                  <a:cubicBezTo>
                    <a:pt x="31002" y="41397"/>
                    <a:pt x="31055" y="41504"/>
                    <a:pt x="31109" y="41638"/>
                  </a:cubicBezTo>
                  <a:lnTo>
                    <a:pt x="31109" y="41665"/>
                  </a:lnTo>
                  <a:lnTo>
                    <a:pt x="31189" y="41772"/>
                  </a:lnTo>
                  <a:lnTo>
                    <a:pt x="31269" y="41959"/>
                  </a:lnTo>
                  <a:lnTo>
                    <a:pt x="31429" y="42226"/>
                  </a:lnTo>
                  <a:lnTo>
                    <a:pt x="31723" y="42841"/>
                  </a:lnTo>
                  <a:lnTo>
                    <a:pt x="31941" y="43252"/>
                  </a:lnTo>
                  <a:lnTo>
                    <a:pt x="31941" y="43252"/>
                  </a:lnTo>
                  <a:cubicBezTo>
                    <a:pt x="32021" y="43461"/>
                    <a:pt x="32125" y="43645"/>
                    <a:pt x="32204" y="43829"/>
                  </a:cubicBezTo>
                  <a:lnTo>
                    <a:pt x="32258" y="43936"/>
                  </a:lnTo>
                  <a:cubicBezTo>
                    <a:pt x="32284" y="44017"/>
                    <a:pt x="32311" y="44070"/>
                    <a:pt x="32365" y="44150"/>
                  </a:cubicBezTo>
                  <a:lnTo>
                    <a:pt x="32391" y="44204"/>
                  </a:lnTo>
                  <a:cubicBezTo>
                    <a:pt x="32445" y="44310"/>
                    <a:pt x="32498" y="44417"/>
                    <a:pt x="32605" y="44498"/>
                  </a:cubicBezTo>
                  <a:cubicBezTo>
                    <a:pt x="32659" y="44551"/>
                    <a:pt x="32712" y="44604"/>
                    <a:pt x="32792" y="44631"/>
                  </a:cubicBezTo>
                  <a:lnTo>
                    <a:pt x="39821" y="44631"/>
                  </a:lnTo>
                  <a:lnTo>
                    <a:pt x="39821" y="44524"/>
                  </a:lnTo>
                  <a:lnTo>
                    <a:pt x="39794" y="44444"/>
                  </a:lnTo>
                  <a:lnTo>
                    <a:pt x="39794" y="44391"/>
                  </a:lnTo>
                  <a:cubicBezTo>
                    <a:pt x="39794" y="44364"/>
                    <a:pt x="39767" y="44310"/>
                    <a:pt x="39767" y="44257"/>
                  </a:cubicBezTo>
                  <a:cubicBezTo>
                    <a:pt x="39741" y="44097"/>
                    <a:pt x="39687" y="43936"/>
                    <a:pt x="39634" y="43776"/>
                  </a:cubicBezTo>
                  <a:cubicBezTo>
                    <a:pt x="39580" y="43642"/>
                    <a:pt x="39527" y="43535"/>
                    <a:pt x="39473" y="43402"/>
                  </a:cubicBezTo>
                  <a:lnTo>
                    <a:pt x="39420" y="43322"/>
                  </a:lnTo>
                  <a:cubicBezTo>
                    <a:pt x="39260" y="42974"/>
                    <a:pt x="39073" y="42654"/>
                    <a:pt x="38885" y="42306"/>
                  </a:cubicBezTo>
                  <a:lnTo>
                    <a:pt x="38805" y="42172"/>
                  </a:lnTo>
                  <a:lnTo>
                    <a:pt x="38805" y="42119"/>
                  </a:lnTo>
                  <a:cubicBezTo>
                    <a:pt x="38752" y="42039"/>
                    <a:pt x="38698" y="41959"/>
                    <a:pt x="38645" y="41852"/>
                  </a:cubicBezTo>
                  <a:cubicBezTo>
                    <a:pt x="38538" y="41718"/>
                    <a:pt x="38458" y="41558"/>
                    <a:pt x="38324" y="41424"/>
                  </a:cubicBezTo>
                  <a:cubicBezTo>
                    <a:pt x="38271" y="41344"/>
                    <a:pt x="38191" y="41237"/>
                    <a:pt x="38110" y="41157"/>
                  </a:cubicBezTo>
                  <a:cubicBezTo>
                    <a:pt x="38004" y="41077"/>
                    <a:pt x="37923" y="40997"/>
                    <a:pt x="37816" y="40916"/>
                  </a:cubicBezTo>
                  <a:cubicBezTo>
                    <a:pt x="37710" y="40863"/>
                    <a:pt x="37603" y="40810"/>
                    <a:pt x="37523" y="40756"/>
                  </a:cubicBezTo>
                  <a:cubicBezTo>
                    <a:pt x="37282" y="40676"/>
                    <a:pt x="37068" y="40596"/>
                    <a:pt x="36854" y="40516"/>
                  </a:cubicBezTo>
                  <a:lnTo>
                    <a:pt x="36641" y="40462"/>
                  </a:lnTo>
                  <a:cubicBezTo>
                    <a:pt x="36534" y="40435"/>
                    <a:pt x="36427" y="40409"/>
                    <a:pt x="36320" y="40355"/>
                  </a:cubicBezTo>
                  <a:cubicBezTo>
                    <a:pt x="36160" y="40302"/>
                    <a:pt x="35972" y="40248"/>
                    <a:pt x="35812" y="40195"/>
                  </a:cubicBezTo>
                  <a:lnTo>
                    <a:pt x="35705" y="40168"/>
                  </a:lnTo>
                  <a:cubicBezTo>
                    <a:pt x="35465" y="40088"/>
                    <a:pt x="35224" y="39981"/>
                    <a:pt x="35010" y="39847"/>
                  </a:cubicBezTo>
                  <a:cubicBezTo>
                    <a:pt x="34903" y="39767"/>
                    <a:pt x="34797" y="39687"/>
                    <a:pt x="34716" y="39580"/>
                  </a:cubicBezTo>
                  <a:cubicBezTo>
                    <a:pt x="34636" y="39500"/>
                    <a:pt x="34583" y="39393"/>
                    <a:pt x="34529" y="39286"/>
                  </a:cubicBezTo>
                  <a:cubicBezTo>
                    <a:pt x="34476" y="39206"/>
                    <a:pt x="34449" y="39126"/>
                    <a:pt x="34422" y="39019"/>
                  </a:cubicBezTo>
                  <a:cubicBezTo>
                    <a:pt x="34369" y="38752"/>
                    <a:pt x="34369" y="38458"/>
                    <a:pt x="34342" y="38164"/>
                  </a:cubicBezTo>
                  <a:lnTo>
                    <a:pt x="34342" y="37923"/>
                  </a:lnTo>
                  <a:cubicBezTo>
                    <a:pt x="34342" y="37576"/>
                    <a:pt x="34316" y="37255"/>
                    <a:pt x="34316" y="36908"/>
                  </a:cubicBezTo>
                  <a:lnTo>
                    <a:pt x="34316" y="36667"/>
                  </a:lnTo>
                  <a:lnTo>
                    <a:pt x="34316" y="36427"/>
                  </a:lnTo>
                  <a:lnTo>
                    <a:pt x="34262" y="35705"/>
                  </a:lnTo>
                  <a:lnTo>
                    <a:pt x="34262" y="35438"/>
                  </a:lnTo>
                  <a:cubicBezTo>
                    <a:pt x="34235" y="34957"/>
                    <a:pt x="34235" y="34449"/>
                    <a:pt x="34235" y="33941"/>
                  </a:cubicBezTo>
                  <a:lnTo>
                    <a:pt x="34235" y="33514"/>
                  </a:lnTo>
                  <a:cubicBezTo>
                    <a:pt x="34262" y="33327"/>
                    <a:pt x="34289" y="33139"/>
                    <a:pt x="34342" y="32952"/>
                  </a:cubicBezTo>
                  <a:cubicBezTo>
                    <a:pt x="34342" y="32952"/>
                    <a:pt x="34342" y="32926"/>
                    <a:pt x="34369" y="32926"/>
                  </a:cubicBezTo>
                  <a:lnTo>
                    <a:pt x="34396" y="32872"/>
                  </a:lnTo>
                  <a:cubicBezTo>
                    <a:pt x="34449" y="32845"/>
                    <a:pt x="34503" y="32792"/>
                    <a:pt x="34583" y="32765"/>
                  </a:cubicBezTo>
                  <a:cubicBezTo>
                    <a:pt x="34663" y="32712"/>
                    <a:pt x="34770" y="32685"/>
                    <a:pt x="34877" y="32632"/>
                  </a:cubicBezTo>
                  <a:cubicBezTo>
                    <a:pt x="34957" y="32605"/>
                    <a:pt x="35064" y="32578"/>
                    <a:pt x="35144" y="32552"/>
                  </a:cubicBezTo>
                  <a:lnTo>
                    <a:pt x="35358" y="32525"/>
                  </a:lnTo>
                  <a:cubicBezTo>
                    <a:pt x="35545" y="32471"/>
                    <a:pt x="35732" y="32391"/>
                    <a:pt x="35892" y="32311"/>
                  </a:cubicBezTo>
                  <a:cubicBezTo>
                    <a:pt x="36026" y="32258"/>
                    <a:pt x="36133" y="32177"/>
                    <a:pt x="36240" y="32070"/>
                  </a:cubicBezTo>
                  <a:cubicBezTo>
                    <a:pt x="36293" y="32044"/>
                    <a:pt x="36347" y="31990"/>
                    <a:pt x="36373" y="31964"/>
                  </a:cubicBezTo>
                  <a:cubicBezTo>
                    <a:pt x="36427" y="31910"/>
                    <a:pt x="36454" y="31883"/>
                    <a:pt x="36480" y="31830"/>
                  </a:cubicBezTo>
                  <a:lnTo>
                    <a:pt x="36534" y="31803"/>
                  </a:lnTo>
                  <a:lnTo>
                    <a:pt x="36587" y="31723"/>
                  </a:lnTo>
                  <a:cubicBezTo>
                    <a:pt x="36694" y="31616"/>
                    <a:pt x="36774" y="31509"/>
                    <a:pt x="36854" y="31402"/>
                  </a:cubicBezTo>
                  <a:cubicBezTo>
                    <a:pt x="36935" y="31295"/>
                    <a:pt x="37041" y="31189"/>
                    <a:pt x="37122" y="31082"/>
                  </a:cubicBezTo>
                  <a:cubicBezTo>
                    <a:pt x="37416" y="30734"/>
                    <a:pt x="37683" y="30360"/>
                    <a:pt x="37897" y="29986"/>
                  </a:cubicBezTo>
                  <a:cubicBezTo>
                    <a:pt x="37977" y="29852"/>
                    <a:pt x="38057" y="29692"/>
                    <a:pt x="38137" y="29532"/>
                  </a:cubicBezTo>
                  <a:lnTo>
                    <a:pt x="38217" y="29345"/>
                  </a:lnTo>
                  <a:lnTo>
                    <a:pt x="38271" y="29184"/>
                  </a:lnTo>
                  <a:cubicBezTo>
                    <a:pt x="38324" y="29051"/>
                    <a:pt x="38378" y="28944"/>
                    <a:pt x="38404" y="28810"/>
                  </a:cubicBezTo>
                  <a:lnTo>
                    <a:pt x="38404" y="28783"/>
                  </a:lnTo>
                  <a:lnTo>
                    <a:pt x="38404" y="28757"/>
                  </a:lnTo>
                  <a:lnTo>
                    <a:pt x="38458" y="28623"/>
                  </a:lnTo>
                  <a:cubicBezTo>
                    <a:pt x="38565" y="28302"/>
                    <a:pt x="38672" y="27982"/>
                    <a:pt x="38779" y="27688"/>
                  </a:cubicBezTo>
                  <a:lnTo>
                    <a:pt x="38859" y="27447"/>
                  </a:lnTo>
                  <a:cubicBezTo>
                    <a:pt x="38912" y="27207"/>
                    <a:pt x="38992" y="26966"/>
                    <a:pt x="39073" y="26725"/>
                  </a:cubicBezTo>
                  <a:lnTo>
                    <a:pt x="39073" y="26699"/>
                  </a:lnTo>
                  <a:lnTo>
                    <a:pt x="39153" y="26405"/>
                  </a:lnTo>
                  <a:cubicBezTo>
                    <a:pt x="39179" y="26298"/>
                    <a:pt x="39206" y="26164"/>
                    <a:pt x="39233" y="26084"/>
                  </a:cubicBezTo>
                  <a:cubicBezTo>
                    <a:pt x="39260" y="26004"/>
                    <a:pt x="39286" y="25950"/>
                    <a:pt x="39286" y="25870"/>
                  </a:cubicBezTo>
                  <a:lnTo>
                    <a:pt x="39473" y="25950"/>
                  </a:lnTo>
                  <a:lnTo>
                    <a:pt x="39580" y="25977"/>
                  </a:lnTo>
                  <a:lnTo>
                    <a:pt x="39794" y="26057"/>
                  </a:lnTo>
                  <a:lnTo>
                    <a:pt x="39901" y="26084"/>
                  </a:lnTo>
                  <a:lnTo>
                    <a:pt x="39954" y="26111"/>
                  </a:lnTo>
                  <a:lnTo>
                    <a:pt x="40008" y="26138"/>
                  </a:lnTo>
                  <a:lnTo>
                    <a:pt x="40142" y="26191"/>
                  </a:lnTo>
                  <a:lnTo>
                    <a:pt x="40195" y="26191"/>
                  </a:lnTo>
                  <a:lnTo>
                    <a:pt x="40275" y="26218"/>
                  </a:lnTo>
                  <a:lnTo>
                    <a:pt x="40623" y="26325"/>
                  </a:lnTo>
                  <a:lnTo>
                    <a:pt x="40676" y="26325"/>
                  </a:lnTo>
                  <a:lnTo>
                    <a:pt x="40917" y="26378"/>
                  </a:lnTo>
                  <a:lnTo>
                    <a:pt x="41104" y="26432"/>
                  </a:lnTo>
                  <a:cubicBezTo>
                    <a:pt x="41478" y="26538"/>
                    <a:pt x="41798" y="26619"/>
                    <a:pt x="42119" y="26672"/>
                  </a:cubicBezTo>
                  <a:lnTo>
                    <a:pt x="42146" y="26672"/>
                  </a:lnTo>
                  <a:cubicBezTo>
                    <a:pt x="42333" y="26725"/>
                    <a:pt x="42547" y="26752"/>
                    <a:pt x="42734" y="26779"/>
                  </a:cubicBezTo>
                  <a:lnTo>
                    <a:pt x="42787" y="26779"/>
                  </a:lnTo>
                  <a:lnTo>
                    <a:pt x="43268" y="26859"/>
                  </a:lnTo>
                  <a:lnTo>
                    <a:pt x="43349" y="26859"/>
                  </a:lnTo>
                  <a:lnTo>
                    <a:pt x="43723" y="26886"/>
                  </a:lnTo>
                  <a:lnTo>
                    <a:pt x="44257" y="26913"/>
                  </a:lnTo>
                  <a:lnTo>
                    <a:pt x="45861" y="26913"/>
                  </a:lnTo>
                  <a:cubicBezTo>
                    <a:pt x="46128" y="26886"/>
                    <a:pt x="46342" y="26859"/>
                    <a:pt x="46582" y="26832"/>
                  </a:cubicBezTo>
                  <a:lnTo>
                    <a:pt x="47037" y="26806"/>
                  </a:lnTo>
                  <a:lnTo>
                    <a:pt x="47090" y="26806"/>
                  </a:lnTo>
                  <a:lnTo>
                    <a:pt x="47357" y="26779"/>
                  </a:lnTo>
                  <a:lnTo>
                    <a:pt x="47678" y="26752"/>
                  </a:lnTo>
                  <a:lnTo>
                    <a:pt x="48025" y="26725"/>
                  </a:lnTo>
                  <a:lnTo>
                    <a:pt x="48560" y="26725"/>
                  </a:lnTo>
                  <a:lnTo>
                    <a:pt x="49041" y="26699"/>
                  </a:lnTo>
                  <a:lnTo>
                    <a:pt x="49495" y="26672"/>
                  </a:lnTo>
                  <a:lnTo>
                    <a:pt x="49789" y="26645"/>
                  </a:lnTo>
                  <a:cubicBezTo>
                    <a:pt x="49976" y="26619"/>
                    <a:pt x="50163" y="26619"/>
                    <a:pt x="50350" y="26592"/>
                  </a:cubicBezTo>
                  <a:lnTo>
                    <a:pt x="50511" y="26565"/>
                  </a:lnTo>
                  <a:lnTo>
                    <a:pt x="50671" y="26565"/>
                  </a:lnTo>
                  <a:lnTo>
                    <a:pt x="51125" y="26512"/>
                  </a:lnTo>
                  <a:lnTo>
                    <a:pt x="51286" y="26512"/>
                  </a:lnTo>
                  <a:lnTo>
                    <a:pt x="51874" y="26432"/>
                  </a:lnTo>
                  <a:lnTo>
                    <a:pt x="51981" y="26432"/>
                  </a:lnTo>
                  <a:lnTo>
                    <a:pt x="52301" y="26405"/>
                  </a:lnTo>
                  <a:lnTo>
                    <a:pt x="53664" y="26271"/>
                  </a:lnTo>
                  <a:lnTo>
                    <a:pt x="53718" y="26271"/>
                  </a:lnTo>
                  <a:lnTo>
                    <a:pt x="54252" y="26218"/>
                  </a:lnTo>
                  <a:lnTo>
                    <a:pt x="54519" y="26191"/>
                  </a:lnTo>
                  <a:lnTo>
                    <a:pt x="54546" y="26191"/>
                  </a:lnTo>
                  <a:lnTo>
                    <a:pt x="55188" y="26111"/>
                  </a:lnTo>
                  <a:lnTo>
                    <a:pt x="55963" y="26111"/>
                  </a:lnTo>
                  <a:cubicBezTo>
                    <a:pt x="56070" y="26084"/>
                    <a:pt x="56176" y="26084"/>
                    <a:pt x="56257" y="26084"/>
                  </a:cubicBezTo>
                  <a:lnTo>
                    <a:pt x="56444" y="26084"/>
                  </a:lnTo>
                  <a:lnTo>
                    <a:pt x="56978" y="26057"/>
                  </a:lnTo>
                  <a:lnTo>
                    <a:pt x="61147" y="26057"/>
                  </a:lnTo>
                  <a:cubicBezTo>
                    <a:pt x="61308" y="26057"/>
                    <a:pt x="61521" y="26031"/>
                    <a:pt x="61735" y="26031"/>
                  </a:cubicBezTo>
                  <a:cubicBezTo>
                    <a:pt x="61789" y="26191"/>
                    <a:pt x="61842" y="26351"/>
                    <a:pt x="61869" y="26485"/>
                  </a:cubicBezTo>
                  <a:cubicBezTo>
                    <a:pt x="61896" y="26565"/>
                    <a:pt x="61922" y="26672"/>
                    <a:pt x="61922" y="26672"/>
                  </a:cubicBezTo>
                  <a:lnTo>
                    <a:pt x="61922" y="26725"/>
                  </a:lnTo>
                  <a:lnTo>
                    <a:pt x="62056" y="27207"/>
                  </a:lnTo>
                  <a:cubicBezTo>
                    <a:pt x="62083" y="27340"/>
                    <a:pt x="62109" y="27447"/>
                    <a:pt x="62109" y="27554"/>
                  </a:cubicBezTo>
                  <a:cubicBezTo>
                    <a:pt x="62163" y="27741"/>
                    <a:pt x="62216" y="27928"/>
                    <a:pt x="62243" y="28088"/>
                  </a:cubicBezTo>
                  <a:cubicBezTo>
                    <a:pt x="62296" y="28382"/>
                    <a:pt x="62350" y="28650"/>
                    <a:pt x="62430" y="28917"/>
                  </a:cubicBezTo>
                  <a:cubicBezTo>
                    <a:pt x="62510" y="29425"/>
                    <a:pt x="62590" y="29932"/>
                    <a:pt x="62671" y="30440"/>
                  </a:cubicBezTo>
                  <a:cubicBezTo>
                    <a:pt x="62697" y="30708"/>
                    <a:pt x="62751" y="30948"/>
                    <a:pt x="62777" y="31189"/>
                  </a:cubicBezTo>
                  <a:cubicBezTo>
                    <a:pt x="62858" y="31563"/>
                    <a:pt x="62938" y="31990"/>
                    <a:pt x="63018" y="32391"/>
                  </a:cubicBezTo>
                  <a:lnTo>
                    <a:pt x="63071" y="32632"/>
                  </a:lnTo>
                  <a:lnTo>
                    <a:pt x="63098" y="32819"/>
                  </a:lnTo>
                  <a:cubicBezTo>
                    <a:pt x="63152" y="33006"/>
                    <a:pt x="63205" y="33193"/>
                    <a:pt x="63232" y="33407"/>
                  </a:cubicBezTo>
                  <a:cubicBezTo>
                    <a:pt x="63312" y="33888"/>
                    <a:pt x="63392" y="34289"/>
                    <a:pt x="63446" y="34743"/>
                  </a:cubicBezTo>
                  <a:cubicBezTo>
                    <a:pt x="63499" y="34957"/>
                    <a:pt x="63526" y="35224"/>
                    <a:pt x="63526" y="35491"/>
                  </a:cubicBezTo>
                  <a:cubicBezTo>
                    <a:pt x="63552" y="35732"/>
                    <a:pt x="63552" y="35972"/>
                    <a:pt x="63526" y="36213"/>
                  </a:cubicBezTo>
                  <a:cubicBezTo>
                    <a:pt x="63579" y="36400"/>
                    <a:pt x="63633" y="36587"/>
                    <a:pt x="63659" y="36747"/>
                  </a:cubicBezTo>
                  <a:cubicBezTo>
                    <a:pt x="63659" y="36828"/>
                    <a:pt x="63633" y="36881"/>
                    <a:pt x="63606" y="36934"/>
                  </a:cubicBezTo>
                  <a:lnTo>
                    <a:pt x="63606" y="36961"/>
                  </a:lnTo>
                  <a:cubicBezTo>
                    <a:pt x="63606" y="37041"/>
                    <a:pt x="63579" y="37121"/>
                    <a:pt x="63526" y="37228"/>
                  </a:cubicBezTo>
                  <a:cubicBezTo>
                    <a:pt x="63419" y="37469"/>
                    <a:pt x="63312" y="37736"/>
                    <a:pt x="63205" y="37977"/>
                  </a:cubicBezTo>
                  <a:lnTo>
                    <a:pt x="63125" y="38137"/>
                  </a:lnTo>
                  <a:cubicBezTo>
                    <a:pt x="63018" y="38404"/>
                    <a:pt x="62858" y="38752"/>
                    <a:pt x="62697" y="39072"/>
                  </a:cubicBezTo>
                  <a:cubicBezTo>
                    <a:pt x="62617" y="39259"/>
                    <a:pt x="62510" y="39420"/>
                    <a:pt x="62430" y="39607"/>
                  </a:cubicBezTo>
                  <a:cubicBezTo>
                    <a:pt x="62403" y="39660"/>
                    <a:pt x="62377" y="39741"/>
                    <a:pt x="62350" y="39794"/>
                  </a:cubicBezTo>
                  <a:lnTo>
                    <a:pt x="62323" y="39847"/>
                  </a:lnTo>
                  <a:lnTo>
                    <a:pt x="62296" y="39901"/>
                  </a:lnTo>
                  <a:cubicBezTo>
                    <a:pt x="62270" y="39981"/>
                    <a:pt x="62216" y="40061"/>
                    <a:pt x="62190" y="40141"/>
                  </a:cubicBezTo>
                  <a:cubicBezTo>
                    <a:pt x="62029" y="40516"/>
                    <a:pt x="61815" y="40863"/>
                    <a:pt x="61602" y="41184"/>
                  </a:cubicBezTo>
                  <a:lnTo>
                    <a:pt x="61575" y="41210"/>
                  </a:lnTo>
                  <a:cubicBezTo>
                    <a:pt x="61521" y="41291"/>
                    <a:pt x="61495" y="41371"/>
                    <a:pt x="61441" y="41424"/>
                  </a:cubicBezTo>
                  <a:cubicBezTo>
                    <a:pt x="61414" y="41504"/>
                    <a:pt x="61388" y="41531"/>
                    <a:pt x="61334" y="41665"/>
                  </a:cubicBezTo>
                  <a:cubicBezTo>
                    <a:pt x="61308" y="41798"/>
                    <a:pt x="61254" y="41905"/>
                    <a:pt x="61201" y="42039"/>
                  </a:cubicBezTo>
                  <a:lnTo>
                    <a:pt x="61201" y="42092"/>
                  </a:lnTo>
                  <a:lnTo>
                    <a:pt x="61174" y="42199"/>
                  </a:lnTo>
                  <a:lnTo>
                    <a:pt x="61121" y="42333"/>
                  </a:lnTo>
                  <a:lnTo>
                    <a:pt x="61094" y="42413"/>
                  </a:lnTo>
                  <a:lnTo>
                    <a:pt x="61067" y="42440"/>
                  </a:lnTo>
                  <a:lnTo>
                    <a:pt x="61040" y="42547"/>
                  </a:lnTo>
                  <a:cubicBezTo>
                    <a:pt x="60960" y="42707"/>
                    <a:pt x="60933" y="42867"/>
                    <a:pt x="60933" y="43028"/>
                  </a:cubicBezTo>
                  <a:lnTo>
                    <a:pt x="60933" y="43188"/>
                  </a:lnTo>
                  <a:cubicBezTo>
                    <a:pt x="60960" y="43322"/>
                    <a:pt x="60960" y="43429"/>
                    <a:pt x="60987" y="43535"/>
                  </a:cubicBezTo>
                  <a:lnTo>
                    <a:pt x="61014" y="43642"/>
                  </a:lnTo>
                  <a:cubicBezTo>
                    <a:pt x="61040" y="43749"/>
                    <a:pt x="61040" y="43829"/>
                    <a:pt x="61094" y="43936"/>
                  </a:cubicBezTo>
                  <a:cubicBezTo>
                    <a:pt x="61121" y="44043"/>
                    <a:pt x="61147" y="44150"/>
                    <a:pt x="61174" y="44257"/>
                  </a:cubicBezTo>
                  <a:lnTo>
                    <a:pt x="61174" y="44284"/>
                  </a:lnTo>
                  <a:cubicBezTo>
                    <a:pt x="61227" y="44391"/>
                    <a:pt x="61254" y="44498"/>
                    <a:pt x="61281" y="44604"/>
                  </a:cubicBezTo>
                  <a:lnTo>
                    <a:pt x="61388" y="44979"/>
                  </a:lnTo>
                  <a:lnTo>
                    <a:pt x="61388" y="45032"/>
                  </a:lnTo>
                  <a:lnTo>
                    <a:pt x="61441" y="45273"/>
                  </a:lnTo>
                  <a:lnTo>
                    <a:pt x="61468" y="45353"/>
                  </a:lnTo>
                  <a:lnTo>
                    <a:pt x="61495" y="45433"/>
                  </a:lnTo>
                  <a:cubicBezTo>
                    <a:pt x="61548" y="45567"/>
                    <a:pt x="61575" y="45727"/>
                    <a:pt x="61628" y="45861"/>
                  </a:cubicBezTo>
                  <a:lnTo>
                    <a:pt x="61682" y="46074"/>
                  </a:lnTo>
                  <a:cubicBezTo>
                    <a:pt x="61735" y="46208"/>
                    <a:pt x="61762" y="46315"/>
                    <a:pt x="61789" y="46448"/>
                  </a:cubicBezTo>
                  <a:cubicBezTo>
                    <a:pt x="61842" y="46636"/>
                    <a:pt x="61896" y="46796"/>
                    <a:pt x="61949" y="46983"/>
                  </a:cubicBezTo>
                  <a:lnTo>
                    <a:pt x="61976" y="47117"/>
                  </a:lnTo>
                  <a:lnTo>
                    <a:pt x="61976" y="47170"/>
                  </a:lnTo>
                  <a:cubicBezTo>
                    <a:pt x="62002" y="47277"/>
                    <a:pt x="62029" y="47411"/>
                    <a:pt x="62083" y="47544"/>
                  </a:cubicBezTo>
                  <a:cubicBezTo>
                    <a:pt x="62083" y="47598"/>
                    <a:pt x="62109" y="47651"/>
                    <a:pt x="62136" y="47678"/>
                  </a:cubicBezTo>
                  <a:cubicBezTo>
                    <a:pt x="62136" y="47705"/>
                    <a:pt x="62163" y="47758"/>
                    <a:pt x="62163" y="47785"/>
                  </a:cubicBezTo>
                  <a:lnTo>
                    <a:pt x="62270" y="47785"/>
                  </a:lnTo>
                  <a:lnTo>
                    <a:pt x="63285" y="47838"/>
                  </a:lnTo>
                  <a:cubicBezTo>
                    <a:pt x="63579" y="47865"/>
                    <a:pt x="63846" y="47892"/>
                    <a:pt x="64140" y="47918"/>
                  </a:cubicBezTo>
                  <a:cubicBezTo>
                    <a:pt x="64434" y="47945"/>
                    <a:pt x="64728" y="47972"/>
                    <a:pt x="64996" y="48025"/>
                  </a:cubicBezTo>
                  <a:lnTo>
                    <a:pt x="65904" y="48159"/>
                  </a:lnTo>
                  <a:lnTo>
                    <a:pt x="66252" y="48212"/>
                  </a:lnTo>
                  <a:lnTo>
                    <a:pt x="66840" y="48292"/>
                  </a:lnTo>
                  <a:lnTo>
                    <a:pt x="66973" y="48319"/>
                  </a:lnTo>
                  <a:lnTo>
                    <a:pt x="67454" y="48373"/>
                  </a:lnTo>
                  <a:cubicBezTo>
                    <a:pt x="67561" y="48399"/>
                    <a:pt x="67695" y="48426"/>
                    <a:pt x="67802" y="48426"/>
                  </a:cubicBezTo>
                  <a:lnTo>
                    <a:pt x="68203" y="48453"/>
                  </a:lnTo>
                  <a:lnTo>
                    <a:pt x="68390" y="48480"/>
                  </a:lnTo>
                  <a:lnTo>
                    <a:pt x="68416" y="48480"/>
                  </a:lnTo>
                  <a:cubicBezTo>
                    <a:pt x="68550" y="48399"/>
                    <a:pt x="68657" y="48292"/>
                    <a:pt x="68710" y="48132"/>
                  </a:cubicBezTo>
                  <a:cubicBezTo>
                    <a:pt x="68737" y="48079"/>
                    <a:pt x="68764" y="47972"/>
                    <a:pt x="68791" y="47892"/>
                  </a:cubicBezTo>
                  <a:cubicBezTo>
                    <a:pt x="68817" y="47838"/>
                    <a:pt x="68817" y="47811"/>
                    <a:pt x="68817" y="47758"/>
                  </a:cubicBezTo>
                  <a:lnTo>
                    <a:pt x="68817" y="47678"/>
                  </a:lnTo>
                  <a:cubicBezTo>
                    <a:pt x="68817" y="47544"/>
                    <a:pt x="68844" y="47411"/>
                    <a:pt x="68817" y="47277"/>
                  </a:cubicBezTo>
                  <a:lnTo>
                    <a:pt x="68817" y="47036"/>
                  </a:lnTo>
                  <a:cubicBezTo>
                    <a:pt x="68817" y="46903"/>
                    <a:pt x="68817" y="46769"/>
                    <a:pt x="68791" y="46636"/>
                  </a:cubicBezTo>
                  <a:cubicBezTo>
                    <a:pt x="68764" y="46555"/>
                    <a:pt x="68737" y="46448"/>
                    <a:pt x="68684" y="46368"/>
                  </a:cubicBezTo>
                  <a:cubicBezTo>
                    <a:pt x="68603" y="46208"/>
                    <a:pt x="68470" y="46074"/>
                    <a:pt x="68309" y="45967"/>
                  </a:cubicBezTo>
                  <a:lnTo>
                    <a:pt x="68122" y="45887"/>
                  </a:lnTo>
                  <a:cubicBezTo>
                    <a:pt x="68016" y="45834"/>
                    <a:pt x="67935" y="45780"/>
                    <a:pt x="67855" y="45754"/>
                  </a:cubicBezTo>
                  <a:cubicBezTo>
                    <a:pt x="67722" y="45673"/>
                    <a:pt x="67561" y="45567"/>
                    <a:pt x="67428" y="45486"/>
                  </a:cubicBezTo>
                  <a:lnTo>
                    <a:pt x="67214" y="45326"/>
                  </a:lnTo>
                  <a:lnTo>
                    <a:pt x="67187" y="45326"/>
                  </a:lnTo>
                  <a:lnTo>
                    <a:pt x="67160" y="45299"/>
                  </a:lnTo>
                  <a:cubicBezTo>
                    <a:pt x="67053" y="45246"/>
                    <a:pt x="66973" y="45166"/>
                    <a:pt x="66866" y="45112"/>
                  </a:cubicBezTo>
                  <a:lnTo>
                    <a:pt x="66733" y="45032"/>
                  </a:lnTo>
                  <a:cubicBezTo>
                    <a:pt x="66706" y="45005"/>
                    <a:pt x="66653" y="45005"/>
                    <a:pt x="66626" y="44979"/>
                  </a:cubicBezTo>
                  <a:cubicBezTo>
                    <a:pt x="66599" y="44952"/>
                    <a:pt x="66572" y="44925"/>
                    <a:pt x="66546" y="44898"/>
                  </a:cubicBezTo>
                  <a:cubicBezTo>
                    <a:pt x="66546" y="44898"/>
                    <a:pt x="66546" y="44872"/>
                    <a:pt x="66546" y="44872"/>
                  </a:cubicBezTo>
                  <a:cubicBezTo>
                    <a:pt x="66572" y="44765"/>
                    <a:pt x="66599" y="44685"/>
                    <a:pt x="66626" y="44578"/>
                  </a:cubicBezTo>
                  <a:cubicBezTo>
                    <a:pt x="66706" y="44391"/>
                    <a:pt x="66786" y="44230"/>
                    <a:pt x="66866" y="44043"/>
                  </a:cubicBezTo>
                  <a:cubicBezTo>
                    <a:pt x="66973" y="43883"/>
                    <a:pt x="67053" y="43723"/>
                    <a:pt x="67160" y="43589"/>
                  </a:cubicBezTo>
                  <a:lnTo>
                    <a:pt x="67160" y="43562"/>
                  </a:lnTo>
                  <a:lnTo>
                    <a:pt x="67214" y="43482"/>
                  </a:lnTo>
                  <a:cubicBezTo>
                    <a:pt x="67428" y="43188"/>
                    <a:pt x="67641" y="42867"/>
                    <a:pt x="67802" y="42520"/>
                  </a:cubicBezTo>
                  <a:cubicBezTo>
                    <a:pt x="67962" y="42226"/>
                    <a:pt x="68149" y="41879"/>
                    <a:pt x="68363" y="41424"/>
                  </a:cubicBezTo>
                  <a:cubicBezTo>
                    <a:pt x="68443" y="41291"/>
                    <a:pt x="68523" y="41157"/>
                    <a:pt x="68603" y="41023"/>
                  </a:cubicBezTo>
                  <a:lnTo>
                    <a:pt x="68657" y="40970"/>
                  </a:lnTo>
                  <a:cubicBezTo>
                    <a:pt x="68764" y="40783"/>
                    <a:pt x="68871" y="40596"/>
                    <a:pt x="68978" y="40382"/>
                  </a:cubicBezTo>
                  <a:cubicBezTo>
                    <a:pt x="69058" y="40248"/>
                    <a:pt x="69138" y="40088"/>
                    <a:pt x="69218" y="39928"/>
                  </a:cubicBezTo>
                  <a:lnTo>
                    <a:pt x="69245" y="39847"/>
                  </a:lnTo>
                  <a:cubicBezTo>
                    <a:pt x="69325" y="39687"/>
                    <a:pt x="69405" y="39527"/>
                    <a:pt x="69485" y="39366"/>
                  </a:cubicBezTo>
                  <a:cubicBezTo>
                    <a:pt x="69566" y="39153"/>
                    <a:pt x="69646" y="38939"/>
                    <a:pt x="69726" y="38752"/>
                  </a:cubicBezTo>
                  <a:cubicBezTo>
                    <a:pt x="69753" y="38645"/>
                    <a:pt x="69779" y="38565"/>
                    <a:pt x="69833" y="38458"/>
                  </a:cubicBezTo>
                  <a:lnTo>
                    <a:pt x="69860" y="38378"/>
                  </a:lnTo>
                  <a:lnTo>
                    <a:pt x="69860" y="38324"/>
                  </a:lnTo>
                  <a:lnTo>
                    <a:pt x="69886" y="38190"/>
                  </a:lnTo>
                  <a:cubicBezTo>
                    <a:pt x="69940" y="38003"/>
                    <a:pt x="69993" y="37790"/>
                    <a:pt x="70047" y="37576"/>
                  </a:cubicBezTo>
                  <a:lnTo>
                    <a:pt x="70073" y="37389"/>
                  </a:lnTo>
                  <a:cubicBezTo>
                    <a:pt x="70100" y="37255"/>
                    <a:pt x="70127" y="37148"/>
                    <a:pt x="70153" y="37041"/>
                  </a:cubicBezTo>
                  <a:cubicBezTo>
                    <a:pt x="70180" y="36854"/>
                    <a:pt x="70234" y="36667"/>
                    <a:pt x="70287" y="36507"/>
                  </a:cubicBezTo>
                  <a:lnTo>
                    <a:pt x="70287" y="36480"/>
                  </a:lnTo>
                  <a:lnTo>
                    <a:pt x="70314" y="36346"/>
                  </a:lnTo>
                  <a:lnTo>
                    <a:pt x="70421" y="35892"/>
                  </a:lnTo>
                  <a:cubicBezTo>
                    <a:pt x="70501" y="35491"/>
                    <a:pt x="70608" y="35064"/>
                    <a:pt x="70688" y="34663"/>
                  </a:cubicBezTo>
                  <a:cubicBezTo>
                    <a:pt x="70741" y="34396"/>
                    <a:pt x="70822" y="34155"/>
                    <a:pt x="70875" y="33888"/>
                  </a:cubicBezTo>
                  <a:lnTo>
                    <a:pt x="70929" y="33727"/>
                  </a:lnTo>
                  <a:cubicBezTo>
                    <a:pt x="71035" y="33300"/>
                    <a:pt x="71142" y="32819"/>
                    <a:pt x="71249" y="32338"/>
                  </a:cubicBezTo>
                  <a:cubicBezTo>
                    <a:pt x="71329" y="31990"/>
                    <a:pt x="71383" y="31616"/>
                    <a:pt x="71463" y="31189"/>
                  </a:cubicBezTo>
                  <a:cubicBezTo>
                    <a:pt x="71490" y="30921"/>
                    <a:pt x="71543" y="30681"/>
                    <a:pt x="71570" y="30414"/>
                  </a:cubicBezTo>
                  <a:cubicBezTo>
                    <a:pt x="71597" y="30253"/>
                    <a:pt x="71623" y="30093"/>
                    <a:pt x="71650" y="29932"/>
                  </a:cubicBezTo>
                  <a:cubicBezTo>
                    <a:pt x="71677" y="29692"/>
                    <a:pt x="71704" y="29451"/>
                    <a:pt x="71757" y="29211"/>
                  </a:cubicBezTo>
                  <a:lnTo>
                    <a:pt x="71810" y="28863"/>
                  </a:lnTo>
                  <a:lnTo>
                    <a:pt x="71917" y="28142"/>
                  </a:lnTo>
                  <a:lnTo>
                    <a:pt x="71998" y="27741"/>
                  </a:lnTo>
                  <a:lnTo>
                    <a:pt x="72024" y="27447"/>
                  </a:lnTo>
                  <a:lnTo>
                    <a:pt x="72185" y="27501"/>
                  </a:lnTo>
                  <a:lnTo>
                    <a:pt x="72425" y="27607"/>
                  </a:lnTo>
                  <a:lnTo>
                    <a:pt x="72585" y="27688"/>
                  </a:lnTo>
                  <a:cubicBezTo>
                    <a:pt x="72692" y="27741"/>
                    <a:pt x="72799" y="27768"/>
                    <a:pt x="72933" y="27848"/>
                  </a:cubicBezTo>
                  <a:cubicBezTo>
                    <a:pt x="73066" y="27901"/>
                    <a:pt x="73173" y="27982"/>
                    <a:pt x="73334" y="28062"/>
                  </a:cubicBezTo>
                  <a:cubicBezTo>
                    <a:pt x="73494" y="28142"/>
                    <a:pt x="73628" y="28222"/>
                    <a:pt x="73788" y="28329"/>
                  </a:cubicBezTo>
                  <a:cubicBezTo>
                    <a:pt x="73922" y="28436"/>
                    <a:pt x="74055" y="28516"/>
                    <a:pt x="74189" y="28650"/>
                  </a:cubicBezTo>
                  <a:cubicBezTo>
                    <a:pt x="74349" y="28757"/>
                    <a:pt x="74483" y="28890"/>
                    <a:pt x="74643" y="29024"/>
                  </a:cubicBezTo>
                  <a:cubicBezTo>
                    <a:pt x="74697" y="29157"/>
                    <a:pt x="74804" y="29398"/>
                    <a:pt x="74830" y="29558"/>
                  </a:cubicBezTo>
                  <a:cubicBezTo>
                    <a:pt x="74884" y="29692"/>
                    <a:pt x="74911" y="29852"/>
                    <a:pt x="74937" y="30039"/>
                  </a:cubicBezTo>
                  <a:lnTo>
                    <a:pt x="74937" y="30066"/>
                  </a:lnTo>
                  <a:cubicBezTo>
                    <a:pt x="75017" y="30414"/>
                    <a:pt x="75071" y="30788"/>
                    <a:pt x="75124" y="31322"/>
                  </a:cubicBezTo>
                  <a:lnTo>
                    <a:pt x="75151" y="31509"/>
                  </a:lnTo>
                  <a:cubicBezTo>
                    <a:pt x="75178" y="31696"/>
                    <a:pt x="75204" y="31883"/>
                    <a:pt x="75204" y="32070"/>
                  </a:cubicBezTo>
                  <a:cubicBezTo>
                    <a:pt x="75231" y="32231"/>
                    <a:pt x="75258" y="32471"/>
                    <a:pt x="75285" y="32739"/>
                  </a:cubicBezTo>
                  <a:cubicBezTo>
                    <a:pt x="75365" y="33246"/>
                    <a:pt x="75472" y="33754"/>
                    <a:pt x="75525" y="34155"/>
                  </a:cubicBezTo>
                  <a:cubicBezTo>
                    <a:pt x="75579" y="34422"/>
                    <a:pt x="75632" y="34690"/>
                    <a:pt x="75712" y="34957"/>
                  </a:cubicBezTo>
                  <a:lnTo>
                    <a:pt x="75712" y="34983"/>
                  </a:lnTo>
                  <a:cubicBezTo>
                    <a:pt x="75739" y="35171"/>
                    <a:pt x="75792" y="35384"/>
                    <a:pt x="75846" y="35625"/>
                  </a:cubicBezTo>
                  <a:cubicBezTo>
                    <a:pt x="75926" y="35892"/>
                    <a:pt x="75980" y="36106"/>
                    <a:pt x="76060" y="36320"/>
                  </a:cubicBezTo>
                  <a:cubicBezTo>
                    <a:pt x="76140" y="36507"/>
                    <a:pt x="76220" y="36694"/>
                    <a:pt x="76327" y="36881"/>
                  </a:cubicBezTo>
                  <a:lnTo>
                    <a:pt x="76327" y="36908"/>
                  </a:lnTo>
                  <a:lnTo>
                    <a:pt x="76327" y="36934"/>
                  </a:lnTo>
                  <a:cubicBezTo>
                    <a:pt x="76407" y="37095"/>
                    <a:pt x="76461" y="37202"/>
                    <a:pt x="76541" y="37335"/>
                  </a:cubicBezTo>
                  <a:cubicBezTo>
                    <a:pt x="77022" y="38164"/>
                    <a:pt x="77583" y="38965"/>
                    <a:pt x="78171" y="39741"/>
                  </a:cubicBezTo>
                  <a:cubicBezTo>
                    <a:pt x="78465" y="40115"/>
                    <a:pt x="78786" y="40489"/>
                    <a:pt x="79106" y="40836"/>
                  </a:cubicBezTo>
                  <a:lnTo>
                    <a:pt x="79374" y="41103"/>
                  </a:lnTo>
                  <a:lnTo>
                    <a:pt x="79480" y="41237"/>
                  </a:lnTo>
                  <a:cubicBezTo>
                    <a:pt x="79668" y="41451"/>
                    <a:pt x="79881" y="41665"/>
                    <a:pt x="80095" y="41905"/>
                  </a:cubicBezTo>
                  <a:lnTo>
                    <a:pt x="80229" y="42066"/>
                  </a:lnTo>
                  <a:lnTo>
                    <a:pt x="80229" y="42092"/>
                  </a:lnTo>
                  <a:cubicBezTo>
                    <a:pt x="80416" y="42306"/>
                    <a:pt x="80576" y="42520"/>
                    <a:pt x="80817" y="42760"/>
                  </a:cubicBezTo>
                  <a:cubicBezTo>
                    <a:pt x="81084" y="43028"/>
                    <a:pt x="81324" y="43268"/>
                    <a:pt x="81565" y="43535"/>
                  </a:cubicBezTo>
                  <a:lnTo>
                    <a:pt x="81645" y="43589"/>
                  </a:lnTo>
                  <a:cubicBezTo>
                    <a:pt x="81779" y="43749"/>
                    <a:pt x="81966" y="43936"/>
                    <a:pt x="82099" y="44043"/>
                  </a:cubicBezTo>
                  <a:cubicBezTo>
                    <a:pt x="82206" y="44150"/>
                    <a:pt x="82367" y="44257"/>
                    <a:pt x="82500" y="44364"/>
                  </a:cubicBezTo>
                  <a:lnTo>
                    <a:pt x="82554" y="44417"/>
                  </a:lnTo>
                  <a:cubicBezTo>
                    <a:pt x="82607" y="44471"/>
                    <a:pt x="82687" y="44524"/>
                    <a:pt x="82768" y="44604"/>
                  </a:cubicBezTo>
                  <a:lnTo>
                    <a:pt x="82794" y="44631"/>
                  </a:lnTo>
                  <a:lnTo>
                    <a:pt x="82848" y="44658"/>
                  </a:lnTo>
                  <a:lnTo>
                    <a:pt x="82981" y="44792"/>
                  </a:lnTo>
                  <a:lnTo>
                    <a:pt x="83008" y="44818"/>
                  </a:lnTo>
                  <a:cubicBezTo>
                    <a:pt x="83115" y="44898"/>
                    <a:pt x="83249" y="45005"/>
                    <a:pt x="83356" y="45112"/>
                  </a:cubicBezTo>
                  <a:cubicBezTo>
                    <a:pt x="83623" y="45433"/>
                    <a:pt x="83863" y="45807"/>
                    <a:pt x="84050" y="46181"/>
                  </a:cubicBezTo>
                  <a:cubicBezTo>
                    <a:pt x="84131" y="46315"/>
                    <a:pt x="84264" y="46502"/>
                    <a:pt x="84371" y="46689"/>
                  </a:cubicBezTo>
                  <a:cubicBezTo>
                    <a:pt x="84425" y="46796"/>
                    <a:pt x="84531" y="46876"/>
                    <a:pt x="84612" y="46956"/>
                  </a:cubicBezTo>
                  <a:cubicBezTo>
                    <a:pt x="84692" y="47010"/>
                    <a:pt x="84799" y="47063"/>
                    <a:pt x="84879" y="47090"/>
                  </a:cubicBezTo>
                  <a:cubicBezTo>
                    <a:pt x="85012" y="47143"/>
                    <a:pt x="85173" y="47170"/>
                    <a:pt x="85306" y="47197"/>
                  </a:cubicBezTo>
                  <a:lnTo>
                    <a:pt x="85467" y="47223"/>
                  </a:lnTo>
                  <a:lnTo>
                    <a:pt x="85707" y="47304"/>
                  </a:lnTo>
                  <a:lnTo>
                    <a:pt x="86001" y="47357"/>
                  </a:lnTo>
                  <a:cubicBezTo>
                    <a:pt x="86188" y="47411"/>
                    <a:pt x="86375" y="47437"/>
                    <a:pt x="86589" y="47464"/>
                  </a:cubicBezTo>
                  <a:lnTo>
                    <a:pt x="86883" y="47517"/>
                  </a:lnTo>
                  <a:cubicBezTo>
                    <a:pt x="86990" y="47517"/>
                    <a:pt x="87070" y="47544"/>
                    <a:pt x="87177" y="47571"/>
                  </a:cubicBezTo>
                  <a:lnTo>
                    <a:pt x="87231" y="47571"/>
                  </a:lnTo>
                  <a:cubicBezTo>
                    <a:pt x="87444" y="47598"/>
                    <a:pt x="87685" y="47651"/>
                    <a:pt x="87925" y="47705"/>
                  </a:cubicBezTo>
                  <a:lnTo>
                    <a:pt x="88059" y="47731"/>
                  </a:lnTo>
                  <a:lnTo>
                    <a:pt x="88353" y="47811"/>
                  </a:lnTo>
                  <a:lnTo>
                    <a:pt x="88567" y="47865"/>
                  </a:lnTo>
                  <a:lnTo>
                    <a:pt x="88620" y="47892"/>
                  </a:lnTo>
                  <a:cubicBezTo>
                    <a:pt x="88834" y="47945"/>
                    <a:pt x="89048" y="48025"/>
                    <a:pt x="89288" y="48052"/>
                  </a:cubicBezTo>
                  <a:cubicBezTo>
                    <a:pt x="89529" y="48105"/>
                    <a:pt x="89796" y="48159"/>
                    <a:pt x="90063" y="48186"/>
                  </a:cubicBezTo>
                  <a:lnTo>
                    <a:pt x="90090" y="48186"/>
                  </a:lnTo>
                  <a:lnTo>
                    <a:pt x="90304" y="48239"/>
                  </a:lnTo>
                  <a:lnTo>
                    <a:pt x="90945" y="48239"/>
                  </a:lnTo>
                  <a:cubicBezTo>
                    <a:pt x="90985" y="48247"/>
                    <a:pt x="91026" y="48250"/>
                    <a:pt x="91068" y="48250"/>
                  </a:cubicBezTo>
                  <a:cubicBezTo>
                    <a:pt x="91171" y="48250"/>
                    <a:pt x="91278" y="48231"/>
                    <a:pt x="91373" y="48212"/>
                  </a:cubicBezTo>
                  <a:cubicBezTo>
                    <a:pt x="91533" y="48212"/>
                    <a:pt x="91720" y="48159"/>
                    <a:pt x="91854" y="48079"/>
                  </a:cubicBezTo>
                  <a:lnTo>
                    <a:pt x="91907" y="48025"/>
                  </a:lnTo>
                  <a:cubicBezTo>
                    <a:pt x="91961" y="47999"/>
                    <a:pt x="92014" y="47972"/>
                    <a:pt x="92041" y="47918"/>
                  </a:cubicBezTo>
                  <a:lnTo>
                    <a:pt x="92068" y="47892"/>
                  </a:lnTo>
                  <a:cubicBezTo>
                    <a:pt x="92095" y="47838"/>
                    <a:pt x="92148" y="47811"/>
                    <a:pt x="92175" y="47758"/>
                  </a:cubicBezTo>
                  <a:cubicBezTo>
                    <a:pt x="92228" y="47598"/>
                    <a:pt x="92255" y="47437"/>
                    <a:pt x="92255" y="47277"/>
                  </a:cubicBezTo>
                  <a:cubicBezTo>
                    <a:pt x="92255" y="47063"/>
                    <a:pt x="92228" y="46849"/>
                    <a:pt x="92201" y="46636"/>
                  </a:cubicBezTo>
                  <a:cubicBezTo>
                    <a:pt x="92201" y="46422"/>
                    <a:pt x="92175" y="46235"/>
                    <a:pt x="92121" y="45967"/>
                  </a:cubicBezTo>
                  <a:cubicBezTo>
                    <a:pt x="92095" y="45700"/>
                    <a:pt x="92041" y="45460"/>
                    <a:pt x="91988" y="45246"/>
                  </a:cubicBezTo>
                  <a:lnTo>
                    <a:pt x="91961" y="45059"/>
                  </a:lnTo>
                  <a:lnTo>
                    <a:pt x="91907" y="44872"/>
                  </a:lnTo>
                  <a:cubicBezTo>
                    <a:pt x="91881" y="44765"/>
                    <a:pt x="91854" y="44658"/>
                    <a:pt x="91801" y="44551"/>
                  </a:cubicBezTo>
                  <a:cubicBezTo>
                    <a:pt x="91747" y="44417"/>
                    <a:pt x="91694" y="44310"/>
                    <a:pt x="91640" y="44204"/>
                  </a:cubicBezTo>
                  <a:cubicBezTo>
                    <a:pt x="91587" y="44097"/>
                    <a:pt x="91507" y="43990"/>
                    <a:pt x="91426" y="43883"/>
                  </a:cubicBezTo>
                  <a:cubicBezTo>
                    <a:pt x="91266" y="43723"/>
                    <a:pt x="91106" y="43562"/>
                    <a:pt x="90892" y="43455"/>
                  </a:cubicBezTo>
                  <a:cubicBezTo>
                    <a:pt x="90785" y="43375"/>
                    <a:pt x="90705" y="43322"/>
                    <a:pt x="90598" y="43241"/>
                  </a:cubicBezTo>
                  <a:cubicBezTo>
                    <a:pt x="90438" y="43161"/>
                    <a:pt x="90251" y="43108"/>
                    <a:pt x="90090" y="43081"/>
                  </a:cubicBezTo>
                  <a:lnTo>
                    <a:pt x="89743" y="43028"/>
                  </a:lnTo>
                  <a:lnTo>
                    <a:pt x="89449" y="43001"/>
                  </a:lnTo>
                  <a:cubicBezTo>
                    <a:pt x="89235" y="42948"/>
                    <a:pt x="89048" y="42921"/>
                    <a:pt x="88781" y="42867"/>
                  </a:cubicBezTo>
                  <a:cubicBezTo>
                    <a:pt x="88513" y="42814"/>
                    <a:pt x="88353" y="42760"/>
                    <a:pt x="88193" y="42734"/>
                  </a:cubicBezTo>
                  <a:cubicBezTo>
                    <a:pt x="87925" y="42600"/>
                    <a:pt x="87658" y="42466"/>
                    <a:pt x="87391" y="42306"/>
                  </a:cubicBezTo>
                  <a:cubicBezTo>
                    <a:pt x="87257" y="42199"/>
                    <a:pt x="87150" y="42092"/>
                    <a:pt x="87017" y="41985"/>
                  </a:cubicBezTo>
                  <a:lnTo>
                    <a:pt x="86990" y="41985"/>
                  </a:lnTo>
                  <a:cubicBezTo>
                    <a:pt x="86856" y="41879"/>
                    <a:pt x="86750" y="41772"/>
                    <a:pt x="86643" y="41665"/>
                  </a:cubicBezTo>
                  <a:cubicBezTo>
                    <a:pt x="86563" y="41558"/>
                    <a:pt x="86482" y="41451"/>
                    <a:pt x="86429" y="41317"/>
                  </a:cubicBezTo>
                  <a:cubicBezTo>
                    <a:pt x="86322" y="41103"/>
                    <a:pt x="86242" y="40863"/>
                    <a:pt x="86162" y="40649"/>
                  </a:cubicBezTo>
                  <a:lnTo>
                    <a:pt x="86108" y="40542"/>
                  </a:lnTo>
                  <a:lnTo>
                    <a:pt x="86108" y="40516"/>
                  </a:lnTo>
                  <a:lnTo>
                    <a:pt x="86081" y="40382"/>
                  </a:lnTo>
                  <a:lnTo>
                    <a:pt x="85868" y="39847"/>
                  </a:lnTo>
                  <a:lnTo>
                    <a:pt x="85814" y="39687"/>
                  </a:lnTo>
                  <a:cubicBezTo>
                    <a:pt x="85734" y="39500"/>
                    <a:pt x="85654" y="39286"/>
                    <a:pt x="85574" y="39072"/>
                  </a:cubicBezTo>
                  <a:cubicBezTo>
                    <a:pt x="85520" y="38939"/>
                    <a:pt x="85467" y="38805"/>
                    <a:pt x="85440" y="38672"/>
                  </a:cubicBezTo>
                  <a:cubicBezTo>
                    <a:pt x="85387" y="38538"/>
                    <a:pt x="85360" y="38404"/>
                    <a:pt x="85306" y="38271"/>
                  </a:cubicBezTo>
                  <a:lnTo>
                    <a:pt x="85173" y="37897"/>
                  </a:lnTo>
                  <a:lnTo>
                    <a:pt x="85146" y="37816"/>
                  </a:lnTo>
                  <a:cubicBezTo>
                    <a:pt x="85039" y="37576"/>
                    <a:pt x="84959" y="37282"/>
                    <a:pt x="84879" y="37015"/>
                  </a:cubicBezTo>
                  <a:cubicBezTo>
                    <a:pt x="84719" y="36480"/>
                    <a:pt x="84585" y="36052"/>
                    <a:pt x="84478" y="35652"/>
                  </a:cubicBezTo>
                  <a:lnTo>
                    <a:pt x="84344" y="35197"/>
                  </a:lnTo>
                  <a:cubicBezTo>
                    <a:pt x="84264" y="34877"/>
                    <a:pt x="84184" y="34556"/>
                    <a:pt x="84104" y="34262"/>
                  </a:cubicBezTo>
                  <a:lnTo>
                    <a:pt x="83997" y="33888"/>
                  </a:lnTo>
                  <a:lnTo>
                    <a:pt x="83917" y="33514"/>
                  </a:lnTo>
                  <a:lnTo>
                    <a:pt x="83863" y="33380"/>
                  </a:lnTo>
                  <a:lnTo>
                    <a:pt x="83863" y="33353"/>
                  </a:lnTo>
                  <a:cubicBezTo>
                    <a:pt x="83837" y="33193"/>
                    <a:pt x="83810" y="33059"/>
                    <a:pt x="83783" y="32899"/>
                  </a:cubicBezTo>
                  <a:lnTo>
                    <a:pt x="83783" y="32872"/>
                  </a:lnTo>
                  <a:cubicBezTo>
                    <a:pt x="83676" y="32418"/>
                    <a:pt x="83596" y="31964"/>
                    <a:pt x="83543" y="31509"/>
                  </a:cubicBezTo>
                  <a:lnTo>
                    <a:pt x="83543" y="31402"/>
                  </a:lnTo>
                  <a:cubicBezTo>
                    <a:pt x="83516" y="31135"/>
                    <a:pt x="83489" y="31001"/>
                    <a:pt x="83489" y="30761"/>
                  </a:cubicBezTo>
                  <a:lnTo>
                    <a:pt x="83489" y="30066"/>
                  </a:lnTo>
                  <a:cubicBezTo>
                    <a:pt x="83516" y="29879"/>
                    <a:pt x="83543" y="29665"/>
                    <a:pt x="83569" y="29478"/>
                  </a:cubicBezTo>
                  <a:cubicBezTo>
                    <a:pt x="83596" y="29318"/>
                    <a:pt x="83650" y="29157"/>
                    <a:pt x="83676" y="29024"/>
                  </a:cubicBezTo>
                  <a:lnTo>
                    <a:pt x="83703" y="28917"/>
                  </a:lnTo>
                  <a:lnTo>
                    <a:pt x="83756" y="28783"/>
                  </a:lnTo>
                  <a:cubicBezTo>
                    <a:pt x="83783" y="28596"/>
                    <a:pt x="83837" y="28409"/>
                    <a:pt x="83890" y="28222"/>
                  </a:cubicBezTo>
                  <a:lnTo>
                    <a:pt x="83970" y="28035"/>
                  </a:lnTo>
                  <a:cubicBezTo>
                    <a:pt x="83997" y="27875"/>
                    <a:pt x="84050" y="27741"/>
                    <a:pt x="84104" y="27581"/>
                  </a:cubicBezTo>
                  <a:cubicBezTo>
                    <a:pt x="84157" y="27340"/>
                    <a:pt x="84157" y="27100"/>
                    <a:pt x="84131" y="26886"/>
                  </a:cubicBezTo>
                  <a:cubicBezTo>
                    <a:pt x="84077" y="26378"/>
                    <a:pt x="83997" y="25897"/>
                    <a:pt x="83863" y="25416"/>
                  </a:cubicBezTo>
                  <a:cubicBezTo>
                    <a:pt x="83810" y="25175"/>
                    <a:pt x="83756" y="24962"/>
                    <a:pt x="83650" y="24748"/>
                  </a:cubicBezTo>
                  <a:cubicBezTo>
                    <a:pt x="83569" y="24534"/>
                    <a:pt x="83462" y="24320"/>
                    <a:pt x="83356" y="24133"/>
                  </a:cubicBezTo>
                  <a:lnTo>
                    <a:pt x="83356" y="24106"/>
                  </a:lnTo>
                  <a:cubicBezTo>
                    <a:pt x="83222" y="23812"/>
                    <a:pt x="83115" y="23545"/>
                    <a:pt x="83008" y="23251"/>
                  </a:cubicBezTo>
                  <a:cubicBezTo>
                    <a:pt x="82901" y="22957"/>
                    <a:pt x="82821" y="22663"/>
                    <a:pt x="82768" y="22369"/>
                  </a:cubicBezTo>
                  <a:cubicBezTo>
                    <a:pt x="82714" y="22129"/>
                    <a:pt x="82714" y="21915"/>
                    <a:pt x="82714" y="21674"/>
                  </a:cubicBezTo>
                  <a:cubicBezTo>
                    <a:pt x="82714" y="21381"/>
                    <a:pt x="82741" y="21167"/>
                    <a:pt x="82741" y="20953"/>
                  </a:cubicBezTo>
                  <a:cubicBezTo>
                    <a:pt x="82768" y="20659"/>
                    <a:pt x="82848" y="20338"/>
                    <a:pt x="82928" y="20071"/>
                  </a:cubicBezTo>
                  <a:cubicBezTo>
                    <a:pt x="83008" y="19857"/>
                    <a:pt x="83115" y="19643"/>
                    <a:pt x="83222" y="19430"/>
                  </a:cubicBezTo>
                  <a:cubicBezTo>
                    <a:pt x="83329" y="19243"/>
                    <a:pt x="83436" y="19029"/>
                    <a:pt x="83543" y="18868"/>
                  </a:cubicBezTo>
                  <a:lnTo>
                    <a:pt x="83543" y="18842"/>
                  </a:lnTo>
                  <a:cubicBezTo>
                    <a:pt x="83623" y="18735"/>
                    <a:pt x="83676" y="18681"/>
                    <a:pt x="83730" y="18601"/>
                  </a:cubicBezTo>
                  <a:lnTo>
                    <a:pt x="83756" y="18574"/>
                  </a:lnTo>
                  <a:cubicBezTo>
                    <a:pt x="83854" y="18476"/>
                    <a:pt x="83930" y="18378"/>
                    <a:pt x="84024" y="18280"/>
                  </a:cubicBezTo>
                  <a:lnTo>
                    <a:pt x="84050" y="18280"/>
                  </a:lnTo>
                  <a:lnTo>
                    <a:pt x="84077" y="18254"/>
                  </a:lnTo>
                  <a:cubicBezTo>
                    <a:pt x="84131" y="18200"/>
                    <a:pt x="84184" y="18147"/>
                    <a:pt x="84264" y="18093"/>
                  </a:cubicBezTo>
                  <a:lnTo>
                    <a:pt x="84318" y="18067"/>
                  </a:lnTo>
                  <a:cubicBezTo>
                    <a:pt x="84398" y="18013"/>
                    <a:pt x="84505" y="17960"/>
                    <a:pt x="84585" y="17906"/>
                  </a:cubicBezTo>
                  <a:lnTo>
                    <a:pt x="84692" y="17853"/>
                  </a:lnTo>
                  <a:lnTo>
                    <a:pt x="84719" y="17853"/>
                  </a:lnTo>
                  <a:cubicBezTo>
                    <a:pt x="84852" y="17799"/>
                    <a:pt x="85012" y="17746"/>
                    <a:pt x="85173" y="17692"/>
                  </a:cubicBezTo>
                  <a:cubicBezTo>
                    <a:pt x="85226" y="17666"/>
                    <a:pt x="85306" y="17666"/>
                    <a:pt x="85387" y="17639"/>
                  </a:cubicBezTo>
                  <a:cubicBezTo>
                    <a:pt x="85467" y="17639"/>
                    <a:pt x="85547" y="17612"/>
                    <a:pt x="85600" y="17612"/>
                  </a:cubicBezTo>
                  <a:lnTo>
                    <a:pt x="85681" y="17612"/>
                  </a:lnTo>
                  <a:lnTo>
                    <a:pt x="85814" y="17639"/>
                  </a:lnTo>
                  <a:lnTo>
                    <a:pt x="85921" y="17666"/>
                  </a:lnTo>
                  <a:lnTo>
                    <a:pt x="86028" y="17666"/>
                  </a:lnTo>
                  <a:cubicBezTo>
                    <a:pt x="86108" y="17692"/>
                    <a:pt x="86215" y="17719"/>
                    <a:pt x="86295" y="17746"/>
                  </a:cubicBezTo>
                  <a:lnTo>
                    <a:pt x="86349" y="17746"/>
                  </a:lnTo>
                  <a:lnTo>
                    <a:pt x="86429" y="17773"/>
                  </a:lnTo>
                  <a:lnTo>
                    <a:pt x="86536" y="17826"/>
                  </a:lnTo>
                  <a:lnTo>
                    <a:pt x="86723" y="17799"/>
                  </a:lnTo>
                  <a:lnTo>
                    <a:pt x="86910" y="17799"/>
                  </a:lnTo>
                  <a:cubicBezTo>
                    <a:pt x="86990" y="17773"/>
                    <a:pt x="87044" y="17773"/>
                    <a:pt x="87124" y="17773"/>
                  </a:cubicBezTo>
                  <a:lnTo>
                    <a:pt x="87658" y="17773"/>
                  </a:lnTo>
                  <a:cubicBezTo>
                    <a:pt x="87658" y="17759"/>
                    <a:pt x="87665" y="17753"/>
                    <a:pt x="87672" y="17753"/>
                  </a:cubicBezTo>
                  <a:cubicBezTo>
                    <a:pt x="87678" y="17753"/>
                    <a:pt x="87685" y="17759"/>
                    <a:pt x="87685" y="17773"/>
                  </a:cubicBezTo>
                  <a:lnTo>
                    <a:pt x="87712" y="17773"/>
                  </a:lnTo>
                  <a:lnTo>
                    <a:pt x="87765" y="17799"/>
                  </a:lnTo>
                  <a:lnTo>
                    <a:pt x="87845" y="17799"/>
                  </a:lnTo>
                  <a:lnTo>
                    <a:pt x="87925" y="17826"/>
                  </a:lnTo>
                  <a:lnTo>
                    <a:pt x="88032" y="17826"/>
                  </a:lnTo>
                  <a:lnTo>
                    <a:pt x="88086" y="17853"/>
                  </a:lnTo>
                  <a:lnTo>
                    <a:pt x="88193" y="17880"/>
                  </a:lnTo>
                  <a:cubicBezTo>
                    <a:pt x="88246" y="17906"/>
                    <a:pt x="88300" y="17933"/>
                    <a:pt x="88353" y="17933"/>
                  </a:cubicBezTo>
                  <a:lnTo>
                    <a:pt x="88407" y="17960"/>
                  </a:lnTo>
                  <a:lnTo>
                    <a:pt x="89128" y="17960"/>
                  </a:lnTo>
                  <a:lnTo>
                    <a:pt x="89395" y="17986"/>
                  </a:lnTo>
                  <a:lnTo>
                    <a:pt x="89769" y="17986"/>
                  </a:lnTo>
                  <a:lnTo>
                    <a:pt x="89983" y="18013"/>
                  </a:lnTo>
                  <a:lnTo>
                    <a:pt x="91293" y="18013"/>
                  </a:lnTo>
                  <a:lnTo>
                    <a:pt x="91560" y="17986"/>
                  </a:lnTo>
                  <a:lnTo>
                    <a:pt x="91720" y="17960"/>
                  </a:lnTo>
                  <a:lnTo>
                    <a:pt x="91961" y="17960"/>
                  </a:lnTo>
                  <a:lnTo>
                    <a:pt x="92175" y="17906"/>
                  </a:lnTo>
                  <a:lnTo>
                    <a:pt x="92228" y="17880"/>
                  </a:lnTo>
                  <a:lnTo>
                    <a:pt x="92255" y="17853"/>
                  </a:lnTo>
                  <a:lnTo>
                    <a:pt x="92308" y="17826"/>
                  </a:lnTo>
                  <a:lnTo>
                    <a:pt x="92362" y="17799"/>
                  </a:lnTo>
                  <a:lnTo>
                    <a:pt x="92389" y="17799"/>
                  </a:lnTo>
                  <a:lnTo>
                    <a:pt x="92415" y="17773"/>
                  </a:lnTo>
                  <a:cubicBezTo>
                    <a:pt x="92469" y="17746"/>
                    <a:pt x="92495" y="17692"/>
                    <a:pt x="92522" y="17666"/>
                  </a:cubicBezTo>
                  <a:cubicBezTo>
                    <a:pt x="92576" y="17612"/>
                    <a:pt x="92602" y="17559"/>
                    <a:pt x="92656" y="17479"/>
                  </a:cubicBezTo>
                  <a:lnTo>
                    <a:pt x="92683" y="17425"/>
                  </a:lnTo>
                  <a:cubicBezTo>
                    <a:pt x="92709" y="17398"/>
                    <a:pt x="92736" y="17345"/>
                    <a:pt x="92789" y="17292"/>
                  </a:cubicBezTo>
                  <a:lnTo>
                    <a:pt x="92870" y="17185"/>
                  </a:lnTo>
                  <a:lnTo>
                    <a:pt x="92923" y="17131"/>
                  </a:lnTo>
                  <a:cubicBezTo>
                    <a:pt x="92923" y="17131"/>
                    <a:pt x="92950" y="17105"/>
                    <a:pt x="92976" y="17078"/>
                  </a:cubicBezTo>
                  <a:cubicBezTo>
                    <a:pt x="93003" y="17051"/>
                    <a:pt x="93030" y="17051"/>
                    <a:pt x="93057" y="17024"/>
                  </a:cubicBezTo>
                  <a:lnTo>
                    <a:pt x="93110" y="16998"/>
                  </a:lnTo>
                  <a:lnTo>
                    <a:pt x="93164" y="16971"/>
                  </a:lnTo>
                  <a:lnTo>
                    <a:pt x="93217" y="16944"/>
                  </a:lnTo>
                  <a:lnTo>
                    <a:pt x="93297" y="16917"/>
                  </a:lnTo>
                  <a:lnTo>
                    <a:pt x="93351" y="16864"/>
                  </a:lnTo>
                  <a:cubicBezTo>
                    <a:pt x="93404" y="16837"/>
                    <a:pt x="93458" y="16811"/>
                    <a:pt x="93511" y="16811"/>
                  </a:cubicBezTo>
                  <a:lnTo>
                    <a:pt x="93591" y="16784"/>
                  </a:lnTo>
                  <a:lnTo>
                    <a:pt x="93698" y="16784"/>
                  </a:lnTo>
                  <a:lnTo>
                    <a:pt x="93751" y="16757"/>
                  </a:lnTo>
                  <a:lnTo>
                    <a:pt x="93832" y="16730"/>
                  </a:lnTo>
                  <a:lnTo>
                    <a:pt x="93885" y="16704"/>
                  </a:lnTo>
                  <a:cubicBezTo>
                    <a:pt x="93939" y="16704"/>
                    <a:pt x="93992" y="16677"/>
                    <a:pt x="94045" y="16650"/>
                  </a:cubicBezTo>
                  <a:lnTo>
                    <a:pt x="94152" y="16650"/>
                  </a:lnTo>
                  <a:lnTo>
                    <a:pt x="94313" y="16597"/>
                  </a:lnTo>
                  <a:lnTo>
                    <a:pt x="94446" y="16543"/>
                  </a:lnTo>
                  <a:lnTo>
                    <a:pt x="94527" y="16543"/>
                  </a:lnTo>
                  <a:lnTo>
                    <a:pt x="94740" y="16463"/>
                  </a:lnTo>
                  <a:lnTo>
                    <a:pt x="94874" y="16436"/>
                  </a:lnTo>
                  <a:lnTo>
                    <a:pt x="95034" y="16410"/>
                  </a:lnTo>
                  <a:lnTo>
                    <a:pt x="95783" y="16410"/>
                  </a:lnTo>
                  <a:cubicBezTo>
                    <a:pt x="95836" y="16383"/>
                    <a:pt x="95889" y="16383"/>
                    <a:pt x="95943" y="16383"/>
                  </a:cubicBezTo>
                  <a:lnTo>
                    <a:pt x="96077" y="16356"/>
                  </a:lnTo>
                  <a:cubicBezTo>
                    <a:pt x="96130" y="16356"/>
                    <a:pt x="96157" y="16356"/>
                    <a:pt x="96210" y="16330"/>
                  </a:cubicBezTo>
                  <a:cubicBezTo>
                    <a:pt x="96264" y="16330"/>
                    <a:pt x="96317" y="16303"/>
                    <a:pt x="96397" y="16303"/>
                  </a:cubicBezTo>
                  <a:lnTo>
                    <a:pt x="96558" y="16276"/>
                  </a:lnTo>
                  <a:cubicBezTo>
                    <a:pt x="96611" y="16249"/>
                    <a:pt x="96664" y="16249"/>
                    <a:pt x="96745" y="16249"/>
                  </a:cubicBezTo>
                  <a:lnTo>
                    <a:pt x="96905" y="16223"/>
                  </a:lnTo>
                  <a:lnTo>
                    <a:pt x="97814" y="16223"/>
                  </a:lnTo>
                  <a:cubicBezTo>
                    <a:pt x="97894" y="16223"/>
                    <a:pt x="97974" y="16223"/>
                    <a:pt x="98054" y="16249"/>
                  </a:cubicBezTo>
                  <a:lnTo>
                    <a:pt x="98081" y="16249"/>
                  </a:lnTo>
                  <a:lnTo>
                    <a:pt x="98268" y="16276"/>
                  </a:lnTo>
                  <a:lnTo>
                    <a:pt x="98295" y="16276"/>
                  </a:lnTo>
                  <a:lnTo>
                    <a:pt x="98482" y="16303"/>
                  </a:lnTo>
                  <a:lnTo>
                    <a:pt x="98562" y="16330"/>
                  </a:lnTo>
                  <a:lnTo>
                    <a:pt x="98589" y="16330"/>
                  </a:lnTo>
                  <a:lnTo>
                    <a:pt x="98669" y="16356"/>
                  </a:lnTo>
                  <a:lnTo>
                    <a:pt x="98776" y="16410"/>
                  </a:lnTo>
                  <a:lnTo>
                    <a:pt x="98883" y="16436"/>
                  </a:lnTo>
                  <a:lnTo>
                    <a:pt x="99016" y="16490"/>
                  </a:lnTo>
                  <a:lnTo>
                    <a:pt x="99070" y="16517"/>
                  </a:lnTo>
                  <a:lnTo>
                    <a:pt x="99123" y="16517"/>
                  </a:lnTo>
                  <a:lnTo>
                    <a:pt x="99230" y="16597"/>
                  </a:lnTo>
                  <a:lnTo>
                    <a:pt x="99604" y="16597"/>
                  </a:lnTo>
                  <a:lnTo>
                    <a:pt x="99471" y="16463"/>
                  </a:lnTo>
                  <a:cubicBezTo>
                    <a:pt x="99390" y="16276"/>
                    <a:pt x="99284" y="16116"/>
                    <a:pt x="99150" y="15982"/>
                  </a:cubicBezTo>
                  <a:lnTo>
                    <a:pt x="99070" y="15875"/>
                  </a:lnTo>
                  <a:cubicBezTo>
                    <a:pt x="98990" y="15768"/>
                    <a:pt x="98936" y="15688"/>
                    <a:pt x="98856" y="15581"/>
                  </a:cubicBezTo>
                  <a:cubicBezTo>
                    <a:pt x="98802" y="15448"/>
                    <a:pt x="98776" y="15314"/>
                    <a:pt x="98722" y="15180"/>
                  </a:cubicBezTo>
                  <a:lnTo>
                    <a:pt x="98722" y="15100"/>
                  </a:lnTo>
                  <a:cubicBezTo>
                    <a:pt x="98669" y="14967"/>
                    <a:pt x="98615" y="14806"/>
                    <a:pt x="98562" y="14673"/>
                  </a:cubicBezTo>
                  <a:cubicBezTo>
                    <a:pt x="98482" y="14459"/>
                    <a:pt x="98375" y="14272"/>
                    <a:pt x="98321" y="14138"/>
                  </a:cubicBezTo>
                  <a:cubicBezTo>
                    <a:pt x="98268" y="14031"/>
                    <a:pt x="98215" y="13924"/>
                    <a:pt x="98161" y="13817"/>
                  </a:cubicBezTo>
                  <a:lnTo>
                    <a:pt x="98081" y="13630"/>
                  </a:lnTo>
                  <a:lnTo>
                    <a:pt x="98001" y="13523"/>
                  </a:lnTo>
                  <a:lnTo>
                    <a:pt x="97974" y="13416"/>
                  </a:lnTo>
                  <a:lnTo>
                    <a:pt x="97947" y="13363"/>
                  </a:lnTo>
                  <a:lnTo>
                    <a:pt x="97840" y="13149"/>
                  </a:lnTo>
                  <a:cubicBezTo>
                    <a:pt x="97760" y="12989"/>
                    <a:pt x="97653" y="12802"/>
                    <a:pt x="97546" y="12588"/>
                  </a:cubicBezTo>
                  <a:cubicBezTo>
                    <a:pt x="97520" y="12535"/>
                    <a:pt x="97466" y="12481"/>
                    <a:pt x="97440" y="12428"/>
                  </a:cubicBezTo>
                  <a:lnTo>
                    <a:pt x="97440" y="12401"/>
                  </a:lnTo>
                  <a:cubicBezTo>
                    <a:pt x="97386" y="12294"/>
                    <a:pt x="97333" y="12214"/>
                    <a:pt x="97279" y="12107"/>
                  </a:cubicBezTo>
                  <a:cubicBezTo>
                    <a:pt x="97252" y="12054"/>
                    <a:pt x="97226" y="12000"/>
                    <a:pt x="97199" y="11920"/>
                  </a:cubicBezTo>
                  <a:cubicBezTo>
                    <a:pt x="97199" y="11786"/>
                    <a:pt x="97199" y="11626"/>
                    <a:pt x="97199" y="11466"/>
                  </a:cubicBezTo>
                  <a:lnTo>
                    <a:pt x="97199" y="11385"/>
                  </a:lnTo>
                  <a:cubicBezTo>
                    <a:pt x="97226" y="11278"/>
                    <a:pt x="97226" y="11145"/>
                    <a:pt x="97226" y="11038"/>
                  </a:cubicBezTo>
                  <a:cubicBezTo>
                    <a:pt x="97226" y="10904"/>
                    <a:pt x="97226" y="10744"/>
                    <a:pt x="97226" y="10610"/>
                  </a:cubicBezTo>
                  <a:cubicBezTo>
                    <a:pt x="97199" y="10290"/>
                    <a:pt x="97172" y="9996"/>
                    <a:pt x="97092" y="9702"/>
                  </a:cubicBezTo>
                  <a:lnTo>
                    <a:pt x="97065" y="9568"/>
                  </a:lnTo>
                  <a:cubicBezTo>
                    <a:pt x="97039" y="9461"/>
                    <a:pt x="97012" y="9381"/>
                    <a:pt x="96985" y="9301"/>
                  </a:cubicBezTo>
                  <a:cubicBezTo>
                    <a:pt x="96958" y="9194"/>
                    <a:pt x="96932" y="9087"/>
                    <a:pt x="96905" y="8980"/>
                  </a:cubicBezTo>
                  <a:lnTo>
                    <a:pt x="96878" y="8900"/>
                  </a:lnTo>
                  <a:cubicBezTo>
                    <a:pt x="96798" y="8659"/>
                    <a:pt x="96691" y="8392"/>
                    <a:pt x="96531" y="8152"/>
                  </a:cubicBezTo>
                  <a:lnTo>
                    <a:pt x="96424" y="7991"/>
                  </a:lnTo>
                  <a:cubicBezTo>
                    <a:pt x="96344" y="7858"/>
                    <a:pt x="96264" y="7724"/>
                    <a:pt x="96210" y="7617"/>
                  </a:cubicBezTo>
                  <a:lnTo>
                    <a:pt x="96157" y="7510"/>
                  </a:lnTo>
                  <a:cubicBezTo>
                    <a:pt x="96077" y="7377"/>
                    <a:pt x="95996" y="7216"/>
                    <a:pt x="95889" y="7056"/>
                  </a:cubicBezTo>
                  <a:cubicBezTo>
                    <a:pt x="95756" y="6869"/>
                    <a:pt x="95596" y="6682"/>
                    <a:pt x="95435" y="6521"/>
                  </a:cubicBezTo>
                  <a:cubicBezTo>
                    <a:pt x="95275" y="6361"/>
                    <a:pt x="95114" y="6227"/>
                    <a:pt x="94954" y="6094"/>
                  </a:cubicBezTo>
                  <a:cubicBezTo>
                    <a:pt x="94794" y="5987"/>
                    <a:pt x="94607" y="5853"/>
                    <a:pt x="94420" y="5693"/>
                  </a:cubicBezTo>
                  <a:lnTo>
                    <a:pt x="94126" y="5452"/>
                  </a:lnTo>
                  <a:lnTo>
                    <a:pt x="94072" y="5426"/>
                  </a:lnTo>
                  <a:cubicBezTo>
                    <a:pt x="94019" y="5372"/>
                    <a:pt x="93965" y="5319"/>
                    <a:pt x="93912" y="5265"/>
                  </a:cubicBezTo>
                  <a:cubicBezTo>
                    <a:pt x="93725" y="5158"/>
                    <a:pt x="93538" y="5052"/>
                    <a:pt x="93351" y="4945"/>
                  </a:cubicBezTo>
                  <a:cubicBezTo>
                    <a:pt x="93164" y="4811"/>
                    <a:pt x="92950" y="4758"/>
                    <a:pt x="92709" y="4704"/>
                  </a:cubicBezTo>
                  <a:lnTo>
                    <a:pt x="92629" y="4704"/>
                  </a:lnTo>
                  <a:cubicBezTo>
                    <a:pt x="92549" y="4677"/>
                    <a:pt x="92442" y="4677"/>
                    <a:pt x="92389" y="4677"/>
                  </a:cubicBezTo>
                  <a:cubicBezTo>
                    <a:pt x="92389" y="4624"/>
                    <a:pt x="92389" y="4571"/>
                    <a:pt x="92389" y="4517"/>
                  </a:cubicBezTo>
                  <a:cubicBezTo>
                    <a:pt x="92362" y="4464"/>
                    <a:pt x="92335" y="4410"/>
                    <a:pt x="92335" y="4357"/>
                  </a:cubicBezTo>
                  <a:lnTo>
                    <a:pt x="92335" y="4330"/>
                  </a:lnTo>
                  <a:cubicBezTo>
                    <a:pt x="92308" y="4277"/>
                    <a:pt x="92308" y="4223"/>
                    <a:pt x="92282" y="4196"/>
                  </a:cubicBezTo>
                  <a:lnTo>
                    <a:pt x="92228" y="4063"/>
                  </a:lnTo>
                  <a:lnTo>
                    <a:pt x="92228" y="4036"/>
                  </a:lnTo>
                  <a:lnTo>
                    <a:pt x="92201" y="3929"/>
                  </a:lnTo>
                  <a:lnTo>
                    <a:pt x="92121" y="3769"/>
                  </a:lnTo>
                  <a:lnTo>
                    <a:pt x="92095" y="3689"/>
                  </a:lnTo>
                  <a:lnTo>
                    <a:pt x="92068" y="3608"/>
                  </a:lnTo>
                  <a:lnTo>
                    <a:pt x="91988" y="3395"/>
                  </a:lnTo>
                  <a:cubicBezTo>
                    <a:pt x="91827" y="3047"/>
                    <a:pt x="91694" y="2646"/>
                    <a:pt x="91560" y="2245"/>
                  </a:cubicBezTo>
                  <a:cubicBezTo>
                    <a:pt x="91507" y="2032"/>
                    <a:pt x="91426" y="1818"/>
                    <a:pt x="91373" y="1551"/>
                  </a:cubicBezTo>
                  <a:lnTo>
                    <a:pt x="91373" y="1497"/>
                  </a:lnTo>
                  <a:cubicBezTo>
                    <a:pt x="91320" y="1364"/>
                    <a:pt x="91293" y="1203"/>
                    <a:pt x="91239" y="1070"/>
                  </a:cubicBezTo>
                  <a:lnTo>
                    <a:pt x="91213" y="989"/>
                  </a:lnTo>
                  <a:lnTo>
                    <a:pt x="91213" y="963"/>
                  </a:lnTo>
                  <a:cubicBezTo>
                    <a:pt x="91213" y="909"/>
                    <a:pt x="91186" y="856"/>
                    <a:pt x="91159" y="802"/>
                  </a:cubicBezTo>
                  <a:lnTo>
                    <a:pt x="91132" y="669"/>
                  </a:lnTo>
                  <a:lnTo>
                    <a:pt x="91132" y="642"/>
                  </a:lnTo>
                  <a:lnTo>
                    <a:pt x="91079" y="482"/>
                  </a:lnTo>
                  <a:lnTo>
                    <a:pt x="91052" y="428"/>
                  </a:lnTo>
                  <a:cubicBezTo>
                    <a:pt x="91026" y="375"/>
                    <a:pt x="90999" y="321"/>
                    <a:pt x="90972" y="295"/>
                  </a:cubicBezTo>
                  <a:cubicBezTo>
                    <a:pt x="90945" y="241"/>
                    <a:pt x="90892" y="214"/>
                    <a:pt x="90865" y="161"/>
                  </a:cubicBezTo>
                  <a:cubicBezTo>
                    <a:pt x="90838" y="134"/>
                    <a:pt x="90785" y="107"/>
                    <a:pt x="90758" y="81"/>
                  </a:cubicBezTo>
                  <a:cubicBezTo>
                    <a:pt x="90678" y="27"/>
                    <a:pt x="90571" y="1"/>
                    <a:pt x="90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4" name="Google Shape;8044;p125"/>
            <p:cNvSpPr/>
            <p:nvPr/>
          </p:nvSpPr>
          <p:spPr>
            <a:xfrm>
              <a:off x="8280725" y="2572025"/>
              <a:ext cx="4025" cy="4025"/>
            </a:xfrm>
            <a:custGeom>
              <a:avLst/>
              <a:gdLst/>
              <a:ahLst/>
              <a:cxnLst/>
              <a:rect l="l" t="t" r="r" b="b"/>
              <a:pathLst>
                <a:path w="161" h="161" extrusionOk="0">
                  <a:moveTo>
                    <a:pt x="54" y="1"/>
                  </a:moveTo>
                  <a:cubicBezTo>
                    <a:pt x="27" y="1"/>
                    <a:pt x="0" y="1"/>
                    <a:pt x="0" y="27"/>
                  </a:cubicBezTo>
                  <a:cubicBezTo>
                    <a:pt x="0" y="54"/>
                    <a:pt x="0" y="54"/>
                    <a:pt x="0" y="81"/>
                  </a:cubicBezTo>
                  <a:cubicBezTo>
                    <a:pt x="0" y="81"/>
                    <a:pt x="0" y="107"/>
                    <a:pt x="0" y="134"/>
                  </a:cubicBezTo>
                  <a:lnTo>
                    <a:pt x="0" y="161"/>
                  </a:lnTo>
                  <a:lnTo>
                    <a:pt x="27" y="134"/>
                  </a:lnTo>
                  <a:cubicBezTo>
                    <a:pt x="54" y="107"/>
                    <a:pt x="107" y="81"/>
                    <a:pt x="161" y="81"/>
                  </a:cubicBezTo>
                  <a:lnTo>
                    <a:pt x="134" y="27"/>
                  </a:lnTo>
                  <a:cubicBezTo>
                    <a:pt x="107" y="27"/>
                    <a:pt x="81" y="1"/>
                    <a:pt x="81" y="1"/>
                  </a:cubicBezTo>
                  <a:close/>
                </a:path>
              </a:pathLst>
            </a:custGeom>
            <a:solidFill>
              <a:srgbClr val="F3EBD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5" name="Google Shape;8045;p125"/>
            <p:cNvSpPr/>
            <p:nvPr/>
          </p:nvSpPr>
          <p:spPr>
            <a:xfrm>
              <a:off x="8098031" y="2600750"/>
              <a:ext cx="216500" cy="577950"/>
            </a:xfrm>
            <a:custGeom>
              <a:avLst/>
              <a:gdLst/>
              <a:ahLst/>
              <a:cxnLst/>
              <a:rect l="l" t="t" r="r" b="b"/>
              <a:pathLst>
                <a:path w="8660" h="23118" extrusionOk="0">
                  <a:moveTo>
                    <a:pt x="8125" y="1"/>
                  </a:moveTo>
                  <a:lnTo>
                    <a:pt x="8071" y="54"/>
                  </a:lnTo>
                  <a:cubicBezTo>
                    <a:pt x="8045" y="81"/>
                    <a:pt x="7991" y="81"/>
                    <a:pt x="7965" y="108"/>
                  </a:cubicBezTo>
                  <a:lnTo>
                    <a:pt x="8018" y="241"/>
                  </a:lnTo>
                  <a:lnTo>
                    <a:pt x="8125" y="428"/>
                  </a:lnTo>
                  <a:lnTo>
                    <a:pt x="8125" y="455"/>
                  </a:lnTo>
                  <a:cubicBezTo>
                    <a:pt x="8152" y="482"/>
                    <a:pt x="8178" y="509"/>
                    <a:pt x="8178" y="535"/>
                  </a:cubicBezTo>
                  <a:lnTo>
                    <a:pt x="8232" y="589"/>
                  </a:lnTo>
                  <a:lnTo>
                    <a:pt x="8259" y="615"/>
                  </a:lnTo>
                  <a:lnTo>
                    <a:pt x="8285" y="642"/>
                  </a:lnTo>
                  <a:lnTo>
                    <a:pt x="8339" y="803"/>
                  </a:lnTo>
                  <a:cubicBezTo>
                    <a:pt x="8259" y="909"/>
                    <a:pt x="8178" y="1043"/>
                    <a:pt x="8125" y="1203"/>
                  </a:cubicBezTo>
                  <a:cubicBezTo>
                    <a:pt x="8018" y="1390"/>
                    <a:pt x="7911" y="1631"/>
                    <a:pt x="7777" y="1925"/>
                  </a:cubicBezTo>
                  <a:cubicBezTo>
                    <a:pt x="7724" y="2059"/>
                    <a:pt x="7671" y="2192"/>
                    <a:pt x="7617" y="2326"/>
                  </a:cubicBezTo>
                  <a:lnTo>
                    <a:pt x="7564" y="2433"/>
                  </a:lnTo>
                  <a:lnTo>
                    <a:pt x="7537" y="2513"/>
                  </a:lnTo>
                  <a:lnTo>
                    <a:pt x="7430" y="2780"/>
                  </a:lnTo>
                  <a:lnTo>
                    <a:pt x="7350" y="2941"/>
                  </a:lnTo>
                  <a:cubicBezTo>
                    <a:pt x="7323" y="3047"/>
                    <a:pt x="7270" y="3154"/>
                    <a:pt x="7216" y="3261"/>
                  </a:cubicBezTo>
                  <a:lnTo>
                    <a:pt x="7190" y="3341"/>
                  </a:lnTo>
                  <a:lnTo>
                    <a:pt x="7163" y="3395"/>
                  </a:lnTo>
                  <a:cubicBezTo>
                    <a:pt x="7109" y="3502"/>
                    <a:pt x="7056" y="3609"/>
                    <a:pt x="7002" y="3716"/>
                  </a:cubicBezTo>
                  <a:lnTo>
                    <a:pt x="6922" y="3849"/>
                  </a:lnTo>
                  <a:cubicBezTo>
                    <a:pt x="6869" y="3956"/>
                    <a:pt x="6815" y="4036"/>
                    <a:pt x="6762" y="4143"/>
                  </a:cubicBezTo>
                  <a:lnTo>
                    <a:pt x="6655" y="4277"/>
                  </a:lnTo>
                  <a:lnTo>
                    <a:pt x="6468" y="4597"/>
                  </a:lnTo>
                  <a:cubicBezTo>
                    <a:pt x="6201" y="4998"/>
                    <a:pt x="5773" y="5560"/>
                    <a:pt x="5426" y="5987"/>
                  </a:cubicBezTo>
                  <a:cubicBezTo>
                    <a:pt x="5105" y="6441"/>
                    <a:pt x="4704" y="6896"/>
                    <a:pt x="4437" y="7190"/>
                  </a:cubicBezTo>
                  <a:lnTo>
                    <a:pt x="4330" y="7323"/>
                  </a:lnTo>
                  <a:lnTo>
                    <a:pt x="4170" y="7484"/>
                  </a:lnTo>
                  <a:lnTo>
                    <a:pt x="4036" y="7671"/>
                  </a:lnTo>
                  <a:lnTo>
                    <a:pt x="3876" y="7858"/>
                  </a:lnTo>
                  <a:cubicBezTo>
                    <a:pt x="3662" y="8098"/>
                    <a:pt x="3502" y="8285"/>
                    <a:pt x="3314" y="8499"/>
                  </a:cubicBezTo>
                  <a:lnTo>
                    <a:pt x="3154" y="8633"/>
                  </a:lnTo>
                  <a:lnTo>
                    <a:pt x="3127" y="8686"/>
                  </a:lnTo>
                  <a:lnTo>
                    <a:pt x="3074" y="8740"/>
                  </a:lnTo>
                  <a:lnTo>
                    <a:pt x="2967" y="8820"/>
                  </a:lnTo>
                  <a:lnTo>
                    <a:pt x="2860" y="8954"/>
                  </a:lnTo>
                  <a:lnTo>
                    <a:pt x="2833" y="8980"/>
                  </a:lnTo>
                  <a:cubicBezTo>
                    <a:pt x="2753" y="9061"/>
                    <a:pt x="2646" y="9167"/>
                    <a:pt x="2566" y="9248"/>
                  </a:cubicBezTo>
                  <a:cubicBezTo>
                    <a:pt x="2459" y="9328"/>
                    <a:pt x="2352" y="9408"/>
                    <a:pt x="2219" y="9488"/>
                  </a:cubicBezTo>
                  <a:lnTo>
                    <a:pt x="2192" y="9515"/>
                  </a:lnTo>
                  <a:lnTo>
                    <a:pt x="2005" y="9622"/>
                  </a:lnTo>
                  <a:lnTo>
                    <a:pt x="1925" y="9675"/>
                  </a:lnTo>
                  <a:cubicBezTo>
                    <a:pt x="1738" y="9782"/>
                    <a:pt x="1577" y="9916"/>
                    <a:pt x="1417" y="10049"/>
                  </a:cubicBezTo>
                  <a:lnTo>
                    <a:pt x="1364" y="10103"/>
                  </a:lnTo>
                  <a:cubicBezTo>
                    <a:pt x="1310" y="10156"/>
                    <a:pt x="1257" y="10210"/>
                    <a:pt x="1203" y="10290"/>
                  </a:cubicBezTo>
                  <a:lnTo>
                    <a:pt x="1150" y="10317"/>
                  </a:lnTo>
                  <a:cubicBezTo>
                    <a:pt x="1096" y="10397"/>
                    <a:pt x="1070" y="10450"/>
                    <a:pt x="1016" y="10504"/>
                  </a:cubicBezTo>
                  <a:cubicBezTo>
                    <a:pt x="936" y="10611"/>
                    <a:pt x="882" y="10744"/>
                    <a:pt x="829" y="10851"/>
                  </a:cubicBezTo>
                  <a:cubicBezTo>
                    <a:pt x="749" y="11092"/>
                    <a:pt x="642" y="11332"/>
                    <a:pt x="589" y="11573"/>
                  </a:cubicBezTo>
                  <a:cubicBezTo>
                    <a:pt x="535" y="11706"/>
                    <a:pt x="508" y="11840"/>
                    <a:pt x="455" y="12000"/>
                  </a:cubicBezTo>
                  <a:lnTo>
                    <a:pt x="455" y="12054"/>
                  </a:lnTo>
                  <a:lnTo>
                    <a:pt x="455" y="12107"/>
                  </a:lnTo>
                  <a:lnTo>
                    <a:pt x="375" y="12374"/>
                  </a:lnTo>
                  <a:cubicBezTo>
                    <a:pt x="348" y="12455"/>
                    <a:pt x="348" y="12535"/>
                    <a:pt x="321" y="12642"/>
                  </a:cubicBezTo>
                  <a:cubicBezTo>
                    <a:pt x="268" y="12989"/>
                    <a:pt x="214" y="13336"/>
                    <a:pt x="188" y="13684"/>
                  </a:cubicBezTo>
                  <a:cubicBezTo>
                    <a:pt x="107" y="14192"/>
                    <a:pt x="81" y="14593"/>
                    <a:pt x="54" y="14940"/>
                  </a:cubicBezTo>
                  <a:cubicBezTo>
                    <a:pt x="27" y="15234"/>
                    <a:pt x="27" y="15555"/>
                    <a:pt x="27" y="15875"/>
                  </a:cubicBezTo>
                  <a:lnTo>
                    <a:pt x="27" y="16062"/>
                  </a:lnTo>
                  <a:lnTo>
                    <a:pt x="27" y="16757"/>
                  </a:lnTo>
                  <a:lnTo>
                    <a:pt x="27" y="17131"/>
                  </a:lnTo>
                  <a:lnTo>
                    <a:pt x="27" y="17506"/>
                  </a:lnTo>
                  <a:lnTo>
                    <a:pt x="27" y="18254"/>
                  </a:lnTo>
                  <a:lnTo>
                    <a:pt x="27" y="18708"/>
                  </a:lnTo>
                  <a:lnTo>
                    <a:pt x="27" y="18762"/>
                  </a:lnTo>
                  <a:lnTo>
                    <a:pt x="27" y="19323"/>
                  </a:lnTo>
                  <a:cubicBezTo>
                    <a:pt x="1" y="19697"/>
                    <a:pt x="1" y="20125"/>
                    <a:pt x="1" y="20445"/>
                  </a:cubicBezTo>
                  <a:lnTo>
                    <a:pt x="1" y="21594"/>
                  </a:lnTo>
                  <a:lnTo>
                    <a:pt x="1" y="21701"/>
                  </a:lnTo>
                  <a:cubicBezTo>
                    <a:pt x="1" y="21835"/>
                    <a:pt x="27" y="21995"/>
                    <a:pt x="27" y="22129"/>
                  </a:cubicBezTo>
                  <a:cubicBezTo>
                    <a:pt x="27" y="22343"/>
                    <a:pt x="107" y="22583"/>
                    <a:pt x="268" y="22744"/>
                  </a:cubicBezTo>
                  <a:lnTo>
                    <a:pt x="295" y="22797"/>
                  </a:lnTo>
                  <a:cubicBezTo>
                    <a:pt x="348" y="22851"/>
                    <a:pt x="401" y="22904"/>
                    <a:pt x="455" y="22931"/>
                  </a:cubicBezTo>
                  <a:cubicBezTo>
                    <a:pt x="508" y="22984"/>
                    <a:pt x="535" y="23011"/>
                    <a:pt x="589" y="23038"/>
                  </a:cubicBezTo>
                  <a:cubicBezTo>
                    <a:pt x="642" y="23064"/>
                    <a:pt x="695" y="23091"/>
                    <a:pt x="722" y="23118"/>
                  </a:cubicBezTo>
                  <a:lnTo>
                    <a:pt x="1257" y="23064"/>
                  </a:lnTo>
                  <a:lnTo>
                    <a:pt x="1257" y="23011"/>
                  </a:lnTo>
                  <a:lnTo>
                    <a:pt x="1257" y="22957"/>
                  </a:lnTo>
                  <a:cubicBezTo>
                    <a:pt x="1230" y="22851"/>
                    <a:pt x="1230" y="22690"/>
                    <a:pt x="1230" y="22637"/>
                  </a:cubicBezTo>
                  <a:lnTo>
                    <a:pt x="1230" y="22476"/>
                  </a:lnTo>
                  <a:lnTo>
                    <a:pt x="1230" y="22343"/>
                  </a:lnTo>
                  <a:lnTo>
                    <a:pt x="1230" y="22209"/>
                  </a:lnTo>
                  <a:lnTo>
                    <a:pt x="1230" y="22022"/>
                  </a:lnTo>
                  <a:lnTo>
                    <a:pt x="1230" y="21888"/>
                  </a:lnTo>
                  <a:lnTo>
                    <a:pt x="1230" y="21808"/>
                  </a:lnTo>
                  <a:lnTo>
                    <a:pt x="1230" y="21755"/>
                  </a:lnTo>
                  <a:cubicBezTo>
                    <a:pt x="1230" y="21728"/>
                    <a:pt x="1230" y="21701"/>
                    <a:pt x="1230" y="21675"/>
                  </a:cubicBezTo>
                  <a:lnTo>
                    <a:pt x="1230" y="21594"/>
                  </a:lnTo>
                  <a:lnTo>
                    <a:pt x="1230" y="21568"/>
                  </a:lnTo>
                  <a:lnTo>
                    <a:pt x="1230" y="21541"/>
                  </a:lnTo>
                  <a:lnTo>
                    <a:pt x="1230" y="21514"/>
                  </a:lnTo>
                  <a:lnTo>
                    <a:pt x="1230" y="21461"/>
                  </a:lnTo>
                  <a:lnTo>
                    <a:pt x="1230" y="21381"/>
                  </a:lnTo>
                  <a:cubicBezTo>
                    <a:pt x="1230" y="21354"/>
                    <a:pt x="1257" y="21327"/>
                    <a:pt x="1257" y="21301"/>
                  </a:cubicBezTo>
                  <a:lnTo>
                    <a:pt x="1283" y="21220"/>
                  </a:lnTo>
                  <a:lnTo>
                    <a:pt x="1283" y="21194"/>
                  </a:lnTo>
                  <a:lnTo>
                    <a:pt x="1310" y="21140"/>
                  </a:lnTo>
                  <a:lnTo>
                    <a:pt x="1390" y="20980"/>
                  </a:lnTo>
                  <a:lnTo>
                    <a:pt x="1470" y="20766"/>
                  </a:lnTo>
                  <a:cubicBezTo>
                    <a:pt x="1497" y="20686"/>
                    <a:pt x="1524" y="20632"/>
                    <a:pt x="1551" y="20552"/>
                  </a:cubicBezTo>
                  <a:cubicBezTo>
                    <a:pt x="1604" y="20392"/>
                    <a:pt x="1631" y="20258"/>
                    <a:pt x="1658" y="20125"/>
                  </a:cubicBezTo>
                  <a:cubicBezTo>
                    <a:pt x="1711" y="19991"/>
                    <a:pt x="1711" y="19831"/>
                    <a:pt x="1711" y="19697"/>
                  </a:cubicBezTo>
                  <a:lnTo>
                    <a:pt x="1711" y="19483"/>
                  </a:lnTo>
                  <a:lnTo>
                    <a:pt x="1711" y="19323"/>
                  </a:lnTo>
                  <a:lnTo>
                    <a:pt x="1711" y="19216"/>
                  </a:lnTo>
                  <a:lnTo>
                    <a:pt x="1711" y="18975"/>
                  </a:lnTo>
                  <a:cubicBezTo>
                    <a:pt x="1711" y="18895"/>
                    <a:pt x="1738" y="18815"/>
                    <a:pt x="1711" y="18762"/>
                  </a:cubicBezTo>
                  <a:cubicBezTo>
                    <a:pt x="1684" y="18708"/>
                    <a:pt x="1684" y="18655"/>
                    <a:pt x="1684" y="18601"/>
                  </a:cubicBezTo>
                  <a:lnTo>
                    <a:pt x="1684" y="18414"/>
                  </a:lnTo>
                  <a:lnTo>
                    <a:pt x="1684" y="18227"/>
                  </a:lnTo>
                  <a:cubicBezTo>
                    <a:pt x="1658" y="18120"/>
                    <a:pt x="1658" y="18013"/>
                    <a:pt x="1631" y="17880"/>
                  </a:cubicBezTo>
                  <a:cubicBezTo>
                    <a:pt x="1631" y="17746"/>
                    <a:pt x="1604" y="17612"/>
                    <a:pt x="1577" y="17479"/>
                  </a:cubicBezTo>
                  <a:cubicBezTo>
                    <a:pt x="1551" y="17212"/>
                    <a:pt x="1524" y="16944"/>
                    <a:pt x="1524" y="16731"/>
                  </a:cubicBezTo>
                  <a:cubicBezTo>
                    <a:pt x="1524" y="16624"/>
                    <a:pt x="1497" y="16517"/>
                    <a:pt x="1524" y="16410"/>
                  </a:cubicBezTo>
                  <a:cubicBezTo>
                    <a:pt x="1551" y="16330"/>
                    <a:pt x="1524" y="16223"/>
                    <a:pt x="1551" y="16116"/>
                  </a:cubicBezTo>
                  <a:cubicBezTo>
                    <a:pt x="1551" y="16036"/>
                    <a:pt x="1551" y="15929"/>
                    <a:pt x="1577" y="15822"/>
                  </a:cubicBezTo>
                  <a:cubicBezTo>
                    <a:pt x="1604" y="15742"/>
                    <a:pt x="1604" y="15635"/>
                    <a:pt x="1631" y="15528"/>
                  </a:cubicBezTo>
                  <a:lnTo>
                    <a:pt x="1658" y="15448"/>
                  </a:lnTo>
                  <a:cubicBezTo>
                    <a:pt x="1684" y="15394"/>
                    <a:pt x="1711" y="15314"/>
                    <a:pt x="1711" y="15287"/>
                  </a:cubicBezTo>
                  <a:cubicBezTo>
                    <a:pt x="1711" y="15261"/>
                    <a:pt x="1738" y="15234"/>
                    <a:pt x="1738" y="15207"/>
                  </a:cubicBezTo>
                  <a:lnTo>
                    <a:pt x="1738" y="15154"/>
                  </a:lnTo>
                  <a:cubicBezTo>
                    <a:pt x="1738" y="15127"/>
                    <a:pt x="1738" y="15127"/>
                    <a:pt x="1791" y="15047"/>
                  </a:cubicBezTo>
                  <a:cubicBezTo>
                    <a:pt x="1818" y="14967"/>
                    <a:pt x="1845" y="14887"/>
                    <a:pt x="1871" y="14806"/>
                  </a:cubicBezTo>
                  <a:lnTo>
                    <a:pt x="1925" y="14726"/>
                  </a:lnTo>
                  <a:lnTo>
                    <a:pt x="2005" y="14566"/>
                  </a:lnTo>
                  <a:lnTo>
                    <a:pt x="2058" y="14432"/>
                  </a:lnTo>
                  <a:lnTo>
                    <a:pt x="2112" y="14325"/>
                  </a:lnTo>
                  <a:lnTo>
                    <a:pt x="2165" y="14218"/>
                  </a:lnTo>
                  <a:lnTo>
                    <a:pt x="2245" y="14085"/>
                  </a:lnTo>
                  <a:cubicBezTo>
                    <a:pt x="2326" y="13951"/>
                    <a:pt x="2379" y="13764"/>
                    <a:pt x="2486" y="13604"/>
                  </a:cubicBezTo>
                  <a:lnTo>
                    <a:pt x="2539" y="13497"/>
                  </a:lnTo>
                  <a:lnTo>
                    <a:pt x="2620" y="13363"/>
                  </a:lnTo>
                  <a:lnTo>
                    <a:pt x="2700" y="13203"/>
                  </a:lnTo>
                  <a:lnTo>
                    <a:pt x="2727" y="13149"/>
                  </a:lnTo>
                  <a:cubicBezTo>
                    <a:pt x="2860" y="12909"/>
                    <a:pt x="2994" y="12695"/>
                    <a:pt x="3127" y="12481"/>
                  </a:cubicBezTo>
                  <a:lnTo>
                    <a:pt x="3261" y="12294"/>
                  </a:lnTo>
                  <a:cubicBezTo>
                    <a:pt x="3288" y="12267"/>
                    <a:pt x="3341" y="12214"/>
                    <a:pt x="3368" y="12161"/>
                  </a:cubicBezTo>
                  <a:cubicBezTo>
                    <a:pt x="3448" y="12054"/>
                    <a:pt x="3528" y="11974"/>
                    <a:pt x="3635" y="11867"/>
                  </a:cubicBezTo>
                  <a:lnTo>
                    <a:pt x="3769" y="11733"/>
                  </a:lnTo>
                  <a:lnTo>
                    <a:pt x="3902" y="11599"/>
                  </a:lnTo>
                  <a:lnTo>
                    <a:pt x="4009" y="11466"/>
                  </a:lnTo>
                  <a:lnTo>
                    <a:pt x="4036" y="11439"/>
                  </a:lnTo>
                  <a:lnTo>
                    <a:pt x="4143" y="11332"/>
                  </a:lnTo>
                  <a:lnTo>
                    <a:pt x="4277" y="11172"/>
                  </a:lnTo>
                  <a:lnTo>
                    <a:pt x="4383" y="11038"/>
                  </a:lnTo>
                  <a:lnTo>
                    <a:pt x="4464" y="10931"/>
                  </a:lnTo>
                  <a:lnTo>
                    <a:pt x="4597" y="10771"/>
                  </a:lnTo>
                  <a:lnTo>
                    <a:pt x="4704" y="10611"/>
                  </a:lnTo>
                  <a:lnTo>
                    <a:pt x="4784" y="10530"/>
                  </a:lnTo>
                  <a:lnTo>
                    <a:pt x="4811" y="10477"/>
                  </a:lnTo>
                  <a:cubicBezTo>
                    <a:pt x="4945" y="10317"/>
                    <a:pt x="5078" y="10130"/>
                    <a:pt x="5212" y="9942"/>
                  </a:cubicBezTo>
                  <a:cubicBezTo>
                    <a:pt x="5292" y="9862"/>
                    <a:pt x="5372" y="9782"/>
                    <a:pt x="5452" y="9675"/>
                  </a:cubicBezTo>
                  <a:lnTo>
                    <a:pt x="5559" y="9568"/>
                  </a:lnTo>
                  <a:lnTo>
                    <a:pt x="5693" y="9435"/>
                  </a:lnTo>
                  <a:lnTo>
                    <a:pt x="5720" y="9381"/>
                  </a:lnTo>
                  <a:cubicBezTo>
                    <a:pt x="5773" y="9328"/>
                    <a:pt x="5827" y="9274"/>
                    <a:pt x="5880" y="9194"/>
                  </a:cubicBezTo>
                  <a:lnTo>
                    <a:pt x="6094" y="8954"/>
                  </a:lnTo>
                  <a:lnTo>
                    <a:pt x="6227" y="8820"/>
                  </a:lnTo>
                  <a:lnTo>
                    <a:pt x="6308" y="8713"/>
                  </a:lnTo>
                  <a:lnTo>
                    <a:pt x="6521" y="8499"/>
                  </a:lnTo>
                  <a:cubicBezTo>
                    <a:pt x="6575" y="8419"/>
                    <a:pt x="6628" y="8339"/>
                    <a:pt x="6709" y="8259"/>
                  </a:cubicBezTo>
                  <a:cubicBezTo>
                    <a:pt x="6762" y="8179"/>
                    <a:pt x="6815" y="8098"/>
                    <a:pt x="6869" y="8018"/>
                  </a:cubicBezTo>
                  <a:cubicBezTo>
                    <a:pt x="6949" y="7831"/>
                    <a:pt x="7056" y="7671"/>
                    <a:pt x="7136" y="7510"/>
                  </a:cubicBezTo>
                  <a:lnTo>
                    <a:pt x="7163" y="7457"/>
                  </a:lnTo>
                  <a:cubicBezTo>
                    <a:pt x="7216" y="7350"/>
                    <a:pt x="7270" y="7243"/>
                    <a:pt x="7323" y="7136"/>
                  </a:cubicBezTo>
                  <a:lnTo>
                    <a:pt x="7323" y="7110"/>
                  </a:lnTo>
                  <a:lnTo>
                    <a:pt x="7403" y="6949"/>
                  </a:lnTo>
                  <a:lnTo>
                    <a:pt x="7430" y="6869"/>
                  </a:lnTo>
                  <a:lnTo>
                    <a:pt x="7457" y="6816"/>
                  </a:lnTo>
                  <a:lnTo>
                    <a:pt x="7484" y="6762"/>
                  </a:lnTo>
                  <a:lnTo>
                    <a:pt x="7564" y="6575"/>
                  </a:lnTo>
                  <a:lnTo>
                    <a:pt x="7590" y="6522"/>
                  </a:lnTo>
                  <a:lnTo>
                    <a:pt x="7644" y="6415"/>
                  </a:lnTo>
                  <a:cubicBezTo>
                    <a:pt x="7697" y="6281"/>
                    <a:pt x="7724" y="6174"/>
                    <a:pt x="7777" y="6041"/>
                  </a:cubicBezTo>
                  <a:lnTo>
                    <a:pt x="7858" y="5773"/>
                  </a:lnTo>
                  <a:lnTo>
                    <a:pt x="7911" y="5640"/>
                  </a:lnTo>
                  <a:cubicBezTo>
                    <a:pt x="7938" y="5533"/>
                    <a:pt x="7991" y="5426"/>
                    <a:pt x="8045" y="5292"/>
                  </a:cubicBezTo>
                  <a:lnTo>
                    <a:pt x="8125" y="5078"/>
                  </a:lnTo>
                  <a:lnTo>
                    <a:pt x="8178" y="4945"/>
                  </a:lnTo>
                  <a:cubicBezTo>
                    <a:pt x="8232" y="4811"/>
                    <a:pt x="8285" y="4678"/>
                    <a:pt x="8339" y="4571"/>
                  </a:cubicBezTo>
                  <a:cubicBezTo>
                    <a:pt x="8392" y="4491"/>
                    <a:pt x="8446" y="4330"/>
                    <a:pt x="8472" y="4250"/>
                  </a:cubicBezTo>
                  <a:cubicBezTo>
                    <a:pt x="8499" y="4170"/>
                    <a:pt x="8526" y="4116"/>
                    <a:pt x="8526" y="4036"/>
                  </a:cubicBezTo>
                  <a:lnTo>
                    <a:pt x="8579" y="3849"/>
                  </a:lnTo>
                  <a:cubicBezTo>
                    <a:pt x="8606" y="3796"/>
                    <a:pt x="8606" y="3742"/>
                    <a:pt x="8633" y="3689"/>
                  </a:cubicBezTo>
                  <a:cubicBezTo>
                    <a:pt x="8633" y="3609"/>
                    <a:pt x="8659" y="3528"/>
                    <a:pt x="8659" y="3448"/>
                  </a:cubicBezTo>
                  <a:lnTo>
                    <a:pt x="8659" y="3341"/>
                  </a:lnTo>
                  <a:lnTo>
                    <a:pt x="8659" y="3234"/>
                  </a:lnTo>
                  <a:lnTo>
                    <a:pt x="8659" y="3154"/>
                  </a:lnTo>
                  <a:lnTo>
                    <a:pt x="8659" y="3021"/>
                  </a:lnTo>
                  <a:lnTo>
                    <a:pt x="8659" y="2780"/>
                  </a:lnTo>
                  <a:lnTo>
                    <a:pt x="8659" y="2540"/>
                  </a:lnTo>
                  <a:lnTo>
                    <a:pt x="8633" y="2112"/>
                  </a:lnTo>
                  <a:lnTo>
                    <a:pt x="8606" y="1711"/>
                  </a:lnTo>
                  <a:lnTo>
                    <a:pt x="8606" y="1471"/>
                  </a:lnTo>
                  <a:lnTo>
                    <a:pt x="8606" y="1310"/>
                  </a:lnTo>
                  <a:cubicBezTo>
                    <a:pt x="8606" y="1150"/>
                    <a:pt x="8579" y="963"/>
                    <a:pt x="8579" y="776"/>
                  </a:cubicBezTo>
                  <a:cubicBezTo>
                    <a:pt x="8579" y="749"/>
                    <a:pt x="8553" y="722"/>
                    <a:pt x="8499" y="722"/>
                  </a:cubicBezTo>
                  <a:cubicBezTo>
                    <a:pt x="8472" y="722"/>
                    <a:pt x="8472" y="749"/>
                    <a:pt x="8472" y="803"/>
                  </a:cubicBezTo>
                  <a:lnTo>
                    <a:pt x="8472" y="856"/>
                  </a:lnTo>
                  <a:lnTo>
                    <a:pt x="8472" y="909"/>
                  </a:lnTo>
                  <a:lnTo>
                    <a:pt x="8419" y="776"/>
                  </a:lnTo>
                  <a:lnTo>
                    <a:pt x="8365" y="696"/>
                  </a:lnTo>
                  <a:lnTo>
                    <a:pt x="8339" y="615"/>
                  </a:lnTo>
                  <a:cubicBezTo>
                    <a:pt x="8339" y="589"/>
                    <a:pt x="8339" y="589"/>
                    <a:pt x="8339" y="562"/>
                  </a:cubicBezTo>
                  <a:lnTo>
                    <a:pt x="8339" y="535"/>
                  </a:lnTo>
                  <a:lnTo>
                    <a:pt x="8312" y="482"/>
                  </a:lnTo>
                  <a:cubicBezTo>
                    <a:pt x="8312" y="455"/>
                    <a:pt x="8285" y="402"/>
                    <a:pt x="8259" y="348"/>
                  </a:cubicBezTo>
                  <a:lnTo>
                    <a:pt x="8205" y="215"/>
                  </a:lnTo>
                  <a:lnTo>
                    <a:pt x="8125" y="81"/>
                  </a:lnTo>
                  <a:lnTo>
                    <a:pt x="8152" y="54"/>
                  </a:lnTo>
                  <a:lnTo>
                    <a:pt x="81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6" name="Google Shape;8046;p125"/>
            <p:cNvSpPr/>
            <p:nvPr/>
          </p:nvSpPr>
          <p:spPr>
            <a:xfrm>
              <a:off x="8262675" y="2719025"/>
              <a:ext cx="39450" cy="131225"/>
            </a:xfrm>
            <a:custGeom>
              <a:avLst/>
              <a:gdLst/>
              <a:ahLst/>
              <a:cxnLst/>
              <a:rect l="l" t="t" r="r" b="b"/>
              <a:pathLst>
                <a:path w="1578" h="5249" extrusionOk="0">
                  <a:moveTo>
                    <a:pt x="1070" y="0"/>
                  </a:moveTo>
                  <a:cubicBezTo>
                    <a:pt x="722" y="641"/>
                    <a:pt x="455" y="1336"/>
                    <a:pt x="295" y="2031"/>
                  </a:cubicBezTo>
                  <a:cubicBezTo>
                    <a:pt x="241" y="2192"/>
                    <a:pt x="215" y="2379"/>
                    <a:pt x="188" y="2512"/>
                  </a:cubicBezTo>
                  <a:cubicBezTo>
                    <a:pt x="188" y="2619"/>
                    <a:pt x="161" y="2699"/>
                    <a:pt x="161" y="2779"/>
                  </a:cubicBezTo>
                  <a:cubicBezTo>
                    <a:pt x="134" y="2860"/>
                    <a:pt x="161" y="2940"/>
                    <a:pt x="134" y="3020"/>
                  </a:cubicBezTo>
                  <a:cubicBezTo>
                    <a:pt x="108" y="3100"/>
                    <a:pt x="108" y="3261"/>
                    <a:pt x="108" y="3367"/>
                  </a:cubicBezTo>
                  <a:cubicBezTo>
                    <a:pt x="108" y="3421"/>
                    <a:pt x="108" y="3448"/>
                    <a:pt x="108" y="3474"/>
                  </a:cubicBezTo>
                  <a:lnTo>
                    <a:pt x="108" y="3501"/>
                  </a:lnTo>
                  <a:lnTo>
                    <a:pt x="108" y="4009"/>
                  </a:lnTo>
                  <a:lnTo>
                    <a:pt x="108" y="4089"/>
                  </a:lnTo>
                  <a:lnTo>
                    <a:pt x="108" y="4116"/>
                  </a:lnTo>
                  <a:lnTo>
                    <a:pt x="108" y="4330"/>
                  </a:lnTo>
                  <a:lnTo>
                    <a:pt x="108" y="4356"/>
                  </a:lnTo>
                  <a:cubicBezTo>
                    <a:pt x="108" y="4517"/>
                    <a:pt x="108" y="4677"/>
                    <a:pt x="134" y="4811"/>
                  </a:cubicBezTo>
                  <a:cubicBezTo>
                    <a:pt x="134" y="4917"/>
                    <a:pt x="134" y="5024"/>
                    <a:pt x="108" y="5105"/>
                  </a:cubicBezTo>
                  <a:lnTo>
                    <a:pt x="81" y="5185"/>
                  </a:lnTo>
                  <a:lnTo>
                    <a:pt x="1" y="5185"/>
                  </a:lnTo>
                  <a:cubicBezTo>
                    <a:pt x="45" y="5229"/>
                    <a:pt x="89" y="5249"/>
                    <a:pt x="133" y="5249"/>
                  </a:cubicBezTo>
                  <a:cubicBezTo>
                    <a:pt x="169" y="5249"/>
                    <a:pt x="205" y="5235"/>
                    <a:pt x="241" y="5211"/>
                  </a:cubicBezTo>
                  <a:cubicBezTo>
                    <a:pt x="321" y="5185"/>
                    <a:pt x="402" y="5131"/>
                    <a:pt x="455" y="5051"/>
                  </a:cubicBezTo>
                  <a:cubicBezTo>
                    <a:pt x="509" y="4998"/>
                    <a:pt x="535" y="4944"/>
                    <a:pt x="589" y="4891"/>
                  </a:cubicBezTo>
                  <a:lnTo>
                    <a:pt x="615" y="4864"/>
                  </a:lnTo>
                  <a:cubicBezTo>
                    <a:pt x="669" y="4784"/>
                    <a:pt x="722" y="4730"/>
                    <a:pt x="722" y="4704"/>
                  </a:cubicBezTo>
                  <a:cubicBezTo>
                    <a:pt x="963" y="4383"/>
                    <a:pt x="1123" y="4009"/>
                    <a:pt x="1257" y="3661"/>
                  </a:cubicBezTo>
                  <a:cubicBezTo>
                    <a:pt x="1310" y="3554"/>
                    <a:pt x="1337" y="3474"/>
                    <a:pt x="1364" y="3367"/>
                  </a:cubicBezTo>
                  <a:cubicBezTo>
                    <a:pt x="1497" y="2940"/>
                    <a:pt x="1578" y="2485"/>
                    <a:pt x="1551" y="2031"/>
                  </a:cubicBezTo>
                  <a:cubicBezTo>
                    <a:pt x="1551" y="1817"/>
                    <a:pt x="1524" y="1604"/>
                    <a:pt x="1471" y="1390"/>
                  </a:cubicBezTo>
                  <a:cubicBezTo>
                    <a:pt x="1471" y="1390"/>
                    <a:pt x="1471" y="1363"/>
                    <a:pt x="1471" y="1363"/>
                  </a:cubicBezTo>
                  <a:cubicBezTo>
                    <a:pt x="1444" y="1203"/>
                    <a:pt x="1417" y="1016"/>
                    <a:pt x="1364" y="855"/>
                  </a:cubicBezTo>
                  <a:cubicBezTo>
                    <a:pt x="1364" y="829"/>
                    <a:pt x="1337" y="802"/>
                    <a:pt x="1337" y="748"/>
                  </a:cubicBezTo>
                  <a:cubicBezTo>
                    <a:pt x="1257" y="481"/>
                    <a:pt x="1177" y="241"/>
                    <a:pt x="1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7" name="Google Shape;8047;p125"/>
            <p:cNvSpPr/>
            <p:nvPr/>
          </p:nvSpPr>
          <p:spPr>
            <a:xfrm>
              <a:off x="8227950" y="2765125"/>
              <a:ext cx="46125" cy="124275"/>
            </a:xfrm>
            <a:custGeom>
              <a:avLst/>
              <a:gdLst/>
              <a:ahLst/>
              <a:cxnLst/>
              <a:rect l="l" t="t" r="r" b="b"/>
              <a:pathLst>
                <a:path w="1845" h="4971" extrusionOk="0">
                  <a:moveTo>
                    <a:pt x="1791" y="0"/>
                  </a:moveTo>
                  <a:cubicBezTo>
                    <a:pt x="1310" y="748"/>
                    <a:pt x="909" y="1577"/>
                    <a:pt x="641" y="2405"/>
                  </a:cubicBezTo>
                  <a:cubicBezTo>
                    <a:pt x="428" y="3100"/>
                    <a:pt x="267" y="3848"/>
                    <a:pt x="107" y="4543"/>
                  </a:cubicBezTo>
                  <a:cubicBezTo>
                    <a:pt x="80" y="4677"/>
                    <a:pt x="54" y="4837"/>
                    <a:pt x="0" y="4971"/>
                  </a:cubicBezTo>
                  <a:cubicBezTo>
                    <a:pt x="1203" y="3608"/>
                    <a:pt x="1844" y="1817"/>
                    <a:pt x="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8" name="Google Shape;8048;p125"/>
            <p:cNvSpPr/>
            <p:nvPr/>
          </p:nvSpPr>
          <p:spPr>
            <a:xfrm>
              <a:off x="8255325" y="2785150"/>
              <a:ext cx="22750" cy="117625"/>
            </a:xfrm>
            <a:custGeom>
              <a:avLst/>
              <a:gdLst/>
              <a:ahLst/>
              <a:cxnLst/>
              <a:rect l="l" t="t" r="r" b="b"/>
              <a:pathLst>
                <a:path w="910" h="4705" extrusionOk="0">
                  <a:moveTo>
                    <a:pt x="134" y="1"/>
                  </a:moveTo>
                  <a:cubicBezTo>
                    <a:pt x="188" y="1"/>
                    <a:pt x="215" y="28"/>
                    <a:pt x="241" y="28"/>
                  </a:cubicBezTo>
                  <a:lnTo>
                    <a:pt x="322" y="108"/>
                  </a:lnTo>
                  <a:cubicBezTo>
                    <a:pt x="375" y="161"/>
                    <a:pt x="402" y="241"/>
                    <a:pt x="428" y="322"/>
                  </a:cubicBezTo>
                  <a:lnTo>
                    <a:pt x="428" y="348"/>
                  </a:lnTo>
                  <a:cubicBezTo>
                    <a:pt x="428" y="455"/>
                    <a:pt x="455" y="535"/>
                    <a:pt x="455" y="642"/>
                  </a:cubicBezTo>
                  <a:cubicBezTo>
                    <a:pt x="455" y="669"/>
                    <a:pt x="455" y="696"/>
                    <a:pt x="455" y="722"/>
                  </a:cubicBezTo>
                  <a:lnTo>
                    <a:pt x="455" y="749"/>
                  </a:lnTo>
                  <a:lnTo>
                    <a:pt x="482" y="990"/>
                  </a:lnTo>
                  <a:lnTo>
                    <a:pt x="482" y="1070"/>
                  </a:lnTo>
                  <a:lnTo>
                    <a:pt x="482" y="1097"/>
                  </a:lnTo>
                  <a:cubicBezTo>
                    <a:pt x="482" y="1230"/>
                    <a:pt x="509" y="1364"/>
                    <a:pt x="509" y="1497"/>
                  </a:cubicBezTo>
                  <a:cubicBezTo>
                    <a:pt x="509" y="1631"/>
                    <a:pt x="509" y="1711"/>
                    <a:pt x="535" y="1818"/>
                  </a:cubicBezTo>
                  <a:lnTo>
                    <a:pt x="535" y="1845"/>
                  </a:lnTo>
                  <a:cubicBezTo>
                    <a:pt x="535" y="2085"/>
                    <a:pt x="535" y="2353"/>
                    <a:pt x="535" y="2593"/>
                  </a:cubicBezTo>
                  <a:lnTo>
                    <a:pt x="535" y="2754"/>
                  </a:lnTo>
                  <a:lnTo>
                    <a:pt x="535" y="2887"/>
                  </a:lnTo>
                  <a:cubicBezTo>
                    <a:pt x="509" y="3154"/>
                    <a:pt x="455" y="3395"/>
                    <a:pt x="402" y="3635"/>
                  </a:cubicBezTo>
                  <a:cubicBezTo>
                    <a:pt x="322" y="3956"/>
                    <a:pt x="241" y="4250"/>
                    <a:pt x="134" y="4544"/>
                  </a:cubicBezTo>
                  <a:cubicBezTo>
                    <a:pt x="108" y="4598"/>
                    <a:pt x="81" y="4598"/>
                    <a:pt x="81" y="4624"/>
                  </a:cubicBezTo>
                  <a:lnTo>
                    <a:pt x="1" y="4704"/>
                  </a:lnTo>
                  <a:cubicBezTo>
                    <a:pt x="215" y="4571"/>
                    <a:pt x="375" y="4357"/>
                    <a:pt x="455" y="4116"/>
                  </a:cubicBezTo>
                  <a:cubicBezTo>
                    <a:pt x="749" y="3609"/>
                    <a:pt x="883" y="2994"/>
                    <a:pt x="909" y="2406"/>
                  </a:cubicBezTo>
                  <a:cubicBezTo>
                    <a:pt x="883" y="2379"/>
                    <a:pt x="883" y="2326"/>
                    <a:pt x="883" y="2299"/>
                  </a:cubicBezTo>
                  <a:cubicBezTo>
                    <a:pt x="883" y="2246"/>
                    <a:pt x="883" y="2219"/>
                    <a:pt x="883" y="2192"/>
                  </a:cubicBezTo>
                  <a:lnTo>
                    <a:pt x="883" y="2005"/>
                  </a:lnTo>
                  <a:cubicBezTo>
                    <a:pt x="856" y="1685"/>
                    <a:pt x="803" y="1364"/>
                    <a:pt x="749" y="1043"/>
                  </a:cubicBezTo>
                  <a:cubicBezTo>
                    <a:pt x="696" y="883"/>
                    <a:pt x="669" y="696"/>
                    <a:pt x="615" y="509"/>
                  </a:cubicBezTo>
                  <a:lnTo>
                    <a:pt x="615" y="455"/>
                  </a:lnTo>
                  <a:cubicBezTo>
                    <a:pt x="589" y="402"/>
                    <a:pt x="562" y="322"/>
                    <a:pt x="535" y="268"/>
                  </a:cubicBezTo>
                  <a:cubicBezTo>
                    <a:pt x="509" y="215"/>
                    <a:pt x="482" y="188"/>
                    <a:pt x="455" y="161"/>
                  </a:cubicBezTo>
                  <a:cubicBezTo>
                    <a:pt x="402" y="81"/>
                    <a:pt x="348" y="28"/>
                    <a:pt x="268" y="28"/>
                  </a:cubicBezTo>
                  <a:cubicBezTo>
                    <a:pt x="241" y="1"/>
                    <a:pt x="188"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9" name="Google Shape;8049;p125"/>
            <p:cNvSpPr/>
            <p:nvPr/>
          </p:nvSpPr>
          <p:spPr>
            <a:xfrm>
              <a:off x="8246650" y="2805875"/>
              <a:ext cx="34100" cy="102250"/>
            </a:xfrm>
            <a:custGeom>
              <a:avLst/>
              <a:gdLst/>
              <a:ahLst/>
              <a:cxnLst/>
              <a:rect l="l" t="t" r="r" b="b"/>
              <a:pathLst>
                <a:path w="1364" h="4090" extrusionOk="0">
                  <a:moveTo>
                    <a:pt x="722" y="0"/>
                  </a:moveTo>
                  <a:lnTo>
                    <a:pt x="695" y="27"/>
                  </a:lnTo>
                  <a:cubicBezTo>
                    <a:pt x="294" y="642"/>
                    <a:pt x="54" y="1363"/>
                    <a:pt x="0" y="2112"/>
                  </a:cubicBezTo>
                  <a:cubicBezTo>
                    <a:pt x="0" y="2432"/>
                    <a:pt x="27" y="2753"/>
                    <a:pt x="107" y="3074"/>
                  </a:cubicBezTo>
                  <a:cubicBezTo>
                    <a:pt x="161" y="3394"/>
                    <a:pt x="294" y="3688"/>
                    <a:pt x="321" y="4009"/>
                  </a:cubicBezTo>
                  <a:lnTo>
                    <a:pt x="294" y="4089"/>
                  </a:lnTo>
                  <a:cubicBezTo>
                    <a:pt x="615" y="4009"/>
                    <a:pt x="802" y="3581"/>
                    <a:pt x="936" y="3287"/>
                  </a:cubicBezTo>
                  <a:cubicBezTo>
                    <a:pt x="1096" y="2993"/>
                    <a:pt x="1230" y="2646"/>
                    <a:pt x="1283" y="2299"/>
                  </a:cubicBezTo>
                  <a:cubicBezTo>
                    <a:pt x="1363" y="1497"/>
                    <a:pt x="1150" y="668"/>
                    <a:pt x="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0" name="Google Shape;8050;p125"/>
            <p:cNvSpPr/>
            <p:nvPr/>
          </p:nvSpPr>
          <p:spPr>
            <a:xfrm>
              <a:off x="8185850" y="2844625"/>
              <a:ext cx="43450" cy="113600"/>
            </a:xfrm>
            <a:custGeom>
              <a:avLst/>
              <a:gdLst/>
              <a:ahLst/>
              <a:cxnLst/>
              <a:rect l="l" t="t" r="r" b="b"/>
              <a:pathLst>
                <a:path w="1738" h="4544" extrusionOk="0">
                  <a:moveTo>
                    <a:pt x="1738" y="0"/>
                  </a:moveTo>
                  <a:cubicBezTo>
                    <a:pt x="1230" y="695"/>
                    <a:pt x="829" y="1443"/>
                    <a:pt x="535" y="2245"/>
                  </a:cubicBezTo>
                  <a:cubicBezTo>
                    <a:pt x="294" y="2994"/>
                    <a:pt x="134" y="3769"/>
                    <a:pt x="0" y="4544"/>
                  </a:cubicBezTo>
                  <a:cubicBezTo>
                    <a:pt x="481" y="3929"/>
                    <a:pt x="909" y="3261"/>
                    <a:pt x="1256" y="2539"/>
                  </a:cubicBezTo>
                  <a:cubicBezTo>
                    <a:pt x="1550" y="1737"/>
                    <a:pt x="1738" y="882"/>
                    <a:pt x="1738" y="27"/>
                  </a:cubicBezTo>
                  <a:lnTo>
                    <a:pt x="173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1" name="Google Shape;8051;p125"/>
            <p:cNvSpPr/>
            <p:nvPr/>
          </p:nvSpPr>
          <p:spPr>
            <a:xfrm>
              <a:off x="8165125" y="2853975"/>
              <a:ext cx="50150" cy="147000"/>
            </a:xfrm>
            <a:custGeom>
              <a:avLst/>
              <a:gdLst/>
              <a:ahLst/>
              <a:cxnLst/>
              <a:rect l="l" t="t" r="r" b="b"/>
              <a:pathLst>
                <a:path w="2006" h="5880" extrusionOk="0">
                  <a:moveTo>
                    <a:pt x="2005" y="1"/>
                  </a:moveTo>
                  <a:lnTo>
                    <a:pt x="2005" y="1"/>
                  </a:lnTo>
                  <a:cubicBezTo>
                    <a:pt x="1631" y="241"/>
                    <a:pt x="1337" y="535"/>
                    <a:pt x="1097" y="856"/>
                  </a:cubicBezTo>
                  <a:cubicBezTo>
                    <a:pt x="856" y="1150"/>
                    <a:pt x="696" y="1444"/>
                    <a:pt x="535" y="1791"/>
                  </a:cubicBezTo>
                  <a:cubicBezTo>
                    <a:pt x="509" y="1818"/>
                    <a:pt x="482" y="1871"/>
                    <a:pt x="482" y="1925"/>
                  </a:cubicBezTo>
                  <a:cubicBezTo>
                    <a:pt x="429" y="2032"/>
                    <a:pt x="402" y="2112"/>
                    <a:pt x="375" y="2219"/>
                  </a:cubicBezTo>
                  <a:cubicBezTo>
                    <a:pt x="322" y="2299"/>
                    <a:pt x="268" y="2432"/>
                    <a:pt x="241" y="2566"/>
                  </a:cubicBezTo>
                  <a:cubicBezTo>
                    <a:pt x="161" y="2833"/>
                    <a:pt x="108" y="3127"/>
                    <a:pt x="54" y="3421"/>
                  </a:cubicBezTo>
                  <a:cubicBezTo>
                    <a:pt x="28" y="3715"/>
                    <a:pt x="1" y="4036"/>
                    <a:pt x="1" y="4330"/>
                  </a:cubicBezTo>
                  <a:lnTo>
                    <a:pt x="1" y="4624"/>
                  </a:lnTo>
                  <a:cubicBezTo>
                    <a:pt x="1" y="4811"/>
                    <a:pt x="1" y="4998"/>
                    <a:pt x="28" y="5185"/>
                  </a:cubicBezTo>
                  <a:cubicBezTo>
                    <a:pt x="28" y="5399"/>
                    <a:pt x="54" y="5613"/>
                    <a:pt x="108" y="5827"/>
                  </a:cubicBezTo>
                  <a:lnTo>
                    <a:pt x="108" y="5880"/>
                  </a:lnTo>
                  <a:lnTo>
                    <a:pt x="215" y="5639"/>
                  </a:lnTo>
                  <a:cubicBezTo>
                    <a:pt x="241" y="5586"/>
                    <a:pt x="241" y="5533"/>
                    <a:pt x="268" y="5479"/>
                  </a:cubicBezTo>
                  <a:cubicBezTo>
                    <a:pt x="482" y="5052"/>
                    <a:pt x="642" y="4597"/>
                    <a:pt x="776" y="4143"/>
                  </a:cubicBezTo>
                  <a:cubicBezTo>
                    <a:pt x="803" y="4063"/>
                    <a:pt x="829" y="3956"/>
                    <a:pt x="856" y="3876"/>
                  </a:cubicBezTo>
                  <a:cubicBezTo>
                    <a:pt x="936" y="3608"/>
                    <a:pt x="1017" y="3368"/>
                    <a:pt x="1097" y="3127"/>
                  </a:cubicBezTo>
                  <a:cubicBezTo>
                    <a:pt x="1150" y="2860"/>
                    <a:pt x="1230" y="2673"/>
                    <a:pt x="1284" y="2432"/>
                  </a:cubicBezTo>
                  <a:cubicBezTo>
                    <a:pt x="1310" y="2299"/>
                    <a:pt x="1337" y="2192"/>
                    <a:pt x="1364" y="2058"/>
                  </a:cubicBezTo>
                  <a:cubicBezTo>
                    <a:pt x="1391" y="1925"/>
                    <a:pt x="1417" y="1845"/>
                    <a:pt x="1444" y="1738"/>
                  </a:cubicBezTo>
                  <a:lnTo>
                    <a:pt x="1471" y="1657"/>
                  </a:lnTo>
                  <a:lnTo>
                    <a:pt x="1524" y="1444"/>
                  </a:lnTo>
                  <a:cubicBezTo>
                    <a:pt x="1578" y="1230"/>
                    <a:pt x="1631" y="1016"/>
                    <a:pt x="1685" y="829"/>
                  </a:cubicBezTo>
                  <a:cubicBezTo>
                    <a:pt x="1765" y="535"/>
                    <a:pt x="1872" y="268"/>
                    <a:pt x="2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2" name="Google Shape;8052;p125"/>
            <p:cNvSpPr/>
            <p:nvPr/>
          </p:nvSpPr>
          <p:spPr>
            <a:xfrm>
              <a:off x="8151775" y="2884050"/>
              <a:ext cx="28750" cy="118275"/>
            </a:xfrm>
            <a:custGeom>
              <a:avLst/>
              <a:gdLst/>
              <a:ahLst/>
              <a:cxnLst/>
              <a:rect l="l" t="t" r="r" b="b"/>
              <a:pathLst>
                <a:path w="1150" h="4731" extrusionOk="0">
                  <a:moveTo>
                    <a:pt x="989" y="0"/>
                  </a:moveTo>
                  <a:cubicBezTo>
                    <a:pt x="508" y="748"/>
                    <a:pt x="188" y="1577"/>
                    <a:pt x="54" y="2459"/>
                  </a:cubicBezTo>
                  <a:cubicBezTo>
                    <a:pt x="0" y="3207"/>
                    <a:pt x="54" y="3982"/>
                    <a:pt x="214" y="4730"/>
                  </a:cubicBezTo>
                  <a:cubicBezTo>
                    <a:pt x="562" y="4036"/>
                    <a:pt x="829" y="3314"/>
                    <a:pt x="989" y="2539"/>
                  </a:cubicBezTo>
                  <a:cubicBezTo>
                    <a:pt x="1150" y="1711"/>
                    <a:pt x="1150" y="855"/>
                    <a:pt x="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3" name="Google Shape;8053;p125"/>
            <p:cNvSpPr/>
            <p:nvPr/>
          </p:nvSpPr>
          <p:spPr>
            <a:xfrm>
              <a:off x="8206550" y="2845950"/>
              <a:ext cx="22750" cy="84875"/>
            </a:xfrm>
            <a:custGeom>
              <a:avLst/>
              <a:gdLst/>
              <a:ahLst/>
              <a:cxnLst/>
              <a:rect l="l" t="t" r="r" b="b"/>
              <a:pathLst>
                <a:path w="910" h="3395" extrusionOk="0">
                  <a:moveTo>
                    <a:pt x="910" y="1"/>
                  </a:moveTo>
                  <a:lnTo>
                    <a:pt x="910" y="1"/>
                  </a:lnTo>
                  <a:cubicBezTo>
                    <a:pt x="642" y="696"/>
                    <a:pt x="402" y="1417"/>
                    <a:pt x="241" y="2139"/>
                  </a:cubicBezTo>
                  <a:cubicBezTo>
                    <a:pt x="135" y="2566"/>
                    <a:pt x="81" y="2967"/>
                    <a:pt x="1" y="3395"/>
                  </a:cubicBezTo>
                  <a:cubicBezTo>
                    <a:pt x="268" y="2914"/>
                    <a:pt x="482" y="2433"/>
                    <a:pt x="616" y="1898"/>
                  </a:cubicBezTo>
                  <a:cubicBezTo>
                    <a:pt x="776" y="1284"/>
                    <a:pt x="856" y="642"/>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4" name="Google Shape;8054;p125"/>
            <p:cNvSpPr/>
            <p:nvPr/>
          </p:nvSpPr>
          <p:spPr>
            <a:xfrm>
              <a:off x="8219250" y="2842625"/>
              <a:ext cx="18725" cy="43450"/>
            </a:xfrm>
            <a:custGeom>
              <a:avLst/>
              <a:gdLst/>
              <a:ahLst/>
              <a:cxnLst/>
              <a:rect l="l" t="t" r="r" b="b"/>
              <a:pathLst>
                <a:path w="749" h="1738" extrusionOk="0">
                  <a:moveTo>
                    <a:pt x="749" y="0"/>
                  </a:moveTo>
                  <a:lnTo>
                    <a:pt x="749" y="0"/>
                  </a:lnTo>
                  <a:cubicBezTo>
                    <a:pt x="562" y="294"/>
                    <a:pt x="428" y="615"/>
                    <a:pt x="295" y="936"/>
                  </a:cubicBezTo>
                  <a:cubicBezTo>
                    <a:pt x="188" y="1203"/>
                    <a:pt x="108" y="1470"/>
                    <a:pt x="1" y="1737"/>
                  </a:cubicBezTo>
                  <a:cubicBezTo>
                    <a:pt x="402" y="1230"/>
                    <a:pt x="669" y="615"/>
                    <a:pt x="749" y="0"/>
                  </a:cubicBezTo>
                  <a:close/>
                </a:path>
              </a:pathLst>
            </a:custGeom>
            <a:solidFill>
              <a:srgbClr val="F3EBD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5" name="Google Shape;8055;p125"/>
            <p:cNvSpPr/>
            <p:nvPr/>
          </p:nvSpPr>
          <p:spPr>
            <a:xfrm>
              <a:off x="8298100" y="2647525"/>
              <a:ext cx="30750" cy="151300"/>
            </a:xfrm>
            <a:custGeom>
              <a:avLst/>
              <a:gdLst/>
              <a:ahLst/>
              <a:cxnLst/>
              <a:rect l="l" t="t" r="r" b="b"/>
              <a:pathLst>
                <a:path w="1230" h="6052" extrusionOk="0">
                  <a:moveTo>
                    <a:pt x="561" y="1"/>
                  </a:moveTo>
                  <a:cubicBezTo>
                    <a:pt x="455" y="321"/>
                    <a:pt x="374" y="669"/>
                    <a:pt x="294" y="989"/>
                  </a:cubicBezTo>
                  <a:cubicBezTo>
                    <a:pt x="107" y="1711"/>
                    <a:pt x="27" y="2459"/>
                    <a:pt x="0" y="3207"/>
                  </a:cubicBezTo>
                  <a:cubicBezTo>
                    <a:pt x="0" y="4089"/>
                    <a:pt x="134" y="4918"/>
                    <a:pt x="214" y="5800"/>
                  </a:cubicBezTo>
                  <a:lnTo>
                    <a:pt x="214" y="5933"/>
                  </a:lnTo>
                  <a:lnTo>
                    <a:pt x="187" y="5987"/>
                  </a:lnTo>
                  <a:lnTo>
                    <a:pt x="161" y="5987"/>
                  </a:lnTo>
                  <a:lnTo>
                    <a:pt x="107" y="5960"/>
                  </a:lnTo>
                  <a:lnTo>
                    <a:pt x="107" y="5960"/>
                  </a:lnTo>
                  <a:cubicBezTo>
                    <a:pt x="141" y="6024"/>
                    <a:pt x="178" y="6051"/>
                    <a:pt x="216" y="6051"/>
                  </a:cubicBezTo>
                  <a:cubicBezTo>
                    <a:pt x="416" y="6051"/>
                    <a:pt x="650" y="5297"/>
                    <a:pt x="695" y="5185"/>
                  </a:cubicBezTo>
                  <a:cubicBezTo>
                    <a:pt x="855" y="4704"/>
                    <a:pt x="989" y="4223"/>
                    <a:pt x="1069" y="3742"/>
                  </a:cubicBezTo>
                  <a:cubicBezTo>
                    <a:pt x="1230" y="2459"/>
                    <a:pt x="1042" y="1176"/>
                    <a:pt x="5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6" name="Google Shape;8056;p125"/>
            <p:cNvSpPr/>
            <p:nvPr/>
          </p:nvSpPr>
          <p:spPr>
            <a:xfrm>
              <a:off x="8265350" y="2697625"/>
              <a:ext cx="34775" cy="130325"/>
            </a:xfrm>
            <a:custGeom>
              <a:avLst/>
              <a:gdLst/>
              <a:ahLst/>
              <a:cxnLst/>
              <a:rect l="l" t="t" r="r" b="b"/>
              <a:pathLst>
                <a:path w="1391" h="5213" extrusionOk="0">
                  <a:moveTo>
                    <a:pt x="1390" y="1"/>
                  </a:moveTo>
                  <a:lnTo>
                    <a:pt x="1390" y="1"/>
                  </a:lnTo>
                  <a:cubicBezTo>
                    <a:pt x="856" y="856"/>
                    <a:pt x="482" y="1818"/>
                    <a:pt x="241" y="2807"/>
                  </a:cubicBezTo>
                  <a:cubicBezTo>
                    <a:pt x="81" y="3582"/>
                    <a:pt x="27" y="4410"/>
                    <a:pt x="1" y="5212"/>
                  </a:cubicBezTo>
                  <a:cubicBezTo>
                    <a:pt x="375" y="4491"/>
                    <a:pt x="669" y="3742"/>
                    <a:pt x="936" y="2967"/>
                  </a:cubicBezTo>
                  <a:cubicBezTo>
                    <a:pt x="1203" y="2005"/>
                    <a:pt x="1364" y="1016"/>
                    <a:pt x="1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7" name="Google Shape;8057;p125"/>
            <p:cNvSpPr/>
            <p:nvPr/>
          </p:nvSpPr>
          <p:spPr>
            <a:xfrm>
              <a:off x="8215250" y="2817225"/>
              <a:ext cx="52125" cy="64900"/>
            </a:xfrm>
            <a:custGeom>
              <a:avLst/>
              <a:gdLst/>
              <a:ahLst/>
              <a:cxnLst/>
              <a:rect l="l" t="t" r="r" b="b"/>
              <a:pathLst>
                <a:path w="2085" h="2596" extrusionOk="0">
                  <a:moveTo>
                    <a:pt x="2058" y="1"/>
                  </a:moveTo>
                  <a:cubicBezTo>
                    <a:pt x="2054" y="14"/>
                    <a:pt x="2051" y="28"/>
                    <a:pt x="2047" y="42"/>
                  </a:cubicBezTo>
                  <a:lnTo>
                    <a:pt x="2047" y="42"/>
                  </a:lnTo>
                  <a:cubicBezTo>
                    <a:pt x="2059" y="28"/>
                    <a:pt x="2072" y="14"/>
                    <a:pt x="2085" y="1"/>
                  </a:cubicBezTo>
                  <a:close/>
                  <a:moveTo>
                    <a:pt x="2047" y="42"/>
                  </a:moveTo>
                  <a:cubicBezTo>
                    <a:pt x="1685" y="432"/>
                    <a:pt x="1327" y="869"/>
                    <a:pt x="1043" y="1257"/>
                  </a:cubicBezTo>
                  <a:cubicBezTo>
                    <a:pt x="722" y="1658"/>
                    <a:pt x="535" y="2112"/>
                    <a:pt x="187" y="2486"/>
                  </a:cubicBezTo>
                  <a:cubicBezTo>
                    <a:pt x="161" y="2513"/>
                    <a:pt x="134" y="2539"/>
                    <a:pt x="80" y="2566"/>
                  </a:cubicBezTo>
                  <a:lnTo>
                    <a:pt x="54" y="2593"/>
                  </a:lnTo>
                  <a:lnTo>
                    <a:pt x="0" y="2593"/>
                  </a:lnTo>
                  <a:cubicBezTo>
                    <a:pt x="13" y="2594"/>
                    <a:pt x="25" y="2595"/>
                    <a:pt x="38" y="2595"/>
                  </a:cubicBezTo>
                  <a:cubicBezTo>
                    <a:pt x="245" y="2595"/>
                    <a:pt x="489" y="2398"/>
                    <a:pt x="615" y="2272"/>
                  </a:cubicBezTo>
                  <a:cubicBezTo>
                    <a:pt x="856" y="2058"/>
                    <a:pt x="1043" y="1845"/>
                    <a:pt x="1230" y="1631"/>
                  </a:cubicBezTo>
                  <a:cubicBezTo>
                    <a:pt x="1595" y="1161"/>
                    <a:pt x="1884" y="615"/>
                    <a:pt x="2047"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8" name="Google Shape;8058;p125"/>
            <p:cNvSpPr/>
            <p:nvPr/>
          </p:nvSpPr>
          <p:spPr>
            <a:xfrm>
              <a:off x="8165125" y="2785825"/>
              <a:ext cx="84875" cy="177075"/>
            </a:xfrm>
            <a:custGeom>
              <a:avLst/>
              <a:gdLst/>
              <a:ahLst/>
              <a:cxnLst/>
              <a:rect l="l" t="t" r="r" b="b"/>
              <a:pathLst>
                <a:path w="3395" h="7083" extrusionOk="0">
                  <a:moveTo>
                    <a:pt x="3368" y="1"/>
                  </a:moveTo>
                  <a:cubicBezTo>
                    <a:pt x="3368" y="9"/>
                    <a:pt x="3367" y="18"/>
                    <a:pt x="3367" y="26"/>
                  </a:cubicBezTo>
                  <a:lnTo>
                    <a:pt x="3367" y="26"/>
                  </a:lnTo>
                  <a:cubicBezTo>
                    <a:pt x="3376" y="18"/>
                    <a:pt x="3386" y="9"/>
                    <a:pt x="3395" y="1"/>
                  </a:cubicBezTo>
                  <a:close/>
                  <a:moveTo>
                    <a:pt x="3367" y="26"/>
                  </a:moveTo>
                  <a:cubicBezTo>
                    <a:pt x="2418" y="903"/>
                    <a:pt x="1652" y="1936"/>
                    <a:pt x="1043" y="3074"/>
                  </a:cubicBezTo>
                  <a:cubicBezTo>
                    <a:pt x="723" y="3769"/>
                    <a:pt x="482" y="4464"/>
                    <a:pt x="348" y="5212"/>
                  </a:cubicBezTo>
                  <a:cubicBezTo>
                    <a:pt x="188" y="5827"/>
                    <a:pt x="81" y="6441"/>
                    <a:pt x="1" y="7083"/>
                  </a:cubicBezTo>
                  <a:cubicBezTo>
                    <a:pt x="856" y="6254"/>
                    <a:pt x="1604" y="5292"/>
                    <a:pt x="2192" y="4250"/>
                  </a:cubicBezTo>
                  <a:cubicBezTo>
                    <a:pt x="2883" y="2948"/>
                    <a:pt x="3283" y="1488"/>
                    <a:pt x="336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9" name="Google Shape;8059;p125"/>
            <p:cNvSpPr/>
            <p:nvPr/>
          </p:nvSpPr>
          <p:spPr>
            <a:xfrm>
              <a:off x="8175825" y="2813225"/>
              <a:ext cx="56825" cy="118275"/>
            </a:xfrm>
            <a:custGeom>
              <a:avLst/>
              <a:gdLst/>
              <a:ahLst/>
              <a:cxnLst/>
              <a:rect l="l" t="t" r="r" b="b"/>
              <a:pathLst>
                <a:path w="2273" h="4731" extrusionOk="0">
                  <a:moveTo>
                    <a:pt x="2272" y="0"/>
                  </a:moveTo>
                  <a:lnTo>
                    <a:pt x="2272" y="0"/>
                  </a:lnTo>
                  <a:cubicBezTo>
                    <a:pt x="1631" y="722"/>
                    <a:pt x="1096" y="1550"/>
                    <a:pt x="695" y="2432"/>
                  </a:cubicBezTo>
                  <a:cubicBezTo>
                    <a:pt x="401" y="3181"/>
                    <a:pt x="161" y="3956"/>
                    <a:pt x="1" y="4731"/>
                  </a:cubicBezTo>
                  <a:cubicBezTo>
                    <a:pt x="482" y="4062"/>
                    <a:pt x="936" y="3368"/>
                    <a:pt x="1337" y="2673"/>
                  </a:cubicBezTo>
                  <a:cubicBezTo>
                    <a:pt x="1764" y="1818"/>
                    <a:pt x="2085" y="936"/>
                    <a:pt x="2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0" name="Google Shape;8060;p125"/>
            <p:cNvSpPr/>
            <p:nvPr/>
          </p:nvSpPr>
          <p:spPr>
            <a:xfrm>
              <a:off x="8344850" y="2787175"/>
              <a:ext cx="94250" cy="36100"/>
            </a:xfrm>
            <a:custGeom>
              <a:avLst/>
              <a:gdLst/>
              <a:ahLst/>
              <a:cxnLst/>
              <a:rect l="l" t="t" r="r" b="b"/>
              <a:pathLst>
                <a:path w="3770" h="1444" extrusionOk="0">
                  <a:moveTo>
                    <a:pt x="1" y="0"/>
                  </a:moveTo>
                  <a:lnTo>
                    <a:pt x="1" y="0"/>
                  </a:lnTo>
                  <a:cubicBezTo>
                    <a:pt x="482" y="294"/>
                    <a:pt x="990" y="588"/>
                    <a:pt x="1498" y="855"/>
                  </a:cubicBezTo>
                  <a:cubicBezTo>
                    <a:pt x="2219" y="1149"/>
                    <a:pt x="2994" y="1363"/>
                    <a:pt x="3769" y="1443"/>
                  </a:cubicBezTo>
                  <a:cubicBezTo>
                    <a:pt x="3128" y="935"/>
                    <a:pt x="2379" y="535"/>
                    <a:pt x="1578" y="294"/>
                  </a:cubicBezTo>
                  <a:cubicBezTo>
                    <a:pt x="1070" y="134"/>
                    <a:pt x="535" y="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1" name="Google Shape;8061;p125"/>
            <p:cNvSpPr/>
            <p:nvPr/>
          </p:nvSpPr>
          <p:spPr>
            <a:xfrm>
              <a:off x="8378925" y="3015000"/>
              <a:ext cx="100250" cy="25225"/>
            </a:xfrm>
            <a:custGeom>
              <a:avLst/>
              <a:gdLst/>
              <a:ahLst/>
              <a:cxnLst/>
              <a:rect l="l" t="t" r="r" b="b"/>
              <a:pathLst>
                <a:path w="4010" h="1009" extrusionOk="0">
                  <a:moveTo>
                    <a:pt x="2299" y="0"/>
                  </a:moveTo>
                  <a:cubicBezTo>
                    <a:pt x="1898" y="0"/>
                    <a:pt x="1524" y="27"/>
                    <a:pt x="1123" y="80"/>
                  </a:cubicBezTo>
                  <a:cubicBezTo>
                    <a:pt x="749" y="107"/>
                    <a:pt x="375" y="187"/>
                    <a:pt x="1" y="241"/>
                  </a:cubicBezTo>
                  <a:cubicBezTo>
                    <a:pt x="81" y="321"/>
                    <a:pt x="188" y="401"/>
                    <a:pt x="295" y="455"/>
                  </a:cubicBezTo>
                  <a:cubicBezTo>
                    <a:pt x="642" y="695"/>
                    <a:pt x="1043" y="855"/>
                    <a:pt x="1444" y="962"/>
                  </a:cubicBezTo>
                  <a:cubicBezTo>
                    <a:pt x="1603" y="994"/>
                    <a:pt x="1761" y="1009"/>
                    <a:pt x="1917" y="1009"/>
                  </a:cubicBezTo>
                  <a:cubicBezTo>
                    <a:pt x="2676" y="1009"/>
                    <a:pt x="3389" y="657"/>
                    <a:pt x="4010" y="214"/>
                  </a:cubicBezTo>
                  <a:cubicBezTo>
                    <a:pt x="3448" y="80"/>
                    <a:pt x="2860" y="0"/>
                    <a:pt x="229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2" name="Google Shape;8062;p125"/>
            <p:cNvSpPr/>
            <p:nvPr/>
          </p:nvSpPr>
          <p:spPr>
            <a:xfrm>
              <a:off x="8323475" y="2954200"/>
              <a:ext cx="62825" cy="8700"/>
            </a:xfrm>
            <a:custGeom>
              <a:avLst/>
              <a:gdLst/>
              <a:ahLst/>
              <a:cxnLst/>
              <a:rect l="l" t="t" r="r" b="b"/>
              <a:pathLst>
                <a:path w="2513" h="348" extrusionOk="0">
                  <a:moveTo>
                    <a:pt x="1" y="0"/>
                  </a:moveTo>
                  <a:cubicBezTo>
                    <a:pt x="375" y="107"/>
                    <a:pt x="749" y="214"/>
                    <a:pt x="1150" y="267"/>
                  </a:cubicBezTo>
                  <a:cubicBezTo>
                    <a:pt x="1604" y="348"/>
                    <a:pt x="2059" y="348"/>
                    <a:pt x="2513" y="348"/>
                  </a:cubicBezTo>
                  <a:cubicBezTo>
                    <a:pt x="2085" y="187"/>
                    <a:pt x="1631" y="80"/>
                    <a:pt x="1177" y="27"/>
                  </a:cubicBezTo>
                  <a:cubicBezTo>
                    <a:pt x="776" y="0"/>
                    <a:pt x="40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3" name="Google Shape;8063;p125"/>
            <p:cNvSpPr/>
            <p:nvPr/>
          </p:nvSpPr>
          <p:spPr>
            <a:xfrm>
              <a:off x="8441075" y="3087150"/>
              <a:ext cx="75525" cy="14225"/>
            </a:xfrm>
            <a:custGeom>
              <a:avLst/>
              <a:gdLst/>
              <a:ahLst/>
              <a:cxnLst/>
              <a:rect l="l" t="t" r="r" b="b"/>
              <a:pathLst>
                <a:path w="3021" h="569" extrusionOk="0">
                  <a:moveTo>
                    <a:pt x="1363" y="0"/>
                  </a:moveTo>
                  <a:cubicBezTo>
                    <a:pt x="909" y="0"/>
                    <a:pt x="455" y="54"/>
                    <a:pt x="0" y="134"/>
                  </a:cubicBezTo>
                  <a:cubicBezTo>
                    <a:pt x="428" y="348"/>
                    <a:pt x="909" y="508"/>
                    <a:pt x="1390" y="562"/>
                  </a:cubicBezTo>
                  <a:cubicBezTo>
                    <a:pt x="1484" y="566"/>
                    <a:pt x="1576" y="568"/>
                    <a:pt x="1669" y="568"/>
                  </a:cubicBezTo>
                  <a:cubicBezTo>
                    <a:pt x="2129" y="568"/>
                    <a:pt x="2575" y="513"/>
                    <a:pt x="3020" y="401"/>
                  </a:cubicBezTo>
                  <a:lnTo>
                    <a:pt x="3020" y="375"/>
                  </a:lnTo>
                  <a:cubicBezTo>
                    <a:pt x="2512" y="161"/>
                    <a:pt x="1978" y="27"/>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4" name="Google Shape;8064;p125"/>
            <p:cNvSpPr/>
            <p:nvPr/>
          </p:nvSpPr>
          <p:spPr>
            <a:xfrm>
              <a:off x="8454425" y="3105850"/>
              <a:ext cx="122300" cy="38775"/>
            </a:xfrm>
            <a:custGeom>
              <a:avLst/>
              <a:gdLst/>
              <a:ahLst/>
              <a:cxnLst/>
              <a:rect l="l" t="t" r="r" b="b"/>
              <a:pathLst>
                <a:path w="4892" h="1551" extrusionOk="0">
                  <a:moveTo>
                    <a:pt x="4891" y="1"/>
                  </a:moveTo>
                  <a:cubicBezTo>
                    <a:pt x="3956" y="81"/>
                    <a:pt x="3021" y="268"/>
                    <a:pt x="2112" y="535"/>
                  </a:cubicBezTo>
                  <a:cubicBezTo>
                    <a:pt x="1738" y="669"/>
                    <a:pt x="1337" y="803"/>
                    <a:pt x="990" y="963"/>
                  </a:cubicBezTo>
                  <a:cubicBezTo>
                    <a:pt x="803" y="1043"/>
                    <a:pt x="642" y="1123"/>
                    <a:pt x="482" y="1230"/>
                  </a:cubicBezTo>
                  <a:cubicBezTo>
                    <a:pt x="295" y="1337"/>
                    <a:pt x="161" y="1444"/>
                    <a:pt x="1" y="1551"/>
                  </a:cubicBezTo>
                  <a:lnTo>
                    <a:pt x="295" y="1471"/>
                  </a:lnTo>
                  <a:cubicBezTo>
                    <a:pt x="615" y="1364"/>
                    <a:pt x="990" y="1310"/>
                    <a:pt x="1337" y="1257"/>
                  </a:cubicBezTo>
                  <a:cubicBezTo>
                    <a:pt x="1738" y="1177"/>
                    <a:pt x="2139" y="1097"/>
                    <a:pt x="2540" y="963"/>
                  </a:cubicBezTo>
                  <a:cubicBezTo>
                    <a:pt x="3341" y="722"/>
                    <a:pt x="4143" y="402"/>
                    <a:pt x="48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5" name="Google Shape;8065;p125"/>
            <p:cNvSpPr/>
            <p:nvPr/>
          </p:nvSpPr>
          <p:spPr>
            <a:xfrm>
              <a:off x="9203400" y="3196050"/>
              <a:ext cx="93550" cy="22750"/>
            </a:xfrm>
            <a:custGeom>
              <a:avLst/>
              <a:gdLst/>
              <a:ahLst/>
              <a:cxnLst/>
              <a:rect l="l" t="t" r="r" b="b"/>
              <a:pathLst>
                <a:path w="3742" h="910" extrusionOk="0">
                  <a:moveTo>
                    <a:pt x="2593" y="1"/>
                  </a:moveTo>
                  <a:cubicBezTo>
                    <a:pt x="2218" y="1"/>
                    <a:pt x="1871" y="27"/>
                    <a:pt x="1497" y="134"/>
                  </a:cubicBezTo>
                  <a:cubicBezTo>
                    <a:pt x="1203" y="188"/>
                    <a:pt x="909" y="295"/>
                    <a:pt x="615" y="402"/>
                  </a:cubicBezTo>
                  <a:cubicBezTo>
                    <a:pt x="374" y="482"/>
                    <a:pt x="54" y="615"/>
                    <a:pt x="0" y="883"/>
                  </a:cubicBezTo>
                  <a:lnTo>
                    <a:pt x="0" y="909"/>
                  </a:lnTo>
                  <a:cubicBezTo>
                    <a:pt x="27" y="883"/>
                    <a:pt x="54" y="856"/>
                    <a:pt x="80" y="829"/>
                  </a:cubicBezTo>
                  <a:lnTo>
                    <a:pt x="107" y="802"/>
                  </a:lnTo>
                  <a:cubicBezTo>
                    <a:pt x="107" y="776"/>
                    <a:pt x="134" y="776"/>
                    <a:pt x="161" y="776"/>
                  </a:cubicBezTo>
                  <a:cubicBezTo>
                    <a:pt x="294" y="749"/>
                    <a:pt x="428" y="722"/>
                    <a:pt x="562" y="722"/>
                  </a:cubicBezTo>
                  <a:lnTo>
                    <a:pt x="615" y="722"/>
                  </a:lnTo>
                  <a:cubicBezTo>
                    <a:pt x="1123" y="722"/>
                    <a:pt x="1631" y="696"/>
                    <a:pt x="2112" y="589"/>
                  </a:cubicBezTo>
                  <a:cubicBezTo>
                    <a:pt x="2352" y="535"/>
                    <a:pt x="2593" y="482"/>
                    <a:pt x="2806" y="428"/>
                  </a:cubicBezTo>
                  <a:cubicBezTo>
                    <a:pt x="3154" y="321"/>
                    <a:pt x="3448" y="214"/>
                    <a:pt x="3742" y="81"/>
                  </a:cubicBezTo>
                  <a:cubicBezTo>
                    <a:pt x="3368" y="27"/>
                    <a:pt x="2993" y="1"/>
                    <a:pt x="259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6" name="Google Shape;8066;p125"/>
            <p:cNvSpPr/>
            <p:nvPr/>
          </p:nvSpPr>
          <p:spPr>
            <a:xfrm>
              <a:off x="9868175" y="2107025"/>
              <a:ext cx="75525" cy="105575"/>
            </a:xfrm>
            <a:custGeom>
              <a:avLst/>
              <a:gdLst/>
              <a:ahLst/>
              <a:cxnLst/>
              <a:rect l="l" t="t" r="r" b="b"/>
              <a:pathLst>
                <a:path w="3021" h="4223" extrusionOk="0">
                  <a:moveTo>
                    <a:pt x="1657" y="0"/>
                  </a:moveTo>
                  <a:lnTo>
                    <a:pt x="1657" y="27"/>
                  </a:lnTo>
                  <a:lnTo>
                    <a:pt x="1604" y="27"/>
                  </a:lnTo>
                  <a:cubicBezTo>
                    <a:pt x="1604" y="27"/>
                    <a:pt x="1577" y="54"/>
                    <a:pt x="1577" y="54"/>
                  </a:cubicBezTo>
                  <a:lnTo>
                    <a:pt x="1524" y="107"/>
                  </a:lnTo>
                  <a:lnTo>
                    <a:pt x="1497" y="134"/>
                  </a:lnTo>
                  <a:cubicBezTo>
                    <a:pt x="1497" y="160"/>
                    <a:pt x="1470" y="187"/>
                    <a:pt x="1470" y="214"/>
                  </a:cubicBezTo>
                  <a:lnTo>
                    <a:pt x="1444" y="241"/>
                  </a:lnTo>
                  <a:lnTo>
                    <a:pt x="1390" y="347"/>
                  </a:lnTo>
                  <a:cubicBezTo>
                    <a:pt x="1337" y="401"/>
                    <a:pt x="1310" y="454"/>
                    <a:pt x="1283" y="508"/>
                  </a:cubicBezTo>
                  <a:lnTo>
                    <a:pt x="1150" y="668"/>
                  </a:lnTo>
                  <a:lnTo>
                    <a:pt x="1069" y="802"/>
                  </a:lnTo>
                  <a:cubicBezTo>
                    <a:pt x="1016" y="909"/>
                    <a:pt x="936" y="1016"/>
                    <a:pt x="882" y="1096"/>
                  </a:cubicBezTo>
                  <a:lnTo>
                    <a:pt x="856" y="1149"/>
                  </a:lnTo>
                  <a:cubicBezTo>
                    <a:pt x="829" y="1176"/>
                    <a:pt x="802" y="1229"/>
                    <a:pt x="775" y="1256"/>
                  </a:cubicBezTo>
                  <a:lnTo>
                    <a:pt x="722" y="1363"/>
                  </a:lnTo>
                  <a:lnTo>
                    <a:pt x="695" y="1416"/>
                  </a:lnTo>
                  <a:lnTo>
                    <a:pt x="669" y="1470"/>
                  </a:lnTo>
                  <a:lnTo>
                    <a:pt x="669" y="1497"/>
                  </a:lnTo>
                  <a:lnTo>
                    <a:pt x="642" y="1577"/>
                  </a:lnTo>
                  <a:lnTo>
                    <a:pt x="615" y="1604"/>
                  </a:lnTo>
                  <a:lnTo>
                    <a:pt x="588" y="1657"/>
                  </a:lnTo>
                  <a:lnTo>
                    <a:pt x="535" y="1737"/>
                  </a:lnTo>
                  <a:cubicBezTo>
                    <a:pt x="508" y="1764"/>
                    <a:pt x="482" y="1791"/>
                    <a:pt x="482" y="1844"/>
                  </a:cubicBezTo>
                  <a:lnTo>
                    <a:pt x="482" y="1871"/>
                  </a:lnTo>
                  <a:lnTo>
                    <a:pt x="455" y="1924"/>
                  </a:lnTo>
                  <a:cubicBezTo>
                    <a:pt x="428" y="2058"/>
                    <a:pt x="375" y="2218"/>
                    <a:pt x="348" y="2298"/>
                  </a:cubicBezTo>
                  <a:cubicBezTo>
                    <a:pt x="321" y="2405"/>
                    <a:pt x="294" y="2485"/>
                    <a:pt x="268" y="2592"/>
                  </a:cubicBezTo>
                  <a:lnTo>
                    <a:pt x="268" y="2646"/>
                  </a:lnTo>
                  <a:lnTo>
                    <a:pt x="214" y="2673"/>
                  </a:lnTo>
                  <a:cubicBezTo>
                    <a:pt x="188" y="2753"/>
                    <a:pt x="188" y="2806"/>
                    <a:pt x="161" y="2913"/>
                  </a:cubicBezTo>
                  <a:cubicBezTo>
                    <a:pt x="134" y="2993"/>
                    <a:pt x="107" y="3127"/>
                    <a:pt x="81" y="3234"/>
                  </a:cubicBezTo>
                  <a:cubicBezTo>
                    <a:pt x="54" y="3341"/>
                    <a:pt x="27" y="3448"/>
                    <a:pt x="27" y="3581"/>
                  </a:cubicBezTo>
                  <a:cubicBezTo>
                    <a:pt x="0" y="3635"/>
                    <a:pt x="0" y="3688"/>
                    <a:pt x="0" y="3742"/>
                  </a:cubicBezTo>
                  <a:lnTo>
                    <a:pt x="0" y="3902"/>
                  </a:lnTo>
                  <a:lnTo>
                    <a:pt x="0" y="3982"/>
                  </a:lnTo>
                  <a:cubicBezTo>
                    <a:pt x="0" y="4009"/>
                    <a:pt x="0" y="4036"/>
                    <a:pt x="0" y="4062"/>
                  </a:cubicBezTo>
                  <a:cubicBezTo>
                    <a:pt x="0" y="4089"/>
                    <a:pt x="27" y="4089"/>
                    <a:pt x="27" y="4116"/>
                  </a:cubicBezTo>
                  <a:cubicBezTo>
                    <a:pt x="54" y="4116"/>
                    <a:pt x="54" y="4142"/>
                    <a:pt x="81" y="4142"/>
                  </a:cubicBezTo>
                  <a:cubicBezTo>
                    <a:pt x="81" y="4169"/>
                    <a:pt x="107" y="4169"/>
                    <a:pt x="134" y="4196"/>
                  </a:cubicBezTo>
                  <a:lnTo>
                    <a:pt x="214" y="4196"/>
                  </a:lnTo>
                  <a:lnTo>
                    <a:pt x="294" y="4223"/>
                  </a:lnTo>
                  <a:lnTo>
                    <a:pt x="2459" y="4223"/>
                  </a:lnTo>
                  <a:cubicBezTo>
                    <a:pt x="2593" y="4196"/>
                    <a:pt x="2700" y="4196"/>
                    <a:pt x="2807" y="4169"/>
                  </a:cubicBezTo>
                  <a:lnTo>
                    <a:pt x="2887" y="4142"/>
                  </a:lnTo>
                  <a:lnTo>
                    <a:pt x="2967" y="4116"/>
                  </a:lnTo>
                  <a:cubicBezTo>
                    <a:pt x="2994" y="4116"/>
                    <a:pt x="2994" y="4089"/>
                    <a:pt x="3020" y="4089"/>
                  </a:cubicBezTo>
                  <a:cubicBezTo>
                    <a:pt x="3020" y="4062"/>
                    <a:pt x="3020" y="4062"/>
                    <a:pt x="3020" y="4062"/>
                  </a:cubicBezTo>
                  <a:cubicBezTo>
                    <a:pt x="3020" y="4036"/>
                    <a:pt x="3020" y="4036"/>
                    <a:pt x="3020" y="4009"/>
                  </a:cubicBezTo>
                  <a:cubicBezTo>
                    <a:pt x="3020" y="3982"/>
                    <a:pt x="3020" y="3982"/>
                    <a:pt x="3020" y="3955"/>
                  </a:cubicBezTo>
                  <a:cubicBezTo>
                    <a:pt x="3020" y="3955"/>
                    <a:pt x="3020" y="3929"/>
                    <a:pt x="3020" y="3902"/>
                  </a:cubicBezTo>
                  <a:cubicBezTo>
                    <a:pt x="3020" y="3902"/>
                    <a:pt x="3020" y="3875"/>
                    <a:pt x="2994" y="3875"/>
                  </a:cubicBezTo>
                  <a:lnTo>
                    <a:pt x="2967" y="3795"/>
                  </a:lnTo>
                  <a:lnTo>
                    <a:pt x="2940" y="3715"/>
                  </a:lnTo>
                  <a:lnTo>
                    <a:pt x="2860" y="3474"/>
                  </a:lnTo>
                  <a:lnTo>
                    <a:pt x="2833" y="3394"/>
                  </a:lnTo>
                  <a:cubicBezTo>
                    <a:pt x="2807" y="3341"/>
                    <a:pt x="2780" y="3287"/>
                    <a:pt x="2780" y="3207"/>
                  </a:cubicBezTo>
                  <a:lnTo>
                    <a:pt x="2753" y="3127"/>
                  </a:lnTo>
                  <a:lnTo>
                    <a:pt x="2673" y="2940"/>
                  </a:lnTo>
                  <a:lnTo>
                    <a:pt x="2646" y="2806"/>
                  </a:lnTo>
                  <a:lnTo>
                    <a:pt x="2513" y="2405"/>
                  </a:lnTo>
                  <a:lnTo>
                    <a:pt x="2459" y="2191"/>
                  </a:lnTo>
                  <a:lnTo>
                    <a:pt x="2352" y="1924"/>
                  </a:lnTo>
                  <a:cubicBezTo>
                    <a:pt x="2326" y="1737"/>
                    <a:pt x="2272" y="1577"/>
                    <a:pt x="2219" y="1416"/>
                  </a:cubicBezTo>
                  <a:lnTo>
                    <a:pt x="2165" y="1283"/>
                  </a:lnTo>
                  <a:lnTo>
                    <a:pt x="2138" y="1229"/>
                  </a:lnTo>
                  <a:lnTo>
                    <a:pt x="2112" y="1176"/>
                  </a:lnTo>
                  <a:lnTo>
                    <a:pt x="2085" y="1042"/>
                  </a:lnTo>
                  <a:lnTo>
                    <a:pt x="2032" y="935"/>
                  </a:lnTo>
                  <a:lnTo>
                    <a:pt x="2005" y="829"/>
                  </a:lnTo>
                  <a:cubicBezTo>
                    <a:pt x="1978" y="802"/>
                    <a:pt x="1978" y="748"/>
                    <a:pt x="1951" y="722"/>
                  </a:cubicBezTo>
                  <a:cubicBezTo>
                    <a:pt x="1951" y="668"/>
                    <a:pt x="1925" y="641"/>
                    <a:pt x="1925" y="588"/>
                  </a:cubicBezTo>
                  <a:cubicBezTo>
                    <a:pt x="1898" y="561"/>
                    <a:pt x="1871" y="535"/>
                    <a:pt x="1871" y="481"/>
                  </a:cubicBezTo>
                  <a:lnTo>
                    <a:pt x="1871" y="454"/>
                  </a:lnTo>
                  <a:cubicBezTo>
                    <a:pt x="1844" y="428"/>
                    <a:pt x="1844" y="401"/>
                    <a:pt x="1844" y="374"/>
                  </a:cubicBezTo>
                  <a:lnTo>
                    <a:pt x="1844" y="347"/>
                  </a:lnTo>
                  <a:lnTo>
                    <a:pt x="1818" y="267"/>
                  </a:lnTo>
                  <a:cubicBezTo>
                    <a:pt x="1818" y="214"/>
                    <a:pt x="1791" y="187"/>
                    <a:pt x="1791" y="160"/>
                  </a:cubicBezTo>
                  <a:lnTo>
                    <a:pt x="1764" y="80"/>
                  </a:lnTo>
                  <a:cubicBezTo>
                    <a:pt x="1738" y="54"/>
                    <a:pt x="1738" y="54"/>
                    <a:pt x="1711" y="27"/>
                  </a:cubicBezTo>
                  <a:lnTo>
                    <a:pt x="1684"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7" name="Google Shape;8067;p125"/>
            <p:cNvSpPr/>
            <p:nvPr/>
          </p:nvSpPr>
          <p:spPr>
            <a:xfrm>
              <a:off x="9723200" y="2392300"/>
              <a:ext cx="35425" cy="171075"/>
            </a:xfrm>
            <a:custGeom>
              <a:avLst/>
              <a:gdLst/>
              <a:ahLst/>
              <a:cxnLst/>
              <a:rect l="l" t="t" r="r" b="b"/>
              <a:pathLst>
                <a:path w="1417" h="6843" extrusionOk="0">
                  <a:moveTo>
                    <a:pt x="1417" y="1"/>
                  </a:moveTo>
                  <a:lnTo>
                    <a:pt x="1417" y="1"/>
                  </a:lnTo>
                  <a:cubicBezTo>
                    <a:pt x="909" y="722"/>
                    <a:pt x="535" y="1524"/>
                    <a:pt x="294" y="2379"/>
                  </a:cubicBezTo>
                  <a:cubicBezTo>
                    <a:pt x="80" y="3154"/>
                    <a:pt x="0" y="3956"/>
                    <a:pt x="80" y="4784"/>
                  </a:cubicBezTo>
                  <a:cubicBezTo>
                    <a:pt x="107" y="5452"/>
                    <a:pt x="214" y="6147"/>
                    <a:pt x="374" y="6842"/>
                  </a:cubicBezTo>
                  <a:lnTo>
                    <a:pt x="401" y="6735"/>
                  </a:lnTo>
                  <a:cubicBezTo>
                    <a:pt x="561" y="6094"/>
                    <a:pt x="748" y="5452"/>
                    <a:pt x="909" y="4811"/>
                  </a:cubicBezTo>
                  <a:cubicBezTo>
                    <a:pt x="1230" y="3234"/>
                    <a:pt x="1390" y="1604"/>
                    <a:pt x="1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8" name="Google Shape;8068;p125"/>
            <p:cNvSpPr/>
            <p:nvPr/>
          </p:nvSpPr>
          <p:spPr>
            <a:xfrm>
              <a:off x="9756600" y="2415675"/>
              <a:ext cx="33425" cy="187775"/>
            </a:xfrm>
            <a:custGeom>
              <a:avLst/>
              <a:gdLst/>
              <a:ahLst/>
              <a:cxnLst/>
              <a:rect l="l" t="t" r="r" b="b"/>
              <a:pathLst>
                <a:path w="1337" h="7511" extrusionOk="0">
                  <a:moveTo>
                    <a:pt x="882" y="1"/>
                  </a:moveTo>
                  <a:cubicBezTo>
                    <a:pt x="455" y="910"/>
                    <a:pt x="188" y="1898"/>
                    <a:pt x="81" y="2941"/>
                  </a:cubicBezTo>
                  <a:cubicBezTo>
                    <a:pt x="0" y="3769"/>
                    <a:pt x="54" y="4624"/>
                    <a:pt x="268" y="5480"/>
                  </a:cubicBezTo>
                  <a:cubicBezTo>
                    <a:pt x="348" y="5854"/>
                    <a:pt x="455" y="6228"/>
                    <a:pt x="562" y="6602"/>
                  </a:cubicBezTo>
                  <a:cubicBezTo>
                    <a:pt x="642" y="6923"/>
                    <a:pt x="775" y="7217"/>
                    <a:pt x="936" y="7511"/>
                  </a:cubicBezTo>
                  <a:lnTo>
                    <a:pt x="936" y="7377"/>
                  </a:lnTo>
                  <a:cubicBezTo>
                    <a:pt x="936" y="6682"/>
                    <a:pt x="1123" y="5987"/>
                    <a:pt x="1176" y="5292"/>
                  </a:cubicBezTo>
                  <a:cubicBezTo>
                    <a:pt x="1337" y="3529"/>
                    <a:pt x="1230" y="1738"/>
                    <a:pt x="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9" name="Google Shape;8069;p125"/>
            <p:cNvSpPr/>
            <p:nvPr/>
          </p:nvSpPr>
          <p:spPr>
            <a:xfrm>
              <a:off x="9745250" y="2403000"/>
              <a:ext cx="40100" cy="183075"/>
            </a:xfrm>
            <a:custGeom>
              <a:avLst/>
              <a:gdLst/>
              <a:ahLst/>
              <a:cxnLst/>
              <a:rect l="l" t="t" r="r" b="b"/>
              <a:pathLst>
                <a:path w="1604" h="7323" extrusionOk="0">
                  <a:moveTo>
                    <a:pt x="1604" y="0"/>
                  </a:moveTo>
                  <a:lnTo>
                    <a:pt x="1604" y="0"/>
                  </a:lnTo>
                  <a:cubicBezTo>
                    <a:pt x="989" y="775"/>
                    <a:pt x="561" y="1684"/>
                    <a:pt x="294" y="2646"/>
                  </a:cubicBezTo>
                  <a:cubicBezTo>
                    <a:pt x="80" y="3501"/>
                    <a:pt x="0" y="4410"/>
                    <a:pt x="107" y="5318"/>
                  </a:cubicBezTo>
                  <a:cubicBezTo>
                    <a:pt x="160" y="5693"/>
                    <a:pt x="241" y="6093"/>
                    <a:pt x="321" y="6468"/>
                  </a:cubicBezTo>
                  <a:cubicBezTo>
                    <a:pt x="348" y="6762"/>
                    <a:pt x="428" y="7056"/>
                    <a:pt x="535" y="7323"/>
                  </a:cubicBezTo>
                  <a:cubicBezTo>
                    <a:pt x="561" y="7162"/>
                    <a:pt x="615" y="7002"/>
                    <a:pt x="642" y="6842"/>
                  </a:cubicBezTo>
                  <a:lnTo>
                    <a:pt x="642" y="6868"/>
                  </a:lnTo>
                  <a:cubicBezTo>
                    <a:pt x="1149" y="4597"/>
                    <a:pt x="1470" y="2299"/>
                    <a:pt x="1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0" name="Google Shape;8070;p125"/>
            <p:cNvSpPr/>
            <p:nvPr/>
          </p:nvSpPr>
          <p:spPr>
            <a:xfrm>
              <a:off x="9732550" y="2404325"/>
              <a:ext cx="37425" cy="178425"/>
            </a:xfrm>
            <a:custGeom>
              <a:avLst/>
              <a:gdLst/>
              <a:ahLst/>
              <a:cxnLst/>
              <a:rect l="l" t="t" r="r" b="b"/>
              <a:pathLst>
                <a:path w="1497" h="7137" extrusionOk="0">
                  <a:moveTo>
                    <a:pt x="1230" y="1"/>
                  </a:moveTo>
                  <a:lnTo>
                    <a:pt x="1230" y="27"/>
                  </a:lnTo>
                  <a:cubicBezTo>
                    <a:pt x="615" y="1150"/>
                    <a:pt x="214" y="2406"/>
                    <a:pt x="81" y="3689"/>
                  </a:cubicBezTo>
                  <a:cubicBezTo>
                    <a:pt x="0" y="4303"/>
                    <a:pt x="0" y="4918"/>
                    <a:pt x="81" y="5506"/>
                  </a:cubicBezTo>
                  <a:cubicBezTo>
                    <a:pt x="134" y="6067"/>
                    <a:pt x="241" y="6602"/>
                    <a:pt x="348" y="7136"/>
                  </a:cubicBezTo>
                  <a:cubicBezTo>
                    <a:pt x="856" y="6067"/>
                    <a:pt x="1203" y="4891"/>
                    <a:pt x="1363" y="3715"/>
                  </a:cubicBezTo>
                  <a:cubicBezTo>
                    <a:pt x="1497" y="2486"/>
                    <a:pt x="1443" y="1230"/>
                    <a:pt x="1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1" name="Google Shape;8071;p125"/>
            <p:cNvSpPr/>
            <p:nvPr/>
          </p:nvSpPr>
          <p:spPr>
            <a:xfrm>
              <a:off x="9775975" y="2411000"/>
              <a:ext cx="41450" cy="188450"/>
            </a:xfrm>
            <a:custGeom>
              <a:avLst/>
              <a:gdLst/>
              <a:ahLst/>
              <a:cxnLst/>
              <a:rect l="l" t="t" r="r" b="b"/>
              <a:pathLst>
                <a:path w="1658" h="7538" extrusionOk="0">
                  <a:moveTo>
                    <a:pt x="241" y="1"/>
                  </a:moveTo>
                  <a:lnTo>
                    <a:pt x="241" y="28"/>
                  </a:lnTo>
                  <a:cubicBezTo>
                    <a:pt x="81" y="803"/>
                    <a:pt x="0" y="1604"/>
                    <a:pt x="0" y="2406"/>
                  </a:cubicBezTo>
                  <a:cubicBezTo>
                    <a:pt x="0" y="2967"/>
                    <a:pt x="54" y="3529"/>
                    <a:pt x="161" y="4090"/>
                  </a:cubicBezTo>
                  <a:cubicBezTo>
                    <a:pt x="455" y="5292"/>
                    <a:pt x="963" y="6468"/>
                    <a:pt x="1631" y="7537"/>
                  </a:cubicBezTo>
                  <a:lnTo>
                    <a:pt x="1631" y="7324"/>
                  </a:lnTo>
                  <a:cubicBezTo>
                    <a:pt x="1604" y="6148"/>
                    <a:pt x="1657" y="4945"/>
                    <a:pt x="1470" y="3769"/>
                  </a:cubicBezTo>
                  <a:cubicBezTo>
                    <a:pt x="1230" y="2486"/>
                    <a:pt x="829" y="1204"/>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2" name="Google Shape;8072;p125"/>
            <p:cNvSpPr/>
            <p:nvPr/>
          </p:nvSpPr>
          <p:spPr>
            <a:xfrm>
              <a:off x="9787325" y="2419700"/>
              <a:ext cx="56150" cy="193775"/>
            </a:xfrm>
            <a:custGeom>
              <a:avLst/>
              <a:gdLst/>
              <a:ahLst/>
              <a:cxnLst/>
              <a:rect l="l" t="t" r="r" b="b"/>
              <a:pathLst>
                <a:path w="2246" h="7751" extrusionOk="0">
                  <a:moveTo>
                    <a:pt x="295" y="0"/>
                  </a:moveTo>
                  <a:lnTo>
                    <a:pt x="295" y="0"/>
                  </a:lnTo>
                  <a:cubicBezTo>
                    <a:pt x="1" y="1470"/>
                    <a:pt x="81" y="2994"/>
                    <a:pt x="509" y="4437"/>
                  </a:cubicBezTo>
                  <a:cubicBezTo>
                    <a:pt x="722" y="5078"/>
                    <a:pt x="1016" y="5693"/>
                    <a:pt x="1337" y="6281"/>
                  </a:cubicBezTo>
                  <a:cubicBezTo>
                    <a:pt x="1604" y="6788"/>
                    <a:pt x="1898" y="7269"/>
                    <a:pt x="2246" y="7751"/>
                  </a:cubicBezTo>
                  <a:cubicBezTo>
                    <a:pt x="2165" y="6922"/>
                    <a:pt x="2165" y="6067"/>
                    <a:pt x="2059" y="5238"/>
                  </a:cubicBezTo>
                  <a:cubicBezTo>
                    <a:pt x="1978" y="4463"/>
                    <a:pt x="1818" y="3688"/>
                    <a:pt x="1578" y="2940"/>
                  </a:cubicBezTo>
                  <a:cubicBezTo>
                    <a:pt x="1230" y="1925"/>
                    <a:pt x="803" y="936"/>
                    <a:pt x="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3" name="Google Shape;8073;p125"/>
            <p:cNvSpPr/>
            <p:nvPr/>
          </p:nvSpPr>
          <p:spPr>
            <a:xfrm>
              <a:off x="9824750" y="2492525"/>
              <a:ext cx="62150" cy="143000"/>
            </a:xfrm>
            <a:custGeom>
              <a:avLst/>
              <a:gdLst/>
              <a:ahLst/>
              <a:cxnLst/>
              <a:rect l="l" t="t" r="r" b="b"/>
              <a:pathLst>
                <a:path w="2486" h="5720" extrusionOk="0">
                  <a:moveTo>
                    <a:pt x="0" y="0"/>
                  </a:moveTo>
                  <a:cubicBezTo>
                    <a:pt x="81" y="1149"/>
                    <a:pt x="375" y="2272"/>
                    <a:pt x="882" y="3341"/>
                  </a:cubicBezTo>
                  <a:cubicBezTo>
                    <a:pt x="1337" y="4169"/>
                    <a:pt x="1898" y="4971"/>
                    <a:pt x="2486" y="5719"/>
                  </a:cubicBezTo>
                  <a:cubicBezTo>
                    <a:pt x="2379" y="4757"/>
                    <a:pt x="2165" y="3795"/>
                    <a:pt x="1844" y="2887"/>
                  </a:cubicBezTo>
                  <a:cubicBezTo>
                    <a:pt x="1417" y="1818"/>
                    <a:pt x="775" y="82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4" name="Google Shape;8074;p125"/>
            <p:cNvSpPr/>
            <p:nvPr/>
          </p:nvSpPr>
          <p:spPr>
            <a:xfrm>
              <a:off x="9842125" y="2499875"/>
              <a:ext cx="63500" cy="136975"/>
            </a:xfrm>
            <a:custGeom>
              <a:avLst/>
              <a:gdLst/>
              <a:ahLst/>
              <a:cxnLst/>
              <a:rect l="l" t="t" r="r" b="b"/>
              <a:pathLst>
                <a:path w="2540" h="5479" extrusionOk="0">
                  <a:moveTo>
                    <a:pt x="0" y="0"/>
                  </a:moveTo>
                  <a:cubicBezTo>
                    <a:pt x="241" y="1069"/>
                    <a:pt x="642" y="2138"/>
                    <a:pt x="1123" y="3127"/>
                  </a:cubicBezTo>
                  <a:cubicBezTo>
                    <a:pt x="1550" y="3929"/>
                    <a:pt x="2031" y="4704"/>
                    <a:pt x="2539" y="5479"/>
                  </a:cubicBezTo>
                  <a:cubicBezTo>
                    <a:pt x="2352" y="4570"/>
                    <a:pt x="2085" y="3688"/>
                    <a:pt x="1764" y="2833"/>
                  </a:cubicBezTo>
                  <a:cubicBezTo>
                    <a:pt x="1336" y="1818"/>
                    <a:pt x="722" y="855"/>
                    <a:pt x="0" y="0"/>
                  </a:cubicBezTo>
                  <a:close/>
                </a:path>
              </a:pathLst>
            </a:custGeom>
            <a:solidFill>
              <a:srgbClr val="F3EBD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5" name="Google Shape;8075;p125"/>
            <p:cNvSpPr/>
            <p:nvPr/>
          </p:nvSpPr>
          <p:spPr>
            <a:xfrm>
              <a:off x="9862825" y="2503875"/>
              <a:ext cx="54825" cy="148350"/>
            </a:xfrm>
            <a:custGeom>
              <a:avLst/>
              <a:gdLst/>
              <a:ahLst/>
              <a:cxnLst/>
              <a:rect l="l" t="t" r="r" b="b"/>
              <a:pathLst>
                <a:path w="2193" h="5934" extrusionOk="0">
                  <a:moveTo>
                    <a:pt x="1" y="1"/>
                  </a:moveTo>
                  <a:lnTo>
                    <a:pt x="1" y="1"/>
                  </a:lnTo>
                  <a:cubicBezTo>
                    <a:pt x="241" y="1096"/>
                    <a:pt x="535" y="2192"/>
                    <a:pt x="963" y="3234"/>
                  </a:cubicBezTo>
                  <a:cubicBezTo>
                    <a:pt x="1150" y="3742"/>
                    <a:pt x="1390" y="4250"/>
                    <a:pt x="1577" y="4678"/>
                  </a:cubicBezTo>
                  <a:cubicBezTo>
                    <a:pt x="1791" y="5078"/>
                    <a:pt x="2005" y="5506"/>
                    <a:pt x="2192" y="5934"/>
                  </a:cubicBezTo>
                  <a:cubicBezTo>
                    <a:pt x="2085" y="4918"/>
                    <a:pt x="1845" y="3929"/>
                    <a:pt x="1524" y="2967"/>
                  </a:cubicBezTo>
                  <a:cubicBezTo>
                    <a:pt x="1150" y="1925"/>
                    <a:pt x="615" y="909"/>
                    <a:pt x="1" y="1"/>
                  </a:cubicBezTo>
                  <a:close/>
                </a:path>
              </a:pathLst>
            </a:custGeom>
            <a:solidFill>
              <a:srgbClr val="F3EBD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6" name="Google Shape;8076;p125"/>
            <p:cNvSpPr/>
            <p:nvPr/>
          </p:nvSpPr>
          <p:spPr>
            <a:xfrm>
              <a:off x="9870175" y="2485850"/>
              <a:ext cx="61500" cy="153025"/>
            </a:xfrm>
            <a:custGeom>
              <a:avLst/>
              <a:gdLst/>
              <a:ahLst/>
              <a:cxnLst/>
              <a:rect l="l" t="t" r="r" b="b"/>
              <a:pathLst>
                <a:path w="2460" h="6121" extrusionOk="0">
                  <a:moveTo>
                    <a:pt x="1" y="0"/>
                  </a:moveTo>
                  <a:lnTo>
                    <a:pt x="1" y="0"/>
                  </a:lnTo>
                  <a:cubicBezTo>
                    <a:pt x="134" y="722"/>
                    <a:pt x="321" y="1416"/>
                    <a:pt x="535" y="2111"/>
                  </a:cubicBezTo>
                  <a:cubicBezTo>
                    <a:pt x="695" y="2592"/>
                    <a:pt x="883" y="3047"/>
                    <a:pt x="1096" y="3501"/>
                  </a:cubicBezTo>
                  <a:cubicBezTo>
                    <a:pt x="1283" y="3929"/>
                    <a:pt x="1471" y="4330"/>
                    <a:pt x="1684" y="4730"/>
                  </a:cubicBezTo>
                  <a:cubicBezTo>
                    <a:pt x="1818" y="4944"/>
                    <a:pt x="1952" y="5158"/>
                    <a:pt x="2058" y="5399"/>
                  </a:cubicBezTo>
                  <a:cubicBezTo>
                    <a:pt x="2219" y="5612"/>
                    <a:pt x="2352" y="5853"/>
                    <a:pt x="2459" y="6120"/>
                  </a:cubicBezTo>
                  <a:cubicBezTo>
                    <a:pt x="2459" y="5826"/>
                    <a:pt x="2433" y="5559"/>
                    <a:pt x="2379" y="5292"/>
                  </a:cubicBezTo>
                  <a:cubicBezTo>
                    <a:pt x="2352" y="5024"/>
                    <a:pt x="2299" y="4784"/>
                    <a:pt x="2246" y="4543"/>
                  </a:cubicBezTo>
                  <a:cubicBezTo>
                    <a:pt x="2165" y="4062"/>
                    <a:pt x="2032" y="3608"/>
                    <a:pt x="1898" y="3154"/>
                  </a:cubicBezTo>
                  <a:cubicBezTo>
                    <a:pt x="1444" y="1978"/>
                    <a:pt x="802" y="93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7" name="Google Shape;8077;p125"/>
            <p:cNvSpPr/>
            <p:nvPr/>
          </p:nvSpPr>
          <p:spPr>
            <a:xfrm>
              <a:off x="9847475" y="2491850"/>
              <a:ext cx="56125" cy="147675"/>
            </a:xfrm>
            <a:custGeom>
              <a:avLst/>
              <a:gdLst/>
              <a:ahLst/>
              <a:cxnLst/>
              <a:rect l="l" t="t" r="r" b="b"/>
              <a:pathLst>
                <a:path w="2245" h="5907" extrusionOk="0">
                  <a:moveTo>
                    <a:pt x="0" y="1"/>
                  </a:moveTo>
                  <a:cubicBezTo>
                    <a:pt x="80" y="1016"/>
                    <a:pt x="267" y="2058"/>
                    <a:pt x="615" y="3021"/>
                  </a:cubicBezTo>
                  <a:cubicBezTo>
                    <a:pt x="882" y="3742"/>
                    <a:pt x="1256" y="4437"/>
                    <a:pt x="1710" y="5078"/>
                  </a:cubicBezTo>
                  <a:lnTo>
                    <a:pt x="1657" y="5025"/>
                  </a:lnTo>
                  <a:lnTo>
                    <a:pt x="1657" y="5025"/>
                  </a:lnTo>
                  <a:cubicBezTo>
                    <a:pt x="1764" y="5159"/>
                    <a:pt x="1871" y="5346"/>
                    <a:pt x="1978" y="5479"/>
                  </a:cubicBezTo>
                  <a:cubicBezTo>
                    <a:pt x="2058" y="5640"/>
                    <a:pt x="2138" y="5773"/>
                    <a:pt x="2191" y="5907"/>
                  </a:cubicBezTo>
                  <a:cubicBezTo>
                    <a:pt x="2245" y="5346"/>
                    <a:pt x="2218" y="4784"/>
                    <a:pt x="2111" y="4223"/>
                  </a:cubicBezTo>
                  <a:cubicBezTo>
                    <a:pt x="2058" y="3715"/>
                    <a:pt x="1951" y="3208"/>
                    <a:pt x="1791" y="2753"/>
                  </a:cubicBezTo>
                  <a:cubicBezTo>
                    <a:pt x="1657" y="2326"/>
                    <a:pt x="1470" y="1952"/>
                    <a:pt x="1229" y="1604"/>
                  </a:cubicBezTo>
                  <a:cubicBezTo>
                    <a:pt x="882" y="1016"/>
                    <a:pt x="454" y="48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8" name="Google Shape;8078;p125"/>
            <p:cNvSpPr/>
            <p:nvPr/>
          </p:nvSpPr>
          <p:spPr>
            <a:xfrm>
              <a:off x="9903575" y="2539300"/>
              <a:ext cx="57500" cy="118275"/>
            </a:xfrm>
            <a:custGeom>
              <a:avLst/>
              <a:gdLst/>
              <a:ahLst/>
              <a:cxnLst/>
              <a:rect l="l" t="t" r="r" b="b"/>
              <a:pathLst>
                <a:path w="2300" h="4731" extrusionOk="0">
                  <a:moveTo>
                    <a:pt x="1" y="0"/>
                  </a:moveTo>
                  <a:lnTo>
                    <a:pt x="1" y="0"/>
                  </a:lnTo>
                  <a:cubicBezTo>
                    <a:pt x="161" y="962"/>
                    <a:pt x="455" y="1871"/>
                    <a:pt x="910" y="2726"/>
                  </a:cubicBezTo>
                  <a:cubicBezTo>
                    <a:pt x="1310" y="3448"/>
                    <a:pt x="1845" y="4062"/>
                    <a:pt x="2299" y="4730"/>
                  </a:cubicBezTo>
                  <a:cubicBezTo>
                    <a:pt x="2246" y="3875"/>
                    <a:pt x="2032" y="3047"/>
                    <a:pt x="1685" y="2272"/>
                  </a:cubicBezTo>
                  <a:cubicBezTo>
                    <a:pt x="1257" y="1416"/>
                    <a:pt x="696" y="66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9" name="Google Shape;8079;p125"/>
            <p:cNvSpPr/>
            <p:nvPr/>
          </p:nvSpPr>
          <p:spPr>
            <a:xfrm>
              <a:off x="9461950" y="2658225"/>
              <a:ext cx="34775" cy="180400"/>
            </a:xfrm>
            <a:custGeom>
              <a:avLst/>
              <a:gdLst/>
              <a:ahLst/>
              <a:cxnLst/>
              <a:rect l="l" t="t" r="r" b="b"/>
              <a:pathLst>
                <a:path w="1391" h="7216" extrusionOk="0">
                  <a:moveTo>
                    <a:pt x="54" y="0"/>
                  </a:moveTo>
                  <a:cubicBezTo>
                    <a:pt x="54" y="134"/>
                    <a:pt x="54" y="294"/>
                    <a:pt x="28" y="428"/>
                  </a:cubicBezTo>
                  <a:cubicBezTo>
                    <a:pt x="28" y="588"/>
                    <a:pt x="28" y="642"/>
                    <a:pt x="28" y="748"/>
                  </a:cubicBezTo>
                  <a:cubicBezTo>
                    <a:pt x="1" y="855"/>
                    <a:pt x="28" y="882"/>
                    <a:pt x="28" y="962"/>
                  </a:cubicBezTo>
                  <a:cubicBezTo>
                    <a:pt x="1" y="962"/>
                    <a:pt x="1" y="989"/>
                    <a:pt x="28" y="989"/>
                  </a:cubicBezTo>
                  <a:cubicBezTo>
                    <a:pt x="1" y="1684"/>
                    <a:pt x="28" y="2379"/>
                    <a:pt x="108" y="3047"/>
                  </a:cubicBezTo>
                  <a:cubicBezTo>
                    <a:pt x="108" y="3180"/>
                    <a:pt x="134" y="3314"/>
                    <a:pt x="161" y="3448"/>
                  </a:cubicBezTo>
                  <a:cubicBezTo>
                    <a:pt x="188" y="3715"/>
                    <a:pt x="241" y="3982"/>
                    <a:pt x="321" y="4249"/>
                  </a:cubicBezTo>
                  <a:cubicBezTo>
                    <a:pt x="375" y="4517"/>
                    <a:pt x="455" y="4811"/>
                    <a:pt x="535" y="5078"/>
                  </a:cubicBezTo>
                  <a:cubicBezTo>
                    <a:pt x="562" y="5185"/>
                    <a:pt x="615" y="5292"/>
                    <a:pt x="642" y="5425"/>
                  </a:cubicBezTo>
                  <a:lnTo>
                    <a:pt x="642" y="5452"/>
                  </a:lnTo>
                  <a:lnTo>
                    <a:pt x="642" y="5479"/>
                  </a:lnTo>
                  <a:cubicBezTo>
                    <a:pt x="642" y="5479"/>
                    <a:pt x="642" y="5505"/>
                    <a:pt x="642" y="5505"/>
                  </a:cubicBezTo>
                  <a:cubicBezTo>
                    <a:pt x="776" y="5906"/>
                    <a:pt x="856" y="6334"/>
                    <a:pt x="936" y="6762"/>
                  </a:cubicBezTo>
                  <a:cubicBezTo>
                    <a:pt x="936" y="6762"/>
                    <a:pt x="936" y="6762"/>
                    <a:pt x="936" y="6788"/>
                  </a:cubicBezTo>
                  <a:lnTo>
                    <a:pt x="936" y="6895"/>
                  </a:lnTo>
                  <a:cubicBezTo>
                    <a:pt x="936" y="6975"/>
                    <a:pt x="909" y="7029"/>
                    <a:pt x="883" y="7082"/>
                  </a:cubicBezTo>
                  <a:lnTo>
                    <a:pt x="829" y="7136"/>
                  </a:lnTo>
                  <a:lnTo>
                    <a:pt x="749" y="7216"/>
                  </a:lnTo>
                  <a:cubicBezTo>
                    <a:pt x="1016" y="7136"/>
                    <a:pt x="1177" y="6895"/>
                    <a:pt x="1230" y="6628"/>
                  </a:cubicBezTo>
                  <a:cubicBezTo>
                    <a:pt x="1284" y="6307"/>
                    <a:pt x="1337" y="5986"/>
                    <a:pt x="1364" y="5666"/>
                  </a:cubicBezTo>
                  <a:lnTo>
                    <a:pt x="1364" y="5292"/>
                  </a:lnTo>
                  <a:cubicBezTo>
                    <a:pt x="1390" y="4811"/>
                    <a:pt x="1364" y="4330"/>
                    <a:pt x="1337" y="3848"/>
                  </a:cubicBezTo>
                  <a:cubicBezTo>
                    <a:pt x="1150" y="2806"/>
                    <a:pt x="856" y="1791"/>
                    <a:pt x="428" y="802"/>
                  </a:cubicBezTo>
                  <a:cubicBezTo>
                    <a:pt x="402" y="748"/>
                    <a:pt x="348" y="668"/>
                    <a:pt x="321" y="588"/>
                  </a:cubicBezTo>
                  <a:cubicBezTo>
                    <a:pt x="295" y="535"/>
                    <a:pt x="241" y="428"/>
                    <a:pt x="215" y="348"/>
                  </a:cubicBezTo>
                  <a:lnTo>
                    <a:pt x="215" y="321"/>
                  </a:lnTo>
                  <a:cubicBezTo>
                    <a:pt x="161" y="214"/>
                    <a:pt x="108" y="107"/>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0" name="Google Shape;8080;p125"/>
            <p:cNvSpPr/>
            <p:nvPr/>
          </p:nvSpPr>
          <p:spPr>
            <a:xfrm>
              <a:off x="9411850" y="2673575"/>
              <a:ext cx="62825" cy="169725"/>
            </a:xfrm>
            <a:custGeom>
              <a:avLst/>
              <a:gdLst/>
              <a:ahLst/>
              <a:cxnLst/>
              <a:rect l="l" t="t" r="r" b="b"/>
              <a:pathLst>
                <a:path w="2513" h="6789" extrusionOk="0">
                  <a:moveTo>
                    <a:pt x="1871" y="1"/>
                  </a:moveTo>
                  <a:lnTo>
                    <a:pt x="1844" y="28"/>
                  </a:lnTo>
                  <a:lnTo>
                    <a:pt x="1871" y="108"/>
                  </a:lnTo>
                  <a:cubicBezTo>
                    <a:pt x="1871" y="375"/>
                    <a:pt x="1844" y="642"/>
                    <a:pt x="1764" y="909"/>
                  </a:cubicBezTo>
                  <a:cubicBezTo>
                    <a:pt x="1577" y="1684"/>
                    <a:pt x="1257" y="2486"/>
                    <a:pt x="1069" y="3208"/>
                  </a:cubicBezTo>
                  <a:cubicBezTo>
                    <a:pt x="882" y="3956"/>
                    <a:pt x="802" y="4704"/>
                    <a:pt x="642" y="5426"/>
                  </a:cubicBezTo>
                  <a:cubicBezTo>
                    <a:pt x="562" y="5773"/>
                    <a:pt x="455" y="6094"/>
                    <a:pt x="294" y="6415"/>
                  </a:cubicBezTo>
                  <a:cubicBezTo>
                    <a:pt x="241" y="6522"/>
                    <a:pt x="188" y="6602"/>
                    <a:pt x="107" y="6682"/>
                  </a:cubicBezTo>
                  <a:lnTo>
                    <a:pt x="0" y="6789"/>
                  </a:lnTo>
                  <a:cubicBezTo>
                    <a:pt x="535" y="6602"/>
                    <a:pt x="1016" y="6228"/>
                    <a:pt x="1337" y="5747"/>
                  </a:cubicBezTo>
                  <a:cubicBezTo>
                    <a:pt x="1764" y="5132"/>
                    <a:pt x="2085" y="4437"/>
                    <a:pt x="2272" y="3689"/>
                  </a:cubicBezTo>
                  <a:cubicBezTo>
                    <a:pt x="2459" y="2914"/>
                    <a:pt x="2513" y="2112"/>
                    <a:pt x="2406" y="1310"/>
                  </a:cubicBezTo>
                  <a:cubicBezTo>
                    <a:pt x="2352" y="883"/>
                    <a:pt x="2245" y="295"/>
                    <a:pt x="187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1" name="Google Shape;8081;p125"/>
            <p:cNvSpPr/>
            <p:nvPr/>
          </p:nvSpPr>
          <p:spPr>
            <a:xfrm>
              <a:off x="9381125" y="2672925"/>
              <a:ext cx="70175" cy="122275"/>
            </a:xfrm>
            <a:custGeom>
              <a:avLst/>
              <a:gdLst/>
              <a:ahLst/>
              <a:cxnLst/>
              <a:rect l="l" t="t" r="r" b="b"/>
              <a:pathLst>
                <a:path w="2807" h="4891" extrusionOk="0">
                  <a:moveTo>
                    <a:pt x="2512" y="0"/>
                  </a:moveTo>
                  <a:cubicBezTo>
                    <a:pt x="2539" y="27"/>
                    <a:pt x="2539" y="80"/>
                    <a:pt x="2566" y="107"/>
                  </a:cubicBezTo>
                  <a:cubicBezTo>
                    <a:pt x="2566" y="160"/>
                    <a:pt x="2566" y="187"/>
                    <a:pt x="2592" y="241"/>
                  </a:cubicBezTo>
                  <a:cubicBezTo>
                    <a:pt x="2592" y="267"/>
                    <a:pt x="2592" y="321"/>
                    <a:pt x="2566" y="347"/>
                  </a:cubicBezTo>
                  <a:cubicBezTo>
                    <a:pt x="2556" y="367"/>
                    <a:pt x="2553" y="372"/>
                    <a:pt x="2554" y="372"/>
                  </a:cubicBezTo>
                  <a:cubicBezTo>
                    <a:pt x="2555" y="372"/>
                    <a:pt x="2559" y="366"/>
                    <a:pt x="2562" y="366"/>
                  </a:cubicBezTo>
                  <a:cubicBezTo>
                    <a:pt x="2564" y="366"/>
                    <a:pt x="2566" y="368"/>
                    <a:pt x="2566" y="374"/>
                  </a:cubicBezTo>
                  <a:cubicBezTo>
                    <a:pt x="2486" y="615"/>
                    <a:pt x="2379" y="829"/>
                    <a:pt x="2245" y="1042"/>
                  </a:cubicBezTo>
                  <a:cubicBezTo>
                    <a:pt x="2138" y="1283"/>
                    <a:pt x="2031" y="1523"/>
                    <a:pt x="1898" y="1764"/>
                  </a:cubicBezTo>
                  <a:cubicBezTo>
                    <a:pt x="1684" y="2245"/>
                    <a:pt x="1443" y="2699"/>
                    <a:pt x="1203" y="3154"/>
                  </a:cubicBezTo>
                  <a:cubicBezTo>
                    <a:pt x="1203" y="3154"/>
                    <a:pt x="1203" y="3180"/>
                    <a:pt x="1203" y="3180"/>
                  </a:cubicBezTo>
                  <a:lnTo>
                    <a:pt x="1203" y="3207"/>
                  </a:lnTo>
                  <a:lnTo>
                    <a:pt x="1203" y="3234"/>
                  </a:lnTo>
                  <a:cubicBezTo>
                    <a:pt x="962" y="3688"/>
                    <a:pt x="695" y="4142"/>
                    <a:pt x="374" y="4543"/>
                  </a:cubicBezTo>
                  <a:cubicBezTo>
                    <a:pt x="241" y="4677"/>
                    <a:pt x="134" y="4784"/>
                    <a:pt x="0" y="4891"/>
                  </a:cubicBezTo>
                  <a:cubicBezTo>
                    <a:pt x="294" y="4811"/>
                    <a:pt x="588" y="4677"/>
                    <a:pt x="829" y="4490"/>
                  </a:cubicBezTo>
                  <a:cubicBezTo>
                    <a:pt x="909" y="4436"/>
                    <a:pt x="962" y="4410"/>
                    <a:pt x="1016" y="4356"/>
                  </a:cubicBezTo>
                  <a:cubicBezTo>
                    <a:pt x="1470" y="3955"/>
                    <a:pt x="1844" y="3501"/>
                    <a:pt x="2138" y="2967"/>
                  </a:cubicBezTo>
                  <a:cubicBezTo>
                    <a:pt x="2379" y="2512"/>
                    <a:pt x="2566" y="2004"/>
                    <a:pt x="2699" y="1497"/>
                  </a:cubicBezTo>
                  <a:cubicBezTo>
                    <a:pt x="2726" y="1336"/>
                    <a:pt x="2753" y="1176"/>
                    <a:pt x="2779" y="1042"/>
                  </a:cubicBezTo>
                  <a:lnTo>
                    <a:pt x="2779" y="989"/>
                  </a:lnTo>
                  <a:cubicBezTo>
                    <a:pt x="2806" y="722"/>
                    <a:pt x="2779" y="481"/>
                    <a:pt x="2699" y="241"/>
                  </a:cubicBezTo>
                  <a:cubicBezTo>
                    <a:pt x="2673" y="134"/>
                    <a:pt x="2566" y="54"/>
                    <a:pt x="251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2" name="Google Shape;8082;p125"/>
            <p:cNvSpPr/>
            <p:nvPr/>
          </p:nvSpPr>
          <p:spPr>
            <a:xfrm>
              <a:off x="9354400" y="2669575"/>
              <a:ext cx="76850" cy="134325"/>
            </a:xfrm>
            <a:custGeom>
              <a:avLst/>
              <a:gdLst/>
              <a:ahLst/>
              <a:cxnLst/>
              <a:rect l="l" t="t" r="r" b="b"/>
              <a:pathLst>
                <a:path w="3074" h="5373" extrusionOk="0">
                  <a:moveTo>
                    <a:pt x="3073" y="0"/>
                  </a:moveTo>
                  <a:lnTo>
                    <a:pt x="3073" y="0"/>
                  </a:lnTo>
                  <a:cubicBezTo>
                    <a:pt x="2192" y="1176"/>
                    <a:pt x="1417" y="2432"/>
                    <a:pt x="775" y="3742"/>
                  </a:cubicBezTo>
                  <a:cubicBezTo>
                    <a:pt x="508" y="4276"/>
                    <a:pt x="267" y="4838"/>
                    <a:pt x="0" y="5372"/>
                  </a:cubicBezTo>
                  <a:cubicBezTo>
                    <a:pt x="535" y="5025"/>
                    <a:pt x="1069" y="4624"/>
                    <a:pt x="1523" y="4143"/>
                  </a:cubicBezTo>
                  <a:cubicBezTo>
                    <a:pt x="2004" y="3688"/>
                    <a:pt x="2379" y="3127"/>
                    <a:pt x="2619" y="2513"/>
                  </a:cubicBezTo>
                  <a:cubicBezTo>
                    <a:pt x="2913" y="1711"/>
                    <a:pt x="3073" y="856"/>
                    <a:pt x="3073"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3" name="Google Shape;8083;p125"/>
            <p:cNvSpPr/>
            <p:nvPr/>
          </p:nvSpPr>
          <p:spPr>
            <a:xfrm>
              <a:off x="9384450" y="2670250"/>
              <a:ext cx="88225" cy="150350"/>
            </a:xfrm>
            <a:custGeom>
              <a:avLst/>
              <a:gdLst/>
              <a:ahLst/>
              <a:cxnLst/>
              <a:rect l="l" t="t" r="r" b="b"/>
              <a:pathLst>
                <a:path w="3529" h="6014" extrusionOk="0">
                  <a:moveTo>
                    <a:pt x="3528" y="0"/>
                  </a:moveTo>
                  <a:lnTo>
                    <a:pt x="3421" y="107"/>
                  </a:lnTo>
                  <a:cubicBezTo>
                    <a:pt x="3341" y="214"/>
                    <a:pt x="3261" y="294"/>
                    <a:pt x="3181" y="401"/>
                  </a:cubicBezTo>
                  <a:lnTo>
                    <a:pt x="3074" y="508"/>
                  </a:lnTo>
                  <a:lnTo>
                    <a:pt x="3047" y="561"/>
                  </a:lnTo>
                  <a:lnTo>
                    <a:pt x="2940" y="695"/>
                  </a:lnTo>
                  <a:cubicBezTo>
                    <a:pt x="2807" y="855"/>
                    <a:pt x="2700" y="989"/>
                    <a:pt x="2620" y="1149"/>
                  </a:cubicBezTo>
                  <a:cubicBezTo>
                    <a:pt x="2219" y="1711"/>
                    <a:pt x="1871" y="2272"/>
                    <a:pt x="1551" y="2860"/>
                  </a:cubicBezTo>
                  <a:cubicBezTo>
                    <a:pt x="1390" y="3127"/>
                    <a:pt x="1257" y="3448"/>
                    <a:pt x="1096" y="3742"/>
                  </a:cubicBezTo>
                  <a:cubicBezTo>
                    <a:pt x="963" y="4062"/>
                    <a:pt x="829" y="4330"/>
                    <a:pt x="696" y="4624"/>
                  </a:cubicBezTo>
                  <a:cubicBezTo>
                    <a:pt x="482" y="5024"/>
                    <a:pt x="295" y="5425"/>
                    <a:pt x="108" y="5826"/>
                  </a:cubicBezTo>
                  <a:lnTo>
                    <a:pt x="1" y="6013"/>
                  </a:lnTo>
                  <a:cubicBezTo>
                    <a:pt x="722" y="5666"/>
                    <a:pt x="1390" y="5212"/>
                    <a:pt x="1925" y="4650"/>
                  </a:cubicBezTo>
                  <a:cubicBezTo>
                    <a:pt x="1978" y="4597"/>
                    <a:pt x="2032" y="4543"/>
                    <a:pt x="2085" y="4490"/>
                  </a:cubicBezTo>
                  <a:cubicBezTo>
                    <a:pt x="2139" y="4436"/>
                    <a:pt x="2219" y="4330"/>
                    <a:pt x="2272" y="4276"/>
                  </a:cubicBezTo>
                  <a:cubicBezTo>
                    <a:pt x="2353" y="4196"/>
                    <a:pt x="2406" y="4116"/>
                    <a:pt x="2459" y="4036"/>
                  </a:cubicBezTo>
                  <a:cubicBezTo>
                    <a:pt x="2780" y="3581"/>
                    <a:pt x="3021" y="3074"/>
                    <a:pt x="3181" y="2539"/>
                  </a:cubicBezTo>
                  <a:cubicBezTo>
                    <a:pt x="3208" y="2486"/>
                    <a:pt x="3234" y="2405"/>
                    <a:pt x="3261" y="2325"/>
                  </a:cubicBezTo>
                  <a:cubicBezTo>
                    <a:pt x="3368" y="1951"/>
                    <a:pt x="3421" y="1550"/>
                    <a:pt x="3475" y="1176"/>
                  </a:cubicBezTo>
                  <a:cubicBezTo>
                    <a:pt x="3502" y="882"/>
                    <a:pt x="3528" y="615"/>
                    <a:pt x="3528" y="321"/>
                  </a:cubicBezTo>
                  <a:lnTo>
                    <a:pt x="3528"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4" name="Google Shape;8084;p125"/>
            <p:cNvSpPr/>
            <p:nvPr/>
          </p:nvSpPr>
          <p:spPr>
            <a:xfrm>
              <a:off x="9287575" y="2675575"/>
              <a:ext cx="139000" cy="155700"/>
            </a:xfrm>
            <a:custGeom>
              <a:avLst/>
              <a:gdLst/>
              <a:ahLst/>
              <a:cxnLst/>
              <a:rect l="l" t="t" r="r" b="b"/>
              <a:pathLst>
                <a:path w="5560" h="6228" extrusionOk="0">
                  <a:moveTo>
                    <a:pt x="5559" y="1"/>
                  </a:moveTo>
                  <a:lnTo>
                    <a:pt x="5559" y="1"/>
                  </a:lnTo>
                  <a:cubicBezTo>
                    <a:pt x="4410" y="589"/>
                    <a:pt x="3341" y="1364"/>
                    <a:pt x="2433" y="2326"/>
                  </a:cubicBezTo>
                  <a:lnTo>
                    <a:pt x="2566" y="2192"/>
                  </a:lnTo>
                  <a:lnTo>
                    <a:pt x="2566" y="2192"/>
                  </a:lnTo>
                  <a:cubicBezTo>
                    <a:pt x="1444" y="3342"/>
                    <a:pt x="802" y="4758"/>
                    <a:pt x="81" y="6121"/>
                  </a:cubicBezTo>
                  <a:lnTo>
                    <a:pt x="1" y="6228"/>
                  </a:lnTo>
                  <a:cubicBezTo>
                    <a:pt x="1230" y="5747"/>
                    <a:pt x="2352" y="5025"/>
                    <a:pt x="3315" y="4117"/>
                  </a:cubicBezTo>
                  <a:cubicBezTo>
                    <a:pt x="4410" y="2941"/>
                    <a:pt x="5185" y="1524"/>
                    <a:pt x="555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5" name="Google Shape;8085;p125"/>
            <p:cNvSpPr/>
            <p:nvPr/>
          </p:nvSpPr>
          <p:spPr>
            <a:xfrm>
              <a:off x="9264850" y="2678250"/>
              <a:ext cx="146350" cy="122975"/>
            </a:xfrm>
            <a:custGeom>
              <a:avLst/>
              <a:gdLst/>
              <a:ahLst/>
              <a:cxnLst/>
              <a:rect l="l" t="t" r="r" b="b"/>
              <a:pathLst>
                <a:path w="5854" h="4919" extrusionOk="0">
                  <a:moveTo>
                    <a:pt x="5774" y="1"/>
                  </a:moveTo>
                  <a:cubicBezTo>
                    <a:pt x="5640" y="28"/>
                    <a:pt x="5533" y="81"/>
                    <a:pt x="5399" y="108"/>
                  </a:cubicBezTo>
                  <a:cubicBezTo>
                    <a:pt x="5052" y="268"/>
                    <a:pt x="4705" y="428"/>
                    <a:pt x="4384" y="642"/>
                  </a:cubicBezTo>
                  <a:lnTo>
                    <a:pt x="4304" y="696"/>
                  </a:lnTo>
                  <a:cubicBezTo>
                    <a:pt x="4063" y="856"/>
                    <a:pt x="3849" y="1016"/>
                    <a:pt x="3636" y="1177"/>
                  </a:cubicBezTo>
                  <a:cubicBezTo>
                    <a:pt x="3422" y="1364"/>
                    <a:pt x="3235" y="1524"/>
                    <a:pt x="3021" y="1658"/>
                  </a:cubicBezTo>
                  <a:cubicBezTo>
                    <a:pt x="2647" y="2005"/>
                    <a:pt x="2273" y="2326"/>
                    <a:pt x="1898" y="2673"/>
                  </a:cubicBezTo>
                  <a:cubicBezTo>
                    <a:pt x="1551" y="2994"/>
                    <a:pt x="1150" y="3395"/>
                    <a:pt x="803" y="3796"/>
                  </a:cubicBezTo>
                  <a:cubicBezTo>
                    <a:pt x="509" y="4090"/>
                    <a:pt x="268" y="4410"/>
                    <a:pt x="54" y="4758"/>
                  </a:cubicBezTo>
                  <a:cubicBezTo>
                    <a:pt x="28" y="4811"/>
                    <a:pt x="1" y="4865"/>
                    <a:pt x="1" y="4918"/>
                  </a:cubicBezTo>
                  <a:cubicBezTo>
                    <a:pt x="135" y="4811"/>
                    <a:pt x="268" y="4704"/>
                    <a:pt x="429" y="4598"/>
                  </a:cubicBezTo>
                  <a:lnTo>
                    <a:pt x="723" y="4437"/>
                  </a:lnTo>
                  <a:lnTo>
                    <a:pt x="1150" y="4170"/>
                  </a:lnTo>
                  <a:cubicBezTo>
                    <a:pt x="1631" y="3849"/>
                    <a:pt x="2112" y="3529"/>
                    <a:pt x="2593" y="3154"/>
                  </a:cubicBezTo>
                  <a:lnTo>
                    <a:pt x="2647" y="3101"/>
                  </a:lnTo>
                  <a:cubicBezTo>
                    <a:pt x="3315" y="2540"/>
                    <a:pt x="3956" y="1925"/>
                    <a:pt x="4544" y="1257"/>
                  </a:cubicBezTo>
                  <a:cubicBezTo>
                    <a:pt x="4678" y="1123"/>
                    <a:pt x="4811" y="963"/>
                    <a:pt x="4972" y="829"/>
                  </a:cubicBezTo>
                  <a:cubicBezTo>
                    <a:pt x="5159" y="616"/>
                    <a:pt x="5373" y="402"/>
                    <a:pt x="5613" y="241"/>
                  </a:cubicBezTo>
                  <a:lnTo>
                    <a:pt x="5827" y="81"/>
                  </a:lnTo>
                  <a:cubicBezTo>
                    <a:pt x="5854" y="54"/>
                    <a:pt x="5827" y="1"/>
                    <a:pt x="577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6" name="Google Shape;8086;p125"/>
            <p:cNvSpPr/>
            <p:nvPr/>
          </p:nvSpPr>
          <p:spPr>
            <a:xfrm>
              <a:off x="9247500" y="2648850"/>
              <a:ext cx="145000" cy="134325"/>
            </a:xfrm>
            <a:custGeom>
              <a:avLst/>
              <a:gdLst/>
              <a:ahLst/>
              <a:cxnLst/>
              <a:rect l="l" t="t" r="r" b="b"/>
              <a:pathLst>
                <a:path w="5800" h="5373" extrusionOk="0">
                  <a:moveTo>
                    <a:pt x="5693" y="1"/>
                  </a:moveTo>
                  <a:lnTo>
                    <a:pt x="5612" y="28"/>
                  </a:lnTo>
                  <a:cubicBezTo>
                    <a:pt x="5318" y="81"/>
                    <a:pt x="5051" y="188"/>
                    <a:pt x="4811" y="348"/>
                  </a:cubicBezTo>
                  <a:cubicBezTo>
                    <a:pt x="4543" y="482"/>
                    <a:pt x="4303" y="642"/>
                    <a:pt x="4062" y="829"/>
                  </a:cubicBezTo>
                  <a:cubicBezTo>
                    <a:pt x="3982" y="883"/>
                    <a:pt x="3875" y="963"/>
                    <a:pt x="3768" y="1043"/>
                  </a:cubicBezTo>
                  <a:lnTo>
                    <a:pt x="3581" y="1177"/>
                  </a:lnTo>
                  <a:cubicBezTo>
                    <a:pt x="3341" y="1364"/>
                    <a:pt x="3100" y="1578"/>
                    <a:pt x="2860" y="1792"/>
                  </a:cubicBezTo>
                  <a:cubicBezTo>
                    <a:pt x="2566" y="2059"/>
                    <a:pt x="2272" y="2379"/>
                    <a:pt x="1978" y="2673"/>
                  </a:cubicBezTo>
                  <a:lnTo>
                    <a:pt x="1764" y="2914"/>
                  </a:lnTo>
                  <a:lnTo>
                    <a:pt x="1550" y="3181"/>
                  </a:lnTo>
                  <a:cubicBezTo>
                    <a:pt x="962" y="3849"/>
                    <a:pt x="428" y="4571"/>
                    <a:pt x="0" y="5373"/>
                  </a:cubicBezTo>
                  <a:cubicBezTo>
                    <a:pt x="748" y="4758"/>
                    <a:pt x="1523" y="4117"/>
                    <a:pt x="2245" y="3475"/>
                  </a:cubicBezTo>
                  <a:lnTo>
                    <a:pt x="2619" y="3128"/>
                  </a:lnTo>
                  <a:cubicBezTo>
                    <a:pt x="2619" y="3128"/>
                    <a:pt x="2619" y="3101"/>
                    <a:pt x="2646" y="3101"/>
                  </a:cubicBezTo>
                  <a:cubicBezTo>
                    <a:pt x="2860" y="2914"/>
                    <a:pt x="3047" y="2727"/>
                    <a:pt x="3261" y="2513"/>
                  </a:cubicBezTo>
                  <a:lnTo>
                    <a:pt x="3929" y="1845"/>
                  </a:lnTo>
                  <a:lnTo>
                    <a:pt x="4116" y="1658"/>
                  </a:lnTo>
                  <a:cubicBezTo>
                    <a:pt x="4116" y="1631"/>
                    <a:pt x="4142" y="1604"/>
                    <a:pt x="4169" y="1604"/>
                  </a:cubicBezTo>
                  <a:cubicBezTo>
                    <a:pt x="4490" y="1257"/>
                    <a:pt x="4784" y="936"/>
                    <a:pt x="5158" y="616"/>
                  </a:cubicBezTo>
                  <a:cubicBezTo>
                    <a:pt x="5238" y="535"/>
                    <a:pt x="5345" y="455"/>
                    <a:pt x="5452" y="375"/>
                  </a:cubicBezTo>
                  <a:lnTo>
                    <a:pt x="5612" y="295"/>
                  </a:lnTo>
                  <a:lnTo>
                    <a:pt x="5586" y="322"/>
                  </a:lnTo>
                  <a:lnTo>
                    <a:pt x="5345" y="669"/>
                  </a:lnTo>
                  <a:cubicBezTo>
                    <a:pt x="5452" y="562"/>
                    <a:pt x="5586" y="455"/>
                    <a:pt x="5719" y="348"/>
                  </a:cubicBezTo>
                  <a:cubicBezTo>
                    <a:pt x="5773" y="295"/>
                    <a:pt x="5799" y="268"/>
                    <a:pt x="5799" y="241"/>
                  </a:cubicBezTo>
                  <a:lnTo>
                    <a:pt x="5799" y="215"/>
                  </a:lnTo>
                  <a:cubicBezTo>
                    <a:pt x="5799" y="188"/>
                    <a:pt x="5799" y="161"/>
                    <a:pt x="5799" y="135"/>
                  </a:cubicBezTo>
                  <a:cubicBezTo>
                    <a:pt x="5799" y="108"/>
                    <a:pt x="5773" y="81"/>
                    <a:pt x="5773" y="54"/>
                  </a:cubicBezTo>
                  <a:cubicBezTo>
                    <a:pt x="5746" y="28"/>
                    <a:pt x="5719" y="1"/>
                    <a:pt x="5693" y="1"/>
                  </a:cubicBezTo>
                  <a:close/>
                </a:path>
              </a:pathLst>
            </a:custGeom>
            <a:solidFill>
              <a:srgbClr val="F3EBD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7" name="Google Shape;8087;p125"/>
            <p:cNvSpPr/>
            <p:nvPr/>
          </p:nvSpPr>
          <p:spPr>
            <a:xfrm>
              <a:off x="9379775" y="2665575"/>
              <a:ext cx="87550" cy="107575"/>
            </a:xfrm>
            <a:custGeom>
              <a:avLst/>
              <a:gdLst/>
              <a:ahLst/>
              <a:cxnLst/>
              <a:rect l="l" t="t" r="r" b="b"/>
              <a:pathLst>
                <a:path w="3502" h="4303" extrusionOk="0">
                  <a:moveTo>
                    <a:pt x="3502" y="0"/>
                  </a:moveTo>
                  <a:lnTo>
                    <a:pt x="3475" y="27"/>
                  </a:lnTo>
                  <a:lnTo>
                    <a:pt x="3288" y="134"/>
                  </a:lnTo>
                  <a:cubicBezTo>
                    <a:pt x="3127" y="267"/>
                    <a:pt x="2940" y="401"/>
                    <a:pt x="2780" y="535"/>
                  </a:cubicBezTo>
                  <a:cubicBezTo>
                    <a:pt x="2700" y="588"/>
                    <a:pt x="2646" y="641"/>
                    <a:pt x="2593" y="668"/>
                  </a:cubicBezTo>
                  <a:cubicBezTo>
                    <a:pt x="2540" y="722"/>
                    <a:pt x="2406" y="855"/>
                    <a:pt x="2299" y="935"/>
                  </a:cubicBezTo>
                  <a:cubicBezTo>
                    <a:pt x="2192" y="1016"/>
                    <a:pt x="2085" y="1123"/>
                    <a:pt x="1952" y="1229"/>
                  </a:cubicBezTo>
                  <a:cubicBezTo>
                    <a:pt x="1818" y="1390"/>
                    <a:pt x="1658" y="1577"/>
                    <a:pt x="1524" y="1710"/>
                  </a:cubicBezTo>
                  <a:cubicBezTo>
                    <a:pt x="1444" y="1817"/>
                    <a:pt x="1364" y="1924"/>
                    <a:pt x="1283" y="2004"/>
                  </a:cubicBezTo>
                  <a:cubicBezTo>
                    <a:pt x="1070" y="2298"/>
                    <a:pt x="883" y="2619"/>
                    <a:pt x="722" y="2940"/>
                  </a:cubicBezTo>
                  <a:cubicBezTo>
                    <a:pt x="722" y="2940"/>
                    <a:pt x="722" y="2967"/>
                    <a:pt x="722" y="2967"/>
                  </a:cubicBezTo>
                  <a:lnTo>
                    <a:pt x="722" y="2993"/>
                  </a:lnTo>
                  <a:cubicBezTo>
                    <a:pt x="669" y="3073"/>
                    <a:pt x="642" y="3154"/>
                    <a:pt x="589" y="3234"/>
                  </a:cubicBezTo>
                  <a:cubicBezTo>
                    <a:pt x="508" y="3394"/>
                    <a:pt x="428" y="3528"/>
                    <a:pt x="348" y="3688"/>
                  </a:cubicBezTo>
                  <a:cubicBezTo>
                    <a:pt x="321" y="3768"/>
                    <a:pt x="268" y="3822"/>
                    <a:pt x="241" y="3902"/>
                  </a:cubicBezTo>
                  <a:cubicBezTo>
                    <a:pt x="161" y="4036"/>
                    <a:pt x="81" y="4169"/>
                    <a:pt x="1" y="4303"/>
                  </a:cubicBezTo>
                  <a:cubicBezTo>
                    <a:pt x="402" y="4089"/>
                    <a:pt x="776" y="3822"/>
                    <a:pt x="1150" y="3554"/>
                  </a:cubicBezTo>
                  <a:cubicBezTo>
                    <a:pt x="1177" y="3528"/>
                    <a:pt x="1203" y="3501"/>
                    <a:pt x="1257" y="3474"/>
                  </a:cubicBezTo>
                  <a:cubicBezTo>
                    <a:pt x="1417" y="3341"/>
                    <a:pt x="1577" y="3180"/>
                    <a:pt x="1738" y="3047"/>
                  </a:cubicBezTo>
                  <a:cubicBezTo>
                    <a:pt x="1818" y="2967"/>
                    <a:pt x="1898" y="2860"/>
                    <a:pt x="1978" y="2779"/>
                  </a:cubicBezTo>
                  <a:cubicBezTo>
                    <a:pt x="2246" y="2485"/>
                    <a:pt x="2486" y="2165"/>
                    <a:pt x="2700" y="1817"/>
                  </a:cubicBezTo>
                  <a:cubicBezTo>
                    <a:pt x="2833" y="1577"/>
                    <a:pt x="2967" y="1310"/>
                    <a:pt x="3101" y="1042"/>
                  </a:cubicBezTo>
                  <a:cubicBezTo>
                    <a:pt x="3154" y="962"/>
                    <a:pt x="3181" y="855"/>
                    <a:pt x="3234" y="748"/>
                  </a:cubicBezTo>
                  <a:lnTo>
                    <a:pt x="3261" y="668"/>
                  </a:lnTo>
                  <a:cubicBezTo>
                    <a:pt x="3288" y="615"/>
                    <a:pt x="3315" y="561"/>
                    <a:pt x="3315" y="535"/>
                  </a:cubicBezTo>
                  <a:cubicBezTo>
                    <a:pt x="3368" y="374"/>
                    <a:pt x="3448" y="214"/>
                    <a:pt x="3502" y="54"/>
                  </a:cubicBezTo>
                  <a:cubicBezTo>
                    <a:pt x="3502" y="27"/>
                    <a:pt x="3502" y="27"/>
                    <a:pt x="350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8" name="Google Shape;8088;p125"/>
            <p:cNvSpPr/>
            <p:nvPr/>
          </p:nvSpPr>
          <p:spPr>
            <a:xfrm>
              <a:off x="9351050" y="2666250"/>
              <a:ext cx="92225" cy="102225"/>
            </a:xfrm>
            <a:custGeom>
              <a:avLst/>
              <a:gdLst/>
              <a:ahLst/>
              <a:cxnLst/>
              <a:rect l="l" t="t" r="r" b="b"/>
              <a:pathLst>
                <a:path w="3689" h="4089" extrusionOk="0">
                  <a:moveTo>
                    <a:pt x="3689" y="0"/>
                  </a:moveTo>
                  <a:cubicBezTo>
                    <a:pt x="3689" y="27"/>
                    <a:pt x="3688" y="27"/>
                    <a:pt x="3662" y="53"/>
                  </a:cubicBezTo>
                  <a:cubicBezTo>
                    <a:pt x="3635" y="107"/>
                    <a:pt x="3582" y="187"/>
                    <a:pt x="3528" y="240"/>
                  </a:cubicBezTo>
                  <a:lnTo>
                    <a:pt x="3181" y="588"/>
                  </a:lnTo>
                  <a:lnTo>
                    <a:pt x="2860" y="908"/>
                  </a:lnTo>
                  <a:cubicBezTo>
                    <a:pt x="2620" y="1149"/>
                    <a:pt x="2379" y="1389"/>
                    <a:pt x="2165" y="1630"/>
                  </a:cubicBezTo>
                  <a:cubicBezTo>
                    <a:pt x="1738" y="2084"/>
                    <a:pt x="1337" y="2592"/>
                    <a:pt x="909" y="3046"/>
                  </a:cubicBezTo>
                  <a:cubicBezTo>
                    <a:pt x="588" y="3394"/>
                    <a:pt x="321" y="3741"/>
                    <a:pt x="0" y="4089"/>
                  </a:cubicBezTo>
                  <a:cubicBezTo>
                    <a:pt x="348" y="3982"/>
                    <a:pt x="669" y="3848"/>
                    <a:pt x="1016" y="3661"/>
                  </a:cubicBezTo>
                  <a:cubicBezTo>
                    <a:pt x="1230" y="3554"/>
                    <a:pt x="1470" y="3394"/>
                    <a:pt x="1684" y="3234"/>
                  </a:cubicBezTo>
                  <a:lnTo>
                    <a:pt x="1711" y="3180"/>
                  </a:lnTo>
                  <a:lnTo>
                    <a:pt x="1871" y="3073"/>
                  </a:lnTo>
                  <a:cubicBezTo>
                    <a:pt x="2326" y="2699"/>
                    <a:pt x="2726" y="2218"/>
                    <a:pt x="3020" y="1683"/>
                  </a:cubicBezTo>
                  <a:lnTo>
                    <a:pt x="3047" y="1657"/>
                  </a:lnTo>
                  <a:cubicBezTo>
                    <a:pt x="3181" y="1416"/>
                    <a:pt x="3314" y="1149"/>
                    <a:pt x="3448" y="882"/>
                  </a:cubicBezTo>
                  <a:cubicBezTo>
                    <a:pt x="3475" y="828"/>
                    <a:pt x="3501" y="775"/>
                    <a:pt x="3501" y="721"/>
                  </a:cubicBezTo>
                  <a:cubicBezTo>
                    <a:pt x="3582" y="561"/>
                    <a:pt x="3635" y="427"/>
                    <a:pt x="3662" y="267"/>
                  </a:cubicBezTo>
                  <a:cubicBezTo>
                    <a:pt x="3688" y="187"/>
                    <a:pt x="3689" y="107"/>
                    <a:pt x="3689"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9" name="Google Shape;8089;p125"/>
            <p:cNvSpPr/>
            <p:nvPr/>
          </p:nvSpPr>
          <p:spPr>
            <a:xfrm>
              <a:off x="9254175" y="2650875"/>
              <a:ext cx="151025" cy="153025"/>
            </a:xfrm>
            <a:custGeom>
              <a:avLst/>
              <a:gdLst/>
              <a:ahLst/>
              <a:cxnLst/>
              <a:rect l="l" t="t" r="r" b="b"/>
              <a:pathLst>
                <a:path w="6041" h="6121" extrusionOk="0">
                  <a:moveTo>
                    <a:pt x="6040" y="0"/>
                  </a:moveTo>
                  <a:cubicBezTo>
                    <a:pt x="5719" y="241"/>
                    <a:pt x="5426" y="481"/>
                    <a:pt x="5132" y="748"/>
                  </a:cubicBezTo>
                  <a:cubicBezTo>
                    <a:pt x="4784" y="1042"/>
                    <a:pt x="4437" y="1363"/>
                    <a:pt x="4089" y="1711"/>
                  </a:cubicBezTo>
                  <a:cubicBezTo>
                    <a:pt x="3742" y="2058"/>
                    <a:pt x="3341" y="2432"/>
                    <a:pt x="2994" y="2806"/>
                  </a:cubicBezTo>
                  <a:cubicBezTo>
                    <a:pt x="2860" y="2913"/>
                    <a:pt x="2753" y="3047"/>
                    <a:pt x="2646" y="3154"/>
                  </a:cubicBezTo>
                  <a:cubicBezTo>
                    <a:pt x="2379" y="3421"/>
                    <a:pt x="2085" y="3715"/>
                    <a:pt x="1818" y="4009"/>
                  </a:cubicBezTo>
                  <a:cubicBezTo>
                    <a:pt x="1684" y="4142"/>
                    <a:pt x="1550" y="4276"/>
                    <a:pt x="1417" y="4410"/>
                  </a:cubicBezTo>
                  <a:cubicBezTo>
                    <a:pt x="1337" y="4490"/>
                    <a:pt x="1256" y="4570"/>
                    <a:pt x="1176" y="4677"/>
                  </a:cubicBezTo>
                  <a:cubicBezTo>
                    <a:pt x="749" y="5105"/>
                    <a:pt x="348" y="5612"/>
                    <a:pt x="0" y="6120"/>
                  </a:cubicBezTo>
                  <a:lnTo>
                    <a:pt x="134" y="6040"/>
                  </a:lnTo>
                  <a:lnTo>
                    <a:pt x="481" y="5826"/>
                  </a:lnTo>
                  <a:cubicBezTo>
                    <a:pt x="882" y="5586"/>
                    <a:pt x="1283" y="5318"/>
                    <a:pt x="1657" y="5024"/>
                  </a:cubicBezTo>
                  <a:cubicBezTo>
                    <a:pt x="2245" y="4624"/>
                    <a:pt x="2780" y="4169"/>
                    <a:pt x="3288" y="3635"/>
                  </a:cubicBezTo>
                  <a:cubicBezTo>
                    <a:pt x="3394" y="3501"/>
                    <a:pt x="3528" y="3367"/>
                    <a:pt x="3635" y="3234"/>
                  </a:cubicBezTo>
                  <a:cubicBezTo>
                    <a:pt x="4063" y="2726"/>
                    <a:pt x="4437" y="2218"/>
                    <a:pt x="4811" y="1711"/>
                  </a:cubicBezTo>
                  <a:lnTo>
                    <a:pt x="5265" y="1096"/>
                  </a:lnTo>
                  <a:cubicBezTo>
                    <a:pt x="5506" y="722"/>
                    <a:pt x="5773" y="374"/>
                    <a:pt x="6040" y="54"/>
                  </a:cubicBezTo>
                  <a:lnTo>
                    <a:pt x="6040" y="27"/>
                  </a:lnTo>
                  <a:cubicBezTo>
                    <a:pt x="6040" y="27"/>
                    <a:pt x="6040" y="0"/>
                    <a:pt x="604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0" name="Google Shape;8090;p125"/>
            <p:cNvSpPr/>
            <p:nvPr/>
          </p:nvSpPr>
          <p:spPr>
            <a:xfrm>
              <a:off x="9235475" y="2650875"/>
              <a:ext cx="161700" cy="150350"/>
            </a:xfrm>
            <a:custGeom>
              <a:avLst/>
              <a:gdLst/>
              <a:ahLst/>
              <a:cxnLst/>
              <a:rect l="l" t="t" r="r" b="b"/>
              <a:pathLst>
                <a:path w="6468" h="6014" extrusionOk="0">
                  <a:moveTo>
                    <a:pt x="6441" y="0"/>
                  </a:moveTo>
                  <a:cubicBezTo>
                    <a:pt x="6361" y="54"/>
                    <a:pt x="6280" y="134"/>
                    <a:pt x="6227" y="187"/>
                  </a:cubicBezTo>
                  <a:lnTo>
                    <a:pt x="6280" y="134"/>
                  </a:lnTo>
                  <a:lnTo>
                    <a:pt x="6280" y="134"/>
                  </a:lnTo>
                  <a:cubicBezTo>
                    <a:pt x="5826" y="588"/>
                    <a:pt x="5345" y="962"/>
                    <a:pt x="4864" y="1363"/>
                  </a:cubicBezTo>
                  <a:cubicBezTo>
                    <a:pt x="4597" y="1577"/>
                    <a:pt x="4356" y="1791"/>
                    <a:pt x="4089" y="2004"/>
                  </a:cubicBezTo>
                  <a:cubicBezTo>
                    <a:pt x="3608" y="2379"/>
                    <a:pt x="3154" y="2780"/>
                    <a:pt x="2699" y="3180"/>
                  </a:cubicBezTo>
                  <a:cubicBezTo>
                    <a:pt x="2165" y="3635"/>
                    <a:pt x="1657" y="4089"/>
                    <a:pt x="1176" y="4597"/>
                  </a:cubicBezTo>
                  <a:cubicBezTo>
                    <a:pt x="695" y="4998"/>
                    <a:pt x="321" y="5479"/>
                    <a:pt x="0" y="6013"/>
                  </a:cubicBezTo>
                  <a:cubicBezTo>
                    <a:pt x="508" y="5639"/>
                    <a:pt x="989" y="5345"/>
                    <a:pt x="1550" y="4918"/>
                  </a:cubicBezTo>
                  <a:cubicBezTo>
                    <a:pt x="2111" y="4517"/>
                    <a:pt x="2646" y="4062"/>
                    <a:pt x="3154" y="3608"/>
                  </a:cubicBezTo>
                  <a:cubicBezTo>
                    <a:pt x="3608" y="3234"/>
                    <a:pt x="4009" y="2806"/>
                    <a:pt x="4436" y="2379"/>
                  </a:cubicBezTo>
                  <a:cubicBezTo>
                    <a:pt x="4677" y="2138"/>
                    <a:pt x="4917" y="1844"/>
                    <a:pt x="5105" y="1604"/>
                  </a:cubicBezTo>
                  <a:cubicBezTo>
                    <a:pt x="5292" y="1363"/>
                    <a:pt x="5505" y="1149"/>
                    <a:pt x="5692" y="936"/>
                  </a:cubicBezTo>
                  <a:cubicBezTo>
                    <a:pt x="5984" y="644"/>
                    <a:pt x="6223" y="353"/>
                    <a:pt x="6461" y="9"/>
                  </a:cubicBezTo>
                  <a:lnTo>
                    <a:pt x="6461" y="9"/>
                  </a:lnTo>
                  <a:cubicBezTo>
                    <a:pt x="6467" y="17"/>
                    <a:pt x="6467" y="27"/>
                    <a:pt x="6467" y="27"/>
                  </a:cubicBezTo>
                  <a:lnTo>
                    <a:pt x="6467" y="0"/>
                  </a:lnTo>
                  <a:cubicBezTo>
                    <a:pt x="6465" y="3"/>
                    <a:pt x="6463" y="6"/>
                    <a:pt x="6461" y="9"/>
                  </a:cubicBezTo>
                  <a:lnTo>
                    <a:pt x="6461" y="9"/>
                  </a:lnTo>
                  <a:cubicBezTo>
                    <a:pt x="6457" y="4"/>
                    <a:pt x="6451" y="0"/>
                    <a:pt x="644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1" name="Google Shape;8091;p125"/>
            <p:cNvSpPr/>
            <p:nvPr/>
          </p:nvSpPr>
          <p:spPr>
            <a:xfrm>
              <a:off x="9186025" y="2646200"/>
              <a:ext cx="179075" cy="134300"/>
            </a:xfrm>
            <a:custGeom>
              <a:avLst/>
              <a:gdLst/>
              <a:ahLst/>
              <a:cxnLst/>
              <a:rect l="l" t="t" r="r" b="b"/>
              <a:pathLst>
                <a:path w="7163" h="5372" extrusionOk="0">
                  <a:moveTo>
                    <a:pt x="7163" y="0"/>
                  </a:moveTo>
                  <a:cubicBezTo>
                    <a:pt x="6254" y="267"/>
                    <a:pt x="5345" y="615"/>
                    <a:pt x="4490" y="1069"/>
                  </a:cubicBezTo>
                  <a:cubicBezTo>
                    <a:pt x="3876" y="1363"/>
                    <a:pt x="3288" y="1764"/>
                    <a:pt x="2753" y="2218"/>
                  </a:cubicBezTo>
                  <a:cubicBezTo>
                    <a:pt x="2192" y="2699"/>
                    <a:pt x="1684" y="3234"/>
                    <a:pt x="1176" y="3795"/>
                  </a:cubicBezTo>
                  <a:cubicBezTo>
                    <a:pt x="749" y="4276"/>
                    <a:pt x="348" y="4811"/>
                    <a:pt x="0" y="5372"/>
                  </a:cubicBezTo>
                  <a:cubicBezTo>
                    <a:pt x="562" y="5078"/>
                    <a:pt x="1176" y="4811"/>
                    <a:pt x="1764" y="4517"/>
                  </a:cubicBezTo>
                  <a:cubicBezTo>
                    <a:pt x="2432" y="4169"/>
                    <a:pt x="3074" y="3768"/>
                    <a:pt x="3688" y="3341"/>
                  </a:cubicBezTo>
                  <a:cubicBezTo>
                    <a:pt x="4998" y="2405"/>
                    <a:pt x="6174" y="1283"/>
                    <a:pt x="7163"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2" name="Google Shape;8092;p125"/>
            <p:cNvSpPr/>
            <p:nvPr/>
          </p:nvSpPr>
          <p:spPr>
            <a:xfrm>
              <a:off x="9181350" y="2651525"/>
              <a:ext cx="168400" cy="167075"/>
            </a:xfrm>
            <a:custGeom>
              <a:avLst/>
              <a:gdLst/>
              <a:ahLst/>
              <a:cxnLst/>
              <a:rect l="l" t="t" r="r" b="b"/>
              <a:pathLst>
                <a:path w="6736" h="6683" extrusionOk="0">
                  <a:moveTo>
                    <a:pt x="6735" y="1"/>
                  </a:moveTo>
                  <a:lnTo>
                    <a:pt x="6735" y="1"/>
                  </a:lnTo>
                  <a:cubicBezTo>
                    <a:pt x="5265" y="669"/>
                    <a:pt x="3929" y="1631"/>
                    <a:pt x="2780" y="2780"/>
                  </a:cubicBezTo>
                  <a:cubicBezTo>
                    <a:pt x="1631" y="3956"/>
                    <a:pt x="856" y="5319"/>
                    <a:pt x="0" y="6682"/>
                  </a:cubicBezTo>
                  <a:cubicBezTo>
                    <a:pt x="1417" y="6174"/>
                    <a:pt x="2780" y="5453"/>
                    <a:pt x="3982" y="4517"/>
                  </a:cubicBezTo>
                  <a:cubicBezTo>
                    <a:pt x="4544" y="4010"/>
                    <a:pt x="5025" y="3422"/>
                    <a:pt x="5426" y="2780"/>
                  </a:cubicBezTo>
                  <a:cubicBezTo>
                    <a:pt x="5987" y="1898"/>
                    <a:pt x="6414" y="990"/>
                    <a:pt x="673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3" name="Google Shape;8093;p125"/>
            <p:cNvSpPr/>
            <p:nvPr/>
          </p:nvSpPr>
          <p:spPr>
            <a:xfrm>
              <a:off x="9337675" y="2642850"/>
              <a:ext cx="81550" cy="92225"/>
            </a:xfrm>
            <a:custGeom>
              <a:avLst/>
              <a:gdLst/>
              <a:ahLst/>
              <a:cxnLst/>
              <a:rect l="l" t="t" r="r" b="b"/>
              <a:pathLst>
                <a:path w="3262" h="3689" extrusionOk="0">
                  <a:moveTo>
                    <a:pt x="3261" y="0"/>
                  </a:moveTo>
                  <a:lnTo>
                    <a:pt x="3261" y="0"/>
                  </a:lnTo>
                  <a:cubicBezTo>
                    <a:pt x="3101" y="107"/>
                    <a:pt x="2941" y="241"/>
                    <a:pt x="2754" y="348"/>
                  </a:cubicBezTo>
                  <a:lnTo>
                    <a:pt x="2700" y="375"/>
                  </a:lnTo>
                  <a:cubicBezTo>
                    <a:pt x="2219" y="749"/>
                    <a:pt x="1765" y="1150"/>
                    <a:pt x="1364" y="1604"/>
                  </a:cubicBezTo>
                  <a:cubicBezTo>
                    <a:pt x="1150" y="1871"/>
                    <a:pt x="963" y="2165"/>
                    <a:pt x="776" y="2459"/>
                  </a:cubicBezTo>
                  <a:lnTo>
                    <a:pt x="696" y="2593"/>
                  </a:lnTo>
                  <a:cubicBezTo>
                    <a:pt x="482" y="2940"/>
                    <a:pt x="295" y="3261"/>
                    <a:pt x="108" y="3608"/>
                  </a:cubicBezTo>
                  <a:lnTo>
                    <a:pt x="54" y="3662"/>
                  </a:lnTo>
                  <a:lnTo>
                    <a:pt x="1" y="3688"/>
                  </a:lnTo>
                  <a:cubicBezTo>
                    <a:pt x="108" y="3662"/>
                    <a:pt x="215" y="3635"/>
                    <a:pt x="295" y="3582"/>
                  </a:cubicBezTo>
                  <a:cubicBezTo>
                    <a:pt x="375" y="3501"/>
                    <a:pt x="482" y="3448"/>
                    <a:pt x="562" y="3394"/>
                  </a:cubicBezTo>
                  <a:cubicBezTo>
                    <a:pt x="696" y="3288"/>
                    <a:pt x="856" y="3181"/>
                    <a:pt x="990" y="3047"/>
                  </a:cubicBezTo>
                  <a:lnTo>
                    <a:pt x="1097" y="2994"/>
                  </a:lnTo>
                  <a:cubicBezTo>
                    <a:pt x="1257" y="2860"/>
                    <a:pt x="1391" y="2726"/>
                    <a:pt x="1551" y="2593"/>
                  </a:cubicBezTo>
                  <a:cubicBezTo>
                    <a:pt x="1685" y="2459"/>
                    <a:pt x="1792" y="2379"/>
                    <a:pt x="1898" y="2245"/>
                  </a:cubicBezTo>
                  <a:cubicBezTo>
                    <a:pt x="2112" y="2032"/>
                    <a:pt x="2299" y="1791"/>
                    <a:pt x="2460" y="1524"/>
                  </a:cubicBezTo>
                  <a:cubicBezTo>
                    <a:pt x="2780" y="1043"/>
                    <a:pt x="3048" y="535"/>
                    <a:pt x="326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4" name="Google Shape;8094;p125"/>
            <p:cNvSpPr/>
            <p:nvPr/>
          </p:nvSpPr>
          <p:spPr>
            <a:xfrm>
              <a:off x="9297600" y="2634825"/>
              <a:ext cx="118950" cy="95575"/>
            </a:xfrm>
            <a:custGeom>
              <a:avLst/>
              <a:gdLst/>
              <a:ahLst/>
              <a:cxnLst/>
              <a:rect l="l" t="t" r="r" b="b"/>
              <a:pathLst>
                <a:path w="4758" h="3823" extrusionOk="0">
                  <a:moveTo>
                    <a:pt x="4704" y="1"/>
                  </a:moveTo>
                  <a:cubicBezTo>
                    <a:pt x="4651" y="27"/>
                    <a:pt x="4597" y="54"/>
                    <a:pt x="4570" y="81"/>
                  </a:cubicBezTo>
                  <a:lnTo>
                    <a:pt x="4544" y="108"/>
                  </a:lnTo>
                  <a:cubicBezTo>
                    <a:pt x="4276" y="348"/>
                    <a:pt x="3982" y="562"/>
                    <a:pt x="3689" y="776"/>
                  </a:cubicBezTo>
                  <a:cubicBezTo>
                    <a:pt x="2994" y="1230"/>
                    <a:pt x="2352" y="1711"/>
                    <a:pt x="1711" y="2219"/>
                  </a:cubicBezTo>
                  <a:cubicBezTo>
                    <a:pt x="1417" y="2486"/>
                    <a:pt x="1096" y="2780"/>
                    <a:pt x="829" y="3021"/>
                  </a:cubicBezTo>
                  <a:cubicBezTo>
                    <a:pt x="562" y="3261"/>
                    <a:pt x="348" y="3555"/>
                    <a:pt x="54" y="3796"/>
                  </a:cubicBezTo>
                  <a:cubicBezTo>
                    <a:pt x="54" y="3796"/>
                    <a:pt x="27" y="3796"/>
                    <a:pt x="0" y="3822"/>
                  </a:cubicBezTo>
                  <a:cubicBezTo>
                    <a:pt x="188" y="3822"/>
                    <a:pt x="375" y="3769"/>
                    <a:pt x="562" y="3715"/>
                  </a:cubicBezTo>
                  <a:cubicBezTo>
                    <a:pt x="802" y="3635"/>
                    <a:pt x="1043" y="3555"/>
                    <a:pt x="1283" y="3448"/>
                  </a:cubicBezTo>
                  <a:cubicBezTo>
                    <a:pt x="1764" y="3208"/>
                    <a:pt x="2219" y="2940"/>
                    <a:pt x="2646" y="2593"/>
                  </a:cubicBezTo>
                  <a:cubicBezTo>
                    <a:pt x="3127" y="2192"/>
                    <a:pt x="3555" y="1765"/>
                    <a:pt x="3929" y="1284"/>
                  </a:cubicBezTo>
                  <a:cubicBezTo>
                    <a:pt x="4223" y="883"/>
                    <a:pt x="4490" y="482"/>
                    <a:pt x="4731" y="54"/>
                  </a:cubicBezTo>
                  <a:cubicBezTo>
                    <a:pt x="4758" y="27"/>
                    <a:pt x="4731" y="1"/>
                    <a:pt x="470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5" name="Google Shape;8095;p125"/>
            <p:cNvSpPr/>
            <p:nvPr/>
          </p:nvSpPr>
          <p:spPr>
            <a:xfrm>
              <a:off x="9238800" y="2630150"/>
              <a:ext cx="162375" cy="111600"/>
            </a:xfrm>
            <a:custGeom>
              <a:avLst/>
              <a:gdLst/>
              <a:ahLst/>
              <a:cxnLst/>
              <a:rect l="l" t="t" r="r" b="b"/>
              <a:pathLst>
                <a:path w="6495" h="4464" extrusionOk="0">
                  <a:moveTo>
                    <a:pt x="6495" y="1"/>
                  </a:moveTo>
                  <a:lnTo>
                    <a:pt x="6495" y="1"/>
                  </a:lnTo>
                  <a:cubicBezTo>
                    <a:pt x="5185" y="241"/>
                    <a:pt x="3956" y="749"/>
                    <a:pt x="2887" y="1524"/>
                  </a:cubicBezTo>
                  <a:cubicBezTo>
                    <a:pt x="2433" y="1871"/>
                    <a:pt x="1978" y="2299"/>
                    <a:pt x="1604" y="2753"/>
                  </a:cubicBezTo>
                  <a:cubicBezTo>
                    <a:pt x="1096" y="3341"/>
                    <a:pt x="535" y="3902"/>
                    <a:pt x="1" y="4464"/>
                  </a:cubicBezTo>
                  <a:cubicBezTo>
                    <a:pt x="802" y="4303"/>
                    <a:pt x="1604" y="4063"/>
                    <a:pt x="2352" y="3715"/>
                  </a:cubicBezTo>
                  <a:cubicBezTo>
                    <a:pt x="2860" y="3502"/>
                    <a:pt x="3368" y="3208"/>
                    <a:pt x="3822" y="2887"/>
                  </a:cubicBezTo>
                  <a:cubicBezTo>
                    <a:pt x="4865" y="2085"/>
                    <a:pt x="5773" y="1123"/>
                    <a:pt x="649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6" name="Google Shape;8096;p125"/>
            <p:cNvSpPr/>
            <p:nvPr/>
          </p:nvSpPr>
          <p:spPr>
            <a:xfrm>
              <a:off x="9128575" y="2662900"/>
              <a:ext cx="177075" cy="91800"/>
            </a:xfrm>
            <a:custGeom>
              <a:avLst/>
              <a:gdLst/>
              <a:ahLst/>
              <a:cxnLst/>
              <a:rect l="l" t="t" r="r" b="b"/>
              <a:pathLst>
                <a:path w="7083" h="3672" extrusionOk="0">
                  <a:moveTo>
                    <a:pt x="7082" y="0"/>
                  </a:moveTo>
                  <a:cubicBezTo>
                    <a:pt x="6468" y="161"/>
                    <a:pt x="5853" y="374"/>
                    <a:pt x="5265" y="642"/>
                  </a:cubicBezTo>
                  <a:cubicBezTo>
                    <a:pt x="4837" y="802"/>
                    <a:pt x="4410" y="1016"/>
                    <a:pt x="4009" y="1230"/>
                  </a:cubicBezTo>
                  <a:cubicBezTo>
                    <a:pt x="3635" y="1443"/>
                    <a:pt x="3234" y="1684"/>
                    <a:pt x="2886" y="1951"/>
                  </a:cubicBezTo>
                  <a:cubicBezTo>
                    <a:pt x="2405" y="2299"/>
                    <a:pt x="1924" y="2673"/>
                    <a:pt x="1417" y="2993"/>
                  </a:cubicBezTo>
                  <a:cubicBezTo>
                    <a:pt x="1229" y="3100"/>
                    <a:pt x="1042" y="3207"/>
                    <a:pt x="855" y="3287"/>
                  </a:cubicBezTo>
                  <a:lnTo>
                    <a:pt x="775" y="3314"/>
                  </a:lnTo>
                  <a:lnTo>
                    <a:pt x="535" y="3421"/>
                  </a:lnTo>
                  <a:lnTo>
                    <a:pt x="508" y="3421"/>
                  </a:lnTo>
                  <a:cubicBezTo>
                    <a:pt x="348" y="3474"/>
                    <a:pt x="187" y="3528"/>
                    <a:pt x="0" y="3581"/>
                  </a:cubicBezTo>
                  <a:cubicBezTo>
                    <a:pt x="311" y="3641"/>
                    <a:pt x="625" y="3672"/>
                    <a:pt x="938" y="3672"/>
                  </a:cubicBezTo>
                  <a:cubicBezTo>
                    <a:pt x="1459" y="3672"/>
                    <a:pt x="1974" y="3588"/>
                    <a:pt x="2459" y="3421"/>
                  </a:cubicBezTo>
                  <a:cubicBezTo>
                    <a:pt x="2860" y="3287"/>
                    <a:pt x="3234" y="3154"/>
                    <a:pt x="3608" y="2967"/>
                  </a:cubicBezTo>
                  <a:cubicBezTo>
                    <a:pt x="3742" y="2886"/>
                    <a:pt x="3848" y="2833"/>
                    <a:pt x="3955" y="2780"/>
                  </a:cubicBezTo>
                  <a:cubicBezTo>
                    <a:pt x="4169" y="2673"/>
                    <a:pt x="4356" y="2539"/>
                    <a:pt x="4543" y="2432"/>
                  </a:cubicBezTo>
                  <a:lnTo>
                    <a:pt x="4650" y="2379"/>
                  </a:lnTo>
                  <a:cubicBezTo>
                    <a:pt x="5425" y="1817"/>
                    <a:pt x="6147" y="1149"/>
                    <a:pt x="6761" y="401"/>
                  </a:cubicBezTo>
                  <a:cubicBezTo>
                    <a:pt x="6868" y="267"/>
                    <a:pt x="7002" y="134"/>
                    <a:pt x="708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7" name="Google Shape;8097;p125"/>
            <p:cNvSpPr/>
            <p:nvPr/>
          </p:nvSpPr>
          <p:spPr>
            <a:xfrm>
              <a:off x="9085800" y="2678250"/>
              <a:ext cx="177750" cy="82225"/>
            </a:xfrm>
            <a:custGeom>
              <a:avLst/>
              <a:gdLst/>
              <a:ahLst/>
              <a:cxnLst/>
              <a:rect l="l" t="t" r="r" b="b"/>
              <a:pathLst>
                <a:path w="7110" h="3289" extrusionOk="0">
                  <a:moveTo>
                    <a:pt x="7110" y="1"/>
                  </a:moveTo>
                  <a:lnTo>
                    <a:pt x="7110" y="1"/>
                  </a:lnTo>
                  <a:cubicBezTo>
                    <a:pt x="5666" y="134"/>
                    <a:pt x="4277" y="562"/>
                    <a:pt x="3021" y="1257"/>
                  </a:cubicBezTo>
                  <a:cubicBezTo>
                    <a:pt x="1978" y="1872"/>
                    <a:pt x="963" y="2566"/>
                    <a:pt x="1" y="3288"/>
                  </a:cubicBezTo>
                  <a:cubicBezTo>
                    <a:pt x="1230" y="3101"/>
                    <a:pt x="2433" y="2754"/>
                    <a:pt x="3582" y="2326"/>
                  </a:cubicBezTo>
                  <a:cubicBezTo>
                    <a:pt x="4865" y="1738"/>
                    <a:pt x="6041" y="963"/>
                    <a:pt x="711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8" name="Google Shape;8098;p125"/>
            <p:cNvSpPr/>
            <p:nvPr/>
          </p:nvSpPr>
          <p:spPr>
            <a:xfrm>
              <a:off x="9097175" y="2680925"/>
              <a:ext cx="121600" cy="58825"/>
            </a:xfrm>
            <a:custGeom>
              <a:avLst/>
              <a:gdLst/>
              <a:ahLst/>
              <a:cxnLst/>
              <a:rect l="l" t="t" r="r" b="b"/>
              <a:pathLst>
                <a:path w="4864" h="2353" extrusionOk="0">
                  <a:moveTo>
                    <a:pt x="4864" y="1"/>
                  </a:moveTo>
                  <a:lnTo>
                    <a:pt x="4864" y="1"/>
                  </a:lnTo>
                  <a:cubicBezTo>
                    <a:pt x="3875" y="161"/>
                    <a:pt x="2940" y="509"/>
                    <a:pt x="2085" y="990"/>
                  </a:cubicBezTo>
                  <a:cubicBezTo>
                    <a:pt x="1710" y="1203"/>
                    <a:pt x="1336" y="1444"/>
                    <a:pt x="989" y="1711"/>
                  </a:cubicBezTo>
                  <a:cubicBezTo>
                    <a:pt x="695" y="1925"/>
                    <a:pt x="374" y="2139"/>
                    <a:pt x="54" y="2326"/>
                  </a:cubicBezTo>
                  <a:lnTo>
                    <a:pt x="0" y="2353"/>
                  </a:lnTo>
                  <a:cubicBezTo>
                    <a:pt x="401" y="2326"/>
                    <a:pt x="775" y="2219"/>
                    <a:pt x="1149" y="2085"/>
                  </a:cubicBezTo>
                  <a:cubicBezTo>
                    <a:pt x="1550" y="1952"/>
                    <a:pt x="1951" y="1791"/>
                    <a:pt x="2325" y="1631"/>
                  </a:cubicBezTo>
                  <a:cubicBezTo>
                    <a:pt x="3234" y="1203"/>
                    <a:pt x="4089" y="669"/>
                    <a:pt x="486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9" name="Google Shape;8099;p125"/>
            <p:cNvSpPr/>
            <p:nvPr/>
          </p:nvSpPr>
          <p:spPr>
            <a:xfrm>
              <a:off x="9067100" y="2653550"/>
              <a:ext cx="147000" cy="94475"/>
            </a:xfrm>
            <a:custGeom>
              <a:avLst/>
              <a:gdLst/>
              <a:ahLst/>
              <a:cxnLst/>
              <a:rect l="l" t="t" r="r" b="b"/>
              <a:pathLst>
                <a:path w="5880" h="3779" extrusionOk="0">
                  <a:moveTo>
                    <a:pt x="5880" y="0"/>
                  </a:moveTo>
                  <a:lnTo>
                    <a:pt x="5880" y="0"/>
                  </a:lnTo>
                  <a:cubicBezTo>
                    <a:pt x="5265" y="374"/>
                    <a:pt x="4624" y="722"/>
                    <a:pt x="4036" y="1149"/>
                  </a:cubicBezTo>
                  <a:cubicBezTo>
                    <a:pt x="3822" y="1283"/>
                    <a:pt x="3582" y="1416"/>
                    <a:pt x="3341" y="1577"/>
                  </a:cubicBezTo>
                  <a:cubicBezTo>
                    <a:pt x="3127" y="1710"/>
                    <a:pt x="2913" y="1871"/>
                    <a:pt x="2673" y="2058"/>
                  </a:cubicBezTo>
                  <a:cubicBezTo>
                    <a:pt x="1898" y="2646"/>
                    <a:pt x="1043" y="3180"/>
                    <a:pt x="188" y="3688"/>
                  </a:cubicBezTo>
                  <a:lnTo>
                    <a:pt x="27" y="3768"/>
                  </a:lnTo>
                  <a:lnTo>
                    <a:pt x="0" y="3768"/>
                  </a:lnTo>
                  <a:cubicBezTo>
                    <a:pt x="43" y="3775"/>
                    <a:pt x="86" y="3779"/>
                    <a:pt x="129" y="3779"/>
                  </a:cubicBezTo>
                  <a:cubicBezTo>
                    <a:pt x="247" y="3779"/>
                    <a:pt x="364" y="3754"/>
                    <a:pt x="481" y="3715"/>
                  </a:cubicBezTo>
                  <a:cubicBezTo>
                    <a:pt x="722" y="3688"/>
                    <a:pt x="963" y="3635"/>
                    <a:pt x="1203" y="3554"/>
                  </a:cubicBezTo>
                  <a:cubicBezTo>
                    <a:pt x="1978" y="3341"/>
                    <a:pt x="2726" y="2966"/>
                    <a:pt x="3394" y="2512"/>
                  </a:cubicBezTo>
                  <a:cubicBezTo>
                    <a:pt x="3849" y="2191"/>
                    <a:pt x="4250" y="1844"/>
                    <a:pt x="4624" y="1470"/>
                  </a:cubicBezTo>
                  <a:cubicBezTo>
                    <a:pt x="5078" y="1016"/>
                    <a:pt x="5506" y="535"/>
                    <a:pt x="588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0" name="Google Shape;8100;p125"/>
            <p:cNvSpPr/>
            <p:nvPr/>
          </p:nvSpPr>
          <p:spPr>
            <a:xfrm>
              <a:off x="9029025" y="2644175"/>
              <a:ext cx="164375" cy="108275"/>
            </a:xfrm>
            <a:custGeom>
              <a:avLst/>
              <a:gdLst/>
              <a:ahLst/>
              <a:cxnLst/>
              <a:rect l="l" t="t" r="r" b="b"/>
              <a:pathLst>
                <a:path w="6575" h="4331" extrusionOk="0">
                  <a:moveTo>
                    <a:pt x="6574" y="1"/>
                  </a:moveTo>
                  <a:lnTo>
                    <a:pt x="6574" y="1"/>
                  </a:lnTo>
                  <a:cubicBezTo>
                    <a:pt x="5986" y="348"/>
                    <a:pt x="5399" y="696"/>
                    <a:pt x="4864" y="1070"/>
                  </a:cubicBezTo>
                  <a:cubicBezTo>
                    <a:pt x="4062" y="1578"/>
                    <a:pt x="3314" y="2085"/>
                    <a:pt x="2512" y="2673"/>
                  </a:cubicBezTo>
                  <a:cubicBezTo>
                    <a:pt x="1711" y="3261"/>
                    <a:pt x="855" y="3823"/>
                    <a:pt x="0" y="4330"/>
                  </a:cubicBezTo>
                  <a:cubicBezTo>
                    <a:pt x="454" y="4250"/>
                    <a:pt x="935" y="4143"/>
                    <a:pt x="1363" y="4010"/>
                  </a:cubicBezTo>
                  <a:cubicBezTo>
                    <a:pt x="1978" y="3823"/>
                    <a:pt x="2539" y="3582"/>
                    <a:pt x="3100" y="3315"/>
                  </a:cubicBezTo>
                  <a:cubicBezTo>
                    <a:pt x="4517" y="2513"/>
                    <a:pt x="5693" y="1364"/>
                    <a:pt x="657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1" name="Google Shape;8101;p125"/>
            <p:cNvSpPr/>
            <p:nvPr/>
          </p:nvSpPr>
          <p:spPr>
            <a:xfrm>
              <a:off x="8979575" y="2654875"/>
              <a:ext cx="193775" cy="96900"/>
            </a:xfrm>
            <a:custGeom>
              <a:avLst/>
              <a:gdLst/>
              <a:ahLst/>
              <a:cxnLst/>
              <a:rect l="l" t="t" r="r" b="b"/>
              <a:pathLst>
                <a:path w="7751" h="3876" extrusionOk="0">
                  <a:moveTo>
                    <a:pt x="7751" y="0"/>
                  </a:moveTo>
                  <a:cubicBezTo>
                    <a:pt x="6842" y="294"/>
                    <a:pt x="5960" y="615"/>
                    <a:pt x="5078" y="1016"/>
                  </a:cubicBezTo>
                  <a:cubicBezTo>
                    <a:pt x="4490" y="1283"/>
                    <a:pt x="3902" y="1577"/>
                    <a:pt x="3341" y="1925"/>
                  </a:cubicBezTo>
                  <a:cubicBezTo>
                    <a:pt x="2245" y="2593"/>
                    <a:pt x="1150" y="3261"/>
                    <a:pt x="0" y="3876"/>
                  </a:cubicBezTo>
                  <a:cubicBezTo>
                    <a:pt x="1310" y="3742"/>
                    <a:pt x="2593" y="3421"/>
                    <a:pt x="3822" y="2913"/>
                  </a:cubicBezTo>
                  <a:cubicBezTo>
                    <a:pt x="5292" y="2192"/>
                    <a:pt x="6628" y="1203"/>
                    <a:pt x="775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2" name="Google Shape;8102;p125"/>
            <p:cNvSpPr/>
            <p:nvPr/>
          </p:nvSpPr>
          <p:spPr>
            <a:xfrm>
              <a:off x="8959525" y="2670900"/>
              <a:ext cx="141000" cy="95575"/>
            </a:xfrm>
            <a:custGeom>
              <a:avLst/>
              <a:gdLst/>
              <a:ahLst/>
              <a:cxnLst/>
              <a:rect l="l" t="t" r="r" b="b"/>
              <a:pathLst>
                <a:path w="5640" h="3823" extrusionOk="0">
                  <a:moveTo>
                    <a:pt x="5640" y="1"/>
                  </a:moveTo>
                  <a:cubicBezTo>
                    <a:pt x="4517" y="375"/>
                    <a:pt x="3448" y="936"/>
                    <a:pt x="2486" y="1631"/>
                  </a:cubicBezTo>
                  <a:cubicBezTo>
                    <a:pt x="1604" y="2299"/>
                    <a:pt x="856" y="3074"/>
                    <a:pt x="1" y="3823"/>
                  </a:cubicBezTo>
                  <a:cubicBezTo>
                    <a:pt x="509" y="3662"/>
                    <a:pt x="990" y="3448"/>
                    <a:pt x="1471" y="3235"/>
                  </a:cubicBezTo>
                  <a:cubicBezTo>
                    <a:pt x="2005" y="2994"/>
                    <a:pt x="2540" y="2727"/>
                    <a:pt x="3047" y="2433"/>
                  </a:cubicBezTo>
                  <a:cubicBezTo>
                    <a:pt x="4036" y="1765"/>
                    <a:pt x="4918" y="963"/>
                    <a:pt x="564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3" name="Google Shape;8103;p125"/>
            <p:cNvSpPr/>
            <p:nvPr/>
          </p:nvSpPr>
          <p:spPr>
            <a:xfrm>
              <a:off x="8912775" y="2643525"/>
              <a:ext cx="173050" cy="125900"/>
            </a:xfrm>
            <a:custGeom>
              <a:avLst/>
              <a:gdLst/>
              <a:ahLst/>
              <a:cxnLst/>
              <a:rect l="l" t="t" r="r" b="b"/>
              <a:pathLst>
                <a:path w="6922" h="5036" extrusionOk="0">
                  <a:moveTo>
                    <a:pt x="6922" y="0"/>
                  </a:moveTo>
                  <a:lnTo>
                    <a:pt x="6922" y="0"/>
                  </a:lnTo>
                  <a:cubicBezTo>
                    <a:pt x="6361" y="294"/>
                    <a:pt x="5799" y="588"/>
                    <a:pt x="5292" y="909"/>
                  </a:cubicBezTo>
                  <a:cubicBezTo>
                    <a:pt x="4730" y="1256"/>
                    <a:pt x="4196" y="1630"/>
                    <a:pt x="3688" y="2031"/>
                  </a:cubicBezTo>
                  <a:cubicBezTo>
                    <a:pt x="3341" y="2272"/>
                    <a:pt x="3020" y="2512"/>
                    <a:pt x="2699" y="2780"/>
                  </a:cubicBezTo>
                  <a:cubicBezTo>
                    <a:pt x="2539" y="2913"/>
                    <a:pt x="2405" y="3074"/>
                    <a:pt x="2245" y="3207"/>
                  </a:cubicBezTo>
                  <a:lnTo>
                    <a:pt x="2058" y="3394"/>
                  </a:lnTo>
                  <a:cubicBezTo>
                    <a:pt x="2031" y="3421"/>
                    <a:pt x="1978" y="3448"/>
                    <a:pt x="1951" y="3474"/>
                  </a:cubicBezTo>
                  <a:lnTo>
                    <a:pt x="1203" y="4116"/>
                  </a:lnTo>
                  <a:cubicBezTo>
                    <a:pt x="882" y="4383"/>
                    <a:pt x="588" y="4650"/>
                    <a:pt x="267" y="4891"/>
                  </a:cubicBezTo>
                  <a:lnTo>
                    <a:pt x="187" y="4944"/>
                  </a:lnTo>
                  <a:cubicBezTo>
                    <a:pt x="134" y="4971"/>
                    <a:pt x="107" y="4998"/>
                    <a:pt x="80" y="4998"/>
                  </a:cubicBezTo>
                  <a:lnTo>
                    <a:pt x="0" y="4998"/>
                  </a:lnTo>
                  <a:cubicBezTo>
                    <a:pt x="38" y="5017"/>
                    <a:pt x="89" y="5036"/>
                    <a:pt x="144" y="5036"/>
                  </a:cubicBezTo>
                  <a:cubicBezTo>
                    <a:pt x="167" y="5036"/>
                    <a:pt x="190" y="5032"/>
                    <a:pt x="214" y="5024"/>
                  </a:cubicBezTo>
                  <a:cubicBezTo>
                    <a:pt x="267" y="5024"/>
                    <a:pt x="347" y="4998"/>
                    <a:pt x="428" y="4971"/>
                  </a:cubicBezTo>
                  <a:cubicBezTo>
                    <a:pt x="561" y="4918"/>
                    <a:pt x="695" y="4891"/>
                    <a:pt x="828" y="4837"/>
                  </a:cubicBezTo>
                  <a:cubicBezTo>
                    <a:pt x="1122" y="4757"/>
                    <a:pt x="1416" y="4650"/>
                    <a:pt x="1710" y="4517"/>
                  </a:cubicBezTo>
                  <a:cubicBezTo>
                    <a:pt x="2004" y="4410"/>
                    <a:pt x="2298" y="4276"/>
                    <a:pt x="2566" y="4116"/>
                  </a:cubicBezTo>
                  <a:cubicBezTo>
                    <a:pt x="2672" y="4062"/>
                    <a:pt x="2779" y="4009"/>
                    <a:pt x="2886" y="3929"/>
                  </a:cubicBezTo>
                  <a:cubicBezTo>
                    <a:pt x="2940" y="3929"/>
                    <a:pt x="2966" y="3902"/>
                    <a:pt x="2993" y="3875"/>
                  </a:cubicBezTo>
                  <a:cubicBezTo>
                    <a:pt x="3207" y="3742"/>
                    <a:pt x="3448" y="3608"/>
                    <a:pt x="3661" y="3474"/>
                  </a:cubicBezTo>
                  <a:cubicBezTo>
                    <a:pt x="4223" y="3074"/>
                    <a:pt x="4757" y="2619"/>
                    <a:pt x="5238" y="2138"/>
                  </a:cubicBezTo>
                  <a:cubicBezTo>
                    <a:pt x="5853" y="1470"/>
                    <a:pt x="6441" y="748"/>
                    <a:pt x="692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4" name="Google Shape;8104;p125"/>
            <p:cNvSpPr/>
            <p:nvPr/>
          </p:nvSpPr>
          <p:spPr>
            <a:xfrm>
              <a:off x="8898075" y="2634825"/>
              <a:ext cx="174400" cy="117625"/>
            </a:xfrm>
            <a:custGeom>
              <a:avLst/>
              <a:gdLst/>
              <a:ahLst/>
              <a:cxnLst/>
              <a:rect l="l" t="t" r="r" b="b"/>
              <a:pathLst>
                <a:path w="6976" h="4705" extrusionOk="0">
                  <a:moveTo>
                    <a:pt x="6949" y="1"/>
                  </a:moveTo>
                  <a:cubicBezTo>
                    <a:pt x="6916" y="38"/>
                    <a:pt x="6884" y="75"/>
                    <a:pt x="6852" y="113"/>
                  </a:cubicBezTo>
                  <a:lnTo>
                    <a:pt x="6852" y="113"/>
                  </a:lnTo>
                  <a:cubicBezTo>
                    <a:pt x="6893" y="93"/>
                    <a:pt x="6934" y="74"/>
                    <a:pt x="6975" y="54"/>
                  </a:cubicBezTo>
                  <a:lnTo>
                    <a:pt x="6949" y="1"/>
                  </a:lnTo>
                  <a:close/>
                  <a:moveTo>
                    <a:pt x="6852" y="113"/>
                  </a:moveTo>
                  <a:lnTo>
                    <a:pt x="6852" y="113"/>
                  </a:lnTo>
                  <a:cubicBezTo>
                    <a:pt x="6386" y="334"/>
                    <a:pt x="5921" y="559"/>
                    <a:pt x="5479" y="829"/>
                  </a:cubicBezTo>
                  <a:cubicBezTo>
                    <a:pt x="5051" y="1043"/>
                    <a:pt x="4650" y="1310"/>
                    <a:pt x="4223" y="1551"/>
                  </a:cubicBezTo>
                  <a:cubicBezTo>
                    <a:pt x="3608" y="1978"/>
                    <a:pt x="2993" y="2406"/>
                    <a:pt x="2405" y="2887"/>
                  </a:cubicBezTo>
                  <a:cubicBezTo>
                    <a:pt x="2272" y="3021"/>
                    <a:pt x="2111" y="3154"/>
                    <a:pt x="1978" y="3261"/>
                  </a:cubicBezTo>
                  <a:cubicBezTo>
                    <a:pt x="1764" y="3422"/>
                    <a:pt x="1550" y="3609"/>
                    <a:pt x="1336" y="3742"/>
                  </a:cubicBezTo>
                  <a:lnTo>
                    <a:pt x="1310" y="3742"/>
                  </a:lnTo>
                  <a:cubicBezTo>
                    <a:pt x="1149" y="3876"/>
                    <a:pt x="962" y="3983"/>
                    <a:pt x="829" y="4090"/>
                  </a:cubicBezTo>
                  <a:lnTo>
                    <a:pt x="134" y="4597"/>
                  </a:lnTo>
                  <a:lnTo>
                    <a:pt x="0" y="4704"/>
                  </a:lnTo>
                  <a:lnTo>
                    <a:pt x="241" y="4624"/>
                  </a:lnTo>
                  <a:lnTo>
                    <a:pt x="454" y="4571"/>
                  </a:lnTo>
                  <a:cubicBezTo>
                    <a:pt x="802" y="4464"/>
                    <a:pt x="1149" y="4330"/>
                    <a:pt x="1497" y="4197"/>
                  </a:cubicBezTo>
                  <a:cubicBezTo>
                    <a:pt x="1871" y="4036"/>
                    <a:pt x="2245" y="3876"/>
                    <a:pt x="2619" y="3689"/>
                  </a:cubicBezTo>
                  <a:cubicBezTo>
                    <a:pt x="2753" y="3609"/>
                    <a:pt x="2860" y="3555"/>
                    <a:pt x="2993" y="3475"/>
                  </a:cubicBezTo>
                  <a:lnTo>
                    <a:pt x="3421" y="3208"/>
                  </a:lnTo>
                  <a:cubicBezTo>
                    <a:pt x="4303" y="2620"/>
                    <a:pt x="5131" y="1952"/>
                    <a:pt x="5853" y="1203"/>
                  </a:cubicBezTo>
                  <a:cubicBezTo>
                    <a:pt x="6217" y="864"/>
                    <a:pt x="6536" y="480"/>
                    <a:pt x="6852" y="113"/>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5" name="Google Shape;8105;p125"/>
            <p:cNvSpPr/>
            <p:nvPr/>
          </p:nvSpPr>
          <p:spPr>
            <a:xfrm>
              <a:off x="8835250" y="2637500"/>
              <a:ext cx="218500" cy="128975"/>
            </a:xfrm>
            <a:custGeom>
              <a:avLst/>
              <a:gdLst/>
              <a:ahLst/>
              <a:cxnLst/>
              <a:rect l="l" t="t" r="r" b="b"/>
              <a:pathLst>
                <a:path w="8740" h="5159" extrusionOk="0">
                  <a:moveTo>
                    <a:pt x="8713" y="1"/>
                  </a:moveTo>
                  <a:cubicBezTo>
                    <a:pt x="8708" y="7"/>
                    <a:pt x="8702" y="12"/>
                    <a:pt x="8696" y="18"/>
                  </a:cubicBezTo>
                  <a:lnTo>
                    <a:pt x="8696" y="18"/>
                  </a:lnTo>
                  <a:cubicBezTo>
                    <a:pt x="8711" y="12"/>
                    <a:pt x="8725" y="7"/>
                    <a:pt x="8740" y="1"/>
                  </a:cubicBezTo>
                  <a:close/>
                  <a:moveTo>
                    <a:pt x="8696" y="18"/>
                  </a:moveTo>
                  <a:lnTo>
                    <a:pt x="8696" y="18"/>
                  </a:lnTo>
                  <a:cubicBezTo>
                    <a:pt x="7055" y="684"/>
                    <a:pt x="5493" y="1533"/>
                    <a:pt x="4036" y="2539"/>
                  </a:cubicBezTo>
                  <a:cubicBezTo>
                    <a:pt x="3288" y="3021"/>
                    <a:pt x="2567" y="3528"/>
                    <a:pt x="1845" y="4036"/>
                  </a:cubicBezTo>
                  <a:cubicBezTo>
                    <a:pt x="1257" y="4464"/>
                    <a:pt x="642" y="4838"/>
                    <a:pt x="1" y="5159"/>
                  </a:cubicBezTo>
                  <a:cubicBezTo>
                    <a:pt x="723" y="5078"/>
                    <a:pt x="1417" y="4891"/>
                    <a:pt x="2085" y="4597"/>
                  </a:cubicBezTo>
                  <a:cubicBezTo>
                    <a:pt x="2914" y="4277"/>
                    <a:pt x="3689" y="3876"/>
                    <a:pt x="4464" y="3448"/>
                  </a:cubicBezTo>
                  <a:cubicBezTo>
                    <a:pt x="5132" y="3047"/>
                    <a:pt x="5773" y="2620"/>
                    <a:pt x="6388" y="2112"/>
                  </a:cubicBezTo>
                  <a:cubicBezTo>
                    <a:pt x="7210" y="1476"/>
                    <a:pt x="7979" y="760"/>
                    <a:pt x="8696" y="18"/>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6" name="Google Shape;8106;p125"/>
            <p:cNvSpPr/>
            <p:nvPr/>
          </p:nvSpPr>
          <p:spPr>
            <a:xfrm>
              <a:off x="8769775" y="2660900"/>
              <a:ext cx="225850" cy="124950"/>
            </a:xfrm>
            <a:custGeom>
              <a:avLst/>
              <a:gdLst/>
              <a:ahLst/>
              <a:cxnLst/>
              <a:rect l="l" t="t" r="r" b="b"/>
              <a:pathLst>
                <a:path w="9034" h="4998" extrusionOk="0">
                  <a:moveTo>
                    <a:pt x="9007" y="0"/>
                  </a:moveTo>
                  <a:cubicBezTo>
                    <a:pt x="9000" y="7"/>
                    <a:pt x="8992" y="14"/>
                    <a:pt x="8985" y="20"/>
                  </a:cubicBezTo>
                  <a:lnTo>
                    <a:pt x="8985" y="20"/>
                  </a:lnTo>
                  <a:cubicBezTo>
                    <a:pt x="9001" y="14"/>
                    <a:pt x="9018" y="7"/>
                    <a:pt x="9034" y="0"/>
                  </a:cubicBezTo>
                  <a:close/>
                  <a:moveTo>
                    <a:pt x="8985" y="20"/>
                  </a:moveTo>
                  <a:cubicBezTo>
                    <a:pt x="8547" y="204"/>
                    <a:pt x="8111" y="434"/>
                    <a:pt x="7724" y="615"/>
                  </a:cubicBezTo>
                  <a:cubicBezTo>
                    <a:pt x="7350" y="802"/>
                    <a:pt x="6976" y="989"/>
                    <a:pt x="6575" y="1203"/>
                  </a:cubicBezTo>
                  <a:cubicBezTo>
                    <a:pt x="6174" y="1416"/>
                    <a:pt x="5800" y="1657"/>
                    <a:pt x="5399" y="1897"/>
                  </a:cubicBezTo>
                  <a:cubicBezTo>
                    <a:pt x="5079" y="2085"/>
                    <a:pt x="4731" y="2245"/>
                    <a:pt x="4410" y="2459"/>
                  </a:cubicBezTo>
                  <a:cubicBezTo>
                    <a:pt x="3662" y="2886"/>
                    <a:pt x="2860" y="3341"/>
                    <a:pt x="2139" y="3768"/>
                  </a:cubicBezTo>
                  <a:cubicBezTo>
                    <a:pt x="1444" y="4196"/>
                    <a:pt x="696" y="4570"/>
                    <a:pt x="1" y="4998"/>
                  </a:cubicBezTo>
                  <a:cubicBezTo>
                    <a:pt x="402" y="4891"/>
                    <a:pt x="829" y="4784"/>
                    <a:pt x="1230" y="4677"/>
                  </a:cubicBezTo>
                  <a:cubicBezTo>
                    <a:pt x="1658" y="4543"/>
                    <a:pt x="2085" y="4383"/>
                    <a:pt x="2486" y="4196"/>
                  </a:cubicBezTo>
                  <a:cubicBezTo>
                    <a:pt x="3288" y="3822"/>
                    <a:pt x="4063" y="3421"/>
                    <a:pt x="4785" y="2940"/>
                  </a:cubicBezTo>
                  <a:cubicBezTo>
                    <a:pt x="5132" y="2726"/>
                    <a:pt x="5506" y="2512"/>
                    <a:pt x="5854" y="2298"/>
                  </a:cubicBezTo>
                  <a:cubicBezTo>
                    <a:pt x="6228" y="2085"/>
                    <a:pt x="6575" y="1844"/>
                    <a:pt x="6923" y="1603"/>
                  </a:cubicBezTo>
                  <a:cubicBezTo>
                    <a:pt x="7297" y="1390"/>
                    <a:pt x="7591" y="1203"/>
                    <a:pt x="7965" y="909"/>
                  </a:cubicBezTo>
                  <a:cubicBezTo>
                    <a:pt x="8304" y="621"/>
                    <a:pt x="8669" y="309"/>
                    <a:pt x="8985" y="2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7" name="Google Shape;8107;p125"/>
            <p:cNvSpPr/>
            <p:nvPr/>
          </p:nvSpPr>
          <p:spPr>
            <a:xfrm>
              <a:off x="8819225" y="2653925"/>
              <a:ext cx="143675" cy="108550"/>
            </a:xfrm>
            <a:custGeom>
              <a:avLst/>
              <a:gdLst/>
              <a:ahLst/>
              <a:cxnLst/>
              <a:rect l="l" t="t" r="r" b="b"/>
              <a:pathLst>
                <a:path w="5747" h="4342" extrusionOk="0">
                  <a:moveTo>
                    <a:pt x="5695" y="1"/>
                  </a:moveTo>
                  <a:cubicBezTo>
                    <a:pt x="5684" y="1"/>
                    <a:pt x="5674" y="4"/>
                    <a:pt x="5666" y="12"/>
                  </a:cubicBezTo>
                  <a:lnTo>
                    <a:pt x="5559" y="92"/>
                  </a:lnTo>
                  <a:lnTo>
                    <a:pt x="5586" y="92"/>
                  </a:lnTo>
                  <a:cubicBezTo>
                    <a:pt x="5346" y="252"/>
                    <a:pt x="5105" y="413"/>
                    <a:pt x="4891" y="573"/>
                  </a:cubicBezTo>
                  <a:cubicBezTo>
                    <a:pt x="4651" y="733"/>
                    <a:pt x="4490" y="840"/>
                    <a:pt x="4303" y="974"/>
                  </a:cubicBezTo>
                  <a:cubicBezTo>
                    <a:pt x="4143" y="1107"/>
                    <a:pt x="3902" y="1268"/>
                    <a:pt x="3689" y="1401"/>
                  </a:cubicBezTo>
                  <a:cubicBezTo>
                    <a:pt x="3555" y="1508"/>
                    <a:pt x="3421" y="1615"/>
                    <a:pt x="3314" y="1695"/>
                  </a:cubicBezTo>
                  <a:cubicBezTo>
                    <a:pt x="2700" y="2176"/>
                    <a:pt x="2112" y="2631"/>
                    <a:pt x="1551" y="3139"/>
                  </a:cubicBezTo>
                  <a:lnTo>
                    <a:pt x="1524" y="3165"/>
                  </a:lnTo>
                  <a:cubicBezTo>
                    <a:pt x="1390" y="3272"/>
                    <a:pt x="1257" y="3379"/>
                    <a:pt x="1096" y="3486"/>
                  </a:cubicBezTo>
                  <a:lnTo>
                    <a:pt x="963" y="3593"/>
                  </a:lnTo>
                  <a:lnTo>
                    <a:pt x="615" y="3887"/>
                  </a:lnTo>
                  <a:lnTo>
                    <a:pt x="535" y="3940"/>
                  </a:lnTo>
                  <a:lnTo>
                    <a:pt x="375" y="4074"/>
                  </a:lnTo>
                  <a:lnTo>
                    <a:pt x="321" y="4101"/>
                  </a:lnTo>
                  <a:lnTo>
                    <a:pt x="214" y="4181"/>
                  </a:lnTo>
                  <a:cubicBezTo>
                    <a:pt x="134" y="4261"/>
                    <a:pt x="81" y="4288"/>
                    <a:pt x="1" y="4341"/>
                  </a:cubicBezTo>
                  <a:cubicBezTo>
                    <a:pt x="214" y="4288"/>
                    <a:pt x="455" y="4208"/>
                    <a:pt x="669" y="4074"/>
                  </a:cubicBezTo>
                  <a:lnTo>
                    <a:pt x="722" y="4047"/>
                  </a:lnTo>
                  <a:cubicBezTo>
                    <a:pt x="989" y="3914"/>
                    <a:pt x="1230" y="3780"/>
                    <a:pt x="1470" y="3646"/>
                  </a:cubicBezTo>
                  <a:cubicBezTo>
                    <a:pt x="1951" y="3379"/>
                    <a:pt x="2432" y="3058"/>
                    <a:pt x="2887" y="2711"/>
                  </a:cubicBezTo>
                  <a:cubicBezTo>
                    <a:pt x="3208" y="2444"/>
                    <a:pt x="3555" y="2176"/>
                    <a:pt x="3876" y="1882"/>
                  </a:cubicBezTo>
                  <a:cubicBezTo>
                    <a:pt x="4063" y="1749"/>
                    <a:pt x="4223" y="1589"/>
                    <a:pt x="4410" y="1428"/>
                  </a:cubicBezTo>
                  <a:cubicBezTo>
                    <a:pt x="4570" y="1268"/>
                    <a:pt x="4811" y="1054"/>
                    <a:pt x="4998" y="840"/>
                  </a:cubicBezTo>
                  <a:cubicBezTo>
                    <a:pt x="5105" y="733"/>
                    <a:pt x="5212" y="600"/>
                    <a:pt x="5346" y="493"/>
                  </a:cubicBezTo>
                  <a:cubicBezTo>
                    <a:pt x="5506" y="386"/>
                    <a:pt x="5639" y="226"/>
                    <a:pt x="5746" y="38"/>
                  </a:cubicBezTo>
                  <a:cubicBezTo>
                    <a:pt x="5746" y="20"/>
                    <a:pt x="5720" y="1"/>
                    <a:pt x="569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8" name="Google Shape;8108;p125"/>
            <p:cNvSpPr/>
            <p:nvPr/>
          </p:nvSpPr>
          <p:spPr>
            <a:xfrm>
              <a:off x="8772450" y="2645525"/>
              <a:ext cx="166400" cy="123625"/>
            </a:xfrm>
            <a:custGeom>
              <a:avLst/>
              <a:gdLst/>
              <a:ahLst/>
              <a:cxnLst/>
              <a:rect l="l" t="t" r="r" b="b"/>
              <a:pathLst>
                <a:path w="6656" h="4945" extrusionOk="0">
                  <a:moveTo>
                    <a:pt x="6655" y="0"/>
                  </a:moveTo>
                  <a:lnTo>
                    <a:pt x="6655" y="0"/>
                  </a:lnTo>
                  <a:cubicBezTo>
                    <a:pt x="5479" y="455"/>
                    <a:pt x="4384" y="1069"/>
                    <a:pt x="3368" y="1818"/>
                  </a:cubicBezTo>
                  <a:cubicBezTo>
                    <a:pt x="2166" y="2726"/>
                    <a:pt x="1257" y="3929"/>
                    <a:pt x="108" y="4864"/>
                  </a:cubicBezTo>
                  <a:lnTo>
                    <a:pt x="1" y="4944"/>
                  </a:lnTo>
                  <a:cubicBezTo>
                    <a:pt x="1284" y="4757"/>
                    <a:pt x="2513" y="4303"/>
                    <a:pt x="3609" y="3608"/>
                  </a:cubicBezTo>
                  <a:cubicBezTo>
                    <a:pt x="4918" y="2673"/>
                    <a:pt x="5960" y="1443"/>
                    <a:pt x="665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9" name="Google Shape;8109;p125"/>
            <p:cNvSpPr/>
            <p:nvPr/>
          </p:nvSpPr>
          <p:spPr>
            <a:xfrm>
              <a:off x="8728350" y="2646200"/>
              <a:ext cx="176425" cy="110925"/>
            </a:xfrm>
            <a:custGeom>
              <a:avLst/>
              <a:gdLst/>
              <a:ahLst/>
              <a:cxnLst/>
              <a:rect l="l" t="t" r="r" b="b"/>
              <a:pathLst>
                <a:path w="7057" h="4437" extrusionOk="0">
                  <a:moveTo>
                    <a:pt x="7056" y="0"/>
                  </a:moveTo>
                  <a:lnTo>
                    <a:pt x="7056" y="0"/>
                  </a:lnTo>
                  <a:cubicBezTo>
                    <a:pt x="5480" y="641"/>
                    <a:pt x="4010" y="1470"/>
                    <a:pt x="2673" y="2512"/>
                  </a:cubicBezTo>
                  <a:cubicBezTo>
                    <a:pt x="2406" y="2699"/>
                    <a:pt x="2139" y="2913"/>
                    <a:pt x="1872" y="3100"/>
                  </a:cubicBezTo>
                  <a:cubicBezTo>
                    <a:pt x="1257" y="3554"/>
                    <a:pt x="669" y="4036"/>
                    <a:pt x="1" y="4436"/>
                  </a:cubicBezTo>
                  <a:cubicBezTo>
                    <a:pt x="616" y="4329"/>
                    <a:pt x="1204" y="4196"/>
                    <a:pt x="1792" y="4009"/>
                  </a:cubicBezTo>
                  <a:cubicBezTo>
                    <a:pt x="2433" y="3848"/>
                    <a:pt x="3021" y="3581"/>
                    <a:pt x="3609" y="3287"/>
                  </a:cubicBezTo>
                  <a:cubicBezTo>
                    <a:pt x="4972" y="2432"/>
                    <a:pt x="6148" y="1310"/>
                    <a:pt x="705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0" name="Google Shape;8110;p125"/>
            <p:cNvSpPr/>
            <p:nvPr/>
          </p:nvSpPr>
          <p:spPr>
            <a:xfrm>
              <a:off x="8700975" y="2651525"/>
              <a:ext cx="160375" cy="113625"/>
            </a:xfrm>
            <a:custGeom>
              <a:avLst/>
              <a:gdLst/>
              <a:ahLst/>
              <a:cxnLst/>
              <a:rect l="l" t="t" r="r" b="b"/>
              <a:pathLst>
                <a:path w="6415" h="4545" extrusionOk="0">
                  <a:moveTo>
                    <a:pt x="6387" y="1"/>
                  </a:moveTo>
                  <a:cubicBezTo>
                    <a:pt x="5800" y="268"/>
                    <a:pt x="5185" y="562"/>
                    <a:pt x="4624" y="910"/>
                  </a:cubicBezTo>
                  <a:cubicBezTo>
                    <a:pt x="3982" y="1257"/>
                    <a:pt x="3394" y="1658"/>
                    <a:pt x="2833" y="2112"/>
                  </a:cubicBezTo>
                  <a:cubicBezTo>
                    <a:pt x="2031" y="2754"/>
                    <a:pt x="1310" y="3475"/>
                    <a:pt x="535" y="4143"/>
                  </a:cubicBezTo>
                  <a:lnTo>
                    <a:pt x="455" y="4223"/>
                  </a:lnTo>
                  <a:lnTo>
                    <a:pt x="241" y="4357"/>
                  </a:lnTo>
                  <a:cubicBezTo>
                    <a:pt x="161" y="4437"/>
                    <a:pt x="80" y="4491"/>
                    <a:pt x="0" y="4544"/>
                  </a:cubicBezTo>
                  <a:cubicBezTo>
                    <a:pt x="321" y="4464"/>
                    <a:pt x="615" y="4384"/>
                    <a:pt x="936" y="4277"/>
                  </a:cubicBezTo>
                  <a:lnTo>
                    <a:pt x="1096" y="4197"/>
                  </a:lnTo>
                  <a:cubicBezTo>
                    <a:pt x="1390" y="4090"/>
                    <a:pt x="1657" y="3956"/>
                    <a:pt x="1924" y="3823"/>
                  </a:cubicBezTo>
                  <a:cubicBezTo>
                    <a:pt x="2512" y="3529"/>
                    <a:pt x="3047" y="3208"/>
                    <a:pt x="3581" y="2807"/>
                  </a:cubicBezTo>
                  <a:cubicBezTo>
                    <a:pt x="4223" y="2326"/>
                    <a:pt x="4837" y="1765"/>
                    <a:pt x="5399" y="1177"/>
                  </a:cubicBezTo>
                  <a:cubicBezTo>
                    <a:pt x="5746" y="803"/>
                    <a:pt x="6094" y="402"/>
                    <a:pt x="641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1" name="Google Shape;8111;p125"/>
            <p:cNvSpPr/>
            <p:nvPr/>
          </p:nvSpPr>
          <p:spPr>
            <a:xfrm>
              <a:off x="8685600" y="2663550"/>
              <a:ext cx="137000" cy="100925"/>
            </a:xfrm>
            <a:custGeom>
              <a:avLst/>
              <a:gdLst/>
              <a:ahLst/>
              <a:cxnLst/>
              <a:rect l="l" t="t" r="r" b="b"/>
              <a:pathLst>
                <a:path w="5480" h="4037" extrusionOk="0">
                  <a:moveTo>
                    <a:pt x="5479" y="1"/>
                  </a:moveTo>
                  <a:cubicBezTo>
                    <a:pt x="4250" y="375"/>
                    <a:pt x="3101" y="1016"/>
                    <a:pt x="2112" y="1845"/>
                  </a:cubicBezTo>
                  <a:cubicBezTo>
                    <a:pt x="1684" y="2219"/>
                    <a:pt x="1283" y="2620"/>
                    <a:pt x="909" y="3048"/>
                  </a:cubicBezTo>
                  <a:cubicBezTo>
                    <a:pt x="615" y="3368"/>
                    <a:pt x="321" y="3742"/>
                    <a:pt x="1" y="4036"/>
                  </a:cubicBezTo>
                  <a:cubicBezTo>
                    <a:pt x="428" y="3929"/>
                    <a:pt x="856" y="3796"/>
                    <a:pt x="1283" y="3609"/>
                  </a:cubicBezTo>
                  <a:cubicBezTo>
                    <a:pt x="1818" y="3395"/>
                    <a:pt x="2352" y="3128"/>
                    <a:pt x="2860" y="2807"/>
                  </a:cubicBezTo>
                  <a:cubicBezTo>
                    <a:pt x="3929" y="2085"/>
                    <a:pt x="4811" y="1150"/>
                    <a:pt x="5479" y="28"/>
                  </a:cubicBezTo>
                  <a:lnTo>
                    <a:pt x="5479"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2" name="Google Shape;8112;p125"/>
            <p:cNvSpPr/>
            <p:nvPr/>
          </p:nvSpPr>
          <p:spPr>
            <a:xfrm>
              <a:off x="8645525" y="2658875"/>
              <a:ext cx="161700" cy="112950"/>
            </a:xfrm>
            <a:custGeom>
              <a:avLst/>
              <a:gdLst/>
              <a:ahLst/>
              <a:cxnLst/>
              <a:rect l="l" t="t" r="r" b="b"/>
              <a:pathLst>
                <a:path w="6468" h="4518" extrusionOk="0">
                  <a:moveTo>
                    <a:pt x="6441" y="1"/>
                  </a:moveTo>
                  <a:cubicBezTo>
                    <a:pt x="6439" y="4"/>
                    <a:pt x="6437" y="7"/>
                    <a:pt x="6435" y="10"/>
                  </a:cubicBezTo>
                  <a:lnTo>
                    <a:pt x="6435" y="10"/>
                  </a:lnTo>
                  <a:cubicBezTo>
                    <a:pt x="6446" y="7"/>
                    <a:pt x="6457" y="4"/>
                    <a:pt x="6467" y="1"/>
                  </a:cubicBezTo>
                  <a:close/>
                  <a:moveTo>
                    <a:pt x="6435" y="10"/>
                  </a:moveTo>
                  <a:lnTo>
                    <a:pt x="6435" y="10"/>
                  </a:lnTo>
                  <a:cubicBezTo>
                    <a:pt x="5031" y="412"/>
                    <a:pt x="3759" y="1077"/>
                    <a:pt x="2619" y="1952"/>
                  </a:cubicBezTo>
                  <a:cubicBezTo>
                    <a:pt x="1657" y="2727"/>
                    <a:pt x="882" y="3689"/>
                    <a:pt x="0" y="4517"/>
                  </a:cubicBezTo>
                  <a:cubicBezTo>
                    <a:pt x="1203" y="4170"/>
                    <a:pt x="2379" y="3689"/>
                    <a:pt x="3448" y="3021"/>
                  </a:cubicBezTo>
                  <a:cubicBezTo>
                    <a:pt x="4620" y="2221"/>
                    <a:pt x="5660" y="1209"/>
                    <a:pt x="6435" y="1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3" name="Google Shape;8113;p125"/>
            <p:cNvSpPr/>
            <p:nvPr/>
          </p:nvSpPr>
          <p:spPr>
            <a:xfrm>
              <a:off x="8621475" y="2672250"/>
              <a:ext cx="136975" cy="87550"/>
            </a:xfrm>
            <a:custGeom>
              <a:avLst/>
              <a:gdLst/>
              <a:ahLst/>
              <a:cxnLst/>
              <a:rect l="l" t="t" r="r" b="b"/>
              <a:pathLst>
                <a:path w="5479" h="3502" extrusionOk="0">
                  <a:moveTo>
                    <a:pt x="5479" y="0"/>
                  </a:moveTo>
                  <a:lnTo>
                    <a:pt x="5479" y="0"/>
                  </a:lnTo>
                  <a:cubicBezTo>
                    <a:pt x="4463" y="481"/>
                    <a:pt x="3447" y="1043"/>
                    <a:pt x="2512" y="1657"/>
                  </a:cubicBezTo>
                  <a:cubicBezTo>
                    <a:pt x="2085" y="1978"/>
                    <a:pt x="1630" y="2299"/>
                    <a:pt x="1229" y="2593"/>
                  </a:cubicBezTo>
                  <a:cubicBezTo>
                    <a:pt x="802" y="2887"/>
                    <a:pt x="401" y="3181"/>
                    <a:pt x="0" y="3501"/>
                  </a:cubicBezTo>
                  <a:cubicBezTo>
                    <a:pt x="989" y="3154"/>
                    <a:pt x="1924" y="2673"/>
                    <a:pt x="2779" y="2112"/>
                  </a:cubicBezTo>
                  <a:cubicBezTo>
                    <a:pt x="3741" y="1470"/>
                    <a:pt x="4623" y="749"/>
                    <a:pt x="5479"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4" name="Google Shape;8114;p125"/>
            <p:cNvSpPr/>
            <p:nvPr/>
          </p:nvSpPr>
          <p:spPr>
            <a:xfrm>
              <a:off x="8588050" y="2674250"/>
              <a:ext cx="136325" cy="88875"/>
            </a:xfrm>
            <a:custGeom>
              <a:avLst/>
              <a:gdLst/>
              <a:ahLst/>
              <a:cxnLst/>
              <a:rect l="l" t="t" r="r" b="b"/>
              <a:pathLst>
                <a:path w="5453" h="3555" extrusionOk="0">
                  <a:moveTo>
                    <a:pt x="5453" y="1"/>
                  </a:moveTo>
                  <a:lnTo>
                    <a:pt x="5453" y="1"/>
                  </a:lnTo>
                  <a:cubicBezTo>
                    <a:pt x="4972" y="161"/>
                    <a:pt x="4491" y="375"/>
                    <a:pt x="4036" y="588"/>
                  </a:cubicBezTo>
                  <a:cubicBezTo>
                    <a:pt x="3689" y="749"/>
                    <a:pt x="3368" y="909"/>
                    <a:pt x="3021" y="1123"/>
                  </a:cubicBezTo>
                  <a:cubicBezTo>
                    <a:pt x="2914" y="1176"/>
                    <a:pt x="2780" y="1257"/>
                    <a:pt x="2647" y="1363"/>
                  </a:cubicBezTo>
                  <a:cubicBezTo>
                    <a:pt x="2032" y="1818"/>
                    <a:pt x="1417" y="2326"/>
                    <a:pt x="856" y="2860"/>
                  </a:cubicBezTo>
                  <a:cubicBezTo>
                    <a:pt x="696" y="2994"/>
                    <a:pt x="562" y="3127"/>
                    <a:pt x="402" y="3234"/>
                  </a:cubicBezTo>
                  <a:cubicBezTo>
                    <a:pt x="268" y="3341"/>
                    <a:pt x="134" y="3448"/>
                    <a:pt x="1" y="3555"/>
                  </a:cubicBezTo>
                  <a:cubicBezTo>
                    <a:pt x="402" y="3475"/>
                    <a:pt x="803" y="3368"/>
                    <a:pt x="1203" y="3207"/>
                  </a:cubicBezTo>
                  <a:cubicBezTo>
                    <a:pt x="1578" y="3047"/>
                    <a:pt x="1952" y="2860"/>
                    <a:pt x="2326" y="2646"/>
                  </a:cubicBezTo>
                  <a:cubicBezTo>
                    <a:pt x="2406" y="2593"/>
                    <a:pt x="2513" y="2539"/>
                    <a:pt x="2620" y="2486"/>
                  </a:cubicBezTo>
                  <a:lnTo>
                    <a:pt x="2647" y="2486"/>
                  </a:lnTo>
                  <a:cubicBezTo>
                    <a:pt x="2673" y="2459"/>
                    <a:pt x="2727" y="2432"/>
                    <a:pt x="2753" y="2406"/>
                  </a:cubicBezTo>
                  <a:cubicBezTo>
                    <a:pt x="3128" y="2165"/>
                    <a:pt x="3502" y="1898"/>
                    <a:pt x="3849" y="1604"/>
                  </a:cubicBezTo>
                  <a:cubicBezTo>
                    <a:pt x="4223" y="1283"/>
                    <a:pt x="4571" y="936"/>
                    <a:pt x="4918" y="588"/>
                  </a:cubicBezTo>
                  <a:cubicBezTo>
                    <a:pt x="5105" y="401"/>
                    <a:pt x="5266" y="214"/>
                    <a:pt x="5426" y="27"/>
                  </a:cubicBezTo>
                  <a:cubicBezTo>
                    <a:pt x="5452" y="1"/>
                    <a:pt x="5453" y="1"/>
                    <a:pt x="545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5" name="Google Shape;8115;p125"/>
            <p:cNvSpPr/>
            <p:nvPr/>
          </p:nvSpPr>
          <p:spPr>
            <a:xfrm>
              <a:off x="8577375" y="2678250"/>
              <a:ext cx="120275" cy="82875"/>
            </a:xfrm>
            <a:custGeom>
              <a:avLst/>
              <a:gdLst/>
              <a:ahLst/>
              <a:cxnLst/>
              <a:rect l="l" t="t" r="r" b="b"/>
              <a:pathLst>
                <a:path w="4811" h="3315" extrusionOk="0">
                  <a:moveTo>
                    <a:pt x="4811" y="1"/>
                  </a:moveTo>
                  <a:lnTo>
                    <a:pt x="4811" y="1"/>
                  </a:lnTo>
                  <a:cubicBezTo>
                    <a:pt x="4276" y="375"/>
                    <a:pt x="3715" y="696"/>
                    <a:pt x="3127" y="1016"/>
                  </a:cubicBezTo>
                  <a:cubicBezTo>
                    <a:pt x="2699" y="1257"/>
                    <a:pt x="2272" y="1524"/>
                    <a:pt x="1871" y="1818"/>
                  </a:cubicBezTo>
                  <a:cubicBezTo>
                    <a:pt x="1497" y="2059"/>
                    <a:pt x="1149" y="2299"/>
                    <a:pt x="829" y="2593"/>
                  </a:cubicBezTo>
                  <a:cubicBezTo>
                    <a:pt x="535" y="2834"/>
                    <a:pt x="294" y="3074"/>
                    <a:pt x="0" y="3315"/>
                  </a:cubicBezTo>
                  <a:cubicBezTo>
                    <a:pt x="348" y="3181"/>
                    <a:pt x="695" y="3021"/>
                    <a:pt x="1016" y="2860"/>
                  </a:cubicBezTo>
                  <a:cubicBezTo>
                    <a:pt x="1390" y="2647"/>
                    <a:pt x="1764" y="2433"/>
                    <a:pt x="2111" y="2219"/>
                  </a:cubicBezTo>
                  <a:cubicBezTo>
                    <a:pt x="2566" y="1952"/>
                    <a:pt x="2993" y="1658"/>
                    <a:pt x="3394" y="1337"/>
                  </a:cubicBezTo>
                  <a:cubicBezTo>
                    <a:pt x="3929" y="936"/>
                    <a:pt x="4410" y="509"/>
                    <a:pt x="481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6" name="Google Shape;8116;p125"/>
            <p:cNvSpPr/>
            <p:nvPr/>
          </p:nvSpPr>
          <p:spPr>
            <a:xfrm>
              <a:off x="8596075" y="2686275"/>
              <a:ext cx="76200" cy="50800"/>
            </a:xfrm>
            <a:custGeom>
              <a:avLst/>
              <a:gdLst/>
              <a:ahLst/>
              <a:cxnLst/>
              <a:rect l="l" t="t" r="r" b="b"/>
              <a:pathLst>
                <a:path w="3048" h="2032" extrusionOk="0">
                  <a:moveTo>
                    <a:pt x="3047" y="1"/>
                  </a:moveTo>
                  <a:cubicBezTo>
                    <a:pt x="2406" y="134"/>
                    <a:pt x="1818" y="401"/>
                    <a:pt x="1283" y="776"/>
                  </a:cubicBezTo>
                  <a:cubicBezTo>
                    <a:pt x="829" y="1150"/>
                    <a:pt x="401" y="1577"/>
                    <a:pt x="0" y="2032"/>
                  </a:cubicBezTo>
                  <a:cubicBezTo>
                    <a:pt x="562" y="1871"/>
                    <a:pt x="1096" y="1631"/>
                    <a:pt x="1604" y="1310"/>
                  </a:cubicBezTo>
                  <a:cubicBezTo>
                    <a:pt x="2138" y="909"/>
                    <a:pt x="2619" y="482"/>
                    <a:pt x="3047"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7" name="Google Shape;8117;p125"/>
            <p:cNvSpPr/>
            <p:nvPr/>
          </p:nvSpPr>
          <p:spPr>
            <a:xfrm>
              <a:off x="8566000" y="2688950"/>
              <a:ext cx="97575" cy="46800"/>
            </a:xfrm>
            <a:custGeom>
              <a:avLst/>
              <a:gdLst/>
              <a:ahLst/>
              <a:cxnLst/>
              <a:rect l="l" t="t" r="r" b="b"/>
              <a:pathLst>
                <a:path w="3903" h="1872" extrusionOk="0">
                  <a:moveTo>
                    <a:pt x="3903" y="0"/>
                  </a:moveTo>
                  <a:lnTo>
                    <a:pt x="3903" y="0"/>
                  </a:lnTo>
                  <a:cubicBezTo>
                    <a:pt x="3261" y="81"/>
                    <a:pt x="2620" y="241"/>
                    <a:pt x="2005" y="508"/>
                  </a:cubicBezTo>
                  <a:lnTo>
                    <a:pt x="2032" y="508"/>
                  </a:lnTo>
                  <a:cubicBezTo>
                    <a:pt x="1364" y="856"/>
                    <a:pt x="722" y="1257"/>
                    <a:pt x="161" y="1738"/>
                  </a:cubicBezTo>
                  <a:lnTo>
                    <a:pt x="1" y="1871"/>
                  </a:lnTo>
                  <a:cubicBezTo>
                    <a:pt x="696" y="1844"/>
                    <a:pt x="1417" y="1711"/>
                    <a:pt x="2085" y="1444"/>
                  </a:cubicBezTo>
                  <a:cubicBezTo>
                    <a:pt x="2780" y="1096"/>
                    <a:pt x="3422" y="615"/>
                    <a:pt x="3903"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8" name="Google Shape;8118;p125"/>
            <p:cNvSpPr/>
            <p:nvPr/>
          </p:nvSpPr>
          <p:spPr>
            <a:xfrm>
              <a:off x="8638825" y="2670250"/>
              <a:ext cx="126975" cy="84200"/>
            </a:xfrm>
            <a:custGeom>
              <a:avLst/>
              <a:gdLst/>
              <a:ahLst/>
              <a:cxnLst/>
              <a:rect l="l" t="t" r="r" b="b"/>
              <a:pathLst>
                <a:path w="5079" h="3368" extrusionOk="0">
                  <a:moveTo>
                    <a:pt x="5052" y="0"/>
                  </a:moveTo>
                  <a:cubicBezTo>
                    <a:pt x="5041" y="12"/>
                    <a:pt x="5030" y="24"/>
                    <a:pt x="5019" y="37"/>
                  </a:cubicBezTo>
                  <a:lnTo>
                    <a:pt x="5019" y="37"/>
                  </a:lnTo>
                  <a:cubicBezTo>
                    <a:pt x="5039" y="33"/>
                    <a:pt x="5059" y="30"/>
                    <a:pt x="5079" y="27"/>
                  </a:cubicBezTo>
                  <a:lnTo>
                    <a:pt x="5052" y="0"/>
                  </a:lnTo>
                  <a:close/>
                  <a:moveTo>
                    <a:pt x="5019" y="37"/>
                  </a:moveTo>
                  <a:cubicBezTo>
                    <a:pt x="3866" y="229"/>
                    <a:pt x="2817" y="680"/>
                    <a:pt x="1872" y="1363"/>
                  </a:cubicBezTo>
                  <a:cubicBezTo>
                    <a:pt x="1177" y="1951"/>
                    <a:pt x="535" y="2619"/>
                    <a:pt x="1" y="3367"/>
                  </a:cubicBezTo>
                  <a:cubicBezTo>
                    <a:pt x="589" y="3100"/>
                    <a:pt x="1177" y="2780"/>
                    <a:pt x="1765" y="2486"/>
                  </a:cubicBezTo>
                  <a:cubicBezTo>
                    <a:pt x="2353" y="2192"/>
                    <a:pt x="2941" y="1844"/>
                    <a:pt x="3475" y="1443"/>
                  </a:cubicBezTo>
                  <a:cubicBezTo>
                    <a:pt x="4023" y="1025"/>
                    <a:pt x="4546" y="557"/>
                    <a:pt x="5019" y="37"/>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9" name="Google Shape;8119;p125"/>
            <p:cNvSpPr/>
            <p:nvPr/>
          </p:nvSpPr>
          <p:spPr>
            <a:xfrm>
              <a:off x="8242650" y="2617450"/>
              <a:ext cx="70175" cy="216500"/>
            </a:xfrm>
            <a:custGeom>
              <a:avLst/>
              <a:gdLst/>
              <a:ahLst/>
              <a:cxnLst/>
              <a:rect l="l" t="t" r="r" b="b"/>
              <a:pathLst>
                <a:path w="2807" h="8660" extrusionOk="0">
                  <a:moveTo>
                    <a:pt x="2699" y="1"/>
                  </a:moveTo>
                  <a:lnTo>
                    <a:pt x="2699" y="1"/>
                  </a:lnTo>
                  <a:cubicBezTo>
                    <a:pt x="1844" y="1979"/>
                    <a:pt x="1176" y="4036"/>
                    <a:pt x="641" y="6121"/>
                  </a:cubicBezTo>
                  <a:cubicBezTo>
                    <a:pt x="481" y="6976"/>
                    <a:pt x="267" y="7831"/>
                    <a:pt x="0" y="8660"/>
                  </a:cubicBezTo>
                  <a:cubicBezTo>
                    <a:pt x="615" y="7938"/>
                    <a:pt x="1122" y="7163"/>
                    <a:pt x="1523" y="6335"/>
                  </a:cubicBezTo>
                  <a:cubicBezTo>
                    <a:pt x="2004" y="5479"/>
                    <a:pt x="2325" y="4571"/>
                    <a:pt x="2539" y="3635"/>
                  </a:cubicBezTo>
                  <a:cubicBezTo>
                    <a:pt x="2753" y="2433"/>
                    <a:pt x="2806" y="1204"/>
                    <a:pt x="2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0" name="Google Shape;8120;p125"/>
            <p:cNvSpPr/>
            <p:nvPr/>
          </p:nvSpPr>
          <p:spPr>
            <a:xfrm>
              <a:off x="8234625" y="2773125"/>
              <a:ext cx="86875" cy="153025"/>
            </a:xfrm>
            <a:custGeom>
              <a:avLst/>
              <a:gdLst/>
              <a:ahLst/>
              <a:cxnLst/>
              <a:rect l="l" t="t" r="r" b="b"/>
              <a:pathLst>
                <a:path w="3475" h="6121" extrusionOk="0">
                  <a:moveTo>
                    <a:pt x="3448" y="1"/>
                  </a:moveTo>
                  <a:lnTo>
                    <a:pt x="3154" y="375"/>
                  </a:lnTo>
                  <a:cubicBezTo>
                    <a:pt x="3020" y="589"/>
                    <a:pt x="2860" y="803"/>
                    <a:pt x="2726" y="1016"/>
                  </a:cubicBezTo>
                  <a:cubicBezTo>
                    <a:pt x="2593" y="1230"/>
                    <a:pt x="2512" y="1337"/>
                    <a:pt x="2379" y="1524"/>
                  </a:cubicBezTo>
                  <a:cubicBezTo>
                    <a:pt x="2138" y="1872"/>
                    <a:pt x="1925" y="2246"/>
                    <a:pt x="1711" y="2647"/>
                  </a:cubicBezTo>
                  <a:cubicBezTo>
                    <a:pt x="1711" y="2647"/>
                    <a:pt x="1711" y="2673"/>
                    <a:pt x="1684" y="2673"/>
                  </a:cubicBezTo>
                  <a:cubicBezTo>
                    <a:pt x="1657" y="2753"/>
                    <a:pt x="1604" y="2834"/>
                    <a:pt x="1550" y="2941"/>
                  </a:cubicBezTo>
                  <a:cubicBezTo>
                    <a:pt x="1470" y="3074"/>
                    <a:pt x="1417" y="3235"/>
                    <a:pt x="1337" y="3395"/>
                  </a:cubicBezTo>
                  <a:cubicBezTo>
                    <a:pt x="1256" y="3555"/>
                    <a:pt x="1176" y="3716"/>
                    <a:pt x="1096" y="3876"/>
                  </a:cubicBezTo>
                  <a:lnTo>
                    <a:pt x="962" y="4223"/>
                  </a:lnTo>
                  <a:cubicBezTo>
                    <a:pt x="882" y="4357"/>
                    <a:pt x="802" y="4517"/>
                    <a:pt x="749" y="4678"/>
                  </a:cubicBezTo>
                  <a:lnTo>
                    <a:pt x="695" y="4785"/>
                  </a:lnTo>
                  <a:cubicBezTo>
                    <a:pt x="615" y="4918"/>
                    <a:pt x="562" y="5052"/>
                    <a:pt x="481" y="5212"/>
                  </a:cubicBezTo>
                  <a:lnTo>
                    <a:pt x="455" y="5239"/>
                  </a:lnTo>
                  <a:cubicBezTo>
                    <a:pt x="321" y="5533"/>
                    <a:pt x="161" y="5854"/>
                    <a:pt x="0" y="6121"/>
                  </a:cubicBezTo>
                  <a:cubicBezTo>
                    <a:pt x="107" y="6041"/>
                    <a:pt x="241" y="5934"/>
                    <a:pt x="321" y="5854"/>
                  </a:cubicBezTo>
                  <a:cubicBezTo>
                    <a:pt x="508" y="5693"/>
                    <a:pt x="668" y="5533"/>
                    <a:pt x="829" y="5372"/>
                  </a:cubicBezTo>
                  <a:cubicBezTo>
                    <a:pt x="989" y="5185"/>
                    <a:pt x="1150" y="4998"/>
                    <a:pt x="1310" y="4785"/>
                  </a:cubicBezTo>
                  <a:cubicBezTo>
                    <a:pt x="1577" y="4464"/>
                    <a:pt x="1844" y="4090"/>
                    <a:pt x="2058" y="3716"/>
                  </a:cubicBezTo>
                  <a:cubicBezTo>
                    <a:pt x="2700" y="2566"/>
                    <a:pt x="3181" y="1310"/>
                    <a:pt x="3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1" name="Google Shape;8121;p125"/>
            <p:cNvSpPr/>
            <p:nvPr/>
          </p:nvSpPr>
          <p:spPr>
            <a:xfrm>
              <a:off x="8223275" y="2821225"/>
              <a:ext cx="41425" cy="129650"/>
            </a:xfrm>
            <a:custGeom>
              <a:avLst/>
              <a:gdLst/>
              <a:ahLst/>
              <a:cxnLst/>
              <a:rect l="l" t="t" r="r" b="b"/>
              <a:pathLst>
                <a:path w="1657" h="5186" extrusionOk="0">
                  <a:moveTo>
                    <a:pt x="1577" y="1"/>
                  </a:moveTo>
                  <a:cubicBezTo>
                    <a:pt x="1122" y="829"/>
                    <a:pt x="748" y="1685"/>
                    <a:pt x="481" y="2593"/>
                  </a:cubicBezTo>
                  <a:cubicBezTo>
                    <a:pt x="294" y="3368"/>
                    <a:pt x="160" y="4143"/>
                    <a:pt x="80" y="4918"/>
                  </a:cubicBezTo>
                  <a:cubicBezTo>
                    <a:pt x="80" y="5025"/>
                    <a:pt x="53" y="5105"/>
                    <a:pt x="27" y="5159"/>
                  </a:cubicBezTo>
                  <a:lnTo>
                    <a:pt x="0" y="5186"/>
                  </a:lnTo>
                  <a:cubicBezTo>
                    <a:pt x="160" y="5159"/>
                    <a:pt x="267" y="4892"/>
                    <a:pt x="347" y="4731"/>
                  </a:cubicBezTo>
                  <a:cubicBezTo>
                    <a:pt x="454" y="4598"/>
                    <a:pt x="535" y="4437"/>
                    <a:pt x="641" y="4277"/>
                  </a:cubicBezTo>
                  <a:cubicBezTo>
                    <a:pt x="828" y="3876"/>
                    <a:pt x="1042" y="3475"/>
                    <a:pt x="1203" y="3074"/>
                  </a:cubicBezTo>
                  <a:cubicBezTo>
                    <a:pt x="1523" y="2086"/>
                    <a:pt x="1657" y="1043"/>
                    <a:pt x="1577" y="28"/>
                  </a:cubicBezTo>
                  <a:lnTo>
                    <a:pt x="1577"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2" name="Google Shape;8122;p125"/>
            <p:cNvSpPr/>
            <p:nvPr/>
          </p:nvSpPr>
          <p:spPr>
            <a:xfrm>
              <a:off x="8193200" y="2853975"/>
              <a:ext cx="46800" cy="133650"/>
            </a:xfrm>
            <a:custGeom>
              <a:avLst/>
              <a:gdLst/>
              <a:ahLst/>
              <a:cxnLst/>
              <a:rect l="l" t="t" r="r" b="b"/>
              <a:pathLst>
                <a:path w="1872" h="5346" extrusionOk="0">
                  <a:moveTo>
                    <a:pt x="1818" y="1"/>
                  </a:moveTo>
                  <a:cubicBezTo>
                    <a:pt x="1069" y="882"/>
                    <a:pt x="535" y="1925"/>
                    <a:pt x="268" y="3020"/>
                  </a:cubicBezTo>
                  <a:cubicBezTo>
                    <a:pt x="81" y="3795"/>
                    <a:pt x="0" y="4570"/>
                    <a:pt x="54" y="5345"/>
                  </a:cubicBezTo>
                  <a:cubicBezTo>
                    <a:pt x="214" y="5025"/>
                    <a:pt x="455" y="4758"/>
                    <a:pt x="642" y="4437"/>
                  </a:cubicBezTo>
                  <a:cubicBezTo>
                    <a:pt x="882" y="4063"/>
                    <a:pt x="1096" y="3662"/>
                    <a:pt x="1283" y="3261"/>
                  </a:cubicBezTo>
                  <a:cubicBezTo>
                    <a:pt x="1684" y="2219"/>
                    <a:pt x="1871" y="1123"/>
                    <a:pt x="1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3" name="Google Shape;8123;p125"/>
            <p:cNvSpPr/>
            <p:nvPr/>
          </p:nvSpPr>
          <p:spPr>
            <a:xfrm>
              <a:off x="8242675" y="2885375"/>
              <a:ext cx="34775" cy="178425"/>
            </a:xfrm>
            <a:custGeom>
              <a:avLst/>
              <a:gdLst/>
              <a:ahLst/>
              <a:cxnLst/>
              <a:rect l="l" t="t" r="r" b="b"/>
              <a:pathLst>
                <a:path w="1391" h="7137" extrusionOk="0">
                  <a:moveTo>
                    <a:pt x="1390" y="1"/>
                  </a:moveTo>
                  <a:lnTo>
                    <a:pt x="1390" y="1"/>
                  </a:lnTo>
                  <a:cubicBezTo>
                    <a:pt x="802" y="882"/>
                    <a:pt x="375" y="1871"/>
                    <a:pt x="161" y="2914"/>
                  </a:cubicBezTo>
                  <a:cubicBezTo>
                    <a:pt x="54" y="3582"/>
                    <a:pt x="0" y="4277"/>
                    <a:pt x="54" y="4945"/>
                  </a:cubicBezTo>
                  <a:cubicBezTo>
                    <a:pt x="81" y="5693"/>
                    <a:pt x="134" y="6415"/>
                    <a:pt x="214" y="7136"/>
                  </a:cubicBezTo>
                  <a:cubicBezTo>
                    <a:pt x="455" y="6441"/>
                    <a:pt x="642" y="5720"/>
                    <a:pt x="802" y="4998"/>
                  </a:cubicBezTo>
                  <a:cubicBezTo>
                    <a:pt x="1096" y="3341"/>
                    <a:pt x="1310" y="1684"/>
                    <a:pt x="1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4" name="Google Shape;8124;p125"/>
            <p:cNvSpPr/>
            <p:nvPr/>
          </p:nvSpPr>
          <p:spPr>
            <a:xfrm>
              <a:off x="8149775" y="2964225"/>
              <a:ext cx="37425" cy="183750"/>
            </a:xfrm>
            <a:custGeom>
              <a:avLst/>
              <a:gdLst/>
              <a:ahLst/>
              <a:cxnLst/>
              <a:rect l="l" t="t" r="r" b="b"/>
              <a:pathLst>
                <a:path w="1497" h="7350" extrusionOk="0">
                  <a:moveTo>
                    <a:pt x="668" y="0"/>
                  </a:moveTo>
                  <a:cubicBezTo>
                    <a:pt x="668" y="27"/>
                    <a:pt x="642" y="54"/>
                    <a:pt x="642" y="80"/>
                  </a:cubicBezTo>
                  <a:cubicBezTo>
                    <a:pt x="642" y="107"/>
                    <a:pt x="615" y="160"/>
                    <a:pt x="615" y="214"/>
                  </a:cubicBezTo>
                  <a:cubicBezTo>
                    <a:pt x="481" y="615"/>
                    <a:pt x="348" y="1016"/>
                    <a:pt x="268" y="1417"/>
                  </a:cubicBezTo>
                  <a:cubicBezTo>
                    <a:pt x="187" y="1737"/>
                    <a:pt x="134" y="2085"/>
                    <a:pt x="107" y="2432"/>
                  </a:cubicBezTo>
                  <a:cubicBezTo>
                    <a:pt x="0" y="3180"/>
                    <a:pt x="54" y="3982"/>
                    <a:pt x="241" y="4730"/>
                  </a:cubicBezTo>
                  <a:cubicBezTo>
                    <a:pt x="321" y="5024"/>
                    <a:pt x="401" y="5345"/>
                    <a:pt x="535" y="5639"/>
                  </a:cubicBezTo>
                  <a:cubicBezTo>
                    <a:pt x="642" y="5986"/>
                    <a:pt x="802" y="6307"/>
                    <a:pt x="1016" y="6628"/>
                  </a:cubicBezTo>
                  <a:cubicBezTo>
                    <a:pt x="1149" y="6842"/>
                    <a:pt x="1310" y="7055"/>
                    <a:pt x="1443" y="7296"/>
                  </a:cubicBezTo>
                  <a:cubicBezTo>
                    <a:pt x="1470" y="7296"/>
                    <a:pt x="1470" y="7323"/>
                    <a:pt x="1497" y="7349"/>
                  </a:cubicBezTo>
                  <a:lnTo>
                    <a:pt x="1470" y="7189"/>
                  </a:lnTo>
                  <a:cubicBezTo>
                    <a:pt x="1417" y="6788"/>
                    <a:pt x="1363" y="6387"/>
                    <a:pt x="1337" y="5986"/>
                  </a:cubicBezTo>
                  <a:cubicBezTo>
                    <a:pt x="1283" y="5024"/>
                    <a:pt x="1283" y="4036"/>
                    <a:pt x="1176" y="3073"/>
                  </a:cubicBezTo>
                  <a:lnTo>
                    <a:pt x="1176" y="3047"/>
                  </a:lnTo>
                  <a:cubicBezTo>
                    <a:pt x="1123" y="2379"/>
                    <a:pt x="1016" y="1737"/>
                    <a:pt x="909" y="1096"/>
                  </a:cubicBezTo>
                  <a:cubicBezTo>
                    <a:pt x="855" y="882"/>
                    <a:pt x="829" y="642"/>
                    <a:pt x="775" y="428"/>
                  </a:cubicBezTo>
                  <a:cubicBezTo>
                    <a:pt x="775" y="401"/>
                    <a:pt x="749" y="348"/>
                    <a:pt x="749" y="321"/>
                  </a:cubicBezTo>
                  <a:lnTo>
                    <a:pt x="6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5" name="Google Shape;8125;p125"/>
            <p:cNvSpPr/>
            <p:nvPr/>
          </p:nvSpPr>
          <p:spPr>
            <a:xfrm>
              <a:off x="8138400" y="2894725"/>
              <a:ext cx="34775" cy="183775"/>
            </a:xfrm>
            <a:custGeom>
              <a:avLst/>
              <a:gdLst/>
              <a:ahLst/>
              <a:cxnLst/>
              <a:rect l="l" t="t" r="r" b="b"/>
              <a:pathLst>
                <a:path w="1391" h="7351" extrusionOk="0">
                  <a:moveTo>
                    <a:pt x="54" y="1"/>
                  </a:moveTo>
                  <a:lnTo>
                    <a:pt x="54" y="1"/>
                  </a:lnTo>
                  <a:cubicBezTo>
                    <a:pt x="1" y="1310"/>
                    <a:pt x="54" y="2593"/>
                    <a:pt x="268" y="3903"/>
                  </a:cubicBezTo>
                  <a:cubicBezTo>
                    <a:pt x="375" y="4491"/>
                    <a:pt x="535" y="5078"/>
                    <a:pt x="696" y="5640"/>
                  </a:cubicBezTo>
                  <a:cubicBezTo>
                    <a:pt x="776" y="5907"/>
                    <a:pt x="856" y="6147"/>
                    <a:pt x="936" y="6415"/>
                  </a:cubicBezTo>
                  <a:cubicBezTo>
                    <a:pt x="1017" y="6682"/>
                    <a:pt x="1123" y="6922"/>
                    <a:pt x="1204" y="7190"/>
                  </a:cubicBezTo>
                  <a:lnTo>
                    <a:pt x="1123" y="7110"/>
                  </a:lnTo>
                  <a:lnTo>
                    <a:pt x="1123" y="7110"/>
                  </a:lnTo>
                  <a:cubicBezTo>
                    <a:pt x="1123" y="7190"/>
                    <a:pt x="1177" y="7270"/>
                    <a:pt x="1230" y="7350"/>
                  </a:cubicBezTo>
                  <a:lnTo>
                    <a:pt x="1284" y="7350"/>
                  </a:lnTo>
                  <a:cubicBezTo>
                    <a:pt x="1337" y="7216"/>
                    <a:pt x="1364" y="7110"/>
                    <a:pt x="1364" y="6976"/>
                  </a:cubicBezTo>
                  <a:cubicBezTo>
                    <a:pt x="1391" y="6842"/>
                    <a:pt x="1391" y="6709"/>
                    <a:pt x="1391" y="6602"/>
                  </a:cubicBezTo>
                  <a:lnTo>
                    <a:pt x="1391" y="5720"/>
                  </a:lnTo>
                  <a:cubicBezTo>
                    <a:pt x="1391" y="5105"/>
                    <a:pt x="1337" y="4517"/>
                    <a:pt x="1284" y="3903"/>
                  </a:cubicBezTo>
                  <a:cubicBezTo>
                    <a:pt x="1070" y="2566"/>
                    <a:pt x="669" y="123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6" name="Google Shape;8126;p125"/>
            <p:cNvSpPr/>
            <p:nvPr/>
          </p:nvSpPr>
          <p:spPr>
            <a:xfrm>
              <a:off x="8120375" y="2924800"/>
              <a:ext cx="44125" cy="227175"/>
            </a:xfrm>
            <a:custGeom>
              <a:avLst/>
              <a:gdLst/>
              <a:ahLst/>
              <a:cxnLst/>
              <a:rect l="l" t="t" r="r" b="b"/>
              <a:pathLst>
                <a:path w="1765" h="9087" extrusionOk="0">
                  <a:moveTo>
                    <a:pt x="81" y="0"/>
                  </a:moveTo>
                  <a:lnTo>
                    <a:pt x="81" y="0"/>
                  </a:lnTo>
                  <a:cubicBezTo>
                    <a:pt x="0" y="1337"/>
                    <a:pt x="81" y="2673"/>
                    <a:pt x="268" y="4009"/>
                  </a:cubicBezTo>
                  <a:cubicBezTo>
                    <a:pt x="481" y="5185"/>
                    <a:pt x="802" y="6361"/>
                    <a:pt x="1203" y="7483"/>
                  </a:cubicBezTo>
                  <a:lnTo>
                    <a:pt x="1176" y="7403"/>
                  </a:lnTo>
                  <a:lnTo>
                    <a:pt x="1176" y="7403"/>
                  </a:lnTo>
                  <a:cubicBezTo>
                    <a:pt x="1363" y="7938"/>
                    <a:pt x="1550" y="8472"/>
                    <a:pt x="1738" y="9007"/>
                  </a:cubicBezTo>
                  <a:lnTo>
                    <a:pt x="1764" y="9087"/>
                  </a:lnTo>
                  <a:cubicBezTo>
                    <a:pt x="1764" y="8419"/>
                    <a:pt x="1764" y="7751"/>
                    <a:pt x="1684" y="7082"/>
                  </a:cubicBezTo>
                  <a:cubicBezTo>
                    <a:pt x="1631" y="6388"/>
                    <a:pt x="1577" y="5693"/>
                    <a:pt x="1470" y="5025"/>
                  </a:cubicBezTo>
                  <a:cubicBezTo>
                    <a:pt x="1176" y="3288"/>
                    <a:pt x="722" y="1631"/>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7" name="Google Shape;8127;p125"/>
            <p:cNvSpPr/>
            <p:nvPr/>
          </p:nvSpPr>
          <p:spPr>
            <a:xfrm>
              <a:off x="9737900" y="2203900"/>
              <a:ext cx="99575" cy="62825"/>
            </a:xfrm>
            <a:custGeom>
              <a:avLst/>
              <a:gdLst/>
              <a:ahLst/>
              <a:cxnLst/>
              <a:rect l="l" t="t" r="r" b="b"/>
              <a:pathLst>
                <a:path w="3983" h="2513" extrusionOk="0">
                  <a:moveTo>
                    <a:pt x="695" y="0"/>
                  </a:moveTo>
                  <a:cubicBezTo>
                    <a:pt x="454" y="27"/>
                    <a:pt x="214" y="54"/>
                    <a:pt x="0" y="80"/>
                  </a:cubicBezTo>
                  <a:cubicBezTo>
                    <a:pt x="267" y="161"/>
                    <a:pt x="535" y="267"/>
                    <a:pt x="802" y="374"/>
                  </a:cubicBezTo>
                  <a:cubicBezTo>
                    <a:pt x="1176" y="588"/>
                    <a:pt x="1497" y="829"/>
                    <a:pt x="1817" y="1123"/>
                  </a:cubicBezTo>
                  <a:cubicBezTo>
                    <a:pt x="1978" y="1230"/>
                    <a:pt x="2138" y="1363"/>
                    <a:pt x="2298" y="1497"/>
                  </a:cubicBezTo>
                  <a:cubicBezTo>
                    <a:pt x="2539" y="1657"/>
                    <a:pt x="2780" y="1844"/>
                    <a:pt x="3047" y="2005"/>
                  </a:cubicBezTo>
                  <a:cubicBezTo>
                    <a:pt x="3341" y="2192"/>
                    <a:pt x="3661" y="2352"/>
                    <a:pt x="3982" y="2512"/>
                  </a:cubicBezTo>
                  <a:cubicBezTo>
                    <a:pt x="3474" y="1711"/>
                    <a:pt x="2860" y="802"/>
                    <a:pt x="1978" y="374"/>
                  </a:cubicBezTo>
                  <a:cubicBezTo>
                    <a:pt x="1604" y="161"/>
                    <a:pt x="1176" y="27"/>
                    <a:pt x="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8" name="Google Shape;8128;p125"/>
            <p:cNvSpPr/>
            <p:nvPr/>
          </p:nvSpPr>
          <p:spPr>
            <a:xfrm>
              <a:off x="9701825" y="2204550"/>
              <a:ext cx="112250" cy="75525"/>
            </a:xfrm>
            <a:custGeom>
              <a:avLst/>
              <a:gdLst/>
              <a:ahLst/>
              <a:cxnLst/>
              <a:rect l="l" t="t" r="r" b="b"/>
              <a:pathLst>
                <a:path w="4490" h="3021" extrusionOk="0">
                  <a:moveTo>
                    <a:pt x="214" y="1"/>
                  </a:moveTo>
                  <a:cubicBezTo>
                    <a:pt x="134" y="28"/>
                    <a:pt x="53" y="108"/>
                    <a:pt x="0" y="188"/>
                  </a:cubicBezTo>
                  <a:lnTo>
                    <a:pt x="107" y="135"/>
                  </a:lnTo>
                  <a:lnTo>
                    <a:pt x="214" y="135"/>
                  </a:lnTo>
                  <a:cubicBezTo>
                    <a:pt x="321" y="188"/>
                    <a:pt x="401" y="268"/>
                    <a:pt x="481" y="348"/>
                  </a:cubicBezTo>
                  <a:cubicBezTo>
                    <a:pt x="909" y="776"/>
                    <a:pt x="1363" y="1150"/>
                    <a:pt x="1844" y="1524"/>
                  </a:cubicBezTo>
                  <a:cubicBezTo>
                    <a:pt x="2672" y="2085"/>
                    <a:pt x="3554" y="2593"/>
                    <a:pt x="4490" y="3021"/>
                  </a:cubicBezTo>
                  <a:cubicBezTo>
                    <a:pt x="4169" y="2433"/>
                    <a:pt x="3741" y="1898"/>
                    <a:pt x="3260" y="1417"/>
                  </a:cubicBezTo>
                  <a:cubicBezTo>
                    <a:pt x="2806" y="990"/>
                    <a:pt x="2272" y="642"/>
                    <a:pt x="1684" y="428"/>
                  </a:cubicBezTo>
                  <a:cubicBezTo>
                    <a:pt x="1390" y="295"/>
                    <a:pt x="1122" y="188"/>
                    <a:pt x="828" y="81"/>
                  </a:cubicBezTo>
                  <a:lnTo>
                    <a:pt x="828" y="108"/>
                  </a:lnTo>
                  <a:cubicBezTo>
                    <a:pt x="668" y="54"/>
                    <a:pt x="481" y="28"/>
                    <a:pt x="3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9" name="Google Shape;8129;p125"/>
            <p:cNvSpPr/>
            <p:nvPr/>
          </p:nvSpPr>
          <p:spPr>
            <a:xfrm>
              <a:off x="9707825" y="2217925"/>
              <a:ext cx="122300" cy="53475"/>
            </a:xfrm>
            <a:custGeom>
              <a:avLst/>
              <a:gdLst/>
              <a:ahLst/>
              <a:cxnLst/>
              <a:rect l="l" t="t" r="r" b="b"/>
              <a:pathLst>
                <a:path w="4892" h="2139" extrusionOk="0">
                  <a:moveTo>
                    <a:pt x="749" y="0"/>
                  </a:moveTo>
                  <a:cubicBezTo>
                    <a:pt x="508" y="0"/>
                    <a:pt x="241" y="27"/>
                    <a:pt x="1" y="107"/>
                  </a:cubicBezTo>
                  <a:cubicBezTo>
                    <a:pt x="107" y="134"/>
                    <a:pt x="188" y="161"/>
                    <a:pt x="268" y="214"/>
                  </a:cubicBezTo>
                  <a:lnTo>
                    <a:pt x="241" y="214"/>
                  </a:lnTo>
                  <a:cubicBezTo>
                    <a:pt x="722" y="481"/>
                    <a:pt x="1150" y="856"/>
                    <a:pt x="1631" y="1150"/>
                  </a:cubicBezTo>
                  <a:cubicBezTo>
                    <a:pt x="1951" y="1337"/>
                    <a:pt x="2272" y="1497"/>
                    <a:pt x="2620" y="1631"/>
                  </a:cubicBezTo>
                  <a:cubicBezTo>
                    <a:pt x="3341" y="1898"/>
                    <a:pt x="4089" y="2085"/>
                    <a:pt x="4891" y="2138"/>
                  </a:cubicBezTo>
                  <a:cubicBezTo>
                    <a:pt x="4383" y="1497"/>
                    <a:pt x="3742" y="962"/>
                    <a:pt x="3020" y="562"/>
                  </a:cubicBezTo>
                  <a:cubicBezTo>
                    <a:pt x="2620" y="375"/>
                    <a:pt x="2192" y="241"/>
                    <a:pt x="1764" y="134"/>
                  </a:cubicBezTo>
                  <a:cubicBezTo>
                    <a:pt x="1470" y="54"/>
                    <a:pt x="1150" y="0"/>
                    <a:pt x="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0" name="Google Shape;8130;p125"/>
            <p:cNvSpPr/>
            <p:nvPr/>
          </p:nvSpPr>
          <p:spPr>
            <a:xfrm>
              <a:off x="9713850" y="2262675"/>
              <a:ext cx="92225" cy="24100"/>
            </a:xfrm>
            <a:custGeom>
              <a:avLst/>
              <a:gdLst/>
              <a:ahLst/>
              <a:cxnLst/>
              <a:rect l="l" t="t" r="r" b="b"/>
              <a:pathLst>
                <a:path w="3689" h="964" extrusionOk="0">
                  <a:moveTo>
                    <a:pt x="1630" y="1"/>
                  </a:moveTo>
                  <a:cubicBezTo>
                    <a:pt x="1336" y="28"/>
                    <a:pt x="1042" y="54"/>
                    <a:pt x="775" y="135"/>
                  </a:cubicBezTo>
                  <a:lnTo>
                    <a:pt x="695" y="161"/>
                  </a:lnTo>
                  <a:cubicBezTo>
                    <a:pt x="428" y="215"/>
                    <a:pt x="187" y="322"/>
                    <a:pt x="0" y="509"/>
                  </a:cubicBezTo>
                  <a:lnTo>
                    <a:pt x="160" y="509"/>
                  </a:lnTo>
                  <a:lnTo>
                    <a:pt x="428" y="589"/>
                  </a:lnTo>
                  <a:cubicBezTo>
                    <a:pt x="695" y="669"/>
                    <a:pt x="989" y="776"/>
                    <a:pt x="1256" y="856"/>
                  </a:cubicBezTo>
                  <a:cubicBezTo>
                    <a:pt x="1470" y="910"/>
                    <a:pt x="1657" y="936"/>
                    <a:pt x="1871" y="963"/>
                  </a:cubicBezTo>
                  <a:cubicBezTo>
                    <a:pt x="2085" y="963"/>
                    <a:pt x="2298" y="963"/>
                    <a:pt x="2539" y="936"/>
                  </a:cubicBezTo>
                  <a:cubicBezTo>
                    <a:pt x="2833" y="910"/>
                    <a:pt x="3127" y="829"/>
                    <a:pt x="3394" y="749"/>
                  </a:cubicBezTo>
                  <a:lnTo>
                    <a:pt x="3474" y="723"/>
                  </a:lnTo>
                  <a:cubicBezTo>
                    <a:pt x="3528" y="696"/>
                    <a:pt x="3608" y="669"/>
                    <a:pt x="3688" y="642"/>
                  </a:cubicBezTo>
                  <a:lnTo>
                    <a:pt x="3501" y="535"/>
                  </a:lnTo>
                  <a:cubicBezTo>
                    <a:pt x="3207" y="375"/>
                    <a:pt x="2860" y="215"/>
                    <a:pt x="2512" y="135"/>
                  </a:cubicBezTo>
                  <a:cubicBezTo>
                    <a:pt x="2432" y="108"/>
                    <a:pt x="2352" y="81"/>
                    <a:pt x="2272" y="54"/>
                  </a:cubicBezTo>
                  <a:cubicBezTo>
                    <a:pt x="2085" y="28"/>
                    <a:pt x="1924" y="1"/>
                    <a:pt x="1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1" name="Google Shape;8131;p125"/>
            <p:cNvSpPr/>
            <p:nvPr/>
          </p:nvSpPr>
          <p:spPr>
            <a:xfrm>
              <a:off x="9711175" y="2265350"/>
              <a:ext cx="104900" cy="22075"/>
            </a:xfrm>
            <a:custGeom>
              <a:avLst/>
              <a:gdLst/>
              <a:ahLst/>
              <a:cxnLst/>
              <a:rect l="l" t="t" r="r" b="b"/>
              <a:pathLst>
                <a:path w="4196" h="883" extrusionOk="0">
                  <a:moveTo>
                    <a:pt x="2699" y="1"/>
                  </a:moveTo>
                  <a:cubicBezTo>
                    <a:pt x="2405" y="1"/>
                    <a:pt x="2111" y="28"/>
                    <a:pt x="1817" y="81"/>
                  </a:cubicBezTo>
                  <a:cubicBezTo>
                    <a:pt x="1443" y="134"/>
                    <a:pt x="1096" y="241"/>
                    <a:pt x="775" y="375"/>
                  </a:cubicBezTo>
                  <a:cubicBezTo>
                    <a:pt x="454" y="455"/>
                    <a:pt x="187" y="642"/>
                    <a:pt x="0" y="883"/>
                  </a:cubicBezTo>
                  <a:cubicBezTo>
                    <a:pt x="54" y="856"/>
                    <a:pt x="107" y="829"/>
                    <a:pt x="160" y="829"/>
                  </a:cubicBezTo>
                  <a:cubicBezTo>
                    <a:pt x="495" y="856"/>
                    <a:pt x="829" y="869"/>
                    <a:pt x="1163" y="869"/>
                  </a:cubicBezTo>
                  <a:cubicBezTo>
                    <a:pt x="1497" y="869"/>
                    <a:pt x="1831" y="856"/>
                    <a:pt x="2165" y="829"/>
                  </a:cubicBezTo>
                  <a:cubicBezTo>
                    <a:pt x="2860" y="722"/>
                    <a:pt x="3528" y="509"/>
                    <a:pt x="4142" y="188"/>
                  </a:cubicBezTo>
                  <a:cubicBezTo>
                    <a:pt x="4196" y="188"/>
                    <a:pt x="4169" y="108"/>
                    <a:pt x="4142" y="108"/>
                  </a:cubicBezTo>
                  <a:lnTo>
                    <a:pt x="4116" y="108"/>
                  </a:lnTo>
                  <a:cubicBezTo>
                    <a:pt x="3635" y="54"/>
                    <a:pt x="3180" y="28"/>
                    <a:pt x="2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2" name="Google Shape;8132;p125"/>
            <p:cNvSpPr/>
            <p:nvPr/>
          </p:nvSpPr>
          <p:spPr>
            <a:xfrm>
              <a:off x="9707825" y="2278725"/>
              <a:ext cx="104250" cy="27750"/>
            </a:xfrm>
            <a:custGeom>
              <a:avLst/>
              <a:gdLst/>
              <a:ahLst/>
              <a:cxnLst/>
              <a:rect l="l" t="t" r="r" b="b"/>
              <a:pathLst>
                <a:path w="4170" h="1110" extrusionOk="0">
                  <a:moveTo>
                    <a:pt x="4170" y="161"/>
                  </a:moveTo>
                  <a:cubicBezTo>
                    <a:pt x="4161" y="167"/>
                    <a:pt x="4153" y="174"/>
                    <a:pt x="4145" y="180"/>
                  </a:cubicBezTo>
                  <a:lnTo>
                    <a:pt x="4145" y="180"/>
                  </a:lnTo>
                  <a:cubicBezTo>
                    <a:pt x="4153" y="183"/>
                    <a:pt x="4161" y="185"/>
                    <a:pt x="4170" y="187"/>
                  </a:cubicBezTo>
                  <a:lnTo>
                    <a:pt x="4170" y="161"/>
                  </a:lnTo>
                  <a:close/>
                  <a:moveTo>
                    <a:pt x="2780" y="0"/>
                  </a:moveTo>
                  <a:cubicBezTo>
                    <a:pt x="2432" y="0"/>
                    <a:pt x="2085" y="27"/>
                    <a:pt x="1764" y="134"/>
                  </a:cubicBezTo>
                  <a:cubicBezTo>
                    <a:pt x="1417" y="214"/>
                    <a:pt x="1096" y="348"/>
                    <a:pt x="776" y="508"/>
                  </a:cubicBezTo>
                  <a:cubicBezTo>
                    <a:pt x="482" y="615"/>
                    <a:pt x="241" y="775"/>
                    <a:pt x="1" y="962"/>
                  </a:cubicBezTo>
                  <a:cubicBezTo>
                    <a:pt x="321" y="989"/>
                    <a:pt x="642" y="1016"/>
                    <a:pt x="936" y="1069"/>
                  </a:cubicBezTo>
                  <a:cubicBezTo>
                    <a:pt x="1123" y="1096"/>
                    <a:pt x="1317" y="1109"/>
                    <a:pt x="1510" y="1109"/>
                  </a:cubicBezTo>
                  <a:cubicBezTo>
                    <a:pt x="1704" y="1109"/>
                    <a:pt x="1898" y="1096"/>
                    <a:pt x="2085" y="1069"/>
                  </a:cubicBezTo>
                  <a:cubicBezTo>
                    <a:pt x="2823" y="964"/>
                    <a:pt x="3535" y="650"/>
                    <a:pt x="4145" y="180"/>
                  </a:cubicBezTo>
                  <a:lnTo>
                    <a:pt x="4145" y="180"/>
                  </a:lnTo>
                  <a:cubicBezTo>
                    <a:pt x="3698" y="52"/>
                    <a:pt x="3226" y="0"/>
                    <a:pt x="2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3" name="Google Shape;8133;p125"/>
            <p:cNvSpPr/>
            <p:nvPr/>
          </p:nvSpPr>
          <p:spPr>
            <a:xfrm>
              <a:off x="9682425" y="2234625"/>
              <a:ext cx="152375" cy="46650"/>
            </a:xfrm>
            <a:custGeom>
              <a:avLst/>
              <a:gdLst/>
              <a:ahLst/>
              <a:cxnLst/>
              <a:rect l="l" t="t" r="r" b="b"/>
              <a:pathLst>
                <a:path w="6095" h="1866" extrusionOk="0">
                  <a:moveTo>
                    <a:pt x="1310" y="1"/>
                  </a:moveTo>
                  <a:cubicBezTo>
                    <a:pt x="856" y="1"/>
                    <a:pt x="429" y="27"/>
                    <a:pt x="1" y="81"/>
                  </a:cubicBezTo>
                  <a:cubicBezTo>
                    <a:pt x="803" y="722"/>
                    <a:pt x="1711" y="1230"/>
                    <a:pt x="2673" y="1577"/>
                  </a:cubicBezTo>
                  <a:cubicBezTo>
                    <a:pt x="3347" y="1770"/>
                    <a:pt x="4040" y="1866"/>
                    <a:pt x="4728" y="1866"/>
                  </a:cubicBezTo>
                  <a:cubicBezTo>
                    <a:pt x="5188" y="1866"/>
                    <a:pt x="5645" y="1823"/>
                    <a:pt x="6094" y="1738"/>
                  </a:cubicBezTo>
                  <a:cubicBezTo>
                    <a:pt x="5159" y="936"/>
                    <a:pt x="4063" y="375"/>
                    <a:pt x="2861" y="134"/>
                  </a:cubicBezTo>
                  <a:cubicBezTo>
                    <a:pt x="2353" y="54"/>
                    <a:pt x="1818" y="1"/>
                    <a:pt x="1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4" name="Google Shape;8134;p125"/>
            <p:cNvSpPr/>
            <p:nvPr/>
          </p:nvSpPr>
          <p:spPr>
            <a:xfrm>
              <a:off x="9721200" y="2263950"/>
              <a:ext cx="106900" cy="22375"/>
            </a:xfrm>
            <a:custGeom>
              <a:avLst/>
              <a:gdLst/>
              <a:ahLst/>
              <a:cxnLst/>
              <a:rect l="l" t="t" r="r" b="b"/>
              <a:pathLst>
                <a:path w="4276" h="895" extrusionOk="0">
                  <a:moveTo>
                    <a:pt x="1561" y="0"/>
                  </a:moveTo>
                  <a:cubicBezTo>
                    <a:pt x="1023" y="0"/>
                    <a:pt x="489" y="131"/>
                    <a:pt x="0" y="351"/>
                  </a:cubicBezTo>
                  <a:cubicBezTo>
                    <a:pt x="80" y="351"/>
                    <a:pt x="187" y="351"/>
                    <a:pt x="267" y="378"/>
                  </a:cubicBezTo>
                  <a:lnTo>
                    <a:pt x="241" y="378"/>
                  </a:lnTo>
                  <a:cubicBezTo>
                    <a:pt x="828" y="511"/>
                    <a:pt x="1390" y="752"/>
                    <a:pt x="2004" y="859"/>
                  </a:cubicBezTo>
                  <a:cubicBezTo>
                    <a:pt x="2229" y="883"/>
                    <a:pt x="2456" y="895"/>
                    <a:pt x="2684" y="895"/>
                  </a:cubicBezTo>
                  <a:cubicBezTo>
                    <a:pt x="3215" y="895"/>
                    <a:pt x="3752" y="829"/>
                    <a:pt x="4276" y="698"/>
                  </a:cubicBezTo>
                  <a:cubicBezTo>
                    <a:pt x="3581" y="324"/>
                    <a:pt x="2833" y="84"/>
                    <a:pt x="2058" y="30"/>
                  </a:cubicBezTo>
                  <a:lnTo>
                    <a:pt x="2058" y="3"/>
                  </a:lnTo>
                  <a:lnTo>
                    <a:pt x="1710" y="3"/>
                  </a:lnTo>
                  <a:cubicBezTo>
                    <a:pt x="1661" y="1"/>
                    <a:pt x="1611" y="0"/>
                    <a:pt x="1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5" name="Google Shape;8135;p125"/>
            <p:cNvSpPr/>
            <p:nvPr/>
          </p:nvSpPr>
          <p:spPr>
            <a:xfrm>
              <a:off x="9707825" y="2294100"/>
              <a:ext cx="115600" cy="25400"/>
            </a:xfrm>
            <a:custGeom>
              <a:avLst/>
              <a:gdLst/>
              <a:ahLst/>
              <a:cxnLst/>
              <a:rect l="l" t="t" r="r" b="b"/>
              <a:pathLst>
                <a:path w="4624" h="1016" extrusionOk="0">
                  <a:moveTo>
                    <a:pt x="2459" y="0"/>
                  </a:moveTo>
                  <a:cubicBezTo>
                    <a:pt x="2299" y="0"/>
                    <a:pt x="2139" y="0"/>
                    <a:pt x="1978" y="27"/>
                  </a:cubicBezTo>
                  <a:cubicBezTo>
                    <a:pt x="1604" y="80"/>
                    <a:pt x="1230" y="160"/>
                    <a:pt x="856" y="267"/>
                  </a:cubicBezTo>
                  <a:cubicBezTo>
                    <a:pt x="535" y="347"/>
                    <a:pt x="241" y="481"/>
                    <a:pt x="1" y="695"/>
                  </a:cubicBezTo>
                  <a:lnTo>
                    <a:pt x="107" y="695"/>
                  </a:lnTo>
                  <a:cubicBezTo>
                    <a:pt x="214" y="722"/>
                    <a:pt x="348" y="722"/>
                    <a:pt x="482" y="748"/>
                  </a:cubicBezTo>
                  <a:cubicBezTo>
                    <a:pt x="1123" y="935"/>
                    <a:pt x="1818" y="1016"/>
                    <a:pt x="2486" y="1016"/>
                  </a:cubicBezTo>
                  <a:cubicBezTo>
                    <a:pt x="3234" y="962"/>
                    <a:pt x="3956" y="775"/>
                    <a:pt x="4624" y="454"/>
                  </a:cubicBezTo>
                  <a:cubicBezTo>
                    <a:pt x="3929" y="160"/>
                    <a:pt x="3208" y="0"/>
                    <a:pt x="2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6" name="Google Shape;8136;p125"/>
            <p:cNvSpPr/>
            <p:nvPr/>
          </p:nvSpPr>
          <p:spPr>
            <a:xfrm>
              <a:off x="9687125" y="2312025"/>
              <a:ext cx="119600" cy="27050"/>
            </a:xfrm>
            <a:custGeom>
              <a:avLst/>
              <a:gdLst/>
              <a:ahLst/>
              <a:cxnLst/>
              <a:rect l="l" t="t" r="r" b="b"/>
              <a:pathLst>
                <a:path w="4784" h="1082" extrusionOk="0">
                  <a:moveTo>
                    <a:pt x="1656" y="1"/>
                  </a:moveTo>
                  <a:cubicBezTo>
                    <a:pt x="1104" y="1"/>
                    <a:pt x="552" y="104"/>
                    <a:pt x="0" y="272"/>
                  </a:cubicBezTo>
                  <a:cubicBezTo>
                    <a:pt x="428" y="379"/>
                    <a:pt x="802" y="593"/>
                    <a:pt x="1203" y="726"/>
                  </a:cubicBezTo>
                  <a:cubicBezTo>
                    <a:pt x="1550" y="860"/>
                    <a:pt x="1924" y="940"/>
                    <a:pt x="2298" y="1020"/>
                  </a:cubicBezTo>
                  <a:cubicBezTo>
                    <a:pt x="2607" y="1060"/>
                    <a:pt x="2919" y="1081"/>
                    <a:pt x="3231" y="1081"/>
                  </a:cubicBezTo>
                  <a:cubicBezTo>
                    <a:pt x="3756" y="1081"/>
                    <a:pt x="4281" y="1021"/>
                    <a:pt x="4784" y="887"/>
                  </a:cubicBezTo>
                  <a:cubicBezTo>
                    <a:pt x="4036" y="405"/>
                    <a:pt x="3180" y="112"/>
                    <a:pt x="2272" y="5"/>
                  </a:cubicBezTo>
                  <a:lnTo>
                    <a:pt x="1844" y="5"/>
                  </a:lnTo>
                  <a:cubicBezTo>
                    <a:pt x="1781" y="2"/>
                    <a:pt x="1719" y="1"/>
                    <a:pt x="1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7" name="Google Shape;8137;p125"/>
            <p:cNvSpPr/>
            <p:nvPr/>
          </p:nvSpPr>
          <p:spPr>
            <a:xfrm>
              <a:off x="9699800" y="2338150"/>
              <a:ext cx="94250" cy="24750"/>
            </a:xfrm>
            <a:custGeom>
              <a:avLst/>
              <a:gdLst/>
              <a:ahLst/>
              <a:cxnLst/>
              <a:rect l="l" t="t" r="r" b="b"/>
              <a:pathLst>
                <a:path w="3770" h="990" extrusionOk="0">
                  <a:moveTo>
                    <a:pt x="2589" y="0"/>
                  </a:moveTo>
                  <a:cubicBezTo>
                    <a:pt x="1664" y="0"/>
                    <a:pt x="746" y="320"/>
                    <a:pt x="1" y="911"/>
                  </a:cubicBezTo>
                  <a:cubicBezTo>
                    <a:pt x="241" y="911"/>
                    <a:pt x="482" y="937"/>
                    <a:pt x="696" y="937"/>
                  </a:cubicBezTo>
                  <a:cubicBezTo>
                    <a:pt x="903" y="973"/>
                    <a:pt x="1111" y="990"/>
                    <a:pt x="1318" y="990"/>
                  </a:cubicBezTo>
                  <a:cubicBezTo>
                    <a:pt x="2206" y="990"/>
                    <a:pt x="3075" y="672"/>
                    <a:pt x="3769" y="109"/>
                  </a:cubicBezTo>
                  <a:cubicBezTo>
                    <a:pt x="3422" y="29"/>
                    <a:pt x="3074" y="2"/>
                    <a:pt x="2700" y="2"/>
                  </a:cubicBezTo>
                  <a:cubicBezTo>
                    <a:pt x="2663" y="1"/>
                    <a:pt x="2626" y="0"/>
                    <a:pt x="25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8" name="Google Shape;8138;p125"/>
            <p:cNvSpPr/>
            <p:nvPr/>
          </p:nvSpPr>
          <p:spPr>
            <a:xfrm>
              <a:off x="9471975" y="2145775"/>
              <a:ext cx="149700" cy="394875"/>
            </a:xfrm>
            <a:custGeom>
              <a:avLst/>
              <a:gdLst/>
              <a:ahLst/>
              <a:cxnLst/>
              <a:rect l="l" t="t" r="r" b="b"/>
              <a:pathLst>
                <a:path w="5988" h="15795" extrusionOk="0">
                  <a:moveTo>
                    <a:pt x="5987" y="0"/>
                  </a:moveTo>
                  <a:cubicBezTo>
                    <a:pt x="4918" y="508"/>
                    <a:pt x="3929" y="1123"/>
                    <a:pt x="3021" y="1898"/>
                  </a:cubicBezTo>
                  <a:cubicBezTo>
                    <a:pt x="2139" y="2673"/>
                    <a:pt x="1390" y="3608"/>
                    <a:pt x="856" y="4677"/>
                  </a:cubicBezTo>
                  <a:cubicBezTo>
                    <a:pt x="562" y="5238"/>
                    <a:pt x="348" y="5826"/>
                    <a:pt x="188" y="6441"/>
                  </a:cubicBezTo>
                  <a:cubicBezTo>
                    <a:pt x="54" y="6975"/>
                    <a:pt x="1" y="7537"/>
                    <a:pt x="1" y="8098"/>
                  </a:cubicBezTo>
                  <a:cubicBezTo>
                    <a:pt x="1" y="8980"/>
                    <a:pt x="81" y="9862"/>
                    <a:pt x="241" y="10744"/>
                  </a:cubicBezTo>
                  <a:cubicBezTo>
                    <a:pt x="562" y="12454"/>
                    <a:pt x="1043" y="14138"/>
                    <a:pt x="1444" y="15795"/>
                  </a:cubicBezTo>
                  <a:cubicBezTo>
                    <a:pt x="1551" y="14726"/>
                    <a:pt x="1684" y="13657"/>
                    <a:pt x="1845" y="12561"/>
                  </a:cubicBezTo>
                  <a:cubicBezTo>
                    <a:pt x="2032" y="10931"/>
                    <a:pt x="2192" y="9300"/>
                    <a:pt x="2513" y="7697"/>
                  </a:cubicBezTo>
                  <a:cubicBezTo>
                    <a:pt x="2620" y="7029"/>
                    <a:pt x="2807" y="6387"/>
                    <a:pt x="3047" y="5773"/>
                  </a:cubicBezTo>
                  <a:cubicBezTo>
                    <a:pt x="3261" y="5185"/>
                    <a:pt x="3502" y="4597"/>
                    <a:pt x="3769" y="4036"/>
                  </a:cubicBezTo>
                  <a:cubicBezTo>
                    <a:pt x="4464" y="2673"/>
                    <a:pt x="5239" y="1363"/>
                    <a:pt x="5987" y="27"/>
                  </a:cubicBez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9" name="Google Shape;8139;p125"/>
            <p:cNvSpPr/>
            <p:nvPr/>
          </p:nvSpPr>
          <p:spPr>
            <a:xfrm>
              <a:off x="9394475" y="2243975"/>
              <a:ext cx="70175" cy="217825"/>
            </a:xfrm>
            <a:custGeom>
              <a:avLst/>
              <a:gdLst/>
              <a:ahLst/>
              <a:cxnLst/>
              <a:rect l="l" t="t" r="r" b="b"/>
              <a:pathLst>
                <a:path w="2807" h="8713" extrusionOk="0">
                  <a:moveTo>
                    <a:pt x="2780" y="1"/>
                  </a:moveTo>
                  <a:cubicBezTo>
                    <a:pt x="2139" y="909"/>
                    <a:pt x="1551" y="1871"/>
                    <a:pt x="1043" y="2860"/>
                  </a:cubicBezTo>
                  <a:cubicBezTo>
                    <a:pt x="802" y="3368"/>
                    <a:pt x="589" y="3902"/>
                    <a:pt x="428" y="4437"/>
                  </a:cubicBezTo>
                  <a:cubicBezTo>
                    <a:pt x="295" y="4945"/>
                    <a:pt x="188" y="5453"/>
                    <a:pt x="134" y="5987"/>
                  </a:cubicBezTo>
                  <a:cubicBezTo>
                    <a:pt x="54" y="6896"/>
                    <a:pt x="1" y="7804"/>
                    <a:pt x="27" y="8713"/>
                  </a:cubicBezTo>
                  <a:cubicBezTo>
                    <a:pt x="107" y="7885"/>
                    <a:pt x="241" y="7083"/>
                    <a:pt x="401" y="6254"/>
                  </a:cubicBezTo>
                  <a:lnTo>
                    <a:pt x="401" y="6308"/>
                  </a:lnTo>
                  <a:cubicBezTo>
                    <a:pt x="615" y="5212"/>
                    <a:pt x="963" y="4143"/>
                    <a:pt x="1390" y="3127"/>
                  </a:cubicBezTo>
                  <a:cubicBezTo>
                    <a:pt x="1845" y="2085"/>
                    <a:pt x="2352" y="1043"/>
                    <a:pt x="280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0" name="Google Shape;8140;p125"/>
            <p:cNvSpPr/>
            <p:nvPr/>
          </p:nvSpPr>
          <p:spPr>
            <a:xfrm>
              <a:off x="9579550" y="2248650"/>
              <a:ext cx="57475" cy="304025"/>
            </a:xfrm>
            <a:custGeom>
              <a:avLst/>
              <a:gdLst/>
              <a:ahLst/>
              <a:cxnLst/>
              <a:rect l="l" t="t" r="r" b="b"/>
              <a:pathLst>
                <a:path w="2299" h="12161" extrusionOk="0">
                  <a:moveTo>
                    <a:pt x="2299" y="1"/>
                  </a:moveTo>
                  <a:cubicBezTo>
                    <a:pt x="668" y="2566"/>
                    <a:pt x="0" y="5613"/>
                    <a:pt x="375" y="8606"/>
                  </a:cubicBezTo>
                  <a:cubicBezTo>
                    <a:pt x="508" y="9836"/>
                    <a:pt x="829" y="11011"/>
                    <a:pt x="1283" y="12161"/>
                  </a:cubicBezTo>
                  <a:cubicBezTo>
                    <a:pt x="1203" y="11706"/>
                    <a:pt x="1123" y="11279"/>
                    <a:pt x="1069" y="10824"/>
                  </a:cubicBezTo>
                  <a:cubicBezTo>
                    <a:pt x="1016" y="10370"/>
                    <a:pt x="989" y="9916"/>
                    <a:pt x="962" y="9461"/>
                  </a:cubicBezTo>
                  <a:cubicBezTo>
                    <a:pt x="882" y="7243"/>
                    <a:pt x="1096" y="5052"/>
                    <a:pt x="1550" y="2914"/>
                  </a:cubicBezTo>
                  <a:cubicBezTo>
                    <a:pt x="1764" y="1925"/>
                    <a:pt x="2005" y="963"/>
                    <a:pt x="2299" y="27"/>
                  </a:cubicBezTo>
                  <a:lnTo>
                    <a:pt x="229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1" name="Google Shape;8141;p125"/>
            <p:cNvSpPr/>
            <p:nvPr/>
          </p:nvSpPr>
          <p:spPr>
            <a:xfrm>
              <a:off x="9554150" y="2627475"/>
              <a:ext cx="114950" cy="37075"/>
            </a:xfrm>
            <a:custGeom>
              <a:avLst/>
              <a:gdLst/>
              <a:ahLst/>
              <a:cxnLst/>
              <a:rect l="l" t="t" r="r" b="b"/>
              <a:pathLst>
                <a:path w="4598" h="1483" extrusionOk="0">
                  <a:moveTo>
                    <a:pt x="4597" y="1"/>
                  </a:moveTo>
                  <a:lnTo>
                    <a:pt x="4571" y="27"/>
                  </a:lnTo>
                  <a:lnTo>
                    <a:pt x="4277" y="241"/>
                  </a:lnTo>
                  <a:cubicBezTo>
                    <a:pt x="3903" y="482"/>
                    <a:pt x="3502" y="642"/>
                    <a:pt x="3101" y="803"/>
                  </a:cubicBezTo>
                  <a:cubicBezTo>
                    <a:pt x="2460" y="963"/>
                    <a:pt x="1765" y="1096"/>
                    <a:pt x="1097" y="1150"/>
                  </a:cubicBezTo>
                  <a:cubicBezTo>
                    <a:pt x="722" y="1203"/>
                    <a:pt x="348" y="1257"/>
                    <a:pt x="1" y="1284"/>
                  </a:cubicBezTo>
                  <a:cubicBezTo>
                    <a:pt x="535" y="1417"/>
                    <a:pt x="1097" y="1471"/>
                    <a:pt x="1684" y="1471"/>
                  </a:cubicBezTo>
                  <a:cubicBezTo>
                    <a:pt x="1773" y="1478"/>
                    <a:pt x="1862" y="1482"/>
                    <a:pt x="1950" y="1482"/>
                  </a:cubicBezTo>
                  <a:cubicBezTo>
                    <a:pt x="2475" y="1482"/>
                    <a:pt x="2995" y="1348"/>
                    <a:pt x="3475" y="1096"/>
                  </a:cubicBezTo>
                  <a:cubicBezTo>
                    <a:pt x="3929" y="829"/>
                    <a:pt x="4330" y="455"/>
                    <a:pt x="459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2" name="Google Shape;8142;p125"/>
            <p:cNvSpPr/>
            <p:nvPr/>
          </p:nvSpPr>
          <p:spPr>
            <a:xfrm>
              <a:off x="9583550" y="2710325"/>
              <a:ext cx="100925" cy="27425"/>
            </a:xfrm>
            <a:custGeom>
              <a:avLst/>
              <a:gdLst/>
              <a:ahLst/>
              <a:cxnLst/>
              <a:rect l="l" t="t" r="r" b="b"/>
              <a:pathLst>
                <a:path w="4037" h="1097" extrusionOk="0">
                  <a:moveTo>
                    <a:pt x="4036" y="1"/>
                  </a:moveTo>
                  <a:lnTo>
                    <a:pt x="3929" y="54"/>
                  </a:lnTo>
                  <a:cubicBezTo>
                    <a:pt x="3021" y="348"/>
                    <a:pt x="2059" y="428"/>
                    <a:pt x="1123" y="669"/>
                  </a:cubicBezTo>
                  <a:cubicBezTo>
                    <a:pt x="749" y="749"/>
                    <a:pt x="375" y="856"/>
                    <a:pt x="1" y="963"/>
                  </a:cubicBezTo>
                  <a:cubicBezTo>
                    <a:pt x="508" y="1043"/>
                    <a:pt x="1016" y="1096"/>
                    <a:pt x="1524" y="1096"/>
                  </a:cubicBezTo>
                  <a:cubicBezTo>
                    <a:pt x="2433" y="1070"/>
                    <a:pt x="3475" y="749"/>
                    <a:pt x="40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3" name="Google Shape;8143;p125"/>
            <p:cNvSpPr/>
            <p:nvPr/>
          </p:nvSpPr>
          <p:spPr>
            <a:xfrm>
              <a:off x="9543475" y="2811875"/>
              <a:ext cx="149000" cy="30450"/>
            </a:xfrm>
            <a:custGeom>
              <a:avLst/>
              <a:gdLst/>
              <a:ahLst/>
              <a:cxnLst/>
              <a:rect l="l" t="t" r="r" b="b"/>
              <a:pathLst>
                <a:path w="5960" h="1218" extrusionOk="0">
                  <a:moveTo>
                    <a:pt x="5960" y="1"/>
                  </a:moveTo>
                  <a:cubicBezTo>
                    <a:pt x="5559" y="81"/>
                    <a:pt x="5131" y="134"/>
                    <a:pt x="4731" y="161"/>
                  </a:cubicBezTo>
                  <a:lnTo>
                    <a:pt x="4650" y="161"/>
                  </a:lnTo>
                  <a:cubicBezTo>
                    <a:pt x="3635" y="161"/>
                    <a:pt x="2619" y="268"/>
                    <a:pt x="1630" y="428"/>
                  </a:cubicBezTo>
                  <a:cubicBezTo>
                    <a:pt x="1203" y="482"/>
                    <a:pt x="722" y="562"/>
                    <a:pt x="267" y="589"/>
                  </a:cubicBezTo>
                  <a:lnTo>
                    <a:pt x="0" y="589"/>
                  </a:lnTo>
                  <a:cubicBezTo>
                    <a:pt x="561" y="909"/>
                    <a:pt x="1230" y="1123"/>
                    <a:pt x="1898" y="1177"/>
                  </a:cubicBezTo>
                  <a:cubicBezTo>
                    <a:pt x="2136" y="1204"/>
                    <a:pt x="2379" y="1218"/>
                    <a:pt x="2623" y="1218"/>
                  </a:cubicBezTo>
                  <a:cubicBezTo>
                    <a:pt x="3830" y="1218"/>
                    <a:pt x="5071" y="872"/>
                    <a:pt x="5960" y="28"/>
                  </a:cubicBezTo>
                  <a:lnTo>
                    <a:pt x="596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4" name="Google Shape;8144;p125"/>
            <p:cNvSpPr/>
            <p:nvPr/>
          </p:nvSpPr>
          <p:spPr>
            <a:xfrm>
              <a:off x="9574200" y="2934825"/>
              <a:ext cx="113600" cy="16800"/>
            </a:xfrm>
            <a:custGeom>
              <a:avLst/>
              <a:gdLst/>
              <a:ahLst/>
              <a:cxnLst/>
              <a:rect l="l" t="t" r="r" b="b"/>
              <a:pathLst>
                <a:path w="4544" h="672" extrusionOk="0">
                  <a:moveTo>
                    <a:pt x="4517" y="0"/>
                  </a:moveTo>
                  <a:lnTo>
                    <a:pt x="4383" y="54"/>
                  </a:lnTo>
                  <a:cubicBezTo>
                    <a:pt x="4089" y="134"/>
                    <a:pt x="3769" y="187"/>
                    <a:pt x="3475" y="214"/>
                  </a:cubicBezTo>
                  <a:lnTo>
                    <a:pt x="1" y="214"/>
                  </a:lnTo>
                  <a:cubicBezTo>
                    <a:pt x="482" y="374"/>
                    <a:pt x="963" y="481"/>
                    <a:pt x="1470" y="561"/>
                  </a:cubicBezTo>
                  <a:cubicBezTo>
                    <a:pt x="1806" y="630"/>
                    <a:pt x="2159" y="671"/>
                    <a:pt x="2510" y="671"/>
                  </a:cubicBezTo>
                  <a:cubicBezTo>
                    <a:pt x="3249" y="671"/>
                    <a:pt x="3982" y="489"/>
                    <a:pt x="454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5" name="Google Shape;8145;p125"/>
            <p:cNvSpPr/>
            <p:nvPr/>
          </p:nvSpPr>
          <p:spPr>
            <a:xfrm>
              <a:off x="9258850" y="2908100"/>
              <a:ext cx="97575" cy="40100"/>
            </a:xfrm>
            <a:custGeom>
              <a:avLst/>
              <a:gdLst/>
              <a:ahLst/>
              <a:cxnLst/>
              <a:rect l="l" t="t" r="r" b="b"/>
              <a:pathLst>
                <a:path w="3903" h="1604" extrusionOk="0">
                  <a:moveTo>
                    <a:pt x="0" y="0"/>
                  </a:moveTo>
                  <a:lnTo>
                    <a:pt x="0" y="0"/>
                  </a:lnTo>
                  <a:cubicBezTo>
                    <a:pt x="535" y="428"/>
                    <a:pt x="1069" y="802"/>
                    <a:pt x="1684" y="1123"/>
                  </a:cubicBezTo>
                  <a:cubicBezTo>
                    <a:pt x="2379" y="1443"/>
                    <a:pt x="3127" y="1604"/>
                    <a:pt x="3902" y="1604"/>
                  </a:cubicBezTo>
                  <a:cubicBezTo>
                    <a:pt x="3395" y="1230"/>
                    <a:pt x="2833" y="909"/>
                    <a:pt x="2245" y="642"/>
                  </a:cubicBezTo>
                  <a:lnTo>
                    <a:pt x="2245" y="642"/>
                  </a:lnTo>
                  <a:lnTo>
                    <a:pt x="2326" y="668"/>
                  </a:lnTo>
                  <a:cubicBezTo>
                    <a:pt x="1577" y="348"/>
                    <a:pt x="802"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6" name="Google Shape;8146;p125"/>
            <p:cNvSpPr/>
            <p:nvPr/>
          </p:nvSpPr>
          <p:spPr>
            <a:xfrm>
              <a:off x="9282900" y="3025675"/>
              <a:ext cx="68850" cy="11550"/>
            </a:xfrm>
            <a:custGeom>
              <a:avLst/>
              <a:gdLst/>
              <a:ahLst/>
              <a:cxnLst/>
              <a:rect l="l" t="t" r="r" b="b"/>
              <a:pathLst>
                <a:path w="2754" h="462" extrusionOk="0">
                  <a:moveTo>
                    <a:pt x="1" y="1"/>
                  </a:moveTo>
                  <a:cubicBezTo>
                    <a:pt x="428" y="188"/>
                    <a:pt x="856" y="322"/>
                    <a:pt x="1283" y="402"/>
                  </a:cubicBezTo>
                  <a:cubicBezTo>
                    <a:pt x="1524" y="442"/>
                    <a:pt x="1764" y="462"/>
                    <a:pt x="2008" y="462"/>
                  </a:cubicBezTo>
                  <a:cubicBezTo>
                    <a:pt x="2252" y="462"/>
                    <a:pt x="2499" y="442"/>
                    <a:pt x="2753" y="402"/>
                  </a:cubicBezTo>
                  <a:cubicBezTo>
                    <a:pt x="2272" y="215"/>
                    <a:pt x="1791" y="81"/>
                    <a:pt x="1310" y="28"/>
                  </a:cubicBezTo>
                  <a:cubicBezTo>
                    <a:pt x="1043" y="1"/>
                    <a:pt x="802" y="1"/>
                    <a:pt x="5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7" name="Google Shape;8147;p125"/>
            <p:cNvSpPr/>
            <p:nvPr/>
          </p:nvSpPr>
          <p:spPr>
            <a:xfrm>
              <a:off x="9240150" y="3088475"/>
              <a:ext cx="58800" cy="19875"/>
            </a:xfrm>
            <a:custGeom>
              <a:avLst/>
              <a:gdLst/>
              <a:ahLst/>
              <a:cxnLst/>
              <a:rect l="l" t="t" r="r" b="b"/>
              <a:pathLst>
                <a:path w="2352" h="795" extrusionOk="0">
                  <a:moveTo>
                    <a:pt x="0" y="1"/>
                  </a:moveTo>
                  <a:cubicBezTo>
                    <a:pt x="476" y="590"/>
                    <a:pt x="1239" y="795"/>
                    <a:pt x="1966" y="795"/>
                  </a:cubicBezTo>
                  <a:cubicBezTo>
                    <a:pt x="2096" y="795"/>
                    <a:pt x="2226" y="788"/>
                    <a:pt x="2352" y="776"/>
                  </a:cubicBezTo>
                  <a:cubicBezTo>
                    <a:pt x="2031" y="482"/>
                    <a:pt x="1657" y="268"/>
                    <a:pt x="1256" y="135"/>
                  </a:cubicBezTo>
                  <a:lnTo>
                    <a:pt x="1230" y="135"/>
                  </a:lnTo>
                  <a:cubicBezTo>
                    <a:pt x="829" y="54"/>
                    <a:pt x="428" y="2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8" name="Google Shape;8148;p125"/>
            <p:cNvSpPr/>
            <p:nvPr/>
          </p:nvSpPr>
          <p:spPr>
            <a:xfrm>
              <a:off x="8626800" y="2218600"/>
              <a:ext cx="86225" cy="336750"/>
            </a:xfrm>
            <a:custGeom>
              <a:avLst/>
              <a:gdLst/>
              <a:ahLst/>
              <a:cxnLst/>
              <a:rect l="l" t="t" r="r" b="b"/>
              <a:pathLst>
                <a:path w="3449" h="13470" extrusionOk="0">
                  <a:moveTo>
                    <a:pt x="3448" y="0"/>
                  </a:moveTo>
                  <a:lnTo>
                    <a:pt x="3448" y="0"/>
                  </a:lnTo>
                  <a:cubicBezTo>
                    <a:pt x="2780" y="481"/>
                    <a:pt x="2166" y="1042"/>
                    <a:pt x="1684" y="1711"/>
                  </a:cubicBezTo>
                  <a:cubicBezTo>
                    <a:pt x="1177" y="2405"/>
                    <a:pt x="749" y="3154"/>
                    <a:pt x="482" y="3982"/>
                  </a:cubicBezTo>
                  <a:cubicBezTo>
                    <a:pt x="188" y="4784"/>
                    <a:pt x="28" y="5612"/>
                    <a:pt x="1" y="6468"/>
                  </a:cubicBezTo>
                  <a:cubicBezTo>
                    <a:pt x="1" y="7349"/>
                    <a:pt x="134" y="8258"/>
                    <a:pt x="375" y="9140"/>
                  </a:cubicBezTo>
                  <a:cubicBezTo>
                    <a:pt x="856" y="10637"/>
                    <a:pt x="1444" y="12080"/>
                    <a:pt x="2166" y="13469"/>
                  </a:cubicBezTo>
                  <a:cubicBezTo>
                    <a:pt x="1711" y="11652"/>
                    <a:pt x="1390" y="9835"/>
                    <a:pt x="1203" y="7964"/>
                  </a:cubicBezTo>
                  <a:cubicBezTo>
                    <a:pt x="1150" y="6868"/>
                    <a:pt x="1230" y="5773"/>
                    <a:pt x="1444" y="4677"/>
                  </a:cubicBezTo>
                  <a:cubicBezTo>
                    <a:pt x="1658" y="3635"/>
                    <a:pt x="2005" y="2619"/>
                    <a:pt x="2459" y="1657"/>
                  </a:cubicBezTo>
                  <a:cubicBezTo>
                    <a:pt x="2727" y="1069"/>
                    <a:pt x="3074" y="535"/>
                    <a:pt x="34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9" name="Google Shape;8149;p125"/>
            <p:cNvSpPr/>
            <p:nvPr/>
          </p:nvSpPr>
          <p:spPr>
            <a:xfrm>
              <a:off x="8731700" y="2207225"/>
              <a:ext cx="58825" cy="111600"/>
            </a:xfrm>
            <a:custGeom>
              <a:avLst/>
              <a:gdLst/>
              <a:ahLst/>
              <a:cxnLst/>
              <a:rect l="l" t="t" r="r" b="b"/>
              <a:pathLst>
                <a:path w="2353" h="4464" extrusionOk="0">
                  <a:moveTo>
                    <a:pt x="2352" y="1"/>
                  </a:moveTo>
                  <a:lnTo>
                    <a:pt x="2352" y="1"/>
                  </a:lnTo>
                  <a:cubicBezTo>
                    <a:pt x="1577" y="722"/>
                    <a:pt x="963" y="1604"/>
                    <a:pt x="535" y="2593"/>
                  </a:cubicBezTo>
                  <a:cubicBezTo>
                    <a:pt x="321" y="3208"/>
                    <a:pt x="134" y="3822"/>
                    <a:pt x="1" y="4464"/>
                  </a:cubicBezTo>
                  <a:cubicBezTo>
                    <a:pt x="295" y="3876"/>
                    <a:pt x="589" y="3315"/>
                    <a:pt x="909" y="2753"/>
                  </a:cubicBezTo>
                  <a:cubicBezTo>
                    <a:pt x="1417" y="1845"/>
                    <a:pt x="1898" y="936"/>
                    <a:pt x="235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0" name="Google Shape;8150;p125"/>
            <p:cNvSpPr/>
            <p:nvPr/>
          </p:nvSpPr>
          <p:spPr>
            <a:xfrm>
              <a:off x="8896050" y="2237975"/>
              <a:ext cx="88900" cy="326725"/>
            </a:xfrm>
            <a:custGeom>
              <a:avLst/>
              <a:gdLst/>
              <a:ahLst/>
              <a:cxnLst/>
              <a:rect l="l" t="t" r="r" b="b"/>
              <a:pathLst>
                <a:path w="3556" h="13069" extrusionOk="0">
                  <a:moveTo>
                    <a:pt x="3555" y="0"/>
                  </a:moveTo>
                  <a:lnTo>
                    <a:pt x="3555" y="0"/>
                  </a:lnTo>
                  <a:cubicBezTo>
                    <a:pt x="3235" y="267"/>
                    <a:pt x="2914" y="561"/>
                    <a:pt x="2620" y="882"/>
                  </a:cubicBezTo>
                  <a:cubicBezTo>
                    <a:pt x="2379" y="1149"/>
                    <a:pt x="2139" y="1443"/>
                    <a:pt x="1925" y="1737"/>
                  </a:cubicBezTo>
                  <a:cubicBezTo>
                    <a:pt x="1364" y="2432"/>
                    <a:pt x="936" y="3234"/>
                    <a:pt x="589" y="4062"/>
                  </a:cubicBezTo>
                  <a:cubicBezTo>
                    <a:pt x="428" y="4490"/>
                    <a:pt x="295" y="4971"/>
                    <a:pt x="188" y="5425"/>
                  </a:cubicBezTo>
                  <a:cubicBezTo>
                    <a:pt x="108" y="5826"/>
                    <a:pt x="54" y="6254"/>
                    <a:pt x="28" y="6655"/>
                  </a:cubicBezTo>
                  <a:cubicBezTo>
                    <a:pt x="1" y="7537"/>
                    <a:pt x="81" y="8418"/>
                    <a:pt x="268" y="9247"/>
                  </a:cubicBezTo>
                  <a:cubicBezTo>
                    <a:pt x="616" y="10583"/>
                    <a:pt x="1097" y="11839"/>
                    <a:pt x="1738" y="13069"/>
                  </a:cubicBezTo>
                  <a:cubicBezTo>
                    <a:pt x="1658" y="12481"/>
                    <a:pt x="1604" y="11893"/>
                    <a:pt x="1578" y="11331"/>
                  </a:cubicBezTo>
                  <a:cubicBezTo>
                    <a:pt x="1551" y="10744"/>
                    <a:pt x="1524" y="10156"/>
                    <a:pt x="1524" y="9568"/>
                  </a:cubicBezTo>
                  <a:cubicBezTo>
                    <a:pt x="1551" y="7937"/>
                    <a:pt x="1738" y="6307"/>
                    <a:pt x="2059" y="4704"/>
                  </a:cubicBezTo>
                  <a:cubicBezTo>
                    <a:pt x="2246" y="3849"/>
                    <a:pt x="2486" y="2993"/>
                    <a:pt x="2754" y="2165"/>
                  </a:cubicBezTo>
                  <a:cubicBezTo>
                    <a:pt x="2887" y="1764"/>
                    <a:pt x="3021" y="1390"/>
                    <a:pt x="3154" y="989"/>
                  </a:cubicBezTo>
                  <a:cubicBezTo>
                    <a:pt x="3288" y="668"/>
                    <a:pt x="3422" y="321"/>
                    <a:pt x="355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1" name="Google Shape;8151;p125"/>
            <p:cNvSpPr/>
            <p:nvPr/>
          </p:nvSpPr>
          <p:spPr>
            <a:xfrm>
              <a:off x="8817900" y="2300775"/>
              <a:ext cx="38775" cy="171725"/>
            </a:xfrm>
            <a:custGeom>
              <a:avLst/>
              <a:gdLst/>
              <a:ahLst/>
              <a:cxnLst/>
              <a:rect l="l" t="t" r="r" b="b"/>
              <a:pathLst>
                <a:path w="1551" h="6869" extrusionOk="0">
                  <a:moveTo>
                    <a:pt x="1550" y="0"/>
                  </a:moveTo>
                  <a:cubicBezTo>
                    <a:pt x="1123" y="668"/>
                    <a:pt x="748" y="1390"/>
                    <a:pt x="454" y="2138"/>
                  </a:cubicBezTo>
                  <a:cubicBezTo>
                    <a:pt x="134" y="2913"/>
                    <a:pt x="0" y="3715"/>
                    <a:pt x="27" y="4544"/>
                  </a:cubicBezTo>
                  <a:cubicBezTo>
                    <a:pt x="54" y="5051"/>
                    <a:pt x="134" y="5559"/>
                    <a:pt x="214" y="6067"/>
                  </a:cubicBezTo>
                  <a:cubicBezTo>
                    <a:pt x="267" y="6334"/>
                    <a:pt x="321" y="6601"/>
                    <a:pt x="401" y="6869"/>
                  </a:cubicBezTo>
                  <a:cubicBezTo>
                    <a:pt x="428" y="6601"/>
                    <a:pt x="481" y="6334"/>
                    <a:pt x="535" y="6067"/>
                  </a:cubicBezTo>
                  <a:cubicBezTo>
                    <a:pt x="641" y="5532"/>
                    <a:pt x="722" y="4971"/>
                    <a:pt x="829" y="4437"/>
                  </a:cubicBezTo>
                  <a:cubicBezTo>
                    <a:pt x="989" y="3742"/>
                    <a:pt x="1123" y="3020"/>
                    <a:pt x="1283" y="2325"/>
                  </a:cubicBezTo>
                  <a:cubicBezTo>
                    <a:pt x="1417" y="1550"/>
                    <a:pt x="1523" y="775"/>
                    <a:pt x="155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2" name="Google Shape;8152;p125"/>
            <p:cNvSpPr/>
            <p:nvPr/>
          </p:nvSpPr>
          <p:spPr>
            <a:xfrm>
              <a:off x="9086475" y="2257350"/>
              <a:ext cx="41450" cy="271275"/>
            </a:xfrm>
            <a:custGeom>
              <a:avLst/>
              <a:gdLst/>
              <a:ahLst/>
              <a:cxnLst/>
              <a:rect l="l" t="t" r="r" b="b"/>
              <a:pathLst>
                <a:path w="1658" h="10851" extrusionOk="0">
                  <a:moveTo>
                    <a:pt x="1550" y="0"/>
                  </a:moveTo>
                  <a:cubicBezTo>
                    <a:pt x="1150" y="802"/>
                    <a:pt x="829" y="1630"/>
                    <a:pt x="535" y="2459"/>
                  </a:cubicBezTo>
                  <a:cubicBezTo>
                    <a:pt x="134" y="3822"/>
                    <a:pt x="0" y="5238"/>
                    <a:pt x="214" y="6628"/>
                  </a:cubicBezTo>
                  <a:cubicBezTo>
                    <a:pt x="375" y="7937"/>
                    <a:pt x="695" y="9220"/>
                    <a:pt x="909" y="10503"/>
                  </a:cubicBezTo>
                  <a:cubicBezTo>
                    <a:pt x="909" y="10610"/>
                    <a:pt x="936" y="10717"/>
                    <a:pt x="963" y="10850"/>
                  </a:cubicBezTo>
                  <a:cubicBezTo>
                    <a:pt x="1176" y="10236"/>
                    <a:pt x="1310" y="9594"/>
                    <a:pt x="1363" y="8926"/>
                  </a:cubicBezTo>
                  <a:cubicBezTo>
                    <a:pt x="1470" y="8258"/>
                    <a:pt x="1524" y="7537"/>
                    <a:pt x="1550" y="6842"/>
                  </a:cubicBezTo>
                  <a:cubicBezTo>
                    <a:pt x="1604" y="6227"/>
                    <a:pt x="1631" y="5639"/>
                    <a:pt x="1631" y="4998"/>
                  </a:cubicBezTo>
                  <a:cubicBezTo>
                    <a:pt x="1657" y="4223"/>
                    <a:pt x="1657" y="3474"/>
                    <a:pt x="1657" y="2699"/>
                  </a:cubicBezTo>
                  <a:cubicBezTo>
                    <a:pt x="1657" y="1791"/>
                    <a:pt x="1604" y="882"/>
                    <a:pt x="155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3" name="Google Shape;8153;p125"/>
            <p:cNvSpPr/>
            <p:nvPr/>
          </p:nvSpPr>
          <p:spPr>
            <a:xfrm>
              <a:off x="9212750" y="2343525"/>
              <a:ext cx="21400" cy="117625"/>
            </a:xfrm>
            <a:custGeom>
              <a:avLst/>
              <a:gdLst/>
              <a:ahLst/>
              <a:cxnLst/>
              <a:rect l="l" t="t" r="r" b="b"/>
              <a:pathLst>
                <a:path w="856" h="4705" extrusionOk="0">
                  <a:moveTo>
                    <a:pt x="749" y="1"/>
                  </a:moveTo>
                  <a:lnTo>
                    <a:pt x="749" y="1"/>
                  </a:lnTo>
                  <a:cubicBezTo>
                    <a:pt x="348" y="829"/>
                    <a:pt x="107" y="1711"/>
                    <a:pt x="27" y="2620"/>
                  </a:cubicBezTo>
                  <a:cubicBezTo>
                    <a:pt x="0" y="3315"/>
                    <a:pt x="0" y="4009"/>
                    <a:pt x="81" y="4704"/>
                  </a:cubicBezTo>
                  <a:cubicBezTo>
                    <a:pt x="348" y="4009"/>
                    <a:pt x="535" y="3288"/>
                    <a:pt x="695" y="2566"/>
                  </a:cubicBezTo>
                  <a:cubicBezTo>
                    <a:pt x="829" y="1711"/>
                    <a:pt x="856" y="856"/>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4" name="Google Shape;8154;p125"/>
            <p:cNvSpPr/>
            <p:nvPr/>
          </p:nvSpPr>
          <p:spPr>
            <a:xfrm>
              <a:off x="8533950" y="2199875"/>
              <a:ext cx="60800" cy="156375"/>
            </a:xfrm>
            <a:custGeom>
              <a:avLst/>
              <a:gdLst/>
              <a:ahLst/>
              <a:cxnLst/>
              <a:rect l="l" t="t" r="r" b="b"/>
              <a:pathLst>
                <a:path w="2432" h="6255" extrusionOk="0">
                  <a:moveTo>
                    <a:pt x="2432" y="1"/>
                  </a:moveTo>
                  <a:lnTo>
                    <a:pt x="2432" y="1"/>
                  </a:lnTo>
                  <a:cubicBezTo>
                    <a:pt x="1871" y="669"/>
                    <a:pt x="1363" y="1417"/>
                    <a:pt x="962" y="2192"/>
                  </a:cubicBezTo>
                  <a:cubicBezTo>
                    <a:pt x="775" y="2566"/>
                    <a:pt x="615" y="2967"/>
                    <a:pt x="481" y="3368"/>
                  </a:cubicBezTo>
                  <a:cubicBezTo>
                    <a:pt x="374" y="3742"/>
                    <a:pt x="294" y="4063"/>
                    <a:pt x="241" y="4410"/>
                  </a:cubicBezTo>
                  <a:cubicBezTo>
                    <a:pt x="107" y="4998"/>
                    <a:pt x="27" y="5640"/>
                    <a:pt x="0" y="6254"/>
                  </a:cubicBezTo>
                  <a:cubicBezTo>
                    <a:pt x="107" y="5934"/>
                    <a:pt x="267" y="5613"/>
                    <a:pt x="401" y="5319"/>
                  </a:cubicBezTo>
                  <a:cubicBezTo>
                    <a:pt x="1256" y="3609"/>
                    <a:pt x="1924" y="1845"/>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5" name="Google Shape;8155;p125"/>
            <p:cNvSpPr/>
            <p:nvPr/>
          </p:nvSpPr>
          <p:spPr>
            <a:xfrm>
              <a:off x="8593400" y="2174500"/>
              <a:ext cx="84200" cy="84200"/>
            </a:xfrm>
            <a:custGeom>
              <a:avLst/>
              <a:gdLst/>
              <a:ahLst/>
              <a:cxnLst/>
              <a:rect l="l" t="t" r="r" b="b"/>
              <a:pathLst>
                <a:path w="3368" h="3368" extrusionOk="0">
                  <a:moveTo>
                    <a:pt x="3368" y="0"/>
                  </a:moveTo>
                  <a:lnTo>
                    <a:pt x="3368" y="0"/>
                  </a:lnTo>
                  <a:cubicBezTo>
                    <a:pt x="2566" y="428"/>
                    <a:pt x="1845" y="989"/>
                    <a:pt x="1203" y="1657"/>
                  </a:cubicBezTo>
                  <a:cubicBezTo>
                    <a:pt x="749" y="2192"/>
                    <a:pt x="348" y="2753"/>
                    <a:pt x="1" y="3368"/>
                  </a:cubicBezTo>
                  <a:cubicBezTo>
                    <a:pt x="535" y="2887"/>
                    <a:pt x="1096" y="2432"/>
                    <a:pt x="1604" y="1951"/>
                  </a:cubicBezTo>
                  <a:cubicBezTo>
                    <a:pt x="2245" y="1363"/>
                    <a:pt x="2833" y="695"/>
                    <a:pt x="33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6" name="Google Shape;8156;p125"/>
            <p:cNvSpPr/>
            <p:nvPr/>
          </p:nvSpPr>
          <p:spPr>
            <a:xfrm>
              <a:off x="8386275" y="2265350"/>
              <a:ext cx="134325" cy="366175"/>
            </a:xfrm>
            <a:custGeom>
              <a:avLst/>
              <a:gdLst/>
              <a:ahLst/>
              <a:cxnLst/>
              <a:rect l="l" t="t" r="r" b="b"/>
              <a:pathLst>
                <a:path w="5373" h="14647" extrusionOk="0">
                  <a:moveTo>
                    <a:pt x="1391" y="1"/>
                  </a:moveTo>
                  <a:cubicBezTo>
                    <a:pt x="1375" y="45"/>
                    <a:pt x="1359" y="90"/>
                    <a:pt x="1343" y="135"/>
                  </a:cubicBezTo>
                  <a:lnTo>
                    <a:pt x="1343" y="135"/>
                  </a:lnTo>
                  <a:cubicBezTo>
                    <a:pt x="1368" y="90"/>
                    <a:pt x="1393" y="45"/>
                    <a:pt x="1417" y="1"/>
                  </a:cubicBezTo>
                  <a:close/>
                  <a:moveTo>
                    <a:pt x="1343" y="135"/>
                  </a:moveTo>
                  <a:cubicBezTo>
                    <a:pt x="1101" y="576"/>
                    <a:pt x="863" y="1037"/>
                    <a:pt x="669" y="1497"/>
                  </a:cubicBezTo>
                  <a:cubicBezTo>
                    <a:pt x="482" y="1845"/>
                    <a:pt x="322" y="2246"/>
                    <a:pt x="215" y="2647"/>
                  </a:cubicBezTo>
                  <a:cubicBezTo>
                    <a:pt x="108" y="2941"/>
                    <a:pt x="28" y="3261"/>
                    <a:pt x="1" y="3609"/>
                  </a:cubicBezTo>
                  <a:cubicBezTo>
                    <a:pt x="1" y="3796"/>
                    <a:pt x="28" y="4010"/>
                    <a:pt x="54" y="4197"/>
                  </a:cubicBezTo>
                  <a:cubicBezTo>
                    <a:pt x="81" y="4758"/>
                    <a:pt x="161" y="5292"/>
                    <a:pt x="268" y="5854"/>
                  </a:cubicBezTo>
                  <a:cubicBezTo>
                    <a:pt x="402" y="6468"/>
                    <a:pt x="589" y="7083"/>
                    <a:pt x="803" y="7671"/>
                  </a:cubicBezTo>
                  <a:cubicBezTo>
                    <a:pt x="990" y="8179"/>
                    <a:pt x="1257" y="8686"/>
                    <a:pt x="1551" y="9141"/>
                  </a:cubicBezTo>
                  <a:cubicBezTo>
                    <a:pt x="1872" y="9649"/>
                    <a:pt x="2219" y="10130"/>
                    <a:pt x="2540" y="10611"/>
                  </a:cubicBezTo>
                  <a:cubicBezTo>
                    <a:pt x="2887" y="11118"/>
                    <a:pt x="3315" y="11626"/>
                    <a:pt x="3609" y="12081"/>
                  </a:cubicBezTo>
                  <a:cubicBezTo>
                    <a:pt x="3929" y="12508"/>
                    <a:pt x="4277" y="12962"/>
                    <a:pt x="4598" y="13417"/>
                  </a:cubicBezTo>
                  <a:cubicBezTo>
                    <a:pt x="4865" y="13818"/>
                    <a:pt x="5132" y="14219"/>
                    <a:pt x="5373" y="14646"/>
                  </a:cubicBezTo>
                  <a:cubicBezTo>
                    <a:pt x="5346" y="14165"/>
                    <a:pt x="5266" y="13657"/>
                    <a:pt x="5132" y="13176"/>
                  </a:cubicBezTo>
                  <a:cubicBezTo>
                    <a:pt x="4998" y="12695"/>
                    <a:pt x="4838" y="12214"/>
                    <a:pt x="4651" y="11733"/>
                  </a:cubicBezTo>
                  <a:cubicBezTo>
                    <a:pt x="4277" y="10851"/>
                    <a:pt x="3849" y="10023"/>
                    <a:pt x="3368" y="9248"/>
                  </a:cubicBezTo>
                  <a:cubicBezTo>
                    <a:pt x="2914" y="8499"/>
                    <a:pt x="2433" y="7778"/>
                    <a:pt x="2032" y="7003"/>
                  </a:cubicBezTo>
                  <a:cubicBezTo>
                    <a:pt x="1604" y="6174"/>
                    <a:pt x="1230" y="5319"/>
                    <a:pt x="910" y="4464"/>
                  </a:cubicBezTo>
                  <a:lnTo>
                    <a:pt x="910" y="4464"/>
                  </a:lnTo>
                  <a:lnTo>
                    <a:pt x="963" y="4571"/>
                  </a:lnTo>
                  <a:cubicBezTo>
                    <a:pt x="803" y="4197"/>
                    <a:pt x="696" y="3796"/>
                    <a:pt x="616" y="3422"/>
                  </a:cubicBezTo>
                  <a:cubicBezTo>
                    <a:pt x="616" y="3047"/>
                    <a:pt x="669" y="2700"/>
                    <a:pt x="722" y="2353"/>
                  </a:cubicBezTo>
                  <a:cubicBezTo>
                    <a:pt x="873" y="1599"/>
                    <a:pt x="1095" y="845"/>
                    <a:pt x="1343" y="13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7" name="Google Shape;8157;p125"/>
            <p:cNvSpPr/>
            <p:nvPr/>
          </p:nvSpPr>
          <p:spPr>
            <a:xfrm>
              <a:off x="8308775" y="2272050"/>
              <a:ext cx="22075" cy="119600"/>
            </a:xfrm>
            <a:custGeom>
              <a:avLst/>
              <a:gdLst/>
              <a:ahLst/>
              <a:cxnLst/>
              <a:rect l="l" t="t" r="r" b="b"/>
              <a:pathLst>
                <a:path w="883" h="4784" extrusionOk="0">
                  <a:moveTo>
                    <a:pt x="883" y="0"/>
                  </a:moveTo>
                  <a:lnTo>
                    <a:pt x="883" y="0"/>
                  </a:lnTo>
                  <a:cubicBezTo>
                    <a:pt x="428" y="935"/>
                    <a:pt x="1" y="1924"/>
                    <a:pt x="28" y="2993"/>
                  </a:cubicBezTo>
                  <a:cubicBezTo>
                    <a:pt x="54" y="3608"/>
                    <a:pt x="134" y="4196"/>
                    <a:pt x="268" y="4784"/>
                  </a:cubicBezTo>
                  <a:cubicBezTo>
                    <a:pt x="455" y="3180"/>
                    <a:pt x="829" y="1630"/>
                    <a:pt x="8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8" name="Google Shape;8158;p125"/>
            <p:cNvSpPr/>
            <p:nvPr/>
          </p:nvSpPr>
          <p:spPr>
            <a:xfrm>
              <a:off x="8527925" y="2400325"/>
              <a:ext cx="156375" cy="257925"/>
            </a:xfrm>
            <a:custGeom>
              <a:avLst/>
              <a:gdLst/>
              <a:ahLst/>
              <a:cxnLst/>
              <a:rect l="l" t="t" r="r" b="b"/>
              <a:pathLst>
                <a:path w="6255" h="10317" extrusionOk="0">
                  <a:moveTo>
                    <a:pt x="1" y="0"/>
                  </a:moveTo>
                  <a:cubicBezTo>
                    <a:pt x="27" y="1363"/>
                    <a:pt x="241" y="2700"/>
                    <a:pt x="588" y="4009"/>
                  </a:cubicBezTo>
                  <a:cubicBezTo>
                    <a:pt x="909" y="5212"/>
                    <a:pt x="1470" y="6361"/>
                    <a:pt x="2219" y="7376"/>
                  </a:cubicBezTo>
                  <a:cubicBezTo>
                    <a:pt x="2940" y="8338"/>
                    <a:pt x="3876" y="9140"/>
                    <a:pt x="4971" y="9701"/>
                  </a:cubicBezTo>
                  <a:cubicBezTo>
                    <a:pt x="5399" y="9915"/>
                    <a:pt x="5827" y="10129"/>
                    <a:pt x="6254" y="10316"/>
                  </a:cubicBezTo>
                  <a:cubicBezTo>
                    <a:pt x="5800" y="9942"/>
                    <a:pt x="5345" y="9595"/>
                    <a:pt x="4891" y="9194"/>
                  </a:cubicBezTo>
                  <a:cubicBezTo>
                    <a:pt x="4250" y="8606"/>
                    <a:pt x="3689" y="7911"/>
                    <a:pt x="3234" y="7189"/>
                  </a:cubicBezTo>
                  <a:cubicBezTo>
                    <a:pt x="2513" y="6013"/>
                    <a:pt x="1898" y="4811"/>
                    <a:pt x="1390" y="3555"/>
                  </a:cubicBezTo>
                  <a:cubicBezTo>
                    <a:pt x="882" y="2406"/>
                    <a:pt x="455" y="120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9" name="Google Shape;8159;p125"/>
            <p:cNvSpPr/>
            <p:nvPr/>
          </p:nvSpPr>
          <p:spPr>
            <a:xfrm>
              <a:off x="8998950" y="2396975"/>
              <a:ext cx="124300" cy="267950"/>
            </a:xfrm>
            <a:custGeom>
              <a:avLst/>
              <a:gdLst/>
              <a:ahLst/>
              <a:cxnLst/>
              <a:rect l="l" t="t" r="r" b="b"/>
              <a:pathLst>
                <a:path w="4972" h="10718" extrusionOk="0">
                  <a:moveTo>
                    <a:pt x="1" y="1"/>
                  </a:moveTo>
                  <a:cubicBezTo>
                    <a:pt x="9" y="52"/>
                    <a:pt x="20" y="100"/>
                    <a:pt x="33" y="147"/>
                  </a:cubicBezTo>
                  <a:lnTo>
                    <a:pt x="33" y="147"/>
                  </a:lnTo>
                  <a:cubicBezTo>
                    <a:pt x="31" y="98"/>
                    <a:pt x="29" y="49"/>
                    <a:pt x="27" y="1"/>
                  </a:cubicBezTo>
                  <a:close/>
                  <a:moveTo>
                    <a:pt x="33" y="147"/>
                  </a:moveTo>
                  <a:cubicBezTo>
                    <a:pt x="68" y="847"/>
                    <a:pt x="168" y="1546"/>
                    <a:pt x="268" y="2246"/>
                  </a:cubicBezTo>
                  <a:cubicBezTo>
                    <a:pt x="401" y="2967"/>
                    <a:pt x="562" y="3662"/>
                    <a:pt x="749" y="4384"/>
                  </a:cubicBezTo>
                  <a:cubicBezTo>
                    <a:pt x="909" y="5025"/>
                    <a:pt x="1123" y="5666"/>
                    <a:pt x="1417" y="6281"/>
                  </a:cubicBezTo>
                  <a:cubicBezTo>
                    <a:pt x="1871" y="7190"/>
                    <a:pt x="2459" y="8072"/>
                    <a:pt x="3127" y="8873"/>
                  </a:cubicBezTo>
                  <a:cubicBezTo>
                    <a:pt x="3689" y="9515"/>
                    <a:pt x="4303" y="10129"/>
                    <a:pt x="4971" y="10717"/>
                  </a:cubicBezTo>
                  <a:cubicBezTo>
                    <a:pt x="4731" y="10343"/>
                    <a:pt x="4517" y="9969"/>
                    <a:pt x="4303" y="9568"/>
                  </a:cubicBezTo>
                  <a:cubicBezTo>
                    <a:pt x="4143" y="9274"/>
                    <a:pt x="3956" y="8980"/>
                    <a:pt x="3769" y="8686"/>
                  </a:cubicBezTo>
                  <a:cubicBezTo>
                    <a:pt x="2967" y="7216"/>
                    <a:pt x="2245" y="5720"/>
                    <a:pt x="1631" y="4170"/>
                  </a:cubicBezTo>
                  <a:cubicBezTo>
                    <a:pt x="1096" y="2940"/>
                    <a:pt x="562" y="1711"/>
                    <a:pt x="134" y="428"/>
                  </a:cubicBezTo>
                  <a:cubicBezTo>
                    <a:pt x="98" y="337"/>
                    <a:pt x="61" y="246"/>
                    <a:pt x="33" y="147"/>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0" name="Google Shape;8160;p125"/>
            <p:cNvSpPr/>
            <p:nvPr/>
          </p:nvSpPr>
          <p:spPr>
            <a:xfrm>
              <a:off x="9285575" y="2121725"/>
              <a:ext cx="140325" cy="213800"/>
            </a:xfrm>
            <a:custGeom>
              <a:avLst/>
              <a:gdLst/>
              <a:ahLst/>
              <a:cxnLst/>
              <a:rect l="l" t="t" r="r" b="b"/>
              <a:pathLst>
                <a:path w="5613" h="8552" extrusionOk="0">
                  <a:moveTo>
                    <a:pt x="5586" y="0"/>
                  </a:moveTo>
                  <a:cubicBezTo>
                    <a:pt x="5581" y="8"/>
                    <a:pt x="5576" y="16"/>
                    <a:pt x="5570" y="24"/>
                  </a:cubicBezTo>
                  <a:lnTo>
                    <a:pt x="5570" y="24"/>
                  </a:lnTo>
                  <a:cubicBezTo>
                    <a:pt x="5585" y="16"/>
                    <a:pt x="5599" y="8"/>
                    <a:pt x="5613" y="0"/>
                  </a:cubicBezTo>
                  <a:close/>
                  <a:moveTo>
                    <a:pt x="5570" y="24"/>
                  </a:moveTo>
                  <a:lnTo>
                    <a:pt x="5570" y="24"/>
                  </a:lnTo>
                  <a:cubicBezTo>
                    <a:pt x="4784" y="472"/>
                    <a:pt x="4023" y="972"/>
                    <a:pt x="3314" y="1523"/>
                  </a:cubicBezTo>
                  <a:cubicBezTo>
                    <a:pt x="2486" y="2111"/>
                    <a:pt x="1791" y="2833"/>
                    <a:pt x="1230" y="3688"/>
                  </a:cubicBezTo>
                  <a:cubicBezTo>
                    <a:pt x="963" y="4116"/>
                    <a:pt x="695" y="4570"/>
                    <a:pt x="508" y="5078"/>
                  </a:cubicBezTo>
                  <a:cubicBezTo>
                    <a:pt x="375" y="5479"/>
                    <a:pt x="268" y="5906"/>
                    <a:pt x="188" y="6334"/>
                  </a:cubicBezTo>
                  <a:cubicBezTo>
                    <a:pt x="81" y="6788"/>
                    <a:pt x="27" y="7216"/>
                    <a:pt x="27" y="7670"/>
                  </a:cubicBezTo>
                  <a:cubicBezTo>
                    <a:pt x="0" y="7830"/>
                    <a:pt x="27" y="8017"/>
                    <a:pt x="54" y="8178"/>
                  </a:cubicBezTo>
                  <a:cubicBezTo>
                    <a:pt x="81" y="8311"/>
                    <a:pt x="134" y="8418"/>
                    <a:pt x="188" y="8552"/>
                  </a:cubicBezTo>
                  <a:cubicBezTo>
                    <a:pt x="161" y="8365"/>
                    <a:pt x="161" y="8205"/>
                    <a:pt x="188" y="8044"/>
                  </a:cubicBezTo>
                  <a:cubicBezTo>
                    <a:pt x="268" y="7777"/>
                    <a:pt x="375" y="7510"/>
                    <a:pt x="508" y="7269"/>
                  </a:cubicBezTo>
                  <a:cubicBezTo>
                    <a:pt x="856" y="6548"/>
                    <a:pt x="1257" y="5879"/>
                    <a:pt x="1738" y="5238"/>
                  </a:cubicBezTo>
                  <a:cubicBezTo>
                    <a:pt x="2165" y="4623"/>
                    <a:pt x="2619" y="4035"/>
                    <a:pt x="3074" y="3448"/>
                  </a:cubicBezTo>
                  <a:cubicBezTo>
                    <a:pt x="3923" y="2306"/>
                    <a:pt x="4799" y="1217"/>
                    <a:pt x="5570" y="24"/>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1" name="Google Shape;8161;p125"/>
            <p:cNvSpPr/>
            <p:nvPr/>
          </p:nvSpPr>
          <p:spPr>
            <a:xfrm>
              <a:off x="9196050" y="2200550"/>
              <a:ext cx="47450" cy="105600"/>
            </a:xfrm>
            <a:custGeom>
              <a:avLst/>
              <a:gdLst/>
              <a:ahLst/>
              <a:cxnLst/>
              <a:rect l="l" t="t" r="r" b="b"/>
              <a:pathLst>
                <a:path w="1898" h="4224" extrusionOk="0">
                  <a:moveTo>
                    <a:pt x="1898" y="1"/>
                  </a:moveTo>
                  <a:lnTo>
                    <a:pt x="1898" y="1"/>
                  </a:lnTo>
                  <a:cubicBezTo>
                    <a:pt x="1550" y="428"/>
                    <a:pt x="1256" y="909"/>
                    <a:pt x="989" y="1390"/>
                  </a:cubicBezTo>
                  <a:cubicBezTo>
                    <a:pt x="856" y="1631"/>
                    <a:pt x="722" y="1871"/>
                    <a:pt x="615" y="2139"/>
                  </a:cubicBezTo>
                  <a:cubicBezTo>
                    <a:pt x="348" y="2833"/>
                    <a:pt x="134" y="3528"/>
                    <a:pt x="0" y="4223"/>
                  </a:cubicBezTo>
                  <a:lnTo>
                    <a:pt x="107" y="4009"/>
                  </a:lnTo>
                  <a:cubicBezTo>
                    <a:pt x="241" y="3689"/>
                    <a:pt x="428" y="3368"/>
                    <a:pt x="588" y="3074"/>
                  </a:cubicBezTo>
                  <a:cubicBezTo>
                    <a:pt x="722" y="2780"/>
                    <a:pt x="882" y="2459"/>
                    <a:pt x="1016" y="2165"/>
                  </a:cubicBezTo>
                  <a:lnTo>
                    <a:pt x="1016" y="2165"/>
                  </a:lnTo>
                  <a:lnTo>
                    <a:pt x="989" y="2192"/>
                  </a:lnTo>
                  <a:cubicBezTo>
                    <a:pt x="1337" y="1470"/>
                    <a:pt x="1631" y="749"/>
                    <a:pt x="18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2" name="Google Shape;8162;p125"/>
            <p:cNvSpPr/>
            <p:nvPr/>
          </p:nvSpPr>
          <p:spPr>
            <a:xfrm>
              <a:off x="9653050" y="2324825"/>
              <a:ext cx="23400" cy="151675"/>
            </a:xfrm>
            <a:custGeom>
              <a:avLst/>
              <a:gdLst/>
              <a:ahLst/>
              <a:cxnLst/>
              <a:rect l="l" t="t" r="r" b="b"/>
              <a:pathLst>
                <a:path w="936" h="6067" extrusionOk="0">
                  <a:moveTo>
                    <a:pt x="935" y="0"/>
                  </a:moveTo>
                  <a:lnTo>
                    <a:pt x="935" y="0"/>
                  </a:lnTo>
                  <a:cubicBezTo>
                    <a:pt x="481" y="829"/>
                    <a:pt x="187" y="1737"/>
                    <a:pt x="54" y="2673"/>
                  </a:cubicBezTo>
                  <a:cubicBezTo>
                    <a:pt x="0" y="3368"/>
                    <a:pt x="54" y="4036"/>
                    <a:pt x="241" y="4704"/>
                  </a:cubicBezTo>
                  <a:cubicBezTo>
                    <a:pt x="348" y="5158"/>
                    <a:pt x="508" y="5613"/>
                    <a:pt x="668" y="6067"/>
                  </a:cubicBezTo>
                  <a:cubicBezTo>
                    <a:pt x="641" y="5559"/>
                    <a:pt x="615" y="5025"/>
                    <a:pt x="615" y="4517"/>
                  </a:cubicBezTo>
                  <a:cubicBezTo>
                    <a:pt x="615" y="3902"/>
                    <a:pt x="668" y="3288"/>
                    <a:pt x="722" y="2700"/>
                  </a:cubicBezTo>
                  <a:cubicBezTo>
                    <a:pt x="829" y="1791"/>
                    <a:pt x="882" y="909"/>
                    <a:pt x="93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3" name="Google Shape;8163;p125"/>
            <p:cNvSpPr/>
            <p:nvPr/>
          </p:nvSpPr>
          <p:spPr>
            <a:xfrm>
              <a:off x="9792675" y="2445075"/>
              <a:ext cx="139000" cy="51475"/>
            </a:xfrm>
            <a:custGeom>
              <a:avLst/>
              <a:gdLst/>
              <a:ahLst/>
              <a:cxnLst/>
              <a:rect l="l" t="t" r="r" b="b"/>
              <a:pathLst>
                <a:path w="5560" h="2059" extrusionOk="0">
                  <a:moveTo>
                    <a:pt x="4410" y="1"/>
                  </a:moveTo>
                  <a:cubicBezTo>
                    <a:pt x="3662" y="1"/>
                    <a:pt x="2914" y="161"/>
                    <a:pt x="2245" y="455"/>
                  </a:cubicBezTo>
                  <a:cubicBezTo>
                    <a:pt x="1818" y="642"/>
                    <a:pt x="1444" y="856"/>
                    <a:pt x="1070" y="1123"/>
                  </a:cubicBezTo>
                  <a:cubicBezTo>
                    <a:pt x="909" y="1230"/>
                    <a:pt x="749" y="1364"/>
                    <a:pt x="615" y="1471"/>
                  </a:cubicBezTo>
                  <a:cubicBezTo>
                    <a:pt x="375" y="1658"/>
                    <a:pt x="188" y="1845"/>
                    <a:pt x="1" y="2059"/>
                  </a:cubicBezTo>
                  <a:cubicBezTo>
                    <a:pt x="107" y="1979"/>
                    <a:pt x="214" y="1898"/>
                    <a:pt x="321" y="1818"/>
                  </a:cubicBezTo>
                  <a:lnTo>
                    <a:pt x="642" y="1631"/>
                  </a:lnTo>
                  <a:cubicBezTo>
                    <a:pt x="802" y="1551"/>
                    <a:pt x="963" y="1444"/>
                    <a:pt x="1150" y="1364"/>
                  </a:cubicBezTo>
                  <a:cubicBezTo>
                    <a:pt x="1337" y="1284"/>
                    <a:pt x="1444" y="1230"/>
                    <a:pt x="1577" y="1177"/>
                  </a:cubicBezTo>
                  <a:cubicBezTo>
                    <a:pt x="2032" y="963"/>
                    <a:pt x="2513" y="803"/>
                    <a:pt x="2994" y="642"/>
                  </a:cubicBezTo>
                  <a:cubicBezTo>
                    <a:pt x="3715" y="402"/>
                    <a:pt x="4490" y="215"/>
                    <a:pt x="5292" y="161"/>
                  </a:cubicBezTo>
                  <a:lnTo>
                    <a:pt x="5559" y="161"/>
                  </a:lnTo>
                  <a:cubicBezTo>
                    <a:pt x="5185" y="54"/>
                    <a:pt x="4811" y="1"/>
                    <a:pt x="441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4" name="Google Shape;8164;p125"/>
            <p:cNvSpPr/>
            <p:nvPr/>
          </p:nvSpPr>
          <p:spPr>
            <a:xfrm>
              <a:off x="9783325" y="2477825"/>
              <a:ext cx="131650" cy="72850"/>
            </a:xfrm>
            <a:custGeom>
              <a:avLst/>
              <a:gdLst/>
              <a:ahLst/>
              <a:cxnLst/>
              <a:rect l="l" t="t" r="r" b="b"/>
              <a:pathLst>
                <a:path w="5266" h="2914" extrusionOk="0">
                  <a:moveTo>
                    <a:pt x="5265" y="0"/>
                  </a:moveTo>
                  <a:cubicBezTo>
                    <a:pt x="4624" y="241"/>
                    <a:pt x="4009" y="481"/>
                    <a:pt x="3394" y="775"/>
                  </a:cubicBezTo>
                  <a:cubicBezTo>
                    <a:pt x="3181" y="856"/>
                    <a:pt x="2913" y="989"/>
                    <a:pt x="2753" y="1069"/>
                  </a:cubicBezTo>
                  <a:cubicBezTo>
                    <a:pt x="2593" y="1150"/>
                    <a:pt x="2432" y="1230"/>
                    <a:pt x="2272" y="1337"/>
                  </a:cubicBezTo>
                  <a:cubicBezTo>
                    <a:pt x="1497" y="1818"/>
                    <a:pt x="722" y="2352"/>
                    <a:pt x="0" y="2913"/>
                  </a:cubicBezTo>
                  <a:cubicBezTo>
                    <a:pt x="802" y="2459"/>
                    <a:pt x="1657" y="2031"/>
                    <a:pt x="2486" y="1604"/>
                  </a:cubicBezTo>
                  <a:cubicBezTo>
                    <a:pt x="3421" y="1069"/>
                    <a:pt x="4357" y="562"/>
                    <a:pt x="52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5" name="Google Shape;8165;p125"/>
            <p:cNvSpPr/>
            <p:nvPr/>
          </p:nvSpPr>
          <p:spPr>
            <a:xfrm>
              <a:off x="9814725" y="2521925"/>
              <a:ext cx="108250" cy="96225"/>
            </a:xfrm>
            <a:custGeom>
              <a:avLst/>
              <a:gdLst/>
              <a:ahLst/>
              <a:cxnLst/>
              <a:rect l="l" t="t" r="r" b="b"/>
              <a:pathLst>
                <a:path w="4330" h="3849" extrusionOk="0">
                  <a:moveTo>
                    <a:pt x="4330" y="0"/>
                  </a:moveTo>
                  <a:cubicBezTo>
                    <a:pt x="3769" y="348"/>
                    <a:pt x="3234" y="722"/>
                    <a:pt x="2700" y="1123"/>
                  </a:cubicBezTo>
                  <a:cubicBezTo>
                    <a:pt x="2379" y="1363"/>
                    <a:pt x="2058" y="1604"/>
                    <a:pt x="1791" y="1871"/>
                  </a:cubicBezTo>
                  <a:cubicBezTo>
                    <a:pt x="1123" y="2486"/>
                    <a:pt x="535" y="3154"/>
                    <a:pt x="0" y="3849"/>
                  </a:cubicBezTo>
                  <a:cubicBezTo>
                    <a:pt x="669" y="3287"/>
                    <a:pt x="1363" y="2753"/>
                    <a:pt x="2032" y="2165"/>
                  </a:cubicBezTo>
                  <a:cubicBezTo>
                    <a:pt x="2833" y="1470"/>
                    <a:pt x="3608" y="749"/>
                    <a:pt x="433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6" name="Google Shape;8166;p125"/>
            <p:cNvSpPr/>
            <p:nvPr/>
          </p:nvSpPr>
          <p:spPr>
            <a:xfrm>
              <a:off x="9839450" y="2332175"/>
              <a:ext cx="130300" cy="126300"/>
            </a:xfrm>
            <a:custGeom>
              <a:avLst/>
              <a:gdLst/>
              <a:ahLst/>
              <a:cxnLst/>
              <a:rect l="l" t="t" r="r" b="b"/>
              <a:pathLst>
                <a:path w="5212" h="5052" extrusionOk="0">
                  <a:moveTo>
                    <a:pt x="0" y="0"/>
                  </a:moveTo>
                  <a:lnTo>
                    <a:pt x="0" y="0"/>
                  </a:lnTo>
                  <a:cubicBezTo>
                    <a:pt x="134" y="348"/>
                    <a:pt x="294" y="668"/>
                    <a:pt x="481" y="989"/>
                  </a:cubicBezTo>
                  <a:cubicBezTo>
                    <a:pt x="668" y="1283"/>
                    <a:pt x="882" y="1550"/>
                    <a:pt x="1096" y="1818"/>
                  </a:cubicBezTo>
                  <a:cubicBezTo>
                    <a:pt x="1657" y="2325"/>
                    <a:pt x="2299" y="2726"/>
                    <a:pt x="2993" y="3020"/>
                  </a:cubicBezTo>
                  <a:cubicBezTo>
                    <a:pt x="3368" y="3207"/>
                    <a:pt x="3715" y="3421"/>
                    <a:pt x="4062" y="3688"/>
                  </a:cubicBezTo>
                  <a:cubicBezTo>
                    <a:pt x="4276" y="3875"/>
                    <a:pt x="4490" y="4063"/>
                    <a:pt x="4677" y="4303"/>
                  </a:cubicBezTo>
                  <a:cubicBezTo>
                    <a:pt x="4811" y="4463"/>
                    <a:pt x="4944" y="4650"/>
                    <a:pt x="5078" y="4838"/>
                  </a:cubicBezTo>
                  <a:lnTo>
                    <a:pt x="5212" y="5051"/>
                  </a:lnTo>
                  <a:cubicBezTo>
                    <a:pt x="5078" y="4490"/>
                    <a:pt x="4811" y="3956"/>
                    <a:pt x="4490" y="3528"/>
                  </a:cubicBezTo>
                  <a:cubicBezTo>
                    <a:pt x="4143" y="3100"/>
                    <a:pt x="3715" y="2753"/>
                    <a:pt x="3234" y="2512"/>
                  </a:cubicBezTo>
                  <a:cubicBezTo>
                    <a:pt x="2780" y="2272"/>
                    <a:pt x="2325" y="2085"/>
                    <a:pt x="1844" y="1871"/>
                  </a:cubicBezTo>
                  <a:cubicBezTo>
                    <a:pt x="1604" y="1737"/>
                    <a:pt x="1390" y="1604"/>
                    <a:pt x="1176" y="1417"/>
                  </a:cubicBezTo>
                  <a:cubicBezTo>
                    <a:pt x="829" y="1096"/>
                    <a:pt x="481" y="695"/>
                    <a:pt x="214" y="294"/>
                  </a:cubicBezTo>
                  <a:cubicBezTo>
                    <a:pt x="134" y="214"/>
                    <a:pt x="80"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7" name="Google Shape;8167;p125"/>
            <p:cNvSpPr/>
            <p:nvPr/>
          </p:nvSpPr>
          <p:spPr>
            <a:xfrm>
              <a:off x="9800700" y="2382950"/>
              <a:ext cx="85550" cy="30750"/>
            </a:xfrm>
            <a:custGeom>
              <a:avLst/>
              <a:gdLst/>
              <a:ahLst/>
              <a:cxnLst/>
              <a:rect l="l" t="t" r="r" b="b"/>
              <a:pathLst>
                <a:path w="3422" h="1230" extrusionOk="0">
                  <a:moveTo>
                    <a:pt x="0" y="0"/>
                  </a:moveTo>
                  <a:lnTo>
                    <a:pt x="187" y="81"/>
                  </a:lnTo>
                  <a:cubicBezTo>
                    <a:pt x="642" y="321"/>
                    <a:pt x="1096" y="562"/>
                    <a:pt x="1577" y="749"/>
                  </a:cubicBezTo>
                  <a:cubicBezTo>
                    <a:pt x="2192" y="963"/>
                    <a:pt x="2806" y="1123"/>
                    <a:pt x="3421" y="1230"/>
                  </a:cubicBezTo>
                  <a:cubicBezTo>
                    <a:pt x="2806" y="829"/>
                    <a:pt x="2138" y="508"/>
                    <a:pt x="1443" y="294"/>
                  </a:cubicBezTo>
                  <a:lnTo>
                    <a:pt x="1417" y="294"/>
                  </a:lnTo>
                  <a:cubicBezTo>
                    <a:pt x="962" y="161"/>
                    <a:pt x="481" y="5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8" name="Google Shape;8168;p125"/>
            <p:cNvSpPr/>
            <p:nvPr/>
          </p:nvSpPr>
          <p:spPr>
            <a:xfrm>
              <a:off x="9309625" y="2837275"/>
              <a:ext cx="120950" cy="20075"/>
            </a:xfrm>
            <a:custGeom>
              <a:avLst/>
              <a:gdLst/>
              <a:ahLst/>
              <a:cxnLst/>
              <a:rect l="l" t="t" r="r" b="b"/>
              <a:pathLst>
                <a:path w="4838" h="803" extrusionOk="0">
                  <a:moveTo>
                    <a:pt x="2219" y="0"/>
                  </a:moveTo>
                  <a:cubicBezTo>
                    <a:pt x="1470" y="54"/>
                    <a:pt x="722" y="161"/>
                    <a:pt x="1" y="348"/>
                  </a:cubicBezTo>
                  <a:cubicBezTo>
                    <a:pt x="722" y="588"/>
                    <a:pt x="1497" y="749"/>
                    <a:pt x="2272" y="802"/>
                  </a:cubicBezTo>
                  <a:cubicBezTo>
                    <a:pt x="3154" y="802"/>
                    <a:pt x="4036" y="615"/>
                    <a:pt x="4838" y="268"/>
                  </a:cubicBezTo>
                  <a:cubicBezTo>
                    <a:pt x="4089" y="107"/>
                    <a:pt x="3368" y="27"/>
                    <a:pt x="26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9" name="Google Shape;8169;p125"/>
            <p:cNvSpPr/>
            <p:nvPr/>
          </p:nvSpPr>
          <p:spPr>
            <a:xfrm>
              <a:off x="9184700" y="3153950"/>
              <a:ext cx="114925" cy="22425"/>
            </a:xfrm>
            <a:custGeom>
              <a:avLst/>
              <a:gdLst/>
              <a:ahLst/>
              <a:cxnLst/>
              <a:rect l="l" t="t" r="r" b="b"/>
              <a:pathLst>
                <a:path w="4597" h="897" extrusionOk="0">
                  <a:moveTo>
                    <a:pt x="0" y="1"/>
                  </a:moveTo>
                  <a:cubicBezTo>
                    <a:pt x="695" y="348"/>
                    <a:pt x="1363" y="803"/>
                    <a:pt x="2165" y="883"/>
                  </a:cubicBezTo>
                  <a:cubicBezTo>
                    <a:pt x="2261" y="892"/>
                    <a:pt x="2359" y="896"/>
                    <a:pt x="2456" y="896"/>
                  </a:cubicBezTo>
                  <a:cubicBezTo>
                    <a:pt x="2952" y="896"/>
                    <a:pt x="3451" y="781"/>
                    <a:pt x="3875" y="535"/>
                  </a:cubicBezTo>
                  <a:cubicBezTo>
                    <a:pt x="4116" y="402"/>
                    <a:pt x="4356" y="242"/>
                    <a:pt x="4597" y="81"/>
                  </a:cubicBezTo>
                  <a:cubicBezTo>
                    <a:pt x="4196" y="81"/>
                    <a:pt x="3795" y="108"/>
                    <a:pt x="3394" y="135"/>
                  </a:cubicBezTo>
                  <a:cubicBezTo>
                    <a:pt x="3244" y="142"/>
                    <a:pt x="3095" y="145"/>
                    <a:pt x="2948" y="145"/>
                  </a:cubicBezTo>
                  <a:cubicBezTo>
                    <a:pt x="2546" y="145"/>
                    <a:pt x="2155" y="120"/>
                    <a:pt x="1764" y="81"/>
                  </a:cubicBezTo>
                  <a:lnTo>
                    <a:pt x="1737" y="81"/>
                  </a:lnTo>
                  <a:cubicBezTo>
                    <a:pt x="1310" y="54"/>
                    <a:pt x="855"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0" name="Google Shape;8170;p125"/>
            <p:cNvSpPr/>
            <p:nvPr/>
          </p:nvSpPr>
          <p:spPr>
            <a:xfrm>
              <a:off x="9664400" y="3058425"/>
              <a:ext cx="105575" cy="28525"/>
            </a:xfrm>
            <a:custGeom>
              <a:avLst/>
              <a:gdLst/>
              <a:ahLst/>
              <a:cxnLst/>
              <a:rect l="l" t="t" r="r" b="b"/>
              <a:pathLst>
                <a:path w="4223" h="1141" extrusionOk="0">
                  <a:moveTo>
                    <a:pt x="3795" y="0"/>
                  </a:moveTo>
                  <a:cubicBezTo>
                    <a:pt x="3368" y="0"/>
                    <a:pt x="2940" y="27"/>
                    <a:pt x="2513" y="107"/>
                  </a:cubicBezTo>
                  <a:cubicBezTo>
                    <a:pt x="1844" y="268"/>
                    <a:pt x="1203" y="481"/>
                    <a:pt x="562" y="722"/>
                  </a:cubicBezTo>
                  <a:lnTo>
                    <a:pt x="615" y="722"/>
                  </a:lnTo>
                  <a:cubicBezTo>
                    <a:pt x="401" y="802"/>
                    <a:pt x="187" y="829"/>
                    <a:pt x="0" y="882"/>
                  </a:cubicBezTo>
                  <a:cubicBezTo>
                    <a:pt x="427" y="1053"/>
                    <a:pt x="877" y="1140"/>
                    <a:pt x="1325" y="1140"/>
                  </a:cubicBezTo>
                  <a:cubicBezTo>
                    <a:pt x="1719" y="1140"/>
                    <a:pt x="2111" y="1073"/>
                    <a:pt x="2486" y="936"/>
                  </a:cubicBezTo>
                  <a:cubicBezTo>
                    <a:pt x="3100" y="722"/>
                    <a:pt x="3688" y="401"/>
                    <a:pt x="4223" y="27"/>
                  </a:cubicBezTo>
                  <a:lnTo>
                    <a:pt x="422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1" name="Google Shape;8171;p125"/>
            <p:cNvSpPr/>
            <p:nvPr/>
          </p:nvSpPr>
          <p:spPr>
            <a:xfrm>
              <a:off x="9895575" y="3214100"/>
              <a:ext cx="52800" cy="75525"/>
            </a:xfrm>
            <a:custGeom>
              <a:avLst/>
              <a:gdLst/>
              <a:ahLst/>
              <a:cxnLst/>
              <a:rect l="l" t="t" r="r" b="b"/>
              <a:pathLst>
                <a:path w="2112" h="3021" extrusionOk="0">
                  <a:moveTo>
                    <a:pt x="0" y="0"/>
                  </a:moveTo>
                  <a:lnTo>
                    <a:pt x="80" y="107"/>
                  </a:lnTo>
                  <a:cubicBezTo>
                    <a:pt x="428" y="668"/>
                    <a:pt x="722" y="1256"/>
                    <a:pt x="1096" y="1764"/>
                  </a:cubicBezTo>
                  <a:cubicBezTo>
                    <a:pt x="1283" y="2058"/>
                    <a:pt x="1497" y="2325"/>
                    <a:pt x="1684" y="2619"/>
                  </a:cubicBezTo>
                  <a:lnTo>
                    <a:pt x="1657" y="2566"/>
                  </a:lnTo>
                  <a:lnTo>
                    <a:pt x="1657" y="2566"/>
                  </a:lnTo>
                  <a:cubicBezTo>
                    <a:pt x="1711" y="2646"/>
                    <a:pt x="1764" y="2753"/>
                    <a:pt x="1791" y="2860"/>
                  </a:cubicBezTo>
                  <a:lnTo>
                    <a:pt x="1817" y="2940"/>
                  </a:lnTo>
                  <a:lnTo>
                    <a:pt x="1817" y="3020"/>
                  </a:lnTo>
                  <a:cubicBezTo>
                    <a:pt x="2111" y="2646"/>
                    <a:pt x="1924" y="2031"/>
                    <a:pt x="1791" y="1604"/>
                  </a:cubicBezTo>
                  <a:cubicBezTo>
                    <a:pt x="1524" y="829"/>
                    <a:pt x="855" y="214"/>
                    <a:pt x="27" y="27"/>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2" name="Google Shape;8172;p125"/>
            <p:cNvSpPr/>
            <p:nvPr/>
          </p:nvSpPr>
          <p:spPr>
            <a:xfrm>
              <a:off x="9872850" y="3229450"/>
              <a:ext cx="31425" cy="66175"/>
            </a:xfrm>
            <a:custGeom>
              <a:avLst/>
              <a:gdLst/>
              <a:ahLst/>
              <a:cxnLst/>
              <a:rect l="l" t="t" r="r" b="b"/>
              <a:pathLst>
                <a:path w="1257" h="2647" extrusionOk="0">
                  <a:moveTo>
                    <a:pt x="1" y="1"/>
                  </a:moveTo>
                  <a:cubicBezTo>
                    <a:pt x="10" y="5"/>
                    <a:pt x="19" y="8"/>
                    <a:pt x="29" y="12"/>
                  </a:cubicBezTo>
                  <a:lnTo>
                    <a:pt x="29" y="12"/>
                  </a:lnTo>
                  <a:cubicBezTo>
                    <a:pt x="28" y="9"/>
                    <a:pt x="28" y="5"/>
                    <a:pt x="27" y="1"/>
                  </a:cubicBezTo>
                  <a:close/>
                  <a:moveTo>
                    <a:pt x="29" y="12"/>
                  </a:moveTo>
                  <a:lnTo>
                    <a:pt x="29" y="12"/>
                  </a:lnTo>
                  <a:cubicBezTo>
                    <a:pt x="83" y="490"/>
                    <a:pt x="216" y="967"/>
                    <a:pt x="401" y="1444"/>
                  </a:cubicBezTo>
                  <a:cubicBezTo>
                    <a:pt x="562" y="1818"/>
                    <a:pt x="776" y="2192"/>
                    <a:pt x="936" y="2566"/>
                  </a:cubicBezTo>
                  <a:lnTo>
                    <a:pt x="963" y="2647"/>
                  </a:lnTo>
                  <a:cubicBezTo>
                    <a:pt x="1203" y="2219"/>
                    <a:pt x="1257" y="1685"/>
                    <a:pt x="1123" y="1204"/>
                  </a:cubicBezTo>
                  <a:cubicBezTo>
                    <a:pt x="939" y="678"/>
                    <a:pt x="549" y="231"/>
                    <a:pt x="29" y="1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3" name="Google Shape;8173;p125"/>
            <p:cNvSpPr/>
            <p:nvPr/>
          </p:nvSpPr>
          <p:spPr>
            <a:xfrm>
              <a:off x="9842125" y="3232800"/>
              <a:ext cx="18725" cy="66175"/>
            </a:xfrm>
            <a:custGeom>
              <a:avLst/>
              <a:gdLst/>
              <a:ahLst/>
              <a:cxnLst/>
              <a:rect l="l" t="t" r="r" b="b"/>
              <a:pathLst>
                <a:path w="749" h="2647" extrusionOk="0">
                  <a:moveTo>
                    <a:pt x="80" y="1"/>
                  </a:moveTo>
                  <a:lnTo>
                    <a:pt x="80" y="54"/>
                  </a:lnTo>
                  <a:cubicBezTo>
                    <a:pt x="80" y="428"/>
                    <a:pt x="0" y="776"/>
                    <a:pt x="27" y="1203"/>
                  </a:cubicBezTo>
                  <a:cubicBezTo>
                    <a:pt x="54" y="1657"/>
                    <a:pt x="134" y="2085"/>
                    <a:pt x="187" y="2513"/>
                  </a:cubicBezTo>
                  <a:lnTo>
                    <a:pt x="187" y="2646"/>
                  </a:lnTo>
                  <a:cubicBezTo>
                    <a:pt x="561" y="2192"/>
                    <a:pt x="749" y="1577"/>
                    <a:pt x="642" y="989"/>
                  </a:cubicBezTo>
                  <a:cubicBezTo>
                    <a:pt x="588" y="588"/>
                    <a:pt x="374" y="24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4" name="Google Shape;8174;p125"/>
            <p:cNvSpPr/>
            <p:nvPr/>
          </p:nvSpPr>
          <p:spPr>
            <a:xfrm>
              <a:off x="9313625" y="3249500"/>
              <a:ext cx="36125" cy="51475"/>
            </a:xfrm>
            <a:custGeom>
              <a:avLst/>
              <a:gdLst/>
              <a:ahLst/>
              <a:cxnLst/>
              <a:rect l="l" t="t" r="r" b="b"/>
              <a:pathLst>
                <a:path w="1445" h="2059" extrusionOk="0">
                  <a:moveTo>
                    <a:pt x="1" y="1"/>
                  </a:moveTo>
                  <a:lnTo>
                    <a:pt x="1" y="1"/>
                  </a:lnTo>
                  <a:cubicBezTo>
                    <a:pt x="161" y="615"/>
                    <a:pt x="509" y="1177"/>
                    <a:pt x="990" y="1577"/>
                  </a:cubicBezTo>
                  <a:cubicBezTo>
                    <a:pt x="1043" y="1631"/>
                    <a:pt x="1097" y="1684"/>
                    <a:pt x="1150" y="1738"/>
                  </a:cubicBezTo>
                  <a:cubicBezTo>
                    <a:pt x="1177" y="1764"/>
                    <a:pt x="1177" y="1791"/>
                    <a:pt x="1204" y="1818"/>
                  </a:cubicBezTo>
                  <a:cubicBezTo>
                    <a:pt x="1230" y="1898"/>
                    <a:pt x="1230" y="1978"/>
                    <a:pt x="1230" y="2058"/>
                  </a:cubicBezTo>
                  <a:cubicBezTo>
                    <a:pt x="1310" y="1978"/>
                    <a:pt x="1337" y="1898"/>
                    <a:pt x="1364" y="1818"/>
                  </a:cubicBezTo>
                  <a:cubicBezTo>
                    <a:pt x="1444" y="1444"/>
                    <a:pt x="1364" y="1070"/>
                    <a:pt x="1097" y="776"/>
                  </a:cubicBezTo>
                  <a:cubicBezTo>
                    <a:pt x="803" y="428"/>
                    <a:pt x="428" y="16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5" name="Google Shape;8175;p125"/>
            <p:cNvSpPr/>
            <p:nvPr/>
          </p:nvSpPr>
          <p:spPr>
            <a:xfrm>
              <a:off x="9288925" y="3246825"/>
              <a:ext cx="26075" cy="73525"/>
            </a:xfrm>
            <a:custGeom>
              <a:avLst/>
              <a:gdLst/>
              <a:ahLst/>
              <a:cxnLst/>
              <a:rect l="l" t="t" r="r" b="b"/>
              <a:pathLst>
                <a:path w="1043" h="2941" extrusionOk="0">
                  <a:moveTo>
                    <a:pt x="0" y="1"/>
                  </a:moveTo>
                  <a:cubicBezTo>
                    <a:pt x="0" y="509"/>
                    <a:pt x="54" y="1043"/>
                    <a:pt x="214" y="1524"/>
                  </a:cubicBezTo>
                  <a:cubicBezTo>
                    <a:pt x="347" y="1978"/>
                    <a:pt x="561" y="2379"/>
                    <a:pt x="802" y="2753"/>
                  </a:cubicBezTo>
                  <a:lnTo>
                    <a:pt x="855" y="2860"/>
                  </a:lnTo>
                  <a:lnTo>
                    <a:pt x="855" y="2940"/>
                  </a:lnTo>
                  <a:cubicBezTo>
                    <a:pt x="989" y="2727"/>
                    <a:pt x="1042" y="2486"/>
                    <a:pt x="1016" y="2219"/>
                  </a:cubicBezTo>
                  <a:cubicBezTo>
                    <a:pt x="1016" y="1978"/>
                    <a:pt x="962" y="1738"/>
                    <a:pt x="909" y="1497"/>
                  </a:cubicBezTo>
                  <a:cubicBezTo>
                    <a:pt x="748" y="909"/>
                    <a:pt x="428" y="40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6" name="Google Shape;8176;p125"/>
            <p:cNvSpPr/>
            <p:nvPr/>
          </p:nvSpPr>
          <p:spPr>
            <a:xfrm>
              <a:off x="9327000" y="3232800"/>
              <a:ext cx="51475" cy="41450"/>
            </a:xfrm>
            <a:custGeom>
              <a:avLst/>
              <a:gdLst/>
              <a:ahLst/>
              <a:cxnLst/>
              <a:rect l="l" t="t" r="r" b="b"/>
              <a:pathLst>
                <a:path w="2059" h="1658" extrusionOk="0">
                  <a:moveTo>
                    <a:pt x="0" y="1"/>
                  </a:moveTo>
                  <a:lnTo>
                    <a:pt x="0" y="1"/>
                  </a:lnTo>
                  <a:cubicBezTo>
                    <a:pt x="214" y="375"/>
                    <a:pt x="481" y="722"/>
                    <a:pt x="802" y="989"/>
                  </a:cubicBezTo>
                  <a:cubicBezTo>
                    <a:pt x="1203" y="1283"/>
                    <a:pt x="1604" y="1497"/>
                    <a:pt x="2058" y="1657"/>
                  </a:cubicBezTo>
                  <a:cubicBezTo>
                    <a:pt x="1925" y="1230"/>
                    <a:pt x="1684" y="856"/>
                    <a:pt x="1363" y="562"/>
                  </a:cubicBezTo>
                  <a:lnTo>
                    <a:pt x="1337" y="562"/>
                  </a:lnTo>
                  <a:cubicBezTo>
                    <a:pt x="962" y="241"/>
                    <a:pt x="508" y="5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7" name="Google Shape;8177;p125"/>
            <p:cNvSpPr/>
            <p:nvPr/>
          </p:nvSpPr>
          <p:spPr>
            <a:xfrm>
              <a:off x="8586725" y="3155300"/>
              <a:ext cx="50125" cy="64825"/>
            </a:xfrm>
            <a:custGeom>
              <a:avLst/>
              <a:gdLst/>
              <a:ahLst/>
              <a:cxnLst/>
              <a:rect l="l" t="t" r="r" b="b"/>
              <a:pathLst>
                <a:path w="2005" h="2593" extrusionOk="0">
                  <a:moveTo>
                    <a:pt x="0" y="0"/>
                  </a:moveTo>
                  <a:lnTo>
                    <a:pt x="0" y="0"/>
                  </a:lnTo>
                  <a:cubicBezTo>
                    <a:pt x="321" y="562"/>
                    <a:pt x="668" y="1123"/>
                    <a:pt x="1043" y="1631"/>
                  </a:cubicBezTo>
                  <a:cubicBezTo>
                    <a:pt x="1230" y="1844"/>
                    <a:pt x="1417" y="2058"/>
                    <a:pt x="1604" y="2245"/>
                  </a:cubicBezTo>
                  <a:lnTo>
                    <a:pt x="1657" y="2352"/>
                  </a:lnTo>
                  <a:lnTo>
                    <a:pt x="1657" y="2326"/>
                  </a:lnTo>
                  <a:cubicBezTo>
                    <a:pt x="1684" y="2379"/>
                    <a:pt x="1711" y="2459"/>
                    <a:pt x="1711" y="2539"/>
                  </a:cubicBezTo>
                  <a:lnTo>
                    <a:pt x="1711" y="2593"/>
                  </a:lnTo>
                  <a:cubicBezTo>
                    <a:pt x="2005" y="2299"/>
                    <a:pt x="1844" y="1791"/>
                    <a:pt x="1711" y="1444"/>
                  </a:cubicBezTo>
                  <a:lnTo>
                    <a:pt x="1684" y="1444"/>
                  </a:lnTo>
                  <a:cubicBezTo>
                    <a:pt x="1417" y="695"/>
                    <a:pt x="775" y="16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8" name="Google Shape;8178;p125"/>
            <p:cNvSpPr/>
            <p:nvPr/>
          </p:nvSpPr>
          <p:spPr>
            <a:xfrm>
              <a:off x="8562000" y="3171325"/>
              <a:ext cx="28075" cy="60825"/>
            </a:xfrm>
            <a:custGeom>
              <a:avLst/>
              <a:gdLst/>
              <a:ahLst/>
              <a:cxnLst/>
              <a:rect l="l" t="t" r="r" b="b"/>
              <a:pathLst>
                <a:path w="1123" h="2433" extrusionOk="0">
                  <a:moveTo>
                    <a:pt x="0" y="1"/>
                  </a:moveTo>
                  <a:cubicBezTo>
                    <a:pt x="0" y="455"/>
                    <a:pt x="81" y="909"/>
                    <a:pt x="268" y="1310"/>
                  </a:cubicBezTo>
                  <a:cubicBezTo>
                    <a:pt x="455" y="1658"/>
                    <a:pt x="695" y="2005"/>
                    <a:pt x="963" y="2299"/>
                  </a:cubicBezTo>
                  <a:lnTo>
                    <a:pt x="1016" y="2379"/>
                  </a:lnTo>
                  <a:lnTo>
                    <a:pt x="1016" y="2433"/>
                  </a:lnTo>
                  <a:cubicBezTo>
                    <a:pt x="1123" y="2192"/>
                    <a:pt x="1123" y="1925"/>
                    <a:pt x="1043" y="1658"/>
                  </a:cubicBezTo>
                  <a:cubicBezTo>
                    <a:pt x="989" y="1471"/>
                    <a:pt x="936" y="1257"/>
                    <a:pt x="856" y="1070"/>
                  </a:cubicBezTo>
                  <a:cubicBezTo>
                    <a:pt x="642" y="642"/>
                    <a:pt x="348" y="29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9" name="Google Shape;8179;p125"/>
            <p:cNvSpPr/>
            <p:nvPr/>
          </p:nvSpPr>
          <p:spPr>
            <a:xfrm>
              <a:off x="8531925" y="3170000"/>
              <a:ext cx="18750" cy="79525"/>
            </a:xfrm>
            <a:custGeom>
              <a:avLst/>
              <a:gdLst/>
              <a:ahLst/>
              <a:cxnLst/>
              <a:rect l="l" t="t" r="r" b="b"/>
              <a:pathLst>
                <a:path w="750" h="3181" extrusionOk="0">
                  <a:moveTo>
                    <a:pt x="215" y="0"/>
                  </a:moveTo>
                  <a:cubicBezTo>
                    <a:pt x="28" y="562"/>
                    <a:pt x="1" y="1150"/>
                    <a:pt x="54" y="1738"/>
                  </a:cubicBezTo>
                  <a:cubicBezTo>
                    <a:pt x="161" y="2245"/>
                    <a:pt x="322" y="2726"/>
                    <a:pt x="509" y="3181"/>
                  </a:cubicBezTo>
                  <a:cubicBezTo>
                    <a:pt x="669" y="2700"/>
                    <a:pt x="749" y="2192"/>
                    <a:pt x="722" y="1684"/>
                  </a:cubicBezTo>
                  <a:cubicBezTo>
                    <a:pt x="669" y="1096"/>
                    <a:pt x="509" y="535"/>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0" name="Google Shape;8180;p125"/>
            <p:cNvSpPr/>
            <p:nvPr/>
          </p:nvSpPr>
          <p:spPr>
            <a:xfrm>
              <a:off x="8246650" y="3117875"/>
              <a:ext cx="44775" cy="52150"/>
            </a:xfrm>
            <a:custGeom>
              <a:avLst/>
              <a:gdLst/>
              <a:ahLst/>
              <a:cxnLst/>
              <a:rect l="l" t="t" r="r" b="b"/>
              <a:pathLst>
                <a:path w="1791" h="2086" extrusionOk="0">
                  <a:moveTo>
                    <a:pt x="0" y="1"/>
                  </a:moveTo>
                  <a:lnTo>
                    <a:pt x="0" y="1"/>
                  </a:lnTo>
                  <a:cubicBezTo>
                    <a:pt x="107" y="295"/>
                    <a:pt x="268" y="562"/>
                    <a:pt x="428" y="803"/>
                  </a:cubicBezTo>
                  <a:cubicBezTo>
                    <a:pt x="615" y="1097"/>
                    <a:pt x="856" y="1364"/>
                    <a:pt x="1123" y="1604"/>
                  </a:cubicBezTo>
                  <a:cubicBezTo>
                    <a:pt x="1197" y="1654"/>
                    <a:pt x="1270" y="1725"/>
                    <a:pt x="1323" y="1799"/>
                  </a:cubicBezTo>
                  <a:lnTo>
                    <a:pt x="1323" y="1799"/>
                  </a:lnTo>
                  <a:cubicBezTo>
                    <a:pt x="1319" y="1796"/>
                    <a:pt x="1315" y="1794"/>
                    <a:pt x="1310" y="1791"/>
                  </a:cubicBezTo>
                  <a:lnTo>
                    <a:pt x="1310" y="1791"/>
                  </a:lnTo>
                  <a:lnTo>
                    <a:pt x="1337" y="1818"/>
                  </a:lnTo>
                  <a:cubicBezTo>
                    <a:pt x="1332" y="1812"/>
                    <a:pt x="1328" y="1805"/>
                    <a:pt x="1323" y="1799"/>
                  </a:cubicBezTo>
                  <a:lnTo>
                    <a:pt x="1323" y="1799"/>
                  </a:lnTo>
                  <a:cubicBezTo>
                    <a:pt x="1368" y="1828"/>
                    <a:pt x="1392" y="1876"/>
                    <a:pt x="1417" y="1925"/>
                  </a:cubicBezTo>
                  <a:lnTo>
                    <a:pt x="1417" y="2005"/>
                  </a:lnTo>
                  <a:lnTo>
                    <a:pt x="1417" y="2085"/>
                  </a:lnTo>
                  <a:cubicBezTo>
                    <a:pt x="1791" y="1765"/>
                    <a:pt x="1444" y="1123"/>
                    <a:pt x="1203" y="776"/>
                  </a:cubicBezTo>
                  <a:cubicBezTo>
                    <a:pt x="882" y="428"/>
                    <a:pt x="481" y="161"/>
                    <a:pt x="27" y="2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1" name="Google Shape;8181;p125"/>
            <p:cNvSpPr/>
            <p:nvPr/>
          </p:nvSpPr>
          <p:spPr>
            <a:xfrm>
              <a:off x="8223925" y="3130575"/>
              <a:ext cx="23425" cy="44800"/>
            </a:xfrm>
            <a:custGeom>
              <a:avLst/>
              <a:gdLst/>
              <a:ahLst/>
              <a:cxnLst/>
              <a:rect l="l" t="t" r="r" b="b"/>
              <a:pathLst>
                <a:path w="937" h="1792" extrusionOk="0">
                  <a:moveTo>
                    <a:pt x="1" y="1"/>
                  </a:moveTo>
                  <a:lnTo>
                    <a:pt x="1" y="1"/>
                  </a:lnTo>
                  <a:cubicBezTo>
                    <a:pt x="54" y="321"/>
                    <a:pt x="108" y="615"/>
                    <a:pt x="215" y="909"/>
                  </a:cubicBezTo>
                  <a:cubicBezTo>
                    <a:pt x="295" y="1150"/>
                    <a:pt x="455" y="1390"/>
                    <a:pt x="562" y="1631"/>
                  </a:cubicBezTo>
                  <a:cubicBezTo>
                    <a:pt x="562" y="1684"/>
                    <a:pt x="589" y="1738"/>
                    <a:pt x="589" y="1791"/>
                  </a:cubicBezTo>
                  <a:cubicBezTo>
                    <a:pt x="936" y="1123"/>
                    <a:pt x="562" y="4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2" name="Google Shape;8182;p125"/>
            <p:cNvSpPr/>
            <p:nvPr/>
          </p:nvSpPr>
          <p:spPr>
            <a:xfrm>
              <a:off x="8182500" y="3137250"/>
              <a:ext cx="14725" cy="50800"/>
            </a:xfrm>
            <a:custGeom>
              <a:avLst/>
              <a:gdLst/>
              <a:ahLst/>
              <a:cxnLst/>
              <a:rect l="l" t="t" r="r" b="b"/>
              <a:pathLst>
                <a:path w="589" h="2032" extrusionOk="0">
                  <a:moveTo>
                    <a:pt x="241" y="1"/>
                  </a:moveTo>
                  <a:cubicBezTo>
                    <a:pt x="81" y="455"/>
                    <a:pt x="1" y="936"/>
                    <a:pt x="28" y="1417"/>
                  </a:cubicBezTo>
                  <a:cubicBezTo>
                    <a:pt x="54" y="1631"/>
                    <a:pt x="108" y="1818"/>
                    <a:pt x="161" y="2032"/>
                  </a:cubicBezTo>
                  <a:cubicBezTo>
                    <a:pt x="295" y="1845"/>
                    <a:pt x="375" y="1631"/>
                    <a:pt x="455" y="1417"/>
                  </a:cubicBezTo>
                  <a:cubicBezTo>
                    <a:pt x="589" y="936"/>
                    <a:pt x="509" y="428"/>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3" name="Google Shape;8183;p125"/>
            <p:cNvSpPr/>
            <p:nvPr/>
          </p:nvSpPr>
          <p:spPr>
            <a:xfrm>
              <a:off x="8197200" y="2241975"/>
              <a:ext cx="38775" cy="185775"/>
            </a:xfrm>
            <a:custGeom>
              <a:avLst/>
              <a:gdLst/>
              <a:ahLst/>
              <a:cxnLst/>
              <a:rect l="l" t="t" r="r" b="b"/>
              <a:pathLst>
                <a:path w="1551" h="7431" extrusionOk="0">
                  <a:moveTo>
                    <a:pt x="856" y="0"/>
                  </a:moveTo>
                  <a:cubicBezTo>
                    <a:pt x="615" y="508"/>
                    <a:pt x="428" y="1016"/>
                    <a:pt x="268" y="1551"/>
                  </a:cubicBezTo>
                  <a:cubicBezTo>
                    <a:pt x="1" y="2486"/>
                    <a:pt x="1" y="3475"/>
                    <a:pt x="188" y="4410"/>
                  </a:cubicBezTo>
                  <a:cubicBezTo>
                    <a:pt x="321" y="4945"/>
                    <a:pt x="509" y="5479"/>
                    <a:pt x="749" y="6014"/>
                  </a:cubicBezTo>
                  <a:cubicBezTo>
                    <a:pt x="963" y="6495"/>
                    <a:pt x="1230" y="6976"/>
                    <a:pt x="1551" y="7430"/>
                  </a:cubicBezTo>
                  <a:cubicBezTo>
                    <a:pt x="1417" y="6735"/>
                    <a:pt x="1284" y="6067"/>
                    <a:pt x="1150" y="5372"/>
                  </a:cubicBezTo>
                  <a:cubicBezTo>
                    <a:pt x="1096" y="5105"/>
                    <a:pt x="1070" y="4811"/>
                    <a:pt x="1043" y="4544"/>
                  </a:cubicBezTo>
                  <a:cubicBezTo>
                    <a:pt x="963" y="3982"/>
                    <a:pt x="909" y="3448"/>
                    <a:pt x="856" y="2887"/>
                  </a:cubicBezTo>
                  <a:lnTo>
                    <a:pt x="856" y="2833"/>
                  </a:lnTo>
                  <a:cubicBezTo>
                    <a:pt x="829" y="1898"/>
                    <a:pt x="856" y="936"/>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4" name="Google Shape;8184;p125"/>
            <p:cNvSpPr/>
            <p:nvPr/>
          </p:nvSpPr>
          <p:spPr>
            <a:xfrm>
              <a:off x="8117700" y="2461125"/>
              <a:ext cx="100900" cy="94225"/>
            </a:xfrm>
            <a:custGeom>
              <a:avLst/>
              <a:gdLst/>
              <a:ahLst/>
              <a:cxnLst/>
              <a:rect l="l" t="t" r="r" b="b"/>
              <a:pathLst>
                <a:path w="4036" h="3769" extrusionOk="0">
                  <a:moveTo>
                    <a:pt x="0" y="0"/>
                  </a:moveTo>
                  <a:lnTo>
                    <a:pt x="0" y="0"/>
                  </a:lnTo>
                  <a:cubicBezTo>
                    <a:pt x="81" y="187"/>
                    <a:pt x="188" y="374"/>
                    <a:pt x="321" y="561"/>
                  </a:cubicBezTo>
                  <a:lnTo>
                    <a:pt x="294" y="535"/>
                  </a:lnTo>
                  <a:lnTo>
                    <a:pt x="294" y="535"/>
                  </a:lnTo>
                  <a:cubicBezTo>
                    <a:pt x="695" y="1256"/>
                    <a:pt x="1203" y="1924"/>
                    <a:pt x="1818" y="2486"/>
                  </a:cubicBezTo>
                  <a:cubicBezTo>
                    <a:pt x="2459" y="3020"/>
                    <a:pt x="3181" y="3474"/>
                    <a:pt x="3956" y="3768"/>
                  </a:cubicBezTo>
                  <a:lnTo>
                    <a:pt x="4036" y="3581"/>
                  </a:lnTo>
                  <a:cubicBezTo>
                    <a:pt x="3555" y="2753"/>
                    <a:pt x="2940" y="2005"/>
                    <a:pt x="2219" y="1390"/>
                  </a:cubicBezTo>
                  <a:cubicBezTo>
                    <a:pt x="1497" y="882"/>
                    <a:pt x="776" y="40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5" name="Google Shape;8185;p125"/>
            <p:cNvSpPr/>
            <p:nvPr/>
          </p:nvSpPr>
          <p:spPr>
            <a:xfrm>
              <a:off x="8119700" y="2618125"/>
              <a:ext cx="45450" cy="52150"/>
            </a:xfrm>
            <a:custGeom>
              <a:avLst/>
              <a:gdLst/>
              <a:ahLst/>
              <a:cxnLst/>
              <a:rect l="l" t="t" r="r" b="b"/>
              <a:pathLst>
                <a:path w="1818" h="2086" extrusionOk="0">
                  <a:moveTo>
                    <a:pt x="1" y="1"/>
                  </a:moveTo>
                  <a:lnTo>
                    <a:pt x="1" y="1"/>
                  </a:lnTo>
                  <a:cubicBezTo>
                    <a:pt x="161" y="482"/>
                    <a:pt x="402" y="963"/>
                    <a:pt x="722" y="1390"/>
                  </a:cubicBezTo>
                  <a:cubicBezTo>
                    <a:pt x="909" y="1658"/>
                    <a:pt x="1123" y="1871"/>
                    <a:pt x="1390" y="2085"/>
                  </a:cubicBezTo>
                  <a:cubicBezTo>
                    <a:pt x="1524" y="1764"/>
                    <a:pt x="1658" y="1444"/>
                    <a:pt x="1818" y="1150"/>
                  </a:cubicBezTo>
                  <a:cubicBezTo>
                    <a:pt x="1631" y="989"/>
                    <a:pt x="1417" y="829"/>
                    <a:pt x="1203" y="722"/>
                  </a:cubicBezTo>
                  <a:cubicBezTo>
                    <a:pt x="802" y="455"/>
                    <a:pt x="402" y="24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6" name="Google Shape;8186;p125"/>
            <p:cNvSpPr/>
            <p:nvPr/>
          </p:nvSpPr>
          <p:spPr>
            <a:xfrm>
              <a:off x="8036200" y="2636825"/>
              <a:ext cx="71500" cy="99575"/>
            </a:xfrm>
            <a:custGeom>
              <a:avLst/>
              <a:gdLst/>
              <a:ahLst/>
              <a:cxnLst/>
              <a:rect l="l" t="t" r="r" b="b"/>
              <a:pathLst>
                <a:path w="2860" h="3983" extrusionOk="0">
                  <a:moveTo>
                    <a:pt x="1256" y="1"/>
                  </a:moveTo>
                  <a:cubicBezTo>
                    <a:pt x="1123" y="215"/>
                    <a:pt x="989" y="402"/>
                    <a:pt x="855" y="589"/>
                  </a:cubicBezTo>
                  <a:cubicBezTo>
                    <a:pt x="615" y="883"/>
                    <a:pt x="401" y="1177"/>
                    <a:pt x="187" y="1498"/>
                  </a:cubicBezTo>
                  <a:cubicBezTo>
                    <a:pt x="134" y="1578"/>
                    <a:pt x="54" y="1658"/>
                    <a:pt x="0" y="1738"/>
                  </a:cubicBezTo>
                  <a:cubicBezTo>
                    <a:pt x="80" y="1845"/>
                    <a:pt x="160" y="1952"/>
                    <a:pt x="241" y="2032"/>
                  </a:cubicBezTo>
                  <a:cubicBezTo>
                    <a:pt x="935" y="2860"/>
                    <a:pt x="1817" y="3502"/>
                    <a:pt x="2779" y="3956"/>
                  </a:cubicBezTo>
                  <a:lnTo>
                    <a:pt x="2860" y="3983"/>
                  </a:lnTo>
                  <a:cubicBezTo>
                    <a:pt x="2833" y="3502"/>
                    <a:pt x="2726" y="3021"/>
                    <a:pt x="2566" y="2540"/>
                  </a:cubicBezTo>
                  <a:cubicBezTo>
                    <a:pt x="2405" y="1979"/>
                    <a:pt x="2192" y="1417"/>
                    <a:pt x="1924" y="910"/>
                  </a:cubicBezTo>
                  <a:lnTo>
                    <a:pt x="1898" y="910"/>
                  </a:lnTo>
                  <a:cubicBezTo>
                    <a:pt x="1710" y="589"/>
                    <a:pt x="1497" y="295"/>
                    <a:pt x="12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7" name="Google Shape;8187;p125"/>
            <p:cNvSpPr/>
            <p:nvPr/>
          </p:nvSpPr>
          <p:spPr>
            <a:xfrm>
              <a:off x="7930625" y="2739725"/>
              <a:ext cx="34100" cy="72175"/>
            </a:xfrm>
            <a:custGeom>
              <a:avLst/>
              <a:gdLst/>
              <a:ahLst/>
              <a:cxnLst/>
              <a:rect l="l" t="t" r="r" b="b"/>
              <a:pathLst>
                <a:path w="1364" h="2887" extrusionOk="0">
                  <a:moveTo>
                    <a:pt x="1310" y="1"/>
                  </a:moveTo>
                  <a:lnTo>
                    <a:pt x="1257" y="27"/>
                  </a:lnTo>
                  <a:cubicBezTo>
                    <a:pt x="1043" y="161"/>
                    <a:pt x="829" y="268"/>
                    <a:pt x="588" y="401"/>
                  </a:cubicBezTo>
                  <a:cubicBezTo>
                    <a:pt x="401" y="508"/>
                    <a:pt x="214" y="588"/>
                    <a:pt x="1" y="669"/>
                  </a:cubicBezTo>
                  <a:cubicBezTo>
                    <a:pt x="268" y="1444"/>
                    <a:pt x="642" y="2192"/>
                    <a:pt x="1096" y="2887"/>
                  </a:cubicBezTo>
                  <a:cubicBezTo>
                    <a:pt x="1283" y="1951"/>
                    <a:pt x="1364" y="1016"/>
                    <a:pt x="1310" y="54"/>
                  </a:cubicBezTo>
                  <a:lnTo>
                    <a:pt x="131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8" name="Google Shape;8188;p125"/>
            <p:cNvSpPr/>
            <p:nvPr/>
          </p:nvSpPr>
          <p:spPr>
            <a:xfrm>
              <a:off x="7815050" y="2763100"/>
              <a:ext cx="34100" cy="64850"/>
            </a:xfrm>
            <a:custGeom>
              <a:avLst/>
              <a:gdLst/>
              <a:ahLst/>
              <a:cxnLst/>
              <a:rect l="l" t="t" r="r" b="b"/>
              <a:pathLst>
                <a:path w="1364" h="2594" extrusionOk="0">
                  <a:moveTo>
                    <a:pt x="27" y="1"/>
                  </a:moveTo>
                  <a:cubicBezTo>
                    <a:pt x="0" y="429"/>
                    <a:pt x="54" y="883"/>
                    <a:pt x="134" y="1310"/>
                  </a:cubicBezTo>
                  <a:cubicBezTo>
                    <a:pt x="267" y="1765"/>
                    <a:pt x="454" y="2192"/>
                    <a:pt x="748" y="2593"/>
                  </a:cubicBezTo>
                  <a:cubicBezTo>
                    <a:pt x="748" y="2460"/>
                    <a:pt x="775" y="2326"/>
                    <a:pt x="802" y="2219"/>
                  </a:cubicBezTo>
                  <a:cubicBezTo>
                    <a:pt x="936" y="1551"/>
                    <a:pt x="1176" y="910"/>
                    <a:pt x="1363" y="268"/>
                  </a:cubicBezTo>
                  <a:lnTo>
                    <a:pt x="1149" y="268"/>
                  </a:lnTo>
                  <a:cubicBezTo>
                    <a:pt x="962" y="268"/>
                    <a:pt x="775" y="215"/>
                    <a:pt x="588" y="188"/>
                  </a:cubicBezTo>
                  <a:cubicBezTo>
                    <a:pt x="428" y="135"/>
                    <a:pt x="267" y="81"/>
                    <a:pt x="80" y="28"/>
                  </a:cubicBezTo>
                  <a:lnTo>
                    <a:pt x="10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9" name="Google Shape;8189;p125"/>
            <p:cNvSpPr/>
            <p:nvPr/>
          </p:nvSpPr>
          <p:spPr>
            <a:xfrm>
              <a:off x="8011475" y="2696300"/>
              <a:ext cx="74175" cy="99575"/>
            </a:xfrm>
            <a:custGeom>
              <a:avLst/>
              <a:gdLst/>
              <a:ahLst/>
              <a:cxnLst/>
              <a:rect l="l" t="t" r="r" b="b"/>
              <a:pathLst>
                <a:path w="2967" h="3983" extrusionOk="0">
                  <a:moveTo>
                    <a:pt x="455" y="0"/>
                  </a:moveTo>
                  <a:cubicBezTo>
                    <a:pt x="348" y="134"/>
                    <a:pt x="214" y="241"/>
                    <a:pt x="107" y="348"/>
                  </a:cubicBezTo>
                  <a:lnTo>
                    <a:pt x="0" y="428"/>
                  </a:lnTo>
                  <a:cubicBezTo>
                    <a:pt x="54" y="669"/>
                    <a:pt x="134" y="909"/>
                    <a:pt x="214" y="1176"/>
                  </a:cubicBezTo>
                  <a:cubicBezTo>
                    <a:pt x="348" y="1738"/>
                    <a:pt x="588" y="2272"/>
                    <a:pt x="882" y="2807"/>
                  </a:cubicBezTo>
                  <a:cubicBezTo>
                    <a:pt x="1123" y="3234"/>
                    <a:pt x="1417" y="3635"/>
                    <a:pt x="1764" y="3982"/>
                  </a:cubicBezTo>
                  <a:cubicBezTo>
                    <a:pt x="1924" y="3876"/>
                    <a:pt x="2058" y="3742"/>
                    <a:pt x="2218" y="3635"/>
                  </a:cubicBezTo>
                  <a:cubicBezTo>
                    <a:pt x="2486" y="3394"/>
                    <a:pt x="2726" y="3127"/>
                    <a:pt x="2967" y="2860"/>
                  </a:cubicBezTo>
                  <a:cubicBezTo>
                    <a:pt x="2833" y="2646"/>
                    <a:pt x="2699" y="2432"/>
                    <a:pt x="2566" y="2192"/>
                  </a:cubicBezTo>
                  <a:cubicBezTo>
                    <a:pt x="1951" y="1390"/>
                    <a:pt x="1256" y="642"/>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0" name="Google Shape;8190;p125"/>
            <p:cNvSpPr/>
            <p:nvPr/>
          </p:nvSpPr>
          <p:spPr>
            <a:xfrm>
              <a:off x="8398975" y="2896075"/>
              <a:ext cx="100925" cy="75525"/>
            </a:xfrm>
            <a:custGeom>
              <a:avLst/>
              <a:gdLst/>
              <a:ahLst/>
              <a:cxnLst/>
              <a:rect l="l" t="t" r="r" b="b"/>
              <a:pathLst>
                <a:path w="4037" h="3021" extrusionOk="0">
                  <a:moveTo>
                    <a:pt x="1" y="0"/>
                  </a:moveTo>
                  <a:cubicBezTo>
                    <a:pt x="268" y="695"/>
                    <a:pt x="909" y="1256"/>
                    <a:pt x="1497" y="1737"/>
                  </a:cubicBezTo>
                  <a:cubicBezTo>
                    <a:pt x="2139" y="2272"/>
                    <a:pt x="2887" y="2673"/>
                    <a:pt x="3689" y="2940"/>
                  </a:cubicBezTo>
                  <a:cubicBezTo>
                    <a:pt x="3822" y="2967"/>
                    <a:pt x="3929" y="2993"/>
                    <a:pt x="4036" y="3020"/>
                  </a:cubicBezTo>
                  <a:cubicBezTo>
                    <a:pt x="4009" y="2539"/>
                    <a:pt x="3983" y="2031"/>
                    <a:pt x="3983" y="1523"/>
                  </a:cubicBezTo>
                  <a:cubicBezTo>
                    <a:pt x="3796" y="1470"/>
                    <a:pt x="3608" y="1390"/>
                    <a:pt x="3395" y="1336"/>
                  </a:cubicBezTo>
                  <a:cubicBezTo>
                    <a:pt x="2433" y="1016"/>
                    <a:pt x="1444" y="722"/>
                    <a:pt x="482" y="321"/>
                  </a:cubicBezTo>
                  <a:cubicBezTo>
                    <a:pt x="321" y="241"/>
                    <a:pt x="161" y="1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1" name="Google Shape;8191;p125"/>
            <p:cNvSpPr/>
            <p:nvPr/>
          </p:nvSpPr>
          <p:spPr>
            <a:xfrm>
              <a:off x="8459100" y="2840625"/>
              <a:ext cx="103600" cy="46775"/>
            </a:xfrm>
            <a:custGeom>
              <a:avLst/>
              <a:gdLst/>
              <a:ahLst/>
              <a:cxnLst/>
              <a:rect l="l" t="t" r="r" b="b"/>
              <a:pathLst>
                <a:path w="4144" h="1871" extrusionOk="0">
                  <a:moveTo>
                    <a:pt x="1" y="0"/>
                  </a:moveTo>
                  <a:lnTo>
                    <a:pt x="1" y="0"/>
                  </a:lnTo>
                  <a:cubicBezTo>
                    <a:pt x="990" y="909"/>
                    <a:pt x="2219" y="1550"/>
                    <a:pt x="3529" y="1871"/>
                  </a:cubicBezTo>
                  <a:cubicBezTo>
                    <a:pt x="3582" y="1844"/>
                    <a:pt x="3609" y="1791"/>
                    <a:pt x="3662" y="1764"/>
                  </a:cubicBezTo>
                  <a:cubicBezTo>
                    <a:pt x="3689" y="1710"/>
                    <a:pt x="3742" y="1657"/>
                    <a:pt x="3769" y="1630"/>
                  </a:cubicBezTo>
                  <a:lnTo>
                    <a:pt x="3796" y="1603"/>
                  </a:lnTo>
                  <a:lnTo>
                    <a:pt x="3876" y="1523"/>
                  </a:lnTo>
                  <a:cubicBezTo>
                    <a:pt x="3956" y="1416"/>
                    <a:pt x="4063" y="1310"/>
                    <a:pt x="4143" y="1203"/>
                  </a:cubicBezTo>
                  <a:cubicBezTo>
                    <a:pt x="3502" y="882"/>
                    <a:pt x="2807" y="641"/>
                    <a:pt x="2112" y="454"/>
                  </a:cubicBezTo>
                  <a:cubicBezTo>
                    <a:pt x="1578" y="321"/>
                    <a:pt x="1043" y="214"/>
                    <a:pt x="482" y="107"/>
                  </a:cubicBezTo>
                  <a:cubicBezTo>
                    <a:pt x="322" y="80"/>
                    <a:pt x="161" y="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2" name="Google Shape;8192;p125"/>
            <p:cNvSpPr/>
            <p:nvPr/>
          </p:nvSpPr>
          <p:spPr>
            <a:xfrm>
              <a:off x="8329500" y="2601425"/>
              <a:ext cx="223175" cy="166375"/>
            </a:xfrm>
            <a:custGeom>
              <a:avLst/>
              <a:gdLst/>
              <a:ahLst/>
              <a:cxnLst/>
              <a:rect l="l" t="t" r="r" b="b"/>
              <a:pathLst>
                <a:path w="8927" h="6655" extrusionOk="0">
                  <a:moveTo>
                    <a:pt x="0" y="0"/>
                  </a:moveTo>
                  <a:lnTo>
                    <a:pt x="0" y="0"/>
                  </a:lnTo>
                  <a:cubicBezTo>
                    <a:pt x="268" y="535"/>
                    <a:pt x="535" y="1069"/>
                    <a:pt x="882" y="1577"/>
                  </a:cubicBezTo>
                  <a:cubicBezTo>
                    <a:pt x="1230" y="2085"/>
                    <a:pt x="1604" y="2566"/>
                    <a:pt x="2005" y="3047"/>
                  </a:cubicBezTo>
                  <a:cubicBezTo>
                    <a:pt x="2619" y="3769"/>
                    <a:pt x="3341" y="4410"/>
                    <a:pt x="4143" y="4918"/>
                  </a:cubicBezTo>
                  <a:cubicBezTo>
                    <a:pt x="5586" y="5853"/>
                    <a:pt x="7216" y="6441"/>
                    <a:pt x="8926" y="6655"/>
                  </a:cubicBezTo>
                  <a:cubicBezTo>
                    <a:pt x="8525" y="6361"/>
                    <a:pt x="8125" y="6014"/>
                    <a:pt x="7724" y="5693"/>
                  </a:cubicBezTo>
                  <a:lnTo>
                    <a:pt x="7189" y="5239"/>
                  </a:lnTo>
                  <a:cubicBezTo>
                    <a:pt x="6174" y="4170"/>
                    <a:pt x="5078" y="3207"/>
                    <a:pt x="3929" y="2352"/>
                  </a:cubicBezTo>
                  <a:cubicBezTo>
                    <a:pt x="3448" y="2032"/>
                    <a:pt x="2967" y="1684"/>
                    <a:pt x="2459" y="1363"/>
                  </a:cubicBezTo>
                  <a:cubicBezTo>
                    <a:pt x="1684" y="882"/>
                    <a:pt x="829" y="4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3" name="Google Shape;8193;p125"/>
            <p:cNvSpPr/>
            <p:nvPr/>
          </p:nvSpPr>
          <p:spPr>
            <a:xfrm>
              <a:off x="8374250" y="2518575"/>
              <a:ext cx="100250" cy="108925"/>
            </a:xfrm>
            <a:custGeom>
              <a:avLst/>
              <a:gdLst/>
              <a:ahLst/>
              <a:cxnLst/>
              <a:rect l="l" t="t" r="r" b="b"/>
              <a:pathLst>
                <a:path w="4010" h="4357" extrusionOk="0">
                  <a:moveTo>
                    <a:pt x="1" y="1"/>
                  </a:moveTo>
                  <a:lnTo>
                    <a:pt x="1" y="1"/>
                  </a:lnTo>
                  <a:cubicBezTo>
                    <a:pt x="535" y="936"/>
                    <a:pt x="1177" y="1845"/>
                    <a:pt x="1925" y="2620"/>
                  </a:cubicBezTo>
                  <a:cubicBezTo>
                    <a:pt x="2566" y="3261"/>
                    <a:pt x="3261" y="3849"/>
                    <a:pt x="4010" y="4357"/>
                  </a:cubicBezTo>
                  <a:cubicBezTo>
                    <a:pt x="3528" y="3608"/>
                    <a:pt x="2994" y="2860"/>
                    <a:pt x="2460" y="2165"/>
                  </a:cubicBezTo>
                  <a:cubicBezTo>
                    <a:pt x="1738" y="1337"/>
                    <a:pt x="909" y="61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4" name="Google Shape;8194;p125"/>
            <p:cNvSpPr/>
            <p:nvPr/>
          </p:nvSpPr>
          <p:spPr>
            <a:xfrm>
              <a:off x="7731525" y="2747750"/>
              <a:ext cx="34100" cy="98225"/>
            </a:xfrm>
            <a:custGeom>
              <a:avLst/>
              <a:gdLst/>
              <a:ahLst/>
              <a:cxnLst/>
              <a:rect l="l" t="t" r="r" b="b"/>
              <a:pathLst>
                <a:path w="1364" h="3929" extrusionOk="0">
                  <a:moveTo>
                    <a:pt x="1283" y="0"/>
                  </a:moveTo>
                  <a:cubicBezTo>
                    <a:pt x="882" y="535"/>
                    <a:pt x="562" y="1096"/>
                    <a:pt x="295" y="1711"/>
                  </a:cubicBezTo>
                  <a:cubicBezTo>
                    <a:pt x="81" y="2192"/>
                    <a:pt x="1" y="2726"/>
                    <a:pt x="27" y="3261"/>
                  </a:cubicBezTo>
                  <a:lnTo>
                    <a:pt x="321" y="3421"/>
                  </a:lnTo>
                  <a:cubicBezTo>
                    <a:pt x="562" y="3555"/>
                    <a:pt x="829" y="3742"/>
                    <a:pt x="1070" y="3902"/>
                  </a:cubicBezTo>
                  <a:lnTo>
                    <a:pt x="1150" y="3929"/>
                  </a:lnTo>
                  <a:cubicBezTo>
                    <a:pt x="1176" y="3849"/>
                    <a:pt x="1176" y="3768"/>
                    <a:pt x="1203" y="3662"/>
                  </a:cubicBezTo>
                  <a:cubicBezTo>
                    <a:pt x="1283" y="3127"/>
                    <a:pt x="1337" y="2566"/>
                    <a:pt x="1337" y="2005"/>
                  </a:cubicBezTo>
                  <a:cubicBezTo>
                    <a:pt x="1364" y="1524"/>
                    <a:pt x="1337" y="1016"/>
                    <a:pt x="1310" y="508"/>
                  </a:cubicBezTo>
                  <a:cubicBezTo>
                    <a:pt x="1310" y="348"/>
                    <a:pt x="1283" y="187"/>
                    <a:pt x="1283" y="27"/>
                  </a:cubicBezTo>
                  <a:lnTo>
                    <a:pt x="128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5" name="Google Shape;8195;p125"/>
            <p:cNvSpPr/>
            <p:nvPr/>
          </p:nvSpPr>
          <p:spPr>
            <a:xfrm>
              <a:off x="7648000" y="2674250"/>
              <a:ext cx="55500" cy="36100"/>
            </a:xfrm>
            <a:custGeom>
              <a:avLst/>
              <a:gdLst/>
              <a:ahLst/>
              <a:cxnLst/>
              <a:rect l="l" t="t" r="r" b="b"/>
              <a:pathLst>
                <a:path w="2220" h="1444" extrusionOk="0">
                  <a:moveTo>
                    <a:pt x="2219" y="1"/>
                  </a:moveTo>
                  <a:lnTo>
                    <a:pt x="2219" y="1"/>
                  </a:lnTo>
                  <a:cubicBezTo>
                    <a:pt x="1658" y="27"/>
                    <a:pt x="1123" y="161"/>
                    <a:pt x="616" y="401"/>
                  </a:cubicBezTo>
                  <a:cubicBezTo>
                    <a:pt x="402" y="508"/>
                    <a:pt x="188" y="669"/>
                    <a:pt x="1" y="829"/>
                  </a:cubicBezTo>
                  <a:cubicBezTo>
                    <a:pt x="28" y="936"/>
                    <a:pt x="54" y="989"/>
                    <a:pt x="81" y="1096"/>
                  </a:cubicBezTo>
                  <a:cubicBezTo>
                    <a:pt x="108" y="1230"/>
                    <a:pt x="135" y="1337"/>
                    <a:pt x="161" y="1444"/>
                  </a:cubicBezTo>
                  <a:cubicBezTo>
                    <a:pt x="482" y="1363"/>
                    <a:pt x="776" y="1230"/>
                    <a:pt x="1043" y="1069"/>
                  </a:cubicBezTo>
                  <a:cubicBezTo>
                    <a:pt x="1471" y="749"/>
                    <a:pt x="1872" y="401"/>
                    <a:pt x="22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6" name="Google Shape;8196;p125"/>
            <p:cNvSpPr/>
            <p:nvPr/>
          </p:nvSpPr>
          <p:spPr>
            <a:xfrm>
              <a:off x="7682750" y="2560000"/>
              <a:ext cx="86225" cy="78200"/>
            </a:xfrm>
            <a:custGeom>
              <a:avLst/>
              <a:gdLst/>
              <a:ahLst/>
              <a:cxnLst/>
              <a:rect l="l" t="t" r="r" b="b"/>
              <a:pathLst>
                <a:path w="3449" h="3128" extrusionOk="0">
                  <a:moveTo>
                    <a:pt x="3448" y="1"/>
                  </a:moveTo>
                  <a:cubicBezTo>
                    <a:pt x="2860" y="54"/>
                    <a:pt x="2272" y="241"/>
                    <a:pt x="1791" y="562"/>
                  </a:cubicBezTo>
                  <a:cubicBezTo>
                    <a:pt x="1364" y="829"/>
                    <a:pt x="963" y="1150"/>
                    <a:pt x="642" y="1524"/>
                  </a:cubicBezTo>
                  <a:cubicBezTo>
                    <a:pt x="428" y="1738"/>
                    <a:pt x="268" y="1951"/>
                    <a:pt x="161" y="2219"/>
                  </a:cubicBezTo>
                  <a:cubicBezTo>
                    <a:pt x="27" y="2513"/>
                    <a:pt x="1" y="2807"/>
                    <a:pt x="27" y="3127"/>
                  </a:cubicBezTo>
                  <a:cubicBezTo>
                    <a:pt x="134" y="3020"/>
                    <a:pt x="214" y="2940"/>
                    <a:pt x="321" y="2860"/>
                  </a:cubicBezTo>
                  <a:cubicBezTo>
                    <a:pt x="455" y="2780"/>
                    <a:pt x="589" y="2700"/>
                    <a:pt x="749" y="2646"/>
                  </a:cubicBezTo>
                  <a:cubicBezTo>
                    <a:pt x="1177" y="2513"/>
                    <a:pt x="1631" y="2406"/>
                    <a:pt x="2032" y="2245"/>
                  </a:cubicBezTo>
                  <a:lnTo>
                    <a:pt x="3261" y="1738"/>
                  </a:lnTo>
                  <a:cubicBezTo>
                    <a:pt x="3288" y="1604"/>
                    <a:pt x="3288" y="1444"/>
                    <a:pt x="3288" y="1310"/>
                  </a:cubicBezTo>
                  <a:cubicBezTo>
                    <a:pt x="3315" y="909"/>
                    <a:pt x="3341" y="535"/>
                    <a:pt x="3421" y="161"/>
                  </a:cubicBezTo>
                  <a:lnTo>
                    <a:pt x="3421" y="188"/>
                  </a:lnTo>
                  <a:lnTo>
                    <a:pt x="344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7" name="Google Shape;8197;p125"/>
            <p:cNvSpPr/>
            <p:nvPr/>
          </p:nvSpPr>
          <p:spPr>
            <a:xfrm>
              <a:off x="8743725" y="2368925"/>
              <a:ext cx="58150" cy="285300"/>
            </a:xfrm>
            <a:custGeom>
              <a:avLst/>
              <a:gdLst/>
              <a:ahLst/>
              <a:cxnLst/>
              <a:rect l="l" t="t" r="r" b="b"/>
              <a:pathLst>
                <a:path w="2326" h="11412" extrusionOk="0">
                  <a:moveTo>
                    <a:pt x="508" y="0"/>
                  </a:moveTo>
                  <a:cubicBezTo>
                    <a:pt x="268" y="1016"/>
                    <a:pt x="134" y="2085"/>
                    <a:pt x="81" y="3127"/>
                  </a:cubicBezTo>
                  <a:cubicBezTo>
                    <a:pt x="1" y="4276"/>
                    <a:pt x="81" y="5452"/>
                    <a:pt x="321" y="6601"/>
                  </a:cubicBezTo>
                  <a:cubicBezTo>
                    <a:pt x="562" y="7644"/>
                    <a:pt x="883" y="8686"/>
                    <a:pt x="1310" y="9701"/>
                  </a:cubicBezTo>
                  <a:cubicBezTo>
                    <a:pt x="1577" y="10316"/>
                    <a:pt x="1898" y="10877"/>
                    <a:pt x="2326" y="11412"/>
                  </a:cubicBezTo>
                  <a:cubicBezTo>
                    <a:pt x="2165" y="10851"/>
                    <a:pt x="2085" y="10263"/>
                    <a:pt x="2058" y="9701"/>
                  </a:cubicBezTo>
                  <a:cubicBezTo>
                    <a:pt x="2032" y="8044"/>
                    <a:pt x="1871" y="6414"/>
                    <a:pt x="1631" y="4811"/>
                  </a:cubicBezTo>
                  <a:cubicBezTo>
                    <a:pt x="1364" y="3180"/>
                    <a:pt x="989" y="1577"/>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8" name="Google Shape;8198;p125"/>
            <p:cNvSpPr/>
            <p:nvPr/>
          </p:nvSpPr>
          <p:spPr>
            <a:xfrm>
              <a:off x="9265525" y="2419025"/>
              <a:ext cx="28100" cy="204475"/>
            </a:xfrm>
            <a:custGeom>
              <a:avLst/>
              <a:gdLst/>
              <a:ahLst/>
              <a:cxnLst/>
              <a:rect l="l" t="t" r="r" b="b"/>
              <a:pathLst>
                <a:path w="1124" h="8179" extrusionOk="0">
                  <a:moveTo>
                    <a:pt x="428" y="1"/>
                  </a:moveTo>
                  <a:cubicBezTo>
                    <a:pt x="321" y="428"/>
                    <a:pt x="241" y="883"/>
                    <a:pt x="161" y="1337"/>
                  </a:cubicBezTo>
                  <a:cubicBezTo>
                    <a:pt x="108" y="1791"/>
                    <a:pt x="81" y="2219"/>
                    <a:pt x="27" y="2673"/>
                  </a:cubicBezTo>
                  <a:cubicBezTo>
                    <a:pt x="1" y="2940"/>
                    <a:pt x="1" y="3208"/>
                    <a:pt x="1" y="3502"/>
                  </a:cubicBezTo>
                  <a:cubicBezTo>
                    <a:pt x="1" y="3822"/>
                    <a:pt x="27" y="4170"/>
                    <a:pt x="81" y="4490"/>
                  </a:cubicBezTo>
                  <a:cubicBezTo>
                    <a:pt x="81" y="4838"/>
                    <a:pt x="134" y="5185"/>
                    <a:pt x="215" y="5506"/>
                  </a:cubicBezTo>
                  <a:cubicBezTo>
                    <a:pt x="268" y="5853"/>
                    <a:pt x="348" y="6174"/>
                    <a:pt x="455" y="6521"/>
                  </a:cubicBezTo>
                  <a:cubicBezTo>
                    <a:pt x="508" y="6762"/>
                    <a:pt x="615" y="7029"/>
                    <a:pt x="722" y="7270"/>
                  </a:cubicBezTo>
                  <a:cubicBezTo>
                    <a:pt x="829" y="7590"/>
                    <a:pt x="963" y="7884"/>
                    <a:pt x="1123" y="8178"/>
                  </a:cubicBezTo>
                  <a:cubicBezTo>
                    <a:pt x="1016" y="7644"/>
                    <a:pt x="963" y="7083"/>
                    <a:pt x="909" y="6521"/>
                  </a:cubicBezTo>
                  <a:cubicBezTo>
                    <a:pt x="883" y="6174"/>
                    <a:pt x="883" y="5853"/>
                    <a:pt x="856" y="5506"/>
                  </a:cubicBezTo>
                  <a:cubicBezTo>
                    <a:pt x="856" y="4838"/>
                    <a:pt x="829" y="4170"/>
                    <a:pt x="749" y="3502"/>
                  </a:cubicBezTo>
                  <a:cubicBezTo>
                    <a:pt x="696" y="2352"/>
                    <a:pt x="535" y="1203"/>
                    <a:pt x="428" y="27"/>
                  </a:cubicBezTo>
                  <a:lnTo>
                    <a:pt x="42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9" name="Google Shape;8199;p125"/>
            <p:cNvSpPr/>
            <p:nvPr/>
          </p:nvSpPr>
          <p:spPr>
            <a:xfrm>
              <a:off x="9620975" y="2165150"/>
              <a:ext cx="107575" cy="86200"/>
            </a:xfrm>
            <a:custGeom>
              <a:avLst/>
              <a:gdLst/>
              <a:ahLst/>
              <a:cxnLst/>
              <a:rect l="l" t="t" r="r" b="b"/>
              <a:pathLst>
                <a:path w="4303" h="3448" extrusionOk="0">
                  <a:moveTo>
                    <a:pt x="4303" y="0"/>
                  </a:moveTo>
                  <a:lnTo>
                    <a:pt x="4303" y="0"/>
                  </a:lnTo>
                  <a:cubicBezTo>
                    <a:pt x="3368" y="374"/>
                    <a:pt x="2486" y="909"/>
                    <a:pt x="1684" y="1550"/>
                  </a:cubicBezTo>
                  <a:cubicBezTo>
                    <a:pt x="1363" y="1844"/>
                    <a:pt x="1043" y="2165"/>
                    <a:pt x="749" y="2486"/>
                  </a:cubicBezTo>
                  <a:cubicBezTo>
                    <a:pt x="481" y="2780"/>
                    <a:pt x="214" y="3100"/>
                    <a:pt x="0" y="3448"/>
                  </a:cubicBezTo>
                  <a:lnTo>
                    <a:pt x="80" y="3394"/>
                  </a:lnTo>
                  <a:cubicBezTo>
                    <a:pt x="428" y="3154"/>
                    <a:pt x="829" y="2993"/>
                    <a:pt x="1203" y="2780"/>
                  </a:cubicBezTo>
                  <a:cubicBezTo>
                    <a:pt x="1577" y="2566"/>
                    <a:pt x="1951" y="2352"/>
                    <a:pt x="2299" y="2111"/>
                  </a:cubicBezTo>
                  <a:cubicBezTo>
                    <a:pt x="3074" y="1497"/>
                    <a:pt x="3742" y="802"/>
                    <a:pt x="43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0" name="Google Shape;8200;p125"/>
            <p:cNvSpPr/>
            <p:nvPr/>
          </p:nvSpPr>
          <p:spPr>
            <a:xfrm>
              <a:off x="9327675" y="2384950"/>
              <a:ext cx="48125" cy="241225"/>
            </a:xfrm>
            <a:custGeom>
              <a:avLst/>
              <a:gdLst/>
              <a:ahLst/>
              <a:cxnLst/>
              <a:rect l="l" t="t" r="r" b="b"/>
              <a:pathLst>
                <a:path w="1925" h="9649" extrusionOk="0">
                  <a:moveTo>
                    <a:pt x="428" y="1"/>
                  </a:moveTo>
                  <a:cubicBezTo>
                    <a:pt x="214" y="589"/>
                    <a:pt x="80" y="1203"/>
                    <a:pt x="54" y="1818"/>
                  </a:cubicBezTo>
                  <a:cubicBezTo>
                    <a:pt x="27" y="2165"/>
                    <a:pt x="0" y="2486"/>
                    <a:pt x="0" y="2833"/>
                  </a:cubicBezTo>
                  <a:cubicBezTo>
                    <a:pt x="0" y="3582"/>
                    <a:pt x="54" y="4357"/>
                    <a:pt x="187" y="5132"/>
                  </a:cubicBezTo>
                  <a:cubicBezTo>
                    <a:pt x="321" y="5746"/>
                    <a:pt x="508" y="6388"/>
                    <a:pt x="722" y="7003"/>
                  </a:cubicBezTo>
                  <a:cubicBezTo>
                    <a:pt x="1042" y="7911"/>
                    <a:pt x="1443" y="8793"/>
                    <a:pt x="1924" y="9648"/>
                  </a:cubicBezTo>
                  <a:cubicBezTo>
                    <a:pt x="1898" y="8098"/>
                    <a:pt x="1764" y="6575"/>
                    <a:pt x="1550" y="5052"/>
                  </a:cubicBezTo>
                  <a:cubicBezTo>
                    <a:pt x="1417" y="4357"/>
                    <a:pt x="1256" y="3662"/>
                    <a:pt x="1042" y="2967"/>
                  </a:cubicBezTo>
                  <a:cubicBezTo>
                    <a:pt x="775" y="2139"/>
                    <a:pt x="561" y="1283"/>
                    <a:pt x="428" y="428"/>
                  </a:cubicBezTo>
                  <a:cubicBezTo>
                    <a:pt x="428" y="295"/>
                    <a:pt x="428" y="134"/>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1" name="Google Shape;8201;p125"/>
            <p:cNvSpPr/>
            <p:nvPr/>
          </p:nvSpPr>
          <p:spPr>
            <a:xfrm>
              <a:off x="7894550" y="2765125"/>
              <a:ext cx="59475" cy="94225"/>
            </a:xfrm>
            <a:custGeom>
              <a:avLst/>
              <a:gdLst/>
              <a:ahLst/>
              <a:cxnLst/>
              <a:rect l="l" t="t" r="r" b="b"/>
              <a:pathLst>
                <a:path w="2379" h="3769" extrusionOk="0">
                  <a:moveTo>
                    <a:pt x="241" y="0"/>
                  </a:moveTo>
                  <a:lnTo>
                    <a:pt x="0" y="54"/>
                  </a:lnTo>
                  <a:cubicBezTo>
                    <a:pt x="107" y="1016"/>
                    <a:pt x="348" y="1951"/>
                    <a:pt x="722" y="2833"/>
                  </a:cubicBezTo>
                  <a:cubicBezTo>
                    <a:pt x="856" y="3154"/>
                    <a:pt x="1043" y="3474"/>
                    <a:pt x="1256" y="3768"/>
                  </a:cubicBezTo>
                  <a:cubicBezTo>
                    <a:pt x="1444" y="3715"/>
                    <a:pt x="1657" y="3661"/>
                    <a:pt x="1844" y="3581"/>
                  </a:cubicBezTo>
                  <a:lnTo>
                    <a:pt x="2299" y="3421"/>
                  </a:lnTo>
                  <a:lnTo>
                    <a:pt x="2379" y="3394"/>
                  </a:lnTo>
                  <a:cubicBezTo>
                    <a:pt x="2219" y="3020"/>
                    <a:pt x="2031" y="2646"/>
                    <a:pt x="1844" y="2298"/>
                  </a:cubicBezTo>
                  <a:cubicBezTo>
                    <a:pt x="1550" y="1791"/>
                    <a:pt x="1230" y="1310"/>
                    <a:pt x="882" y="855"/>
                  </a:cubicBezTo>
                  <a:lnTo>
                    <a:pt x="909" y="829"/>
                  </a:lnTo>
                  <a:cubicBezTo>
                    <a:pt x="695" y="561"/>
                    <a:pt x="455" y="267"/>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2" name="Google Shape;8202;p125"/>
            <p:cNvSpPr/>
            <p:nvPr/>
          </p:nvSpPr>
          <p:spPr>
            <a:xfrm>
              <a:off x="9927625" y="2321475"/>
              <a:ext cx="101600" cy="76200"/>
            </a:xfrm>
            <a:custGeom>
              <a:avLst/>
              <a:gdLst/>
              <a:ahLst/>
              <a:cxnLst/>
              <a:rect l="l" t="t" r="r" b="b"/>
              <a:pathLst>
                <a:path w="4064" h="3048" extrusionOk="0">
                  <a:moveTo>
                    <a:pt x="589" y="1"/>
                  </a:moveTo>
                  <a:cubicBezTo>
                    <a:pt x="402" y="1"/>
                    <a:pt x="242" y="27"/>
                    <a:pt x="54" y="27"/>
                  </a:cubicBezTo>
                  <a:lnTo>
                    <a:pt x="1" y="27"/>
                  </a:lnTo>
                  <a:cubicBezTo>
                    <a:pt x="108" y="161"/>
                    <a:pt x="215" y="268"/>
                    <a:pt x="348" y="375"/>
                  </a:cubicBezTo>
                  <a:cubicBezTo>
                    <a:pt x="696" y="776"/>
                    <a:pt x="1017" y="1177"/>
                    <a:pt x="1417" y="1551"/>
                  </a:cubicBezTo>
                  <a:cubicBezTo>
                    <a:pt x="1845" y="1952"/>
                    <a:pt x="2353" y="2299"/>
                    <a:pt x="2887" y="2593"/>
                  </a:cubicBezTo>
                  <a:cubicBezTo>
                    <a:pt x="3261" y="2780"/>
                    <a:pt x="3662" y="2940"/>
                    <a:pt x="4063" y="3047"/>
                  </a:cubicBezTo>
                  <a:cubicBezTo>
                    <a:pt x="3849" y="2005"/>
                    <a:pt x="3235" y="1096"/>
                    <a:pt x="2379" y="509"/>
                  </a:cubicBezTo>
                  <a:cubicBezTo>
                    <a:pt x="1952" y="268"/>
                    <a:pt x="1498" y="81"/>
                    <a:pt x="1017" y="27"/>
                  </a:cubicBezTo>
                  <a:cubicBezTo>
                    <a:pt x="883" y="1"/>
                    <a:pt x="723"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3" name="Google Shape;8203;p125"/>
            <p:cNvSpPr/>
            <p:nvPr/>
          </p:nvSpPr>
          <p:spPr>
            <a:xfrm>
              <a:off x="10075950" y="2489850"/>
              <a:ext cx="58825" cy="43450"/>
            </a:xfrm>
            <a:custGeom>
              <a:avLst/>
              <a:gdLst/>
              <a:ahLst/>
              <a:cxnLst/>
              <a:rect l="l" t="t" r="r" b="b"/>
              <a:pathLst>
                <a:path w="2353" h="1738" extrusionOk="0">
                  <a:moveTo>
                    <a:pt x="1" y="0"/>
                  </a:moveTo>
                  <a:lnTo>
                    <a:pt x="28" y="27"/>
                  </a:lnTo>
                  <a:lnTo>
                    <a:pt x="295" y="241"/>
                  </a:lnTo>
                  <a:cubicBezTo>
                    <a:pt x="375" y="321"/>
                    <a:pt x="455" y="375"/>
                    <a:pt x="509" y="455"/>
                  </a:cubicBezTo>
                  <a:cubicBezTo>
                    <a:pt x="589" y="508"/>
                    <a:pt x="642" y="562"/>
                    <a:pt x="696" y="642"/>
                  </a:cubicBezTo>
                  <a:cubicBezTo>
                    <a:pt x="776" y="722"/>
                    <a:pt x="829" y="775"/>
                    <a:pt x="883" y="856"/>
                  </a:cubicBezTo>
                  <a:cubicBezTo>
                    <a:pt x="936" y="936"/>
                    <a:pt x="990" y="1016"/>
                    <a:pt x="1043" y="1069"/>
                  </a:cubicBezTo>
                  <a:cubicBezTo>
                    <a:pt x="1123" y="1230"/>
                    <a:pt x="1204" y="1363"/>
                    <a:pt x="1284" y="1497"/>
                  </a:cubicBezTo>
                  <a:lnTo>
                    <a:pt x="1310" y="1577"/>
                  </a:lnTo>
                  <a:lnTo>
                    <a:pt x="1364" y="1631"/>
                  </a:lnTo>
                  <a:cubicBezTo>
                    <a:pt x="1364" y="1657"/>
                    <a:pt x="1364" y="1684"/>
                    <a:pt x="1391" y="1711"/>
                  </a:cubicBezTo>
                  <a:lnTo>
                    <a:pt x="1578" y="1711"/>
                  </a:lnTo>
                  <a:cubicBezTo>
                    <a:pt x="1711" y="1711"/>
                    <a:pt x="1845" y="1711"/>
                    <a:pt x="1979" y="1738"/>
                  </a:cubicBezTo>
                  <a:lnTo>
                    <a:pt x="2005" y="1684"/>
                  </a:lnTo>
                  <a:lnTo>
                    <a:pt x="2032" y="1577"/>
                  </a:lnTo>
                  <a:cubicBezTo>
                    <a:pt x="2032" y="1550"/>
                    <a:pt x="2059" y="1550"/>
                    <a:pt x="2059" y="1524"/>
                  </a:cubicBezTo>
                  <a:lnTo>
                    <a:pt x="2112" y="1444"/>
                  </a:lnTo>
                  <a:cubicBezTo>
                    <a:pt x="2166" y="1417"/>
                    <a:pt x="2192" y="1363"/>
                    <a:pt x="2219" y="1310"/>
                  </a:cubicBezTo>
                  <a:cubicBezTo>
                    <a:pt x="2246" y="1283"/>
                    <a:pt x="2246" y="1230"/>
                    <a:pt x="2272" y="1203"/>
                  </a:cubicBezTo>
                  <a:cubicBezTo>
                    <a:pt x="2272" y="1176"/>
                    <a:pt x="2299" y="1150"/>
                    <a:pt x="2299" y="1123"/>
                  </a:cubicBezTo>
                  <a:cubicBezTo>
                    <a:pt x="2326" y="1043"/>
                    <a:pt x="2326" y="989"/>
                    <a:pt x="2326" y="909"/>
                  </a:cubicBezTo>
                  <a:cubicBezTo>
                    <a:pt x="2353" y="829"/>
                    <a:pt x="2353" y="749"/>
                    <a:pt x="2326" y="669"/>
                  </a:cubicBezTo>
                  <a:cubicBezTo>
                    <a:pt x="2326" y="642"/>
                    <a:pt x="2326" y="615"/>
                    <a:pt x="2326" y="615"/>
                  </a:cubicBezTo>
                  <a:cubicBezTo>
                    <a:pt x="2326" y="562"/>
                    <a:pt x="2299" y="535"/>
                    <a:pt x="2299" y="508"/>
                  </a:cubicBezTo>
                  <a:cubicBezTo>
                    <a:pt x="2299" y="481"/>
                    <a:pt x="2299" y="481"/>
                    <a:pt x="2299" y="455"/>
                  </a:cubicBezTo>
                  <a:cubicBezTo>
                    <a:pt x="2299" y="428"/>
                    <a:pt x="2272" y="428"/>
                    <a:pt x="2272" y="428"/>
                  </a:cubicBezTo>
                  <a:lnTo>
                    <a:pt x="2246" y="428"/>
                  </a:lnTo>
                  <a:lnTo>
                    <a:pt x="2219" y="401"/>
                  </a:lnTo>
                  <a:lnTo>
                    <a:pt x="2139" y="401"/>
                  </a:lnTo>
                  <a:lnTo>
                    <a:pt x="2085" y="375"/>
                  </a:lnTo>
                  <a:lnTo>
                    <a:pt x="2032" y="348"/>
                  </a:lnTo>
                  <a:lnTo>
                    <a:pt x="1979" y="321"/>
                  </a:lnTo>
                  <a:lnTo>
                    <a:pt x="1818" y="241"/>
                  </a:lnTo>
                  <a:lnTo>
                    <a:pt x="1685" y="214"/>
                  </a:lnTo>
                  <a:lnTo>
                    <a:pt x="1631" y="188"/>
                  </a:lnTo>
                  <a:lnTo>
                    <a:pt x="1497" y="134"/>
                  </a:lnTo>
                  <a:lnTo>
                    <a:pt x="1310" y="107"/>
                  </a:lnTo>
                  <a:cubicBezTo>
                    <a:pt x="1204" y="81"/>
                    <a:pt x="1097" y="54"/>
                    <a:pt x="990" y="54"/>
                  </a:cubicBezTo>
                  <a:lnTo>
                    <a:pt x="642" y="54"/>
                  </a:lnTo>
                  <a:lnTo>
                    <a:pt x="53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4" name="Google Shape;8204;p125"/>
            <p:cNvSpPr/>
            <p:nvPr/>
          </p:nvSpPr>
          <p:spPr>
            <a:xfrm>
              <a:off x="9739225" y="3147175"/>
              <a:ext cx="90900" cy="35550"/>
            </a:xfrm>
            <a:custGeom>
              <a:avLst/>
              <a:gdLst/>
              <a:ahLst/>
              <a:cxnLst/>
              <a:rect l="l" t="t" r="r" b="b"/>
              <a:pathLst>
                <a:path w="3636" h="1422" extrusionOk="0">
                  <a:moveTo>
                    <a:pt x="3335" y="1"/>
                  </a:moveTo>
                  <a:cubicBezTo>
                    <a:pt x="2763" y="1"/>
                    <a:pt x="2210" y="107"/>
                    <a:pt x="1658" y="299"/>
                  </a:cubicBezTo>
                  <a:cubicBezTo>
                    <a:pt x="1283" y="459"/>
                    <a:pt x="963" y="646"/>
                    <a:pt x="615" y="860"/>
                  </a:cubicBezTo>
                  <a:cubicBezTo>
                    <a:pt x="375" y="994"/>
                    <a:pt x="161" y="1181"/>
                    <a:pt x="1" y="1421"/>
                  </a:cubicBezTo>
                  <a:cubicBezTo>
                    <a:pt x="81" y="1394"/>
                    <a:pt x="161" y="1368"/>
                    <a:pt x="241" y="1341"/>
                  </a:cubicBezTo>
                  <a:lnTo>
                    <a:pt x="214" y="1341"/>
                  </a:lnTo>
                  <a:cubicBezTo>
                    <a:pt x="802" y="1154"/>
                    <a:pt x="1390" y="1020"/>
                    <a:pt x="1978" y="780"/>
                  </a:cubicBezTo>
                  <a:cubicBezTo>
                    <a:pt x="2139" y="726"/>
                    <a:pt x="2299" y="646"/>
                    <a:pt x="2433" y="593"/>
                  </a:cubicBezTo>
                  <a:cubicBezTo>
                    <a:pt x="2566" y="539"/>
                    <a:pt x="2700" y="486"/>
                    <a:pt x="2833" y="432"/>
                  </a:cubicBezTo>
                  <a:cubicBezTo>
                    <a:pt x="3101" y="299"/>
                    <a:pt x="3368" y="165"/>
                    <a:pt x="3635" y="5"/>
                  </a:cubicBezTo>
                  <a:lnTo>
                    <a:pt x="3528" y="5"/>
                  </a:lnTo>
                  <a:cubicBezTo>
                    <a:pt x="3463" y="2"/>
                    <a:pt x="3399" y="1"/>
                    <a:pt x="33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5" name="Google Shape;8205;p125"/>
            <p:cNvSpPr/>
            <p:nvPr/>
          </p:nvSpPr>
          <p:spPr>
            <a:xfrm>
              <a:off x="9430550" y="2512575"/>
              <a:ext cx="57500" cy="139650"/>
            </a:xfrm>
            <a:custGeom>
              <a:avLst/>
              <a:gdLst/>
              <a:ahLst/>
              <a:cxnLst/>
              <a:rect l="l" t="t" r="r" b="b"/>
              <a:pathLst>
                <a:path w="2300" h="5586" extrusionOk="0">
                  <a:moveTo>
                    <a:pt x="108" y="0"/>
                  </a:moveTo>
                  <a:cubicBezTo>
                    <a:pt x="27" y="160"/>
                    <a:pt x="1" y="347"/>
                    <a:pt x="1" y="535"/>
                  </a:cubicBezTo>
                  <a:lnTo>
                    <a:pt x="1" y="989"/>
                  </a:lnTo>
                  <a:cubicBezTo>
                    <a:pt x="27" y="1256"/>
                    <a:pt x="54" y="1550"/>
                    <a:pt x="108" y="1817"/>
                  </a:cubicBezTo>
                  <a:cubicBezTo>
                    <a:pt x="188" y="2512"/>
                    <a:pt x="428" y="3154"/>
                    <a:pt x="776" y="3742"/>
                  </a:cubicBezTo>
                  <a:cubicBezTo>
                    <a:pt x="990" y="4089"/>
                    <a:pt x="1203" y="4410"/>
                    <a:pt x="1471" y="4704"/>
                  </a:cubicBezTo>
                  <a:cubicBezTo>
                    <a:pt x="1738" y="4998"/>
                    <a:pt x="2005" y="5292"/>
                    <a:pt x="2299" y="5586"/>
                  </a:cubicBezTo>
                  <a:cubicBezTo>
                    <a:pt x="1871" y="4704"/>
                    <a:pt x="1390" y="3822"/>
                    <a:pt x="1016" y="2940"/>
                  </a:cubicBezTo>
                  <a:cubicBezTo>
                    <a:pt x="883" y="2539"/>
                    <a:pt x="722" y="2165"/>
                    <a:pt x="589" y="1764"/>
                  </a:cubicBezTo>
                  <a:cubicBezTo>
                    <a:pt x="535" y="1604"/>
                    <a:pt x="482" y="1416"/>
                    <a:pt x="428" y="1283"/>
                  </a:cubicBezTo>
                  <a:lnTo>
                    <a:pt x="321" y="935"/>
                  </a:lnTo>
                  <a:lnTo>
                    <a:pt x="241" y="668"/>
                  </a:lnTo>
                  <a:cubicBezTo>
                    <a:pt x="188" y="508"/>
                    <a:pt x="134" y="321"/>
                    <a:pt x="108" y="134"/>
                  </a:cubicBezTo>
                  <a:cubicBezTo>
                    <a:pt x="108" y="80"/>
                    <a:pt x="108" y="54"/>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6" name="Google Shape;8206;p125"/>
            <p:cNvSpPr/>
            <p:nvPr/>
          </p:nvSpPr>
          <p:spPr>
            <a:xfrm>
              <a:off x="8523925" y="2529275"/>
              <a:ext cx="56800" cy="173725"/>
            </a:xfrm>
            <a:custGeom>
              <a:avLst/>
              <a:gdLst/>
              <a:ahLst/>
              <a:cxnLst/>
              <a:rect l="l" t="t" r="r" b="b"/>
              <a:pathLst>
                <a:path w="2272" h="6949" extrusionOk="0">
                  <a:moveTo>
                    <a:pt x="0" y="0"/>
                  </a:moveTo>
                  <a:cubicBezTo>
                    <a:pt x="80" y="722"/>
                    <a:pt x="187" y="1443"/>
                    <a:pt x="374" y="2165"/>
                  </a:cubicBezTo>
                  <a:cubicBezTo>
                    <a:pt x="481" y="2673"/>
                    <a:pt x="615" y="3154"/>
                    <a:pt x="802" y="3635"/>
                  </a:cubicBezTo>
                  <a:cubicBezTo>
                    <a:pt x="962" y="4062"/>
                    <a:pt x="1123" y="4437"/>
                    <a:pt x="1336" y="4891"/>
                  </a:cubicBezTo>
                  <a:cubicBezTo>
                    <a:pt x="1523" y="5345"/>
                    <a:pt x="1737" y="5773"/>
                    <a:pt x="1898" y="6254"/>
                  </a:cubicBezTo>
                  <a:lnTo>
                    <a:pt x="1898" y="6227"/>
                  </a:lnTo>
                  <a:cubicBezTo>
                    <a:pt x="1978" y="6468"/>
                    <a:pt x="2031" y="6681"/>
                    <a:pt x="2058" y="6949"/>
                  </a:cubicBezTo>
                  <a:cubicBezTo>
                    <a:pt x="2245" y="6387"/>
                    <a:pt x="2272" y="5773"/>
                    <a:pt x="2192" y="5212"/>
                  </a:cubicBezTo>
                  <a:cubicBezTo>
                    <a:pt x="2138" y="4624"/>
                    <a:pt x="2005" y="4036"/>
                    <a:pt x="1844" y="3501"/>
                  </a:cubicBezTo>
                  <a:cubicBezTo>
                    <a:pt x="1684" y="2993"/>
                    <a:pt x="1470" y="2512"/>
                    <a:pt x="1256" y="2058"/>
                  </a:cubicBezTo>
                  <a:cubicBezTo>
                    <a:pt x="882" y="1336"/>
                    <a:pt x="481" y="642"/>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7" name="Google Shape;8207;p125"/>
            <p:cNvSpPr/>
            <p:nvPr/>
          </p:nvSpPr>
          <p:spPr>
            <a:xfrm>
              <a:off x="8265350" y="2400325"/>
              <a:ext cx="25425" cy="144325"/>
            </a:xfrm>
            <a:custGeom>
              <a:avLst/>
              <a:gdLst/>
              <a:ahLst/>
              <a:cxnLst/>
              <a:rect l="l" t="t" r="r" b="b"/>
              <a:pathLst>
                <a:path w="1017" h="5773" extrusionOk="0">
                  <a:moveTo>
                    <a:pt x="134" y="0"/>
                  </a:moveTo>
                  <a:cubicBezTo>
                    <a:pt x="81" y="241"/>
                    <a:pt x="54" y="481"/>
                    <a:pt x="54" y="722"/>
                  </a:cubicBezTo>
                  <a:cubicBezTo>
                    <a:pt x="54" y="855"/>
                    <a:pt x="27" y="962"/>
                    <a:pt x="1" y="1096"/>
                  </a:cubicBezTo>
                  <a:lnTo>
                    <a:pt x="1" y="1951"/>
                  </a:lnTo>
                  <a:cubicBezTo>
                    <a:pt x="1" y="2218"/>
                    <a:pt x="1" y="2486"/>
                    <a:pt x="54" y="2726"/>
                  </a:cubicBezTo>
                  <a:cubicBezTo>
                    <a:pt x="54" y="2887"/>
                    <a:pt x="81" y="3020"/>
                    <a:pt x="108" y="3154"/>
                  </a:cubicBezTo>
                  <a:cubicBezTo>
                    <a:pt x="214" y="3608"/>
                    <a:pt x="321" y="4089"/>
                    <a:pt x="482" y="4544"/>
                  </a:cubicBezTo>
                  <a:cubicBezTo>
                    <a:pt x="535" y="4757"/>
                    <a:pt x="615" y="4944"/>
                    <a:pt x="696" y="5131"/>
                  </a:cubicBezTo>
                  <a:cubicBezTo>
                    <a:pt x="722" y="5238"/>
                    <a:pt x="776" y="5319"/>
                    <a:pt x="802" y="5399"/>
                  </a:cubicBezTo>
                  <a:lnTo>
                    <a:pt x="829" y="5479"/>
                  </a:lnTo>
                  <a:cubicBezTo>
                    <a:pt x="876" y="5573"/>
                    <a:pt x="923" y="5667"/>
                    <a:pt x="988" y="5743"/>
                  </a:cubicBezTo>
                  <a:lnTo>
                    <a:pt x="988" y="5743"/>
                  </a:lnTo>
                  <a:cubicBezTo>
                    <a:pt x="936" y="5584"/>
                    <a:pt x="909" y="5424"/>
                    <a:pt x="909" y="5265"/>
                  </a:cubicBezTo>
                  <a:cubicBezTo>
                    <a:pt x="909" y="5158"/>
                    <a:pt x="909" y="5051"/>
                    <a:pt x="883" y="4944"/>
                  </a:cubicBezTo>
                  <a:cubicBezTo>
                    <a:pt x="883" y="4731"/>
                    <a:pt x="856" y="4517"/>
                    <a:pt x="856" y="4303"/>
                  </a:cubicBezTo>
                  <a:cubicBezTo>
                    <a:pt x="829" y="3849"/>
                    <a:pt x="802" y="3421"/>
                    <a:pt x="749" y="2967"/>
                  </a:cubicBezTo>
                  <a:cubicBezTo>
                    <a:pt x="696" y="2593"/>
                    <a:pt x="642" y="2218"/>
                    <a:pt x="562" y="1844"/>
                  </a:cubicBezTo>
                  <a:cubicBezTo>
                    <a:pt x="455" y="1230"/>
                    <a:pt x="295" y="615"/>
                    <a:pt x="134" y="0"/>
                  </a:cubicBezTo>
                  <a:close/>
                  <a:moveTo>
                    <a:pt x="988" y="5743"/>
                  </a:moveTo>
                  <a:cubicBezTo>
                    <a:pt x="989" y="5744"/>
                    <a:pt x="989" y="5745"/>
                    <a:pt x="989" y="5746"/>
                  </a:cubicBezTo>
                  <a:lnTo>
                    <a:pt x="1016" y="5773"/>
                  </a:lnTo>
                  <a:cubicBezTo>
                    <a:pt x="1007" y="5763"/>
                    <a:pt x="997" y="5753"/>
                    <a:pt x="988" y="5743"/>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8" name="Google Shape;8208;p125"/>
            <p:cNvSpPr/>
            <p:nvPr/>
          </p:nvSpPr>
          <p:spPr>
            <a:xfrm>
              <a:off x="8258000" y="2409675"/>
              <a:ext cx="32100" cy="144350"/>
            </a:xfrm>
            <a:custGeom>
              <a:avLst/>
              <a:gdLst/>
              <a:ahLst/>
              <a:cxnLst/>
              <a:rect l="l" t="t" r="r" b="b"/>
              <a:pathLst>
                <a:path w="1284" h="5774" extrusionOk="0">
                  <a:moveTo>
                    <a:pt x="321" y="0"/>
                  </a:moveTo>
                  <a:cubicBezTo>
                    <a:pt x="134" y="481"/>
                    <a:pt x="54" y="963"/>
                    <a:pt x="1" y="1444"/>
                  </a:cubicBezTo>
                  <a:cubicBezTo>
                    <a:pt x="1" y="1711"/>
                    <a:pt x="1" y="1951"/>
                    <a:pt x="1" y="2219"/>
                  </a:cubicBezTo>
                  <a:cubicBezTo>
                    <a:pt x="1" y="2406"/>
                    <a:pt x="27" y="2619"/>
                    <a:pt x="81" y="2807"/>
                  </a:cubicBezTo>
                  <a:cubicBezTo>
                    <a:pt x="134" y="3181"/>
                    <a:pt x="241" y="3528"/>
                    <a:pt x="375" y="3876"/>
                  </a:cubicBezTo>
                  <a:cubicBezTo>
                    <a:pt x="482" y="4223"/>
                    <a:pt x="615" y="4544"/>
                    <a:pt x="749" y="4838"/>
                  </a:cubicBezTo>
                  <a:cubicBezTo>
                    <a:pt x="802" y="4998"/>
                    <a:pt x="883" y="5132"/>
                    <a:pt x="963" y="5265"/>
                  </a:cubicBezTo>
                  <a:cubicBezTo>
                    <a:pt x="1043" y="5452"/>
                    <a:pt x="1150" y="5613"/>
                    <a:pt x="1283" y="5773"/>
                  </a:cubicBezTo>
                  <a:cubicBezTo>
                    <a:pt x="1257" y="5720"/>
                    <a:pt x="1230" y="5639"/>
                    <a:pt x="1203" y="5559"/>
                  </a:cubicBezTo>
                  <a:cubicBezTo>
                    <a:pt x="1123" y="5265"/>
                    <a:pt x="1096" y="4945"/>
                    <a:pt x="1043" y="4624"/>
                  </a:cubicBezTo>
                  <a:cubicBezTo>
                    <a:pt x="963" y="4303"/>
                    <a:pt x="909" y="4009"/>
                    <a:pt x="856" y="3688"/>
                  </a:cubicBezTo>
                  <a:cubicBezTo>
                    <a:pt x="829" y="3528"/>
                    <a:pt x="802" y="3421"/>
                    <a:pt x="776" y="3234"/>
                  </a:cubicBezTo>
                  <a:cubicBezTo>
                    <a:pt x="749" y="3047"/>
                    <a:pt x="696" y="2887"/>
                    <a:pt x="669" y="2700"/>
                  </a:cubicBezTo>
                  <a:cubicBezTo>
                    <a:pt x="562" y="2272"/>
                    <a:pt x="482" y="1818"/>
                    <a:pt x="428" y="1363"/>
                  </a:cubicBezTo>
                  <a:cubicBezTo>
                    <a:pt x="375" y="936"/>
                    <a:pt x="348" y="481"/>
                    <a:pt x="321" y="27"/>
                  </a:cubicBezTo>
                  <a:lnTo>
                    <a:pt x="32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9" name="Google Shape;8209;p125"/>
            <p:cNvSpPr/>
            <p:nvPr/>
          </p:nvSpPr>
          <p:spPr>
            <a:xfrm>
              <a:off x="9389125" y="2159800"/>
              <a:ext cx="92900" cy="120275"/>
            </a:xfrm>
            <a:custGeom>
              <a:avLst/>
              <a:gdLst/>
              <a:ahLst/>
              <a:cxnLst/>
              <a:rect l="l" t="t" r="r" b="b"/>
              <a:pathLst>
                <a:path w="3716" h="4811" extrusionOk="0">
                  <a:moveTo>
                    <a:pt x="3716" y="0"/>
                  </a:moveTo>
                  <a:cubicBezTo>
                    <a:pt x="3701" y="19"/>
                    <a:pt x="3685" y="37"/>
                    <a:pt x="3670" y="55"/>
                  </a:cubicBezTo>
                  <a:lnTo>
                    <a:pt x="3670" y="55"/>
                  </a:lnTo>
                  <a:cubicBezTo>
                    <a:pt x="3685" y="46"/>
                    <a:pt x="3701" y="36"/>
                    <a:pt x="3716" y="27"/>
                  </a:cubicBezTo>
                  <a:lnTo>
                    <a:pt x="3716" y="0"/>
                  </a:lnTo>
                  <a:close/>
                  <a:moveTo>
                    <a:pt x="3670" y="55"/>
                  </a:moveTo>
                  <a:lnTo>
                    <a:pt x="3670" y="55"/>
                  </a:lnTo>
                  <a:cubicBezTo>
                    <a:pt x="3124" y="396"/>
                    <a:pt x="2580" y="788"/>
                    <a:pt x="2085" y="1230"/>
                  </a:cubicBezTo>
                  <a:cubicBezTo>
                    <a:pt x="1845" y="1443"/>
                    <a:pt x="1604" y="1711"/>
                    <a:pt x="1390" y="1951"/>
                  </a:cubicBezTo>
                  <a:cubicBezTo>
                    <a:pt x="1203" y="2192"/>
                    <a:pt x="1016" y="2406"/>
                    <a:pt x="883" y="2673"/>
                  </a:cubicBezTo>
                  <a:cubicBezTo>
                    <a:pt x="749" y="2887"/>
                    <a:pt x="615" y="3127"/>
                    <a:pt x="482" y="3368"/>
                  </a:cubicBezTo>
                  <a:cubicBezTo>
                    <a:pt x="375" y="3581"/>
                    <a:pt x="268" y="3795"/>
                    <a:pt x="188" y="4036"/>
                  </a:cubicBezTo>
                  <a:cubicBezTo>
                    <a:pt x="81" y="4276"/>
                    <a:pt x="28" y="4544"/>
                    <a:pt x="1" y="4811"/>
                  </a:cubicBezTo>
                  <a:cubicBezTo>
                    <a:pt x="54" y="4677"/>
                    <a:pt x="108" y="4570"/>
                    <a:pt x="161" y="4437"/>
                  </a:cubicBezTo>
                  <a:cubicBezTo>
                    <a:pt x="402" y="4089"/>
                    <a:pt x="642" y="3742"/>
                    <a:pt x="909" y="3421"/>
                  </a:cubicBezTo>
                  <a:cubicBezTo>
                    <a:pt x="1097" y="3207"/>
                    <a:pt x="1284" y="2994"/>
                    <a:pt x="1444" y="2753"/>
                  </a:cubicBezTo>
                  <a:cubicBezTo>
                    <a:pt x="1845" y="2299"/>
                    <a:pt x="2219" y="1844"/>
                    <a:pt x="2593" y="1363"/>
                  </a:cubicBezTo>
                  <a:cubicBezTo>
                    <a:pt x="2952" y="927"/>
                    <a:pt x="3311" y="491"/>
                    <a:pt x="3670" y="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10" name="Google Shape;8210;p125"/>
            <p:cNvSpPr/>
            <p:nvPr/>
          </p:nvSpPr>
          <p:spPr>
            <a:xfrm>
              <a:off x="9903575" y="2250650"/>
              <a:ext cx="106925" cy="36125"/>
            </a:xfrm>
            <a:custGeom>
              <a:avLst/>
              <a:gdLst/>
              <a:ahLst/>
              <a:cxnLst/>
              <a:rect l="l" t="t" r="r" b="b"/>
              <a:pathLst>
                <a:path w="4277" h="1445" extrusionOk="0">
                  <a:moveTo>
                    <a:pt x="1337" y="1"/>
                  </a:moveTo>
                  <a:cubicBezTo>
                    <a:pt x="1097" y="1"/>
                    <a:pt x="856" y="28"/>
                    <a:pt x="616" y="54"/>
                  </a:cubicBezTo>
                  <a:cubicBezTo>
                    <a:pt x="402" y="108"/>
                    <a:pt x="188" y="161"/>
                    <a:pt x="1" y="268"/>
                  </a:cubicBezTo>
                  <a:lnTo>
                    <a:pt x="322" y="268"/>
                  </a:lnTo>
                  <a:cubicBezTo>
                    <a:pt x="642" y="322"/>
                    <a:pt x="936" y="348"/>
                    <a:pt x="1230" y="429"/>
                  </a:cubicBezTo>
                  <a:cubicBezTo>
                    <a:pt x="1364" y="455"/>
                    <a:pt x="1524" y="482"/>
                    <a:pt x="1658" y="509"/>
                  </a:cubicBezTo>
                  <a:cubicBezTo>
                    <a:pt x="2059" y="616"/>
                    <a:pt x="2460" y="669"/>
                    <a:pt x="2834" y="776"/>
                  </a:cubicBezTo>
                  <a:cubicBezTo>
                    <a:pt x="3154" y="829"/>
                    <a:pt x="3475" y="963"/>
                    <a:pt x="3769" y="1097"/>
                  </a:cubicBezTo>
                  <a:cubicBezTo>
                    <a:pt x="3956" y="1204"/>
                    <a:pt x="4117" y="1310"/>
                    <a:pt x="4277" y="1444"/>
                  </a:cubicBezTo>
                  <a:cubicBezTo>
                    <a:pt x="4143" y="1177"/>
                    <a:pt x="3983" y="963"/>
                    <a:pt x="3796" y="776"/>
                  </a:cubicBezTo>
                  <a:cubicBezTo>
                    <a:pt x="3555" y="562"/>
                    <a:pt x="3288" y="402"/>
                    <a:pt x="2994" y="268"/>
                  </a:cubicBezTo>
                  <a:cubicBezTo>
                    <a:pt x="2647" y="135"/>
                    <a:pt x="2273" y="54"/>
                    <a:pt x="1925" y="28"/>
                  </a:cubicBezTo>
                  <a:cubicBezTo>
                    <a:pt x="1738" y="28"/>
                    <a:pt x="1551"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11" name="Google Shape;8211;p125"/>
            <p:cNvSpPr/>
            <p:nvPr/>
          </p:nvSpPr>
          <p:spPr>
            <a:xfrm>
              <a:off x="8703650" y="2704975"/>
              <a:ext cx="163025" cy="92900"/>
            </a:xfrm>
            <a:custGeom>
              <a:avLst/>
              <a:gdLst/>
              <a:ahLst/>
              <a:cxnLst/>
              <a:rect l="l" t="t" r="r" b="b"/>
              <a:pathLst>
                <a:path w="6521" h="3716" extrusionOk="0">
                  <a:moveTo>
                    <a:pt x="6494" y="1"/>
                  </a:moveTo>
                  <a:cubicBezTo>
                    <a:pt x="6494" y="1"/>
                    <a:pt x="6493" y="2"/>
                    <a:pt x="6493" y="3"/>
                  </a:cubicBezTo>
                  <a:lnTo>
                    <a:pt x="6493" y="3"/>
                  </a:lnTo>
                  <a:cubicBezTo>
                    <a:pt x="6502" y="2"/>
                    <a:pt x="6512" y="1"/>
                    <a:pt x="6521" y="1"/>
                  </a:cubicBezTo>
                  <a:close/>
                  <a:moveTo>
                    <a:pt x="6493" y="3"/>
                  </a:moveTo>
                  <a:cubicBezTo>
                    <a:pt x="5674" y="58"/>
                    <a:pt x="4855" y="217"/>
                    <a:pt x="4089" y="455"/>
                  </a:cubicBezTo>
                  <a:cubicBezTo>
                    <a:pt x="3555" y="616"/>
                    <a:pt x="3047" y="829"/>
                    <a:pt x="2566" y="1123"/>
                  </a:cubicBezTo>
                  <a:cubicBezTo>
                    <a:pt x="2031" y="1497"/>
                    <a:pt x="1523" y="1925"/>
                    <a:pt x="1069" y="2379"/>
                  </a:cubicBezTo>
                  <a:cubicBezTo>
                    <a:pt x="668" y="2780"/>
                    <a:pt x="294" y="3235"/>
                    <a:pt x="0" y="3716"/>
                  </a:cubicBezTo>
                  <a:lnTo>
                    <a:pt x="107" y="3662"/>
                  </a:lnTo>
                  <a:cubicBezTo>
                    <a:pt x="642" y="3475"/>
                    <a:pt x="1229" y="3368"/>
                    <a:pt x="1764" y="3208"/>
                  </a:cubicBezTo>
                  <a:cubicBezTo>
                    <a:pt x="2352" y="3021"/>
                    <a:pt x="2913" y="2807"/>
                    <a:pt x="3474" y="2540"/>
                  </a:cubicBezTo>
                  <a:cubicBezTo>
                    <a:pt x="4650" y="1899"/>
                    <a:pt x="5665" y="1044"/>
                    <a:pt x="6493" y="3"/>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12" name="Google Shape;8212;p125"/>
            <p:cNvSpPr/>
            <p:nvPr/>
          </p:nvSpPr>
          <p:spPr>
            <a:xfrm>
              <a:off x="8823900" y="2696975"/>
              <a:ext cx="161725" cy="92225"/>
            </a:xfrm>
            <a:custGeom>
              <a:avLst/>
              <a:gdLst/>
              <a:ahLst/>
              <a:cxnLst/>
              <a:rect l="l" t="t" r="r" b="b"/>
              <a:pathLst>
                <a:path w="6469" h="3689" extrusionOk="0">
                  <a:moveTo>
                    <a:pt x="6468" y="0"/>
                  </a:moveTo>
                  <a:lnTo>
                    <a:pt x="6468" y="0"/>
                  </a:lnTo>
                  <a:cubicBezTo>
                    <a:pt x="5239" y="454"/>
                    <a:pt x="4036" y="1016"/>
                    <a:pt x="2860" y="1630"/>
                  </a:cubicBezTo>
                  <a:cubicBezTo>
                    <a:pt x="1845" y="2218"/>
                    <a:pt x="883" y="2913"/>
                    <a:pt x="1" y="3688"/>
                  </a:cubicBezTo>
                  <a:cubicBezTo>
                    <a:pt x="1123" y="3341"/>
                    <a:pt x="2245" y="2940"/>
                    <a:pt x="3341" y="2459"/>
                  </a:cubicBezTo>
                  <a:cubicBezTo>
                    <a:pt x="3822" y="2218"/>
                    <a:pt x="4277" y="1924"/>
                    <a:pt x="4704" y="1604"/>
                  </a:cubicBezTo>
                  <a:cubicBezTo>
                    <a:pt x="5025" y="1363"/>
                    <a:pt x="5319" y="1123"/>
                    <a:pt x="5613" y="855"/>
                  </a:cubicBezTo>
                  <a:cubicBezTo>
                    <a:pt x="5907" y="588"/>
                    <a:pt x="6201" y="294"/>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13" name="Google Shape;8213;p125"/>
            <p:cNvSpPr/>
            <p:nvPr/>
          </p:nvSpPr>
          <p:spPr>
            <a:xfrm>
              <a:off x="8853975" y="2722350"/>
              <a:ext cx="119600" cy="70175"/>
            </a:xfrm>
            <a:custGeom>
              <a:avLst/>
              <a:gdLst/>
              <a:ahLst/>
              <a:cxnLst/>
              <a:rect l="l" t="t" r="r" b="b"/>
              <a:pathLst>
                <a:path w="4784" h="2807" extrusionOk="0">
                  <a:moveTo>
                    <a:pt x="4784" y="1"/>
                  </a:moveTo>
                  <a:cubicBezTo>
                    <a:pt x="3768" y="241"/>
                    <a:pt x="2806" y="669"/>
                    <a:pt x="1951" y="1230"/>
                  </a:cubicBezTo>
                  <a:cubicBezTo>
                    <a:pt x="1256" y="1711"/>
                    <a:pt x="642" y="2272"/>
                    <a:pt x="0" y="2807"/>
                  </a:cubicBezTo>
                  <a:cubicBezTo>
                    <a:pt x="829" y="2620"/>
                    <a:pt x="1630" y="2326"/>
                    <a:pt x="2379" y="1978"/>
                  </a:cubicBezTo>
                  <a:cubicBezTo>
                    <a:pt x="3287" y="1471"/>
                    <a:pt x="4116" y="802"/>
                    <a:pt x="4784" y="27"/>
                  </a:cubicBezTo>
                  <a:lnTo>
                    <a:pt x="4784"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14" name="Google Shape;8214;p125"/>
            <p:cNvSpPr/>
            <p:nvPr/>
          </p:nvSpPr>
          <p:spPr>
            <a:xfrm>
              <a:off x="9155950" y="2721025"/>
              <a:ext cx="88900" cy="63500"/>
            </a:xfrm>
            <a:custGeom>
              <a:avLst/>
              <a:gdLst/>
              <a:ahLst/>
              <a:cxnLst/>
              <a:rect l="l" t="t" r="r" b="b"/>
              <a:pathLst>
                <a:path w="3556" h="2540" extrusionOk="0">
                  <a:moveTo>
                    <a:pt x="3422" y="0"/>
                  </a:moveTo>
                  <a:cubicBezTo>
                    <a:pt x="3154" y="134"/>
                    <a:pt x="2887" y="267"/>
                    <a:pt x="2620" y="428"/>
                  </a:cubicBezTo>
                  <a:lnTo>
                    <a:pt x="3112" y="305"/>
                  </a:lnTo>
                  <a:lnTo>
                    <a:pt x="3112" y="305"/>
                  </a:lnTo>
                  <a:cubicBezTo>
                    <a:pt x="2475" y="728"/>
                    <a:pt x="1813" y="1100"/>
                    <a:pt x="1177" y="1524"/>
                  </a:cubicBezTo>
                  <a:cubicBezTo>
                    <a:pt x="722" y="1791"/>
                    <a:pt x="322" y="2138"/>
                    <a:pt x="1" y="2539"/>
                  </a:cubicBezTo>
                  <a:lnTo>
                    <a:pt x="241" y="2405"/>
                  </a:lnTo>
                  <a:cubicBezTo>
                    <a:pt x="776" y="2218"/>
                    <a:pt x="1257" y="1978"/>
                    <a:pt x="1765" y="1711"/>
                  </a:cubicBezTo>
                  <a:cubicBezTo>
                    <a:pt x="2059" y="1550"/>
                    <a:pt x="2353" y="1336"/>
                    <a:pt x="2647" y="1123"/>
                  </a:cubicBezTo>
                  <a:cubicBezTo>
                    <a:pt x="2941" y="909"/>
                    <a:pt x="3208" y="642"/>
                    <a:pt x="3448" y="348"/>
                  </a:cubicBezTo>
                  <a:cubicBezTo>
                    <a:pt x="3529" y="294"/>
                    <a:pt x="3555" y="187"/>
                    <a:pt x="3555" y="80"/>
                  </a:cubicBezTo>
                  <a:cubicBezTo>
                    <a:pt x="3529" y="27"/>
                    <a:pt x="3502" y="0"/>
                    <a:pt x="3448"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8215" name="Google Shape;8215;p125"/>
          <p:cNvGrpSpPr/>
          <p:nvPr/>
        </p:nvGrpSpPr>
        <p:grpSpPr>
          <a:xfrm>
            <a:off x="7122225" y="2053150"/>
            <a:ext cx="1218675" cy="2194150"/>
            <a:chOff x="-1164525" y="1273475"/>
            <a:chExt cx="1218675" cy="2194150"/>
          </a:xfrm>
        </p:grpSpPr>
        <p:sp>
          <p:nvSpPr>
            <p:cNvPr id="8216" name="Google Shape;8216;p125"/>
            <p:cNvSpPr/>
            <p:nvPr/>
          </p:nvSpPr>
          <p:spPr>
            <a:xfrm>
              <a:off x="-1164525" y="1273475"/>
              <a:ext cx="1218675" cy="2194150"/>
            </a:xfrm>
            <a:custGeom>
              <a:avLst/>
              <a:gdLst/>
              <a:ahLst/>
              <a:cxnLst/>
              <a:rect l="l" t="t" r="r" b="b"/>
              <a:pathLst>
                <a:path w="48747" h="87766" extrusionOk="0">
                  <a:moveTo>
                    <a:pt x="15554" y="1"/>
                  </a:moveTo>
                  <a:cubicBezTo>
                    <a:pt x="15421" y="1"/>
                    <a:pt x="15260" y="28"/>
                    <a:pt x="15127" y="81"/>
                  </a:cubicBezTo>
                  <a:cubicBezTo>
                    <a:pt x="15047" y="108"/>
                    <a:pt x="14940" y="135"/>
                    <a:pt x="14833" y="188"/>
                  </a:cubicBezTo>
                  <a:lnTo>
                    <a:pt x="14806" y="188"/>
                  </a:lnTo>
                  <a:cubicBezTo>
                    <a:pt x="14672" y="241"/>
                    <a:pt x="14565" y="268"/>
                    <a:pt x="14432" y="322"/>
                  </a:cubicBezTo>
                  <a:lnTo>
                    <a:pt x="14325" y="348"/>
                  </a:lnTo>
                  <a:cubicBezTo>
                    <a:pt x="14111" y="429"/>
                    <a:pt x="13897" y="509"/>
                    <a:pt x="13684" y="616"/>
                  </a:cubicBezTo>
                  <a:cubicBezTo>
                    <a:pt x="13470" y="723"/>
                    <a:pt x="13229" y="856"/>
                    <a:pt x="13015" y="1016"/>
                  </a:cubicBezTo>
                  <a:cubicBezTo>
                    <a:pt x="12935" y="1070"/>
                    <a:pt x="12828" y="1150"/>
                    <a:pt x="12748" y="1204"/>
                  </a:cubicBezTo>
                  <a:lnTo>
                    <a:pt x="12721" y="1204"/>
                  </a:lnTo>
                  <a:lnTo>
                    <a:pt x="12401" y="1471"/>
                  </a:lnTo>
                  <a:cubicBezTo>
                    <a:pt x="12321" y="1551"/>
                    <a:pt x="12240" y="1604"/>
                    <a:pt x="12160" y="1685"/>
                  </a:cubicBezTo>
                  <a:lnTo>
                    <a:pt x="12080" y="1738"/>
                  </a:lnTo>
                  <a:lnTo>
                    <a:pt x="11813" y="1979"/>
                  </a:lnTo>
                  <a:lnTo>
                    <a:pt x="11786" y="1979"/>
                  </a:lnTo>
                  <a:lnTo>
                    <a:pt x="11733" y="1952"/>
                  </a:lnTo>
                  <a:lnTo>
                    <a:pt x="11652" y="1925"/>
                  </a:lnTo>
                  <a:cubicBezTo>
                    <a:pt x="11558" y="1906"/>
                    <a:pt x="11464" y="1887"/>
                    <a:pt x="11369" y="1887"/>
                  </a:cubicBezTo>
                  <a:cubicBezTo>
                    <a:pt x="11330" y="1887"/>
                    <a:pt x="11291" y="1891"/>
                    <a:pt x="11252" y="1898"/>
                  </a:cubicBezTo>
                  <a:lnTo>
                    <a:pt x="8312" y="1898"/>
                  </a:lnTo>
                  <a:cubicBezTo>
                    <a:pt x="8018" y="1898"/>
                    <a:pt x="7751" y="1898"/>
                    <a:pt x="7483" y="1925"/>
                  </a:cubicBezTo>
                  <a:lnTo>
                    <a:pt x="7163" y="1952"/>
                  </a:lnTo>
                  <a:lnTo>
                    <a:pt x="6735" y="1979"/>
                  </a:lnTo>
                  <a:lnTo>
                    <a:pt x="6361" y="1979"/>
                  </a:lnTo>
                  <a:lnTo>
                    <a:pt x="5933" y="2005"/>
                  </a:lnTo>
                  <a:cubicBezTo>
                    <a:pt x="5693" y="2032"/>
                    <a:pt x="5426" y="2032"/>
                    <a:pt x="5185" y="2059"/>
                  </a:cubicBezTo>
                  <a:cubicBezTo>
                    <a:pt x="4998" y="2085"/>
                    <a:pt x="4811" y="2085"/>
                    <a:pt x="4704" y="2085"/>
                  </a:cubicBezTo>
                  <a:lnTo>
                    <a:pt x="4383" y="2085"/>
                  </a:lnTo>
                  <a:cubicBezTo>
                    <a:pt x="4250" y="2085"/>
                    <a:pt x="4116" y="2059"/>
                    <a:pt x="3982" y="2005"/>
                  </a:cubicBezTo>
                  <a:cubicBezTo>
                    <a:pt x="3956" y="2005"/>
                    <a:pt x="3902" y="1979"/>
                    <a:pt x="3876" y="1952"/>
                  </a:cubicBezTo>
                  <a:cubicBezTo>
                    <a:pt x="3769" y="1872"/>
                    <a:pt x="3688" y="1792"/>
                    <a:pt x="3608" y="1685"/>
                  </a:cubicBezTo>
                  <a:lnTo>
                    <a:pt x="3475" y="1551"/>
                  </a:lnTo>
                  <a:lnTo>
                    <a:pt x="3368" y="1417"/>
                  </a:lnTo>
                  <a:cubicBezTo>
                    <a:pt x="3181" y="1230"/>
                    <a:pt x="2994" y="1070"/>
                    <a:pt x="2807" y="910"/>
                  </a:cubicBezTo>
                  <a:lnTo>
                    <a:pt x="2807" y="883"/>
                  </a:lnTo>
                  <a:cubicBezTo>
                    <a:pt x="2593" y="696"/>
                    <a:pt x="2379" y="535"/>
                    <a:pt x="2138" y="429"/>
                  </a:cubicBezTo>
                  <a:cubicBezTo>
                    <a:pt x="2005" y="375"/>
                    <a:pt x="1871" y="322"/>
                    <a:pt x="1738" y="268"/>
                  </a:cubicBezTo>
                  <a:cubicBezTo>
                    <a:pt x="1657" y="268"/>
                    <a:pt x="1604" y="241"/>
                    <a:pt x="1551" y="241"/>
                  </a:cubicBezTo>
                  <a:lnTo>
                    <a:pt x="1524" y="241"/>
                  </a:lnTo>
                  <a:cubicBezTo>
                    <a:pt x="1417" y="215"/>
                    <a:pt x="1310" y="188"/>
                    <a:pt x="1203" y="188"/>
                  </a:cubicBezTo>
                  <a:lnTo>
                    <a:pt x="1150" y="188"/>
                  </a:lnTo>
                  <a:cubicBezTo>
                    <a:pt x="1069" y="188"/>
                    <a:pt x="963" y="188"/>
                    <a:pt x="856" y="215"/>
                  </a:cubicBezTo>
                  <a:cubicBezTo>
                    <a:pt x="775" y="241"/>
                    <a:pt x="722" y="268"/>
                    <a:pt x="642" y="322"/>
                  </a:cubicBezTo>
                  <a:cubicBezTo>
                    <a:pt x="562" y="375"/>
                    <a:pt x="482" y="455"/>
                    <a:pt x="401" y="535"/>
                  </a:cubicBezTo>
                  <a:lnTo>
                    <a:pt x="401" y="562"/>
                  </a:lnTo>
                  <a:cubicBezTo>
                    <a:pt x="321" y="642"/>
                    <a:pt x="241" y="749"/>
                    <a:pt x="188" y="856"/>
                  </a:cubicBezTo>
                  <a:cubicBezTo>
                    <a:pt x="134" y="990"/>
                    <a:pt x="81" y="1123"/>
                    <a:pt x="54" y="1257"/>
                  </a:cubicBezTo>
                  <a:cubicBezTo>
                    <a:pt x="27" y="1391"/>
                    <a:pt x="0" y="1524"/>
                    <a:pt x="0" y="1658"/>
                  </a:cubicBezTo>
                  <a:cubicBezTo>
                    <a:pt x="0" y="1792"/>
                    <a:pt x="0" y="1952"/>
                    <a:pt x="27" y="2085"/>
                  </a:cubicBezTo>
                  <a:cubicBezTo>
                    <a:pt x="54" y="2192"/>
                    <a:pt x="81" y="2326"/>
                    <a:pt x="107" y="2433"/>
                  </a:cubicBezTo>
                  <a:cubicBezTo>
                    <a:pt x="161" y="2700"/>
                    <a:pt x="268" y="2967"/>
                    <a:pt x="401" y="3208"/>
                  </a:cubicBezTo>
                  <a:cubicBezTo>
                    <a:pt x="455" y="3315"/>
                    <a:pt x="508" y="3395"/>
                    <a:pt x="562" y="3502"/>
                  </a:cubicBezTo>
                  <a:cubicBezTo>
                    <a:pt x="615" y="3582"/>
                    <a:pt x="669" y="3662"/>
                    <a:pt x="722" y="3769"/>
                  </a:cubicBezTo>
                  <a:cubicBezTo>
                    <a:pt x="749" y="3876"/>
                    <a:pt x="802" y="4010"/>
                    <a:pt x="829" y="4117"/>
                  </a:cubicBezTo>
                  <a:cubicBezTo>
                    <a:pt x="829" y="4197"/>
                    <a:pt x="829" y="4277"/>
                    <a:pt x="829" y="4357"/>
                  </a:cubicBezTo>
                  <a:lnTo>
                    <a:pt x="829" y="4437"/>
                  </a:lnTo>
                  <a:cubicBezTo>
                    <a:pt x="802" y="4517"/>
                    <a:pt x="775" y="4598"/>
                    <a:pt x="775" y="4678"/>
                  </a:cubicBezTo>
                  <a:cubicBezTo>
                    <a:pt x="775" y="4838"/>
                    <a:pt x="802" y="4999"/>
                    <a:pt x="856" y="5159"/>
                  </a:cubicBezTo>
                  <a:cubicBezTo>
                    <a:pt x="882" y="5266"/>
                    <a:pt x="936" y="5399"/>
                    <a:pt x="1016" y="5533"/>
                  </a:cubicBezTo>
                  <a:lnTo>
                    <a:pt x="1096" y="5693"/>
                  </a:lnTo>
                  <a:cubicBezTo>
                    <a:pt x="1123" y="5800"/>
                    <a:pt x="1176" y="5907"/>
                    <a:pt x="1203" y="6014"/>
                  </a:cubicBezTo>
                  <a:cubicBezTo>
                    <a:pt x="1203" y="6094"/>
                    <a:pt x="1203" y="6201"/>
                    <a:pt x="1203" y="6281"/>
                  </a:cubicBezTo>
                  <a:cubicBezTo>
                    <a:pt x="1203" y="6361"/>
                    <a:pt x="1203" y="6468"/>
                    <a:pt x="1203" y="6549"/>
                  </a:cubicBezTo>
                  <a:cubicBezTo>
                    <a:pt x="1176" y="6682"/>
                    <a:pt x="1150" y="6816"/>
                    <a:pt x="1123" y="6949"/>
                  </a:cubicBezTo>
                  <a:lnTo>
                    <a:pt x="1069" y="7110"/>
                  </a:lnTo>
                  <a:cubicBezTo>
                    <a:pt x="1043" y="7297"/>
                    <a:pt x="1016" y="7457"/>
                    <a:pt x="989" y="7698"/>
                  </a:cubicBezTo>
                  <a:cubicBezTo>
                    <a:pt x="936" y="7938"/>
                    <a:pt x="909" y="8205"/>
                    <a:pt x="882" y="8526"/>
                  </a:cubicBezTo>
                  <a:cubicBezTo>
                    <a:pt x="856" y="8740"/>
                    <a:pt x="829" y="9034"/>
                    <a:pt x="829" y="9301"/>
                  </a:cubicBezTo>
                  <a:cubicBezTo>
                    <a:pt x="829" y="9542"/>
                    <a:pt x="856" y="9809"/>
                    <a:pt x="882" y="10076"/>
                  </a:cubicBezTo>
                  <a:cubicBezTo>
                    <a:pt x="909" y="10210"/>
                    <a:pt x="936" y="10343"/>
                    <a:pt x="963" y="10477"/>
                  </a:cubicBezTo>
                  <a:cubicBezTo>
                    <a:pt x="989" y="10611"/>
                    <a:pt x="1043" y="10718"/>
                    <a:pt x="1096" y="10825"/>
                  </a:cubicBezTo>
                  <a:cubicBezTo>
                    <a:pt x="1176" y="11065"/>
                    <a:pt x="1257" y="11332"/>
                    <a:pt x="1390" y="11573"/>
                  </a:cubicBezTo>
                  <a:cubicBezTo>
                    <a:pt x="1444" y="11680"/>
                    <a:pt x="1497" y="11787"/>
                    <a:pt x="1551" y="11894"/>
                  </a:cubicBezTo>
                  <a:cubicBezTo>
                    <a:pt x="1604" y="12000"/>
                    <a:pt x="1657" y="12081"/>
                    <a:pt x="1738" y="12161"/>
                  </a:cubicBezTo>
                  <a:lnTo>
                    <a:pt x="1764" y="12214"/>
                  </a:lnTo>
                  <a:cubicBezTo>
                    <a:pt x="1818" y="12294"/>
                    <a:pt x="1871" y="12375"/>
                    <a:pt x="1925" y="12428"/>
                  </a:cubicBezTo>
                  <a:lnTo>
                    <a:pt x="2005" y="12535"/>
                  </a:lnTo>
                  <a:cubicBezTo>
                    <a:pt x="2085" y="12642"/>
                    <a:pt x="2138" y="12749"/>
                    <a:pt x="2219" y="12856"/>
                  </a:cubicBezTo>
                  <a:cubicBezTo>
                    <a:pt x="2352" y="13069"/>
                    <a:pt x="2459" y="13310"/>
                    <a:pt x="2566" y="13524"/>
                  </a:cubicBezTo>
                  <a:cubicBezTo>
                    <a:pt x="2646" y="13711"/>
                    <a:pt x="2700" y="13925"/>
                    <a:pt x="2753" y="14112"/>
                  </a:cubicBezTo>
                  <a:cubicBezTo>
                    <a:pt x="2833" y="14325"/>
                    <a:pt x="2887" y="14539"/>
                    <a:pt x="2913" y="14753"/>
                  </a:cubicBezTo>
                  <a:lnTo>
                    <a:pt x="2994" y="15101"/>
                  </a:lnTo>
                  <a:cubicBezTo>
                    <a:pt x="3047" y="15421"/>
                    <a:pt x="3101" y="15715"/>
                    <a:pt x="3181" y="16063"/>
                  </a:cubicBezTo>
                  <a:cubicBezTo>
                    <a:pt x="3234" y="16330"/>
                    <a:pt x="3314" y="16570"/>
                    <a:pt x="3421" y="16838"/>
                  </a:cubicBezTo>
                  <a:lnTo>
                    <a:pt x="3421" y="16864"/>
                  </a:lnTo>
                  <a:cubicBezTo>
                    <a:pt x="3475" y="16971"/>
                    <a:pt x="3528" y="17078"/>
                    <a:pt x="3608" y="17185"/>
                  </a:cubicBezTo>
                  <a:cubicBezTo>
                    <a:pt x="3662" y="17292"/>
                    <a:pt x="3742" y="17426"/>
                    <a:pt x="3849" y="17532"/>
                  </a:cubicBezTo>
                  <a:cubicBezTo>
                    <a:pt x="4170" y="17853"/>
                    <a:pt x="4517" y="18174"/>
                    <a:pt x="4918" y="18468"/>
                  </a:cubicBezTo>
                  <a:lnTo>
                    <a:pt x="5132" y="18628"/>
                  </a:lnTo>
                  <a:lnTo>
                    <a:pt x="5185" y="18655"/>
                  </a:lnTo>
                  <a:cubicBezTo>
                    <a:pt x="5185" y="18682"/>
                    <a:pt x="5185" y="18682"/>
                    <a:pt x="5185" y="18708"/>
                  </a:cubicBezTo>
                  <a:cubicBezTo>
                    <a:pt x="5239" y="18895"/>
                    <a:pt x="5292" y="19109"/>
                    <a:pt x="5319" y="19323"/>
                  </a:cubicBezTo>
                  <a:lnTo>
                    <a:pt x="5399" y="19617"/>
                  </a:lnTo>
                  <a:cubicBezTo>
                    <a:pt x="5452" y="19938"/>
                    <a:pt x="5533" y="20285"/>
                    <a:pt x="5613" y="20606"/>
                  </a:cubicBezTo>
                  <a:cubicBezTo>
                    <a:pt x="5666" y="20846"/>
                    <a:pt x="5720" y="21060"/>
                    <a:pt x="5773" y="21274"/>
                  </a:cubicBezTo>
                  <a:cubicBezTo>
                    <a:pt x="5800" y="21381"/>
                    <a:pt x="5826" y="21515"/>
                    <a:pt x="5853" y="21621"/>
                  </a:cubicBezTo>
                  <a:cubicBezTo>
                    <a:pt x="5880" y="21728"/>
                    <a:pt x="5907" y="21808"/>
                    <a:pt x="5933" y="21915"/>
                  </a:cubicBezTo>
                  <a:lnTo>
                    <a:pt x="5960" y="22022"/>
                  </a:lnTo>
                  <a:cubicBezTo>
                    <a:pt x="5987" y="22209"/>
                    <a:pt x="6040" y="22343"/>
                    <a:pt x="6094" y="22557"/>
                  </a:cubicBezTo>
                  <a:cubicBezTo>
                    <a:pt x="6147" y="22771"/>
                    <a:pt x="6201" y="23011"/>
                    <a:pt x="6308" y="23252"/>
                  </a:cubicBezTo>
                  <a:cubicBezTo>
                    <a:pt x="6361" y="23439"/>
                    <a:pt x="6414" y="23599"/>
                    <a:pt x="6468" y="23759"/>
                  </a:cubicBezTo>
                  <a:lnTo>
                    <a:pt x="6628" y="24214"/>
                  </a:lnTo>
                  <a:lnTo>
                    <a:pt x="6708" y="24454"/>
                  </a:lnTo>
                  <a:lnTo>
                    <a:pt x="6815" y="24748"/>
                  </a:lnTo>
                  <a:lnTo>
                    <a:pt x="6869" y="24935"/>
                  </a:lnTo>
                  <a:cubicBezTo>
                    <a:pt x="6895" y="25042"/>
                    <a:pt x="6922" y="25122"/>
                    <a:pt x="6976" y="25229"/>
                  </a:cubicBezTo>
                  <a:lnTo>
                    <a:pt x="7056" y="25443"/>
                  </a:lnTo>
                  <a:cubicBezTo>
                    <a:pt x="7136" y="25684"/>
                    <a:pt x="7216" y="25951"/>
                    <a:pt x="7296" y="26191"/>
                  </a:cubicBezTo>
                  <a:cubicBezTo>
                    <a:pt x="7377" y="26378"/>
                    <a:pt x="7430" y="26539"/>
                    <a:pt x="7483" y="26672"/>
                  </a:cubicBezTo>
                  <a:lnTo>
                    <a:pt x="7510" y="26753"/>
                  </a:lnTo>
                  <a:cubicBezTo>
                    <a:pt x="7564" y="26859"/>
                    <a:pt x="7617" y="26993"/>
                    <a:pt x="7670" y="27100"/>
                  </a:cubicBezTo>
                  <a:cubicBezTo>
                    <a:pt x="7804" y="27341"/>
                    <a:pt x="7938" y="27554"/>
                    <a:pt x="8071" y="27822"/>
                  </a:cubicBezTo>
                  <a:cubicBezTo>
                    <a:pt x="8232" y="28062"/>
                    <a:pt x="8365" y="28329"/>
                    <a:pt x="8499" y="28597"/>
                  </a:cubicBezTo>
                  <a:lnTo>
                    <a:pt x="8579" y="28730"/>
                  </a:lnTo>
                  <a:lnTo>
                    <a:pt x="8659" y="28891"/>
                  </a:lnTo>
                  <a:cubicBezTo>
                    <a:pt x="8793" y="29131"/>
                    <a:pt x="8927" y="29398"/>
                    <a:pt x="9087" y="29639"/>
                  </a:cubicBezTo>
                  <a:lnTo>
                    <a:pt x="9301" y="29960"/>
                  </a:lnTo>
                  <a:lnTo>
                    <a:pt x="9381" y="30093"/>
                  </a:lnTo>
                  <a:lnTo>
                    <a:pt x="9408" y="30173"/>
                  </a:lnTo>
                  <a:cubicBezTo>
                    <a:pt x="9461" y="30280"/>
                    <a:pt x="9541" y="30387"/>
                    <a:pt x="9621" y="30494"/>
                  </a:cubicBezTo>
                  <a:lnTo>
                    <a:pt x="9808" y="30815"/>
                  </a:lnTo>
                  <a:cubicBezTo>
                    <a:pt x="9915" y="30948"/>
                    <a:pt x="10022" y="31135"/>
                    <a:pt x="10129" y="31296"/>
                  </a:cubicBezTo>
                  <a:lnTo>
                    <a:pt x="10343" y="31670"/>
                  </a:lnTo>
                  <a:lnTo>
                    <a:pt x="10664" y="32151"/>
                  </a:lnTo>
                  <a:lnTo>
                    <a:pt x="10771" y="32338"/>
                  </a:lnTo>
                  <a:cubicBezTo>
                    <a:pt x="10824" y="32418"/>
                    <a:pt x="10877" y="32498"/>
                    <a:pt x="10931" y="32579"/>
                  </a:cubicBezTo>
                  <a:lnTo>
                    <a:pt x="11091" y="32819"/>
                  </a:lnTo>
                  <a:lnTo>
                    <a:pt x="11171" y="32979"/>
                  </a:lnTo>
                  <a:lnTo>
                    <a:pt x="11385" y="33273"/>
                  </a:lnTo>
                  <a:cubicBezTo>
                    <a:pt x="11492" y="33461"/>
                    <a:pt x="11599" y="33621"/>
                    <a:pt x="11706" y="33781"/>
                  </a:cubicBezTo>
                  <a:cubicBezTo>
                    <a:pt x="12080" y="34316"/>
                    <a:pt x="12508" y="34797"/>
                    <a:pt x="12962" y="35278"/>
                  </a:cubicBezTo>
                  <a:lnTo>
                    <a:pt x="13363" y="35679"/>
                  </a:lnTo>
                  <a:lnTo>
                    <a:pt x="13630" y="35946"/>
                  </a:lnTo>
                  <a:cubicBezTo>
                    <a:pt x="13844" y="36186"/>
                    <a:pt x="14058" y="36427"/>
                    <a:pt x="14298" y="36721"/>
                  </a:cubicBezTo>
                  <a:cubicBezTo>
                    <a:pt x="14432" y="36881"/>
                    <a:pt x="14592" y="37095"/>
                    <a:pt x="14726" y="37309"/>
                  </a:cubicBezTo>
                  <a:cubicBezTo>
                    <a:pt x="14833" y="37496"/>
                    <a:pt x="14966" y="37683"/>
                    <a:pt x="15047" y="37897"/>
                  </a:cubicBezTo>
                  <a:cubicBezTo>
                    <a:pt x="15127" y="38057"/>
                    <a:pt x="15180" y="38218"/>
                    <a:pt x="15234" y="38378"/>
                  </a:cubicBezTo>
                  <a:cubicBezTo>
                    <a:pt x="15260" y="38565"/>
                    <a:pt x="15314" y="38725"/>
                    <a:pt x="15341" y="38912"/>
                  </a:cubicBezTo>
                  <a:cubicBezTo>
                    <a:pt x="15394" y="39313"/>
                    <a:pt x="15474" y="39794"/>
                    <a:pt x="15501" y="40249"/>
                  </a:cubicBezTo>
                  <a:cubicBezTo>
                    <a:pt x="15528" y="40650"/>
                    <a:pt x="15554" y="41050"/>
                    <a:pt x="15581" y="41425"/>
                  </a:cubicBezTo>
                  <a:lnTo>
                    <a:pt x="15608" y="41665"/>
                  </a:lnTo>
                  <a:cubicBezTo>
                    <a:pt x="15688" y="42654"/>
                    <a:pt x="15795" y="43616"/>
                    <a:pt x="15902" y="44578"/>
                  </a:cubicBezTo>
                  <a:cubicBezTo>
                    <a:pt x="15982" y="45300"/>
                    <a:pt x="16035" y="46075"/>
                    <a:pt x="16116" y="46823"/>
                  </a:cubicBezTo>
                  <a:cubicBezTo>
                    <a:pt x="16142" y="47117"/>
                    <a:pt x="16169" y="47411"/>
                    <a:pt x="16196" y="47705"/>
                  </a:cubicBezTo>
                  <a:lnTo>
                    <a:pt x="16222" y="47972"/>
                  </a:lnTo>
                  <a:cubicBezTo>
                    <a:pt x="16222" y="48133"/>
                    <a:pt x="16249" y="48320"/>
                    <a:pt x="16249" y="48480"/>
                  </a:cubicBezTo>
                  <a:cubicBezTo>
                    <a:pt x="16276" y="48614"/>
                    <a:pt x="16303" y="48774"/>
                    <a:pt x="16303" y="48934"/>
                  </a:cubicBezTo>
                  <a:lnTo>
                    <a:pt x="16303" y="48988"/>
                  </a:lnTo>
                  <a:cubicBezTo>
                    <a:pt x="16329" y="49362"/>
                    <a:pt x="16356" y="49709"/>
                    <a:pt x="16383" y="50083"/>
                  </a:cubicBezTo>
                  <a:cubicBezTo>
                    <a:pt x="16409" y="50431"/>
                    <a:pt x="16409" y="50805"/>
                    <a:pt x="16409" y="51152"/>
                  </a:cubicBezTo>
                  <a:lnTo>
                    <a:pt x="16409" y="51313"/>
                  </a:lnTo>
                  <a:cubicBezTo>
                    <a:pt x="16409" y="51954"/>
                    <a:pt x="16409" y="52596"/>
                    <a:pt x="16356" y="53237"/>
                  </a:cubicBezTo>
                  <a:cubicBezTo>
                    <a:pt x="16329" y="53344"/>
                    <a:pt x="16303" y="53424"/>
                    <a:pt x="16276" y="53504"/>
                  </a:cubicBezTo>
                  <a:lnTo>
                    <a:pt x="16276" y="53558"/>
                  </a:lnTo>
                  <a:cubicBezTo>
                    <a:pt x="16222" y="53584"/>
                    <a:pt x="16196" y="53638"/>
                    <a:pt x="16142" y="53665"/>
                  </a:cubicBezTo>
                  <a:cubicBezTo>
                    <a:pt x="16089" y="53691"/>
                    <a:pt x="16062" y="53745"/>
                    <a:pt x="16009" y="53798"/>
                  </a:cubicBezTo>
                  <a:cubicBezTo>
                    <a:pt x="15902" y="53932"/>
                    <a:pt x="15795" y="54039"/>
                    <a:pt x="15715" y="54172"/>
                  </a:cubicBezTo>
                  <a:cubicBezTo>
                    <a:pt x="15608" y="54333"/>
                    <a:pt x="15501" y="54493"/>
                    <a:pt x="15421" y="54627"/>
                  </a:cubicBezTo>
                  <a:cubicBezTo>
                    <a:pt x="15341" y="54760"/>
                    <a:pt x="15260" y="54921"/>
                    <a:pt x="15153" y="55054"/>
                  </a:cubicBezTo>
                  <a:cubicBezTo>
                    <a:pt x="15073" y="55161"/>
                    <a:pt x="14993" y="55241"/>
                    <a:pt x="14886" y="55348"/>
                  </a:cubicBezTo>
                  <a:cubicBezTo>
                    <a:pt x="14833" y="55375"/>
                    <a:pt x="14779" y="55402"/>
                    <a:pt x="14726" y="55428"/>
                  </a:cubicBezTo>
                  <a:cubicBezTo>
                    <a:pt x="14565" y="55482"/>
                    <a:pt x="14432" y="55535"/>
                    <a:pt x="14272" y="55562"/>
                  </a:cubicBezTo>
                  <a:cubicBezTo>
                    <a:pt x="14084" y="55562"/>
                    <a:pt x="13924" y="55615"/>
                    <a:pt x="13764" y="55669"/>
                  </a:cubicBezTo>
                  <a:lnTo>
                    <a:pt x="13550" y="55776"/>
                  </a:lnTo>
                  <a:lnTo>
                    <a:pt x="13496" y="55803"/>
                  </a:lnTo>
                  <a:cubicBezTo>
                    <a:pt x="13416" y="55829"/>
                    <a:pt x="13336" y="55883"/>
                    <a:pt x="13256" y="55936"/>
                  </a:cubicBezTo>
                  <a:lnTo>
                    <a:pt x="13229" y="55936"/>
                  </a:lnTo>
                  <a:cubicBezTo>
                    <a:pt x="13149" y="55990"/>
                    <a:pt x="13096" y="56043"/>
                    <a:pt x="13042" y="56123"/>
                  </a:cubicBezTo>
                  <a:cubicBezTo>
                    <a:pt x="12935" y="56203"/>
                    <a:pt x="12855" y="56310"/>
                    <a:pt x="12775" y="56444"/>
                  </a:cubicBezTo>
                  <a:cubicBezTo>
                    <a:pt x="12695" y="56604"/>
                    <a:pt x="12615" y="56791"/>
                    <a:pt x="12561" y="56978"/>
                  </a:cubicBezTo>
                  <a:cubicBezTo>
                    <a:pt x="12508" y="57166"/>
                    <a:pt x="12481" y="57353"/>
                    <a:pt x="12481" y="57540"/>
                  </a:cubicBezTo>
                  <a:cubicBezTo>
                    <a:pt x="12481" y="57620"/>
                    <a:pt x="12481" y="57700"/>
                    <a:pt x="12481" y="57807"/>
                  </a:cubicBezTo>
                  <a:lnTo>
                    <a:pt x="12481" y="57860"/>
                  </a:lnTo>
                  <a:cubicBezTo>
                    <a:pt x="12481" y="57941"/>
                    <a:pt x="12508" y="58021"/>
                    <a:pt x="12534" y="58128"/>
                  </a:cubicBezTo>
                  <a:lnTo>
                    <a:pt x="12534" y="58181"/>
                  </a:lnTo>
                  <a:cubicBezTo>
                    <a:pt x="12534" y="58235"/>
                    <a:pt x="12561" y="58315"/>
                    <a:pt x="12588" y="58368"/>
                  </a:cubicBezTo>
                  <a:lnTo>
                    <a:pt x="12641" y="58502"/>
                  </a:lnTo>
                  <a:lnTo>
                    <a:pt x="12668" y="58555"/>
                  </a:lnTo>
                  <a:lnTo>
                    <a:pt x="12695" y="58609"/>
                  </a:lnTo>
                  <a:cubicBezTo>
                    <a:pt x="12775" y="58716"/>
                    <a:pt x="12828" y="58769"/>
                    <a:pt x="12935" y="58849"/>
                  </a:cubicBezTo>
                  <a:cubicBezTo>
                    <a:pt x="12989" y="58903"/>
                    <a:pt x="13042" y="58929"/>
                    <a:pt x="13122" y="58983"/>
                  </a:cubicBezTo>
                  <a:cubicBezTo>
                    <a:pt x="13309" y="59036"/>
                    <a:pt x="13496" y="59116"/>
                    <a:pt x="13684" y="59143"/>
                  </a:cubicBezTo>
                  <a:cubicBezTo>
                    <a:pt x="13817" y="59197"/>
                    <a:pt x="13951" y="59197"/>
                    <a:pt x="14111" y="59223"/>
                  </a:cubicBezTo>
                  <a:cubicBezTo>
                    <a:pt x="14459" y="59277"/>
                    <a:pt x="14833" y="59304"/>
                    <a:pt x="15100" y="59304"/>
                  </a:cubicBezTo>
                  <a:lnTo>
                    <a:pt x="15528" y="59330"/>
                  </a:lnTo>
                  <a:cubicBezTo>
                    <a:pt x="15741" y="59330"/>
                    <a:pt x="15955" y="59357"/>
                    <a:pt x="16142" y="59357"/>
                  </a:cubicBezTo>
                  <a:cubicBezTo>
                    <a:pt x="16490" y="59384"/>
                    <a:pt x="16757" y="59384"/>
                    <a:pt x="17024" y="59384"/>
                  </a:cubicBezTo>
                  <a:lnTo>
                    <a:pt x="17211" y="59384"/>
                  </a:lnTo>
                  <a:cubicBezTo>
                    <a:pt x="17532" y="59384"/>
                    <a:pt x="17826" y="59357"/>
                    <a:pt x="18227" y="59304"/>
                  </a:cubicBezTo>
                  <a:lnTo>
                    <a:pt x="18467" y="59277"/>
                  </a:lnTo>
                  <a:cubicBezTo>
                    <a:pt x="18735" y="59250"/>
                    <a:pt x="19029" y="59223"/>
                    <a:pt x="19296" y="59170"/>
                  </a:cubicBezTo>
                  <a:cubicBezTo>
                    <a:pt x="19483" y="59116"/>
                    <a:pt x="19670" y="59063"/>
                    <a:pt x="19830" y="59010"/>
                  </a:cubicBezTo>
                  <a:cubicBezTo>
                    <a:pt x="19964" y="58929"/>
                    <a:pt x="20124" y="58849"/>
                    <a:pt x="20231" y="58769"/>
                  </a:cubicBezTo>
                  <a:cubicBezTo>
                    <a:pt x="20430" y="58571"/>
                    <a:pt x="20651" y="58395"/>
                    <a:pt x="20896" y="58264"/>
                  </a:cubicBezTo>
                  <a:lnTo>
                    <a:pt x="20896" y="58264"/>
                  </a:lnTo>
                  <a:cubicBezTo>
                    <a:pt x="20648" y="58431"/>
                    <a:pt x="20249" y="59132"/>
                    <a:pt x="19804" y="59330"/>
                  </a:cubicBezTo>
                  <a:cubicBezTo>
                    <a:pt x="19055" y="59624"/>
                    <a:pt x="18227" y="59410"/>
                    <a:pt x="17478" y="59571"/>
                  </a:cubicBezTo>
                  <a:cubicBezTo>
                    <a:pt x="15528" y="59972"/>
                    <a:pt x="13978" y="62698"/>
                    <a:pt x="16356" y="63339"/>
                  </a:cubicBezTo>
                  <a:cubicBezTo>
                    <a:pt x="17789" y="63722"/>
                    <a:pt x="19298" y="63872"/>
                    <a:pt x="20814" y="63872"/>
                  </a:cubicBezTo>
                  <a:cubicBezTo>
                    <a:pt x="22153" y="63872"/>
                    <a:pt x="23497" y="63755"/>
                    <a:pt x="24801" y="63580"/>
                  </a:cubicBezTo>
                  <a:cubicBezTo>
                    <a:pt x="27367" y="63205"/>
                    <a:pt x="29692" y="61602"/>
                    <a:pt x="32284" y="61415"/>
                  </a:cubicBezTo>
                  <a:lnTo>
                    <a:pt x="32284" y="61415"/>
                  </a:lnTo>
                  <a:cubicBezTo>
                    <a:pt x="32284" y="61949"/>
                    <a:pt x="31963" y="62083"/>
                    <a:pt x="31536" y="62430"/>
                  </a:cubicBezTo>
                  <a:lnTo>
                    <a:pt x="31509" y="62457"/>
                  </a:lnTo>
                  <a:cubicBezTo>
                    <a:pt x="31349" y="62591"/>
                    <a:pt x="31162" y="62751"/>
                    <a:pt x="31001" y="62911"/>
                  </a:cubicBezTo>
                  <a:cubicBezTo>
                    <a:pt x="30787" y="63152"/>
                    <a:pt x="30574" y="63419"/>
                    <a:pt x="30387" y="63686"/>
                  </a:cubicBezTo>
                  <a:lnTo>
                    <a:pt x="30253" y="63900"/>
                  </a:lnTo>
                  <a:cubicBezTo>
                    <a:pt x="30093" y="64141"/>
                    <a:pt x="29906" y="64355"/>
                    <a:pt x="29745" y="64542"/>
                  </a:cubicBezTo>
                  <a:lnTo>
                    <a:pt x="29612" y="64702"/>
                  </a:lnTo>
                  <a:cubicBezTo>
                    <a:pt x="29478" y="64836"/>
                    <a:pt x="29371" y="64969"/>
                    <a:pt x="29264" y="65103"/>
                  </a:cubicBezTo>
                  <a:lnTo>
                    <a:pt x="29024" y="65424"/>
                  </a:lnTo>
                  <a:lnTo>
                    <a:pt x="28756" y="65771"/>
                  </a:lnTo>
                  <a:cubicBezTo>
                    <a:pt x="28676" y="65878"/>
                    <a:pt x="28569" y="65985"/>
                    <a:pt x="28489" y="66092"/>
                  </a:cubicBezTo>
                  <a:lnTo>
                    <a:pt x="28275" y="66332"/>
                  </a:lnTo>
                  <a:cubicBezTo>
                    <a:pt x="28168" y="66439"/>
                    <a:pt x="28088" y="66573"/>
                    <a:pt x="27981" y="66706"/>
                  </a:cubicBezTo>
                  <a:cubicBezTo>
                    <a:pt x="27901" y="66840"/>
                    <a:pt x="27848" y="66947"/>
                    <a:pt x="27741" y="67107"/>
                  </a:cubicBezTo>
                  <a:cubicBezTo>
                    <a:pt x="27634" y="67294"/>
                    <a:pt x="27554" y="67481"/>
                    <a:pt x="27447" y="67642"/>
                  </a:cubicBezTo>
                  <a:lnTo>
                    <a:pt x="27313" y="67909"/>
                  </a:lnTo>
                  <a:lnTo>
                    <a:pt x="27073" y="68363"/>
                  </a:lnTo>
                  <a:lnTo>
                    <a:pt x="27019" y="68497"/>
                  </a:lnTo>
                  <a:cubicBezTo>
                    <a:pt x="26939" y="68604"/>
                    <a:pt x="26886" y="68711"/>
                    <a:pt x="26832" y="68818"/>
                  </a:cubicBezTo>
                  <a:cubicBezTo>
                    <a:pt x="26672" y="69058"/>
                    <a:pt x="26538" y="69299"/>
                    <a:pt x="26405" y="69539"/>
                  </a:cubicBezTo>
                  <a:lnTo>
                    <a:pt x="26298" y="69726"/>
                  </a:lnTo>
                  <a:cubicBezTo>
                    <a:pt x="26191" y="69860"/>
                    <a:pt x="26084" y="70047"/>
                    <a:pt x="26004" y="70207"/>
                  </a:cubicBezTo>
                  <a:cubicBezTo>
                    <a:pt x="25924" y="70341"/>
                    <a:pt x="25843" y="70501"/>
                    <a:pt x="25763" y="70635"/>
                  </a:cubicBezTo>
                  <a:cubicBezTo>
                    <a:pt x="25603" y="70902"/>
                    <a:pt x="25496" y="71196"/>
                    <a:pt x="25362" y="71490"/>
                  </a:cubicBezTo>
                  <a:cubicBezTo>
                    <a:pt x="25255" y="71757"/>
                    <a:pt x="25149" y="72025"/>
                    <a:pt x="25068" y="72345"/>
                  </a:cubicBezTo>
                  <a:cubicBezTo>
                    <a:pt x="24961" y="72639"/>
                    <a:pt x="24855" y="72987"/>
                    <a:pt x="24721" y="73281"/>
                  </a:cubicBezTo>
                  <a:lnTo>
                    <a:pt x="24721" y="73254"/>
                  </a:lnTo>
                  <a:cubicBezTo>
                    <a:pt x="24587" y="73601"/>
                    <a:pt x="24480" y="73895"/>
                    <a:pt x="24400" y="74216"/>
                  </a:cubicBezTo>
                  <a:cubicBezTo>
                    <a:pt x="24293" y="74563"/>
                    <a:pt x="24213" y="74884"/>
                    <a:pt x="24133" y="75258"/>
                  </a:cubicBezTo>
                  <a:cubicBezTo>
                    <a:pt x="24080" y="75499"/>
                    <a:pt x="24053" y="75766"/>
                    <a:pt x="23999" y="76007"/>
                  </a:cubicBezTo>
                  <a:lnTo>
                    <a:pt x="23946" y="76274"/>
                  </a:lnTo>
                  <a:cubicBezTo>
                    <a:pt x="23866" y="76621"/>
                    <a:pt x="23812" y="76969"/>
                    <a:pt x="23786" y="77263"/>
                  </a:cubicBezTo>
                  <a:cubicBezTo>
                    <a:pt x="23732" y="77637"/>
                    <a:pt x="23679" y="78011"/>
                    <a:pt x="23679" y="78358"/>
                  </a:cubicBezTo>
                  <a:cubicBezTo>
                    <a:pt x="23679" y="78706"/>
                    <a:pt x="23705" y="79027"/>
                    <a:pt x="23705" y="79347"/>
                  </a:cubicBezTo>
                  <a:cubicBezTo>
                    <a:pt x="23732" y="79721"/>
                    <a:pt x="23759" y="80069"/>
                    <a:pt x="23812" y="80470"/>
                  </a:cubicBezTo>
                  <a:cubicBezTo>
                    <a:pt x="23866" y="80871"/>
                    <a:pt x="23919" y="81245"/>
                    <a:pt x="23999" y="81539"/>
                  </a:cubicBezTo>
                  <a:cubicBezTo>
                    <a:pt x="24053" y="81859"/>
                    <a:pt x="24133" y="82180"/>
                    <a:pt x="24213" y="82474"/>
                  </a:cubicBezTo>
                  <a:lnTo>
                    <a:pt x="24213" y="82527"/>
                  </a:lnTo>
                  <a:lnTo>
                    <a:pt x="24240" y="82608"/>
                  </a:lnTo>
                  <a:cubicBezTo>
                    <a:pt x="24267" y="82741"/>
                    <a:pt x="24320" y="82875"/>
                    <a:pt x="24347" y="83009"/>
                  </a:cubicBezTo>
                  <a:lnTo>
                    <a:pt x="24347" y="83035"/>
                  </a:lnTo>
                  <a:cubicBezTo>
                    <a:pt x="24373" y="83115"/>
                    <a:pt x="24400" y="83196"/>
                    <a:pt x="24427" y="83276"/>
                  </a:cubicBezTo>
                  <a:lnTo>
                    <a:pt x="24507" y="83463"/>
                  </a:lnTo>
                  <a:cubicBezTo>
                    <a:pt x="24614" y="83757"/>
                    <a:pt x="24748" y="84051"/>
                    <a:pt x="24908" y="84318"/>
                  </a:cubicBezTo>
                  <a:cubicBezTo>
                    <a:pt x="25068" y="84585"/>
                    <a:pt x="25255" y="84853"/>
                    <a:pt x="25469" y="85120"/>
                  </a:cubicBezTo>
                  <a:lnTo>
                    <a:pt x="25496" y="85173"/>
                  </a:lnTo>
                  <a:cubicBezTo>
                    <a:pt x="25603" y="85280"/>
                    <a:pt x="25710" y="85414"/>
                    <a:pt x="25817" y="85521"/>
                  </a:cubicBezTo>
                  <a:cubicBezTo>
                    <a:pt x="25924" y="85628"/>
                    <a:pt x="26004" y="85708"/>
                    <a:pt x="26137" y="85868"/>
                  </a:cubicBezTo>
                  <a:cubicBezTo>
                    <a:pt x="26298" y="86002"/>
                    <a:pt x="26458" y="86162"/>
                    <a:pt x="26618" y="86296"/>
                  </a:cubicBezTo>
                  <a:lnTo>
                    <a:pt x="26752" y="86429"/>
                  </a:lnTo>
                  <a:lnTo>
                    <a:pt x="26805" y="86456"/>
                  </a:lnTo>
                  <a:lnTo>
                    <a:pt x="26993" y="86616"/>
                  </a:lnTo>
                  <a:lnTo>
                    <a:pt x="27073" y="86670"/>
                  </a:lnTo>
                  <a:lnTo>
                    <a:pt x="27447" y="86937"/>
                  </a:lnTo>
                  <a:lnTo>
                    <a:pt x="27527" y="86991"/>
                  </a:lnTo>
                  <a:lnTo>
                    <a:pt x="27634" y="87097"/>
                  </a:lnTo>
                  <a:lnTo>
                    <a:pt x="27714" y="87151"/>
                  </a:lnTo>
                  <a:cubicBezTo>
                    <a:pt x="27768" y="87178"/>
                    <a:pt x="27821" y="87204"/>
                    <a:pt x="27874" y="87258"/>
                  </a:cubicBezTo>
                  <a:cubicBezTo>
                    <a:pt x="27955" y="87311"/>
                    <a:pt x="28062" y="87365"/>
                    <a:pt x="28168" y="87418"/>
                  </a:cubicBezTo>
                  <a:lnTo>
                    <a:pt x="28302" y="87472"/>
                  </a:lnTo>
                  <a:lnTo>
                    <a:pt x="28489" y="87552"/>
                  </a:lnTo>
                  <a:lnTo>
                    <a:pt x="28543" y="87578"/>
                  </a:lnTo>
                  <a:cubicBezTo>
                    <a:pt x="28676" y="87605"/>
                    <a:pt x="28783" y="87659"/>
                    <a:pt x="28917" y="87685"/>
                  </a:cubicBezTo>
                  <a:cubicBezTo>
                    <a:pt x="29077" y="87712"/>
                    <a:pt x="29237" y="87739"/>
                    <a:pt x="29398" y="87766"/>
                  </a:cubicBezTo>
                  <a:lnTo>
                    <a:pt x="29932" y="87766"/>
                  </a:lnTo>
                  <a:cubicBezTo>
                    <a:pt x="30093" y="87766"/>
                    <a:pt x="30280" y="87739"/>
                    <a:pt x="30467" y="87712"/>
                  </a:cubicBezTo>
                  <a:lnTo>
                    <a:pt x="30520" y="87712"/>
                  </a:lnTo>
                  <a:cubicBezTo>
                    <a:pt x="30787" y="87685"/>
                    <a:pt x="31081" y="87632"/>
                    <a:pt x="31349" y="87525"/>
                  </a:cubicBezTo>
                  <a:cubicBezTo>
                    <a:pt x="31562" y="87445"/>
                    <a:pt x="31776" y="87285"/>
                    <a:pt x="31937" y="87097"/>
                  </a:cubicBezTo>
                  <a:cubicBezTo>
                    <a:pt x="32044" y="86964"/>
                    <a:pt x="32150" y="86857"/>
                    <a:pt x="32231" y="86697"/>
                  </a:cubicBezTo>
                  <a:cubicBezTo>
                    <a:pt x="32284" y="86616"/>
                    <a:pt x="32337" y="86563"/>
                    <a:pt x="32364" y="86483"/>
                  </a:cubicBezTo>
                  <a:lnTo>
                    <a:pt x="32418" y="86403"/>
                  </a:lnTo>
                  <a:cubicBezTo>
                    <a:pt x="32444" y="86322"/>
                    <a:pt x="32498" y="86242"/>
                    <a:pt x="32525" y="86162"/>
                  </a:cubicBezTo>
                  <a:cubicBezTo>
                    <a:pt x="32605" y="86002"/>
                    <a:pt x="32685" y="85815"/>
                    <a:pt x="32738" y="85628"/>
                  </a:cubicBezTo>
                  <a:cubicBezTo>
                    <a:pt x="32738" y="85521"/>
                    <a:pt x="32765" y="85414"/>
                    <a:pt x="32792" y="85307"/>
                  </a:cubicBezTo>
                  <a:cubicBezTo>
                    <a:pt x="32792" y="85227"/>
                    <a:pt x="32819" y="85147"/>
                    <a:pt x="32819" y="85066"/>
                  </a:cubicBezTo>
                  <a:cubicBezTo>
                    <a:pt x="32792" y="84959"/>
                    <a:pt x="32792" y="84826"/>
                    <a:pt x="32765" y="84719"/>
                  </a:cubicBezTo>
                  <a:lnTo>
                    <a:pt x="32765" y="84665"/>
                  </a:lnTo>
                  <a:cubicBezTo>
                    <a:pt x="32738" y="84532"/>
                    <a:pt x="32712" y="84398"/>
                    <a:pt x="32658" y="84265"/>
                  </a:cubicBezTo>
                  <a:lnTo>
                    <a:pt x="32658" y="84238"/>
                  </a:lnTo>
                  <a:cubicBezTo>
                    <a:pt x="32631" y="84158"/>
                    <a:pt x="32605" y="84104"/>
                    <a:pt x="32551" y="84024"/>
                  </a:cubicBezTo>
                  <a:lnTo>
                    <a:pt x="32444" y="83890"/>
                  </a:lnTo>
                  <a:cubicBezTo>
                    <a:pt x="32391" y="83837"/>
                    <a:pt x="32337" y="83757"/>
                    <a:pt x="32257" y="83703"/>
                  </a:cubicBezTo>
                  <a:cubicBezTo>
                    <a:pt x="32150" y="83596"/>
                    <a:pt x="32017" y="83463"/>
                    <a:pt x="31856" y="83383"/>
                  </a:cubicBezTo>
                  <a:cubicBezTo>
                    <a:pt x="31723" y="83302"/>
                    <a:pt x="31616" y="83222"/>
                    <a:pt x="31456" y="83142"/>
                  </a:cubicBezTo>
                  <a:cubicBezTo>
                    <a:pt x="31295" y="83062"/>
                    <a:pt x="31135" y="82955"/>
                    <a:pt x="31001" y="82875"/>
                  </a:cubicBezTo>
                  <a:lnTo>
                    <a:pt x="30761" y="82741"/>
                  </a:lnTo>
                  <a:lnTo>
                    <a:pt x="30600" y="82634"/>
                  </a:lnTo>
                  <a:lnTo>
                    <a:pt x="30440" y="82527"/>
                  </a:lnTo>
                  <a:cubicBezTo>
                    <a:pt x="30226" y="82394"/>
                    <a:pt x="29986" y="82233"/>
                    <a:pt x="29745" y="82073"/>
                  </a:cubicBezTo>
                  <a:cubicBezTo>
                    <a:pt x="29505" y="81886"/>
                    <a:pt x="29291" y="81672"/>
                    <a:pt x="29077" y="81458"/>
                  </a:cubicBezTo>
                  <a:cubicBezTo>
                    <a:pt x="28943" y="81271"/>
                    <a:pt x="28837" y="81111"/>
                    <a:pt x="28703" y="80951"/>
                  </a:cubicBezTo>
                  <a:lnTo>
                    <a:pt x="28676" y="80897"/>
                  </a:lnTo>
                  <a:cubicBezTo>
                    <a:pt x="28543" y="80710"/>
                    <a:pt x="28436" y="80523"/>
                    <a:pt x="28329" y="80309"/>
                  </a:cubicBezTo>
                  <a:cubicBezTo>
                    <a:pt x="28195" y="79989"/>
                    <a:pt x="28115" y="79641"/>
                    <a:pt x="28062" y="79320"/>
                  </a:cubicBezTo>
                  <a:cubicBezTo>
                    <a:pt x="28008" y="78920"/>
                    <a:pt x="28008" y="78545"/>
                    <a:pt x="28008" y="78145"/>
                  </a:cubicBezTo>
                  <a:cubicBezTo>
                    <a:pt x="28008" y="77744"/>
                    <a:pt x="28035" y="77423"/>
                    <a:pt x="28062" y="77102"/>
                  </a:cubicBezTo>
                  <a:cubicBezTo>
                    <a:pt x="28088" y="76915"/>
                    <a:pt x="28142" y="76701"/>
                    <a:pt x="28195" y="76514"/>
                  </a:cubicBezTo>
                  <a:lnTo>
                    <a:pt x="28222" y="76407"/>
                  </a:lnTo>
                  <a:lnTo>
                    <a:pt x="28302" y="76087"/>
                  </a:lnTo>
                  <a:lnTo>
                    <a:pt x="28436" y="75659"/>
                  </a:lnTo>
                  <a:lnTo>
                    <a:pt x="28516" y="75365"/>
                  </a:lnTo>
                  <a:cubicBezTo>
                    <a:pt x="28569" y="75232"/>
                    <a:pt x="28623" y="75071"/>
                    <a:pt x="28649" y="74911"/>
                  </a:cubicBezTo>
                  <a:lnTo>
                    <a:pt x="28730" y="74670"/>
                  </a:lnTo>
                  <a:lnTo>
                    <a:pt x="28756" y="74617"/>
                  </a:lnTo>
                  <a:lnTo>
                    <a:pt x="28783" y="74563"/>
                  </a:lnTo>
                  <a:cubicBezTo>
                    <a:pt x="28863" y="74376"/>
                    <a:pt x="28943" y="74216"/>
                    <a:pt x="29024" y="74029"/>
                  </a:cubicBezTo>
                  <a:lnTo>
                    <a:pt x="29104" y="73922"/>
                  </a:lnTo>
                  <a:cubicBezTo>
                    <a:pt x="29157" y="73788"/>
                    <a:pt x="29211" y="73682"/>
                    <a:pt x="29291" y="73548"/>
                  </a:cubicBezTo>
                  <a:lnTo>
                    <a:pt x="29291" y="73521"/>
                  </a:lnTo>
                  <a:cubicBezTo>
                    <a:pt x="29371" y="73361"/>
                    <a:pt x="29478" y="73200"/>
                    <a:pt x="29558" y="73040"/>
                  </a:cubicBezTo>
                  <a:cubicBezTo>
                    <a:pt x="29638" y="72907"/>
                    <a:pt x="29745" y="72773"/>
                    <a:pt x="29852" y="72639"/>
                  </a:cubicBezTo>
                  <a:lnTo>
                    <a:pt x="29852" y="72613"/>
                  </a:lnTo>
                  <a:cubicBezTo>
                    <a:pt x="29932" y="72506"/>
                    <a:pt x="30012" y="72399"/>
                    <a:pt x="30093" y="72292"/>
                  </a:cubicBezTo>
                  <a:lnTo>
                    <a:pt x="30226" y="72131"/>
                  </a:lnTo>
                  <a:lnTo>
                    <a:pt x="30387" y="71971"/>
                  </a:lnTo>
                  <a:cubicBezTo>
                    <a:pt x="30574" y="71757"/>
                    <a:pt x="30761" y="71544"/>
                    <a:pt x="30948" y="71356"/>
                  </a:cubicBezTo>
                  <a:lnTo>
                    <a:pt x="31055" y="71250"/>
                  </a:lnTo>
                  <a:cubicBezTo>
                    <a:pt x="31295" y="70982"/>
                    <a:pt x="31562" y="70688"/>
                    <a:pt x="31856" y="70421"/>
                  </a:cubicBezTo>
                  <a:cubicBezTo>
                    <a:pt x="31990" y="70287"/>
                    <a:pt x="32150" y="70154"/>
                    <a:pt x="32337" y="70020"/>
                  </a:cubicBezTo>
                  <a:lnTo>
                    <a:pt x="32845" y="69539"/>
                  </a:lnTo>
                  <a:lnTo>
                    <a:pt x="33460" y="69058"/>
                  </a:lnTo>
                  <a:lnTo>
                    <a:pt x="33487" y="69058"/>
                  </a:lnTo>
                  <a:lnTo>
                    <a:pt x="33513" y="69031"/>
                  </a:lnTo>
                  <a:cubicBezTo>
                    <a:pt x="33700" y="68871"/>
                    <a:pt x="33941" y="68657"/>
                    <a:pt x="34181" y="68443"/>
                  </a:cubicBezTo>
                  <a:cubicBezTo>
                    <a:pt x="34288" y="68337"/>
                    <a:pt x="34422" y="68203"/>
                    <a:pt x="34556" y="68069"/>
                  </a:cubicBezTo>
                  <a:lnTo>
                    <a:pt x="34609" y="68016"/>
                  </a:lnTo>
                  <a:lnTo>
                    <a:pt x="34743" y="67909"/>
                  </a:lnTo>
                  <a:cubicBezTo>
                    <a:pt x="34850" y="67775"/>
                    <a:pt x="34983" y="67668"/>
                    <a:pt x="35090" y="67562"/>
                  </a:cubicBezTo>
                  <a:lnTo>
                    <a:pt x="35170" y="67455"/>
                  </a:lnTo>
                  <a:lnTo>
                    <a:pt x="35518" y="67134"/>
                  </a:lnTo>
                  <a:lnTo>
                    <a:pt x="35758" y="66893"/>
                  </a:lnTo>
                  <a:cubicBezTo>
                    <a:pt x="35812" y="66840"/>
                    <a:pt x="35892" y="66786"/>
                    <a:pt x="35945" y="66733"/>
                  </a:cubicBezTo>
                  <a:lnTo>
                    <a:pt x="36239" y="66493"/>
                  </a:lnTo>
                  <a:cubicBezTo>
                    <a:pt x="36400" y="66386"/>
                    <a:pt x="36533" y="66305"/>
                    <a:pt x="36720" y="66172"/>
                  </a:cubicBezTo>
                  <a:lnTo>
                    <a:pt x="37308" y="65798"/>
                  </a:lnTo>
                  <a:lnTo>
                    <a:pt x="37495" y="65691"/>
                  </a:lnTo>
                  <a:lnTo>
                    <a:pt x="37816" y="65477"/>
                  </a:lnTo>
                  <a:lnTo>
                    <a:pt x="37976" y="65370"/>
                  </a:lnTo>
                  <a:lnTo>
                    <a:pt x="38030" y="65343"/>
                  </a:lnTo>
                  <a:lnTo>
                    <a:pt x="38057" y="65317"/>
                  </a:lnTo>
                  <a:lnTo>
                    <a:pt x="38137" y="65263"/>
                  </a:lnTo>
                  <a:lnTo>
                    <a:pt x="38431" y="65049"/>
                  </a:lnTo>
                  <a:cubicBezTo>
                    <a:pt x="38484" y="64996"/>
                    <a:pt x="38564" y="64942"/>
                    <a:pt x="38645" y="64862"/>
                  </a:cubicBezTo>
                  <a:lnTo>
                    <a:pt x="38671" y="64836"/>
                  </a:lnTo>
                  <a:lnTo>
                    <a:pt x="38885" y="64675"/>
                  </a:lnTo>
                  <a:lnTo>
                    <a:pt x="39206" y="64248"/>
                  </a:lnTo>
                  <a:cubicBezTo>
                    <a:pt x="39553" y="63954"/>
                    <a:pt x="39901" y="63660"/>
                    <a:pt x="40248" y="63366"/>
                  </a:cubicBezTo>
                  <a:lnTo>
                    <a:pt x="40515" y="63125"/>
                  </a:lnTo>
                  <a:lnTo>
                    <a:pt x="40809" y="62911"/>
                  </a:lnTo>
                  <a:lnTo>
                    <a:pt x="40943" y="62804"/>
                  </a:lnTo>
                  <a:lnTo>
                    <a:pt x="41023" y="62778"/>
                  </a:lnTo>
                  <a:lnTo>
                    <a:pt x="41424" y="62484"/>
                  </a:lnTo>
                  <a:lnTo>
                    <a:pt x="42413" y="61789"/>
                  </a:lnTo>
                  <a:lnTo>
                    <a:pt x="43027" y="61361"/>
                  </a:lnTo>
                  <a:cubicBezTo>
                    <a:pt x="43161" y="61254"/>
                    <a:pt x="43375" y="61121"/>
                    <a:pt x="43562" y="60987"/>
                  </a:cubicBezTo>
                  <a:cubicBezTo>
                    <a:pt x="43696" y="60907"/>
                    <a:pt x="43829" y="60827"/>
                    <a:pt x="43963" y="60747"/>
                  </a:cubicBezTo>
                  <a:cubicBezTo>
                    <a:pt x="44096" y="60666"/>
                    <a:pt x="44230" y="60613"/>
                    <a:pt x="44337" y="60560"/>
                  </a:cubicBezTo>
                  <a:cubicBezTo>
                    <a:pt x="44444" y="60506"/>
                    <a:pt x="44524" y="60479"/>
                    <a:pt x="44631" y="60453"/>
                  </a:cubicBezTo>
                  <a:lnTo>
                    <a:pt x="44952" y="60453"/>
                  </a:lnTo>
                  <a:cubicBezTo>
                    <a:pt x="45005" y="60453"/>
                    <a:pt x="45032" y="60453"/>
                    <a:pt x="45058" y="60426"/>
                  </a:cubicBezTo>
                  <a:cubicBezTo>
                    <a:pt x="45085" y="60426"/>
                    <a:pt x="45112" y="60373"/>
                    <a:pt x="45139" y="60346"/>
                  </a:cubicBezTo>
                  <a:lnTo>
                    <a:pt x="45219" y="60319"/>
                  </a:lnTo>
                  <a:cubicBezTo>
                    <a:pt x="45326" y="60292"/>
                    <a:pt x="45433" y="60239"/>
                    <a:pt x="45513" y="60185"/>
                  </a:cubicBezTo>
                  <a:cubicBezTo>
                    <a:pt x="45593" y="60132"/>
                    <a:pt x="45700" y="60079"/>
                    <a:pt x="45780" y="60025"/>
                  </a:cubicBezTo>
                  <a:lnTo>
                    <a:pt x="46047" y="59838"/>
                  </a:lnTo>
                  <a:cubicBezTo>
                    <a:pt x="46234" y="59678"/>
                    <a:pt x="46421" y="59517"/>
                    <a:pt x="46609" y="59330"/>
                  </a:cubicBezTo>
                  <a:cubicBezTo>
                    <a:pt x="46689" y="59250"/>
                    <a:pt x="46796" y="59116"/>
                    <a:pt x="46849" y="59063"/>
                  </a:cubicBezTo>
                  <a:cubicBezTo>
                    <a:pt x="46902" y="58983"/>
                    <a:pt x="46956" y="58929"/>
                    <a:pt x="47009" y="58849"/>
                  </a:cubicBezTo>
                  <a:lnTo>
                    <a:pt x="47036" y="58822"/>
                  </a:lnTo>
                  <a:cubicBezTo>
                    <a:pt x="47036" y="58796"/>
                    <a:pt x="47063" y="58796"/>
                    <a:pt x="47063" y="58796"/>
                  </a:cubicBezTo>
                  <a:lnTo>
                    <a:pt x="47170" y="58609"/>
                  </a:lnTo>
                  <a:lnTo>
                    <a:pt x="47250" y="58529"/>
                  </a:lnTo>
                  <a:lnTo>
                    <a:pt x="47330" y="58448"/>
                  </a:lnTo>
                  <a:cubicBezTo>
                    <a:pt x="47544" y="58154"/>
                    <a:pt x="47758" y="57860"/>
                    <a:pt x="47945" y="57540"/>
                  </a:cubicBezTo>
                  <a:cubicBezTo>
                    <a:pt x="48052" y="57353"/>
                    <a:pt x="48159" y="57166"/>
                    <a:pt x="48239" y="56978"/>
                  </a:cubicBezTo>
                  <a:cubicBezTo>
                    <a:pt x="48319" y="56765"/>
                    <a:pt x="48399" y="56551"/>
                    <a:pt x="48453" y="56364"/>
                  </a:cubicBezTo>
                  <a:lnTo>
                    <a:pt x="48479" y="56284"/>
                  </a:lnTo>
                  <a:cubicBezTo>
                    <a:pt x="48533" y="56177"/>
                    <a:pt x="48559" y="56043"/>
                    <a:pt x="48586" y="55936"/>
                  </a:cubicBezTo>
                  <a:cubicBezTo>
                    <a:pt x="48640" y="55803"/>
                    <a:pt x="48666" y="55669"/>
                    <a:pt x="48693" y="55535"/>
                  </a:cubicBezTo>
                  <a:cubicBezTo>
                    <a:pt x="48720" y="55402"/>
                    <a:pt x="48747" y="55241"/>
                    <a:pt x="48747" y="55081"/>
                  </a:cubicBezTo>
                  <a:cubicBezTo>
                    <a:pt x="48747" y="54947"/>
                    <a:pt x="48747" y="54760"/>
                    <a:pt x="48747" y="54627"/>
                  </a:cubicBezTo>
                  <a:cubicBezTo>
                    <a:pt x="48747" y="54493"/>
                    <a:pt x="48720" y="54333"/>
                    <a:pt x="48720" y="54199"/>
                  </a:cubicBezTo>
                  <a:lnTo>
                    <a:pt x="48720" y="54172"/>
                  </a:lnTo>
                  <a:cubicBezTo>
                    <a:pt x="48693" y="54065"/>
                    <a:pt x="48666" y="53959"/>
                    <a:pt x="48666" y="53825"/>
                  </a:cubicBezTo>
                  <a:lnTo>
                    <a:pt x="48666" y="53798"/>
                  </a:lnTo>
                  <a:cubicBezTo>
                    <a:pt x="48640" y="53665"/>
                    <a:pt x="48640" y="53531"/>
                    <a:pt x="48613" y="53397"/>
                  </a:cubicBezTo>
                  <a:lnTo>
                    <a:pt x="48506" y="52996"/>
                  </a:lnTo>
                  <a:lnTo>
                    <a:pt x="48453" y="52702"/>
                  </a:lnTo>
                  <a:cubicBezTo>
                    <a:pt x="48346" y="52275"/>
                    <a:pt x="48265" y="51794"/>
                    <a:pt x="48132" y="51340"/>
                  </a:cubicBezTo>
                  <a:lnTo>
                    <a:pt x="48132" y="51313"/>
                  </a:lnTo>
                  <a:cubicBezTo>
                    <a:pt x="48105" y="51206"/>
                    <a:pt x="48078" y="51072"/>
                    <a:pt x="48052" y="50965"/>
                  </a:cubicBezTo>
                  <a:lnTo>
                    <a:pt x="47998" y="50832"/>
                  </a:lnTo>
                  <a:cubicBezTo>
                    <a:pt x="47971" y="50725"/>
                    <a:pt x="47971" y="50645"/>
                    <a:pt x="47945" y="50538"/>
                  </a:cubicBezTo>
                  <a:cubicBezTo>
                    <a:pt x="47865" y="50244"/>
                    <a:pt x="47784" y="49977"/>
                    <a:pt x="47731" y="49656"/>
                  </a:cubicBezTo>
                  <a:cubicBezTo>
                    <a:pt x="47704" y="49335"/>
                    <a:pt x="47651" y="48988"/>
                    <a:pt x="47624" y="48640"/>
                  </a:cubicBezTo>
                  <a:cubicBezTo>
                    <a:pt x="47597" y="48480"/>
                    <a:pt x="47597" y="48320"/>
                    <a:pt x="47597" y="48133"/>
                  </a:cubicBezTo>
                  <a:lnTo>
                    <a:pt x="47597" y="48052"/>
                  </a:lnTo>
                  <a:lnTo>
                    <a:pt x="47597" y="47865"/>
                  </a:lnTo>
                  <a:lnTo>
                    <a:pt x="47597" y="47758"/>
                  </a:lnTo>
                  <a:lnTo>
                    <a:pt x="47597" y="47625"/>
                  </a:lnTo>
                  <a:cubicBezTo>
                    <a:pt x="47624" y="47037"/>
                    <a:pt x="47651" y="46476"/>
                    <a:pt x="47704" y="45888"/>
                  </a:cubicBezTo>
                  <a:cubicBezTo>
                    <a:pt x="47731" y="45594"/>
                    <a:pt x="47758" y="45300"/>
                    <a:pt x="47758" y="45006"/>
                  </a:cubicBezTo>
                  <a:cubicBezTo>
                    <a:pt x="47784" y="44632"/>
                    <a:pt x="47784" y="44284"/>
                    <a:pt x="47784" y="43990"/>
                  </a:cubicBezTo>
                  <a:lnTo>
                    <a:pt x="47784" y="43536"/>
                  </a:lnTo>
                  <a:lnTo>
                    <a:pt x="47784" y="43322"/>
                  </a:lnTo>
                  <a:lnTo>
                    <a:pt x="47784" y="43082"/>
                  </a:lnTo>
                  <a:cubicBezTo>
                    <a:pt x="47758" y="42788"/>
                    <a:pt x="47731" y="42467"/>
                    <a:pt x="47704" y="42173"/>
                  </a:cubicBezTo>
                  <a:cubicBezTo>
                    <a:pt x="47678" y="42119"/>
                    <a:pt x="47678" y="42066"/>
                    <a:pt x="47678" y="42013"/>
                  </a:cubicBezTo>
                  <a:lnTo>
                    <a:pt x="47678" y="41959"/>
                  </a:lnTo>
                  <a:lnTo>
                    <a:pt x="47678" y="41906"/>
                  </a:lnTo>
                  <a:cubicBezTo>
                    <a:pt x="47651" y="41852"/>
                    <a:pt x="47651" y="41799"/>
                    <a:pt x="47651" y="41772"/>
                  </a:cubicBezTo>
                  <a:lnTo>
                    <a:pt x="47624" y="41531"/>
                  </a:lnTo>
                  <a:lnTo>
                    <a:pt x="47571" y="41291"/>
                  </a:lnTo>
                  <a:cubicBezTo>
                    <a:pt x="47544" y="41050"/>
                    <a:pt x="47490" y="40783"/>
                    <a:pt x="47437" y="40543"/>
                  </a:cubicBezTo>
                  <a:lnTo>
                    <a:pt x="47410" y="40382"/>
                  </a:lnTo>
                  <a:lnTo>
                    <a:pt x="47357" y="40195"/>
                  </a:lnTo>
                  <a:cubicBezTo>
                    <a:pt x="47330" y="39981"/>
                    <a:pt x="47303" y="39821"/>
                    <a:pt x="47250" y="39554"/>
                  </a:cubicBezTo>
                  <a:cubicBezTo>
                    <a:pt x="47196" y="39313"/>
                    <a:pt x="47116" y="39046"/>
                    <a:pt x="47063" y="38806"/>
                  </a:cubicBezTo>
                  <a:lnTo>
                    <a:pt x="47036" y="38645"/>
                  </a:lnTo>
                  <a:cubicBezTo>
                    <a:pt x="46983" y="38351"/>
                    <a:pt x="46902" y="38084"/>
                    <a:pt x="46822" y="37817"/>
                  </a:cubicBezTo>
                  <a:lnTo>
                    <a:pt x="46796" y="37737"/>
                  </a:lnTo>
                  <a:cubicBezTo>
                    <a:pt x="46742" y="37469"/>
                    <a:pt x="46689" y="37229"/>
                    <a:pt x="46609" y="36988"/>
                  </a:cubicBezTo>
                  <a:lnTo>
                    <a:pt x="46582" y="36855"/>
                  </a:lnTo>
                  <a:cubicBezTo>
                    <a:pt x="46528" y="36721"/>
                    <a:pt x="46502" y="36614"/>
                    <a:pt x="46475" y="36507"/>
                  </a:cubicBezTo>
                  <a:lnTo>
                    <a:pt x="46315" y="35999"/>
                  </a:lnTo>
                  <a:cubicBezTo>
                    <a:pt x="46234" y="35732"/>
                    <a:pt x="46127" y="35465"/>
                    <a:pt x="46047" y="35171"/>
                  </a:cubicBezTo>
                  <a:cubicBezTo>
                    <a:pt x="45940" y="34877"/>
                    <a:pt x="45807" y="34583"/>
                    <a:pt x="45700" y="34316"/>
                  </a:cubicBezTo>
                  <a:cubicBezTo>
                    <a:pt x="45593" y="34048"/>
                    <a:pt x="45486" y="33781"/>
                    <a:pt x="45379" y="33514"/>
                  </a:cubicBezTo>
                  <a:cubicBezTo>
                    <a:pt x="45246" y="33247"/>
                    <a:pt x="45112" y="32953"/>
                    <a:pt x="44978" y="32686"/>
                  </a:cubicBezTo>
                  <a:cubicBezTo>
                    <a:pt x="44898" y="32525"/>
                    <a:pt x="44818" y="32392"/>
                    <a:pt x="44711" y="32231"/>
                  </a:cubicBezTo>
                  <a:lnTo>
                    <a:pt x="44658" y="32124"/>
                  </a:lnTo>
                  <a:lnTo>
                    <a:pt x="44524" y="31910"/>
                  </a:lnTo>
                  <a:cubicBezTo>
                    <a:pt x="44390" y="31670"/>
                    <a:pt x="44257" y="31429"/>
                    <a:pt x="44123" y="31162"/>
                  </a:cubicBezTo>
                  <a:lnTo>
                    <a:pt x="43936" y="30735"/>
                  </a:lnTo>
                  <a:lnTo>
                    <a:pt x="43722" y="30334"/>
                  </a:lnTo>
                  <a:cubicBezTo>
                    <a:pt x="43589" y="30066"/>
                    <a:pt x="43455" y="29799"/>
                    <a:pt x="43321" y="29532"/>
                  </a:cubicBezTo>
                  <a:cubicBezTo>
                    <a:pt x="43161" y="29265"/>
                    <a:pt x="43027" y="28997"/>
                    <a:pt x="42867" y="28730"/>
                  </a:cubicBezTo>
                  <a:lnTo>
                    <a:pt x="42760" y="28543"/>
                  </a:lnTo>
                  <a:cubicBezTo>
                    <a:pt x="42653" y="28356"/>
                    <a:pt x="42546" y="28169"/>
                    <a:pt x="42439" y="27982"/>
                  </a:cubicBezTo>
                  <a:cubicBezTo>
                    <a:pt x="42279" y="27741"/>
                    <a:pt x="42119" y="27501"/>
                    <a:pt x="41958" y="27260"/>
                  </a:cubicBezTo>
                  <a:cubicBezTo>
                    <a:pt x="41798" y="26993"/>
                    <a:pt x="41638" y="26753"/>
                    <a:pt x="41451" y="26512"/>
                  </a:cubicBezTo>
                  <a:lnTo>
                    <a:pt x="41210" y="26272"/>
                  </a:lnTo>
                  <a:lnTo>
                    <a:pt x="41130" y="26165"/>
                  </a:lnTo>
                  <a:lnTo>
                    <a:pt x="41076" y="26084"/>
                  </a:lnTo>
                  <a:cubicBezTo>
                    <a:pt x="40996" y="26004"/>
                    <a:pt x="40943" y="25924"/>
                    <a:pt x="40863" y="25844"/>
                  </a:cubicBezTo>
                  <a:lnTo>
                    <a:pt x="40569" y="25523"/>
                  </a:lnTo>
                  <a:lnTo>
                    <a:pt x="40408" y="25363"/>
                  </a:lnTo>
                  <a:lnTo>
                    <a:pt x="40275" y="25203"/>
                  </a:lnTo>
                  <a:lnTo>
                    <a:pt x="40114" y="25015"/>
                  </a:lnTo>
                  <a:lnTo>
                    <a:pt x="39954" y="24855"/>
                  </a:lnTo>
                  <a:lnTo>
                    <a:pt x="39847" y="24721"/>
                  </a:lnTo>
                  <a:lnTo>
                    <a:pt x="39660" y="24534"/>
                  </a:lnTo>
                  <a:cubicBezTo>
                    <a:pt x="39259" y="24080"/>
                    <a:pt x="38832" y="23679"/>
                    <a:pt x="38351" y="23332"/>
                  </a:cubicBezTo>
                  <a:lnTo>
                    <a:pt x="38057" y="23145"/>
                  </a:lnTo>
                  <a:lnTo>
                    <a:pt x="37602" y="22797"/>
                  </a:lnTo>
                  <a:cubicBezTo>
                    <a:pt x="37388" y="22637"/>
                    <a:pt x="37148" y="22450"/>
                    <a:pt x="36934" y="22290"/>
                  </a:cubicBezTo>
                  <a:cubicBezTo>
                    <a:pt x="36720" y="22129"/>
                    <a:pt x="36507" y="21969"/>
                    <a:pt x="36293" y="21835"/>
                  </a:cubicBezTo>
                  <a:lnTo>
                    <a:pt x="35945" y="21568"/>
                  </a:lnTo>
                  <a:cubicBezTo>
                    <a:pt x="35758" y="21434"/>
                    <a:pt x="35625" y="21301"/>
                    <a:pt x="35438" y="21194"/>
                  </a:cubicBezTo>
                  <a:lnTo>
                    <a:pt x="34930" y="20900"/>
                  </a:lnTo>
                  <a:cubicBezTo>
                    <a:pt x="34529" y="20659"/>
                    <a:pt x="34128" y="20392"/>
                    <a:pt x="33781" y="20178"/>
                  </a:cubicBezTo>
                  <a:lnTo>
                    <a:pt x="33487" y="19991"/>
                  </a:lnTo>
                  <a:lnTo>
                    <a:pt x="33273" y="19831"/>
                  </a:lnTo>
                  <a:lnTo>
                    <a:pt x="33193" y="19777"/>
                  </a:lnTo>
                  <a:lnTo>
                    <a:pt x="33032" y="19670"/>
                  </a:lnTo>
                  <a:cubicBezTo>
                    <a:pt x="32952" y="19644"/>
                    <a:pt x="32872" y="19590"/>
                    <a:pt x="32792" y="19564"/>
                  </a:cubicBezTo>
                  <a:cubicBezTo>
                    <a:pt x="32471" y="19377"/>
                    <a:pt x="32124" y="19216"/>
                    <a:pt x="31803" y="19056"/>
                  </a:cubicBezTo>
                  <a:lnTo>
                    <a:pt x="31696" y="19002"/>
                  </a:lnTo>
                  <a:cubicBezTo>
                    <a:pt x="31375" y="18842"/>
                    <a:pt x="31162" y="18735"/>
                    <a:pt x="30948" y="18601"/>
                  </a:cubicBezTo>
                  <a:cubicBezTo>
                    <a:pt x="30681" y="18441"/>
                    <a:pt x="30413" y="18308"/>
                    <a:pt x="30119" y="18120"/>
                  </a:cubicBezTo>
                  <a:cubicBezTo>
                    <a:pt x="29825" y="17933"/>
                    <a:pt x="29531" y="17720"/>
                    <a:pt x="29264" y="17532"/>
                  </a:cubicBezTo>
                  <a:cubicBezTo>
                    <a:pt x="29050" y="17399"/>
                    <a:pt x="28917" y="17265"/>
                    <a:pt x="28649" y="17105"/>
                  </a:cubicBezTo>
                  <a:cubicBezTo>
                    <a:pt x="28409" y="16945"/>
                    <a:pt x="28168" y="16784"/>
                    <a:pt x="27901" y="16624"/>
                  </a:cubicBezTo>
                  <a:cubicBezTo>
                    <a:pt x="27794" y="16544"/>
                    <a:pt x="27687" y="16490"/>
                    <a:pt x="27580" y="16410"/>
                  </a:cubicBezTo>
                  <a:lnTo>
                    <a:pt x="27447" y="16330"/>
                  </a:lnTo>
                  <a:cubicBezTo>
                    <a:pt x="27393" y="16276"/>
                    <a:pt x="27313" y="16223"/>
                    <a:pt x="27233" y="16170"/>
                  </a:cubicBezTo>
                  <a:lnTo>
                    <a:pt x="26859" y="15929"/>
                  </a:lnTo>
                  <a:lnTo>
                    <a:pt x="26725" y="15849"/>
                  </a:lnTo>
                  <a:lnTo>
                    <a:pt x="26565" y="15742"/>
                  </a:lnTo>
                  <a:lnTo>
                    <a:pt x="26405" y="15635"/>
                  </a:lnTo>
                  <a:cubicBezTo>
                    <a:pt x="26244" y="15528"/>
                    <a:pt x="26057" y="15448"/>
                    <a:pt x="25924" y="15314"/>
                  </a:cubicBezTo>
                  <a:cubicBezTo>
                    <a:pt x="25843" y="15288"/>
                    <a:pt x="25790" y="15234"/>
                    <a:pt x="25736" y="15154"/>
                  </a:cubicBezTo>
                  <a:cubicBezTo>
                    <a:pt x="25683" y="15101"/>
                    <a:pt x="25630" y="15047"/>
                    <a:pt x="25549" y="14967"/>
                  </a:cubicBezTo>
                  <a:lnTo>
                    <a:pt x="25469" y="14833"/>
                  </a:lnTo>
                  <a:cubicBezTo>
                    <a:pt x="25389" y="14726"/>
                    <a:pt x="25309" y="14619"/>
                    <a:pt x="25255" y="14566"/>
                  </a:cubicBezTo>
                  <a:cubicBezTo>
                    <a:pt x="25175" y="14486"/>
                    <a:pt x="25122" y="14406"/>
                    <a:pt x="25068" y="14352"/>
                  </a:cubicBezTo>
                  <a:lnTo>
                    <a:pt x="25015" y="14299"/>
                  </a:lnTo>
                  <a:cubicBezTo>
                    <a:pt x="24961" y="14245"/>
                    <a:pt x="24935" y="14192"/>
                    <a:pt x="24881" y="14112"/>
                  </a:cubicBezTo>
                  <a:cubicBezTo>
                    <a:pt x="24801" y="14058"/>
                    <a:pt x="24748" y="14005"/>
                    <a:pt x="24694" y="13951"/>
                  </a:cubicBezTo>
                  <a:lnTo>
                    <a:pt x="24667" y="13925"/>
                  </a:lnTo>
                  <a:cubicBezTo>
                    <a:pt x="24587" y="13844"/>
                    <a:pt x="24507" y="13791"/>
                    <a:pt x="24427" y="13711"/>
                  </a:cubicBezTo>
                  <a:cubicBezTo>
                    <a:pt x="24293" y="13604"/>
                    <a:pt x="24106" y="13470"/>
                    <a:pt x="23919" y="13310"/>
                  </a:cubicBezTo>
                  <a:cubicBezTo>
                    <a:pt x="23759" y="13203"/>
                    <a:pt x="23598" y="13096"/>
                    <a:pt x="23438" y="13016"/>
                  </a:cubicBezTo>
                  <a:lnTo>
                    <a:pt x="23385" y="12963"/>
                  </a:lnTo>
                  <a:lnTo>
                    <a:pt x="23304" y="12909"/>
                  </a:lnTo>
                  <a:cubicBezTo>
                    <a:pt x="23144" y="12802"/>
                    <a:pt x="22984" y="12722"/>
                    <a:pt x="22797" y="12615"/>
                  </a:cubicBezTo>
                  <a:cubicBezTo>
                    <a:pt x="22610" y="12508"/>
                    <a:pt x="22449" y="12428"/>
                    <a:pt x="22262" y="12321"/>
                  </a:cubicBezTo>
                  <a:cubicBezTo>
                    <a:pt x="22048" y="12188"/>
                    <a:pt x="21835" y="12081"/>
                    <a:pt x="21674" y="11974"/>
                  </a:cubicBezTo>
                  <a:cubicBezTo>
                    <a:pt x="21541" y="11894"/>
                    <a:pt x="21354" y="11787"/>
                    <a:pt x="21193" y="11653"/>
                  </a:cubicBezTo>
                  <a:cubicBezTo>
                    <a:pt x="20953" y="11466"/>
                    <a:pt x="20712" y="11252"/>
                    <a:pt x="20472" y="11038"/>
                  </a:cubicBezTo>
                  <a:cubicBezTo>
                    <a:pt x="20204" y="10798"/>
                    <a:pt x="19964" y="10531"/>
                    <a:pt x="19750" y="10263"/>
                  </a:cubicBezTo>
                  <a:lnTo>
                    <a:pt x="19403" y="9889"/>
                  </a:lnTo>
                  <a:lnTo>
                    <a:pt x="19029" y="9488"/>
                  </a:lnTo>
                  <a:cubicBezTo>
                    <a:pt x="18788" y="9221"/>
                    <a:pt x="18574" y="8954"/>
                    <a:pt x="18334" y="8687"/>
                  </a:cubicBezTo>
                  <a:cubicBezTo>
                    <a:pt x="18200" y="8526"/>
                    <a:pt x="18066" y="8366"/>
                    <a:pt x="17960" y="8205"/>
                  </a:cubicBezTo>
                  <a:lnTo>
                    <a:pt x="17826" y="7992"/>
                  </a:lnTo>
                  <a:cubicBezTo>
                    <a:pt x="17746" y="7885"/>
                    <a:pt x="17666" y="7751"/>
                    <a:pt x="17585" y="7618"/>
                  </a:cubicBezTo>
                  <a:lnTo>
                    <a:pt x="17425" y="7377"/>
                  </a:lnTo>
                  <a:lnTo>
                    <a:pt x="17211" y="7056"/>
                  </a:lnTo>
                  <a:lnTo>
                    <a:pt x="17024" y="6736"/>
                  </a:lnTo>
                  <a:lnTo>
                    <a:pt x="16971" y="6655"/>
                  </a:lnTo>
                  <a:cubicBezTo>
                    <a:pt x="16917" y="6602"/>
                    <a:pt x="16891" y="6549"/>
                    <a:pt x="16837" y="6468"/>
                  </a:cubicBezTo>
                  <a:cubicBezTo>
                    <a:pt x="16303" y="5453"/>
                    <a:pt x="15848" y="4651"/>
                    <a:pt x="15421" y="3930"/>
                  </a:cubicBezTo>
                  <a:cubicBezTo>
                    <a:pt x="15394" y="3876"/>
                    <a:pt x="15314" y="3823"/>
                    <a:pt x="15260" y="3823"/>
                  </a:cubicBezTo>
                  <a:cubicBezTo>
                    <a:pt x="15287" y="3823"/>
                    <a:pt x="15314" y="3796"/>
                    <a:pt x="15341" y="3796"/>
                  </a:cubicBezTo>
                  <a:lnTo>
                    <a:pt x="15474" y="3716"/>
                  </a:lnTo>
                  <a:lnTo>
                    <a:pt x="15581" y="3662"/>
                  </a:lnTo>
                  <a:cubicBezTo>
                    <a:pt x="15661" y="3609"/>
                    <a:pt x="15715" y="3555"/>
                    <a:pt x="15795" y="3529"/>
                  </a:cubicBezTo>
                  <a:cubicBezTo>
                    <a:pt x="15955" y="3395"/>
                    <a:pt x="16116" y="3261"/>
                    <a:pt x="16222" y="3101"/>
                  </a:cubicBezTo>
                  <a:cubicBezTo>
                    <a:pt x="16436" y="2807"/>
                    <a:pt x="16570" y="2513"/>
                    <a:pt x="16623" y="2166"/>
                  </a:cubicBezTo>
                  <a:cubicBezTo>
                    <a:pt x="16677" y="1898"/>
                    <a:pt x="16703" y="1631"/>
                    <a:pt x="16677" y="1391"/>
                  </a:cubicBezTo>
                  <a:cubicBezTo>
                    <a:pt x="16650" y="1230"/>
                    <a:pt x="16623" y="1097"/>
                    <a:pt x="16623" y="963"/>
                  </a:cubicBezTo>
                  <a:cubicBezTo>
                    <a:pt x="16597" y="749"/>
                    <a:pt x="16516" y="535"/>
                    <a:pt x="16356" y="348"/>
                  </a:cubicBezTo>
                  <a:cubicBezTo>
                    <a:pt x="16169" y="135"/>
                    <a:pt x="15902" y="28"/>
                    <a:pt x="155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17" name="Google Shape;8217;p125"/>
            <p:cNvSpPr/>
            <p:nvPr/>
          </p:nvSpPr>
          <p:spPr>
            <a:xfrm>
              <a:off x="-770775" y="2780475"/>
              <a:ext cx="60175" cy="70025"/>
            </a:xfrm>
            <a:custGeom>
              <a:avLst/>
              <a:gdLst/>
              <a:ahLst/>
              <a:cxnLst/>
              <a:rect l="l" t="t" r="r" b="b"/>
              <a:pathLst>
                <a:path w="2407" h="2801" extrusionOk="0">
                  <a:moveTo>
                    <a:pt x="1899" y="1"/>
                  </a:moveTo>
                  <a:cubicBezTo>
                    <a:pt x="1824" y="1"/>
                    <a:pt x="1745" y="28"/>
                    <a:pt x="1675" y="93"/>
                  </a:cubicBezTo>
                  <a:cubicBezTo>
                    <a:pt x="980" y="707"/>
                    <a:pt x="419" y="1509"/>
                    <a:pt x="98" y="2391"/>
                  </a:cubicBezTo>
                  <a:cubicBezTo>
                    <a:pt x="0" y="2636"/>
                    <a:pt x="212" y="2801"/>
                    <a:pt x="421" y="2801"/>
                  </a:cubicBezTo>
                  <a:cubicBezTo>
                    <a:pt x="555" y="2801"/>
                    <a:pt x="688" y="2734"/>
                    <a:pt x="740" y="2578"/>
                  </a:cubicBezTo>
                  <a:cubicBezTo>
                    <a:pt x="1034" y="1803"/>
                    <a:pt x="1515" y="1108"/>
                    <a:pt x="2156" y="574"/>
                  </a:cubicBezTo>
                  <a:cubicBezTo>
                    <a:pt x="2406" y="344"/>
                    <a:pt x="2168" y="1"/>
                    <a:pt x="189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18" name="Google Shape;8218;p125"/>
            <p:cNvSpPr/>
            <p:nvPr/>
          </p:nvSpPr>
          <p:spPr>
            <a:xfrm>
              <a:off x="-720625" y="2785350"/>
              <a:ext cx="63750" cy="71325"/>
            </a:xfrm>
            <a:custGeom>
              <a:avLst/>
              <a:gdLst/>
              <a:ahLst/>
              <a:cxnLst/>
              <a:rect l="l" t="t" r="r" b="b"/>
              <a:pathLst>
                <a:path w="2550" h="2853" extrusionOk="0">
                  <a:moveTo>
                    <a:pt x="2079" y="1"/>
                  </a:moveTo>
                  <a:cubicBezTo>
                    <a:pt x="2007" y="1"/>
                    <a:pt x="1931" y="26"/>
                    <a:pt x="1860" y="85"/>
                  </a:cubicBezTo>
                  <a:cubicBezTo>
                    <a:pt x="1192" y="753"/>
                    <a:pt x="604" y="1528"/>
                    <a:pt x="150" y="2356"/>
                  </a:cubicBezTo>
                  <a:cubicBezTo>
                    <a:pt x="1" y="2617"/>
                    <a:pt x="229" y="2853"/>
                    <a:pt x="463" y="2853"/>
                  </a:cubicBezTo>
                  <a:cubicBezTo>
                    <a:pt x="564" y="2853"/>
                    <a:pt x="665" y="2809"/>
                    <a:pt x="738" y="2704"/>
                  </a:cubicBezTo>
                  <a:cubicBezTo>
                    <a:pt x="1166" y="1902"/>
                    <a:pt x="1700" y="1180"/>
                    <a:pt x="2342" y="566"/>
                  </a:cubicBezTo>
                  <a:cubicBezTo>
                    <a:pt x="2550" y="316"/>
                    <a:pt x="2336" y="1"/>
                    <a:pt x="20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19" name="Google Shape;8219;p125"/>
            <p:cNvSpPr/>
            <p:nvPr/>
          </p:nvSpPr>
          <p:spPr>
            <a:xfrm>
              <a:off x="-658100" y="2797175"/>
              <a:ext cx="43175" cy="74475"/>
            </a:xfrm>
            <a:custGeom>
              <a:avLst/>
              <a:gdLst/>
              <a:ahLst/>
              <a:cxnLst/>
              <a:rect l="l" t="t" r="r" b="b"/>
              <a:pathLst>
                <a:path w="1727" h="2979" extrusionOk="0">
                  <a:moveTo>
                    <a:pt x="1227" y="1"/>
                  </a:moveTo>
                  <a:cubicBezTo>
                    <a:pt x="1155" y="1"/>
                    <a:pt x="1081" y="28"/>
                    <a:pt x="1016" y="93"/>
                  </a:cubicBezTo>
                  <a:cubicBezTo>
                    <a:pt x="322" y="761"/>
                    <a:pt x="1" y="1696"/>
                    <a:pt x="81" y="2658"/>
                  </a:cubicBezTo>
                  <a:cubicBezTo>
                    <a:pt x="108" y="2872"/>
                    <a:pt x="288" y="2979"/>
                    <a:pt x="455" y="2979"/>
                  </a:cubicBezTo>
                  <a:cubicBezTo>
                    <a:pt x="622" y="2979"/>
                    <a:pt x="776" y="2872"/>
                    <a:pt x="749" y="2658"/>
                  </a:cubicBezTo>
                  <a:cubicBezTo>
                    <a:pt x="669" y="1883"/>
                    <a:pt x="936" y="1108"/>
                    <a:pt x="1497" y="574"/>
                  </a:cubicBezTo>
                  <a:cubicBezTo>
                    <a:pt x="1727" y="344"/>
                    <a:pt x="1484"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0" name="Google Shape;8220;p125"/>
            <p:cNvSpPr/>
            <p:nvPr/>
          </p:nvSpPr>
          <p:spPr>
            <a:xfrm>
              <a:off x="-1107075" y="1469925"/>
              <a:ext cx="48125" cy="36700"/>
            </a:xfrm>
            <a:custGeom>
              <a:avLst/>
              <a:gdLst/>
              <a:ahLst/>
              <a:cxnLst/>
              <a:rect l="l" t="t" r="r" b="b"/>
              <a:pathLst>
                <a:path w="1925" h="1468" extrusionOk="0">
                  <a:moveTo>
                    <a:pt x="28" y="0"/>
                  </a:moveTo>
                  <a:lnTo>
                    <a:pt x="1" y="27"/>
                  </a:lnTo>
                  <a:cubicBezTo>
                    <a:pt x="1" y="107"/>
                    <a:pt x="28" y="187"/>
                    <a:pt x="54" y="294"/>
                  </a:cubicBezTo>
                  <a:lnTo>
                    <a:pt x="54" y="241"/>
                  </a:lnTo>
                  <a:cubicBezTo>
                    <a:pt x="108" y="508"/>
                    <a:pt x="215" y="748"/>
                    <a:pt x="348" y="962"/>
                  </a:cubicBezTo>
                  <a:cubicBezTo>
                    <a:pt x="606" y="1327"/>
                    <a:pt x="1104" y="1468"/>
                    <a:pt x="1581" y="1468"/>
                  </a:cubicBezTo>
                  <a:cubicBezTo>
                    <a:pt x="1698" y="1468"/>
                    <a:pt x="1814" y="1459"/>
                    <a:pt x="1925" y="1443"/>
                  </a:cubicBezTo>
                  <a:cubicBezTo>
                    <a:pt x="1631" y="1096"/>
                    <a:pt x="1284" y="802"/>
                    <a:pt x="883" y="588"/>
                  </a:cubicBezTo>
                  <a:cubicBezTo>
                    <a:pt x="642" y="454"/>
                    <a:pt x="455" y="267"/>
                    <a:pt x="241" y="134"/>
                  </a:cubicBezTo>
                  <a:cubicBezTo>
                    <a:pt x="161" y="80"/>
                    <a:pt x="108" y="27"/>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1" name="Google Shape;8221;p125"/>
            <p:cNvSpPr/>
            <p:nvPr/>
          </p:nvSpPr>
          <p:spPr>
            <a:xfrm>
              <a:off x="-1028000" y="1692400"/>
              <a:ext cx="150125" cy="47450"/>
            </a:xfrm>
            <a:custGeom>
              <a:avLst/>
              <a:gdLst/>
              <a:ahLst/>
              <a:cxnLst/>
              <a:rect l="l" t="t" r="r" b="b"/>
              <a:pathLst>
                <a:path w="6005" h="1898" extrusionOk="0">
                  <a:moveTo>
                    <a:pt x="5817" y="0"/>
                  </a:moveTo>
                  <a:cubicBezTo>
                    <a:pt x="5764" y="0"/>
                    <a:pt x="5737" y="27"/>
                    <a:pt x="5710" y="81"/>
                  </a:cubicBezTo>
                  <a:cubicBezTo>
                    <a:pt x="5657" y="107"/>
                    <a:pt x="5630" y="161"/>
                    <a:pt x="5577" y="188"/>
                  </a:cubicBezTo>
                  <a:cubicBezTo>
                    <a:pt x="5550" y="241"/>
                    <a:pt x="5523" y="268"/>
                    <a:pt x="5497" y="294"/>
                  </a:cubicBezTo>
                  <a:lnTo>
                    <a:pt x="5310" y="482"/>
                  </a:lnTo>
                  <a:cubicBezTo>
                    <a:pt x="5176" y="615"/>
                    <a:pt x="5069" y="722"/>
                    <a:pt x="4935" y="802"/>
                  </a:cubicBezTo>
                  <a:cubicBezTo>
                    <a:pt x="4802" y="909"/>
                    <a:pt x="4668" y="989"/>
                    <a:pt x="4535" y="1069"/>
                  </a:cubicBezTo>
                  <a:cubicBezTo>
                    <a:pt x="4241" y="1203"/>
                    <a:pt x="3947" y="1310"/>
                    <a:pt x="3626" y="1390"/>
                  </a:cubicBezTo>
                  <a:lnTo>
                    <a:pt x="3332" y="1444"/>
                  </a:lnTo>
                  <a:cubicBezTo>
                    <a:pt x="3145" y="1470"/>
                    <a:pt x="2958" y="1497"/>
                    <a:pt x="2744" y="1524"/>
                  </a:cubicBezTo>
                  <a:lnTo>
                    <a:pt x="2450" y="1551"/>
                  </a:lnTo>
                  <a:lnTo>
                    <a:pt x="1862" y="1551"/>
                  </a:lnTo>
                  <a:lnTo>
                    <a:pt x="1541" y="1577"/>
                  </a:lnTo>
                  <a:lnTo>
                    <a:pt x="980" y="1577"/>
                  </a:lnTo>
                  <a:cubicBezTo>
                    <a:pt x="873" y="1577"/>
                    <a:pt x="740" y="1551"/>
                    <a:pt x="633" y="1524"/>
                  </a:cubicBezTo>
                  <a:cubicBezTo>
                    <a:pt x="499" y="1524"/>
                    <a:pt x="365" y="1470"/>
                    <a:pt x="259" y="1470"/>
                  </a:cubicBezTo>
                  <a:cubicBezTo>
                    <a:pt x="249" y="1469"/>
                    <a:pt x="240" y="1469"/>
                    <a:pt x="232" y="1469"/>
                  </a:cubicBezTo>
                  <a:cubicBezTo>
                    <a:pt x="41" y="1469"/>
                    <a:pt x="1" y="1740"/>
                    <a:pt x="205" y="1791"/>
                  </a:cubicBezTo>
                  <a:lnTo>
                    <a:pt x="499" y="1844"/>
                  </a:lnTo>
                  <a:cubicBezTo>
                    <a:pt x="606" y="1871"/>
                    <a:pt x="713" y="1898"/>
                    <a:pt x="793" y="1898"/>
                  </a:cubicBezTo>
                  <a:lnTo>
                    <a:pt x="1434" y="1898"/>
                  </a:lnTo>
                  <a:cubicBezTo>
                    <a:pt x="1648" y="1898"/>
                    <a:pt x="1835" y="1871"/>
                    <a:pt x="2049" y="1871"/>
                  </a:cubicBezTo>
                  <a:lnTo>
                    <a:pt x="2637" y="1871"/>
                  </a:lnTo>
                  <a:cubicBezTo>
                    <a:pt x="2824" y="1871"/>
                    <a:pt x="3011" y="1844"/>
                    <a:pt x="3225" y="1818"/>
                  </a:cubicBezTo>
                  <a:cubicBezTo>
                    <a:pt x="3439" y="1764"/>
                    <a:pt x="3653" y="1738"/>
                    <a:pt x="3866" y="1684"/>
                  </a:cubicBezTo>
                  <a:cubicBezTo>
                    <a:pt x="3973" y="1657"/>
                    <a:pt x="4053" y="1631"/>
                    <a:pt x="4160" y="1604"/>
                  </a:cubicBezTo>
                  <a:cubicBezTo>
                    <a:pt x="4241" y="1577"/>
                    <a:pt x="4347" y="1551"/>
                    <a:pt x="4428" y="1524"/>
                  </a:cubicBezTo>
                  <a:cubicBezTo>
                    <a:pt x="4641" y="1444"/>
                    <a:pt x="4829" y="1337"/>
                    <a:pt x="4989" y="1203"/>
                  </a:cubicBezTo>
                  <a:cubicBezTo>
                    <a:pt x="5176" y="1069"/>
                    <a:pt x="5336" y="909"/>
                    <a:pt x="5523" y="749"/>
                  </a:cubicBezTo>
                  <a:cubicBezTo>
                    <a:pt x="5684" y="588"/>
                    <a:pt x="5817" y="428"/>
                    <a:pt x="5951" y="268"/>
                  </a:cubicBezTo>
                  <a:cubicBezTo>
                    <a:pt x="6004" y="188"/>
                    <a:pt x="6004" y="81"/>
                    <a:pt x="5951" y="27"/>
                  </a:cubicBezTo>
                  <a:lnTo>
                    <a:pt x="5924" y="54"/>
                  </a:lnTo>
                  <a:cubicBezTo>
                    <a:pt x="5898" y="27"/>
                    <a:pt x="5871" y="0"/>
                    <a:pt x="58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2" name="Google Shape;8222;p125"/>
            <p:cNvSpPr/>
            <p:nvPr/>
          </p:nvSpPr>
          <p:spPr>
            <a:xfrm>
              <a:off x="-804400" y="1410850"/>
              <a:ext cx="58800" cy="158475"/>
            </a:xfrm>
            <a:custGeom>
              <a:avLst/>
              <a:gdLst/>
              <a:ahLst/>
              <a:cxnLst/>
              <a:rect l="l" t="t" r="r" b="b"/>
              <a:pathLst>
                <a:path w="2352" h="6339" extrusionOk="0">
                  <a:moveTo>
                    <a:pt x="255" y="0"/>
                  </a:moveTo>
                  <a:cubicBezTo>
                    <a:pt x="243" y="0"/>
                    <a:pt x="230" y="3"/>
                    <a:pt x="214" y="11"/>
                  </a:cubicBezTo>
                  <a:cubicBezTo>
                    <a:pt x="160" y="11"/>
                    <a:pt x="107" y="11"/>
                    <a:pt x="80" y="65"/>
                  </a:cubicBezTo>
                  <a:cubicBezTo>
                    <a:pt x="0" y="145"/>
                    <a:pt x="27" y="252"/>
                    <a:pt x="107" y="332"/>
                  </a:cubicBezTo>
                  <a:cubicBezTo>
                    <a:pt x="214" y="412"/>
                    <a:pt x="294" y="492"/>
                    <a:pt x="401" y="573"/>
                  </a:cubicBezTo>
                  <a:cubicBezTo>
                    <a:pt x="481" y="653"/>
                    <a:pt x="561" y="733"/>
                    <a:pt x="668" y="840"/>
                  </a:cubicBezTo>
                  <a:cubicBezTo>
                    <a:pt x="775" y="947"/>
                    <a:pt x="882" y="1080"/>
                    <a:pt x="989" y="1214"/>
                  </a:cubicBezTo>
                  <a:cubicBezTo>
                    <a:pt x="1096" y="1374"/>
                    <a:pt x="1176" y="1508"/>
                    <a:pt x="1256" y="1668"/>
                  </a:cubicBezTo>
                  <a:lnTo>
                    <a:pt x="1417" y="1989"/>
                  </a:lnTo>
                  <a:cubicBezTo>
                    <a:pt x="1470" y="2069"/>
                    <a:pt x="1523" y="2176"/>
                    <a:pt x="1550" y="2256"/>
                  </a:cubicBezTo>
                  <a:cubicBezTo>
                    <a:pt x="1684" y="2550"/>
                    <a:pt x="1817" y="2844"/>
                    <a:pt x="1898" y="3138"/>
                  </a:cubicBezTo>
                  <a:cubicBezTo>
                    <a:pt x="1924" y="3272"/>
                    <a:pt x="1924" y="3379"/>
                    <a:pt x="1951" y="3512"/>
                  </a:cubicBezTo>
                  <a:cubicBezTo>
                    <a:pt x="1978" y="3646"/>
                    <a:pt x="1978" y="3753"/>
                    <a:pt x="1978" y="3886"/>
                  </a:cubicBezTo>
                  <a:cubicBezTo>
                    <a:pt x="1978" y="3913"/>
                    <a:pt x="1978" y="3967"/>
                    <a:pt x="1978" y="3993"/>
                  </a:cubicBezTo>
                  <a:cubicBezTo>
                    <a:pt x="1924" y="4127"/>
                    <a:pt x="1844" y="4261"/>
                    <a:pt x="1764" y="4394"/>
                  </a:cubicBezTo>
                  <a:lnTo>
                    <a:pt x="1657" y="4555"/>
                  </a:lnTo>
                  <a:cubicBezTo>
                    <a:pt x="1577" y="4688"/>
                    <a:pt x="1497" y="4795"/>
                    <a:pt x="1417" y="4902"/>
                  </a:cubicBezTo>
                  <a:lnTo>
                    <a:pt x="1123" y="5303"/>
                  </a:lnTo>
                  <a:cubicBezTo>
                    <a:pt x="1042" y="5436"/>
                    <a:pt x="962" y="5570"/>
                    <a:pt x="882" y="5677"/>
                  </a:cubicBezTo>
                  <a:cubicBezTo>
                    <a:pt x="829" y="5757"/>
                    <a:pt x="775" y="5811"/>
                    <a:pt x="748" y="5891"/>
                  </a:cubicBezTo>
                  <a:cubicBezTo>
                    <a:pt x="695" y="5944"/>
                    <a:pt x="668" y="6024"/>
                    <a:pt x="642" y="6105"/>
                  </a:cubicBezTo>
                  <a:cubicBezTo>
                    <a:pt x="615" y="6131"/>
                    <a:pt x="615" y="6185"/>
                    <a:pt x="642" y="6238"/>
                  </a:cubicBezTo>
                  <a:cubicBezTo>
                    <a:pt x="668" y="6305"/>
                    <a:pt x="735" y="6338"/>
                    <a:pt x="802" y="6338"/>
                  </a:cubicBezTo>
                  <a:cubicBezTo>
                    <a:pt x="869" y="6338"/>
                    <a:pt x="936" y="6305"/>
                    <a:pt x="962" y="6238"/>
                  </a:cubicBezTo>
                  <a:cubicBezTo>
                    <a:pt x="1016" y="6131"/>
                    <a:pt x="1069" y="6051"/>
                    <a:pt x="1122" y="5944"/>
                  </a:cubicBezTo>
                  <a:lnTo>
                    <a:pt x="1122" y="5944"/>
                  </a:lnTo>
                  <a:lnTo>
                    <a:pt x="1096" y="5998"/>
                  </a:lnTo>
                  <a:cubicBezTo>
                    <a:pt x="1203" y="5837"/>
                    <a:pt x="1310" y="5677"/>
                    <a:pt x="1417" y="5517"/>
                  </a:cubicBezTo>
                  <a:cubicBezTo>
                    <a:pt x="1523" y="5383"/>
                    <a:pt x="1630" y="5223"/>
                    <a:pt x="1737" y="5089"/>
                  </a:cubicBezTo>
                  <a:lnTo>
                    <a:pt x="1898" y="4848"/>
                  </a:lnTo>
                  <a:cubicBezTo>
                    <a:pt x="1978" y="4742"/>
                    <a:pt x="2031" y="4661"/>
                    <a:pt x="2085" y="4581"/>
                  </a:cubicBezTo>
                  <a:cubicBezTo>
                    <a:pt x="2138" y="4474"/>
                    <a:pt x="2192" y="4367"/>
                    <a:pt x="2245" y="4261"/>
                  </a:cubicBezTo>
                  <a:cubicBezTo>
                    <a:pt x="2298" y="4154"/>
                    <a:pt x="2352" y="4020"/>
                    <a:pt x="2352" y="3860"/>
                  </a:cubicBezTo>
                  <a:cubicBezTo>
                    <a:pt x="2352" y="3806"/>
                    <a:pt x="2352" y="3726"/>
                    <a:pt x="2352" y="3673"/>
                  </a:cubicBezTo>
                  <a:cubicBezTo>
                    <a:pt x="2352" y="3566"/>
                    <a:pt x="2325" y="3459"/>
                    <a:pt x="2325" y="3379"/>
                  </a:cubicBezTo>
                  <a:cubicBezTo>
                    <a:pt x="2298" y="3165"/>
                    <a:pt x="2245" y="2951"/>
                    <a:pt x="2192" y="2737"/>
                  </a:cubicBezTo>
                  <a:cubicBezTo>
                    <a:pt x="2085" y="2497"/>
                    <a:pt x="2004" y="2256"/>
                    <a:pt x="1898" y="2016"/>
                  </a:cubicBezTo>
                  <a:cubicBezTo>
                    <a:pt x="1844" y="1935"/>
                    <a:pt x="1817" y="1855"/>
                    <a:pt x="1764" y="1775"/>
                  </a:cubicBezTo>
                  <a:cubicBezTo>
                    <a:pt x="1737" y="1695"/>
                    <a:pt x="1630" y="1508"/>
                    <a:pt x="1550" y="1374"/>
                  </a:cubicBezTo>
                  <a:cubicBezTo>
                    <a:pt x="1497" y="1241"/>
                    <a:pt x="1390" y="1107"/>
                    <a:pt x="1310" y="973"/>
                  </a:cubicBezTo>
                  <a:cubicBezTo>
                    <a:pt x="1229" y="866"/>
                    <a:pt x="1123" y="760"/>
                    <a:pt x="1042" y="626"/>
                  </a:cubicBezTo>
                  <a:cubicBezTo>
                    <a:pt x="936" y="519"/>
                    <a:pt x="829" y="412"/>
                    <a:pt x="695" y="305"/>
                  </a:cubicBezTo>
                  <a:cubicBezTo>
                    <a:pt x="588" y="198"/>
                    <a:pt x="481" y="118"/>
                    <a:pt x="374" y="38"/>
                  </a:cubicBezTo>
                  <a:lnTo>
                    <a:pt x="348" y="38"/>
                  </a:lnTo>
                  <a:cubicBezTo>
                    <a:pt x="310" y="19"/>
                    <a:pt x="285" y="0"/>
                    <a:pt x="2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3" name="Google Shape;8223;p125"/>
            <p:cNvSpPr/>
            <p:nvPr/>
          </p:nvSpPr>
          <p:spPr>
            <a:xfrm>
              <a:off x="-718225" y="2145375"/>
              <a:ext cx="104250" cy="565200"/>
            </a:xfrm>
            <a:custGeom>
              <a:avLst/>
              <a:gdLst/>
              <a:ahLst/>
              <a:cxnLst/>
              <a:rect l="l" t="t" r="r" b="b"/>
              <a:pathLst>
                <a:path w="4170" h="22608" extrusionOk="0">
                  <a:moveTo>
                    <a:pt x="268" y="1"/>
                  </a:moveTo>
                  <a:cubicBezTo>
                    <a:pt x="188" y="28"/>
                    <a:pt x="108" y="81"/>
                    <a:pt x="54" y="135"/>
                  </a:cubicBezTo>
                  <a:cubicBezTo>
                    <a:pt x="27" y="215"/>
                    <a:pt x="1" y="295"/>
                    <a:pt x="1" y="375"/>
                  </a:cubicBezTo>
                  <a:cubicBezTo>
                    <a:pt x="54" y="1123"/>
                    <a:pt x="161" y="1845"/>
                    <a:pt x="321" y="2567"/>
                  </a:cubicBezTo>
                  <a:cubicBezTo>
                    <a:pt x="455" y="3074"/>
                    <a:pt x="615" y="3582"/>
                    <a:pt x="802" y="4063"/>
                  </a:cubicBezTo>
                  <a:cubicBezTo>
                    <a:pt x="989" y="4544"/>
                    <a:pt x="1177" y="5025"/>
                    <a:pt x="1364" y="5506"/>
                  </a:cubicBezTo>
                  <a:cubicBezTo>
                    <a:pt x="1551" y="5987"/>
                    <a:pt x="1711" y="6468"/>
                    <a:pt x="1898" y="6949"/>
                  </a:cubicBezTo>
                  <a:lnTo>
                    <a:pt x="2246" y="7778"/>
                  </a:lnTo>
                  <a:cubicBezTo>
                    <a:pt x="2326" y="8018"/>
                    <a:pt x="2433" y="8286"/>
                    <a:pt x="2486" y="8473"/>
                  </a:cubicBezTo>
                  <a:cubicBezTo>
                    <a:pt x="2566" y="8687"/>
                    <a:pt x="2620" y="8847"/>
                    <a:pt x="2673" y="9087"/>
                  </a:cubicBezTo>
                  <a:cubicBezTo>
                    <a:pt x="2727" y="9301"/>
                    <a:pt x="2753" y="9488"/>
                    <a:pt x="2833" y="9756"/>
                  </a:cubicBezTo>
                  <a:cubicBezTo>
                    <a:pt x="2887" y="10023"/>
                    <a:pt x="2940" y="10317"/>
                    <a:pt x="2994" y="10557"/>
                  </a:cubicBezTo>
                  <a:cubicBezTo>
                    <a:pt x="3047" y="10798"/>
                    <a:pt x="3074" y="11038"/>
                    <a:pt x="3127" y="11279"/>
                  </a:cubicBezTo>
                  <a:cubicBezTo>
                    <a:pt x="3181" y="11546"/>
                    <a:pt x="3234" y="11813"/>
                    <a:pt x="3288" y="12081"/>
                  </a:cubicBezTo>
                  <a:cubicBezTo>
                    <a:pt x="3315" y="12214"/>
                    <a:pt x="3315" y="12348"/>
                    <a:pt x="3341" y="12508"/>
                  </a:cubicBezTo>
                  <a:lnTo>
                    <a:pt x="3395" y="12963"/>
                  </a:lnTo>
                  <a:cubicBezTo>
                    <a:pt x="3421" y="13203"/>
                    <a:pt x="3448" y="13497"/>
                    <a:pt x="3475" y="13764"/>
                  </a:cubicBezTo>
                  <a:cubicBezTo>
                    <a:pt x="3502" y="14005"/>
                    <a:pt x="3528" y="14272"/>
                    <a:pt x="3528" y="14513"/>
                  </a:cubicBezTo>
                  <a:cubicBezTo>
                    <a:pt x="3582" y="15047"/>
                    <a:pt x="3608" y="15582"/>
                    <a:pt x="3635" y="16063"/>
                  </a:cubicBezTo>
                  <a:cubicBezTo>
                    <a:pt x="3635" y="16570"/>
                    <a:pt x="3662" y="17078"/>
                    <a:pt x="3662" y="17586"/>
                  </a:cubicBezTo>
                  <a:lnTo>
                    <a:pt x="3662" y="18468"/>
                  </a:lnTo>
                  <a:cubicBezTo>
                    <a:pt x="3662" y="18601"/>
                    <a:pt x="3662" y="18735"/>
                    <a:pt x="3662" y="18869"/>
                  </a:cubicBezTo>
                  <a:cubicBezTo>
                    <a:pt x="3662" y="18976"/>
                    <a:pt x="3635" y="19083"/>
                    <a:pt x="3635" y="19216"/>
                  </a:cubicBezTo>
                  <a:cubicBezTo>
                    <a:pt x="3582" y="19777"/>
                    <a:pt x="3528" y="20339"/>
                    <a:pt x="3448" y="20873"/>
                  </a:cubicBezTo>
                  <a:cubicBezTo>
                    <a:pt x="3421" y="21140"/>
                    <a:pt x="3395" y="21381"/>
                    <a:pt x="3368" y="21648"/>
                  </a:cubicBezTo>
                  <a:cubicBezTo>
                    <a:pt x="3315" y="21915"/>
                    <a:pt x="3288" y="22209"/>
                    <a:pt x="3234" y="22477"/>
                  </a:cubicBezTo>
                  <a:cubicBezTo>
                    <a:pt x="3234" y="22556"/>
                    <a:pt x="3301" y="22607"/>
                    <a:pt x="3366" y="22607"/>
                  </a:cubicBezTo>
                  <a:cubicBezTo>
                    <a:pt x="3410" y="22607"/>
                    <a:pt x="3453" y="22584"/>
                    <a:pt x="3475" y="22530"/>
                  </a:cubicBezTo>
                  <a:cubicBezTo>
                    <a:pt x="3635" y="21915"/>
                    <a:pt x="3742" y="21274"/>
                    <a:pt x="3849" y="20633"/>
                  </a:cubicBezTo>
                  <a:cubicBezTo>
                    <a:pt x="3876" y="20392"/>
                    <a:pt x="3929" y="20152"/>
                    <a:pt x="3983" y="19884"/>
                  </a:cubicBezTo>
                  <a:cubicBezTo>
                    <a:pt x="3983" y="19777"/>
                    <a:pt x="4009" y="19644"/>
                    <a:pt x="4036" y="19510"/>
                  </a:cubicBezTo>
                  <a:lnTo>
                    <a:pt x="4063" y="19243"/>
                  </a:lnTo>
                  <a:cubicBezTo>
                    <a:pt x="4090" y="19189"/>
                    <a:pt x="4090" y="19109"/>
                    <a:pt x="4090" y="19056"/>
                  </a:cubicBezTo>
                  <a:lnTo>
                    <a:pt x="4143" y="18628"/>
                  </a:lnTo>
                  <a:lnTo>
                    <a:pt x="4143" y="18254"/>
                  </a:lnTo>
                  <a:lnTo>
                    <a:pt x="4143" y="17506"/>
                  </a:lnTo>
                  <a:cubicBezTo>
                    <a:pt x="4143" y="16945"/>
                    <a:pt x="4170" y="16383"/>
                    <a:pt x="4170" y="15849"/>
                  </a:cubicBezTo>
                  <a:cubicBezTo>
                    <a:pt x="4170" y="15288"/>
                    <a:pt x="4143" y="14753"/>
                    <a:pt x="4116" y="14219"/>
                  </a:cubicBezTo>
                  <a:cubicBezTo>
                    <a:pt x="4090" y="13684"/>
                    <a:pt x="4063" y="13150"/>
                    <a:pt x="4009" y="12615"/>
                  </a:cubicBezTo>
                  <a:cubicBezTo>
                    <a:pt x="3983" y="12375"/>
                    <a:pt x="3956" y="12134"/>
                    <a:pt x="3929" y="11867"/>
                  </a:cubicBezTo>
                  <a:cubicBezTo>
                    <a:pt x="3876" y="11600"/>
                    <a:pt x="3822" y="11332"/>
                    <a:pt x="3796" y="11065"/>
                  </a:cubicBezTo>
                  <a:cubicBezTo>
                    <a:pt x="3689" y="10531"/>
                    <a:pt x="3608" y="9996"/>
                    <a:pt x="3475" y="9462"/>
                  </a:cubicBezTo>
                  <a:cubicBezTo>
                    <a:pt x="3421" y="9194"/>
                    <a:pt x="3368" y="8954"/>
                    <a:pt x="3288" y="8713"/>
                  </a:cubicBezTo>
                  <a:cubicBezTo>
                    <a:pt x="3234" y="8526"/>
                    <a:pt x="3208" y="8366"/>
                    <a:pt x="3127" y="8206"/>
                  </a:cubicBezTo>
                  <a:lnTo>
                    <a:pt x="2994" y="7778"/>
                  </a:lnTo>
                  <a:cubicBezTo>
                    <a:pt x="2914" y="7537"/>
                    <a:pt x="2807" y="7324"/>
                    <a:pt x="2727" y="7110"/>
                  </a:cubicBezTo>
                  <a:lnTo>
                    <a:pt x="2379" y="6308"/>
                  </a:lnTo>
                  <a:cubicBezTo>
                    <a:pt x="2192" y="5800"/>
                    <a:pt x="1978" y="5292"/>
                    <a:pt x="1791" y="4811"/>
                  </a:cubicBezTo>
                  <a:cubicBezTo>
                    <a:pt x="1551" y="4223"/>
                    <a:pt x="1310" y="3636"/>
                    <a:pt x="1123" y="3048"/>
                  </a:cubicBezTo>
                  <a:cubicBezTo>
                    <a:pt x="963" y="2593"/>
                    <a:pt x="856" y="2139"/>
                    <a:pt x="776" y="1658"/>
                  </a:cubicBezTo>
                  <a:cubicBezTo>
                    <a:pt x="695" y="1204"/>
                    <a:pt x="669" y="723"/>
                    <a:pt x="615" y="268"/>
                  </a:cubicBezTo>
                  <a:cubicBezTo>
                    <a:pt x="589" y="188"/>
                    <a:pt x="562" y="108"/>
                    <a:pt x="482" y="54"/>
                  </a:cubicBezTo>
                  <a:lnTo>
                    <a:pt x="508" y="54"/>
                  </a:lnTo>
                  <a:cubicBezTo>
                    <a:pt x="455" y="28"/>
                    <a:pt x="402" y="1"/>
                    <a:pt x="3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4" name="Google Shape;8224;p125"/>
            <p:cNvSpPr/>
            <p:nvPr/>
          </p:nvSpPr>
          <p:spPr>
            <a:xfrm>
              <a:off x="-789050" y="2691900"/>
              <a:ext cx="38775" cy="66475"/>
            </a:xfrm>
            <a:custGeom>
              <a:avLst/>
              <a:gdLst/>
              <a:ahLst/>
              <a:cxnLst/>
              <a:rect l="l" t="t" r="r" b="b"/>
              <a:pathLst>
                <a:path w="1551" h="2659" extrusionOk="0">
                  <a:moveTo>
                    <a:pt x="1203" y="1"/>
                  </a:moveTo>
                  <a:cubicBezTo>
                    <a:pt x="1123" y="1"/>
                    <a:pt x="1070" y="28"/>
                    <a:pt x="1016" y="108"/>
                  </a:cubicBezTo>
                  <a:cubicBezTo>
                    <a:pt x="909" y="188"/>
                    <a:pt x="803" y="295"/>
                    <a:pt x="722" y="402"/>
                  </a:cubicBezTo>
                  <a:cubicBezTo>
                    <a:pt x="615" y="509"/>
                    <a:pt x="535" y="616"/>
                    <a:pt x="482" y="723"/>
                  </a:cubicBezTo>
                  <a:cubicBezTo>
                    <a:pt x="322" y="963"/>
                    <a:pt x="215" y="1204"/>
                    <a:pt x="134" y="1444"/>
                  </a:cubicBezTo>
                  <a:cubicBezTo>
                    <a:pt x="108" y="1578"/>
                    <a:pt x="54" y="1711"/>
                    <a:pt x="28" y="1845"/>
                  </a:cubicBezTo>
                  <a:cubicBezTo>
                    <a:pt x="1" y="1952"/>
                    <a:pt x="1" y="2085"/>
                    <a:pt x="1" y="2219"/>
                  </a:cubicBezTo>
                  <a:cubicBezTo>
                    <a:pt x="1" y="2299"/>
                    <a:pt x="28" y="2406"/>
                    <a:pt x="81" y="2486"/>
                  </a:cubicBezTo>
                  <a:cubicBezTo>
                    <a:pt x="108" y="2540"/>
                    <a:pt x="161" y="2593"/>
                    <a:pt x="241" y="2647"/>
                  </a:cubicBezTo>
                  <a:cubicBezTo>
                    <a:pt x="266" y="2655"/>
                    <a:pt x="290" y="2659"/>
                    <a:pt x="315" y="2659"/>
                  </a:cubicBezTo>
                  <a:cubicBezTo>
                    <a:pt x="455" y="2659"/>
                    <a:pt x="593" y="2538"/>
                    <a:pt x="615" y="2379"/>
                  </a:cubicBezTo>
                  <a:cubicBezTo>
                    <a:pt x="615" y="2353"/>
                    <a:pt x="615" y="2299"/>
                    <a:pt x="615" y="2273"/>
                  </a:cubicBezTo>
                  <a:lnTo>
                    <a:pt x="642" y="2139"/>
                  </a:lnTo>
                  <a:lnTo>
                    <a:pt x="642" y="2219"/>
                  </a:lnTo>
                  <a:cubicBezTo>
                    <a:pt x="722" y="1872"/>
                    <a:pt x="829" y="1524"/>
                    <a:pt x="990" y="1177"/>
                  </a:cubicBezTo>
                  <a:cubicBezTo>
                    <a:pt x="1070" y="1043"/>
                    <a:pt x="1150" y="936"/>
                    <a:pt x="1230" y="829"/>
                  </a:cubicBezTo>
                  <a:cubicBezTo>
                    <a:pt x="1310" y="749"/>
                    <a:pt x="1364" y="696"/>
                    <a:pt x="1417" y="642"/>
                  </a:cubicBezTo>
                  <a:cubicBezTo>
                    <a:pt x="1497" y="562"/>
                    <a:pt x="1551" y="482"/>
                    <a:pt x="1551" y="402"/>
                  </a:cubicBezTo>
                  <a:cubicBezTo>
                    <a:pt x="1551" y="295"/>
                    <a:pt x="1524" y="215"/>
                    <a:pt x="1471" y="135"/>
                  </a:cubicBezTo>
                  <a:lnTo>
                    <a:pt x="1497" y="135"/>
                  </a:lnTo>
                  <a:cubicBezTo>
                    <a:pt x="1417" y="54"/>
                    <a:pt x="1310" y="1"/>
                    <a:pt x="12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5" name="Google Shape;8225;p125"/>
            <p:cNvSpPr/>
            <p:nvPr/>
          </p:nvSpPr>
          <p:spPr>
            <a:xfrm>
              <a:off x="-833150" y="2683225"/>
              <a:ext cx="40125" cy="59750"/>
            </a:xfrm>
            <a:custGeom>
              <a:avLst/>
              <a:gdLst/>
              <a:ahLst/>
              <a:cxnLst/>
              <a:rect l="l" t="t" r="r" b="b"/>
              <a:pathLst>
                <a:path w="1605" h="2390" extrusionOk="0">
                  <a:moveTo>
                    <a:pt x="1177" y="1"/>
                  </a:moveTo>
                  <a:cubicBezTo>
                    <a:pt x="1070" y="1"/>
                    <a:pt x="990" y="27"/>
                    <a:pt x="936" y="107"/>
                  </a:cubicBezTo>
                  <a:cubicBezTo>
                    <a:pt x="803" y="214"/>
                    <a:pt x="723" y="321"/>
                    <a:pt x="616" y="428"/>
                  </a:cubicBezTo>
                  <a:cubicBezTo>
                    <a:pt x="562" y="535"/>
                    <a:pt x="509" y="615"/>
                    <a:pt x="429" y="722"/>
                  </a:cubicBezTo>
                  <a:cubicBezTo>
                    <a:pt x="375" y="829"/>
                    <a:pt x="322" y="909"/>
                    <a:pt x="268" y="1016"/>
                  </a:cubicBezTo>
                  <a:cubicBezTo>
                    <a:pt x="215" y="1123"/>
                    <a:pt x="161" y="1230"/>
                    <a:pt x="108" y="1363"/>
                  </a:cubicBezTo>
                  <a:cubicBezTo>
                    <a:pt x="1" y="1577"/>
                    <a:pt x="1" y="1818"/>
                    <a:pt x="28" y="2058"/>
                  </a:cubicBezTo>
                  <a:cubicBezTo>
                    <a:pt x="74" y="2244"/>
                    <a:pt x="221" y="2389"/>
                    <a:pt x="417" y="2389"/>
                  </a:cubicBezTo>
                  <a:cubicBezTo>
                    <a:pt x="446" y="2389"/>
                    <a:pt x="477" y="2386"/>
                    <a:pt x="509" y="2379"/>
                  </a:cubicBezTo>
                  <a:cubicBezTo>
                    <a:pt x="616" y="2379"/>
                    <a:pt x="696" y="2299"/>
                    <a:pt x="776" y="2219"/>
                  </a:cubicBezTo>
                  <a:cubicBezTo>
                    <a:pt x="803" y="2165"/>
                    <a:pt x="829" y="2085"/>
                    <a:pt x="829" y="2032"/>
                  </a:cubicBezTo>
                  <a:cubicBezTo>
                    <a:pt x="829" y="1951"/>
                    <a:pt x="829" y="1871"/>
                    <a:pt x="829" y="1818"/>
                  </a:cubicBezTo>
                  <a:cubicBezTo>
                    <a:pt x="883" y="1657"/>
                    <a:pt x="936" y="1497"/>
                    <a:pt x="1017" y="1363"/>
                  </a:cubicBezTo>
                  <a:lnTo>
                    <a:pt x="1123" y="1176"/>
                  </a:lnTo>
                  <a:cubicBezTo>
                    <a:pt x="1204" y="1043"/>
                    <a:pt x="1310" y="909"/>
                    <a:pt x="1417" y="776"/>
                  </a:cubicBezTo>
                  <a:lnTo>
                    <a:pt x="1444" y="722"/>
                  </a:lnTo>
                  <a:cubicBezTo>
                    <a:pt x="1524" y="669"/>
                    <a:pt x="1578" y="562"/>
                    <a:pt x="1578" y="455"/>
                  </a:cubicBezTo>
                  <a:cubicBezTo>
                    <a:pt x="1604" y="348"/>
                    <a:pt x="1551" y="241"/>
                    <a:pt x="1498" y="134"/>
                  </a:cubicBezTo>
                  <a:lnTo>
                    <a:pt x="1498" y="161"/>
                  </a:lnTo>
                  <a:cubicBezTo>
                    <a:pt x="1417" y="54"/>
                    <a:pt x="1310" y="1"/>
                    <a:pt x="11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6" name="Google Shape;8226;p125"/>
            <p:cNvSpPr/>
            <p:nvPr/>
          </p:nvSpPr>
          <p:spPr>
            <a:xfrm>
              <a:off x="-1059625" y="1558100"/>
              <a:ext cx="143000" cy="139675"/>
            </a:xfrm>
            <a:custGeom>
              <a:avLst/>
              <a:gdLst/>
              <a:ahLst/>
              <a:cxnLst/>
              <a:rect l="l" t="t" r="r" b="b"/>
              <a:pathLst>
                <a:path w="5720" h="5587" extrusionOk="0">
                  <a:moveTo>
                    <a:pt x="2245" y="1"/>
                  </a:moveTo>
                  <a:lnTo>
                    <a:pt x="2272" y="54"/>
                  </a:lnTo>
                  <a:lnTo>
                    <a:pt x="1684" y="54"/>
                  </a:lnTo>
                  <a:lnTo>
                    <a:pt x="1443" y="81"/>
                  </a:lnTo>
                  <a:lnTo>
                    <a:pt x="1337" y="81"/>
                  </a:lnTo>
                  <a:lnTo>
                    <a:pt x="1016" y="134"/>
                  </a:lnTo>
                  <a:lnTo>
                    <a:pt x="668" y="161"/>
                  </a:lnTo>
                  <a:cubicBezTo>
                    <a:pt x="267" y="326"/>
                    <a:pt x="429" y="888"/>
                    <a:pt x="785" y="888"/>
                  </a:cubicBezTo>
                  <a:cubicBezTo>
                    <a:pt x="832" y="888"/>
                    <a:pt x="883" y="878"/>
                    <a:pt x="936" y="856"/>
                  </a:cubicBezTo>
                  <a:lnTo>
                    <a:pt x="1096" y="856"/>
                  </a:lnTo>
                  <a:cubicBezTo>
                    <a:pt x="909" y="963"/>
                    <a:pt x="749" y="1123"/>
                    <a:pt x="588" y="1284"/>
                  </a:cubicBezTo>
                  <a:cubicBezTo>
                    <a:pt x="321" y="1604"/>
                    <a:pt x="134" y="1978"/>
                    <a:pt x="54" y="2406"/>
                  </a:cubicBezTo>
                  <a:cubicBezTo>
                    <a:pt x="0" y="2727"/>
                    <a:pt x="54" y="3074"/>
                    <a:pt x="187" y="3368"/>
                  </a:cubicBezTo>
                  <a:cubicBezTo>
                    <a:pt x="214" y="3502"/>
                    <a:pt x="268" y="3635"/>
                    <a:pt x="321" y="3742"/>
                  </a:cubicBezTo>
                  <a:cubicBezTo>
                    <a:pt x="428" y="4009"/>
                    <a:pt x="561" y="4223"/>
                    <a:pt x="722" y="4464"/>
                  </a:cubicBezTo>
                  <a:cubicBezTo>
                    <a:pt x="882" y="4678"/>
                    <a:pt x="1096" y="4865"/>
                    <a:pt x="1310" y="5052"/>
                  </a:cubicBezTo>
                  <a:cubicBezTo>
                    <a:pt x="1470" y="5185"/>
                    <a:pt x="1657" y="5319"/>
                    <a:pt x="1871" y="5372"/>
                  </a:cubicBezTo>
                  <a:cubicBezTo>
                    <a:pt x="2005" y="5426"/>
                    <a:pt x="2138" y="5453"/>
                    <a:pt x="2299" y="5479"/>
                  </a:cubicBezTo>
                  <a:lnTo>
                    <a:pt x="2539" y="5479"/>
                  </a:lnTo>
                  <a:cubicBezTo>
                    <a:pt x="2673" y="5533"/>
                    <a:pt x="2860" y="5560"/>
                    <a:pt x="3020" y="5586"/>
                  </a:cubicBezTo>
                  <a:cubicBezTo>
                    <a:pt x="3341" y="5586"/>
                    <a:pt x="3688" y="5560"/>
                    <a:pt x="4009" y="5506"/>
                  </a:cubicBezTo>
                  <a:cubicBezTo>
                    <a:pt x="4383" y="5426"/>
                    <a:pt x="4731" y="5292"/>
                    <a:pt x="5078" y="5078"/>
                  </a:cubicBezTo>
                  <a:cubicBezTo>
                    <a:pt x="5212" y="4998"/>
                    <a:pt x="5345" y="4891"/>
                    <a:pt x="5452" y="4758"/>
                  </a:cubicBezTo>
                  <a:cubicBezTo>
                    <a:pt x="5532" y="4624"/>
                    <a:pt x="5586" y="4464"/>
                    <a:pt x="5639" y="4330"/>
                  </a:cubicBezTo>
                  <a:cubicBezTo>
                    <a:pt x="5693" y="4116"/>
                    <a:pt x="5719" y="3903"/>
                    <a:pt x="5666" y="3716"/>
                  </a:cubicBezTo>
                  <a:cubicBezTo>
                    <a:pt x="5639" y="3528"/>
                    <a:pt x="5559" y="3368"/>
                    <a:pt x="5506" y="3208"/>
                  </a:cubicBezTo>
                  <a:cubicBezTo>
                    <a:pt x="5452" y="3074"/>
                    <a:pt x="5372" y="2940"/>
                    <a:pt x="5318" y="2834"/>
                  </a:cubicBezTo>
                  <a:lnTo>
                    <a:pt x="5212" y="2620"/>
                  </a:lnTo>
                  <a:cubicBezTo>
                    <a:pt x="5131" y="2379"/>
                    <a:pt x="5051" y="2165"/>
                    <a:pt x="4971" y="1925"/>
                  </a:cubicBezTo>
                  <a:cubicBezTo>
                    <a:pt x="4918" y="1765"/>
                    <a:pt x="4811" y="1578"/>
                    <a:pt x="4731" y="1417"/>
                  </a:cubicBezTo>
                  <a:cubicBezTo>
                    <a:pt x="4624" y="1230"/>
                    <a:pt x="4490" y="1070"/>
                    <a:pt x="4330" y="909"/>
                  </a:cubicBezTo>
                  <a:cubicBezTo>
                    <a:pt x="4196" y="776"/>
                    <a:pt x="4062" y="669"/>
                    <a:pt x="3929" y="535"/>
                  </a:cubicBezTo>
                  <a:cubicBezTo>
                    <a:pt x="3795" y="455"/>
                    <a:pt x="3635" y="348"/>
                    <a:pt x="3501" y="268"/>
                  </a:cubicBezTo>
                  <a:cubicBezTo>
                    <a:pt x="3341" y="188"/>
                    <a:pt x="3181" y="108"/>
                    <a:pt x="3020" y="54"/>
                  </a:cubicBezTo>
                  <a:lnTo>
                    <a:pt x="2806"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7" name="Google Shape;8227;p125"/>
            <p:cNvSpPr/>
            <p:nvPr/>
          </p:nvSpPr>
          <p:spPr>
            <a:xfrm>
              <a:off x="-1063650" y="1558100"/>
              <a:ext cx="138325" cy="127500"/>
            </a:xfrm>
            <a:custGeom>
              <a:avLst/>
              <a:gdLst/>
              <a:ahLst/>
              <a:cxnLst/>
              <a:rect l="l" t="t" r="r" b="b"/>
              <a:pathLst>
                <a:path w="5533" h="5100" extrusionOk="0">
                  <a:moveTo>
                    <a:pt x="2406" y="1"/>
                  </a:moveTo>
                  <a:lnTo>
                    <a:pt x="2085" y="27"/>
                  </a:lnTo>
                  <a:lnTo>
                    <a:pt x="1818" y="27"/>
                  </a:lnTo>
                  <a:lnTo>
                    <a:pt x="1604" y="54"/>
                  </a:lnTo>
                  <a:lnTo>
                    <a:pt x="1498" y="54"/>
                  </a:lnTo>
                  <a:lnTo>
                    <a:pt x="1177" y="81"/>
                  </a:lnTo>
                  <a:lnTo>
                    <a:pt x="1097" y="134"/>
                  </a:lnTo>
                  <a:lnTo>
                    <a:pt x="1043" y="108"/>
                  </a:lnTo>
                  <a:lnTo>
                    <a:pt x="829" y="134"/>
                  </a:lnTo>
                  <a:lnTo>
                    <a:pt x="669" y="161"/>
                  </a:lnTo>
                  <a:cubicBezTo>
                    <a:pt x="616" y="215"/>
                    <a:pt x="589" y="241"/>
                    <a:pt x="535" y="295"/>
                  </a:cubicBezTo>
                  <a:cubicBezTo>
                    <a:pt x="268" y="642"/>
                    <a:pt x="108" y="1043"/>
                    <a:pt x="54" y="1471"/>
                  </a:cubicBezTo>
                  <a:cubicBezTo>
                    <a:pt x="28" y="1658"/>
                    <a:pt x="1" y="1845"/>
                    <a:pt x="1" y="2032"/>
                  </a:cubicBezTo>
                  <a:cubicBezTo>
                    <a:pt x="28" y="2139"/>
                    <a:pt x="28" y="2219"/>
                    <a:pt x="54" y="2326"/>
                  </a:cubicBezTo>
                  <a:cubicBezTo>
                    <a:pt x="54" y="2379"/>
                    <a:pt x="54" y="2433"/>
                    <a:pt x="81" y="2459"/>
                  </a:cubicBezTo>
                  <a:cubicBezTo>
                    <a:pt x="108" y="2513"/>
                    <a:pt x="108" y="2566"/>
                    <a:pt x="135" y="2593"/>
                  </a:cubicBezTo>
                  <a:cubicBezTo>
                    <a:pt x="161" y="2860"/>
                    <a:pt x="215" y="3154"/>
                    <a:pt x="322" y="3422"/>
                  </a:cubicBezTo>
                  <a:cubicBezTo>
                    <a:pt x="348" y="3528"/>
                    <a:pt x="402" y="3635"/>
                    <a:pt x="455" y="3742"/>
                  </a:cubicBezTo>
                  <a:cubicBezTo>
                    <a:pt x="509" y="3876"/>
                    <a:pt x="589" y="3983"/>
                    <a:pt x="642" y="4090"/>
                  </a:cubicBezTo>
                  <a:cubicBezTo>
                    <a:pt x="716" y="4153"/>
                    <a:pt x="802" y="4183"/>
                    <a:pt x="886" y="4183"/>
                  </a:cubicBezTo>
                  <a:cubicBezTo>
                    <a:pt x="1015" y="4183"/>
                    <a:pt x="1139" y="4112"/>
                    <a:pt x="1204" y="3983"/>
                  </a:cubicBezTo>
                  <a:cubicBezTo>
                    <a:pt x="1230" y="3929"/>
                    <a:pt x="1230" y="3876"/>
                    <a:pt x="1204" y="3822"/>
                  </a:cubicBezTo>
                  <a:cubicBezTo>
                    <a:pt x="1204" y="3769"/>
                    <a:pt x="1177" y="3716"/>
                    <a:pt x="1150" y="3689"/>
                  </a:cubicBezTo>
                  <a:cubicBezTo>
                    <a:pt x="1070" y="3422"/>
                    <a:pt x="1016" y="3154"/>
                    <a:pt x="963" y="2887"/>
                  </a:cubicBezTo>
                  <a:cubicBezTo>
                    <a:pt x="936" y="2753"/>
                    <a:pt x="910" y="2620"/>
                    <a:pt x="883" y="2486"/>
                  </a:cubicBezTo>
                  <a:cubicBezTo>
                    <a:pt x="883" y="2433"/>
                    <a:pt x="883" y="2406"/>
                    <a:pt x="883" y="2353"/>
                  </a:cubicBezTo>
                  <a:cubicBezTo>
                    <a:pt x="883" y="2272"/>
                    <a:pt x="883" y="2192"/>
                    <a:pt x="910" y="2112"/>
                  </a:cubicBezTo>
                  <a:cubicBezTo>
                    <a:pt x="910" y="1952"/>
                    <a:pt x="936" y="1791"/>
                    <a:pt x="963" y="1631"/>
                  </a:cubicBezTo>
                  <a:cubicBezTo>
                    <a:pt x="990" y="1551"/>
                    <a:pt x="1016" y="1444"/>
                    <a:pt x="1043" y="1337"/>
                  </a:cubicBezTo>
                  <a:cubicBezTo>
                    <a:pt x="1043" y="1310"/>
                    <a:pt x="1070" y="1284"/>
                    <a:pt x="1097" y="1257"/>
                  </a:cubicBezTo>
                  <a:cubicBezTo>
                    <a:pt x="1150" y="1150"/>
                    <a:pt x="1230" y="1070"/>
                    <a:pt x="1310" y="990"/>
                  </a:cubicBezTo>
                  <a:cubicBezTo>
                    <a:pt x="1364" y="909"/>
                    <a:pt x="1391" y="856"/>
                    <a:pt x="1391" y="776"/>
                  </a:cubicBezTo>
                  <a:cubicBezTo>
                    <a:pt x="1417" y="749"/>
                    <a:pt x="1471" y="696"/>
                    <a:pt x="1524" y="669"/>
                  </a:cubicBezTo>
                  <a:cubicBezTo>
                    <a:pt x="1685" y="589"/>
                    <a:pt x="1818" y="509"/>
                    <a:pt x="1979" y="455"/>
                  </a:cubicBezTo>
                  <a:cubicBezTo>
                    <a:pt x="2085" y="428"/>
                    <a:pt x="2166" y="402"/>
                    <a:pt x="2273" y="402"/>
                  </a:cubicBezTo>
                  <a:cubicBezTo>
                    <a:pt x="2379" y="402"/>
                    <a:pt x="2460" y="375"/>
                    <a:pt x="2566" y="348"/>
                  </a:cubicBezTo>
                  <a:cubicBezTo>
                    <a:pt x="2780" y="348"/>
                    <a:pt x="2967" y="375"/>
                    <a:pt x="3154" y="428"/>
                  </a:cubicBezTo>
                  <a:lnTo>
                    <a:pt x="3074" y="402"/>
                  </a:lnTo>
                  <a:lnTo>
                    <a:pt x="3074" y="402"/>
                  </a:lnTo>
                  <a:cubicBezTo>
                    <a:pt x="3235" y="428"/>
                    <a:pt x="3395" y="482"/>
                    <a:pt x="3555" y="509"/>
                  </a:cubicBezTo>
                  <a:lnTo>
                    <a:pt x="3929" y="589"/>
                  </a:lnTo>
                  <a:cubicBezTo>
                    <a:pt x="4036" y="589"/>
                    <a:pt x="4143" y="642"/>
                    <a:pt x="4223" y="669"/>
                  </a:cubicBezTo>
                  <a:lnTo>
                    <a:pt x="4277" y="722"/>
                  </a:lnTo>
                  <a:lnTo>
                    <a:pt x="4330" y="803"/>
                  </a:lnTo>
                  <a:cubicBezTo>
                    <a:pt x="4384" y="856"/>
                    <a:pt x="4411" y="936"/>
                    <a:pt x="4437" y="1016"/>
                  </a:cubicBezTo>
                  <a:cubicBezTo>
                    <a:pt x="4517" y="1284"/>
                    <a:pt x="4571" y="1551"/>
                    <a:pt x="4624" y="1845"/>
                  </a:cubicBezTo>
                  <a:cubicBezTo>
                    <a:pt x="4678" y="2112"/>
                    <a:pt x="4731" y="2379"/>
                    <a:pt x="4731" y="2673"/>
                  </a:cubicBezTo>
                  <a:cubicBezTo>
                    <a:pt x="4758" y="2780"/>
                    <a:pt x="4758" y="2914"/>
                    <a:pt x="4731" y="3021"/>
                  </a:cubicBezTo>
                  <a:cubicBezTo>
                    <a:pt x="4731" y="3154"/>
                    <a:pt x="4704" y="3261"/>
                    <a:pt x="4678" y="3368"/>
                  </a:cubicBezTo>
                  <a:cubicBezTo>
                    <a:pt x="4678" y="3448"/>
                    <a:pt x="4651" y="3528"/>
                    <a:pt x="4598" y="3635"/>
                  </a:cubicBezTo>
                  <a:cubicBezTo>
                    <a:pt x="4544" y="3742"/>
                    <a:pt x="4464" y="3822"/>
                    <a:pt x="4384" y="3929"/>
                  </a:cubicBezTo>
                  <a:cubicBezTo>
                    <a:pt x="4330" y="3983"/>
                    <a:pt x="4277" y="4036"/>
                    <a:pt x="4223" y="4090"/>
                  </a:cubicBezTo>
                  <a:cubicBezTo>
                    <a:pt x="4090" y="4143"/>
                    <a:pt x="3956" y="4197"/>
                    <a:pt x="3796" y="4250"/>
                  </a:cubicBezTo>
                  <a:cubicBezTo>
                    <a:pt x="3502" y="4330"/>
                    <a:pt x="3208" y="4384"/>
                    <a:pt x="2914" y="4437"/>
                  </a:cubicBezTo>
                  <a:cubicBezTo>
                    <a:pt x="2907" y="4437"/>
                    <a:pt x="2900" y="4436"/>
                    <a:pt x="2894" y="4436"/>
                  </a:cubicBezTo>
                  <a:cubicBezTo>
                    <a:pt x="2528" y="4436"/>
                    <a:pt x="2628" y="5099"/>
                    <a:pt x="2927" y="5099"/>
                  </a:cubicBezTo>
                  <a:cubicBezTo>
                    <a:pt x="2956" y="5099"/>
                    <a:pt x="2988" y="5093"/>
                    <a:pt x="3021" y="5078"/>
                  </a:cubicBezTo>
                  <a:lnTo>
                    <a:pt x="3475" y="5025"/>
                  </a:lnTo>
                  <a:cubicBezTo>
                    <a:pt x="3609" y="4998"/>
                    <a:pt x="3716" y="4972"/>
                    <a:pt x="3849" y="4945"/>
                  </a:cubicBezTo>
                  <a:cubicBezTo>
                    <a:pt x="4197" y="4891"/>
                    <a:pt x="4517" y="4758"/>
                    <a:pt x="4785" y="4544"/>
                  </a:cubicBezTo>
                  <a:cubicBezTo>
                    <a:pt x="4945" y="4384"/>
                    <a:pt x="5105" y="4223"/>
                    <a:pt x="5212" y="4063"/>
                  </a:cubicBezTo>
                  <a:cubicBezTo>
                    <a:pt x="5319" y="3876"/>
                    <a:pt x="5399" y="3689"/>
                    <a:pt x="5453" y="3475"/>
                  </a:cubicBezTo>
                  <a:cubicBezTo>
                    <a:pt x="5479" y="3315"/>
                    <a:pt x="5506" y="3128"/>
                    <a:pt x="5533" y="2940"/>
                  </a:cubicBezTo>
                  <a:cubicBezTo>
                    <a:pt x="5533" y="2753"/>
                    <a:pt x="5533" y="2540"/>
                    <a:pt x="5506" y="2353"/>
                  </a:cubicBezTo>
                  <a:cubicBezTo>
                    <a:pt x="5479" y="2165"/>
                    <a:pt x="5453" y="2005"/>
                    <a:pt x="5426" y="1845"/>
                  </a:cubicBezTo>
                  <a:lnTo>
                    <a:pt x="5373" y="1631"/>
                  </a:lnTo>
                  <a:lnTo>
                    <a:pt x="5346" y="1631"/>
                  </a:lnTo>
                  <a:lnTo>
                    <a:pt x="5292" y="1578"/>
                  </a:lnTo>
                  <a:lnTo>
                    <a:pt x="5266" y="1551"/>
                  </a:lnTo>
                  <a:lnTo>
                    <a:pt x="5239" y="1497"/>
                  </a:lnTo>
                  <a:lnTo>
                    <a:pt x="5186" y="1390"/>
                  </a:lnTo>
                  <a:cubicBezTo>
                    <a:pt x="5159" y="1337"/>
                    <a:pt x="5132" y="1284"/>
                    <a:pt x="5105" y="1230"/>
                  </a:cubicBezTo>
                  <a:lnTo>
                    <a:pt x="5079" y="1203"/>
                  </a:lnTo>
                  <a:lnTo>
                    <a:pt x="5052" y="1150"/>
                  </a:lnTo>
                  <a:cubicBezTo>
                    <a:pt x="5025" y="1096"/>
                    <a:pt x="4998" y="1043"/>
                    <a:pt x="4972" y="990"/>
                  </a:cubicBezTo>
                  <a:lnTo>
                    <a:pt x="4918" y="936"/>
                  </a:lnTo>
                  <a:lnTo>
                    <a:pt x="4892" y="883"/>
                  </a:lnTo>
                  <a:lnTo>
                    <a:pt x="4838" y="749"/>
                  </a:lnTo>
                  <a:cubicBezTo>
                    <a:pt x="4811" y="696"/>
                    <a:pt x="4811" y="642"/>
                    <a:pt x="4785" y="589"/>
                  </a:cubicBezTo>
                  <a:cubicBezTo>
                    <a:pt x="4758" y="562"/>
                    <a:pt x="4758" y="509"/>
                    <a:pt x="4731" y="482"/>
                  </a:cubicBezTo>
                  <a:cubicBezTo>
                    <a:pt x="4731" y="428"/>
                    <a:pt x="4704" y="375"/>
                    <a:pt x="4678" y="321"/>
                  </a:cubicBezTo>
                  <a:lnTo>
                    <a:pt x="4678" y="268"/>
                  </a:lnTo>
                  <a:lnTo>
                    <a:pt x="4678" y="215"/>
                  </a:lnTo>
                  <a:lnTo>
                    <a:pt x="4517" y="161"/>
                  </a:lnTo>
                  <a:lnTo>
                    <a:pt x="4304" y="134"/>
                  </a:lnTo>
                  <a:lnTo>
                    <a:pt x="4277" y="134"/>
                  </a:lnTo>
                  <a:lnTo>
                    <a:pt x="4117" y="108"/>
                  </a:lnTo>
                  <a:lnTo>
                    <a:pt x="3796" y="54"/>
                  </a:lnTo>
                  <a:cubicBezTo>
                    <a:pt x="3582" y="27"/>
                    <a:pt x="3395" y="27"/>
                    <a:pt x="318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8" name="Google Shape;8228;p125"/>
            <p:cNvSpPr/>
            <p:nvPr/>
          </p:nvSpPr>
          <p:spPr>
            <a:xfrm>
              <a:off x="-944050" y="1568800"/>
              <a:ext cx="25" cy="25"/>
            </a:xfrm>
            <a:custGeom>
              <a:avLst/>
              <a:gdLst/>
              <a:ahLst/>
              <a:cxnLst/>
              <a:rect l="l" t="t" r="r" b="b"/>
              <a:pathLst>
                <a:path w="1" h="1" extrusionOk="0">
                  <a:moveTo>
                    <a:pt x="1"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9" name="Google Shape;8229;p125"/>
            <p:cNvSpPr/>
            <p:nvPr/>
          </p:nvSpPr>
          <p:spPr>
            <a:xfrm>
              <a:off x="-1052275" y="1580150"/>
              <a:ext cx="94225" cy="50800"/>
            </a:xfrm>
            <a:custGeom>
              <a:avLst/>
              <a:gdLst/>
              <a:ahLst/>
              <a:cxnLst/>
              <a:rect l="l" t="t" r="r" b="b"/>
              <a:pathLst>
                <a:path w="3769" h="2032" extrusionOk="0">
                  <a:moveTo>
                    <a:pt x="1203" y="1"/>
                  </a:moveTo>
                  <a:lnTo>
                    <a:pt x="1203" y="54"/>
                  </a:lnTo>
                  <a:lnTo>
                    <a:pt x="749" y="54"/>
                  </a:lnTo>
                  <a:lnTo>
                    <a:pt x="481" y="108"/>
                  </a:lnTo>
                  <a:lnTo>
                    <a:pt x="455" y="108"/>
                  </a:lnTo>
                  <a:cubicBezTo>
                    <a:pt x="401" y="108"/>
                    <a:pt x="348" y="134"/>
                    <a:pt x="294" y="134"/>
                  </a:cubicBezTo>
                  <a:cubicBezTo>
                    <a:pt x="241" y="161"/>
                    <a:pt x="214" y="188"/>
                    <a:pt x="161" y="214"/>
                  </a:cubicBezTo>
                  <a:cubicBezTo>
                    <a:pt x="107" y="241"/>
                    <a:pt x="80" y="295"/>
                    <a:pt x="80" y="348"/>
                  </a:cubicBezTo>
                  <a:cubicBezTo>
                    <a:pt x="0" y="402"/>
                    <a:pt x="0" y="508"/>
                    <a:pt x="27" y="589"/>
                  </a:cubicBezTo>
                  <a:cubicBezTo>
                    <a:pt x="80" y="669"/>
                    <a:pt x="134" y="749"/>
                    <a:pt x="187" y="829"/>
                  </a:cubicBezTo>
                  <a:cubicBezTo>
                    <a:pt x="321" y="990"/>
                    <a:pt x="455" y="1123"/>
                    <a:pt x="588" y="1257"/>
                  </a:cubicBezTo>
                  <a:cubicBezTo>
                    <a:pt x="722" y="1390"/>
                    <a:pt x="882" y="1497"/>
                    <a:pt x="1016" y="1604"/>
                  </a:cubicBezTo>
                  <a:lnTo>
                    <a:pt x="1043" y="1631"/>
                  </a:lnTo>
                  <a:lnTo>
                    <a:pt x="1203" y="1684"/>
                  </a:lnTo>
                  <a:lnTo>
                    <a:pt x="1417" y="1818"/>
                  </a:lnTo>
                  <a:lnTo>
                    <a:pt x="1443" y="1845"/>
                  </a:lnTo>
                  <a:lnTo>
                    <a:pt x="1550" y="1898"/>
                  </a:lnTo>
                  <a:lnTo>
                    <a:pt x="1577" y="1925"/>
                  </a:lnTo>
                  <a:cubicBezTo>
                    <a:pt x="1604" y="1952"/>
                    <a:pt x="1657" y="1978"/>
                    <a:pt x="1711" y="2005"/>
                  </a:cubicBezTo>
                  <a:cubicBezTo>
                    <a:pt x="1737" y="2005"/>
                    <a:pt x="1791" y="2032"/>
                    <a:pt x="1844" y="2032"/>
                  </a:cubicBezTo>
                  <a:lnTo>
                    <a:pt x="1951" y="2032"/>
                  </a:lnTo>
                  <a:cubicBezTo>
                    <a:pt x="2005" y="2032"/>
                    <a:pt x="2058" y="2005"/>
                    <a:pt x="2111" y="2005"/>
                  </a:cubicBezTo>
                  <a:cubicBezTo>
                    <a:pt x="2165" y="1978"/>
                    <a:pt x="2192" y="1952"/>
                    <a:pt x="2245" y="1925"/>
                  </a:cubicBezTo>
                  <a:lnTo>
                    <a:pt x="2272" y="1925"/>
                  </a:lnTo>
                  <a:lnTo>
                    <a:pt x="2405" y="1845"/>
                  </a:lnTo>
                  <a:cubicBezTo>
                    <a:pt x="2593" y="1711"/>
                    <a:pt x="2780" y="1577"/>
                    <a:pt x="2967" y="1444"/>
                  </a:cubicBezTo>
                  <a:cubicBezTo>
                    <a:pt x="3100" y="1310"/>
                    <a:pt x="3234" y="1177"/>
                    <a:pt x="3368" y="1016"/>
                  </a:cubicBezTo>
                  <a:cubicBezTo>
                    <a:pt x="3421" y="936"/>
                    <a:pt x="3474" y="883"/>
                    <a:pt x="3555" y="829"/>
                  </a:cubicBezTo>
                  <a:lnTo>
                    <a:pt x="3662" y="696"/>
                  </a:lnTo>
                  <a:cubicBezTo>
                    <a:pt x="3662" y="696"/>
                    <a:pt x="3688" y="669"/>
                    <a:pt x="3688" y="669"/>
                  </a:cubicBezTo>
                  <a:cubicBezTo>
                    <a:pt x="3742" y="615"/>
                    <a:pt x="3768" y="535"/>
                    <a:pt x="3768" y="482"/>
                  </a:cubicBezTo>
                  <a:cubicBezTo>
                    <a:pt x="3742" y="402"/>
                    <a:pt x="3715" y="321"/>
                    <a:pt x="3662" y="295"/>
                  </a:cubicBezTo>
                  <a:cubicBezTo>
                    <a:pt x="3635" y="268"/>
                    <a:pt x="3581" y="241"/>
                    <a:pt x="3555" y="241"/>
                  </a:cubicBezTo>
                  <a:cubicBezTo>
                    <a:pt x="3501" y="214"/>
                    <a:pt x="3448" y="188"/>
                    <a:pt x="3368" y="188"/>
                  </a:cubicBezTo>
                  <a:cubicBezTo>
                    <a:pt x="3287" y="161"/>
                    <a:pt x="3207" y="161"/>
                    <a:pt x="3100" y="161"/>
                  </a:cubicBezTo>
                  <a:cubicBezTo>
                    <a:pt x="2940" y="134"/>
                    <a:pt x="2780" y="134"/>
                    <a:pt x="2619" y="108"/>
                  </a:cubicBezTo>
                  <a:lnTo>
                    <a:pt x="2512" y="108"/>
                  </a:lnTo>
                  <a:lnTo>
                    <a:pt x="2325" y="81"/>
                  </a:lnTo>
                  <a:lnTo>
                    <a:pt x="2165" y="81"/>
                  </a:lnTo>
                  <a:lnTo>
                    <a:pt x="1951" y="54"/>
                  </a:lnTo>
                  <a:lnTo>
                    <a:pt x="1737" y="54"/>
                  </a:lnTo>
                  <a:cubicBezTo>
                    <a:pt x="1630" y="1"/>
                    <a:pt x="1497"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0" name="Google Shape;8230;p125"/>
            <p:cNvSpPr/>
            <p:nvPr/>
          </p:nvSpPr>
          <p:spPr>
            <a:xfrm>
              <a:off x="-1008850" y="1620900"/>
              <a:ext cx="34100" cy="46325"/>
            </a:xfrm>
            <a:custGeom>
              <a:avLst/>
              <a:gdLst/>
              <a:ahLst/>
              <a:cxnLst/>
              <a:rect l="l" t="t" r="r" b="b"/>
              <a:pathLst>
                <a:path w="1364" h="1853" extrusionOk="0">
                  <a:moveTo>
                    <a:pt x="187" y="1"/>
                  </a:moveTo>
                  <a:cubicBezTo>
                    <a:pt x="81" y="1"/>
                    <a:pt x="0" y="108"/>
                    <a:pt x="0" y="215"/>
                  </a:cubicBezTo>
                  <a:cubicBezTo>
                    <a:pt x="27" y="455"/>
                    <a:pt x="54" y="696"/>
                    <a:pt x="81" y="936"/>
                  </a:cubicBezTo>
                  <a:cubicBezTo>
                    <a:pt x="81" y="1070"/>
                    <a:pt x="107" y="1177"/>
                    <a:pt x="107" y="1284"/>
                  </a:cubicBezTo>
                  <a:cubicBezTo>
                    <a:pt x="107" y="1310"/>
                    <a:pt x="107" y="1364"/>
                    <a:pt x="107" y="1417"/>
                  </a:cubicBezTo>
                  <a:cubicBezTo>
                    <a:pt x="107" y="1444"/>
                    <a:pt x="134" y="1497"/>
                    <a:pt x="161" y="1524"/>
                  </a:cubicBezTo>
                  <a:cubicBezTo>
                    <a:pt x="187" y="1551"/>
                    <a:pt x="214" y="1578"/>
                    <a:pt x="241" y="1578"/>
                  </a:cubicBezTo>
                  <a:lnTo>
                    <a:pt x="294" y="1578"/>
                  </a:lnTo>
                  <a:cubicBezTo>
                    <a:pt x="374" y="1578"/>
                    <a:pt x="455" y="1604"/>
                    <a:pt x="535" y="1631"/>
                  </a:cubicBezTo>
                  <a:lnTo>
                    <a:pt x="856" y="1738"/>
                  </a:lnTo>
                  <a:lnTo>
                    <a:pt x="1203" y="1845"/>
                  </a:lnTo>
                  <a:cubicBezTo>
                    <a:pt x="1218" y="1850"/>
                    <a:pt x="1231" y="1852"/>
                    <a:pt x="1244" y="1852"/>
                  </a:cubicBezTo>
                  <a:cubicBezTo>
                    <a:pt x="1302" y="1852"/>
                    <a:pt x="1341" y="1808"/>
                    <a:pt x="1363" y="1765"/>
                  </a:cubicBezTo>
                  <a:cubicBezTo>
                    <a:pt x="1363" y="1685"/>
                    <a:pt x="1337" y="1631"/>
                    <a:pt x="1283" y="1604"/>
                  </a:cubicBezTo>
                  <a:cubicBezTo>
                    <a:pt x="1203" y="1578"/>
                    <a:pt x="1123" y="1524"/>
                    <a:pt x="1043" y="1497"/>
                  </a:cubicBezTo>
                  <a:lnTo>
                    <a:pt x="829" y="1417"/>
                  </a:lnTo>
                  <a:lnTo>
                    <a:pt x="535" y="1337"/>
                  </a:lnTo>
                  <a:lnTo>
                    <a:pt x="481" y="1310"/>
                  </a:lnTo>
                  <a:lnTo>
                    <a:pt x="481" y="1177"/>
                  </a:lnTo>
                  <a:cubicBezTo>
                    <a:pt x="481" y="1070"/>
                    <a:pt x="481" y="990"/>
                    <a:pt x="481" y="910"/>
                  </a:cubicBezTo>
                  <a:cubicBezTo>
                    <a:pt x="455" y="669"/>
                    <a:pt x="428" y="428"/>
                    <a:pt x="401" y="188"/>
                  </a:cubicBezTo>
                  <a:cubicBezTo>
                    <a:pt x="374" y="81"/>
                    <a:pt x="294"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1" name="Google Shape;8231;p125"/>
            <p:cNvSpPr/>
            <p:nvPr/>
          </p:nvSpPr>
          <p:spPr>
            <a:xfrm>
              <a:off x="-1027550" y="1649650"/>
              <a:ext cx="29400" cy="22325"/>
            </a:xfrm>
            <a:custGeom>
              <a:avLst/>
              <a:gdLst/>
              <a:ahLst/>
              <a:cxnLst/>
              <a:rect l="l" t="t" r="r" b="b"/>
              <a:pathLst>
                <a:path w="1176" h="893" extrusionOk="0">
                  <a:moveTo>
                    <a:pt x="935" y="0"/>
                  </a:moveTo>
                  <a:cubicBezTo>
                    <a:pt x="909" y="0"/>
                    <a:pt x="855" y="0"/>
                    <a:pt x="829" y="27"/>
                  </a:cubicBezTo>
                  <a:cubicBezTo>
                    <a:pt x="695" y="134"/>
                    <a:pt x="561" y="214"/>
                    <a:pt x="428" y="321"/>
                  </a:cubicBezTo>
                  <a:cubicBezTo>
                    <a:pt x="294" y="401"/>
                    <a:pt x="160" y="508"/>
                    <a:pt x="54" y="615"/>
                  </a:cubicBezTo>
                  <a:cubicBezTo>
                    <a:pt x="27" y="641"/>
                    <a:pt x="0" y="695"/>
                    <a:pt x="27" y="722"/>
                  </a:cubicBezTo>
                  <a:cubicBezTo>
                    <a:pt x="27" y="775"/>
                    <a:pt x="27" y="802"/>
                    <a:pt x="54" y="829"/>
                  </a:cubicBezTo>
                  <a:cubicBezTo>
                    <a:pt x="93" y="868"/>
                    <a:pt x="146" y="892"/>
                    <a:pt x="203" y="892"/>
                  </a:cubicBezTo>
                  <a:cubicBezTo>
                    <a:pt x="224" y="892"/>
                    <a:pt x="246" y="889"/>
                    <a:pt x="267" y="882"/>
                  </a:cubicBezTo>
                  <a:cubicBezTo>
                    <a:pt x="401" y="829"/>
                    <a:pt x="535" y="748"/>
                    <a:pt x="668" y="668"/>
                  </a:cubicBezTo>
                  <a:cubicBezTo>
                    <a:pt x="802" y="561"/>
                    <a:pt x="935" y="481"/>
                    <a:pt x="1069" y="374"/>
                  </a:cubicBezTo>
                  <a:cubicBezTo>
                    <a:pt x="1149" y="294"/>
                    <a:pt x="1176" y="187"/>
                    <a:pt x="1122" y="80"/>
                  </a:cubicBezTo>
                  <a:cubicBezTo>
                    <a:pt x="1069" y="27"/>
                    <a:pt x="1016" y="0"/>
                    <a:pt x="93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2" name="Google Shape;8232;p125"/>
            <p:cNvSpPr/>
            <p:nvPr/>
          </p:nvSpPr>
          <p:spPr>
            <a:xfrm>
              <a:off x="-970775" y="1412450"/>
              <a:ext cx="124200" cy="284525"/>
            </a:xfrm>
            <a:custGeom>
              <a:avLst/>
              <a:gdLst/>
              <a:ahLst/>
              <a:cxnLst/>
              <a:rect l="l" t="t" r="r" b="b"/>
              <a:pathLst>
                <a:path w="4968" h="11381" extrusionOk="0">
                  <a:moveTo>
                    <a:pt x="2673" y="1"/>
                  </a:moveTo>
                  <a:cubicBezTo>
                    <a:pt x="2379" y="27"/>
                    <a:pt x="2085" y="108"/>
                    <a:pt x="1818" y="268"/>
                  </a:cubicBezTo>
                  <a:cubicBezTo>
                    <a:pt x="1684" y="321"/>
                    <a:pt x="1551" y="402"/>
                    <a:pt x="1444" y="482"/>
                  </a:cubicBezTo>
                  <a:lnTo>
                    <a:pt x="1310" y="562"/>
                  </a:lnTo>
                  <a:lnTo>
                    <a:pt x="1203" y="615"/>
                  </a:lnTo>
                  <a:cubicBezTo>
                    <a:pt x="1016" y="749"/>
                    <a:pt x="883" y="856"/>
                    <a:pt x="749" y="1016"/>
                  </a:cubicBezTo>
                  <a:cubicBezTo>
                    <a:pt x="696" y="1070"/>
                    <a:pt x="642" y="1150"/>
                    <a:pt x="589" y="1203"/>
                  </a:cubicBezTo>
                  <a:cubicBezTo>
                    <a:pt x="535" y="1284"/>
                    <a:pt x="482" y="1364"/>
                    <a:pt x="428" y="1471"/>
                  </a:cubicBezTo>
                  <a:cubicBezTo>
                    <a:pt x="375" y="1577"/>
                    <a:pt x="321" y="1658"/>
                    <a:pt x="295" y="1765"/>
                  </a:cubicBezTo>
                  <a:cubicBezTo>
                    <a:pt x="268" y="1871"/>
                    <a:pt x="214" y="1952"/>
                    <a:pt x="188" y="2059"/>
                  </a:cubicBezTo>
                  <a:cubicBezTo>
                    <a:pt x="161" y="2139"/>
                    <a:pt x="134" y="2272"/>
                    <a:pt x="108" y="2379"/>
                  </a:cubicBezTo>
                  <a:cubicBezTo>
                    <a:pt x="54" y="2513"/>
                    <a:pt x="54" y="2593"/>
                    <a:pt x="27" y="2727"/>
                  </a:cubicBezTo>
                  <a:cubicBezTo>
                    <a:pt x="1" y="2834"/>
                    <a:pt x="1" y="2914"/>
                    <a:pt x="1" y="3021"/>
                  </a:cubicBezTo>
                  <a:lnTo>
                    <a:pt x="1" y="3208"/>
                  </a:lnTo>
                  <a:lnTo>
                    <a:pt x="1" y="3368"/>
                  </a:lnTo>
                  <a:cubicBezTo>
                    <a:pt x="1" y="3502"/>
                    <a:pt x="1" y="3635"/>
                    <a:pt x="27" y="3742"/>
                  </a:cubicBezTo>
                  <a:cubicBezTo>
                    <a:pt x="27" y="3822"/>
                    <a:pt x="54" y="3876"/>
                    <a:pt x="54" y="3956"/>
                  </a:cubicBezTo>
                  <a:cubicBezTo>
                    <a:pt x="81" y="4009"/>
                    <a:pt x="81" y="4063"/>
                    <a:pt x="108" y="4116"/>
                  </a:cubicBezTo>
                  <a:lnTo>
                    <a:pt x="161" y="4303"/>
                  </a:lnTo>
                  <a:cubicBezTo>
                    <a:pt x="188" y="4410"/>
                    <a:pt x="214" y="4491"/>
                    <a:pt x="241" y="4597"/>
                  </a:cubicBezTo>
                  <a:cubicBezTo>
                    <a:pt x="321" y="4784"/>
                    <a:pt x="402" y="4972"/>
                    <a:pt x="455" y="5159"/>
                  </a:cubicBezTo>
                  <a:cubicBezTo>
                    <a:pt x="508" y="5266"/>
                    <a:pt x="535" y="5372"/>
                    <a:pt x="562" y="5506"/>
                  </a:cubicBezTo>
                  <a:lnTo>
                    <a:pt x="669" y="5827"/>
                  </a:lnTo>
                  <a:cubicBezTo>
                    <a:pt x="749" y="6041"/>
                    <a:pt x="829" y="6228"/>
                    <a:pt x="909" y="6415"/>
                  </a:cubicBezTo>
                  <a:cubicBezTo>
                    <a:pt x="936" y="6495"/>
                    <a:pt x="989" y="6602"/>
                    <a:pt x="1016" y="6682"/>
                  </a:cubicBezTo>
                  <a:lnTo>
                    <a:pt x="1177" y="7003"/>
                  </a:lnTo>
                  <a:lnTo>
                    <a:pt x="1283" y="7270"/>
                  </a:lnTo>
                  <a:cubicBezTo>
                    <a:pt x="1337" y="7350"/>
                    <a:pt x="1390" y="7457"/>
                    <a:pt x="1444" y="7537"/>
                  </a:cubicBezTo>
                  <a:cubicBezTo>
                    <a:pt x="1471" y="7644"/>
                    <a:pt x="1524" y="7724"/>
                    <a:pt x="1551" y="7804"/>
                  </a:cubicBezTo>
                  <a:cubicBezTo>
                    <a:pt x="1604" y="7885"/>
                    <a:pt x="1631" y="7991"/>
                    <a:pt x="1658" y="8072"/>
                  </a:cubicBezTo>
                  <a:cubicBezTo>
                    <a:pt x="1711" y="8179"/>
                    <a:pt x="1711" y="8205"/>
                    <a:pt x="1738" y="8259"/>
                  </a:cubicBezTo>
                  <a:cubicBezTo>
                    <a:pt x="1738" y="8312"/>
                    <a:pt x="1764" y="8339"/>
                    <a:pt x="1764" y="8392"/>
                  </a:cubicBezTo>
                  <a:cubicBezTo>
                    <a:pt x="1791" y="8499"/>
                    <a:pt x="1818" y="8633"/>
                    <a:pt x="1845" y="8740"/>
                  </a:cubicBezTo>
                  <a:cubicBezTo>
                    <a:pt x="1871" y="8847"/>
                    <a:pt x="1871" y="8980"/>
                    <a:pt x="1871" y="9087"/>
                  </a:cubicBezTo>
                  <a:lnTo>
                    <a:pt x="1871" y="9301"/>
                  </a:lnTo>
                  <a:lnTo>
                    <a:pt x="1871" y="9461"/>
                  </a:lnTo>
                  <a:lnTo>
                    <a:pt x="1871" y="9782"/>
                  </a:lnTo>
                  <a:cubicBezTo>
                    <a:pt x="1871" y="9862"/>
                    <a:pt x="1871" y="9942"/>
                    <a:pt x="1845" y="10023"/>
                  </a:cubicBezTo>
                  <a:cubicBezTo>
                    <a:pt x="1818" y="10076"/>
                    <a:pt x="1818" y="10129"/>
                    <a:pt x="1791" y="10156"/>
                  </a:cubicBezTo>
                  <a:cubicBezTo>
                    <a:pt x="1764" y="10210"/>
                    <a:pt x="1738" y="10290"/>
                    <a:pt x="1711" y="10343"/>
                  </a:cubicBezTo>
                  <a:cubicBezTo>
                    <a:pt x="1684" y="10397"/>
                    <a:pt x="1658" y="10450"/>
                    <a:pt x="1631" y="10504"/>
                  </a:cubicBezTo>
                  <a:cubicBezTo>
                    <a:pt x="1604" y="10557"/>
                    <a:pt x="1577" y="10637"/>
                    <a:pt x="1524" y="10691"/>
                  </a:cubicBezTo>
                  <a:cubicBezTo>
                    <a:pt x="1471" y="10798"/>
                    <a:pt x="1390" y="10878"/>
                    <a:pt x="1310" y="10985"/>
                  </a:cubicBezTo>
                  <a:cubicBezTo>
                    <a:pt x="1257" y="11038"/>
                    <a:pt x="1203" y="11118"/>
                    <a:pt x="1123" y="11172"/>
                  </a:cubicBezTo>
                  <a:cubicBezTo>
                    <a:pt x="1058" y="11259"/>
                    <a:pt x="1134" y="11380"/>
                    <a:pt x="1236" y="11380"/>
                  </a:cubicBezTo>
                  <a:cubicBezTo>
                    <a:pt x="1260" y="11380"/>
                    <a:pt x="1285" y="11374"/>
                    <a:pt x="1310" y="11359"/>
                  </a:cubicBezTo>
                  <a:cubicBezTo>
                    <a:pt x="1364" y="11305"/>
                    <a:pt x="1417" y="11252"/>
                    <a:pt x="1497" y="11198"/>
                  </a:cubicBezTo>
                  <a:lnTo>
                    <a:pt x="1604" y="11065"/>
                  </a:lnTo>
                  <a:lnTo>
                    <a:pt x="1711" y="10985"/>
                  </a:lnTo>
                  <a:cubicBezTo>
                    <a:pt x="1738" y="10931"/>
                    <a:pt x="1791" y="10851"/>
                    <a:pt x="1845" y="10798"/>
                  </a:cubicBezTo>
                  <a:cubicBezTo>
                    <a:pt x="1871" y="10744"/>
                    <a:pt x="1898" y="10691"/>
                    <a:pt x="1925" y="10611"/>
                  </a:cubicBezTo>
                  <a:cubicBezTo>
                    <a:pt x="1978" y="10557"/>
                    <a:pt x="1978" y="10504"/>
                    <a:pt x="2005" y="10450"/>
                  </a:cubicBezTo>
                  <a:cubicBezTo>
                    <a:pt x="2032" y="10397"/>
                    <a:pt x="2058" y="10343"/>
                    <a:pt x="2085" y="10317"/>
                  </a:cubicBezTo>
                  <a:cubicBezTo>
                    <a:pt x="2085" y="10263"/>
                    <a:pt x="2112" y="10210"/>
                    <a:pt x="2139" y="10156"/>
                  </a:cubicBezTo>
                  <a:cubicBezTo>
                    <a:pt x="2165" y="10103"/>
                    <a:pt x="2165" y="10049"/>
                    <a:pt x="2192" y="9969"/>
                  </a:cubicBezTo>
                  <a:lnTo>
                    <a:pt x="2192" y="9916"/>
                  </a:lnTo>
                  <a:cubicBezTo>
                    <a:pt x="2192" y="9809"/>
                    <a:pt x="2192" y="9675"/>
                    <a:pt x="2192" y="9568"/>
                  </a:cubicBezTo>
                  <a:lnTo>
                    <a:pt x="2192" y="9248"/>
                  </a:lnTo>
                  <a:lnTo>
                    <a:pt x="2192" y="9060"/>
                  </a:lnTo>
                  <a:cubicBezTo>
                    <a:pt x="2192" y="9007"/>
                    <a:pt x="2192" y="8954"/>
                    <a:pt x="2165" y="8900"/>
                  </a:cubicBezTo>
                  <a:cubicBezTo>
                    <a:pt x="2165" y="8793"/>
                    <a:pt x="2139" y="8686"/>
                    <a:pt x="2112" y="8606"/>
                  </a:cubicBezTo>
                  <a:cubicBezTo>
                    <a:pt x="2058" y="8392"/>
                    <a:pt x="2005" y="8179"/>
                    <a:pt x="1925" y="7991"/>
                  </a:cubicBezTo>
                  <a:cubicBezTo>
                    <a:pt x="1898" y="7911"/>
                    <a:pt x="1871" y="7831"/>
                    <a:pt x="1845" y="7751"/>
                  </a:cubicBezTo>
                  <a:cubicBezTo>
                    <a:pt x="1818" y="7671"/>
                    <a:pt x="1764" y="7564"/>
                    <a:pt x="1711" y="7457"/>
                  </a:cubicBezTo>
                  <a:lnTo>
                    <a:pt x="1577" y="7216"/>
                  </a:lnTo>
                  <a:cubicBezTo>
                    <a:pt x="1444" y="6949"/>
                    <a:pt x="1310" y="6682"/>
                    <a:pt x="1177" y="6415"/>
                  </a:cubicBezTo>
                  <a:cubicBezTo>
                    <a:pt x="1123" y="6335"/>
                    <a:pt x="1070" y="6254"/>
                    <a:pt x="1043" y="6174"/>
                  </a:cubicBezTo>
                  <a:lnTo>
                    <a:pt x="963" y="5987"/>
                  </a:lnTo>
                  <a:cubicBezTo>
                    <a:pt x="936" y="5934"/>
                    <a:pt x="936" y="5880"/>
                    <a:pt x="909" y="5853"/>
                  </a:cubicBezTo>
                  <a:cubicBezTo>
                    <a:pt x="829" y="5666"/>
                    <a:pt x="776" y="5453"/>
                    <a:pt x="722" y="5266"/>
                  </a:cubicBezTo>
                  <a:cubicBezTo>
                    <a:pt x="642" y="5078"/>
                    <a:pt x="562" y="4838"/>
                    <a:pt x="482" y="4597"/>
                  </a:cubicBezTo>
                  <a:cubicBezTo>
                    <a:pt x="428" y="4517"/>
                    <a:pt x="402" y="4410"/>
                    <a:pt x="375" y="4303"/>
                  </a:cubicBezTo>
                  <a:cubicBezTo>
                    <a:pt x="348" y="4197"/>
                    <a:pt x="321" y="4116"/>
                    <a:pt x="295" y="4036"/>
                  </a:cubicBezTo>
                  <a:cubicBezTo>
                    <a:pt x="268" y="3903"/>
                    <a:pt x="241" y="3769"/>
                    <a:pt x="241" y="3635"/>
                  </a:cubicBezTo>
                  <a:cubicBezTo>
                    <a:pt x="214" y="3475"/>
                    <a:pt x="214" y="3341"/>
                    <a:pt x="241" y="3181"/>
                  </a:cubicBezTo>
                  <a:cubicBezTo>
                    <a:pt x="241" y="3047"/>
                    <a:pt x="241" y="2914"/>
                    <a:pt x="268" y="2780"/>
                  </a:cubicBezTo>
                  <a:cubicBezTo>
                    <a:pt x="268" y="2700"/>
                    <a:pt x="295" y="2593"/>
                    <a:pt x="321" y="2513"/>
                  </a:cubicBezTo>
                  <a:cubicBezTo>
                    <a:pt x="348" y="2433"/>
                    <a:pt x="348" y="2379"/>
                    <a:pt x="375" y="2326"/>
                  </a:cubicBezTo>
                  <a:lnTo>
                    <a:pt x="375" y="2353"/>
                  </a:lnTo>
                  <a:cubicBezTo>
                    <a:pt x="428" y="2219"/>
                    <a:pt x="455" y="2085"/>
                    <a:pt x="508" y="1952"/>
                  </a:cubicBezTo>
                  <a:cubicBezTo>
                    <a:pt x="562" y="1791"/>
                    <a:pt x="615" y="1658"/>
                    <a:pt x="696" y="1524"/>
                  </a:cubicBezTo>
                  <a:cubicBezTo>
                    <a:pt x="749" y="1444"/>
                    <a:pt x="776" y="1390"/>
                    <a:pt x="829" y="1337"/>
                  </a:cubicBezTo>
                  <a:cubicBezTo>
                    <a:pt x="883" y="1257"/>
                    <a:pt x="963" y="1203"/>
                    <a:pt x="1016" y="1123"/>
                  </a:cubicBezTo>
                  <a:cubicBezTo>
                    <a:pt x="1123" y="1043"/>
                    <a:pt x="1203" y="990"/>
                    <a:pt x="1310" y="909"/>
                  </a:cubicBezTo>
                  <a:lnTo>
                    <a:pt x="1497" y="802"/>
                  </a:lnTo>
                  <a:lnTo>
                    <a:pt x="1658" y="696"/>
                  </a:lnTo>
                  <a:lnTo>
                    <a:pt x="1845" y="589"/>
                  </a:lnTo>
                  <a:cubicBezTo>
                    <a:pt x="1952" y="535"/>
                    <a:pt x="2058" y="509"/>
                    <a:pt x="2139" y="455"/>
                  </a:cubicBezTo>
                  <a:cubicBezTo>
                    <a:pt x="2246" y="428"/>
                    <a:pt x="2352" y="402"/>
                    <a:pt x="2459" y="375"/>
                  </a:cubicBezTo>
                  <a:cubicBezTo>
                    <a:pt x="2620" y="348"/>
                    <a:pt x="2780" y="321"/>
                    <a:pt x="2967" y="321"/>
                  </a:cubicBezTo>
                  <a:cubicBezTo>
                    <a:pt x="3181" y="348"/>
                    <a:pt x="3395" y="375"/>
                    <a:pt x="3609" y="455"/>
                  </a:cubicBezTo>
                  <a:cubicBezTo>
                    <a:pt x="3822" y="509"/>
                    <a:pt x="4036" y="615"/>
                    <a:pt x="4250" y="722"/>
                  </a:cubicBezTo>
                  <a:cubicBezTo>
                    <a:pt x="4330" y="802"/>
                    <a:pt x="4437" y="883"/>
                    <a:pt x="4517" y="963"/>
                  </a:cubicBezTo>
                  <a:cubicBezTo>
                    <a:pt x="4544" y="990"/>
                    <a:pt x="4571" y="1016"/>
                    <a:pt x="4571" y="1043"/>
                  </a:cubicBezTo>
                  <a:cubicBezTo>
                    <a:pt x="4597" y="1070"/>
                    <a:pt x="4624" y="1123"/>
                    <a:pt x="4624" y="1150"/>
                  </a:cubicBezTo>
                  <a:cubicBezTo>
                    <a:pt x="4655" y="1232"/>
                    <a:pt x="4716" y="1266"/>
                    <a:pt x="4777" y="1266"/>
                  </a:cubicBezTo>
                  <a:cubicBezTo>
                    <a:pt x="4874" y="1266"/>
                    <a:pt x="4968" y="1175"/>
                    <a:pt x="4918" y="1043"/>
                  </a:cubicBezTo>
                  <a:cubicBezTo>
                    <a:pt x="4918" y="1016"/>
                    <a:pt x="4891" y="963"/>
                    <a:pt x="4865" y="909"/>
                  </a:cubicBezTo>
                  <a:cubicBezTo>
                    <a:pt x="4838" y="856"/>
                    <a:pt x="4811" y="802"/>
                    <a:pt x="4758" y="776"/>
                  </a:cubicBezTo>
                  <a:cubicBezTo>
                    <a:pt x="4704" y="696"/>
                    <a:pt x="4624" y="615"/>
                    <a:pt x="4544" y="562"/>
                  </a:cubicBezTo>
                  <a:cubicBezTo>
                    <a:pt x="4357" y="428"/>
                    <a:pt x="4170" y="321"/>
                    <a:pt x="3983" y="241"/>
                  </a:cubicBezTo>
                  <a:cubicBezTo>
                    <a:pt x="3769" y="161"/>
                    <a:pt x="3555" y="81"/>
                    <a:pt x="3341" y="54"/>
                  </a:cubicBezTo>
                  <a:cubicBezTo>
                    <a:pt x="3181" y="1"/>
                    <a:pt x="2994" y="1"/>
                    <a:pt x="28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3" name="Google Shape;8233;p125"/>
            <p:cNvSpPr/>
            <p:nvPr/>
          </p:nvSpPr>
          <p:spPr>
            <a:xfrm>
              <a:off x="-1103500" y="1440525"/>
              <a:ext cx="77450" cy="247675"/>
            </a:xfrm>
            <a:custGeom>
              <a:avLst/>
              <a:gdLst/>
              <a:ahLst/>
              <a:cxnLst/>
              <a:rect l="l" t="t" r="r" b="b"/>
              <a:pathLst>
                <a:path w="3098" h="9907" extrusionOk="0">
                  <a:moveTo>
                    <a:pt x="152" y="0"/>
                  </a:moveTo>
                  <a:cubicBezTo>
                    <a:pt x="1" y="25"/>
                    <a:pt x="16" y="216"/>
                    <a:pt x="129" y="216"/>
                  </a:cubicBezTo>
                  <a:cubicBezTo>
                    <a:pt x="136" y="216"/>
                    <a:pt x="144" y="216"/>
                    <a:pt x="152" y="214"/>
                  </a:cubicBezTo>
                  <a:lnTo>
                    <a:pt x="793" y="214"/>
                  </a:lnTo>
                  <a:cubicBezTo>
                    <a:pt x="820" y="201"/>
                    <a:pt x="840" y="194"/>
                    <a:pt x="860" y="194"/>
                  </a:cubicBezTo>
                  <a:cubicBezTo>
                    <a:pt x="880" y="194"/>
                    <a:pt x="900" y="201"/>
                    <a:pt x="927" y="214"/>
                  </a:cubicBezTo>
                  <a:lnTo>
                    <a:pt x="1034" y="241"/>
                  </a:lnTo>
                  <a:cubicBezTo>
                    <a:pt x="1167" y="267"/>
                    <a:pt x="1274" y="321"/>
                    <a:pt x="1381" y="401"/>
                  </a:cubicBezTo>
                  <a:lnTo>
                    <a:pt x="1488" y="454"/>
                  </a:lnTo>
                  <a:cubicBezTo>
                    <a:pt x="1541" y="481"/>
                    <a:pt x="1595" y="508"/>
                    <a:pt x="1622" y="535"/>
                  </a:cubicBezTo>
                  <a:cubicBezTo>
                    <a:pt x="1675" y="588"/>
                    <a:pt x="1702" y="615"/>
                    <a:pt x="1755" y="668"/>
                  </a:cubicBezTo>
                  <a:lnTo>
                    <a:pt x="1809" y="722"/>
                  </a:lnTo>
                  <a:cubicBezTo>
                    <a:pt x="1835" y="775"/>
                    <a:pt x="1862" y="802"/>
                    <a:pt x="1889" y="855"/>
                  </a:cubicBezTo>
                  <a:cubicBezTo>
                    <a:pt x="1942" y="936"/>
                    <a:pt x="1969" y="1016"/>
                    <a:pt x="2023" y="1123"/>
                  </a:cubicBezTo>
                  <a:cubicBezTo>
                    <a:pt x="2049" y="1203"/>
                    <a:pt x="2076" y="1310"/>
                    <a:pt x="2103" y="1417"/>
                  </a:cubicBezTo>
                  <a:cubicBezTo>
                    <a:pt x="2103" y="1497"/>
                    <a:pt x="2129" y="1604"/>
                    <a:pt x="2156" y="1684"/>
                  </a:cubicBezTo>
                  <a:cubicBezTo>
                    <a:pt x="2156" y="1791"/>
                    <a:pt x="2183" y="1817"/>
                    <a:pt x="2183" y="1898"/>
                  </a:cubicBezTo>
                  <a:cubicBezTo>
                    <a:pt x="2183" y="1951"/>
                    <a:pt x="2183" y="2005"/>
                    <a:pt x="2210" y="2058"/>
                  </a:cubicBezTo>
                  <a:cubicBezTo>
                    <a:pt x="2236" y="2138"/>
                    <a:pt x="2236" y="2272"/>
                    <a:pt x="2236" y="2379"/>
                  </a:cubicBezTo>
                  <a:lnTo>
                    <a:pt x="2263" y="2592"/>
                  </a:lnTo>
                  <a:cubicBezTo>
                    <a:pt x="2263" y="2699"/>
                    <a:pt x="2263" y="2806"/>
                    <a:pt x="2263" y="2913"/>
                  </a:cubicBezTo>
                  <a:cubicBezTo>
                    <a:pt x="2263" y="3047"/>
                    <a:pt x="2236" y="3207"/>
                    <a:pt x="2210" y="3368"/>
                  </a:cubicBezTo>
                  <a:cubicBezTo>
                    <a:pt x="2210" y="3421"/>
                    <a:pt x="2210" y="3474"/>
                    <a:pt x="2210" y="3501"/>
                  </a:cubicBezTo>
                  <a:cubicBezTo>
                    <a:pt x="2183" y="3555"/>
                    <a:pt x="2210" y="3608"/>
                    <a:pt x="2183" y="3661"/>
                  </a:cubicBezTo>
                  <a:cubicBezTo>
                    <a:pt x="2129" y="3849"/>
                    <a:pt x="2103" y="4036"/>
                    <a:pt x="2049" y="4196"/>
                  </a:cubicBezTo>
                  <a:cubicBezTo>
                    <a:pt x="1996" y="4303"/>
                    <a:pt x="1969" y="4410"/>
                    <a:pt x="1942" y="4543"/>
                  </a:cubicBezTo>
                  <a:cubicBezTo>
                    <a:pt x="1916" y="4650"/>
                    <a:pt x="1889" y="4757"/>
                    <a:pt x="1862" y="4837"/>
                  </a:cubicBezTo>
                  <a:cubicBezTo>
                    <a:pt x="1809" y="5024"/>
                    <a:pt x="1782" y="5212"/>
                    <a:pt x="1729" y="5399"/>
                  </a:cubicBezTo>
                  <a:cubicBezTo>
                    <a:pt x="1702" y="5479"/>
                    <a:pt x="1675" y="5586"/>
                    <a:pt x="1675" y="5693"/>
                  </a:cubicBezTo>
                  <a:cubicBezTo>
                    <a:pt x="1648" y="5773"/>
                    <a:pt x="1622" y="5880"/>
                    <a:pt x="1622" y="5987"/>
                  </a:cubicBezTo>
                  <a:cubicBezTo>
                    <a:pt x="1595" y="6200"/>
                    <a:pt x="1595" y="6387"/>
                    <a:pt x="1568" y="6575"/>
                  </a:cubicBezTo>
                  <a:lnTo>
                    <a:pt x="1568" y="6895"/>
                  </a:lnTo>
                  <a:lnTo>
                    <a:pt x="1568" y="7189"/>
                  </a:lnTo>
                  <a:lnTo>
                    <a:pt x="1568" y="7510"/>
                  </a:lnTo>
                  <a:cubicBezTo>
                    <a:pt x="1568" y="7643"/>
                    <a:pt x="1568" y="7724"/>
                    <a:pt x="1595" y="7831"/>
                  </a:cubicBezTo>
                  <a:cubicBezTo>
                    <a:pt x="1622" y="7911"/>
                    <a:pt x="1595" y="7937"/>
                    <a:pt x="1622" y="7991"/>
                  </a:cubicBezTo>
                  <a:cubicBezTo>
                    <a:pt x="1648" y="8044"/>
                    <a:pt x="1648" y="8098"/>
                    <a:pt x="1675" y="8151"/>
                  </a:cubicBezTo>
                  <a:cubicBezTo>
                    <a:pt x="1675" y="8205"/>
                    <a:pt x="1702" y="8338"/>
                    <a:pt x="1755" y="8419"/>
                  </a:cubicBezTo>
                  <a:cubicBezTo>
                    <a:pt x="1782" y="8525"/>
                    <a:pt x="1809" y="8606"/>
                    <a:pt x="1835" y="8686"/>
                  </a:cubicBezTo>
                  <a:cubicBezTo>
                    <a:pt x="1889" y="8793"/>
                    <a:pt x="1942" y="8873"/>
                    <a:pt x="1996" y="8953"/>
                  </a:cubicBezTo>
                  <a:cubicBezTo>
                    <a:pt x="2023" y="9060"/>
                    <a:pt x="2076" y="9140"/>
                    <a:pt x="2129" y="9220"/>
                  </a:cubicBezTo>
                  <a:lnTo>
                    <a:pt x="2236" y="9354"/>
                  </a:lnTo>
                  <a:cubicBezTo>
                    <a:pt x="2263" y="9407"/>
                    <a:pt x="2343" y="9488"/>
                    <a:pt x="2397" y="9541"/>
                  </a:cubicBezTo>
                  <a:cubicBezTo>
                    <a:pt x="2477" y="9594"/>
                    <a:pt x="2557" y="9648"/>
                    <a:pt x="2637" y="9728"/>
                  </a:cubicBezTo>
                  <a:lnTo>
                    <a:pt x="2744" y="9808"/>
                  </a:lnTo>
                  <a:cubicBezTo>
                    <a:pt x="2798" y="9835"/>
                    <a:pt x="2851" y="9862"/>
                    <a:pt x="2904" y="9888"/>
                  </a:cubicBezTo>
                  <a:cubicBezTo>
                    <a:pt x="2925" y="9901"/>
                    <a:pt x="2945" y="9906"/>
                    <a:pt x="2962" y="9906"/>
                  </a:cubicBezTo>
                  <a:cubicBezTo>
                    <a:pt x="3058" y="9906"/>
                    <a:pt x="3098" y="9746"/>
                    <a:pt x="2985" y="9701"/>
                  </a:cubicBezTo>
                  <a:lnTo>
                    <a:pt x="2904" y="9675"/>
                  </a:lnTo>
                  <a:cubicBezTo>
                    <a:pt x="2824" y="9621"/>
                    <a:pt x="2744" y="9568"/>
                    <a:pt x="2664" y="9514"/>
                  </a:cubicBezTo>
                  <a:lnTo>
                    <a:pt x="2557" y="9407"/>
                  </a:lnTo>
                  <a:cubicBezTo>
                    <a:pt x="2504" y="9381"/>
                    <a:pt x="2450" y="9327"/>
                    <a:pt x="2397" y="9274"/>
                  </a:cubicBezTo>
                  <a:cubicBezTo>
                    <a:pt x="2343" y="9194"/>
                    <a:pt x="2290" y="9140"/>
                    <a:pt x="2236" y="9060"/>
                  </a:cubicBezTo>
                  <a:cubicBezTo>
                    <a:pt x="2210" y="9006"/>
                    <a:pt x="2183" y="8953"/>
                    <a:pt x="2156" y="8926"/>
                  </a:cubicBezTo>
                  <a:lnTo>
                    <a:pt x="2076" y="8793"/>
                  </a:lnTo>
                  <a:cubicBezTo>
                    <a:pt x="2023" y="8686"/>
                    <a:pt x="1969" y="8552"/>
                    <a:pt x="1916" y="8419"/>
                  </a:cubicBezTo>
                  <a:cubicBezTo>
                    <a:pt x="1862" y="8285"/>
                    <a:pt x="1809" y="8151"/>
                    <a:pt x="1782" y="8018"/>
                  </a:cubicBezTo>
                  <a:cubicBezTo>
                    <a:pt x="1782" y="7964"/>
                    <a:pt x="1782" y="7937"/>
                    <a:pt x="1782" y="7884"/>
                  </a:cubicBezTo>
                  <a:lnTo>
                    <a:pt x="1782" y="7750"/>
                  </a:lnTo>
                  <a:lnTo>
                    <a:pt x="1782" y="7456"/>
                  </a:lnTo>
                  <a:lnTo>
                    <a:pt x="1782" y="6895"/>
                  </a:lnTo>
                  <a:cubicBezTo>
                    <a:pt x="1782" y="6441"/>
                    <a:pt x="1862" y="5987"/>
                    <a:pt x="1969" y="5532"/>
                  </a:cubicBezTo>
                  <a:cubicBezTo>
                    <a:pt x="2049" y="5372"/>
                    <a:pt x="2103" y="5185"/>
                    <a:pt x="2129" y="4998"/>
                  </a:cubicBezTo>
                  <a:lnTo>
                    <a:pt x="2210" y="4730"/>
                  </a:lnTo>
                  <a:cubicBezTo>
                    <a:pt x="2236" y="4624"/>
                    <a:pt x="2263" y="4543"/>
                    <a:pt x="2316" y="4437"/>
                  </a:cubicBezTo>
                  <a:lnTo>
                    <a:pt x="2316" y="4463"/>
                  </a:lnTo>
                  <a:cubicBezTo>
                    <a:pt x="2370" y="4303"/>
                    <a:pt x="2423" y="4143"/>
                    <a:pt x="2450" y="3982"/>
                  </a:cubicBezTo>
                  <a:cubicBezTo>
                    <a:pt x="2477" y="3902"/>
                    <a:pt x="2504" y="3822"/>
                    <a:pt x="2504" y="3742"/>
                  </a:cubicBezTo>
                  <a:lnTo>
                    <a:pt x="2530" y="3608"/>
                  </a:lnTo>
                  <a:lnTo>
                    <a:pt x="2530" y="3501"/>
                  </a:lnTo>
                  <a:cubicBezTo>
                    <a:pt x="2557" y="3207"/>
                    <a:pt x="2584" y="2940"/>
                    <a:pt x="2584" y="2646"/>
                  </a:cubicBezTo>
                  <a:cubicBezTo>
                    <a:pt x="2584" y="2486"/>
                    <a:pt x="2530" y="2299"/>
                    <a:pt x="2530" y="2138"/>
                  </a:cubicBezTo>
                  <a:cubicBezTo>
                    <a:pt x="2504" y="1951"/>
                    <a:pt x="2450" y="1711"/>
                    <a:pt x="2423" y="1497"/>
                  </a:cubicBezTo>
                  <a:cubicBezTo>
                    <a:pt x="2370" y="1283"/>
                    <a:pt x="2316" y="1096"/>
                    <a:pt x="2236" y="882"/>
                  </a:cubicBezTo>
                  <a:lnTo>
                    <a:pt x="2156" y="748"/>
                  </a:lnTo>
                  <a:cubicBezTo>
                    <a:pt x="2156" y="722"/>
                    <a:pt x="2129" y="695"/>
                    <a:pt x="2103" y="668"/>
                  </a:cubicBezTo>
                  <a:cubicBezTo>
                    <a:pt x="2103" y="642"/>
                    <a:pt x="2076" y="615"/>
                    <a:pt x="2049" y="588"/>
                  </a:cubicBezTo>
                  <a:lnTo>
                    <a:pt x="1942" y="481"/>
                  </a:lnTo>
                  <a:lnTo>
                    <a:pt x="1862" y="401"/>
                  </a:lnTo>
                  <a:cubicBezTo>
                    <a:pt x="1809" y="374"/>
                    <a:pt x="1755" y="321"/>
                    <a:pt x="1702" y="294"/>
                  </a:cubicBezTo>
                  <a:lnTo>
                    <a:pt x="1568" y="214"/>
                  </a:lnTo>
                  <a:cubicBezTo>
                    <a:pt x="1488" y="161"/>
                    <a:pt x="1381" y="134"/>
                    <a:pt x="1274" y="80"/>
                  </a:cubicBezTo>
                  <a:cubicBezTo>
                    <a:pt x="1221" y="54"/>
                    <a:pt x="1141" y="27"/>
                    <a:pt x="1060" y="27"/>
                  </a:cubicBezTo>
                  <a:cubicBezTo>
                    <a:pt x="1007" y="0"/>
                    <a:pt x="927"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4" name="Google Shape;8234;p125"/>
            <p:cNvSpPr/>
            <p:nvPr/>
          </p:nvSpPr>
          <p:spPr>
            <a:xfrm>
              <a:off x="-891275" y="1587500"/>
              <a:ext cx="80200" cy="16725"/>
            </a:xfrm>
            <a:custGeom>
              <a:avLst/>
              <a:gdLst/>
              <a:ahLst/>
              <a:cxnLst/>
              <a:rect l="l" t="t" r="r" b="b"/>
              <a:pathLst>
                <a:path w="3208" h="669" extrusionOk="0">
                  <a:moveTo>
                    <a:pt x="2460" y="1"/>
                  </a:moveTo>
                  <a:lnTo>
                    <a:pt x="2326" y="27"/>
                  </a:lnTo>
                  <a:lnTo>
                    <a:pt x="1791" y="27"/>
                  </a:lnTo>
                  <a:cubicBezTo>
                    <a:pt x="1711" y="54"/>
                    <a:pt x="1631" y="54"/>
                    <a:pt x="1524" y="81"/>
                  </a:cubicBezTo>
                  <a:cubicBezTo>
                    <a:pt x="1417" y="81"/>
                    <a:pt x="1310" y="108"/>
                    <a:pt x="1230" y="108"/>
                  </a:cubicBezTo>
                  <a:lnTo>
                    <a:pt x="803" y="214"/>
                  </a:lnTo>
                  <a:cubicBezTo>
                    <a:pt x="589" y="241"/>
                    <a:pt x="348" y="321"/>
                    <a:pt x="135" y="375"/>
                  </a:cubicBezTo>
                  <a:cubicBezTo>
                    <a:pt x="81" y="375"/>
                    <a:pt x="54" y="402"/>
                    <a:pt x="28" y="455"/>
                  </a:cubicBezTo>
                  <a:cubicBezTo>
                    <a:pt x="1" y="535"/>
                    <a:pt x="28" y="615"/>
                    <a:pt x="108" y="669"/>
                  </a:cubicBezTo>
                  <a:lnTo>
                    <a:pt x="241" y="669"/>
                  </a:lnTo>
                  <a:lnTo>
                    <a:pt x="348" y="642"/>
                  </a:lnTo>
                  <a:lnTo>
                    <a:pt x="829" y="535"/>
                  </a:lnTo>
                  <a:lnTo>
                    <a:pt x="776" y="535"/>
                  </a:lnTo>
                  <a:lnTo>
                    <a:pt x="1070" y="482"/>
                  </a:lnTo>
                  <a:cubicBezTo>
                    <a:pt x="1150" y="455"/>
                    <a:pt x="1204" y="428"/>
                    <a:pt x="1284" y="428"/>
                  </a:cubicBezTo>
                  <a:cubicBezTo>
                    <a:pt x="1471" y="402"/>
                    <a:pt x="1658" y="348"/>
                    <a:pt x="1818" y="348"/>
                  </a:cubicBezTo>
                  <a:lnTo>
                    <a:pt x="2166" y="321"/>
                  </a:lnTo>
                  <a:lnTo>
                    <a:pt x="2994" y="321"/>
                  </a:lnTo>
                  <a:cubicBezTo>
                    <a:pt x="3021" y="321"/>
                    <a:pt x="3074" y="321"/>
                    <a:pt x="3101" y="295"/>
                  </a:cubicBezTo>
                  <a:cubicBezTo>
                    <a:pt x="3208" y="241"/>
                    <a:pt x="3181" y="54"/>
                    <a:pt x="3048" y="54"/>
                  </a:cubicBezTo>
                  <a:cubicBezTo>
                    <a:pt x="2967" y="27"/>
                    <a:pt x="2914" y="27"/>
                    <a:pt x="28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5" name="Google Shape;8235;p125"/>
            <p:cNvSpPr/>
            <p:nvPr/>
          </p:nvSpPr>
          <p:spPr>
            <a:xfrm>
              <a:off x="-880575" y="1620900"/>
              <a:ext cx="86200" cy="18750"/>
            </a:xfrm>
            <a:custGeom>
              <a:avLst/>
              <a:gdLst/>
              <a:ahLst/>
              <a:cxnLst/>
              <a:rect l="l" t="t" r="r" b="b"/>
              <a:pathLst>
                <a:path w="3448" h="750" extrusionOk="0">
                  <a:moveTo>
                    <a:pt x="107" y="1"/>
                  </a:moveTo>
                  <a:cubicBezTo>
                    <a:pt x="54" y="1"/>
                    <a:pt x="1" y="54"/>
                    <a:pt x="27" y="108"/>
                  </a:cubicBezTo>
                  <a:cubicBezTo>
                    <a:pt x="27" y="188"/>
                    <a:pt x="81" y="215"/>
                    <a:pt x="134" y="215"/>
                  </a:cubicBezTo>
                  <a:lnTo>
                    <a:pt x="909" y="215"/>
                  </a:lnTo>
                  <a:cubicBezTo>
                    <a:pt x="1096" y="215"/>
                    <a:pt x="1283" y="241"/>
                    <a:pt x="1444" y="268"/>
                  </a:cubicBezTo>
                  <a:cubicBezTo>
                    <a:pt x="1604" y="295"/>
                    <a:pt x="1764" y="322"/>
                    <a:pt x="1925" y="348"/>
                  </a:cubicBezTo>
                  <a:cubicBezTo>
                    <a:pt x="2165" y="402"/>
                    <a:pt x="2379" y="482"/>
                    <a:pt x="2593" y="535"/>
                  </a:cubicBezTo>
                  <a:lnTo>
                    <a:pt x="2967" y="642"/>
                  </a:lnTo>
                  <a:cubicBezTo>
                    <a:pt x="3074" y="669"/>
                    <a:pt x="3181" y="722"/>
                    <a:pt x="3288" y="749"/>
                  </a:cubicBezTo>
                  <a:cubicBezTo>
                    <a:pt x="3395" y="749"/>
                    <a:pt x="3448" y="616"/>
                    <a:pt x="3341" y="589"/>
                  </a:cubicBezTo>
                  <a:lnTo>
                    <a:pt x="2914" y="428"/>
                  </a:lnTo>
                  <a:lnTo>
                    <a:pt x="2513" y="295"/>
                  </a:lnTo>
                  <a:lnTo>
                    <a:pt x="2219" y="215"/>
                  </a:lnTo>
                  <a:lnTo>
                    <a:pt x="1925" y="135"/>
                  </a:lnTo>
                  <a:cubicBezTo>
                    <a:pt x="1738" y="108"/>
                    <a:pt x="1524" y="81"/>
                    <a:pt x="1310" y="28"/>
                  </a:cubicBezTo>
                  <a:cubicBezTo>
                    <a:pt x="1123" y="1"/>
                    <a:pt x="936"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6" name="Google Shape;8236;p125"/>
            <p:cNvSpPr/>
            <p:nvPr/>
          </p:nvSpPr>
          <p:spPr>
            <a:xfrm>
              <a:off x="-887250" y="1633600"/>
              <a:ext cx="92875" cy="57825"/>
            </a:xfrm>
            <a:custGeom>
              <a:avLst/>
              <a:gdLst/>
              <a:ahLst/>
              <a:cxnLst/>
              <a:rect l="l" t="t" r="r" b="b"/>
              <a:pathLst>
                <a:path w="3715" h="2313" extrusionOk="0">
                  <a:moveTo>
                    <a:pt x="268" y="1"/>
                  </a:moveTo>
                  <a:cubicBezTo>
                    <a:pt x="54" y="1"/>
                    <a:pt x="0" y="295"/>
                    <a:pt x="187" y="375"/>
                  </a:cubicBezTo>
                  <a:cubicBezTo>
                    <a:pt x="321" y="428"/>
                    <a:pt x="428" y="482"/>
                    <a:pt x="561" y="562"/>
                  </a:cubicBezTo>
                  <a:lnTo>
                    <a:pt x="829" y="696"/>
                  </a:lnTo>
                  <a:lnTo>
                    <a:pt x="1470" y="1043"/>
                  </a:lnTo>
                  <a:cubicBezTo>
                    <a:pt x="1577" y="1096"/>
                    <a:pt x="1711" y="1177"/>
                    <a:pt x="1818" y="1230"/>
                  </a:cubicBezTo>
                  <a:lnTo>
                    <a:pt x="2325" y="1524"/>
                  </a:lnTo>
                  <a:lnTo>
                    <a:pt x="2299" y="1524"/>
                  </a:lnTo>
                  <a:cubicBezTo>
                    <a:pt x="2486" y="1631"/>
                    <a:pt x="2619" y="1711"/>
                    <a:pt x="2833" y="1871"/>
                  </a:cubicBezTo>
                  <a:cubicBezTo>
                    <a:pt x="3020" y="2005"/>
                    <a:pt x="3234" y="2139"/>
                    <a:pt x="3448" y="2272"/>
                  </a:cubicBezTo>
                  <a:cubicBezTo>
                    <a:pt x="3474" y="2299"/>
                    <a:pt x="3515" y="2312"/>
                    <a:pt x="3555" y="2312"/>
                  </a:cubicBezTo>
                  <a:cubicBezTo>
                    <a:pt x="3595" y="2312"/>
                    <a:pt x="3635" y="2299"/>
                    <a:pt x="3662" y="2272"/>
                  </a:cubicBezTo>
                  <a:cubicBezTo>
                    <a:pt x="3715" y="2192"/>
                    <a:pt x="3688" y="2085"/>
                    <a:pt x="3635" y="2032"/>
                  </a:cubicBezTo>
                  <a:cubicBezTo>
                    <a:pt x="3501" y="1952"/>
                    <a:pt x="3368" y="1818"/>
                    <a:pt x="3261" y="1738"/>
                  </a:cubicBezTo>
                  <a:cubicBezTo>
                    <a:pt x="3154" y="1658"/>
                    <a:pt x="3047" y="1577"/>
                    <a:pt x="2913" y="1497"/>
                  </a:cubicBezTo>
                  <a:cubicBezTo>
                    <a:pt x="2753" y="1364"/>
                    <a:pt x="2566" y="1230"/>
                    <a:pt x="2379" y="1123"/>
                  </a:cubicBezTo>
                  <a:lnTo>
                    <a:pt x="1684" y="722"/>
                  </a:lnTo>
                  <a:lnTo>
                    <a:pt x="1550" y="642"/>
                  </a:lnTo>
                  <a:lnTo>
                    <a:pt x="1149" y="428"/>
                  </a:lnTo>
                  <a:lnTo>
                    <a:pt x="775" y="241"/>
                  </a:lnTo>
                  <a:cubicBezTo>
                    <a:pt x="642" y="188"/>
                    <a:pt x="481" y="108"/>
                    <a:pt x="348" y="54"/>
                  </a:cubicBezTo>
                  <a:lnTo>
                    <a:pt x="348" y="27"/>
                  </a:lnTo>
                  <a:cubicBezTo>
                    <a:pt x="321" y="1"/>
                    <a:pt x="294"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7" name="Google Shape;8237;p125"/>
            <p:cNvSpPr/>
            <p:nvPr/>
          </p:nvSpPr>
          <p:spPr>
            <a:xfrm>
              <a:off x="-1161950" y="1604875"/>
              <a:ext cx="83625" cy="20475"/>
            </a:xfrm>
            <a:custGeom>
              <a:avLst/>
              <a:gdLst/>
              <a:ahLst/>
              <a:cxnLst/>
              <a:rect l="l" t="t" r="r" b="b"/>
              <a:pathLst>
                <a:path w="3345" h="819" extrusionOk="0">
                  <a:moveTo>
                    <a:pt x="3185" y="1"/>
                  </a:moveTo>
                  <a:cubicBezTo>
                    <a:pt x="3051" y="1"/>
                    <a:pt x="2891" y="1"/>
                    <a:pt x="2757" y="27"/>
                  </a:cubicBezTo>
                  <a:lnTo>
                    <a:pt x="2410" y="54"/>
                  </a:lnTo>
                  <a:cubicBezTo>
                    <a:pt x="2223" y="54"/>
                    <a:pt x="2009" y="81"/>
                    <a:pt x="1795" y="107"/>
                  </a:cubicBezTo>
                  <a:cubicBezTo>
                    <a:pt x="1554" y="134"/>
                    <a:pt x="1314" y="188"/>
                    <a:pt x="1047" y="241"/>
                  </a:cubicBezTo>
                  <a:cubicBezTo>
                    <a:pt x="966" y="268"/>
                    <a:pt x="886" y="294"/>
                    <a:pt x="806" y="321"/>
                  </a:cubicBezTo>
                  <a:lnTo>
                    <a:pt x="646" y="375"/>
                  </a:lnTo>
                  <a:lnTo>
                    <a:pt x="405" y="455"/>
                  </a:lnTo>
                  <a:cubicBezTo>
                    <a:pt x="325" y="508"/>
                    <a:pt x="218" y="535"/>
                    <a:pt x="138" y="588"/>
                  </a:cubicBezTo>
                  <a:cubicBezTo>
                    <a:pt x="0" y="634"/>
                    <a:pt x="60" y="818"/>
                    <a:pt x="164" y="818"/>
                  </a:cubicBezTo>
                  <a:cubicBezTo>
                    <a:pt x="181" y="818"/>
                    <a:pt x="199" y="814"/>
                    <a:pt x="218" y="802"/>
                  </a:cubicBezTo>
                  <a:cubicBezTo>
                    <a:pt x="352" y="776"/>
                    <a:pt x="512" y="722"/>
                    <a:pt x="646" y="669"/>
                  </a:cubicBezTo>
                  <a:cubicBezTo>
                    <a:pt x="833" y="615"/>
                    <a:pt x="1020" y="562"/>
                    <a:pt x="1234" y="508"/>
                  </a:cubicBezTo>
                  <a:cubicBezTo>
                    <a:pt x="1421" y="455"/>
                    <a:pt x="1554" y="455"/>
                    <a:pt x="1715" y="428"/>
                  </a:cubicBezTo>
                  <a:cubicBezTo>
                    <a:pt x="1795" y="428"/>
                    <a:pt x="1875" y="401"/>
                    <a:pt x="1955" y="375"/>
                  </a:cubicBezTo>
                  <a:lnTo>
                    <a:pt x="2303" y="348"/>
                  </a:lnTo>
                  <a:lnTo>
                    <a:pt x="2704" y="321"/>
                  </a:lnTo>
                  <a:cubicBezTo>
                    <a:pt x="2864" y="321"/>
                    <a:pt x="3024" y="294"/>
                    <a:pt x="3185" y="294"/>
                  </a:cubicBezTo>
                  <a:cubicBezTo>
                    <a:pt x="3265" y="294"/>
                    <a:pt x="3318" y="214"/>
                    <a:pt x="3318" y="134"/>
                  </a:cubicBezTo>
                  <a:lnTo>
                    <a:pt x="3345" y="134"/>
                  </a:lnTo>
                  <a:cubicBezTo>
                    <a:pt x="3345" y="54"/>
                    <a:pt x="3265" y="1"/>
                    <a:pt x="318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8" name="Google Shape;8238;p125"/>
            <p:cNvSpPr/>
            <p:nvPr/>
          </p:nvSpPr>
          <p:spPr>
            <a:xfrm>
              <a:off x="-1145250" y="1634950"/>
              <a:ext cx="72950" cy="21800"/>
            </a:xfrm>
            <a:custGeom>
              <a:avLst/>
              <a:gdLst/>
              <a:ahLst/>
              <a:cxnLst/>
              <a:rect l="l" t="t" r="r" b="b"/>
              <a:pathLst>
                <a:path w="2918" h="872" extrusionOk="0">
                  <a:moveTo>
                    <a:pt x="2730" y="0"/>
                  </a:moveTo>
                  <a:cubicBezTo>
                    <a:pt x="2570" y="0"/>
                    <a:pt x="2383" y="27"/>
                    <a:pt x="2223" y="54"/>
                  </a:cubicBezTo>
                  <a:lnTo>
                    <a:pt x="1849" y="107"/>
                  </a:lnTo>
                  <a:lnTo>
                    <a:pt x="1528" y="160"/>
                  </a:lnTo>
                  <a:cubicBezTo>
                    <a:pt x="1448" y="187"/>
                    <a:pt x="1394" y="214"/>
                    <a:pt x="1341" y="214"/>
                  </a:cubicBezTo>
                  <a:lnTo>
                    <a:pt x="967" y="294"/>
                  </a:lnTo>
                  <a:cubicBezTo>
                    <a:pt x="886" y="321"/>
                    <a:pt x="780" y="348"/>
                    <a:pt x="699" y="374"/>
                  </a:cubicBezTo>
                  <a:lnTo>
                    <a:pt x="432" y="454"/>
                  </a:lnTo>
                  <a:cubicBezTo>
                    <a:pt x="325" y="508"/>
                    <a:pt x="218" y="535"/>
                    <a:pt x="138" y="615"/>
                  </a:cubicBezTo>
                  <a:cubicBezTo>
                    <a:pt x="0" y="684"/>
                    <a:pt x="80" y="871"/>
                    <a:pt x="207" y="871"/>
                  </a:cubicBezTo>
                  <a:cubicBezTo>
                    <a:pt x="227" y="871"/>
                    <a:pt x="249" y="867"/>
                    <a:pt x="272" y="855"/>
                  </a:cubicBezTo>
                  <a:cubicBezTo>
                    <a:pt x="379" y="802"/>
                    <a:pt x="486" y="775"/>
                    <a:pt x="619" y="748"/>
                  </a:cubicBezTo>
                  <a:lnTo>
                    <a:pt x="940" y="668"/>
                  </a:lnTo>
                  <a:cubicBezTo>
                    <a:pt x="1127" y="615"/>
                    <a:pt x="1341" y="561"/>
                    <a:pt x="1555" y="508"/>
                  </a:cubicBezTo>
                  <a:lnTo>
                    <a:pt x="1501" y="508"/>
                  </a:lnTo>
                  <a:lnTo>
                    <a:pt x="2036" y="428"/>
                  </a:lnTo>
                  <a:lnTo>
                    <a:pt x="2303" y="401"/>
                  </a:lnTo>
                  <a:cubicBezTo>
                    <a:pt x="2436" y="374"/>
                    <a:pt x="2597" y="348"/>
                    <a:pt x="2757" y="321"/>
                  </a:cubicBezTo>
                  <a:cubicBezTo>
                    <a:pt x="2859" y="321"/>
                    <a:pt x="2912" y="248"/>
                    <a:pt x="2917" y="148"/>
                  </a:cubicBezTo>
                  <a:lnTo>
                    <a:pt x="2917" y="148"/>
                  </a:lnTo>
                  <a:cubicBezTo>
                    <a:pt x="2917" y="152"/>
                    <a:pt x="2917" y="156"/>
                    <a:pt x="2917" y="160"/>
                  </a:cubicBezTo>
                  <a:lnTo>
                    <a:pt x="2917" y="134"/>
                  </a:lnTo>
                  <a:cubicBezTo>
                    <a:pt x="2917" y="139"/>
                    <a:pt x="2917" y="144"/>
                    <a:pt x="2917" y="148"/>
                  </a:cubicBezTo>
                  <a:lnTo>
                    <a:pt x="2917" y="148"/>
                  </a:lnTo>
                  <a:cubicBezTo>
                    <a:pt x="2911" y="50"/>
                    <a:pt x="2833" y="0"/>
                    <a:pt x="273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9" name="Google Shape;8239;p125"/>
            <p:cNvSpPr/>
            <p:nvPr/>
          </p:nvSpPr>
          <p:spPr>
            <a:xfrm>
              <a:off x="-1135125" y="1660325"/>
              <a:ext cx="65500" cy="35950"/>
            </a:xfrm>
            <a:custGeom>
              <a:avLst/>
              <a:gdLst/>
              <a:ahLst/>
              <a:cxnLst/>
              <a:rect l="l" t="t" r="r" b="b"/>
              <a:pathLst>
                <a:path w="2620" h="1438" extrusionOk="0">
                  <a:moveTo>
                    <a:pt x="2566" y="1"/>
                  </a:moveTo>
                  <a:cubicBezTo>
                    <a:pt x="2325" y="54"/>
                    <a:pt x="2085" y="108"/>
                    <a:pt x="1844" y="214"/>
                  </a:cubicBezTo>
                  <a:cubicBezTo>
                    <a:pt x="1711" y="268"/>
                    <a:pt x="1550" y="348"/>
                    <a:pt x="1417" y="402"/>
                  </a:cubicBezTo>
                  <a:lnTo>
                    <a:pt x="1096" y="562"/>
                  </a:lnTo>
                  <a:lnTo>
                    <a:pt x="909" y="669"/>
                  </a:lnTo>
                  <a:cubicBezTo>
                    <a:pt x="829" y="722"/>
                    <a:pt x="775" y="749"/>
                    <a:pt x="695" y="802"/>
                  </a:cubicBezTo>
                  <a:cubicBezTo>
                    <a:pt x="615" y="856"/>
                    <a:pt x="535" y="909"/>
                    <a:pt x="455" y="963"/>
                  </a:cubicBezTo>
                  <a:cubicBezTo>
                    <a:pt x="294" y="1043"/>
                    <a:pt x="161" y="1177"/>
                    <a:pt x="27" y="1310"/>
                  </a:cubicBezTo>
                  <a:cubicBezTo>
                    <a:pt x="0" y="1337"/>
                    <a:pt x="0" y="1390"/>
                    <a:pt x="27" y="1417"/>
                  </a:cubicBezTo>
                  <a:cubicBezTo>
                    <a:pt x="40" y="1430"/>
                    <a:pt x="60" y="1437"/>
                    <a:pt x="81" y="1437"/>
                  </a:cubicBezTo>
                  <a:cubicBezTo>
                    <a:pt x="101" y="1437"/>
                    <a:pt x="121" y="1430"/>
                    <a:pt x="134" y="1417"/>
                  </a:cubicBezTo>
                  <a:lnTo>
                    <a:pt x="187" y="1390"/>
                  </a:lnTo>
                  <a:cubicBezTo>
                    <a:pt x="214" y="1337"/>
                    <a:pt x="268" y="1310"/>
                    <a:pt x="321" y="1283"/>
                  </a:cubicBezTo>
                  <a:lnTo>
                    <a:pt x="481" y="1150"/>
                  </a:lnTo>
                  <a:lnTo>
                    <a:pt x="642" y="1043"/>
                  </a:lnTo>
                  <a:lnTo>
                    <a:pt x="749" y="963"/>
                  </a:lnTo>
                  <a:lnTo>
                    <a:pt x="802" y="909"/>
                  </a:lnTo>
                  <a:lnTo>
                    <a:pt x="1016" y="802"/>
                  </a:lnTo>
                  <a:lnTo>
                    <a:pt x="1123" y="722"/>
                  </a:lnTo>
                  <a:lnTo>
                    <a:pt x="1524" y="508"/>
                  </a:lnTo>
                  <a:cubicBezTo>
                    <a:pt x="1684" y="428"/>
                    <a:pt x="1844" y="348"/>
                    <a:pt x="2005" y="295"/>
                  </a:cubicBezTo>
                  <a:cubicBezTo>
                    <a:pt x="2165" y="214"/>
                    <a:pt x="2325" y="188"/>
                    <a:pt x="2486" y="134"/>
                  </a:cubicBezTo>
                  <a:lnTo>
                    <a:pt x="2566" y="134"/>
                  </a:lnTo>
                  <a:cubicBezTo>
                    <a:pt x="2593" y="134"/>
                    <a:pt x="2593" y="134"/>
                    <a:pt x="2619" y="108"/>
                  </a:cubicBezTo>
                  <a:cubicBezTo>
                    <a:pt x="2619" y="108"/>
                    <a:pt x="2619" y="81"/>
                    <a:pt x="2619" y="54"/>
                  </a:cubicBezTo>
                  <a:cubicBezTo>
                    <a:pt x="2619" y="27"/>
                    <a:pt x="2593" y="1"/>
                    <a:pt x="25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0" name="Google Shape;8240;p125"/>
            <p:cNvSpPr/>
            <p:nvPr/>
          </p:nvSpPr>
          <p:spPr>
            <a:xfrm>
              <a:off x="-946050" y="1461225"/>
              <a:ext cx="74850" cy="43950"/>
            </a:xfrm>
            <a:custGeom>
              <a:avLst/>
              <a:gdLst/>
              <a:ahLst/>
              <a:cxnLst/>
              <a:rect l="l" t="t" r="r" b="b"/>
              <a:pathLst>
                <a:path w="2994" h="1758" extrusionOk="0">
                  <a:moveTo>
                    <a:pt x="2887" y="1"/>
                  </a:moveTo>
                  <a:cubicBezTo>
                    <a:pt x="2165" y="108"/>
                    <a:pt x="1497" y="348"/>
                    <a:pt x="936" y="776"/>
                  </a:cubicBezTo>
                  <a:cubicBezTo>
                    <a:pt x="642" y="989"/>
                    <a:pt x="375" y="1230"/>
                    <a:pt x="134" y="1471"/>
                  </a:cubicBezTo>
                  <a:cubicBezTo>
                    <a:pt x="81" y="1497"/>
                    <a:pt x="54" y="1551"/>
                    <a:pt x="0" y="1577"/>
                  </a:cubicBezTo>
                  <a:cubicBezTo>
                    <a:pt x="261" y="1698"/>
                    <a:pt x="552" y="1758"/>
                    <a:pt x="839" y="1758"/>
                  </a:cubicBezTo>
                  <a:cubicBezTo>
                    <a:pt x="934" y="1758"/>
                    <a:pt x="1029" y="1751"/>
                    <a:pt x="1123" y="1738"/>
                  </a:cubicBezTo>
                  <a:cubicBezTo>
                    <a:pt x="1551" y="1658"/>
                    <a:pt x="1951" y="1444"/>
                    <a:pt x="2245" y="1123"/>
                  </a:cubicBezTo>
                  <a:cubicBezTo>
                    <a:pt x="2406" y="936"/>
                    <a:pt x="2539" y="749"/>
                    <a:pt x="2673" y="535"/>
                  </a:cubicBezTo>
                  <a:cubicBezTo>
                    <a:pt x="2807" y="402"/>
                    <a:pt x="2913" y="241"/>
                    <a:pt x="2967" y="81"/>
                  </a:cubicBezTo>
                  <a:cubicBezTo>
                    <a:pt x="2994" y="27"/>
                    <a:pt x="2940" y="1"/>
                    <a:pt x="291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1" name="Google Shape;8241;p125"/>
            <p:cNvSpPr/>
            <p:nvPr/>
          </p:nvSpPr>
          <p:spPr>
            <a:xfrm>
              <a:off x="-1103725" y="1467900"/>
              <a:ext cx="41450" cy="38125"/>
            </a:xfrm>
            <a:custGeom>
              <a:avLst/>
              <a:gdLst/>
              <a:ahLst/>
              <a:cxnLst/>
              <a:rect l="l" t="t" r="r" b="b"/>
              <a:pathLst>
                <a:path w="1658" h="1525" extrusionOk="0">
                  <a:moveTo>
                    <a:pt x="0" y="1"/>
                  </a:moveTo>
                  <a:cubicBezTo>
                    <a:pt x="0" y="135"/>
                    <a:pt x="27" y="268"/>
                    <a:pt x="107" y="375"/>
                  </a:cubicBezTo>
                  <a:cubicBezTo>
                    <a:pt x="401" y="963"/>
                    <a:pt x="989" y="1391"/>
                    <a:pt x="1657" y="1524"/>
                  </a:cubicBezTo>
                  <a:cubicBezTo>
                    <a:pt x="1524" y="829"/>
                    <a:pt x="1016" y="268"/>
                    <a:pt x="321" y="108"/>
                  </a:cubicBezTo>
                  <a:cubicBezTo>
                    <a:pt x="214" y="54"/>
                    <a:pt x="107" y="2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2" name="Google Shape;8242;p125"/>
            <p:cNvSpPr/>
            <p:nvPr/>
          </p:nvSpPr>
          <p:spPr>
            <a:xfrm>
              <a:off x="-843150" y="1312900"/>
              <a:ext cx="53475" cy="48475"/>
            </a:xfrm>
            <a:custGeom>
              <a:avLst/>
              <a:gdLst/>
              <a:ahLst/>
              <a:cxnLst/>
              <a:rect l="l" t="t" r="r" b="b"/>
              <a:pathLst>
                <a:path w="2139" h="1939" extrusionOk="0">
                  <a:moveTo>
                    <a:pt x="1577" y="1"/>
                  </a:moveTo>
                  <a:lnTo>
                    <a:pt x="1390" y="54"/>
                  </a:lnTo>
                  <a:cubicBezTo>
                    <a:pt x="1283" y="81"/>
                    <a:pt x="1176" y="134"/>
                    <a:pt x="1096" y="188"/>
                  </a:cubicBezTo>
                  <a:cubicBezTo>
                    <a:pt x="989" y="215"/>
                    <a:pt x="909" y="295"/>
                    <a:pt x="829" y="348"/>
                  </a:cubicBezTo>
                  <a:cubicBezTo>
                    <a:pt x="641" y="455"/>
                    <a:pt x="481" y="589"/>
                    <a:pt x="348" y="749"/>
                  </a:cubicBezTo>
                  <a:cubicBezTo>
                    <a:pt x="241" y="883"/>
                    <a:pt x="107" y="1070"/>
                    <a:pt x="27" y="1230"/>
                  </a:cubicBezTo>
                  <a:cubicBezTo>
                    <a:pt x="0" y="1257"/>
                    <a:pt x="0" y="1284"/>
                    <a:pt x="0" y="1337"/>
                  </a:cubicBezTo>
                  <a:cubicBezTo>
                    <a:pt x="0" y="1364"/>
                    <a:pt x="0" y="1390"/>
                    <a:pt x="27" y="1417"/>
                  </a:cubicBezTo>
                  <a:cubicBezTo>
                    <a:pt x="54" y="1444"/>
                    <a:pt x="87" y="1457"/>
                    <a:pt x="120" y="1457"/>
                  </a:cubicBezTo>
                  <a:cubicBezTo>
                    <a:pt x="154" y="1457"/>
                    <a:pt x="187" y="1444"/>
                    <a:pt x="214" y="1417"/>
                  </a:cubicBezTo>
                  <a:cubicBezTo>
                    <a:pt x="294" y="1310"/>
                    <a:pt x="374" y="1230"/>
                    <a:pt x="454" y="1123"/>
                  </a:cubicBezTo>
                  <a:cubicBezTo>
                    <a:pt x="508" y="1016"/>
                    <a:pt x="588" y="936"/>
                    <a:pt x="668" y="856"/>
                  </a:cubicBezTo>
                  <a:cubicBezTo>
                    <a:pt x="775" y="776"/>
                    <a:pt x="882" y="696"/>
                    <a:pt x="1016" y="615"/>
                  </a:cubicBezTo>
                  <a:lnTo>
                    <a:pt x="1203" y="482"/>
                  </a:lnTo>
                  <a:lnTo>
                    <a:pt x="1363" y="375"/>
                  </a:lnTo>
                  <a:cubicBezTo>
                    <a:pt x="1417" y="348"/>
                    <a:pt x="1443" y="348"/>
                    <a:pt x="1497" y="321"/>
                  </a:cubicBezTo>
                  <a:lnTo>
                    <a:pt x="1630" y="268"/>
                  </a:lnTo>
                  <a:lnTo>
                    <a:pt x="1710" y="268"/>
                  </a:lnTo>
                  <a:cubicBezTo>
                    <a:pt x="1764" y="295"/>
                    <a:pt x="1791" y="295"/>
                    <a:pt x="1844" y="295"/>
                  </a:cubicBezTo>
                  <a:lnTo>
                    <a:pt x="1871" y="321"/>
                  </a:lnTo>
                  <a:cubicBezTo>
                    <a:pt x="1898" y="402"/>
                    <a:pt x="1898" y="482"/>
                    <a:pt x="1898" y="589"/>
                  </a:cubicBezTo>
                  <a:cubicBezTo>
                    <a:pt x="1898" y="589"/>
                    <a:pt x="1898" y="615"/>
                    <a:pt x="1898" y="642"/>
                  </a:cubicBezTo>
                  <a:cubicBezTo>
                    <a:pt x="1844" y="749"/>
                    <a:pt x="1791" y="829"/>
                    <a:pt x="1737" y="936"/>
                  </a:cubicBezTo>
                  <a:lnTo>
                    <a:pt x="1577" y="1230"/>
                  </a:lnTo>
                  <a:lnTo>
                    <a:pt x="1497" y="1337"/>
                  </a:lnTo>
                  <a:cubicBezTo>
                    <a:pt x="1470" y="1390"/>
                    <a:pt x="1470" y="1417"/>
                    <a:pt x="1443" y="1444"/>
                  </a:cubicBezTo>
                  <a:lnTo>
                    <a:pt x="1229" y="1738"/>
                  </a:lnTo>
                  <a:cubicBezTo>
                    <a:pt x="1176" y="1791"/>
                    <a:pt x="1176" y="1845"/>
                    <a:pt x="1229" y="1898"/>
                  </a:cubicBezTo>
                  <a:cubicBezTo>
                    <a:pt x="1256" y="1925"/>
                    <a:pt x="1290" y="1938"/>
                    <a:pt x="1320" y="1938"/>
                  </a:cubicBezTo>
                  <a:cubicBezTo>
                    <a:pt x="1350" y="1938"/>
                    <a:pt x="1376" y="1925"/>
                    <a:pt x="1390" y="1898"/>
                  </a:cubicBezTo>
                  <a:cubicBezTo>
                    <a:pt x="1470" y="1791"/>
                    <a:pt x="1550" y="1711"/>
                    <a:pt x="1630" y="1577"/>
                  </a:cubicBezTo>
                  <a:lnTo>
                    <a:pt x="1764" y="1390"/>
                  </a:lnTo>
                  <a:cubicBezTo>
                    <a:pt x="1791" y="1364"/>
                    <a:pt x="1817" y="1310"/>
                    <a:pt x="1844" y="1257"/>
                  </a:cubicBezTo>
                  <a:cubicBezTo>
                    <a:pt x="1898" y="1150"/>
                    <a:pt x="1951" y="1043"/>
                    <a:pt x="2031" y="936"/>
                  </a:cubicBezTo>
                  <a:cubicBezTo>
                    <a:pt x="2058" y="883"/>
                    <a:pt x="2085" y="829"/>
                    <a:pt x="2111" y="749"/>
                  </a:cubicBezTo>
                  <a:cubicBezTo>
                    <a:pt x="2111" y="722"/>
                    <a:pt x="2138" y="696"/>
                    <a:pt x="2138" y="642"/>
                  </a:cubicBezTo>
                  <a:lnTo>
                    <a:pt x="2138" y="562"/>
                  </a:lnTo>
                  <a:lnTo>
                    <a:pt x="2138" y="482"/>
                  </a:lnTo>
                  <a:cubicBezTo>
                    <a:pt x="2138" y="428"/>
                    <a:pt x="2138" y="375"/>
                    <a:pt x="2138" y="321"/>
                  </a:cubicBezTo>
                  <a:lnTo>
                    <a:pt x="2138" y="268"/>
                  </a:lnTo>
                  <a:cubicBezTo>
                    <a:pt x="2138" y="241"/>
                    <a:pt x="2111" y="215"/>
                    <a:pt x="2085" y="188"/>
                  </a:cubicBezTo>
                  <a:cubicBezTo>
                    <a:pt x="2058" y="134"/>
                    <a:pt x="2004" y="108"/>
                    <a:pt x="1951" y="81"/>
                  </a:cubicBezTo>
                  <a:lnTo>
                    <a:pt x="1924" y="54"/>
                  </a:lnTo>
                  <a:cubicBezTo>
                    <a:pt x="1844" y="27"/>
                    <a:pt x="1737" y="1"/>
                    <a:pt x="165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3" name="Google Shape;8243;p125"/>
            <p:cNvSpPr/>
            <p:nvPr/>
          </p:nvSpPr>
          <p:spPr>
            <a:xfrm>
              <a:off x="-833150" y="1340300"/>
              <a:ext cx="24100" cy="26750"/>
            </a:xfrm>
            <a:custGeom>
              <a:avLst/>
              <a:gdLst/>
              <a:ahLst/>
              <a:cxnLst/>
              <a:rect l="l" t="t" r="r" b="b"/>
              <a:pathLst>
                <a:path w="964" h="1070" extrusionOk="0">
                  <a:moveTo>
                    <a:pt x="856" y="0"/>
                  </a:moveTo>
                  <a:cubicBezTo>
                    <a:pt x="829" y="0"/>
                    <a:pt x="803" y="27"/>
                    <a:pt x="776" y="27"/>
                  </a:cubicBezTo>
                  <a:lnTo>
                    <a:pt x="348" y="588"/>
                  </a:lnTo>
                  <a:lnTo>
                    <a:pt x="161" y="775"/>
                  </a:lnTo>
                  <a:lnTo>
                    <a:pt x="81" y="882"/>
                  </a:lnTo>
                  <a:cubicBezTo>
                    <a:pt x="54" y="882"/>
                    <a:pt x="28" y="909"/>
                    <a:pt x="28" y="936"/>
                  </a:cubicBezTo>
                  <a:cubicBezTo>
                    <a:pt x="1" y="963"/>
                    <a:pt x="1" y="989"/>
                    <a:pt x="28" y="1043"/>
                  </a:cubicBezTo>
                  <a:cubicBezTo>
                    <a:pt x="28" y="1043"/>
                    <a:pt x="54" y="1069"/>
                    <a:pt x="81" y="1069"/>
                  </a:cubicBezTo>
                  <a:cubicBezTo>
                    <a:pt x="135" y="1069"/>
                    <a:pt x="188" y="1043"/>
                    <a:pt x="215" y="1016"/>
                  </a:cubicBezTo>
                  <a:cubicBezTo>
                    <a:pt x="241" y="989"/>
                    <a:pt x="268" y="936"/>
                    <a:pt x="295" y="909"/>
                  </a:cubicBezTo>
                  <a:lnTo>
                    <a:pt x="482" y="722"/>
                  </a:lnTo>
                  <a:lnTo>
                    <a:pt x="936" y="161"/>
                  </a:lnTo>
                  <a:cubicBezTo>
                    <a:pt x="963" y="134"/>
                    <a:pt x="963" y="54"/>
                    <a:pt x="936" y="27"/>
                  </a:cubicBezTo>
                  <a:cubicBezTo>
                    <a:pt x="910" y="0"/>
                    <a:pt x="883"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4" name="Google Shape;8244;p125"/>
            <p:cNvSpPr/>
            <p:nvPr/>
          </p:nvSpPr>
          <p:spPr>
            <a:xfrm>
              <a:off x="-837150" y="1357675"/>
              <a:ext cx="20750" cy="17525"/>
            </a:xfrm>
            <a:custGeom>
              <a:avLst/>
              <a:gdLst/>
              <a:ahLst/>
              <a:cxnLst/>
              <a:rect l="l" t="t" r="r" b="b"/>
              <a:pathLst>
                <a:path w="830" h="701" extrusionOk="0">
                  <a:moveTo>
                    <a:pt x="134" y="0"/>
                  </a:moveTo>
                  <a:cubicBezTo>
                    <a:pt x="108" y="0"/>
                    <a:pt x="54" y="27"/>
                    <a:pt x="27" y="54"/>
                  </a:cubicBezTo>
                  <a:cubicBezTo>
                    <a:pt x="1" y="107"/>
                    <a:pt x="1" y="187"/>
                    <a:pt x="54" y="241"/>
                  </a:cubicBezTo>
                  <a:cubicBezTo>
                    <a:pt x="241" y="374"/>
                    <a:pt x="428" y="535"/>
                    <a:pt x="615" y="668"/>
                  </a:cubicBezTo>
                  <a:cubicBezTo>
                    <a:pt x="638" y="691"/>
                    <a:pt x="665" y="701"/>
                    <a:pt x="692" y="701"/>
                  </a:cubicBezTo>
                  <a:cubicBezTo>
                    <a:pt x="760" y="701"/>
                    <a:pt x="829" y="638"/>
                    <a:pt x="829" y="562"/>
                  </a:cubicBezTo>
                  <a:cubicBezTo>
                    <a:pt x="802" y="535"/>
                    <a:pt x="802" y="508"/>
                    <a:pt x="776" y="481"/>
                  </a:cubicBezTo>
                  <a:cubicBezTo>
                    <a:pt x="615" y="321"/>
                    <a:pt x="428" y="161"/>
                    <a:pt x="241" y="27"/>
                  </a:cubicBezTo>
                  <a:lnTo>
                    <a:pt x="214" y="27"/>
                  </a:lnTo>
                  <a:cubicBezTo>
                    <a:pt x="214" y="0"/>
                    <a:pt x="161"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5" name="Google Shape;8245;p125"/>
            <p:cNvSpPr/>
            <p:nvPr/>
          </p:nvSpPr>
          <p:spPr>
            <a:xfrm>
              <a:off x="-1133125" y="1316250"/>
              <a:ext cx="46800" cy="55925"/>
            </a:xfrm>
            <a:custGeom>
              <a:avLst/>
              <a:gdLst/>
              <a:ahLst/>
              <a:cxnLst/>
              <a:rect l="l" t="t" r="r" b="b"/>
              <a:pathLst>
                <a:path w="1872" h="2237" extrusionOk="0">
                  <a:moveTo>
                    <a:pt x="588" y="0"/>
                  </a:moveTo>
                  <a:lnTo>
                    <a:pt x="588" y="27"/>
                  </a:lnTo>
                  <a:lnTo>
                    <a:pt x="348" y="27"/>
                  </a:lnTo>
                  <a:lnTo>
                    <a:pt x="295" y="54"/>
                  </a:lnTo>
                  <a:cubicBezTo>
                    <a:pt x="214" y="107"/>
                    <a:pt x="134" y="161"/>
                    <a:pt x="107" y="241"/>
                  </a:cubicBezTo>
                  <a:cubicBezTo>
                    <a:pt x="54" y="348"/>
                    <a:pt x="27" y="481"/>
                    <a:pt x="27" y="588"/>
                  </a:cubicBezTo>
                  <a:cubicBezTo>
                    <a:pt x="1" y="668"/>
                    <a:pt x="1" y="749"/>
                    <a:pt x="27" y="829"/>
                  </a:cubicBezTo>
                  <a:cubicBezTo>
                    <a:pt x="27" y="909"/>
                    <a:pt x="27" y="989"/>
                    <a:pt x="54" y="1043"/>
                  </a:cubicBezTo>
                  <a:cubicBezTo>
                    <a:pt x="81" y="1123"/>
                    <a:pt x="81" y="1176"/>
                    <a:pt x="107" y="1230"/>
                  </a:cubicBezTo>
                  <a:cubicBezTo>
                    <a:pt x="134" y="1337"/>
                    <a:pt x="161" y="1417"/>
                    <a:pt x="214" y="1497"/>
                  </a:cubicBezTo>
                  <a:lnTo>
                    <a:pt x="268" y="1631"/>
                  </a:lnTo>
                  <a:lnTo>
                    <a:pt x="375" y="1898"/>
                  </a:lnTo>
                  <a:lnTo>
                    <a:pt x="455" y="2031"/>
                  </a:lnTo>
                  <a:cubicBezTo>
                    <a:pt x="482" y="2085"/>
                    <a:pt x="508" y="2138"/>
                    <a:pt x="535" y="2192"/>
                  </a:cubicBezTo>
                  <a:cubicBezTo>
                    <a:pt x="559" y="2223"/>
                    <a:pt x="589" y="2236"/>
                    <a:pt x="619" y="2236"/>
                  </a:cubicBezTo>
                  <a:cubicBezTo>
                    <a:pt x="693" y="2236"/>
                    <a:pt x="768" y="2160"/>
                    <a:pt x="749" y="2085"/>
                  </a:cubicBezTo>
                  <a:cubicBezTo>
                    <a:pt x="722" y="1978"/>
                    <a:pt x="669" y="1925"/>
                    <a:pt x="642" y="1844"/>
                  </a:cubicBezTo>
                  <a:lnTo>
                    <a:pt x="508" y="1577"/>
                  </a:lnTo>
                  <a:lnTo>
                    <a:pt x="401" y="1337"/>
                  </a:lnTo>
                  <a:cubicBezTo>
                    <a:pt x="375" y="1283"/>
                    <a:pt x="348" y="1256"/>
                    <a:pt x="348" y="1230"/>
                  </a:cubicBezTo>
                  <a:cubicBezTo>
                    <a:pt x="321" y="1176"/>
                    <a:pt x="321" y="1150"/>
                    <a:pt x="295" y="1096"/>
                  </a:cubicBezTo>
                  <a:lnTo>
                    <a:pt x="268" y="936"/>
                  </a:lnTo>
                  <a:cubicBezTo>
                    <a:pt x="241" y="856"/>
                    <a:pt x="241" y="775"/>
                    <a:pt x="241" y="695"/>
                  </a:cubicBezTo>
                  <a:cubicBezTo>
                    <a:pt x="241" y="588"/>
                    <a:pt x="241" y="481"/>
                    <a:pt x="268" y="401"/>
                  </a:cubicBezTo>
                  <a:lnTo>
                    <a:pt x="295" y="348"/>
                  </a:lnTo>
                  <a:lnTo>
                    <a:pt x="348" y="294"/>
                  </a:lnTo>
                  <a:cubicBezTo>
                    <a:pt x="348" y="268"/>
                    <a:pt x="375" y="241"/>
                    <a:pt x="401" y="241"/>
                  </a:cubicBezTo>
                  <a:lnTo>
                    <a:pt x="615" y="241"/>
                  </a:lnTo>
                  <a:cubicBezTo>
                    <a:pt x="722" y="321"/>
                    <a:pt x="802" y="401"/>
                    <a:pt x="882" y="481"/>
                  </a:cubicBezTo>
                  <a:cubicBezTo>
                    <a:pt x="963" y="588"/>
                    <a:pt x="1070" y="695"/>
                    <a:pt x="1176" y="829"/>
                  </a:cubicBezTo>
                  <a:cubicBezTo>
                    <a:pt x="1337" y="1069"/>
                    <a:pt x="1524" y="1337"/>
                    <a:pt x="1684" y="1604"/>
                  </a:cubicBezTo>
                  <a:cubicBezTo>
                    <a:pt x="1703" y="1623"/>
                    <a:pt x="1735" y="1642"/>
                    <a:pt x="1772" y="1642"/>
                  </a:cubicBezTo>
                  <a:cubicBezTo>
                    <a:pt x="1787" y="1642"/>
                    <a:pt x="1802" y="1638"/>
                    <a:pt x="1818" y="1631"/>
                  </a:cubicBezTo>
                  <a:cubicBezTo>
                    <a:pt x="1871" y="1577"/>
                    <a:pt x="1871" y="1524"/>
                    <a:pt x="1845" y="1470"/>
                  </a:cubicBezTo>
                  <a:cubicBezTo>
                    <a:pt x="1738" y="1337"/>
                    <a:pt x="1657" y="1176"/>
                    <a:pt x="1551" y="1016"/>
                  </a:cubicBezTo>
                  <a:cubicBezTo>
                    <a:pt x="1470" y="882"/>
                    <a:pt x="1390" y="749"/>
                    <a:pt x="1283" y="642"/>
                  </a:cubicBezTo>
                  <a:lnTo>
                    <a:pt x="1150" y="455"/>
                  </a:lnTo>
                  <a:cubicBezTo>
                    <a:pt x="1070" y="374"/>
                    <a:pt x="989" y="294"/>
                    <a:pt x="909" y="214"/>
                  </a:cubicBezTo>
                  <a:cubicBezTo>
                    <a:pt x="829" y="107"/>
                    <a:pt x="722" y="27"/>
                    <a:pt x="58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6" name="Google Shape;8246;p125"/>
            <p:cNvSpPr/>
            <p:nvPr/>
          </p:nvSpPr>
          <p:spPr>
            <a:xfrm>
              <a:off x="-1118425" y="1339625"/>
              <a:ext cx="26075" cy="34375"/>
            </a:xfrm>
            <a:custGeom>
              <a:avLst/>
              <a:gdLst/>
              <a:ahLst/>
              <a:cxnLst/>
              <a:rect l="l" t="t" r="r" b="b"/>
              <a:pathLst>
                <a:path w="1043" h="1375" extrusionOk="0">
                  <a:moveTo>
                    <a:pt x="134" y="1"/>
                  </a:moveTo>
                  <a:cubicBezTo>
                    <a:pt x="107" y="1"/>
                    <a:pt x="81" y="1"/>
                    <a:pt x="54" y="27"/>
                  </a:cubicBezTo>
                  <a:cubicBezTo>
                    <a:pt x="0" y="54"/>
                    <a:pt x="0" y="134"/>
                    <a:pt x="27" y="188"/>
                  </a:cubicBezTo>
                  <a:cubicBezTo>
                    <a:pt x="188" y="402"/>
                    <a:pt x="375" y="642"/>
                    <a:pt x="508" y="856"/>
                  </a:cubicBezTo>
                  <a:lnTo>
                    <a:pt x="695" y="1123"/>
                  </a:lnTo>
                  <a:lnTo>
                    <a:pt x="776" y="1230"/>
                  </a:lnTo>
                  <a:lnTo>
                    <a:pt x="829" y="1284"/>
                  </a:lnTo>
                  <a:lnTo>
                    <a:pt x="856" y="1337"/>
                  </a:lnTo>
                  <a:cubicBezTo>
                    <a:pt x="893" y="1356"/>
                    <a:pt x="918" y="1375"/>
                    <a:pt x="938" y="1375"/>
                  </a:cubicBezTo>
                  <a:cubicBezTo>
                    <a:pt x="947" y="1375"/>
                    <a:pt x="955" y="1372"/>
                    <a:pt x="963" y="1364"/>
                  </a:cubicBezTo>
                  <a:cubicBezTo>
                    <a:pt x="1016" y="1364"/>
                    <a:pt x="1043" y="1310"/>
                    <a:pt x="1043" y="1284"/>
                  </a:cubicBezTo>
                  <a:cubicBezTo>
                    <a:pt x="1043" y="1230"/>
                    <a:pt x="1043" y="1203"/>
                    <a:pt x="1016" y="1150"/>
                  </a:cubicBezTo>
                  <a:lnTo>
                    <a:pt x="963" y="1096"/>
                  </a:lnTo>
                  <a:cubicBezTo>
                    <a:pt x="936" y="1043"/>
                    <a:pt x="909" y="990"/>
                    <a:pt x="882" y="936"/>
                  </a:cubicBezTo>
                  <a:lnTo>
                    <a:pt x="695" y="696"/>
                  </a:lnTo>
                  <a:cubicBezTo>
                    <a:pt x="538" y="486"/>
                    <a:pt x="380" y="250"/>
                    <a:pt x="223" y="39"/>
                  </a:cubicBezTo>
                  <a:lnTo>
                    <a:pt x="223" y="39"/>
                  </a:lnTo>
                  <a:cubicBezTo>
                    <a:pt x="230" y="44"/>
                    <a:pt x="236" y="49"/>
                    <a:pt x="241" y="54"/>
                  </a:cubicBezTo>
                  <a:lnTo>
                    <a:pt x="214" y="27"/>
                  </a:lnTo>
                  <a:lnTo>
                    <a:pt x="214" y="27"/>
                  </a:lnTo>
                  <a:cubicBezTo>
                    <a:pt x="217" y="31"/>
                    <a:pt x="220" y="35"/>
                    <a:pt x="223" y="39"/>
                  </a:cubicBezTo>
                  <a:lnTo>
                    <a:pt x="223" y="39"/>
                  </a:lnTo>
                  <a:cubicBezTo>
                    <a:pt x="194" y="18"/>
                    <a:pt x="156"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7" name="Google Shape;8247;p125"/>
            <p:cNvSpPr/>
            <p:nvPr/>
          </p:nvSpPr>
          <p:spPr>
            <a:xfrm>
              <a:off x="-1104400" y="1356500"/>
              <a:ext cx="18075" cy="22700"/>
            </a:xfrm>
            <a:custGeom>
              <a:avLst/>
              <a:gdLst/>
              <a:ahLst/>
              <a:cxnLst/>
              <a:rect l="l" t="t" r="r" b="b"/>
              <a:pathLst>
                <a:path w="723" h="908" extrusionOk="0">
                  <a:moveTo>
                    <a:pt x="525" y="1"/>
                  </a:moveTo>
                  <a:cubicBezTo>
                    <a:pt x="515" y="1"/>
                    <a:pt x="508" y="7"/>
                    <a:pt x="508" y="21"/>
                  </a:cubicBezTo>
                  <a:cubicBezTo>
                    <a:pt x="455" y="21"/>
                    <a:pt x="428" y="47"/>
                    <a:pt x="402" y="101"/>
                  </a:cubicBezTo>
                  <a:cubicBezTo>
                    <a:pt x="375" y="154"/>
                    <a:pt x="348" y="234"/>
                    <a:pt x="321" y="288"/>
                  </a:cubicBezTo>
                  <a:cubicBezTo>
                    <a:pt x="241" y="421"/>
                    <a:pt x="134" y="528"/>
                    <a:pt x="27" y="635"/>
                  </a:cubicBezTo>
                  <a:cubicBezTo>
                    <a:pt x="1" y="662"/>
                    <a:pt x="1" y="715"/>
                    <a:pt x="1" y="742"/>
                  </a:cubicBezTo>
                  <a:cubicBezTo>
                    <a:pt x="1" y="835"/>
                    <a:pt x="61" y="908"/>
                    <a:pt x="147" y="908"/>
                  </a:cubicBezTo>
                  <a:cubicBezTo>
                    <a:pt x="160" y="908"/>
                    <a:pt x="174" y="906"/>
                    <a:pt x="188" y="902"/>
                  </a:cubicBezTo>
                  <a:cubicBezTo>
                    <a:pt x="215" y="902"/>
                    <a:pt x="241" y="902"/>
                    <a:pt x="268" y="876"/>
                  </a:cubicBezTo>
                  <a:cubicBezTo>
                    <a:pt x="348" y="822"/>
                    <a:pt x="402" y="742"/>
                    <a:pt x="455" y="689"/>
                  </a:cubicBezTo>
                  <a:cubicBezTo>
                    <a:pt x="508" y="635"/>
                    <a:pt x="562" y="555"/>
                    <a:pt x="589" y="502"/>
                  </a:cubicBezTo>
                  <a:cubicBezTo>
                    <a:pt x="642" y="421"/>
                    <a:pt x="696" y="341"/>
                    <a:pt x="722" y="261"/>
                  </a:cubicBezTo>
                  <a:cubicBezTo>
                    <a:pt x="722" y="208"/>
                    <a:pt x="722" y="154"/>
                    <a:pt x="722" y="127"/>
                  </a:cubicBezTo>
                  <a:cubicBezTo>
                    <a:pt x="696" y="74"/>
                    <a:pt x="669" y="47"/>
                    <a:pt x="615" y="21"/>
                  </a:cubicBezTo>
                  <a:lnTo>
                    <a:pt x="562" y="21"/>
                  </a:lnTo>
                  <a:cubicBezTo>
                    <a:pt x="549" y="7"/>
                    <a:pt x="535"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8" name="Google Shape;8248;p125"/>
            <p:cNvSpPr/>
            <p:nvPr/>
          </p:nvSpPr>
          <p:spPr>
            <a:xfrm>
              <a:off x="-789050" y="1357000"/>
              <a:ext cx="20075" cy="38200"/>
            </a:xfrm>
            <a:custGeom>
              <a:avLst/>
              <a:gdLst/>
              <a:ahLst/>
              <a:cxnLst/>
              <a:rect l="l" t="t" r="r" b="b"/>
              <a:pathLst>
                <a:path w="803" h="1528" extrusionOk="0">
                  <a:moveTo>
                    <a:pt x="241" y="1"/>
                  </a:moveTo>
                  <a:cubicBezTo>
                    <a:pt x="134" y="1"/>
                    <a:pt x="54" y="81"/>
                    <a:pt x="28" y="188"/>
                  </a:cubicBezTo>
                  <a:cubicBezTo>
                    <a:pt x="1" y="241"/>
                    <a:pt x="1" y="295"/>
                    <a:pt x="1" y="348"/>
                  </a:cubicBezTo>
                  <a:cubicBezTo>
                    <a:pt x="1" y="428"/>
                    <a:pt x="1" y="508"/>
                    <a:pt x="1" y="589"/>
                  </a:cubicBezTo>
                  <a:cubicBezTo>
                    <a:pt x="28" y="749"/>
                    <a:pt x="54" y="882"/>
                    <a:pt x="108" y="1016"/>
                  </a:cubicBezTo>
                  <a:cubicBezTo>
                    <a:pt x="134" y="1096"/>
                    <a:pt x="161" y="1203"/>
                    <a:pt x="215" y="1257"/>
                  </a:cubicBezTo>
                  <a:cubicBezTo>
                    <a:pt x="268" y="1337"/>
                    <a:pt x="322" y="1390"/>
                    <a:pt x="375" y="1444"/>
                  </a:cubicBezTo>
                  <a:cubicBezTo>
                    <a:pt x="418" y="1501"/>
                    <a:pt x="476" y="1528"/>
                    <a:pt x="533" y="1528"/>
                  </a:cubicBezTo>
                  <a:cubicBezTo>
                    <a:pt x="583" y="1528"/>
                    <a:pt x="632" y="1508"/>
                    <a:pt x="669" y="1470"/>
                  </a:cubicBezTo>
                  <a:cubicBezTo>
                    <a:pt x="776" y="1417"/>
                    <a:pt x="803" y="1257"/>
                    <a:pt x="722" y="1150"/>
                  </a:cubicBezTo>
                  <a:cubicBezTo>
                    <a:pt x="696" y="1096"/>
                    <a:pt x="642" y="1043"/>
                    <a:pt x="615" y="989"/>
                  </a:cubicBezTo>
                  <a:cubicBezTo>
                    <a:pt x="562" y="882"/>
                    <a:pt x="509" y="749"/>
                    <a:pt x="482" y="642"/>
                  </a:cubicBezTo>
                  <a:cubicBezTo>
                    <a:pt x="482" y="589"/>
                    <a:pt x="482" y="562"/>
                    <a:pt x="482" y="508"/>
                  </a:cubicBezTo>
                  <a:cubicBezTo>
                    <a:pt x="482" y="428"/>
                    <a:pt x="509" y="348"/>
                    <a:pt x="509" y="268"/>
                  </a:cubicBezTo>
                  <a:cubicBezTo>
                    <a:pt x="535" y="134"/>
                    <a:pt x="455" y="27"/>
                    <a:pt x="3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9" name="Google Shape;8249;p125"/>
            <p:cNvSpPr/>
            <p:nvPr/>
          </p:nvSpPr>
          <p:spPr>
            <a:xfrm>
              <a:off x="-579925" y="1888150"/>
              <a:ext cx="46800" cy="55500"/>
            </a:xfrm>
            <a:custGeom>
              <a:avLst/>
              <a:gdLst/>
              <a:ahLst/>
              <a:cxnLst/>
              <a:rect l="l" t="t" r="r" b="b"/>
              <a:pathLst>
                <a:path w="1872" h="2220" extrusionOk="0">
                  <a:moveTo>
                    <a:pt x="669" y="776"/>
                  </a:moveTo>
                  <a:lnTo>
                    <a:pt x="776" y="803"/>
                  </a:lnTo>
                  <a:lnTo>
                    <a:pt x="883" y="883"/>
                  </a:lnTo>
                  <a:cubicBezTo>
                    <a:pt x="909" y="910"/>
                    <a:pt x="963" y="963"/>
                    <a:pt x="989" y="1016"/>
                  </a:cubicBezTo>
                  <a:cubicBezTo>
                    <a:pt x="1043" y="1097"/>
                    <a:pt x="1096" y="1203"/>
                    <a:pt x="1123" y="1310"/>
                  </a:cubicBezTo>
                  <a:cubicBezTo>
                    <a:pt x="1150" y="1364"/>
                    <a:pt x="1177" y="1444"/>
                    <a:pt x="1177" y="1497"/>
                  </a:cubicBezTo>
                  <a:lnTo>
                    <a:pt x="1150" y="1524"/>
                  </a:lnTo>
                  <a:lnTo>
                    <a:pt x="1096" y="1578"/>
                  </a:lnTo>
                  <a:lnTo>
                    <a:pt x="1070" y="1578"/>
                  </a:lnTo>
                  <a:lnTo>
                    <a:pt x="989" y="1524"/>
                  </a:lnTo>
                  <a:lnTo>
                    <a:pt x="936" y="1497"/>
                  </a:lnTo>
                  <a:cubicBezTo>
                    <a:pt x="829" y="1417"/>
                    <a:pt x="722" y="1284"/>
                    <a:pt x="642" y="1177"/>
                  </a:cubicBezTo>
                  <a:cubicBezTo>
                    <a:pt x="589" y="1070"/>
                    <a:pt x="508" y="963"/>
                    <a:pt x="482" y="829"/>
                  </a:cubicBezTo>
                  <a:cubicBezTo>
                    <a:pt x="455" y="829"/>
                    <a:pt x="455" y="803"/>
                    <a:pt x="455" y="776"/>
                  </a:cubicBezTo>
                  <a:close/>
                  <a:moveTo>
                    <a:pt x="669" y="1"/>
                  </a:moveTo>
                  <a:cubicBezTo>
                    <a:pt x="562" y="1"/>
                    <a:pt x="455" y="1"/>
                    <a:pt x="348" y="28"/>
                  </a:cubicBezTo>
                  <a:cubicBezTo>
                    <a:pt x="241" y="28"/>
                    <a:pt x="161" y="108"/>
                    <a:pt x="108" y="188"/>
                  </a:cubicBezTo>
                  <a:cubicBezTo>
                    <a:pt x="1" y="348"/>
                    <a:pt x="1" y="535"/>
                    <a:pt x="161" y="669"/>
                  </a:cubicBezTo>
                  <a:cubicBezTo>
                    <a:pt x="81" y="722"/>
                    <a:pt x="27" y="776"/>
                    <a:pt x="27" y="856"/>
                  </a:cubicBezTo>
                  <a:cubicBezTo>
                    <a:pt x="1" y="1043"/>
                    <a:pt x="54" y="1230"/>
                    <a:pt x="134" y="1391"/>
                  </a:cubicBezTo>
                  <a:cubicBezTo>
                    <a:pt x="188" y="1497"/>
                    <a:pt x="241" y="1631"/>
                    <a:pt x="321" y="1738"/>
                  </a:cubicBezTo>
                  <a:cubicBezTo>
                    <a:pt x="375" y="1791"/>
                    <a:pt x="428" y="1845"/>
                    <a:pt x="482" y="1898"/>
                  </a:cubicBezTo>
                  <a:cubicBezTo>
                    <a:pt x="535" y="1952"/>
                    <a:pt x="589" y="2032"/>
                    <a:pt x="669" y="2059"/>
                  </a:cubicBezTo>
                  <a:lnTo>
                    <a:pt x="776" y="2139"/>
                  </a:lnTo>
                  <a:cubicBezTo>
                    <a:pt x="802" y="2139"/>
                    <a:pt x="829" y="2166"/>
                    <a:pt x="856" y="2166"/>
                  </a:cubicBezTo>
                  <a:cubicBezTo>
                    <a:pt x="936" y="2192"/>
                    <a:pt x="989" y="2192"/>
                    <a:pt x="1043" y="2219"/>
                  </a:cubicBezTo>
                  <a:cubicBezTo>
                    <a:pt x="1150" y="2219"/>
                    <a:pt x="1257" y="2219"/>
                    <a:pt x="1337" y="2166"/>
                  </a:cubicBezTo>
                  <a:cubicBezTo>
                    <a:pt x="1497" y="2112"/>
                    <a:pt x="1631" y="2032"/>
                    <a:pt x="1738" y="1898"/>
                  </a:cubicBezTo>
                  <a:cubicBezTo>
                    <a:pt x="1791" y="1791"/>
                    <a:pt x="1845" y="1711"/>
                    <a:pt x="1871" y="1604"/>
                  </a:cubicBezTo>
                  <a:cubicBezTo>
                    <a:pt x="1871" y="1524"/>
                    <a:pt x="1871" y="1444"/>
                    <a:pt x="1871" y="1364"/>
                  </a:cubicBezTo>
                  <a:cubicBezTo>
                    <a:pt x="1845" y="1284"/>
                    <a:pt x="1845" y="1230"/>
                    <a:pt x="1845" y="1177"/>
                  </a:cubicBezTo>
                  <a:cubicBezTo>
                    <a:pt x="1791" y="1043"/>
                    <a:pt x="1738" y="883"/>
                    <a:pt x="1684" y="749"/>
                  </a:cubicBezTo>
                  <a:cubicBezTo>
                    <a:pt x="1604" y="616"/>
                    <a:pt x="1524" y="482"/>
                    <a:pt x="1417" y="375"/>
                  </a:cubicBezTo>
                  <a:cubicBezTo>
                    <a:pt x="1364" y="322"/>
                    <a:pt x="1283" y="241"/>
                    <a:pt x="1203" y="188"/>
                  </a:cubicBezTo>
                  <a:cubicBezTo>
                    <a:pt x="1123" y="161"/>
                    <a:pt x="1043" y="108"/>
                    <a:pt x="963" y="81"/>
                  </a:cubicBezTo>
                  <a:cubicBezTo>
                    <a:pt x="883" y="28"/>
                    <a:pt x="776"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0" name="Google Shape;8250;p125"/>
            <p:cNvSpPr/>
            <p:nvPr/>
          </p:nvSpPr>
          <p:spPr>
            <a:xfrm>
              <a:off x="-515125" y="1770575"/>
              <a:ext cx="44800" cy="37425"/>
            </a:xfrm>
            <a:custGeom>
              <a:avLst/>
              <a:gdLst/>
              <a:ahLst/>
              <a:cxnLst/>
              <a:rect l="l" t="t" r="r" b="b"/>
              <a:pathLst>
                <a:path w="1792" h="1497" extrusionOk="0">
                  <a:moveTo>
                    <a:pt x="1204" y="374"/>
                  </a:moveTo>
                  <a:lnTo>
                    <a:pt x="1257" y="401"/>
                  </a:lnTo>
                  <a:lnTo>
                    <a:pt x="1310" y="428"/>
                  </a:lnTo>
                  <a:cubicBezTo>
                    <a:pt x="1364" y="481"/>
                    <a:pt x="1417" y="535"/>
                    <a:pt x="1444" y="615"/>
                  </a:cubicBezTo>
                  <a:cubicBezTo>
                    <a:pt x="1444" y="615"/>
                    <a:pt x="1444" y="642"/>
                    <a:pt x="1444" y="668"/>
                  </a:cubicBezTo>
                  <a:cubicBezTo>
                    <a:pt x="1444" y="695"/>
                    <a:pt x="1444" y="722"/>
                    <a:pt x="1444" y="749"/>
                  </a:cubicBezTo>
                  <a:cubicBezTo>
                    <a:pt x="1417" y="749"/>
                    <a:pt x="1417" y="775"/>
                    <a:pt x="1417" y="802"/>
                  </a:cubicBezTo>
                  <a:cubicBezTo>
                    <a:pt x="1391" y="829"/>
                    <a:pt x="1364" y="882"/>
                    <a:pt x="1337" y="909"/>
                  </a:cubicBezTo>
                  <a:cubicBezTo>
                    <a:pt x="1310" y="936"/>
                    <a:pt x="1284" y="962"/>
                    <a:pt x="1257" y="989"/>
                  </a:cubicBezTo>
                  <a:cubicBezTo>
                    <a:pt x="1177" y="1016"/>
                    <a:pt x="1070" y="1069"/>
                    <a:pt x="990" y="1096"/>
                  </a:cubicBezTo>
                  <a:cubicBezTo>
                    <a:pt x="910" y="1123"/>
                    <a:pt x="829" y="1123"/>
                    <a:pt x="776" y="1149"/>
                  </a:cubicBezTo>
                  <a:lnTo>
                    <a:pt x="589" y="1149"/>
                  </a:lnTo>
                  <a:lnTo>
                    <a:pt x="482" y="1096"/>
                  </a:lnTo>
                  <a:lnTo>
                    <a:pt x="402" y="1043"/>
                  </a:lnTo>
                  <a:lnTo>
                    <a:pt x="375" y="989"/>
                  </a:lnTo>
                  <a:cubicBezTo>
                    <a:pt x="348" y="962"/>
                    <a:pt x="348" y="936"/>
                    <a:pt x="322" y="909"/>
                  </a:cubicBezTo>
                  <a:cubicBezTo>
                    <a:pt x="322" y="855"/>
                    <a:pt x="295" y="829"/>
                    <a:pt x="295" y="775"/>
                  </a:cubicBezTo>
                  <a:cubicBezTo>
                    <a:pt x="322" y="775"/>
                    <a:pt x="348" y="749"/>
                    <a:pt x="402" y="722"/>
                  </a:cubicBezTo>
                  <a:lnTo>
                    <a:pt x="723" y="508"/>
                  </a:lnTo>
                  <a:cubicBezTo>
                    <a:pt x="776" y="455"/>
                    <a:pt x="856" y="428"/>
                    <a:pt x="936" y="401"/>
                  </a:cubicBezTo>
                  <a:cubicBezTo>
                    <a:pt x="990" y="374"/>
                    <a:pt x="1043" y="374"/>
                    <a:pt x="1097" y="374"/>
                  </a:cubicBezTo>
                  <a:close/>
                  <a:moveTo>
                    <a:pt x="1097" y="0"/>
                  </a:moveTo>
                  <a:cubicBezTo>
                    <a:pt x="990" y="0"/>
                    <a:pt x="883" y="0"/>
                    <a:pt x="776" y="54"/>
                  </a:cubicBezTo>
                  <a:cubicBezTo>
                    <a:pt x="642" y="107"/>
                    <a:pt x="535" y="161"/>
                    <a:pt x="429" y="241"/>
                  </a:cubicBezTo>
                  <a:lnTo>
                    <a:pt x="161" y="455"/>
                  </a:lnTo>
                  <a:cubicBezTo>
                    <a:pt x="108" y="481"/>
                    <a:pt x="81" y="508"/>
                    <a:pt x="81" y="562"/>
                  </a:cubicBezTo>
                  <a:cubicBezTo>
                    <a:pt x="81" y="588"/>
                    <a:pt x="81" y="615"/>
                    <a:pt x="81" y="642"/>
                  </a:cubicBezTo>
                  <a:cubicBezTo>
                    <a:pt x="54" y="642"/>
                    <a:pt x="28" y="695"/>
                    <a:pt x="28" y="722"/>
                  </a:cubicBezTo>
                  <a:cubicBezTo>
                    <a:pt x="1" y="775"/>
                    <a:pt x="1" y="829"/>
                    <a:pt x="28" y="882"/>
                  </a:cubicBezTo>
                  <a:cubicBezTo>
                    <a:pt x="28" y="909"/>
                    <a:pt x="28" y="936"/>
                    <a:pt x="28" y="989"/>
                  </a:cubicBezTo>
                  <a:cubicBezTo>
                    <a:pt x="28" y="1043"/>
                    <a:pt x="54" y="1096"/>
                    <a:pt x="81" y="1176"/>
                  </a:cubicBezTo>
                  <a:cubicBezTo>
                    <a:pt x="108" y="1230"/>
                    <a:pt x="161" y="1283"/>
                    <a:pt x="241" y="1337"/>
                  </a:cubicBezTo>
                  <a:cubicBezTo>
                    <a:pt x="295" y="1390"/>
                    <a:pt x="375" y="1417"/>
                    <a:pt x="455" y="1443"/>
                  </a:cubicBezTo>
                  <a:cubicBezTo>
                    <a:pt x="535" y="1470"/>
                    <a:pt x="589" y="1470"/>
                    <a:pt x="669" y="1497"/>
                  </a:cubicBezTo>
                  <a:lnTo>
                    <a:pt x="856" y="1497"/>
                  </a:lnTo>
                  <a:cubicBezTo>
                    <a:pt x="910" y="1497"/>
                    <a:pt x="963" y="1470"/>
                    <a:pt x="1017" y="1470"/>
                  </a:cubicBezTo>
                  <a:cubicBezTo>
                    <a:pt x="1070" y="1443"/>
                    <a:pt x="1123" y="1443"/>
                    <a:pt x="1177" y="1417"/>
                  </a:cubicBezTo>
                  <a:lnTo>
                    <a:pt x="1310" y="1363"/>
                  </a:lnTo>
                  <a:cubicBezTo>
                    <a:pt x="1444" y="1283"/>
                    <a:pt x="1551" y="1203"/>
                    <a:pt x="1631" y="1096"/>
                  </a:cubicBezTo>
                  <a:cubicBezTo>
                    <a:pt x="1738" y="962"/>
                    <a:pt x="1792" y="775"/>
                    <a:pt x="1792" y="615"/>
                  </a:cubicBezTo>
                  <a:cubicBezTo>
                    <a:pt x="1765" y="481"/>
                    <a:pt x="1711" y="374"/>
                    <a:pt x="1631" y="268"/>
                  </a:cubicBezTo>
                  <a:cubicBezTo>
                    <a:pt x="1551" y="161"/>
                    <a:pt x="1471" y="107"/>
                    <a:pt x="1364" y="54"/>
                  </a:cubicBezTo>
                  <a:lnTo>
                    <a:pt x="1364" y="27"/>
                  </a:lnTo>
                  <a:cubicBezTo>
                    <a:pt x="1284" y="0"/>
                    <a:pt x="1204" y="0"/>
                    <a:pt x="10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1" name="Google Shape;8251;p125"/>
            <p:cNvSpPr/>
            <p:nvPr/>
          </p:nvSpPr>
          <p:spPr>
            <a:xfrm>
              <a:off x="-660775" y="1751850"/>
              <a:ext cx="50150" cy="54425"/>
            </a:xfrm>
            <a:custGeom>
              <a:avLst/>
              <a:gdLst/>
              <a:ahLst/>
              <a:cxnLst/>
              <a:rect l="l" t="t" r="r" b="b"/>
              <a:pathLst>
                <a:path w="2006" h="2177" extrusionOk="0">
                  <a:moveTo>
                    <a:pt x="803" y="990"/>
                  </a:moveTo>
                  <a:lnTo>
                    <a:pt x="883" y="1043"/>
                  </a:lnTo>
                  <a:cubicBezTo>
                    <a:pt x="963" y="1123"/>
                    <a:pt x="1043" y="1257"/>
                    <a:pt x="1123" y="1364"/>
                  </a:cubicBezTo>
                  <a:lnTo>
                    <a:pt x="1177" y="1444"/>
                  </a:lnTo>
                  <a:lnTo>
                    <a:pt x="1150" y="1471"/>
                  </a:lnTo>
                  <a:lnTo>
                    <a:pt x="1123" y="1498"/>
                  </a:lnTo>
                  <a:lnTo>
                    <a:pt x="1070" y="1524"/>
                  </a:lnTo>
                  <a:lnTo>
                    <a:pt x="1043" y="1524"/>
                  </a:lnTo>
                  <a:cubicBezTo>
                    <a:pt x="990" y="1417"/>
                    <a:pt x="936" y="1311"/>
                    <a:pt x="883" y="1204"/>
                  </a:cubicBezTo>
                  <a:cubicBezTo>
                    <a:pt x="856" y="1123"/>
                    <a:pt x="803" y="1070"/>
                    <a:pt x="776" y="990"/>
                  </a:cubicBezTo>
                  <a:close/>
                  <a:moveTo>
                    <a:pt x="589" y="1"/>
                  </a:moveTo>
                  <a:lnTo>
                    <a:pt x="589" y="28"/>
                  </a:lnTo>
                  <a:lnTo>
                    <a:pt x="535" y="28"/>
                  </a:lnTo>
                  <a:cubicBezTo>
                    <a:pt x="429" y="28"/>
                    <a:pt x="348" y="54"/>
                    <a:pt x="268" y="135"/>
                  </a:cubicBezTo>
                  <a:cubicBezTo>
                    <a:pt x="1" y="348"/>
                    <a:pt x="81" y="749"/>
                    <a:pt x="402" y="856"/>
                  </a:cubicBezTo>
                  <a:lnTo>
                    <a:pt x="429" y="856"/>
                  </a:lnTo>
                  <a:cubicBezTo>
                    <a:pt x="348" y="910"/>
                    <a:pt x="322" y="1017"/>
                    <a:pt x="322" y="1123"/>
                  </a:cubicBezTo>
                  <a:cubicBezTo>
                    <a:pt x="322" y="1204"/>
                    <a:pt x="348" y="1311"/>
                    <a:pt x="375" y="1391"/>
                  </a:cubicBezTo>
                  <a:cubicBezTo>
                    <a:pt x="429" y="1578"/>
                    <a:pt x="482" y="1738"/>
                    <a:pt x="589" y="1898"/>
                  </a:cubicBezTo>
                  <a:cubicBezTo>
                    <a:pt x="745" y="2083"/>
                    <a:pt x="961" y="2177"/>
                    <a:pt x="1177" y="2177"/>
                  </a:cubicBezTo>
                  <a:cubicBezTo>
                    <a:pt x="1369" y="2177"/>
                    <a:pt x="1561" y="2103"/>
                    <a:pt x="1711" y="1952"/>
                  </a:cubicBezTo>
                  <a:cubicBezTo>
                    <a:pt x="1818" y="1872"/>
                    <a:pt x="1898" y="1765"/>
                    <a:pt x="1952" y="1631"/>
                  </a:cubicBezTo>
                  <a:cubicBezTo>
                    <a:pt x="2005" y="1498"/>
                    <a:pt x="2005" y="1391"/>
                    <a:pt x="1979" y="1257"/>
                  </a:cubicBezTo>
                  <a:cubicBezTo>
                    <a:pt x="1952" y="1123"/>
                    <a:pt x="1872" y="990"/>
                    <a:pt x="1792" y="856"/>
                  </a:cubicBezTo>
                  <a:cubicBezTo>
                    <a:pt x="1738" y="749"/>
                    <a:pt x="1658" y="642"/>
                    <a:pt x="1578" y="535"/>
                  </a:cubicBezTo>
                  <a:cubicBezTo>
                    <a:pt x="1551" y="509"/>
                    <a:pt x="1524" y="455"/>
                    <a:pt x="1471" y="429"/>
                  </a:cubicBezTo>
                  <a:cubicBezTo>
                    <a:pt x="1417" y="375"/>
                    <a:pt x="1364" y="322"/>
                    <a:pt x="1310" y="268"/>
                  </a:cubicBezTo>
                  <a:cubicBezTo>
                    <a:pt x="1070" y="135"/>
                    <a:pt x="829" y="54"/>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2" name="Google Shape;8252;p125"/>
            <p:cNvSpPr/>
            <p:nvPr/>
          </p:nvSpPr>
          <p:spPr>
            <a:xfrm>
              <a:off x="-213125" y="2004400"/>
              <a:ext cx="38775" cy="42125"/>
            </a:xfrm>
            <a:custGeom>
              <a:avLst/>
              <a:gdLst/>
              <a:ahLst/>
              <a:cxnLst/>
              <a:rect l="l" t="t" r="r" b="b"/>
              <a:pathLst>
                <a:path w="1551" h="1685" extrusionOk="0">
                  <a:moveTo>
                    <a:pt x="348" y="589"/>
                  </a:moveTo>
                  <a:lnTo>
                    <a:pt x="375" y="616"/>
                  </a:lnTo>
                  <a:lnTo>
                    <a:pt x="482" y="616"/>
                  </a:lnTo>
                  <a:cubicBezTo>
                    <a:pt x="615" y="749"/>
                    <a:pt x="749" y="910"/>
                    <a:pt x="856" y="1070"/>
                  </a:cubicBezTo>
                  <a:cubicBezTo>
                    <a:pt x="776" y="1017"/>
                    <a:pt x="669" y="963"/>
                    <a:pt x="615" y="883"/>
                  </a:cubicBezTo>
                  <a:cubicBezTo>
                    <a:pt x="508" y="803"/>
                    <a:pt x="428" y="696"/>
                    <a:pt x="348" y="589"/>
                  </a:cubicBezTo>
                  <a:close/>
                  <a:moveTo>
                    <a:pt x="428" y="1"/>
                  </a:moveTo>
                  <a:lnTo>
                    <a:pt x="428" y="28"/>
                  </a:lnTo>
                  <a:lnTo>
                    <a:pt x="401" y="28"/>
                  </a:lnTo>
                  <a:cubicBezTo>
                    <a:pt x="241" y="28"/>
                    <a:pt x="107" y="135"/>
                    <a:pt x="107" y="295"/>
                  </a:cubicBezTo>
                  <a:cubicBezTo>
                    <a:pt x="81" y="348"/>
                    <a:pt x="107" y="375"/>
                    <a:pt x="107" y="429"/>
                  </a:cubicBezTo>
                  <a:lnTo>
                    <a:pt x="81" y="429"/>
                  </a:lnTo>
                  <a:cubicBezTo>
                    <a:pt x="27" y="455"/>
                    <a:pt x="1" y="535"/>
                    <a:pt x="1" y="589"/>
                  </a:cubicBezTo>
                  <a:cubicBezTo>
                    <a:pt x="27" y="696"/>
                    <a:pt x="81" y="803"/>
                    <a:pt x="134" y="910"/>
                  </a:cubicBezTo>
                  <a:cubicBezTo>
                    <a:pt x="161" y="990"/>
                    <a:pt x="214" y="1070"/>
                    <a:pt x="295" y="1150"/>
                  </a:cubicBezTo>
                  <a:cubicBezTo>
                    <a:pt x="401" y="1311"/>
                    <a:pt x="535" y="1444"/>
                    <a:pt x="695" y="1551"/>
                  </a:cubicBezTo>
                  <a:lnTo>
                    <a:pt x="802" y="1604"/>
                  </a:lnTo>
                  <a:cubicBezTo>
                    <a:pt x="856" y="1631"/>
                    <a:pt x="883" y="1631"/>
                    <a:pt x="936" y="1658"/>
                  </a:cubicBezTo>
                  <a:lnTo>
                    <a:pt x="1043" y="1685"/>
                  </a:lnTo>
                  <a:cubicBezTo>
                    <a:pt x="1123" y="1685"/>
                    <a:pt x="1203" y="1658"/>
                    <a:pt x="1283" y="1631"/>
                  </a:cubicBezTo>
                  <a:cubicBezTo>
                    <a:pt x="1310" y="1604"/>
                    <a:pt x="1337" y="1604"/>
                    <a:pt x="1364" y="1578"/>
                  </a:cubicBezTo>
                  <a:lnTo>
                    <a:pt x="1390" y="1551"/>
                  </a:lnTo>
                  <a:lnTo>
                    <a:pt x="1470" y="1471"/>
                  </a:lnTo>
                  <a:cubicBezTo>
                    <a:pt x="1470" y="1444"/>
                    <a:pt x="1497" y="1391"/>
                    <a:pt x="1524" y="1337"/>
                  </a:cubicBezTo>
                  <a:cubicBezTo>
                    <a:pt x="1524" y="1311"/>
                    <a:pt x="1524" y="1284"/>
                    <a:pt x="1551" y="1230"/>
                  </a:cubicBezTo>
                  <a:cubicBezTo>
                    <a:pt x="1551" y="1177"/>
                    <a:pt x="1524" y="1097"/>
                    <a:pt x="1497" y="1017"/>
                  </a:cubicBezTo>
                  <a:cubicBezTo>
                    <a:pt x="1470" y="910"/>
                    <a:pt x="1417" y="829"/>
                    <a:pt x="1364" y="749"/>
                  </a:cubicBezTo>
                  <a:cubicBezTo>
                    <a:pt x="1283" y="642"/>
                    <a:pt x="1203" y="535"/>
                    <a:pt x="1150" y="455"/>
                  </a:cubicBezTo>
                  <a:cubicBezTo>
                    <a:pt x="1096" y="402"/>
                    <a:pt x="1043" y="348"/>
                    <a:pt x="1016" y="295"/>
                  </a:cubicBezTo>
                  <a:cubicBezTo>
                    <a:pt x="963" y="242"/>
                    <a:pt x="909" y="188"/>
                    <a:pt x="829" y="135"/>
                  </a:cubicBezTo>
                  <a:cubicBezTo>
                    <a:pt x="776" y="81"/>
                    <a:pt x="695" y="54"/>
                    <a:pt x="615" y="28"/>
                  </a:cubicBezTo>
                  <a:cubicBezTo>
                    <a:pt x="562" y="28"/>
                    <a:pt x="482" y="1"/>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3" name="Google Shape;8253;p125"/>
            <p:cNvSpPr/>
            <p:nvPr/>
          </p:nvSpPr>
          <p:spPr>
            <a:xfrm>
              <a:off x="-319350" y="2027125"/>
              <a:ext cx="31425" cy="49725"/>
            </a:xfrm>
            <a:custGeom>
              <a:avLst/>
              <a:gdLst/>
              <a:ahLst/>
              <a:cxnLst/>
              <a:rect l="l" t="t" r="r" b="b"/>
              <a:pathLst>
                <a:path w="1257" h="1989" extrusionOk="0">
                  <a:moveTo>
                    <a:pt x="575" y="442"/>
                  </a:moveTo>
                  <a:lnTo>
                    <a:pt x="588" y="455"/>
                  </a:lnTo>
                  <a:cubicBezTo>
                    <a:pt x="642" y="562"/>
                    <a:pt x="668" y="642"/>
                    <a:pt x="695" y="749"/>
                  </a:cubicBezTo>
                  <a:cubicBezTo>
                    <a:pt x="749" y="909"/>
                    <a:pt x="802" y="1096"/>
                    <a:pt x="802" y="1283"/>
                  </a:cubicBezTo>
                  <a:cubicBezTo>
                    <a:pt x="802" y="1337"/>
                    <a:pt x="802" y="1417"/>
                    <a:pt x="802" y="1471"/>
                  </a:cubicBezTo>
                  <a:lnTo>
                    <a:pt x="802" y="1497"/>
                  </a:lnTo>
                  <a:cubicBezTo>
                    <a:pt x="775" y="1524"/>
                    <a:pt x="749" y="1551"/>
                    <a:pt x="695" y="1577"/>
                  </a:cubicBezTo>
                  <a:lnTo>
                    <a:pt x="668" y="1604"/>
                  </a:lnTo>
                  <a:lnTo>
                    <a:pt x="588" y="1604"/>
                  </a:lnTo>
                  <a:lnTo>
                    <a:pt x="562" y="1577"/>
                  </a:lnTo>
                  <a:cubicBezTo>
                    <a:pt x="535" y="1551"/>
                    <a:pt x="508" y="1524"/>
                    <a:pt x="481" y="1497"/>
                  </a:cubicBezTo>
                  <a:cubicBezTo>
                    <a:pt x="455" y="1444"/>
                    <a:pt x="428" y="1390"/>
                    <a:pt x="401" y="1310"/>
                  </a:cubicBezTo>
                  <a:cubicBezTo>
                    <a:pt x="374" y="1230"/>
                    <a:pt x="348" y="1123"/>
                    <a:pt x="348" y="1043"/>
                  </a:cubicBezTo>
                  <a:cubicBezTo>
                    <a:pt x="348" y="909"/>
                    <a:pt x="374" y="802"/>
                    <a:pt x="374" y="695"/>
                  </a:cubicBezTo>
                  <a:cubicBezTo>
                    <a:pt x="401" y="669"/>
                    <a:pt x="401" y="615"/>
                    <a:pt x="428" y="589"/>
                  </a:cubicBezTo>
                  <a:lnTo>
                    <a:pt x="455" y="535"/>
                  </a:lnTo>
                  <a:lnTo>
                    <a:pt x="562" y="455"/>
                  </a:lnTo>
                  <a:lnTo>
                    <a:pt x="575" y="442"/>
                  </a:lnTo>
                  <a:close/>
                  <a:moveTo>
                    <a:pt x="642" y="1"/>
                  </a:moveTo>
                  <a:cubicBezTo>
                    <a:pt x="615" y="1"/>
                    <a:pt x="562" y="1"/>
                    <a:pt x="535" y="27"/>
                  </a:cubicBezTo>
                  <a:cubicBezTo>
                    <a:pt x="502" y="16"/>
                    <a:pt x="464" y="10"/>
                    <a:pt x="425" y="10"/>
                  </a:cubicBezTo>
                  <a:cubicBezTo>
                    <a:pt x="371" y="10"/>
                    <a:pt x="315" y="23"/>
                    <a:pt x="268" y="54"/>
                  </a:cubicBezTo>
                  <a:cubicBezTo>
                    <a:pt x="241" y="81"/>
                    <a:pt x="214" y="108"/>
                    <a:pt x="187" y="161"/>
                  </a:cubicBezTo>
                  <a:cubicBezTo>
                    <a:pt x="161" y="214"/>
                    <a:pt x="134" y="268"/>
                    <a:pt x="107" y="321"/>
                  </a:cubicBezTo>
                  <a:cubicBezTo>
                    <a:pt x="107" y="375"/>
                    <a:pt x="81" y="428"/>
                    <a:pt x="81" y="455"/>
                  </a:cubicBezTo>
                  <a:cubicBezTo>
                    <a:pt x="54" y="562"/>
                    <a:pt x="27" y="669"/>
                    <a:pt x="27" y="776"/>
                  </a:cubicBezTo>
                  <a:cubicBezTo>
                    <a:pt x="0" y="883"/>
                    <a:pt x="0" y="989"/>
                    <a:pt x="27" y="1096"/>
                  </a:cubicBezTo>
                  <a:cubicBezTo>
                    <a:pt x="27" y="1230"/>
                    <a:pt x="54" y="1364"/>
                    <a:pt x="81" y="1471"/>
                  </a:cubicBezTo>
                  <a:cubicBezTo>
                    <a:pt x="107" y="1524"/>
                    <a:pt x="134" y="1577"/>
                    <a:pt x="161" y="1631"/>
                  </a:cubicBezTo>
                  <a:cubicBezTo>
                    <a:pt x="161" y="1684"/>
                    <a:pt x="214" y="1738"/>
                    <a:pt x="241" y="1791"/>
                  </a:cubicBezTo>
                  <a:cubicBezTo>
                    <a:pt x="268" y="1845"/>
                    <a:pt x="321" y="1871"/>
                    <a:pt x="374" y="1925"/>
                  </a:cubicBezTo>
                  <a:cubicBezTo>
                    <a:pt x="453" y="1964"/>
                    <a:pt x="545" y="1989"/>
                    <a:pt x="642" y="1989"/>
                  </a:cubicBezTo>
                  <a:cubicBezTo>
                    <a:pt x="677" y="1989"/>
                    <a:pt x="713" y="1985"/>
                    <a:pt x="749" y="1978"/>
                  </a:cubicBezTo>
                  <a:cubicBezTo>
                    <a:pt x="802" y="1952"/>
                    <a:pt x="856" y="1952"/>
                    <a:pt x="909" y="1898"/>
                  </a:cubicBezTo>
                  <a:cubicBezTo>
                    <a:pt x="989" y="1871"/>
                    <a:pt x="1043" y="1818"/>
                    <a:pt x="1123" y="1764"/>
                  </a:cubicBezTo>
                  <a:cubicBezTo>
                    <a:pt x="1203" y="1631"/>
                    <a:pt x="1256" y="1471"/>
                    <a:pt x="1230" y="1310"/>
                  </a:cubicBezTo>
                  <a:cubicBezTo>
                    <a:pt x="1230" y="1150"/>
                    <a:pt x="1203" y="1016"/>
                    <a:pt x="1176" y="856"/>
                  </a:cubicBezTo>
                  <a:cubicBezTo>
                    <a:pt x="1150" y="695"/>
                    <a:pt x="1096" y="535"/>
                    <a:pt x="1043" y="402"/>
                  </a:cubicBezTo>
                  <a:cubicBezTo>
                    <a:pt x="989" y="268"/>
                    <a:pt x="909" y="161"/>
                    <a:pt x="829" y="54"/>
                  </a:cubicBezTo>
                  <a:cubicBezTo>
                    <a:pt x="775" y="27"/>
                    <a:pt x="722" y="1"/>
                    <a:pt x="64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4" name="Google Shape;8254;p125"/>
            <p:cNvSpPr/>
            <p:nvPr/>
          </p:nvSpPr>
          <p:spPr>
            <a:xfrm>
              <a:off x="-402200" y="1876800"/>
              <a:ext cx="40775" cy="42300"/>
            </a:xfrm>
            <a:custGeom>
              <a:avLst/>
              <a:gdLst/>
              <a:ahLst/>
              <a:cxnLst/>
              <a:rect l="l" t="t" r="r" b="b"/>
              <a:pathLst>
                <a:path w="1631" h="1692" extrusionOk="0">
                  <a:moveTo>
                    <a:pt x="588" y="562"/>
                  </a:moveTo>
                  <a:lnTo>
                    <a:pt x="669" y="642"/>
                  </a:lnTo>
                  <a:cubicBezTo>
                    <a:pt x="775" y="722"/>
                    <a:pt x="856" y="802"/>
                    <a:pt x="909" y="909"/>
                  </a:cubicBezTo>
                  <a:cubicBezTo>
                    <a:pt x="936" y="963"/>
                    <a:pt x="963" y="1016"/>
                    <a:pt x="989" y="1070"/>
                  </a:cubicBezTo>
                  <a:lnTo>
                    <a:pt x="963" y="1070"/>
                  </a:lnTo>
                  <a:cubicBezTo>
                    <a:pt x="909" y="1043"/>
                    <a:pt x="829" y="989"/>
                    <a:pt x="775" y="963"/>
                  </a:cubicBezTo>
                  <a:cubicBezTo>
                    <a:pt x="749" y="909"/>
                    <a:pt x="722" y="882"/>
                    <a:pt x="695" y="856"/>
                  </a:cubicBezTo>
                  <a:cubicBezTo>
                    <a:pt x="642" y="776"/>
                    <a:pt x="615" y="695"/>
                    <a:pt x="588" y="615"/>
                  </a:cubicBezTo>
                  <a:lnTo>
                    <a:pt x="588" y="562"/>
                  </a:lnTo>
                  <a:close/>
                  <a:moveTo>
                    <a:pt x="749" y="1"/>
                  </a:moveTo>
                  <a:cubicBezTo>
                    <a:pt x="642" y="1"/>
                    <a:pt x="562" y="54"/>
                    <a:pt x="508" y="134"/>
                  </a:cubicBezTo>
                  <a:cubicBezTo>
                    <a:pt x="468" y="107"/>
                    <a:pt x="428" y="94"/>
                    <a:pt x="391" y="94"/>
                  </a:cubicBezTo>
                  <a:cubicBezTo>
                    <a:pt x="355" y="94"/>
                    <a:pt x="321" y="107"/>
                    <a:pt x="294" y="134"/>
                  </a:cubicBezTo>
                  <a:cubicBezTo>
                    <a:pt x="214" y="161"/>
                    <a:pt x="161" y="188"/>
                    <a:pt x="134" y="241"/>
                  </a:cubicBezTo>
                  <a:cubicBezTo>
                    <a:pt x="107" y="268"/>
                    <a:pt x="81" y="295"/>
                    <a:pt x="81" y="321"/>
                  </a:cubicBezTo>
                  <a:cubicBezTo>
                    <a:pt x="54" y="375"/>
                    <a:pt x="27" y="401"/>
                    <a:pt x="27" y="455"/>
                  </a:cubicBezTo>
                  <a:cubicBezTo>
                    <a:pt x="0" y="588"/>
                    <a:pt x="27" y="695"/>
                    <a:pt x="81" y="829"/>
                  </a:cubicBezTo>
                  <a:cubicBezTo>
                    <a:pt x="107" y="909"/>
                    <a:pt x="134" y="989"/>
                    <a:pt x="188" y="1070"/>
                  </a:cubicBezTo>
                  <a:cubicBezTo>
                    <a:pt x="241" y="1176"/>
                    <a:pt x="321" y="1257"/>
                    <a:pt x="401" y="1337"/>
                  </a:cubicBezTo>
                  <a:cubicBezTo>
                    <a:pt x="482" y="1417"/>
                    <a:pt x="562" y="1470"/>
                    <a:pt x="642" y="1524"/>
                  </a:cubicBezTo>
                  <a:cubicBezTo>
                    <a:pt x="695" y="1551"/>
                    <a:pt x="749" y="1577"/>
                    <a:pt x="829" y="1604"/>
                  </a:cubicBezTo>
                  <a:cubicBezTo>
                    <a:pt x="909" y="1657"/>
                    <a:pt x="989" y="1684"/>
                    <a:pt x="1069" y="1684"/>
                  </a:cubicBezTo>
                  <a:cubicBezTo>
                    <a:pt x="1098" y="1689"/>
                    <a:pt x="1125" y="1691"/>
                    <a:pt x="1152" y="1691"/>
                  </a:cubicBezTo>
                  <a:cubicBezTo>
                    <a:pt x="1276" y="1691"/>
                    <a:pt x="1382" y="1643"/>
                    <a:pt x="1470" y="1577"/>
                  </a:cubicBezTo>
                  <a:cubicBezTo>
                    <a:pt x="1577" y="1470"/>
                    <a:pt x="1631" y="1364"/>
                    <a:pt x="1631" y="1230"/>
                  </a:cubicBezTo>
                  <a:cubicBezTo>
                    <a:pt x="1631" y="1096"/>
                    <a:pt x="1604" y="989"/>
                    <a:pt x="1551" y="882"/>
                  </a:cubicBezTo>
                  <a:cubicBezTo>
                    <a:pt x="1497" y="776"/>
                    <a:pt x="1444" y="669"/>
                    <a:pt x="1363" y="562"/>
                  </a:cubicBezTo>
                  <a:cubicBezTo>
                    <a:pt x="1257" y="375"/>
                    <a:pt x="1096" y="214"/>
                    <a:pt x="909" y="81"/>
                  </a:cubicBezTo>
                  <a:lnTo>
                    <a:pt x="909" y="54"/>
                  </a:lnTo>
                  <a:cubicBezTo>
                    <a:pt x="856" y="27"/>
                    <a:pt x="802" y="1"/>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5" name="Google Shape;8255;p125"/>
            <p:cNvSpPr/>
            <p:nvPr/>
          </p:nvSpPr>
          <p:spPr>
            <a:xfrm>
              <a:off x="-257875" y="1878800"/>
              <a:ext cx="48775" cy="45475"/>
            </a:xfrm>
            <a:custGeom>
              <a:avLst/>
              <a:gdLst/>
              <a:ahLst/>
              <a:cxnLst/>
              <a:rect l="l" t="t" r="r" b="b"/>
              <a:pathLst>
                <a:path w="1951" h="1819" extrusionOk="0">
                  <a:moveTo>
                    <a:pt x="508" y="482"/>
                  </a:moveTo>
                  <a:cubicBezTo>
                    <a:pt x="561" y="562"/>
                    <a:pt x="615" y="615"/>
                    <a:pt x="695" y="642"/>
                  </a:cubicBezTo>
                  <a:lnTo>
                    <a:pt x="989" y="802"/>
                  </a:lnTo>
                  <a:cubicBezTo>
                    <a:pt x="1016" y="802"/>
                    <a:pt x="1069" y="829"/>
                    <a:pt x="1096" y="883"/>
                  </a:cubicBezTo>
                  <a:lnTo>
                    <a:pt x="1149" y="963"/>
                  </a:lnTo>
                  <a:cubicBezTo>
                    <a:pt x="1203" y="1043"/>
                    <a:pt x="1256" y="1123"/>
                    <a:pt x="1310" y="1230"/>
                  </a:cubicBezTo>
                  <a:lnTo>
                    <a:pt x="1203" y="1230"/>
                  </a:lnTo>
                  <a:cubicBezTo>
                    <a:pt x="1149" y="1203"/>
                    <a:pt x="1122" y="1203"/>
                    <a:pt x="1069" y="1177"/>
                  </a:cubicBezTo>
                  <a:cubicBezTo>
                    <a:pt x="962" y="1123"/>
                    <a:pt x="855" y="1043"/>
                    <a:pt x="748" y="963"/>
                  </a:cubicBezTo>
                  <a:cubicBezTo>
                    <a:pt x="641" y="883"/>
                    <a:pt x="561" y="776"/>
                    <a:pt x="508" y="669"/>
                  </a:cubicBezTo>
                  <a:cubicBezTo>
                    <a:pt x="481" y="642"/>
                    <a:pt x="454" y="615"/>
                    <a:pt x="454" y="589"/>
                  </a:cubicBezTo>
                  <a:lnTo>
                    <a:pt x="454" y="562"/>
                  </a:lnTo>
                  <a:cubicBezTo>
                    <a:pt x="481" y="562"/>
                    <a:pt x="508" y="508"/>
                    <a:pt x="508" y="482"/>
                  </a:cubicBezTo>
                  <a:close/>
                  <a:moveTo>
                    <a:pt x="828" y="1"/>
                  </a:moveTo>
                  <a:cubicBezTo>
                    <a:pt x="775" y="1"/>
                    <a:pt x="722" y="27"/>
                    <a:pt x="668" y="54"/>
                  </a:cubicBezTo>
                  <a:cubicBezTo>
                    <a:pt x="588" y="81"/>
                    <a:pt x="508" y="188"/>
                    <a:pt x="481" y="295"/>
                  </a:cubicBezTo>
                  <a:cubicBezTo>
                    <a:pt x="461" y="235"/>
                    <a:pt x="411" y="204"/>
                    <a:pt x="353" y="204"/>
                  </a:cubicBezTo>
                  <a:cubicBezTo>
                    <a:pt x="334" y="204"/>
                    <a:pt x="314" y="208"/>
                    <a:pt x="294" y="215"/>
                  </a:cubicBezTo>
                  <a:cubicBezTo>
                    <a:pt x="160" y="241"/>
                    <a:pt x="53" y="348"/>
                    <a:pt x="27" y="482"/>
                  </a:cubicBezTo>
                  <a:cubicBezTo>
                    <a:pt x="0" y="615"/>
                    <a:pt x="27" y="749"/>
                    <a:pt x="107" y="856"/>
                  </a:cubicBezTo>
                  <a:cubicBezTo>
                    <a:pt x="160" y="963"/>
                    <a:pt x="214" y="1070"/>
                    <a:pt x="294" y="1150"/>
                  </a:cubicBezTo>
                  <a:cubicBezTo>
                    <a:pt x="428" y="1337"/>
                    <a:pt x="561" y="1497"/>
                    <a:pt x="748" y="1604"/>
                  </a:cubicBezTo>
                  <a:cubicBezTo>
                    <a:pt x="828" y="1684"/>
                    <a:pt x="935" y="1711"/>
                    <a:pt x="1016" y="1765"/>
                  </a:cubicBezTo>
                  <a:cubicBezTo>
                    <a:pt x="1096" y="1791"/>
                    <a:pt x="1176" y="1818"/>
                    <a:pt x="1256" y="1818"/>
                  </a:cubicBezTo>
                  <a:cubicBezTo>
                    <a:pt x="1310" y="1818"/>
                    <a:pt x="1390" y="1791"/>
                    <a:pt x="1470" y="1791"/>
                  </a:cubicBezTo>
                  <a:cubicBezTo>
                    <a:pt x="1550" y="1765"/>
                    <a:pt x="1630" y="1711"/>
                    <a:pt x="1710" y="1658"/>
                  </a:cubicBezTo>
                  <a:cubicBezTo>
                    <a:pt x="1764" y="1631"/>
                    <a:pt x="1817" y="1577"/>
                    <a:pt x="1844" y="1524"/>
                  </a:cubicBezTo>
                  <a:cubicBezTo>
                    <a:pt x="1897" y="1444"/>
                    <a:pt x="1924" y="1364"/>
                    <a:pt x="1951" y="1284"/>
                  </a:cubicBezTo>
                  <a:cubicBezTo>
                    <a:pt x="1951" y="1203"/>
                    <a:pt x="1951" y="1150"/>
                    <a:pt x="1951" y="1070"/>
                  </a:cubicBezTo>
                  <a:cubicBezTo>
                    <a:pt x="1897" y="909"/>
                    <a:pt x="1817" y="776"/>
                    <a:pt x="1737" y="642"/>
                  </a:cubicBezTo>
                  <a:cubicBezTo>
                    <a:pt x="1684" y="562"/>
                    <a:pt x="1657" y="482"/>
                    <a:pt x="1604" y="428"/>
                  </a:cubicBezTo>
                  <a:cubicBezTo>
                    <a:pt x="1550" y="348"/>
                    <a:pt x="1470" y="321"/>
                    <a:pt x="1416" y="268"/>
                  </a:cubicBezTo>
                  <a:cubicBezTo>
                    <a:pt x="1256" y="188"/>
                    <a:pt x="1069" y="108"/>
                    <a:pt x="935" y="27"/>
                  </a:cubicBezTo>
                  <a:cubicBezTo>
                    <a:pt x="882" y="1"/>
                    <a:pt x="855"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6" name="Google Shape;8256;p125"/>
            <p:cNvSpPr/>
            <p:nvPr/>
          </p:nvSpPr>
          <p:spPr>
            <a:xfrm>
              <a:off x="-441625" y="2054525"/>
              <a:ext cx="40125" cy="58825"/>
            </a:xfrm>
            <a:custGeom>
              <a:avLst/>
              <a:gdLst/>
              <a:ahLst/>
              <a:cxnLst/>
              <a:rect l="l" t="t" r="r" b="b"/>
              <a:pathLst>
                <a:path w="1605" h="2353" extrusionOk="0">
                  <a:moveTo>
                    <a:pt x="589" y="535"/>
                  </a:moveTo>
                  <a:cubicBezTo>
                    <a:pt x="642" y="668"/>
                    <a:pt x="722" y="802"/>
                    <a:pt x="776" y="962"/>
                  </a:cubicBezTo>
                  <a:cubicBezTo>
                    <a:pt x="802" y="1043"/>
                    <a:pt x="829" y="1150"/>
                    <a:pt x="856" y="1256"/>
                  </a:cubicBezTo>
                  <a:cubicBezTo>
                    <a:pt x="883" y="1390"/>
                    <a:pt x="909" y="1497"/>
                    <a:pt x="936" y="1631"/>
                  </a:cubicBezTo>
                  <a:lnTo>
                    <a:pt x="936" y="1684"/>
                  </a:lnTo>
                  <a:lnTo>
                    <a:pt x="936" y="1711"/>
                  </a:lnTo>
                  <a:cubicBezTo>
                    <a:pt x="909" y="1657"/>
                    <a:pt x="856" y="1631"/>
                    <a:pt x="829" y="1577"/>
                  </a:cubicBezTo>
                  <a:cubicBezTo>
                    <a:pt x="749" y="1444"/>
                    <a:pt x="669" y="1256"/>
                    <a:pt x="615" y="1096"/>
                  </a:cubicBezTo>
                  <a:cubicBezTo>
                    <a:pt x="589" y="989"/>
                    <a:pt x="562" y="882"/>
                    <a:pt x="535" y="775"/>
                  </a:cubicBezTo>
                  <a:cubicBezTo>
                    <a:pt x="535" y="749"/>
                    <a:pt x="535" y="695"/>
                    <a:pt x="535" y="642"/>
                  </a:cubicBezTo>
                  <a:cubicBezTo>
                    <a:pt x="535" y="615"/>
                    <a:pt x="535" y="615"/>
                    <a:pt x="562" y="562"/>
                  </a:cubicBezTo>
                  <a:lnTo>
                    <a:pt x="589" y="535"/>
                  </a:lnTo>
                  <a:close/>
                  <a:moveTo>
                    <a:pt x="829" y="0"/>
                  </a:moveTo>
                  <a:cubicBezTo>
                    <a:pt x="776" y="0"/>
                    <a:pt x="722" y="27"/>
                    <a:pt x="696" y="27"/>
                  </a:cubicBezTo>
                  <a:cubicBezTo>
                    <a:pt x="615" y="81"/>
                    <a:pt x="562" y="161"/>
                    <a:pt x="535" y="241"/>
                  </a:cubicBezTo>
                  <a:cubicBezTo>
                    <a:pt x="482" y="201"/>
                    <a:pt x="428" y="181"/>
                    <a:pt x="378" y="181"/>
                  </a:cubicBezTo>
                  <a:cubicBezTo>
                    <a:pt x="328" y="181"/>
                    <a:pt x="281" y="201"/>
                    <a:pt x="241" y="241"/>
                  </a:cubicBezTo>
                  <a:cubicBezTo>
                    <a:pt x="54" y="428"/>
                    <a:pt x="1" y="668"/>
                    <a:pt x="54" y="909"/>
                  </a:cubicBezTo>
                  <a:cubicBezTo>
                    <a:pt x="54" y="1016"/>
                    <a:pt x="81" y="1150"/>
                    <a:pt x="134" y="1256"/>
                  </a:cubicBezTo>
                  <a:cubicBezTo>
                    <a:pt x="188" y="1550"/>
                    <a:pt x="321" y="1818"/>
                    <a:pt x="482" y="2058"/>
                  </a:cubicBezTo>
                  <a:cubicBezTo>
                    <a:pt x="508" y="2085"/>
                    <a:pt x="535" y="2112"/>
                    <a:pt x="589" y="2165"/>
                  </a:cubicBezTo>
                  <a:cubicBezTo>
                    <a:pt x="642" y="2219"/>
                    <a:pt x="696" y="2272"/>
                    <a:pt x="776" y="2299"/>
                  </a:cubicBezTo>
                  <a:cubicBezTo>
                    <a:pt x="829" y="2325"/>
                    <a:pt x="856" y="2325"/>
                    <a:pt x="909" y="2352"/>
                  </a:cubicBezTo>
                  <a:lnTo>
                    <a:pt x="1096" y="2352"/>
                  </a:lnTo>
                  <a:cubicBezTo>
                    <a:pt x="1150" y="2325"/>
                    <a:pt x="1203" y="2299"/>
                    <a:pt x="1257" y="2272"/>
                  </a:cubicBezTo>
                  <a:lnTo>
                    <a:pt x="1364" y="2219"/>
                  </a:lnTo>
                  <a:cubicBezTo>
                    <a:pt x="1444" y="2138"/>
                    <a:pt x="1524" y="2031"/>
                    <a:pt x="1551" y="1925"/>
                  </a:cubicBezTo>
                  <a:cubicBezTo>
                    <a:pt x="1604" y="1844"/>
                    <a:pt x="1604" y="1737"/>
                    <a:pt x="1604" y="1657"/>
                  </a:cubicBezTo>
                  <a:cubicBezTo>
                    <a:pt x="1604" y="1550"/>
                    <a:pt x="1577" y="1444"/>
                    <a:pt x="1551" y="1337"/>
                  </a:cubicBezTo>
                  <a:cubicBezTo>
                    <a:pt x="1524" y="1203"/>
                    <a:pt x="1471" y="1069"/>
                    <a:pt x="1444" y="962"/>
                  </a:cubicBezTo>
                  <a:cubicBezTo>
                    <a:pt x="1417" y="829"/>
                    <a:pt x="1390" y="749"/>
                    <a:pt x="1337" y="668"/>
                  </a:cubicBezTo>
                  <a:cubicBezTo>
                    <a:pt x="1283" y="481"/>
                    <a:pt x="1203" y="321"/>
                    <a:pt x="1123" y="187"/>
                  </a:cubicBezTo>
                  <a:cubicBezTo>
                    <a:pt x="1070" y="81"/>
                    <a:pt x="936" y="0"/>
                    <a:pt x="8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7" name="Google Shape;8257;p125"/>
            <p:cNvSpPr/>
            <p:nvPr/>
          </p:nvSpPr>
          <p:spPr>
            <a:xfrm>
              <a:off x="-255875" y="2161425"/>
              <a:ext cx="59475" cy="70000"/>
            </a:xfrm>
            <a:custGeom>
              <a:avLst/>
              <a:gdLst/>
              <a:ahLst/>
              <a:cxnLst/>
              <a:rect l="l" t="t" r="r" b="b"/>
              <a:pathLst>
                <a:path w="2379" h="2800" extrusionOk="0">
                  <a:moveTo>
                    <a:pt x="909" y="0"/>
                  </a:moveTo>
                  <a:cubicBezTo>
                    <a:pt x="588" y="54"/>
                    <a:pt x="508" y="455"/>
                    <a:pt x="802" y="615"/>
                  </a:cubicBezTo>
                  <a:cubicBezTo>
                    <a:pt x="855" y="642"/>
                    <a:pt x="936" y="668"/>
                    <a:pt x="989" y="695"/>
                  </a:cubicBezTo>
                  <a:cubicBezTo>
                    <a:pt x="1042" y="722"/>
                    <a:pt x="1096" y="775"/>
                    <a:pt x="1149" y="829"/>
                  </a:cubicBezTo>
                  <a:cubicBezTo>
                    <a:pt x="1230" y="882"/>
                    <a:pt x="1283" y="962"/>
                    <a:pt x="1336" y="1043"/>
                  </a:cubicBezTo>
                  <a:cubicBezTo>
                    <a:pt x="1470" y="1283"/>
                    <a:pt x="1577" y="1524"/>
                    <a:pt x="1657" y="1764"/>
                  </a:cubicBezTo>
                  <a:cubicBezTo>
                    <a:pt x="1684" y="1818"/>
                    <a:pt x="1684" y="1871"/>
                    <a:pt x="1711" y="1925"/>
                  </a:cubicBezTo>
                  <a:lnTo>
                    <a:pt x="1711" y="2058"/>
                  </a:lnTo>
                  <a:cubicBezTo>
                    <a:pt x="1604" y="2138"/>
                    <a:pt x="1470" y="2165"/>
                    <a:pt x="1363" y="2165"/>
                  </a:cubicBezTo>
                  <a:lnTo>
                    <a:pt x="1310" y="2138"/>
                  </a:lnTo>
                  <a:cubicBezTo>
                    <a:pt x="1176" y="2085"/>
                    <a:pt x="1069" y="2005"/>
                    <a:pt x="962" y="1925"/>
                  </a:cubicBezTo>
                  <a:cubicBezTo>
                    <a:pt x="882" y="1844"/>
                    <a:pt x="829" y="1764"/>
                    <a:pt x="775" y="1711"/>
                  </a:cubicBezTo>
                  <a:cubicBezTo>
                    <a:pt x="695" y="1577"/>
                    <a:pt x="642" y="1443"/>
                    <a:pt x="588" y="1283"/>
                  </a:cubicBezTo>
                  <a:cubicBezTo>
                    <a:pt x="561" y="1230"/>
                    <a:pt x="561" y="1150"/>
                    <a:pt x="535" y="1096"/>
                  </a:cubicBezTo>
                  <a:lnTo>
                    <a:pt x="535" y="1016"/>
                  </a:lnTo>
                  <a:lnTo>
                    <a:pt x="588" y="962"/>
                  </a:lnTo>
                  <a:cubicBezTo>
                    <a:pt x="668" y="882"/>
                    <a:pt x="695" y="802"/>
                    <a:pt x="695" y="695"/>
                  </a:cubicBezTo>
                  <a:cubicBezTo>
                    <a:pt x="668" y="588"/>
                    <a:pt x="561" y="508"/>
                    <a:pt x="455" y="508"/>
                  </a:cubicBezTo>
                  <a:cubicBezTo>
                    <a:pt x="438" y="505"/>
                    <a:pt x="421" y="504"/>
                    <a:pt x="405" y="504"/>
                  </a:cubicBezTo>
                  <a:cubicBezTo>
                    <a:pt x="262" y="504"/>
                    <a:pt x="128" y="605"/>
                    <a:pt x="80" y="749"/>
                  </a:cubicBezTo>
                  <a:cubicBezTo>
                    <a:pt x="27" y="882"/>
                    <a:pt x="0" y="1016"/>
                    <a:pt x="27" y="1176"/>
                  </a:cubicBezTo>
                  <a:cubicBezTo>
                    <a:pt x="54" y="1310"/>
                    <a:pt x="80" y="1470"/>
                    <a:pt x="134" y="1631"/>
                  </a:cubicBezTo>
                  <a:cubicBezTo>
                    <a:pt x="187" y="1818"/>
                    <a:pt x="294" y="1978"/>
                    <a:pt x="401" y="2165"/>
                  </a:cubicBezTo>
                  <a:cubicBezTo>
                    <a:pt x="481" y="2272"/>
                    <a:pt x="588" y="2379"/>
                    <a:pt x="722" y="2486"/>
                  </a:cubicBezTo>
                  <a:cubicBezTo>
                    <a:pt x="855" y="2619"/>
                    <a:pt x="1016" y="2700"/>
                    <a:pt x="1203" y="2780"/>
                  </a:cubicBezTo>
                  <a:cubicBezTo>
                    <a:pt x="1256" y="2793"/>
                    <a:pt x="1316" y="2800"/>
                    <a:pt x="1380" y="2800"/>
                  </a:cubicBezTo>
                  <a:cubicBezTo>
                    <a:pt x="1443" y="2800"/>
                    <a:pt x="1510" y="2793"/>
                    <a:pt x="1577" y="2780"/>
                  </a:cubicBezTo>
                  <a:cubicBezTo>
                    <a:pt x="1764" y="2753"/>
                    <a:pt x="1924" y="2700"/>
                    <a:pt x="2085" y="2593"/>
                  </a:cubicBezTo>
                  <a:cubicBezTo>
                    <a:pt x="2192" y="2512"/>
                    <a:pt x="2245" y="2432"/>
                    <a:pt x="2299" y="2325"/>
                  </a:cubicBezTo>
                  <a:cubicBezTo>
                    <a:pt x="2325" y="2245"/>
                    <a:pt x="2352" y="2138"/>
                    <a:pt x="2352" y="2058"/>
                  </a:cubicBezTo>
                  <a:cubicBezTo>
                    <a:pt x="2379" y="1951"/>
                    <a:pt x="2352" y="1844"/>
                    <a:pt x="2352" y="1737"/>
                  </a:cubicBezTo>
                  <a:cubicBezTo>
                    <a:pt x="2325" y="1657"/>
                    <a:pt x="2299" y="1577"/>
                    <a:pt x="2272" y="1524"/>
                  </a:cubicBezTo>
                  <a:cubicBezTo>
                    <a:pt x="2192" y="1256"/>
                    <a:pt x="2085" y="989"/>
                    <a:pt x="1951" y="749"/>
                  </a:cubicBezTo>
                  <a:cubicBezTo>
                    <a:pt x="1737" y="401"/>
                    <a:pt x="1417" y="134"/>
                    <a:pt x="1042" y="0"/>
                  </a:cubicBezTo>
                  <a:lnTo>
                    <a:pt x="1016" y="27"/>
                  </a:lnTo>
                  <a:cubicBezTo>
                    <a:pt x="989" y="0"/>
                    <a:pt x="936" y="0"/>
                    <a:pt x="90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8" name="Google Shape;8258;p125"/>
            <p:cNvSpPr/>
            <p:nvPr/>
          </p:nvSpPr>
          <p:spPr>
            <a:xfrm>
              <a:off x="-122925" y="2141375"/>
              <a:ext cx="55475" cy="46800"/>
            </a:xfrm>
            <a:custGeom>
              <a:avLst/>
              <a:gdLst/>
              <a:ahLst/>
              <a:cxnLst/>
              <a:rect l="l" t="t" r="r" b="b"/>
              <a:pathLst>
                <a:path w="2219" h="1872" extrusionOk="0">
                  <a:moveTo>
                    <a:pt x="642" y="615"/>
                  </a:moveTo>
                  <a:cubicBezTo>
                    <a:pt x="695" y="615"/>
                    <a:pt x="749" y="642"/>
                    <a:pt x="802" y="642"/>
                  </a:cubicBezTo>
                  <a:lnTo>
                    <a:pt x="1016" y="642"/>
                  </a:lnTo>
                  <a:cubicBezTo>
                    <a:pt x="1069" y="642"/>
                    <a:pt x="1123" y="669"/>
                    <a:pt x="1176" y="695"/>
                  </a:cubicBezTo>
                  <a:cubicBezTo>
                    <a:pt x="1256" y="722"/>
                    <a:pt x="1310" y="776"/>
                    <a:pt x="1363" y="829"/>
                  </a:cubicBezTo>
                  <a:cubicBezTo>
                    <a:pt x="1417" y="856"/>
                    <a:pt x="1444" y="909"/>
                    <a:pt x="1470" y="963"/>
                  </a:cubicBezTo>
                  <a:cubicBezTo>
                    <a:pt x="1524" y="1016"/>
                    <a:pt x="1550" y="1096"/>
                    <a:pt x="1577" y="1150"/>
                  </a:cubicBezTo>
                  <a:lnTo>
                    <a:pt x="1577" y="1177"/>
                  </a:lnTo>
                  <a:cubicBezTo>
                    <a:pt x="1497" y="1203"/>
                    <a:pt x="1417" y="1257"/>
                    <a:pt x="1337" y="1283"/>
                  </a:cubicBezTo>
                  <a:lnTo>
                    <a:pt x="1203" y="1310"/>
                  </a:lnTo>
                  <a:cubicBezTo>
                    <a:pt x="1150" y="1310"/>
                    <a:pt x="1096" y="1283"/>
                    <a:pt x="1069" y="1283"/>
                  </a:cubicBezTo>
                  <a:cubicBezTo>
                    <a:pt x="936" y="1257"/>
                    <a:pt x="829" y="1203"/>
                    <a:pt x="722" y="1150"/>
                  </a:cubicBezTo>
                  <a:cubicBezTo>
                    <a:pt x="669" y="1123"/>
                    <a:pt x="615" y="1096"/>
                    <a:pt x="588" y="1070"/>
                  </a:cubicBezTo>
                  <a:lnTo>
                    <a:pt x="562" y="1043"/>
                  </a:lnTo>
                  <a:cubicBezTo>
                    <a:pt x="535" y="1016"/>
                    <a:pt x="535" y="989"/>
                    <a:pt x="535" y="963"/>
                  </a:cubicBezTo>
                  <a:lnTo>
                    <a:pt x="535" y="883"/>
                  </a:lnTo>
                  <a:lnTo>
                    <a:pt x="535" y="856"/>
                  </a:lnTo>
                  <a:lnTo>
                    <a:pt x="535" y="802"/>
                  </a:lnTo>
                  <a:cubicBezTo>
                    <a:pt x="535" y="776"/>
                    <a:pt x="588" y="722"/>
                    <a:pt x="615" y="695"/>
                  </a:cubicBezTo>
                  <a:cubicBezTo>
                    <a:pt x="615" y="669"/>
                    <a:pt x="642" y="642"/>
                    <a:pt x="642" y="615"/>
                  </a:cubicBezTo>
                  <a:close/>
                  <a:moveTo>
                    <a:pt x="1069" y="1"/>
                  </a:moveTo>
                  <a:lnTo>
                    <a:pt x="1043" y="27"/>
                  </a:lnTo>
                  <a:lnTo>
                    <a:pt x="722" y="27"/>
                  </a:lnTo>
                  <a:cubicBezTo>
                    <a:pt x="588" y="54"/>
                    <a:pt x="481" y="188"/>
                    <a:pt x="481" y="348"/>
                  </a:cubicBezTo>
                  <a:cubicBezTo>
                    <a:pt x="455" y="335"/>
                    <a:pt x="428" y="328"/>
                    <a:pt x="401" y="328"/>
                  </a:cubicBezTo>
                  <a:cubicBezTo>
                    <a:pt x="375" y="328"/>
                    <a:pt x="348" y="335"/>
                    <a:pt x="321" y="348"/>
                  </a:cubicBezTo>
                  <a:cubicBezTo>
                    <a:pt x="268" y="375"/>
                    <a:pt x="214" y="428"/>
                    <a:pt x="161" y="482"/>
                  </a:cubicBezTo>
                  <a:cubicBezTo>
                    <a:pt x="27" y="642"/>
                    <a:pt x="0" y="829"/>
                    <a:pt x="27" y="1016"/>
                  </a:cubicBezTo>
                  <a:cubicBezTo>
                    <a:pt x="54" y="1123"/>
                    <a:pt x="81" y="1257"/>
                    <a:pt x="161" y="1364"/>
                  </a:cubicBezTo>
                  <a:cubicBezTo>
                    <a:pt x="214" y="1444"/>
                    <a:pt x="294" y="1497"/>
                    <a:pt x="375" y="1551"/>
                  </a:cubicBezTo>
                  <a:cubicBezTo>
                    <a:pt x="615" y="1738"/>
                    <a:pt x="936" y="1845"/>
                    <a:pt x="1230" y="1871"/>
                  </a:cubicBezTo>
                  <a:cubicBezTo>
                    <a:pt x="1470" y="1845"/>
                    <a:pt x="1711" y="1764"/>
                    <a:pt x="1898" y="1658"/>
                  </a:cubicBezTo>
                  <a:cubicBezTo>
                    <a:pt x="1978" y="1631"/>
                    <a:pt x="2058" y="1577"/>
                    <a:pt x="2112" y="1497"/>
                  </a:cubicBezTo>
                  <a:cubicBezTo>
                    <a:pt x="2138" y="1444"/>
                    <a:pt x="2192" y="1364"/>
                    <a:pt x="2192" y="1283"/>
                  </a:cubicBezTo>
                  <a:cubicBezTo>
                    <a:pt x="2219" y="1150"/>
                    <a:pt x="2192" y="1016"/>
                    <a:pt x="2138" y="883"/>
                  </a:cubicBezTo>
                  <a:cubicBezTo>
                    <a:pt x="2085" y="749"/>
                    <a:pt x="2032" y="615"/>
                    <a:pt x="1925" y="508"/>
                  </a:cubicBezTo>
                  <a:cubicBezTo>
                    <a:pt x="1844" y="401"/>
                    <a:pt x="1711" y="295"/>
                    <a:pt x="1604" y="214"/>
                  </a:cubicBezTo>
                  <a:cubicBezTo>
                    <a:pt x="1470" y="134"/>
                    <a:pt x="1337" y="81"/>
                    <a:pt x="1203" y="27"/>
                  </a:cubicBezTo>
                  <a:cubicBezTo>
                    <a:pt x="1150" y="27"/>
                    <a:pt x="1096"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9" name="Google Shape;8259;p125"/>
            <p:cNvSpPr/>
            <p:nvPr/>
          </p:nvSpPr>
          <p:spPr>
            <a:xfrm>
              <a:off x="-183050" y="2070725"/>
              <a:ext cx="45450" cy="46225"/>
            </a:xfrm>
            <a:custGeom>
              <a:avLst/>
              <a:gdLst/>
              <a:ahLst/>
              <a:cxnLst/>
              <a:rect l="l" t="t" r="r" b="b"/>
              <a:pathLst>
                <a:path w="1818" h="1849" extrusionOk="0">
                  <a:moveTo>
                    <a:pt x="989" y="582"/>
                  </a:moveTo>
                  <a:lnTo>
                    <a:pt x="1016" y="608"/>
                  </a:lnTo>
                  <a:cubicBezTo>
                    <a:pt x="1069" y="689"/>
                    <a:pt x="1096" y="742"/>
                    <a:pt x="1123" y="822"/>
                  </a:cubicBezTo>
                  <a:cubicBezTo>
                    <a:pt x="1149" y="929"/>
                    <a:pt x="1176" y="1009"/>
                    <a:pt x="1176" y="1116"/>
                  </a:cubicBezTo>
                  <a:cubicBezTo>
                    <a:pt x="1176" y="1143"/>
                    <a:pt x="1176" y="1170"/>
                    <a:pt x="1203" y="1223"/>
                  </a:cubicBezTo>
                  <a:lnTo>
                    <a:pt x="1016" y="1196"/>
                  </a:lnTo>
                  <a:cubicBezTo>
                    <a:pt x="962" y="1170"/>
                    <a:pt x="909" y="1143"/>
                    <a:pt x="855" y="1143"/>
                  </a:cubicBezTo>
                  <a:cubicBezTo>
                    <a:pt x="802" y="1089"/>
                    <a:pt x="748" y="1063"/>
                    <a:pt x="695" y="1009"/>
                  </a:cubicBezTo>
                  <a:cubicBezTo>
                    <a:pt x="668" y="983"/>
                    <a:pt x="642" y="956"/>
                    <a:pt x="615" y="902"/>
                  </a:cubicBezTo>
                  <a:cubicBezTo>
                    <a:pt x="615" y="876"/>
                    <a:pt x="588" y="849"/>
                    <a:pt x="561" y="822"/>
                  </a:cubicBezTo>
                  <a:cubicBezTo>
                    <a:pt x="561" y="796"/>
                    <a:pt x="561" y="769"/>
                    <a:pt x="561" y="715"/>
                  </a:cubicBezTo>
                  <a:cubicBezTo>
                    <a:pt x="561" y="715"/>
                    <a:pt x="561" y="689"/>
                    <a:pt x="561" y="689"/>
                  </a:cubicBezTo>
                  <a:lnTo>
                    <a:pt x="588" y="608"/>
                  </a:lnTo>
                  <a:lnTo>
                    <a:pt x="615" y="608"/>
                  </a:lnTo>
                  <a:cubicBezTo>
                    <a:pt x="668" y="608"/>
                    <a:pt x="748" y="582"/>
                    <a:pt x="829" y="582"/>
                  </a:cubicBezTo>
                  <a:close/>
                  <a:moveTo>
                    <a:pt x="855" y="0"/>
                  </a:moveTo>
                  <a:cubicBezTo>
                    <a:pt x="829" y="0"/>
                    <a:pt x="802" y="7"/>
                    <a:pt x="775" y="20"/>
                  </a:cubicBezTo>
                  <a:lnTo>
                    <a:pt x="588" y="47"/>
                  </a:lnTo>
                  <a:cubicBezTo>
                    <a:pt x="535" y="74"/>
                    <a:pt x="481" y="74"/>
                    <a:pt x="428" y="101"/>
                  </a:cubicBezTo>
                  <a:cubicBezTo>
                    <a:pt x="348" y="127"/>
                    <a:pt x="294" y="181"/>
                    <a:pt x="241" y="234"/>
                  </a:cubicBezTo>
                  <a:cubicBezTo>
                    <a:pt x="187" y="288"/>
                    <a:pt x="161" y="341"/>
                    <a:pt x="134" y="395"/>
                  </a:cubicBezTo>
                  <a:cubicBezTo>
                    <a:pt x="27" y="582"/>
                    <a:pt x="0" y="796"/>
                    <a:pt x="54" y="983"/>
                  </a:cubicBezTo>
                  <a:cubicBezTo>
                    <a:pt x="80" y="1063"/>
                    <a:pt x="107" y="1143"/>
                    <a:pt x="134" y="1196"/>
                  </a:cubicBezTo>
                  <a:cubicBezTo>
                    <a:pt x="187" y="1277"/>
                    <a:pt x="267" y="1383"/>
                    <a:pt x="348" y="1464"/>
                  </a:cubicBezTo>
                  <a:cubicBezTo>
                    <a:pt x="401" y="1544"/>
                    <a:pt x="481" y="1597"/>
                    <a:pt x="588" y="1677"/>
                  </a:cubicBezTo>
                  <a:cubicBezTo>
                    <a:pt x="668" y="1731"/>
                    <a:pt x="775" y="1784"/>
                    <a:pt x="882" y="1811"/>
                  </a:cubicBezTo>
                  <a:cubicBezTo>
                    <a:pt x="977" y="1830"/>
                    <a:pt x="1071" y="1849"/>
                    <a:pt x="1175" y="1849"/>
                  </a:cubicBezTo>
                  <a:cubicBezTo>
                    <a:pt x="1218" y="1849"/>
                    <a:pt x="1263" y="1846"/>
                    <a:pt x="1310" y="1838"/>
                  </a:cubicBezTo>
                  <a:cubicBezTo>
                    <a:pt x="1470" y="1811"/>
                    <a:pt x="1577" y="1651"/>
                    <a:pt x="1550" y="1464"/>
                  </a:cubicBezTo>
                  <a:cubicBezTo>
                    <a:pt x="1550" y="1437"/>
                    <a:pt x="1550" y="1410"/>
                    <a:pt x="1524" y="1383"/>
                  </a:cubicBezTo>
                  <a:lnTo>
                    <a:pt x="1550" y="1383"/>
                  </a:lnTo>
                  <a:cubicBezTo>
                    <a:pt x="1630" y="1357"/>
                    <a:pt x="1711" y="1330"/>
                    <a:pt x="1764" y="1250"/>
                  </a:cubicBezTo>
                  <a:cubicBezTo>
                    <a:pt x="1817" y="1196"/>
                    <a:pt x="1817" y="1089"/>
                    <a:pt x="1817" y="1009"/>
                  </a:cubicBezTo>
                  <a:cubicBezTo>
                    <a:pt x="1817" y="956"/>
                    <a:pt x="1791" y="876"/>
                    <a:pt x="1791" y="796"/>
                  </a:cubicBezTo>
                  <a:cubicBezTo>
                    <a:pt x="1764" y="742"/>
                    <a:pt x="1764" y="662"/>
                    <a:pt x="1737" y="608"/>
                  </a:cubicBezTo>
                  <a:cubicBezTo>
                    <a:pt x="1711" y="528"/>
                    <a:pt x="1684" y="475"/>
                    <a:pt x="1657" y="421"/>
                  </a:cubicBezTo>
                  <a:cubicBezTo>
                    <a:pt x="1604" y="341"/>
                    <a:pt x="1577" y="288"/>
                    <a:pt x="1524" y="234"/>
                  </a:cubicBezTo>
                  <a:cubicBezTo>
                    <a:pt x="1443" y="127"/>
                    <a:pt x="1310" y="47"/>
                    <a:pt x="1203" y="20"/>
                  </a:cubicBezTo>
                  <a:lnTo>
                    <a:pt x="1176" y="47"/>
                  </a:lnTo>
                  <a:cubicBezTo>
                    <a:pt x="1096" y="20"/>
                    <a:pt x="1016" y="20"/>
                    <a:pt x="936" y="20"/>
                  </a:cubicBezTo>
                  <a:cubicBezTo>
                    <a:pt x="909" y="7"/>
                    <a:pt x="882" y="0"/>
                    <a:pt x="85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0" name="Google Shape;8260;p125"/>
            <p:cNvSpPr/>
            <p:nvPr/>
          </p:nvSpPr>
          <p:spPr>
            <a:xfrm>
              <a:off x="-321150" y="1944275"/>
              <a:ext cx="39225" cy="36100"/>
            </a:xfrm>
            <a:custGeom>
              <a:avLst/>
              <a:gdLst/>
              <a:ahLst/>
              <a:cxnLst/>
              <a:rect l="l" t="t" r="r" b="b"/>
              <a:pathLst>
                <a:path w="1569" h="1444" extrusionOk="0">
                  <a:moveTo>
                    <a:pt x="660" y="1"/>
                  </a:moveTo>
                  <a:cubicBezTo>
                    <a:pt x="580" y="1"/>
                    <a:pt x="500" y="27"/>
                    <a:pt x="446" y="54"/>
                  </a:cubicBezTo>
                  <a:lnTo>
                    <a:pt x="259" y="161"/>
                  </a:lnTo>
                  <a:cubicBezTo>
                    <a:pt x="1" y="302"/>
                    <a:pt x="135" y="692"/>
                    <a:pt x="390" y="692"/>
                  </a:cubicBezTo>
                  <a:cubicBezTo>
                    <a:pt x="425" y="692"/>
                    <a:pt x="462" y="685"/>
                    <a:pt x="500" y="669"/>
                  </a:cubicBezTo>
                  <a:cubicBezTo>
                    <a:pt x="580" y="615"/>
                    <a:pt x="634" y="589"/>
                    <a:pt x="714" y="562"/>
                  </a:cubicBezTo>
                  <a:lnTo>
                    <a:pt x="740" y="589"/>
                  </a:lnTo>
                  <a:cubicBezTo>
                    <a:pt x="794" y="642"/>
                    <a:pt x="821" y="696"/>
                    <a:pt x="874" y="749"/>
                  </a:cubicBezTo>
                  <a:cubicBezTo>
                    <a:pt x="901" y="776"/>
                    <a:pt x="901" y="829"/>
                    <a:pt x="928" y="856"/>
                  </a:cubicBezTo>
                  <a:lnTo>
                    <a:pt x="874" y="856"/>
                  </a:lnTo>
                  <a:cubicBezTo>
                    <a:pt x="847" y="869"/>
                    <a:pt x="821" y="876"/>
                    <a:pt x="794" y="876"/>
                  </a:cubicBezTo>
                  <a:cubicBezTo>
                    <a:pt x="767" y="876"/>
                    <a:pt x="740" y="869"/>
                    <a:pt x="714" y="856"/>
                  </a:cubicBezTo>
                  <a:lnTo>
                    <a:pt x="660" y="856"/>
                  </a:lnTo>
                  <a:cubicBezTo>
                    <a:pt x="634" y="843"/>
                    <a:pt x="600" y="836"/>
                    <a:pt x="567" y="836"/>
                  </a:cubicBezTo>
                  <a:cubicBezTo>
                    <a:pt x="533" y="836"/>
                    <a:pt x="500" y="843"/>
                    <a:pt x="473" y="856"/>
                  </a:cubicBezTo>
                  <a:cubicBezTo>
                    <a:pt x="340" y="936"/>
                    <a:pt x="286" y="1070"/>
                    <a:pt x="340" y="1203"/>
                  </a:cubicBezTo>
                  <a:cubicBezTo>
                    <a:pt x="366" y="1257"/>
                    <a:pt x="420" y="1310"/>
                    <a:pt x="500" y="1337"/>
                  </a:cubicBezTo>
                  <a:cubicBezTo>
                    <a:pt x="553" y="1364"/>
                    <a:pt x="607" y="1364"/>
                    <a:pt x="660" y="1390"/>
                  </a:cubicBezTo>
                  <a:lnTo>
                    <a:pt x="740" y="1417"/>
                  </a:lnTo>
                  <a:cubicBezTo>
                    <a:pt x="794" y="1444"/>
                    <a:pt x="847" y="1444"/>
                    <a:pt x="901" y="1444"/>
                  </a:cubicBezTo>
                  <a:cubicBezTo>
                    <a:pt x="954" y="1444"/>
                    <a:pt x="1008" y="1444"/>
                    <a:pt x="1088" y="1417"/>
                  </a:cubicBezTo>
                  <a:cubicBezTo>
                    <a:pt x="1141" y="1417"/>
                    <a:pt x="1195" y="1390"/>
                    <a:pt x="1248" y="1337"/>
                  </a:cubicBezTo>
                  <a:cubicBezTo>
                    <a:pt x="1328" y="1310"/>
                    <a:pt x="1382" y="1257"/>
                    <a:pt x="1409" y="1203"/>
                  </a:cubicBezTo>
                  <a:cubicBezTo>
                    <a:pt x="1515" y="1096"/>
                    <a:pt x="1569" y="936"/>
                    <a:pt x="1542" y="776"/>
                  </a:cubicBezTo>
                  <a:cubicBezTo>
                    <a:pt x="1435" y="428"/>
                    <a:pt x="1222" y="161"/>
                    <a:pt x="901" y="1"/>
                  </a:cubicBezTo>
                  <a:lnTo>
                    <a:pt x="901" y="27"/>
                  </a:lnTo>
                  <a:cubicBezTo>
                    <a:pt x="847" y="1"/>
                    <a:pt x="794"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1" name="Google Shape;8261;p125"/>
            <p:cNvSpPr/>
            <p:nvPr/>
          </p:nvSpPr>
          <p:spPr>
            <a:xfrm>
              <a:off x="-137625" y="1996800"/>
              <a:ext cx="42125" cy="57750"/>
            </a:xfrm>
            <a:custGeom>
              <a:avLst/>
              <a:gdLst/>
              <a:ahLst/>
              <a:cxnLst/>
              <a:rect l="l" t="t" r="r" b="b"/>
              <a:pathLst>
                <a:path w="1685" h="2310" extrusionOk="0">
                  <a:moveTo>
                    <a:pt x="487" y="1"/>
                  </a:moveTo>
                  <a:cubicBezTo>
                    <a:pt x="469" y="1"/>
                    <a:pt x="450" y="4"/>
                    <a:pt x="428" y="11"/>
                  </a:cubicBezTo>
                  <a:cubicBezTo>
                    <a:pt x="134" y="11"/>
                    <a:pt x="0" y="385"/>
                    <a:pt x="268" y="572"/>
                  </a:cubicBezTo>
                  <a:lnTo>
                    <a:pt x="348" y="626"/>
                  </a:lnTo>
                  <a:cubicBezTo>
                    <a:pt x="401" y="706"/>
                    <a:pt x="455" y="759"/>
                    <a:pt x="508" y="839"/>
                  </a:cubicBezTo>
                  <a:cubicBezTo>
                    <a:pt x="642" y="1053"/>
                    <a:pt x="749" y="1267"/>
                    <a:pt x="856" y="1454"/>
                  </a:cubicBezTo>
                  <a:lnTo>
                    <a:pt x="882" y="1561"/>
                  </a:lnTo>
                  <a:cubicBezTo>
                    <a:pt x="802" y="1454"/>
                    <a:pt x="722" y="1374"/>
                    <a:pt x="669" y="1267"/>
                  </a:cubicBezTo>
                  <a:cubicBezTo>
                    <a:pt x="632" y="1176"/>
                    <a:pt x="558" y="1134"/>
                    <a:pt x="481" y="1134"/>
                  </a:cubicBezTo>
                  <a:cubicBezTo>
                    <a:pt x="445" y="1134"/>
                    <a:pt x="408" y="1143"/>
                    <a:pt x="375" y="1160"/>
                  </a:cubicBezTo>
                  <a:cubicBezTo>
                    <a:pt x="268" y="1187"/>
                    <a:pt x="214" y="1294"/>
                    <a:pt x="241" y="1401"/>
                  </a:cubicBezTo>
                  <a:lnTo>
                    <a:pt x="268" y="1508"/>
                  </a:lnTo>
                  <a:cubicBezTo>
                    <a:pt x="294" y="1588"/>
                    <a:pt x="321" y="1668"/>
                    <a:pt x="375" y="1748"/>
                  </a:cubicBezTo>
                  <a:cubicBezTo>
                    <a:pt x="401" y="1855"/>
                    <a:pt x="455" y="1935"/>
                    <a:pt x="535" y="2015"/>
                  </a:cubicBezTo>
                  <a:cubicBezTo>
                    <a:pt x="615" y="2122"/>
                    <a:pt x="722" y="2202"/>
                    <a:pt x="829" y="2256"/>
                  </a:cubicBezTo>
                  <a:cubicBezTo>
                    <a:pt x="936" y="2283"/>
                    <a:pt x="1043" y="2309"/>
                    <a:pt x="1150" y="2309"/>
                  </a:cubicBezTo>
                  <a:cubicBezTo>
                    <a:pt x="1230" y="2309"/>
                    <a:pt x="1310" y="2309"/>
                    <a:pt x="1390" y="2283"/>
                  </a:cubicBezTo>
                  <a:cubicBezTo>
                    <a:pt x="1444" y="2256"/>
                    <a:pt x="1497" y="2229"/>
                    <a:pt x="1524" y="2176"/>
                  </a:cubicBezTo>
                  <a:cubicBezTo>
                    <a:pt x="1631" y="2096"/>
                    <a:pt x="1684" y="1935"/>
                    <a:pt x="1684" y="1802"/>
                  </a:cubicBezTo>
                  <a:cubicBezTo>
                    <a:pt x="1657" y="1748"/>
                    <a:pt x="1657" y="1695"/>
                    <a:pt x="1631" y="1641"/>
                  </a:cubicBezTo>
                  <a:cubicBezTo>
                    <a:pt x="1631" y="1588"/>
                    <a:pt x="1604" y="1508"/>
                    <a:pt x="1577" y="1454"/>
                  </a:cubicBezTo>
                  <a:lnTo>
                    <a:pt x="1524" y="1321"/>
                  </a:lnTo>
                  <a:cubicBezTo>
                    <a:pt x="1470" y="1240"/>
                    <a:pt x="1444" y="1160"/>
                    <a:pt x="1390" y="1080"/>
                  </a:cubicBezTo>
                  <a:cubicBezTo>
                    <a:pt x="1230" y="679"/>
                    <a:pt x="963" y="332"/>
                    <a:pt x="642" y="38"/>
                  </a:cubicBezTo>
                  <a:lnTo>
                    <a:pt x="615" y="64"/>
                  </a:lnTo>
                  <a:cubicBezTo>
                    <a:pt x="576" y="25"/>
                    <a:pt x="53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2" name="Google Shape;8262;p125"/>
            <p:cNvSpPr/>
            <p:nvPr/>
          </p:nvSpPr>
          <p:spPr>
            <a:xfrm>
              <a:off x="-48100" y="2262300"/>
              <a:ext cx="38775" cy="54825"/>
            </a:xfrm>
            <a:custGeom>
              <a:avLst/>
              <a:gdLst/>
              <a:ahLst/>
              <a:cxnLst/>
              <a:rect l="l" t="t" r="r" b="b"/>
              <a:pathLst>
                <a:path w="1551" h="2193" extrusionOk="0">
                  <a:moveTo>
                    <a:pt x="802" y="1"/>
                  </a:moveTo>
                  <a:cubicBezTo>
                    <a:pt x="695" y="1"/>
                    <a:pt x="615" y="54"/>
                    <a:pt x="562" y="134"/>
                  </a:cubicBezTo>
                  <a:cubicBezTo>
                    <a:pt x="508" y="188"/>
                    <a:pt x="482" y="268"/>
                    <a:pt x="508" y="348"/>
                  </a:cubicBezTo>
                  <a:cubicBezTo>
                    <a:pt x="508" y="428"/>
                    <a:pt x="562" y="482"/>
                    <a:pt x="615" y="535"/>
                  </a:cubicBezTo>
                  <a:lnTo>
                    <a:pt x="695" y="589"/>
                  </a:lnTo>
                  <a:lnTo>
                    <a:pt x="749" y="642"/>
                  </a:lnTo>
                  <a:cubicBezTo>
                    <a:pt x="776" y="722"/>
                    <a:pt x="829" y="803"/>
                    <a:pt x="856" y="909"/>
                  </a:cubicBezTo>
                  <a:cubicBezTo>
                    <a:pt x="883" y="1043"/>
                    <a:pt x="936" y="1203"/>
                    <a:pt x="936" y="1364"/>
                  </a:cubicBezTo>
                  <a:cubicBezTo>
                    <a:pt x="936" y="1444"/>
                    <a:pt x="936" y="1497"/>
                    <a:pt x="936" y="1551"/>
                  </a:cubicBezTo>
                  <a:lnTo>
                    <a:pt x="909" y="1604"/>
                  </a:lnTo>
                  <a:lnTo>
                    <a:pt x="883" y="1631"/>
                  </a:lnTo>
                  <a:lnTo>
                    <a:pt x="776" y="1578"/>
                  </a:lnTo>
                  <a:lnTo>
                    <a:pt x="722" y="1551"/>
                  </a:lnTo>
                  <a:cubicBezTo>
                    <a:pt x="695" y="1524"/>
                    <a:pt x="669" y="1497"/>
                    <a:pt x="642" y="1444"/>
                  </a:cubicBezTo>
                  <a:cubicBezTo>
                    <a:pt x="562" y="1337"/>
                    <a:pt x="508" y="1203"/>
                    <a:pt x="455" y="1070"/>
                  </a:cubicBezTo>
                  <a:cubicBezTo>
                    <a:pt x="455" y="1016"/>
                    <a:pt x="428" y="963"/>
                    <a:pt x="428" y="909"/>
                  </a:cubicBezTo>
                  <a:lnTo>
                    <a:pt x="428" y="883"/>
                  </a:lnTo>
                  <a:cubicBezTo>
                    <a:pt x="455" y="803"/>
                    <a:pt x="482" y="749"/>
                    <a:pt x="508" y="696"/>
                  </a:cubicBezTo>
                  <a:cubicBezTo>
                    <a:pt x="535" y="615"/>
                    <a:pt x="508" y="535"/>
                    <a:pt x="428" y="509"/>
                  </a:cubicBezTo>
                  <a:cubicBezTo>
                    <a:pt x="401" y="482"/>
                    <a:pt x="368" y="468"/>
                    <a:pt x="331" y="468"/>
                  </a:cubicBezTo>
                  <a:cubicBezTo>
                    <a:pt x="295" y="468"/>
                    <a:pt x="254" y="482"/>
                    <a:pt x="214" y="509"/>
                  </a:cubicBezTo>
                  <a:cubicBezTo>
                    <a:pt x="188" y="535"/>
                    <a:pt x="134" y="589"/>
                    <a:pt x="108" y="642"/>
                  </a:cubicBezTo>
                  <a:cubicBezTo>
                    <a:pt x="54" y="696"/>
                    <a:pt x="27" y="776"/>
                    <a:pt x="27" y="829"/>
                  </a:cubicBezTo>
                  <a:cubicBezTo>
                    <a:pt x="1" y="883"/>
                    <a:pt x="1" y="909"/>
                    <a:pt x="27" y="963"/>
                  </a:cubicBezTo>
                  <a:cubicBezTo>
                    <a:pt x="1" y="1043"/>
                    <a:pt x="27" y="1150"/>
                    <a:pt x="54" y="1230"/>
                  </a:cubicBezTo>
                  <a:cubicBezTo>
                    <a:pt x="81" y="1337"/>
                    <a:pt x="108" y="1444"/>
                    <a:pt x="134" y="1551"/>
                  </a:cubicBezTo>
                  <a:cubicBezTo>
                    <a:pt x="161" y="1658"/>
                    <a:pt x="214" y="1738"/>
                    <a:pt x="295" y="1845"/>
                  </a:cubicBezTo>
                  <a:cubicBezTo>
                    <a:pt x="348" y="1925"/>
                    <a:pt x="428" y="1978"/>
                    <a:pt x="508" y="2032"/>
                  </a:cubicBezTo>
                  <a:cubicBezTo>
                    <a:pt x="562" y="2085"/>
                    <a:pt x="615" y="2112"/>
                    <a:pt x="695" y="2139"/>
                  </a:cubicBezTo>
                  <a:cubicBezTo>
                    <a:pt x="749" y="2166"/>
                    <a:pt x="802" y="2192"/>
                    <a:pt x="883" y="2192"/>
                  </a:cubicBezTo>
                  <a:cubicBezTo>
                    <a:pt x="963" y="2192"/>
                    <a:pt x="1043" y="2192"/>
                    <a:pt x="1123" y="2166"/>
                  </a:cubicBezTo>
                  <a:cubicBezTo>
                    <a:pt x="1177" y="2139"/>
                    <a:pt x="1203" y="2112"/>
                    <a:pt x="1257" y="2085"/>
                  </a:cubicBezTo>
                  <a:cubicBezTo>
                    <a:pt x="1444" y="1925"/>
                    <a:pt x="1551" y="1684"/>
                    <a:pt x="1551" y="1417"/>
                  </a:cubicBezTo>
                  <a:cubicBezTo>
                    <a:pt x="1551" y="1150"/>
                    <a:pt x="1497" y="883"/>
                    <a:pt x="1390" y="615"/>
                  </a:cubicBezTo>
                  <a:cubicBezTo>
                    <a:pt x="1364" y="509"/>
                    <a:pt x="1283" y="375"/>
                    <a:pt x="1230" y="268"/>
                  </a:cubicBezTo>
                  <a:cubicBezTo>
                    <a:pt x="1150" y="188"/>
                    <a:pt x="1070" y="108"/>
                    <a:pt x="989" y="28"/>
                  </a:cubicBezTo>
                  <a:lnTo>
                    <a:pt x="963" y="54"/>
                  </a:lnTo>
                  <a:cubicBezTo>
                    <a:pt x="909" y="28"/>
                    <a:pt x="856"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3" name="Google Shape;8263;p125"/>
            <p:cNvSpPr/>
            <p:nvPr/>
          </p:nvSpPr>
          <p:spPr>
            <a:xfrm>
              <a:off x="-325375" y="2736000"/>
              <a:ext cx="38775" cy="55100"/>
            </a:xfrm>
            <a:custGeom>
              <a:avLst/>
              <a:gdLst/>
              <a:ahLst/>
              <a:cxnLst/>
              <a:rect l="l" t="t" r="r" b="b"/>
              <a:pathLst>
                <a:path w="1551" h="2204" extrusionOk="0">
                  <a:moveTo>
                    <a:pt x="776" y="1"/>
                  </a:moveTo>
                  <a:cubicBezTo>
                    <a:pt x="696" y="1"/>
                    <a:pt x="589" y="54"/>
                    <a:pt x="535" y="134"/>
                  </a:cubicBezTo>
                  <a:cubicBezTo>
                    <a:pt x="482" y="188"/>
                    <a:pt x="482" y="268"/>
                    <a:pt x="482" y="348"/>
                  </a:cubicBezTo>
                  <a:cubicBezTo>
                    <a:pt x="509" y="428"/>
                    <a:pt x="562" y="482"/>
                    <a:pt x="615" y="535"/>
                  </a:cubicBezTo>
                  <a:lnTo>
                    <a:pt x="669" y="589"/>
                  </a:lnTo>
                  <a:lnTo>
                    <a:pt x="722" y="642"/>
                  </a:lnTo>
                  <a:cubicBezTo>
                    <a:pt x="776" y="722"/>
                    <a:pt x="803" y="829"/>
                    <a:pt x="829" y="909"/>
                  </a:cubicBezTo>
                  <a:cubicBezTo>
                    <a:pt x="883" y="1070"/>
                    <a:pt x="909" y="1230"/>
                    <a:pt x="909" y="1390"/>
                  </a:cubicBezTo>
                  <a:cubicBezTo>
                    <a:pt x="936" y="1444"/>
                    <a:pt x="936" y="1497"/>
                    <a:pt x="909" y="1551"/>
                  </a:cubicBezTo>
                  <a:lnTo>
                    <a:pt x="909" y="1604"/>
                  </a:lnTo>
                  <a:lnTo>
                    <a:pt x="883" y="1631"/>
                  </a:lnTo>
                  <a:lnTo>
                    <a:pt x="749" y="1604"/>
                  </a:lnTo>
                  <a:lnTo>
                    <a:pt x="722" y="1578"/>
                  </a:lnTo>
                  <a:cubicBezTo>
                    <a:pt x="669" y="1524"/>
                    <a:pt x="642" y="1497"/>
                    <a:pt x="615" y="1444"/>
                  </a:cubicBezTo>
                  <a:cubicBezTo>
                    <a:pt x="535" y="1337"/>
                    <a:pt x="482" y="1203"/>
                    <a:pt x="455" y="1070"/>
                  </a:cubicBezTo>
                  <a:cubicBezTo>
                    <a:pt x="428" y="1016"/>
                    <a:pt x="428" y="963"/>
                    <a:pt x="428" y="909"/>
                  </a:cubicBezTo>
                  <a:lnTo>
                    <a:pt x="428" y="883"/>
                  </a:lnTo>
                  <a:cubicBezTo>
                    <a:pt x="428" y="829"/>
                    <a:pt x="455" y="776"/>
                    <a:pt x="482" y="696"/>
                  </a:cubicBezTo>
                  <a:cubicBezTo>
                    <a:pt x="509" y="642"/>
                    <a:pt x="482" y="562"/>
                    <a:pt x="428" y="509"/>
                  </a:cubicBezTo>
                  <a:cubicBezTo>
                    <a:pt x="388" y="482"/>
                    <a:pt x="348" y="468"/>
                    <a:pt x="311" y="468"/>
                  </a:cubicBezTo>
                  <a:cubicBezTo>
                    <a:pt x="275" y="468"/>
                    <a:pt x="241" y="482"/>
                    <a:pt x="215" y="509"/>
                  </a:cubicBezTo>
                  <a:cubicBezTo>
                    <a:pt x="161" y="535"/>
                    <a:pt x="108" y="589"/>
                    <a:pt x="81" y="642"/>
                  </a:cubicBezTo>
                  <a:cubicBezTo>
                    <a:pt x="54" y="696"/>
                    <a:pt x="28" y="776"/>
                    <a:pt x="1" y="856"/>
                  </a:cubicBezTo>
                  <a:cubicBezTo>
                    <a:pt x="1" y="883"/>
                    <a:pt x="1" y="909"/>
                    <a:pt x="1" y="963"/>
                  </a:cubicBezTo>
                  <a:cubicBezTo>
                    <a:pt x="1" y="1043"/>
                    <a:pt x="1" y="1150"/>
                    <a:pt x="28" y="1257"/>
                  </a:cubicBezTo>
                  <a:cubicBezTo>
                    <a:pt x="54" y="1364"/>
                    <a:pt x="81" y="1444"/>
                    <a:pt x="134" y="1551"/>
                  </a:cubicBezTo>
                  <a:cubicBezTo>
                    <a:pt x="161" y="1658"/>
                    <a:pt x="215" y="1738"/>
                    <a:pt x="268" y="1845"/>
                  </a:cubicBezTo>
                  <a:cubicBezTo>
                    <a:pt x="322" y="1925"/>
                    <a:pt x="402" y="2005"/>
                    <a:pt x="482" y="2059"/>
                  </a:cubicBezTo>
                  <a:cubicBezTo>
                    <a:pt x="535" y="2085"/>
                    <a:pt x="615" y="2112"/>
                    <a:pt x="669" y="2139"/>
                  </a:cubicBezTo>
                  <a:cubicBezTo>
                    <a:pt x="722" y="2165"/>
                    <a:pt x="803" y="2192"/>
                    <a:pt x="856" y="2192"/>
                  </a:cubicBezTo>
                  <a:cubicBezTo>
                    <a:pt x="879" y="2200"/>
                    <a:pt x="905" y="2203"/>
                    <a:pt x="931" y="2203"/>
                  </a:cubicBezTo>
                  <a:cubicBezTo>
                    <a:pt x="994" y="2203"/>
                    <a:pt x="1059" y="2184"/>
                    <a:pt x="1097" y="2165"/>
                  </a:cubicBezTo>
                  <a:cubicBezTo>
                    <a:pt x="1150" y="2139"/>
                    <a:pt x="1203" y="2139"/>
                    <a:pt x="1230" y="2112"/>
                  </a:cubicBezTo>
                  <a:cubicBezTo>
                    <a:pt x="1444" y="1925"/>
                    <a:pt x="1551" y="1684"/>
                    <a:pt x="1524" y="1444"/>
                  </a:cubicBezTo>
                  <a:cubicBezTo>
                    <a:pt x="1524" y="1150"/>
                    <a:pt x="1471" y="883"/>
                    <a:pt x="1391" y="642"/>
                  </a:cubicBezTo>
                  <a:cubicBezTo>
                    <a:pt x="1337" y="509"/>
                    <a:pt x="1284" y="375"/>
                    <a:pt x="1203" y="268"/>
                  </a:cubicBezTo>
                  <a:cubicBezTo>
                    <a:pt x="1123" y="188"/>
                    <a:pt x="1043" y="108"/>
                    <a:pt x="963" y="54"/>
                  </a:cubicBezTo>
                  <a:lnTo>
                    <a:pt x="936" y="54"/>
                  </a:lnTo>
                  <a:cubicBezTo>
                    <a:pt x="883" y="28"/>
                    <a:pt x="829" y="1"/>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4" name="Google Shape;8264;p125"/>
            <p:cNvSpPr/>
            <p:nvPr/>
          </p:nvSpPr>
          <p:spPr>
            <a:xfrm>
              <a:off x="-172375" y="2297050"/>
              <a:ext cx="42800" cy="57475"/>
            </a:xfrm>
            <a:custGeom>
              <a:avLst/>
              <a:gdLst/>
              <a:ahLst/>
              <a:cxnLst/>
              <a:rect l="l" t="t" r="r" b="b"/>
              <a:pathLst>
                <a:path w="1712" h="2299" extrusionOk="0">
                  <a:moveTo>
                    <a:pt x="776" y="1"/>
                  </a:moveTo>
                  <a:cubicBezTo>
                    <a:pt x="722" y="1"/>
                    <a:pt x="642" y="27"/>
                    <a:pt x="589" y="27"/>
                  </a:cubicBezTo>
                  <a:cubicBezTo>
                    <a:pt x="562" y="54"/>
                    <a:pt x="509" y="54"/>
                    <a:pt x="455" y="81"/>
                  </a:cubicBezTo>
                  <a:lnTo>
                    <a:pt x="375" y="134"/>
                  </a:lnTo>
                  <a:cubicBezTo>
                    <a:pt x="321" y="161"/>
                    <a:pt x="295" y="188"/>
                    <a:pt x="241" y="241"/>
                  </a:cubicBezTo>
                  <a:cubicBezTo>
                    <a:pt x="161" y="321"/>
                    <a:pt x="108" y="428"/>
                    <a:pt x="81" y="535"/>
                  </a:cubicBezTo>
                  <a:cubicBezTo>
                    <a:pt x="28" y="722"/>
                    <a:pt x="1" y="936"/>
                    <a:pt x="28" y="1150"/>
                  </a:cubicBezTo>
                  <a:cubicBezTo>
                    <a:pt x="28" y="1257"/>
                    <a:pt x="54" y="1390"/>
                    <a:pt x="54" y="1497"/>
                  </a:cubicBezTo>
                  <a:cubicBezTo>
                    <a:pt x="54" y="1524"/>
                    <a:pt x="54" y="1577"/>
                    <a:pt x="81" y="1604"/>
                  </a:cubicBezTo>
                  <a:cubicBezTo>
                    <a:pt x="81" y="1631"/>
                    <a:pt x="108" y="1657"/>
                    <a:pt x="108" y="1711"/>
                  </a:cubicBezTo>
                  <a:cubicBezTo>
                    <a:pt x="108" y="1738"/>
                    <a:pt x="134" y="1764"/>
                    <a:pt x="134" y="1791"/>
                  </a:cubicBezTo>
                  <a:cubicBezTo>
                    <a:pt x="188" y="1871"/>
                    <a:pt x="241" y="1951"/>
                    <a:pt x="321" y="2032"/>
                  </a:cubicBezTo>
                  <a:cubicBezTo>
                    <a:pt x="402" y="2112"/>
                    <a:pt x="482" y="2165"/>
                    <a:pt x="589" y="2219"/>
                  </a:cubicBezTo>
                  <a:cubicBezTo>
                    <a:pt x="696" y="2272"/>
                    <a:pt x="829" y="2299"/>
                    <a:pt x="963" y="2299"/>
                  </a:cubicBezTo>
                  <a:cubicBezTo>
                    <a:pt x="1097" y="2272"/>
                    <a:pt x="1230" y="2192"/>
                    <a:pt x="1310" y="2112"/>
                  </a:cubicBezTo>
                  <a:cubicBezTo>
                    <a:pt x="1390" y="1978"/>
                    <a:pt x="1444" y="1845"/>
                    <a:pt x="1444" y="1711"/>
                  </a:cubicBezTo>
                  <a:cubicBezTo>
                    <a:pt x="1444" y="1657"/>
                    <a:pt x="1417" y="1604"/>
                    <a:pt x="1390" y="1551"/>
                  </a:cubicBezTo>
                  <a:cubicBezTo>
                    <a:pt x="1341" y="1502"/>
                    <a:pt x="1278" y="1478"/>
                    <a:pt x="1216" y="1478"/>
                  </a:cubicBezTo>
                  <a:cubicBezTo>
                    <a:pt x="1109" y="1478"/>
                    <a:pt x="1007" y="1549"/>
                    <a:pt x="990" y="1684"/>
                  </a:cubicBezTo>
                  <a:lnTo>
                    <a:pt x="990" y="1711"/>
                  </a:lnTo>
                  <a:cubicBezTo>
                    <a:pt x="990" y="1738"/>
                    <a:pt x="963" y="1764"/>
                    <a:pt x="963" y="1818"/>
                  </a:cubicBezTo>
                  <a:lnTo>
                    <a:pt x="856" y="1818"/>
                  </a:lnTo>
                  <a:lnTo>
                    <a:pt x="803" y="1791"/>
                  </a:lnTo>
                  <a:lnTo>
                    <a:pt x="749" y="1738"/>
                  </a:lnTo>
                  <a:cubicBezTo>
                    <a:pt x="696" y="1711"/>
                    <a:pt x="669" y="1657"/>
                    <a:pt x="642" y="1631"/>
                  </a:cubicBezTo>
                  <a:cubicBezTo>
                    <a:pt x="615" y="1577"/>
                    <a:pt x="589" y="1551"/>
                    <a:pt x="589" y="1497"/>
                  </a:cubicBezTo>
                  <a:cubicBezTo>
                    <a:pt x="535" y="1337"/>
                    <a:pt x="535" y="1176"/>
                    <a:pt x="509" y="1016"/>
                  </a:cubicBezTo>
                  <a:cubicBezTo>
                    <a:pt x="509" y="918"/>
                    <a:pt x="509" y="820"/>
                    <a:pt x="509" y="722"/>
                  </a:cubicBezTo>
                  <a:cubicBezTo>
                    <a:pt x="535" y="669"/>
                    <a:pt x="535" y="642"/>
                    <a:pt x="562" y="588"/>
                  </a:cubicBezTo>
                  <a:lnTo>
                    <a:pt x="589" y="562"/>
                  </a:lnTo>
                  <a:lnTo>
                    <a:pt x="642" y="508"/>
                  </a:lnTo>
                  <a:lnTo>
                    <a:pt x="696" y="482"/>
                  </a:lnTo>
                  <a:lnTo>
                    <a:pt x="803" y="455"/>
                  </a:lnTo>
                  <a:lnTo>
                    <a:pt x="856" y="455"/>
                  </a:lnTo>
                  <a:cubicBezTo>
                    <a:pt x="909" y="482"/>
                    <a:pt x="936" y="482"/>
                    <a:pt x="990" y="508"/>
                  </a:cubicBezTo>
                  <a:lnTo>
                    <a:pt x="1070" y="562"/>
                  </a:lnTo>
                  <a:lnTo>
                    <a:pt x="1123" y="615"/>
                  </a:lnTo>
                  <a:cubicBezTo>
                    <a:pt x="1123" y="642"/>
                    <a:pt x="1150" y="695"/>
                    <a:pt x="1177" y="722"/>
                  </a:cubicBezTo>
                  <a:cubicBezTo>
                    <a:pt x="1203" y="856"/>
                    <a:pt x="1230" y="1016"/>
                    <a:pt x="1284" y="1150"/>
                  </a:cubicBezTo>
                  <a:cubicBezTo>
                    <a:pt x="1307" y="1243"/>
                    <a:pt x="1390" y="1315"/>
                    <a:pt x="1482" y="1315"/>
                  </a:cubicBezTo>
                  <a:cubicBezTo>
                    <a:pt x="1496" y="1315"/>
                    <a:pt x="1510" y="1314"/>
                    <a:pt x="1524" y="1310"/>
                  </a:cubicBezTo>
                  <a:cubicBezTo>
                    <a:pt x="1631" y="1310"/>
                    <a:pt x="1711" y="1176"/>
                    <a:pt x="1684" y="1070"/>
                  </a:cubicBezTo>
                  <a:lnTo>
                    <a:pt x="1631" y="829"/>
                  </a:lnTo>
                  <a:cubicBezTo>
                    <a:pt x="1604" y="749"/>
                    <a:pt x="1604" y="695"/>
                    <a:pt x="1578" y="642"/>
                  </a:cubicBezTo>
                  <a:cubicBezTo>
                    <a:pt x="1551" y="508"/>
                    <a:pt x="1497" y="401"/>
                    <a:pt x="1444" y="294"/>
                  </a:cubicBezTo>
                  <a:cubicBezTo>
                    <a:pt x="1337" y="161"/>
                    <a:pt x="1177" y="81"/>
                    <a:pt x="1016" y="27"/>
                  </a:cubicBezTo>
                  <a:lnTo>
                    <a:pt x="1016" y="27"/>
                  </a:lnTo>
                  <a:lnTo>
                    <a:pt x="1043" y="54"/>
                  </a:lnTo>
                  <a:cubicBezTo>
                    <a:pt x="936" y="27"/>
                    <a:pt x="856" y="1"/>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5" name="Google Shape;8265;p125"/>
            <p:cNvSpPr/>
            <p:nvPr/>
          </p:nvSpPr>
          <p:spPr>
            <a:xfrm>
              <a:off x="-607325" y="2333800"/>
              <a:ext cx="42800" cy="57075"/>
            </a:xfrm>
            <a:custGeom>
              <a:avLst/>
              <a:gdLst/>
              <a:ahLst/>
              <a:cxnLst/>
              <a:rect l="l" t="t" r="r" b="b"/>
              <a:pathLst>
                <a:path w="1712" h="2283" extrusionOk="0">
                  <a:moveTo>
                    <a:pt x="776" y="0"/>
                  </a:moveTo>
                  <a:cubicBezTo>
                    <a:pt x="723" y="0"/>
                    <a:pt x="669" y="0"/>
                    <a:pt x="616" y="27"/>
                  </a:cubicBezTo>
                  <a:cubicBezTo>
                    <a:pt x="562" y="27"/>
                    <a:pt x="509" y="54"/>
                    <a:pt x="482" y="81"/>
                  </a:cubicBezTo>
                  <a:lnTo>
                    <a:pt x="375" y="134"/>
                  </a:lnTo>
                  <a:cubicBezTo>
                    <a:pt x="322" y="161"/>
                    <a:pt x="295" y="187"/>
                    <a:pt x="268" y="214"/>
                  </a:cubicBezTo>
                  <a:cubicBezTo>
                    <a:pt x="188" y="294"/>
                    <a:pt x="108" y="401"/>
                    <a:pt x="81" y="508"/>
                  </a:cubicBezTo>
                  <a:cubicBezTo>
                    <a:pt x="28" y="722"/>
                    <a:pt x="1" y="936"/>
                    <a:pt x="28" y="1123"/>
                  </a:cubicBezTo>
                  <a:cubicBezTo>
                    <a:pt x="28" y="1256"/>
                    <a:pt x="54" y="1363"/>
                    <a:pt x="81" y="1497"/>
                  </a:cubicBezTo>
                  <a:cubicBezTo>
                    <a:pt x="81" y="1524"/>
                    <a:pt x="81" y="1550"/>
                    <a:pt x="81" y="1577"/>
                  </a:cubicBezTo>
                  <a:cubicBezTo>
                    <a:pt x="108" y="1631"/>
                    <a:pt x="108" y="1657"/>
                    <a:pt x="108" y="1684"/>
                  </a:cubicBezTo>
                  <a:cubicBezTo>
                    <a:pt x="135" y="1711"/>
                    <a:pt x="135" y="1737"/>
                    <a:pt x="161" y="1764"/>
                  </a:cubicBezTo>
                  <a:cubicBezTo>
                    <a:pt x="188" y="1871"/>
                    <a:pt x="241" y="1951"/>
                    <a:pt x="322" y="2005"/>
                  </a:cubicBezTo>
                  <a:cubicBezTo>
                    <a:pt x="402" y="2085"/>
                    <a:pt x="482" y="2165"/>
                    <a:pt x="589" y="2219"/>
                  </a:cubicBezTo>
                  <a:cubicBezTo>
                    <a:pt x="667" y="2258"/>
                    <a:pt x="760" y="2282"/>
                    <a:pt x="856" y="2282"/>
                  </a:cubicBezTo>
                  <a:cubicBezTo>
                    <a:pt x="891" y="2282"/>
                    <a:pt x="927" y="2279"/>
                    <a:pt x="963" y="2272"/>
                  </a:cubicBezTo>
                  <a:cubicBezTo>
                    <a:pt x="1097" y="2245"/>
                    <a:pt x="1230" y="2192"/>
                    <a:pt x="1310" y="2085"/>
                  </a:cubicBezTo>
                  <a:cubicBezTo>
                    <a:pt x="1391" y="1978"/>
                    <a:pt x="1444" y="1844"/>
                    <a:pt x="1444" y="1711"/>
                  </a:cubicBezTo>
                  <a:cubicBezTo>
                    <a:pt x="1444" y="1631"/>
                    <a:pt x="1417" y="1577"/>
                    <a:pt x="1391" y="1550"/>
                  </a:cubicBezTo>
                  <a:cubicBezTo>
                    <a:pt x="1341" y="1491"/>
                    <a:pt x="1277" y="1464"/>
                    <a:pt x="1215" y="1464"/>
                  </a:cubicBezTo>
                  <a:cubicBezTo>
                    <a:pt x="1111" y="1464"/>
                    <a:pt x="1016" y="1540"/>
                    <a:pt x="1016" y="1657"/>
                  </a:cubicBezTo>
                  <a:lnTo>
                    <a:pt x="1016" y="1711"/>
                  </a:lnTo>
                  <a:cubicBezTo>
                    <a:pt x="990" y="1737"/>
                    <a:pt x="990" y="1764"/>
                    <a:pt x="963" y="1791"/>
                  </a:cubicBezTo>
                  <a:lnTo>
                    <a:pt x="856" y="1791"/>
                  </a:lnTo>
                  <a:lnTo>
                    <a:pt x="803" y="1764"/>
                  </a:lnTo>
                  <a:lnTo>
                    <a:pt x="749" y="1737"/>
                  </a:lnTo>
                  <a:cubicBezTo>
                    <a:pt x="723" y="1684"/>
                    <a:pt x="669" y="1657"/>
                    <a:pt x="642" y="1604"/>
                  </a:cubicBezTo>
                  <a:cubicBezTo>
                    <a:pt x="616" y="1577"/>
                    <a:pt x="616" y="1524"/>
                    <a:pt x="589" y="1497"/>
                  </a:cubicBezTo>
                  <a:cubicBezTo>
                    <a:pt x="562" y="1337"/>
                    <a:pt x="535" y="1176"/>
                    <a:pt x="535" y="1016"/>
                  </a:cubicBezTo>
                  <a:lnTo>
                    <a:pt x="535" y="1043"/>
                  </a:lnTo>
                  <a:cubicBezTo>
                    <a:pt x="509" y="936"/>
                    <a:pt x="509" y="829"/>
                    <a:pt x="535" y="695"/>
                  </a:cubicBezTo>
                  <a:cubicBezTo>
                    <a:pt x="535" y="669"/>
                    <a:pt x="562" y="615"/>
                    <a:pt x="562" y="562"/>
                  </a:cubicBezTo>
                  <a:lnTo>
                    <a:pt x="589" y="535"/>
                  </a:lnTo>
                  <a:lnTo>
                    <a:pt x="669" y="481"/>
                  </a:lnTo>
                  <a:lnTo>
                    <a:pt x="696" y="455"/>
                  </a:lnTo>
                  <a:lnTo>
                    <a:pt x="883" y="455"/>
                  </a:lnTo>
                  <a:cubicBezTo>
                    <a:pt x="910" y="455"/>
                    <a:pt x="963" y="481"/>
                    <a:pt x="990" y="481"/>
                  </a:cubicBezTo>
                  <a:lnTo>
                    <a:pt x="1070" y="535"/>
                  </a:lnTo>
                  <a:lnTo>
                    <a:pt x="1123" y="615"/>
                  </a:lnTo>
                  <a:cubicBezTo>
                    <a:pt x="1150" y="642"/>
                    <a:pt x="1150" y="669"/>
                    <a:pt x="1177" y="722"/>
                  </a:cubicBezTo>
                  <a:cubicBezTo>
                    <a:pt x="1204" y="856"/>
                    <a:pt x="1257" y="989"/>
                    <a:pt x="1284" y="1150"/>
                  </a:cubicBezTo>
                  <a:cubicBezTo>
                    <a:pt x="1307" y="1242"/>
                    <a:pt x="1391" y="1315"/>
                    <a:pt x="1482" y="1315"/>
                  </a:cubicBezTo>
                  <a:cubicBezTo>
                    <a:pt x="1496" y="1315"/>
                    <a:pt x="1510" y="1313"/>
                    <a:pt x="1524" y="1310"/>
                  </a:cubicBezTo>
                  <a:cubicBezTo>
                    <a:pt x="1631" y="1283"/>
                    <a:pt x="1711" y="1176"/>
                    <a:pt x="1711" y="1069"/>
                  </a:cubicBezTo>
                  <a:lnTo>
                    <a:pt x="1631" y="802"/>
                  </a:lnTo>
                  <a:cubicBezTo>
                    <a:pt x="1631" y="722"/>
                    <a:pt x="1604" y="695"/>
                    <a:pt x="1578" y="615"/>
                  </a:cubicBezTo>
                  <a:cubicBezTo>
                    <a:pt x="1551" y="508"/>
                    <a:pt x="1524" y="375"/>
                    <a:pt x="1444" y="294"/>
                  </a:cubicBezTo>
                  <a:cubicBezTo>
                    <a:pt x="1337" y="161"/>
                    <a:pt x="1204" y="54"/>
                    <a:pt x="1043" y="0"/>
                  </a:cubicBezTo>
                  <a:lnTo>
                    <a:pt x="1043" y="27"/>
                  </a:lnTo>
                  <a:cubicBezTo>
                    <a:pt x="963" y="0"/>
                    <a:pt x="883"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6" name="Google Shape;8266;p125"/>
            <p:cNvSpPr/>
            <p:nvPr/>
          </p:nvSpPr>
          <p:spPr>
            <a:xfrm>
              <a:off x="-414225" y="2180525"/>
              <a:ext cx="42775" cy="57075"/>
            </a:xfrm>
            <a:custGeom>
              <a:avLst/>
              <a:gdLst/>
              <a:ahLst/>
              <a:cxnLst/>
              <a:rect l="l" t="t" r="r" b="b"/>
              <a:pathLst>
                <a:path w="1711" h="2283" extrusionOk="0">
                  <a:moveTo>
                    <a:pt x="846" y="0"/>
                  </a:moveTo>
                  <a:cubicBezTo>
                    <a:pt x="822" y="0"/>
                    <a:pt x="799" y="4"/>
                    <a:pt x="775" y="11"/>
                  </a:cubicBezTo>
                  <a:cubicBezTo>
                    <a:pt x="722" y="11"/>
                    <a:pt x="642" y="11"/>
                    <a:pt x="588" y="38"/>
                  </a:cubicBezTo>
                  <a:cubicBezTo>
                    <a:pt x="535" y="38"/>
                    <a:pt x="508" y="38"/>
                    <a:pt x="455" y="65"/>
                  </a:cubicBezTo>
                  <a:lnTo>
                    <a:pt x="375" y="118"/>
                  </a:lnTo>
                  <a:cubicBezTo>
                    <a:pt x="321" y="145"/>
                    <a:pt x="294" y="198"/>
                    <a:pt x="241" y="225"/>
                  </a:cubicBezTo>
                  <a:cubicBezTo>
                    <a:pt x="161" y="305"/>
                    <a:pt x="107" y="412"/>
                    <a:pt x="81" y="519"/>
                  </a:cubicBezTo>
                  <a:cubicBezTo>
                    <a:pt x="27" y="706"/>
                    <a:pt x="0" y="920"/>
                    <a:pt x="27" y="1134"/>
                  </a:cubicBezTo>
                  <a:cubicBezTo>
                    <a:pt x="27" y="1241"/>
                    <a:pt x="27" y="1374"/>
                    <a:pt x="54" y="1481"/>
                  </a:cubicBezTo>
                  <a:cubicBezTo>
                    <a:pt x="54" y="1535"/>
                    <a:pt x="54" y="1561"/>
                    <a:pt x="81" y="1588"/>
                  </a:cubicBezTo>
                  <a:cubicBezTo>
                    <a:pt x="81" y="1615"/>
                    <a:pt x="107" y="1668"/>
                    <a:pt x="107" y="1695"/>
                  </a:cubicBezTo>
                  <a:cubicBezTo>
                    <a:pt x="107" y="1722"/>
                    <a:pt x="134" y="1748"/>
                    <a:pt x="134" y="1775"/>
                  </a:cubicBezTo>
                  <a:cubicBezTo>
                    <a:pt x="187" y="1855"/>
                    <a:pt x="241" y="1936"/>
                    <a:pt x="321" y="2016"/>
                  </a:cubicBezTo>
                  <a:cubicBezTo>
                    <a:pt x="375" y="2096"/>
                    <a:pt x="481" y="2176"/>
                    <a:pt x="588" y="2230"/>
                  </a:cubicBezTo>
                  <a:cubicBezTo>
                    <a:pt x="695" y="2283"/>
                    <a:pt x="829" y="2283"/>
                    <a:pt x="936" y="2283"/>
                  </a:cubicBezTo>
                  <a:cubicBezTo>
                    <a:pt x="1096" y="2256"/>
                    <a:pt x="1203" y="2203"/>
                    <a:pt x="1310" y="2096"/>
                  </a:cubicBezTo>
                  <a:cubicBezTo>
                    <a:pt x="1390" y="1962"/>
                    <a:pt x="1444" y="1829"/>
                    <a:pt x="1417" y="1695"/>
                  </a:cubicBezTo>
                  <a:cubicBezTo>
                    <a:pt x="1417" y="1642"/>
                    <a:pt x="1417" y="1588"/>
                    <a:pt x="1390" y="1535"/>
                  </a:cubicBezTo>
                  <a:cubicBezTo>
                    <a:pt x="1344" y="1489"/>
                    <a:pt x="1286" y="1468"/>
                    <a:pt x="1228" y="1468"/>
                  </a:cubicBezTo>
                  <a:cubicBezTo>
                    <a:pt x="1117" y="1468"/>
                    <a:pt x="1007" y="1545"/>
                    <a:pt x="989" y="1668"/>
                  </a:cubicBezTo>
                  <a:lnTo>
                    <a:pt x="989" y="1695"/>
                  </a:lnTo>
                  <a:cubicBezTo>
                    <a:pt x="989" y="1722"/>
                    <a:pt x="963" y="1775"/>
                    <a:pt x="963" y="1802"/>
                  </a:cubicBezTo>
                  <a:lnTo>
                    <a:pt x="856" y="1802"/>
                  </a:lnTo>
                  <a:lnTo>
                    <a:pt x="802" y="1775"/>
                  </a:lnTo>
                  <a:lnTo>
                    <a:pt x="749" y="1748"/>
                  </a:lnTo>
                  <a:cubicBezTo>
                    <a:pt x="695" y="1695"/>
                    <a:pt x="669" y="1642"/>
                    <a:pt x="642" y="1615"/>
                  </a:cubicBezTo>
                  <a:cubicBezTo>
                    <a:pt x="615" y="1561"/>
                    <a:pt x="588" y="1535"/>
                    <a:pt x="588" y="1481"/>
                  </a:cubicBezTo>
                  <a:cubicBezTo>
                    <a:pt x="535" y="1321"/>
                    <a:pt x="508" y="1161"/>
                    <a:pt x="508" y="1000"/>
                  </a:cubicBezTo>
                  <a:cubicBezTo>
                    <a:pt x="508" y="891"/>
                    <a:pt x="508" y="798"/>
                    <a:pt x="508" y="706"/>
                  </a:cubicBezTo>
                  <a:cubicBezTo>
                    <a:pt x="535" y="653"/>
                    <a:pt x="535" y="626"/>
                    <a:pt x="562" y="573"/>
                  </a:cubicBezTo>
                  <a:lnTo>
                    <a:pt x="588" y="546"/>
                  </a:lnTo>
                  <a:lnTo>
                    <a:pt x="642" y="492"/>
                  </a:lnTo>
                  <a:lnTo>
                    <a:pt x="695" y="466"/>
                  </a:lnTo>
                  <a:lnTo>
                    <a:pt x="802" y="439"/>
                  </a:lnTo>
                  <a:lnTo>
                    <a:pt x="856" y="439"/>
                  </a:lnTo>
                  <a:cubicBezTo>
                    <a:pt x="909" y="466"/>
                    <a:pt x="936" y="466"/>
                    <a:pt x="989" y="492"/>
                  </a:cubicBezTo>
                  <a:lnTo>
                    <a:pt x="1069" y="546"/>
                  </a:lnTo>
                  <a:lnTo>
                    <a:pt x="1123" y="599"/>
                  </a:lnTo>
                  <a:cubicBezTo>
                    <a:pt x="1123" y="626"/>
                    <a:pt x="1150" y="679"/>
                    <a:pt x="1150" y="706"/>
                  </a:cubicBezTo>
                  <a:cubicBezTo>
                    <a:pt x="1203" y="867"/>
                    <a:pt x="1230" y="1000"/>
                    <a:pt x="1283" y="1134"/>
                  </a:cubicBezTo>
                  <a:cubicBezTo>
                    <a:pt x="1283" y="1241"/>
                    <a:pt x="1390" y="1321"/>
                    <a:pt x="1524" y="1321"/>
                  </a:cubicBezTo>
                  <a:cubicBezTo>
                    <a:pt x="1631" y="1294"/>
                    <a:pt x="1711" y="1187"/>
                    <a:pt x="1684" y="1054"/>
                  </a:cubicBezTo>
                  <a:lnTo>
                    <a:pt x="1631" y="813"/>
                  </a:lnTo>
                  <a:cubicBezTo>
                    <a:pt x="1604" y="733"/>
                    <a:pt x="1604" y="679"/>
                    <a:pt x="1577" y="626"/>
                  </a:cubicBezTo>
                  <a:cubicBezTo>
                    <a:pt x="1550" y="492"/>
                    <a:pt x="1497" y="386"/>
                    <a:pt x="1417" y="279"/>
                  </a:cubicBezTo>
                  <a:cubicBezTo>
                    <a:pt x="1310" y="172"/>
                    <a:pt x="1176" y="65"/>
                    <a:pt x="1016" y="11"/>
                  </a:cubicBezTo>
                  <a:lnTo>
                    <a:pt x="1016" y="38"/>
                  </a:lnTo>
                  <a:cubicBezTo>
                    <a:pt x="959" y="19"/>
                    <a:pt x="903"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7" name="Google Shape;8267;p125"/>
            <p:cNvSpPr/>
            <p:nvPr/>
          </p:nvSpPr>
          <p:spPr>
            <a:xfrm>
              <a:off x="-728900" y="2340475"/>
              <a:ext cx="37425" cy="47475"/>
            </a:xfrm>
            <a:custGeom>
              <a:avLst/>
              <a:gdLst/>
              <a:ahLst/>
              <a:cxnLst/>
              <a:rect l="l" t="t" r="r" b="b"/>
              <a:pathLst>
                <a:path w="1497" h="1899" extrusionOk="0">
                  <a:moveTo>
                    <a:pt x="508" y="589"/>
                  </a:moveTo>
                  <a:lnTo>
                    <a:pt x="535" y="615"/>
                  </a:lnTo>
                  <a:lnTo>
                    <a:pt x="508" y="615"/>
                  </a:lnTo>
                  <a:lnTo>
                    <a:pt x="588" y="642"/>
                  </a:lnTo>
                  <a:lnTo>
                    <a:pt x="695" y="722"/>
                  </a:lnTo>
                  <a:cubicBezTo>
                    <a:pt x="722" y="749"/>
                    <a:pt x="775" y="802"/>
                    <a:pt x="802" y="856"/>
                  </a:cubicBezTo>
                  <a:cubicBezTo>
                    <a:pt x="829" y="909"/>
                    <a:pt x="855" y="963"/>
                    <a:pt x="882" y="989"/>
                  </a:cubicBezTo>
                  <a:lnTo>
                    <a:pt x="882" y="1016"/>
                  </a:lnTo>
                  <a:cubicBezTo>
                    <a:pt x="882" y="1096"/>
                    <a:pt x="855" y="1177"/>
                    <a:pt x="855" y="1230"/>
                  </a:cubicBezTo>
                  <a:lnTo>
                    <a:pt x="829" y="1283"/>
                  </a:lnTo>
                  <a:lnTo>
                    <a:pt x="775" y="1257"/>
                  </a:lnTo>
                  <a:cubicBezTo>
                    <a:pt x="722" y="1203"/>
                    <a:pt x="695" y="1150"/>
                    <a:pt x="641" y="1070"/>
                  </a:cubicBezTo>
                  <a:cubicBezTo>
                    <a:pt x="588" y="989"/>
                    <a:pt x="561" y="909"/>
                    <a:pt x="535" y="829"/>
                  </a:cubicBezTo>
                  <a:cubicBezTo>
                    <a:pt x="508" y="776"/>
                    <a:pt x="508" y="722"/>
                    <a:pt x="508" y="669"/>
                  </a:cubicBezTo>
                  <a:cubicBezTo>
                    <a:pt x="508" y="642"/>
                    <a:pt x="508" y="615"/>
                    <a:pt x="508" y="589"/>
                  </a:cubicBezTo>
                  <a:close/>
                  <a:moveTo>
                    <a:pt x="615" y="1"/>
                  </a:moveTo>
                  <a:cubicBezTo>
                    <a:pt x="481" y="1"/>
                    <a:pt x="374" y="81"/>
                    <a:pt x="321" y="214"/>
                  </a:cubicBezTo>
                  <a:cubicBezTo>
                    <a:pt x="294" y="295"/>
                    <a:pt x="294" y="375"/>
                    <a:pt x="321" y="455"/>
                  </a:cubicBezTo>
                  <a:lnTo>
                    <a:pt x="267" y="455"/>
                  </a:lnTo>
                  <a:cubicBezTo>
                    <a:pt x="254" y="450"/>
                    <a:pt x="239" y="448"/>
                    <a:pt x="224" y="448"/>
                  </a:cubicBezTo>
                  <a:cubicBezTo>
                    <a:pt x="153" y="448"/>
                    <a:pt x="76" y="500"/>
                    <a:pt x="53" y="589"/>
                  </a:cubicBezTo>
                  <a:cubicBezTo>
                    <a:pt x="27" y="642"/>
                    <a:pt x="27" y="695"/>
                    <a:pt x="0" y="776"/>
                  </a:cubicBezTo>
                  <a:cubicBezTo>
                    <a:pt x="0" y="829"/>
                    <a:pt x="0" y="883"/>
                    <a:pt x="0" y="936"/>
                  </a:cubicBezTo>
                  <a:cubicBezTo>
                    <a:pt x="27" y="1043"/>
                    <a:pt x="53" y="1150"/>
                    <a:pt x="107" y="1257"/>
                  </a:cubicBezTo>
                  <a:cubicBezTo>
                    <a:pt x="134" y="1364"/>
                    <a:pt x="187" y="1444"/>
                    <a:pt x="267" y="1551"/>
                  </a:cubicBezTo>
                  <a:cubicBezTo>
                    <a:pt x="321" y="1631"/>
                    <a:pt x="374" y="1684"/>
                    <a:pt x="454" y="1764"/>
                  </a:cubicBezTo>
                  <a:cubicBezTo>
                    <a:pt x="508" y="1818"/>
                    <a:pt x="615" y="1871"/>
                    <a:pt x="695" y="1898"/>
                  </a:cubicBezTo>
                  <a:lnTo>
                    <a:pt x="935" y="1898"/>
                  </a:lnTo>
                  <a:cubicBezTo>
                    <a:pt x="989" y="1871"/>
                    <a:pt x="1069" y="1871"/>
                    <a:pt x="1122" y="1818"/>
                  </a:cubicBezTo>
                  <a:cubicBezTo>
                    <a:pt x="1336" y="1711"/>
                    <a:pt x="1470" y="1497"/>
                    <a:pt x="1497" y="1257"/>
                  </a:cubicBezTo>
                  <a:cubicBezTo>
                    <a:pt x="1497" y="1123"/>
                    <a:pt x="1497" y="989"/>
                    <a:pt x="1497" y="856"/>
                  </a:cubicBezTo>
                  <a:cubicBezTo>
                    <a:pt x="1443" y="722"/>
                    <a:pt x="1390" y="589"/>
                    <a:pt x="1310" y="482"/>
                  </a:cubicBezTo>
                  <a:cubicBezTo>
                    <a:pt x="1229" y="375"/>
                    <a:pt x="1149" y="268"/>
                    <a:pt x="1042" y="188"/>
                  </a:cubicBezTo>
                  <a:cubicBezTo>
                    <a:pt x="935" y="108"/>
                    <a:pt x="829" y="54"/>
                    <a:pt x="722" y="27"/>
                  </a:cubicBezTo>
                  <a:lnTo>
                    <a:pt x="748" y="27"/>
                  </a:lnTo>
                  <a:cubicBezTo>
                    <a:pt x="695" y="1"/>
                    <a:pt x="668" y="1"/>
                    <a:pt x="61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8" name="Google Shape;8268;p125"/>
            <p:cNvSpPr/>
            <p:nvPr/>
          </p:nvSpPr>
          <p:spPr>
            <a:xfrm>
              <a:off x="-700850" y="2531550"/>
              <a:ext cx="33550" cy="46650"/>
            </a:xfrm>
            <a:custGeom>
              <a:avLst/>
              <a:gdLst/>
              <a:ahLst/>
              <a:cxnLst/>
              <a:rect l="l" t="t" r="r" b="b"/>
              <a:pathLst>
                <a:path w="1342" h="1866" extrusionOk="0">
                  <a:moveTo>
                    <a:pt x="776" y="1"/>
                  </a:moveTo>
                  <a:lnTo>
                    <a:pt x="802" y="28"/>
                  </a:lnTo>
                  <a:cubicBezTo>
                    <a:pt x="776" y="14"/>
                    <a:pt x="749" y="8"/>
                    <a:pt x="725" y="8"/>
                  </a:cubicBezTo>
                  <a:cubicBezTo>
                    <a:pt x="702" y="8"/>
                    <a:pt x="682" y="14"/>
                    <a:pt x="669" y="28"/>
                  </a:cubicBezTo>
                  <a:cubicBezTo>
                    <a:pt x="588" y="28"/>
                    <a:pt x="508" y="28"/>
                    <a:pt x="455" y="54"/>
                  </a:cubicBezTo>
                  <a:cubicBezTo>
                    <a:pt x="348" y="81"/>
                    <a:pt x="268" y="161"/>
                    <a:pt x="188" y="215"/>
                  </a:cubicBezTo>
                  <a:cubicBezTo>
                    <a:pt x="161" y="268"/>
                    <a:pt x="134" y="322"/>
                    <a:pt x="107" y="375"/>
                  </a:cubicBezTo>
                  <a:cubicBezTo>
                    <a:pt x="81" y="402"/>
                    <a:pt x="81" y="455"/>
                    <a:pt x="54" y="482"/>
                  </a:cubicBezTo>
                  <a:cubicBezTo>
                    <a:pt x="27" y="642"/>
                    <a:pt x="0" y="776"/>
                    <a:pt x="0" y="910"/>
                  </a:cubicBezTo>
                  <a:cubicBezTo>
                    <a:pt x="0" y="1017"/>
                    <a:pt x="27" y="1123"/>
                    <a:pt x="27" y="1230"/>
                  </a:cubicBezTo>
                  <a:cubicBezTo>
                    <a:pt x="54" y="1284"/>
                    <a:pt x="54" y="1337"/>
                    <a:pt x="81" y="1417"/>
                  </a:cubicBezTo>
                  <a:cubicBezTo>
                    <a:pt x="107" y="1524"/>
                    <a:pt x="188" y="1658"/>
                    <a:pt x="294" y="1738"/>
                  </a:cubicBezTo>
                  <a:lnTo>
                    <a:pt x="348" y="1792"/>
                  </a:lnTo>
                  <a:lnTo>
                    <a:pt x="455" y="1845"/>
                  </a:lnTo>
                  <a:cubicBezTo>
                    <a:pt x="508" y="1858"/>
                    <a:pt x="562" y="1865"/>
                    <a:pt x="615" y="1865"/>
                  </a:cubicBezTo>
                  <a:cubicBezTo>
                    <a:pt x="669" y="1865"/>
                    <a:pt x="722" y="1858"/>
                    <a:pt x="776" y="1845"/>
                  </a:cubicBezTo>
                  <a:cubicBezTo>
                    <a:pt x="909" y="1818"/>
                    <a:pt x="1016" y="1765"/>
                    <a:pt x="1096" y="1685"/>
                  </a:cubicBezTo>
                  <a:cubicBezTo>
                    <a:pt x="1176" y="1604"/>
                    <a:pt x="1230" y="1498"/>
                    <a:pt x="1257" y="1417"/>
                  </a:cubicBezTo>
                  <a:cubicBezTo>
                    <a:pt x="1283" y="1310"/>
                    <a:pt x="1310" y="1204"/>
                    <a:pt x="1310" y="1097"/>
                  </a:cubicBezTo>
                  <a:cubicBezTo>
                    <a:pt x="1310" y="1043"/>
                    <a:pt x="1283" y="990"/>
                    <a:pt x="1257" y="936"/>
                  </a:cubicBezTo>
                  <a:cubicBezTo>
                    <a:pt x="1230" y="910"/>
                    <a:pt x="1176" y="883"/>
                    <a:pt x="1123" y="883"/>
                  </a:cubicBezTo>
                  <a:cubicBezTo>
                    <a:pt x="1109" y="878"/>
                    <a:pt x="1095" y="876"/>
                    <a:pt x="1080" y="876"/>
                  </a:cubicBezTo>
                  <a:cubicBezTo>
                    <a:pt x="1015" y="876"/>
                    <a:pt x="953" y="924"/>
                    <a:pt x="909" y="990"/>
                  </a:cubicBezTo>
                  <a:cubicBezTo>
                    <a:pt x="909" y="1070"/>
                    <a:pt x="882" y="1150"/>
                    <a:pt x="829" y="1230"/>
                  </a:cubicBezTo>
                  <a:lnTo>
                    <a:pt x="802" y="1310"/>
                  </a:lnTo>
                  <a:lnTo>
                    <a:pt x="669" y="1310"/>
                  </a:lnTo>
                  <a:lnTo>
                    <a:pt x="642" y="1284"/>
                  </a:lnTo>
                  <a:cubicBezTo>
                    <a:pt x="615" y="1257"/>
                    <a:pt x="588" y="1204"/>
                    <a:pt x="588" y="1177"/>
                  </a:cubicBezTo>
                  <a:cubicBezTo>
                    <a:pt x="562" y="1070"/>
                    <a:pt x="535" y="963"/>
                    <a:pt x="535" y="883"/>
                  </a:cubicBezTo>
                  <a:cubicBezTo>
                    <a:pt x="508" y="776"/>
                    <a:pt x="508" y="696"/>
                    <a:pt x="535" y="616"/>
                  </a:cubicBezTo>
                  <a:cubicBezTo>
                    <a:pt x="535" y="562"/>
                    <a:pt x="562" y="535"/>
                    <a:pt x="562" y="509"/>
                  </a:cubicBezTo>
                  <a:lnTo>
                    <a:pt x="588" y="482"/>
                  </a:lnTo>
                  <a:lnTo>
                    <a:pt x="642" y="455"/>
                  </a:lnTo>
                  <a:lnTo>
                    <a:pt x="749" y="455"/>
                  </a:lnTo>
                  <a:lnTo>
                    <a:pt x="856" y="535"/>
                  </a:lnTo>
                  <a:cubicBezTo>
                    <a:pt x="904" y="570"/>
                    <a:pt x="953" y="584"/>
                    <a:pt x="999" y="584"/>
                  </a:cubicBezTo>
                  <a:cubicBezTo>
                    <a:pt x="1203" y="584"/>
                    <a:pt x="1341" y="292"/>
                    <a:pt x="1123" y="161"/>
                  </a:cubicBezTo>
                  <a:cubicBezTo>
                    <a:pt x="1016" y="81"/>
                    <a:pt x="909" y="28"/>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9" name="Google Shape;8269;p125"/>
            <p:cNvSpPr/>
            <p:nvPr/>
          </p:nvSpPr>
          <p:spPr>
            <a:xfrm>
              <a:off x="-730925" y="2449375"/>
              <a:ext cx="39450" cy="43950"/>
            </a:xfrm>
            <a:custGeom>
              <a:avLst/>
              <a:gdLst/>
              <a:ahLst/>
              <a:cxnLst/>
              <a:rect l="l" t="t" r="r" b="b"/>
              <a:pathLst>
                <a:path w="1578" h="1758" extrusionOk="0">
                  <a:moveTo>
                    <a:pt x="562" y="482"/>
                  </a:moveTo>
                  <a:cubicBezTo>
                    <a:pt x="616" y="482"/>
                    <a:pt x="642" y="509"/>
                    <a:pt x="669" y="509"/>
                  </a:cubicBezTo>
                  <a:lnTo>
                    <a:pt x="669" y="562"/>
                  </a:lnTo>
                  <a:lnTo>
                    <a:pt x="829" y="562"/>
                  </a:lnTo>
                  <a:cubicBezTo>
                    <a:pt x="856" y="589"/>
                    <a:pt x="883" y="615"/>
                    <a:pt x="910" y="669"/>
                  </a:cubicBezTo>
                  <a:cubicBezTo>
                    <a:pt x="936" y="722"/>
                    <a:pt x="990" y="776"/>
                    <a:pt x="1016" y="856"/>
                  </a:cubicBezTo>
                  <a:cubicBezTo>
                    <a:pt x="1016" y="883"/>
                    <a:pt x="1016" y="909"/>
                    <a:pt x="1016" y="963"/>
                  </a:cubicBezTo>
                  <a:cubicBezTo>
                    <a:pt x="990" y="990"/>
                    <a:pt x="990" y="1043"/>
                    <a:pt x="963" y="1070"/>
                  </a:cubicBezTo>
                  <a:lnTo>
                    <a:pt x="963" y="1097"/>
                  </a:lnTo>
                  <a:lnTo>
                    <a:pt x="910" y="1150"/>
                  </a:lnTo>
                  <a:lnTo>
                    <a:pt x="829" y="1177"/>
                  </a:lnTo>
                  <a:lnTo>
                    <a:pt x="803" y="1177"/>
                  </a:lnTo>
                  <a:lnTo>
                    <a:pt x="722" y="1150"/>
                  </a:lnTo>
                  <a:cubicBezTo>
                    <a:pt x="696" y="1097"/>
                    <a:pt x="669" y="1070"/>
                    <a:pt x="642" y="1043"/>
                  </a:cubicBezTo>
                  <a:cubicBezTo>
                    <a:pt x="616" y="963"/>
                    <a:pt x="562" y="909"/>
                    <a:pt x="535" y="829"/>
                  </a:cubicBezTo>
                  <a:cubicBezTo>
                    <a:pt x="535" y="749"/>
                    <a:pt x="509" y="696"/>
                    <a:pt x="509" y="642"/>
                  </a:cubicBezTo>
                  <a:lnTo>
                    <a:pt x="509" y="589"/>
                  </a:lnTo>
                  <a:lnTo>
                    <a:pt x="535" y="535"/>
                  </a:lnTo>
                  <a:lnTo>
                    <a:pt x="562" y="509"/>
                  </a:lnTo>
                  <a:lnTo>
                    <a:pt x="562" y="482"/>
                  </a:lnTo>
                  <a:close/>
                  <a:moveTo>
                    <a:pt x="696" y="1"/>
                  </a:moveTo>
                  <a:cubicBezTo>
                    <a:pt x="589" y="1"/>
                    <a:pt x="509" y="81"/>
                    <a:pt x="455" y="161"/>
                  </a:cubicBezTo>
                  <a:cubicBezTo>
                    <a:pt x="434" y="154"/>
                    <a:pt x="412" y="151"/>
                    <a:pt x="391" y="151"/>
                  </a:cubicBezTo>
                  <a:cubicBezTo>
                    <a:pt x="334" y="151"/>
                    <a:pt x="281" y="175"/>
                    <a:pt x="241" y="215"/>
                  </a:cubicBezTo>
                  <a:cubicBezTo>
                    <a:pt x="134" y="295"/>
                    <a:pt x="54" y="402"/>
                    <a:pt x="28" y="535"/>
                  </a:cubicBezTo>
                  <a:cubicBezTo>
                    <a:pt x="1" y="615"/>
                    <a:pt x="1" y="722"/>
                    <a:pt x="28" y="803"/>
                  </a:cubicBezTo>
                  <a:cubicBezTo>
                    <a:pt x="28" y="909"/>
                    <a:pt x="54" y="1016"/>
                    <a:pt x="81" y="1097"/>
                  </a:cubicBezTo>
                  <a:cubicBezTo>
                    <a:pt x="108" y="1203"/>
                    <a:pt x="161" y="1310"/>
                    <a:pt x="215" y="1390"/>
                  </a:cubicBezTo>
                  <a:cubicBezTo>
                    <a:pt x="268" y="1497"/>
                    <a:pt x="348" y="1578"/>
                    <a:pt x="428" y="1631"/>
                  </a:cubicBezTo>
                  <a:cubicBezTo>
                    <a:pt x="509" y="1684"/>
                    <a:pt x="589" y="1738"/>
                    <a:pt x="669" y="1738"/>
                  </a:cubicBezTo>
                  <a:cubicBezTo>
                    <a:pt x="709" y="1751"/>
                    <a:pt x="749" y="1758"/>
                    <a:pt x="786" y="1758"/>
                  </a:cubicBezTo>
                  <a:cubicBezTo>
                    <a:pt x="823" y="1758"/>
                    <a:pt x="856" y="1751"/>
                    <a:pt x="883" y="1738"/>
                  </a:cubicBezTo>
                  <a:cubicBezTo>
                    <a:pt x="990" y="1738"/>
                    <a:pt x="1097" y="1684"/>
                    <a:pt x="1177" y="1658"/>
                  </a:cubicBezTo>
                  <a:cubicBezTo>
                    <a:pt x="1230" y="1631"/>
                    <a:pt x="1284" y="1578"/>
                    <a:pt x="1337" y="1551"/>
                  </a:cubicBezTo>
                  <a:cubicBezTo>
                    <a:pt x="1364" y="1497"/>
                    <a:pt x="1391" y="1471"/>
                    <a:pt x="1417" y="1444"/>
                  </a:cubicBezTo>
                  <a:cubicBezTo>
                    <a:pt x="1471" y="1364"/>
                    <a:pt x="1497" y="1284"/>
                    <a:pt x="1524" y="1203"/>
                  </a:cubicBezTo>
                  <a:cubicBezTo>
                    <a:pt x="1524" y="1123"/>
                    <a:pt x="1551" y="1070"/>
                    <a:pt x="1578" y="1016"/>
                  </a:cubicBezTo>
                  <a:cubicBezTo>
                    <a:pt x="1578" y="936"/>
                    <a:pt x="1578" y="856"/>
                    <a:pt x="1578" y="803"/>
                  </a:cubicBezTo>
                  <a:cubicBezTo>
                    <a:pt x="1551" y="749"/>
                    <a:pt x="1551" y="696"/>
                    <a:pt x="1524" y="642"/>
                  </a:cubicBezTo>
                  <a:cubicBezTo>
                    <a:pt x="1497" y="562"/>
                    <a:pt x="1471" y="509"/>
                    <a:pt x="1417" y="455"/>
                  </a:cubicBezTo>
                  <a:cubicBezTo>
                    <a:pt x="1391" y="375"/>
                    <a:pt x="1337" y="321"/>
                    <a:pt x="1284" y="241"/>
                  </a:cubicBezTo>
                  <a:cubicBezTo>
                    <a:pt x="1257" y="188"/>
                    <a:pt x="1203" y="161"/>
                    <a:pt x="1150" y="108"/>
                  </a:cubicBezTo>
                  <a:cubicBezTo>
                    <a:pt x="1070" y="81"/>
                    <a:pt x="990" y="28"/>
                    <a:pt x="910" y="28"/>
                  </a:cubicBezTo>
                  <a:lnTo>
                    <a:pt x="72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0" name="Google Shape;8270;p125"/>
            <p:cNvSpPr/>
            <p:nvPr/>
          </p:nvSpPr>
          <p:spPr>
            <a:xfrm>
              <a:off x="-802400" y="2111975"/>
              <a:ext cx="32100" cy="42125"/>
            </a:xfrm>
            <a:custGeom>
              <a:avLst/>
              <a:gdLst/>
              <a:ahLst/>
              <a:cxnLst/>
              <a:rect l="l" t="t" r="r" b="b"/>
              <a:pathLst>
                <a:path w="1284" h="1685" extrusionOk="0">
                  <a:moveTo>
                    <a:pt x="535" y="455"/>
                  </a:moveTo>
                  <a:lnTo>
                    <a:pt x="588" y="482"/>
                  </a:lnTo>
                  <a:cubicBezTo>
                    <a:pt x="642" y="535"/>
                    <a:pt x="695" y="642"/>
                    <a:pt x="775" y="722"/>
                  </a:cubicBezTo>
                  <a:cubicBezTo>
                    <a:pt x="722" y="776"/>
                    <a:pt x="722" y="829"/>
                    <a:pt x="722" y="883"/>
                  </a:cubicBezTo>
                  <a:cubicBezTo>
                    <a:pt x="722" y="883"/>
                    <a:pt x="722" y="909"/>
                    <a:pt x="722" y="936"/>
                  </a:cubicBezTo>
                  <a:cubicBezTo>
                    <a:pt x="722" y="936"/>
                    <a:pt x="722" y="990"/>
                    <a:pt x="722" y="1016"/>
                  </a:cubicBezTo>
                  <a:cubicBezTo>
                    <a:pt x="722" y="1043"/>
                    <a:pt x="695" y="1096"/>
                    <a:pt x="695" y="1123"/>
                  </a:cubicBezTo>
                  <a:lnTo>
                    <a:pt x="642" y="1150"/>
                  </a:lnTo>
                  <a:lnTo>
                    <a:pt x="588" y="1123"/>
                  </a:lnTo>
                  <a:lnTo>
                    <a:pt x="562" y="1070"/>
                  </a:lnTo>
                  <a:cubicBezTo>
                    <a:pt x="535" y="1016"/>
                    <a:pt x="508" y="990"/>
                    <a:pt x="481" y="936"/>
                  </a:cubicBezTo>
                  <a:cubicBezTo>
                    <a:pt x="481" y="883"/>
                    <a:pt x="455" y="856"/>
                    <a:pt x="455" y="802"/>
                  </a:cubicBezTo>
                  <a:cubicBezTo>
                    <a:pt x="455" y="722"/>
                    <a:pt x="455" y="669"/>
                    <a:pt x="455" y="589"/>
                  </a:cubicBezTo>
                  <a:cubicBezTo>
                    <a:pt x="481" y="562"/>
                    <a:pt x="481" y="508"/>
                    <a:pt x="508" y="455"/>
                  </a:cubicBezTo>
                  <a:close/>
                  <a:moveTo>
                    <a:pt x="481" y="1"/>
                  </a:moveTo>
                  <a:cubicBezTo>
                    <a:pt x="428" y="27"/>
                    <a:pt x="374" y="27"/>
                    <a:pt x="321" y="81"/>
                  </a:cubicBezTo>
                  <a:cubicBezTo>
                    <a:pt x="214" y="134"/>
                    <a:pt x="134" y="215"/>
                    <a:pt x="107" y="348"/>
                  </a:cubicBezTo>
                  <a:cubicBezTo>
                    <a:pt x="54" y="455"/>
                    <a:pt x="27" y="562"/>
                    <a:pt x="27" y="696"/>
                  </a:cubicBezTo>
                  <a:cubicBezTo>
                    <a:pt x="0" y="883"/>
                    <a:pt x="27" y="1070"/>
                    <a:pt x="107" y="1230"/>
                  </a:cubicBezTo>
                  <a:cubicBezTo>
                    <a:pt x="134" y="1284"/>
                    <a:pt x="134" y="1337"/>
                    <a:pt x="187" y="1390"/>
                  </a:cubicBezTo>
                  <a:cubicBezTo>
                    <a:pt x="187" y="1417"/>
                    <a:pt x="241" y="1471"/>
                    <a:pt x="268" y="1497"/>
                  </a:cubicBezTo>
                  <a:cubicBezTo>
                    <a:pt x="321" y="1577"/>
                    <a:pt x="401" y="1631"/>
                    <a:pt x="508" y="1658"/>
                  </a:cubicBezTo>
                  <a:cubicBezTo>
                    <a:pt x="562" y="1684"/>
                    <a:pt x="642" y="1684"/>
                    <a:pt x="722" y="1684"/>
                  </a:cubicBezTo>
                  <a:cubicBezTo>
                    <a:pt x="775" y="1684"/>
                    <a:pt x="829" y="1658"/>
                    <a:pt x="882" y="1631"/>
                  </a:cubicBezTo>
                  <a:cubicBezTo>
                    <a:pt x="989" y="1604"/>
                    <a:pt x="1069" y="1524"/>
                    <a:pt x="1149" y="1444"/>
                  </a:cubicBezTo>
                  <a:cubicBezTo>
                    <a:pt x="1176" y="1364"/>
                    <a:pt x="1203" y="1284"/>
                    <a:pt x="1230" y="1203"/>
                  </a:cubicBezTo>
                  <a:cubicBezTo>
                    <a:pt x="1230" y="1177"/>
                    <a:pt x="1230" y="1123"/>
                    <a:pt x="1230" y="1096"/>
                  </a:cubicBezTo>
                  <a:cubicBezTo>
                    <a:pt x="1230" y="1016"/>
                    <a:pt x="1230" y="963"/>
                    <a:pt x="1230" y="909"/>
                  </a:cubicBezTo>
                  <a:cubicBezTo>
                    <a:pt x="1256" y="909"/>
                    <a:pt x="1256" y="883"/>
                    <a:pt x="1283" y="856"/>
                  </a:cubicBezTo>
                  <a:cubicBezTo>
                    <a:pt x="1283" y="802"/>
                    <a:pt x="1283" y="722"/>
                    <a:pt x="1283" y="669"/>
                  </a:cubicBezTo>
                  <a:cubicBezTo>
                    <a:pt x="1203" y="589"/>
                    <a:pt x="1149" y="482"/>
                    <a:pt x="1069" y="375"/>
                  </a:cubicBezTo>
                  <a:cubicBezTo>
                    <a:pt x="1043" y="321"/>
                    <a:pt x="1016" y="268"/>
                    <a:pt x="962" y="215"/>
                  </a:cubicBezTo>
                  <a:cubicBezTo>
                    <a:pt x="936" y="188"/>
                    <a:pt x="882" y="134"/>
                    <a:pt x="829" y="108"/>
                  </a:cubicBezTo>
                  <a:cubicBezTo>
                    <a:pt x="802" y="81"/>
                    <a:pt x="749" y="54"/>
                    <a:pt x="722" y="54"/>
                  </a:cubicBezTo>
                  <a:lnTo>
                    <a:pt x="695" y="27"/>
                  </a:lnTo>
                  <a:cubicBezTo>
                    <a:pt x="668" y="27"/>
                    <a:pt x="615" y="1"/>
                    <a:pt x="56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1" name="Google Shape;8271;p125"/>
            <p:cNvSpPr/>
            <p:nvPr/>
          </p:nvSpPr>
          <p:spPr>
            <a:xfrm>
              <a:off x="-330050" y="2220875"/>
              <a:ext cx="47475" cy="46800"/>
            </a:xfrm>
            <a:custGeom>
              <a:avLst/>
              <a:gdLst/>
              <a:ahLst/>
              <a:cxnLst/>
              <a:rect l="l" t="t" r="r" b="b"/>
              <a:pathLst>
                <a:path w="1899" h="1872" extrusionOk="0">
                  <a:moveTo>
                    <a:pt x="776" y="509"/>
                  </a:moveTo>
                  <a:cubicBezTo>
                    <a:pt x="829" y="562"/>
                    <a:pt x="883" y="589"/>
                    <a:pt x="963" y="616"/>
                  </a:cubicBezTo>
                  <a:lnTo>
                    <a:pt x="1070" y="616"/>
                  </a:lnTo>
                  <a:lnTo>
                    <a:pt x="1150" y="642"/>
                  </a:lnTo>
                  <a:lnTo>
                    <a:pt x="1203" y="669"/>
                  </a:lnTo>
                  <a:lnTo>
                    <a:pt x="1257" y="749"/>
                  </a:lnTo>
                  <a:lnTo>
                    <a:pt x="1284" y="803"/>
                  </a:lnTo>
                  <a:lnTo>
                    <a:pt x="1284" y="856"/>
                  </a:lnTo>
                  <a:cubicBezTo>
                    <a:pt x="1284" y="936"/>
                    <a:pt x="1284" y="1016"/>
                    <a:pt x="1257" y="1097"/>
                  </a:cubicBezTo>
                  <a:cubicBezTo>
                    <a:pt x="1257" y="1123"/>
                    <a:pt x="1230" y="1177"/>
                    <a:pt x="1230" y="1203"/>
                  </a:cubicBezTo>
                  <a:cubicBezTo>
                    <a:pt x="1177" y="1230"/>
                    <a:pt x="1150" y="1230"/>
                    <a:pt x="1096" y="1257"/>
                  </a:cubicBezTo>
                  <a:lnTo>
                    <a:pt x="990" y="1284"/>
                  </a:lnTo>
                  <a:lnTo>
                    <a:pt x="883" y="1284"/>
                  </a:lnTo>
                  <a:cubicBezTo>
                    <a:pt x="749" y="1203"/>
                    <a:pt x="642" y="1097"/>
                    <a:pt x="589" y="936"/>
                  </a:cubicBezTo>
                  <a:cubicBezTo>
                    <a:pt x="589" y="910"/>
                    <a:pt x="589" y="883"/>
                    <a:pt x="562" y="829"/>
                  </a:cubicBezTo>
                  <a:lnTo>
                    <a:pt x="562" y="803"/>
                  </a:lnTo>
                  <a:lnTo>
                    <a:pt x="562" y="776"/>
                  </a:lnTo>
                  <a:lnTo>
                    <a:pt x="589" y="749"/>
                  </a:lnTo>
                  <a:cubicBezTo>
                    <a:pt x="669" y="669"/>
                    <a:pt x="722" y="616"/>
                    <a:pt x="776" y="535"/>
                  </a:cubicBezTo>
                  <a:lnTo>
                    <a:pt x="776" y="509"/>
                  </a:lnTo>
                  <a:close/>
                  <a:moveTo>
                    <a:pt x="1043" y="1"/>
                  </a:moveTo>
                  <a:lnTo>
                    <a:pt x="1043" y="28"/>
                  </a:lnTo>
                  <a:lnTo>
                    <a:pt x="1016" y="28"/>
                  </a:lnTo>
                  <a:cubicBezTo>
                    <a:pt x="936" y="28"/>
                    <a:pt x="883" y="54"/>
                    <a:pt x="829" y="81"/>
                  </a:cubicBezTo>
                  <a:cubicBezTo>
                    <a:pt x="802" y="108"/>
                    <a:pt x="776" y="134"/>
                    <a:pt x="749" y="188"/>
                  </a:cubicBezTo>
                  <a:cubicBezTo>
                    <a:pt x="697" y="136"/>
                    <a:pt x="634" y="107"/>
                    <a:pt x="567" y="107"/>
                  </a:cubicBezTo>
                  <a:cubicBezTo>
                    <a:pt x="531" y="107"/>
                    <a:pt x="493" y="116"/>
                    <a:pt x="455" y="134"/>
                  </a:cubicBezTo>
                  <a:cubicBezTo>
                    <a:pt x="375" y="161"/>
                    <a:pt x="321" y="215"/>
                    <a:pt x="268" y="268"/>
                  </a:cubicBezTo>
                  <a:cubicBezTo>
                    <a:pt x="215" y="322"/>
                    <a:pt x="161" y="375"/>
                    <a:pt x="134" y="428"/>
                  </a:cubicBezTo>
                  <a:cubicBezTo>
                    <a:pt x="54" y="535"/>
                    <a:pt x="27" y="669"/>
                    <a:pt x="1" y="803"/>
                  </a:cubicBezTo>
                  <a:cubicBezTo>
                    <a:pt x="1" y="910"/>
                    <a:pt x="27" y="1043"/>
                    <a:pt x="81" y="1150"/>
                  </a:cubicBezTo>
                  <a:cubicBezTo>
                    <a:pt x="161" y="1364"/>
                    <a:pt x="295" y="1578"/>
                    <a:pt x="509" y="1711"/>
                  </a:cubicBezTo>
                  <a:cubicBezTo>
                    <a:pt x="562" y="1765"/>
                    <a:pt x="642" y="1791"/>
                    <a:pt x="696" y="1818"/>
                  </a:cubicBezTo>
                  <a:cubicBezTo>
                    <a:pt x="792" y="1854"/>
                    <a:pt x="891" y="1871"/>
                    <a:pt x="989" y="1871"/>
                  </a:cubicBezTo>
                  <a:cubicBezTo>
                    <a:pt x="1325" y="1871"/>
                    <a:pt x="1646" y="1668"/>
                    <a:pt x="1791" y="1337"/>
                  </a:cubicBezTo>
                  <a:cubicBezTo>
                    <a:pt x="1818" y="1257"/>
                    <a:pt x="1845" y="1177"/>
                    <a:pt x="1871" y="1097"/>
                  </a:cubicBezTo>
                  <a:cubicBezTo>
                    <a:pt x="1871" y="1016"/>
                    <a:pt x="1871" y="963"/>
                    <a:pt x="1871" y="910"/>
                  </a:cubicBezTo>
                  <a:cubicBezTo>
                    <a:pt x="1898" y="749"/>
                    <a:pt x="1845" y="589"/>
                    <a:pt x="1765" y="455"/>
                  </a:cubicBezTo>
                  <a:cubicBezTo>
                    <a:pt x="1684" y="322"/>
                    <a:pt x="1578" y="188"/>
                    <a:pt x="1444" y="108"/>
                  </a:cubicBezTo>
                  <a:cubicBezTo>
                    <a:pt x="1310" y="54"/>
                    <a:pt x="1177" y="1"/>
                    <a:pt x="104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2" name="Google Shape;8272;p125"/>
            <p:cNvSpPr/>
            <p:nvPr/>
          </p:nvSpPr>
          <p:spPr>
            <a:xfrm>
              <a:off x="-651400" y="1620250"/>
              <a:ext cx="50800" cy="43625"/>
            </a:xfrm>
            <a:custGeom>
              <a:avLst/>
              <a:gdLst/>
              <a:ahLst/>
              <a:cxnLst/>
              <a:rect l="l" t="t" r="r" b="b"/>
              <a:pathLst>
                <a:path w="2032" h="1745" extrusionOk="0">
                  <a:moveTo>
                    <a:pt x="962" y="0"/>
                  </a:moveTo>
                  <a:cubicBezTo>
                    <a:pt x="882" y="0"/>
                    <a:pt x="829" y="0"/>
                    <a:pt x="775" y="27"/>
                  </a:cubicBezTo>
                  <a:lnTo>
                    <a:pt x="642" y="54"/>
                  </a:lnTo>
                  <a:cubicBezTo>
                    <a:pt x="561" y="107"/>
                    <a:pt x="508" y="161"/>
                    <a:pt x="481" y="214"/>
                  </a:cubicBezTo>
                  <a:cubicBezTo>
                    <a:pt x="428" y="374"/>
                    <a:pt x="508" y="535"/>
                    <a:pt x="642" y="588"/>
                  </a:cubicBezTo>
                  <a:cubicBezTo>
                    <a:pt x="682" y="601"/>
                    <a:pt x="722" y="608"/>
                    <a:pt x="762" y="608"/>
                  </a:cubicBezTo>
                  <a:cubicBezTo>
                    <a:pt x="802" y="608"/>
                    <a:pt x="842" y="601"/>
                    <a:pt x="882" y="588"/>
                  </a:cubicBezTo>
                  <a:lnTo>
                    <a:pt x="989" y="561"/>
                  </a:lnTo>
                  <a:cubicBezTo>
                    <a:pt x="1042" y="615"/>
                    <a:pt x="1123" y="642"/>
                    <a:pt x="1176" y="695"/>
                  </a:cubicBezTo>
                  <a:cubicBezTo>
                    <a:pt x="1256" y="775"/>
                    <a:pt x="1336" y="882"/>
                    <a:pt x="1390" y="1016"/>
                  </a:cubicBezTo>
                  <a:lnTo>
                    <a:pt x="1256" y="1069"/>
                  </a:lnTo>
                  <a:cubicBezTo>
                    <a:pt x="1203" y="1096"/>
                    <a:pt x="1176" y="1096"/>
                    <a:pt x="1123" y="1096"/>
                  </a:cubicBezTo>
                  <a:cubicBezTo>
                    <a:pt x="1042" y="1096"/>
                    <a:pt x="962" y="1096"/>
                    <a:pt x="882" y="1069"/>
                  </a:cubicBezTo>
                  <a:cubicBezTo>
                    <a:pt x="829" y="1069"/>
                    <a:pt x="775" y="1042"/>
                    <a:pt x="722" y="1016"/>
                  </a:cubicBezTo>
                  <a:lnTo>
                    <a:pt x="642" y="962"/>
                  </a:lnTo>
                  <a:lnTo>
                    <a:pt x="615" y="909"/>
                  </a:lnTo>
                  <a:cubicBezTo>
                    <a:pt x="588" y="855"/>
                    <a:pt x="561" y="802"/>
                    <a:pt x="535" y="775"/>
                  </a:cubicBezTo>
                  <a:lnTo>
                    <a:pt x="535" y="722"/>
                  </a:lnTo>
                  <a:cubicBezTo>
                    <a:pt x="535" y="588"/>
                    <a:pt x="454" y="454"/>
                    <a:pt x="294" y="454"/>
                  </a:cubicBezTo>
                  <a:cubicBezTo>
                    <a:pt x="280" y="451"/>
                    <a:pt x="266" y="449"/>
                    <a:pt x="252" y="449"/>
                  </a:cubicBezTo>
                  <a:cubicBezTo>
                    <a:pt x="160" y="449"/>
                    <a:pt x="73" y="522"/>
                    <a:pt x="27" y="615"/>
                  </a:cubicBezTo>
                  <a:cubicBezTo>
                    <a:pt x="27" y="668"/>
                    <a:pt x="0" y="722"/>
                    <a:pt x="0" y="802"/>
                  </a:cubicBezTo>
                  <a:cubicBezTo>
                    <a:pt x="0" y="855"/>
                    <a:pt x="0" y="936"/>
                    <a:pt x="27" y="1016"/>
                  </a:cubicBezTo>
                  <a:cubicBezTo>
                    <a:pt x="27" y="1069"/>
                    <a:pt x="54" y="1123"/>
                    <a:pt x="80" y="1176"/>
                  </a:cubicBezTo>
                  <a:cubicBezTo>
                    <a:pt x="80" y="1203"/>
                    <a:pt x="107" y="1230"/>
                    <a:pt x="107" y="1256"/>
                  </a:cubicBezTo>
                  <a:cubicBezTo>
                    <a:pt x="160" y="1310"/>
                    <a:pt x="187" y="1390"/>
                    <a:pt x="267" y="1443"/>
                  </a:cubicBezTo>
                  <a:cubicBezTo>
                    <a:pt x="321" y="1497"/>
                    <a:pt x="374" y="1550"/>
                    <a:pt x="454" y="1604"/>
                  </a:cubicBezTo>
                  <a:cubicBezTo>
                    <a:pt x="609" y="1692"/>
                    <a:pt x="801" y="1744"/>
                    <a:pt x="999" y="1744"/>
                  </a:cubicBezTo>
                  <a:cubicBezTo>
                    <a:pt x="1040" y="1744"/>
                    <a:pt x="1081" y="1742"/>
                    <a:pt x="1123" y="1737"/>
                  </a:cubicBezTo>
                  <a:cubicBezTo>
                    <a:pt x="1152" y="1742"/>
                    <a:pt x="1181" y="1744"/>
                    <a:pt x="1211" y="1744"/>
                  </a:cubicBezTo>
                  <a:cubicBezTo>
                    <a:pt x="1341" y="1744"/>
                    <a:pt x="1468" y="1701"/>
                    <a:pt x="1577" y="1657"/>
                  </a:cubicBezTo>
                  <a:cubicBezTo>
                    <a:pt x="1737" y="1604"/>
                    <a:pt x="1844" y="1523"/>
                    <a:pt x="1951" y="1417"/>
                  </a:cubicBezTo>
                  <a:cubicBezTo>
                    <a:pt x="1978" y="1336"/>
                    <a:pt x="2031" y="1256"/>
                    <a:pt x="2031" y="1176"/>
                  </a:cubicBezTo>
                  <a:cubicBezTo>
                    <a:pt x="2031" y="1123"/>
                    <a:pt x="2031" y="1042"/>
                    <a:pt x="2031" y="989"/>
                  </a:cubicBezTo>
                  <a:cubicBezTo>
                    <a:pt x="2004" y="855"/>
                    <a:pt x="1951" y="748"/>
                    <a:pt x="1898" y="642"/>
                  </a:cubicBezTo>
                  <a:cubicBezTo>
                    <a:pt x="1844" y="535"/>
                    <a:pt x="1764" y="428"/>
                    <a:pt x="1657" y="348"/>
                  </a:cubicBezTo>
                  <a:cubicBezTo>
                    <a:pt x="1577" y="267"/>
                    <a:pt x="1470" y="187"/>
                    <a:pt x="1363" y="107"/>
                  </a:cubicBezTo>
                  <a:cubicBezTo>
                    <a:pt x="1283" y="80"/>
                    <a:pt x="1229" y="54"/>
                    <a:pt x="1176" y="27"/>
                  </a:cubicBezTo>
                  <a:cubicBezTo>
                    <a:pt x="1123" y="0"/>
                    <a:pt x="1069"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3" name="Google Shape;8273;p125"/>
            <p:cNvSpPr/>
            <p:nvPr/>
          </p:nvSpPr>
          <p:spPr>
            <a:xfrm>
              <a:off x="-398050" y="1773900"/>
              <a:ext cx="52000" cy="51075"/>
            </a:xfrm>
            <a:custGeom>
              <a:avLst/>
              <a:gdLst/>
              <a:ahLst/>
              <a:cxnLst/>
              <a:rect l="l" t="t" r="r" b="b"/>
              <a:pathLst>
                <a:path w="2080" h="2043" extrusionOk="0">
                  <a:moveTo>
                    <a:pt x="609" y="1"/>
                  </a:moveTo>
                  <a:cubicBezTo>
                    <a:pt x="449" y="28"/>
                    <a:pt x="316" y="135"/>
                    <a:pt x="316" y="295"/>
                  </a:cubicBezTo>
                  <a:cubicBezTo>
                    <a:pt x="289" y="375"/>
                    <a:pt x="316" y="455"/>
                    <a:pt x="369" y="535"/>
                  </a:cubicBezTo>
                  <a:cubicBezTo>
                    <a:pt x="422" y="589"/>
                    <a:pt x="503" y="616"/>
                    <a:pt x="583" y="642"/>
                  </a:cubicBezTo>
                  <a:lnTo>
                    <a:pt x="984" y="696"/>
                  </a:lnTo>
                  <a:cubicBezTo>
                    <a:pt x="1091" y="722"/>
                    <a:pt x="1224" y="776"/>
                    <a:pt x="1358" y="829"/>
                  </a:cubicBezTo>
                  <a:lnTo>
                    <a:pt x="1385" y="883"/>
                  </a:lnTo>
                  <a:lnTo>
                    <a:pt x="1438" y="936"/>
                  </a:lnTo>
                  <a:lnTo>
                    <a:pt x="1438" y="1016"/>
                  </a:lnTo>
                  <a:lnTo>
                    <a:pt x="1438" y="1043"/>
                  </a:lnTo>
                  <a:cubicBezTo>
                    <a:pt x="1411" y="1097"/>
                    <a:pt x="1411" y="1123"/>
                    <a:pt x="1385" y="1150"/>
                  </a:cubicBezTo>
                  <a:cubicBezTo>
                    <a:pt x="1358" y="1204"/>
                    <a:pt x="1304" y="1284"/>
                    <a:pt x="1278" y="1337"/>
                  </a:cubicBezTo>
                  <a:cubicBezTo>
                    <a:pt x="1224" y="1364"/>
                    <a:pt x="1197" y="1391"/>
                    <a:pt x="1171" y="1417"/>
                  </a:cubicBezTo>
                  <a:lnTo>
                    <a:pt x="1117" y="1417"/>
                  </a:lnTo>
                  <a:cubicBezTo>
                    <a:pt x="1064" y="1391"/>
                    <a:pt x="984" y="1364"/>
                    <a:pt x="930" y="1337"/>
                  </a:cubicBezTo>
                  <a:cubicBezTo>
                    <a:pt x="823" y="1284"/>
                    <a:pt x="770" y="1230"/>
                    <a:pt x="690" y="1177"/>
                  </a:cubicBezTo>
                  <a:cubicBezTo>
                    <a:pt x="609" y="1097"/>
                    <a:pt x="556" y="1016"/>
                    <a:pt x="503" y="936"/>
                  </a:cubicBezTo>
                  <a:cubicBezTo>
                    <a:pt x="476" y="883"/>
                    <a:pt x="422" y="829"/>
                    <a:pt x="369" y="829"/>
                  </a:cubicBezTo>
                  <a:cubicBezTo>
                    <a:pt x="332" y="813"/>
                    <a:pt x="294" y="806"/>
                    <a:pt x="258" y="806"/>
                  </a:cubicBezTo>
                  <a:cubicBezTo>
                    <a:pt x="116" y="806"/>
                    <a:pt x="0" y="926"/>
                    <a:pt x="22" y="1097"/>
                  </a:cubicBezTo>
                  <a:cubicBezTo>
                    <a:pt x="48" y="1230"/>
                    <a:pt x="128" y="1364"/>
                    <a:pt x="209" y="1471"/>
                  </a:cubicBezTo>
                  <a:cubicBezTo>
                    <a:pt x="235" y="1551"/>
                    <a:pt x="289" y="1604"/>
                    <a:pt x="342" y="1658"/>
                  </a:cubicBezTo>
                  <a:cubicBezTo>
                    <a:pt x="422" y="1711"/>
                    <a:pt x="503" y="1791"/>
                    <a:pt x="609" y="1845"/>
                  </a:cubicBezTo>
                  <a:cubicBezTo>
                    <a:pt x="716" y="1925"/>
                    <a:pt x="850" y="1979"/>
                    <a:pt x="984" y="2005"/>
                  </a:cubicBezTo>
                  <a:cubicBezTo>
                    <a:pt x="1056" y="2029"/>
                    <a:pt x="1122" y="2043"/>
                    <a:pt x="1189" y="2043"/>
                  </a:cubicBezTo>
                  <a:cubicBezTo>
                    <a:pt x="1270" y="2043"/>
                    <a:pt x="1350" y="2023"/>
                    <a:pt x="1438" y="1979"/>
                  </a:cubicBezTo>
                  <a:cubicBezTo>
                    <a:pt x="1491" y="1952"/>
                    <a:pt x="1545" y="1925"/>
                    <a:pt x="1598" y="1898"/>
                  </a:cubicBezTo>
                  <a:lnTo>
                    <a:pt x="1732" y="1765"/>
                  </a:lnTo>
                  <a:cubicBezTo>
                    <a:pt x="1839" y="1631"/>
                    <a:pt x="1919" y="1524"/>
                    <a:pt x="1972" y="1364"/>
                  </a:cubicBezTo>
                  <a:cubicBezTo>
                    <a:pt x="2053" y="1230"/>
                    <a:pt x="2079" y="1070"/>
                    <a:pt x="2053" y="910"/>
                  </a:cubicBezTo>
                  <a:cubicBezTo>
                    <a:pt x="2026" y="749"/>
                    <a:pt x="1972" y="616"/>
                    <a:pt x="1866" y="482"/>
                  </a:cubicBezTo>
                  <a:cubicBezTo>
                    <a:pt x="1785" y="375"/>
                    <a:pt x="1678" y="295"/>
                    <a:pt x="1545" y="241"/>
                  </a:cubicBezTo>
                  <a:cubicBezTo>
                    <a:pt x="1491" y="215"/>
                    <a:pt x="1411" y="188"/>
                    <a:pt x="1358" y="188"/>
                  </a:cubicBezTo>
                  <a:cubicBezTo>
                    <a:pt x="1117" y="108"/>
                    <a:pt x="877" y="54"/>
                    <a:pt x="636" y="28"/>
                  </a:cubicBezTo>
                  <a:lnTo>
                    <a:pt x="63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4" name="Google Shape;8274;p125"/>
            <p:cNvSpPr/>
            <p:nvPr/>
          </p:nvSpPr>
          <p:spPr>
            <a:xfrm>
              <a:off x="-467675" y="1901525"/>
              <a:ext cx="45450" cy="44850"/>
            </a:xfrm>
            <a:custGeom>
              <a:avLst/>
              <a:gdLst/>
              <a:ahLst/>
              <a:cxnLst/>
              <a:rect l="l" t="t" r="r" b="b"/>
              <a:pathLst>
                <a:path w="1818" h="1794" extrusionOk="0">
                  <a:moveTo>
                    <a:pt x="909" y="0"/>
                  </a:moveTo>
                  <a:cubicBezTo>
                    <a:pt x="829" y="0"/>
                    <a:pt x="775" y="27"/>
                    <a:pt x="695" y="27"/>
                  </a:cubicBezTo>
                  <a:cubicBezTo>
                    <a:pt x="418" y="78"/>
                    <a:pt x="474" y="486"/>
                    <a:pt x="729" y="486"/>
                  </a:cubicBezTo>
                  <a:cubicBezTo>
                    <a:pt x="744" y="486"/>
                    <a:pt x="759" y="484"/>
                    <a:pt x="775" y="481"/>
                  </a:cubicBezTo>
                  <a:lnTo>
                    <a:pt x="936" y="481"/>
                  </a:lnTo>
                  <a:cubicBezTo>
                    <a:pt x="989" y="508"/>
                    <a:pt x="1043" y="535"/>
                    <a:pt x="1096" y="588"/>
                  </a:cubicBezTo>
                  <a:cubicBezTo>
                    <a:pt x="1150" y="642"/>
                    <a:pt x="1203" y="695"/>
                    <a:pt x="1257" y="775"/>
                  </a:cubicBezTo>
                  <a:cubicBezTo>
                    <a:pt x="1283" y="829"/>
                    <a:pt x="1310" y="882"/>
                    <a:pt x="1337" y="936"/>
                  </a:cubicBezTo>
                  <a:cubicBezTo>
                    <a:pt x="1337" y="989"/>
                    <a:pt x="1363" y="1043"/>
                    <a:pt x="1363" y="1069"/>
                  </a:cubicBezTo>
                  <a:lnTo>
                    <a:pt x="1310" y="1150"/>
                  </a:lnTo>
                  <a:lnTo>
                    <a:pt x="1230" y="1230"/>
                  </a:lnTo>
                  <a:cubicBezTo>
                    <a:pt x="1176" y="1230"/>
                    <a:pt x="1150" y="1256"/>
                    <a:pt x="1123" y="1283"/>
                  </a:cubicBezTo>
                  <a:lnTo>
                    <a:pt x="882" y="1283"/>
                  </a:lnTo>
                  <a:lnTo>
                    <a:pt x="775" y="1256"/>
                  </a:lnTo>
                  <a:lnTo>
                    <a:pt x="749" y="1230"/>
                  </a:lnTo>
                  <a:cubicBezTo>
                    <a:pt x="722" y="1203"/>
                    <a:pt x="695" y="1176"/>
                    <a:pt x="669" y="1150"/>
                  </a:cubicBezTo>
                  <a:cubicBezTo>
                    <a:pt x="642" y="1096"/>
                    <a:pt x="615" y="1069"/>
                    <a:pt x="615" y="1016"/>
                  </a:cubicBezTo>
                  <a:cubicBezTo>
                    <a:pt x="588" y="962"/>
                    <a:pt x="588" y="909"/>
                    <a:pt x="588" y="856"/>
                  </a:cubicBezTo>
                  <a:cubicBezTo>
                    <a:pt x="566" y="724"/>
                    <a:pt x="454" y="628"/>
                    <a:pt x="325" y="628"/>
                  </a:cubicBezTo>
                  <a:cubicBezTo>
                    <a:pt x="298" y="628"/>
                    <a:pt x="269" y="632"/>
                    <a:pt x="241" y="642"/>
                  </a:cubicBezTo>
                  <a:cubicBezTo>
                    <a:pt x="81" y="668"/>
                    <a:pt x="0" y="829"/>
                    <a:pt x="27" y="962"/>
                  </a:cubicBezTo>
                  <a:cubicBezTo>
                    <a:pt x="54" y="1150"/>
                    <a:pt x="107" y="1310"/>
                    <a:pt x="214" y="1444"/>
                  </a:cubicBezTo>
                  <a:cubicBezTo>
                    <a:pt x="321" y="1577"/>
                    <a:pt x="455" y="1684"/>
                    <a:pt x="615" y="1737"/>
                  </a:cubicBezTo>
                  <a:cubicBezTo>
                    <a:pt x="714" y="1771"/>
                    <a:pt x="834" y="1793"/>
                    <a:pt x="955" y="1793"/>
                  </a:cubicBezTo>
                  <a:cubicBezTo>
                    <a:pt x="1030" y="1793"/>
                    <a:pt x="1105" y="1785"/>
                    <a:pt x="1176" y="1764"/>
                  </a:cubicBezTo>
                  <a:cubicBezTo>
                    <a:pt x="1257" y="1764"/>
                    <a:pt x="1337" y="1737"/>
                    <a:pt x="1417" y="1684"/>
                  </a:cubicBezTo>
                  <a:cubicBezTo>
                    <a:pt x="1497" y="1631"/>
                    <a:pt x="1550" y="1577"/>
                    <a:pt x="1631" y="1524"/>
                  </a:cubicBezTo>
                  <a:cubicBezTo>
                    <a:pt x="1684" y="1470"/>
                    <a:pt x="1764" y="1363"/>
                    <a:pt x="1791" y="1283"/>
                  </a:cubicBezTo>
                  <a:cubicBezTo>
                    <a:pt x="1818" y="1203"/>
                    <a:pt x="1818" y="1123"/>
                    <a:pt x="1818" y="1016"/>
                  </a:cubicBezTo>
                  <a:cubicBezTo>
                    <a:pt x="1791" y="829"/>
                    <a:pt x="1711" y="668"/>
                    <a:pt x="1604" y="508"/>
                  </a:cubicBezTo>
                  <a:cubicBezTo>
                    <a:pt x="1550" y="428"/>
                    <a:pt x="1497" y="375"/>
                    <a:pt x="1417" y="294"/>
                  </a:cubicBezTo>
                  <a:cubicBezTo>
                    <a:pt x="1363" y="241"/>
                    <a:pt x="1283" y="187"/>
                    <a:pt x="1203" y="134"/>
                  </a:cubicBezTo>
                  <a:cubicBezTo>
                    <a:pt x="1123" y="81"/>
                    <a:pt x="1043" y="54"/>
                    <a:pt x="936" y="27"/>
                  </a:cubicBezTo>
                  <a:lnTo>
                    <a:pt x="96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5" name="Google Shape;8275;p125"/>
            <p:cNvSpPr/>
            <p:nvPr/>
          </p:nvSpPr>
          <p:spPr>
            <a:xfrm>
              <a:off x="-48100" y="2428675"/>
              <a:ext cx="43450" cy="65925"/>
            </a:xfrm>
            <a:custGeom>
              <a:avLst/>
              <a:gdLst/>
              <a:ahLst/>
              <a:cxnLst/>
              <a:rect l="l" t="t" r="r" b="b"/>
              <a:pathLst>
                <a:path w="1738" h="2637" extrusionOk="0">
                  <a:moveTo>
                    <a:pt x="776" y="856"/>
                  </a:moveTo>
                  <a:lnTo>
                    <a:pt x="883" y="1283"/>
                  </a:lnTo>
                  <a:cubicBezTo>
                    <a:pt x="909" y="1390"/>
                    <a:pt x="909" y="1470"/>
                    <a:pt x="936" y="1577"/>
                  </a:cubicBezTo>
                  <a:lnTo>
                    <a:pt x="963" y="1577"/>
                  </a:lnTo>
                  <a:cubicBezTo>
                    <a:pt x="989" y="1711"/>
                    <a:pt x="1043" y="1818"/>
                    <a:pt x="1043" y="1951"/>
                  </a:cubicBezTo>
                  <a:lnTo>
                    <a:pt x="989" y="1925"/>
                  </a:lnTo>
                  <a:cubicBezTo>
                    <a:pt x="936" y="1898"/>
                    <a:pt x="909" y="1844"/>
                    <a:pt x="856" y="1818"/>
                  </a:cubicBezTo>
                  <a:cubicBezTo>
                    <a:pt x="829" y="1791"/>
                    <a:pt x="802" y="1764"/>
                    <a:pt x="802" y="1737"/>
                  </a:cubicBezTo>
                  <a:cubicBezTo>
                    <a:pt x="749" y="1684"/>
                    <a:pt x="722" y="1604"/>
                    <a:pt x="695" y="1550"/>
                  </a:cubicBezTo>
                  <a:cubicBezTo>
                    <a:pt x="695" y="1470"/>
                    <a:pt x="669" y="1390"/>
                    <a:pt x="669" y="1310"/>
                  </a:cubicBezTo>
                  <a:cubicBezTo>
                    <a:pt x="669" y="1256"/>
                    <a:pt x="669" y="1203"/>
                    <a:pt x="669" y="1149"/>
                  </a:cubicBezTo>
                  <a:cubicBezTo>
                    <a:pt x="695" y="1043"/>
                    <a:pt x="722" y="962"/>
                    <a:pt x="776" y="882"/>
                  </a:cubicBezTo>
                  <a:lnTo>
                    <a:pt x="776" y="856"/>
                  </a:lnTo>
                  <a:close/>
                  <a:moveTo>
                    <a:pt x="936" y="0"/>
                  </a:moveTo>
                  <a:cubicBezTo>
                    <a:pt x="829" y="0"/>
                    <a:pt x="749" y="80"/>
                    <a:pt x="695" y="187"/>
                  </a:cubicBezTo>
                  <a:cubicBezTo>
                    <a:pt x="670" y="183"/>
                    <a:pt x="645" y="181"/>
                    <a:pt x="621" y="181"/>
                  </a:cubicBezTo>
                  <a:cubicBezTo>
                    <a:pt x="349" y="181"/>
                    <a:pt x="206" y="447"/>
                    <a:pt x="108" y="668"/>
                  </a:cubicBezTo>
                  <a:cubicBezTo>
                    <a:pt x="27" y="882"/>
                    <a:pt x="1" y="1096"/>
                    <a:pt x="1" y="1310"/>
                  </a:cubicBezTo>
                  <a:cubicBezTo>
                    <a:pt x="27" y="1497"/>
                    <a:pt x="54" y="1684"/>
                    <a:pt x="108" y="1844"/>
                  </a:cubicBezTo>
                  <a:cubicBezTo>
                    <a:pt x="214" y="2112"/>
                    <a:pt x="401" y="2325"/>
                    <a:pt x="642" y="2486"/>
                  </a:cubicBezTo>
                  <a:cubicBezTo>
                    <a:pt x="807" y="2568"/>
                    <a:pt x="1013" y="2636"/>
                    <a:pt x="1204" y="2636"/>
                  </a:cubicBezTo>
                  <a:cubicBezTo>
                    <a:pt x="1386" y="2636"/>
                    <a:pt x="1553" y="2575"/>
                    <a:pt x="1658" y="2406"/>
                  </a:cubicBezTo>
                  <a:cubicBezTo>
                    <a:pt x="1711" y="2272"/>
                    <a:pt x="1738" y="2138"/>
                    <a:pt x="1738" y="2005"/>
                  </a:cubicBezTo>
                  <a:cubicBezTo>
                    <a:pt x="1711" y="1898"/>
                    <a:pt x="1711" y="1791"/>
                    <a:pt x="1684" y="1684"/>
                  </a:cubicBezTo>
                  <a:lnTo>
                    <a:pt x="1604" y="1417"/>
                  </a:lnTo>
                  <a:cubicBezTo>
                    <a:pt x="1524" y="1016"/>
                    <a:pt x="1417" y="642"/>
                    <a:pt x="1337" y="241"/>
                  </a:cubicBezTo>
                  <a:lnTo>
                    <a:pt x="1337" y="268"/>
                  </a:lnTo>
                  <a:cubicBezTo>
                    <a:pt x="1283" y="107"/>
                    <a:pt x="1150"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6" name="Google Shape;8276;p125"/>
            <p:cNvSpPr/>
            <p:nvPr/>
          </p:nvSpPr>
          <p:spPr>
            <a:xfrm>
              <a:off x="-126925" y="2385250"/>
              <a:ext cx="44100" cy="65925"/>
            </a:xfrm>
            <a:custGeom>
              <a:avLst/>
              <a:gdLst/>
              <a:ahLst/>
              <a:cxnLst/>
              <a:rect l="l" t="t" r="r" b="b"/>
              <a:pathLst>
                <a:path w="1764" h="2637" extrusionOk="0">
                  <a:moveTo>
                    <a:pt x="775" y="855"/>
                  </a:moveTo>
                  <a:lnTo>
                    <a:pt x="882" y="1283"/>
                  </a:lnTo>
                  <a:cubicBezTo>
                    <a:pt x="909" y="1390"/>
                    <a:pt x="935" y="1497"/>
                    <a:pt x="962" y="1577"/>
                  </a:cubicBezTo>
                  <a:lnTo>
                    <a:pt x="989" y="1577"/>
                  </a:lnTo>
                  <a:cubicBezTo>
                    <a:pt x="1016" y="1711"/>
                    <a:pt x="1042" y="1817"/>
                    <a:pt x="1069" y="1951"/>
                  </a:cubicBezTo>
                  <a:lnTo>
                    <a:pt x="1016" y="1924"/>
                  </a:lnTo>
                  <a:cubicBezTo>
                    <a:pt x="962" y="1898"/>
                    <a:pt x="909" y="1844"/>
                    <a:pt x="882" y="1817"/>
                  </a:cubicBezTo>
                  <a:cubicBezTo>
                    <a:pt x="855" y="1791"/>
                    <a:pt x="829" y="1764"/>
                    <a:pt x="802" y="1737"/>
                  </a:cubicBezTo>
                  <a:cubicBezTo>
                    <a:pt x="775" y="1684"/>
                    <a:pt x="748" y="1630"/>
                    <a:pt x="722" y="1550"/>
                  </a:cubicBezTo>
                  <a:cubicBezTo>
                    <a:pt x="695" y="1470"/>
                    <a:pt x="695" y="1390"/>
                    <a:pt x="668" y="1310"/>
                  </a:cubicBezTo>
                  <a:cubicBezTo>
                    <a:pt x="668" y="1256"/>
                    <a:pt x="668" y="1203"/>
                    <a:pt x="668" y="1149"/>
                  </a:cubicBezTo>
                  <a:cubicBezTo>
                    <a:pt x="695" y="1042"/>
                    <a:pt x="722" y="962"/>
                    <a:pt x="775" y="882"/>
                  </a:cubicBezTo>
                  <a:lnTo>
                    <a:pt x="775" y="855"/>
                  </a:lnTo>
                  <a:close/>
                  <a:moveTo>
                    <a:pt x="962" y="0"/>
                  </a:moveTo>
                  <a:cubicBezTo>
                    <a:pt x="855" y="27"/>
                    <a:pt x="748" y="80"/>
                    <a:pt x="722" y="187"/>
                  </a:cubicBezTo>
                  <a:cubicBezTo>
                    <a:pt x="696" y="183"/>
                    <a:pt x="671" y="181"/>
                    <a:pt x="647" y="181"/>
                  </a:cubicBezTo>
                  <a:cubicBezTo>
                    <a:pt x="375" y="181"/>
                    <a:pt x="232" y="447"/>
                    <a:pt x="134" y="668"/>
                  </a:cubicBezTo>
                  <a:cubicBezTo>
                    <a:pt x="54" y="882"/>
                    <a:pt x="0" y="1096"/>
                    <a:pt x="27" y="1310"/>
                  </a:cubicBezTo>
                  <a:cubicBezTo>
                    <a:pt x="27" y="1497"/>
                    <a:pt x="80" y="1684"/>
                    <a:pt x="134" y="1844"/>
                  </a:cubicBezTo>
                  <a:cubicBezTo>
                    <a:pt x="241" y="2111"/>
                    <a:pt x="428" y="2325"/>
                    <a:pt x="668" y="2486"/>
                  </a:cubicBezTo>
                  <a:cubicBezTo>
                    <a:pt x="819" y="2568"/>
                    <a:pt x="1019" y="2636"/>
                    <a:pt x="1207" y="2636"/>
                  </a:cubicBezTo>
                  <a:cubicBezTo>
                    <a:pt x="1385" y="2636"/>
                    <a:pt x="1553" y="2575"/>
                    <a:pt x="1657" y="2405"/>
                  </a:cubicBezTo>
                  <a:cubicBezTo>
                    <a:pt x="1737" y="2272"/>
                    <a:pt x="1764" y="2138"/>
                    <a:pt x="1737" y="2005"/>
                  </a:cubicBezTo>
                  <a:cubicBezTo>
                    <a:pt x="1737" y="1898"/>
                    <a:pt x="1710" y="1791"/>
                    <a:pt x="1684" y="1684"/>
                  </a:cubicBezTo>
                  <a:lnTo>
                    <a:pt x="1630" y="1417"/>
                  </a:lnTo>
                  <a:cubicBezTo>
                    <a:pt x="1523" y="1042"/>
                    <a:pt x="1443" y="642"/>
                    <a:pt x="1336" y="241"/>
                  </a:cubicBezTo>
                  <a:lnTo>
                    <a:pt x="1336" y="267"/>
                  </a:lnTo>
                  <a:cubicBezTo>
                    <a:pt x="1310" y="107"/>
                    <a:pt x="1176" y="0"/>
                    <a:pt x="101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7" name="Google Shape;8277;p125"/>
            <p:cNvSpPr/>
            <p:nvPr/>
          </p:nvSpPr>
          <p:spPr>
            <a:xfrm>
              <a:off x="-76150" y="2584350"/>
              <a:ext cx="48125" cy="52800"/>
            </a:xfrm>
            <a:custGeom>
              <a:avLst/>
              <a:gdLst/>
              <a:ahLst/>
              <a:cxnLst/>
              <a:rect l="l" t="t" r="r" b="b"/>
              <a:pathLst>
                <a:path w="1925" h="2112" extrusionOk="0">
                  <a:moveTo>
                    <a:pt x="588" y="0"/>
                  </a:moveTo>
                  <a:cubicBezTo>
                    <a:pt x="535" y="0"/>
                    <a:pt x="481" y="27"/>
                    <a:pt x="428" y="54"/>
                  </a:cubicBezTo>
                  <a:cubicBezTo>
                    <a:pt x="241" y="214"/>
                    <a:pt x="107" y="455"/>
                    <a:pt x="54" y="695"/>
                  </a:cubicBezTo>
                  <a:cubicBezTo>
                    <a:pt x="0" y="882"/>
                    <a:pt x="0" y="1096"/>
                    <a:pt x="27" y="1310"/>
                  </a:cubicBezTo>
                  <a:cubicBezTo>
                    <a:pt x="80" y="1524"/>
                    <a:pt x="214" y="1737"/>
                    <a:pt x="374" y="1924"/>
                  </a:cubicBezTo>
                  <a:cubicBezTo>
                    <a:pt x="454" y="2005"/>
                    <a:pt x="561" y="2085"/>
                    <a:pt x="695" y="2111"/>
                  </a:cubicBezTo>
                  <a:lnTo>
                    <a:pt x="1042" y="2111"/>
                  </a:lnTo>
                  <a:cubicBezTo>
                    <a:pt x="1256" y="2058"/>
                    <a:pt x="1470" y="1951"/>
                    <a:pt x="1630" y="1791"/>
                  </a:cubicBezTo>
                  <a:cubicBezTo>
                    <a:pt x="1844" y="1577"/>
                    <a:pt x="1924" y="1283"/>
                    <a:pt x="1871" y="1016"/>
                  </a:cubicBezTo>
                  <a:cubicBezTo>
                    <a:pt x="1844" y="855"/>
                    <a:pt x="1791" y="695"/>
                    <a:pt x="1711" y="561"/>
                  </a:cubicBezTo>
                  <a:cubicBezTo>
                    <a:pt x="1630" y="428"/>
                    <a:pt x="1523" y="321"/>
                    <a:pt x="1417" y="241"/>
                  </a:cubicBezTo>
                  <a:cubicBezTo>
                    <a:pt x="1371" y="165"/>
                    <a:pt x="1301" y="133"/>
                    <a:pt x="1224" y="133"/>
                  </a:cubicBezTo>
                  <a:cubicBezTo>
                    <a:pt x="1164" y="133"/>
                    <a:pt x="1101" y="152"/>
                    <a:pt x="1042" y="187"/>
                  </a:cubicBezTo>
                  <a:cubicBezTo>
                    <a:pt x="936" y="294"/>
                    <a:pt x="936" y="455"/>
                    <a:pt x="1016" y="561"/>
                  </a:cubicBezTo>
                  <a:cubicBezTo>
                    <a:pt x="1096" y="642"/>
                    <a:pt x="1176" y="722"/>
                    <a:pt x="1256" y="829"/>
                  </a:cubicBezTo>
                  <a:cubicBezTo>
                    <a:pt x="1283" y="855"/>
                    <a:pt x="1283" y="909"/>
                    <a:pt x="1310" y="962"/>
                  </a:cubicBezTo>
                  <a:cubicBezTo>
                    <a:pt x="1336" y="1016"/>
                    <a:pt x="1336" y="1096"/>
                    <a:pt x="1336" y="1176"/>
                  </a:cubicBezTo>
                  <a:cubicBezTo>
                    <a:pt x="1363" y="1230"/>
                    <a:pt x="1363" y="1256"/>
                    <a:pt x="1336" y="1283"/>
                  </a:cubicBezTo>
                  <a:cubicBezTo>
                    <a:pt x="1336" y="1310"/>
                    <a:pt x="1336" y="1336"/>
                    <a:pt x="1310" y="1363"/>
                  </a:cubicBezTo>
                  <a:lnTo>
                    <a:pt x="1283" y="1417"/>
                  </a:lnTo>
                  <a:cubicBezTo>
                    <a:pt x="1256" y="1443"/>
                    <a:pt x="1230" y="1470"/>
                    <a:pt x="1176" y="1497"/>
                  </a:cubicBezTo>
                  <a:cubicBezTo>
                    <a:pt x="1123" y="1550"/>
                    <a:pt x="1069" y="1577"/>
                    <a:pt x="1016" y="1604"/>
                  </a:cubicBezTo>
                  <a:lnTo>
                    <a:pt x="722" y="1604"/>
                  </a:lnTo>
                  <a:cubicBezTo>
                    <a:pt x="695" y="1577"/>
                    <a:pt x="668" y="1550"/>
                    <a:pt x="642" y="1524"/>
                  </a:cubicBezTo>
                  <a:cubicBezTo>
                    <a:pt x="588" y="1443"/>
                    <a:pt x="561" y="1363"/>
                    <a:pt x="535" y="1283"/>
                  </a:cubicBezTo>
                  <a:cubicBezTo>
                    <a:pt x="508" y="1230"/>
                    <a:pt x="508" y="1203"/>
                    <a:pt x="508" y="1149"/>
                  </a:cubicBezTo>
                  <a:cubicBezTo>
                    <a:pt x="508" y="1069"/>
                    <a:pt x="508" y="1016"/>
                    <a:pt x="535" y="936"/>
                  </a:cubicBezTo>
                  <a:cubicBezTo>
                    <a:pt x="561" y="829"/>
                    <a:pt x="588" y="722"/>
                    <a:pt x="642" y="615"/>
                  </a:cubicBezTo>
                  <a:cubicBezTo>
                    <a:pt x="668" y="535"/>
                    <a:pt x="722" y="481"/>
                    <a:pt x="775" y="401"/>
                  </a:cubicBezTo>
                  <a:cubicBezTo>
                    <a:pt x="855" y="294"/>
                    <a:pt x="829" y="161"/>
                    <a:pt x="722" y="80"/>
                  </a:cubicBezTo>
                  <a:lnTo>
                    <a:pt x="722" y="27"/>
                  </a:lnTo>
                  <a:cubicBezTo>
                    <a:pt x="695" y="0"/>
                    <a:pt x="642" y="0"/>
                    <a:pt x="58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8" name="Google Shape;8278;p125"/>
            <p:cNvSpPr/>
            <p:nvPr/>
          </p:nvSpPr>
          <p:spPr>
            <a:xfrm>
              <a:off x="-154325" y="2725975"/>
              <a:ext cx="49450" cy="56350"/>
            </a:xfrm>
            <a:custGeom>
              <a:avLst/>
              <a:gdLst/>
              <a:ahLst/>
              <a:cxnLst/>
              <a:rect l="l" t="t" r="r" b="b"/>
              <a:pathLst>
                <a:path w="1978" h="2254" extrusionOk="0">
                  <a:moveTo>
                    <a:pt x="1230" y="669"/>
                  </a:moveTo>
                  <a:lnTo>
                    <a:pt x="1203" y="696"/>
                  </a:lnTo>
                  <a:lnTo>
                    <a:pt x="1256" y="696"/>
                  </a:lnTo>
                  <a:cubicBezTo>
                    <a:pt x="1256" y="856"/>
                    <a:pt x="1230" y="1016"/>
                    <a:pt x="1203" y="1177"/>
                  </a:cubicBezTo>
                  <a:lnTo>
                    <a:pt x="1176" y="1230"/>
                  </a:lnTo>
                  <a:cubicBezTo>
                    <a:pt x="1069" y="1310"/>
                    <a:pt x="989" y="1391"/>
                    <a:pt x="882" y="1471"/>
                  </a:cubicBezTo>
                  <a:lnTo>
                    <a:pt x="775" y="1524"/>
                  </a:lnTo>
                  <a:lnTo>
                    <a:pt x="749" y="1524"/>
                  </a:lnTo>
                  <a:lnTo>
                    <a:pt x="722" y="1444"/>
                  </a:lnTo>
                  <a:lnTo>
                    <a:pt x="722" y="1391"/>
                  </a:lnTo>
                  <a:cubicBezTo>
                    <a:pt x="722" y="1364"/>
                    <a:pt x="722" y="1310"/>
                    <a:pt x="722" y="1284"/>
                  </a:cubicBezTo>
                  <a:cubicBezTo>
                    <a:pt x="722" y="1230"/>
                    <a:pt x="749" y="1177"/>
                    <a:pt x="775" y="1123"/>
                  </a:cubicBezTo>
                  <a:cubicBezTo>
                    <a:pt x="829" y="1043"/>
                    <a:pt x="882" y="963"/>
                    <a:pt x="962" y="883"/>
                  </a:cubicBezTo>
                  <a:cubicBezTo>
                    <a:pt x="989" y="829"/>
                    <a:pt x="1043" y="776"/>
                    <a:pt x="1123" y="749"/>
                  </a:cubicBezTo>
                  <a:lnTo>
                    <a:pt x="1230" y="669"/>
                  </a:lnTo>
                  <a:close/>
                  <a:moveTo>
                    <a:pt x="1203" y="1"/>
                  </a:moveTo>
                  <a:lnTo>
                    <a:pt x="1203" y="28"/>
                  </a:lnTo>
                  <a:cubicBezTo>
                    <a:pt x="1190" y="14"/>
                    <a:pt x="1176" y="8"/>
                    <a:pt x="1163" y="8"/>
                  </a:cubicBezTo>
                  <a:cubicBezTo>
                    <a:pt x="1150" y="8"/>
                    <a:pt x="1136" y="14"/>
                    <a:pt x="1123" y="28"/>
                  </a:cubicBezTo>
                  <a:lnTo>
                    <a:pt x="1069" y="28"/>
                  </a:lnTo>
                  <a:cubicBezTo>
                    <a:pt x="989" y="28"/>
                    <a:pt x="909" y="54"/>
                    <a:pt x="829" y="108"/>
                  </a:cubicBezTo>
                  <a:cubicBezTo>
                    <a:pt x="749" y="135"/>
                    <a:pt x="695" y="161"/>
                    <a:pt x="642" y="215"/>
                  </a:cubicBezTo>
                  <a:cubicBezTo>
                    <a:pt x="508" y="295"/>
                    <a:pt x="428" y="402"/>
                    <a:pt x="348" y="509"/>
                  </a:cubicBezTo>
                  <a:cubicBezTo>
                    <a:pt x="241" y="616"/>
                    <a:pt x="187" y="749"/>
                    <a:pt x="107" y="856"/>
                  </a:cubicBezTo>
                  <a:cubicBezTo>
                    <a:pt x="81" y="936"/>
                    <a:pt x="54" y="1016"/>
                    <a:pt x="27" y="1070"/>
                  </a:cubicBezTo>
                  <a:cubicBezTo>
                    <a:pt x="27" y="1150"/>
                    <a:pt x="0" y="1230"/>
                    <a:pt x="0" y="1310"/>
                  </a:cubicBezTo>
                  <a:cubicBezTo>
                    <a:pt x="0" y="1471"/>
                    <a:pt x="27" y="1631"/>
                    <a:pt x="81" y="1791"/>
                  </a:cubicBezTo>
                  <a:cubicBezTo>
                    <a:pt x="176" y="2055"/>
                    <a:pt x="444" y="2254"/>
                    <a:pt x="729" y="2254"/>
                  </a:cubicBezTo>
                  <a:cubicBezTo>
                    <a:pt x="762" y="2254"/>
                    <a:pt x="796" y="2251"/>
                    <a:pt x="829" y="2246"/>
                  </a:cubicBezTo>
                  <a:cubicBezTo>
                    <a:pt x="909" y="2246"/>
                    <a:pt x="962" y="2219"/>
                    <a:pt x="1043" y="2192"/>
                  </a:cubicBezTo>
                  <a:cubicBezTo>
                    <a:pt x="1256" y="2112"/>
                    <a:pt x="1470" y="1979"/>
                    <a:pt x="1631" y="1791"/>
                  </a:cubicBezTo>
                  <a:cubicBezTo>
                    <a:pt x="1684" y="1738"/>
                    <a:pt x="1764" y="1658"/>
                    <a:pt x="1818" y="1578"/>
                  </a:cubicBezTo>
                  <a:cubicBezTo>
                    <a:pt x="1871" y="1497"/>
                    <a:pt x="1898" y="1391"/>
                    <a:pt x="1925" y="1310"/>
                  </a:cubicBezTo>
                  <a:cubicBezTo>
                    <a:pt x="1925" y="1230"/>
                    <a:pt x="1951" y="1177"/>
                    <a:pt x="1951" y="1123"/>
                  </a:cubicBezTo>
                  <a:cubicBezTo>
                    <a:pt x="1951" y="990"/>
                    <a:pt x="1951" y="856"/>
                    <a:pt x="1978" y="722"/>
                  </a:cubicBezTo>
                  <a:cubicBezTo>
                    <a:pt x="1978" y="509"/>
                    <a:pt x="1844" y="348"/>
                    <a:pt x="1631" y="322"/>
                  </a:cubicBezTo>
                  <a:lnTo>
                    <a:pt x="1550" y="322"/>
                  </a:lnTo>
                  <a:cubicBezTo>
                    <a:pt x="1550" y="215"/>
                    <a:pt x="1497" y="135"/>
                    <a:pt x="1417" y="81"/>
                  </a:cubicBezTo>
                  <a:cubicBezTo>
                    <a:pt x="1337" y="54"/>
                    <a:pt x="1283" y="28"/>
                    <a:pt x="12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9" name="Google Shape;8279;p125"/>
            <p:cNvSpPr/>
            <p:nvPr/>
          </p:nvSpPr>
          <p:spPr>
            <a:xfrm>
              <a:off x="-250550" y="2652500"/>
              <a:ext cx="49575" cy="55975"/>
            </a:xfrm>
            <a:custGeom>
              <a:avLst/>
              <a:gdLst/>
              <a:ahLst/>
              <a:cxnLst/>
              <a:rect l="l" t="t" r="r" b="b"/>
              <a:pathLst>
                <a:path w="1983" h="2239" extrusionOk="0">
                  <a:moveTo>
                    <a:pt x="1150" y="0"/>
                  </a:moveTo>
                  <a:cubicBezTo>
                    <a:pt x="1070" y="0"/>
                    <a:pt x="990" y="27"/>
                    <a:pt x="936" y="27"/>
                  </a:cubicBezTo>
                  <a:cubicBezTo>
                    <a:pt x="856" y="54"/>
                    <a:pt x="803" y="80"/>
                    <a:pt x="723" y="107"/>
                  </a:cubicBezTo>
                  <a:cubicBezTo>
                    <a:pt x="616" y="161"/>
                    <a:pt x="509" y="214"/>
                    <a:pt x="402" y="294"/>
                  </a:cubicBezTo>
                  <a:cubicBezTo>
                    <a:pt x="268" y="401"/>
                    <a:pt x="188" y="508"/>
                    <a:pt x="135" y="668"/>
                  </a:cubicBezTo>
                  <a:cubicBezTo>
                    <a:pt x="81" y="802"/>
                    <a:pt x="54" y="936"/>
                    <a:pt x="28" y="1069"/>
                  </a:cubicBezTo>
                  <a:cubicBezTo>
                    <a:pt x="28" y="1176"/>
                    <a:pt x="28" y="1283"/>
                    <a:pt x="28" y="1363"/>
                  </a:cubicBezTo>
                  <a:cubicBezTo>
                    <a:pt x="1" y="1630"/>
                    <a:pt x="108" y="1871"/>
                    <a:pt x="268" y="2031"/>
                  </a:cubicBezTo>
                  <a:cubicBezTo>
                    <a:pt x="402" y="2111"/>
                    <a:pt x="535" y="2192"/>
                    <a:pt x="696" y="2218"/>
                  </a:cubicBezTo>
                  <a:cubicBezTo>
                    <a:pt x="763" y="2232"/>
                    <a:pt x="836" y="2238"/>
                    <a:pt x="910" y="2238"/>
                  </a:cubicBezTo>
                  <a:cubicBezTo>
                    <a:pt x="983" y="2238"/>
                    <a:pt x="1057" y="2232"/>
                    <a:pt x="1123" y="2218"/>
                  </a:cubicBezTo>
                  <a:cubicBezTo>
                    <a:pt x="1284" y="2165"/>
                    <a:pt x="1444" y="2085"/>
                    <a:pt x="1578" y="1978"/>
                  </a:cubicBezTo>
                  <a:cubicBezTo>
                    <a:pt x="1631" y="1924"/>
                    <a:pt x="1685" y="1871"/>
                    <a:pt x="1711" y="1817"/>
                  </a:cubicBezTo>
                  <a:cubicBezTo>
                    <a:pt x="1765" y="1764"/>
                    <a:pt x="1792" y="1711"/>
                    <a:pt x="1818" y="1657"/>
                  </a:cubicBezTo>
                  <a:cubicBezTo>
                    <a:pt x="1898" y="1523"/>
                    <a:pt x="1925" y="1363"/>
                    <a:pt x="1952" y="1203"/>
                  </a:cubicBezTo>
                  <a:cubicBezTo>
                    <a:pt x="1983" y="939"/>
                    <a:pt x="1788" y="783"/>
                    <a:pt x="1593" y="783"/>
                  </a:cubicBezTo>
                  <a:cubicBezTo>
                    <a:pt x="1453" y="783"/>
                    <a:pt x="1313" y="863"/>
                    <a:pt x="1257" y="1042"/>
                  </a:cubicBezTo>
                  <a:cubicBezTo>
                    <a:pt x="1230" y="1123"/>
                    <a:pt x="1177" y="1203"/>
                    <a:pt x="1150" y="1283"/>
                  </a:cubicBezTo>
                  <a:cubicBezTo>
                    <a:pt x="1150" y="1310"/>
                    <a:pt x="1123" y="1336"/>
                    <a:pt x="1097" y="1363"/>
                  </a:cubicBezTo>
                  <a:lnTo>
                    <a:pt x="1043" y="1417"/>
                  </a:lnTo>
                  <a:cubicBezTo>
                    <a:pt x="990" y="1443"/>
                    <a:pt x="936" y="1470"/>
                    <a:pt x="910" y="1497"/>
                  </a:cubicBezTo>
                  <a:lnTo>
                    <a:pt x="776" y="1497"/>
                  </a:lnTo>
                  <a:lnTo>
                    <a:pt x="696" y="1470"/>
                  </a:lnTo>
                  <a:lnTo>
                    <a:pt x="696" y="1443"/>
                  </a:lnTo>
                  <a:cubicBezTo>
                    <a:pt x="696" y="1363"/>
                    <a:pt x="669" y="1283"/>
                    <a:pt x="669" y="1203"/>
                  </a:cubicBezTo>
                  <a:cubicBezTo>
                    <a:pt x="669" y="1123"/>
                    <a:pt x="669" y="1016"/>
                    <a:pt x="696" y="936"/>
                  </a:cubicBezTo>
                  <a:cubicBezTo>
                    <a:pt x="696" y="909"/>
                    <a:pt x="696" y="882"/>
                    <a:pt x="723" y="855"/>
                  </a:cubicBezTo>
                  <a:cubicBezTo>
                    <a:pt x="749" y="829"/>
                    <a:pt x="749" y="775"/>
                    <a:pt x="776" y="775"/>
                  </a:cubicBezTo>
                  <a:lnTo>
                    <a:pt x="856" y="695"/>
                  </a:lnTo>
                  <a:cubicBezTo>
                    <a:pt x="936" y="642"/>
                    <a:pt x="1017" y="615"/>
                    <a:pt x="1097" y="561"/>
                  </a:cubicBezTo>
                  <a:lnTo>
                    <a:pt x="1257" y="561"/>
                  </a:lnTo>
                  <a:lnTo>
                    <a:pt x="1498" y="615"/>
                  </a:lnTo>
                  <a:cubicBezTo>
                    <a:pt x="1538" y="628"/>
                    <a:pt x="1571" y="635"/>
                    <a:pt x="1604" y="635"/>
                  </a:cubicBezTo>
                  <a:cubicBezTo>
                    <a:pt x="1638" y="635"/>
                    <a:pt x="1671" y="628"/>
                    <a:pt x="1711" y="615"/>
                  </a:cubicBezTo>
                  <a:cubicBezTo>
                    <a:pt x="1925" y="508"/>
                    <a:pt x="1898" y="214"/>
                    <a:pt x="1685" y="134"/>
                  </a:cubicBezTo>
                  <a:cubicBezTo>
                    <a:pt x="1524" y="80"/>
                    <a:pt x="1364" y="27"/>
                    <a:pt x="1204" y="27"/>
                  </a:cubicBezTo>
                  <a:lnTo>
                    <a:pt x="117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0" name="Google Shape;8280;p125"/>
            <p:cNvSpPr/>
            <p:nvPr/>
          </p:nvSpPr>
          <p:spPr>
            <a:xfrm>
              <a:off x="-442300" y="2722650"/>
              <a:ext cx="49475" cy="44775"/>
            </a:xfrm>
            <a:custGeom>
              <a:avLst/>
              <a:gdLst/>
              <a:ahLst/>
              <a:cxnLst/>
              <a:rect l="l" t="t" r="r" b="b"/>
              <a:pathLst>
                <a:path w="1979" h="1791" extrusionOk="0">
                  <a:moveTo>
                    <a:pt x="749" y="0"/>
                  </a:moveTo>
                  <a:cubicBezTo>
                    <a:pt x="696" y="0"/>
                    <a:pt x="642" y="0"/>
                    <a:pt x="616" y="27"/>
                  </a:cubicBezTo>
                  <a:cubicBezTo>
                    <a:pt x="429" y="134"/>
                    <a:pt x="295" y="268"/>
                    <a:pt x="188" y="428"/>
                  </a:cubicBezTo>
                  <a:cubicBezTo>
                    <a:pt x="81" y="588"/>
                    <a:pt x="28" y="802"/>
                    <a:pt x="1" y="1016"/>
                  </a:cubicBezTo>
                  <a:cubicBezTo>
                    <a:pt x="1" y="1123"/>
                    <a:pt x="28" y="1256"/>
                    <a:pt x="81" y="1390"/>
                  </a:cubicBezTo>
                  <a:cubicBezTo>
                    <a:pt x="108" y="1443"/>
                    <a:pt x="135" y="1497"/>
                    <a:pt x="188" y="1550"/>
                  </a:cubicBezTo>
                  <a:cubicBezTo>
                    <a:pt x="215" y="1604"/>
                    <a:pt x="268" y="1657"/>
                    <a:pt x="322" y="1684"/>
                  </a:cubicBezTo>
                  <a:cubicBezTo>
                    <a:pt x="402" y="1737"/>
                    <a:pt x="482" y="1764"/>
                    <a:pt x="589" y="1791"/>
                  </a:cubicBezTo>
                  <a:lnTo>
                    <a:pt x="723" y="1791"/>
                  </a:lnTo>
                  <a:cubicBezTo>
                    <a:pt x="803" y="1791"/>
                    <a:pt x="883" y="1791"/>
                    <a:pt x="963" y="1764"/>
                  </a:cubicBezTo>
                  <a:cubicBezTo>
                    <a:pt x="1070" y="1737"/>
                    <a:pt x="1177" y="1711"/>
                    <a:pt x="1310" y="1657"/>
                  </a:cubicBezTo>
                  <a:lnTo>
                    <a:pt x="1417" y="1604"/>
                  </a:lnTo>
                  <a:cubicBezTo>
                    <a:pt x="1444" y="1604"/>
                    <a:pt x="1498" y="1577"/>
                    <a:pt x="1524" y="1550"/>
                  </a:cubicBezTo>
                  <a:cubicBezTo>
                    <a:pt x="1578" y="1524"/>
                    <a:pt x="1631" y="1470"/>
                    <a:pt x="1685" y="1443"/>
                  </a:cubicBezTo>
                  <a:cubicBezTo>
                    <a:pt x="1872" y="1283"/>
                    <a:pt x="1952" y="1096"/>
                    <a:pt x="1979" y="882"/>
                  </a:cubicBezTo>
                  <a:cubicBezTo>
                    <a:pt x="1979" y="722"/>
                    <a:pt x="1952" y="562"/>
                    <a:pt x="1925" y="428"/>
                  </a:cubicBezTo>
                  <a:cubicBezTo>
                    <a:pt x="1890" y="231"/>
                    <a:pt x="1745" y="145"/>
                    <a:pt x="1598" y="145"/>
                  </a:cubicBezTo>
                  <a:cubicBezTo>
                    <a:pt x="1406" y="145"/>
                    <a:pt x="1212" y="292"/>
                    <a:pt x="1257" y="535"/>
                  </a:cubicBezTo>
                  <a:cubicBezTo>
                    <a:pt x="1284" y="615"/>
                    <a:pt x="1284" y="695"/>
                    <a:pt x="1310" y="802"/>
                  </a:cubicBezTo>
                  <a:lnTo>
                    <a:pt x="1310" y="855"/>
                  </a:lnTo>
                  <a:lnTo>
                    <a:pt x="1310" y="882"/>
                  </a:lnTo>
                  <a:lnTo>
                    <a:pt x="1257" y="936"/>
                  </a:lnTo>
                  <a:cubicBezTo>
                    <a:pt x="1150" y="989"/>
                    <a:pt x="1043" y="1043"/>
                    <a:pt x="936" y="1096"/>
                  </a:cubicBezTo>
                  <a:cubicBezTo>
                    <a:pt x="883" y="1123"/>
                    <a:pt x="829" y="1123"/>
                    <a:pt x="749" y="1123"/>
                  </a:cubicBezTo>
                  <a:lnTo>
                    <a:pt x="723" y="1123"/>
                  </a:lnTo>
                  <a:lnTo>
                    <a:pt x="723" y="1069"/>
                  </a:lnTo>
                  <a:cubicBezTo>
                    <a:pt x="723" y="1043"/>
                    <a:pt x="723" y="989"/>
                    <a:pt x="723" y="962"/>
                  </a:cubicBezTo>
                  <a:cubicBezTo>
                    <a:pt x="723" y="909"/>
                    <a:pt x="749" y="855"/>
                    <a:pt x="776" y="802"/>
                  </a:cubicBezTo>
                  <a:cubicBezTo>
                    <a:pt x="803" y="775"/>
                    <a:pt x="829" y="722"/>
                    <a:pt x="856" y="695"/>
                  </a:cubicBezTo>
                  <a:cubicBezTo>
                    <a:pt x="910" y="642"/>
                    <a:pt x="963" y="588"/>
                    <a:pt x="1017" y="562"/>
                  </a:cubicBezTo>
                  <a:cubicBezTo>
                    <a:pt x="1070" y="508"/>
                    <a:pt x="1123" y="428"/>
                    <a:pt x="1123" y="348"/>
                  </a:cubicBezTo>
                  <a:cubicBezTo>
                    <a:pt x="1123" y="268"/>
                    <a:pt x="1097" y="161"/>
                    <a:pt x="1043" y="107"/>
                  </a:cubicBezTo>
                  <a:lnTo>
                    <a:pt x="990" y="107"/>
                  </a:lnTo>
                  <a:cubicBezTo>
                    <a:pt x="936" y="54"/>
                    <a:pt x="829" y="0"/>
                    <a:pt x="74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1" name="Google Shape;8281;p125"/>
            <p:cNvSpPr/>
            <p:nvPr/>
          </p:nvSpPr>
          <p:spPr>
            <a:xfrm>
              <a:off x="-585925" y="2759400"/>
              <a:ext cx="50125" cy="45275"/>
            </a:xfrm>
            <a:custGeom>
              <a:avLst/>
              <a:gdLst/>
              <a:ahLst/>
              <a:cxnLst/>
              <a:rect l="l" t="t" r="r" b="b"/>
              <a:pathLst>
                <a:path w="2005" h="1811" extrusionOk="0">
                  <a:moveTo>
                    <a:pt x="748" y="0"/>
                  </a:moveTo>
                  <a:cubicBezTo>
                    <a:pt x="695" y="0"/>
                    <a:pt x="668" y="27"/>
                    <a:pt x="615" y="54"/>
                  </a:cubicBezTo>
                  <a:cubicBezTo>
                    <a:pt x="454" y="134"/>
                    <a:pt x="321" y="267"/>
                    <a:pt x="214" y="428"/>
                  </a:cubicBezTo>
                  <a:cubicBezTo>
                    <a:pt x="107" y="615"/>
                    <a:pt x="27" y="802"/>
                    <a:pt x="27" y="1016"/>
                  </a:cubicBezTo>
                  <a:cubicBezTo>
                    <a:pt x="0" y="1149"/>
                    <a:pt x="27" y="1256"/>
                    <a:pt x="80" y="1390"/>
                  </a:cubicBezTo>
                  <a:cubicBezTo>
                    <a:pt x="107" y="1443"/>
                    <a:pt x="134" y="1497"/>
                    <a:pt x="187" y="1550"/>
                  </a:cubicBezTo>
                  <a:cubicBezTo>
                    <a:pt x="241" y="1604"/>
                    <a:pt x="267" y="1657"/>
                    <a:pt x="348" y="1711"/>
                  </a:cubicBezTo>
                  <a:cubicBezTo>
                    <a:pt x="428" y="1737"/>
                    <a:pt x="508" y="1791"/>
                    <a:pt x="588" y="1791"/>
                  </a:cubicBezTo>
                  <a:cubicBezTo>
                    <a:pt x="615" y="1804"/>
                    <a:pt x="642" y="1811"/>
                    <a:pt x="665" y="1811"/>
                  </a:cubicBezTo>
                  <a:cubicBezTo>
                    <a:pt x="688" y="1811"/>
                    <a:pt x="708" y="1804"/>
                    <a:pt x="722" y="1791"/>
                  </a:cubicBezTo>
                  <a:lnTo>
                    <a:pt x="989" y="1791"/>
                  </a:lnTo>
                  <a:cubicBezTo>
                    <a:pt x="1096" y="1764"/>
                    <a:pt x="1203" y="1711"/>
                    <a:pt x="1310" y="1684"/>
                  </a:cubicBezTo>
                  <a:lnTo>
                    <a:pt x="1417" y="1630"/>
                  </a:lnTo>
                  <a:cubicBezTo>
                    <a:pt x="1470" y="1604"/>
                    <a:pt x="1497" y="1577"/>
                    <a:pt x="1550" y="1550"/>
                  </a:cubicBezTo>
                  <a:cubicBezTo>
                    <a:pt x="1604" y="1523"/>
                    <a:pt x="1657" y="1497"/>
                    <a:pt x="1711" y="1443"/>
                  </a:cubicBezTo>
                  <a:cubicBezTo>
                    <a:pt x="1871" y="1310"/>
                    <a:pt x="1978" y="1096"/>
                    <a:pt x="2005" y="882"/>
                  </a:cubicBezTo>
                  <a:cubicBezTo>
                    <a:pt x="2005" y="722"/>
                    <a:pt x="1978" y="588"/>
                    <a:pt x="1951" y="428"/>
                  </a:cubicBezTo>
                  <a:cubicBezTo>
                    <a:pt x="1917" y="233"/>
                    <a:pt x="1775" y="147"/>
                    <a:pt x="1630" y="147"/>
                  </a:cubicBezTo>
                  <a:cubicBezTo>
                    <a:pt x="1436" y="147"/>
                    <a:pt x="1237" y="301"/>
                    <a:pt x="1283" y="561"/>
                  </a:cubicBezTo>
                  <a:cubicBezTo>
                    <a:pt x="1283" y="642"/>
                    <a:pt x="1310" y="722"/>
                    <a:pt x="1310" y="802"/>
                  </a:cubicBezTo>
                  <a:lnTo>
                    <a:pt x="1310" y="855"/>
                  </a:lnTo>
                  <a:lnTo>
                    <a:pt x="1310" y="882"/>
                  </a:lnTo>
                  <a:lnTo>
                    <a:pt x="1283" y="936"/>
                  </a:lnTo>
                  <a:cubicBezTo>
                    <a:pt x="1176" y="1016"/>
                    <a:pt x="1069" y="1069"/>
                    <a:pt x="936" y="1096"/>
                  </a:cubicBezTo>
                  <a:cubicBezTo>
                    <a:pt x="882" y="1123"/>
                    <a:pt x="829" y="1123"/>
                    <a:pt x="775" y="1149"/>
                  </a:cubicBezTo>
                  <a:lnTo>
                    <a:pt x="722" y="1149"/>
                  </a:lnTo>
                  <a:lnTo>
                    <a:pt x="722" y="1123"/>
                  </a:lnTo>
                  <a:lnTo>
                    <a:pt x="722" y="1096"/>
                  </a:lnTo>
                  <a:cubicBezTo>
                    <a:pt x="722" y="1042"/>
                    <a:pt x="722" y="1016"/>
                    <a:pt x="722" y="962"/>
                  </a:cubicBezTo>
                  <a:cubicBezTo>
                    <a:pt x="748" y="909"/>
                    <a:pt x="775" y="855"/>
                    <a:pt x="775" y="802"/>
                  </a:cubicBezTo>
                  <a:cubicBezTo>
                    <a:pt x="802" y="775"/>
                    <a:pt x="829" y="748"/>
                    <a:pt x="855" y="695"/>
                  </a:cubicBezTo>
                  <a:cubicBezTo>
                    <a:pt x="909" y="642"/>
                    <a:pt x="962" y="615"/>
                    <a:pt x="1042" y="561"/>
                  </a:cubicBezTo>
                  <a:cubicBezTo>
                    <a:pt x="1096" y="508"/>
                    <a:pt x="1123" y="428"/>
                    <a:pt x="1149" y="348"/>
                  </a:cubicBezTo>
                  <a:cubicBezTo>
                    <a:pt x="1149" y="267"/>
                    <a:pt x="1123" y="187"/>
                    <a:pt x="1069" y="107"/>
                  </a:cubicBezTo>
                  <a:lnTo>
                    <a:pt x="1016" y="134"/>
                  </a:lnTo>
                  <a:cubicBezTo>
                    <a:pt x="936" y="54"/>
                    <a:pt x="855" y="0"/>
                    <a:pt x="7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2" name="Google Shape;8282;p125"/>
            <p:cNvSpPr/>
            <p:nvPr/>
          </p:nvSpPr>
          <p:spPr>
            <a:xfrm>
              <a:off x="-371475" y="2634450"/>
              <a:ext cx="50150" cy="45450"/>
            </a:xfrm>
            <a:custGeom>
              <a:avLst/>
              <a:gdLst/>
              <a:ahLst/>
              <a:cxnLst/>
              <a:rect l="l" t="t" r="r" b="b"/>
              <a:pathLst>
                <a:path w="2006" h="1818" extrusionOk="0">
                  <a:moveTo>
                    <a:pt x="749" y="1"/>
                  </a:moveTo>
                  <a:cubicBezTo>
                    <a:pt x="722" y="1"/>
                    <a:pt x="669" y="27"/>
                    <a:pt x="642" y="54"/>
                  </a:cubicBezTo>
                  <a:cubicBezTo>
                    <a:pt x="455" y="134"/>
                    <a:pt x="322" y="268"/>
                    <a:pt x="215" y="428"/>
                  </a:cubicBezTo>
                  <a:cubicBezTo>
                    <a:pt x="108" y="615"/>
                    <a:pt x="28" y="802"/>
                    <a:pt x="28" y="1016"/>
                  </a:cubicBezTo>
                  <a:cubicBezTo>
                    <a:pt x="1" y="1150"/>
                    <a:pt x="28" y="1283"/>
                    <a:pt x="81" y="1390"/>
                  </a:cubicBezTo>
                  <a:cubicBezTo>
                    <a:pt x="108" y="1470"/>
                    <a:pt x="161" y="1524"/>
                    <a:pt x="188" y="1577"/>
                  </a:cubicBezTo>
                  <a:cubicBezTo>
                    <a:pt x="241" y="1631"/>
                    <a:pt x="295" y="1658"/>
                    <a:pt x="348" y="1711"/>
                  </a:cubicBezTo>
                  <a:cubicBezTo>
                    <a:pt x="428" y="1764"/>
                    <a:pt x="509" y="1791"/>
                    <a:pt x="615" y="1818"/>
                  </a:cubicBezTo>
                  <a:lnTo>
                    <a:pt x="722" y="1818"/>
                  </a:lnTo>
                  <a:cubicBezTo>
                    <a:pt x="803" y="1818"/>
                    <a:pt x="909" y="1818"/>
                    <a:pt x="990" y="1791"/>
                  </a:cubicBezTo>
                  <a:cubicBezTo>
                    <a:pt x="1097" y="1764"/>
                    <a:pt x="1203" y="1738"/>
                    <a:pt x="1310" y="1684"/>
                  </a:cubicBezTo>
                  <a:lnTo>
                    <a:pt x="1417" y="1631"/>
                  </a:lnTo>
                  <a:cubicBezTo>
                    <a:pt x="1471" y="1604"/>
                    <a:pt x="1497" y="1604"/>
                    <a:pt x="1551" y="1577"/>
                  </a:cubicBezTo>
                  <a:cubicBezTo>
                    <a:pt x="1604" y="1551"/>
                    <a:pt x="1658" y="1497"/>
                    <a:pt x="1711" y="1470"/>
                  </a:cubicBezTo>
                  <a:cubicBezTo>
                    <a:pt x="1872" y="1310"/>
                    <a:pt x="1978" y="1096"/>
                    <a:pt x="2005" y="883"/>
                  </a:cubicBezTo>
                  <a:cubicBezTo>
                    <a:pt x="2005" y="749"/>
                    <a:pt x="1978" y="589"/>
                    <a:pt x="1952" y="428"/>
                  </a:cubicBezTo>
                  <a:cubicBezTo>
                    <a:pt x="1917" y="243"/>
                    <a:pt x="1772" y="158"/>
                    <a:pt x="1626" y="158"/>
                  </a:cubicBezTo>
                  <a:cubicBezTo>
                    <a:pt x="1433" y="158"/>
                    <a:pt x="1238" y="304"/>
                    <a:pt x="1284" y="562"/>
                  </a:cubicBezTo>
                  <a:cubicBezTo>
                    <a:pt x="1284" y="642"/>
                    <a:pt x="1310" y="722"/>
                    <a:pt x="1310" y="802"/>
                  </a:cubicBezTo>
                  <a:lnTo>
                    <a:pt x="1310" y="856"/>
                  </a:lnTo>
                  <a:lnTo>
                    <a:pt x="1310" y="883"/>
                  </a:lnTo>
                  <a:lnTo>
                    <a:pt x="1284" y="963"/>
                  </a:lnTo>
                  <a:cubicBezTo>
                    <a:pt x="1177" y="1016"/>
                    <a:pt x="1070" y="1070"/>
                    <a:pt x="936" y="1123"/>
                  </a:cubicBezTo>
                  <a:cubicBezTo>
                    <a:pt x="883" y="1123"/>
                    <a:pt x="829" y="1150"/>
                    <a:pt x="776" y="1150"/>
                  </a:cubicBezTo>
                  <a:lnTo>
                    <a:pt x="722" y="1150"/>
                  </a:lnTo>
                  <a:lnTo>
                    <a:pt x="722" y="1123"/>
                  </a:lnTo>
                  <a:lnTo>
                    <a:pt x="722" y="1096"/>
                  </a:lnTo>
                  <a:cubicBezTo>
                    <a:pt x="722" y="1043"/>
                    <a:pt x="722" y="1016"/>
                    <a:pt x="722" y="963"/>
                  </a:cubicBezTo>
                  <a:cubicBezTo>
                    <a:pt x="749" y="909"/>
                    <a:pt x="776" y="883"/>
                    <a:pt x="776" y="829"/>
                  </a:cubicBezTo>
                  <a:cubicBezTo>
                    <a:pt x="803" y="776"/>
                    <a:pt x="829" y="749"/>
                    <a:pt x="856" y="722"/>
                  </a:cubicBezTo>
                  <a:cubicBezTo>
                    <a:pt x="909" y="669"/>
                    <a:pt x="963" y="615"/>
                    <a:pt x="1043" y="589"/>
                  </a:cubicBezTo>
                  <a:cubicBezTo>
                    <a:pt x="1097" y="535"/>
                    <a:pt x="1150" y="455"/>
                    <a:pt x="1150" y="375"/>
                  </a:cubicBezTo>
                  <a:cubicBezTo>
                    <a:pt x="1150" y="268"/>
                    <a:pt x="1123" y="188"/>
                    <a:pt x="1070" y="134"/>
                  </a:cubicBezTo>
                  <a:lnTo>
                    <a:pt x="1016" y="134"/>
                  </a:lnTo>
                  <a:cubicBezTo>
                    <a:pt x="936" y="54"/>
                    <a:pt x="856" y="1"/>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3" name="Google Shape;8283;p125"/>
            <p:cNvSpPr/>
            <p:nvPr/>
          </p:nvSpPr>
          <p:spPr>
            <a:xfrm>
              <a:off x="-501075" y="2627775"/>
              <a:ext cx="46775" cy="59475"/>
            </a:xfrm>
            <a:custGeom>
              <a:avLst/>
              <a:gdLst/>
              <a:ahLst/>
              <a:cxnLst/>
              <a:rect l="l" t="t" r="r" b="b"/>
              <a:pathLst>
                <a:path w="1871" h="2379" extrusionOk="0">
                  <a:moveTo>
                    <a:pt x="1072" y="719"/>
                  </a:moveTo>
                  <a:cubicBezTo>
                    <a:pt x="1010" y="800"/>
                    <a:pt x="983" y="910"/>
                    <a:pt x="1016" y="1043"/>
                  </a:cubicBezTo>
                  <a:cubicBezTo>
                    <a:pt x="1016" y="1123"/>
                    <a:pt x="1016" y="1203"/>
                    <a:pt x="1042" y="1256"/>
                  </a:cubicBezTo>
                  <a:cubicBezTo>
                    <a:pt x="1042" y="1337"/>
                    <a:pt x="1016" y="1390"/>
                    <a:pt x="1016" y="1470"/>
                  </a:cubicBezTo>
                  <a:cubicBezTo>
                    <a:pt x="1016" y="1497"/>
                    <a:pt x="989" y="1524"/>
                    <a:pt x="989" y="1577"/>
                  </a:cubicBezTo>
                  <a:lnTo>
                    <a:pt x="882" y="1524"/>
                  </a:lnTo>
                  <a:lnTo>
                    <a:pt x="829" y="1497"/>
                  </a:lnTo>
                  <a:lnTo>
                    <a:pt x="829" y="1470"/>
                  </a:lnTo>
                  <a:lnTo>
                    <a:pt x="802" y="1443"/>
                  </a:lnTo>
                  <a:lnTo>
                    <a:pt x="802" y="1417"/>
                  </a:lnTo>
                  <a:cubicBezTo>
                    <a:pt x="802" y="1390"/>
                    <a:pt x="802" y="1363"/>
                    <a:pt x="802" y="1337"/>
                  </a:cubicBezTo>
                  <a:cubicBezTo>
                    <a:pt x="829" y="1230"/>
                    <a:pt x="855" y="1150"/>
                    <a:pt x="909" y="1043"/>
                  </a:cubicBezTo>
                  <a:cubicBezTo>
                    <a:pt x="936" y="989"/>
                    <a:pt x="962" y="909"/>
                    <a:pt x="989" y="856"/>
                  </a:cubicBezTo>
                  <a:cubicBezTo>
                    <a:pt x="1016" y="802"/>
                    <a:pt x="1042" y="749"/>
                    <a:pt x="1069" y="722"/>
                  </a:cubicBezTo>
                  <a:cubicBezTo>
                    <a:pt x="1070" y="721"/>
                    <a:pt x="1071" y="720"/>
                    <a:pt x="1072" y="719"/>
                  </a:cubicBezTo>
                  <a:close/>
                  <a:moveTo>
                    <a:pt x="1069" y="0"/>
                  </a:moveTo>
                  <a:cubicBezTo>
                    <a:pt x="1042" y="0"/>
                    <a:pt x="989" y="0"/>
                    <a:pt x="962" y="27"/>
                  </a:cubicBezTo>
                  <a:cubicBezTo>
                    <a:pt x="802" y="107"/>
                    <a:pt x="642" y="241"/>
                    <a:pt x="535" y="401"/>
                  </a:cubicBezTo>
                  <a:cubicBezTo>
                    <a:pt x="455" y="508"/>
                    <a:pt x="374" y="642"/>
                    <a:pt x="321" y="775"/>
                  </a:cubicBezTo>
                  <a:cubicBezTo>
                    <a:pt x="294" y="856"/>
                    <a:pt x="241" y="962"/>
                    <a:pt x="214" y="1043"/>
                  </a:cubicBezTo>
                  <a:cubicBezTo>
                    <a:pt x="0" y="1497"/>
                    <a:pt x="187" y="2005"/>
                    <a:pt x="615" y="2245"/>
                  </a:cubicBezTo>
                  <a:cubicBezTo>
                    <a:pt x="695" y="2272"/>
                    <a:pt x="775" y="2325"/>
                    <a:pt x="855" y="2352"/>
                  </a:cubicBezTo>
                  <a:cubicBezTo>
                    <a:pt x="909" y="2352"/>
                    <a:pt x="989" y="2379"/>
                    <a:pt x="1042" y="2379"/>
                  </a:cubicBezTo>
                  <a:cubicBezTo>
                    <a:pt x="1123" y="2379"/>
                    <a:pt x="1176" y="2379"/>
                    <a:pt x="1256" y="2352"/>
                  </a:cubicBezTo>
                  <a:cubicBezTo>
                    <a:pt x="1550" y="2272"/>
                    <a:pt x="1764" y="2005"/>
                    <a:pt x="1817" y="1711"/>
                  </a:cubicBezTo>
                  <a:cubicBezTo>
                    <a:pt x="1871" y="1443"/>
                    <a:pt x="1871" y="1176"/>
                    <a:pt x="1817" y="909"/>
                  </a:cubicBezTo>
                  <a:cubicBezTo>
                    <a:pt x="1783" y="665"/>
                    <a:pt x="1602" y="558"/>
                    <a:pt x="1419" y="558"/>
                  </a:cubicBezTo>
                  <a:cubicBezTo>
                    <a:pt x="1322" y="558"/>
                    <a:pt x="1224" y="588"/>
                    <a:pt x="1147" y="645"/>
                  </a:cubicBezTo>
                  <a:lnTo>
                    <a:pt x="1147" y="645"/>
                  </a:lnTo>
                  <a:cubicBezTo>
                    <a:pt x="1191" y="604"/>
                    <a:pt x="1231" y="569"/>
                    <a:pt x="1283" y="535"/>
                  </a:cubicBezTo>
                  <a:cubicBezTo>
                    <a:pt x="1417" y="428"/>
                    <a:pt x="1417" y="241"/>
                    <a:pt x="1310" y="107"/>
                  </a:cubicBezTo>
                  <a:cubicBezTo>
                    <a:pt x="1256" y="54"/>
                    <a:pt x="1176"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4" name="Google Shape;8284;p125"/>
            <p:cNvSpPr/>
            <p:nvPr/>
          </p:nvSpPr>
          <p:spPr>
            <a:xfrm>
              <a:off x="-575250" y="2621750"/>
              <a:ext cx="46800" cy="59500"/>
            </a:xfrm>
            <a:custGeom>
              <a:avLst/>
              <a:gdLst/>
              <a:ahLst/>
              <a:cxnLst/>
              <a:rect l="l" t="t" r="r" b="b"/>
              <a:pathLst>
                <a:path w="1872" h="2380" extrusionOk="0">
                  <a:moveTo>
                    <a:pt x="1070" y="1"/>
                  </a:moveTo>
                  <a:cubicBezTo>
                    <a:pt x="1016" y="1"/>
                    <a:pt x="990" y="1"/>
                    <a:pt x="936" y="28"/>
                  </a:cubicBezTo>
                  <a:cubicBezTo>
                    <a:pt x="776" y="108"/>
                    <a:pt x="642" y="215"/>
                    <a:pt x="535" y="375"/>
                  </a:cubicBezTo>
                  <a:cubicBezTo>
                    <a:pt x="428" y="482"/>
                    <a:pt x="375" y="615"/>
                    <a:pt x="321" y="749"/>
                  </a:cubicBezTo>
                  <a:cubicBezTo>
                    <a:pt x="268" y="856"/>
                    <a:pt x="241" y="936"/>
                    <a:pt x="188" y="1043"/>
                  </a:cubicBezTo>
                  <a:cubicBezTo>
                    <a:pt x="1" y="1471"/>
                    <a:pt x="188" y="2005"/>
                    <a:pt x="615" y="2219"/>
                  </a:cubicBezTo>
                  <a:cubicBezTo>
                    <a:pt x="696" y="2272"/>
                    <a:pt x="749" y="2299"/>
                    <a:pt x="829" y="2326"/>
                  </a:cubicBezTo>
                  <a:cubicBezTo>
                    <a:pt x="909" y="2353"/>
                    <a:pt x="963" y="2353"/>
                    <a:pt x="1043" y="2379"/>
                  </a:cubicBezTo>
                  <a:cubicBezTo>
                    <a:pt x="1096" y="2379"/>
                    <a:pt x="1177" y="2353"/>
                    <a:pt x="1257" y="2353"/>
                  </a:cubicBezTo>
                  <a:cubicBezTo>
                    <a:pt x="1524" y="2246"/>
                    <a:pt x="1738" y="2005"/>
                    <a:pt x="1818" y="1711"/>
                  </a:cubicBezTo>
                  <a:cubicBezTo>
                    <a:pt x="1871" y="1444"/>
                    <a:pt x="1871" y="1150"/>
                    <a:pt x="1818" y="909"/>
                  </a:cubicBezTo>
                  <a:cubicBezTo>
                    <a:pt x="1818" y="696"/>
                    <a:pt x="1644" y="606"/>
                    <a:pt x="1456" y="606"/>
                  </a:cubicBezTo>
                  <a:cubicBezTo>
                    <a:pt x="1195" y="606"/>
                    <a:pt x="908" y="779"/>
                    <a:pt x="1016" y="1043"/>
                  </a:cubicBezTo>
                  <a:cubicBezTo>
                    <a:pt x="1016" y="1123"/>
                    <a:pt x="1043" y="1177"/>
                    <a:pt x="1043" y="1257"/>
                  </a:cubicBezTo>
                  <a:cubicBezTo>
                    <a:pt x="1043" y="1310"/>
                    <a:pt x="1043" y="1391"/>
                    <a:pt x="1016" y="1471"/>
                  </a:cubicBezTo>
                  <a:cubicBezTo>
                    <a:pt x="1016" y="1497"/>
                    <a:pt x="990" y="1524"/>
                    <a:pt x="990" y="1551"/>
                  </a:cubicBezTo>
                  <a:lnTo>
                    <a:pt x="883" y="1524"/>
                  </a:lnTo>
                  <a:lnTo>
                    <a:pt x="829" y="1497"/>
                  </a:lnTo>
                  <a:lnTo>
                    <a:pt x="829" y="1471"/>
                  </a:lnTo>
                  <a:lnTo>
                    <a:pt x="802" y="1417"/>
                  </a:lnTo>
                  <a:lnTo>
                    <a:pt x="802" y="1391"/>
                  </a:lnTo>
                  <a:cubicBezTo>
                    <a:pt x="802" y="1364"/>
                    <a:pt x="802" y="1337"/>
                    <a:pt x="802" y="1310"/>
                  </a:cubicBezTo>
                  <a:cubicBezTo>
                    <a:pt x="829" y="1230"/>
                    <a:pt x="856" y="1123"/>
                    <a:pt x="909" y="1043"/>
                  </a:cubicBezTo>
                  <a:cubicBezTo>
                    <a:pt x="936" y="990"/>
                    <a:pt x="963" y="909"/>
                    <a:pt x="990" y="856"/>
                  </a:cubicBezTo>
                  <a:cubicBezTo>
                    <a:pt x="1016" y="803"/>
                    <a:pt x="1043" y="749"/>
                    <a:pt x="1096" y="696"/>
                  </a:cubicBezTo>
                  <a:cubicBezTo>
                    <a:pt x="1150" y="642"/>
                    <a:pt x="1230" y="589"/>
                    <a:pt x="1284" y="535"/>
                  </a:cubicBezTo>
                  <a:cubicBezTo>
                    <a:pt x="1417" y="428"/>
                    <a:pt x="1444" y="215"/>
                    <a:pt x="1337" y="108"/>
                  </a:cubicBezTo>
                  <a:lnTo>
                    <a:pt x="1310" y="108"/>
                  </a:lnTo>
                  <a:cubicBezTo>
                    <a:pt x="1257" y="28"/>
                    <a:pt x="1150"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5" name="Google Shape;8285;p125"/>
            <p:cNvSpPr/>
            <p:nvPr/>
          </p:nvSpPr>
          <p:spPr>
            <a:xfrm>
              <a:off x="-303975" y="2837925"/>
              <a:ext cx="44100" cy="43100"/>
            </a:xfrm>
            <a:custGeom>
              <a:avLst/>
              <a:gdLst/>
              <a:ahLst/>
              <a:cxnLst/>
              <a:rect l="l" t="t" r="r" b="b"/>
              <a:pathLst>
                <a:path w="1764" h="1724" extrusionOk="0">
                  <a:moveTo>
                    <a:pt x="1316" y="1"/>
                  </a:moveTo>
                  <a:cubicBezTo>
                    <a:pt x="1304" y="1"/>
                    <a:pt x="1292" y="4"/>
                    <a:pt x="1283" y="13"/>
                  </a:cubicBezTo>
                  <a:cubicBezTo>
                    <a:pt x="1229" y="13"/>
                    <a:pt x="1176" y="13"/>
                    <a:pt x="1149" y="39"/>
                  </a:cubicBezTo>
                  <a:cubicBezTo>
                    <a:pt x="1069" y="66"/>
                    <a:pt x="1016" y="120"/>
                    <a:pt x="989" y="200"/>
                  </a:cubicBezTo>
                  <a:cubicBezTo>
                    <a:pt x="962" y="253"/>
                    <a:pt x="962" y="307"/>
                    <a:pt x="989" y="387"/>
                  </a:cubicBezTo>
                  <a:lnTo>
                    <a:pt x="1016" y="440"/>
                  </a:lnTo>
                  <a:lnTo>
                    <a:pt x="1016" y="467"/>
                  </a:lnTo>
                  <a:lnTo>
                    <a:pt x="1042" y="627"/>
                  </a:lnTo>
                  <a:cubicBezTo>
                    <a:pt x="1069" y="708"/>
                    <a:pt x="1096" y="788"/>
                    <a:pt x="1096" y="868"/>
                  </a:cubicBezTo>
                  <a:cubicBezTo>
                    <a:pt x="1042" y="921"/>
                    <a:pt x="989" y="975"/>
                    <a:pt x="909" y="1028"/>
                  </a:cubicBezTo>
                  <a:lnTo>
                    <a:pt x="828" y="1055"/>
                  </a:lnTo>
                  <a:lnTo>
                    <a:pt x="695" y="1055"/>
                  </a:lnTo>
                  <a:lnTo>
                    <a:pt x="641" y="975"/>
                  </a:lnTo>
                  <a:cubicBezTo>
                    <a:pt x="615" y="948"/>
                    <a:pt x="615" y="921"/>
                    <a:pt x="588" y="921"/>
                  </a:cubicBezTo>
                  <a:cubicBezTo>
                    <a:pt x="588" y="895"/>
                    <a:pt x="588" y="868"/>
                    <a:pt x="588" y="841"/>
                  </a:cubicBezTo>
                  <a:lnTo>
                    <a:pt x="588" y="814"/>
                  </a:lnTo>
                  <a:cubicBezTo>
                    <a:pt x="641" y="788"/>
                    <a:pt x="695" y="734"/>
                    <a:pt x="748" y="708"/>
                  </a:cubicBezTo>
                  <a:cubicBezTo>
                    <a:pt x="929" y="549"/>
                    <a:pt x="785" y="277"/>
                    <a:pt x="591" y="277"/>
                  </a:cubicBezTo>
                  <a:cubicBezTo>
                    <a:pt x="556" y="277"/>
                    <a:pt x="518" y="286"/>
                    <a:pt x="481" y="307"/>
                  </a:cubicBezTo>
                  <a:cubicBezTo>
                    <a:pt x="401" y="333"/>
                    <a:pt x="347" y="360"/>
                    <a:pt x="267" y="414"/>
                  </a:cubicBezTo>
                  <a:cubicBezTo>
                    <a:pt x="214" y="467"/>
                    <a:pt x="160" y="520"/>
                    <a:pt x="107" y="574"/>
                  </a:cubicBezTo>
                  <a:cubicBezTo>
                    <a:pt x="27" y="734"/>
                    <a:pt x="0" y="948"/>
                    <a:pt x="80" y="1108"/>
                  </a:cubicBezTo>
                  <a:cubicBezTo>
                    <a:pt x="134" y="1295"/>
                    <a:pt x="214" y="1456"/>
                    <a:pt x="347" y="1563"/>
                  </a:cubicBezTo>
                  <a:cubicBezTo>
                    <a:pt x="481" y="1670"/>
                    <a:pt x="615" y="1723"/>
                    <a:pt x="775" y="1723"/>
                  </a:cubicBezTo>
                  <a:cubicBezTo>
                    <a:pt x="989" y="1723"/>
                    <a:pt x="1176" y="1643"/>
                    <a:pt x="1336" y="1509"/>
                  </a:cubicBezTo>
                  <a:cubicBezTo>
                    <a:pt x="1523" y="1402"/>
                    <a:pt x="1657" y="1242"/>
                    <a:pt x="1737" y="1055"/>
                  </a:cubicBezTo>
                  <a:cubicBezTo>
                    <a:pt x="1764" y="948"/>
                    <a:pt x="1764" y="841"/>
                    <a:pt x="1737" y="734"/>
                  </a:cubicBezTo>
                  <a:cubicBezTo>
                    <a:pt x="1710" y="654"/>
                    <a:pt x="1710" y="601"/>
                    <a:pt x="1684" y="520"/>
                  </a:cubicBezTo>
                  <a:lnTo>
                    <a:pt x="1577" y="200"/>
                  </a:lnTo>
                  <a:cubicBezTo>
                    <a:pt x="1550" y="120"/>
                    <a:pt x="1470" y="66"/>
                    <a:pt x="1390" y="39"/>
                  </a:cubicBezTo>
                  <a:lnTo>
                    <a:pt x="1390" y="13"/>
                  </a:lnTo>
                  <a:cubicBezTo>
                    <a:pt x="1372" y="13"/>
                    <a:pt x="1342" y="1"/>
                    <a:pt x="13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6" name="Google Shape;8286;p125"/>
            <p:cNvSpPr/>
            <p:nvPr/>
          </p:nvSpPr>
          <p:spPr>
            <a:xfrm>
              <a:off x="-378150" y="2900375"/>
              <a:ext cx="44125" cy="56800"/>
            </a:xfrm>
            <a:custGeom>
              <a:avLst/>
              <a:gdLst/>
              <a:ahLst/>
              <a:cxnLst/>
              <a:rect l="l" t="t" r="r" b="b"/>
              <a:pathLst>
                <a:path w="1765" h="2272" extrusionOk="0">
                  <a:moveTo>
                    <a:pt x="1096" y="642"/>
                  </a:moveTo>
                  <a:cubicBezTo>
                    <a:pt x="1096" y="668"/>
                    <a:pt x="1096" y="722"/>
                    <a:pt x="1096" y="748"/>
                  </a:cubicBezTo>
                  <a:cubicBezTo>
                    <a:pt x="1096" y="829"/>
                    <a:pt x="1096" y="935"/>
                    <a:pt x="1070" y="1042"/>
                  </a:cubicBezTo>
                  <a:cubicBezTo>
                    <a:pt x="1043" y="1123"/>
                    <a:pt x="1016" y="1229"/>
                    <a:pt x="989" y="1336"/>
                  </a:cubicBezTo>
                  <a:cubicBezTo>
                    <a:pt x="936" y="1390"/>
                    <a:pt x="909" y="1443"/>
                    <a:pt x="856" y="1497"/>
                  </a:cubicBezTo>
                  <a:cubicBezTo>
                    <a:pt x="802" y="1550"/>
                    <a:pt x="776" y="1577"/>
                    <a:pt x="722" y="1604"/>
                  </a:cubicBezTo>
                  <a:lnTo>
                    <a:pt x="669" y="1630"/>
                  </a:lnTo>
                  <a:lnTo>
                    <a:pt x="642" y="1604"/>
                  </a:lnTo>
                  <a:lnTo>
                    <a:pt x="642" y="1550"/>
                  </a:lnTo>
                  <a:cubicBezTo>
                    <a:pt x="642" y="1443"/>
                    <a:pt x="669" y="1336"/>
                    <a:pt x="669" y="1229"/>
                  </a:cubicBezTo>
                  <a:cubicBezTo>
                    <a:pt x="695" y="1149"/>
                    <a:pt x="722" y="1096"/>
                    <a:pt x="722" y="1069"/>
                  </a:cubicBezTo>
                  <a:cubicBezTo>
                    <a:pt x="749" y="1016"/>
                    <a:pt x="776" y="962"/>
                    <a:pt x="802" y="935"/>
                  </a:cubicBezTo>
                  <a:cubicBezTo>
                    <a:pt x="882" y="855"/>
                    <a:pt x="963" y="775"/>
                    <a:pt x="1043" y="722"/>
                  </a:cubicBezTo>
                  <a:cubicBezTo>
                    <a:pt x="1070" y="695"/>
                    <a:pt x="1096" y="668"/>
                    <a:pt x="1096" y="642"/>
                  </a:cubicBezTo>
                  <a:close/>
                  <a:moveTo>
                    <a:pt x="1283" y="0"/>
                  </a:moveTo>
                  <a:cubicBezTo>
                    <a:pt x="1230" y="0"/>
                    <a:pt x="1203" y="0"/>
                    <a:pt x="1150" y="27"/>
                  </a:cubicBezTo>
                  <a:cubicBezTo>
                    <a:pt x="1070" y="54"/>
                    <a:pt x="1016" y="134"/>
                    <a:pt x="989" y="241"/>
                  </a:cubicBezTo>
                  <a:cubicBezTo>
                    <a:pt x="936" y="214"/>
                    <a:pt x="889" y="201"/>
                    <a:pt x="846" y="201"/>
                  </a:cubicBezTo>
                  <a:cubicBezTo>
                    <a:pt x="802" y="201"/>
                    <a:pt x="762" y="214"/>
                    <a:pt x="722" y="241"/>
                  </a:cubicBezTo>
                  <a:cubicBezTo>
                    <a:pt x="428" y="374"/>
                    <a:pt x="214" y="615"/>
                    <a:pt x="81" y="909"/>
                  </a:cubicBezTo>
                  <a:cubicBezTo>
                    <a:pt x="54" y="1016"/>
                    <a:pt x="27" y="1149"/>
                    <a:pt x="1" y="1283"/>
                  </a:cubicBezTo>
                  <a:cubicBezTo>
                    <a:pt x="1" y="1310"/>
                    <a:pt x="1" y="1390"/>
                    <a:pt x="1" y="1443"/>
                  </a:cubicBezTo>
                  <a:cubicBezTo>
                    <a:pt x="1" y="1577"/>
                    <a:pt x="27" y="1737"/>
                    <a:pt x="81" y="1871"/>
                  </a:cubicBezTo>
                  <a:cubicBezTo>
                    <a:pt x="107" y="1951"/>
                    <a:pt x="161" y="2004"/>
                    <a:pt x="214" y="2058"/>
                  </a:cubicBezTo>
                  <a:cubicBezTo>
                    <a:pt x="321" y="2192"/>
                    <a:pt x="482" y="2272"/>
                    <a:pt x="669" y="2272"/>
                  </a:cubicBezTo>
                  <a:cubicBezTo>
                    <a:pt x="749" y="2272"/>
                    <a:pt x="856" y="2272"/>
                    <a:pt x="936" y="2218"/>
                  </a:cubicBezTo>
                  <a:cubicBezTo>
                    <a:pt x="1016" y="2192"/>
                    <a:pt x="1070" y="2165"/>
                    <a:pt x="1123" y="2138"/>
                  </a:cubicBezTo>
                  <a:cubicBezTo>
                    <a:pt x="1230" y="2058"/>
                    <a:pt x="1337" y="1951"/>
                    <a:pt x="1417" y="1844"/>
                  </a:cubicBezTo>
                  <a:cubicBezTo>
                    <a:pt x="1524" y="1737"/>
                    <a:pt x="1604" y="1604"/>
                    <a:pt x="1657" y="1443"/>
                  </a:cubicBezTo>
                  <a:cubicBezTo>
                    <a:pt x="1684" y="1310"/>
                    <a:pt x="1738" y="1149"/>
                    <a:pt x="1764" y="1016"/>
                  </a:cubicBezTo>
                  <a:cubicBezTo>
                    <a:pt x="1764" y="935"/>
                    <a:pt x="1764" y="882"/>
                    <a:pt x="1764" y="802"/>
                  </a:cubicBezTo>
                  <a:cubicBezTo>
                    <a:pt x="1764" y="722"/>
                    <a:pt x="1764" y="642"/>
                    <a:pt x="1764" y="561"/>
                  </a:cubicBezTo>
                  <a:cubicBezTo>
                    <a:pt x="1711" y="428"/>
                    <a:pt x="1657" y="294"/>
                    <a:pt x="1604" y="160"/>
                  </a:cubicBezTo>
                  <a:lnTo>
                    <a:pt x="1577" y="187"/>
                  </a:lnTo>
                  <a:cubicBezTo>
                    <a:pt x="1524" y="54"/>
                    <a:pt x="1417" y="0"/>
                    <a:pt x="12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7" name="Google Shape;8287;p125"/>
            <p:cNvSpPr/>
            <p:nvPr/>
          </p:nvSpPr>
          <p:spPr>
            <a:xfrm>
              <a:off x="-221150" y="2812850"/>
              <a:ext cx="52150" cy="53625"/>
            </a:xfrm>
            <a:custGeom>
              <a:avLst/>
              <a:gdLst/>
              <a:ahLst/>
              <a:cxnLst/>
              <a:rect l="l" t="t" r="r" b="b"/>
              <a:pathLst>
                <a:path w="2086" h="2145" extrusionOk="0">
                  <a:moveTo>
                    <a:pt x="936" y="0"/>
                  </a:moveTo>
                  <a:cubicBezTo>
                    <a:pt x="696" y="27"/>
                    <a:pt x="482" y="160"/>
                    <a:pt x="348" y="374"/>
                  </a:cubicBezTo>
                  <a:cubicBezTo>
                    <a:pt x="295" y="454"/>
                    <a:pt x="241" y="561"/>
                    <a:pt x="215" y="642"/>
                  </a:cubicBezTo>
                  <a:cubicBezTo>
                    <a:pt x="161" y="722"/>
                    <a:pt x="135" y="775"/>
                    <a:pt x="108" y="855"/>
                  </a:cubicBezTo>
                  <a:cubicBezTo>
                    <a:pt x="54" y="989"/>
                    <a:pt x="28" y="1123"/>
                    <a:pt x="28" y="1256"/>
                  </a:cubicBezTo>
                  <a:cubicBezTo>
                    <a:pt x="1" y="1363"/>
                    <a:pt x="28" y="1470"/>
                    <a:pt x="54" y="1550"/>
                  </a:cubicBezTo>
                  <a:cubicBezTo>
                    <a:pt x="54" y="1630"/>
                    <a:pt x="81" y="1684"/>
                    <a:pt x="108" y="1737"/>
                  </a:cubicBezTo>
                  <a:cubicBezTo>
                    <a:pt x="161" y="1817"/>
                    <a:pt x="215" y="1871"/>
                    <a:pt x="295" y="1924"/>
                  </a:cubicBezTo>
                  <a:cubicBezTo>
                    <a:pt x="375" y="1978"/>
                    <a:pt x="482" y="2031"/>
                    <a:pt x="589" y="2058"/>
                  </a:cubicBezTo>
                  <a:cubicBezTo>
                    <a:pt x="722" y="2111"/>
                    <a:pt x="883" y="2138"/>
                    <a:pt x="1016" y="2138"/>
                  </a:cubicBezTo>
                  <a:cubicBezTo>
                    <a:pt x="1050" y="2142"/>
                    <a:pt x="1084" y="2144"/>
                    <a:pt x="1116" y="2144"/>
                  </a:cubicBezTo>
                  <a:cubicBezTo>
                    <a:pt x="1501" y="2144"/>
                    <a:pt x="1822" y="1864"/>
                    <a:pt x="1872" y="1470"/>
                  </a:cubicBezTo>
                  <a:cubicBezTo>
                    <a:pt x="1898" y="1390"/>
                    <a:pt x="1898" y="1283"/>
                    <a:pt x="1872" y="1203"/>
                  </a:cubicBezTo>
                  <a:cubicBezTo>
                    <a:pt x="1845" y="1123"/>
                    <a:pt x="1765" y="1069"/>
                    <a:pt x="1685" y="1042"/>
                  </a:cubicBezTo>
                  <a:cubicBezTo>
                    <a:pt x="1643" y="1029"/>
                    <a:pt x="1602" y="1022"/>
                    <a:pt x="1562" y="1022"/>
                  </a:cubicBezTo>
                  <a:cubicBezTo>
                    <a:pt x="1447" y="1022"/>
                    <a:pt x="1343" y="1077"/>
                    <a:pt x="1284" y="1176"/>
                  </a:cubicBezTo>
                  <a:cubicBezTo>
                    <a:pt x="1230" y="1256"/>
                    <a:pt x="1177" y="1310"/>
                    <a:pt x="1123" y="1390"/>
                  </a:cubicBezTo>
                  <a:lnTo>
                    <a:pt x="1097" y="1417"/>
                  </a:lnTo>
                  <a:lnTo>
                    <a:pt x="1016" y="1417"/>
                  </a:lnTo>
                  <a:cubicBezTo>
                    <a:pt x="936" y="1417"/>
                    <a:pt x="856" y="1417"/>
                    <a:pt x="749" y="1390"/>
                  </a:cubicBezTo>
                  <a:lnTo>
                    <a:pt x="669" y="1363"/>
                  </a:lnTo>
                  <a:lnTo>
                    <a:pt x="669" y="1336"/>
                  </a:lnTo>
                  <a:cubicBezTo>
                    <a:pt x="669" y="1310"/>
                    <a:pt x="669" y="1283"/>
                    <a:pt x="669" y="1256"/>
                  </a:cubicBezTo>
                  <a:cubicBezTo>
                    <a:pt x="669" y="1176"/>
                    <a:pt x="669" y="1096"/>
                    <a:pt x="696" y="1042"/>
                  </a:cubicBezTo>
                  <a:cubicBezTo>
                    <a:pt x="722" y="909"/>
                    <a:pt x="776" y="802"/>
                    <a:pt x="829" y="695"/>
                  </a:cubicBezTo>
                  <a:cubicBezTo>
                    <a:pt x="829" y="668"/>
                    <a:pt x="856" y="642"/>
                    <a:pt x="883" y="615"/>
                  </a:cubicBezTo>
                  <a:lnTo>
                    <a:pt x="936" y="535"/>
                  </a:lnTo>
                  <a:lnTo>
                    <a:pt x="1016" y="508"/>
                  </a:lnTo>
                  <a:lnTo>
                    <a:pt x="1150" y="481"/>
                  </a:lnTo>
                  <a:cubicBezTo>
                    <a:pt x="1204" y="481"/>
                    <a:pt x="1257" y="508"/>
                    <a:pt x="1310" y="508"/>
                  </a:cubicBezTo>
                  <a:cubicBezTo>
                    <a:pt x="1364" y="535"/>
                    <a:pt x="1417" y="535"/>
                    <a:pt x="1471" y="561"/>
                  </a:cubicBezTo>
                  <a:cubicBezTo>
                    <a:pt x="1497" y="588"/>
                    <a:pt x="1524" y="642"/>
                    <a:pt x="1551" y="695"/>
                  </a:cubicBezTo>
                  <a:lnTo>
                    <a:pt x="1631" y="775"/>
                  </a:lnTo>
                  <a:cubicBezTo>
                    <a:pt x="1658" y="829"/>
                    <a:pt x="1685" y="882"/>
                    <a:pt x="1765" y="909"/>
                  </a:cubicBezTo>
                  <a:cubicBezTo>
                    <a:pt x="1783" y="913"/>
                    <a:pt x="1802" y="916"/>
                    <a:pt x="1822" y="916"/>
                  </a:cubicBezTo>
                  <a:cubicBezTo>
                    <a:pt x="1915" y="916"/>
                    <a:pt x="2014" y="864"/>
                    <a:pt x="2059" y="775"/>
                  </a:cubicBezTo>
                  <a:cubicBezTo>
                    <a:pt x="2085" y="695"/>
                    <a:pt x="2085" y="642"/>
                    <a:pt x="2059" y="588"/>
                  </a:cubicBezTo>
                  <a:lnTo>
                    <a:pt x="1952" y="428"/>
                  </a:lnTo>
                  <a:cubicBezTo>
                    <a:pt x="1925" y="374"/>
                    <a:pt x="1872" y="294"/>
                    <a:pt x="1818" y="241"/>
                  </a:cubicBezTo>
                  <a:cubicBezTo>
                    <a:pt x="1765" y="187"/>
                    <a:pt x="1711" y="160"/>
                    <a:pt x="1658" y="134"/>
                  </a:cubicBezTo>
                  <a:cubicBezTo>
                    <a:pt x="1524" y="54"/>
                    <a:pt x="1417" y="27"/>
                    <a:pt x="1284" y="0"/>
                  </a:cubicBezTo>
                  <a:lnTo>
                    <a:pt x="1257" y="27"/>
                  </a:lnTo>
                  <a:cubicBezTo>
                    <a:pt x="1177" y="0"/>
                    <a:pt x="1123" y="0"/>
                    <a:pt x="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8" name="Google Shape;8288;p125"/>
            <p:cNvSpPr/>
            <p:nvPr/>
          </p:nvSpPr>
          <p:spPr>
            <a:xfrm>
              <a:off x="-40075" y="2663850"/>
              <a:ext cx="56150" cy="51725"/>
            </a:xfrm>
            <a:custGeom>
              <a:avLst/>
              <a:gdLst/>
              <a:ahLst/>
              <a:cxnLst/>
              <a:rect l="l" t="t" r="r" b="b"/>
              <a:pathLst>
                <a:path w="2246" h="2069" extrusionOk="0">
                  <a:moveTo>
                    <a:pt x="1203" y="0"/>
                  </a:moveTo>
                  <a:cubicBezTo>
                    <a:pt x="722" y="27"/>
                    <a:pt x="695" y="695"/>
                    <a:pt x="1176" y="749"/>
                  </a:cubicBezTo>
                  <a:lnTo>
                    <a:pt x="1230" y="749"/>
                  </a:lnTo>
                  <a:lnTo>
                    <a:pt x="1283" y="802"/>
                  </a:lnTo>
                  <a:lnTo>
                    <a:pt x="1337" y="856"/>
                  </a:lnTo>
                  <a:cubicBezTo>
                    <a:pt x="1363" y="909"/>
                    <a:pt x="1390" y="963"/>
                    <a:pt x="1417" y="1043"/>
                  </a:cubicBezTo>
                  <a:lnTo>
                    <a:pt x="1417" y="1069"/>
                  </a:lnTo>
                  <a:lnTo>
                    <a:pt x="1310" y="1150"/>
                  </a:lnTo>
                  <a:cubicBezTo>
                    <a:pt x="1283" y="1176"/>
                    <a:pt x="1230" y="1203"/>
                    <a:pt x="1176" y="1230"/>
                  </a:cubicBezTo>
                  <a:lnTo>
                    <a:pt x="936" y="1230"/>
                  </a:lnTo>
                  <a:cubicBezTo>
                    <a:pt x="882" y="1203"/>
                    <a:pt x="856" y="1150"/>
                    <a:pt x="802" y="1123"/>
                  </a:cubicBezTo>
                  <a:lnTo>
                    <a:pt x="775" y="1096"/>
                  </a:lnTo>
                  <a:lnTo>
                    <a:pt x="749" y="1016"/>
                  </a:lnTo>
                  <a:lnTo>
                    <a:pt x="749" y="989"/>
                  </a:lnTo>
                  <a:lnTo>
                    <a:pt x="749" y="936"/>
                  </a:lnTo>
                  <a:cubicBezTo>
                    <a:pt x="749" y="882"/>
                    <a:pt x="775" y="856"/>
                    <a:pt x="802" y="802"/>
                  </a:cubicBezTo>
                  <a:cubicBezTo>
                    <a:pt x="882" y="562"/>
                    <a:pt x="677" y="351"/>
                    <a:pt x="468" y="351"/>
                  </a:cubicBezTo>
                  <a:cubicBezTo>
                    <a:pt x="398" y="351"/>
                    <a:pt x="328" y="375"/>
                    <a:pt x="268" y="428"/>
                  </a:cubicBezTo>
                  <a:cubicBezTo>
                    <a:pt x="161" y="508"/>
                    <a:pt x="107" y="615"/>
                    <a:pt x="54" y="722"/>
                  </a:cubicBezTo>
                  <a:cubicBezTo>
                    <a:pt x="27" y="802"/>
                    <a:pt x="0" y="909"/>
                    <a:pt x="0" y="989"/>
                  </a:cubicBezTo>
                  <a:cubicBezTo>
                    <a:pt x="0" y="1150"/>
                    <a:pt x="27" y="1283"/>
                    <a:pt x="80" y="1417"/>
                  </a:cubicBezTo>
                  <a:cubicBezTo>
                    <a:pt x="134" y="1524"/>
                    <a:pt x="187" y="1631"/>
                    <a:pt x="294" y="1711"/>
                  </a:cubicBezTo>
                  <a:cubicBezTo>
                    <a:pt x="401" y="1845"/>
                    <a:pt x="562" y="1951"/>
                    <a:pt x="722" y="2005"/>
                  </a:cubicBezTo>
                  <a:cubicBezTo>
                    <a:pt x="800" y="2044"/>
                    <a:pt x="893" y="2069"/>
                    <a:pt x="979" y="2069"/>
                  </a:cubicBezTo>
                  <a:cubicBezTo>
                    <a:pt x="1010" y="2069"/>
                    <a:pt x="1041" y="2065"/>
                    <a:pt x="1069" y="2058"/>
                  </a:cubicBezTo>
                  <a:cubicBezTo>
                    <a:pt x="1176" y="2058"/>
                    <a:pt x="1256" y="2058"/>
                    <a:pt x="1337" y="2032"/>
                  </a:cubicBezTo>
                  <a:cubicBezTo>
                    <a:pt x="1470" y="2005"/>
                    <a:pt x="1577" y="1978"/>
                    <a:pt x="1684" y="1898"/>
                  </a:cubicBezTo>
                  <a:cubicBezTo>
                    <a:pt x="1791" y="1845"/>
                    <a:pt x="1871" y="1791"/>
                    <a:pt x="1978" y="1711"/>
                  </a:cubicBezTo>
                  <a:cubicBezTo>
                    <a:pt x="2005" y="1657"/>
                    <a:pt x="2058" y="1604"/>
                    <a:pt x="2112" y="1551"/>
                  </a:cubicBezTo>
                  <a:cubicBezTo>
                    <a:pt x="2138" y="1524"/>
                    <a:pt x="2165" y="1470"/>
                    <a:pt x="2192" y="1417"/>
                  </a:cubicBezTo>
                  <a:lnTo>
                    <a:pt x="2218" y="1363"/>
                  </a:lnTo>
                  <a:cubicBezTo>
                    <a:pt x="2218" y="1310"/>
                    <a:pt x="2245" y="1257"/>
                    <a:pt x="2245" y="1203"/>
                  </a:cubicBezTo>
                  <a:lnTo>
                    <a:pt x="2245" y="1096"/>
                  </a:lnTo>
                  <a:cubicBezTo>
                    <a:pt x="2245" y="1069"/>
                    <a:pt x="2245" y="1016"/>
                    <a:pt x="2245" y="989"/>
                  </a:cubicBezTo>
                  <a:cubicBezTo>
                    <a:pt x="2218" y="856"/>
                    <a:pt x="2165" y="722"/>
                    <a:pt x="2085" y="588"/>
                  </a:cubicBezTo>
                  <a:cubicBezTo>
                    <a:pt x="2031" y="482"/>
                    <a:pt x="1978" y="401"/>
                    <a:pt x="1898" y="321"/>
                  </a:cubicBezTo>
                  <a:cubicBezTo>
                    <a:pt x="1818" y="214"/>
                    <a:pt x="1684" y="134"/>
                    <a:pt x="1577" y="54"/>
                  </a:cubicBezTo>
                  <a:cubicBezTo>
                    <a:pt x="1470" y="27"/>
                    <a:pt x="1363" y="0"/>
                    <a:pt x="12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9" name="Google Shape;8289;p125"/>
            <p:cNvSpPr/>
            <p:nvPr/>
          </p:nvSpPr>
          <p:spPr>
            <a:xfrm>
              <a:off x="-773675" y="2170525"/>
              <a:ext cx="20075" cy="17150"/>
            </a:xfrm>
            <a:custGeom>
              <a:avLst/>
              <a:gdLst/>
              <a:ahLst/>
              <a:cxnLst/>
              <a:rect l="l" t="t" r="r" b="b"/>
              <a:pathLst>
                <a:path w="803" h="686" extrusionOk="0">
                  <a:moveTo>
                    <a:pt x="364" y="0"/>
                  </a:moveTo>
                  <a:cubicBezTo>
                    <a:pt x="298" y="0"/>
                    <a:pt x="228" y="31"/>
                    <a:pt x="188" y="91"/>
                  </a:cubicBezTo>
                  <a:cubicBezTo>
                    <a:pt x="27" y="198"/>
                    <a:pt x="0" y="438"/>
                    <a:pt x="134" y="572"/>
                  </a:cubicBezTo>
                  <a:cubicBezTo>
                    <a:pt x="188" y="625"/>
                    <a:pt x="268" y="679"/>
                    <a:pt x="375" y="679"/>
                  </a:cubicBezTo>
                  <a:cubicBezTo>
                    <a:pt x="389" y="684"/>
                    <a:pt x="405" y="686"/>
                    <a:pt x="421" y="686"/>
                  </a:cubicBezTo>
                  <a:cubicBezTo>
                    <a:pt x="492" y="686"/>
                    <a:pt x="572" y="642"/>
                    <a:pt x="615" y="598"/>
                  </a:cubicBezTo>
                  <a:cubicBezTo>
                    <a:pt x="775" y="492"/>
                    <a:pt x="802" y="251"/>
                    <a:pt x="669" y="117"/>
                  </a:cubicBezTo>
                  <a:cubicBezTo>
                    <a:pt x="615" y="37"/>
                    <a:pt x="508" y="11"/>
                    <a:pt x="428" y="11"/>
                  </a:cubicBezTo>
                  <a:cubicBezTo>
                    <a:pt x="408" y="4"/>
                    <a:pt x="386"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0" name="Google Shape;8290;p125"/>
            <p:cNvSpPr/>
            <p:nvPr/>
          </p:nvSpPr>
          <p:spPr>
            <a:xfrm>
              <a:off x="-469025" y="2978525"/>
              <a:ext cx="58825" cy="50800"/>
            </a:xfrm>
            <a:custGeom>
              <a:avLst/>
              <a:gdLst/>
              <a:ahLst/>
              <a:cxnLst/>
              <a:rect l="l" t="t" r="r" b="b"/>
              <a:pathLst>
                <a:path w="2353" h="2032" extrusionOk="0">
                  <a:moveTo>
                    <a:pt x="1391" y="1"/>
                  </a:moveTo>
                  <a:cubicBezTo>
                    <a:pt x="1043" y="1"/>
                    <a:pt x="856" y="402"/>
                    <a:pt x="1097" y="669"/>
                  </a:cubicBezTo>
                  <a:cubicBezTo>
                    <a:pt x="1230" y="803"/>
                    <a:pt x="1364" y="936"/>
                    <a:pt x="1498" y="1097"/>
                  </a:cubicBezTo>
                  <a:lnTo>
                    <a:pt x="1444" y="1123"/>
                  </a:lnTo>
                  <a:cubicBezTo>
                    <a:pt x="1337" y="1177"/>
                    <a:pt x="1230" y="1257"/>
                    <a:pt x="1097" y="1284"/>
                  </a:cubicBezTo>
                  <a:cubicBezTo>
                    <a:pt x="1043" y="1310"/>
                    <a:pt x="990" y="1310"/>
                    <a:pt x="936" y="1337"/>
                  </a:cubicBezTo>
                  <a:lnTo>
                    <a:pt x="856" y="1337"/>
                  </a:lnTo>
                  <a:lnTo>
                    <a:pt x="776" y="1310"/>
                  </a:lnTo>
                  <a:lnTo>
                    <a:pt x="696" y="1230"/>
                  </a:lnTo>
                  <a:lnTo>
                    <a:pt x="642" y="1177"/>
                  </a:lnTo>
                  <a:lnTo>
                    <a:pt x="616" y="1123"/>
                  </a:lnTo>
                  <a:lnTo>
                    <a:pt x="616" y="1097"/>
                  </a:lnTo>
                  <a:cubicBezTo>
                    <a:pt x="642" y="1043"/>
                    <a:pt x="669" y="990"/>
                    <a:pt x="696" y="936"/>
                  </a:cubicBezTo>
                  <a:cubicBezTo>
                    <a:pt x="723" y="883"/>
                    <a:pt x="749" y="829"/>
                    <a:pt x="803" y="776"/>
                  </a:cubicBezTo>
                  <a:cubicBezTo>
                    <a:pt x="966" y="593"/>
                    <a:pt x="803" y="347"/>
                    <a:pt x="609" y="347"/>
                  </a:cubicBezTo>
                  <a:cubicBezTo>
                    <a:pt x="549" y="347"/>
                    <a:pt x="486" y="371"/>
                    <a:pt x="429" y="429"/>
                  </a:cubicBezTo>
                  <a:lnTo>
                    <a:pt x="295" y="562"/>
                  </a:lnTo>
                  <a:cubicBezTo>
                    <a:pt x="242" y="616"/>
                    <a:pt x="188" y="669"/>
                    <a:pt x="161" y="749"/>
                  </a:cubicBezTo>
                  <a:cubicBezTo>
                    <a:pt x="108" y="803"/>
                    <a:pt x="81" y="856"/>
                    <a:pt x="54" y="910"/>
                  </a:cubicBezTo>
                  <a:cubicBezTo>
                    <a:pt x="28" y="963"/>
                    <a:pt x="28" y="1043"/>
                    <a:pt x="1" y="1097"/>
                  </a:cubicBezTo>
                  <a:cubicBezTo>
                    <a:pt x="1" y="1230"/>
                    <a:pt x="28" y="1364"/>
                    <a:pt x="81" y="1471"/>
                  </a:cubicBezTo>
                  <a:cubicBezTo>
                    <a:pt x="161" y="1604"/>
                    <a:pt x="268" y="1738"/>
                    <a:pt x="402" y="1818"/>
                  </a:cubicBezTo>
                  <a:cubicBezTo>
                    <a:pt x="482" y="1898"/>
                    <a:pt x="589" y="1952"/>
                    <a:pt x="696" y="2005"/>
                  </a:cubicBezTo>
                  <a:cubicBezTo>
                    <a:pt x="776" y="2005"/>
                    <a:pt x="856" y="2032"/>
                    <a:pt x="936" y="2032"/>
                  </a:cubicBezTo>
                  <a:lnTo>
                    <a:pt x="1123" y="2032"/>
                  </a:lnTo>
                  <a:cubicBezTo>
                    <a:pt x="1230" y="2032"/>
                    <a:pt x="1364" y="1979"/>
                    <a:pt x="1498" y="1952"/>
                  </a:cubicBezTo>
                  <a:cubicBezTo>
                    <a:pt x="1631" y="1898"/>
                    <a:pt x="1765" y="1845"/>
                    <a:pt x="1872" y="1765"/>
                  </a:cubicBezTo>
                  <a:cubicBezTo>
                    <a:pt x="2005" y="1685"/>
                    <a:pt x="2112" y="1604"/>
                    <a:pt x="2219" y="1471"/>
                  </a:cubicBezTo>
                  <a:cubicBezTo>
                    <a:pt x="2273" y="1417"/>
                    <a:pt x="2299" y="1364"/>
                    <a:pt x="2326" y="1284"/>
                  </a:cubicBezTo>
                  <a:cubicBezTo>
                    <a:pt x="2353" y="1204"/>
                    <a:pt x="2353" y="1123"/>
                    <a:pt x="2326" y="1043"/>
                  </a:cubicBezTo>
                  <a:cubicBezTo>
                    <a:pt x="2326" y="963"/>
                    <a:pt x="2299" y="883"/>
                    <a:pt x="2246" y="803"/>
                  </a:cubicBezTo>
                  <a:cubicBezTo>
                    <a:pt x="2219" y="749"/>
                    <a:pt x="2166" y="696"/>
                    <a:pt x="2112" y="616"/>
                  </a:cubicBezTo>
                  <a:cubicBezTo>
                    <a:pt x="1979" y="455"/>
                    <a:pt x="1845" y="295"/>
                    <a:pt x="1685" y="161"/>
                  </a:cubicBezTo>
                  <a:cubicBezTo>
                    <a:pt x="1631" y="81"/>
                    <a:pt x="1524" y="28"/>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1" name="Google Shape;8291;p125"/>
            <p:cNvSpPr/>
            <p:nvPr/>
          </p:nvSpPr>
          <p:spPr>
            <a:xfrm>
              <a:off x="-484375" y="3349350"/>
              <a:ext cx="74175" cy="58825"/>
            </a:xfrm>
            <a:custGeom>
              <a:avLst/>
              <a:gdLst/>
              <a:ahLst/>
              <a:cxnLst/>
              <a:rect l="l" t="t" r="r" b="b"/>
              <a:pathLst>
                <a:path w="2967" h="2353" extrusionOk="0">
                  <a:moveTo>
                    <a:pt x="1871" y="0"/>
                  </a:moveTo>
                  <a:cubicBezTo>
                    <a:pt x="1737" y="0"/>
                    <a:pt x="1604" y="80"/>
                    <a:pt x="1524" y="187"/>
                  </a:cubicBezTo>
                  <a:cubicBezTo>
                    <a:pt x="1390" y="348"/>
                    <a:pt x="1443" y="615"/>
                    <a:pt x="1631" y="722"/>
                  </a:cubicBezTo>
                  <a:cubicBezTo>
                    <a:pt x="1711" y="802"/>
                    <a:pt x="1791" y="855"/>
                    <a:pt x="1898" y="936"/>
                  </a:cubicBezTo>
                  <a:cubicBezTo>
                    <a:pt x="1978" y="989"/>
                    <a:pt x="2058" y="1096"/>
                    <a:pt x="2112" y="1176"/>
                  </a:cubicBezTo>
                  <a:lnTo>
                    <a:pt x="2165" y="1256"/>
                  </a:lnTo>
                  <a:cubicBezTo>
                    <a:pt x="2112" y="1310"/>
                    <a:pt x="2085" y="1390"/>
                    <a:pt x="2031" y="1443"/>
                  </a:cubicBezTo>
                  <a:lnTo>
                    <a:pt x="1978" y="1497"/>
                  </a:lnTo>
                  <a:lnTo>
                    <a:pt x="1871" y="1550"/>
                  </a:lnTo>
                  <a:cubicBezTo>
                    <a:pt x="1791" y="1577"/>
                    <a:pt x="1711" y="1577"/>
                    <a:pt x="1631" y="1577"/>
                  </a:cubicBezTo>
                  <a:cubicBezTo>
                    <a:pt x="1550" y="1577"/>
                    <a:pt x="1470" y="1577"/>
                    <a:pt x="1363" y="1550"/>
                  </a:cubicBezTo>
                  <a:cubicBezTo>
                    <a:pt x="1310" y="1550"/>
                    <a:pt x="1256" y="1524"/>
                    <a:pt x="1203" y="1497"/>
                  </a:cubicBezTo>
                  <a:cubicBezTo>
                    <a:pt x="1176" y="1470"/>
                    <a:pt x="1123" y="1443"/>
                    <a:pt x="1096" y="1417"/>
                  </a:cubicBezTo>
                  <a:cubicBezTo>
                    <a:pt x="1069" y="1390"/>
                    <a:pt x="1043" y="1363"/>
                    <a:pt x="1016" y="1310"/>
                  </a:cubicBezTo>
                  <a:cubicBezTo>
                    <a:pt x="989" y="1256"/>
                    <a:pt x="962" y="1203"/>
                    <a:pt x="936" y="1149"/>
                  </a:cubicBezTo>
                  <a:cubicBezTo>
                    <a:pt x="909" y="1096"/>
                    <a:pt x="909" y="1043"/>
                    <a:pt x="909" y="989"/>
                  </a:cubicBezTo>
                  <a:cubicBezTo>
                    <a:pt x="882" y="936"/>
                    <a:pt x="882" y="909"/>
                    <a:pt x="909" y="882"/>
                  </a:cubicBezTo>
                  <a:lnTo>
                    <a:pt x="909" y="802"/>
                  </a:lnTo>
                  <a:cubicBezTo>
                    <a:pt x="1026" y="485"/>
                    <a:pt x="779" y="262"/>
                    <a:pt x="531" y="262"/>
                  </a:cubicBezTo>
                  <a:cubicBezTo>
                    <a:pt x="381" y="262"/>
                    <a:pt x="231" y="344"/>
                    <a:pt x="161" y="535"/>
                  </a:cubicBezTo>
                  <a:cubicBezTo>
                    <a:pt x="0" y="1043"/>
                    <a:pt x="134" y="1577"/>
                    <a:pt x="535" y="1951"/>
                  </a:cubicBezTo>
                  <a:cubicBezTo>
                    <a:pt x="802" y="2218"/>
                    <a:pt x="1203" y="2352"/>
                    <a:pt x="1604" y="2352"/>
                  </a:cubicBezTo>
                  <a:cubicBezTo>
                    <a:pt x="1684" y="2352"/>
                    <a:pt x="1764" y="2352"/>
                    <a:pt x="1871" y="2325"/>
                  </a:cubicBezTo>
                  <a:cubicBezTo>
                    <a:pt x="1951" y="2325"/>
                    <a:pt x="2031" y="2299"/>
                    <a:pt x="2112" y="2272"/>
                  </a:cubicBezTo>
                  <a:cubicBezTo>
                    <a:pt x="2165" y="2245"/>
                    <a:pt x="2218" y="2218"/>
                    <a:pt x="2272" y="2192"/>
                  </a:cubicBezTo>
                  <a:cubicBezTo>
                    <a:pt x="2432" y="2112"/>
                    <a:pt x="2566" y="2005"/>
                    <a:pt x="2673" y="1871"/>
                  </a:cubicBezTo>
                  <a:cubicBezTo>
                    <a:pt x="2753" y="1764"/>
                    <a:pt x="2806" y="1657"/>
                    <a:pt x="2860" y="1550"/>
                  </a:cubicBezTo>
                  <a:cubicBezTo>
                    <a:pt x="2940" y="1390"/>
                    <a:pt x="2967" y="1230"/>
                    <a:pt x="2913" y="1069"/>
                  </a:cubicBezTo>
                  <a:cubicBezTo>
                    <a:pt x="2860" y="909"/>
                    <a:pt x="2806" y="749"/>
                    <a:pt x="2700" y="615"/>
                  </a:cubicBezTo>
                  <a:cubicBezTo>
                    <a:pt x="2512" y="401"/>
                    <a:pt x="2299" y="214"/>
                    <a:pt x="2085" y="54"/>
                  </a:cubicBezTo>
                  <a:lnTo>
                    <a:pt x="2085" y="80"/>
                  </a:lnTo>
                  <a:cubicBezTo>
                    <a:pt x="2031" y="27"/>
                    <a:pt x="1951" y="0"/>
                    <a:pt x="1871" y="0"/>
                  </a:cubicBezTo>
                  <a:close/>
                </a:path>
              </a:pathLst>
            </a:custGeom>
            <a:solidFill>
              <a:srgbClr val="0D111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2" name="Google Shape;8292;p125"/>
            <p:cNvSpPr/>
            <p:nvPr/>
          </p:nvSpPr>
          <p:spPr>
            <a:xfrm>
              <a:off x="-538500" y="3216375"/>
              <a:ext cx="62150" cy="73800"/>
            </a:xfrm>
            <a:custGeom>
              <a:avLst/>
              <a:gdLst/>
              <a:ahLst/>
              <a:cxnLst/>
              <a:rect l="l" t="t" r="r" b="b"/>
              <a:pathLst>
                <a:path w="2486" h="2952" extrusionOk="0">
                  <a:moveTo>
                    <a:pt x="1070" y="1"/>
                  </a:moveTo>
                  <a:cubicBezTo>
                    <a:pt x="749" y="54"/>
                    <a:pt x="508" y="375"/>
                    <a:pt x="589" y="723"/>
                  </a:cubicBezTo>
                  <a:cubicBezTo>
                    <a:pt x="615" y="883"/>
                    <a:pt x="695" y="1017"/>
                    <a:pt x="829" y="1097"/>
                  </a:cubicBezTo>
                  <a:cubicBezTo>
                    <a:pt x="909" y="1150"/>
                    <a:pt x="989" y="1204"/>
                    <a:pt x="1070" y="1257"/>
                  </a:cubicBezTo>
                  <a:lnTo>
                    <a:pt x="1150" y="1337"/>
                  </a:lnTo>
                  <a:cubicBezTo>
                    <a:pt x="1203" y="1444"/>
                    <a:pt x="1230" y="1524"/>
                    <a:pt x="1257" y="1631"/>
                  </a:cubicBezTo>
                  <a:lnTo>
                    <a:pt x="1257" y="1685"/>
                  </a:lnTo>
                  <a:lnTo>
                    <a:pt x="1257" y="1711"/>
                  </a:lnTo>
                  <a:lnTo>
                    <a:pt x="1203" y="1792"/>
                  </a:lnTo>
                  <a:lnTo>
                    <a:pt x="1176" y="1818"/>
                  </a:lnTo>
                  <a:lnTo>
                    <a:pt x="1123" y="1845"/>
                  </a:lnTo>
                  <a:cubicBezTo>
                    <a:pt x="1096" y="1818"/>
                    <a:pt x="1043" y="1792"/>
                    <a:pt x="989" y="1765"/>
                  </a:cubicBezTo>
                  <a:lnTo>
                    <a:pt x="936" y="1685"/>
                  </a:lnTo>
                  <a:lnTo>
                    <a:pt x="936" y="1658"/>
                  </a:lnTo>
                  <a:cubicBezTo>
                    <a:pt x="888" y="1417"/>
                    <a:pt x="686" y="1283"/>
                    <a:pt x="480" y="1283"/>
                  </a:cubicBezTo>
                  <a:cubicBezTo>
                    <a:pt x="343" y="1283"/>
                    <a:pt x="204" y="1343"/>
                    <a:pt x="108" y="1471"/>
                  </a:cubicBezTo>
                  <a:cubicBezTo>
                    <a:pt x="81" y="1551"/>
                    <a:pt x="54" y="1604"/>
                    <a:pt x="27" y="1685"/>
                  </a:cubicBezTo>
                  <a:cubicBezTo>
                    <a:pt x="1" y="1952"/>
                    <a:pt x="54" y="2219"/>
                    <a:pt x="241" y="2433"/>
                  </a:cubicBezTo>
                  <a:cubicBezTo>
                    <a:pt x="348" y="2567"/>
                    <a:pt x="482" y="2673"/>
                    <a:pt x="615" y="2780"/>
                  </a:cubicBezTo>
                  <a:cubicBezTo>
                    <a:pt x="722" y="2834"/>
                    <a:pt x="802" y="2887"/>
                    <a:pt x="909" y="2914"/>
                  </a:cubicBezTo>
                  <a:cubicBezTo>
                    <a:pt x="1004" y="2933"/>
                    <a:pt x="1112" y="2952"/>
                    <a:pt x="1214" y="2952"/>
                  </a:cubicBezTo>
                  <a:cubicBezTo>
                    <a:pt x="1256" y="2952"/>
                    <a:pt x="1298" y="2949"/>
                    <a:pt x="1337" y="2941"/>
                  </a:cubicBezTo>
                  <a:cubicBezTo>
                    <a:pt x="1551" y="2914"/>
                    <a:pt x="1764" y="2834"/>
                    <a:pt x="1925" y="2700"/>
                  </a:cubicBezTo>
                  <a:cubicBezTo>
                    <a:pt x="2165" y="2540"/>
                    <a:pt x="2352" y="2299"/>
                    <a:pt x="2433" y="2032"/>
                  </a:cubicBezTo>
                  <a:cubicBezTo>
                    <a:pt x="2486" y="1925"/>
                    <a:pt x="2486" y="1792"/>
                    <a:pt x="2486" y="1685"/>
                  </a:cubicBezTo>
                  <a:cubicBezTo>
                    <a:pt x="2486" y="1551"/>
                    <a:pt x="2459" y="1417"/>
                    <a:pt x="2433" y="1284"/>
                  </a:cubicBezTo>
                  <a:cubicBezTo>
                    <a:pt x="2379" y="1150"/>
                    <a:pt x="2352" y="1017"/>
                    <a:pt x="2299" y="910"/>
                  </a:cubicBezTo>
                  <a:cubicBezTo>
                    <a:pt x="2245" y="776"/>
                    <a:pt x="2165" y="669"/>
                    <a:pt x="2085" y="562"/>
                  </a:cubicBezTo>
                  <a:cubicBezTo>
                    <a:pt x="2005" y="455"/>
                    <a:pt x="1898" y="348"/>
                    <a:pt x="1791" y="268"/>
                  </a:cubicBezTo>
                  <a:cubicBezTo>
                    <a:pt x="1711" y="215"/>
                    <a:pt x="1631" y="161"/>
                    <a:pt x="1524" y="108"/>
                  </a:cubicBezTo>
                  <a:cubicBezTo>
                    <a:pt x="1444" y="54"/>
                    <a:pt x="1337" y="28"/>
                    <a:pt x="1230" y="1"/>
                  </a:cubicBezTo>
                  <a:close/>
                </a:path>
              </a:pathLst>
            </a:custGeom>
            <a:solidFill>
              <a:srgbClr val="0D111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3" name="Google Shape;8293;p125"/>
            <p:cNvSpPr/>
            <p:nvPr/>
          </p:nvSpPr>
          <p:spPr>
            <a:xfrm>
              <a:off x="-529150" y="3108075"/>
              <a:ext cx="54150" cy="56900"/>
            </a:xfrm>
            <a:custGeom>
              <a:avLst/>
              <a:gdLst/>
              <a:ahLst/>
              <a:cxnLst/>
              <a:rect l="l" t="t" r="r" b="b"/>
              <a:pathLst>
                <a:path w="2166" h="2276" extrusionOk="0">
                  <a:moveTo>
                    <a:pt x="1785" y="0"/>
                  </a:moveTo>
                  <a:cubicBezTo>
                    <a:pt x="1770" y="0"/>
                    <a:pt x="1754" y="1"/>
                    <a:pt x="1738" y="4"/>
                  </a:cubicBezTo>
                  <a:lnTo>
                    <a:pt x="1684" y="4"/>
                  </a:lnTo>
                  <a:cubicBezTo>
                    <a:pt x="1497" y="30"/>
                    <a:pt x="1310" y="57"/>
                    <a:pt x="1123" y="84"/>
                  </a:cubicBezTo>
                  <a:lnTo>
                    <a:pt x="909" y="110"/>
                  </a:lnTo>
                  <a:lnTo>
                    <a:pt x="776" y="137"/>
                  </a:lnTo>
                  <a:cubicBezTo>
                    <a:pt x="669" y="137"/>
                    <a:pt x="562" y="164"/>
                    <a:pt x="482" y="217"/>
                  </a:cubicBezTo>
                  <a:cubicBezTo>
                    <a:pt x="402" y="244"/>
                    <a:pt x="348" y="271"/>
                    <a:pt x="295" y="324"/>
                  </a:cubicBezTo>
                  <a:cubicBezTo>
                    <a:pt x="268" y="378"/>
                    <a:pt x="215" y="404"/>
                    <a:pt x="188" y="458"/>
                  </a:cubicBezTo>
                  <a:cubicBezTo>
                    <a:pt x="161" y="538"/>
                    <a:pt x="108" y="618"/>
                    <a:pt x="81" y="725"/>
                  </a:cubicBezTo>
                  <a:cubicBezTo>
                    <a:pt x="27" y="912"/>
                    <a:pt x="1" y="1126"/>
                    <a:pt x="1" y="1340"/>
                  </a:cubicBezTo>
                  <a:cubicBezTo>
                    <a:pt x="1" y="1420"/>
                    <a:pt x="27" y="1500"/>
                    <a:pt x="27" y="1580"/>
                  </a:cubicBezTo>
                  <a:cubicBezTo>
                    <a:pt x="27" y="1634"/>
                    <a:pt x="81" y="1687"/>
                    <a:pt x="81" y="1741"/>
                  </a:cubicBezTo>
                  <a:cubicBezTo>
                    <a:pt x="134" y="1821"/>
                    <a:pt x="188" y="1901"/>
                    <a:pt x="268" y="1981"/>
                  </a:cubicBezTo>
                  <a:cubicBezTo>
                    <a:pt x="348" y="2088"/>
                    <a:pt x="482" y="2168"/>
                    <a:pt x="615" y="2222"/>
                  </a:cubicBezTo>
                  <a:cubicBezTo>
                    <a:pt x="696" y="2248"/>
                    <a:pt x="802" y="2248"/>
                    <a:pt x="909" y="2275"/>
                  </a:cubicBezTo>
                  <a:cubicBezTo>
                    <a:pt x="918" y="2276"/>
                    <a:pt x="927" y="2276"/>
                    <a:pt x="935" y="2276"/>
                  </a:cubicBezTo>
                  <a:cubicBezTo>
                    <a:pt x="1446" y="2276"/>
                    <a:pt x="1515" y="1499"/>
                    <a:pt x="990" y="1447"/>
                  </a:cubicBezTo>
                  <a:lnTo>
                    <a:pt x="883" y="1447"/>
                  </a:lnTo>
                  <a:lnTo>
                    <a:pt x="829" y="1420"/>
                  </a:lnTo>
                  <a:lnTo>
                    <a:pt x="802" y="1393"/>
                  </a:lnTo>
                  <a:cubicBezTo>
                    <a:pt x="802" y="1340"/>
                    <a:pt x="802" y="1286"/>
                    <a:pt x="776" y="1260"/>
                  </a:cubicBezTo>
                  <a:cubicBezTo>
                    <a:pt x="776" y="1153"/>
                    <a:pt x="802" y="1046"/>
                    <a:pt x="829" y="939"/>
                  </a:cubicBezTo>
                  <a:lnTo>
                    <a:pt x="829" y="885"/>
                  </a:lnTo>
                  <a:cubicBezTo>
                    <a:pt x="1177" y="805"/>
                    <a:pt x="1497" y="779"/>
                    <a:pt x="1845" y="725"/>
                  </a:cubicBezTo>
                  <a:cubicBezTo>
                    <a:pt x="2032" y="698"/>
                    <a:pt x="2165" y="511"/>
                    <a:pt x="2139" y="298"/>
                  </a:cubicBezTo>
                  <a:lnTo>
                    <a:pt x="2112" y="298"/>
                  </a:lnTo>
                  <a:cubicBezTo>
                    <a:pt x="2088" y="126"/>
                    <a:pt x="1951" y="0"/>
                    <a:pt x="1785" y="0"/>
                  </a:cubicBezTo>
                  <a:close/>
                </a:path>
              </a:pathLst>
            </a:custGeom>
            <a:solidFill>
              <a:srgbClr val="0D111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4" name="Google Shape;8294;p125"/>
            <p:cNvSpPr/>
            <p:nvPr/>
          </p:nvSpPr>
          <p:spPr>
            <a:xfrm>
              <a:off x="-401975" y="2426675"/>
              <a:ext cx="73950" cy="87825"/>
            </a:xfrm>
            <a:custGeom>
              <a:avLst/>
              <a:gdLst/>
              <a:ahLst/>
              <a:cxnLst/>
              <a:rect l="l" t="t" r="r" b="b"/>
              <a:pathLst>
                <a:path w="2958" h="3513" extrusionOk="0">
                  <a:moveTo>
                    <a:pt x="1755" y="0"/>
                  </a:moveTo>
                  <a:cubicBezTo>
                    <a:pt x="1542" y="0"/>
                    <a:pt x="1354" y="134"/>
                    <a:pt x="1301" y="348"/>
                  </a:cubicBezTo>
                  <a:cubicBezTo>
                    <a:pt x="1194" y="588"/>
                    <a:pt x="1328" y="855"/>
                    <a:pt x="1595" y="962"/>
                  </a:cubicBezTo>
                  <a:lnTo>
                    <a:pt x="1622" y="989"/>
                  </a:lnTo>
                  <a:lnTo>
                    <a:pt x="1755" y="1069"/>
                  </a:lnTo>
                  <a:lnTo>
                    <a:pt x="1809" y="1149"/>
                  </a:lnTo>
                  <a:cubicBezTo>
                    <a:pt x="1835" y="1203"/>
                    <a:pt x="1862" y="1256"/>
                    <a:pt x="1889" y="1310"/>
                  </a:cubicBezTo>
                  <a:cubicBezTo>
                    <a:pt x="1916" y="1390"/>
                    <a:pt x="1916" y="1470"/>
                    <a:pt x="1942" y="1550"/>
                  </a:cubicBezTo>
                  <a:cubicBezTo>
                    <a:pt x="1942" y="1630"/>
                    <a:pt x="1916" y="1737"/>
                    <a:pt x="1916" y="1817"/>
                  </a:cubicBezTo>
                  <a:cubicBezTo>
                    <a:pt x="1889" y="1924"/>
                    <a:pt x="1835" y="2005"/>
                    <a:pt x="1809" y="2085"/>
                  </a:cubicBezTo>
                  <a:cubicBezTo>
                    <a:pt x="1755" y="2192"/>
                    <a:pt x="1675" y="2298"/>
                    <a:pt x="1595" y="2379"/>
                  </a:cubicBezTo>
                  <a:cubicBezTo>
                    <a:pt x="1568" y="2432"/>
                    <a:pt x="1515" y="2459"/>
                    <a:pt x="1488" y="2486"/>
                  </a:cubicBezTo>
                  <a:lnTo>
                    <a:pt x="1435" y="2486"/>
                  </a:lnTo>
                  <a:lnTo>
                    <a:pt x="1381" y="2459"/>
                  </a:lnTo>
                  <a:lnTo>
                    <a:pt x="1274" y="2405"/>
                  </a:lnTo>
                  <a:cubicBezTo>
                    <a:pt x="1248" y="2352"/>
                    <a:pt x="1194" y="2298"/>
                    <a:pt x="1167" y="2245"/>
                  </a:cubicBezTo>
                  <a:cubicBezTo>
                    <a:pt x="1034" y="2058"/>
                    <a:pt x="954" y="1871"/>
                    <a:pt x="873" y="1657"/>
                  </a:cubicBezTo>
                  <a:cubicBezTo>
                    <a:pt x="820" y="1550"/>
                    <a:pt x="740" y="1470"/>
                    <a:pt x="633" y="1443"/>
                  </a:cubicBezTo>
                  <a:cubicBezTo>
                    <a:pt x="578" y="1421"/>
                    <a:pt x="524" y="1410"/>
                    <a:pt x="471" y="1410"/>
                  </a:cubicBezTo>
                  <a:cubicBezTo>
                    <a:pt x="214" y="1410"/>
                    <a:pt x="1" y="1658"/>
                    <a:pt x="45" y="1924"/>
                  </a:cubicBezTo>
                  <a:cubicBezTo>
                    <a:pt x="98" y="2486"/>
                    <a:pt x="419" y="2993"/>
                    <a:pt x="873" y="3341"/>
                  </a:cubicBezTo>
                  <a:cubicBezTo>
                    <a:pt x="980" y="3394"/>
                    <a:pt x="1087" y="3448"/>
                    <a:pt x="1221" y="3474"/>
                  </a:cubicBezTo>
                  <a:cubicBezTo>
                    <a:pt x="1315" y="3493"/>
                    <a:pt x="1423" y="3512"/>
                    <a:pt x="1525" y="3512"/>
                  </a:cubicBezTo>
                  <a:cubicBezTo>
                    <a:pt x="1568" y="3512"/>
                    <a:pt x="1609" y="3509"/>
                    <a:pt x="1648" y="3501"/>
                  </a:cubicBezTo>
                  <a:cubicBezTo>
                    <a:pt x="1782" y="3474"/>
                    <a:pt x="1916" y="3421"/>
                    <a:pt x="2023" y="3341"/>
                  </a:cubicBezTo>
                  <a:cubicBezTo>
                    <a:pt x="2156" y="3261"/>
                    <a:pt x="2290" y="3154"/>
                    <a:pt x="2397" y="3020"/>
                  </a:cubicBezTo>
                  <a:cubicBezTo>
                    <a:pt x="2477" y="2913"/>
                    <a:pt x="2557" y="2806"/>
                    <a:pt x="2637" y="2673"/>
                  </a:cubicBezTo>
                  <a:cubicBezTo>
                    <a:pt x="2717" y="2539"/>
                    <a:pt x="2771" y="2405"/>
                    <a:pt x="2824" y="2272"/>
                  </a:cubicBezTo>
                  <a:cubicBezTo>
                    <a:pt x="2904" y="1978"/>
                    <a:pt x="2958" y="1684"/>
                    <a:pt x="2904" y="1363"/>
                  </a:cubicBezTo>
                  <a:cubicBezTo>
                    <a:pt x="2878" y="1069"/>
                    <a:pt x="2771" y="775"/>
                    <a:pt x="2584" y="535"/>
                  </a:cubicBezTo>
                  <a:cubicBezTo>
                    <a:pt x="2504" y="428"/>
                    <a:pt x="2397" y="321"/>
                    <a:pt x="2290" y="241"/>
                  </a:cubicBezTo>
                  <a:cubicBezTo>
                    <a:pt x="2156" y="160"/>
                    <a:pt x="2049" y="107"/>
                    <a:pt x="1916" y="54"/>
                  </a:cubicBezTo>
                  <a:lnTo>
                    <a:pt x="1916" y="27"/>
                  </a:lnTo>
                  <a:cubicBezTo>
                    <a:pt x="1862" y="27"/>
                    <a:pt x="1809"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5" name="Google Shape;8295;p125"/>
            <p:cNvSpPr/>
            <p:nvPr/>
          </p:nvSpPr>
          <p:spPr>
            <a:xfrm>
              <a:off x="-515125" y="2271000"/>
              <a:ext cx="62850" cy="83775"/>
            </a:xfrm>
            <a:custGeom>
              <a:avLst/>
              <a:gdLst/>
              <a:ahLst/>
              <a:cxnLst/>
              <a:rect l="l" t="t" r="r" b="b"/>
              <a:pathLst>
                <a:path w="2514" h="3351" extrusionOk="0">
                  <a:moveTo>
                    <a:pt x="803" y="0"/>
                  </a:moveTo>
                  <a:cubicBezTo>
                    <a:pt x="562" y="0"/>
                    <a:pt x="348" y="161"/>
                    <a:pt x="268" y="374"/>
                  </a:cubicBezTo>
                  <a:cubicBezTo>
                    <a:pt x="161" y="668"/>
                    <a:pt x="322" y="989"/>
                    <a:pt x="616" y="1096"/>
                  </a:cubicBezTo>
                  <a:lnTo>
                    <a:pt x="776" y="1176"/>
                  </a:lnTo>
                  <a:cubicBezTo>
                    <a:pt x="856" y="1203"/>
                    <a:pt x="936" y="1256"/>
                    <a:pt x="1017" y="1336"/>
                  </a:cubicBezTo>
                  <a:cubicBezTo>
                    <a:pt x="1123" y="1417"/>
                    <a:pt x="1204" y="1550"/>
                    <a:pt x="1310" y="1657"/>
                  </a:cubicBezTo>
                  <a:cubicBezTo>
                    <a:pt x="1337" y="1711"/>
                    <a:pt x="1337" y="1737"/>
                    <a:pt x="1364" y="1764"/>
                  </a:cubicBezTo>
                  <a:lnTo>
                    <a:pt x="1364" y="1871"/>
                  </a:lnTo>
                  <a:lnTo>
                    <a:pt x="1364" y="2031"/>
                  </a:lnTo>
                  <a:cubicBezTo>
                    <a:pt x="1364" y="2085"/>
                    <a:pt x="1337" y="2112"/>
                    <a:pt x="1310" y="2138"/>
                  </a:cubicBezTo>
                  <a:lnTo>
                    <a:pt x="1257" y="2218"/>
                  </a:lnTo>
                  <a:lnTo>
                    <a:pt x="1204" y="2272"/>
                  </a:lnTo>
                  <a:lnTo>
                    <a:pt x="1177" y="2272"/>
                  </a:lnTo>
                  <a:lnTo>
                    <a:pt x="1123" y="2218"/>
                  </a:lnTo>
                  <a:cubicBezTo>
                    <a:pt x="1070" y="2165"/>
                    <a:pt x="990" y="2085"/>
                    <a:pt x="936" y="2005"/>
                  </a:cubicBezTo>
                  <a:lnTo>
                    <a:pt x="936" y="1978"/>
                  </a:lnTo>
                  <a:cubicBezTo>
                    <a:pt x="910" y="1871"/>
                    <a:pt x="829" y="1764"/>
                    <a:pt x="749" y="1711"/>
                  </a:cubicBezTo>
                  <a:cubicBezTo>
                    <a:pt x="669" y="1650"/>
                    <a:pt x="574" y="1620"/>
                    <a:pt x="486" y="1620"/>
                  </a:cubicBezTo>
                  <a:cubicBezTo>
                    <a:pt x="457" y="1620"/>
                    <a:pt x="429" y="1624"/>
                    <a:pt x="402" y="1630"/>
                  </a:cubicBezTo>
                  <a:cubicBezTo>
                    <a:pt x="268" y="1630"/>
                    <a:pt x="161" y="1711"/>
                    <a:pt x="81" y="1818"/>
                  </a:cubicBezTo>
                  <a:cubicBezTo>
                    <a:pt x="28" y="1924"/>
                    <a:pt x="1" y="2031"/>
                    <a:pt x="1" y="2165"/>
                  </a:cubicBezTo>
                  <a:cubicBezTo>
                    <a:pt x="54" y="2405"/>
                    <a:pt x="135" y="2646"/>
                    <a:pt x="295" y="2860"/>
                  </a:cubicBezTo>
                  <a:cubicBezTo>
                    <a:pt x="455" y="3074"/>
                    <a:pt x="669" y="3234"/>
                    <a:pt x="936" y="3314"/>
                  </a:cubicBezTo>
                  <a:cubicBezTo>
                    <a:pt x="1035" y="3339"/>
                    <a:pt x="1135" y="3351"/>
                    <a:pt x="1233" y="3351"/>
                  </a:cubicBezTo>
                  <a:cubicBezTo>
                    <a:pt x="1667" y="3351"/>
                    <a:pt x="2076" y="3118"/>
                    <a:pt x="2273" y="2726"/>
                  </a:cubicBezTo>
                  <a:cubicBezTo>
                    <a:pt x="2379" y="2566"/>
                    <a:pt x="2433" y="2379"/>
                    <a:pt x="2460" y="2218"/>
                  </a:cubicBezTo>
                  <a:cubicBezTo>
                    <a:pt x="2486" y="2112"/>
                    <a:pt x="2513" y="2031"/>
                    <a:pt x="2513" y="1924"/>
                  </a:cubicBezTo>
                  <a:cubicBezTo>
                    <a:pt x="2513" y="1737"/>
                    <a:pt x="2486" y="1550"/>
                    <a:pt x="2406" y="1390"/>
                  </a:cubicBezTo>
                  <a:cubicBezTo>
                    <a:pt x="2379" y="1256"/>
                    <a:pt x="2299" y="1149"/>
                    <a:pt x="2246" y="1043"/>
                  </a:cubicBezTo>
                  <a:cubicBezTo>
                    <a:pt x="2086" y="829"/>
                    <a:pt x="1898" y="615"/>
                    <a:pt x="1685" y="455"/>
                  </a:cubicBezTo>
                  <a:cubicBezTo>
                    <a:pt x="1498" y="267"/>
                    <a:pt x="1257" y="134"/>
                    <a:pt x="990" y="54"/>
                  </a:cubicBezTo>
                  <a:cubicBezTo>
                    <a:pt x="936" y="27"/>
                    <a:pt x="856"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6" name="Google Shape;8296;p125"/>
            <p:cNvSpPr/>
            <p:nvPr/>
          </p:nvSpPr>
          <p:spPr>
            <a:xfrm>
              <a:off x="-243225" y="2417975"/>
              <a:ext cx="66200" cy="64850"/>
            </a:xfrm>
            <a:custGeom>
              <a:avLst/>
              <a:gdLst/>
              <a:ahLst/>
              <a:cxnLst/>
              <a:rect l="l" t="t" r="r" b="b"/>
              <a:pathLst>
                <a:path w="2648" h="2594" extrusionOk="0">
                  <a:moveTo>
                    <a:pt x="1525" y="1"/>
                  </a:moveTo>
                  <a:lnTo>
                    <a:pt x="1525" y="27"/>
                  </a:lnTo>
                  <a:lnTo>
                    <a:pt x="1472" y="27"/>
                  </a:lnTo>
                  <a:cubicBezTo>
                    <a:pt x="1231" y="27"/>
                    <a:pt x="1071" y="188"/>
                    <a:pt x="1044" y="428"/>
                  </a:cubicBezTo>
                  <a:cubicBezTo>
                    <a:pt x="1018" y="535"/>
                    <a:pt x="1071" y="669"/>
                    <a:pt x="1151" y="749"/>
                  </a:cubicBezTo>
                  <a:cubicBezTo>
                    <a:pt x="1231" y="829"/>
                    <a:pt x="1338" y="883"/>
                    <a:pt x="1445" y="909"/>
                  </a:cubicBezTo>
                  <a:lnTo>
                    <a:pt x="1472" y="909"/>
                  </a:lnTo>
                  <a:lnTo>
                    <a:pt x="1579" y="936"/>
                  </a:lnTo>
                  <a:cubicBezTo>
                    <a:pt x="1605" y="963"/>
                    <a:pt x="1632" y="1016"/>
                    <a:pt x="1659" y="1043"/>
                  </a:cubicBezTo>
                  <a:cubicBezTo>
                    <a:pt x="1686" y="1096"/>
                    <a:pt x="1712" y="1150"/>
                    <a:pt x="1739" y="1203"/>
                  </a:cubicBezTo>
                  <a:cubicBezTo>
                    <a:pt x="1739" y="1230"/>
                    <a:pt x="1766" y="1284"/>
                    <a:pt x="1766" y="1310"/>
                  </a:cubicBezTo>
                  <a:lnTo>
                    <a:pt x="1766" y="1364"/>
                  </a:lnTo>
                  <a:lnTo>
                    <a:pt x="1712" y="1444"/>
                  </a:lnTo>
                  <a:cubicBezTo>
                    <a:pt x="1605" y="1524"/>
                    <a:pt x="1525" y="1604"/>
                    <a:pt x="1418" y="1684"/>
                  </a:cubicBezTo>
                  <a:cubicBezTo>
                    <a:pt x="1365" y="1711"/>
                    <a:pt x="1285" y="1738"/>
                    <a:pt x="1231" y="1765"/>
                  </a:cubicBezTo>
                  <a:lnTo>
                    <a:pt x="1151" y="1765"/>
                  </a:lnTo>
                  <a:lnTo>
                    <a:pt x="1071" y="1711"/>
                  </a:lnTo>
                  <a:cubicBezTo>
                    <a:pt x="937" y="1604"/>
                    <a:pt x="830" y="1471"/>
                    <a:pt x="750" y="1337"/>
                  </a:cubicBezTo>
                  <a:cubicBezTo>
                    <a:pt x="669" y="1248"/>
                    <a:pt x="571" y="1211"/>
                    <a:pt x="476" y="1211"/>
                  </a:cubicBezTo>
                  <a:cubicBezTo>
                    <a:pt x="228" y="1211"/>
                    <a:pt x="0" y="1467"/>
                    <a:pt x="136" y="1738"/>
                  </a:cubicBezTo>
                  <a:cubicBezTo>
                    <a:pt x="242" y="1952"/>
                    <a:pt x="376" y="2139"/>
                    <a:pt x="536" y="2326"/>
                  </a:cubicBezTo>
                  <a:cubicBezTo>
                    <a:pt x="617" y="2406"/>
                    <a:pt x="697" y="2486"/>
                    <a:pt x="830" y="2540"/>
                  </a:cubicBezTo>
                  <a:cubicBezTo>
                    <a:pt x="911" y="2566"/>
                    <a:pt x="991" y="2593"/>
                    <a:pt x="1098" y="2593"/>
                  </a:cubicBezTo>
                  <a:cubicBezTo>
                    <a:pt x="1205" y="2593"/>
                    <a:pt x="1311" y="2593"/>
                    <a:pt x="1418" y="2566"/>
                  </a:cubicBezTo>
                  <a:cubicBezTo>
                    <a:pt x="1552" y="2540"/>
                    <a:pt x="1659" y="2486"/>
                    <a:pt x="1766" y="2433"/>
                  </a:cubicBezTo>
                  <a:cubicBezTo>
                    <a:pt x="1953" y="2326"/>
                    <a:pt x="2113" y="2192"/>
                    <a:pt x="2274" y="2059"/>
                  </a:cubicBezTo>
                  <a:cubicBezTo>
                    <a:pt x="2354" y="1978"/>
                    <a:pt x="2434" y="1871"/>
                    <a:pt x="2487" y="1791"/>
                  </a:cubicBezTo>
                  <a:cubicBezTo>
                    <a:pt x="2568" y="1684"/>
                    <a:pt x="2594" y="1551"/>
                    <a:pt x="2621" y="1417"/>
                  </a:cubicBezTo>
                  <a:cubicBezTo>
                    <a:pt x="2648" y="1203"/>
                    <a:pt x="2594" y="963"/>
                    <a:pt x="2514" y="776"/>
                  </a:cubicBezTo>
                  <a:cubicBezTo>
                    <a:pt x="2434" y="562"/>
                    <a:pt x="2300" y="375"/>
                    <a:pt x="2140" y="241"/>
                  </a:cubicBezTo>
                  <a:cubicBezTo>
                    <a:pt x="1953" y="108"/>
                    <a:pt x="1739" y="27"/>
                    <a:pt x="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7" name="Google Shape;8297;p125"/>
            <p:cNvSpPr/>
            <p:nvPr/>
          </p:nvSpPr>
          <p:spPr>
            <a:xfrm>
              <a:off x="-529150" y="2139375"/>
              <a:ext cx="57500" cy="70175"/>
            </a:xfrm>
            <a:custGeom>
              <a:avLst/>
              <a:gdLst/>
              <a:ahLst/>
              <a:cxnLst/>
              <a:rect l="l" t="t" r="r" b="b"/>
              <a:pathLst>
                <a:path w="2300" h="2807" extrusionOk="0">
                  <a:moveTo>
                    <a:pt x="669" y="0"/>
                  </a:moveTo>
                  <a:cubicBezTo>
                    <a:pt x="482" y="0"/>
                    <a:pt x="321" y="134"/>
                    <a:pt x="241" y="321"/>
                  </a:cubicBezTo>
                  <a:cubicBezTo>
                    <a:pt x="161" y="535"/>
                    <a:pt x="295" y="802"/>
                    <a:pt x="535" y="882"/>
                  </a:cubicBezTo>
                  <a:lnTo>
                    <a:pt x="696" y="963"/>
                  </a:lnTo>
                  <a:cubicBezTo>
                    <a:pt x="776" y="1016"/>
                    <a:pt x="856" y="1069"/>
                    <a:pt x="936" y="1150"/>
                  </a:cubicBezTo>
                  <a:cubicBezTo>
                    <a:pt x="1070" y="1257"/>
                    <a:pt x="1177" y="1390"/>
                    <a:pt x="1284" y="1550"/>
                  </a:cubicBezTo>
                  <a:lnTo>
                    <a:pt x="1337" y="1657"/>
                  </a:lnTo>
                  <a:lnTo>
                    <a:pt x="1310" y="1684"/>
                  </a:lnTo>
                  <a:cubicBezTo>
                    <a:pt x="1257" y="1738"/>
                    <a:pt x="1203" y="1791"/>
                    <a:pt x="1150" y="1844"/>
                  </a:cubicBezTo>
                  <a:lnTo>
                    <a:pt x="1070" y="1871"/>
                  </a:lnTo>
                  <a:lnTo>
                    <a:pt x="1016" y="1844"/>
                  </a:lnTo>
                  <a:cubicBezTo>
                    <a:pt x="936" y="1764"/>
                    <a:pt x="883" y="1684"/>
                    <a:pt x="802" y="1604"/>
                  </a:cubicBezTo>
                  <a:lnTo>
                    <a:pt x="776" y="1524"/>
                  </a:lnTo>
                  <a:cubicBezTo>
                    <a:pt x="749" y="1417"/>
                    <a:pt x="696" y="1337"/>
                    <a:pt x="615" y="1283"/>
                  </a:cubicBezTo>
                  <a:cubicBezTo>
                    <a:pt x="535" y="1203"/>
                    <a:pt x="428" y="1203"/>
                    <a:pt x="321" y="1203"/>
                  </a:cubicBezTo>
                  <a:cubicBezTo>
                    <a:pt x="161" y="1230"/>
                    <a:pt x="27" y="1363"/>
                    <a:pt x="1" y="1550"/>
                  </a:cubicBezTo>
                  <a:cubicBezTo>
                    <a:pt x="1" y="1631"/>
                    <a:pt x="27" y="1738"/>
                    <a:pt x="27" y="1844"/>
                  </a:cubicBezTo>
                  <a:cubicBezTo>
                    <a:pt x="54" y="1951"/>
                    <a:pt x="108" y="2058"/>
                    <a:pt x="188" y="2165"/>
                  </a:cubicBezTo>
                  <a:cubicBezTo>
                    <a:pt x="241" y="2299"/>
                    <a:pt x="321" y="2406"/>
                    <a:pt x="428" y="2513"/>
                  </a:cubicBezTo>
                  <a:cubicBezTo>
                    <a:pt x="509" y="2619"/>
                    <a:pt x="615" y="2700"/>
                    <a:pt x="749" y="2753"/>
                  </a:cubicBezTo>
                  <a:cubicBezTo>
                    <a:pt x="856" y="2780"/>
                    <a:pt x="963" y="2807"/>
                    <a:pt x="1096" y="2807"/>
                  </a:cubicBezTo>
                  <a:cubicBezTo>
                    <a:pt x="1230" y="2807"/>
                    <a:pt x="1364" y="2780"/>
                    <a:pt x="1471" y="2726"/>
                  </a:cubicBezTo>
                  <a:cubicBezTo>
                    <a:pt x="1658" y="2619"/>
                    <a:pt x="1845" y="2513"/>
                    <a:pt x="1978" y="2352"/>
                  </a:cubicBezTo>
                  <a:cubicBezTo>
                    <a:pt x="2059" y="2245"/>
                    <a:pt x="2139" y="2138"/>
                    <a:pt x="2219" y="2032"/>
                  </a:cubicBezTo>
                  <a:cubicBezTo>
                    <a:pt x="2272" y="1898"/>
                    <a:pt x="2299" y="1738"/>
                    <a:pt x="2272" y="1604"/>
                  </a:cubicBezTo>
                  <a:cubicBezTo>
                    <a:pt x="2219" y="1337"/>
                    <a:pt x="2112" y="1096"/>
                    <a:pt x="1952" y="909"/>
                  </a:cubicBezTo>
                  <a:cubicBezTo>
                    <a:pt x="1871" y="802"/>
                    <a:pt x="1791" y="722"/>
                    <a:pt x="1711" y="642"/>
                  </a:cubicBezTo>
                  <a:cubicBezTo>
                    <a:pt x="1604" y="535"/>
                    <a:pt x="1524" y="455"/>
                    <a:pt x="1417" y="375"/>
                  </a:cubicBezTo>
                  <a:cubicBezTo>
                    <a:pt x="1230" y="241"/>
                    <a:pt x="1043" y="134"/>
                    <a:pt x="856" y="54"/>
                  </a:cubicBezTo>
                  <a:lnTo>
                    <a:pt x="829" y="27"/>
                  </a:lnTo>
                  <a:cubicBezTo>
                    <a:pt x="776" y="27"/>
                    <a:pt x="722" y="0"/>
                    <a:pt x="66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8" name="Google Shape;8298;p125"/>
            <p:cNvSpPr/>
            <p:nvPr/>
          </p:nvSpPr>
          <p:spPr>
            <a:xfrm>
              <a:off x="-678125" y="2058525"/>
              <a:ext cx="64250" cy="64900"/>
            </a:xfrm>
            <a:custGeom>
              <a:avLst/>
              <a:gdLst/>
              <a:ahLst/>
              <a:cxnLst/>
              <a:rect l="l" t="t" r="r" b="b"/>
              <a:pathLst>
                <a:path w="2570" h="2596" extrusionOk="0">
                  <a:moveTo>
                    <a:pt x="909" y="1"/>
                  </a:moveTo>
                  <a:cubicBezTo>
                    <a:pt x="802" y="27"/>
                    <a:pt x="722" y="81"/>
                    <a:pt x="615" y="134"/>
                  </a:cubicBezTo>
                  <a:cubicBezTo>
                    <a:pt x="428" y="268"/>
                    <a:pt x="294" y="482"/>
                    <a:pt x="187" y="696"/>
                  </a:cubicBezTo>
                  <a:cubicBezTo>
                    <a:pt x="107" y="883"/>
                    <a:pt x="27" y="1096"/>
                    <a:pt x="27" y="1310"/>
                  </a:cubicBezTo>
                  <a:cubicBezTo>
                    <a:pt x="0" y="1524"/>
                    <a:pt x="0" y="1738"/>
                    <a:pt x="80" y="1925"/>
                  </a:cubicBezTo>
                  <a:cubicBezTo>
                    <a:pt x="187" y="2165"/>
                    <a:pt x="401" y="2353"/>
                    <a:pt x="615" y="2433"/>
                  </a:cubicBezTo>
                  <a:cubicBezTo>
                    <a:pt x="855" y="2513"/>
                    <a:pt x="1069" y="2566"/>
                    <a:pt x="1283" y="2593"/>
                  </a:cubicBezTo>
                  <a:cubicBezTo>
                    <a:pt x="1300" y="2595"/>
                    <a:pt x="1316" y="2595"/>
                    <a:pt x="1332" y="2595"/>
                  </a:cubicBezTo>
                  <a:cubicBezTo>
                    <a:pt x="1604" y="2595"/>
                    <a:pt x="1819" y="2391"/>
                    <a:pt x="1844" y="2139"/>
                  </a:cubicBezTo>
                  <a:cubicBezTo>
                    <a:pt x="1844" y="1871"/>
                    <a:pt x="1657" y="1631"/>
                    <a:pt x="1390" y="1604"/>
                  </a:cubicBezTo>
                  <a:lnTo>
                    <a:pt x="1176" y="1551"/>
                  </a:lnTo>
                  <a:cubicBezTo>
                    <a:pt x="1096" y="1551"/>
                    <a:pt x="1016" y="1524"/>
                    <a:pt x="935" y="1497"/>
                  </a:cubicBezTo>
                  <a:lnTo>
                    <a:pt x="935" y="1390"/>
                  </a:lnTo>
                  <a:cubicBezTo>
                    <a:pt x="935" y="1310"/>
                    <a:pt x="962" y="1257"/>
                    <a:pt x="962" y="1203"/>
                  </a:cubicBezTo>
                  <a:cubicBezTo>
                    <a:pt x="989" y="1123"/>
                    <a:pt x="1016" y="1043"/>
                    <a:pt x="1042" y="963"/>
                  </a:cubicBezTo>
                  <a:cubicBezTo>
                    <a:pt x="1069" y="936"/>
                    <a:pt x="1096" y="883"/>
                    <a:pt x="1123" y="856"/>
                  </a:cubicBezTo>
                  <a:lnTo>
                    <a:pt x="1149" y="856"/>
                  </a:lnTo>
                  <a:cubicBezTo>
                    <a:pt x="1417" y="936"/>
                    <a:pt x="1657" y="1043"/>
                    <a:pt x="1898" y="1150"/>
                  </a:cubicBezTo>
                  <a:cubicBezTo>
                    <a:pt x="1947" y="1169"/>
                    <a:pt x="1997" y="1178"/>
                    <a:pt x="2045" y="1178"/>
                  </a:cubicBezTo>
                  <a:cubicBezTo>
                    <a:pt x="2334" y="1178"/>
                    <a:pt x="2570" y="864"/>
                    <a:pt x="2432" y="589"/>
                  </a:cubicBezTo>
                  <a:cubicBezTo>
                    <a:pt x="2379" y="482"/>
                    <a:pt x="2298" y="402"/>
                    <a:pt x="2192" y="375"/>
                  </a:cubicBezTo>
                  <a:cubicBezTo>
                    <a:pt x="1898" y="215"/>
                    <a:pt x="1604" y="81"/>
                    <a:pt x="1283" y="27"/>
                  </a:cubicBezTo>
                  <a:lnTo>
                    <a:pt x="1256" y="27"/>
                  </a:lnTo>
                  <a:cubicBezTo>
                    <a:pt x="1176" y="27"/>
                    <a:pt x="1096" y="1"/>
                    <a:pt x="10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9" name="Google Shape;8299;p125"/>
            <p:cNvSpPr/>
            <p:nvPr/>
          </p:nvSpPr>
          <p:spPr>
            <a:xfrm>
              <a:off x="-835150" y="1849400"/>
              <a:ext cx="70850" cy="76700"/>
            </a:xfrm>
            <a:custGeom>
              <a:avLst/>
              <a:gdLst/>
              <a:ahLst/>
              <a:cxnLst/>
              <a:rect l="l" t="t" r="r" b="b"/>
              <a:pathLst>
                <a:path w="2834" h="3068" extrusionOk="0">
                  <a:moveTo>
                    <a:pt x="776" y="1"/>
                  </a:moveTo>
                  <a:cubicBezTo>
                    <a:pt x="642" y="1"/>
                    <a:pt x="535" y="28"/>
                    <a:pt x="402" y="54"/>
                  </a:cubicBezTo>
                  <a:cubicBezTo>
                    <a:pt x="295" y="81"/>
                    <a:pt x="188" y="161"/>
                    <a:pt x="134" y="241"/>
                  </a:cubicBezTo>
                  <a:cubicBezTo>
                    <a:pt x="1" y="428"/>
                    <a:pt x="54" y="696"/>
                    <a:pt x="241" y="829"/>
                  </a:cubicBezTo>
                  <a:cubicBezTo>
                    <a:pt x="321" y="889"/>
                    <a:pt x="402" y="919"/>
                    <a:pt x="493" y="919"/>
                  </a:cubicBezTo>
                  <a:cubicBezTo>
                    <a:pt x="524" y="919"/>
                    <a:pt x="555" y="916"/>
                    <a:pt x="589" y="909"/>
                  </a:cubicBezTo>
                  <a:cubicBezTo>
                    <a:pt x="642" y="883"/>
                    <a:pt x="722" y="856"/>
                    <a:pt x="803" y="856"/>
                  </a:cubicBezTo>
                  <a:lnTo>
                    <a:pt x="856" y="856"/>
                  </a:lnTo>
                  <a:cubicBezTo>
                    <a:pt x="963" y="883"/>
                    <a:pt x="1070" y="936"/>
                    <a:pt x="1150" y="990"/>
                  </a:cubicBezTo>
                  <a:cubicBezTo>
                    <a:pt x="1284" y="1070"/>
                    <a:pt x="1417" y="1150"/>
                    <a:pt x="1551" y="1257"/>
                  </a:cubicBezTo>
                  <a:cubicBezTo>
                    <a:pt x="1658" y="1337"/>
                    <a:pt x="1765" y="1444"/>
                    <a:pt x="1898" y="1524"/>
                  </a:cubicBezTo>
                  <a:lnTo>
                    <a:pt x="1925" y="1578"/>
                  </a:lnTo>
                  <a:lnTo>
                    <a:pt x="1925" y="1604"/>
                  </a:lnTo>
                  <a:lnTo>
                    <a:pt x="1925" y="1684"/>
                  </a:lnTo>
                  <a:cubicBezTo>
                    <a:pt x="1925" y="1738"/>
                    <a:pt x="1898" y="1791"/>
                    <a:pt x="1872" y="1818"/>
                  </a:cubicBezTo>
                  <a:cubicBezTo>
                    <a:pt x="1845" y="1898"/>
                    <a:pt x="1791" y="1952"/>
                    <a:pt x="1738" y="2032"/>
                  </a:cubicBezTo>
                  <a:lnTo>
                    <a:pt x="1658" y="2085"/>
                  </a:lnTo>
                  <a:lnTo>
                    <a:pt x="1551" y="2139"/>
                  </a:lnTo>
                  <a:cubicBezTo>
                    <a:pt x="1497" y="2166"/>
                    <a:pt x="1444" y="2166"/>
                    <a:pt x="1390" y="2166"/>
                  </a:cubicBezTo>
                  <a:lnTo>
                    <a:pt x="1284" y="2166"/>
                  </a:lnTo>
                  <a:lnTo>
                    <a:pt x="1177" y="2139"/>
                  </a:lnTo>
                  <a:cubicBezTo>
                    <a:pt x="1123" y="2085"/>
                    <a:pt x="1070" y="2059"/>
                    <a:pt x="1016" y="2005"/>
                  </a:cubicBezTo>
                  <a:cubicBezTo>
                    <a:pt x="958" y="1966"/>
                    <a:pt x="885" y="1941"/>
                    <a:pt x="808" y="1941"/>
                  </a:cubicBezTo>
                  <a:cubicBezTo>
                    <a:pt x="780" y="1941"/>
                    <a:pt x="751" y="1945"/>
                    <a:pt x="722" y="1952"/>
                  </a:cubicBezTo>
                  <a:cubicBezTo>
                    <a:pt x="428" y="2005"/>
                    <a:pt x="321" y="2353"/>
                    <a:pt x="509" y="2566"/>
                  </a:cubicBezTo>
                  <a:cubicBezTo>
                    <a:pt x="642" y="2753"/>
                    <a:pt x="829" y="2914"/>
                    <a:pt x="1043" y="3021"/>
                  </a:cubicBezTo>
                  <a:cubicBezTo>
                    <a:pt x="1123" y="3021"/>
                    <a:pt x="1203" y="3047"/>
                    <a:pt x="1284" y="3047"/>
                  </a:cubicBezTo>
                  <a:cubicBezTo>
                    <a:pt x="1324" y="3061"/>
                    <a:pt x="1364" y="3068"/>
                    <a:pt x="1404" y="3068"/>
                  </a:cubicBezTo>
                  <a:cubicBezTo>
                    <a:pt x="1444" y="3068"/>
                    <a:pt x="1484" y="3061"/>
                    <a:pt x="1524" y="3047"/>
                  </a:cubicBezTo>
                  <a:cubicBezTo>
                    <a:pt x="1658" y="3047"/>
                    <a:pt x="1791" y="3021"/>
                    <a:pt x="1898" y="2967"/>
                  </a:cubicBezTo>
                  <a:cubicBezTo>
                    <a:pt x="2139" y="2887"/>
                    <a:pt x="2353" y="2727"/>
                    <a:pt x="2513" y="2486"/>
                  </a:cubicBezTo>
                  <a:cubicBezTo>
                    <a:pt x="2673" y="2299"/>
                    <a:pt x="2753" y="2059"/>
                    <a:pt x="2807" y="1791"/>
                  </a:cubicBezTo>
                  <a:cubicBezTo>
                    <a:pt x="2834" y="1497"/>
                    <a:pt x="2753" y="1203"/>
                    <a:pt x="2540" y="963"/>
                  </a:cubicBezTo>
                  <a:cubicBezTo>
                    <a:pt x="2459" y="883"/>
                    <a:pt x="2353" y="803"/>
                    <a:pt x="2272" y="722"/>
                  </a:cubicBezTo>
                  <a:cubicBezTo>
                    <a:pt x="2166" y="642"/>
                    <a:pt x="2059" y="589"/>
                    <a:pt x="1952" y="509"/>
                  </a:cubicBezTo>
                  <a:cubicBezTo>
                    <a:pt x="1738" y="322"/>
                    <a:pt x="1497" y="188"/>
                    <a:pt x="1203" y="81"/>
                  </a:cubicBezTo>
                  <a:cubicBezTo>
                    <a:pt x="1097" y="28"/>
                    <a:pt x="936"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0" name="Google Shape;8300;p125"/>
            <p:cNvSpPr/>
            <p:nvPr/>
          </p:nvSpPr>
          <p:spPr>
            <a:xfrm>
              <a:off x="-937375" y="1777250"/>
              <a:ext cx="50150" cy="57975"/>
            </a:xfrm>
            <a:custGeom>
              <a:avLst/>
              <a:gdLst/>
              <a:ahLst/>
              <a:cxnLst/>
              <a:rect l="l" t="t" r="r" b="b"/>
              <a:pathLst>
                <a:path w="2006" h="2319" extrusionOk="0">
                  <a:moveTo>
                    <a:pt x="428" y="1"/>
                  </a:moveTo>
                  <a:cubicBezTo>
                    <a:pt x="268" y="1"/>
                    <a:pt x="108" y="107"/>
                    <a:pt x="54" y="268"/>
                  </a:cubicBezTo>
                  <a:cubicBezTo>
                    <a:pt x="1" y="375"/>
                    <a:pt x="1" y="482"/>
                    <a:pt x="54" y="588"/>
                  </a:cubicBezTo>
                  <a:cubicBezTo>
                    <a:pt x="81" y="669"/>
                    <a:pt x="161" y="749"/>
                    <a:pt x="268" y="802"/>
                  </a:cubicBezTo>
                  <a:lnTo>
                    <a:pt x="509" y="909"/>
                  </a:lnTo>
                  <a:cubicBezTo>
                    <a:pt x="642" y="989"/>
                    <a:pt x="749" y="1070"/>
                    <a:pt x="883" y="1150"/>
                  </a:cubicBezTo>
                  <a:cubicBezTo>
                    <a:pt x="963" y="1230"/>
                    <a:pt x="1016" y="1310"/>
                    <a:pt x="1097" y="1417"/>
                  </a:cubicBezTo>
                  <a:lnTo>
                    <a:pt x="1123" y="1470"/>
                  </a:lnTo>
                  <a:lnTo>
                    <a:pt x="1043" y="1470"/>
                  </a:lnTo>
                  <a:cubicBezTo>
                    <a:pt x="963" y="1470"/>
                    <a:pt x="856" y="1444"/>
                    <a:pt x="776" y="1444"/>
                  </a:cubicBezTo>
                  <a:lnTo>
                    <a:pt x="696" y="1417"/>
                  </a:lnTo>
                  <a:lnTo>
                    <a:pt x="669" y="1390"/>
                  </a:lnTo>
                  <a:cubicBezTo>
                    <a:pt x="610" y="1351"/>
                    <a:pt x="537" y="1326"/>
                    <a:pt x="460" y="1326"/>
                  </a:cubicBezTo>
                  <a:cubicBezTo>
                    <a:pt x="432" y="1326"/>
                    <a:pt x="404" y="1330"/>
                    <a:pt x="375" y="1337"/>
                  </a:cubicBezTo>
                  <a:cubicBezTo>
                    <a:pt x="268" y="1364"/>
                    <a:pt x="188" y="1417"/>
                    <a:pt x="135" y="1497"/>
                  </a:cubicBezTo>
                  <a:cubicBezTo>
                    <a:pt x="1" y="1684"/>
                    <a:pt x="54" y="1925"/>
                    <a:pt x="215" y="2058"/>
                  </a:cubicBezTo>
                  <a:cubicBezTo>
                    <a:pt x="375" y="2165"/>
                    <a:pt x="589" y="2245"/>
                    <a:pt x="776" y="2299"/>
                  </a:cubicBezTo>
                  <a:lnTo>
                    <a:pt x="1097" y="2299"/>
                  </a:lnTo>
                  <a:cubicBezTo>
                    <a:pt x="1123" y="2312"/>
                    <a:pt x="1157" y="2319"/>
                    <a:pt x="1190" y="2319"/>
                  </a:cubicBezTo>
                  <a:cubicBezTo>
                    <a:pt x="1224" y="2319"/>
                    <a:pt x="1257" y="2312"/>
                    <a:pt x="1284" y="2299"/>
                  </a:cubicBezTo>
                  <a:cubicBezTo>
                    <a:pt x="1471" y="2272"/>
                    <a:pt x="1658" y="2192"/>
                    <a:pt x="1791" y="2058"/>
                  </a:cubicBezTo>
                  <a:cubicBezTo>
                    <a:pt x="1818" y="2005"/>
                    <a:pt x="1845" y="1978"/>
                    <a:pt x="1898" y="1925"/>
                  </a:cubicBezTo>
                  <a:lnTo>
                    <a:pt x="1952" y="1791"/>
                  </a:lnTo>
                  <a:cubicBezTo>
                    <a:pt x="1979" y="1711"/>
                    <a:pt x="2005" y="1657"/>
                    <a:pt x="2005" y="1577"/>
                  </a:cubicBezTo>
                  <a:cubicBezTo>
                    <a:pt x="2005" y="1364"/>
                    <a:pt x="1925" y="1150"/>
                    <a:pt x="1791" y="963"/>
                  </a:cubicBezTo>
                  <a:cubicBezTo>
                    <a:pt x="1685" y="829"/>
                    <a:pt x="1578" y="722"/>
                    <a:pt x="1444" y="588"/>
                  </a:cubicBezTo>
                  <a:cubicBezTo>
                    <a:pt x="1310" y="482"/>
                    <a:pt x="1150" y="348"/>
                    <a:pt x="990" y="268"/>
                  </a:cubicBezTo>
                  <a:cubicBezTo>
                    <a:pt x="856" y="188"/>
                    <a:pt x="696" y="107"/>
                    <a:pt x="535" y="27"/>
                  </a:cubicBezTo>
                  <a:lnTo>
                    <a:pt x="562" y="27"/>
                  </a:lnTo>
                  <a:cubicBezTo>
                    <a:pt x="535" y="1"/>
                    <a:pt x="482" y="1"/>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1" name="Google Shape;8301;p125"/>
            <p:cNvSpPr/>
            <p:nvPr/>
          </p:nvSpPr>
          <p:spPr>
            <a:xfrm>
              <a:off x="-873900" y="1939600"/>
              <a:ext cx="42125" cy="45800"/>
            </a:xfrm>
            <a:custGeom>
              <a:avLst/>
              <a:gdLst/>
              <a:ahLst/>
              <a:cxnLst/>
              <a:rect l="l" t="t" r="r" b="b"/>
              <a:pathLst>
                <a:path w="1685" h="1832" extrusionOk="0">
                  <a:moveTo>
                    <a:pt x="642" y="1"/>
                  </a:moveTo>
                  <a:cubicBezTo>
                    <a:pt x="562" y="27"/>
                    <a:pt x="482" y="54"/>
                    <a:pt x="428" y="108"/>
                  </a:cubicBezTo>
                  <a:cubicBezTo>
                    <a:pt x="295" y="214"/>
                    <a:pt x="188" y="321"/>
                    <a:pt x="134" y="482"/>
                  </a:cubicBezTo>
                  <a:cubicBezTo>
                    <a:pt x="27" y="642"/>
                    <a:pt x="1" y="829"/>
                    <a:pt x="27" y="1016"/>
                  </a:cubicBezTo>
                  <a:cubicBezTo>
                    <a:pt x="54" y="1203"/>
                    <a:pt x="134" y="1390"/>
                    <a:pt x="241" y="1524"/>
                  </a:cubicBezTo>
                  <a:cubicBezTo>
                    <a:pt x="348" y="1658"/>
                    <a:pt x="482" y="1765"/>
                    <a:pt x="642" y="1791"/>
                  </a:cubicBezTo>
                  <a:cubicBezTo>
                    <a:pt x="709" y="1818"/>
                    <a:pt x="776" y="1831"/>
                    <a:pt x="839" y="1831"/>
                  </a:cubicBezTo>
                  <a:cubicBezTo>
                    <a:pt x="903" y="1831"/>
                    <a:pt x="963" y="1818"/>
                    <a:pt x="1016" y="1791"/>
                  </a:cubicBezTo>
                  <a:cubicBezTo>
                    <a:pt x="1123" y="1738"/>
                    <a:pt x="1203" y="1631"/>
                    <a:pt x="1257" y="1524"/>
                  </a:cubicBezTo>
                  <a:cubicBezTo>
                    <a:pt x="1310" y="1390"/>
                    <a:pt x="1284" y="1257"/>
                    <a:pt x="1230" y="1150"/>
                  </a:cubicBezTo>
                  <a:cubicBezTo>
                    <a:pt x="1497" y="1150"/>
                    <a:pt x="1684" y="883"/>
                    <a:pt x="1578" y="642"/>
                  </a:cubicBezTo>
                  <a:cubicBezTo>
                    <a:pt x="1524" y="562"/>
                    <a:pt x="1471" y="482"/>
                    <a:pt x="1417" y="402"/>
                  </a:cubicBezTo>
                  <a:cubicBezTo>
                    <a:pt x="1390" y="348"/>
                    <a:pt x="1337" y="295"/>
                    <a:pt x="1310" y="241"/>
                  </a:cubicBezTo>
                  <a:cubicBezTo>
                    <a:pt x="1203" y="134"/>
                    <a:pt x="1070" y="81"/>
                    <a:pt x="936" y="27"/>
                  </a:cubicBezTo>
                  <a:cubicBezTo>
                    <a:pt x="856" y="27"/>
                    <a:pt x="803"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2" name="Google Shape;8302;p125"/>
            <p:cNvSpPr/>
            <p:nvPr/>
          </p:nvSpPr>
          <p:spPr>
            <a:xfrm>
              <a:off x="-734250" y="1552750"/>
              <a:ext cx="41450" cy="43475"/>
            </a:xfrm>
            <a:custGeom>
              <a:avLst/>
              <a:gdLst/>
              <a:ahLst/>
              <a:cxnLst/>
              <a:rect l="l" t="t" r="r" b="b"/>
              <a:pathLst>
                <a:path w="1658" h="1739" extrusionOk="0">
                  <a:moveTo>
                    <a:pt x="588" y="1"/>
                  </a:moveTo>
                  <a:cubicBezTo>
                    <a:pt x="401" y="28"/>
                    <a:pt x="241" y="161"/>
                    <a:pt x="214" y="348"/>
                  </a:cubicBezTo>
                  <a:cubicBezTo>
                    <a:pt x="214" y="455"/>
                    <a:pt x="241" y="562"/>
                    <a:pt x="321" y="642"/>
                  </a:cubicBezTo>
                  <a:cubicBezTo>
                    <a:pt x="374" y="723"/>
                    <a:pt x="481" y="776"/>
                    <a:pt x="588" y="776"/>
                  </a:cubicBezTo>
                  <a:lnTo>
                    <a:pt x="775" y="803"/>
                  </a:lnTo>
                  <a:cubicBezTo>
                    <a:pt x="802" y="856"/>
                    <a:pt x="855" y="883"/>
                    <a:pt x="882" y="936"/>
                  </a:cubicBezTo>
                  <a:lnTo>
                    <a:pt x="829" y="963"/>
                  </a:lnTo>
                  <a:cubicBezTo>
                    <a:pt x="775" y="990"/>
                    <a:pt x="722" y="1017"/>
                    <a:pt x="668" y="1043"/>
                  </a:cubicBezTo>
                  <a:lnTo>
                    <a:pt x="615" y="990"/>
                  </a:lnTo>
                  <a:lnTo>
                    <a:pt x="588" y="963"/>
                  </a:lnTo>
                  <a:cubicBezTo>
                    <a:pt x="563" y="809"/>
                    <a:pt x="439" y="735"/>
                    <a:pt x="314" y="735"/>
                  </a:cubicBezTo>
                  <a:cubicBezTo>
                    <a:pt x="178" y="735"/>
                    <a:pt x="41" y="823"/>
                    <a:pt x="27" y="990"/>
                  </a:cubicBezTo>
                  <a:cubicBezTo>
                    <a:pt x="0" y="1070"/>
                    <a:pt x="27" y="1177"/>
                    <a:pt x="54" y="1257"/>
                  </a:cubicBezTo>
                  <a:cubicBezTo>
                    <a:pt x="80" y="1310"/>
                    <a:pt x="80" y="1337"/>
                    <a:pt x="107" y="1391"/>
                  </a:cubicBezTo>
                  <a:cubicBezTo>
                    <a:pt x="134" y="1417"/>
                    <a:pt x="161" y="1471"/>
                    <a:pt x="187" y="1498"/>
                  </a:cubicBezTo>
                  <a:cubicBezTo>
                    <a:pt x="241" y="1551"/>
                    <a:pt x="294" y="1578"/>
                    <a:pt x="348" y="1631"/>
                  </a:cubicBezTo>
                  <a:lnTo>
                    <a:pt x="455" y="1685"/>
                  </a:lnTo>
                  <a:cubicBezTo>
                    <a:pt x="535" y="1711"/>
                    <a:pt x="615" y="1738"/>
                    <a:pt x="695" y="1738"/>
                  </a:cubicBezTo>
                  <a:cubicBezTo>
                    <a:pt x="855" y="1738"/>
                    <a:pt x="989" y="1685"/>
                    <a:pt x="1123" y="1631"/>
                  </a:cubicBezTo>
                  <a:cubicBezTo>
                    <a:pt x="1230" y="1578"/>
                    <a:pt x="1336" y="1524"/>
                    <a:pt x="1417" y="1444"/>
                  </a:cubicBezTo>
                  <a:cubicBezTo>
                    <a:pt x="1497" y="1391"/>
                    <a:pt x="1550" y="1310"/>
                    <a:pt x="1604" y="1204"/>
                  </a:cubicBezTo>
                  <a:cubicBezTo>
                    <a:pt x="1657" y="1097"/>
                    <a:pt x="1657" y="990"/>
                    <a:pt x="1657" y="883"/>
                  </a:cubicBezTo>
                  <a:cubicBezTo>
                    <a:pt x="1630" y="723"/>
                    <a:pt x="1550" y="562"/>
                    <a:pt x="1443" y="429"/>
                  </a:cubicBezTo>
                  <a:cubicBezTo>
                    <a:pt x="1390" y="348"/>
                    <a:pt x="1310" y="268"/>
                    <a:pt x="1230" y="215"/>
                  </a:cubicBezTo>
                  <a:cubicBezTo>
                    <a:pt x="1149" y="135"/>
                    <a:pt x="1043" y="108"/>
                    <a:pt x="936" y="81"/>
                  </a:cubicBezTo>
                  <a:cubicBezTo>
                    <a:pt x="829" y="54"/>
                    <a:pt x="749" y="54"/>
                    <a:pt x="668" y="28"/>
                  </a:cubicBezTo>
                  <a:lnTo>
                    <a:pt x="64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3" name="Google Shape;8303;p125"/>
            <p:cNvSpPr/>
            <p:nvPr/>
          </p:nvSpPr>
          <p:spPr>
            <a:xfrm>
              <a:off x="-921125" y="1344600"/>
              <a:ext cx="31225" cy="31900"/>
            </a:xfrm>
            <a:custGeom>
              <a:avLst/>
              <a:gdLst/>
              <a:ahLst/>
              <a:cxnLst/>
              <a:rect l="l" t="t" r="r" b="b"/>
              <a:pathLst>
                <a:path w="1249" h="1276" extrusionOk="0">
                  <a:moveTo>
                    <a:pt x="631" y="1"/>
                  </a:moveTo>
                  <a:cubicBezTo>
                    <a:pt x="569" y="1"/>
                    <a:pt x="505" y="22"/>
                    <a:pt x="447" y="69"/>
                  </a:cubicBezTo>
                  <a:cubicBezTo>
                    <a:pt x="340" y="149"/>
                    <a:pt x="340" y="336"/>
                    <a:pt x="420" y="443"/>
                  </a:cubicBezTo>
                  <a:cubicBezTo>
                    <a:pt x="500" y="523"/>
                    <a:pt x="580" y="603"/>
                    <a:pt x="634" y="710"/>
                  </a:cubicBezTo>
                  <a:lnTo>
                    <a:pt x="607" y="737"/>
                  </a:lnTo>
                  <a:lnTo>
                    <a:pt x="554" y="737"/>
                  </a:lnTo>
                  <a:lnTo>
                    <a:pt x="473" y="684"/>
                  </a:lnTo>
                  <a:cubicBezTo>
                    <a:pt x="447" y="657"/>
                    <a:pt x="447" y="630"/>
                    <a:pt x="420" y="603"/>
                  </a:cubicBezTo>
                  <a:cubicBezTo>
                    <a:pt x="371" y="554"/>
                    <a:pt x="311" y="533"/>
                    <a:pt x="254" y="533"/>
                  </a:cubicBezTo>
                  <a:cubicBezTo>
                    <a:pt x="123" y="533"/>
                    <a:pt x="1" y="642"/>
                    <a:pt x="19" y="791"/>
                  </a:cubicBezTo>
                  <a:cubicBezTo>
                    <a:pt x="46" y="897"/>
                    <a:pt x="99" y="978"/>
                    <a:pt x="153" y="1058"/>
                  </a:cubicBezTo>
                  <a:cubicBezTo>
                    <a:pt x="233" y="1165"/>
                    <a:pt x="366" y="1245"/>
                    <a:pt x="500" y="1272"/>
                  </a:cubicBezTo>
                  <a:cubicBezTo>
                    <a:pt x="525" y="1274"/>
                    <a:pt x="549" y="1276"/>
                    <a:pt x="574" y="1276"/>
                  </a:cubicBezTo>
                  <a:cubicBezTo>
                    <a:pt x="789" y="1276"/>
                    <a:pt x="995" y="1172"/>
                    <a:pt x="1115" y="1004"/>
                  </a:cubicBezTo>
                  <a:cubicBezTo>
                    <a:pt x="1222" y="897"/>
                    <a:pt x="1248" y="710"/>
                    <a:pt x="1195" y="577"/>
                  </a:cubicBezTo>
                  <a:cubicBezTo>
                    <a:pt x="1141" y="497"/>
                    <a:pt x="1088" y="416"/>
                    <a:pt x="1035" y="336"/>
                  </a:cubicBezTo>
                  <a:lnTo>
                    <a:pt x="847" y="96"/>
                  </a:lnTo>
                  <a:cubicBezTo>
                    <a:pt x="787" y="36"/>
                    <a:pt x="711"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4" name="Google Shape;8304;p125"/>
            <p:cNvSpPr/>
            <p:nvPr/>
          </p:nvSpPr>
          <p:spPr>
            <a:xfrm>
              <a:off x="-1012875" y="1351650"/>
              <a:ext cx="38125" cy="39725"/>
            </a:xfrm>
            <a:custGeom>
              <a:avLst/>
              <a:gdLst/>
              <a:ahLst/>
              <a:cxnLst/>
              <a:rect l="l" t="t" r="r" b="b"/>
              <a:pathLst>
                <a:path w="1525" h="1589" extrusionOk="0">
                  <a:moveTo>
                    <a:pt x="669" y="1"/>
                  </a:moveTo>
                  <a:cubicBezTo>
                    <a:pt x="616" y="1"/>
                    <a:pt x="589" y="1"/>
                    <a:pt x="535" y="27"/>
                  </a:cubicBezTo>
                  <a:cubicBezTo>
                    <a:pt x="482" y="27"/>
                    <a:pt x="429" y="81"/>
                    <a:pt x="375" y="134"/>
                  </a:cubicBezTo>
                  <a:cubicBezTo>
                    <a:pt x="268" y="215"/>
                    <a:pt x="161" y="321"/>
                    <a:pt x="81" y="455"/>
                  </a:cubicBezTo>
                  <a:cubicBezTo>
                    <a:pt x="28" y="589"/>
                    <a:pt x="1" y="749"/>
                    <a:pt x="1" y="909"/>
                  </a:cubicBezTo>
                  <a:cubicBezTo>
                    <a:pt x="1" y="1043"/>
                    <a:pt x="54" y="1203"/>
                    <a:pt x="135" y="1310"/>
                  </a:cubicBezTo>
                  <a:cubicBezTo>
                    <a:pt x="268" y="1444"/>
                    <a:pt x="429" y="1524"/>
                    <a:pt x="589" y="1578"/>
                  </a:cubicBezTo>
                  <a:cubicBezTo>
                    <a:pt x="625" y="1585"/>
                    <a:pt x="662" y="1588"/>
                    <a:pt x="701" y="1588"/>
                  </a:cubicBezTo>
                  <a:cubicBezTo>
                    <a:pt x="807" y="1588"/>
                    <a:pt x="919" y="1563"/>
                    <a:pt x="1017" y="1524"/>
                  </a:cubicBezTo>
                  <a:cubicBezTo>
                    <a:pt x="1097" y="1524"/>
                    <a:pt x="1150" y="1471"/>
                    <a:pt x="1204" y="1417"/>
                  </a:cubicBezTo>
                  <a:cubicBezTo>
                    <a:pt x="1326" y="1222"/>
                    <a:pt x="1203" y="983"/>
                    <a:pt x="998" y="983"/>
                  </a:cubicBezTo>
                  <a:cubicBezTo>
                    <a:pt x="978" y="983"/>
                    <a:pt x="957" y="985"/>
                    <a:pt x="936" y="990"/>
                  </a:cubicBezTo>
                  <a:cubicBezTo>
                    <a:pt x="856" y="1016"/>
                    <a:pt x="776" y="1016"/>
                    <a:pt x="723" y="1016"/>
                  </a:cubicBezTo>
                  <a:lnTo>
                    <a:pt x="642" y="1016"/>
                  </a:lnTo>
                  <a:cubicBezTo>
                    <a:pt x="616" y="1016"/>
                    <a:pt x="562" y="990"/>
                    <a:pt x="535" y="963"/>
                  </a:cubicBezTo>
                  <a:lnTo>
                    <a:pt x="482" y="936"/>
                  </a:lnTo>
                  <a:lnTo>
                    <a:pt x="482" y="909"/>
                  </a:lnTo>
                  <a:cubicBezTo>
                    <a:pt x="455" y="883"/>
                    <a:pt x="455" y="856"/>
                    <a:pt x="455" y="803"/>
                  </a:cubicBezTo>
                  <a:cubicBezTo>
                    <a:pt x="455" y="776"/>
                    <a:pt x="455" y="749"/>
                    <a:pt x="455" y="722"/>
                  </a:cubicBezTo>
                  <a:cubicBezTo>
                    <a:pt x="455" y="696"/>
                    <a:pt x="482" y="669"/>
                    <a:pt x="482" y="669"/>
                  </a:cubicBezTo>
                  <a:cubicBezTo>
                    <a:pt x="509" y="615"/>
                    <a:pt x="509" y="589"/>
                    <a:pt x="535" y="589"/>
                  </a:cubicBezTo>
                  <a:cubicBezTo>
                    <a:pt x="589" y="535"/>
                    <a:pt x="642" y="482"/>
                    <a:pt x="696" y="428"/>
                  </a:cubicBezTo>
                  <a:cubicBezTo>
                    <a:pt x="776" y="455"/>
                    <a:pt x="883" y="509"/>
                    <a:pt x="963" y="535"/>
                  </a:cubicBezTo>
                  <a:lnTo>
                    <a:pt x="1204" y="642"/>
                  </a:lnTo>
                  <a:cubicBezTo>
                    <a:pt x="1222" y="647"/>
                    <a:pt x="1241" y="649"/>
                    <a:pt x="1260" y="649"/>
                  </a:cubicBezTo>
                  <a:cubicBezTo>
                    <a:pt x="1353" y="649"/>
                    <a:pt x="1449" y="597"/>
                    <a:pt x="1471" y="509"/>
                  </a:cubicBezTo>
                  <a:cubicBezTo>
                    <a:pt x="1524" y="402"/>
                    <a:pt x="1444" y="268"/>
                    <a:pt x="1337" y="241"/>
                  </a:cubicBezTo>
                  <a:cubicBezTo>
                    <a:pt x="1177" y="161"/>
                    <a:pt x="1017" y="81"/>
                    <a:pt x="829" y="27"/>
                  </a:cubicBezTo>
                  <a:cubicBezTo>
                    <a:pt x="776" y="1"/>
                    <a:pt x="723"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5" name="Google Shape;8305;p125"/>
            <p:cNvSpPr/>
            <p:nvPr/>
          </p:nvSpPr>
          <p:spPr>
            <a:xfrm>
              <a:off x="-813925" y="1495300"/>
              <a:ext cx="27575" cy="33425"/>
            </a:xfrm>
            <a:custGeom>
              <a:avLst/>
              <a:gdLst/>
              <a:ahLst/>
              <a:cxnLst/>
              <a:rect l="l" t="t" r="r" b="b"/>
              <a:pathLst>
                <a:path w="1103" h="1337" extrusionOk="0">
                  <a:moveTo>
                    <a:pt x="354" y="1"/>
                  </a:moveTo>
                  <a:cubicBezTo>
                    <a:pt x="301" y="1"/>
                    <a:pt x="274" y="1"/>
                    <a:pt x="274" y="27"/>
                  </a:cubicBezTo>
                  <a:cubicBezTo>
                    <a:pt x="221" y="54"/>
                    <a:pt x="167" y="81"/>
                    <a:pt x="167" y="134"/>
                  </a:cubicBezTo>
                  <a:cubicBezTo>
                    <a:pt x="141" y="188"/>
                    <a:pt x="141" y="241"/>
                    <a:pt x="167" y="295"/>
                  </a:cubicBezTo>
                  <a:cubicBezTo>
                    <a:pt x="167" y="348"/>
                    <a:pt x="221" y="375"/>
                    <a:pt x="274" y="401"/>
                  </a:cubicBezTo>
                  <a:cubicBezTo>
                    <a:pt x="328" y="428"/>
                    <a:pt x="354" y="428"/>
                    <a:pt x="408" y="455"/>
                  </a:cubicBezTo>
                  <a:lnTo>
                    <a:pt x="461" y="508"/>
                  </a:lnTo>
                  <a:cubicBezTo>
                    <a:pt x="515" y="535"/>
                    <a:pt x="541" y="589"/>
                    <a:pt x="568" y="642"/>
                  </a:cubicBezTo>
                  <a:cubicBezTo>
                    <a:pt x="622" y="695"/>
                    <a:pt x="648" y="776"/>
                    <a:pt x="675" y="829"/>
                  </a:cubicBezTo>
                  <a:cubicBezTo>
                    <a:pt x="648" y="883"/>
                    <a:pt x="622" y="909"/>
                    <a:pt x="595" y="936"/>
                  </a:cubicBezTo>
                  <a:lnTo>
                    <a:pt x="515" y="963"/>
                  </a:lnTo>
                  <a:lnTo>
                    <a:pt x="461" y="963"/>
                  </a:lnTo>
                  <a:lnTo>
                    <a:pt x="435" y="936"/>
                  </a:lnTo>
                  <a:cubicBezTo>
                    <a:pt x="381" y="883"/>
                    <a:pt x="354" y="856"/>
                    <a:pt x="328" y="829"/>
                  </a:cubicBezTo>
                  <a:lnTo>
                    <a:pt x="301" y="776"/>
                  </a:lnTo>
                  <a:cubicBezTo>
                    <a:pt x="270" y="714"/>
                    <a:pt x="216" y="688"/>
                    <a:pt x="164" y="688"/>
                  </a:cubicBezTo>
                  <a:cubicBezTo>
                    <a:pt x="80" y="688"/>
                    <a:pt x="1" y="757"/>
                    <a:pt x="34" y="856"/>
                  </a:cubicBezTo>
                  <a:cubicBezTo>
                    <a:pt x="60" y="1096"/>
                    <a:pt x="221" y="1283"/>
                    <a:pt x="435" y="1337"/>
                  </a:cubicBezTo>
                  <a:cubicBezTo>
                    <a:pt x="568" y="1337"/>
                    <a:pt x="675" y="1310"/>
                    <a:pt x="782" y="1257"/>
                  </a:cubicBezTo>
                  <a:cubicBezTo>
                    <a:pt x="835" y="1230"/>
                    <a:pt x="889" y="1203"/>
                    <a:pt x="916" y="1150"/>
                  </a:cubicBezTo>
                  <a:cubicBezTo>
                    <a:pt x="969" y="1123"/>
                    <a:pt x="996" y="1096"/>
                    <a:pt x="1023" y="1043"/>
                  </a:cubicBezTo>
                  <a:cubicBezTo>
                    <a:pt x="1049" y="989"/>
                    <a:pt x="1076" y="936"/>
                    <a:pt x="1103" y="883"/>
                  </a:cubicBezTo>
                  <a:cubicBezTo>
                    <a:pt x="1103" y="829"/>
                    <a:pt x="1103" y="802"/>
                    <a:pt x="1103" y="749"/>
                  </a:cubicBezTo>
                  <a:cubicBezTo>
                    <a:pt x="1103" y="722"/>
                    <a:pt x="1103" y="695"/>
                    <a:pt x="1076" y="669"/>
                  </a:cubicBezTo>
                  <a:cubicBezTo>
                    <a:pt x="1023" y="562"/>
                    <a:pt x="996" y="482"/>
                    <a:pt x="942" y="401"/>
                  </a:cubicBezTo>
                  <a:cubicBezTo>
                    <a:pt x="889" y="348"/>
                    <a:pt x="862" y="295"/>
                    <a:pt x="835" y="241"/>
                  </a:cubicBezTo>
                  <a:cubicBezTo>
                    <a:pt x="782" y="214"/>
                    <a:pt x="729" y="161"/>
                    <a:pt x="702" y="134"/>
                  </a:cubicBezTo>
                  <a:cubicBezTo>
                    <a:pt x="622" y="81"/>
                    <a:pt x="515" y="27"/>
                    <a:pt x="4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6" name="Google Shape;8306;p125"/>
            <p:cNvSpPr/>
            <p:nvPr/>
          </p:nvSpPr>
          <p:spPr>
            <a:xfrm>
              <a:off x="-762325" y="1781925"/>
              <a:ext cx="46800" cy="49475"/>
            </a:xfrm>
            <a:custGeom>
              <a:avLst/>
              <a:gdLst/>
              <a:ahLst/>
              <a:cxnLst/>
              <a:rect l="l" t="t" r="r" b="b"/>
              <a:pathLst>
                <a:path w="1872" h="1979" extrusionOk="0">
                  <a:moveTo>
                    <a:pt x="722" y="1"/>
                  </a:moveTo>
                  <a:cubicBezTo>
                    <a:pt x="589" y="1"/>
                    <a:pt x="455" y="27"/>
                    <a:pt x="321" y="81"/>
                  </a:cubicBezTo>
                  <a:cubicBezTo>
                    <a:pt x="1" y="214"/>
                    <a:pt x="28" y="695"/>
                    <a:pt x="348" y="829"/>
                  </a:cubicBezTo>
                  <a:cubicBezTo>
                    <a:pt x="402" y="842"/>
                    <a:pt x="455" y="849"/>
                    <a:pt x="505" y="849"/>
                  </a:cubicBezTo>
                  <a:cubicBezTo>
                    <a:pt x="555" y="849"/>
                    <a:pt x="602" y="842"/>
                    <a:pt x="642" y="829"/>
                  </a:cubicBezTo>
                  <a:lnTo>
                    <a:pt x="722" y="829"/>
                  </a:lnTo>
                  <a:cubicBezTo>
                    <a:pt x="776" y="856"/>
                    <a:pt x="803" y="909"/>
                    <a:pt x="829" y="936"/>
                  </a:cubicBezTo>
                  <a:cubicBezTo>
                    <a:pt x="883" y="1016"/>
                    <a:pt x="936" y="1096"/>
                    <a:pt x="963" y="1177"/>
                  </a:cubicBezTo>
                  <a:lnTo>
                    <a:pt x="776" y="1177"/>
                  </a:lnTo>
                  <a:lnTo>
                    <a:pt x="696" y="1150"/>
                  </a:lnTo>
                  <a:lnTo>
                    <a:pt x="589" y="1070"/>
                  </a:lnTo>
                  <a:cubicBezTo>
                    <a:pt x="529" y="1040"/>
                    <a:pt x="465" y="1025"/>
                    <a:pt x="403" y="1025"/>
                  </a:cubicBezTo>
                  <a:cubicBezTo>
                    <a:pt x="299" y="1025"/>
                    <a:pt x="201" y="1066"/>
                    <a:pt x="134" y="1150"/>
                  </a:cubicBezTo>
                  <a:cubicBezTo>
                    <a:pt x="54" y="1283"/>
                    <a:pt x="81" y="1444"/>
                    <a:pt x="161" y="1551"/>
                  </a:cubicBezTo>
                  <a:cubicBezTo>
                    <a:pt x="188" y="1604"/>
                    <a:pt x="215" y="1631"/>
                    <a:pt x="268" y="1684"/>
                  </a:cubicBezTo>
                  <a:cubicBezTo>
                    <a:pt x="321" y="1738"/>
                    <a:pt x="375" y="1791"/>
                    <a:pt x="428" y="1818"/>
                  </a:cubicBezTo>
                  <a:cubicBezTo>
                    <a:pt x="562" y="1898"/>
                    <a:pt x="722" y="1952"/>
                    <a:pt x="909" y="1978"/>
                  </a:cubicBezTo>
                  <a:lnTo>
                    <a:pt x="1123" y="1978"/>
                  </a:lnTo>
                  <a:cubicBezTo>
                    <a:pt x="1177" y="1952"/>
                    <a:pt x="1230" y="1952"/>
                    <a:pt x="1284" y="1925"/>
                  </a:cubicBezTo>
                  <a:cubicBezTo>
                    <a:pt x="1337" y="1898"/>
                    <a:pt x="1390" y="1871"/>
                    <a:pt x="1444" y="1845"/>
                  </a:cubicBezTo>
                  <a:cubicBezTo>
                    <a:pt x="1631" y="1764"/>
                    <a:pt x="1765" y="1631"/>
                    <a:pt x="1818" y="1444"/>
                  </a:cubicBezTo>
                  <a:cubicBezTo>
                    <a:pt x="1872" y="1230"/>
                    <a:pt x="1845" y="1016"/>
                    <a:pt x="1738" y="829"/>
                  </a:cubicBezTo>
                  <a:cubicBezTo>
                    <a:pt x="1684" y="749"/>
                    <a:pt x="1631" y="669"/>
                    <a:pt x="1578" y="562"/>
                  </a:cubicBezTo>
                  <a:cubicBezTo>
                    <a:pt x="1524" y="482"/>
                    <a:pt x="1471" y="401"/>
                    <a:pt x="1417" y="321"/>
                  </a:cubicBezTo>
                  <a:cubicBezTo>
                    <a:pt x="1337" y="241"/>
                    <a:pt x="1257" y="161"/>
                    <a:pt x="1150" y="108"/>
                  </a:cubicBezTo>
                  <a:cubicBezTo>
                    <a:pt x="1070" y="54"/>
                    <a:pt x="963" y="27"/>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7" name="Google Shape;8307;p125"/>
            <p:cNvSpPr/>
            <p:nvPr/>
          </p:nvSpPr>
          <p:spPr>
            <a:xfrm>
              <a:off x="-678425" y="1912200"/>
              <a:ext cx="46425" cy="55550"/>
            </a:xfrm>
            <a:custGeom>
              <a:avLst/>
              <a:gdLst/>
              <a:ahLst/>
              <a:cxnLst/>
              <a:rect l="l" t="t" r="r" b="b"/>
              <a:pathLst>
                <a:path w="1857" h="2222" extrusionOk="0">
                  <a:moveTo>
                    <a:pt x="680" y="1"/>
                  </a:moveTo>
                  <a:cubicBezTo>
                    <a:pt x="573" y="1"/>
                    <a:pt x="493" y="28"/>
                    <a:pt x="413" y="108"/>
                  </a:cubicBezTo>
                  <a:cubicBezTo>
                    <a:pt x="333" y="161"/>
                    <a:pt x="279" y="268"/>
                    <a:pt x="253" y="402"/>
                  </a:cubicBezTo>
                  <a:cubicBezTo>
                    <a:pt x="253" y="509"/>
                    <a:pt x="279" y="642"/>
                    <a:pt x="360" y="723"/>
                  </a:cubicBezTo>
                  <a:cubicBezTo>
                    <a:pt x="440" y="803"/>
                    <a:pt x="520" y="856"/>
                    <a:pt x="627" y="856"/>
                  </a:cubicBezTo>
                  <a:cubicBezTo>
                    <a:pt x="680" y="883"/>
                    <a:pt x="734" y="910"/>
                    <a:pt x="814" y="936"/>
                  </a:cubicBezTo>
                  <a:lnTo>
                    <a:pt x="841" y="963"/>
                  </a:lnTo>
                  <a:cubicBezTo>
                    <a:pt x="867" y="990"/>
                    <a:pt x="921" y="1043"/>
                    <a:pt x="947" y="1070"/>
                  </a:cubicBezTo>
                  <a:cubicBezTo>
                    <a:pt x="974" y="1123"/>
                    <a:pt x="974" y="1150"/>
                    <a:pt x="1001" y="1177"/>
                  </a:cubicBezTo>
                  <a:cubicBezTo>
                    <a:pt x="1001" y="1230"/>
                    <a:pt x="1001" y="1230"/>
                    <a:pt x="1001" y="1257"/>
                  </a:cubicBezTo>
                  <a:lnTo>
                    <a:pt x="974" y="1284"/>
                  </a:lnTo>
                  <a:lnTo>
                    <a:pt x="947" y="1310"/>
                  </a:lnTo>
                  <a:lnTo>
                    <a:pt x="894" y="1337"/>
                  </a:lnTo>
                  <a:lnTo>
                    <a:pt x="841" y="1337"/>
                  </a:lnTo>
                  <a:lnTo>
                    <a:pt x="734" y="1310"/>
                  </a:lnTo>
                  <a:lnTo>
                    <a:pt x="707" y="1284"/>
                  </a:lnTo>
                  <a:cubicBezTo>
                    <a:pt x="636" y="1231"/>
                    <a:pt x="560" y="1207"/>
                    <a:pt x="486" y="1207"/>
                  </a:cubicBezTo>
                  <a:cubicBezTo>
                    <a:pt x="227" y="1207"/>
                    <a:pt x="0" y="1494"/>
                    <a:pt x="146" y="1765"/>
                  </a:cubicBezTo>
                  <a:cubicBezTo>
                    <a:pt x="172" y="1845"/>
                    <a:pt x="226" y="1925"/>
                    <a:pt x="279" y="1979"/>
                  </a:cubicBezTo>
                  <a:cubicBezTo>
                    <a:pt x="360" y="2059"/>
                    <a:pt x="440" y="2112"/>
                    <a:pt x="547" y="2166"/>
                  </a:cubicBezTo>
                  <a:cubicBezTo>
                    <a:pt x="646" y="2199"/>
                    <a:pt x="745" y="2222"/>
                    <a:pt x="850" y="2222"/>
                  </a:cubicBezTo>
                  <a:cubicBezTo>
                    <a:pt x="915" y="2222"/>
                    <a:pt x="983" y="2213"/>
                    <a:pt x="1054" y="2192"/>
                  </a:cubicBezTo>
                  <a:cubicBezTo>
                    <a:pt x="1135" y="2192"/>
                    <a:pt x="1241" y="2166"/>
                    <a:pt x="1322" y="2112"/>
                  </a:cubicBezTo>
                  <a:cubicBezTo>
                    <a:pt x="1402" y="2086"/>
                    <a:pt x="1455" y="2059"/>
                    <a:pt x="1535" y="1979"/>
                  </a:cubicBezTo>
                  <a:cubicBezTo>
                    <a:pt x="1642" y="1872"/>
                    <a:pt x="1749" y="1738"/>
                    <a:pt x="1803" y="1578"/>
                  </a:cubicBezTo>
                  <a:cubicBezTo>
                    <a:pt x="1829" y="1471"/>
                    <a:pt x="1856" y="1364"/>
                    <a:pt x="1856" y="1257"/>
                  </a:cubicBezTo>
                  <a:cubicBezTo>
                    <a:pt x="1856" y="1177"/>
                    <a:pt x="1856" y="1070"/>
                    <a:pt x="1829" y="990"/>
                  </a:cubicBezTo>
                  <a:cubicBezTo>
                    <a:pt x="1803" y="883"/>
                    <a:pt x="1776" y="776"/>
                    <a:pt x="1723" y="696"/>
                  </a:cubicBezTo>
                  <a:cubicBezTo>
                    <a:pt x="1669" y="616"/>
                    <a:pt x="1616" y="535"/>
                    <a:pt x="1562" y="482"/>
                  </a:cubicBezTo>
                  <a:cubicBezTo>
                    <a:pt x="1455" y="322"/>
                    <a:pt x="1295" y="215"/>
                    <a:pt x="1135" y="135"/>
                  </a:cubicBezTo>
                  <a:cubicBezTo>
                    <a:pt x="1001" y="54"/>
                    <a:pt x="867" y="28"/>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8" name="Google Shape;8308;p125"/>
            <p:cNvSpPr/>
            <p:nvPr/>
          </p:nvSpPr>
          <p:spPr>
            <a:xfrm>
              <a:off x="-553875" y="2023800"/>
              <a:ext cx="35450" cy="44600"/>
            </a:xfrm>
            <a:custGeom>
              <a:avLst/>
              <a:gdLst/>
              <a:ahLst/>
              <a:cxnLst/>
              <a:rect l="l" t="t" r="r" b="b"/>
              <a:pathLst>
                <a:path w="1418" h="1784" extrusionOk="0">
                  <a:moveTo>
                    <a:pt x="429" y="0"/>
                  </a:moveTo>
                  <a:cubicBezTo>
                    <a:pt x="375" y="0"/>
                    <a:pt x="348" y="0"/>
                    <a:pt x="295" y="27"/>
                  </a:cubicBezTo>
                  <a:cubicBezTo>
                    <a:pt x="108" y="107"/>
                    <a:pt x="28" y="321"/>
                    <a:pt x="135" y="508"/>
                  </a:cubicBezTo>
                  <a:cubicBezTo>
                    <a:pt x="161" y="588"/>
                    <a:pt x="241" y="641"/>
                    <a:pt x="322" y="668"/>
                  </a:cubicBezTo>
                  <a:cubicBezTo>
                    <a:pt x="402" y="695"/>
                    <a:pt x="455" y="722"/>
                    <a:pt x="509" y="748"/>
                  </a:cubicBezTo>
                  <a:lnTo>
                    <a:pt x="616" y="802"/>
                  </a:lnTo>
                  <a:lnTo>
                    <a:pt x="669" y="882"/>
                  </a:lnTo>
                  <a:cubicBezTo>
                    <a:pt x="696" y="909"/>
                    <a:pt x="696" y="935"/>
                    <a:pt x="723" y="962"/>
                  </a:cubicBezTo>
                  <a:lnTo>
                    <a:pt x="723" y="1016"/>
                  </a:lnTo>
                  <a:lnTo>
                    <a:pt x="616" y="1042"/>
                  </a:lnTo>
                  <a:cubicBezTo>
                    <a:pt x="562" y="1069"/>
                    <a:pt x="509" y="1069"/>
                    <a:pt x="429" y="1096"/>
                  </a:cubicBezTo>
                  <a:lnTo>
                    <a:pt x="402" y="1096"/>
                  </a:lnTo>
                  <a:cubicBezTo>
                    <a:pt x="387" y="1091"/>
                    <a:pt x="371" y="1089"/>
                    <a:pt x="355" y="1089"/>
                  </a:cubicBezTo>
                  <a:cubicBezTo>
                    <a:pt x="284" y="1089"/>
                    <a:pt x="205" y="1132"/>
                    <a:pt x="161" y="1176"/>
                  </a:cubicBezTo>
                  <a:cubicBezTo>
                    <a:pt x="28" y="1283"/>
                    <a:pt x="1" y="1497"/>
                    <a:pt x="135" y="1657"/>
                  </a:cubicBezTo>
                  <a:cubicBezTo>
                    <a:pt x="188" y="1710"/>
                    <a:pt x="268" y="1764"/>
                    <a:pt x="348" y="1764"/>
                  </a:cubicBezTo>
                  <a:cubicBezTo>
                    <a:pt x="402" y="1777"/>
                    <a:pt x="455" y="1784"/>
                    <a:pt x="512" y="1784"/>
                  </a:cubicBezTo>
                  <a:cubicBezTo>
                    <a:pt x="569" y="1784"/>
                    <a:pt x="629" y="1777"/>
                    <a:pt x="696" y="1764"/>
                  </a:cubicBezTo>
                  <a:cubicBezTo>
                    <a:pt x="723" y="1764"/>
                    <a:pt x="776" y="1737"/>
                    <a:pt x="829" y="1737"/>
                  </a:cubicBezTo>
                  <a:cubicBezTo>
                    <a:pt x="883" y="1710"/>
                    <a:pt x="963" y="1684"/>
                    <a:pt x="1016" y="1657"/>
                  </a:cubicBezTo>
                  <a:cubicBezTo>
                    <a:pt x="1070" y="1630"/>
                    <a:pt x="1123" y="1577"/>
                    <a:pt x="1177" y="1550"/>
                  </a:cubicBezTo>
                  <a:cubicBezTo>
                    <a:pt x="1230" y="1497"/>
                    <a:pt x="1284" y="1470"/>
                    <a:pt x="1310" y="1416"/>
                  </a:cubicBezTo>
                  <a:cubicBezTo>
                    <a:pt x="1337" y="1363"/>
                    <a:pt x="1364" y="1283"/>
                    <a:pt x="1391" y="1229"/>
                  </a:cubicBezTo>
                  <a:cubicBezTo>
                    <a:pt x="1417" y="1176"/>
                    <a:pt x="1417" y="1122"/>
                    <a:pt x="1417" y="1042"/>
                  </a:cubicBezTo>
                  <a:cubicBezTo>
                    <a:pt x="1417" y="989"/>
                    <a:pt x="1417" y="909"/>
                    <a:pt x="1417" y="855"/>
                  </a:cubicBezTo>
                  <a:cubicBezTo>
                    <a:pt x="1391" y="775"/>
                    <a:pt x="1364" y="722"/>
                    <a:pt x="1337" y="641"/>
                  </a:cubicBezTo>
                  <a:cubicBezTo>
                    <a:pt x="1284" y="535"/>
                    <a:pt x="1204" y="401"/>
                    <a:pt x="1123" y="321"/>
                  </a:cubicBezTo>
                  <a:cubicBezTo>
                    <a:pt x="963" y="160"/>
                    <a:pt x="776" y="53"/>
                    <a:pt x="562" y="0"/>
                  </a:cubicBezTo>
                  <a:lnTo>
                    <a:pt x="562" y="27"/>
                  </a:lnTo>
                  <a:cubicBezTo>
                    <a:pt x="535" y="0"/>
                    <a:pt x="482"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9" name="Google Shape;8309;p125"/>
            <p:cNvSpPr/>
            <p:nvPr/>
          </p:nvSpPr>
          <p:spPr>
            <a:xfrm>
              <a:off x="-426925" y="2548275"/>
              <a:ext cx="49250" cy="55475"/>
            </a:xfrm>
            <a:custGeom>
              <a:avLst/>
              <a:gdLst/>
              <a:ahLst/>
              <a:cxnLst/>
              <a:rect l="l" t="t" r="r" b="b"/>
              <a:pathLst>
                <a:path w="1970" h="2219" extrusionOk="0">
                  <a:moveTo>
                    <a:pt x="722" y="0"/>
                  </a:moveTo>
                  <a:cubicBezTo>
                    <a:pt x="669" y="0"/>
                    <a:pt x="615" y="27"/>
                    <a:pt x="562" y="54"/>
                  </a:cubicBezTo>
                  <a:cubicBezTo>
                    <a:pt x="508" y="107"/>
                    <a:pt x="455" y="160"/>
                    <a:pt x="402" y="214"/>
                  </a:cubicBezTo>
                  <a:cubicBezTo>
                    <a:pt x="321" y="294"/>
                    <a:pt x="268" y="374"/>
                    <a:pt x="214" y="481"/>
                  </a:cubicBezTo>
                  <a:cubicBezTo>
                    <a:pt x="161" y="561"/>
                    <a:pt x="108" y="668"/>
                    <a:pt x="81" y="775"/>
                  </a:cubicBezTo>
                  <a:cubicBezTo>
                    <a:pt x="54" y="882"/>
                    <a:pt x="27" y="1016"/>
                    <a:pt x="1" y="1123"/>
                  </a:cubicBezTo>
                  <a:cubicBezTo>
                    <a:pt x="1" y="1256"/>
                    <a:pt x="1" y="1390"/>
                    <a:pt x="1" y="1497"/>
                  </a:cubicBezTo>
                  <a:cubicBezTo>
                    <a:pt x="1" y="1550"/>
                    <a:pt x="1" y="1577"/>
                    <a:pt x="27" y="1604"/>
                  </a:cubicBezTo>
                  <a:cubicBezTo>
                    <a:pt x="54" y="1684"/>
                    <a:pt x="81" y="1764"/>
                    <a:pt x="108" y="1817"/>
                  </a:cubicBezTo>
                  <a:cubicBezTo>
                    <a:pt x="161" y="1898"/>
                    <a:pt x="188" y="1951"/>
                    <a:pt x="241" y="2004"/>
                  </a:cubicBezTo>
                  <a:cubicBezTo>
                    <a:pt x="268" y="2058"/>
                    <a:pt x="321" y="2085"/>
                    <a:pt x="375" y="2111"/>
                  </a:cubicBezTo>
                  <a:cubicBezTo>
                    <a:pt x="482" y="2192"/>
                    <a:pt x="615" y="2218"/>
                    <a:pt x="722" y="2218"/>
                  </a:cubicBezTo>
                  <a:cubicBezTo>
                    <a:pt x="856" y="2218"/>
                    <a:pt x="963" y="2192"/>
                    <a:pt x="1096" y="2165"/>
                  </a:cubicBezTo>
                  <a:cubicBezTo>
                    <a:pt x="1203" y="2138"/>
                    <a:pt x="1310" y="2111"/>
                    <a:pt x="1417" y="2031"/>
                  </a:cubicBezTo>
                  <a:cubicBezTo>
                    <a:pt x="1524" y="1978"/>
                    <a:pt x="1604" y="1924"/>
                    <a:pt x="1684" y="1817"/>
                  </a:cubicBezTo>
                  <a:cubicBezTo>
                    <a:pt x="1764" y="1737"/>
                    <a:pt x="1818" y="1630"/>
                    <a:pt x="1845" y="1523"/>
                  </a:cubicBezTo>
                  <a:cubicBezTo>
                    <a:pt x="1898" y="1363"/>
                    <a:pt x="1818" y="1176"/>
                    <a:pt x="1658" y="1096"/>
                  </a:cubicBezTo>
                  <a:cubicBezTo>
                    <a:pt x="1628" y="1090"/>
                    <a:pt x="1598" y="1086"/>
                    <a:pt x="1568" y="1086"/>
                  </a:cubicBezTo>
                  <a:cubicBezTo>
                    <a:pt x="1465" y="1086"/>
                    <a:pt x="1366" y="1126"/>
                    <a:pt x="1283" y="1229"/>
                  </a:cubicBezTo>
                  <a:lnTo>
                    <a:pt x="1257" y="1283"/>
                  </a:lnTo>
                  <a:lnTo>
                    <a:pt x="1203" y="1336"/>
                  </a:lnTo>
                  <a:cubicBezTo>
                    <a:pt x="1150" y="1363"/>
                    <a:pt x="1123" y="1390"/>
                    <a:pt x="1070" y="1390"/>
                  </a:cubicBezTo>
                  <a:cubicBezTo>
                    <a:pt x="963" y="1416"/>
                    <a:pt x="883" y="1443"/>
                    <a:pt x="776" y="1470"/>
                  </a:cubicBezTo>
                  <a:lnTo>
                    <a:pt x="749" y="1390"/>
                  </a:lnTo>
                  <a:cubicBezTo>
                    <a:pt x="749" y="1363"/>
                    <a:pt x="749" y="1310"/>
                    <a:pt x="722" y="1256"/>
                  </a:cubicBezTo>
                  <a:cubicBezTo>
                    <a:pt x="722" y="1176"/>
                    <a:pt x="749" y="1069"/>
                    <a:pt x="749" y="989"/>
                  </a:cubicBezTo>
                  <a:cubicBezTo>
                    <a:pt x="776" y="909"/>
                    <a:pt x="802" y="855"/>
                    <a:pt x="829" y="802"/>
                  </a:cubicBezTo>
                  <a:cubicBezTo>
                    <a:pt x="856" y="748"/>
                    <a:pt x="883" y="695"/>
                    <a:pt x="909" y="668"/>
                  </a:cubicBezTo>
                  <a:lnTo>
                    <a:pt x="1471" y="668"/>
                  </a:lnTo>
                  <a:cubicBezTo>
                    <a:pt x="1479" y="669"/>
                    <a:pt x="1487" y="669"/>
                    <a:pt x="1495" y="669"/>
                  </a:cubicBezTo>
                  <a:cubicBezTo>
                    <a:pt x="1901" y="669"/>
                    <a:pt x="1969" y="26"/>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0" name="Google Shape;8310;p125"/>
            <p:cNvSpPr/>
            <p:nvPr/>
          </p:nvSpPr>
          <p:spPr>
            <a:xfrm>
              <a:off x="-555200" y="2427325"/>
              <a:ext cx="49475" cy="58250"/>
            </a:xfrm>
            <a:custGeom>
              <a:avLst/>
              <a:gdLst/>
              <a:ahLst/>
              <a:cxnLst/>
              <a:rect l="l" t="t" r="r" b="b"/>
              <a:pathLst>
                <a:path w="1979" h="2330" extrusionOk="0">
                  <a:moveTo>
                    <a:pt x="1069" y="1"/>
                  </a:moveTo>
                  <a:cubicBezTo>
                    <a:pt x="1016" y="1"/>
                    <a:pt x="936" y="1"/>
                    <a:pt x="882" y="28"/>
                  </a:cubicBezTo>
                  <a:lnTo>
                    <a:pt x="749" y="54"/>
                  </a:lnTo>
                  <a:lnTo>
                    <a:pt x="562" y="108"/>
                  </a:lnTo>
                  <a:cubicBezTo>
                    <a:pt x="482" y="134"/>
                    <a:pt x="401" y="188"/>
                    <a:pt x="348" y="241"/>
                  </a:cubicBezTo>
                  <a:cubicBezTo>
                    <a:pt x="268" y="322"/>
                    <a:pt x="214" y="428"/>
                    <a:pt x="161" y="535"/>
                  </a:cubicBezTo>
                  <a:cubicBezTo>
                    <a:pt x="134" y="589"/>
                    <a:pt x="107" y="642"/>
                    <a:pt x="107" y="696"/>
                  </a:cubicBezTo>
                  <a:cubicBezTo>
                    <a:pt x="54" y="829"/>
                    <a:pt x="27" y="990"/>
                    <a:pt x="0" y="1150"/>
                  </a:cubicBezTo>
                  <a:cubicBezTo>
                    <a:pt x="0" y="1337"/>
                    <a:pt x="27" y="1524"/>
                    <a:pt x="107" y="1685"/>
                  </a:cubicBezTo>
                  <a:cubicBezTo>
                    <a:pt x="188" y="1791"/>
                    <a:pt x="268" y="1898"/>
                    <a:pt x="348" y="2005"/>
                  </a:cubicBezTo>
                  <a:cubicBezTo>
                    <a:pt x="564" y="2222"/>
                    <a:pt x="846" y="2330"/>
                    <a:pt x="1134" y="2330"/>
                  </a:cubicBezTo>
                  <a:cubicBezTo>
                    <a:pt x="1166" y="2330"/>
                    <a:pt x="1198" y="2329"/>
                    <a:pt x="1230" y="2326"/>
                  </a:cubicBezTo>
                  <a:cubicBezTo>
                    <a:pt x="1310" y="2326"/>
                    <a:pt x="1390" y="2299"/>
                    <a:pt x="1470" y="2272"/>
                  </a:cubicBezTo>
                  <a:lnTo>
                    <a:pt x="1577" y="2219"/>
                  </a:lnTo>
                  <a:cubicBezTo>
                    <a:pt x="1871" y="1952"/>
                    <a:pt x="1711" y="1444"/>
                    <a:pt x="1310" y="1417"/>
                  </a:cubicBezTo>
                  <a:cubicBezTo>
                    <a:pt x="1230" y="1417"/>
                    <a:pt x="1150" y="1391"/>
                    <a:pt x="1069" y="1391"/>
                  </a:cubicBezTo>
                  <a:lnTo>
                    <a:pt x="989" y="1364"/>
                  </a:lnTo>
                  <a:lnTo>
                    <a:pt x="936" y="1284"/>
                  </a:lnTo>
                  <a:lnTo>
                    <a:pt x="909" y="1230"/>
                  </a:lnTo>
                  <a:cubicBezTo>
                    <a:pt x="909" y="1221"/>
                    <a:pt x="909" y="1212"/>
                    <a:pt x="909" y="1203"/>
                  </a:cubicBezTo>
                  <a:cubicBezTo>
                    <a:pt x="882" y="1203"/>
                    <a:pt x="882" y="1177"/>
                    <a:pt x="909" y="1150"/>
                  </a:cubicBezTo>
                  <a:cubicBezTo>
                    <a:pt x="909" y="1123"/>
                    <a:pt x="909" y="1097"/>
                    <a:pt x="909" y="1070"/>
                  </a:cubicBezTo>
                  <a:cubicBezTo>
                    <a:pt x="909" y="1016"/>
                    <a:pt x="963" y="963"/>
                    <a:pt x="963" y="910"/>
                  </a:cubicBezTo>
                  <a:lnTo>
                    <a:pt x="1096" y="910"/>
                  </a:lnTo>
                  <a:cubicBezTo>
                    <a:pt x="1176" y="910"/>
                    <a:pt x="1283" y="936"/>
                    <a:pt x="1363" y="936"/>
                  </a:cubicBezTo>
                  <a:cubicBezTo>
                    <a:pt x="1925" y="936"/>
                    <a:pt x="1978" y="161"/>
                    <a:pt x="1444" y="54"/>
                  </a:cubicBezTo>
                  <a:lnTo>
                    <a:pt x="1444" y="28"/>
                  </a:lnTo>
                  <a:cubicBezTo>
                    <a:pt x="1337" y="1"/>
                    <a:pt x="1203"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1" name="Google Shape;8311;p125"/>
            <p:cNvSpPr/>
            <p:nvPr/>
          </p:nvSpPr>
          <p:spPr>
            <a:xfrm>
              <a:off x="-330050" y="2319100"/>
              <a:ext cx="38775" cy="50800"/>
            </a:xfrm>
            <a:custGeom>
              <a:avLst/>
              <a:gdLst/>
              <a:ahLst/>
              <a:cxnLst/>
              <a:rect l="l" t="t" r="r" b="b"/>
              <a:pathLst>
                <a:path w="1551" h="2032" extrusionOk="0">
                  <a:moveTo>
                    <a:pt x="535" y="0"/>
                  </a:moveTo>
                  <a:cubicBezTo>
                    <a:pt x="455" y="0"/>
                    <a:pt x="402" y="27"/>
                    <a:pt x="348" y="81"/>
                  </a:cubicBezTo>
                  <a:cubicBezTo>
                    <a:pt x="161" y="241"/>
                    <a:pt x="241" y="535"/>
                    <a:pt x="482" y="588"/>
                  </a:cubicBezTo>
                  <a:lnTo>
                    <a:pt x="562" y="588"/>
                  </a:lnTo>
                  <a:lnTo>
                    <a:pt x="589" y="642"/>
                  </a:lnTo>
                  <a:cubicBezTo>
                    <a:pt x="642" y="669"/>
                    <a:pt x="669" y="722"/>
                    <a:pt x="722" y="775"/>
                  </a:cubicBezTo>
                  <a:cubicBezTo>
                    <a:pt x="776" y="909"/>
                    <a:pt x="829" y="1016"/>
                    <a:pt x="883" y="1150"/>
                  </a:cubicBezTo>
                  <a:cubicBezTo>
                    <a:pt x="909" y="1176"/>
                    <a:pt x="909" y="1203"/>
                    <a:pt x="909" y="1230"/>
                  </a:cubicBezTo>
                  <a:cubicBezTo>
                    <a:pt x="883" y="1283"/>
                    <a:pt x="829" y="1310"/>
                    <a:pt x="802" y="1337"/>
                  </a:cubicBezTo>
                  <a:lnTo>
                    <a:pt x="722" y="1363"/>
                  </a:lnTo>
                  <a:lnTo>
                    <a:pt x="589" y="1390"/>
                  </a:lnTo>
                  <a:lnTo>
                    <a:pt x="348" y="1390"/>
                  </a:lnTo>
                  <a:cubicBezTo>
                    <a:pt x="268" y="1390"/>
                    <a:pt x="188" y="1417"/>
                    <a:pt x="134" y="1470"/>
                  </a:cubicBezTo>
                  <a:cubicBezTo>
                    <a:pt x="27" y="1577"/>
                    <a:pt x="1" y="1738"/>
                    <a:pt x="108" y="1871"/>
                  </a:cubicBezTo>
                  <a:cubicBezTo>
                    <a:pt x="161" y="1925"/>
                    <a:pt x="215" y="1951"/>
                    <a:pt x="268" y="1951"/>
                  </a:cubicBezTo>
                  <a:cubicBezTo>
                    <a:pt x="348" y="1978"/>
                    <a:pt x="455" y="2005"/>
                    <a:pt x="535" y="2032"/>
                  </a:cubicBezTo>
                  <a:cubicBezTo>
                    <a:pt x="642" y="2032"/>
                    <a:pt x="776" y="2005"/>
                    <a:pt x="883" y="1978"/>
                  </a:cubicBezTo>
                  <a:cubicBezTo>
                    <a:pt x="1043" y="1951"/>
                    <a:pt x="1177" y="1844"/>
                    <a:pt x="1284" y="1738"/>
                  </a:cubicBezTo>
                  <a:cubicBezTo>
                    <a:pt x="1390" y="1657"/>
                    <a:pt x="1471" y="1550"/>
                    <a:pt x="1524" y="1417"/>
                  </a:cubicBezTo>
                  <a:cubicBezTo>
                    <a:pt x="1551" y="1230"/>
                    <a:pt x="1524" y="1069"/>
                    <a:pt x="1444" y="909"/>
                  </a:cubicBezTo>
                  <a:cubicBezTo>
                    <a:pt x="1390" y="775"/>
                    <a:pt x="1337" y="669"/>
                    <a:pt x="1257" y="535"/>
                  </a:cubicBezTo>
                  <a:cubicBezTo>
                    <a:pt x="1177" y="375"/>
                    <a:pt x="1070" y="241"/>
                    <a:pt x="936" y="134"/>
                  </a:cubicBezTo>
                  <a:cubicBezTo>
                    <a:pt x="802" y="54"/>
                    <a:pt x="696" y="27"/>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2" name="Google Shape;8312;p125"/>
            <p:cNvSpPr/>
            <p:nvPr/>
          </p:nvSpPr>
          <p:spPr>
            <a:xfrm>
              <a:off x="-299975" y="2548925"/>
              <a:ext cx="51475" cy="55725"/>
            </a:xfrm>
            <a:custGeom>
              <a:avLst/>
              <a:gdLst/>
              <a:ahLst/>
              <a:cxnLst/>
              <a:rect l="l" t="t" r="r" b="b"/>
              <a:pathLst>
                <a:path w="2059" h="2229" extrusionOk="0">
                  <a:moveTo>
                    <a:pt x="1150" y="1"/>
                  </a:moveTo>
                  <a:cubicBezTo>
                    <a:pt x="989" y="1"/>
                    <a:pt x="856" y="108"/>
                    <a:pt x="802" y="241"/>
                  </a:cubicBezTo>
                  <a:cubicBezTo>
                    <a:pt x="722" y="455"/>
                    <a:pt x="829" y="669"/>
                    <a:pt x="1043" y="749"/>
                  </a:cubicBezTo>
                  <a:lnTo>
                    <a:pt x="1069" y="776"/>
                  </a:lnTo>
                  <a:lnTo>
                    <a:pt x="1123" y="829"/>
                  </a:lnTo>
                  <a:cubicBezTo>
                    <a:pt x="1123" y="856"/>
                    <a:pt x="1150" y="883"/>
                    <a:pt x="1176" y="909"/>
                  </a:cubicBezTo>
                  <a:cubicBezTo>
                    <a:pt x="1203" y="1016"/>
                    <a:pt x="1203" y="1123"/>
                    <a:pt x="1230" y="1230"/>
                  </a:cubicBezTo>
                  <a:cubicBezTo>
                    <a:pt x="1230" y="1310"/>
                    <a:pt x="1230" y="1364"/>
                    <a:pt x="1230" y="1444"/>
                  </a:cubicBezTo>
                  <a:lnTo>
                    <a:pt x="962" y="1444"/>
                  </a:lnTo>
                  <a:cubicBezTo>
                    <a:pt x="936" y="1390"/>
                    <a:pt x="909" y="1364"/>
                    <a:pt x="882" y="1310"/>
                  </a:cubicBezTo>
                  <a:cubicBezTo>
                    <a:pt x="829" y="1230"/>
                    <a:pt x="775" y="1123"/>
                    <a:pt x="722" y="1043"/>
                  </a:cubicBezTo>
                  <a:cubicBezTo>
                    <a:pt x="722" y="990"/>
                    <a:pt x="695" y="936"/>
                    <a:pt x="695" y="883"/>
                  </a:cubicBezTo>
                  <a:lnTo>
                    <a:pt x="695" y="856"/>
                  </a:lnTo>
                  <a:cubicBezTo>
                    <a:pt x="722" y="669"/>
                    <a:pt x="588" y="509"/>
                    <a:pt x="401" y="509"/>
                  </a:cubicBezTo>
                  <a:cubicBezTo>
                    <a:pt x="387" y="506"/>
                    <a:pt x="373" y="504"/>
                    <a:pt x="359" y="504"/>
                  </a:cubicBezTo>
                  <a:cubicBezTo>
                    <a:pt x="236" y="504"/>
                    <a:pt x="104" y="603"/>
                    <a:pt x="81" y="722"/>
                  </a:cubicBezTo>
                  <a:cubicBezTo>
                    <a:pt x="27" y="829"/>
                    <a:pt x="0" y="990"/>
                    <a:pt x="27" y="1123"/>
                  </a:cubicBezTo>
                  <a:cubicBezTo>
                    <a:pt x="27" y="1203"/>
                    <a:pt x="54" y="1284"/>
                    <a:pt x="81" y="1364"/>
                  </a:cubicBezTo>
                  <a:cubicBezTo>
                    <a:pt x="107" y="1444"/>
                    <a:pt x="161" y="1551"/>
                    <a:pt x="214" y="1658"/>
                  </a:cubicBezTo>
                  <a:cubicBezTo>
                    <a:pt x="321" y="1872"/>
                    <a:pt x="481" y="2032"/>
                    <a:pt x="695" y="2139"/>
                  </a:cubicBezTo>
                  <a:cubicBezTo>
                    <a:pt x="856" y="2199"/>
                    <a:pt x="1016" y="2229"/>
                    <a:pt x="1176" y="2229"/>
                  </a:cubicBezTo>
                  <a:cubicBezTo>
                    <a:pt x="1230" y="2229"/>
                    <a:pt x="1283" y="2226"/>
                    <a:pt x="1337" y="2219"/>
                  </a:cubicBezTo>
                  <a:cubicBezTo>
                    <a:pt x="1444" y="2219"/>
                    <a:pt x="1577" y="2166"/>
                    <a:pt x="1684" y="2085"/>
                  </a:cubicBezTo>
                  <a:cubicBezTo>
                    <a:pt x="1764" y="2032"/>
                    <a:pt x="1844" y="1952"/>
                    <a:pt x="1898" y="1845"/>
                  </a:cubicBezTo>
                  <a:cubicBezTo>
                    <a:pt x="2005" y="1658"/>
                    <a:pt x="2058" y="1417"/>
                    <a:pt x="2005" y="1177"/>
                  </a:cubicBezTo>
                  <a:cubicBezTo>
                    <a:pt x="2005" y="909"/>
                    <a:pt x="1951" y="669"/>
                    <a:pt x="1818" y="455"/>
                  </a:cubicBezTo>
                  <a:cubicBezTo>
                    <a:pt x="1764" y="348"/>
                    <a:pt x="1684" y="241"/>
                    <a:pt x="1577" y="161"/>
                  </a:cubicBezTo>
                  <a:cubicBezTo>
                    <a:pt x="1497" y="81"/>
                    <a:pt x="1390" y="28"/>
                    <a:pt x="1310" y="1"/>
                  </a:cubicBezTo>
                  <a:lnTo>
                    <a:pt x="1310" y="28"/>
                  </a:lnTo>
                  <a:cubicBezTo>
                    <a:pt x="1256" y="1"/>
                    <a:pt x="1203" y="1"/>
                    <a:pt x="115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3" name="Google Shape;8313;p125"/>
            <p:cNvSpPr/>
            <p:nvPr/>
          </p:nvSpPr>
          <p:spPr>
            <a:xfrm>
              <a:off x="-956325" y="1884825"/>
              <a:ext cx="43025" cy="54875"/>
            </a:xfrm>
            <a:custGeom>
              <a:avLst/>
              <a:gdLst/>
              <a:ahLst/>
              <a:cxnLst/>
              <a:rect l="l" t="t" r="r" b="b"/>
              <a:pathLst>
                <a:path w="1721" h="2195" extrusionOk="0">
                  <a:moveTo>
                    <a:pt x="625" y="0"/>
                  </a:moveTo>
                  <a:cubicBezTo>
                    <a:pt x="518" y="0"/>
                    <a:pt x="438" y="27"/>
                    <a:pt x="358" y="107"/>
                  </a:cubicBezTo>
                  <a:cubicBezTo>
                    <a:pt x="171" y="267"/>
                    <a:pt x="144" y="561"/>
                    <a:pt x="305" y="749"/>
                  </a:cubicBezTo>
                  <a:cubicBezTo>
                    <a:pt x="465" y="909"/>
                    <a:pt x="625" y="1069"/>
                    <a:pt x="759" y="1256"/>
                  </a:cubicBezTo>
                  <a:lnTo>
                    <a:pt x="679" y="1310"/>
                  </a:lnTo>
                  <a:lnTo>
                    <a:pt x="625" y="1310"/>
                  </a:lnTo>
                  <a:cubicBezTo>
                    <a:pt x="608" y="1308"/>
                    <a:pt x="591" y="1307"/>
                    <a:pt x="575" y="1307"/>
                  </a:cubicBezTo>
                  <a:cubicBezTo>
                    <a:pt x="134" y="1307"/>
                    <a:pt x="0" y="1984"/>
                    <a:pt x="438" y="2138"/>
                  </a:cubicBezTo>
                  <a:cubicBezTo>
                    <a:pt x="537" y="2171"/>
                    <a:pt x="647" y="2194"/>
                    <a:pt x="754" y="2194"/>
                  </a:cubicBezTo>
                  <a:cubicBezTo>
                    <a:pt x="820" y="2194"/>
                    <a:pt x="885" y="2185"/>
                    <a:pt x="946" y="2165"/>
                  </a:cubicBezTo>
                  <a:cubicBezTo>
                    <a:pt x="1106" y="2112"/>
                    <a:pt x="1240" y="2031"/>
                    <a:pt x="1347" y="1924"/>
                  </a:cubicBezTo>
                  <a:lnTo>
                    <a:pt x="1454" y="1844"/>
                  </a:lnTo>
                  <a:cubicBezTo>
                    <a:pt x="1480" y="1791"/>
                    <a:pt x="1534" y="1737"/>
                    <a:pt x="1587" y="1711"/>
                  </a:cubicBezTo>
                  <a:cubicBezTo>
                    <a:pt x="1614" y="1630"/>
                    <a:pt x="1668" y="1550"/>
                    <a:pt x="1694" y="1497"/>
                  </a:cubicBezTo>
                  <a:cubicBezTo>
                    <a:pt x="1721" y="1336"/>
                    <a:pt x="1721" y="1176"/>
                    <a:pt x="1694" y="1043"/>
                  </a:cubicBezTo>
                  <a:cubicBezTo>
                    <a:pt x="1641" y="882"/>
                    <a:pt x="1534" y="722"/>
                    <a:pt x="1427" y="588"/>
                  </a:cubicBezTo>
                  <a:lnTo>
                    <a:pt x="1293" y="455"/>
                  </a:lnTo>
                  <a:lnTo>
                    <a:pt x="1026" y="161"/>
                  </a:lnTo>
                  <a:lnTo>
                    <a:pt x="999" y="161"/>
                  </a:lnTo>
                  <a:cubicBezTo>
                    <a:pt x="919" y="54"/>
                    <a:pt x="786"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4" name="Google Shape;8314;p125"/>
            <p:cNvSpPr/>
            <p:nvPr/>
          </p:nvSpPr>
          <p:spPr>
            <a:xfrm>
              <a:off x="-779700" y="2039825"/>
              <a:ext cx="48300" cy="49225"/>
            </a:xfrm>
            <a:custGeom>
              <a:avLst/>
              <a:gdLst/>
              <a:ahLst/>
              <a:cxnLst/>
              <a:rect l="l" t="t" r="r" b="b"/>
              <a:pathLst>
                <a:path w="1932" h="1969" extrusionOk="0">
                  <a:moveTo>
                    <a:pt x="910" y="0"/>
                  </a:moveTo>
                  <a:lnTo>
                    <a:pt x="910" y="27"/>
                  </a:lnTo>
                  <a:cubicBezTo>
                    <a:pt x="870" y="14"/>
                    <a:pt x="829" y="7"/>
                    <a:pt x="789" y="7"/>
                  </a:cubicBezTo>
                  <a:cubicBezTo>
                    <a:pt x="749" y="7"/>
                    <a:pt x="709" y="14"/>
                    <a:pt x="669" y="27"/>
                  </a:cubicBezTo>
                  <a:cubicBezTo>
                    <a:pt x="629" y="14"/>
                    <a:pt x="596" y="7"/>
                    <a:pt x="566" y="7"/>
                  </a:cubicBezTo>
                  <a:cubicBezTo>
                    <a:pt x="535" y="7"/>
                    <a:pt x="509" y="14"/>
                    <a:pt x="482" y="27"/>
                  </a:cubicBezTo>
                  <a:cubicBezTo>
                    <a:pt x="429" y="27"/>
                    <a:pt x="402" y="54"/>
                    <a:pt x="348" y="54"/>
                  </a:cubicBezTo>
                  <a:cubicBezTo>
                    <a:pt x="295" y="81"/>
                    <a:pt x="241" y="134"/>
                    <a:pt x="188" y="187"/>
                  </a:cubicBezTo>
                  <a:cubicBezTo>
                    <a:pt x="161" y="214"/>
                    <a:pt x="161" y="241"/>
                    <a:pt x="135" y="268"/>
                  </a:cubicBezTo>
                  <a:cubicBezTo>
                    <a:pt x="81" y="348"/>
                    <a:pt x="54" y="455"/>
                    <a:pt x="28" y="562"/>
                  </a:cubicBezTo>
                  <a:cubicBezTo>
                    <a:pt x="1" y="749"/>
                    <a:pt x="28" y="936"/>
                    <a:pt x="108" y="1123"/>
                  </a:cubicBezTo>
                  <a:cubicBezTo>
                    <a:pt x="161" y="1283"/>
                    <a:pt x="241" y="1417"/>
                    <a:pt x="375" y="1550"/>
                  </a:cubicBezTo>
                  <a:cubicBezTo>
                    <a:pt x="509" y="1684"/>
                    <a:pt x="669" y="1791"/>
                    <a:pt x="829" y="1898"/>
                  </a:cubicBezTo>
                  <a:cubicBezTo>
                    <a:pt x="898" y="1947"/>
                    <a:pt x="968" y="1968"/>
                    <a:pt x="1034" y="1968"/>
                  </a:cubicBezTo>
                  <a:cubicBezTo>
                    <a:pt x="1325" y="1968"/>
                    <a:pt x="1535" y="1555"/>
                    <a:pt x="1230" y="1337"/>
                  </a:cubicBezTo>
                  <a:cubicBezTo>
                    <a:pt x="1097" y="1230"/>
                    <a:pt x="963" y="1150"/>
                    <a:pt x="856" y="1043"/>
                  </a:cubicBezTo>
                  <a:cubicBezTo>
                    <a:pt x="829" y="1016"/>
                    <a:pt x="803" y="989"/>
                    <a:pt x="776" y="963"/>
                  </a:cubicBezTo>
                  <a:cubicBezTo>
                    <a:pt x="749" y="882"/>
                    <a:pt x="723" y="829"/>
                    <a:pt x="696" y="775"/>
                  </a:cubicBezTo>
                  <a:cubicBezTo>
                    <a:pt x="696" y="722"/>
                    <a:pt x="696" y="695"/>
                    <a:pt x="669" y="669"/>
                  </a:cubicBezTo>
                  <a:cubicBezTo>
                    <a:pt x="642" y="642"/>
                    <a:pt x="669" y="615"/>
                    <a:pt x="669" y="615"/>
                  </a:cubicBezTo>
                  <a:lnTo>
                    <a:pt x="723" y="615"/>
                  </a:lnTo>
                  <a:cubicBezTo>
                    <a:pt x="829" y="615"/>
                    <a:pt x="963" y="615"/>
                    <a:pt x="1070" y="642"/>
                  </a:cubicBezTo>
                  <a:cubicBezTo>
                    <a:pt x="1123" y="642"/>
                    <a:pt x="1177" y="669"/>
                    <a:pt x="1204" y="695"/>
                  </a:cubicBezTo>
                  <a:lnTo>
                    <a:pt x="1230" y="695"/>
                  </a:lnTo>
                  <a:cubicBezTo>
                    <a:pt x="1257" y="722"/>
                    <a:pt x="1257" y="749"/>
                    <a:pt x="1284" y="775"/>
                  </a:cubicBezTo>
                  <a:cubicBezTo>
                    <a:pt x="1330" y="904"/>
                    <a:pt x="1429" y="957"/>
                    <a:pt x="1531" y="957"/>
                  </a:cubicBezTo>
                  <a:cubicBezTo>
                    <a:pt x="1726" y="957"/>
                    <a:pt x="1932" y="763"/>
                    <a:pt x="1792" y="535"/>
                  </a:cubicBezTo>
                  <a:cubicBezTo>
                    <a:pt x="1738" y="375"/>
                    <a:pt x="1604" y="214"/>
                    <a:pt x="1444" y="134"/>
                  </a:cubicBezTo>
                  <a:cubicBezTo>
                    <a:pt x="1257" y="81"/>
                    <a:pt x="1097" y="27"/>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5" name="Google Shape;8315;p125"/>
            <p:cNvSpPr/>
            <p:nvPr/>
          </p:nvSpPr>
          <p:spPr>
            <a:xfrm>
              <a:off x="-641400" y="2233575"/>
              <a:ext cx="47475" cy="47475"/>
            </a:xfrm>
            <a:custGeom>
              <a:avLst/>
              <a:gdLst/>
              <a:ahLst/>
              <a:cxnLst/>
              <a:rect l="l" t="t" r="r" b="b"/>
              <a:pathLst>
                <a:path w="1899" h="1899" extrusionOk="0">
                  <a:moveTo>
                    <a:pt x="535" y="1"/>
                  </a:moveTo>
                  <a:cubicBezTo>
                    <a:pt x="455" y="27"/>
                    <a:pt x="375" y="54"/>
                    <a:pt x="295" y="81"/>
                  </a:cubicBezTo>
                  <a:cubicBezTo>
                    <a:pt x="1" y="241"/>
                    <a:pt x="28" y="669"/>
                    <a:pt x="348" y="802"/>
                  </a:cubicBezTo>
                  <a:cubicBezTo>
                    <a:pt x="388" y="816"/>
                    <a:pt x="435" y="822"/>
                    <a:pt x="485" y="822"/>
                  </a:cubicBezTo>
                  <a:cubicBezTo>
                    <a:pt x="535" y="822"/>
                    <a:pt x="589" y="816"/>
                    <a:pt x="642" y="802"/>
                  </a:cubicBezTo>
                  <a:lnTo>
                    <a:pt x="696" y="802"/>
                  </a:lnTo>
                  <a:cubicBezTo>
                    <a:pt x="749" y="829"/>
                    <a:pt x="803" y="856"/>
                    <a:pt x="856" y="909"/>
                  </a:cubicBezTo>
                  <a:cubicBezTo>
                    <a:pt x="910" y="963"/>
                    <a:pt x="990" y="1043"/>
                    <a:pt x="1043" y="1123"/>
                  </a:cubicBezTo>
                  <a:cubicBezTo>
                    <a:pt x="936" y="1150"/>
                    <a:pt x="856" y="1177"/>
                    <a:pt x="749" y="1177"/>
                  </a:cubicBezTo>
                  <a:cubicBezTo>
                    <a:pt x="322" y="1230"/>
                    <a:pt x="348" y="1871"/>
                    <a:pt x="776" y="1898"/>
                  </a:cubicBezTo>
                  <a:lnTo>
                    <a:pt x="1177" y="1898"/>
                  </a:lnTo>
                  <a:cubicBezTo>
                    <a:pt x="1337" y="1871"/>
                    <a:pt x="1498" y="1791"/>
                    <a:pt x="1631" y="1711"/>
                  </a:cubicBezTo>
                  <a:cubicBezTo>
                    <a:pt x="1765" y="1631"/>
                    <a:pt x="1872" y="1471"/>
                    <a:pt x="1872" y="1310"/>
                  </a:cubicBezTo>
                  <a:cubicBezTo>
                    <a:pt x="1898" y="1150"/>
                    <a:pt x="1872" y="1016"/>
                    <a:pt x="1818" y="883"/>
                  </a:cubicBezTo>
                  <a:cubicBezTo>
                    <a:pt x="1738" y="749"/>
                    <a:pt x="1631" y="615"/>
                    <a:pt x="1524" y="482"/>
                  </a:cubicBezTo>
                  <a:cubicBezTo>
                    <a:pt x="1444" y="375"/>
                    <a:pt x="1337" y="268"/>
                    <a:pt x="1204" y="188"/>
                  </a:cubicBezTo>
                  <a:cubicBezTo>
                    <a:pt x="1123" y="134"/>
                    <a:pt x="1043" y="81"/>
                    <a:pt x="963" y="54"/>
                  </a:cubicBezTo>
                  <a:cubicBezTo>
                    <a:pt x="910" y="27"/>
                    <a:pt x="829" y="27"/>
                    <a:pt x="749" y="27"/>
                  </a:cubicBezTo>
                  <a:lnTo>
                    <a:pt x="77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6" name="Google Shape;8316;p125"/>
            <p:cNvSpPr/>
            <p:nvPr/>
          </p:nvSpPr>
          <p:spPr>
            <a:xfrm>
              <a:off x="-535150" y="2526875"/>
              <a:ext cx="47450" cy="47325"/>
            </a:xfrm>
            <a:custGeom>
              <a:avLst/>
              <a:gdLst/>
              <a:ahLst/>
              <a:cxnLst/>
              <a:rect l="l" t="t" r="r" b="b"/>
              <a:pathLst>
                <a:path w="1898" h="1893" extrusionOk="0">
                  <a:moveTo>
                    <a:pt x="1417" y="1"/>
                  </a:moveTo>
                  <a:cubicBezTo>
                    <a:pt x="1123" y="1"/>
                    <a:pt x="855" y="81"/>
                    <a:pt x="615" y="215"/>
                  </a:cubicBezTo>
                  <a:cubicBezTo>
                    <a:pt x="374" y="348"/>
                    <a:pt x="187" y="562"/>
                    <a:pt x="54" y="803"/>
                  </a:cubicBezTo>
                  <a:cubicBezTo>
                    <a:pt x="0" y="910"/>
                    <a:pt x="0" y="1043"/>
                    <a:pt x="0" y="1177"/>
                  </a:cubicBezTo>
                  <a:cubicBezTo>
                    <a:pt x="27" y="1310"/>
                    <a:pt x="107" y="1471"/>
                    <a:pt x="187" y="1578"/>
                  </a:cubicBezTo>
                  <a:cubicBezTo>
                    <a:pt x="348" y="1711"/>
                    <a:pt x="535" y="1818"/>
                    <a:pt x="722" y="1872"/>
                  </a:cubicBezTo>
                  <a:cubicBezTo>
                    <a:pt x="765" y="1886"/>
                    <a:pt x="807" y="1893"/>
                    <a:pt x="847" y="1893"/>
                  </a:cubicBezTo>
                  <a:cubicBezTo>
                    <a:pt x="1173" y="1893"/>
                    <a:pt x="1352" y="1445"/>
                    <a:pt x="1042" y="1230"/>
                  </a:cubicBezTo>
                  <a:cubicBezTo>
                    <a:pt x="962" y="1177"/>
                    <a:pt x="855" y="1123"/>
                    <a:pt x="775" y="1043"/>
                  </a:cubicBezTo>
                  <a:lnTo>
                    <a:pt x="802" y="1016"/>
                  </a:lnTo>
                  <a:cubicBezTo>
                    <a:pt x="855" y="963"/>
                    <a:pt x="909" y="936"/>
                    <a:pt x="962" y="883"/>
                  </a:cubicBezTo>
                  <a:cubicBezTo>
                    <a:pt x="1016" y="856"/>
                    <a:pt x="1069" y="829"/>
                    <a:pt x="1149" y="803"/>
                  </a:cubicBezTo>
                  <a:cubicBezTo>
                    <a:pt x="1283" y="776"/>
                    <a:pt x="1417" y="749"/>
                    <a:pt x="1550" y="749"/>
                  </a:cubicBezTo>
                  <a:cubicBezTo>
                    <a:pt x="1657" y="722"/>
                    <a:pt x="1737" y="669"/>
                    <a:pt x="1791" y="589"/>
                  </a:cubicBezTo>
                  <a:cubicBezTo>
                    <a:pt x="1898" y="402"/>
                    <a:pt x="1871" y="188"/>
                    <a:pt x="1684" y="54"/>
                  </a:cubicBezTo>
                  <a:lnTo>
                    <a:pt x="1684" y="54"/>
                  </a:lnTo>
                  <a:lnTo>
                    <a:pt x="1711" y="81"/>
                  </a:lnTo>
                  <a:cubicBezTo>
                    <a:pt x="1630" y="28"/>
                    <a:pt x="1550" y="1"/>
                    <a:pt x="14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7" name="Google Shape;8317;p125"/>
            <p:cNvSpPr/>
            <p:nvPr/>
          </p:nvSpPr>
          <p:spPr>
            <a:xfrm>
              <a:off x="-450300" y="2366950"/>
              <a:ext cx="47450" cy="46900"/>
            </a:xfrm>
            <a:custGeom>
              <a:avLst/>
              <a:gdLst/>
              <a:ahLst/>
              <a:cxnLst/>
              <a:rect l="l" t="t" r="r" b="b"/>
              <a:pathLst>
                <a:path w="1898" h="1876" extrusionOk="0">
                  <a:moveTo>
                    <a:pt x="1534" y="0"/>
                  </a:moveTo>
                  <a:cubicBezTo>
                    <a:pt x="1513" y="0"/>
                    <a:pt x="1492" y="3"/>
                    <a:pt x="1470" y="11"/>
                  </a:cubicBezTo>
                  <a:lnTo>
                    <a:pt x="1417" y="11"/>
                  </a:lnTo>
                  <a:cubicBezTo>
                    <a:pt x="1123" y="11"/>
                    <a:pt x="855" y="91"/>
                    <a:pt x="615" y="224"/>
                  </a:cubicBezTo>
                  <a:cubicBezTo>
                    <a:pt x="374" y="358"/>
                    <a:pt x="187" y="545"/>
                    <a:pt x="54" y="786"/>
                  </a:cubicBezTo>
                  <a:cubicBezTo>
                    <a:pt x="0" y="919"/>
                    <a:pt x="0" y="1053"/>
                    <a:pt x="0" y="1160"/>
                  </a:cubicBezTo>
                  <a:cubicBezTo>
                    <a:pt x="27" y="1320"/>
                    <a:pt x="107" y="1454"/>
                    <a:pt x="214" y="1561"/>
                  </a:cubicBezTo>
                  <a:cubicBezTo>
                    <a:pt x="348" y="1694"/>
                    <a:pt x="535" y="1801"/>
                    <a:pt x="722" y="1855"/>
                  </a:cubicBezTo>
                  <a:cubicBezTo>
                    <a:pt x="765" y="1869"/>
                    <a:pt x="807" y="1876"/>
                    <a:pt x="847" y="1876"/>
                  </a:cubicBezTo>
                  <a:cubicBezTo>
                    <a:pt x="1174" y="1876"/>
                    <a:pt x="1355" y="1428"/>
                    <a:pt x="1069" y="1213"/>
                  </a:cubicBezTo>
                  <a:cubicBezTo>
                    <a:pt x="962" y="1160"/>
                    <a:pt x="855" y="1106"/>
                    <a:pt x="775" y="1053"/>
                  </a:cubicBezTo>
                  <a:lnTo>
                    <a:pt x="802" y="1026"/>
                  </a:lnTo>
                  <a:cubicBezTo>
                    <a:pt x="855" y="973"/>
                    <a:pt x="909" y="919"/>
                    <a:pt x="962" y="893"/>
                  </a:cubicBezTo>
                  <a:cubicBezTo>
                    <a:pt x="1016" y="839"/>
                    <a:pt x="1096" y="812"/>
                    <a:pt x="1149" y="786"/>
                  </a:cubicBezTo>
                  <a:cubicBezTo>
                    <a:pt x="1283" y="759"/>
                    <a:pt x="1417" y="732"/>
                    <a:pt x="1550" y="732"/>
                  </a:cubicBezTo>
                  <a:cubicBezTo>
                    <a:pt x="1657" y="705"/>
                    <a:pt x="1737" y="652"/>
                    <a:pt x="1791" y="572"/>
                  </a:cubicBezTo>
                  <a:cubicBezTo>
                    <a:pt x="1898" y="411"/>
                    <a:pt x="1871" y="171"/>
                    <a:pt x="1711" y="64"/>
                  </a:cubicBezTo>
                  <a:lnTo>
                    <a:pt x="1684" y="64"/>
                  </a:lnTo>
                  <a:cubicBezTo>
                    <a:pt x="1645" y="25"/>
                    <a:pt x="1591" y="0"/>
                    <a:pt x="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8" name="Google Shape;8318;p125"/>
            <p:cNvSpPr/>
            <p:nvPr/>
          </p:nvSpPr>
          <p:spPr>
            <a:xfrm>
              <a:off x="-712875" y="2621500"/>
              <a:ext cx="42125" cy="50400"/>
            </a:xfrm>
            <a:custGeom>
              <a:avLst/>
              <a:gdLst/>
              <a:ahLst/>
              <a:cxnLst/>
              <a:rect l="l" t="t" r="r" b="b"/>
              <a:pathLst>
                <a:path w="1685" h="2016" extrusionOk="0">
                  <a:moveTo>
                    <a:pt x="1102" y="0"/>
                  </a:moveTo>
                  <a:cubicBezTo>
                    <a:pt x="1084" y="0"/>
                    <a:pt x="1064" y="4"/>
                    <a:pt x="1043" y="11"/>
                  </a:cubicBezTo>
                  <a:cubicBezTo>
                    <a:pt x="963" y="11"/>
                    <a:pt x="856" y="38"/>
                    <a:pt x="802" y="144"/>
                  </a:cubicBezTo>
                  <a:cubicBezTo>
                    <a:pt x="722" y="278"/>
                    <a:pt x="749" y="465"/>
                    <a:pt x="882" y="572"/>
                  </a:cubicBezTo>
                  <a:lnTo>
                    <a:pt x="909" y="572"/>
                  </a:lnTo>
                  <a:cubicBezTo>
                    <a:pt x="936" y="599"/>
                    <a:pt x="963" y="625"/>
                    <a:pt x="989" y="679"/>
                  </a:cubicBezTo>
                  <a:cubicBezTo>
                    <a:pt x="1016" y="706"/>
                    <a:pt x="1016" y="732"/>
                    <a:pt x="1043" y="759"/>
                  </a:cubicBezTo>
                  <a:cubicBezTo>
                    <a:pt x="1043" y="813"/>
                    <a:pt x="1069" y="866"/>
                    <a:pt x="1069" y="919"/>
                  </a:cubicBezTo>
                  <a:cubicBezTo>
                    <a:pt x="1069" y="1000"/>
                    <a:pt x="1043" y="1080"/>
                    <a:pt x="1043" y="1133"/>
                  </a:cubicBezTo>
                  <a:cubicBezTo>
                    <a:pt x="1043" y="1187"/>
                    <a:pt x="1016" y="1240"/>
                    <a:pt x="989" y="1267"/>
                  </a:cubicBezTo>
                  <a:lnTo>
                    <a:pt x="963" y="1240"/>
                  </a:lnTo>
                  <a:cubicBezTo>
                    <a:pt x="829" y="1026"/>
                    <a:pt x="722" y="786"/>
                    <a:pt x="642" y="572"/>
                  </a:cubicBezTo>
                  <a:cubicBezTo>
                    <a:pt x="582" y="452"/>
                    <a:pt x="461" y="392"/>
                    <a:pt x="349" y="392"/>
                  </a:cubicBezTo>
                  <a:cubicBezTo>
                    <a:pt x="311" y="392"/>
                    <a:pt x="274" y="398"/>
                    <a:pt x="241" y="412"/>
                  </a:cubicBezTo>
                  <a:cubicBezTo>
                    <a:pt x="81" y="492"/>
                    <a:pt x="0" y="679"/>
                    <a:pt x="81" y="839"/>
                  </a:cubicBezTo>
                  <a:lnTo>
                    <a:pt x="214" y="1133"/>
                  </a:lnTo>
                  <a:cubicBezTo>
                    <a:pt x="241" y="1240"/>
                    <a:pt x="321" y="1374"/>
                    <a:pt x="375" y="1507"/>
                  </a:cubicBezTo>
                  <a:cubicBezTo>
                    <a:pt x="455" y="1668"/>
                    <a:pt x="588" y="1801"/>
                    <a:pt x="722" y="1908"/>
                  </a:cubicBezTo>
                  <a:cubicBezTo>
                    <a:pt x="775" y="1935"/>
                    <a:pt x="829" y="1962"/>
                    <a:pt x="882" y="1988"/>
                  </a:cubicBezTo>
                  <a:lnTo>
                    <a:pt x="1016" y="2015"/>
                  </a:lnTo>
                  <a:lnTo>
                    <a:pt x="1150" y="2015"/>
                  </a:lnTo>
                  <a:lnTo>
                    <a:pt x="1257" y="1962"/>
                  </a:lnTo>
                  <a:cubicBezTo>
                    <a:pt x="1310" y="1935"/>
                    <a:pt x="1337" y="1908"/>
                    <a:pt x="1390" y="1882"/>
                  </a:cubicBezTo>
                  <a:cubicBezTo>
                    <a:pt x="1417" y="1855"/>
                    <a:pt x="1444" y="1828"/>
                    <a:pt x="1470" y="1775"/>
                  </a:cubicBezTo>
                  <a:cubicBezTo>
                    <a:pt x="1497" y="1748"/>
                    <a:pt x="1524" y="1694"/>
                    <a:pt x="1550" y="1641"/>
                  </a:cubicBezTo>
                  <a:lnTo>
                    <a:pt x="1577" y="1534"/>
                  </a:lnTo>
                  <a:cubicBezTo>
                    <a:pt x="1604" y="1454"/>
                    <a:pt x="1631" y="1374"/>
                    <a:pt x="1657" y="1267"/>
                  </a:cubicBezTo>
                  <a:cubicBezTo>
                    <a:pt x="1684" y="1187"/>
                    <a:pt x="1684" y="1080"/>
                    <a:pt x="1684" y="1000"/>
                  </a:cubicBezTo>
                  <a:cubicBezTo>
                    <a:pt x="1684" y="893"/>
                    <a:pt x="1684" y="786"/>
                    <a:pt x="1657" y="706"/>
                  </a:cubicBezTo>
                  <a:cubicBezTo>
                    <a:pt x="1631" y="599"/>
                    <a:pt x="1604" y="519"/>
                    <a:pt x="1577" y="412"/>
                  </a:cubicBezTo>
                  <a:cubicBezTo>
                    <a:pt x="1470" y="278"/>
                    <a:pt x="1363" y="144"/>
                    <a:pt x="1230" y="38"/>
                  </a:cubicBezTo>
                  <a:lnTo>
                    <a:pt x="1230" y="64"/>
                  </a:lnTo>
                  <a:cubicBezTo>
                    <a:pt x="1191" y="25"/>
                    <a:pt x="1152" y="0"/>
                    <a:pt x="110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9" name="Google Shape;8319;p125"/>
            <p:cNvSpPr/>
            <p:nvPr/>
          </p:nvSpPr>
          <p:spPr>
            <a:xfrm>
              <a:off x="-751500" y="1671025"/>
              <a:ext cx="46000" cy="49450"/>
            </a:xfrm>
            <a:custGeom>
              <a:avLst/>
              <a:gdLst/>
              <a:ahLst/>
              <a:cxnLst/>
              <a:rect l="l" t="t" r="r" b="b"/>
              <a:pathLst>
                <a:path w="1840" h="1978" extrusionOk="0">
                  <a:moveTo>
                    <a:pt x="450" y="0"/>
                  </a:moveTo>
                  <a:cubicBezTo>
                    <a:pt x="343" y="27"/>
                    <a:pt x="263" y="80"/>
                    <a:pt x="209" y="161"/>
                  </a:cubicBezTo>
                  <a:cubicBezTo>
                    <a:pt x="129" y="268"/>
                    <a:pt x="129" y="374"/>
                    <a:pt x="129" y="481"/>
                  </a:cubicBezTo>
                  <a:cubicBezTo>
                    <a:pt x="154" y="655"/>
                    <a:pt x="316" y="805"/>
                    <a:pt x="510" y="805"/>
                  </a:cubicBezTo>
                  <a:cubicBezTo>
                    <a:pt x="525" y="805"/>
                    <a:pt x="541" y="804"/>
                    <a:pt x="557" y="802"/>
                  </a:cubicBezTo>
                  <a:lnTo>
                    <a:pt x="664" y="802"/>
                  </a:lnTo>
                  <a:lnTo>
                    <a:pt x="744" y="829"/>
                  </a:lnTo>
                  <a:lnTo>
                    <a:pt x="851" y="909"/>
                  </a:lnTo>
                  <a:cubicBezTo>
                    <a:pt x="877" y="936"/>
                    <a:pt x="904" y="962"/>
                    <a:pt x="931" y="1016"/>
                  </a:cubicBezTo>
                  <a:cubicBezTo>
                    <a:pt x="957" y="1069"/>
                    <a:pt x="984" y="1123"/>
                    <a:pt x="1011" y="1176"/>
                  </a:cubicBezTo>
                  <a:lnTo>
                    <a:pt x="957" y="1176"/>
                  </a:lnTo>
                  <a:cubicBezTo>
                    <a:pt x="877" y="1203"/>
                    <a:pt x="797" y="1230"/>
                    <a:pt x="717" y="1230"/>
                  </a:cubicBezTo>
                  <a:lnTo>
                    <a:pt x="557" y="1230"/>
                  </a:lnTo>
                  <a:cubicBezTo>
                    <a:pt x="523" y="1222"/>
                    <a:pt x="491" y="1218"/>
                    <a:pt x="462" y="1218"/>
                  </a:cubicBezTo>
                  <a:cubicBezTo>
                    <a:pt x="86" y="1218"/>
                    <a:pt x="0" y="1799"/>
                    <a:pt x="396" y="1898"/>
                  </a:cubicBezTo>
                  <a:cubicBezTo>
                    <a:pt x="543" y="1951"/>
                    <a:pt x="697" y="1978"/>
                    <a:pt x="851" y="1978"/>
                  </a:cubicBezTo>
                  <a:cubicBezTo>
                    <a:pt x="1004" y="1978"/>
                    <a:pt x="1158" y="1951"/>
                    <a:pt x="1305" y="1898"/>
                  </a:cubicBezTo>
                  <a:cubicBezTo>
                    <a:pt x="1439" y="1844"/>
                    <a:pt x="1572" y="1764"/>
                    <a:pt x="1679" y="1630"/>
                  </a:cubicBezTo>
                  <a:cubicBezTo>
                    <a:pt x="1786" y="1497"/>
                    <a:pt x="1839" y="1310"/>
                    <a:pt x="1813" y="1123"/>
                  </a:cubicBezTo>
                  <a:cubicBezTo>
                    <a:pt x="1759" y="775"/>
                    <a:pt x="1572" y="481"/>
                    <a:pt x="1305" y="268"/>
                  </a:cubicBezTo>
                  <a:cubicBezTo>
                    <a:pt x="1171" y="161"/>
                    <a:pt x="1038" y="107"/>
                    <a:pt x="904" y="54"/>
                  </a:cubicBezTo>
                  <a:cubicBezTo>
                    <a:pt x="824" y="27"/>
                    <a:pt x="717" y="0"/>
                    <a:pt x="63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20" name="Google Shape;8320;p125"/>
            <p:cNvSpPr/>
            <p:nvPr/>
          </p:nvSpPr>
          <p:spPr>
            <a:xfrm>
              <a:off x="-517775" y="1699750"/>
              <a:ext cx="47450" cy="40775"/>
            </a:xfrm>
            <a:custGeom>
              <a:avLst/>
              <a:gdLst/>
              <a:ahLst/>
              <a:cxnLst/>
              <a:rect l="l" t="t" r="r" b="b"/>
              <a:pathLst>
                <a:path w="1898" h="1631" extrusionOk="0">
                  <a:moveTo>
                    <a:pt x="722" y="0"/>
                  </a:moveTo>
                  <a:cubicBezTo>
                    <a:pt x="561" y="0"/>
                    <a:pt x="428" y="54"/>
                    <a:pt x="294" y="134"/>
                  </a:cubicBezTo>
                  <a:cubicBezTo>
                    <a:pt x="214" y="161"/>
                    <a:pt x="160" y="241"/>
                    <a:pt x="107" y="294"/>
                  </a:cubicBezTo>
                  <a:cubicBezTo>
                    <a:pt x="54" y="401"/>
                    <a:pt x="27" y="508"/>
                    <a:pt x="0" y="615"/>
                  </a:cubicBezTo>
                  <a:cubicBezTo>
                    <a:pt x="0" y="775"/>
                    <a:pt x="0" y="936"/>
                    <a:pt x="80" y="1123"/>
                  </a:cubicBezTo>
                  <a:cubicBezTo>
                    <a:pt x="107" y="1176"/>
                    <a:pt x="134" y="1257"/>
                    <a:pt x="187" y="1310"/>
                  </a:cubicBezTo>
                  <a:cubicBezTo>
                    <a:pt x="214" y="1363"/>
                    <a:pt x="267" y="1417"/>
                    <a:pt x="321" y="1470"/>
                  </a:cubicBezTo>
                  <a:cubicBezTo>
                    <a:pt x="401" y="1524"/>
                    <a:pt x="481" y="1550"/>
                    <a:pt x="588" y="1577"/>
                  </a:cubicBezTo>
                  <a:lnTo>
                    <a:pt x="775" y="1631"/>
                  </a:lnTo>
                  <a:cubicBezTo>
                    <a:pt x="882" y="1631"/>
                    <a:pt x="962" y="1604"/>
                    <a:pt x="1042" y="1550"/>
                  </a:cubicBezTo>
                  <a:cubicBezTo>
                    <a:pt x="1256" y="1363"/>
                    <a:pt x="1176" y="1043"/>
                    <a:pt x="935" y="936"/>
                  </a:cubicBezTo>
                  <a:lnTo>
                    <a:pt x="855" y="936"/>
                  </a:lnTo>
                  <a:cubicBezTo>
                    <a:pt x="802" y="936"/>
                    <a:pt x="748" y="909"/>
                    <a:pt x="695" y="882"/>
                  </a:cubicBezTo>
                  <a:lnTo>
                    <a:pt x="668" y="856"/>
                  </a:lnTo>
                  <a:lnTo>
                    <a:pt x="641" y="802"/>
                  </a:lnTo>
                  <a:cubicBezTo>
                    <a:pt x="641" y="749"/>
                    <a:pt x="615" y="722"/>
                    <a:pt x="615" y="669"/>
                  </a:cubicBezTo>
                  <a:lnTo>
                    <a:pt x="615" y="642"/>
                  </a:lnTo>
                  <a:lnTo>
                    <a:pt x="668" y="615"/>
                  </a:lnTo>
                  <a:lnTo>
                    <a:pt x="748" y="615"/>
                  </a:lnTo>
                  <a:cubicBezTo>
                    <a:pt x="802" y="615"/>
                    <a:pt x="855" y="615"/>
                    <a:pt x="909" y="642"/>
                  </a:cubicBezTo>
                  <a:cubicBezTo>
                    <a:pt x="962" y="642"/>
                    <a:pt x="1016" y="669"/>
                    <a:pt x="1069" y="669"/>
                  </a:cubicBezTo>
                  <a:lnTo>
                    <a:pt x="1096" y="722"/>
                  </a:lnTo>
                  <a:cubicBezTo>
                    <a:pt x="1149" y="749"/>
                    <a:pt x="1176" y="802"/>
                    <a:pt x="1203" y="829"/>
                  </a:cubicBezTo>
                  <a:lnTo>
                    <a:pt x="1310" y="989"/>
                  </a:lnTo>
                  <a:cubicBezTo>
                    <a:pt x="1336" y="1069"/>
                    <a:pt x="1390" y="1123"/>
                    <a:pt x="1470" y="1150"/>
                  </a:cubicBezTo>
                  <a:cubicBezTo>
                    <a:pt x="1503" y="1161"/>
                    <a:pt x="1538" y="1166"/>
                    <a:pt x="1572" y="1166"/>
                  </a:cubicBezTo>
                  <a:cubicBezTo>
                    <a:pt x="1703" y="1166"/>
                    <a:pt x="1829" y="1089"/>
                    <a:pt x="1871" y="963"/>
                  </a:cubicBezTo>
                  <a:cubicBezTo>
                    <a:pt x="1898" y="882"/>
                    <a:pt x="1898" y="802"/>
                    <a:pt x="1871" y="722"/>
                  </a:cubicBezTo>
                  <a:cubicBezTo>
                    <a:pt x="1737" y="455"/>
                    <a:pt x="1550" y="241"/>
                    <a:pt x="1283" y="107"/>
                  </a:cubicBezTo>
                  <a:lnTo>
                    <a:pt x="1256" y="81"/>
                  </a:lnTo>
                  <a:cubicBezTo>
                    <a:pt x="1096" y="27"/>
                    <a:pt x="935" y="0"/>
                    <a:pt x="7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21" name="Google Shape;8321;p125"/>
            <p:cNvSpPr/>
            <p:nvPr/>
          </p:nvSpPr>
          <p:spPr>
            <a:xfrm>
              <a:off x="-528475" y="3329975"/>
              <a:ext cx="37450" cy="46475"/>
            </a:xfrm>
            <a:custGeom>
              <a:avLst/>
              <a:gdLst/>
              <a:ahLst/>
              <a:cxnLst/>
              <a:rect l="l" t="t" r="r" b="b"/>
              <a:pathLst>
                <a:path w="1498" h="1859" extrusionOk="0">
                  <a:moveTo>
                    <a:pt x="588" y="0"/>
                  </a:moveTo>
                  <a:cubicBezTo>
                    <a:pt x="535" y="0"/>
                    <a:pt x="455" y="54"/>
                    <a:pt x="401" y="80"/>
                  </a:cubicBezTo>
                  <a:cubicBezTo>
                    <a:pt x="375" y="107"/>
                    <a:pt x="348" y="161"/>
                    <a:pt x="321" y="187"/>
                  </a:cubicBezTo>
                  <a:cubicBezTo>
                    <a:pt x="241" y="267"/>
                    <a:pt x="214" y="374"/>
                    <a:pt x="188" y="481"/>
                  </a:cubicBezTo>
                  <a:cubicBezTo>
                    <a:pt x="134" y="615"/>
                    <a:pt x="107" y="749"/>
                    <a:pt x="81" y="909"/>
                  </a:cubicBezTo>
                  <a:cubicBezTo>
                    <a:pt x="54" y="1069"/>
                    <a:pt x="27" y="1230"/>
                    <a:pt x="0" y="1390"/>
                  </a:cubicBezTo>
                  <a:cubicBezTo>
                    <a:pt x="0" y="1550"/>
                    <a:pt x="107" y="1657"/>
                    <a:pt x="241" y="1684"/>
                  </a:cubicBezTo>
                  <a:cubicBezTo>
                    <a:pt x="401" y="1684"/>
                    <a:pt x="535" y="1577"/>
                    <a:pt x="535" y="1443"/>
                  </a:cubicBezTo>
                  <a:cubicBezTo>
                    <a:pt x="588" y="1203"/>
                    <a:pt x="615" y="989"/>
                    <a:pt x="642" y="775"/>
                  </a:cubicBezTo>
                  <a:cubicBezTo>
                    <a:pt x="669" y="722"/>
                    <a:pt x="695" y="642"/>
                    <a:pt x="722" y="588"/>
                  </a:cubicBezTo>
                  <a:cubicBezTo>
                    <a:pt x="749" y="642"/>
                    <a:pt x="775" y="668"/>
                    <a:pt x="802" y="695"/>
                  </a:cubicBezTo>
                  <a:cubicBezTo>
                    <a:pt x="856" y="829"/>
                    <a:pt x="936" y="936"/>
                    <a:pt x="989" y="1069"/>
                  </a:cubicBezTo>
                  <a:cubicBezTo>
                    <a:pt x="989" y="1123"/>
                    <a:pt x="989" y="1149"/>
                    <a:pt x="1016" y="1203"/>
                  </a:cubicBezTo>
                  <a:lnTo>
                    <a:pt x="1016" y="1256"/>
                  </a:lnTo>
                  <a:cubicBezTo>
                    <a:pt x="989" y="1283"/>
                    <a:pt x="989" y="1310"/>
                    <a:pt x="989" y="1336"/>
                  </a:cubicBezTo>
                  <a:lnTo>
                    <a:pt x="936" y="1390"/>
                  </a:lnTo>
                  <a:cubicBezTo>
                    <a:pt x="909" y="1443"/>
                    <a:pt x="882" y="1470"/>
                    <a:pt x="829" y="1470"/>
                  </a:cubicBezTo>
                  <a:cubicBezTo>
                    <a:pt x="802" y="1524"/>
                    <a:pt x="775" y="1577"/>
                    <a:pt x="749" y="1630"/>
                  </a:cubicBezTo>
                  <a:cubicBezTo>
                    <a:pt x="749" y="1762"/>
                    <a:pt x="857" y="1858"/>
                    <a:pt x="985" y="1858"/>
                  </a:cubicBezTo>
                  <a:cubicBezTo>
                    <a:pt x="1013" y="1858"/>
                    <a:pt x="1041" y="1854"/>
                    <a:pt x="1069" y="1844"/>
                  </a:cubicBezTo>
                  <a:cubicBezTo>
                    <a:pt x="1150" y="1791"/>
                    <a:pt x="1257" y="1711"/>
                    <a:pt x="1337" y="1630"/>
                  </a:cubicBezTo>
                  <a:cubicBezTo>
                    <a:pt x="1390" y="1550"/>
                    <a:pt x="1444" y="1443"/>
                    <a:pt x="1470" y="1336"/>
                  </a:cubicBezTo>
                  <a:cubicBezTo>
                    <a:pt x="1497" y="1149"/>
                    <a:pt x="1470" y="962"/>
                    <a:pt x="1417" y="802"/>
                  </a:cubicBezTo>
                  <a:cubicBezTo>
                    <a:pt x="1363" y="722"/>
                    <a:pt x="1337" y="615"/>
                    <a:pt x="1283" y="535"/>
                  </a:cubicBezTo>
                  <a:cubicBezTo>
                    <a:pt x="1230" y="455"/>
                    <a:pt x="1176" y="348"/>
                    <a:pt x="1096" y="267"/>
                  </a:cubicBezTo>
                  <a:cubicBezTo>
                    <a:pt x="1043" y="187"/>
                    <a:pt x="989" y="134"/>
                    <a:pt x="882" y="80"/>
                  </a:cubicBezTo>
                  <a:cubicBezTo>
                    <a:pt x="856" y="54"/>
                    <a:pt x="802" y="27"/>
                    <a:pt x="749" y="27"/>
                  </a:cubicBezTo>
                  <a:lnTo>
                    <a:pt x="722" y="0"/>
                  </a:lnTo>
                  <a:close/>
                </a:path>
              </a:pathLst>
            </a:custGeom>
            <a:solidFill>
              <a:srgbClr val="0D111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22" name="Google Shape;8322;p125"/>
            <p:cNvSpPr/>
            <p:nvPr/>
          </p:nvSpPr>
          <p:spPr>
            <a:xfrm>
              <a:off x="-173700" y="2532225"/>
              <a:ext cx="51850" cy="56150"/>
            </a:xfrm>
            <a:custGeom>
              <a:avLst/>
              <a:gdLst/>
              <a:ahLst/>
              <a:cxnLst/>
              <a:rect l="l" t="t" r="r" b="b"/>
              <a:pathLst>
                <a:path w="2074" h="2246" extrusionOk="0">
                  <a:moveTo>
                    <a:pt x="1443" y="1"/>
                  </a:moveTo>
                  <a:cubicBezTo>
                    <a:pt x="1176" y="1"/>
                    <a:pt x="936" y="27"/>
                    <a:pt x="695" y="81"/>
                  </a:cubicBezTo>
                  <a:cubicBezTo>
                    <a:pt x="615" y="108"/>
                    <a:pt x="535" y="134"/>
                    <a:pt x="481" y="161"/>
                  </a:cubicBezTo>
                  <a:lnTo>
                    <a:pt x="348" y="241"/>
                  </a:lnTo>
                  <a:lnTo>
                    <a:pt x="268" y="348"/>
                  </a:lnTo>
                  <a:cubicBezTo>
                    <a:pt x="214" y="402"/>
                    <a:pt x="214" y="428"/>
                    <a:pt x="187" y="482"/>
                  </a:cubicBezTo>
                  <a:cubicBezTo>
                    <a:pt x="134" y="589"/>
                    <a:pt x="107" y="696"/>
                    <a:pt x="81" y="802"/>
                  </a:cubicBezTo>
                  <a:cubicBezTo>
                    <a:pt x="54" y="883"/>
                    <a:pt x="27" y="990"/>
                    <a:pt x="27" y="1070"/>
                  </a:cubicBezTo>
                  <a:cubicBezTo>
                    <a:pt x="0" y="1283"/>
                    <a:pt x="0" y="1497"/>
                    <a:pt x="81" y="1711"/>
                  </a:cubicBezTo>
                  <a:cubicBezTo>
                    <a:pt x="161" y="1871"/>
                    <a:pt x="321" y="2032"/>
                    <a:pt x="481" y="2112"/>
                  </a:cubicBezTo>
                  <a:cubicBezTo>
                    <a:pt x="668" y="2192"/>
                    <a:pt x="856" y="2246"/>
                    <a:pt x="1043" y="2246"/>
                  </a:cubicBezTo>
                  <a:cubicBezTo>
                    <a:pt x="1256" y="2246"/>
                    <a:pt x="1443" y="2219"/>
                    <a:pt x="1631" y="2165"/>
                  </a:cubicBezTo>
                  <a:cubicBezTo>
                    <a:pt x="1737" y="2139"/>
                    <a:pt x="1818" y="2085"/>
                    <a:pt x="1898" y="2005"/>
                  </a:cubicBezTo>
                  <a:cubicBezTo>
                    <a:pt x="2073" y="1729"/>
                    <a:pt x="1872" y="1359"/>
                    <a:pt x="1559" y="1359"/>
                  </a:cubicBezTo>
                  <a:cubicBezTo>
                    <a:pt x="1539" y="1359"/>
                    <a:pt x="1518" y="1360"/>
                    <a:pt x="1497" y="1364"/>
                  </a:cubicBezTo>
                  <a:cubicBezTo>
                    <a:pt x="1390" y="1390"/>
                    <a:pt x="1256" y="1417"/>
                    <a:pt x="1150" y="1417"/>
                  </a:cubicBezTo>
                  <a:cubicBezTo>
                    <a:pt x="1069" y="1417"/>
                    <a:pt x="962" y="1417"/>
                    <a:pt x="856" y="1390"/>
                  </a:cubicBezTo>
                  <a:lnTo>
                    <a:pt x="802" y="1390"/>
                  </a:lnTo>
                  <a:lnTo>
                    <a:pt x="775" y="1337"/>
                  </a:lnTo>
                  <a:cubicBezTo>
                    <a:pt x="775" y="1310"/>
                    <a:pt x="775" y="1257"/>
                    <a:pt x="749" y="1230"/>
                  </a:cubicBezTo>
                  <a:cubicBezTo>
                    <a:pt x="749" y="1150"/>
                    <a:pt x="775" y="1070"/>
                    <a:pt x="775" y="990"/>
                  </a:cubicBezTo>
                  <a:cubicBezTo>
                    <a:pt x="802" y="936"/>
                    <a:pt x="829" y="883"/>
                    <a:pt x="856" y="802"/>
                  </a:cubicBezTo>
                  <a:lnTo>
                    <a:pt x="882" y="802"/>
                  </a:lnTo>
                  <a:cubicBezTo>
                    <a:pt x="1096" y="776"/>
                    <a:pt x="1310" y="749"/>
                    <a:pt x="1550" y="749"/>
                  </a:cubicBezTo>
                  <a:cubicBezTo>
                    <a:pt x="1631" y="722"/>
                    <a:pt x="1737" y="669"/>
                    <a:pt x="1791" y="589"/>
                  </a:cubicBezTo>
                  <a:cubicBezTo>
                    <a:pt x="1898" y="428"/>
                    <a:pt x="1871" y="188"/>
                    <a:pt x="1684" y="81"/>
                  </a:cubicBezTo>
                  <a:lnTo>
                    <a:pt x="1711" y="81"/>
                  </a:lnTo>
                  <a:cubicBezTo>
                    <a:pt x="1631" y="27"/>
                    <a:pt x="1550" y="1"/>
                    <a:pt x="14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8323" name="Google Shape;8323;p125"/>
          <p:cNvGrpSpPr/>
          <p:nvPr/>
        </p:nvGrpSpPr>
        <p:grpSpPr>
          <a:xfrm>
            <a:off x="5307625" y="2098500"/>
            <a:ext cx="1409750" cy="1137175"/>
            <a:chOff x="-1175175" y="4071138"/>
            <a:chExt cx="1409750" cy="1137175"/>
          </a:xfrm>
        </p:grpSpPr>
        <p:sp>
          <p:nvSpPr>
            <p:cNvPr id="8324" name="Google Shape;8324;p125"/>
            <p:cNvSpPr/>
            <p:nvPr/>
          </p:nvSpPr>
          <p:spPr>
            <a:xfrm>
              <a:off x="-911275" y="4169363"/>
              <a:ext cx="157700" cy="727600"/>
            </a:xfrm>
            <a:custGeom>
              <a:avLst/>
              <a:gdLst/>
              <a:ahLst/>
              <a:cxnLst/>
              <a:rect l="l" t="t" r="r" b="b"/>
              <a:pathLst>
                <a:path w="6308" h="29104" extrusionOk="0">
                  <a:moveTo>
                    <a:pt x="2754" y="0"/>
                  </a:moveTo>
                  <a:cubicBezTo>
                    <a:pt x="2406" y="1283"/>
                    <a:pt x="2085" y="2593"/>
                    <a:pt x="1765" y="3956"/>
                  </a:cubicBezTo>
                  <a:lnTo>
                    <a:pt x="1738" y="3929"/>
                  </a:lnTo>
                  <a:lnTo>
                    <a:pt x="1578" y="4570"/>
                  </a:lnTo>
                  <a:cubicBezTo>
                    <a:pt x="1497" y="4918"/>
                    <a:pt x="1417" y="5292"/>
                    <a:pt x="1364" y="5586"/>
                  </a:cubicBezTo>
                  <a:lnTo>
                    <a:pt x="1364" y="5639"/>
                  </a:lnTo>
                  <a:lnTo>
                    <a:pt x="1310" y="5987"/>
                  </a:lnTo>
                  <a:lnTo>
                    <a:pt x="1097" y="7029"/>
                  </a:lnTo>
                  <a:lnTo>
                    <a:pt x="856" y="8098"/>
                  </a:lnTo>
                  <a:cubicBezTo>
                    <a:pt x="829" y="8232"/>
                    <a:pt x="803" y="8365"/>
                    <a:pt x="803" y="8499"/>
                  </a:cubicBezTo>
                  <a:lnTo>
                    <a:pt x="749" y="8686"/>
                  </a:lnTo>
                  <a:lnTo>
                    <a:pt x="669" y="9301"/>
                  </a:lnTo>
                  <a:lnTo>
                    <a:pt x="562" y="10022"/>
                  </a:lnTo>
                  <a:lnTo>
                    <a:pt x="535" y="10156"/>
                  </a:lnTo>
                  <a:lnTo>
                    <a:pt x="535" y="10236"/>
                  </a:lnTo>
                  <a:cubicBezTo>
                    <a:pt x="509" y="10396"/>
                    <a:pt x="482" y="10530"/>
                    <a:pt x="455" y="10690"/>
                  </a:cubicBezTo>
                  <a:lnTo>
                    <a:pt x="348" y="11759"/>
                  </a:lnTo>
                  <a:cubicBezTo>
                    <a:pt x="268" y="12374"/>
                    <a:pt x="215" y="12989"/>
                    <a:pt x="161" y="13603"/>
                  </a:cubicBezTo>
                  <a:lnTo>
                    <a:pt x="161" y="13683"/>
                  </a:lnTo>
                  <a:cubicBezTo>
                    <a:pt x="134" y="13951"/>
                    <a:pt x="134" y="14218"/>
                    <a:pt x="108" y="14458"/>
                  </a:cubicBezTo>
                  <a:lnTo>
                    <a:pt x="108" y="14565"/>
                  </a:lnTo>
                  <a:cubicBezTo>
                    <a:pt x="108" y="14672"/>
                    <a:pt x="108" y="14779"/>
                    <a:pt x="81" y="14886"/>
                  </a:cubicBezTo>
                  <a:cubicBezTo>
                    <a:pt x="81" y="15100"/>
                    <a:pt x="54" y="15314"/>
                    <a:pt x="54" y="15527"/>
                  </a:cubicBezTo>
                  <a:lnTo>
                    <a:pt x="54" y="15608"/>
                  </a:lnTo>
                  <a:cubicBezTo>
                    <a:pt x="28" y="16784"/>
                    <a:pt x="1" y="18013"/>
                    <a:pt x="28" y="19242"/>
                  </a:cubicBezTo>
                  <a:cubicBezTo>
                    <a:pt x="28" y="20445"/>
                    <a:pt x="81" y="21701"/>
                    <a:pt x="161" y="22957"/>
                  </a:cubicBezTo>
                  <a:cubicBezTo>
                    <a:pt x="241" y="23812"/>
                    <a:pt x="322" y="24828"/>
                    <a:pt x="509" y="25843"/>
                  </a:cubicBezTo>
                  <a:lnTo>
                    <a:pt x="535" y="26057"/>
                  </a:lnTo>
                  <a:cubicBezTo>
                    <a:pt x="616" y="26538"/>
                    <a:pt x="696" y="26966"/>
                    <a:pt x="776" y="27393"/>
                  </a:cubicBezTo>
                  <a:lnTo>
                    <a:pt x="776" y="27473"/>
                  </a:lnTo>
                  <a:lnTo>
                    <a:pt x="776" y="27554"/>
                  </a:lnTo>
                  <a:cubicBezTo>
                    <a:pt x="803" y="27714"/>
                    <a:pt x="829" y="27874"/>
                    <a:pt x="883" y="28088"/>
                  </a:cubicBezTo>
                  <a:lnTo>
                    <a:pt x="883" y="28115"/>
                  </a:lnTo>
                  <a:cubicBezTo>
                    <a:pt x="909" y="28436"/>
                    <a:pt x="1043" y="28730"/>
                    <a:pt x="1257" y="28970"/>
                  </a:cubicBezTo>
                  <a:cubicBezTo>
                    <a:pt x="1364" y="29077"/>
                    <a:pt x="1471" y="29104"/>
                    <a:pt x="1604" y="29104"/>
                  </a:cubicBezTo>
                  <a:cubicBezTo>
                    <a:pt x="1898" y="29104"/>
                    <a:pt x="2139" y="28863"/>
                    <a:pt x="2139" y="28569"/>
                  </a:cubicBezTo>
                  <a:cubicBezTo>
                    <a:pt x="2139" y="28489"/>
                    <a:pt x="2139" y="28409"/>
                    <a:pt x="2112" y="28355"/>
                  </a:cubicBezTo>
                  <a:cubicBezTo>
                    <a:pt x="2085" y="28275"/>
                    <a:pt x="2085" y="28142"/>
                    <a:pt x="2085" y="28061"/>
                  </a:cubicBezTo>
                  <a:lnTo>
                    <a:pt x="2032" y="27848"/>
                  </a:lnTo>
                  <a:lnTo>
                    <a:pt x="2005" y="27607"/>
                  </a:lnTo>
                  <a:cubicBezTo>
                    <a:pt x="1978" y="27447"/>
                    <a:pt x="1952" y="27286"/>
                    <a:pt x="1925" y="27153"/>
                  </a:cubicBezTo>
                  <a:lnTo>
                    <a:pt x="1898" y="27019"/>
                  </a:lnTo>
                  <a:cubicBezTo>
                    <a:pt x="1898" y="26939"/>
                    <a:pt x="1872" y="26832"/>
                    <a:pt x="1872" y="26752"/>
                  </a:cubicBezTo>
                  <a:cubicBezTo>
                    <a:pt x="2272" y="26565"/>
                    <a:pt x="2647" y="26404"/>
                    <a:pt x="2994" y="26271"/>
                  </a:cubicBezTo>
                  <a:cubicBezTo>
                    <a:pt x="3341" y="26111"/>
                    <a:pt x="3742" y="25977"/>
                    <a:pt x="4116" y="25870"/>
                  </a:cubicBezTo>
                  <a:lnTo>
                    <a:pt x="4223" y="25870"/>
                  </a:lnTo>
                  <a:cubicBezTo>
                    <a:pt x="4304" y="26191"/>
                    <a:pt x="4437" y="26485"/>
                    <a:pt x="4571" y="26779"/>
                  </a:cubicBezTo>
                  <a:cubicBezTo>
                    <a:pt x="4624" y="26886"/>
                    <a:pt x="4704" y="27019"/>
                    <a:pt x="4838" y="27073"/>
                  </a:cubicBezTo>
                  <a:cubicBezTo>
                    <a:pt x="4918" y="27126"/>
                    <a:pt x="4998" y="27153"/>
                    <a:pt x="5079" y="27153"/>
                  </a:cubicBezTo>
                  <a:cubicBezTo>
                    <a:pt x="5159" y="27126"/>
                    <a:pt x="5212" y="27126"/>
                    <a:pt x="5266" y="27126"/>
                  </a:cubicBezTo>
                  <a:cubicBezTo>
                    <a:pt x="5399" y="27073"/>
                    <a:pt x="5506" y="26966"/>
                    <a:pt x="5586" y="26859"/>
                  </a:cubicBezTo>
                  <a:cubicBezTo>
                    <a:pt x="5640" y="26725"/>
                    <a:pt x="5640" y="26565"/>
                    <a:pt x="5613" y="26431"/>
                  </a:cubicBezTo>
                  <a:lnTo>
                    <a:pt x="5506" y="25950"/>
                  </a:lnTo>
                  <a:lnTo>
                    <a:pt x="5399" y="25469"/>
                  </a:lnTo>
                  <a:cubicBezTo>
                    <a:pt x="5453" y="25416"/>
                    <a:pt x="5479" y="25362"/>
                    <a:pt x="5506" y="25282"/>
                  </a:cubicBezTo>
                  <a:cubicBezTo>
                    <a:pt x="5640" y="25068"/>
                    <a:pt x="5667" y="24801"/>
                    <a:pt x="5586" y="24560"/>
                  </a:cubicBezTo>
                  <a:cubicBezTo>
                    <a:pt x="5506" y="24347"/>
                    <a:pt x="5346" y="24160"/>
                    <a:pt x="5159" y="24026"/>
                  </a:cubicBezTo>
                  <a:lnTo>
                    <a:pt x="5159" y="23973"/>
                  </a:lnTo>
                  <a:cubicBezTo>
                    <a:pt x="5159" y="23866"/>
                    <a:pt x="5132" y="23759"/>
                    <a:pt x="5132" y="23652"/>
                  </a:cubicBezTo>
                  <a:cubicBezTo>
                    <a:pt x="5052" y="22984"/>
                    <a:pt x="4972" y="22316"/>
                    <a:pt x="4918" y="21647"/>
                  </a:cubicBezTo>
                  <a:cubicBezTo>
                    <a:pt x="4785" y="20498"/>
                    <a:pt x="4704" y="19269"/>
                    <a:pt x="4678" y="17906"/>
                  </a:cubicBezTo>
                  <a:cubicBezTo>
                    <a:pt x="4624" y="16356"/>
                    <a:pt x="4624" y="15100"/>
                    <a:pt x="4678" y="13897"/>
                  </a:cubicBezTo>
                  <a:cubicBezTo>
                    <a:pt x="4731" y="12641"/>
                    <a:pt x="4811" y="11385"/>
                    <a:pt x="4918" y="10049"/>
                  </a:cubicBezTo>
                  <a:lnTo>
                    <a:pt x="5052" y="8232"/>
                  </a:lnTo>
                  <a:lnTo>
                    <a:pt x="5052" y="8071"/>
                  </a:lnTo>
                  <a:lnTo>
                    <a:pt x="5105" y="7537"/>
                  </a:lnTo>
                  <a:lnTo>
                    <a:pt x="5159" y="7002"/>
                  </a:lnTo>
                  <a:cubicBezTo>
                    <a:pt x="5185" y="6735"/>
                    <a:pt x="5239" y="6441"/>
                    <a:pt x="5266" y="6200"/>
                  </a:cubicBezTo>
                  <a:lnTo>
                    <a:pt x="5266" y="6067"/>
                  </a:lnTo>
                  <a:cubicBezTo>
                    <a:pt x="5319" y="5826"/>
                    <a:pt x="5346" y="5559"/>
                    <a:pt x="5399" y="5319"/>
                  </a:cubicBezTo>
                  <a:cubicBezTo>
                    <a:pt x="5399" y="5212"/>
                    <a:pt x="5426" y="5105"/>
                    <a:pt x="5453" y="4971"/>
                  </a:cubicBezTo>
                  <a:cubicBezTo>
                    <a:pt x="5479" y="4731"/>
                    <a:pt x="5533" y="4517"/>
                    <a:pt x="5560" y="4303"/>
                  </a:cubicBezTo>
                  <a:cubicBezTo>
                    <a:pt x="5693" y="3715"/>
                    <a:pt x="5854" y="3047"/>
                    <a:pt x="6041" y="2379"/>
                  </a:cubicBezTo>
                  <a:cubicBezTo>
                    <a:pt x="6067" y="2272"/>
                    <a:pt x="6121" y="2165"/>
                    <a:pt x="6148" y="2085"/>
                  </a:cubicBezTo>
                  <a:cubicBezTo>
                    <a:pt x="6201" y="1871"/>
                    <a:pt x="6254" y="1657"/>
                    <a:pt x="6308" y="1443"/>
                  </a:cubicBezTo>
                  <a:cubicBezTo>
                    <a:pt x="6201" y="1417"/>
                    <a:pt x="6094" y="1363"/>
                    <a:pt x="5960" y="1310"/>
                  </a:cubicBezTo>
                  <a:lnTo>
                    <a:pt x="5667" y="1176"/>
                  </a:lnTo>
                  <a:lnTo>
                    <a:pt x="5266" y="1016"/>
                  </a:lnTo>
                  <a:cubicBezTo>
                    <a:pt x="4945" y="855"/>
                    <a:pt x="4624" y="695"/>
                    <a:pt x="4304" y="535"/>
                  </a:cubicBezTo>
                  <a:cubicBezTo>
                    <a:pt x="4197" y="455"/>
                    <a:pt x="4090" y="401"/>
                    <a:pt x="3983" y="321"/>
                  </a:cubicBezTo>
                  <a:lnTo>
                    <a:pt x="2754"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25" name="Google Shape;8325;p125"/>
            <p:cNvSpPr/>
            <p:nvPr/>
          </p:nvSpPr>
          <p:spPr>
            <a:xfrm>
              <a:off x="-250500" y="4365788"/>
              <a:ext cx="197125" cy="475825"/>
            </a:xfrm>
            <a:custGeom>
              <a:avLst/>
              <a:gdLst/>
              <a:ahLst/>
              <a:cxnLst/>
              <a:rect l="l" t="t" r="r" b="b"/>
              <a:pathLst>
                <a:path w="7885" h="19033" extrusionOk="0">
                  <a:moveTo>
                    <a:pt x="6067" y="6655"/>
                  </a:moveTo>
                  <a:cubicBezTo>
                    <a:pt x="6014" y="6949"/>
                    <a:pt x="5960" y="7243"/>
                    <a:pt x="5907" y="7510"/>
                  </a:cubicBezTo>
                  <a:cubicBezTo>
                    <a:pt x="5747" y="8232"/>
                    <a:pt x="5586" y="8953"/>
                    <a:pt x="5426" y="9648"/>
                  </a:cubicBezTo>
                  <a:lnTo>
                    <a:pt x="5292" y="10209"/>
                  </a:lnTo>
                  <a:lnTo>
                    <a:pt x="5265" y="10316"/>
                  </a:lnTo>
                  <a:cubicBezTo>
                    <a:pt x="5185" y="10717"/>
                    <a:pt x="5105" y="11118"/>
                    <a:pt x="4998" y="11492"/>
                  </a:cubicBezTo>
                  <a:cubicBezTo>
                    <a:pt x="4891" y="11893"/>
                    <a:pt x="4758" y="12294"/>
                    <a:pt x="4624" y="12748"/>
                  </a:cubicBezTo>
                  <a:lnTo>
                    <a:pt x="4597" y="12802"/>
                  </a:lnTo>
                  <a:lnTo>
                    <a:pt x="4571" y="12855"/>
                  </a:lnTo>
                  <a:lnTo>
                    <a:pt x="4464" y="12855"/>
                  </a:lnTo>
                  <a:cubicBezTo>
                    <a:pt x="4330" y="12855"/>
                    <a:pt x="4223" y="12909"/>
                    <a:pt x="4143" y="12989"/>
                  </a:cubicBezTo>
                  <a:cubicBezTo>
                    <a:pt x="4063" y="13096"/>
                    <a:pt x="4009" y="13203"/>
                    <a:pt x="3929" y="13309"/>
                  </a:cubicBezTo>
                  <a:lnTo>
                    <a:pt x="3849" y="13443"/>
                  </a:lnTo>
                  <a:cubicBezTo>
                    <a:pt x="3796" y="13496"/>
                    <a:pt x="3769" y="13523"/>
                    <a:pt x="3715" y="13577"/>
                  </a:cubicBezTo>
                  <a:cubicBezTo>
                    <a:pt x="3582" y="13684"/>
                    <a:pt x="3395" y="13817"/>
                    <a:pt x="3208" y="13924"/>
                  </a:cubicBezTo>
                  <a:cubicBezTo>
                    <a:pt x="3395" y="13577"/>
                    <a:pt x="3555" y="13229"/>
                    <a:pt x="3742" y="12855"/>
                  </a:cubicBezTo>
                  <a:cubicBezTo>
                    <a:pt x="4063" y="12160"/>
                    <a:pt x="4410" y="11385"/>
                    <a:pt x="4784" y="10423"/>
                  </a:cubicBezTo>
                  <a:lnTo>
                    <a:pt x="4918" y="10022"/>
                  </a:lnTo>
                  <a:cubicBezTo>
                    <a:pt x="5052" y="9755"/>
                    <a:pt x="5159" y="9461"/>
                    <a:pt x="5265" y="9167"/>
                  </a:cubicBezTo>
                  <a:lnTo>
                    <a:pt x="5346" y="8953"/>
                  </a:lnTo>
                  <a:cubicBezTo>
                    <a:pt x="5479" y="8579"/>
                    <a:pt x="5640" y="8178"/>
                    <a:pt x="5747" y="7777"/>
                  </a:cubicBezTo>
                  <a:cubicBezTo>
                    <a:pt x="5853" y="7376"/>
                    <a:pt x="5960" y="7029"/>
                    <a:pt x="6067" y="6655"/>
                  </a:cubicBezTo>
                  <a:close/>
                  <a:moveTo>
                    <a:pt x="3555" y="14806"/>
                  </a:moveTo>
                  <a:cubicBezTo>
                    <a:pt x="3288" y="15260"/>
                    <a:pt x="2967" y="15715"/>
                    <a:pt x="2673" y="16142"/>
                  </a:cubicBezTo>
                  <a:cubicBezTo>
                    <a:pt x="2593" y="16276"/>
                    <a:pt x="2486" y="16383"/>
                    <a:pt x="2379" y="16516"/>
                  </a:cubicBezTo>
                  <a:cubicBezTo>
                    <a:pt x="2272" y="16650"/>
                    <a:pt x="2112" y="16837"/>
                    <a:pt x="1978" y="16997"/>
                  </a:cubicBezTo>
                  <a:cubicBezTo>
                    <a:pt x="1738" y="17238"/>
                    <a:pt x="1497" y="17479"/>
                    <a:pt x="1230" y="17692"/>
                  </a:cubicBezTo>
                  <a:lnTo>
                    <a:pt x="1070" y="17826"/>
                  </a:lnTo>
                  <a:cubicBezTo>
                    <a:pt x="1257" y="17425"/>
                    <a:pt x="1471" y="17051"/>
                    <a:pt x="1684" y="16677"/>
                  </a:cubicBezTo>
                  <a:lnTo>
                    <a:pt x="1684" y="16703"/>
                  </a:lnTo>
                  <a:lnTo>
                    <a:pt x="2379" y="15501"/>
                  </a:lnTo>
                  <a:lnTo>
                    <a:pt x="2807" y="15260"/>
                  </a:lnTo>
                  <a:lnTo>
                    <a:pt x="2860" y="15234"/>
                  </a:lnTo>
                  <a:cubicBezTo>
                    <a:pt x="3047" y="15127"/>
                    <a:pt x="3234" y="15020"/>
                    <a:pt x="3421" y="14913"/>
                  </a:cubicBezTo>
                  <a:lnTo>
                    <a:pt x="3502" y="14859"/>
                  </a:lnTo>
                  <a:lnTo>
                    <a:pt x="3555" y="14806"/>
                  </a:lnTo>
                  <a:close/>
                  <a:moveTo>
                    <a:pt x="6869" y="0"/>
                  </a:moveTo>
                  <a:lnTo>
                    <a:pt x="6254" y="81"/>
                  </a:lnTo>
                  <a:lnTo>
                    <a:pt x="6201" y="134"/>
                  </a:lnTo>
                  <a:cubicBezTo>
                    <a:pt x="5907" y="187"/>
                    <a:pt x="5613" y="187"/>
                    <a:pt x="5319" y="214"/>
                  </a:cubicBezTo>
                  <a:lnTo>
                    <a:pt x="5265" y="214"/>
                  </a:lnTo>
                  <a:lnTo>
                    <a:pt x="5239" y="348"/>
                  </a:lnTo>
                  <a:cubicBezTo>
                    <a:pt x="5212" y="588"/>
                    <a:pt x="5185" y="802"/>
                    <a:pt x="5132" y="1043"/>
                  </a:cubicBezTo>
                  <a:cubicBezTo>
                    <a:pt x="5025" y="1631"/>
                    <a:pt x="4891" y="2245"/>
                    <a:pt x="4731" y="2833"/>
                  </a:cubicBezTo>
                  <a:lnTo>
                    <a:pt x="4678" y="3100"/>
                  </a:lnTo>
                  <a:lnTo>
                    <a:pt x="4544" y="3688"/>
                  </a:lnTo>
                  <a:lnTo>
                    <a:pt x="4464" y="4089"/>
                  </a:lnTo>
                  <a:lnTo>
                    <a:pt x="4384" y="4437"/>
                  </a:lnTo>
                  <a:cubicBezTo>
                    <a:pt x="4330" y="4651"/>
                    <a:pt x="4277" y="4864"/>
                    <a:pt x="4223" y="5105"/>
                  </a:cubicBezTo>
                  <a:cubicBezTo>
                    <a:pt x="4063" y="5773"/>
                    <a:pt x="3876" y="6468"/>
                    <a:pt x="3715" y="7109"/>
                  </a:cubicBezTo>
                  <a:lnTo>
                    <a:pt x="3421" y="8178"/>
                  </a:lnTo>
                  <a:lnTo>
                    <a:pt x="3261" y="8739"/>
                  </a:lnTo>
                  <a:cubicBezTo>
                    <a:pt x="3234" y="8873"/>
                    <a:pt x="3181" y="9033"/>
                    <a:pt x="3154" y="9167"/>
                  </a:cubicBezTo>
                  <a:cubicBezTo>
                    <a:pt x="2994" y="9702"/>
                    <a:pt x="2834" y="10263"/>
                    <a:pt x="2700" y="10797"/>
                  </a:cubicBezTo>
                  <a:lnTo>
                    <a:pt x="2646" y="10958"/>
                  </a:lnTo>
                  <a:cubicBezTo>
                    <a:pt x="2486" y="11492"/>
                    <a:pt x="2326" y="12027"/>
                    <a:pt x="2112" y="12534"/>
                  </a:cubicBezTo>
                  <a:cubicBezTo>
                    <a:pt x="1871" y="13176"/>
                    <a:pt x="1631" y="13817"/>
                    <a:pt x="1390" y="14459"/>
                  </a:cubicBezTo>
                  <a:lnTo>
                    <a:pt x="1177" y="15073"/>
                  </a:lnTo>
                  <a:cubicBezTo>
                    <a:pt x="1070" y="15180"/>
                    <a:pt x="1016" y="15314"/>
                    <a:pt x="1016" y="15474"/>
                  </a:cubicBezTo>
                  <a:lnTo>
                    <a:pt x="989" y="15554"/>
                  </a:lnTo>
                  <a:lnTo>
                    <a:pt x="963" y="15634"/>
                  </a:lnTo>
                  <a:cubicBezTo>
                    <a:pt x="883" y="15902"/>
                    <a:pt x="776" y="16169"/>
                    <a:pt x="696" y="16436"/>
                  </a:cubicBezTo>
                  <a:lnTo>
                    <a:pt x="615" y="16650"/>
                  </a:lnTo>
                  <a:cubicBezTo>
                    <a:pt x="535" y="16891"/>
                    <a:pt x="455" y="17131"/>
                    <a:pt x="375" y="17372"/>
                  </a:cubicBezTo>
                  <a:cubicBezTo>
                    <a:pt x="375" y="17398"/>
                    <a:pt x="375" y="17425"/>
                    <a:pt x="375" y="17452"/>
                  </a:cubicBezTo>
                  <a:cubicBezTo>
                    <a:pt x="295" y="17585"/>
                    <a:pt x="241" y="17746"/>
                    <a:pt x="188" y="17879"/>
                  </a:cubicBezTo>
                  <a:cubicBezTo>
                    <a:pt x="108" y="18040"/>
                    <a:pt x="54" y="18200"/>
                    <a:pt x="27" y="18360"/>
                  </a:cubicBezTo>
                  <a:cubicBezTo>
                    <a:pt x="1" y="18521"/>
                    <a:pt x="27" y="18681"/>
                    <a:pt x="108" y="18815"/>
                  </a:cubicBezTo>
                  <a:cubicBezTo>
                    <a:pt x="203" y="18934"/>
                    <a:pt x="342" y="19033"/>
                    <a:pt x="504" y="19033"/>
                  </a:cubicBezTo>
                  <a:cubicBezTo>
                    <a:pt x="523" y="19033"/>
                    <a:pt x="542" y="19031"/>
                    <a:pt x="562" y="19029"/>
                  </a:cubicBezTo>
                  <a:cubicBezTo>
                    <a:pt x="802" y="19029"/>
                    <a:pt x="1043" y="18948"/>
                    <a:pt x="1257" y="18841"/>
                  </a:cubicBezTo>
                  <a:cubicBezTo>
                    <a:pt x="1337" y="18788"/>
                    <a:pt x="1444" y="18708"/>
                    <a:pt x="1524" y="18654"/>
                  </a:cubicBezTo>
                  <a:lnTo>
                    <a:pt x="1577" y="18628"/>
                  </a:lnTo>
                  <a:cubicBezTo>
                    <a:pt x="1658" y="18547"/>
                    <a:pt x="1738" y="18494"/>
                    <a:pt x="1818" y="18441"/>
                  </a:cubicBezTo>
                  <a:lnTo>
                    <a:pt x="1898" y="18387"/>
                  </a:lnTo>
                  <a:lnTo>
                    <a:pt x="2058" y="18227"/>
                  </a:lnTo>
                  <a:lnTo>
                    <a:pt x="2165" y="18147"/>
                  </a:lnTo>
                  <a:cubicBezTo>
                    <a:pt x="2246" y="18066"/>
                    <a:pt x="2352" y="18013"/>
                    <a:pt x="2406" y="17933"/>
                  </a:cubicBezTo>
                  <a:cubicBezTo>
                    <a:pt x="2753" y="17612"/>
                    <a:pt x="3074" y="17265"/>
                    <a:pt x="3368" y="16891"/>
                  </a:cubicBezTo>
                  <a:cubicBezTo>
                    <a:pt x="3582" y="16623"/>
                    <a:pt x="3769" y="16329"/>
                    <a:pt x="3956" y="16089"/>
                  </a:cubicBezTo>
                  <a:lnTo>
                    <a:pt x="3956" y="16089"/>
                  </a:lnTo>
                  <a:lnTo>
                    <a:pt x="3876" y="16356"/>
                  </a:lnTo>
                  <a:lnTo>
                    <a:pt x="3849" y="16597"/>
                  </a:lnTo>
                  <a:cubicBezTo>
                    <a:pt x="3796" y="16784"/>
                    <a:pt x="3929" y="16971"/>
                    <a:pt x="4116" y="17024"/>
                  </a:cubicBezTo>
                  <a:lnTo>
                    <a:pt x="4196" y="17024"/>
                  </a:lnTo>
                  <a:cubicBezTo>
                    <a:pt x="4277" y="17024"/>
                    <a:pt x="4330" y="16997"/>
                    <a:pt x="4410" y="16971"/>
                  </a:cubicBezTo>
                  <a:cubicBezTo>
                    <a:pt x="4490" y="16917"/>
                    <a:pt x="4544" y="16837"/>
                    <a:pt x="4571" y="16730"/>
                  </a:cubicBezTo>
                  <a:cubicBezTo>
                    <a:pt x="4758" y="16142"/>
                    <a:pt x="4945" y="15528"/>
                    <a:pt x="5132" y="14966"/>
                  </a:cubicBezTo>
                  <a:lnTo>
                    <a:pt x="5212" y="14672"/>
                  </a:lnTo>
                  <a:lnTo>
                    <a:pt x="5640" y="13336"/>
                  </a:lnTo>
                  <a:lnTo>
                    <a:pt x="5827" y="12668"/>
                  </a:lnTo>
                  <a:lnTo>
                    <a:pt x="5960" y="12294"/>
                  </a:lnTo>
                  <a:lnTo>
                    <a:pt x="6147" y="11652"/>
                  </a:lnTo>
                  <a:lnTo>
                    <a:pt x="6361" y="10984"/>
                  </a:lnTo>
                  <a:lnTo>
                    <a:pt x="6388" y="10877"/>
                  </a:lnTo>
                  <a:cubicBezTo>
                    <a:pt x="6415" y="10771"/>
                    <a:pt x="6441" y="10690"/>
                    <a:pt x="6468" y="10610"/>
                  </a:cubicBezTo>
                  <a:lnTo>
                    <a:pt x="6548" y="10263"/>
                  </a:lnTo>
                  <a:cubicBezTo>
                    <a:pt x="6602" y="10022"/>
                    <a:pt x="6682" y="9782"/>
                    <a:pt x="6735" y="9541"/>
                  </a:cubicBezTo>
                  <a:lnTo>
                    <a:pt x="6815" y="9221"/>
                  </a:lnTo>
                  <a:cubicBezTo>
                    <a:pt x="6869" y="8980"/>
                    <a:pt x="6922" y="8739"/>
                    <a:pt x="6976" y="8499"/>
                  </a:cubicBezTo>
                  <a:lnTo>
                    <a:pt x="7029" y="8258"/>
                  </a:lnTo>
                  <a:cubicBezTo>
                    <a:pt x="7163" y="7644"/>
                    <a:pt x="7297" y="7029"/>
                    <a:pt x="7403" y="6414"/>
                  </a:cubicBezTo>
                  <a:cubicBezTo>
                    <a:pt x="7537" y="5693"/>
                    <a:pt x="7644" y="4945"/>
                    <a:pt x="7751" y="4196"/>
                  </a:cubicBezTo>
                  <a:lnTo>
                    <a:pt x="7751" y="4036"/>
                  </a:lnTo>
                  <a:cubicBezTo>
                    <a:pt x="7778" y="3902"/>
                    <a:pt x="7804" y="3769"/>
                    <a:pt x="7804" y="3635"/>
                  </a:cubicBezTo>
                  <a:lnTo>
                    <a:pt x="7831" y="3288"/>
                  </a:lnTo>
                  <a:lnTo>
                    <a:pt x="7858" y="2967"/>
                  </a:lnTo>
                  <a:cubicBezTo>
                    <a:pt x="7858" y="2833"/>
                    <a:pt x="7884" y="2700"/>
                    <a:pt x="7858" y="2566"/>
                  </a:cubicBezTo>
                  <a:lnTo>
                    <a:pt x="7858" y="1898"/>
                  </a:lnTo>
                  <a:cubicBezTo>
                    <a:pt x="7858" y="1791"/>
                    <a:pt x="7858" y="1684"/>
                    <a:pt x="7858" y="1577"/>
                  </a:cubicBezTo>
                  <a:lnTo>
                    <a:pt x="7858" y="1417"/>
                  </a:lnTo>
                  <a:cubicBezTo>
                    <a:pt x="7858" y="1283"/>
                    <a:pt x="7831" y="1123"/>
                    <a:pt x="7804" y="963"/>
                  </a:cubicBezTo>
                  <a:lnTo>
                    <a:pt x="7804" y="856"/>
                  </a:lnTo>
                  <a:cubicBezTo>
                    <a:pt x="7778" y="695"/>
                    <a:pt x="7751" y="535"/>
                    <a:pt x="7724" y="375"/>
                  </a:cubicBezTo>
                  <a:lnTo>
                    <a:pt x="7724" y="294"/>
                  </a:lnTo>
                  <a:lnTo>
                    <a:pt x="7697" y="107"/>
                  </a:lnTo>
                  <a:cubicBezTo>
                    <a:pt x="7564" y="107"/>
                    <a:pt x="7430" y="81"/>
                    <a:pt x="7297" y="54"/>
                  </a:cubicBezTo>
                  <a:lnTo>
                    <a:pt x="689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26" name="Google Shape;8326;p125"/>
            <p:cNvSpPr/>
            <p:nvPr/>
          </p:nvSpPr>
          <p:spPr>
            <a:xfrm>
              <a:off x="-150800" y="4528813"/>
              <a:ext cx="62675" cy="154575"/>
            </a:xfrm>
            <a:custGeom>
              <a:avLst/>
              <a:gdLst/>
              <a:ahLst/>
              <a:cxnLst/>
              <a:rect l="l" t="t" r="r" b="b"/>
              <a:pathLst>
                <a:path w="2507" h="6183" extrusionOk="0">
                  <a:moveTo>
                    <a:pt x="2186" y="0"/>
                  </a:moveTo>
                  <a:cubicBezTo>
                    <a:pt x="2052" y="0"/>
                    <a:pt x="1946" y="107"/>
                    <a:pt x="1919" y="241"/>
                  </a:cubicBezTo>
                  <a:lnTo>
                    <a:pt x="1919" y="187"/>
                  </a:lnTo>
                  <a:cubicBezTo>
                    <a:pt x="1759" y="802"/>
                    <a:pt x="1598" y="1417"/>
                    <a:pt x="1411" y="2031"/>
                  </a:cubicBezTo>
                  <a:cubicBezTo>
                    <a:pt x="1277" y="2539"/>
                    <a:pt x="1090" y="3020"/>
                    <a:pt x="930" y="3528"/>
                  </a:cubicBezTo>
                  <a:cubicBezTo>
                    <a:pt x="796" y="3849"/>
                    <a:pt x="690" y="4196"/>
                    <a:pt x="556" y="4517"/>
                  </a:cubicBezTo>
                  <a:lnTo>
                    <a:pt x="262" y="5238"/>
                  </a:lnTo>
                  <a:cubicBezTo>
                    <a:pt x="182" y="5425"/>
                    <a:pt x="102" y="5613"/>
                    <a:pt x="48" y="5826"/>
                  </a:cubicBezTo>
                  <a:cubicBezTo>
                    <a:pt x="1" y="6015"/>
                    <a:pt x="141" y="6183"/>
                    <a:pt x="322" y="6183"/>
                  </a:cubicBezTo>
                  <a:cubicBezTo>
                    <a:pt x="346" y="6183"/>
                    <a:pt x="370" y="6180"/>
                    <a:pt x="396" y="6174"/>
                  </a:cubicBezTo>
                  <a:cubicBezTo>
                    <a:pt x="476" y="6147"/>
                    <a:pt x="529" y="6094"/>
                    <a:pt x="556" y="6013"/>
                  </a:cubicBezTo>
                  <a:cubicBezTo>
                    <a:pt x="579" y="6021"/>
                    <a:pt x="601" y="6024"/>
                    <a:pt x="621" y="6024"/>
                  </a:cubicBezTo>
                  <a:cubicBezTo>
                    <a:pt x="670" y="6024"/>
                    <a:pt x="713" y="6006"/>
                    <a:pt x="770" y="5987"/>
                  </a:cubicBezTo>
                  <a:cubicBezTo>
                    <a:pt x="823" y="5933"/>
                    <a:pt x="877" y="5853"/>
                    <a:pt x="903" y="5773"/>
                  </a:cubicBezTo>
                  <a:cubicBezTo>
                    <a:pt x="1010" y="5452"/>
                    <a:pt x="1117" y="5131"/>
                    <a:pt x="1224" y="4811"/>
                  </a:cubicBezTo>
                  <a:lnTo>
                    <a:pt x="1358" y="4410"/>
                  </a:lnTo>
                  <a:cubicBezTo>
                    <a:pt x="1411" y="4250"/>
                    <a:pt x="1491" y="4062"/>
                    <a:pt x="1545" y="3902"/>
                  </a:cubicBezTo>
                  <a:cubicBezTo>
                    <a:pt x="1625" y="3608"/>
                    <a:pt x="1705" y="3314"/>
                    <a:pt x="1812" y="3020"/>
                  </a:cubicBezTo>
                  <a:cubicBezTo>
                    <a:pt x="1892" y="2726"/>
                    <a:pt x="1972" y="2406"/>
                    <a:pt x="2052" y="2085"/>
                  </a:cubicBezTo>
                  <a:cubicBezTo>
                    <a:pt x="2213" y="1497"/>
                    <a:pt x="2373" y="936"/>
                    <a:pt x="2480" y="348"/>
                  </a:cubicBezTo>
                  <a:cubicBezTo>
                    <a:pt x="2507" y="187"/>
                    <a:pt x="2400" y="54"/>
                    <a:pt x="2266" y="0"/>
                  </a:cubicBezTo>
                  <a:close/>
                </a:path>
              </a:pathLst>
            </a:custGeom>
            <a:solidFill>
              <a:srgbClr val="D2CB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27" name="Google Shape;8327;p125"/>
            <p:cNvSpPr/>
            <p:nvPr/>
          </p:nvSpPr>
          <p:spPr>
            <a:xfrm>
              <a:off x="-915275" y="4289613"/>
              <a:ext cx="52150" cy="141675"/>
            </a:xfrm>
            <a:custGeom>
              <a:avLst/>
              <a:gdLst/>
              <a:ahLst/>
              <a:cxnLst/>
              <a:rect l="l" t="t" r="r" b="b"/>
              <a:pathLst>
                <a:path w="2086" h="5667" extrusionOk="0">
                  <a:moveTo>
                    <a:pt x="2085" y="1"/>
                  </a:moveTo>
                  <a:lnTo>
                    <a:pt x="2085" y="1"/>
                  </a:lnTo>
                  <a:cubicBezTo>
                    <a:pt x="1738" y="562"/>
                    <a:pt x="1444" y="1123"/>
                    <a:pt x="1150" y="1711"/>
                  </a:cubicBezTo>
                  <a:cubicBezTo>
                    <a:pt x="963" y="2085"/>
                    <a:pt x="802" y="2459"/>
                    <a:pt x="669" y="2834"/>
                  </a:cubicBezTo>
                  <a:cubicBezTo>
                    <a:pt x="508" y="3341"/>
                    <a:pt x="375" y="3849"/>
                    <a:pt x="268" y="4357"/>
                  </a:cubicBezTo>
                  <a:cubicBezTo>
                    <a:pt x="161" y="4785"/>
                    <a:pt x="81" y="5212"/>
                    <a:pt x="0" y="5666"/>
                  </a:cubicBezTo>
                  <a:cubicBezTo>
                    <a:pt x="321" y="4785"/>
                    <a:pt x="722" y="3929"/>
                    <a:pt x="1069" y="3074"/>
                  </a:cubicBezTo>
                  <a:cubicBezTo>
                    <a:pt x="1470" y="2059"/>
                    <a:pt x="1818" y="1043"/>
                    <a:pt x="2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28" name="Google Shape;8328;p125"/>
            <p:cNvSpPr/>
            <p:nvPr/>
          </p:nvSpPr>
          <p:spPr>
            <a:xfrm>
              <a:off x="-907250" y="4335063"/>
              <a:ext cx="38100" cy="147000"/>
            </a:xfrm>
            <a:custGeom>
              <a:avLst/>
              <a:gdLst/>
              <a:ahLst/>
              <a:cxnLst/>
              <a:rect l="l" t="t" r="r" b="b"/>
              <a:pathLst>
                <a:path w="1524" h="5880" extrusionOk="0">
                  <a:moveTo>
                    <a:pt x="1497" y="0"/>
                  </a:moveTo>
                  <a:cubicBezTo>
                    <a:pt x="1490" y="24"/>
                    <a:pt x="1484" y="48"/>
                    <a:pt x="1477" y="72"/>
                  </a:cubicBezTo>
                  <a:lnTo>
                    <a:pt x="1477" y="72"/>
                  </a:lnTo>
                  <a:cubicBezTo>
                    <a:pt x="1493" y="48"/>
                    <a:pt x="1508" y="24"/>
                    <a:pt x="1524" y="0"/>
                  </a:cubicBezTo>
                  <a:close/>
                  <a:moveTo>
                    <a:pt x="1477" y="72"/>
                  </a:moveTo>
                  <a:cubicBezTo>
                    <a:pt x="1152" y="582"/>
                    <a:pt x="898" y="1094"/>
                    <a:pt x="668" y="1630"/>
                  </a:cubicBezTo>
                  <a:cubicBezTo>
                    <a:pt x="588" y="1817"/>
                    <a:pt x="535" y="1978"/>
                    <a:pt x="481" y="2165"/>
                  </a:cubicBezTo>
                  <a:cubicBezTo>
                    <a:pt x="374" y="2459"/>
                    <a:pt x="294" y="2753"/>
                    <a:pt x="214" y="3073"/>
                  </a:cubicBezTo>
                  <a:cubicBezTo>
                    <a:pt x="161" y="3287"/>
                    <a:pt x="134" y="3501"/>
                    <a:pt x="107" y="3715"/>
                  </a:cubicBezTo>
                  <a:cubicBezTo>
                    <a:pt x="80" y="3955"/>
                    <a:pt x="54" y="4223"/>
                    <a:pt x="27" y="4463"/>
                  </a:cubicBezTo>
                  <a:cubicBezTo>
                    <a:pt x="0" y="4944"/>
                    <a:pt x="0" y="5398"/>
                    <a:pt x="0" y="5880"/>
                  </a:cubicBezTo>
                  <a:cubicBezTo>
                    <a:pt x="161" y="4971"/>
                    <a:pt x="401" y="4089"/>
                    <a:pt x="668" y="3207"/>
                  </a:cubicBezTo>
                  <a:cubicBezTo>
                    <a:pt x="748" y="2940"/>
                    <a:pt x="829" y="2673"/>
                    <a:pt x="909" y="2405"/>
                  </a:cubicBezTo>
                  <a:cubicBezTo>
                    <a:pt x="962" y="2192"/>
                    <a:pt x="989" y="2004"/>
                    <a:pt x="1042" y="1791"/>
                  </a:cubicBezTo>
                  <a:cubicBezTo>
                    <a:pt x="1196" y="1227"/>
                    <a:pt x="1326" y="638"/>
                    <a:pt x="1477"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29" name="Google Shape;8329;p125"/>
            <p:cNvSpPr/>
            <p:nvPr/>
          </p:nvSpPr>
          <p:spPr>
            <a:xfrm>
              <a:off x="-915275" y="4413213"/>
              <a:ext cx="25425" cy="105600"/>
            </a:xfrm>
            <a:custGeom>
              <a:avLst/>
              <a:gdLst/>
              <a:ahLst/>
              <a:cxnLst/>
              <a:rect l="l" t="t" r="r" b="b"/>
              <a:pathLst>
                <a:path w="1017" h="4224" extrusionOk="0">
                  <a:moveTo>
                    <a:pt x="1016" y="1"/>
                  </a:moveTo>
                  <a:lnTo>
                    <a:pt x="1016" y="1"/>
                  </a:lnTo>
                  <a:cubicBezTo>
                    <a:pt x="722" y="722"/>
                    <a:pt x="508" y="1471"/>
                    <a:pt x="348" y="2219"/>
                  </a:cubicBezTo>
                  <a:cubicBezTo>
                    <a:pt x="188" y="2887"/>
                    <a:pt x="107" y="3555"/>
                    <a:pt x="0" y="4223"/>
                  </a:cubicBezTo>
                  <a:cubicBezTo>
                    <a:pt x="214" y="3555"/>
                    <a:pt x="455" y="2914"/>
                    <a:pt x="642" y="2219"/>
                  </a:cubicBezTo>
                  <a:cubicBezTo>
                    <a:pt x="802" y="1497"/>
                    <a:pt x="936" y="749"/>
                    <a:pt x="1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0" name="Google Shape;8330;p125"/>
            <p:cNvSpPr/>
            <p:nvPr/>
          </p:nvSpPr>
          <p:spPr>
            <a:xfrm>
              <a:off x="-900575" y="4248188"/>
              <a:ext cx="50125" cy="109600"/>
            </a:xfrm>
            <a:custGeom>
              <a:avLst/>
              <a:gdLst/>
              <a:ahLst/>
              <a:cxnLst/>
              <a:rect l="l" t="t" r="r" b="b"/>
              <a:pathLst>
                <a:path w="2005" h="4384" extrusionOk="0">
                  <a:moveTo>
                    <a:pt x="1978" y="1"/>
                  </a:moveTo>
                  <a:cubicBezTo>
                    <a:pt x="1972" y="30"/>
                    <a:pt x="1965" y="58"/>
                    <a:pt x="1959" y="87"/>
                  </a:cubicBezTo>
                  <a:lnTo>
                    <a:pt x="1959" y="87"/>
                  </a:lnTo>
                  <a:cubicBezTo>
                    <a:pt x="1974" y="58"/>
                    <a:pt x="1989" y="30"/>
                    <a:pt x="2005" y="1"/>
                  </a:cubicBezTo>
                  <a:close/>
                  <a:moveTo>
                    <a:pt x="1959" y="87"/>
                  </a:moveTo>
                  <a:lnTo>
                    <a:pt x="1959" y="87"/>
                  </a:lnTo>
                  <a:cubicBezTo>
                    <a:pt x="1547" y="860"/>
                    <a:pt x="1136" y="1634"/>
                    <a:pt x="775" y="2433"/>
                  </a:cubicBezTo>
                  <a:lnTo>
                    <a:pt x="775" y="2379"/>
                  </a:lnTo>
                  <a:cubicBezTo>
                    <a:pt x="481" y="3047"/>
                    <a:pt x="214" y="3716"/>
                    <a:pt x="0" y="4384"/>
                  </a:cubicBezTo>
                  <a:cubicBezTo>
                    <a:pt x="348" y="3769"/>
                    <a:pt x="722" y="3128"/>
                    <a:pt x="1069" y="2486"/>
                  </a:cubicBezTo>
                  <a:cubicBezTo>
                    <a:pt x="1483" y="1737"/>
                    <a:pt x="1771" y="913"/>
                    <a:pt x="1959" y="87"/>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1" name="Google Shape;8331;p125"/>
            <p:cNvSpPr/>
            <p:nvPr/>
          </p:nvSpPr>
          <p:spPr>
            <a:xfrm>
              <a:off x="-887225" y="4202088"/>
              <a:ext cx="42800" cy="109600"/>
            </a:xfrm>
            <a:custGeom>
              <a:avLst/>
              <a:gdLst/>
              <a:ahLst/>
              <a:cxnLst/>
              <a:rect l="l" t="t" r="r" b="b"/>
              <a:pathLst>
                <a:path w="1712" h="4384" extrusionOk="0">
                  <a:moveTo>
                    <a:pt x="1711" y="1"/>
                  </a:moveTo>
                  <a:lnTo>
                    <a:pt x="1711" y="1"/>
                  </a:lnTo>
                  <a:cubicBezTo>
                    <a:pt x="1284" y="696"/>
                    <a:pt x="910" y="1444"/>
                    <a:pt x="616" y="2219"/>
                  </a:cubicBezTo>
                  <a:cubicBezTo>
                    <a:pt x="375" y="2941"/>
                    <a:pt x="215" y="3662"/>
                    <a:pt x="1" y="4384"/>
                  </a:cubicBezTo>
                  <a:cubicBezTo>
                    <a:pt x="375" y="3796"/>
                    <a:pt x="696" y="3154"/>
                    <a:pt x="990" y="2513"/>
                  </a:cubicBezTo>
                  <a:cubicBezTo>
                    <a:pt x="1337" y="1684"/>
                    <a:pt x="1578" y="856"/>
                    <a:pt x="1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2" name="Google Shape;8332;p125"/>
            <p:cNvSpPr/>
            <p:nvPr/>
          </p:nvSpPr>
          <p:spPr>
            <a:xfrm>
              <a:off x="-893225" y="4175363"/>
              <a:ext cx="54150" cy="120975"/>
            </a:xfrm>
            <a:custGeom>
              <a:avLst/>
              <a:gdLst/>
              <a:ahLst/>
              <a:cxnLst/>
              <a:rect l="l" t="t" r="r" b="b"/>
              <a:pathLst>
                <a:path w="2166" h="4839" extrusionOk="0">
                  <a:moveTo>
                    <a:pt x="2165" y="1"/>
                  </a:moveTo>
                  <a:cubicBezTo>
                    <a:pt x="1764" y="615"/>
                    <a:pt x="1417" y="1257"/>
                    <a:pt x="1096" y="1925"/>
                  </a:cubicBezTo>
                  <a:cubicBezTo>
                    <a:pt x="669" y="2860"/>
                    <a:pt x="294" y="3849"/>
                    <a:pt x="0" y="4838"/>
                  </a:cubicBezTo>
                  <a:cubicBezTo>
                    <a:pt x="455" y="4170"/>
                    <a:pt x="882" y="3475"/>
                    <a:pt x="1256" y="2780"/>
                  </a:cubicBezTo>
                  <a:cubicBezTo>
                    <a:pt x="1657" y="1898"/>
                    <a:pt x="1978" y="963"/>
                    <a:pt x="2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3" name="Google Shape;8333;p125"/>
            <p:cNvSpPr/>
            <p:nvPr/>
          </p:nvSpPr>
          <p:spPr>
            <a:xfrm>
              <a:off x="-794350" y="4285613"/>
              <a:ext cx="13400" cy="189775"/>
            </a:xfrm>
            <a:custGeom>
              <a:avLst/>
              <a:gdLst/>
              <a:ahLst/>
              <a:cxnLst/>
              <a:rect l="l" t="t" r="r" b="b"/>
              <a:pathLst>
                <a:path w="536" h="7591" extrusionOk="0">
                  <a:moveTo>
                    <a:pt x="402" y="0"/>
                  </a:moveTo>
                  <a:cubicBezTo>
                    <a:pt x="268" y="669"/>
                    <a:pt x="188" y="1337"/>
                    <a:pt x="108" y="2005"/>
                  </a:cubicBezTo>
                  <a:cubicBezTo>
                    <a:pt x="27" y="2593"/>
                    <a:pt x="1" y="3181"/>
                    <a:pt x="1" y="3769"/>
                  </a:cubicBezTo>
                  <a:cubicBezTo>
                    <a:pt x="27" y="4437"/>
                    <a:pt x="81" y="5078"/>
                    <a:pt x="161" y="5720"/>
                  </a:cubicBezTo>
                  <a:cubicBezTo>
                    <a:pt x="241" y="6361"/>
                    <a:pt x="375" y="6976"/>
                    <a:pt x="535" y="7590"/>
                  </a:cubicBezTo>
                  <a:cubicBezTo>
                    <a:pt x="482" y="7002"/>
                    <a:pt x="428" y="6388"/>
                    <a:pt x="428" y="5800"/>
                  </a:cubicBezTo>
                  <a:cubicBezTo>
                    <a:pt x="428" y="5158"/>
                    <a:pt x="455" y="4517"/>
                    <a:pt x="455" y="3849"/>
                  </a:cubicBezTo>
                  <a:cubicBezTo>
                    <a:pt x="455" y="2566"/>
                    <a:pt x="455" y="1310"/>
                    <a:pt x="402" y="27"/>
                  </a:cubicBezTo>
                  <a:lnTo>
                    <a:pt x="402"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4" name="Google Shape;8334;p125"/>
            <p:cNvSpPr/>
            <p:nvPr/>
          </p:nvSpPr>
          <p:spPr>
            <a:xfrm>
              <a:off x="-805025" y="4357763"/>
              <a:ext cx="16725" cy="169725"/>
            </a:xfrm>
            <a:custGeom>
              <a:avLst/>
              <a:gdLst/>
              <a:ahLst/>
              <a:cxnLst/>
              <a:rect l="l" t="t" r="r" b="b"/>
              <a:pathLst>
                <a:path w="669" h="6789" extrusionOk="0">
                  <a:moveTo>
                    <a:pt x="348" y="1"/>
                  </a:moveTo>
                  <a:cubicBezTo>
                    <a:pt x="214" y="722"/>
                    <a:pt x="107" y="1444"/>
                    <a:pt x="54" y="2165"/>
                  </a:cubicBezTo>
                  <a:cubicBezTo>
                    <a:pt x="0" y="2673"/>
                    <a:pt x="0" y="3181"/>
                    <a:pt x="54" y="3689"/>
                  </a:cubicBezTo>
                  <a:cubicBezTo>
                    <a:pt x="80" y="4223"/>
                    <a:pt x="160" y="4784"/>
                    <a:pt x="267" y="5319"/>
                  </a:cubicBezTo>
                  <a:cubicBezTo>
                    <a:pt x="374" y="5827"/>
                    <a:pt x="508" y="6308"/>
                    <a:pt x="668" y="6789"/>
                  </a:cubicBezTo>
                  <a:lnTo>
                    <a:pt x="668" y="6655"/>
                  </a:lnTo>
                  <a:cubicBezTo>
                    <a:pt x="588" y="5666"/>
                    <a:pt x="615" y="4678"/>
                    <a:pt x="561" y="3689"/>
                  </a:cubicBezTo>
                  <a:cubicBezTo>
                    <a:pt x="561" y="3395"/>
                    <a:pt x="561" y="3101"/>
                    <a:pt x="535" y="2807"/>
                  </a:cubicBezTo>
                  <a:cubicBezTo>
                    <a:pt x="535" y="2620"/>
                    <a:pt x="508" y="2433"/>
                    <a:pt x="508" y="2246"/>
                  </a:cubicBezTo>
                  <a:cubicBezTo>
                    <a:pt x="481" y="1497"/>
                    <a:pt x="428" y="749"/>
                    <a:pt x="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5" name="Google Shape;8335;p125"/>
            <p:cNvSpPr/>
            <p:nvPr/>
          </p:nvSpPr>
          <p:spPr>
            <a:xfrm>
              <a:off x="-799025" y="4371788"/>
              <a:ext cx="18075" cy="144350"/>
            </a:xfrm>
            <a:custGeom>
              <a:avLst/>
              <a:gdLst/>
              <a:ahLst/>
              <a:cxnLst/>
              <a:rect l="l" t="t" r="r" b="b"/>
              <a:pathLst>
                <a:path w="723" h="5774" extrusionOk="0">
                  <a:moveTo>
                    <a:pt x="54" y="1"/>
                  </a:moveTo>
                  <a:cubicBezTo>
                    <a:pt x="1" y="1016"/>
                    <a:pt x="1" y="2032"/>
                    <a:pt x="81" y="3048"/>
                  </a:cubicBezTo>
                  <a:cubicBezTo>
                    <a:pt x="188" y="3983"/>
                    <a:pt x="401" y="4892"/>
                    <a:pt x="722" y="5774"/>
                  </a:cubicBezTo>
                  <a:cubicBezTo>
                    <a:pt x="642" y="4892"/>
                    <a:pt x="642" y="4010"/>
                    <a:pt x="615" y="3128"/>
                  </a:cubicBezTo>
                  <a:cubicBezTo>
                    <a:pt x="535" y="2059"/>
                    <a:pt x="348" y="1016"/>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6" name="Google Shape;8336;p125"/>
            <p:cNvSpPr/>
            <p:nvPr/>
          </p:nvSpPr>
          <p:spPr>
            <a:xfrm>
              <a:off x="-807700" y="4458663"/>
              <a:ext cx="24725" cy="176400"/>
            </a:xfrm>
            <a:custGeom>
              <a:avLst/>
              <a:gdLst/>
              <a:ahLst/>
              <a:cxnLst/>
              <a:rect l="l" t="t" r="r" b="b"/>
              <a:pathLst>
                <a:path w="989" h="7056" extrusionOk="0">
                  <a:moveTo>
                    <a:pt x="161" y="0"/>
                  </a:moveTo>
                  <a:cubicBezTo>
                    <a:pt x="0" y="1283"/>
                    <a:pt x="0" y="2592"/>
                    <a:pt x="161" y="3902"/>
                  </a:cubicBezTo>
                  <a:cubicBezTo>
                    <a:pt x="348" y="4971"/>
                    <a:pt x="588" y="6013"/>
                    <a:pt x="936" y="7056"/>
                  </a:cubicBezTo>
                  <a:cubicBezTo>
                    <a:pt x="909" y="6013"/>
                    <a:pt x="989" y="4971"/>
                    <a:pt x="936" y="3929"/>
                  </a:cubicBezTo>
                  <a:cubicBezTo>
                    <a:pt x="855" y="2592"/>
                    <a:pt x="588" y="1256"/>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7" name="Google Shape;8337;p125"/>
            <p:cNvSpPr/>
            <p:nvPr/>
          </p:nvSpPr>
          <p:spPr>
            <a:xfrm>
              <a:off x="-813050" y="4515438"/>
              <a:ext cx="30750" cy="159725"/>
            </a:xfrm>
            <a:custGeom>
              <a:avLst/>
              <a:gdLst/>
              <a:ahLst/>
              <a:cxnLst/>
              <a:rect l="l" t="t" r="r" b="b"/>
              <a:pathLst>
                <a:path w="1230" h="6389" extrusionOk="0">
                  <a:moveTo>
                    <a:pt x="54" y="1"/>
                  </a:moveTo>
                  <a:cubicBezTo>
                    <a:pt x="27" y="348"/>
                    <a:pt x="0" y="669"/>
                    <a:pt x="0" y="1016"/>
                  </a:cubicBezTo>
                  <a:cubicBezTo>
                    <a:pt x="0" y="1310"/>
                    <a:pt x="27" y="1578"/>
                    <a:pt x="54" y="1872"/>
                  </a:cubicBezTo>
                  <a:cubicBezTo>
                    <a:pt x="134" y="2379"/>
                    <a:pt x="241" y="2887"/>
                    <a:pt x="348" y="3395"/>
                  </a:cubicBezTo>
                  <a:cubicBezTo>
                    <a:pt x="428" y="3876"/>
                    <a:pt x="562" y="4330"/>
                    <a:pt x="695" y="4811"/>
                  </a:cubicBezTo>
                  <a:cubicBezTo>
                    <a:pt x="882" y="5346"/>
                    <a:pt x="1069" y="5854"/>
                    <a:pt x="1230" y="6388"/>
                  </a:cubicBezTo>
                  <a:cubicBezTo>
                    <a:pt x="1123" y="5372"/>
                    <a:pt x="962" y="4384"/>
                    <a:pt x="775" y="3395"/>
                  </a:cubicBezTo>
                  <a:cubicBezTo>
                    <a:pt x="695" y="2860"/>
                    <a:pt x="562" y="2353"/>
                    <a:pt x="455" y="1818"/>
                  </a:cubicBezTo>
                  <a:cubicBezTo>
                    <a:pt x="294" y="1203"/>
                    <a:pt x="187" y="615"/>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8" name="Google Shape;8338;p125"/>
            <p:cNvSpPr/>
            <p:nvPr/>
          </p:nvSpPr>
          <p:spPr>
            <a:xfrm>
              <a:off x="-655375" y="4697838"/>
              <a:ext cx="173075" cy="52150"/>
            </a:xfrm>
            <a:custGeom>
              <a:avLst/>
              <a:gdLst/>
              <a:ahLst/>
              <a:cxnLst/>
              <a:rect l="l" t="t" r="r" b="b"/>
              <a:pathLst>
                <a:path w="6923" h="2086" extrusionOk="0">
                  <a:moveTo>
                    <a:pt x="5693" y="1"/>
                  </a:moveTo>
                  <a:cubicBezTo>
                    <a:pt x="5265" y="1"/>
                    <a:pt x="4811" y="27"/>
                    <a:pt x="4357" y="81"/>
                  </a:cubicBezTo>
                  <a:lnTo>
                    <a:pt x="4383" y="81"/>
                  </a:lnTo>
                  <a:cubicBezTo>
                    <a:pt x="3849" y="134"/>
                    <a:pt x="3314" y="214"/>
                    <a:pt x="2780" y="295"/>
                  </a:cubicBezTo>
                  <a:cubicBezTo>
                    <a:pt x="1631" y="508"/>
                    <a:pt x="749" y="1257"/>
                    <a:pt x="0" y="2085"/>
                  </a:cubicBezTo>
                  <a:cubicBezTo>
                    <a:pt x="481" y="1871"/>
                    <a:pt x="989" y="1631"/>
                    <a:pt x="1497" y="1417"/>
                  </a:cubicBezTo>
                  <a:cubicBezTo>
                    <a:pt x="1898" y="1283"/>
                    <a:pt x="2326" y="1177"/>
                    <a:pt x="2753" y="1096"/>
                  </a:cubicBezTo>
                  <a:cubicBezTo>
                    <a:pt x="3047" y="1043"/>
                    <a:pt x="3368" y="1016"/>
                    <a:pt x="3662" y="936"/>
                  </a:cubicBezTo>
                  <a:cubicBezTo>
                    <a:pt x="4009" y="856"/>
                    <a:pt x="4357" y="749"/>
                    <a:pt x="4704" y="642"/>
                  </a:cubicBezTo>
                  <a:cubicBezTo>
                    <a:pt x="5452" y="455"/>
                    <a:pt x="6174" y="241"/>
                    <a:pt x="6922" y="54"/>
                  </a:cubicBezTo>
                  <a:cubicBezTo>
                    <a:pt x="6495" y="27"/>
                    <a:pt x="6094" y="1"/>
                    <a:pt x="56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9" name="Google Shape;8339;p125"/>
            <p:cNvSpPr/>
            <p:nvPr/>
          </p:nvSpPr>
          <p:spPr>
            <a:xfrm>
              <a:off x="-678750" y="4679138"/>
              <a:ext cx="113600" cy="57475"/>
            </a:xfrm>
            <a:custGeom>
              <a:avLst/>
              <a:gdLst/>
              <a:ahLst/>
              <a:cxnLst/>
              <a:rect l="l" t="t" r="r" b="b"/>
              <a:pathLst>
                <a:path w="4544" h="2299" extrusionOk="0">
                  <a:moveTo>
                    <a:pt x="4543" y="0"/>
                  </a:moveTo>
                  <a:lnTo>
                    <a:pt x="4543" y="0"/>
                  </a:lnTo>
                  <a:cubicBezTo>
                    <a:pt x="4303" y="187"/>
                    <a:pt x="4036" y="375"/>
                    <a:pt x="3768" y="508"/>
                  </a:cubicBezTo>
                  <a:cubicBezTo>
                    <a:pt x="3100" y="802"/>
                    <a:pt x="2432" y="1016"/>
                    <a:pt x="1791" y="1337"/>
                  </a:cubicBezTo>
                  <a:cubicBezTo>
                    <a:pt x="1176" y="1604"/>
                    <a:pt x="561" y="1925"/>
                    <a:pt x="0" y="2299"/>
                  </a:cubicBezTo>
                  <a:cubicBezTo>
                    <a:pt x="802" y="2112"/>
                    <a:pt x="1604" y="1844"/>
                    <a:pt x="2379" y="1524"/>
                  </a:cubicBezTo>
                  <a:cubicBezTo>
                    <a:pt x="2726" y="1390"/>
                    <a:pt x="3047" y="1203"/>
                    <a:pt x="3367" y="1016"/>
                  </a:cubicBezTo>
                  <a:cubicBezTo>
                    <a:pt x="3581" y="909"/>
                    <a:pt x="3795" y="749"/>
                    <a:pt x="4009" y="588"/>
                  </a:cubicBezTo>
                  <a:cubicBezTo>
                    <a:pt x="4196" y="401"/>
                    <a:pt x="4383" y="214"/>
                    <a:pt x="45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0" name="Google Shape;8340;p125"/>
            <p:cNvSpPr/>
            <p:nvPr/>
          </p:nvSpPr>
          <p:spPr>
            <a:xfrm>
              <a:off x="-646700" y="4679813"/>
              <a:ext cx="118300" cy="52800"/>
            </a:xfrm>
            <a:custGeom>
              <a:avLst/>
              <a:gdLst/>
              <a:ahLst/>
              <a:cxnLst/>
              <a:rect l="l" t="t" r="r" b="b"/>
              <a:pathLst>
                <a:path w="4732" h="2112" extrusionOk="0">
                  <a:moveTo>
                    <a:pt x="4731" y="0"/>
                  </a:moveTo>
                  <a:lnTo>
                    <a:pt x="4595" y="63"/>
                  </a:lnTo>
                  <a:lnTo>
                    <a:pt x="4595" y="63"/>
                  </a:lnTo>
                  <a:cubicBezTo>
                    <a:pt x="4641" y="51"/>
                    <a:pt x="4686" y="39"/>
                    <a:pt x="4731" y="27"/>
                  </a:cubicBezTo>
                  <a:lnTo>
                    <a:pt x="4731" y="0"/>
                  </a:lnTo>
                  <a:close/>
                  <a:moveTo>
                    <a:pt x="4595" y="63"/>
                  </a:moveTo>
                  <a:cubicBezTo>
                    <a:pt x="4235" y="158"/>
                    <a:pt x="3861" y="256"/>
                    <a:pt x="3529" y="374"/>
                  </a:cubicBezTo>
                  <a:cubicBezTo>
                    <a:pt x="3128" y="508"/>
                    <a:pt x="2727" y="642"/>
                    <a:pt x="2326" y="829"/>
                  </a:cubicBezTo>
                  <a:cubicBezTo>
                    <a:pt x="1524" y="1176"/>
                    <a:pt x="749" y="1604"/>
                    <a:pt x="1" y="2111"/>
                  </a:cubicBezTo>
                  <a:cubicBezTo>
                    <a:pt x="1257" y="1604"/>
                    <a:pt x="2486" y="1123"/>
                    <a:pt x="3662" y="508"/>
                  </a:cubicBezTo>
                  <a:lnTo>
                    <a:pt x="3635" y="508"/>
                  </a:lnTo>
                  <a:lnTo>
                    <a:pt x="4036" y="321"/>
                  </a:lnTo>
                  <a:lnTo>
                    <a:pt x="4595" y="63"/>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1" name="Google Shape;8341;p125"/>
            <p:cNvSpPr/>
            <p:nvPr/>
          </p:nvSpPr>
          <p:spPr>
            <a:xfrm>
              <a:off x="-584550" y="4669113"/>
              <a:ext cx="114925" cy="50125"/>
            </a:xfrm>
            <a:custGeom>
              <a:avLst/>
              <a:gdLst/>
              <a:ahLst/>
              <a:cxnLst/>
              <a:rect l="l" t="t" r="r" b="b"/>
              <a:pathLst>
                <a:path w="4597" h="2005" extrusionOk="0">
                  <a:moveTo>
                    <a:pt x="4597" y="1"/>
                  </a:moveTo>
                  <a:cubicBezTo>
                    <a:pt x="3849" y="294"/>
                    <a:pt x="3127" y="562"/>
                    <a:pt x="2352" y="829"/>
                  </a:cubicBezTo>
                  <a:cubicBezTo>
                    <a:pt x="1524" y="1096"/>
                    <a:pt x="722" y="1497"/>
                    <a:pt x="0" y="2005"/>
                  </a:cubicBezTo>
                  <a:cubicBezTo>
                    <a:pt x="829" y="1738"/>
                    <a:pt x="1657" y="1551"/>
                    <a:pt x="2486" y="1257"/>
                  </a:cubicBezTo>
                  <a:cubicBezTo>
                    <a:pt x="2887" y="1123"/>
                    <a:pt x="3261" y="936"/>
                    <a:pt x="3608" y="722"/>
                  </a:cubicBezTo>
                  <a:cubicBezTo>
                    <a:pt x="3956" y="508"/>
                    <a:pt x="4276" y="268"/>
                    <a:pt x="45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2" name="Google Shape;8342;p125"/>
            <p:cNvSpPr/>
            <p:nvPr/>
          </p:nvSpPr>
          <p:spPr>
            <a:xfrm>
              <a:off x="-547800" y="4680463"/>
              <a:ext cx="85525" cy="31425"/>
            </a:xfrm>
            <a:custGeom>
              <a:avLst/>
              <a:gdLst/>
              <a:ahLst/>
              <a:cxnLst/>
              <a:rect l="l" t="t" r="r" b="b"/>
              <a:pathLst>
                <a:path w="3421" h="1257" extrusionOk="0">
                  <a:moveTo>
                    <a:pt x="3394" y="1"/>
                  </a:moveTo>
                  <a:cubicBezTo>
                    <a:pt x="2860" y="215"/>
                    <a:pt x="2298" y="428"/>
                    <a:pt x="1737" y="589"/>
                  </a:cubicBezTo>
                  <a:cubicBezTo>
                    <a:pt x="1149" y="749"/>
                    <a:pt x="561" y="990"/>
                    <a:pt x="0" y="1257"/>
                  </a:cubicBezTo>
                  <a:cubicBezTo>
                    <a:pt x="321" y="1177"/>
                    <a:pt x="642" y="1097"/>
                    <a:pt x="962" y="1016"/>
                  </a:cubicBezTo>
                  <a:cubicBezTo>
                    <a:pt x="1283" y="936"/>
                    <a:pt x="1523" y="883"/>
                    <a:pt x="1791" y="803"/>
                  </a:cubicBezTo>
                  <a:cubicBezTo>
                    <a:pt x="2379" y="616"/>
                    <a:pt x="2913" y="348"/>
                    <a:pt x="3421" y="28"/>
                  </a:cubicBezTo>
                  <a:lnTo>
                    <a:pt x="339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3" name="Google Shape;8343;p125"/>
            <p:cNvSpPr/>
            <p:nvPr/>
          </p:nvSpPr>
          <p:spPr>
            <a:xfrm>
              <a:off x="-591900" y="4681813"/>
              <a:ext cx="78200" cy="29425"/>
            </a:xfrm>
            <a:custGeom>
              <a:avLst/>
              <a:gdLst/>
              <a:ahLst/>
              <a:cxnLst/>
              <a:rect l="l" t="t" r="r" b="b"/>
              <a:pathLst>
                <a:path w="3128" h="1177" extrusionOk="0">
                  <a:moveTo>
                    <a:pt x="3127" y="0"/>
                  </a:moveTo>
                  <a:cubicBezTo>
                    <a:pt x="3110" y="10"/>
                    <a:pt x="3093" y="20"/>
                    <a:pt x="3076" y="30"/>
                  </a:cubicBezTo>
                  <a:lnTo>
                    <a:pt x="3076" y="30"/>
                  </a:lnTo>
                  <a:cubicBezTo>
                    <a:pt x="3093" y="29"/>
                    <a:pt x="3110" y="28"/>
                    <a:pt x="3127" y="27"/>
                  </a:cubicBezTo>
                  <a:lnTo>
                    <a:pt x="3127" y="0"/>
                  </a:lnTo>
                  <a:close/>
                  <a:moveTo>
                    <a:pt x="3076" y="30"/>
                  </a:moveTo>
                  <a:lnTo>
                    <a:pt x="3076" y="30"/>
                  </a:lnTo>
                  <a:cubicBezTo>
                    <a:pt x="2585" y="59"/>
                    <a:pt x="2095" y="138"/>
                    <a:pt x="1631" y="268"/>
                  </a:cubicBezTo>
                  <a:cubicBezTo>
                    <a:pt x="1043" y="455"/>
                    <a:pt x="481" y="775"/>
                    <a:pt x="0" y="1176"/>
                  </a:cubicBezTo>
                  <a:cubicBezTo>
                    <a:pt x="749" y="1043"/>
                    <a:pt x="1470" y="829"/>
                    <a:pt x="2165" y="508"/>
                  </a:cubicBezTo>
                  <a:lnTo>
                    <a:pt x="2138" y="508"/>
                  </a:lnTo>
                  <a:cubicBezTo>
                    <a:pt x="2442" y="381"/>
                    <a:pt x="2770" y="207"/>
                    <a:pt x="3076"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4" name="Google Shape;8344;p125"/>
            <p:cNvSpPr/>
            <p:nvPr/>
          </p:nvSpPr>
          <p:spPr>
            <a:xfrm>
              <a:off x="-511050" y="4687163"/>
              <a:ext cx="103575" cy="19400"/>
            </a:xfrm>
            <a:custGeom>
              <a:avLst/>
              <a:gdLst/>
              <a:ahLst/>
              <a:cxnLst/>
              <a:rect l="l" t="t" r="r" b="b"/>
              <a:pathLst>
                <a:path w="4143" h="776" extrusionOk="0">
                  <a:moveTo>
                    <a:pt x="3180" y="0"/>
                  </a:moveTo>
                  <a:cubicBezTo>
                    <a:pt x="2806" y="27"/>
                    <a:pt x="2459" y="54"/>
                    <a:pt x="2085" y="107"/>
                  </a:cubicBezTo>
                  <a:cubicBezTo>
                    <a:pt x="1363" y="241"/>
                    <a:pt x="641" y="454"/>
                    <a:pt x="0" y="775"/>
                  </a:cubicBezTo>
                  <a:cubicBezTo>
                    <a:pt x="321" y="722"/>
                    <a:pt x="695" y="668"/>
                    <a:pt x="1042" y="615"/>
                  </a:cubicBezTo>
                  <a:cubicBezTo>
                    <a:pt x="1390" y="588"/>
                    <a:pt x="1817" y="508"/>
                    <a:pt x="2191" y="454"/>
                  </a:cubicBezTo>
                  <a:cubicBezTo>
                    <a:pt x="2806" y="348"/>
                    <a:pt x="3421" y="187"/>
                    <a:pt x="4035" y="80"/>
                  </a:cubicBezTo>
                  <a:lnTo>
                    <a:pt x="4142" y="80"/>
                  </a:lnTo>
                  <a:cubicBezTo>
                    <a:pt x="3955" y="54"/>
                    <a:pt x="3768" y="27"/>
                    <a:pt x="3581" y="27"/>
                  </a:cubicBezTo>
                  <a:lnTo>
                    <a:pt x="3180" y="27"/>
                  </a:lnTo>
                  <a:lnTo>
                    <a:pt x="318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5" name="Google Shape;8345;p125"/>
            <p:cNvSpPr/>
            <p:nvPr/>
          </p:nvSpPr>
          <p:spPr>
            <a:xfrm>
              <a:off x="-452275" y="4684488"/>
              <a:ext cx="91575" cy="16725"/>
            </a:xfrm>
            <a:custGeom>
              <a:avLst/>
              <a:gdLst/>
              <a:ahLst/>
              <a:cxnLst/>
              <a:rect l="l" t="t" r="r" b="b"/>
              <a:pathLst>
                <a:path w="3663" h="669" extrusionOk="0">
                  <a:moveTo>
                    <a:pt x="3662" y="0"/>
                  </a:moveTo>
                  <a:lnTo>
                    <a:pt x="3582" y="27"/>
                  </a:lnTo>
                  <a:cubicBezTo>
                    <a:pt x="2967" y="134"/>
                    <a:pt x="2326" y="187"/>
                    <a:pt x="1711" y="294"/>
                  </a:cubicBezTo>
                  <a:cubicBezTo>
                    <a:pt x="1471" y="348"/>
                    <a:pt x="1203" y="348"/>
                    <a:pt x="963" y="401"/>
                  </a:cubicBezTo>
                  <a:cubicBezTo>
                    <a:pt x="642" y="455"/>
                    <a:pt x="321" y="561"/>
                    <a:pt x="1" y="668"/>
                  </a:cubicBezTo>
                  <a:cubicBezTo>
                    <a:pt x="90" y="659"/>
                    <a:pt x="179" y="656"/>
                    <a:pt x="268" y="656"/>
                  </a:cubicBezTo>
                  <a:cubicBezTo>
                    <a:pt x="446" y="656"/>
                    <a:pt x="624" y="668"/>
                    <a:pt x="803" y="668"/>
                  </a:cubicBezTo>
                  <a:cubicBezTo>
                    <a:pt x="1177" y="668"/>
                    <a:pt x="1551" y="668"/>
                    <a:pt x="1925" y="615"/>
                  </a:cubicBezTo>
                  <a:cubicBezTo>
                    <a:pt x="2540" y="535"/>
                    <a:pt x="3128" y="321"/>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6" name="Google Shape;8346;p125"/>
            <p:cNvSpPr/>
            <p:nvPr/>
          </p:nvSpPr>
          <p:spPr>
            <a:xfrm>
              <a:off x="-404825" y="4696513"/>
              <a:ext cx="74850" cy="8950"/>
            </a:xfrm>
            <a:custGeom>
              <a:avLst/>
              <a:gdLst/>
              <a:ahLst/>
              <a:cxnLst/>
              <a:rect l="l" t="t" r="r" b="b"/>
              <a:pathLst>
                <a:path w="2994" h="358" extrusionOk="0">
                  <a:moveTo>
                    <a:pt x="1604" y="0"/>
                  </a:moveTo>
                  <a:cubicBezTo>
                    <a:pt x="1283" y="27"/>
                    <a:pt x="989" y="54"/>
                    <a:pt x="668" y="134"/>
                  </a:cubicBezTo>
                  <a:lnTo>
                    <a:pt x="695" y="134"/>
                  </a:lnTo>
                  <a:cubicBezTo>
                    <a:pt x="508" y="161"/>
                    <a:pt x="348" y="187"/>
                    <a:pt x="161" y="214"/>
                  </a:cubicBezTo>
                  <a:lnTo>
                    <a:pt x="0" y="241"/>
                  </a:lnTo>
                  <a:cubicBezTo>
                    <a:pt x="327" y="322"/>
                    <a:pt x="654" y="357"/>
                    <a:pt x="980" y="357"/>
                  </a:cubicBezTo>
                  <a:cubicBezTo>
                    <a:pt x="1081" y="357"/>
                    <a:pt x="1182" y="354"/>
                    <a:pt x="1283" y="348"/>
                  </a:cubicBezTo>
                  <a:cubicBezTo>
                    <a:pt x="1630" y="348"/>
                    <a:pt x="1924" y="294"/>
                    <a:pt x="2245" y="267"/>
                  </a:cubicBezTo>
                  <a:cubicBezTo>
                    <a:pt x="2365" y="254"/>
                    <a:pt x="2486" y="247"/>
                    <a:pt x="2609" y="247"/>
                  </a:cubicBezTo>
                  <a:cubicBezTo>
                    <a:pt x="2733" y="247"/>
                    <a:pt x="2860" y="254"/>
                    <a:pt x="2993" y="267"/>
                  </a:cubicBezTo>
                  <a:cubicBezTo>
                    <a:pt x="2539" y="107"/>
                    <a:pt x="2112" y="27"/>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7" name="Google Shape;8347;p125"/>
            <p:cNvSpPr/>
            <p:nvPr/>
          </p:nvSpPr>
          <p:spPr>
            <a:xfrm>
              <a:off x="-354050" y="4707863"/>
              <a:ext cx="117600" cy="37450"/>
            </a:xfrm>
            <a:custGeom>
              <a:avLst/>
              <a:gdLst/>
              <a:ahLst/>
              <a:cxnLst/>
              <a:rect l="l" t="t" r="r" b="b"/>
              <a:pathLst>
                <a:path w="4704" h="1498" extrusionOk="0">
                  <a:moveTo>
                    <a:pt x="802" y="1"/>
                  </a:moveTo>
                  <a:cubicBezTo>
                    <a:pt x="535" y="1"/>
                    <a:pt x="268" y="27"/>
                    <a:pt x="0" y="27"/>
                  </a:cubicBezTo>
                  <a:cubicBezTo>
                    <a:pt x="562" y="161"/>
                    <a:pt x="1149" y="295"/>
                    <a:pt x="1711" y="482"/>
                  </a:cubicBezTo>
                  <a:cubicBezTo>
                    <a:pt x="2726" y="856"/>
                    <a:pt x="3688" y="1176"/>
                    <a:pt x="4704" y="1497"/>
                  </a:cubicBezTo>
                  <a:cubicBezTo>
                    <a:pt x="4116" y="1096"/>
                    <a:pt x="3528" y="776"/>
                    <a:pt x="2887" y="482"/>
                  </a:cubicBezTo>
                  <a:cubicBezTo>
                    <a:pt x="2459" y="268"/>
                    <a:pt x="1978" y="134"/>
                    <a:pt x="1497" y="54"/>
                  </a:cubicBezTo>
                  <a:cubicBezTo>
                    <a:pt x="1283" y="1"/>
                    <a:pt x="1043" y="1"/>
                    <a:pt x="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8" name="Google Shape;8348;p125"/>
            <p:cNvSpPr/>
            <p:nvPr/>
          </p:nvSpPr>
          <p:spPr>
            <a:xfrm>
              <a:off x="-264525" y="4734588"/>
              <a:ext cx="58825" cy="10550"/>
            </a:xfrm>
            <a:custGeom>
              <a:avLst/>
              <a:gdLst/>
              <a:ahLst/>
              <a:cxnLst/>
              <a:rect l="l" t="t" r="r" b="b"/>
              <a:pathLst>
                <a:path w="2353" h="422" extrusionOk="0">
                  <a:moveTo>
                    <a:pt x="588" y="1"/>
                  </a:moveTo>
                  <a:cubicBezTo>
                    <a:pt x="375" y="1"/>
                    <a:pt x="188" y="1"/>
                    <a:pt x="0" y="27"/>
                  </a:cubicBezTo>
                  <a:cubicBezTo>
                    <a:pt x="348" y="214"/>
                    <a:pt x="749" y="321"/>
                    <a:pt x="1150" y="401"/>
                  </a:cubicBezTo>
                  <a:cubicBezTo>
                    <a:pt x="1350" y="415"/>
                    <a:pt x="1550" y="421"/>
                    <a:pt x="1751" y="421"/>
                  </a:cubicBezTo>
                  <a:cubicBezTo>
                    <a:pt x="1951" y="421"/>
                    <a:pt x="2152" y="415"/>
                    <a:pt x="2352" y="401"/>
                  </a:cubicBezTo>
                  <a:cubicBezTo>
                    <a:pt x="2005" y="268"/>
                    <a:pt x="1657" y="134"/>
                    <a:pt x="1283" y="54"/>
                  </a:cubicBezTo>
                  <a:cubicBezTo>
                    <a:pt x="1069" y="27"/>
                    <a:pt x="829" y="1"/>
                    <a:pt x="5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9" name="Google Shape;8349;p125"/>
            <p:cNvSpPr/>
            <p:nvPr/>
          </p:nvSpPr>
          <p:spPr>
            <a:xfrm>
              <a:off x="-251175" y="4740613"/>
              <a:ext cx="55500" cy="16725"/>
            </a:xfrm>
            <a:custGeom>
              <a:avLst/>
              <a:gdLst/>
              <a:ahLst/>
              <a:cxnLst/>
              <a:rect l="l" t="t" r="r" b="b"/>
              <a:pathLst>
                <a:path w="2220" h="669" extrusionOk="0">
                  <a:moveTo>
                    <a:pt x="1" y="0"/>
                  </a:moveTo>
                  <a:lnTo>
                    <a:pt x="1" y="27"/>
                  </a:lnTo>
                  <a:cubicBezTo>
                    <a:pt x="322" y="267"/>
                    <a:pt x="696" y="454"/>
                    <a:pt x="1097" y="561"/>
                  </a:cubicBezTo>
                  <a:cubicBezTo>
                    <a:pt x="1471" y="641"/>
                    <a:pt x="1845" y="668"/>
                    <a:pt x="2219" y="668"/>
                  </a:cubicBezTo>
                  <a:cubicBezTo>
                    <a:pt x="1925" y="428"/>
                    <a:pt x="1578" y="267"/>
                    <a:pt x="1230" y="134"/>
                  </a:cubicBezTo>
                  <a:cubicBezTo>
                    <a:pt x="963" y="27"/>
                    <a:pt x="669"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0" name="Google Shape;8350;p125"/>
            <p:cNvSpPr/>
            <p:nvPr/>
          </p:nvSpPr>
          <p:spPr>
            <a:xfrm>
              <a:off x="-185700" y="4499413"/>
              <a:ext cx="49475" cy="94225"/>
            </a:xfrm>
            <a:custGeom>
              <a:avLst/>
              <a:gdLst/>
              <a:ahLst/>
              <a:cxnLst/>
              <a:rect l="l" t="t" r="r" b="b"/>
              <a:pathLst>
                <a:path w="1979" h="3769" extrusionOk="0">
                  <a:moveTo>
                    <a:pt x="1979" y="0"/>
                  </a:moveTo>
                  <a:cubicBezTo>
                    <a:pt x="1975" y="15"/>
                    <a:pt x="1971" y="30"/>
                    <a:pt x="1967" y="45"/>
                  </a:cubicBezTo>
                  <a:lnTo>
                    <a:pt x="1967" y="45"/>
                  </a:lnTo>
                  <a:cubicBezTo>
                    <a:pt x="1971" y="39"/>
                    <a:pt x="1975" y="33"/>
                    <a:pt x="1979" y="27"/>
                  </a:cubicBezTo>
                  <a:lnTo>
                    <a:pt x="1979" y="0"/>
                  </a:lnTo>
                  <a:close/>
                  <a:moveTo>
                    <a:pt x="1967" y="45"/>
                  </a:moveTo>
                  <a:cubicBezTo>
                    <a:pt x="1570" y="628"/>
                    <a:pt x="1200" y="1263"/>
                    <a:pt x="856" y="1898"/>
                  </a:cubicBezTo>
                  <a:cubicBezTo>
                    <a:pt x="562" y="2486"/>
                    <a:pt x="348" y="3127"/>
                    <a:pt x="54" y="3715"/>
                  </a:cubicBezTo>
                  <a:lnTo>
                    <a:pt x="37" y="3751"/>
                  </a:lnTo>
                  <a:lnTo>
                    <a:pt x="37" y="3751"/>
                  </a:lnTo>
                  <a:cubicBezTo>
                    <a:pt x="98" y="3710"/>
                    <a:pt x="143" y="3627"/>
                    <a:pt x="188" y="3582"/>
                  </a:cubicBezTo>
                  <a:cubicBezTo>
                    <a:pt x="295" y="3448"/>
                    <a:pt x="402" y="3314"/>
                    <a:pt x="482" y="3154"/>
                  </a:cubicBezTo>
                  <a:cubicBezTo>
                    <a:pt x="696" y="2887"/>
                    <a:pt x="883" y="2593"/>
                    <a:pt x="1070" y="2272"/>
                  </a:cubicBezTo>
                  <a:cubicBezTo>
                    <a:pt x="1463" y="1590"/>
                    <a:pt x="1754" y="831"/>
                    <a:pt x="1967" y="45"/>
                  </a:cubicBezTo>
                  <a:close/>
                  <a:moveTo>
                    <a:pt x="37" y="3751"/>
                  </a:moveTo>
                  <a:cubicBezTo>
                    <a:pt x="25" y="3758"/>
                    <a:pt x="13" y="3764"/>
                    <a:pt x="1" y="3769"/>
                  </a:cubicBezTo>
                  <a:lnTo>
                    <a:pt x="28" y="3769"/>
                  </a:lnTo>
                  <a:lnTo>
                    <a:pt x="37" y="375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1" name="Google Shape;8351;p125"/>
            <p:cNvSpPr/>
            <p:nvPr/>
          </p:nvSpPr>
          <p:spPr>
            <a:xfrm>
              <a:off x="-207075" y="4536813"/>
              <a:ext cx="62175" cy="114950"/>
            </a:xfrm>
            <a:custGeom>
              <a:avLst/>
              <a:gdLst/>
              <a:ahLst/>
              <a:cxnLst/>
              <a:rect l="l" t="t" r="r" b="b"/>
              <a:pathLst>
                <a:path w="2487" h="4598" extrusionOk="0">
                  <a:moveTo>
                    <a:pt x="2486" y="1"/>
                  </a:moveTo>
                  <a:lnTo>
                    <a:pt x="2486" y="1"/>
                  </a:lnTo>
                  <a:cubicBezTo>
                    <a:pt x="1872" y="749"/>
                    <a:pt x="1337" y="1551"/>
                    <a:pt x="909" y="2406"/>
                  </a:cubicBezTo>
                  <a:cubicBezTo>
                    <a:pt x="562" y="3128"/>
                    <a:pt x="268" y="3849"/>
                    <a:pt x="1" y="4598"/>
                  </a:cubicBezTo>
                  <a:cubicBezTo>
                    <a:pt x="428" y="3983"/>
                    <a:pt x="909" y="3368"/>
                    <a:pt x="1310" y="2700"/>
                  </a:cubicBezTo>
                  <a:cubicBezTo>
                    <a:pt x="1791" y="1845"/>
                    <a:pt x="2192" y="936"/>
                    <a:pt x="2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2" name="Google Shape;8352;p125"/>
            <p:cNvSpPr/>
            <p:nvPr/>
          </p:nvSpPr>
          <p:spPr>
            <a:xfrm>
              <a:off x="-206400" y="4584263"/>
              <a:ext cx="45450" cy="99575"/>
            </a:xfrm>
            <a:custGeom>
              <a:avLst/>
              <a:gdLst/>
              <a:ahLst/>
              <a:cxnLst/>
              <a:rect l="l" t="t" r="r" b="b"/>
              <a:pathLst>
                <a:path w="1818" h="3983" extrusionOk="0">
                  <a:moveTo>
                    <a:pt x="1818" y="0"/>
                  </a:moveTo>
                  <a:lnTo>
                    <a:pt x="1818" y="0"/>
                  </a:lnTo>
                  <a:cubicBezTo>
                    <a:pt x="1363" y="642"/>
                    <a:pt x="936" y="1337"/>
                    <a:pt x="615" y="2058"/>
                  </a:cubicBezTo>
                  <a:cubicBezTo>
                    <a:pt x="348" y="2673"/>
                    <a:pt x="134" y="3314"/>
                    <a:pt x="1" y="3982"/>
                  </a:cubicBezTo>
                  <a:cubicBezTo>
                    <a:pt x="375" y="3395"/>
                    <a:pt x="776" y="2807"/>
                    <a:pt x="1096" y="2165"/>
                  </a:cubicBezTo>
                  <a:cubicBezTo>
                    <a:pt x="1444" y="1497"/>
                    <a:pt x="1684" y="749"/>
                    <a:pt x="18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3" name="Google Shape;8353;p125"/>
            <p:cNvSpPr/>
            <p:nvPr/>
          </p:nvSpPr>
          <p:spPr>
            <a:xfrm>
              <a:off x="-223100" y="4652413"/>
              <a:ext cx="44125" cy="75525"/>
            </a:xfrm>
            <a:custGeom>
              <a:avLst/>
              <a:gdLst/>
              <a:ahLst/>
              <a:cxnLst/>
              <a:rect l="l" t="t" r="r" b="b"/>
              <a:pathLst>
                <a:path w="1765" h="3021" extrusionOk="0">
                  <a:moveTo>
                    <a:pt x="1764" y="0"/>
                  </a:moveTo>
                  <a:lnTo>
                    <a:pt x="1764" y="0"/>
                  </a:lnTo>
                  <a:cubicBezTo>
                    <a:pt x="1123" y="962"/>
                    <a:pt x="535" y="1978"/>
                    <a:pt x="0" y="3020"/>
                  </a:cubicBezTo>
                  <a:cubicBezTo>
                    <a:pt x="321" y="2593"/>
                    <a:pt x="615" y="2165"/>
                    <a:pt x="882" y="1711"/>
                  </a:cubicBezTo>
                  <a:cubicBezTo>
                    <a:pt x="1230" y="1176"/>
                    <a:pt x="1524" y="588"/>
                    <a:pt x="17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4" name="Google Shape;8354;p125"/>
            <p:cNvSpPr/>
            <p:nvPr/>
          </p:nvSpPr>
          <p:spPr>
            <a:xfrm>
              <a:off x="-184350" y="4421238"/>
              <a:ext cx="65500" cy="106925"/>
            </a:xfrm>
            <a:custGeom>
              <a:avLst/>
              <a:gdLst/>
              <a:ahLst/>
              <a:cxnLst/>
              <a:rect l="l" t="t" r="r" b="b"/>
              <a:pathLst>
                <a:path w="2620" h="4277" extrusionOk="0">
                  <a:moveTo>
                    <a:pt x="2593" y="1"/>
                  </a:moveTo>
                  <a:cubicBezTo>
                    <a:pt x="2032" y="669"/>
                    <a:pt x="1497" y="1390"/>
                    <a:pt x="1043" y="2165"/>
                  </a:cubicBezTo>
                  <a:cubicBezTo>
                    <a:pt x="642" y="2833"/>
                    <a:pt x="348" y="3555"/>
                    <a:pt x="0" y="4277"/>
                  </a:cubicBezTo>
                  <a:cubicBezTo>
                    <a:pt x="481" y="3715"/>
                    <a:pt x="936" y="3101"/>
                    <a:pt x="1337" y="2486"/>
                  </a:cubicBezTo>
                  <a:cubicBezTo>
                    <a:pt x="1844" y="1711"/>
                    <a:pt x="2272" y="856"/>
                    <a:pt x="2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5" name="Google Shape;8355;p125"/>
            <p:cNvSpPr/>
            <p:nvPr/>
          </p:nvSpPr>
          <p:spPr>
            <a:xfrm>
              <a:off x="-174325" y="4472013"/>
              <a:ext cx="45450" cy="74850"/>
            </a:xfrm>
            <a:custGeom>
              <a:avLst/>
              <a:gdLst/>
              <a:ahLst/>
              <a:cxnLst/>
              <a:rect l="l" t="t" r="r" b="b"/>
              <a:pathLst>
                <a:path w="1818" h="2994" extrusionOk="0">
                  <a:moveTo>
                    <a:pt x="1818" y="1"/>
                  </a:moveTo>
                  <a:lnTo>
                    <a:pt x="1818" y="1"/>
                  </a:lnTo>
                  <a:cubicBezTo>
                    <a:pt x="1417" y="428"/>
                    <a:pt x="1043" y="936"/>
                    <a:pt x="749" y="1444"/>
                  </a:cubicBezTo>
                  <a:cubicBezTo>
                    <a:pt x="455" y="1925"/>
                    <a:pt x="214" y="2459"/>
                    <a:pt x="0" y="2994"/>
                  </a:cubicBezTo>
                  <a:cubicBezTo>
                    <a:pt x="294" y="2566"/>
                    <a:pt x="615" y="2165"/>
                    <a:pt x="909" y="1738"/>
                  </a:cubicBezTo>
                  <a:cubicBezTo>
                    <a:pt x="1256" y="1177"/>
                    <a:pt x="1577" y="589"/>
                    <a:pt x="1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6" name="Google Shape;8356;p125"/>
            <p:cNvSpPr/>
            <p:nvPr/>
          </p:nvSpPr>
          <p:spPr>
            <a:xfrm>
              <a:off x="-168975" y="4488713"/>
              <a:ext cx="38100" cy="66175"/>
            </a:xfrm>
            <a:custGeom>
              <a:avLst/>
              <a:gdLst/>
              <a:ahLst/>
              <a:cxnLst/>
              <a:rect l="l" t="t" r="r" b="b"/>
              <a:pathLst>
                <a:path w="1524" h="2647" extrusionOk="0">
                  <a:moveTo>
                    <a:pt x="1523" y="1"/>
                  </a:moveTo>
                  <a:cubicBezTo>
                    <a:pt x="1123" y="348"/>
                    <a:pt x="775" y="749"/>
                    <a:pt x="481" y="1230"/>
                  </a:cubicBezTo>
                  <a:cubicBezTo>
                    <a:pt x="267" y="1684"/>
                    <a:pt x="107" y="2166"/>
                    <a:pt x="0" y="2647"/>
                  </a:cubicBezTo>
                  <a:cubicBezTo>
                    <a:pt x="348" y="2299"/>
                    <a:pt x="668" y="1925"/>
                    <a:pt x="935" y="1524"/>
                  </a:cubicBezTo>
                  <a:cubicBezTo>
                    <a:pt x="1203" y="1043"/>
                    <a:pt x="1417" y="535"/>
                    <a:pt x="1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7" name="Google Shape;8357;p125"/>
            <p:cNvSpPr/>
            <p:nvPr/>
          </p:nvSpPr>
          <p:spPr>
            <a:xfrm>
              <a:off x="-163650" y="4448638"/>
              <a:ext cx="34100" cy="70175"/>
            </a:xfrm>
            <a:custGeom>
              <a:avLst/>
              <a:gdLst/>
              <a:ahLst/>
              <a:cxnLst/>
              <a:rect l="l" t="t" r="r" b="b"/>
              <a:pathLst>
                <a:path w="1364" h="2807" extrusionOk="0">
                  <a:moveTo>
                    <a:pt x="1337" y="0"/>
                  </a:moveTo>
                  <a:cubicBezTo>
                    <a:pt x="1330" y="24"/>
                    <a:pt x="1322" y="47"/>
                    <a:pt x="1315" y="71"/>
                  </a:cubicBezTo>
                  <a:lnTo>
                    <a:pt x="1315" y="71"/>
                  </a:lnTo>
                  <a:cubicBezTo>
                    <a:pt x="1331" y="47"/>
                    <a:pt x="1347" y="24"/>
                    <a:pt x="1364" y="0"/>
                  </a:cubicBezTo>
                  <a:close/>
                  <a:moveTo>
                    <a:pt x="1315" y="71"/>
                  </a:moveTo>
                  <a:cubicBezTo>
                    <a:pt x="1016" y="504"/>
                    <a:pt x="765" y="962"/>
                    <a:pt x="562" y="1443"/>
                  </a:cubicBezTo>
                  <a:cubicBezTo>
                    <a:pt x="348" y="1898"/>
                    <a:pt x="188" y="2352"/>
                    <a:pt x="1" y="2806"/>
                  </a:cubicBezTo>
                  <a:cubicBezTo>
                    <a:pt x="268" y="2406"/>
                    <a:pt x="509" y="1978"/>
                    <a:pt x="722" y="1550"/>
                  </a:cubicBezTo>
                  <a:cubicBezTo>
                    <a:pt x="952" y="1066"/>
                    <a:pt x="1157" y="558"/>
                    <a:pt x="1315"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8" name="Google Shape;8358;p125"/>
            <p:cNvSpPr/>
            <p:nvPr/>
          </p:nvSpPr>
          <p:spPr>
            <a:xfrm>
              <a:off x="-145600" y="4370463"/>
              <a:ext cx="37450" cy="64175"/>
            </a:xfrm>
            <a:custGeom>
              <a:avLst/>
              <a:gdLst/>
              <a:ahLst/>
              <a:cxnLst/>
              <a:rect l="l" t="t" r="r" b="b"/>
              <a:pathLst>
                <a:path w="1498" h="2567" extrusionOk="0">
                  <a:moveTo>
                    <a:pt x="1497" y="0"/>
                  </a:moveTo>
                  <a:lnTo>
                    <a:pt x="1123" y="27"/>
                  </a:lnTo>
                  <a:lnTo>
                    <a:pt x="1069" y="27"/>
                  </a:lnTo>
                  <a:cubicBezTo>
                    <a:pt x="856" y="321"/>
                    <a:pt x="642" y="669"/>
                    <a:pt x="482" y="1016"/>
                  </a:cubicBezTo>
                  <a:cubicBezTo>
                    <a:pt x="268" y="1524"/>
                    <a:pt x="107" y="2032"/>
                    <a:pt x="0" y="2566"/>
                  </a:cubicBezTo>
                  <a:cubicBezTo>
                    <a:pt x="348" y="2165"/>
                    <a:pt x="642" y="1791"/>
                    <a:pt x="936" y="1363"/>
                  </a:cubicBezTo>
                  <a:cubicBezTo>
                    <a:pt x="1203" y="936"/>
                    <a:pt x="1390" y="482"/>
                    <a:pt x="1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9" name="Google Shape;8359;p125"/>
            <p:cNvSpPr/>
            <p:nvPr/>
          </p:nvSpPr>
          <p:spPr>
            <a:xfrm>
              <a:off x="-153625" y="4389838"/>
              <a:ext cx="45475" cy="70850"/>
            </a:xfrm>
            <a:custGeom>
              <a:avLst/>
              <a:gdLst/>
              <a:ahLst/>
              <a:cxnLst/>
              <a:rect l="l" t="t" r="r" b="b"/>
              <a:pathLst>
                <a:path w="1819" h="2834" extrusionOk="0">
                  <a:moveTo>
                    <a:pt x="1818" y="1"/>
                  </a:moveTo>
                  <a:lnTo>
                    <a:pt x="1818" y="1"/>
                  </a:lnTo>
                  <a:cubicBezTo>
                    <a:pt x="1390" y="375"/>
                    <a:pt x="1016" y="829"/>
                    <a:pt x="696" y="1337"/>
                  </a:cubicBezTo>
                  <a:cubicBezTo>
                    <a:pt x="402" y="1791"/>
                    <a:pt x="161" y="2299"/>
                    <a:pt x="1" y="2833"/>
                  </a:cubicBezTo>
                  <a:cubicBezTo>
                    <a:pt x="375" y="2432"/>
                    <a:pt x="749" y="2032"/>
                    <a:pt x="1070" y="1604"/>
                  </a:cubicBezTo>
                  <a:cubicBezTo>
                    <a:pt x="1390" y="1096"/>
                    <a:pt x="1658" y="562"/>
                    <a:pt x="1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0" name="Google Shape;8360;p125"/>
            <p:cNvSpPr/>
            <p:nvPr/>
          </p:nvSpPr>
          <p:spPr>
            <a:xfrm>
              <a:off x="-64750" y="4382488"/>
              <a:ext cx="21400" cy="71525"/>
            </a:xfrm>
            <a:custGeom>
              <a:avLst/>
              <a:gdLst/>
              <a:ahLst/>
              <a:cxnLst/>
              <a:rect l="l" t="t" r="r" b="b"/>
              <a:pathLst>
                <a:path w="856" h="2861" extrusionOk="0">
                  <a:moveTo>
                    <a:pt x="0" y="1"/>
                  </a:moveTo>
                  <a:lnTo>
                    <a:pt x="27" y="54"/>
                  </a:lnTo>
                  <a:cubicBezTo>
                    <a:pt x="80" y="188"/>
                    <a:pt x="134" y="321"/>
                    <a:pt x="161" y="455"/>
                  </a:cubicBezTo>
                  <a:cubicBezTo>
                    <a:pt x="241" y="909"/>
                    <a:pt x="267" y="1364"/>
                    <a:pt x="374" y="1791"/>
                  </a:cubicBezTo>
                  <a:cubicBezTo>
                    <a:pt x="454" y="2058"/>
                    <a:pt x="561" y="2326"/>
                    <a:pt x="615" y="2593"/>
                  </a:cubicBezTo>
                  <a:cubicBezTo>
                    <a:pt x="615" y="2673"/>
                    <a:pt x="615" y="2753"/>
                    <a:pt x="615" y="2860"/>
                  </a:cubicBezTo>
                  <a:cubicBezTo>
                    <a:pt x="802" y="2432"/>
                    <a:pt x="855" y="1978"/>
                    <a:pt x="829" y="1524"/>
                  </a:cubicBezTo>
                  <a:cubicBezTo>
                    <a:pt x="775" y="1150"/>
                    <a:pt x="695" y="829"/>
                    <a:pt x="508" y="508"/>
                  </a:cubicBezTo>
                  <a:cubicBezTo>
                    <a:pt x="401" y="268"/>
                    <a:pt x="214" y="107"/>
                    <a:pt x="0" y="1"/>
                  </a:cubicBezTo>
                  <a:close/>
                </a:path>
              </a:pathLst>
            </a:custGeom>
            <a:solidFill>
              <a:srgbClr val="D2CB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1" name="Google Shape;8361;p125"/>
            <p:cNvSpPr/>
            <p:nvPr/>
          </p:nvSpPr>
          <p:spPr>
            <a:xfrm>
              <a:off x="-994775" y="4071138"/>
              <a:ext cx="1229350" cy="399575"/>
            </a:xfrm>
            <a:custGeom>
              <a:avLst/>
              <a:gdLst/>
              <a:ahLst/>
              <a:cxnLst/>
              <a:rect l="l" t="t" r="r" b="b"/>
              <a:pathLst>
                <a:path w="49174" h="15983" extrusionOk="0">
                  <a:moveTo>
                    <a:pt x="18440" y="7644"/>
                  </a:moveTo>
                  <a:cubicBezTo>
                    <a:pt x="18521" y="7671"/>
                    <a:pt x="18574" y="7671"/>
                    <a:pt x="18627" y="7697"/>
                  </a:cubicBezTo>
                  <a:cubicBezTo>
                    <a:pt x="18734" y="7751"/>
                    <a:pt x="18841" y="7831"/>
                    <a:pt x="18948" y="7911"/>
                  </a:cubicBezTo>
                  <a:cubicBezTo>
                    <a:pt x="19082" y="8018"/>
                    <a:pt x="19215" y="8098"/>
                    <a:pt x="19322" y="8205"/>
                  </a:cubicBezTo>
                  <a:cubicBezTo>
                    <a:pt x="19563" y="8419"/>
                    <a:pt x="19777" y="8633"/>
                    <a:pt x="19964" y="8873"/>
                  </a:cubicBezTo>
                  <a:lnTo>
                    <a:pt x="20017" y="8927"/>
                  </a:lnTo>
                  <a:lnTo>
                    <a:pt x="20124" y="9060"/>
                  </a:lnTo>
                  <a:lnTo>
                    <a:pt x="20124" y="9060"/>
                  </a:lnTo>
                  <a:lnTo>
                    <a:pt x="20017" y="9007"/>
                  </a:lnTo>
                  <a:lnTo>
                    <a:pt x="19937" y="8980"/>
                  </a:lnTo>
                  <a:lnTo>
                    <a:pt x="19643" y="8847"/>
                  </a:lnTo>
                  <a:lnTo>
                    <a:pt x="19402" y="8713"/>
                  </a:lnTo>
                  <a:cubicBezTo>
                    <a:pt x="19296" y="8660"/>
                    <a:pt x="19189" y="8606"/>
                    <a:pt x="19108" y="8553"/>
                  </a:cubicBezTo>
                  <a:lnTo>
                    <a:pt x="19028" y="8499"/>
                  </a:lnTo>
                  <a:lnTo>
                    <a:pt x="18975" y="8446"/>
                  </a:lnTo>
                  <a:lnTo>
                    <a:pt x="18895" y="8392"/>
                  </a:lnTo>
                  <a:lnTo>
                    <a:pt x="18841" y="8366"/>
                  </a:lnTo>
                  <a:cubicBezTo>
                    <a:pt x="18788" y="8312"/>
                    <a:pt x="18734" y="8259"/>
                    <a:pt x="18654" y="8205"/>
                  </a:cubicBezTo>
                  <a:cubicBezTo>
                    <a:pt x="18521" y="8098"/>
                    <a:pt x="18414" y="7965"/>
                    <a:pt x="18280" y="7831"/>
                  </a:cubicBezTo>
                  <a:cubicBezTo>
                    <a:pt x="18253" y="7778"/>
                    <a:pt x="18227" y="7751"/>
                    <a:pt x="18227" y="7697"/>
                  </a:cubicBezTo>
                  <a:lnTo>
                    <a:pt x="18227" y="7671"/>
                  </a:lnTo>
                  <a:cubicBezTo>
                    <a:pt x="18253" y="7671"/>
                    <a:pt x="18280" y="7644"/>
                    <a:pt x="18307" y="7644"/>
                  </a:cubicBezTo>
                  <a:close/>
                  <a:moveTo>
                    <a:pt x="4597" y="4330"/>
                  </a:moveTo>
                  <a:lnTo>
                    <a:pt x="4650" y="4357"/>
                  </a:lnTo>
                  <a:lnTo>
                    <a:pt x="4704" y="4384"/>
                  </a:lnTo>
                  <a:lnTo>
                    <a:pt x="5051" y="4571"/>
                  </a:lnTo>
                  <a:cubicBezTo>
                    <a:pt x="5559" y="4838"/>
                    <a:pt x="6040" y="5078"/>
                    <a:pt x="6548" y="5319"/>
                  </a:cubicBezTo>
                  <a:lnTo>
                    <a:pt x="6735" y="5426"/>
                  </a:lnTo>
                  <a:cubicBezTo>
                    <a:pt x="6922" y="5533"/>
                    <a:pt x="7082" y="5613"/>
                    <a:pt x="7269" y="5693"/>
                  </a:cubicBezTo>
                  <a:lnTo>
                    <a:pt x="7724" y="5907"/>
                  </a:lnTo>
                  <a:lnTo>
                    <a:pt x="8178" y="6121"/>
                  </a:lnTo>
                  <a:lnTo>
                    <a:pt x="9461" y="6682"/>
                  </a:lnTo>
                  <a:lnTo>
                    <a:pt x="9568" y="6735"/>
                  </a:lnTo>
                  <a:lnTo>
                    <a:pt x="9782" y="6842"/>
                  </a:lnTo>
                  <a:lnTo>
                    <a:pt x="10984" y="7404"/>
                  </a:lnTo>
                  <a:cubicBezTo>
                    <a:pt x="11545" y="7644"/>
                    <a:pt x="12053" y="7885"/>
                    <a:pt x="12561" y="8098"/>
                  </a:cubicBezTo>
                  <a:lnTo>
                    <a:pt x="13095" y="8285"/>
                  </a:lnTo>
                  <a:lnTo>
                    <a:pt x="13149" y="8312"/>
                  </a:lnTo>
                  <a:lnTo>
                    <a:pt x="13282" y="8366"/>
                  </a:lnTo>
                  <a:lnTo>
                    <a:pt x="13496" y="8473"/>
                  </a:lnTo>
                  <a:lnTo>
                    <a:pt x="13523" y="8473"/>
                  </a:lnTo>
                  <a:cubicBezTo>
                    <a:pt x="13683" y="8526"/>
                    <a:pt x="13844" y="8579"/>
                    <a:pt x="14004" y="8633"/>
                  </a:cubicBezTo>
                  <a:cubicBezTo>
                    <a:pt x="15046" y="9007"/>
                    <a:pt x="16115" y="9381"/>
                    <a:pt x="17131" y="9702"/>
                  </a:cubicBezTo>
                  <a:cubicBezTo>
                    <a:pt x="18173" y="10049"/>
                    <a:pt x="19322" y="10370"/>
                    <a:pt x="20284" y="10637"/>
                  </a:cubicBezTo>
                  <a:cubicBezTo>
                    <a:pt x="20632" y="10744"/>
                    <a:pt x="20979" y="10824"/>
                    <a:pt x="21300" y="10904"/>
                  </a:cubicBezTo>
                  <a:lnTo>
                    <a:pt x="21754" y="11011"/>
                  </a:lnTo>
                  <a:cubicBezTo>
                    <a:pt x="21995" y="11065"/>
                    <a:pt x="22262" y="11145"/>
                    <a:pt x="22503" y="11198"/>
                  </a:cubicBezTo>
                  <a:lnTo>
                    <a:pt x="22609" y="11225"/>
                  </a:lnTo>
                  <a:lnTo>
                    <a:pt x="22716" y="11252"/>
                  </a:lnTo>
                  <a:lnTo>
                    <a:pt x="23197" y="11359"/>
                  </a:lnTo>
                  <a:lnTo>
                    <a:pt x="23278" y="11359"/>
                  </a:lnTo>
                  <a:lnTo>
                    <a:pt x="26511" y="12134"/>
                  </a:lnTo>
                  <a:lnTo>
                    <a:pt x="26645" y="12161"/>
                  </a:lnTo>
                  <a:lnTo>
                    <a:pt x="26485" y="12134"/>
                  </a:lnTo>
                  <a:lnTo>
                    <a:pt x="25790" y="12027"/>
                  </a:lnTo>
                  <a:lnTo>
                    <a:pt x="25576" y="12000"/>
                  </a:lnTo>
                  <a:cubicBezTo>
                    <a:pt x="25202" y="11947"/>
                    <a:pt x="24854" y="11867"/>
                    <a:pt x="24480" y="11813"/>
                  </a:cubicBezTo>
                  <a:lnTo>
                    <a:pt x="23865" y="11706"/>
                  </a:lnTo>
                  <a:lnTo>
                    <a:pt x="23518" y="11653"/>
                  </a:lnTo>
                  <a:lnTo>
                    <a:pt x="22422" y="11466"/>
                  </a:lnTo>
                  <a:lnTo>
                    <a:pt x="20498" y="11118"/>
                  </a:lnTo>
                  <a:lnTo>
                    <a:pt x="19857" y="11011"/>
                  </a:lnTo>
                  <a:lnTo>
                    <a:pt x="19242" y="10904"/>
                  </a:lnTo>
                  <a:lnTo>
                    <a:pt x="18627" y="10798"/>
                  </a:lnTo>
                  <a:cubicBezTo>
                    <a:pt x="18521" y="10771"/>
                    <a:pt x="18440" y="10744"/>
                    <a:pt x="18333" y="10717"/>
                  </a:cubicBezTo>
                  <a:lnTo>
                    <a:pt x="17612" y="10557"/>
                  </a:lnTo>
                  <a:lnTo>
                    <a:pt x="17264" y="10477"/>
                  </a:lnTo>
                  <a:lnTo>
                    <a:pt x="17238" y="10477"/>
                  </a:lnTo>
                  <a:lnTo>
                    <a:pt x="17131" y="10450"/>
                  </a:lnTo>
                  <a:lnTo>
                    <a:pt x="16596" y="10290"/>
                  </a:lnTo>
                  <a:lnTo>
                    <a:pt x="15928" y="10076"/>
                  </a:lnTo>
                  <a:cubicBezTo>
                    <a:pt x="15848" y="10049"/>
                    <a:pt x="15741" y="10023"/>
                    <a:pt x="15661" y="9996"/>
                  </a:cubicBezTo>
                  <a:lnTo>
                    <a:pt x="15527" y="9942"/>
                  </a:lnTo>
                  <a:lnTo>
                    <a:pt x="15420" y="9916"/>
                  </a:lnTo>
                  <a:cubicBezTo>
                    <a:pt x="15180" y="9809"/>
                    <a:pt x="14939" y="9729"/>
                    <a:pt x="14699" y="9622"/>
                  </a:cubicBezTo>
                  <a:lnTo>
                    <a:pt x="14565" y="9595"/>
                  </a:lnTo>
                  <a:cubicBezTo>
                    <a:pt x="14298" y="9488"/>
                    <a:pt x="14031" y="9381"/>
                    <a:pt x="13790" y="9248"/>
                  </a:cubicBezTo>
                  <a:cubicBezTo>
                    <a:pt x="13443" y="9114"/>
                    <a:pt x="13149" y="8954"/>
                    <a:pt x="12828" y="8820"/>
                  </a:cubicBezTo>
                  <a:lnTo>
                    <a:pt x="12107" y="8499"/>
                  </a:lnTo>
                  <a:lnTo>
                    <a:pt x="12053" y="8473"/>
                  </a:lnTo>
                  <a:lnTo>
                    <a:pt x="11973" y="8473"/>
                  </a:lnTo>
                  <a:cubicBezTo>
                    <a:pt x="11492" y="8232"/>
                    <a:pt x="10931" y="7965"/>
                    <a:pt x="10396" y="7751"/>
                  </a:cubicBezTo>
                  <a:lnTo>
                    <a:pt x="9461" y="7377"/>
                  </a:lnTo>
                  <a:cubicBezTo>
                    <a:pt x="9247" y="7297"/>
                    <a:pt x="9033" y="7190"/>
                    <a:pt x="8819" y="7110"/>
                  </a:cubicBezTo>
                  <a:lnTo>
                    <a:pt x="8686" y="7003"/>
                  </a:lnTo>
                  <a:lnTo>
                    <a:pt x="8151" y="6735"/>
                  </a:lnTo>
                  <a:cubicBezTo>
                    <a:pt x="8018" y="6655"/>
                    <a:pt x="7884" y="6602"/>
                    <a:pt x="7724" y="6522"/>
                  </a:cubicBezTo>
                  <a:lnTo>
                    <a:pt x="7590" y="6441"/>
                  </a:lnTo>
                  <a:cubicBezTo>
                    <a:pt x="7483" y="6361"/>
                    <a:pt x="7376" y="6308"/>
                    <a:pt x="7269" y="6254"/>
                  </a:cubicBezTo>
                  <a:lnTo>
                    <a:pt x="6681" y="5853"/>
                  </a:lnTo>
                  <a:lnTo>
                    <a:pt x="6441" y="5693"/>
                  </a:lnTo>
                  <a:lnTo>
                    <a:pt x="6414" y="5693"/>
                  </a:lnTo>
                  <a:lnTo>
                    <a:pt x="6307" y="5613"/>
                  </a:lnTo>
                  <a:lnTo>
                    <a:pt x="5773" y="5239"/>
                  </a:lnTo>
                  <a:lnTo>
                    <a:pt x="5693" y="5185"/>
                  </a:lnTo>
                  <a:lnTo>
                    <a:pt x="5666" y="5159"/>
                  </a:lnTo>
                  <a:lnTo>
                    <a:pt x="5532" y="5052"/>
                  </a:lnTo>
                  <a:lnTo>
                    <a:pt x="5399" y="4945"/>
                  </a:lnTo>
                  <a:lnTo>
                    <a:pt x="5051" y="4704"/>
                  </a:lnTo>
                  <a:lnTo>
                    <a:pt x="4784" y="4491"/>
                  </a:lnTo>
                  <a:lnTo>
                    <a:pt x="4731" y="4464"/>
                  </a:lnTo>
                  <a:lnTo>
                    <a:pt x="4650" y="4384"/>
                  </a:lnTo>
                  <a:lnTo>
                    <a:pt x="4597" y="4330"/>
                  </a:lnTo>
                  <a:close/>
                  <a:moveTo>
                    <a:pt x="348" y="1"/>
                  </a:moveTo>
                  <a:cubicBezTo>
                    <a:pt x="294" y="1"/>
                    <a:pt x="241" y="1"/>
                    <a:pt x="214" y="27"/>
                  </a:cubicBezTo>
                  <a:cubicBezTo>
                    <a:pt x="107" y="81"/>
                    <a:pt x="54" y="161"/>
                    <a:pt x="27" y="241"/>
                  </a:cubicBezTo>
                  <a:cubicBezTo>
                    <a:pt x="0" y="321"/>
                    <a:pt x="0" y="428"/>
                    <a:pt x="54" y="482"/>
                  </a:cubicBezTo>
                  <a:cubicBezTo>
                    <a:pt x="401" y="1123"/>
                    <a:pt x="855" y="1738"/>
                    <a:pt x="1363" y="2272"/>
                  </a:cubicBezTo>
                  <a:cubicBezTo>
                    <a:pt x="1604" y="2513"/>
                    <a:pt x="1871" y="2753"/>
                    <a:pt x="2165" y="2967"/>
                  </a:cubicBezTo>
                  <a:cubicBezTo>
                    <a:pt x="2299" y="3074"/>
                    <a:pt x="2486" y="3181"/>
                    <a:pt x="2699" y="3315"/>
                  </a:cubicBezTo>
                  <a:cubicBezTo>
                    <a:pt x="2699" y="3368"/>
                    <a:pt x="2699" y="3448"/>
                    <a:pt x="2753" y="3475"/>
                  </a:cubicBezTo>
                  <a:lnTo>
                    <a:pt x="2806" y="3528"/>
                  </a:lnTo>
                  <a:cubicBezTo>
                    <a:pt x="2993" y="3689"/>
                    <a:pt x="3180" y="3876"/>
                    <a:pt x="3394" y="4063"/>
                  </a:cubicBezTo>
                  <a:lnTo>
                    <a:pt x="3608" y="4250"/>
                  </a:lnTo>
                  <a:lnTo>
                    <a:pt x="3982" y="4571"/>
                  </a:lnTo>
                  <a:lnTo>
                    <a:pt x="4356" y="4918"/>
                  </a:lnTo>
                  <a:cubicBezTo>
                    <a:pt x="4463" y="4998"/>
                    <a:pt x="4570" y="5078"/>
                    <a:pt x="4677" y="5159"/>
                  </a:cubicBezTo>
                  <a:lnTo>
                    <a:pt x="4811" y="5266"/>
                  </a:lnTo>
                  <a:lnTo>
                    <a:pt x="5105" y="5479"/>
                  </a:lnTo>
                  <a:lnTo>
                    <a:pt x="5399" y="5693"/>
                  </a:lnTo>
                  <a:cubicBezTo>
                    <a:pt x="5452" y="5747"/>
                    <a:pt x="5532" y="5800"/>
                    <a:pt x="5612" y="5853"/>
                  </a:cubicBezTo>
                  <a:lnTo>
                    <a:pt x="5666" y="5880"/>
                  </a:lnTo>
                  <a:lnTo>
                    <a:pt x="5719" y="5934"/>
                  </a:lnTo>
                  <a:lnTo>
                    <a:pt x="6281" y="6335"/>
                  </a:lnTo>
                  <a:cubicBezTo>
                    <a:pt x="6387" y="6388"/>
                    <a:pt x="6468" y="6441"/>
                    <a:pt x="6548" y="6495"/>
                  </a:cubicBezTo>
                  <a:lnTo>
                    <a:pt x="6575" y="6495"/>
                  </a:lnTo>
                  <a:lnTo>
                    <a:pt x="6628" y="6522"/>
                  </a:lnTo>
                  <a:lnTo>
                    <a:pt x="6735" y="6602"/>
                  </a:lnTo>
                  <a:lnTo>
                    <a:pt x="6762" y="6629"/>
                  </a:lnTo>
                  <a:cubicBezTo>
                    <a:pt x="6895" y="6682"/>
                    <a:pt x="7002" y="6762"/>
                    <a:pt x="7136" y="6842"/>
                  </a:cubicBezTo>
                  <a:lnTo>
                    <a:pt x="7403" y="6976"/>
                  </a:lnTo>
                  <a:lnTo>
                    <a:pt x="7697" y="7136"/>
                  </a:lnTo>
                  <a:lnTo>
                    <a:pt x="7831" y="7216"/>
                  </a:lnTo>
                  <a:lnTo>
                    <a:pt x="7884" y="7243"/>
                  </a:lnTo>
                  <a:lnTo>
                    <a:pt x="8258" y="7430"/>
                  </a:lnTo>
                  <a:cubicBezTo>
                    <a:pt x="8419" y="7510"/>
                    <a:pt x="8606" y="7591"/>
                    <a:pt x="8766" y="7644"/>
                  </a:cubicBezTo>
                  <a:lnTo>
                    <a:pt x="8819" y="7671"/>
                  </a:lnTo>
                  <a:cubicBezTo>
                    <a:pt x="8953" y="7751"/>
                    <a:pt x="9087" y="7804"/>
                    <a:pt x="9247" y="7858"/>
                  </a:cubicBezTo>
                  <a:lnTo>
                    <a:pt x="9381" y="7911"/>
                  </a:lnTo>
                  <a:lnTo>
                    <a:pt x="9755" y="8072"/>
                  </a:lnTo>
                  <a:lnTo>
                    <a:pt x="9888" y="8125"/>
                  </a:lnTo>
                  <a:lnTo>
                    <a:pt x="9969" y="8125"/>
                  </a:lnTo>
                  <a:cubicBezTo>
                    <a:pt x="10236" y="8232"/>
                    <a:pt x="10503" y="8339"/>
                    <a:pt x="10770" y="8473"/>
                  </a:cubicBezTo>
                  <a:lnTo>
                    <a:pt x="10931" y="8526"/>
                  </a:lnTo>
                  <a:lnTo>
                    <a:pt x="11278" y="8686"/>
                  </a:lnTo>
                  <a:lnTo>
                    <a:pt x="11492" y="8793"/>
                  </a:lnTo>
                  <a:lnTo>
                    <a:pt x="11813" y="8954"/>
                  </a:lnTo>
                  <a:cubicBezTo>
                    <a:pt x="12187" y="9114"/>
                    <a:pt x="12561" y="9274"/>
                    <a:pt x="12935" y="9435"/>
                  </a:cubicBezTo>
                  <a:lnTo>
                    <a:pt x="13149" y="9542"/>
                  </a:lnTo>
                  <a:lnTo>
                    <a:pt x="13256" y="9595"/>
                  </a:lnTo>
                  <a:lnTo>
                    <a:pt x="13336" y="9622"/>
                  </a:lnTo>
                  <a:lnTo>
                    <a:pt x="13389" y="9648"/>
                  </a:lnTo>
                  <a:lnTo>
                    <a:pt x="13523" y="9702"/>
                  </a:lnTo>
                  <a:lnTo>
                    <a:pt x="13844" y="9835"/>
                  </a:lnTo>
                  <a:lnTo>
                    <a:pt x="14111" y="9942"/>
                  </a:lnTo>
                  <a:lnTo>
                    <a:pt x="14191" y="9969"/>
                  </a:lnTo>
                  <a:cubicBezTo>
                    <a:pt x="14432" y="10076"/>
                    <a:pt x="14672" y="10156"/>
                    <a:pt x="14886" y="10236"/>
                  </a:cubicBezTo>
                  <a:lnTo>
                    <a:pt x="15260" y="10370"/>
                  </a:lnTo>
                  <a:lnTo>
                    <a:pt x="15608" y="10504"/>
                  </a:lnTo>
                  <a:cubicBezTo>
                    <a:pt x="15714" y="10530"/>
                    <a:pt x="15821" y="10557"/>
                    <a:pt x="15955" y="10584"/>
                  </a:cubicBezTo>
                  <a:lnTo>
                    <a:pt x="16276" y="10691"/>
                  </a:lnTo>
                  <a:lnTo>
                    <a:pt x="16703" y="10824"/>
                  </a:lnTo>
                  <a:lnTo>
                    <a:pt x="16783" y="10824"/>
                  </a:lnTo>
                  <a:cubicBezTo>
                    <a:pt x="16864" y="10851"/>
                    <a:pt x="16944" y="10878"/>
                    <a:pt x="17024" y="10904"/>
                  </a:cubicBezTo>
                  <a:lnTo>
                    <a:pt x="17238" y="10958"/>
                  </a:lnTo>
                  <a:lnTo>
                    <a:pt x="18333" y="11198"/>
                  </a:lnTo>
                  <a:cubicBezTo>
                    <a:pt x="18414" y="11225"/>
                    <a:pt x="18494" y="11252"/>
                    <a:pt x="18601" y="11252"/>
                  </a:cubicBezTo>
                  <a:lnTo>
                    <a:pt x="18734" y="11252"/>
                  </a:lnTo>
                  <a:lnTo>
                    <a:pt x="18841" y="11279"/>
                  </a:lnTo>
                  <a:lnTo>
                    <a:pt x="19082" y="11332"/>
                  </a:lnTo>
                  <a:lnTo>
                    <a:pt x="19296" y="11359"/>
                  </a:lnTo>
                  <a:lnTo>
                    <a:pt x="19536" y="11412"/>
                  </a:lnTo>
                  <a:cubicBezTo>
                    <a:pt x="20071" y="11492"/>
                    <a:pt x="20605" y="11599"/>
                    <a:pt x="21140" y="11680"/>
                  </a:cubicBezTo>
                  <a:lnTo>
                    <a:pt x="21567" y="11760"/>
                  </a:lnTo>
                  <a:lnTo>
                    <a:pt x="23865" y="12134"/>
                  </a:lnTo>
                  <a:lnTo>
                    <a:pt x="24480" y="12241"/>
                  </a:lnTo>
                  <a:lnTo>
                    <a:pt x="25122" y="12348"/>
                  </a:lnTo>
                  <a:cubicBezTo>
                    <a:pt x="25362" y="12401"/>
                    <a:pt x="25603" y="12428"/>
                    <a:pt x="25843" y="12481"/>
                  </a:cubicBezTo>
                  <a:lnTo>
                    <a:pt x="26217" y="12535"/>
                  </a:lnTo>
                  <a:cubicBezTo>
                    <a:pt x="26885" y="12615"/>
                    <a:pt x="27527" y="12722"/>
                    <a:pt x="28222" y="12802"/>
                  </a:cubicBezTo>
                  <a:lnTo>
                    <a:pt x="28489" y="12855"/>
                  </a:lnTo>
                  <a:lnTo>
                    <a:pt x="29210" y="12936"/>
                  </a:lnTo>
                  <a:lnTo>
                    <a:pt x="29344" y="12936"/>
                  </a:lnTo>
                  <a:lnTo>
                    <a:pt x="29585" y="12962"/>
                  </a:lnTo>
                  <a:lnTo>
                    <a:pt x="29985" y="13016"/>
                  </a:lnTo>
                  <a:lnTo>
                    <a:pt x="30547" y="13069"/>
                  </a:lnTo>
                  <a:lnTo>
                    <a:pt x="31108" y="13149"/>
                  </a:lnTo>
                  <a:lnTo>
                    <a:pt x="31562" y="13203"/>
                  </a:lnTo>
                  <a:lnTo>
                    <a:pt x="32711" y="13363"/>
                  </a:lnTo>
                  <a:lnTo>
                    <a:pt x="32658" y="13417"/>
                  </a:lnTo>
                  <a:lnTo>
                    <a:pt x="32578" y="13470"/>
                  </a:lnTo>
                  <a:lnTo>
                    <a:pt x="32417" y="13577"/>
                  </a:lnTo>
                  <a:cubicBezTo>
                    <a:pt x="32337" y="13657"/>
                    <a:pt x="32284" y="13711"/>
                    <a:pt x="32230" y="13764"/>
                  </a:cubicBezTo>
                  <a:lnTo>
                    <a:pt x="32017" y="13951"/>
                  </a:lnTo>
                  <a:lnTo>
                    <a:pt x="31829" y="14138"/>
                  </a:lnTo>
                  <a:cubicBezTo>
                    <a:pt x="31749" y="14218"/>
                    <a:pt x="31696" y="14272"/>
                    <a:pt x="31616" y="14352"/>
                  </a:cubicBezTo>
                  <a:lnTo>
                    <a:pt x="31562" y="14432"/>
                  </a:lnTo>
                  <a:lnTo>
                    <a:pt x="31536" y="14459"/>
                  </a:lnTo>
                  <a:cubicBezTo>
                    <a:pt x="31455" y="14539"/>
                    <a:pt x="31375" y="14619"/>
                    <a:pt x="31322" y="14699"/>
                  </a:cubicBezTo>
                  <a:lnTo>
                    <a:pt x="31242" y="14780"/>
                  </a:lnTo>
                  <a:lnTo>
                    <a:pt x="31161" y="14886"/>
                  </a:lnTo>
                  <a:lnTo>
                    <a:pt x="31081" y="14993"/>
                  </a:lnTo>
                  <a:lnTo>
                    <a:pt x="31054" y="15047"/>
                  </a:lnTo>
                  <a:cubicBezTo>
                    <a:pt x="30974" y="15154"/>
                    <a:pt x="30921" y="15287"/>
                    <a:pt x="30867" y="15421"/>
                  </a:cubicBezTo>
                  <a:cubicBezTo>
                    <a:pt x="30841" y="15501"/>
                    <a:pt x="30841" y="15555"/>
                    <a:pt x="30841" y="15635"/>
                  </a:cubicBezTo>
                  <a:cubicBezTo>
                    <a:pt x="30814" y="15688"/>
                    <a:pt x="30814" y="15715"/>
                    <a:pt x="30841" y="15768"/>
                  </a:cubicBezTo>
                  <a:cubicBezTo>
                    <a:pt x="30841" y="15822"/>
                    <a:pt x="30894" y="15875"/>
                    <a:pt x="30948" y="15929"/>
                  </a:cubicBezTo>
                  <a:cubicBezTo>
                    <a:pt x="31001" y="15955"/>
                    <a:pt x="31054" y="15982"/>
                    <a:pt x="31108" y="15982"/>
                  </a:cubicBezTo>
                  <a:cubicBezTo>
                    <a:pt x="31242" y="15982"/>
                    <a:pt x="31375" y="15929"/>
                    <a:pt x="31482" y="15849"/>
                  </a:cubicBezTo>
                  <a:cubicBezTo>
                    <a:pt x="31616" y="15795"/>
                    <a:pt x="31749" y="15715"/>
                    <a:pt x="31856" y="15635"/>
                  </a:cubicBezTo>
                  <a:cubicBezTo>
                    <a:pt x="32043" y="15501"/>
                    <a:pt x="32230" y="15368"/>
                    <a:pt x="32471" y="15180"/>
                  </a:cubicBezTo>
                  <a:lnTo>
                    <a:pt x="32498" y="15154"/>
                  </a:lnTo>
                  <a:cubicBezTo>
                    <a:pt x="32685" y="15020"/>
                    <a:pt x="32872" y="14860"/>
                    <a:pt x="33032" y="14699"/>
                  </a:cubicBezTo>
                  <a:cubicBezTo>
                    <a:pt x="33192" y="14486"/>
                    <a:pt x="33353" y="14272"/>
                    <a:pt x="33486" y="14058"/>
                  </a:cubicBezTo>
                  <a:cubicBezTo>
                    <a:pt x="33593" y="13871"/>
                    <a:pt x="33700" y="13711"/>
                    <a:pt x="33807" y="13524"/>
                  </a:cubicBezTo>
                  <a:lnTo>
                    <a:pt x="33941" y="13524"/>
                  </a:lnTo>
                  <a:lnTo>
                    <a:pt x="34555" y="13604"/>
                  </a:lnTo>
                  <a:cubicBezTo>
                    <a:pt x="34716" y="13630"/>
                    <a:pt x="34876" y="13630"/>
                    <a:pt x="35063" y="13657"/>
                  </a:cubicBezTo>
                  <a:lnTo>
                    <a:pt x="35304" y="13657"/>
                  </a:lnTo>
                  <a:cubicBezTo>
                    <a:pt x="35384" y="13657"/>
                    <a:pt x="35464" y="13630"/>
                    <a:pt x="35571" y="13630"/>
                  </a:cubicBezTo>
                  <a:lnTo>
                    <a:pt x="35918" y="13630"/>
                  </a:lnTo>
                  <a:cubicBezTo>
                    <a:pt x="36453" y="13711"/>
                    <a:pt x="36987" y="13764"/>
                    <a:pt x="37522" y="13844"/>
                  </a:cubicBezTo>
                  <a:lnTo>
                    <a:pt x="38056" y="13924"/>
                  </a:lnTo>
                  <a:lnTo>
                    <a:pt x="38110" y="13924"/>
                  </a:lnTo>
                  <a:cubicBezTo>
                    <a:pt x="38431" y="13978"/>
                    <a:pt x="38724" y="14031"/>
                    <a:pt x="39018" y="14058"/>
                  </a:cubicBezTo>
                  <a:lnTo>
                    <a:pt x="39286" y="14085"/>
                  </a:lnTo>
                  <a:cubicBezTo>
                    <a:pt x="39713" y="14138"/>
                    <a:pt x="40141" y="14192"/>
                    <a:pt x="40568" y="14192"/>
                  </a:cubicBezTo>
                  <a:lnTo>
                    <a:pt x="41450" y="14192"/>
                  </a:lnTo>
                  <a:cubicBezTo>
                    <a:pt x="41691" y="14192"/>
                    <a:pt x="41958" y="14165"/>
                    <a:pt x="42225" y="14138"/>
                  </a:cubicBezTo>
                  <a:lnTo>
                    <a:pt x="42279" y="14138"/>
                  </a:lnTo>
                  <a:cubicBezTo>
                    <a:pt x="42600" y="14111"/>
                    <a:pt x="42920" y="14085"/>
                    <a:pt x="43214" y="14031"/>
                  </a:cubicBezTo>
                  <a:cubicBezTo>
                    <a:pt x="43481" y="14005"/>
                    <a:pt x="43669" y="13978"/>
                    <a:pt x="43963" y="13924"/>
                  </a:cubicBezTo>
                  <a:cubicBezTo>
                    <a:pt x="44470" y="13818"/>
                    <a:pt x="44978" y="13711"/>
                    <a:pt x="45486" y="13577"/>
                  </a:cubicBezTo>
                  <a:lnTo>
                    <a:pt x="45513" y="13577"/>
                  </a:lnTo>
                  <a:cubicBezTo>
                    <a:pt x="46101" y="13443"/>
                    <a:pt x="46662" y="13336"/>
                    <a:pt x="47196" y="13230"/>
                  </a:cubicBezTo>
                  <a:cubicBezTo>
                    <a:pt x="47410" y="13176"/>
                    <a:pt x="47597" y="13149"/>
                    <a:pt x="47811" y="13096"/>
                  </a:cubicBezTo>
                  <a:cubicBezTo>
                    <a:pt x="48158" y="13042"/>
                    <a:pt x="48506" y="12989"/>
                    <a:pt x="48853" y="12882"/>
                  </a:cubicBezTo>
                  <a:cubicBezTo>
                    <a:pt x="49040" y="12829"/>
                    <a:pt x="49174" y="12668"/>
                    <a:pt x="49174" y="12481"/>
                  </a:cubicBezTo>
                  <a:cubicBezTo>
                    <a:pt x="49174" y="12401"/>
                    <a:pt x="49174" y="12321"/>
                    <a:pt x="49147" y="12267"/>
                  </a:cubicBezTo>
                  <a:cubicBezTo>
                    <a:pt x="49094" y="12134"/>
                    <a:pt x="48987" y="12054"/>
                    <a:pt x="48880" y="12027"/>
                  </a:cubicBezTo>
                  <a:lnTo>
                    <a:pt x="48826" y="12027"/>
                  </a:lnTo>
                  <a:cubicBezTo>
                    <a:pt x="48693" y="12000"/>
                    <a:pt x="48559" y="11973"/>
                    <a:pt x="48399" y="11973"/>
                  </a:cubicBezTo>
                  <a:lnTo>
                    <a:pt x="47971" y="11973"/>
                  </a:lnTo>
                  <a:cubicBezTo>
                    <a:pt x="47731" y="11973"/>
                    <a:pt x="47490" y="12000"/>
                    <a:pt x="47170" y="12054"/>
                  </a:cubicBezTo>
                  <a:lnTo>
                    <a:pt x="47089" y="12054"/>
                  </a:lnTo>
                  <a:cubicBezTo>
                    <a:pt x="46528" y="12107"/>
                    <a:pt x="46020" y="12187"/>
                    <a:pt x="45566" y="12294"/>
                  </a:cubicBezTo>
                  <a:lnTo>
                    <a:pt x="45058" y="12401"/>
                  </a:lnTo>
                  <a:cubicBezTo>
                    <a:pt x="44657" y="12481"/>
                    <a:pt x="44337" y="12535"/>
                    <a:pt x="44016" y="12588"/>
                  </a:cubicBezTo>
                  <a:lnTo>
                    <a:pt x="43188" y="12722"/>
                  </a:lnTo>
                  <a:cubicBezTo>
                    <a:pt x="43000" y="12749"/>
                    <a:pt x="42813" y="12775"/>
                    <a:pt x="42626" y="12802"/>
                  </a:cubicBezTo>
                  <a:lnTo>
                    <a:pt x="42359" y="12829"/>
                  </a:lnTo>
                  <a:lnTo>
                    <a:pt x="42279" y="12829"/>
                  </a:lnTo>
                  <a:cubicBezTo>
                    <a:pt x="41878" y="12855"/>
                    <a:pt x="41477" y="12909"/>
                    <a:pt x="41076" y="12909"/>
                  </a:cubicBezTo>
                  <a:lnTo>
                    <a:pt x="40568" y="12909"/>
                  </a:lnTo>
                  <a:cubicBezTo>
                    <a:pt x="40488" y="12909"/>
                    <a:pt x="40381" y="12909"/>
                    <a:pt x="40275" y="12882"/>
                  </a:cubicBezTo>
                  <a:lnTo>
                    <a:pt x="40168" y="12882"/>
                  </a:lnTo>
                  <a:cubicBezTo>
                    <a:pt x="39981" y="12882"/>
                    <a:pt x="39767" y="12855"/>
                    <a:pt x="39580" y="12829"/>
                  </a:cubicBezTo>
                  <a:lnTo>
                    <a:pt x="39393" y="12802"/>
                  </a:lnTo>
                  <a:cubicBezTo>
                    <a:pt x="38965" y="12749"/>
                    <a:pt x="38537" y="12695"/>
                    <a:pt x="38137" y="12615"/>
                  </a:cubicBezTo>
                  <a:lnTo>
                    <a:pt x="38030" y="12615"/>
                  </a:lnTo>
                  <a:lnTo>
                    <a:pt x="37869" y="12588"/>
                  </a:lnTo>
                  <a:cubicBezTo>
                    <a:pt x="37388" y="12535"/>
                    <a:pt x="36880" y="12455"/>
                    <a:pt x="36346" y="12374"/>
                  </a:cubicBezTo>
                  <a:lnTo>
                    <a:pt x="36239" y="12374"/>
                  </a:lnTo>
                  <a:lnTo>
                    <a:pt x="34796" y="12214"/>
                  </a:lnTo>
                  <a:lnTo>
                    <a:pt x="34742" y="12214"/>
                  </a:lnTo>
                  <a:cubicBezTo>
                    <a:pt x="34208" y="12134"/>
                    <a:pt x="33700" y="12080"/>
                    <a:pt x="33166" y="12000"/>
                  </a:cubicBezTo>
                  <a:lnTo>
                    <a:pt x="33139" y="12000"/>
                  </a:lnTo>
                  <a:cubicBezTo>
                    <a:pt x="32605" y="11947"/>
                    <a:pt x="32097" y="11867"/>
                    <a:pt x="31616" y="11786"/>
                  </a:cubicBezTo>
                  <a:lnTo>
                    <a:pt x="31509" y="11786"/>
                  </a:lnTo>
                  <a:cubicBezTo>
                    <a:pt x="31509" y="11786"/>
                    <a:pt x="31482" y="11760"/>
                    <a:pt x="31482" y="11760"/>
                  </a:cubicBezTo>
                  <a:lnTo>
                    <a:pt x="30814" y="10878"/>
                  </a:lnTo>
                  <a:lnTo>
                    <a:pt x="30654" y="10664"/>
                  </a:lnTo>
                  <a:cubicBezTo>
                    <a:pt x="30547" y="10530"/>
                    <a:pt x="30467" y="10423"/>
                    <a:pt x="30360" y="10317"/>
                  </a:cubicBezTo>
                  <a:lnTo>
                    <a:pt x="30119" y="9969"/>
                  </a:lnTo>
                  <a:cubicBezTo>
                    <a:pt x="29932" y="9755"/>
                    <a:pt x="29718" y="9542"/>
                    <a:pt x="29504" y="9381"/>
                  </a:cubicBezTo>
                  <a:cubicBezTo>
                    <a:pt x="29398" y="9301"/>
                    <a:pt x="29291" y="9221"/>
                    <a:pt x="29184" y="9141"/>
                  </a:cubicBezTo>
                  <a:cubicBezTo>
                    <a:pt x="29104" y="9087"/>
                    <a:pt x="28997" y="9060"/>
                    <a:pt x="28916" y="9007"/>
                  </a:cubicBezTo>
                  <a:lnTo>
                    <a:pt x="28836" y="8980"/>
                  </a:lnTo>
                  <a:cubicBezTo>
                    <a:pt x="28729" y="8927"/>
                    <a:pt x="28596" y="8873"/>
                    <a:pt x="28489" y="8847"/>
                  </a:cubicBezTo>
                  <a:cubicBezTo>
                    <a:pt x="28355" y="8793"/>
                    <a:pt x="28222" y="8766"/>
                    <a:pt x="28061" y="8740"/>
                  </a:cubicBezTo>
                  <a:lnTo>
                    <a:pt x="27928" y="8740"/>
                  </a:lnTo>
                  <a:cubicBezTo>
                    <a:pt x="27847" y="8740"/>
                    <a:pt x="27741" y="8766"/>
                    <a:pt x="27660" y="8820"/>
                  </a:cubicBezTo>
                  <a:cubicBezTo>
                    <a:pt x="27607" y="8873"/>
                    <a:pt x="27580" y="8954"/>
                    <a:pt x="27580" y="9034"/>
                  </a:cubicBezTo>
                  <a:cubicBezTo>
                    <a:pt x="27580" y="9087"/>
                    <a:pt x="27580" y="9114"/>
                    <a:pt x="27607" y="9141"/>
                  </a:cubicBezTo>
                  <a:cubicBezTo>
                    <a:pt x="27607" y="9194"/>
                    <a:pt x="27634" y="9248"/>
                    <a:pt x="27660" y="9301"/>
                  </a:cubicBezTo>
                  <a:cubicBezTo>
                    <a:pt x="27687" y="9381"/>
                    <a:pt x="27741" y="9435"/>
                    <a:pt x="27767" y="9488"/>
                  </a:cubicBezTo>
                  <a:lnTo>
                    <a:pt x="27794" y="9542"/>
                  </a:lnTo>
                  <a:lnTo>
                    <a:pt x="27874" y="9675"/>
                  </a:lnTo>
                  <a:lnTo>
                    <a:pt x="27901" y="9702"/>
                  </a:lnTo>
                  <a:lnTo>
                    <a:pt x="27981" y="9862"/>
                  </a:lnTo>
                  <a:lnTo>
                    <a:pt x="28008" y="9916"/>
                  </a:lnTo>
                  <a:lnTo>
                    <a:pt x="28088" y="10049"/>
                  </a:lnTo>
                  <a:cubicBezTo>
                    <a:pt x="28141" y="10156"/>
                    <a:pt x="28222" y="10263"/>
                    <a:pt x="28275" y="10370"/>
                  </a:cubicBezTo>
                  <a:cubicBezTo>
                    <a:pt x="28355" y="10504"/>
                    <a:pt x="28435" y="10611"/>
                    <a:pt x="28516" y="10717"/>
                  </a:cubicBezTo>
                  <a:cubicBezTo>
                    <a:pt x="28569" y="10798"/>
                    <a:pt x="28676" y="10878"/>
                    <a:pt x="28756" y="10958"/>
                  </a:cubicBezTo>
                  <a:cubicBezTo>
                    <a:pt x="28810" y="11011"/>
                    <a:pt x="28890" y="11065"/>
                    <a:pt x="28943" y="11118"/>
                  </a:cubicBezTo>
                  <a:lnTo>
                    <a:pt x="28970" y="11118"/>
                  </a:lnTo>
                  <a:cubicBezTo>
                    <a:pt x="29077" y="11198"/>
                    <a:pt x="29184" y="11252"/>
                    <a:pt x="29317" y="11332"/>
                  </a:cubicBezTo>
                  <a:lnTo>
                    <a:pt x="29558" y="11466"/>
                  </a:lnTo>
                  <a:lnTo>
                    <a:pt x="29558" y="11466"/>
                  </a:lnTo>
                  <a:lnTo>
                    <a:pt x="29264" y="11412"/>
                  </a:lnTo>
                  <a:lnTo>
                    <a:pt x="28890" y="11332"/>
                  </a:lnTo>
                  <a:lnTo>
                    <a:pt x="27794" y="11118"/>
                  </a:lnTo>
                  <a:cubicBezTo>
                    <a:pt x="26003" y="10798"/>
                    <a:pt x="24240" y="10397"/>
                    <a:pt x="22690" y="10049"/>
                  </a:cubicBezTo>
                  <a:lnTo>
                    <a:pt x="21808" y="9835"/>
                  </a:lnTo>
                  <a:cubicBezTo>
                    <a:pt x="21808" y="9809"/>
                    <a:pt x="21781" y="9782"/>
                    <a:pt x="21754" y="9755"/>
                  </a:cubicBezTo>
                  <a:cubicBezTo>
                    <a:pt x="21674" y="9675"/>
                    <a:pt x="21621" y="9595"/>
                    <a:pt x="21514" y="9568"/>
                  </a:cubicBezTo>
                  <a:cubicBezTo>
                    <a:pt x="21434" y="9488"/>
                    <a:pt x="21327" y="9461"/>
                    <a:pt x="21246" y="9408"/>
                  </a:cubicBezTo>
                  <a:cubicBezTo>
                    <a:pt x="21140" y="9381"/>
                    <a:pt x="21033" y="9328"/>
                    <a:pt x="20952" y="9301"/>
                  </a:cubicBezTo>
                  <a:cubicBezTo>
                    <a:pt x="20846" y="9167"/>
                    <a:pt x="20765" y="9060"/>
                    <a:pt x="20659" y="8954"/>
                  </a:cubicBezTo>
                  <a:cubicBezTo>
                    <a:pt x="20445" y="8686"/>
                    <a:pt x="20204" y="8392"/>
                    <a:pt x="19964" y="8152"/>
                  </a:cubicBezTo>
                  <a:cubicBezTo>
                    <a:pt x="19750" y="7938"/>
                    <a:pt x="19509" y="7751"/>
                    <a:pt x="19269" y="7591"/>
                  </a:cubicBezTo>
                  <a:cubicBezTo>
                    <a:pt x="19108" y="7484"/>
                    <a:pt x="18948" y="7404"/>
                    <a:pt x="18788" y="7323"/>
                  </a:cubicBezTo>
                  <a:cubicBezTo>
                    <a:pt x="18681" y="7270"/>
                    <a:pt x="18547" y="7243"/>
                    <a:pt x="18414" y="7243"/>
                  </a:cubicBezTo>
                  <a:lnTo>
                    <a:pt x="18360" y="7243"/>
                  </a:lnTo>
                  <a:cubicBezTo>
                    <a:pt x="18307" y="7243"/>
                    <a:pt x="18227" y="7270"/>
                    <a:pt x="18173" y="7270"/>
                  </a:cubicBezTo>
                  <a:cubicBezTo>
                    <a:pt x="18146" y="7297"/>
                    <a:pt x="18120" y="7297"/>
                    <a:pt x="18093" y="7323"/>
                  </a:cubicBezTo>
                  <a:lnTo>
                    <a:pt x="18013" y="7377"/>
                  </a:lnTo>
                  <a:lnTo>
                    <a:pt x="17986" y="7404"/>
                  </a:lnTo>
                  <a:lnTo>
                    <a:pt x="17986" y="7430"/>
                  </a:lnTo>
                  <a:cubicBezTo>
                    <a:pt x="17959" y="7457"/>
                    <a:pt x="17959" y="7484"/>
                    <a:pt x="17959" y="7537"/>
                  </a:cubicBezTo>
                  <a:cubicBezTo>
                    <a:pt x="17933" y="7564"/>
                    <a:pt x="17933" y="7591"/>
                    <a:pt x="17959" y="7644"/>
                  </a:cubicBezTo>
                  <a:cubicBezTo>
                    <a:pt x="17959" y="7697"/>
                    <a:pt x="17986" y="7778"/>
                    <a:pt x="18013" y="7831"/>
                  </a:cubicBezTo>
                  <a:cubicBezTo>
                    <a:pt x="18039" y="7885"/>
                    <a:pt x="18066" y="7938"/>
                    <a:pt x="18093" y="7991"/>
                  </a:cubicBezTo>
                  <a:lnTo>
                    <a:pt x="18120" y="8018"/>
                  </a:lnTo>
                  <a:cubicBezTo>
                    <a:pt x="18146" y="8072"/>
                    <a:pt x="18200" y="8098"/>
                    <a:pt x="18227" y="8152"/>
                  </a:cubicBezTo>
                  <a:cubicBezTo>
                    <a:pt x="18280" y="8205"/>
                    <a:pt x="18307" y="8232"/>
                    <a:pt x="18360" y="8285"/>
                  </a:cubicBezTo>
                  <a:cubicBezTo>
                    <a:pt x="18467" y="8392"/>
                    <a:pt x="18574" y="8473"/>
                    <a:pt x="18708" y="8553"/>
                  </a:cubicBezTo>
                  <a:cubicBezTo>
                    <a:pt x="18895" y="8740"/>
                    <a:pt x="19108" y="8873"/>
                    <a:pt x="19349" y="8980"/>
                  </a:cubicBezTo>
                  <a:cubicBezTo>
                    <a:pt x="19536" y="9087"/>
                    <a:pt x="19750" y="9194"/>
                    <a:pt x="19937" y="9274"/>
                  </a:cubicBezTo>
                  <a:lnTo>
                    <a:pt x="19990" y="9274"/>
                  </a:lnTo>
                  <a:lnTo>
                    <a:pt x="20071" y="9328"/>
                  </a:lnTo>
                  <a:lnTo>
                    <a:pt x="20552" y="9542"/>
                  </a:lnTo>
                  <a:lnTo>
                    <a:pt x="20552" y="9542"/>
                  </a:lnTo>
                  <a:lnTo>
                    <a:pt x="20391" y="9488"/>
                  </a:lnTo>
                  <a:lnTo>
                    <a:pt x="19910" y="9354"/>
                  </a:lnTo>
                  <a:lnTo>
                    <a:pt x="19456" y="9248"/>
                  </a:lnTo>
                  <a:cubicBezTo>
                    <a:pt x="19135" y="9167"/>
                    <a:pt x="18761" y="9060"/>
                    <a:pt x="18414" y="8954"/>
                  </a:cubicBezTo>
                  <a:lnTo>
                    <a:pt x="17933" y="8820"/>
                  </a:lnTo>
                  <a:cubicBezTo>
                    <a:pt x="17772" y="8766"/>
                    <a:pt x="17612" y="8740"/>
                    <a:pt x="17478" y="8686"/>
                  </a:cubicBezTo>
                  <a:lnTo>
                    <a:pt x="17291" y="8606"/>
                  </a:lnTo>
                  <a:lnTo>
                    <a:pt x="17077" y="8553"/>
                  </a:lnTo>
                  <a:lnTo>
                    <a:pt x="16543" y="8392"/>
                  </a:lnTo>
                  <a:lnTo>
                    <a:pt x="16169" y="8339"/>
                  </a:lnTo>
                  <a:cubicBezTo>
                    <a:pt x="15768" y="8232"/>
                    <a:pt x="15394" y="8098"/>
                    <a:pt x="15020" y="7965"/>
                  </a:cubicBezTo>
                  <a:cubicBezTo>
                    <a:pt x="14485" y="7778"/>
                    <a:pt x="13977" y="7617"/>
                    <a:pt x="13470" y="7430"/>
                  </a:cubicBezTo>
                  <a:cubicBezTo>
                    <a:pt x="12908" y="7216"/>
                    <a:pt x="12374" y="7029"/>
                    <a:pt x="11866" y="6816"/>
                  </a:cubicBezTo>
                  <a:cubicBezTo>
                    <a:pt x="11358" y="6602"/>
                    <a:pt x="10957" y="6415"/>
                    <a:pt x="10503" y="6228"/>
                  </a:cubicBezTo>
                  <a:cubicBezTo>
                    <a:pt x="9514" y="5800"/>
                    <a:pt x="8499" y="5372"/>
                    <a:pt x="7510" y="4918"/>
                  </a:cubicBezTo>
                  <a:cubicBezTo>
                    <a:pt x="6842" y="4597"/>
                    <a:pt x="6174" y="4277"/>
                    <a:pt x="5506" y="3956"/>
                  </a:cubicBezTo>
                  <a:lnTo>
                    <a:pt x="4971" y="3715"/>
                  </a:lnTo>
                  <a:lnTo>
                    <a:pt x="4463" y="3475"/>
                  </a:lnTo>
                  <a:cubicBezTo>
                    <a:pt x="4116" y="3288"/>
                    <a:pt x="3768" y="3101"/>
                    <a:pt x="3421" y="2914"/>
                  </a:cubicBezTo>
                  <a:cubicBezTo>
                    <a:pt x="2967" y="2673"/>
                    <a:pt x="2539" y="2379"/>
                    <a:pt x="2165" y="2059"/>
                  </a:cubicBezTo>
                  <a:cubicBezTo>
                    <a:pt x="1951" y="1898"/>
                    <a:pt x="1764" y="1711"/>
                    <a:pt x="1604" y="1551"/>
                  </a:cubicBezTo>
                  <a:cubicBezTo>
                    <a:pt x="1443" y="1337"/>
                    <a:pt x="1283" y="1150"/>
                    <a:pt x="1149" y="936"/>
                  </a:cubicBezTo>
                  <a:cubicBezTo>
                    <a:pt x="962" y="696"/>
                    <a:pt x="802" y="428"/>
                    <a:pt x="642" y="188"/>
                  </a:cubicBezTo>
                  <a:cubicBezTo>
                    <a:pt x="588" y="54"/>
                    <a:pt x="481"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2" name="Google Shape;8362;p125"/>
            <p:cNvSpPr/>
            <p:nvPr/>
          </p:nvSpPr>
          <p:spPr>
            <a:xfrm>
              <a:off x="-549825" y="4252863"/>
              <a:ext cx="99575" cy="79550"/>
            </a:xfrm>
            <a:custGeom>
              <a:avLst/>
              <a:gdLst/>
              <a:ahLst/>
              <a:cxnLst/>
              <a:rect l="l" t="t" r="r" b="b"/>
              <a:pathLst>
                <a:path w="3983" h="3182" extrusionOk="0">
                  <a:moveTo>
                    <a:pt x="429" y="1"/>
                  </a:moveTo>
                  <a:cubicBezTo>
                    <a:pt x="348" y="1"/>
                    <a:pt x="268" y="54"/>
                    <a:pt x="188" y="108"/>
                  </a:cubicBezTo>
                  <a:cubicBezTo>
                    <a:pt x="135" y="188"/>
                    <a:pt x="81" y="268"/>
                    <a:pt x="28" y="348"/>
                  </a:cubicBezTo>
                  <a:cubicBezTo>
                    <a:pt x="28" y="428"/>
                    <a:pt x="1" y="482"/>
                    <a:pt x="1" y="562"/>
                  </a:cubicBezTo>
                  <a:lnTo>
                    <a:pt x="1" y="589"/>
                  </a:lnTo>
                  <a:cubicBezTo>
                    <a:pt x="1" y="642"/>
                    <a:pt x="1" y="696"/>
                    <a:pt x="28" y="749"/>
                  </a:cubicBezTo>
                  <a:cubicBezTo>
                    <a:pt x="28" y="803"/>
                    <a:pt x="28" y="829"/>
                    <a:pt x="54" y="856"/>
                  </a:cubicBezTo>
                  <a:lnTo>
                    <a:pt x="54" y="910"/>
                  </a:lnTo>
                  <a:cubicBezTo>
                    <a:pt x="81" y="1043"/>
                    <a:pt x="108" y="1177"/>
                    <a:pt x="188" y="1284"/>
                  </a:cubicBezTo>
                  <a:cubicBezTo>
                    <a:pt x="322" y="1524"/>
                    <a:pt x="535" y="1738"/>
                    <a:pt x="776" y="1872"/>
                  </a:cubicBezTo>
                  <a:cubicBezTo>
                    <a:pt x="883" y="1952"/>
                    <a:pt x="990" y="2032"/>
                    <a:pt x="1070" y="2112"/>
                  </a:cubicBezTo>
                  <a:cubicBezTo>
                    <a:pt x="1177" y="2192"/>
                    <a:pt x="1364" y="2326"/>
                    <a:pt x="1524" y="2406"/>
                  </a:cubicBezTo>
                  <a:cubicBezTo>
                    <a:pt x="1658" y="2513"/>
                    <a:pt x="1792" y="2566"/>
                    <a:pt x="1952" y="2647"/>
                  </a:cubicBezTo>
                  <a:lnTo>
                    <a:pt x="2139" y="2754"/>
                  </a:lnTo>
                  <a:cubicBezTo>
                    <a:pt x="2246" y="2807"/>
                    <a:pt x="2326" y="2860"/>
                    <a:pt x="2433" y="2887"/>
                  </a:cubicBezTo>
                  <a:cubicBezTo>
                    <a:pt x="2513" y="2887"/>
                    <a:pt x="2567" y="2914"/>
                    <a:pt x="2647" y="2914"/>
                  </a:cubicBezTo>
                  <a:lnTo>
                    <a:pt x="2834" y="2994"/>
                  </a:lnTo>
                  <a:cubicBezTo>
                    <a:pt x="2967" y="3048"/>
                    <a:pt x="3128" y="3101"/>
                    <a:pt x="3288" y="3154"/>
                  </a:cubicBezTo>
                  <a:cubicBezTo>
                    <a:pt x="3368" y="3181"/>
                    <a:pt x="3448" y="3181"/>
                    <a:pt x="3529" y="3181"/>
                  </a:cubicBezTo>
                  <a:cubicBezTo>
                    <a:pt x="3609" y="3181"/>
                    <a:pt x="3662" y="3181"/>
                    <a:pt x="3742" y="3154"/>
                  </a:cubicBezTo>
                  <a:cubicBezTo>
                    <a:pt x="3796" y="3128"/>
                    <a:pt x="3849" y="3074"/>
                    <a:pt x="3903" y="3021"/>
                  </a:cubicBezTo>
                  <a:cubicBezTo>
                    <a:pt x="3956" y="2914"/>
                    <a:pt x="3983" y="2780"/>
                    <a:pt x="3956" y="2647"/>
                  </a:cubicBezTo>
                  <a:cubicBezTo>
                    <a:pt x="3903" y="2513"/>
                    <a:pt x="3823" y="2379"/>
                    <a:pt x="3716" y="2299"/>
                  </a:cubicBezTo>
                  <a:cubicBezTo>
                    <a:pt x="3422" y="2059"/>
                    <a:pt x="3101" y="1818"/>
                    <a:pt x="2807" y="1604"/>
                  </a:cubicBezTo>
                  <a:cubicBezTo>
                    <a:pt x="2513" y="1364"/>
                    <a:pt x="2246" y="1150"/>
                    <a:pt x="1979" y="936"/>
                  </a:cubicBezTo>
                  <a:lnTo>
                    <a:pt x="1925" y="883"/>
                  </a:lnTo>
                  <a:cubicBezTo>
                    <a:pt x="1685" y="669"/>
                    <a:pt x="1471" y="509"/>
                    <a:pt x="1257" y="322"/>
                  </a:cubicBezTo>
                  <a:lnTo>
                    <a:pt x="1070" y="188"/>
                  </a:lnTo>
                  <a:lnTo>
                    <a:pt x="963" y="135"/>
                  </a:lnTo>
                  <a:cubicBezTo>
                    <a:pt x="910" y="81"/>
                    <a:pt x="856" y="54"/>
                    <a:pt x="803" y="28"/>
                  </a:cubicBezTo>
                  <a:cubicBezTo>
                    <a:pt x="749" y="28"/>
                    <a:pt x="669"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3" name="Google Shape;8363;p125"/>
            <p:cNvSpPr/>
            <p:nvPr/>
          </p:nvSpPr>
          <p:spPr>
            <a:xfrm>
              <a:off x="-933325" y="4187388"/>
              <a:ext cx="108275" cy="41725"/>
            </a:xfrm>
            <a:custGeom>
              <a:avLst/>
              <a:gdLst/>
              <a:ahLst/>
              <a:cxnLst/>
              <a:rect l="l" t="t" r="r" b="b"/>
              <a:pathLst>
                <a:path w="4331" h="1669" extrusionOk="0">
                  <a:moveTo>
                    <a:pt x="3716" y="1"/>
                  </a:moveTo>
                  <a:lnTo>
                    <a:pt x="3716" y="54"/>
                  </a:lnTo>
                  <a:lnTo>
                    <a:pt x="3555" y="81"/>
                  </a:lnTo>
                  <a:lnTo>
                    <a:pt x="3448" y="81"/>
                  </a:lnTo>
                  <a:cubicBezTo>
                    <a:pt x="3128" y="81"/>
                    <a:pt x="2834" y="108"/>
                    <a:pt x="2513" y="161"/>
                  </a:cubicBezTo>
                  <a:lnTo>
                    <a:pt x="2192" y="188"/>
                  </a:lnTo>
                  <a:cubicBezTo>
                    <a:pt x="1979" y="215"/>
                    <a:pt x="1738" y="241"/>
                    <a:pt x="1524" y="295"/>
                  </a:cubicBezTo>
                  <a:cubicBezTo>
                    <a:pt x="1230" y="322"/>
                    <a:pt x="936" y="402"/>
                    <a:pt x="642" y="455"/>
                  </a:cubicBezTo>
                  <a:cubicBezTo>
                    <a:pt x="562" y="482"/>
                    <a:pt x="482" y="509"/>
                    <a:pt x="429" y="509"/>
                  </a:cubicBezTo>
                  <a:lnTo>
                    <a:pt x="295" y="562"/>
                  </a:lnTo>
                  <a:cubicBezTo>
                    <a:pt x="241" y="589"/>
                    <a:pt x="188" y="616"/>
                    <a:pt x="161" y="669"/>
                  </a:cubicBezTo>
                  <a:cubicBezTo>
                    <a:pt x="81" y="722"/>
                    <a:pt x="28" y="803"/>
                    <a:pt x="1" y="910"/>
                  </a:cubicBezTo>
                  <a:cubicBezTo>
                    <a:pt x="1" y="1043"/>
                    <a:pt x="1" y="1150"/>
                    <a:pt x="54" y="1257"/>
                  </a:cubicBezTo>
                  <a:cubicBezTo>
                    <a:pt x="135" y="1417"/>
                    <a:pt x="268" y="1551"/>
                    <a:pt x="455" y="1604"/>
                  </a:cubicBezTo>
                  <a:cubicBezTo>
                    <a:pt x="573" y="1643"/>
                    <a:pt x="704" y="1668"/>
                    <a:pt x="840" y="1668"/>
                  </a:cubicBezTo>
                  <a:cubicBezTo>
                    <a:pt x="889" y="1668"/>
                    <a:pt x="940" y="1665"/>
                    <a:pt x="990" y="1658"/>
                  </a:cubicBezTo>
                  <a:cubicBezTo>
                    <a:pt x="1284" y="1631"/>
                    <a:pt x="1604" y="1578"/>
                    <a:pt x="1898" y="1524"/>
                  </a:cubicBezTo>
                  <a:cubicBezTo>
                    <a:pt x="2059" y="1471"/>
                    <a:pt x="2246" y="1444"/>
                    <a:pt x="2433" y="1364"/>
                  </a:cubicBezTo>
                  <a:cubicBezTo>
                    <a:pt x="2540" y="1337"/>
                    <a:pt x="2647" y="1310"/>
                    <a:pt x="2754" y="1257"/>
                  </a:cubicBezTo>
                  <a:lnTo>
                    <a:pt x="3048" y="1123"/>
                  </a:lnTo>
                  <a:cubicBezTo>
                    <a:pt x="3368" y="990"/>
                    <a:pt x="3662" y="803"/>
                    <a:pt x="4010" y="669"/>
                  </a:cubicBezTo>
                  <a:lnTo>
                    <a:pt x="4170" y="616"/>
                  </a:lnTo>
                  <a:cubicBezTo>
                    <a:pt x="4277" y="589"/>
                    <a:pt x="4330" y="482"/>
                    <a:pt x="4330" y="375"/>
                  </a:cubicBezTo>
                  <a:cubicBezTo>
                    <a:pt x="4330" y="268"/>
                    <a:pt x="4277" y="188"/>
                    <a:pt x="4197" y="108"/>
                  </a:cubicBezTo>
                  <a:cubicBezTo>
                    <a:pt x="4117" y="81"/>
                    <a:pt x="4036" y="54"/>
                    <a:pt x="3956" y="54"/>
                  </a:cubicBezTo>
                  <a:cubicBezTo>
                    <a:pt x="3903" y="28"/>
                    <a:pt x="3849" y="28"/>
                    <a:pt x="37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4" name="Google Shape;8364;p125"/>
            <p:cNvSpPr/>
            <p:nvPr/>
          </p:nvSpPr>
          <p:spPr>
            <a:xfrm>
              <a:off x="-988775" y="4141288"/>
              <a:ext cx="82200" cy="30100"/>
            </a:xfrm>
            <a:custGeom>
              <a:avLst/>
              <a:gdLst/>
              <a:ahLst/>
              <a:cxnLst/>
              <a:rect l="l" t="t" r="r" b="b"/>
              <a:pathLst>
                <a:path w="3288" h="1204" extrusionOk="0">
                  <a:moveTo>
                    <a:pt x="696" y="1"/>
                  </a:moveTo>
                  <a:cubicBezTo>
                    <a:pt x="562" y="1"/>
                    <a:pt x="428" y="54"/>
                    <a:pt x="321" y="108"/>
                  </a:cubicBezTo>
                  <a:cubicBezTo>
                    <a:pt x="134" y="188"/>
                    <a:pt x="27" y="348"/>
                    <a:pt x="1" y="562"/>
                  </a:cubicBezTo>
                  <a:cubicBezTo>
                    <a:pt x="27" y="696"/>
                    <a:pt x="81" y="803"/>
                    <a:pt x="161" y="883"/>
                  </a:cubicBezTo>
                  <a:cubicBezTo>
                    <a:pt x="241" y="990"/>
                    <a:pt x="348" y="1043"/>
                    <a:pt x="455" y="1097"/>
                  </a:cubicBezTo>
                  <a:cubicBezTo>
                    <a:pt x="562" y="1123"/>
                    <a:pt x="669" y="1150"/>
                    <a:pt x="776" y="1177"/>
                  </a:cubicBezTo>
                  <a:cubicBezTo>
                    <a:pt x="883" y="1177"/>
                    <a:pt x="990" y="1203"/>
                    <a:pt x="1070" y="1203"/>
                  </a:cubicBezTo>
                  <a:lnTo>
                    <a:pt x="2059" y="1203"/>
                  </a:lnTo>
                  <a:lnTo>
                    <a:pt x="2486" y="1177"/>
                  </a:lnTo>
                  <a:lnTo>
                    <a:pt x="2807" y="1177"/>
                  </a:lnTo>
                  <a:cubicBezTo>
                    <a:pt x="2914" y="1177"/>
                    <a:pt x="2994" y="1177"/>
                    <a:pt x="3101" y="1150"/>
                  </a:cubicBezTo>
                  <a:cubicBezTo>
                    <a:pt x="3128" y="1123"/>
                    <a:pt x="3154" y="1097"/>
                    <a:pt x="3181" y="1070"/>
                  </a:cubicBezTo>
                  <a:cubicBezTo>
                    <a:pt x="3288" y="990"/>
                    <a:pt x="3288" y="829"/>
                    <a:pt x="3208" y="722"/>
                  </a:cubicBezTo>
                  <a:cubicBezTo>
                    <a:pt x="3181" y="616"/>
                    <a:pt x="3128" y="535"/>
                    <a:pt x="3021" y="482"/>
                  </a:cubicBezTo>
                  <a:cubicBezTo>
                    <a:pt x="2834" y="428"/>
                    <a:pt x="2647" y="375"/>
                    <a:pt x="2433" y="295"/>
                  </a:cubicBezTo>
                  <a:cubicBezTo>
                    <a:pt x="2219" y="241"/>
                    <a:pt x="1978" y="188"/>
                    <a:pt x="1738" y="161"/>
                  </a:cubicBezTo>
                  <a:cubicBezTo>
                    <a:pt x="1551" y="108"/>
                    <a:pt x="1337" y="81"/>
                    <a:pt x="1123" y="54"/>
                  </a:cubicBezTo>
                  <a:cubicBezTo>
                    <a:pt x="1043" y="54"/>
                    <a:pt x="963" y="54"/>
                    <a:pt x="883" y="28"/>
                  </a:cubicBezTo>
                  <a:lnTo>
                    <a:pt x="749" y="28"/>
                  </a:lnTo>
                  <a:lnTo>
                    <a:pt x="69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5" name="Google Shape;8365;p125"/>
            <p:cNvSpPr/>
            <p:nvPr/>
          </p:nvSpPr>
          <p:spPr>
            <a:xfrm>
              <a:off x="-766950" y="4145963"/>
              <a:ext cx="46125" cy="94100"/>
            </a:xfrm>
            <a:custGeom>
              <a:avLst/>
              <a:gdLst/>
              <a:ahLst/>
              <a:cxnLst/>
              <a:rect l="l" t="t" r="r" b="b"/>
              <a:pathLst>
                <a:path w="1845" h="3764" extrusionOk="0">
                  <a:moveTo>
                    <a:pt x="428" y="1"/>
                  </a:moveTo>
                  <a:cubicBezTo>
                    <a:pt x="375" y="1"/>
                    <a:pt x="348" y="28"/>
                    <a:pt x="294" y="54"/>
                  </a:cubicBezTo>
                  <a:cubicBezTo>
                    <a:pt x="134" y="161"/>
                    <a:pt x="0" y="348"/>
                    <a:pt x="0" y="562"/>
                  </a:cubicBezTo>
                  <a:cubicBezTo>
                    <a:pt x="0" y="803"/>
                    <a:pt x="0" y="1043"/>
                    <a:pt x="27" y="1310"/>
                  </a:cubicBezTo>
                  <a:cubicBezTo>
                    <a:pt x="54" y="1524"/>
                    <a:pt x="107" y="1765"/>
                    <a:pt x="187" y="1979"/>
                  </a:cubicBezTo>
                  <a:cubicBezTo>
                    <a:pt x="241" y="2192"/>
                    <a:pt x="321" y="2379"/>
                    <a:pt x="455" y="2567"/>
                  </a:cubicBezTo>
                  <a:lnTo>
                    <a:pt x="508" y="2673"/>
                  </a:lnTo>
                  <a:cubicBezTo>
                    <a:pt x="535" y="2754"/>
                    <a:pt x="562" y="2807"/>
                    <a:pt x="588" y="2887"/>
                  </a:cubicBezTo>
                  <a:lnTo>
                    <a:pt x="669" y="3048"/>
                  </a:lnTo>
                  <a:cubicBezTo>
                    <a:pt x="722" y="3208"/>
                    <a:pt x="802" y="3342"/>
                    <a:pt x="909" y="3475"/>
                  </a:cubicBezTo>
                  <a:cubicBezTo>
                    <a:pt x="962" y="3529"/>
                    <a:pt x="1016" y="3582"/>
                    <a:pt x="1096" y="3636"/>
                  </a:cubicBezTo>
                  <a:cubicBezTo>
                    <a:pt x="1194" y="3714"/>
                    <a:pt x="1306" y="3763"/>
                    <a:pt x="1412" y="3763"/>
                  </a:cubicBezTo>
                  <a:cubicBezTo>
                    <a:pt x="1450" y="3763"/>
                    <a:pt x="1488" y="3757"/>
                    <a:pt x="1524" y="3742"/>
                  </a:cubicBezTo>
                  <a:cubicBezTo>
                    <a:pt x="1711" y="3716"/>
                    <a:pt x="1818" y="3582"/>
                    <a:pt x="1818" y="3395"/>
                  </a:cubicBezTo>
                  <a:cubicBezTo>
                    <a:pt x="1844" y="3315"/>
                    <a:pt x="1818" y="3235"/>
                    <a:pt x="1764" y="3181"/>
                  </a:cubicBezTo>
                  <a:cubicBezTo>
                    <a:pt x="1711" y="3101"/>
                    <a:pt x="1657" y="3048"/>
                    <a:pt x="1604" y="2994"/>
                  </a:cubicBezTo>
                  <a:lnTo>
                    <a:pt x="1524" y="2887"/>
                  </a:lnTo>
                  <a:cubicBezTo>
                    <a:pt x="1417" y="2326"/>
                    <a:pt x="1310" y="1791"/>
                    <a:pt x="1203" y="1230"/>
                  </a:cubicBezTo>
                  <a:cubicBezTo>
                    <a:pt x="1176" y="1070"/>
                    <a:pt x="1123" y="883"/>
                    <a:pt x="1096" y="722"/>
                  </a:cubicBezTo>
                  <a:cubicBezTo>
                    <a:pt x="1043" y="455"/>
                    <a:pt x="882" y="215"/>
                    <a:pt x="695" y="54"/>
                  </a:cubicBezTo>
                  <a:cubicBezTo>
                    <a:pt x="642" y="28"/>
                    <a:pt x="588" y="1"/>
                    <a:pt x="50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6" name="Google Shape;8366;p125"/>
            <p:cNvSpPr/>
            <p:nvPr/>
          </p:nvSpPr>
          <p:spPr>
            <a:xfrm>
              <a:off x="-503050" y="4362438"/>
              <a:ext cx="98900" cy="59750"/>
            </a:xfrm>
            <a:custGeom>
              <a:avLst/>
              <a:gdLst/>
              <a:ahLst/>
              <a:cxnLst/>
              <a:rect l="l" t="t" r="r" b="b"/>
              <a:pathLst>
                <a:path w="3956" h="2390" extrusionOk="0">
                  <a:moveTo>
                    <a:pt x="3689" y="1"/>
                  </a:moveTo>
                  <a:cubicBezTo>
                    <a:pt x="3555" y="28"/>
                    <a:pt x="3448" y="54"/>
                    <a:pt x="3341" y="108"/>
                  </a:cubicBezTo>
                  <a:lnTo>
                    <a:pt x="3128" y="188"/>
                  </a:lnTo>
                  <a:cubicBezTo>
                    <a:pt x="2967" y="268"/>
                    <a:pt x="2834" y="321"/>
                    <a:pt x="2700" y="402"/>
                  </a:cubicBezTo>
                  <a:lnTo>
                    <a:pt x="2085" y="696"/>
                  </a:lnTo>
                  <a:cubicBezTo>
                    <a:pt x="1952" y="749"/>
                    <a:pt x="1818" y="803"/>
                    <a:pt x="1684" y="883"/>
                  </a:cubicBezTo>
                  <a:cubicBezTo>
                    <a:pt x="1551" y="936"/>
                    <a:pt x="1417" y="990"/>
                    <a:pt x="1310" y="1070"/>
                  </a:cubicBezTo>
                  <a:cubicBezTo>
                    <a:pt x="1070" y="1177"/>
                    <a:pt x="883" y="1310"/>
                    <a:pt x="669" y="1417"/>
                  </a:cubicBezTo>
                  <a:cubicBezTo>
                    <a:pt x="535" y="1471"/>
                    <a:pt x="402" y="1524"/>
                    <a:pt x="295" y="1604"/>
                  </a:cubicBezTo>
                  <a:cubicBezTo>
                    <a:pt x="214" y="1658"/>
                    <a:pt x="134" y="1711"/>
                    <a:pt x="81" y="1791"/>
                  </a:cubicBezTo>
                  <a:cubicBezTo>
                    <a:pt x="1" y="1898"/>
                    <a:pt x="1" y="2059"/>
                    <a:pt x="54" y="2166"/>
                  </a:cubicBezTo>
                  <a:cubicBezTo>
                    <a:pt x="81" y="2246"/>
                    <a:pt x="134" y="2272"/>
                    <a:pt x="188" y="2326"/>
                  </a:cubicBezTo>
                  <a:cubicBezTo>
                    <a:pt x="246" y="2365"/>
                    <a:pt x="319" y="2390"/>
                    <a:pt x="396" y="2390"/>
                  </a:cubicBezTo>
                  <a:cubicBezTo>
                    <a:pt x="424" y="2390"/>
                    <a:pt x="453" y="2386"/>
                    <a:pt x="482" y="2379"/>
                  </a:cubicBezTo>
                  <a:lnTo>
                    <a:pt x="562" y="2379"/>
                  </a:lnTo>
                  <a:cubicBezTo>
                    <a:pt x="696" y="2379"/>
                    <a:pt x="829" y="2353"/>
                    <a:pt x="963" y="2326"/>
                  </a:cubicBezTo>
                  <a:cubicBezTo>
                    <a:pt x="1096" y="2299"/>
                    <a:pt x="1230" y="2246"/>
                    <a:pt x="1337" y="2192"/>
                  </a:cubicBezTo>
                  <a:cubicBezTo>
                    <a:pt x="1497" y="2085"/>
                    <a:pt x="1631" y="2005"/>
                    <a:pt x="1791" y="1898"/>
                  </a:cubicBezTo>
                  <a:lnTo>
                    <a:pt x="2112" y="1631"/>
                  </a:lnTo>
                  <a:cubicBezTo>
                    <a:pt x="2299" y="1497"/>
                    <a:pt x="2513" y="1337"/>
                    <a:pt x="2700" y="1203"/>
                  </a:cubicBezTo>
                  <a:cubicBezTo>
                    <a:pt x="2834" y="1123"/>
                    <a:pt x="2940" y="1043"/>
                    <a:pt x="3074" y="963"/>
                  </a:cubicBezTo>
                  <a:cubicBezTo>
                    <a:pt x="3181" y="883"/>
                    <a:pt x="3261" y="829"/>
                    <a:pt x="3341" y="749"/>
                  </a:cubicBezTo>
                  <a:cubicBezTo>
                    <a:pt x="3475" y="669"/>
                    <a:pt x="3635" y="589"/>
                    <a:pt x="3769" y="509"/>
                  </a:cubicBezTo>
                  <a:lnTo>
                    <a:pt x="3822" y="509"/>
                  </a:lnTo>
                  <a:cubicBezTo>
                    <a:pt x="3876" y="482"/>
                    <a:pt x="3903" y="428"/>
                    <a:pt x="3929" y="348"/>
                  </a:cubicBezTo>
                  <a:cubicBezTo>
                    <a:pt x="3956" y="241"/>
                    <a:pt x="3929" y="134"/>
                    <a:pt x="3822" y="54"/>
                  </a:cubicBezTo>
                  <a:cubicBezTo>
                    <a:pt x="3796" y="28"/>
                    <a:pt x="3742" y="1"/>
                    <a:pt x="368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7" name="Google Shape;8367;p125"/>
            <p:cNvSpPr/>
            <p:nvPr/>
          </p:nvSpPr>
          <p:spPr>
            <a:xfrm>
              <a:off x="6050" y="4328063"/>
              <a:ext cx="82000" cy="75575"/>
            </a:xfrm>
            <a:custGeom>
              <a:avLst/>
              <a:gdLst/>
              <a:ahLst/>
              <a:cxnLst/>
              <a:rect l="l" t="t" r="r" b="b"/>
              <a:pathLst>
                <a:path w="3280" h="3023" extrusionOk="0">
                  <a:moveTo>
                    <a:pt x="490" y="1"/>
                  </a:moveTo>
                  <a:cubicBezTo>
                    <a:pt x="476" y="1"/>
                    <a:pt x="464" y="4"/>
                    <a:pt x="455" y="13"/>
                  </a:cubicBezTo>
                  <a:cubicBezTo>
                    <a:pt x="432" y="8"/>
                    <a:pt x="409" y="6"/>
                    <a:pt x="387" y="6"/>
                  </a:cubicBezTo>
                  <a:cubicBezTo>
                    <a:pt x="285" y="6"/>
                    <a:pt x="201" y="54"/>
                    <a:pt x="135" y="120"/>
                  </a:cubicBezTo>
                  <a:lnTo>
                    <a:pt x="161" y="120"/>
                  </a:lnTo>
                  <a:cubicBezTo>
                    <a:pt x="54" y="253"/>
                    <a:pt x="1" y="414"/>
                    <a:pt x="54" y="574"/>
                  </a:cubicBezTo>
                  <a:cubicBezTo>
                    <a:pt x="81" y="654"/>
                    <a:pt x="108" y="708"/>
                    <a:pt x="135" y="788"/>
                  </a:cubicBezTo>
                  <a:cubicBezTo>
                    <a:pt x="161" y="868"/>
                    <a:pt x="188" y="921"/>
                    <a:pt x="242" y="975"/>
                  </a:cubicBezTo>
                  <a:cubicBezTo>
                    <a:pt x="295" y="1028"/>
                    <a:pt x="348" y="1082"/>
                    <a:pt x="402" y="1109"/>
                  </a:cubicBezTo>
                  <a:cubicBezTo>
                    <a:pt x="509" y="1242"/>
                    <a:pt x="642" y="1349"/>
                    <a:pt x="776" y="1456"/>
                  </a:cubicBezTo>
                  <a:lnTo>
                    <a:pt x="963" y="1670"/>
                  </a:lnTo>
                  <a:cubicBezTo>
                    <a:pt x="1097" y="1803"/>
                    <a:pt x="1257" y="1964"/>
                    <a:pt x="1391" y="2097"/>
                  </a:cubicBezTo>
                  <a:cubicBezTo>
                    <a:pt x="1578" y="2258"/>
                    <a:pt x="1738" y="2418"/>
                    <a:pt x="1925" y="2552"/>
                  </a:cubicBezTo>
                  <a:lnTo>
                    <a:pt x="2192" y="2792"/>
                  </a:lnTo>
                  <a:cubicBezTo>
                    <a:pt x="2219" y="2819"/>
                    <a:pt x="2273" y="2846"/>
                    <a:pt x="2326" y="2872"/>
                  </a:cubicBezTo>
                  <a:cubicBezTo>
                    <a:pt x="2353" y="2899"/>
                    <a:pt x="2380" y="2899"/>
                    <a:pt x="2406" y="2926"/>
                  </a:cubicBezTo>
                  <a:lnTo>
                    <a:pt x="2513" y="2979"/>
                  </a:lnTo>
                  <a:cubicBezTo>
                    <a:pt x="2553" y="2993"/>
                    <a:pt x="2593" y="2999"/>
                    <a:pt x="2633" y="2999"/>
                  </a:cubicBezTo>
                  <a:cubicBezTo>
                    <a:pt x="2673" y="2999"/>
                    <a:pt x="2714" y="2993"/>
                    <a:pt x="2754" y="2979"/>
                  </a:cubicBezTo>
                  <a:lnTo>
                    <a:pt x="2780" y="2979"/>
                  </a:lnTo>
                  <a:cubicBezTo>
                    <a:pt x="2826" y="3009"/>
                    <a:pt x="2873" y="3023"/>
                    <a:pt x="2918" y="3023"/>
                  </a:cubicBezTo>
                  <a:cubicBezTo>
                    <a:pt x="3115" y="3023"/>
                    <a:pt x="3280" y="2779"/>
                    <a:pt x="3128" y="2605"/>
                  </a:cubicBezTo>
                  <a:lnTo>
                    <a:pt x="2941" y="2418"/>
                  </a:lnTo>
                  <a:cubicBezTo>
                    <a:pt x="2887" y="2365"/>
                    <a:pt x="2861" y="2311"/>
                    <a:pt x="2807" y="2258"/>
                  </a:cubicBezTo>
                  <a:lnTo>
                    <a:pt x="2700" y="2124"/>
                  </a:lnTo>
                  <a:lnTo>
                    <a:pt x="2567" y="1990"/>
                  </a:lnTo>
                  <a:lnTo>
                    <a:pt x="2353" y="1750"/>
                  </a:lnTo>
                  <a:cubicBezTo>
                    <a:pt x="2166" y="1509"/>
                    <a:pt x="1979" y="1269"/>
                    <a:pt x="1792" y="1028"/>
                  </a:cubicBezTo>
                  <a:lnTo>
                    <a:pt x="1444" y="627"/>
                  </a:lnTo>
                  <a:cubicBezTo>
                    <a:pt x="1311" y="440"/>
                    <a:pt x="1150" y="307"/>
                    <a:pt x="963" y="173"/>
                  </a:cubicBezTo>
                  <a:cubicBezTo>
                    <a:pt x="856" y="120"/>
                    <a:pt x="723" y="66"/>
                    <a:pt x="589" y="13"/>
                  </a:cubicBezTo>
                  <a:cubicBezTo>
                    <a:pt x="553" y="13"/>
                    <a:pt x="518" y="1"/>
                    <a:pt x="49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8" name="Google Shape;8368;p125"/>
            <p:cNvSpPr/>
            <p:nvPr/>
          </p:nvSpPr>
          <p:spPr>
            <a:xfrm>
              <a:off x="44150" y="4399188"/>
              <a:ext cx="73525" cy="76050"/>
            </a:xfrm>
            <a:custGeom>
              <a:avLst/>
              <a:gdLst/>
              <a:ahLst/>
              <a:cxnLst/>
              <a:rect l="l" t="t" r="r" b="b"/>
              <a:pathLst>
                <a:path w="2941" h="3042" extrusionOk="0">
                  <a:moveTo>
                    <a:pt x="2619" y="1"/>
                  </a:moveTo>
                  <a:cubicBezTo>
                    <a:pt x="2566" y="1"/>
                    <a:pt x="2512" y="27"/>
                    <a:pt x="2459" y="54"/>
                  </a:cubicBezTo>
                  <a:lnTo>
                    <a:pt x="2432" y="54"/>
                  </a:lnTo>
                  <a:lnTo>
                    <a:pt x="2272" y="161"/>
                  </a:lnTo>
                  <a:cubicBezTo>
                    <a:pt x="2245" y="161"/>
                    <a:pt x="2192" y="161"/>
                    <a:pt x="2165" y="188"/>
                  </a:cubicBezTo>
                  <a:cubicBezTo>
                    <a:pt x="2058" y="241"/>
                    <a:pt x="1951" y="321"/>
                    <a:pt x="1871" y="402"/>
                  </a:cubicBezTo>
                  <a:lnTo>
                    <a:pt x="1657" y="589"/>
                  </a:lnTo>
                  <a:cubicBezTo>
                    <a:pt x="1524" y="749"/>
                    <a:pt x="1363" y="883"/>
                    <a:pt x="1230" y="1043"/>
                  </a:cubicBezTo>
                  <a:lnTo>
                    <a:pt x="1149" y="1123"/>
                  </a:lnTo>
                  <a:cubicBezTo>
                    <a:pt x="989" y="1283"/>
                    <a:pt x="856" y="1471"/>
                    <a:pt x="695" y="1604"/>
                  </a:cubicBezTo>
                  <a:cubicBezTo>
                    <a:pt x="562" y="1764"/>
                    <a:pt x="481" y="1871"/>
                    <a:pt x="374" y="1978"/>
                  </a:cubicBezTo>
                  <a:cubicBezTo>
                    <a:pt x="294" y="2085"/>
                    <a:pt x="187" y="2192"/>
                    <a:pt x="107" y="2299"/>
                  </a:cubicBezTo>
                  <a:cubicBezTo>
                    <a:pt x="54" y="2379"/>
                    <a:pt x="27" y="2459"/>
                    <a:pt x="0" y="2566"/>
                  </a:cubicBezTo>
                  <a:cubicBezTo>
                    <a:pt x="0" y="2620"/>
                    <a:pt x="0" y="2673"/>
                    <a:pt x="0" y="2727"/>
                  </a:cubicBezTo>
                  <a:cubicBezTo>
                    <a:pt x="27" y="2807"/>
                    <a:pt x="54" y="2860"/>
                    <a:pt x="80" y="2914"/>
                  </a:cubicBezTo>
                  <a:cubicBezTo>
                    <a:pt x="161" y="2967"/>
                    <a:pt x="241" y="3021"/>
                    <a:pt x="321" y="3021"/>
                  </a:cubicBezTo>
                  <a:cubicBezTo>
                    <a:pt x="390" y="3034"/>
                    <a:pt x="459" y="3041"/>
                    <a:pt x="528" y="3041"/>
                  </a:cubicBezTo>
                  <a:cubicBezTo>
                    <a:pt x="725" y="3041"/>
                    <a:pt x="918" y="2986"/>
                    <a:pt x="1096" y="2887"/>
                  </a:cubicBezTo>
                  <a:cubicBezTo>
                    <a:pt x="1256" y="2753"/>
                    <a:pt x="1363" y="2593"/>
                    <a:pt x="1470" y="2433"/>
                  </a:cubicBezTo>
                  <a:cubicBezTo>
                    <a:pt x="1524" y="2299"/>
                    <a:pt x="1604" y="2192"/>
                    <a:pt x="1631" y="2058"/>
                  </a:cubicBezTo>
                  <a:cubicBezTo>
                    <a:pt x="1764" y="1791"/>
                    <a:pt x="1871" y="1497"/>
                    <a:pt x="2005" y="1203"/>
                  </a:cubicBezTo>
                  <a:cubicBezTo>
                    <a:pt x="2005" y="1150"/>
                    <a:pt x="2031" y="1096"/>
                    <a:pt x="2058" y="1043"/>
                  </a:cubicBezTo>
                  <a:lnTo>
                    <a:pt x="2138" y="936"/>
                  </a:lnTo>
                  <a:cubicBezTo>
                    <a:pt x="2352" y="749"/>
                    <a:pt x="2566" y="589"/>
                    <a:pt x="2780" y="428"/>
                  </a:cubicBezTo>
                  <a:cubicBezTo>
                    <a:pt x="2940" y="268"/>
                    <a:pt x="2833" y="1"/>
                    <a:pt x="26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9" name="Google Shape;8369;p125"/>
            <p:cNvSpPr/>
            <p:nvPr/>
          </p:nvSpPr>
          <p:spPr>
            <a:xfrm>
              <a:off x="-1126400" y="4628363"/>
              <a:ext cx="279975" cy="261925"/>
            </a:xfrm>
            <a:custGeom>
              <a:avLst/>
              <a:gdLst/>
              <a:ahLst/>
              <a:cxnLst/>
              <a:rect l="l" t="t" r="r" b="b"/>
              <a:pathLst>
                <a:path w="11199" h="10477" extrusionOk="0">
                  <a:moveTo>
                    <a:pt x="11118" y="0"/>
                  </a:moveTo>
                  <a:lnTo>
                    <a:pt x="11118" y="54"/>
                  </a:lnTo>
                  <a:lnTo>
                    <a:pt x="11128" y="54"/>
                  </a:lnTo>
                  <a:cubicBezTo>
                    <a:pt x="11125" y="36"/>
                    <a:pt x="11122" y="19"/>
                    <a:pt x="11118" y="0"/>
                  </a:cubicBezTo>
                  <a:close/>
                  <a:moveTo>
                    <a:pt x="11128" y="54"/>
                  </a:moveTo>
                  <a:cubicBezTo>
                    <a:pt x="11145" y="164"/>
                    <a:pt x="11145" y="259"/>
                    <a:pt x="11145" y="374"/>
                  </a:cubicBezTo>
                  <a:lnTo>
                    <a:pt x="11145" y="388"/>
                  </a:lnTo>
                  <a:lnTo>
                    <a:pt x="11145" y="388"/>
                  </a:lnTo>
                  <a:cubicBezTo>
                    <a:pt x="11166" y="277"/>
                    <a:pt x="11182" y="165"/>
                    <a:pt x="11198" y="54"/>
                  </a:cubicBezTo>
                  <a:close/>
                  <a:moveTo>
                    <a:pt x="11145" y="388"/>
                  </a:moveTo>
                  <a:lnTo>
                    <a:pt x="11145" y="388"/>
                  </a:lnTo>
                  <a:cubicBezTo>
                    <a:pt x="11130" y="464"/>
                    <a:pt x="11113" y="539"/>
                    <a:pt x="11091" y="615"/>
                  </a:cubicBezTo>
                  <a:cubicBezTo>
                    <a:pt x="11011" y="989"/>
                    <a:pt x="10904" y="1363"/>
                    <a:pt x="10797" y="1711"/>
                  </a:cubicBezTo>
                  <a:cubicBezTo>
                    <a:pt x="10664" y="2112"/>
                    <a:pt x="10503" y="2512"/>
                    <a:pt x="10370" y="2887"/>
                  </a:cubicBezTo>
                  <a:cubicBezTo>
                    <a:pt x="10263" y="3154"/>
                    <a:pt x="10129" y="3394"/>
                    <a:pt x="10022" y="3662"/>
                  </a:cubicBezTo>
                  <a:lnTo>
                    <a:pt x="9889" y="3929"/>
                  </a:lnTo>
                  <a:lnTo>
                    <a:pt x="9835" y="4089"/>
                  </a:lnTo>
                  <a:cubicBezTo>
                    <a:pt x="9702" y="4383"/>
                    <a:pt x="9541" y="4704"/>
                    <a:pt x="9381" y="5025"/>
                  </a:cubicBezTo>
                  <a:cubicBezTo>
                    <a:pt x="9221" y="5319"/>
                    <a:pt x="9033" y="5719"/>
                    <a:pt x="8846" y="6067"/>
                  </a:cubicBezTo>
                  <a:cubicBezTo>
                    <a:pt x="8606" y="6494"/>
                    <a:pt x="8419" y="6815"/>
                    <a:pt x="8258" y="7109"/>
                  </a:cubicBezTo>
                  <a:cubicBezTo>
                    <a:pt x="8152" y="7296"/>
                    <a:pt x="8018" y="7457"/>
                    <a:pt x="7884" y="7644"/>
                  </a:cubicBezTo>
                  <a:cubicBezTo>
                    <a:pt x="7777" y="7777"/>
                    <a:pt x="7644" y="7884"/>
                    <a:pt x="7510" y="8044"/>
                  </a:cubicBezTo>
                  <a:cubicBezTo>
                    <a:pt x="7216" y="8312"/>
                    <a:pt x="6895" y="8579"/>
                    <a:pt x="6575" y="8820"/>
                  </a:cubicBezTo>
                  <a:cubicBezTo>
                    <a:pt x="6388" y="8926"/>
                    <a:pt x="6201" y="9033"/>
                    <a:pt x="6014" y="9140"/>
                  </a:cubicBezTo>
                  <a:cubicBezTo>
                    <a:pt x="5853" y="9220"/>
                    <a:pt x="5666" y="9274"/>
                    <a:pt x="5479" y="9327"/>
                  </a:cubicBezTo>
                  <a:lnTo>
                    <a:pt x="4891" y="9488"/>
                  </a:lnTo>
                  <a:cubicBezTo>
                    <a:pt x="4677" y="9568"/>
                    <a:pt x="4464" y="9595"/>
                    <a:pt x="4276" y="9621"/>
                  </a:cubicBezTo>
                  <a:cubicBezTo>
                    <a:pt x="4089" y="9648"/>
                    <a:pt x="3902" y="9648"/>
                    <a:pt x="3715" y="9648"/>
                  </a:cubicBezTo>
                  <a:lnTo>
                    <a:pt x="3047" y="9648"/>
                  </a:lnTo>
                  <a:cubicBezTo>
                    <a:pt x="2860" y="9648"/>
                    <a:pt x="2619" y="9648"/>
                    <a:pt x="2406" y="9621"/>
                  </a:cubicBezTo>
                  <a:cubicBezTo>
                    <a:pt x="2112" y="9595"/>
                    <a:pt x="1844" y="9541"/>
                    <a:pt x="1550" y="9434"/>
                  </a:cubicBezTo>
                  <a:cubicBezTo>
                    <a:pt x="1123" y="9301"/>
                    <a:pt x="749" y="9033"/>
                    <a:pt x="455" y="8686"/>
                  </a:cubicBezTo>
                  <a:cubicBezTo>
                    <a:pt x="321" y="8526"/>
                    <a:pt x="214" y="8365"/>
                    <a:pt x="134" y="8205"/>
                  </a:cubicBezTo>
                  <a:cubicBezTo>
                    <a:pt x="81" y="8151"/>
                    <a:pt x="54" y="8071"/>
                    <a:pt x="0" y="7991"/>
                  </a:cubicBezTo>
                  <a:lnTo>
                    <a:pt x="0" y="7991"/>
                  </a:lnTo>
                  <a:cubicBezTo>
                    <a:pt x="0" y="8125"/>
                    <a:pt x="54" y="8258"/>
                    <a:pt x="134" y="8365"/>
                  </a:cubicBezTo>
                  <a:cubicBezTo>
                    <a:pt x="214" y="8499"/>
                    <a:pt x="321" y="8606"/>
                    <a:pt x="428" y="8713"/>
                  </a:cubicBezTo>
                  <a:lnTo>
                    <a:pt x="482" y="8766"/>
                  </a:lnTo>
                  <a:lnTo>
                    <a:pt x="508" y="8820"/>
                  </a:lnTo>
                  <a:cubicBezTo>
                    <a:pt x="562" y="8873"/>
                    <a:pt x="615" y="8926"/>
                    <a:pt x="669" y="8980"/>
                  </a:cubicBezTo>
                  <a:lnTo>
                    <a:pt x="722" y="9033"/>
                  </a:lnTo>
                  <a:lnTo>
                    <a:pt x="802" y="9087"/>
                  </a:lnTo>
                  <a:cubicBezTo>
                    <a:pt x="882" y="9167"/>
                    <a:pt x="989" y="9247"/>
                    <a:pt x="1096" y="9327"/>
                  </a:cubicBezTo>
                  <a:cubicBezTo>
                    <a:pt x="1176" y="9381"/>
                    <a:pt x="1283" y="9434"/>
                    <a:pt x="1390" y="9514"/>
                  </a:cubicBezTo>
                  <a:cubicBezTo>
                    <a:pt x="1550" y="9595"/>
                    <a:pt x="1711" y="9701"/>
                    <a:pt x="1898" y="9782"/>
                  </a:cubicBezTo>
                  <a:cubicBezTo>
                    <a:pt x="2058" y="9889"/>
                    <a:pt x="2245" y="9969"/>
                    <a:pt x="2432" y="10049"/>
                  </a:cubicBezTo>
                  <a:cubicBezTo>
                    <a:pt x="2619" y="10129"/>
                    <a:pt x="2833" y="10209"/>
                    <a:pt x="3047" y="10263"/>
                  </a:cubicBezTo>
                  <a:cubicBezTo>
                    <a:pt x="3261" y="10316"/>
                    <a:pt x="3448" y="10370"/>
                    <a:pt x="3662" y="10396"/>
                  </a:cubicBezTo>
                  <a:cubicBezTo>
                    <a:pt x="3902" y="10423"/>
                    <a:pt x="4143" y="10450"/>
                    <a:pt x="4330" y="10476"/>
                  </a:cubicBezTo>
                  <a:lnTo>
                    <a:pt x="4918" y="10476"/>
                  </a:lnTo>
                  <a:cubicBezTo>
                    <a:pt x="5078" y="10450"/>
                    <a:pt x="5265" y="10450"/>
                    <a:pt x="5426" y="10396"/>
                  </a:cubicBezTo>
                  <a:lnTo>
                    <a:pt x="5532" y="10396"/>
                  </a:lnTo>
                  <a:cubicBezTo>
                    <a:pt x="5720" y="10370"/>
                    <a:pt x="5933" y="10316"/>
                    <a:pt x="6120" y="10263"/>
                  </a:cubicBezTo>
                  <a:lnTo>
                    <a:pt x="6414" y="10156"/>
                  </a:lnTo>
                  <a:lnTo>
                    <a:pt x="6789" y="10022"/>
                  </a:lnTo>
                  <a:cubicBezTo>
                    <a:pt x="6762" y="9942"/>
                    <a:pt x="6735" y="9862"/>
                    <a:pt x="6735" y="9782"/>
                  </a:cubicBezTo>
                  <a:cubicBezTo>
                    <a:pt x="6762" y="9514"/>
                    <a:pt x="6895" y="9274"/>
                    <a:pt x="7109" y="9087"/>
                  </a:cubicBezTo>
                  <a:cubicBezTo>
                    <a:pt x="7243" y="8953"/>
                    <a:pt x="7403" y="8846"/>
                    <a:pt x="7564" y="8739"/>
                  </a:cubicBezTo>
                  <a:lnTo>
                    <a:pt x="7831" y="8499"/>
                  </a:lnTo>
                  <a:cubicBezTo>
                    <a:pt x="7938" y="8419"/>
                    <a:pt x="8045" y="8338"/>
                    <a:pt x="8125" y="8258"/>
                  </a:cubicBezTo>
                  <a:cubicBezTo>
                    <a:pt x="8205" y="8151"/>
                    <a:pt x="8312" y="8044"/>
                    <a:pt x="8419" y="7911"/>
                  </a:cubicBezTo>
                  <a:lnTo>
                    <a:pt x="8526" y="7777"/>
                  </a:lnTo>
                  <a:lnTo>
                    <a:pt x="8713" y="7590"/>
                  </a:lnTo>
                  <a:cubicBezTo>
                    <a:pt x="8793" y="7483"/>
                    <a:pt x="8873" y="7376"/>
                    <a:pt x="8953" y="7269"/>
                  </a:cubicBezTo>
                  <a:cubicBezTo>
                    <a:pt x="9007" y="7189"/>
                    <a:pt x="9087" y="7056"/>
                    <a:pt x="9167" y="6949"/>
                  </a:cubicBezTo>
                  <a:lnTo>
                    <a:pt x="9194" y="6895"/>
                  </a:lnTo>
                  <a:lnTo>
                    <a:pt x="9221" y="6842"/>
                  </a:lnTo>
                  <a:cubicBezTo>
                    <a:pt x="9301" y="6708"/>
                    <a:pt x="9408" y="6575"/>
                    <a:pt x="9488" y="6441"/>
                  </a:cubicBezTo>
                  <a:cubicBezTo>
                    <a:pt x="9514" y="6388"/>
                    <a:pt x="9568" y="6388"/>
                    <a:pt x="9621" y="6388"/>
                  </a:cubicBezTo>
                  <a:lnTo>
                    <a:pt x="9755" y="6040"/>
                  </a:lnTo>
                  <a:cubicBezTo>
                    <a:pt x="9808" y="5907"/>
                    <a:pt x="9889" y="5746"/>
                    <a:pt x="9942" y="5586"/>
                  </a:cubicBezTo>
                  <a:lnTo>
                    <a:pt x="10076" y="5292"/>
                  </a:lnTo>
                  <a:cubicBezTo>
                    <a:pt x="10102" y="5185"/>
                    <a:pt x="10156" y="5105"/>
                    <a:pt x="10183" y="4998"/>
                  </a:cubicBezTo>
                  <a:lnTo>
                    <a:pt x="10209" y="4944"/>
                  </a:lnTo>
                  <a:lnTo>
                    <a:pt x="10236" y="4838"/>
                  </a:lnTo>
                  <a:lnTo>
                    <a:pt x="10316" y="4570"/>
                  </a:lnTo>
                  <a:cubicBezTo>
                    <a:pt x="10316" y="4544"/>
                    <a:pt x="10343" y="4517"/>
                    <a:pt x="10343" y="4490"/>
                  </a:cubicBezTo>
                  <a:lnTo>
                    <a:pt x="10343" y="4437"/>
                  </a:lnTo>
                  <a:lnTo>
                    <a:pt x="10423" y="4196"/>
                  </a:lnTo>
                  <a:cubicBezTo>
                    <a:pt x="10450" y="4089"/>
                    <a:pt x="10477" y="3982"/>
                    <a:pt x="10503" y="3902"/>
                  </a:cubicBezTo>
                  <a:lnTo>
                    <a:pt x="10530" y="3769"/>
                  </a:lnTo>
                  <a:cubicBezTo>
                    <a:pt x="10583" y="3528"/>
                    <a:pt x="10637" y="3287"/>
                    <a:pt x="10717" y="3020"/>
                  </a:cubicBezTo>
                  <a:lnTo>
                    <a:pt x="10771" y="2726"/>
                  </a:lnTo>
                  <a:lnTo>
                    <a:pt x="10771" y="2673"/>
                  </a:lnTo>
                  <a:cubicBezTo>
                    <a:pt x="10771" y="2619"/>
                    <a:pt x="10797" y="2566"/>
                    <a:pt x="10824" y="2486"/>
                  </a:cubicBezTo>
                  <a:lnTo>
                    <a:pt x="10824" y="2459"/>
                  </a:lnTo>
                  <a:lnTo>
                    <a:pt x="10851" y="2272"/>
                  </a:lnTo>
                  <a:cubicBezTo>
                    <a:pt x="10904" y="2031"/>
                    <a:pt x="10958" y="1764"/>
                    <a:pt x="10984" y="1524"/>
                  </a:cubicBezTo>
                  <a:lnTo>
                    <a:pt x="11011" y="1310"/>
                  </a:lnTo>
                  <a:lnTo>
                    <a:pt x="11065" y="1149"/>
                  </a:lnTo>
                  <a:cubicBezTo>
                    <a:pt x="11065" y="1016"/>
                    <a:pt x="11091" y="882"/>
                    <a:pt x="11118" y="775"/>
                  </a:cubicBezTo>
                  <a:lnTo>
                    <a:pt x="11118" y="642"/>
                  </a:lnTo>
                  <a:cubicBezTo>
                    <a:pt x="11118" y="562"/>
                    <a:pt x="11145" y="481"/>
                    <a:pt x="11145" y="428"/>
                  </a:cubicBezTo>
                  <a:lnTo>
                    <a:pt x="11145" y="388"/>
                  </a:lnTo>
                  <a:close/>
                </a:path>
              </a:pathLst>
            </a:custGeom>
            <a:solidFill>
              <a:srgbClr val="A39E9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0" name="Google Shape;8370;p125"/>
            <p:cNvSpPr/>
            <p:nvPr/>
          </p:nvSpPr>
          <p:spPr>
            <a:xfrm>
              <a:off x="-946675" y="4824113"/>
              <a:ext cx="52125" cy="51475"/>
            </a:xfrm>
            <a:custGeom>
              <a:avLst/>
              <a:gdLst/>
              <a:ahLst/>
              <a:cxnLst/>
              <a:rect l="l" t="t" r="r" b="b"/>
              <a:pathLst>
                <a:path w="2085" h="2059" extrusionOk="0">
                  <a:moveTo>
                    <a:pt x="1898" y="1"/>
                  </a:moveTo>
                  <a:lnTo>
                    <a:pt x="1898" y="1"/>
                  </a:lnTo>
                  <a:cubicBezTo>
                    <a:pt x="1764" y="161"/>
                    <a:pt x="1631" y="321"/>
                    <a:pt x="1470" y="508"/>
                  </a:cubicBezTo>
                  <a:lnTo>
                    <a:pt x="1497" y="508"/>
                  </a:lnTo>
                  <a:cubicBezTo>
                    <a:pt x="1310" y="696"/>
                    <a:pt x="1123" y="883"/>
                    <a:pt x="909" y="1043"/>
                  </a:cubicBezTo>
                  <a:lnTo>
                    <a:pt x="615" y="1283"/>
                  </a:lnTo>
                  <a:cubicBezTo>
                    <a:pt x="508" y="1364"/>
                    <a:pt x="401" y="1444"/>
                    <a:pt x="294" y="1524"/>
                  </a:cubicBezTo>
                  <a:cubicBezTo>
                    <a:pt x="214" y="1577"/>
                    <a:pt x="134" y="1658"/>
                    <a:pt x="81" y="1738"/>
                  </a:cubicBezTo>
                  <a:cubicBezTo>
                    <a:pt x="54" y="1791"/>
                    <a:pt x="27" y="1818"/>
                    <a:pt x="0" y="1871"/>
                  </a:cubicBezTo>
                  <a:cubicBezTo>
                    <a:pt x="0" y="1898"/>
                    <a:pt x="0" y="1925"/>
                    <a:pt x="0" y="1952"/>
                  </a:cubicBezTo>
                  <a:lnTo>
                    <a:pt x="0" y="2059"/>
                  </a:lnTo>
                  <a:cubicBezTo>
                    <a:pt x="134" y="1978"/>
                    <a:pt x="268" y="1925"/>
                    <a:pt x="401" y="1845"/>
                  </a:cubicBezTo>
                  <a:cubicBezTo>
                    <a:pt x="535" y="1765"/>
                    <a:pt x="749" y="1631"/>
                    <a:pt x="909" y="1524"/>
                  </a:cubicBezTo>
                  <a:cubicBezTo>
                    <a:pt x="1069" y="1390"/>
                    <a:pt x="1256" y="1257"/>
                    <a:pt x="1390" y="1096"/>
                  </a:cubicBezTo>
                  <a:cubicBezTo>
                    <a:pt x="1524" y="936"/>
                    <a:pt x="1657" y="749"/>
                    <a:pt x="1791" y="589"/>
                  </a:cubicBezTo>
                  <a:cubicBezTo>
                    <a:pt x="1898" y="428"/>
                    <a:pt x="1978" y="268"/>
                    <a:pt x="2085" y="81"/>
                  </a:cubicBezTo>
                  <a:lnTo>
                    <a:pt x="2085" y="54"/>
                  </a:lnTo>
                  <a:lnTo>
                    <a:pt x="2085" y="27"/>
                  </a:lnTo>
                  <a:lnTo>
                    <a:pt x="2032" y="81"/>
                  </a:lnTo>
                  <a:lnTo>
                    <a:pt x="1978" y="108"/>
                  </a:lnTo>
                  <a:lnTo>
                    <a:pt x="1951" y="134"/>
                  </a:lnTo>
                  <a:lnTo>
                    <a:pt x="1871" y="214"/>
                  </a:lnTo>
                  <a:lnTo>
                    <a:pt x="1818" y="241"/>
                  </a:lnTo>
                  <a:cubicBezTo>
                    <a:pt x="1818" y="241"/>
                    <a:pt x="1844" y="214"/>
                    <a:pt x="1844" y="188"/>
                  </a:cubicBezTo>
                  <a:lnTo>
                    <a:pt x="1844" y="161"/>
                  </a:lnTo>
                  <a:cubicBezTo>
                    <a:pt x="1844" y="108"/>
                    <a:pt x="1871" y="54"/>
                    <a:pt x="1898" y="1"/>
                  </a:cubicBezTo>
                  <a:close/>
                </a:path>
              </a:pathLst>
            </a:custGeom>
            <a:solidFill>
              <a:srgbClr val="A39E9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1" name="Google Shape;8371;p125"/>
            <p:cNvSpPr/>
            <p:nvPr/>
          </p:nvSpPr>
          <p:spPr>
            <a:xfrm>
              <a:off x="-1132425" y="4524138"/>
              <a:ext cx="285325" cy="345425"/>
            </a:xfrm>
            <a:custGeom>
              <a:avLst/>
              <a:gdLst/>
              <a:ahLst/>
              <a:cxnLst/>
              <a:rect l="l" t="t" r="r" b="b"/>
              <a:pathLst>
                <a:path w="11413" h="13817" extrusionOk="0">
                  <a:moveTo>
                    <a:pt x="8980" y="0"/>
                  </a:moveTo>
                  <a:cubicBezTo>
                    <a:pt x="8713" y="27"/>
                    <a:pt x="8473" y="80"/>
                    <a:pt x="8205" y="134"/>
                  </a:cubicBezTo>
                  <a:cubicBezTo>
                    <a:pt x="7618" y="241"/>
                    <a:pt x="7056" y="428"/>
                    <a:pt x="6522" y="695"/>
                  </a:cubicBezTo>
                  <a:cubicBezTo>
                    <a:pt x="6094" y="909"/>
                    <a:pt x="5667" y="1149"/>
                    <a:pt x="5266" y="1443"/>
                  </a:cubicBezTo>
                  <a:cubicBezTo>
                    <a:pt x="4811" y="1711"/>
                    <a:pt x="4384" y="2058"/>
                    <a:pt x="4010" y="2405"/>
                  </a:cubicBezTo>
                  <a:cubicBezTo>
                    <a:pt x="3769" y="2619"/>
                    <a:pt x="3555" y="2833"/>
                    <a:pt x="3368" y="3074"/>
                  </a:cubicBezTo>
                  <a:lnTo>
                    <a:pt x="3315" y="3154"/>
                  </a:lnTo>
                  <a:cubicBezTo>
                    <a:pt x="3208" y="3261"/>
                    <a:pt x="3128" y="3368"/>
                    <a:pt x="3048" y="3474"/>
                  </a:cubicBezTo>
                  <a:lnTo>
                    <a:pt x="3021" y="3528"/>
                  </a:lnTo>
                  <a:lnTo>
                    <a:pt x="2967" y="3581"/>
                  </a:lnTo>
                  <a:lnTo>
                    <a:pt x="2647" y="3982"/>
                  </a:lnTo>
                  <a:lnTo>
                    <a:pt x="2647" y="4009"/>
                  </a:lnTo>
                  <a:lnTo>
                    <a:pt x="2620" y="4036"/>
                  </a:lnTo>
                  <a:cubicBezTo>
                    <a:pt x="2192" y="4543"/>
                    <a:pt x="1818" y="5078"/>
                    <a:pt x="1444" y="5612"/>
                  </a:cubicBezTo>
                  <a:cubicBezTo>
                    <a:pt x="1043" y="6281"/>
                    <a:pt x="723" y="7002"/>
                    <a:pt x="509" y="7750"/>
                  </a:cubicBezTo>
                  <a:lnTo>
                    <a:pt x="482" y="7804"/>
                  </a:lnTo>
                  <a:cubicBezTo>
                    <a:pt x="348" y="8178"/>
                    <a:pt x="241" y="8579"/>
                    <a:pt x="161" y="8953"/>
                  </a:cubicBezTo>
                  <a:cubicBezTo>
                    <a:pt x="108" y="9140"/>
                    <a:pt x="81" y="9354"/>
                    <a:pt x="54" y="9541"/>
                  </a:cubicBezTo>
                  <a:cubicBezTo>
                    <a:pt x="54" y="9755"/>
                    <a:pt x="28" y="9969"/>
                    <a:pt x="1" y="10209"/>
                  </a:cubicBezTo>
                  <a:lnTo>
                    <a:pt x="1" y="10343"/>
                  </a:lnTo>
                  <a:cubicBezTo>
                    <a:pt x="1" y="10717"/>
                    <a:pt x="1" y="11091"/>
                    <a:pt x="54" y="11465"/>
                  </a:cubicBezTo>
                  <a:cubicBezTo>
                    <a:pt x="108" y="11706"/>
                    <a:pt x="161" y="11920"/>
                    <a:pt x="295" y="12133"/>
                  </a:cubicBezTo>
                  <a:lnTo>
                    <a:pt x="295" y="12160"/>
                  </a:lnTo>
                  <a:lnTo>
                    <a:pt x="402" y="12401"/>
                  </a:lnTo>
                  <a:cubicBezTo>
                    <a:pt x="509" y="12561"/>
                    <a:pt x="616" y="12721"/>
                    <a:pt x="749" y="12855"/>
                  </a:cubicBezTo>
                  <a:cubicBezTo>
                    <a:pt x="1016" y="13202"/>
                    <a:pt x="1391" y="13470"/>
                    <a:pt x="1791" y="13603"/>
                  </a:cubicBezTo>
                  <a:cubicBezTo>
                    <a:pt x="2059" y="13683"/>
                    <a:pt x="2353" y="13737"/>
                    <a:pt x="2647" y="13764"/>
                  </a:cubicBezTo>
                  <a:cubicBezTo>
                    <a:pt x="2860" y="13790"/>
                    <a:pt x="3074" y="13817"/>
                    <a:pt x="3288" y="13817"/>
                  </a:cubicBezTo>
                  <a:lnTo>
                    <a:pt x="3929" y="13817"/>
                  </a:lnTo>
                  <a:cubicBezTo>
                    <a:pt x="4117" y="13817"/>
                    <a:pt x="4304" y="13790"/>
                    <a:pt x="4491" y="13790"/>
                  </a:cubicBezTo>
                  <a:cubicBezTo>
                    <a:pt x="4678" y="13737"/>
                    <a:pt x="4892" y="13710"/>
                    <a:pt x="5105" y="13657"/>
                  </a:cubicBezTo>
                  <a:lnTo>
                    <a:pt x="5693" y="13470"/>
                  </a:lnTo>
                  <a:cubicBezTo>
                    <a:pt x="5880" y="13416"/>
                    <a:pt x="6067" y="13363"/>
                    <a:pt x="6228" y="13282"/>
                  </a:cubicBezTo>
                  <a:cubicBezTo>
                    <a:pt x="6415" y="13202"/>
                    <a:pt x="6602" y="13095"/>
                    <a:pt x="6789" y="12962"/>
                  </a:cubicBezTo>
                  <a:cubicBezTo>
                    <a:pt x="7110" y="12748"/>
                    <a:pt x="7430" y="12481"/>
                    <a:pt x="7724" y="12187"/>
                  </a:cubicBezTo>
                  <a:cubicBezTo>
                    <a:pt x="7858" y="12053"/>
                    <a:pt x="7992" y="11920"/>
                    <a:pt x="8099" y="11786"/>
                  </a:cubicBezTo>
                  <a:cubicBezTo>
                    <a:pt x="8232" y="11626"/>
                    <a:pt x="8366" y="11438"/>
                    <a:pt x="8473" y="11278"/>
                  </a:cubicBezTo>
                  <a:cubicBezTo>
                    <a:pt x="8660" y="10984"/>
                    <a:pt x="8847" y="10663"/>
                    <a:pt x="9061" y="10236"/>
                  </a:cubicBezTo>
                  <a:cubicBezTo>
                    <a:pt x="9248" y="9888"/>
                    <a:pt x="9435" y="9541"/>
                    <a:pt x="9622" y="9167"/>
                  </a:cubicBezTo>
                  <a:cubicBezTo>
                    <a:pt x="9809" y="8819"/>
                    <a:pt x="9916" y="8552"/>
                    <a:pt x="10049" y="8258"/>
                  </a:cubicBezTo>
                  <a:lnTo>
                    <a:pt x="10130" y="8098"/>
                  </a:lnTo>
                  <a:lnTo>
                    <a:pt x="10263" y="7831"/>
                  </a:lnTo>
                  <a:cubicBezTo>
                    <a:pt x="10370" y="7563"/>
                    <a:pt x="10504" y="7323"/>
                    <a:pt x="10584" y="7056"/>
                  </a:cubicBezTo>
                  <a:cubicBezTo>
                    <a:pt x="10744" y="6681"/>
                    <a:pt x="10878" y="6281"/>
                    <a:pt x="11012" y="5880"/>
                  </a:cubicBezTo>
                  <a:cubicBezTo>
                    <a:pt x="11145" y="5532"/>
                    <a:pt x="11252" y="5158"/>
                    <a:pt x="11332" y="4784"/>
                  </a:cubicBezTo>
                  <a:cubicBezTo>
                    <a:pt x="11359" y="4597"/>
                    <a:pt x="11386" y="4410"/>
                    <a:pt x="11412" y="4223"/>
                  </a:cubicBezTo>
                  <a:lnTo>
                    <a:pt x="11412" y="4169"/>
                  </a:lnTo>
                  <a:cubicBezTo>
                    <a:pt x="11386" y="3902"/>
                    <a:pt x="11359" y="3608"/>
                    <a:pt x="11306" y="3314"/>
                  </a:cubicBezTo>
                  <a:cubicBezTo>
                    <a:pt x="11279" y="3180"/>
                    <a:pt x="11252" y="3047"/>
                    <a:pt x="11225" y="2940"/>
                  </a:cubicBezTo>
                  <a:cubicBezTo>
                    <a:pt x="11199" y="2806"/>
                    <a:pt x="11145" y="2593"/>
                    <a:pt x="11092" y="2432"/>
                  </a:cubicBezTo>
                  <a:cubicBezTo>
                    <a:pt x="11012" y="2138"/>
                    <a:pt x="10905" y="1844"/>
                    <a:pt x="10771" y="1550"/>
                  </a:cubicBezTo>
                  <a:cubicBezTo>
                    <a:pt x="10691" y="1390"/>
                    <a:pt x="10584" y="1256"/>
                    <a:pt x="10477" y="1123"/>
                  </a:cubicBezTo>
                  <a:cubicBezTo>
                    <a:pt x="10343" y="962"/>
                    <a:pt x="10183" y="829"/>
                    <a:pt x="10023" y="695"/>
                  </a:cubicBezTo>
                  <a:cubicBezTo>
                    <a:pt x="9889" y="561"/>
                    <a:pt x="9729" y="428"/>
                    <a:pt x="9568" y="321"/>
                  </a:cubicBezTo>
                  <a:cubicBezTo>
                    <a:pt x="9488" y="267"/>
                    <a:pt x="9408" y="214"/>
                    <a:pt x="9328" y="187"/>
                  </a:cubicBezTo>
                  <a:cubicBezTo>
                    <a:pt x="9221" y="107"/>
                    <a:pt x="9087" y="54"/>
                    <a:pt x="898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2" name="Google Shape;8372;p125"/>
            <p:cNvSpPr/>
            <p:nvPr/>
          </p:nvSpPr>
          <p:spPr>
            <a:xfrm>
              <a:off x="-892550" y="4532813"/>
              <a:ext cx="675" cy="25"/>
            </a:xfrm>
            <a:custGeom>
              <a:avLst/>
              <a:gdLst/>
              <a:ahLst/>
              <a:cxnLst/>
              <a:rect l="l" t="t" r="r" b="b"/>
              <a:pathLst>
                <a:path w="27" h="1" extrusionOk="0">
                  <a:moveTo>
                    <a:pt x="27" y="1"/>
                  </a:move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3" name="Google Shape;8373;p125"/>
            <p:cNvSpPr/>
            <p:nvPr/>
          </p:nvSpPr>
          <p:spPr>
            <a:xfrm>
              <a:off x="-1069925" y="4525463"/>
              <a:ext cx="225500" cy="338600"/>
            </a:xfrm>
            <a:custGeom>
              <a:avLst/>
              <a:gdLst/>
              <a:ahLst/>
              <a:cxnLst/>
              <a:rect l="l" t="t" r="r" b="b"/>
              <a:pathLst>
                <a:path w="9020" h="13544" extrusionOk="0">
                  <a:moveTo>
                    <a:pt x="6587" y="1"/>
                  </a:moveTo>
                  <a:lnTo>
                    <a:pt x="6561" y="27"/>
                  </a:lnTo>
                  <a:cubicBezTo>
                    <a:pt x="6480" y="81"/>
                    <a:pt x="6400" y="161"/>
                    <a:pt x="6374" y="268"/>
                  </a:cubicBezTo>
                  <a:cubicBezTo>
                    <a:pt x="6347" y="375"/>
                    <a:pt x="6374" y="482"/>
                    <a:pt x="6427" y="589"/>
                  </a:cubicBezTo>
                  <a:cubicBezTo>
                    <a:pt x="6507" y="669"/>
                    <a:pt x="6587" y="722"/>
                    <a:pt x="6694" y="749"/>
                  </a:cubicBezTo>
                  <a:lnTo>
                    <a:pt x="7309" y="963"/>
                  </a:lnTo>
                  <a:cubicBezTo>
                    <a:pt x="7443" y="1016"/>
                    <a:pt x="7576" y="1096"/>
                    <a:pt x="7710" y="1177"/>
                  </a:cubicBezTo>
                  <a:cubicBezTo>
                    <a:pt x="7763" y="1203"/>
                    <a:pt x="7790" y="1230"/>
                    <a:pt x="7817" y="1257"/>
                  </a:cubicBezTo>
                  <a:cubicBezTo>
                    <a:pt x="7897" y="1337"/>
                    <a:pt x="7924" y="1417"/>
                    <a:pt x="7977" y="1497"/>
                  </a:cubicBezTo>
                  <a:cubicBezTo>
                    <a:pt x="8031" y="1604"/>
                    <a:pt x="8057" y="1711"/>
                    <a:pt x="8111" y="1845"/>
                  </a:cubicBezTo>
                  <a:cubicBezTo>
                    <a:pt x="8137" y="1978"/>
                    <a:pt x="8164" y="2112"/>
                    <a:pt x="8191" y="2246"/>
                  </a:cubicBezTo>
                  <a:cubicBezTo>
                    <a:pt x="8271" y="2753"/>
                    <a:pt x="8324" y="3261"/>
                    <a:pt x="8378" y="3742"/>
                  </a:cubicBezTo>
                  <a:cubicBezTo>
                    <a:pt x="8378" y="4009"/>
                    <a:pt x="8405" y="4277"/>
                    <a:pt x="8405" y="4517"/>
                  </a:cubicBezTo>
                  <a:cubicBezTo>
                    <a:pt x="8405" y="4784"/>
                    <a:pt x="8405" y="4998"/>
                    <a:pt x="8351" y="5212"/>
                  </a:cubicBezTo>
                  <a:cubicBezTo>
                    <a:pt x="8324" y="5666"/>
                    <a:pt x="8244" y="6121"/>
                    <a:pt x="8137" y="6548"/>
                  </a:cubicBezTo>
                  <a:cubicBezTo>
                    <a:pt x="8057" y="7029"/>
                    <a:pt x="7924" y="7510"/>
                    <a:pt x="7763" y="7965"/>
                  </a:cubicBezTo>
                  <a:cubicBezTo>
                    <a:pt x="7603" y="8392"/>
                    <a:pt x="7389" y="8847"/>
                    <a:pt x="7149" y="9247"/>
                  </a:cubicBezTo>
                  <a:cubicBezTo>
                    <a:pt x="7015" y="9461"/>
                    <a:pt x="6908" y="9675"/>
                    <a:pt x="6774" y="9889"/>
                  </a:cubicBezTo>
                  <a:cubicBezTo>
                    <a:pt x="6641" y="10103"/>
                    <a:pt x="6534" y="10263"/>
                    <a:pt x="6427" y="10450"/>
                  </a:cubicBezTo>
                  <a:cubicBezTo>
                    <a:pt x="6267" y="10664"/>
                    <a:pt x="6106" y="10878"/>
                    <a:pt x="5919" y="11038"/>
                  </a:cubicBezTo>
                  <a:cubicBezTo>
                    <a:pt x="5759" y="11225"/>
                    <a:pt x="5572" y="11412"/>
                    <a:pt x="5358" y="11573"/>
                  </a:cubicBezTo>
                  <a:cubicBezTo>
                    <a:pt x="5198" y="11706"/>
                    <a:pt x="5011" y="11813"/>
                    <a:pt x="4824" y="11920"/>
                  </a:cubicBezTo>
                  <a:cubicBezTo>
                    <a:pt x="4663" y="12000"/>
                    <a:pt x="4503" y="12054"/>
                    <a:pt x="4316" y="12134"/>
                  </a:cubicBezTo>
                  <a:cubicBezTo>
                    <a:pt x="4209" y="12160"/>
                    <a:pt x="4075" y="12214"/>
                    <a:pt x="3968" y="12241"/>
                  </a:cubicBezTo>
                  <a:cubicBezTo>
                    <a:pt x="3835" y="12267"/>
                    <a:pt x="3781" y="12294"/>
                    <a:pt x="3674" y="12294"/>
                  </a:cubicBezTo>
                  <a:cubicBezTo>
                    <a:pt x="3300" y="12374"/>
                    <a:pt x="2953" y="12428"/>
                    <a:pt x="2579" y="12454"/>
                  </a:cubicBezTo>
                  <a:cubicBezTo>
                    <a:pt x="2178" y="12508"/>
                    <a:pt x="1777" y="12508"/>
                    <a:pt x="1376" y="12508"/>
                  </a:cubicBezTo>
                  <a:cubicBezTo>
                    <a:pt x="1189" y="12481"/>
                    <a:pt x="1029" y="12454"/>
                    <a:pt x="868" y="12401"/>
                  </a:cubicBezTo>
                  <a:lnTo>
                    <a:pt x="788" y="12374"/>
                  </a:lnTo>
                  <a:cubicBezTo>
                    <a:pt x="720" y="12338"/>
                    <a:pt x="650" y="12322"/>
                    <a:pt x="584" y="12322"/>
                  </a:cubicBezTo>
                  <a:cubicBezTo>
                    <a:pt x="261" y="12322"/>
                    <a:pt x="1" y="12705"/>
                    <a:pt x="200" y="13016"/>
                  </a:cubicBezTo>
                  <a:cubicBezTo>
                    <a:pt x="307" y="13149"/>
                    <a:pt x="414" y="13229"/>
                    <a:pt x="521" y="13310"/>
                  </a:cubicBezTo>
                  <a:cubicBezTo>
                    <a:pt x="654" y="13390"/>
                    <a:pt x="788" y="13443"/>
                    <a:pt x="895" y="13470"/>
                  </a:cubicBezTo>
                  <a:cubicBezTo>
                    <a:pt x="1055" y="13497"/>
                    <a:pt x="1216" y="13523"/>
                    <a:pt x="1376" y="13523"/>
                  </a:cubicBezTo>
                  <a:cubicBezTo>
                    <a:pt x="1496" y="13537"/>
                    <a:pt x="1617" y="13544"/>
                    <a:pt x="1737" y="13544"/>
                  </a:cubicBezTo>
                  <a:cubicBezTo>
                    <a:pt x="1857" y="13544"/>
                    <a:pt x="1977" y="13537"/>
                    <a:pt x="2098" y="13523"/>
                  </a:cubicBezTo>
                  <a:cubicBezTo>
                    <a:pt x="2338" y="13523"/>
                    <a:pt x="2605" y="13497"/>
                    <a:pt x="2846" y="13470"/>
                  </a:cubicBezTo>
                  <a:cubicBezTo>
                    <a:pt x="3086" y="13443"/>
                    <a:pt x="3273" y="13443"/>
                    <a:pt x="3514" y="13390"/>
                  </a:cubicBezTo>
                  <a:cubicBezTo>
                    <a:pt x="3808" y="13336"/>
                    <a:pt x="4075" y="13283"/>
                    <a:pt x="4369" y="13203"/>
                  </a:cubicBezTo>
                  <a:cubicBezTo>
                    <a:pt x="4610" y="13123"/>
                    <a:pt x="4824" y="13042"/>
                    <a:pt x="5037" y="12936"/>
                  </a:cubicBezTo>
                  <a:cubicBezTo>
                    <a:pt x="5198" y="12855"/>
                    <a:pt x="5358" y="12775"/>
                    <a:pt x="5518" y="12695"/>
                  </a:cubicBezTo>
                  <a:lnTo>
                    <a:pt x="5599" y="12615"/>
                  </a:lnTo>
                  <a:cubicBezTo>
                    <a:pt x="5705" y="12535"/>
                    <a:pt x="5786" y="12454"/>
                    <a:pt x="5866" y="12374"/>
                  </a:cubicBezTo>
                  <a:cubicBezTo>
                    <a:pt x="5973" y="12267"/>
                    <a:pt x="6080" y="12160"/>
                    <a:pt x="6186" y="12027"/>
                  </a:cubicBezTo>
                  <a:lnTo>
                    <a:pt x="6293" y="11893"/>
                  </a:lnTo>
                  <a:lnTo>
                    <a:pt x="6454" y="11706"/>
                  </a:lnTo>
                  <a:cubicBezTo>
                    <a:pt x="6561" y="11599"/>
                    <a:pt x="6641" y="11492"/>
                    <a:pt x="6694" y="11385"/>
                  </a:cubicBezTo>
                  <a:cubicBezTo>
                    <a:pt x="6774" y="11305"/>
                    <a:pt x="6855" y="11172"/>
                    <a:pt x="6908" y="11065"/>
                  </a:cubicBezTo>
                  <a:lnTo>
                    <a:pt x="6962" y="11011"/>
                  </a:lnTo>
                  <a:lnTo>
                    <a:pt x="6988" y="10958"/>
                  </a:lnTo>
                  <a:cubicBezTo>
                    <a:pt x="7068" y="10824"/>
                    <a:pt x="7149" y="10691"/>
                    <a:pt x="7255" y="10557"/>
                  </a:cubicBezTo>
                  <a:cubicBezTo>
                    <a:pt x="7282" y="10504"/>
                    <a:pt x="7336" y="10504"/>
                    <a:pt x="7389" y="10504"/>
                  </a:cubicBezTo>
                  <a:lnTo>
                    <a:pt x="7496" y="10504"/>
                  </a:lnTo>
                  <a:cubicBezTo>
                    <a:pt x="7656" y="10236"/>
                    <a:pt x="7817" y="9969"/>
                    <a:pt x="7950" y="9702"/>
                  </a:cubicBezTo>
                  <a:cubicBezTo>
                    <a:pt x="8084" y="9488"/>
                    <a:pt x="8191" y="9274"/>
                    <a:pt x="8298" y="9060"/>
                  </a:cubicBezTo>
                  <a:cubicBezTo>
                    <a:pt x="8378" y="8873"/>
                    <a:pt x="8485" y="8660"/>
                    <a:pt x="8565" y="8446"/>
                  </a:cubicBezTo>
                  <a:cubicBezTo>
                    <a:pt x="8645" y="8259"/>
                    <a:pt x="8752" y="7938"/>
                    <a:pt x="8806" y="7671"/>
                  </a:cubicBezTo>
                  <a:cubicBezTo>
                    <a:pt x="8859" y="7510"/>
                    <a:pt x="8886" y="7350"/>
                    <a:pt x="8939" y="7190"/>
                  </a:cubicBezTo>
                  <a:lnTo>
                    <a:pt x="8939" y="7109"/>
                  </a:lnTo>
                  <a:cubicBezTo>
                    <a:pt x="8939" y="6976"/>
                    <a:pt x="8966" y="6816"/>
                    <a:pt x="8993" y="6655"/>
                  </a:cubicBezTo>
                  <a:cubicBezTo>
                    <a:pt x="9019" y="6094"/>
                    <a:pt x="9019" y="5506"/>
                    <a:pt x="8993" y="4945"/>
                  </a:cubicBezTo>
                  <a:cubicBezTo>
                    <a:pt x="8966" y="4384"/>
                    <a:pt x="8912" y="3822"/>
                    <a:pt x="8832" y="3288"/>
                  </a:cubicBezTo>
                  <a:cubicBezTo>
                    <a:pt x="8806" y="3154"/>
                    <a:pt x="8779" y="3021"/>
                    <a:pt x="8752" y="2887"/>
                  </a:cubicBezTo>
                  <a:cubicBezTo>
                    <a:pt x="8699" y="2727"/>
                    <a:pt x="8672" y="2566"/>
                    <a:pt x="8618" y="2406"/>
                  </a:cubicBezTo>
                  <a:cubicBezTo>
                    <a:pt x="8512" y="2085"/>
                    <a:pt x="8405" y="1791"/>
                    <a:pt x="8271" y="1524"/>
                  </a:cubicBezTo>
                  <a:cubicBezTo>
                    <a:pt x="8191" y="1364"/>
                    <a:pt x="8111" y="1203"/>
                    <a:pt x="7977" y="1070"/>
                  </a:cubicBezTo>
                  <a:cubicBezTo>
                    <a:pt x="7843" y="909"/>
                    <a:pt x="7683" y="776"/>
                    <a:pt x="7523" y="642"/>
                  </a:cubicBezTo>
                  <a:cubicBezTo>
                    <a:pt x="7389" y="508"/>
                    <a:pt x="7229" y="402"/>
                    <a:pt x="7095" y="295"/>
                  </a:cubicBezTo>
                  <a:cubicBezTo>
                    <a:pt x="7015" y="241"/>
                    <a:pt x="6908" y="188"/>
                    <a:pt x="6828" y="134"/>
                  </a:cubicBezTo>
                  <a:cubicBezTo>
                    <a:pt x="6748" y="81"/>
                    <a:pt x="6668" y="54"/>
                    <a:pt x="6587"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4" name="Google Shape;8374;p125"/>
            <p:cNvSpPr/>
            <p:nvPr/>
          </p:nvSpPr>
          <p:spPr>
            <a:xfrm>
              <a:off x="-892550" y="4532813"/>
              <a:ext cx="675" cy="25"/>
            </a:xfrm>
            <a:custGeom>
              <a:avLst/>
              <a:gdLst/>
              <a:ahLst/>
              <a:cxnLst/>
              <a:rect l="l" t="t" r="r" b="b"/>
              <a:pathLst>
                <a:path w="27" h="1" extrusionOk="0">
                  <a:moveTo>
                    <a:pt x="27" y="1"/>
                  </a:move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5" name="Google Shape;8375;p125"/>
            <p:cNvSpPr/>
            <p:nvPr/>
          </p:nvSpPr>
          <p:spPr>
            <a:xfrm>
              <a:off x="-921950" y="4645738"/>
              <a:ext cx="68825" cy="151775"/>
            </a:xfrm>
            <a:custGeom>
              <a:avLst/>
              <a:gdLst/>
              <a:ahLst/>
              <a:cxnLst/>
              <a:rect l="l" t="t" r="r" b="b"/>
              <a:pathLst>
                <a:path w="2753" h="6071" extrusionOk="0">
                  <a:moveTo>
                    <a:pt x="2192" y="0"/>
                  </a:moveTo>
                  <a:cubicBezTo>
                    <a:pt x="2085" y="0"/>
                    <a:pt x="1978" y="27"/>
                    <a:pt x="1898" y="80"/>
                  </a:cubicBezTo>
                  <a:cubicBezTo>
                    <a:pt x="1764" y="160"/>
                    <a:pt x="1684" y="294"/>
                    <a:pt x="1657" y="428"/>
                  </a:cubicBezTo>
                  <a:cubicBezTo>
                    <a:pt x="1604" y="588"/>
                    <a:pt x="1550" y="748"/>
                    <a:pt x="1524" y="909"/>
                  </a:cubicBezTo>
                  <a:lnTo>
                    <a:pt x="1497" y="989"/>
                  </a:lnTo>
                  <a:lnTo>
                    <a:pt x="1336" y="1497"/>
                  </a:lnTo>
                  <a:cubicBezTo>
                    <a:pt x="1230" y="1791"/>
                    <a:pt x="1123" y="2085"/>
                    <a:pt x="1016" y="2405"/>
                  </a:cubicBezTo>
                  <a:lnTo>
                    <a:pt x="855" y="2780"/>
                  </a:lnTo>
                  <a:cubicBezTo>
                    <a:pt x="802" y="2913"/>
                    <a:pt x="775" y="3047"/>
                    <a:pt x="695" y="3180"/>
                  </a:cubicBezTo>
                  <a:lnTo>
                    <a:pt x="535" y="3555"/>
                  </a:lnTo>
                  <a:cubicBezTo>
                    <a:pt x="241" y="3581"/>
                    <a:pt x="0" y="3849"/>
                    <a:pt x="27" y="4143"/>
                  </a:cubicBezTo>
                  <a:cubicBezTo>
                    <a:pt x="27" y="4330"/>
                    <a:pt x="27" y="4543"/>
                    <a:pt x="27" y="4757"/>
                  </a:cubicBezTo>
                  <a:lnTo>
                    <a:pt x="27" y="5078"/>
                  </a:lnTo>
                  <a:cubicBezTo>
                    <a:pt x="27" y="5212"/>
                    <a:pt x="54" y="5318"/>
                    <a:pt x="54" y="5425"/>
                  </a:cubicBezTo>
                  <a:lnTo>
                    <a:pt x="107" y="5639"/>
                  </a:lnTo>
                  <a:cubicBezTo>
                    <a:pt x="134" y="5693"/>
                    <a:pt x="161" y="5773"/>
                    <a:pt x="187" y="5826"/>
                  </a:cubicBezTo>
                  <a:cubicBezTo>
                    <a:pt x="283" y="5970"/>
                    <a:pt x="465" y="6071"/>
                    <a:pt x="656" y="6071"/>
                  </a:cubicBezTo>
                  <a:cubicBezTo>
                    <a:pt x="678" y="6071"/>
                    <a:pt x="700" y="6069"/>
                    <a:pt x="722" y="6067"/>
                  </a:cubicBezTo>
                  <a:cubicBezTo>
                    <a:pt x="1016" y="6067"/>
                    <a:pt x="1256" y="5880"/>
                    <a:pt x="1363" y="5639"/>
                  </a:cubicBezTo>
                  <a:cubicBezTo>
                    <a:pt x="1417" y="5505"/>
                    <a:pt x="1470" y="5372"/>
                    <a:pt x="1497" y="5238"/>
                  </a:cubicBezTo>
                  <a:cubicBezTo>
                    <a:pt x="1550" y="5051"/>
                    <a:pt x="1604" y="4837"/>
                    <a:pt x="1684" y="4650"/>
                  </a:cubicBezTo>
                  <a:cubicBezTo>
                    <a:pt x="1791" y="4249"/>
                    <a:pt x="1898" y="3875"/>
                    <a:pt x="2005" y="3474"/>
                  </a:cubicBezTo>
                  <a:cubicBezTo>
                    <a:pt x="2112" y="3074"/>
                    <a:pt x="2245" y="2619"/>
                    <a:pt x="2379" y="2192"/>
                  </a:cubicBezTo>
                  <a:cubicBezTo>
                    <a:pt x="2405" y="2031"/>
                    <a:pt x="2459" y="1871"/>
                    <a:pt x="2486" y="1711"/>
                  </a:cubicBezTo>
                  <a:cubicBezTo>
                    <a:pt x="2512" y="1604"/>
                    <a:pt x="2539" y="1523"/>
                    <a:pt x="2566" y="1417"/>
                  </a:cubicBezTo>
                  <a:lnTo>
                    <a:pt x="2619" y="1256"/>
                  </a:lnTo>
                  <a:cubicBezTo>
                    <a:pt x="2673" y="1069"/>
                    <a:pt x="2726" y="855"/>
                    <a:pt x="2753" y="668"/>
                  </a:cubicBezTo>
                  <a:lnTo>
                    <a:pt x="2753" y="508"/>
                  </a:lnTo>
                  <a:cubicBezTo>
                    <a:pt x="2753" y="267"/>
                    <a:pt x="2566" y="54"/>
                    <a:pt x="232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6" name="Google Shape;8376;p125"/>
            <p:cNvSpPr/>
            <p:nvPr/>
          </p:nvSpPr>
          <p:spPr>
            <a:xfrm>
              <a:off x="-1126400" y="4566213"/>
              <a:ext cx="281300" cy="324750"/>
            </a:xfrm>
            <a:custGeom>
              <a:avLst/>
              <a:gdLst/>
              <a:ahLst/>
              <a:cxnLst/>
              <a:rect l="l" t="t" r="r" b="b"/>
              <a:pathLst>
                <a:path w="11252" h="12990" extrusionOk="0">
                  <a:moveTo>
                    <a:pt x="8927" y="7537"/>
                  </a:moveTo>
                  <a:lnTo>
                    <a:pt x="8927" y="7537"/>
                  </a:lnTo>
                  <a:cubicBezTo>
                    <a:pt x="8873" y="7724"/>
                    <a:pt x="8820" y="7911"/>
                    <a:pt x="8793" y="8099"/>
                  </a:cubicBezTo>
                  <a:cubicBezTo>
                    <a:pt x="8686" y="8473"/>
                    <a:pt x="8606" y="8847"/>
                    <a:pt x="8472" y="9221"/>
                  </a:cubicBezTo>
                  <a:cubicBezTo>
                    <a:pt x="8339" y="9595"/>
                    <a:pt x="8152" y="9943"/>
                    <a:pt x="7964" y="10290"/>
                  </a:cubicBezTo>
                  <a:cubicBezTo>
                    <a:pt x="7858" y="10424"/>
                    <a:pt x="7724" y="10557"/>
                    <a:pt x="7590" y="10691"/>
                  </a:cubicBezTo>
                  <a:cubicBezTo>
                    <a:pt x="7430" y="10798"/>
                    <a:pt x="7270" y="10905"/>
                    <a:pt x="7109" y="11012"/>
                  </a:cubicBezTo>
                  <a:cubicBezTo>
                    <a:pt x="6922" y="11092"/>
                    <a:pt x="6762" y="11145"/>
                    <a:pt x="6601" y="11199"/>
                  </a:cubicBezTo>
                  <a:cubicBezTo>
                    <a:pt x="6361" y="11252"/>
                    <a:pt x="6120" y="11252"/>
                    <a:pt x="5880" y="11252"/>
                  </a:cubicBezTo>
                  <a:lnTo>
                    <a:pt x="5078" y="11199"/>
                  </a:lnTo>
                  <a:cubicBezTo>
                    <a:pt x="4464" y="11172"/>
                    <a:pt x="3849" y="11118"/>
                    <a:pt x="3234" y="11092"/>
                  </a:cubicBezTo>
                  <a:cubicBezTo>
                    <a:pt x="3154" y="11092"/>
                    <a:pt x="3047" y="11118"/>
                    <a:pt x="2994" y="11199"/>
                  </a:cubicBezTo>
                  <a:cubicBezTo>
                    <a:pt x="2860" y="11332"/>
                    <a:pt x="2860" y="11546"/>
                    <a:pt x="3020" y="11680"/>
                  </a:cubicBezTo>
                  <a:cubicBezTo>
                    <a:pt x="3101" y="11733"/>
                    <a:pt x="3181" y="11760"/>
                    <a:pt x="3261" y="11760"/>
                  </a:cubicBezTo>
                  <a:cubicBezTo>
                    <a:pt x="4009" y="11813"/>
                    <a:pt x="4757" y="11893"/>
                    <a:pt x="5506" y="11920"/>
                  </a:cubicBezTo>
                  <a:lnTo>
                    <a:pt x="5479" y="11920"/>
                  </a:lnTo>
                  <a:lnTo>
                    <a:pt x="5292" y="11947"/>
                  </a:lnTo>
                  <a:cubicBezTo>
                    <a:pt x="5078" y="12000"/>
                    <a:pt x="4838" y="12027"/>
                    <a:pt x="4597" y="12027"/>
                  </a:cubicBezTo>
                  <a:cubicBezTo>
                    <a:pt x="4383" y="12027"/>
                    <a:pt x="4170" y="12027"/>
                    <a:pt x="3929" y="12000"/>
                  </a:cubicBezTo>
                  <a:cubicBezTo>
                    <a:pt x="3688" y="11974"/>
                    <a:pt x="3448" y="11947"/>
                    <a:pt x="3234" y="11893"/>
                  </a:cubicBezTo>
                  <a:cubicBezTo>
                    <a:pt x="3020" y="11840"/>
                    <a:pt x="2807" y="11760"/>
                    <a:pt x="2619" y="11706"/>
                  </a:cubicBezTo>
                  <a:cubicBezTo>
                    <a:pt x="2406" y="11626"/>
                    <a:pt x="2245" y="11546"/>
                    <a:pt x="2058" y="11466"/>
                  </a:cubicBezTo>
                  <a:cubicBezTo>
                    <a:pt x="1791" y="11359"/>
                    <a:pt x="1550" y="11225"/>
                    <a:pt x="1310" y="11065"/>
                  </a:cubicBezTo>
                  <a:cubicBezTo>
                    <a:pt x="1123" y="10931"/>
                    <a:pt x="909" y="10744"/>
                    <a:pt x="749" y="10557"/>
                  </a:cubicBezTo>
                  <a:cubicBezTo>
                    <a:pt x="695" y="10530"/>
                    <a:pt x="669" y="10477"/>
                    <a:pt x="642" y="10450"/>
                  </a:cubicBezTo>
                  <a:lnTo>
                    <a:pt x="642" y="10397"/>
                  </a:lnTo>
                  <a:cubicBezTo>
                    <a:pt x="642" y="10343"/>
                    <a:pt x="642" y="10317"/>
                    <a:pt x="642" y="10290"/>
                  </a:cubicBezTo>
                  <a:cubicBezTo>
                    <a:pt x="642" y="10237"/>
                    <a:pt x="642" y="10210"/>
                    <a:pt x="642" y="10183"/>
                  </a:cubicBezTo>
                  <a:lnTo>
                    <a:pt x="695" y="10103"/>
                  </a:lnTo>
                  <a:cubicBezTo>
                    <a:pt x="722" y="10076"/>
                    <a:pt x="749" y="10076"/>
                    <a:pt x="775" y="10049"/>
                  </a:cubicBezTo>
                  <a:lnTo>
                    <a:pt x="882" y="10049"/>
                  </a:lnTo>
                  <a:cubicBezTo>
                    <a:pt x="1257" y="10103"/>
                    <a:pt x="1604" y="10210"/>
                    <a:pt x="1951" y="10343"/>
                  </a:cubicBezTo>
                  <a:lnTo>
                    <a:pt x="1898" y="10343"/>
                  </a:lnTo>
                  <a:cubicBezTo>
                    <a:pt x="2646" y="10637"/>
                    <a:pt x="3395" y="10851"/>
                    <a:pt x="4196" y="10958"/>
                  </a:cubicBezTo>
                  <a:cubicBezTo>
                    <a:pt x="4410" y="10985"/>
                    <a:pt x="4651" y="10985"/>
                    <a:pt x="4891" y="10985"/>
                  </a:cubicBezTo>
                  <a:lnTo>
                    <a:pt x="4945" y="10985"/>
                  </a:lnTo>
                  <a:cubicBezTo>
                    <a:pt x="5185" y="10985"/>
                    <a:pt x="5399" y="10958"/>
                    <a:pt x="5613" y="10931"/>
                  </a:cubicBezTo>
                  <a:cubicBezTo>
                    <a:pt x="5933" y="10878"/>
                    <a:pt x="6227" y="10798"/>
                    <a:pt x="6521" y="10664"/>
                  </a:cubicBezTo>
                  <a:cubicBezTo>
                    <a:pt x="6655" y="10611"/>
                    <a:pt x="6762" y="10530"/>
                    <a:pt x="6869" y="10477"/>
                  </a:cubicBezTo>
                  <a:cubicBezTo>
                    <a:pt x="6949" y="10397"/>
                    <a:pt x="7056" y="10317"/>
                    <a:pt x="7136" y="10237"/>
                  </a:cubicBezTo>
                  <a:cubicBezTo>
                    <a:pt x="7243" y="10156"/>
                    <a:pt x="7323" y="10049"/>
                    <a:pt x="7403" y="9943"/>
                  </a:cubicBezTo>
                  <a:cubicBezTo>
                    <a:pt x="7537" y="9782"/>
                    <a:pt x="7670" y="9595"/>
                    <a:pt x="7804" y="9408"/>
                  </a:cubicBezTo>
                  <a:cubicBezTo>
                    <a:pt x="8018" y="9087"/>
                    <a:pt x="8232" y="8767"/>
                    <a:pt x="8419" y="8446"/>
                  </a:cubicBezTo>
                  <a:cubicBezTo>
                    <a:pt x="8606" y="8125"/>
                    <a:pt x="8766" y="7831"/>
                    <a:pt x="8927" y="7537"/>
                  </a:cubicBezTo>
                  <a:close/>
                  <a:moveTo>
                    <a:pt x="9648" y="1"/>
                  </a:moveTo>
                  <a:cubicBezTo>
                    <a:pt x="9461" y="54"/>
                    <a:pt x="9354" y="268"/>
                    <a:pt x="9408" y="482"/>
                  </a:cubicBezTo>
                  <a:cubicBezTo>
                    <a:pt x="9434" y="562"/>
                    <a:pt x="9488" y="642"/>
                    <a:pt x="9568" y="669"/>
                  </a:cubicBezTo>
                  <a:cubicBezTo>
                    <a:pt x="9595" y="696"/>
                    <a:pt x="9621" y="722"/>
                    <a:pt x="9648" y="776"/>
                  </a:cubicBezTo>
                  <a:cubicBezTo>
                    <a:pt x="9702" y="803"/>
                    <a:pt x="9728" y="856"/>
                    <a:pt x="9755" y="910"/>
                  </a:cubicBezTo>
                  <a:cubicBezTo>
                    <a:pt x="9808" y="1043"/>
                    <a:pt x="9862" y="1177"/>
                    <a:pt x="9889" y="1310"/>
                  </a:cubicBezTo>
                  <a:cubicBezTo>
                    <a:pt x="9942" y="1444"/>
                    <a:pt x="9996" y="1604"/>
                    <a:pt x="10049" y="1765"/>
                  </a:cubicBezTo>
                  <a:cubicBezTo>
                    <a:pt x="10129" y="2032"/>
                    <a:pt x="10209" y="2326"/>
                    <a:pt x="10263" y="2620"/>
                  </a:cubicBezTo>
                  <a:cubicBezTo>
                    <a:pt x="10316" y="2941"/>
                    <a:pt x="10343" y="3261"/>
                    <a:pt x="10343" y="3582"/>
                  </a:cubicBezTo>
                  <a:cubicBezTo>
                    <a:pt x="10343" y="3903"/>
                    <a:pt x="10316" y="4223"/>
                    <a:pt x="10290" y="4544"/>
                  </a:cubicBezTo>
                  <a:cubicBezTo>
                    <a:pt x="10236" y="5186"/>
                    <a:pt x="10102" y="5827"/>
                    <a:pt x="9889" y="6468"/>
                  </a:cubicBezTo>
                  <a:cubicBezTo>
                    <a:pt x="9835" y="6629"/>
                    <a:pt x="9755" y="6789"/>
                    <a:pt x="9675" y="6949"/>
                  </a:cubicBezTo>
                  <a:lnTo>
                    <a:pt x="9675" y="6361"/>
                  </a:lnTo>
                  <a:lnTo>
                    <a:pt x="9675" y="5693"/>
                  </a:lnTo>
                  <a:cubicBezTo>
                    <a:pt x="9675" y="5586"/>
                    <a:pt x="9675" y="5479"/>
                    <a:pt x="9675" y="5373"/>
                  </a:cubicBezTo>
                  <a:cubicBezTo>
                    <a:pt x="9648" y="5266"/>
                    <a:pt x="9675" y="5239"/>
                    <a:pt x="9675" y="5186"/>
                  </a:cubicBezTo>
                  <a:cubicBezTo>
                    <a:pt x="9675" y="5132"/>
                    <a:pt x="9675" y="5079"/>
                    <a:pt x="9675" y="5025"/>
                  </a:cubicBezTo>
                  <a:cubicBezTo>
                    <a:pt x="9648" y="4972"/>
                    <a:pt x="9595" y="4918"/>
                    <a:pt x="9541" y="4892"/>
                  </a:cubicBezTo>
                  <a:cubicBezTo>
                    <a:pt x="9498" y="4866"/>
                    <a:pt x="9456" y="4854"/>
                    <a:pt x="9414" y="4854"/>
                  </a:cubicBezTo>
                  <a:cubicBezTo>
                    <a:pt x="9327" y="4854"/>
                    <a:pt x="9248" y="4908"/>
                    <a:pt x="9194" y="4998"/>
                  </a:cubicBezTo>
                  <a:cubicBezTo>
                    <a:pt x="9087" y="5212"/>
                    <a:pt x="9007" y="5479"/>
                    <a:pt x="8927" y="5720"/>
                  </a:cubicBezTo>
                  <a:cubicBezTo>
                    <a:pt x="8846" y="5961"/>
                    <a:pt x="8766" y="6201"/>
                    <a:pt x="8686" y="6442"/>
                  </a:cubicBezTo>
                  <a:cubicBezTo>
                    <a:pt x="8579" y="6736"/>
                    <a:pt x="8445" y="7030"/>
                    <a:pt x="8285" y="7324"/>
                  </a:cubicBezTo>
                  <a:cubicBezTo>
                    <a:pt x="8205" y="7457"/>
                    <a:pt x="8125" y="7617"/>
                    <a:pt x="8045" y="7778"/>
                  </a:cubicBezTo>
                  <a:lnTo>
                    <a:pt x="7724" y="8286"/>
                  </a:lnTo>
                  <a:cubicBezTo>
                    <a:pt x="7564" y="8499"/>
                    <a:pt x="7377" y="8740"/>
                    <a:pt x="7216" y="8954"/>
                  </a:cubicBezTo>
                  <a:cubicBezTo>
                    <a:pt x="7056" y="9194"/>
                    <a:pt x="6842" y="9408"/>
                    <a:pt x="6628" y="9595"/>
                  </a:cubicBezTo>
                  <a:cubicBezTo>
                    <a:pt x="6548" y="9675"/>
                    <a:pt x="6441" y="9729"/>
                    <a:pt x="6308" y="9782"/>
                  </a:cubicBezTo>
                  <a:cubicBezTo>
                    <a:pt x="6201" y="9836"/>
                    <a:pt x="6067" y="9889"/>
                    <a:pt x="5960" y="9943"/>
                  </a:cubicBezTo>
                  <a:cubicBezTo>
                    <a:pt x="5800" y="9996"/>
                    <a:pt x="5613" y="10023"/>
                    <a:pt x="5452" y="10049"/>
                  </a:cubicBezTo>
                  <a:cubicBezTo>
                    <a:pt x="5164" y="10100"/>
                    <a:pt x="4876" y="10119"/>
                    <a:pt x="4588" y="10119"/>
                  </a:cubicBezTo>
                  <a:cubicBezTo>
                    <a:pt x="4422" y="10119"/>
                    <a:pt x="4256" y="10113"/>
                    <a:pt x="4089" y="10103"/>
                  </a:cubicBezTo>
                  <a:cubicBezTo>
                    <a:pt x="3715" y="10049"/>
                    <a:pt x="3368" y="9996"/>
                    <a:pt x="3020" y="9916"/>
                  </a:cubicBezTo>
                  <a:cubicBezTo>
                    <a:pt x="2833" y="9889"/>
                    <a:pt x="2646" y="9836"/>
                    <a:pt x="2459" y="9809"/>
                  </a:cubicBezTo>
                  <a:cubicBezTo>
                    <a:pt x="2245" y="9755"/>
                    <a:pt x="2058" y="9702"/>
                    <a:pt x="1871" y="9649"/>
                  </a:cubicBezTo>
                  <a:cubicBezTo>
                    <a:pt x="1657" y="9595"/>
                    <a:pt x="1470" y="9542"/>
                    <a:pt x="1283" y="9515"/>
                  </a:cubicBezTo>
                  <a:cubicBezTo>
                    <a:pt x="1176" y="9488"/>
                    <a:pt x="1069" y="9488"/>
                    <a:pt x="963" y="9488"/>
                  </a:cubicBezTo>
                  <a:lnTo>
                    <a:pt x="775" y="9488"/>
                  </a:lnTo>
                  <a:cubicBezTo>
                    <a:pt x="753" y="9484"/>
                    <a:pt x="730" y="9481"/>
                    <a:pt x="707" y="9481"/>
                  </a:cubicBezTo>
                  <a:cubicBezTo>
                    <a:pt x="597" y="9481"/>
                    <a:pt x="490" y="9533"/>
                    <a:pt x="401" y="9622"/>
                  </a:cubicBezTo>
                  <a:cubicBezTo>
                    <a:pt x="214" y="9755"/>
                    <a:pt x="81" y="9969"/>
                    <a:pt x="27" y="10183"/>
                  </a:cubicBezTo>
                  <a:cubicBezTo>
                    <a:pt x="0" y="10290"/>
                    <a:pt x="0" y="10370"/>
                    <a:pt x="27" y="10450"/>
                  </a:cubicBezTo>
                  <a:lnTo>
                    <a:pt x="27" y="10477"/>
                  </a:lnTo>
                  <a:cubicBezTo>
                    <a:pt x="27" y="10637"/>
                    <a:pt x="81" y="10771"/>
                    <a:pt x="161" y="10878"/>
                  </a:cubicBezTo>
                  <a:cubicBezTo>
                    <a:pt x="241" y="10985"/>
                    <a:pt x="348" y="11118"/>
                    <a:pt x="455" y="11225"/>
                  </a:cubicBezTo>
                  <a:lnTo>
                    <a:pt x="508" y="11279"/>
                  </a:lnTo>
                  <a:lnTo>
                    <a:pt x="535" y="11332"/>
                  </a:lnTo>
                  <a:cubicBezTo>
                    <a:pt x="588" y="11386"/>
                    <a:pt x="642" y="11439"/>
                    <a:pt x="695" y="11493"/>
                  </a:cubicBezTo>
                  <a:lnTo>
                    <a:pt x="749" y="11546"/>
                  </a:lnTo>
                  <a:lnTo>
                    <a:pt x="829" y="11599"/>
                  </a:lnTo>
                  <a:cubicBezTo>
                    <a:pt x="909" y="11680"/>
                    <a:pt x="1016" y="11760"/>
                    <a:pt x="1123" y="11840"/>
                  </a:cubicBezTo>
                  <a:cubicBezTo>
                    <a:pt x="1203" y="11893"/>
                    <a:pt x="1310" y="11947"/>
                    <a:pt x="1417" y="12000"/>
                  </a:cubicBezTo>
                  <a:cubicBezTo>
                    <a:pt x="1577" y="12107"/>
                    <a:pt x="1738" y="12187"/>
                    <a:pt x="1925" y="12294"/>
                  </a:cubicBezTo>
                  <a:cubicBezTo>
                    <a:pt x="2085" y="12375"/>
                    <a:pt x="2272" y="12481"/>
                    <a:pt x="2459" y="12535"/>
                  </a:cubicBezTo>
                  <a:cubicBezTo>
                    <a:pt x="2646" y="12642"/>
                    <a:pt x="2860" y="12695"/>
                    <a:pt x="3074" y="12775"/>
                  </a:cubicBezTo>
                  <a:cubicBezTo>
                    <a:pt x="3288" y="12829"/>
                    <a:pt x="3475" y="12882"/>
                    <a:pt x="3688" y="12909"/>
                  </a:cubicBezTo>
                  <a:cubicBezTo>
                    <a:pt x="3929" y="12936"/>
                    <a:pt x="4170" y="12962"/>
                    <a:pt x="4357" y="12989"/>
                  </a:cubicBezTo>
                  <a:lnTo>
                    <a:pt x="4945" y="12989"/>
                  </a:lnTo>
                  <a:cubicBezTo>
                    <a:pt x="5105" y="12962"/>
                    <a:pt x="5292" y="12936"/>
                    <a:pt x="5452" y="12909"/>
                  </a:cubicBezTo>
                  <a:lnTo>
                    <a:pt x="5559" y="12909"/>
                  </a:lnTo>
                  <a:cubicBezTo>
                    <a:pt x="5746" y="12882"/>
                    <a:pt x="5960" y="12829"/>
                    <a:pt x="6147" y="12775"/>
                  </a:cubicBezTo>
                  <a:lnTo>
                    <a:pt x="6441" y="12668"/>
                  </a:lnTo>
                  <a:cubicBezTo>
                    <a:pt x="6575" y="12642"/>
                    <a:pt x="6682" y="12588"/>
                    <a:pt x="6815" y="12535"/>
                  </a:cubicBezTo>
                  <a:cubicBezTo>
                    <a:pt x="6789" y="12455"/>
                    <a:pt x="6762" y="12375"/>
                    <a:pt x="6762" y="12294"/>
                  </a:cubicBezTo>
                  <a:cubicBezTo>
                    <a:pt x="6789" y="12027"/>
                    <a:pt x="6922" y="11760"/>
                    <a:pt x="7136" y="11599"/>
                  </a:cubicBezTo>
                  <a:cubicBezTo>
                    <a:pt x="7270" y="11466"/>
                    <a:pt x="7430" y="11359"/>
                    <a:pt x="7590" y="11225"/>
                  </a:cubicBezTo>
                  <a:lnTo>
                    <a:pt x="7858" y="11012"/>
                  </a:lnTo>
                  <a:cubicBezTo>
                    <a:pt x="7964" y="10931"/>
                    <a:pt x="8071" y="10851"/>
                    <a:pt x="8152" y="10771"/>
                  </a:cubicBezTo>
                  <a:cubicBezTo>
                    <a:pt x="8232" y="10664"/>
                    <a:pt x="8339" y="10557"/>
                    <a:pt x="8445" y="10424"/>
                  </a:cubicBezTo>
                  <a:lnTo>
                    <a:pt x="8552" y="10290"/>
                  </a:lnTo>
                  <a:lnTo>
                    <a:pt x="8739" y="10103"/>
                  </a:lnTo>
                  <a:cubicBezTo>
                    <a:pt x="8820" y="9996"/>
                    <a:pt x="8900" y="9889"/>
                    <a:pt x="8980" y="9782"/>
                  </a:cubicBezTo>
                  <a:cubicBezTo>
                    <a:pt x="9033" y="9675"/>
                    <a:pt x="9114" y="9568"/>
                    <a:pt x="9194" y="9462"/>
                  </a:cubicBezTo>
                  <a:lnTo>
                    <a:pt x="9221" y="9408"/>
                  </a:lnTo>
                  <a:lnTo>
                    <a:pt x="9247" y="9355"/>
                  </a:lnTo>
                  <a:cubicBezTo>
                    <a:pt x="9327" y="9221"/>
                    <a:pt x="9434" y="9087"/>
                    <a:pt x="9514" y="8954"/>
                  </a:cubicBezTo>
                  <a:cubicBezTo>
                    <a:pt x="9541" y="8900"/>
                    <a:pt x="9595" y="8874"/>
                    <a:pt x="9648" y="8874"/>
                  </a:cubicBezTo>
                  <a:cubicBezTo>
                    <a:pt x="9755" y="8874"/>
                    <a:pt x="9862" y="8954"/>
                    <a:pt x="9862" y="9087"/>
                  </a:cubicBezTo>
                  <a:lnTo>
                    <a:pt x="9915" y="8927"/>
                  </a:lnTo>
                  <a:cubicBezTo>
                    <a:pt x="10049" y="8553"/>
                    <a:pt x="10209" y="8205"/>
                    <a:pt x="10370" y="7885"/>
                  </a:cubicBezTo>
                  <a:lnTo>
                    <a:pt x="10503" y="7617"/>
                  </a:lnTo>
                  <a:cubicBezTo>
                    <a:pt x="10557" y="7537"/>
                    <a:pt x="10610" y="7457"/>
                    <a:pt x="10637" y="7350"/>
                  </a:cubicBezTo>
                  <a:cubicBezTo>
                    <a:pt x="10744" y="7136"/>
                    <a:pt x="10824" y="6923"/>
                    <a:pt x="10904" y="6682"/>
                  </a:cubicBezTo>
                  <a:cubicBezTo>
                    <a:pt x="10984" y="6468"/>
                    <a:pt x="11038" y="6308"/>
                    <a:pt x="11065" y="6121"/>
                  </a:cubicBezTo>
                  <a:cubicBezTo>
                    <a:pt x="11118" y="5907"/>
                    <a:pt x="11145" y="5800"/>
                    <a:pt x="11171" y="5640"/>
                  </a:cubicBezTo>
                  <a:lnTo>
                    <a:pt x="11171" y="5506"/>
                  </a:lnTo>
                  <a:cubicBezTo>
                    <a:pt x="11171" y="5346"/>
                    <a:pt x="11225" y="5186"/>
                    <a:pt x="11225" y="5025"/>
                  </a:cubicBezTo>
                  <a:cubicBezTo>
                    <a:pt x="11252" y="4464"/>
                    <a:pt x="11252" y="3903"/>
                    <a:pt x="11225" y="3341"/>
                  </a:cubicBezTo>
                  <a:cubicBezTo>
                    <a:pt x="11225" y="3101"/>
                    <a:pt x="11198" y="2887"/>
                    <a:pt x="11171" y="2673"/>
                  </a:cubicBezTo>
                  <a:cubicBezTo>
                    <a:pt x="11171" y="2433"/>
                    <a:pt x="11065" y="2166"/>
                    <a:pt x="10984" y="1925"/>
                  </a:cubicBezTo>
                  <a:cubicBezTo>
                    <a:pt x="10877" y="1551"/>
                    <a:pt x="10744" y="1177"/>
                    <a:pt x="10610" y="829"/>
                  </a:cubicBezTo>
                  <a:cubicBezTo>
                    <a:pt x="10503" y="482"/>
                    <a:pt x="10263" y="215"/>
                    <a:pt x="9942" y="54"/>
                  </a:cubicBezTo>
                  <a:cubicBezTo>
                    <a:pt x="9889" y="28"/>
                    <a:pt x="9808" y="1"/>
                    <a:pt x="9755" y="1"/>
                  </a:cubicBezTo>
                  <a:cubicBezTo>
                    <a:pt x="9702" y="1"/>
                    <a:pt x="9675" y="1"/>
                    <a:pt x="9648" y="28"/>
                  </a:cubicBezTo>
                  <a:lnTo>
                    <a:pt x="9648"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7" name="Google Shape;8377;p125"/>
            <p:cNvSpPr/>
            <p:nvPr/>
          </p:nvSpPr>
          <p:spPr>
            <a:xfrm>
              <a:off x="-947350" y="4796713"/>
              <a:ext cx="65500" cy="78200"/>
            </a:xfrm>
            <a:custGeom>
              <a:avLst/>
              <a:gdLst/>
              <a:ahLst/>
              <a:cxnLst/>
              <a:rect l="l" t="t" r="r" b="b"/>
              <a:pathLst>
                <a:path w="2620" h="3128" extrusionOk="0">
                  <a:moveTo>
                    <a:pt x="2620" y="1"/>
                  </a:moveTo>
                  <a:cubicBezTo>
                    <a:pt x="2617" y="9"/>
                    <a:pt x="2614" y="16"/>
                    <a:pt x="2611" y="24"/>
                  </a:cubicBezTo>
                  <a:lnTo>
                    <a:pt x="2611" y="24"/>
                  </a:lnTo>
                  <a:cubicBezTo>
                    <a:pt x="2614" y="16"/>
                    <a:pt x="2617" y="9"/>
                    <a:pt x="2620" y="1"/>
                  </a:cubicBezTo>
                  <a:close/>
                  <a:moveTo>
                    <a:pt x="2611" y="24"/>
                  </a:moveTo>
                  <a:lnTo>
                    <a:pt x="2611" y="24"/>
                  </a:lnTo>
                  <a:cubicBezTo>
                    <a:pt x="2583" y="92"/>
                    <a:pt x="2537" y="142"/>
                    <a:pt x="2513" y="215"/>
                  </a:cubicBezTo>
                  <a:lnTo>
                    <a:pt x="2513" y="188"/>
                  </a:lnTo>
                  <a:lnTo>
                    <a:pt x="2433" y="348"/>
                  </a:lnTo>
                  <a:cubicBezTo>
                    <a:pt x="2326" y="589"/>
                    <a:pt x="2165" y="803"/>
                    <a:pt x="2005" y="1017"/>
                  </a:cubicBezTo>
                  <a:cubicBezTo>
                    <a:pt x="1871" y="1204"/>
                    <a:pt x="1711" y="1391"/>
                    <a:pt x="1524" y="1578"/>
                  </a:cubicBezTo>
                  <a:cubicBezTo>
                    <a:pt x="1337" y="1792"/>
                    <a:pt x="1150" y="1979"/>
                    <a:pt x="936" y="2139"/>
                  </a:cubicBezTo>
                  <a:lnTo>
                    <a:pt x="642" y="2379"/>
                  </a:lnTo>
                  <a:cubicBezTo>
                    <a:pt x="535" y="2433"/>
                    <a:pt x="428" y="2513"/>
                    <a:pt x="321" y="2593"/>
                  </a:cubicBezTo>
                  <a:cubicBezTo>
                    <a:pt x="241" y="2673"/>
                    <a:pt x="161" y="2754"/>
                    <a:pt x="108" y="2834"/>
                  </a:cubicBezTo>
                  <a:cubicBezTo>
                    <a:pt x="81" y="2887"/>
                    <a:pt x="54" y="2914"/>
                    <a:pt x="27" y="2967"/>
                  </a:cubicBezTo>
                  <a:cubicBezTo>
                    <a:pt x="27" y="2994"/>
                    <a:pt x="27" y="3021"/>
                    <a:pt x="1" y="3048"/>
                  </a:cubicBezTo>
                  <a:lnTo>
                    <a:pt x="1" y="3128"/>
                  </a:lnTo>
                  <a:cubicBezTo>
                    <a:pt x="161" y="3074"/>
                    <a:pt x="295" y="2994"/>
                    <a:pt x="428" y="2941"/>
                  </a:cubicBezTo>
                  <a:cubicBezTo>
                    <a:pt x="562" y="2861"/>
                    <a:pt x="776" y="2727"/>
                    <a:pt x="936" y="2620"/>
                  </a:cubicBezTo>
                  <a:cubicBezTo>
                    <a:pt x="1096" y="2486"/>
                    <a:pt x="1257" y="2353"/>
                    <a:pt x="1417" y="2192"/>
                  </a:cubicBezTo>
                  <a:cubicBezTo>
                    <a:pt x="1551" y="2032"/>
                    <a:pt x="1684" y="1845"/>
                    <a:pt x="1818" y="1685"/>
                  </a:cubicBezTo>
                  <a:cubicBezTo>
                    <a:pt x="1925" y="1524"/>
                    <a:pt x="2005" y="1364"/>
                    <a:pt x="2112" y="1177"/>
                  </a:cubicBezTo>
                  <a:lnTo>
                    <a:pt x="2112" y="1150"/>
                  </a:lnTo>
                  <a:lnTo>
                    <a:pt x="2139" y="1097"/>
                  </a:lnTo>
                  <a:lnTo>
                    <a:pt x="2165" y="1097"/>
                  </a:lnTo>
                  <a:cubicBezTo>
                    <a:pt x="2219" y="963"/>
                    <a:pt x="2299" y="803"/>
                    <a:pt x="2352" y="669"/>
                  </a:cubicBezTo>
                  <a:cubicBezTo>
                    <a:pt x="2456" y="437"/>
                    <a:pt x="2534" y="230"/>
                    <a:pt x="2611" y="24"/>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8" name="Google Shape;8378;p125"/>
            <p:cNvSpPr/>
            <p:nvPr/>
          </p:nvSpPr>
          <p:spPr>
            <a:xfrm>
              <a:off x="-1175175" y="4228813"/>
              <a:ext cx="1240725" cy="930725"/>
            </a:xfrm>
            <a:custGeom>
              <a:avLst/>
              <a:gdLst/>
              <a:ahLst/>
              <a:cxnLst/>
              <a:rect l="l" t="t" r="r" b="b"/>
              <a:pathLst>
                <a:path w="49629" h="37229" extrusionOk="0">
                  <a:moveTo>
                    <a:pt x="19697" y="1"/>
                  </a:moveTo>
                  <a:lnTo>
                    <a:pt x="19670" y="28"/>
                  </a:lnTo>
                  <a:lnTo>
                    <a:pt x="19617" y="81"/>
                  </a:lnTo>
                  <a:lnTo>
                    <a:pt x="19590" y="108"/>
                  </a:lnTo>
                  <a:lnTo>
                    <a:pt x="19510" y="188"/>
                  </a:lnTo>
                  <a:cubicBezTo>
                    <a:pt x="19456" y="268"/>
                    <a:pt x="19429" y="322"/>
                    <a:pt x="19403" y="375"/>
                  </a:cubicBezTo>
                  <a:lnTo>
                    <a:pt x="19323" y="482"/>
                  </a:lnTo>
                  <a:cubicBezTo>
                    <a:pt x="19323" y="509"/>
                    <a:pt x="19296" y="535"/>
                    <a:pt x="19269" y="562"/>
                  </a:cubicBezTo>
                  <a:cubicBezTo>
                    <a:pt x="19269" y="589"/>
                    <a:pt x="19242" y="615"/>
                    <a:pt x="19242" y="669"/>
                  </a:cubicBezTo>
                  <a:cubicBezTo>
                    <a:pt x="19242" y="696"/>
                    <a:pt x="19216" y="722"/>
                    <a:pt x="19189" y="749"/>
                  </a:cubicBezTo>
                  <a:cubicBezTo>
                    <a:pt x="19162" y="829"/>
                    <a:pt x="19136" y="883"/>
                    <a:pt x="19109" y="936"/>
                  </a:cubicBezTo>
                  <a:lnTo>
                    <a:pt x="19109" y="990"/>
                  </a:lnTo>
                  <a:cubicBezTo>
                    <a:pt x="19082" y="1043"/>
                    <a:pt x="19082" y="1097"/>
                    <a:pt x="19082" y="1150"/>
                  </a:cubicBezTo>
                  <a:lnTo>
                    <a:pt x="19082" y="1203"/>
                  </a:lnTo>
                  <a:lnTo>
                    <a:pt x="19082" y="1257"/>
                  </a:lnTo>
                  <a:lnTo>
                    <a:pt x="19082" y="1310"/>
                  </a:lnTo>
                  <a:lnTo>
                    <a:pt x="19082" y="1364"/>
                  </a:lnTo>
                  <a:lnTo>
                    <a:pt x="19082" y="1444"/>
                  </a:lnTo>
                  <a:lnTo>
                    <a:pt x="19082" y="1471"/>
                  </a:lnTo>
                  <a:lnTo>
                    <a:pt x="19082" y="1578"/>
                  </a:lnTo>
                  <a:cubicBezTo>
                    <a:pt x="19082" y="1604"/>
                    <a:pt x="19055" y="1711"/>
                    <a:pt x="19055" y="1765"/>
                  </a:cubicBezTo>
                  <a:cubicBezTo>
                    <a:pt x="19029" y="1845"/>
                    <a:pt x="19055" y="1925"/>
                    <a:pt x="19055" y="2005"/>
                  </a:cubicBezTo>
                  <a:lnTo>
                    <a:pt x="19055" y="2166"/>
                  </a:lnTo>
                  <a:lnTo>
                    <a:pt x="19055" y="2219"/>
                  </a:lnTo>
                  <a:lnTo>
                    <a:pt x="19055" y="2647"/>
                  </a:lnTo>
                  <a:lnTo>
                    <a:pt x="19055" y="3395"/>
                  </a:lnTo>
                  <a:cubicBezTo>
                    <a:pt x="19055" y="3662"/>
                    <a:pt x="19055" y="3903"/>
                    <a:pt x="19029" y="4143"/>
                  </a:cubicBezTo>
                  <a:lnTo>
                    <a:pt x="19029" y="4384"/>
                  </a:lnTo>
                  <a:lnTo>
                    <a:pt x="19029" y="4517"/>
                  </a:lnTo>
                  <a:lnTo>
                    <a:pt x="19029" y="4811"/>
                  </a:lnTo>
                  <a:lnTo>
                    <a:pt x="19029" y="4918"/>
                  </a:lnTo>
                  <a:lnTo>
                    <a:pt x="19029" y="5185"/>
                  </a:lnTo>
                  <a:lnTo>
                    <a:pt x="19029" y="5399"/>
                  </a:lnTo>
                  <a:lnTo>
                    <a:pt x="19029" y="5613"/>
                  </a:lnTo>
                  <a:cubicBezTo>
                    <a:pt x="19002" y="5907"/>
                    <a:pt x="18975" y="6228"/>
                    <a:pt x="18948" y="6548"/>
                  </a:cubicBezTo>
                  <a:cubicBezTo>
                    <a:pt x="18948" y="6629"/>
                    <a:pt x="18922" y="6709"/>
                    <a:pt x="18922" y="6762"/>
                  </a:cubicBezTo>
                  <a:lnTo>
                    <a:pt x="18922" y="6869"/>
                  </a:lnTo>
                  <a:lnTo>
                    <a:pt x="18922" y="6949"/>
                  </a:lnTo>
                  <a:lnTo>
                    <a:pt x="18922" y="7029"/>
                  </a:lnTo>
                  <a:cubicBezTo>
                    <a:pt x="18922" y="7136"/>
                    <a:pt x="18895" y="7243"/>
                    <a:pt x="18868" y="7323"/>
                  </a:cubicBezTo>
                  <a:lnTo>
                    <a:pt x="18842" y="7591"/>
                  </a:lnTo>
                  <a:cubicBezTo>
                    <a:pt x="18815" y="7804"/>
                    <a:pt x="18788" y="8018"/>
                    <a:pt x="18761" y="8205"/>
                  </a:cubicBezTo>
                  <a:cubicBezTo>
                    <a:pt x="18708" y="8526"/>
                    <a:pt x="18681" y="8820"/>
                    <a:pt x="18628" y="9114"/>
                  </a:cubicBezTo>
                  <a:lnTo>
                    <a:pt x="18601" y="9408"/>
                  </a:lnTo>
                  <a:lnTo>
                    <a:pt x="18548" y="9729"/>
                  </a:lnTo>
                  <a:cubicBezTo>
                    <a:pt x="18548" y="9809"/>
                    <a:pt x="18521" y="9916"/>
                    <a:pt x="18494" y="9996"/>
                  </a:cubicBezTo>
                  <a:cubicBezTo>
                    <a:pt x="18467" y="10210"/>
                    <a:pt x="18441" y="10424"/>
                    <a:pt x="18387" y="10611"/>
                  </a:cubicBezTo>
                  <a:lnTo>
                    <a:pt x="18387" y="10691"/>
                  </a:lnTo>
                  <a:cubicBezTo>
                    <a:pt x="18387" y="10771"/>
                    <a:pt x="18360" y="10824"/>
                    <a:pt x="18360" y="10905"/>
                  </a:cubicBezTo>
                  <a:lnTo>
                    <a:pt x="18254" y="11386"/>
                  </a:lnTo>
                  <a:lnTo>
                    <a:pt x="18147" y="11974"/>
                  </a:lnTo>
                  <a:cubicBezTo>
                    <a:pt x="18147" y="12027"/>
                    <a:pt x="18120" y="12107"/>
                    <a:pt x="18093" y="12161"/>
                  </a:cubicBezTo>
                  <a:lnTo>
                    <a:pt x="18093" y="12214"/>
                  </a:lnTo>
                  <a:lnTo>
                    <a:pt x="17746" y="12722"/>
                  </a:lnTo>
                  <a:lnTo>
                    <a:pt x="17719" y="12829"/>
                  </a:lnTo>
                  <a:lnTo>
                    <a:pt x="17692" y="12962"/>
                  </a:lnTo>
                  <a:lnTo>
                    <a:pt x="17666" y="13069"/>
                  </a:lnTo>
                  <a:lnTo>
                    <a:pt x="17639" y="13149"/>
                  </a:lnTo>
                  <a:lnTo>
                    <a:pt x="17532" y="13604"/>
                  </a:lnTo>
                  <a:lnTo>
                    <a:pt x="17505" y="13737"/>
                  </a:lnTo>
                  <a:cubicBezTo>
                    <a:pt x="17452" y="13978"/>
                    <a:pt x="17398" y="14192"/>
                    <a:pt x="17318" y="14406"/>
                  </a:cubicBezTo>
                  <a:lnTo>
                    <a:pt x="17051" y="15448"/>
                  </a:lnTo>
                  <a:lnTo>
                    <a:pt x="17051" y="15501"/>
                  </a:lnTo>
                  <a:cubicBezTo>
                    <a:pt x="17051" y="15555"/>
                    <a:pt x="17024" y="15608"/>
                    <a:pt x="16998" y="15662"/>
                  </a:cubicBezTo>
                  <a:lnTo>
                    <a:pt x="16971" y="15742"/>
                  </a:lnTo>
                  <a:lnTo>
                    <a:pt x="16891" y="16009"/>
                  </a:lnTo>
                  <a:lnTo>
                    <a:pt x="16757" y="16356"/>
                  </a:lnTo>
                  <a:lnTo>
                    <a:pt x="16704" y="16544"/>
                  </a:lnTo>
                  <a:lnTo>
                    <a:pt x="16650" y="16704"/>
                  </a:lnTo>
                  <a:lnTo>
                    <a:pt x="16623" y="16757"/>
                  </a:lnTo>
                  <a:lnTo>
                    <a:pt x="16623" y="16784"/>
                  </a:lnTo>
                  <a:lnTo>
                    <a:pt x="16543" y="17025"/>
                  </a:lnTo>
                  <a:lnTo>
                    <a:pt x="16383" y="17532"/>
                  </a:lnTo>
                  <a:lnTo>
                    <a:pt x="16196" y="17960"/>
                  </a:lnTo>
                  <a:lnTo>
                    <a:pt x="16062" y="18307"/>
                  </a:lnTo>
                  <a:lnTo>
                    <a:pt x="15929" y="18655"/>
                  </a:lnTo>
                  <a:cubicBezTo>
                    <a:pt x="15955" y="18682"/>
                    <a:pt x="15955" y="18682"/>
                    <a:pt x="15982" y="18682"/>
                  </a:cubicBezTo>
                  <a:cubicBezTo>
                    <a:pt x="16035" y="18735"/>
                    <a:pt x="16062" y="18842"/>
                    <a:pt x="16009" y="18922"/>
                  </a:cubicBezTo>
                  <a:lnTo>
                    <a:pt x="16009" y="18949"/>
                  </a:lnTo>
                  <a:cubicBezTo>
                    <a:pt x="15955" y="19056"/>
                    <a:pt x="15875" y="19163"/>
                    <a:pt x="15822" y="19296"/>
                  </a:cubicBezTo>
                  <a:cubicBezTo>
                    <a:pt x="15768" y="19403"/>
                    <a:pt x="15715" y="19537"/>
                    <a:pt x="15661" y="19670"/>
                  </a:cubicBezTo>
                  <a:lnTo>
                    <a:pt x="15661" y="19697"/>
                  </a:lnTo>
                  <a:lnTo>
                    <a:pt x="15608" y="19804"/>
                  </a:lnTo>
                  <a:cubicBezTo>
                    <a:pt x="15501" y="20098"/>
                    <a:pt x="15447" y="20312"/>
                    <a:pt x="15367" y="20526"/>
                  </a:cubicBezTo>
                  <a:cubicBezTo>
                    <a:pt x="15314" y="20739"/>
                    <a:pt x="15234" y="21007"/>
                    <a:pt x="15154" y="21247"/>
                  </a:cubicBezTo>
                  <a:cubicBezTo>
                    <a:pt x="14966" y="21755"/>
                    <a:pt x="14779" y="22236"/>
                    <a:pt x="14539" y="22690"/>
                  </a:cubicBezTo>
                  <a:lnTo>
                    <a:pt x="14405" y="22958"/>
                  </a:lnTo>
                  <a:cubicBezTo>
                    <a:pt x="14218" y="23358"/>
                    <a:pt x="14031" y="23733"/>
                    <a:pt x="13791" y="24080"/>
                  </a:cubicBezTo>
                  <a:cubicBezTo>
                    <a:pt x="13710" y="24214"/>
                    <a:pt x="13630" y="24320"/>
                    <a:pt x="13550" y="24427"/>
                  </a:cubicBezTo>
                  <a:cubicBezTo>
                    <a:pt x="13470" y="24534"/>
                    <a:pt x="13390" y="24614"/>
                    <a:pt x="13310" y="24721"/>
                  </a:cubicBezTo>
                  <a:cubicBezTo>
                    <a:pt x="13176" y="24828"/>
                    <a:pt x="13042" y="24935"/>
                    <a:pt x="12909" y="25015"/>
                  </a:cubicBezTo>
                  <a:cubicBezTo>
                    <a:pt x="12802" y="25069"/>
                    <a:pt x="12695" y="25149"/>
                    <a:pt x="12588" y="25202"/>
                  </a:cubicBezTo>
                  <a:cubicBezTo>
                    <a:pt x="12401" y="25309"/>
                    <a:pt x="12160" y="25443"/>
                    <a:pt x="11893" y="25577"/>
                  </a:cubicBezTo>
                  <a:cubicBezTo>
                    <a:pt x="11653" y="25683"/>
                    <a:pt x="11439" y="25764"/>
                    <a:pt x="11198" y="25844"/>
                  </a:cubicBezTo>
                  <a:cubicBezTo>
                    <a:pt x="10904" y="25924"/>
                    <a:pt x="10637" y="26004"/>
                    <a:pt x="10370" y="26084"/>
                  </a:cubicBezTo>
                  <a:cubicBezTo>
                    <a:pt x="10103" y="26164"/>
                    <a:pt x="9835" y="26218"/>
                    <a:pt x="9595" y="26271"/>
                  </a:cubicBezTo>
                  <a:cubicBezTo>
                    <a:pt x="9595" y="26325"/>
                    <a:pt x="9541" y="26378"/>
                    <a:pt x="9515" y="26405"/>
                  </a:cubicBezTo>
                  <a:cubicBezTo>
                    <a:pt x="9461" y="26432"/>
                    <a:pt x="9434" y="26432"/>
                    <a:pt x="9408" y="26432"/>
                  </a:cubicBezTo>
                  <a:lnTo>
                    <a:pt x="9301" y="26432"/>
                  </a:lnTo>
                  <a:cubicBezTo>
                    <a:pt x="9167" y="26405"/>
                    <a:pt x="9034" y="26352"/>
                    <a:pt x="8927" y="26271"/>
                  </a:cubicBezTo>
                  <a:cubicBezTo>
                    <a:pt x="8846" y="26218"/>
                    <a:pt x="8793" y="26138"/>
                    <a:pt x="8766" y="26058"/>
                  </a:cubicBezTo>
                  <a:cubicBezTo>
                    <a:pt x="8659" y="26084"/>
                    <a:pt x="8526" y="26138"/>
                    <a:pt x="8419" y="26191"/>
                  </a:cubicBezTo>
                  <a:lnTo>
                    <a:pt x="8098" y="26298"/>
                  </a:lnTo>
                  <a:cubicBezTo>
                    <a:pt x="7911" y="26352"/>
                    <a:pt x="7724" y="26405"/>
                    <a:pt x="7510" y="26432"/>
                  </a:cubicBezTo>
                  <a:lnTo>
                    <a:pt x="7430" y="26432"/>
                  </a:lnTo>
                  <a:cubicBezTo>
                    <a:pt x="7243" y="26458"/>
                    <a:pt x="7083" y="26485"/>
                    <a:pt x="6896" y="26485"/>
                  </a:cubicBezTo>
                  <a:lnTo>
                    <a:pt x="6308" y="26485"/>
                  </a:lnTo>
                  <a:cubicBezTo>
                    <a:pt x="6094" y="26485"/>
                    <a:pt x="5880" y="26458"/>
                    <a:pt x="5639" y="26405"/>
                  </a:cubicBezTo>
                  <a:cubicBezTo>
                    <a:pt x="5452" y="26378"/>
                    <a:pt x="5239" y="26352"/>
                    <a:pt x="5025" y="26298"/>
                  </a:cubicBezTo>
                  <a:cubicBezTo>
                    <a:pt x="4838" y="26218"/>
                    <a:pt x="4624" y="26138"/>
                    <a:pt x="4410" y="26058"/>
                  </a:cubicBezTo>
                  <a:cubicBezTo>
                    <a:pt x="4223" y="25977"/>
                    <a:pt x="4063" y="25897"/>
                    <a:pt x="3876" y="25817"/>
                  </a:cubicBezTo>
                  <a:cubicBezTo>
                    <a:pt x="3689" y="25710"/>
                    <a:pt x="3555" y="25630"/>
                    <a:pt x="3368" y="25523"/>
                  </a:cubicBezTo>
                  <a:cubicBezTo>
                    <a:pt x="3261" y="25470"/>
                    <a:pt x="3181" y="25416"/>
                    <a:pt x="3074" y="25336"/>
                  </a:cubicBezTo>
                  <a:cubicBezTo>
                    <a:pt x="2967" y="25283"/>
                    <a:pt x="2860" y="25202"/>
                    <a:pt x="2780" y="25122"/>
                  </a:cubicBezTo>
                  <a:lnTo>
                    <a:pt x="2726" y="25069"/>
                  </a:lnTo>
                  <a:lnTo>
                    <a:pt x="2673" y="24989"/>
                  </a:lnTo>
                  <a:cubicBezTo>
                    <a:pt x="2620" y="24962"/>
                    <a:pt x="2566" y="24908"/>
                    <a:pt x="2513" y="24828"/>
                  </a:cubicBezTo>
                  <a:lnTo>
                    <a:pt x="2459" y="24802"/>
                  </a:lnTo>
                  <a:lnTo>
                    <a:pt x="2406" y="24721"/>
                  </a:lnTo>
                  <a:cubicBezTo>
                    <a:pt x="2299" y="24614"/>
                    <a:pt x="2219" y="24508"/>
                    <a:pt x="2112" y="24401"/>
                  </a:cubicBezTo>
                  <a:cubicBezTo>
                    <a:pt x="2058" y="24267"/>
                    <a:pt x="2005" y="24133"/>
                    <a:pt x="1978" y="24000"/>
                  </a:cubicBezTo>
                  <a:lnTo>
                    <a:pt x="1978" y="23973"/>
                  </a:lnTo>
                  <a:cubicBezTo>
                    <a:pt x="1871" y="23759"/>
                    <a:pt x="1791" y="23519"/>
                    <a:pt x="1764" y="23278"/>
                  </a:cubicBezTo>
                  <a:cubicBezTo>
                    <a:pt x="1711" y="22904"/>
                    <a:pt x="1684" y="22530"/>
                    <a:pt x="1711" y="22182"/>
                  </a:cubicBezTo>
                  <a:lnTo>
                    <a:pt x="1711" y="22049"/>
                  </a:lnTo>
                  <a:cubicBezTo>
                    <a:pt x="1711" y="21835"/>
                    <a:pt x="1738" y="21595"/>
                    <a:pt x="1764" y="21381"/>
                  </a:cubicBezTo>
                  <a:cubicBezTo>
                    <a:pt x="1791" y="21167"/>
                    <a:pt x="1818" y="20980"/>
                    <a:pt x="1845" y="20793"/>
                  </a:cubicBezTo>
                  <a:cubicBezTo>
                    <a:pt x="1951" y="20392"/>
                    <a:pt x="2058" y="20018"/>
                    <a:pt x="2192" y="19644"/>
                  </a:cubicBezTo>
                  <a:lnTo>
                    <a:pt x="2192" y="19590"/>
                  </a:lnTo>
                  <a:cubicBezTo>
                    <a:pt x="2433" y="18842"/>
                    <a:pt x="2753" y="18120"/>
                    <a:pt x="3127" y="17452"/>
                  </a:cubicBezTo>
                  <a:cubicBezTo>
                    <a:pt x="3501" y="16891"/>
                    <a:pt x="3902" y="16356"/>
                    <a:pt x="4330" y="15849"/>
                  </a:cubicBezTo>
                  <a:lnTo>
                    <a:pt x="4330" y="15822"/>
                  </a:lnTo>
                  <a:lnTo>
                    <a:pt x="4651" y="15421"/>
                  </a:lnTo>
                  <a:lnTo>
                    <a:pt x="4704" y="15341"/>
                  </a:lnTo>
                  <a:lnTo>
                    <a:pt x="4731" y="15314"/>
                  </a:lnTo>
                  <a:cubicBezTo>
                    <a:pt x="4811" y="15207"/>
                    <a:pt x="4918" y="15100"/>
                    <a:pt x="4998" y="14993"/>
                  </a:cubicBezTo>
                  <a:lnTo>
                    <a:pt x="5078" y="14913"/>
                  </a:lnTo>
                  <a:cubicBezTo>
                    <a:pt x="5265" y="14673"/>
                    <a:pt x="5479" y="14432"/>
                    <a:pt x="5693" y="14245"/>
                  </a:cubicBezTo>
                  <a:cubicBezTo>
                    <a:pt x="6094" y="13871"/>
                    <a:pt x="6521" y="13550"/>
                    <a:pt x="6949" y="13256"/>
                  </a:cubicBezTo>
                  <a:cubicBezTo>
                    <a:pt x="7350" y="12989"/>
                    <a:pt x="7777" y="12749"/>
                    <a:pt x="8205" y="12535"/>
                  </a:cubicBezTo>
                  <a:cubicBezTo>
                    <a:pt x="8766" y="12268"/>
                    <a:pt x="9328" y="12080"/>
                    <a:pt x="9915" y="11947"/>
                  </a:cubicBezTo>
                  <a:cubicBezTo>
                    <a:pt x="10183" y="11893"/>
                    <a:pt x="10423" y="11867"/>
                    <a:pt x="10690" y="11840"/>
                  </a:cubicBezTo>
                  <a:lnTo>
                    <a:pt x="10637" y="11840"/>
                  </a:lnTo>
                  <a:lnTo>
                    <a:pt x="9702" y="11439"/>
                  </a:lnTo>
                  <a:cubicBezTo>
                    <a:pt x="9702" y="11439"/>
                    <a:pt x="9675" y="11412"/>
                    <a:pt x="9648" y="11412"/>
                  </a:cubicBezTo>
                  <a:lnTo>
                    <a:pt x="9381" y="11359"/>
                  </a:lnTo>
                  <a:cubicBezTo>
                    <a:pt x="9194" y="11305"/>
                    <a:pt x="9007" y="11279"/>
                    <a:pt x="8820" y="11279"/>
                  </a:cubicBezTo>
                  <a:cubicBezTo>
                    <a:pt x="8659" y="11252"/>
                    <a:pt x="8446" y="11252"/>
                    <a:pt x="8259" y="11252"/>
                  </a:cubicBezTo>
                  <a:lnTo>
                    <a:pt x="7697" y="11252"/>
                  </a:lnTo>
                  <a:cubicBezTo>
                    <a:pt x="7564" y="11252"/>
                    <a:pt x="7403" y="11252"/>
                    <a:pt x="7270" y="11279"/>
                  </a:cubicBezTo>
                  <a:lnTo>
                    <a:pt x="7029" y="11332"/>
                  </a:lnTo>
                  <a:cubicBezTo>
                    <a:pt x="6896" y="11359"/>
                    <a:pt x="6789" y="11412"/>
                    <a:pt x="6655" y="11439"/>
                  </a:cubicBezTo>
                  <a:lnTo>
                    <a:pt x="6495" y="11493"/>
                  </a:lnTo>
                  <a:lnTo>
                    <a:pt x="6441" y="11519"/>
                  </a:lnTo>
                  <a:lnTo>
                    <a:pt x="6361" y="11519"/>
                  </a:lnTo>
                  <a:lnTo>
                    <a:pt x="6281" y="11546"/>
                  </a:lnTo>
                  <a:lnTo>
                    <a:pt x="6174" y="11599"/>
                  </a:lnTo>
                  <a:lnTo>
                    <a:pt x="6067" y="11653"/>
                  </a:lnTo>
                  <a:lnTo>
                    <a:pt x="6040" y="11653"/>
                  </a:lnTo>
                  <a:lnTo>
                    <a:pt x="5853" y="11733"/>
                  </a:lnTo>
                  <a:lnTo>
                    <a:pt x="5800" y="11760"/>
                  </a:lnTo>
                  <a:lnTo>
                    <a:pt x="5746" y="11786"/>
                  </a:lnTo>
                  <a:lnTo>
                    <a:pt x="5693" y="11786"/>
                  </a:lnTo>
                  <a:lnTo>
                    <a:pt x="5586" y="11840"/>
                  </a:lnTo>
                  <a:lnTo>
                    <a:pt x="5185" y="12080"/>
                  </a:lnTo>
                  <a:lnTo>
                    <a:pt x="5078" y="12134"/>
                  </a:lnTo>
                  <a:lnTo>
                    <a:pt x="4918" y="12241"/>
                  </a:lnTo>
                  <a:lnTo>
                    <a:pt x="4838" y="12294"/>
                  </a:lnTo>
                  <a:lnTo>
                    <a:pt x="4758" y="12348"/>
                  </a:lnTo>
                  <a:lnTo>
                    <a:pt x="4624" y="12428"/>
                  </a:lnTo>
                  <a:lnTo>
                    <a:pt x="4517" y="12535"/>
                  </a:lnTo>
                  <a:cubicBezTo>
                    <a:pt x="4303" y="12668"/>
                    <a:pt x="4116" y="12829"/>
                    <a:pt x="3929" y="12962"/>
                  </a:cubicBezTo>
                  <a:lnTo>
                    <a:pt x="3849" y="13016"/>
                  </a:lnTo>
                  <a:lnTo>
                    <a:pt x="3822" y="13043"/>
                  </a:lnTo>
                  <a:lnTo>
                    <a:pt x="3635" y="13203"/>
                  </a:lnTo>
                  <a:lnTo>
                    <a:pt x="3421" y="13363"/>
                  </a:lnTo>
                  <a:lnTo>
                    <a:pt x="3395" y="13390"/>
                  </a:lnTo>
                  <a:lnTo>
                    <a:pt x="3368" y="13417"/>
                  </a:lnTo>
                  <a:lnTo>
                    <a:pt x="3314" y="13443"/>
                  </a:lnTo>
                  <a:lnTo>
                    <a:pt x="3020" y="13711"/>
                  </a:lnTo>
                  <a:lnTo>
                    <a:pt x="2967" y="13764"/>
                  </a:lnTo>
                  <a:lnTo>
                    <a:pt x="2914" y="13818"/>
                  </a:lnTo>
                  <a:lnTo>
                    <a:pt x="2860" y="13844"/>
                  </a:lnTo>
                  <a:lnTo>
                    <a:pt x="2833" y="13898"/>
                  </a:lnTo>
                  <a:lnTo>
                    <a:pt x="2726" y="13978"/>
                  </a:lnTo>
                  <a:lnTo>
                    <a:pt x="2566" y="14165"/>
                  </a:lnTo>
                  <a:lnTo>
                    <a:pt x="2539" y="14218"/>
                  </a:lnTo>
                  <a:lnTo>
                    <a:pt x="2513" y="14218"/>
                  </a:lnTo>
                  <a:lnTo>
                    <a:pt x="2459" y="14272"/>
                  </a:lnTo>
                  <a:lnTo>
                    <a:pt x="2433" y="14325"/>
                  </a:lnTo>
                  <a:lnTo>
                    <a:pt x="2352" y="14406"/>
                  </a:lnTo>
                  <a:lnTo>
                    <a:pt x="2192" y="14593"/>
                  </a:lnTo>
                  <a:lnTo>
                    <a:pt x="2112" y="14700"/>
                  </a:lnTo>
                  <a:lnTo>
                    <a:pt x="2085" y="14726"/>
                  </a:lnTo>
                  <a:lnTo>
                    <a:pt x="2058" y="14753"/>
                  </a:lnTo>
                  <a:lnTo>
                    <a:pt x="2005" y="14860"/>
                  </a:lnTo>
                  <a:lnTo>
                    <a:pt x="1978" y="14887"/>
                  </a:lnTo>
                  <a:lnTo>
                    <a:pt x="1898" y="14993"/>
                  </a:lnTo>
                  <a:lnTo>
                    <a:pt x="1818" y="15100"/>
                  </a:lnTo>
                  <a:lnTo>
                    <a:pt x="1764" y="15181"/>
                  </a:lnTo>
                  <a:lnTo>
                    <a:pt x="1738" y="15234"/>
                  </a:lnTo>
                  <a:lnTo>
                    <a:pt x="1684" y="15314"/>
                  </a:lnTo>
                  <a:lnTo>
                    <a:pt x="1657" y="15368"/>
                  </a:lnTo>
                  <a:lnTo>
                    <a:pt x="1604" y="15448"/>
                  </a:lnTo>
                  <a:lnTo>
                    <a:pt x="1577" y="15501"/>
                  </a:lnTo>
                  <a:lnTo>
                    <a:pt x="1364" y="15849"/>
                  </a:lnTo>
                  <a:lnTo>
                    <a:pt x="1150" y="16169"/>
                  </a:lnTo>
                  <a:lnTo>
                    <a:pt x="1070" y="16330"/>
                  </a:lnTo>
                  <a:lnTo>
                    <a:pt x="989" y="16490"/>
                  </a:lnTo>
                  <a:cubicBezTo>
                    <a:pt x="909" y="16597"/>
                    <a:pt x="856" y="16704"/>
                    <a:pt x="802" y="16811"/>
                  </a:cubicBezTo>
                  <a:lnTo>
                    <a:pt x="749" y="16918"/>
                  </a:lnTo>
                  <a:lnTo>
                    <a:pt x="749" y="16944"/>
                  </a:lnTo>
                  <a:lnTo>
                    <a:pt x="749" y="16971"/>
                  </a:lnTo>
                  <a:cubicBezTo>
                    <a:pt x="722" y="17078"/>
                    <a:pt x="695" y="17105"/>
                    <a:pt x="669" y="17158"/>
                  </a:cubicBezTo>
                  <a:lnTo>
                    <a:pt x="642" y="17212"/>
                  </a:lnTo>
                  <a:lnTo>
                    <a:pt x="615" y="17319"/>
                  </a:lnTo>
                  <a:lnTo>
                    <a:pt x="588" y="17425"/>
                  </a:lnTo>
                  <a:lnTo>
                    <a:pt x="535" y="17532"/>
                  </a:lnTo>
                  <a:lnTo>
                    <a:pt x="508" y="17586"/>
                  </a:lnTo>
                  <a:cubicBezTo>
                    <a:pt x="508" y="17586"/>
                    <a:pt x="508" y="17613"/>
                    <a:pt x="508" y="17613"/>
                  </a:cubicBezTo>
                  <a:lnTo>
                    <a:pt x="428" y="17933"/>
                  </a:lnTo>
                  <a:cubicBezTo>
                    <a:pt x="401" y="18040"/>
                    <a:pt x="375" y="18147"/>
                    <a:pt x="348" y="18254"/>
                  </a:cubicBezTo>
                  <a:lnTo>
                    <a:pt x="348" y="18307"/>
                  </a:lnTo>
                  <a:lnTo>
                    <a:pt x="268" y="18628"/>
                  </a:lnTo>
                  <a:lnTo>
                    <a:pt x="268" y="18682"/>
                  </a:lnTo>
                  <a:lnTo>
                    <a:pt x="241" y="18842"/>
                  </a:lnTo>
                  <a:lnTo>
                    <a:pt x="241" y="18895"/>
                  </a:lnTo>
                  <a:lnTo>
                    <a:pt x="214" y="19029"/>
                  </a:lnTo>
                  <a:cubicBezTo>
                    <a:pt x="188" y="19136"/>
                    <a:pt x="161" y="19269"/>
                    <a:pt x="134" y="19403"/>
                  </a:cubicBezTo>
                  <a:cubicBezTo>
                    <a:pt x="107" y="19537"/>
                    <a:pt x="107" y="19644"/>
                    <a:pt x="81" y="19777"/>
                  </a:cubicBezTo>
                  <a:lnTo>
                    <a:pt x="54" y="19991"/>
                  </a:lnTo>
                  <a:lnTo>
                    <a:pt x="54" y="20098"/>
                  </a:lnTo>
                  <a:lnTo>
                    <a:pt x="54" y="20178"/>
                  </a:lnTo>
                  <a:cubicBezTo>
                    <a:pt x="54" y="20312"/>
                    <a:pt x="27" y="20419"/>
                    <a:pt x="27" y="20526"/>
                  </a:cubicBezTo>
                  <a:lnTo>
                    <a:pt x="27" y="20606"/>
                  </a:lnTo>
                  <a:cubicBezTo>
                    <a:pt x="27" y="20713"/>
                    <a:pt x="27" y="20846"/>
                    <a:pt x="1" y="20953"/>
                  </a:cubicBezTo>
                  <a:lnTo>
                    <a:pt x="1" y="21087"/>
                  </a:lnTo>
                  <a:lnTo>
                    <a:pt x="1" y="21327"/>
                  </a:lnTo>
                  <a:lnTo>
                    <a:pt x="1" y="21541"/>
                  </a:lnTo>
                  <a:lnTo>
                    <a:pt x="1" y="21808"/>
                  </a:lnTo>
                  <a:cubicBezTo>
                    <a:pt x="1" y="21889"/>
                    <a:pt x="1" y="21942"/>
                    <a:pt x="27" y="22022"/>
                  </a:cubicBezTo>
                  <a:lnTo>
                    <a:pt x="27" y="22076"/>
                  </a:lnTo>
                  <a:lnTo>
                    <a:pt x="27" y="22156"/>
                  </a:lnTo>
                  <a:lnTo>
                    <a:pt x="27" y="22209"/>
                  </a:lnTo>
                  <a:lnTo>
                    <a:pt x="27" y="22236"/>
                  </a:lnTo>
                  <a:lnTo>
                    <a:pt x="27" y="22289"/>
                  </a:lnTo>
                  <a:lnTo>
                    <a:pt x="27" y="22370"/>
                  </a:lnTo>
                  <a:lnTo>
                    <a:pt x="27" y="22450"/>
                  </a:lnTo>
                  <a:lnTo>
                    <a:pt x="27" y="22557"/>
                  </a:lnTo>
                  <a:lnTo>
                    <a:pt x="27" y="22583"/>
                  </a:lnTo>
                  <a:lnTo>
                    <a:pt x="54" y="22744"/>
                  </a:lnTo>
                  <a:cubicBezTo>
                    <a:pt x="54" y="22824"/>
                    <a:pt x="54" y="22877"/>
                    <a:pt x="81" y="22931"/>
                  </a:cubicBezTo>
                  <a:cubicBezTo>
                    <a:pt x="81" y="23011"/>
                    <a:pt x="107" y="23091"/>
                    <a:pt x="107" y="23145"/>
                  </a:cubicBezTo>
                  <a:cubicBezTo>
                    <a:pt x="134" y="23225"/>
                    <a:pt x="107" y="23225"/>
                    <a:pt x="134" y="23278"/>
                  </a:cubicBezTo>
                  <a:lnTo>
                    <a:pt x="134" y="23305"/>
                  </a:lnTo>
                  <a:cubicBezTo>
                    <a:pt x="161" y="23412"/>
                    <a:pt x="188" y="23492"/>
                    <a:pt x="214" y="23572"/>
                  </a:cubicBezTo>
                  <a:lnTo>
                    <a:pt x="214" y="23652"/>
                  </a:lnTo>
                  <a:lnTo>
                    <a:pt x="214" y="23733"/>
                  </a:lnTo>
                  <a:lnTo>
                    <a:pt x="214" y="23759"/>
                  </a:lnTo>
                  <a:cubicBezTo>
                    <a:pt x="214" y="23813"/>
                    <a:pt x="214" y="23893"/>
                    <a:pt x="241" y="23946"/>
                  </a:cubicBezTo>
                  <a:lnTo>
                    <a:pt x="241" y="24026"/>
                  </a:lnTo>
                  <a:lnTo>
                    <a:pt x="241" y="24080"/>
                  </a:lnTo>
                  <a:cubicBezTo>
                    <a:pt x="241" y="24133"/>
                    <a:pt x="241" y="24160"/>
                    <a:pt x="268" y="24214"/>
                  </a:cubicBezTo>
                  <a:lnTo>
                    <a:pt x="268" y="24294"/>
                  </a:lnTo>
                  <a:cubicBezTo>
                    <a:pt x="268" y="24347"/>
                    <a:pt x="268" y="24401"/>
                    <a:pt x="295" y="24454"/>
                  </a:cubicBezTo>
                  <a:cubicBezTo>
                    <a:pt x="321" y="24614"/>
                    <a:pt x="348" y="24748"/>
                    <a:pt x="375" y="24882"/>
                  </a:cubicBezTo>
                  <a:cubicBezTo>
                    <a:pt x="375" y="24908"/>
                    <a:pt x="375" y="24935"/>
                    <a:pt x="401" y="24962"/>
                  </a:cubicBezTo>
                  <a:lnTo>
                    <a:pt x="428" y="25042"/>
                  </a:lnTo>
                  <a:lnTo>
                    <a:pt x="482" y="25229"/>
                  </a:lnTo>
                  <a:cubicBezTo>
                    <a:pt x="508" y="25363"/>
                    <a:pt x="562" y="25470"/>
                    <a:pt x="588" y="25577"/>
                  </a:cubicBezTo>
                  <a:lnTo>
                    <a:pt x="588" y="25603"/>
                  </a:lnTo>
                  <a:cubicBezTo>
                    <a:pt x="615" y="25657"/>
                    <a:pt x="615" y="25710"/>
                    <a:pt x="642" y="25737"/>
                  </a:cubicBezTo>
                  <a:lnTo>
                    <a:pt x="695" y="25871"/>
                  </a:lnTo>
                  <a:lnTo>
                    <a:pt x="722" y="25951"/>
                  </a:lnTo>
                  <a:cubicBezTo>
                    <a:pt x="776" y="26084"/>
                    <a:pt x="829" y="26191"/>
                    <a:pt x="856" y="26325"/>
                  </a:cubicBezTo>
                  <a:cubicBezTo>
                    <a:pt x="882" y="26405"/>
                    <a:pt x="936" y="26458"/>
                    <a:pt x="963" y="26539"/>
                  </a:cubicBezTo>
                  <a:lnTo>
                    <a:pt x="1016" y="26672"/>
                  </a:lnTo>
                  <a:lnTo>
                    <a:pt x="1176" y="27046"/>
                  </a:lnTo>
                  <a:lnTo>
                    <a:pt x="1203" y="27127"/>
                  </a:lnTo>
                  <a:lnTo>
                    <a:pt x="1257" y="27233"/>
                  </a:lnTo>
                  <a:lnTo>
                    <a:pt x="1310" y="27367"/>
                  </a:lnTo>
                  <a:lnTo>
                    <a:pt x="1337" y="27447"/>
                  </a:lnTo>
                  <a:lnTo>
                    <a:pt x="1444" y="27661"/>
                  </a:lnTo>
                  <a:lnTo>
                    <a:pt x="1497" y="27768"/>
                  </a:lnTo>
                  <a:cubicBezTo>
                    <a:pt x="1604" y="28009"/>
                    <a:pt x="1711" y="28249"/>
                    <a:pt x="1845" y="28490"/>
                  </a:cubicBezTo>
                  <a:cubicBezTo>
                    <a:pt x="1898" y="28596"/>
                    <a:pt x="1951" y="28703"/>
                    <a:pt x="2005" y="28810"/>
                  </a:cubicBezTo>
                  <a:cubicBezTo>
                    <a:pt x="2058" y="28890"/>
                    <a:pt x="2139" y="29051"/>
                    <a:pt x="2219" y="29131"/>
                  </a:cubicBezTo>
                  <a:cubicBezTo>
                    <a:pt x="2272" y="29238"/>
                    <a:pt x="2352" y="29345"/>
                    <a:pt x="2433" y="29478"/>
                  </a:cubicBezTo>
                  <a:cubicBezTo>
                    <a:pt x="2513" y="29585"/>
                    <a:pt x="2566" y="29639"/>
                    <a:pt x="2646" y="29719"/>
                  </a:cubicBezTo>
                  <a:lnTo>
                    <a:pt x="2646" y="29746"/>
                  </a:lnTo>
                  <a:cubicBezTo>
                    <a:pt x="2726" y="29826"/>
                    <a:pt x="2807" y="29906"/>
                    <a:pt x="2860" y="29959"/>
                  </a:cubicBezTo>
                  <a:lnTo>
                    <a:pt x="2914" y="30013"/>
                  </a:lnTo>
                  <a:lnTo>
                    <a:pt x="3074" y="30173"/>
                  </a:lnTo>
                  <a:lnTo>
                    <a:pt x="3208" y="30307"/>
                  </a:lnTo>
                  <a:lnTo>
                    <a:pt x="3341" y="30440"/>
                  </a:lnTo>
                  <a:lnTo>
                    <a:pt x="3501" y="30601"/>
                  </a:lnTo>
                  <a:lnTo>
                    <a:pt x="3689" y="30788"/>
                  </a:lnTo>
                  <a:lnTo>
                    <a:pt x="3769" y="30868"/>
                  </a:lnTo>
                  <a:cubicBezTo>
                    <a:pt x="3849" y="30948"/>
                    <a:pt x="3956" y="31028"/>
                    <a:pt x="4036" y="31109"/>
                  </a:cubicBezTo>
                  <a:lnTo>
                    <a:pt x="4063" y="31135"/>
                  </a:lnTo>
                  <a:cubicBezTo>
                    <a:pt x="4170" y="31215"/>
                    <a:pt x="4250" y="31296"/>
                    <a:pt x="4330" y="31376"/>
                  </a:cubicBezTo>
                  <a:lnTo>
                    <a:pt x="4410" y="31429"/>
                  </a:lnTo>
                  <a:cubicBezTo>
                    <a:pt x="4463" y="31398"/>
                    <a:pt x="4524" y="31383"/>
                    <a:pt x="4585" y="31383"/>
                  </a:cubicBezTo>
                  <a:cubicBezTo>
                    <a:pt x="4679" y="31383"/>
                    <a:pt x="4773" y="31418"/>
                    <a:pt x="4838" y="31483"/>
                  </a:cubicBezTo>
                  <a:cubicBezTo>
                    <a:pt x="5052" y="31723"/>
                    <a:pt x="5292" y="31937"/>
                    <a:pt x="5533" y="32151"/>
                  </a:cubicBezTo>
                  <a:cubicBezTo>
                    <a:pt x="5907" y="32498"/>
                    <a:pt x="6308" y="32819"/>
                    <a:pt x="6735" y="33113"/>
                  </a:cubicBezTo>
                  <a:cubicBezTo>
                    <a:pt x="7163" y="33407"/>
                    <a:pt x="7617" y="33647"/>
                    <a:pt x="8045" y="33915"/>
                  </a:cubicBezTo>
                  <a:cubicBezTo>
                    <a:pt x="8285" y="34022"/>
                    <a:pt x="8499" y="34129"/>
                    <a:pt x="8713" y="34235"/>
                  </a:cubicBezTo>
                  <a:cubicBezTo>
                    <a:pt x="8953" y="34342"/>
                    <a:pt x="9167" y="34449"/>
                    <a:pt x="9381" y="34556"/>
                  </a:cubicBezTo>
                  <a:cubicBezTo>
                    <a:pt x="9889" y="34743"/>
                    <a:pt x="10396" y="34957"/>
                    <a:pt x="10904" y="35171"/>
                  </a:cubicBezTo>
                  <a:lnTo>
                    <a:pt x="12294" y="35705"/>
                  </a:lnTo>
                  <a:cubicBezTo>
                    <a:pt x="12748" y="35919"/>
                    <a:pt x="13229" y="36079"/>
                    <a:pt x="13684" y="36267"/>
                  </a:cubicBezTo>
                  <a:cubicBezTo>
                    <a:pt x="13978" y="36373"/>
                    <a:pt x="14272" y="36480"/>
                    <a:pt x="14566" y="36560"/>
                  </a:cubicBezTo>
                  <a:cubicBezTo>
                    <a:pt x="14860" y="36641"/>
                    <a:pt x="15154" y="36721"/>
                    <a:pt x="15447" y="36774"/>
                  </a:cubicBezTo>
                  <a:cubicBezTo>
                    <a:pt x="15982" y="36881"/>
                    <a:pt x="16516" y="36961"/>
                    <a:pt x="17051" y="36988"/>
                  </a:cubicBezTo>
                  <a:lnTo>
                    <a:pt x="18360" y="37122"/>
                  </a:lnTo>
                  <a:lnTo>
                    <a:pt x="18334" y="37122"/>
                  </a:lnTo>
                  <a:cubicBezTo>
                    <a:pt x="18895" y="37148"/>
                    <a:pt x="19456" y="37202"/>
                    <a:pt x="20017" y="37202"/>
                  </a:cubicBezTo>
                  <a:cubicBezTo>
                    <a:pt x="20579" y="37202"/>
                    <a:pt x="21060" y="37229"/>
                    <a:pt x="21567" y="37229"/>
                  </a:cubicBezTo>
                  <a:cubicBezTo>
                    <a:pt x="21835" y="37215"/>
                    <a:pt x="22095" y="37215"/>
                    <a:pt x="22356" y="37215"/>
                  </a:cubicBezTo>
                  <a:cubicBezTo>
                    <a:pt x="22616" y="37215"/>
                    <a:pt x="22877" y="37215"/>
                    <a:pt x="23144" y="37202"/>
                  </a:cubicBezTo>
                  <a:cubicBezTo>
                    <a:pt x="24213" y="37148"/>
                    <a:pt x="25282" y="37095"/>
                    <a:pt x="26351" y="37042"/>
                  </a:cubicBezTo>
                  <a:cubicBezTo>
                    <a:pt x="26886" y="37042"/>
                    <a:pt x="27420" y="36988"/>
                    <a:pt x="27955" y="36961"/>
                  </a:cubicBezTo>
                  <a:lnTo>
                    <a:pt x="28569" y="36935"/>
                  </a:lnTo>
                  <a:cubicBezTo>
                    <a:pt x="28810" y="36908"/>
                    <a:pt x="29050" y="36881"/>
                    <a:pt x="29264" y="36854"/>
                  </a:cubicBezTo>
                  <a:cubicBezTo>
                    <a:pt x="29825" y="36801"/>
                    <a:pt x="30360" y="36748"/>
                    <a:pt x="30894" y="36694"/>
                  </a:cubicBezTo>
                  <a:cubicBezTo>
                    <a:pt x="31108" y="36667"/>
                    <a:pt x="31349" y="36641"/>
                    <a:pt x="31563" y="36614"/>
                  </a:cubicBezTo>
                  <a:lnTo>
                    <a:pt x="32418" y="36480"/>
                  </a:lnTo>
                  <a:lnTo>
                    <a:pt x="32845" y="36400"/>
                  </a:lnTo>
                  <a:cubicBezTo>
                    <a:pt x="32979" y="36373"/>
                    <a:pt x="33086" y="36373"/>
                    <a:pt x="33219" y="36320"/>
                  </a:cubicBezTo>
                  <a:lnTo>
                    <a:pt x="33834" y="36160"/>
                  </a:lnTo>
                  <a:cubicBezTo>
                    <a:pt x="33968" y="36133"/>
                    <a:pt x="34075" y="36106"/>
                    <a:pt x="34208" y="36053"/>
                  </a:cubicBezTo>
                  <a:cubicBezTo>
                    <a:pt x="34315" y="36026"/>
                    <a:pt x="34529" y="35946"/>
                    <a:pt x="34716" y="35892"/>
                  </a:cubicBezTo>
                  <a:lnTo>
                    <a:pt x="35224" y="35679"/>
                  </a:lnTo>
                  <a:cubicBezTo>
                    <a:pt x="35491" y="35572"/>
                    <a:pt x="35758" y="35465"/>
                    <a:pt x="36026" y="35331"/>
                  </a:cubicBezTo>
                  <a:cubicBezTo>
                    <a:pt x="36213" y="35224"/>
                    <a:pt x="36426" y="35117"/>
                    <a:pt x="36614" y="35010"/>
                  </a:cubicBezTo>
                  <a:lnTo>
                    <a:pt x="37282" y="34663"/>
                  </a:lnTo>
                  <a:cubicBezTo>
                    <a:pt x="37629" y="34476"/>
                    <a:pt x="37976" y="34262"/>
                    <a:pt x="38351" y="34075"/>
                  </a:cubicBezTo>
                  <a:cubicBezTo>
                    <a:pt x="39179" y="33674"/>
                    <a:pt x="40008" y="33273"/>
                    <a:pt x="40836" y="32819"/>
                  </a:cubicBezTo>
                  <a:lnTo>
                    <a:pt x="41665" y="32391"/>
                  </a:lnTo>
                  <a:cubicBezTo>
                    <a:pt x="41878" y="32284"/>
                    <a:pt x="42065" y="32151"/>
                    <a:pt x="42279" y="32044"/>
                  </a:cubicBezTo>
                  <a:cubicBezTo>
                    <a:pt x="42707" y="31803"/>
                    <a:pt x="43108" y="31563"/>
                    <a:pt x="43535" y="31296"/>
                  </a:cubicBezTo>
                  <a:cubicBezTo>
                    <a:pt x="44417" y="30761"/>
                    <a:pt x="45299" y="30253"/>
                    <a:pt x="46208" y="29746"/>
                  </a:cubicBezTo>
                  <a:cubicBezTo>
                    <a:pt x="46662" y="29452"/>
                    <a:pt x="47143" y="29184"/>
                    <a:pt x="47624" y="28890"/>
                  </a:cubicBezTo>
                  <a:cubicBezTo>
                    <a:pt x="47838" y="28757"/>
                    <a:pt x="48052" y="28623"/>
                    <a:pt x="48266" y="28490"/>
                  </a:cubicBezTo>
                  <a:cubicBezTo>
                    <a:pt x="48479" y="28356"/>
                    <a:pt x="48666" y="28249"/>
                    <a:pt x="48880" y="28115"/>
                  </a:cubicBezTo>
                  <a:cubicBezTo>
                    <a:pt x="49067" y="27982"/>
                    <a:pt x="49335" y="27795"/>
                    <a:pt x="49548" y="27634"/>
                  </a:cubicBezTo>
                  <a:lnTo>
                    <a:pt x="49629" y="27554"/>
                  </a:lnTo>
                  <a:lnTo>
                    <a:pt x="49629" y="27527"/>
                  </a:lnTo>
                  <a:cubicBezTo>
                    <a:pt x="49629" y="27501"/>
                    <a:pt x="49602" y="27447"/>
                    <a:pt x="49575" y="27421"/>
                  </a:cubicBezTo>
                  <a:lnTo>
                    <a:pt x="49548" y="27421"/>
                  </a:lnTo>
                  <a:lnTo>
                    <a:pt x="49522" y="27394"/>
                  </a:lnTo>
                  <a:lnTo>
                    <a:pt x="49468" y="27367"/>
                  </a:lnTo>
                  <a:lnTo>
                    <a:pt x="49415" y="27340"/>
                  </a:lnTo>
                  <a:lnTo>
                    <a:pt x="48693" y="27340"/>
                  </a:lnTo>
                  <a:lnTo>
                    <a:pt x="48479" y="27314"/>
                  </a:lnTo>
                  <a:lnTo>
                    <a:pt x="48292" y="27287"/>
                  </a:lnTo>
                  <a:lnTo>
                    <a:pt x="47784" y="27287"/>
                  </a:lnTo>
                  <a:lnTo>
                    <a:pt x="47704" y="27260"/>
                  </a:lnTo>
                  <a:lnTo>
                    <a:pt x="47170" y="27153"/>
                  </a:lnTo>
                  <a:cubicBezTo>
                    <a:pt x="47009" y="27100"/>
                    <a:pt x="46822" y="27046"/>
                    <a:pt x="46662" y="26993"/>
                  </a:cubicBezTo>
                  <a:lnTo>
                    <a:pt x="46422" y="26913"/>
                  </a:lnTo>
                  <a:lnTo>
                    <a:pt x="46261" y="26859"/>
                  </a:lnTo>
                  <a:lnTo>
                    <a:pt x="46208" y="26833"/>
                  </a:lnTo>
                  <a:lnTo>
                    <a:pt x="46181" y="26806"/>
                  </a:lnTo>
                  <a:lnTo>
                    <a:pt x="46128" y="26806"/>
                  </a:lnTo>
                  <a:lnTo>
                    <a:pt x="46047" y="26779"/>
                  </a:lnTo>
                  <a:lnTo>
                    <a:pt x="45994" y="26726"/>
                  </a:lnTo>
                  <a:lnTo>
                    <a:pt x="45940" y="26726"/>
                  </a:lnTo>
                  <a:cubicBezTo>
                    <a:pt x="45860" y="26699"/>
                    <a:pt x="45780" y="26646"/>
                    <a:pt x="45700" y="26592"/>
                  </a:cubicBezTo>
                  <a:lnTo>
                    <a:pt x="45112" y="26138"/>
                  </a:lnTo>
                  <a:lnTo>
                    <a:pt x="44818" y="25924"/>
                  </a:lnTo>
                  <a:lnTo>
                    <a:pt x="44791" y="25897"/>
                  </a:lnTo>
                  <a:cubicBezTo>
                    <a:pt x="44711" y="25817"/>
                    <a:pt x="44631" y="25764"/>
                    <a:pt x="44551" y="25683"/>
                  </a:cubicBezTo>
                  <a:cubicBezTo>
                    <a:pt x="44364" y="25523"/>
                    <a:pt x="44203" y="25363"/>
                    <a:pt x="44016" y="25176"/>
                  </a:cubicBezTo>
                  <a:cubicBezTo>
                    <a:pt x="43909" y="25095"/>
                    <a:pt x="43829" y="25015"/>
                    <a:pt x="43749" y="24935"/>
                  </a:cubicBezTo>
                  <a:lnTo>
                    <a:pt x="43722" y="24935"/>
                  </a:lnTo>
                  <a:lnTo>
                    <a:pt x="43615" y="24828"/>
                  </a:lnTo>
                  <a:lnTo>
                    <a:pt x="43428" y="24695"/>
                  </a:lnTo>
                  <a:cubicBezTo>
                    <a:pt x="43241" y="24561"/>
                    <a:pt x="43054" y="24454"/>
                    <a:pt x="42867" y="24347"/>
                  </a:cubicBezTo>
                  <a:lnTo>
                    <a:pt x="42760" y="24267"/>
                  </a:lnTo>
                  <a:lnTo>
                    <a:pt x="42546" y="24133"/>
                  </a:lnTo>
                  <a:lnTo>
                    <a:pt x="42493" y="24107"/>
                  </a:lnTo>
                  <a:lnTo>
                    <a:pt x="42466" y="24080"/>
                  </a:lnTo>
                  <a:lnTo>
                    <a:pt x="42333" y="24000"/>
                  </a:lnTo>
                  <a:lnTo>
                    <a:pt x="42386" y="23893"/>
                  </a:lnTo>
                  <a:lnTo>
                    <a:pt x="42440" y="23786"/>
                  </a:lnTo>
                  <a:lnTo>
                    <a:pt x="42520" y="23626"/>
                  </a:lnTo>
                  <a:lnTo>
                    <a:pt x="42760" y="23225"/>
                  </a:lnTo>
                  <a:lnTo>
                    <a:pt x="43001" y="22797"/>
                  </a:lnTo>
                  <a:lnTo>
                    <a:pt x="43081" y="22664"/>
                  </a:lnTo>
                  <a:lnTo>
                    <a:pt x="43081" y="22610"/>
                  </a:lnTo>
                  <a:lnTo>
                    <a:pt x="43348" y="22129"/>
                  </a:lnTo>
                  <a:lnTo>
                    <a:pt x="43482" y="21889"/>
                  </a:lnTo>
                  <a:lnTo>
                    <a:pt x="43535" y="21755"/>
                  </a:lnTo>
                  <a:cubicBezTo>
                    <a:pt x="43589" y="21675"/>
                    <a:pt x="43615" y="21621"/>
                    <a:pt x="43642" y="21568"/>
                  </a:cubicBezTo>
                  <a:lnTo>
                    <a:pt x="43642" y="21541"/>
                  </a:lnTo>
                  <a:lnTo>
                    <a:pt x="43749" y="21327"/>
                  </a:lnTo>
                  <a:lnTo>
                    <a:pt x="44070" y="20659"/>
                  </a:lnTo>
                  <a:lnTo>
                    <a:pt x="44123" y="20526"/>
                  </a:lnTo>
                  <a:lnTo>
                    <a:pt x="44150" y="20445"/>
                  </a:lnTo>
                  <a:lnTo>
                    <a:pt x="44284" y="20205"/>
                  </a:lnTo>
                  <a:lnTo>
                    <a:pt x="44390" y="19938"/>
                  </a:lnTo>
                  <a:lnTo>
                    <a:pt x="44417" y="19831"/>
                  </a:lnTo>
                  <a:cubicBezTo>
                    <a:pt x="44497" y="19670"/>
                    <a:pt x="44578" y="19510"/>
                    <a:pt x="44658" y="19323"/>
                  </a:cubicBezTo>
                  <a:lnTo>
                    <a:pt x="45032" y="18414"/>
                  </a:lnTo>
                  <a:lnTo>
                    <a:pt x="45112" y="18227"/>
                  </a:lnTo>
                  <a:lnTo>
                    <a:pt x="45112" y="18174"/>
                  </a:lnTo>
                  <a:lnTo>
                    <a:pt x="45326" y="17639"/>
                  </a:lnTo>
                  <a:lnTo>
                    <a:pt x="45379" y="17559"/>
                  </a:lnTo>
                  <a:cubicBezTo>
                    <a:pt x="45379" y="17506"/>
                    <a:pt x="45406" y="17452"/>
                    <a:pt x="45433" y="17399"/>
                  </a:cubicBezTo>
                  <a:lnTo>
                    <a:pt x="45593" y="16944"/>
                  </a:lnTo>
                  <a:cubicBezTo>
                    <a:pt x="45700" y="16704"/>
                    <a:pt x="45780" y="16463"/>
                    <a:pt x="45860" y="16223"/>
                  </a:cubicBezTo>
                  <a:lnTo>
                    <a:pt x="46047" y="15795"/>
                  </a:lnTo>
                  <a:lnTo>
                    <a:pt x="46074" y="15715"/>
                  </a:lnTo>
                  <a:lnTo>
                    <a:pt x="46074" y="15688"/>
                  </a:lnTo>
                  <a:lnTo>
                    <a:pt x="46101" y="15581"/>
                  </a:lnTo>
                  <a:lnTo>
                    <a:pt x="46181" y="15421"/>
                  </a:lnTo>
                  <a:cubicBezTo>
                    <a:pt x="46234" y="15261"/>
                    <a:pt x="46315" y="15074"/>
                    <a:pt x="46395" y="14940"/>
                  </a:cubicBezTo>
                  <a:lnTo>
                    <a:pt x="46475" y="14753"/>
                  </a:lnTo>
                  <a:lnTo>
                    <a:pt x="46635" y="14406"/>
                  </a:lnTo>
                  <a:lnTo>
                    <a:pt x="46769" y="14165"/>
                  </a:lnTo>
                  <a:lnTo>
                    <a:pt x="46769" y="14112"/>
                  </a:lnTo>
                  <a:lnTo>
                    <a:pt x="46822" y="14031"/>
                  </a:lnTo>
                  <a:lnTo>
                    <a:pt x="47009" y="13577"/>
                  </a:lnTo>
                  <a:lnTo>
                    <a:pt x="47009" y="13550"/>
                  </a:lnTo>
                  <a:cubicBezTo>
                    <a:pt x="47009" y="13524"/>
                    <a:pt x="47009" y="13497"/>
                    <a:pt x="47036" y="13470"/>
                  </a:cubicBezTo>
                  <a:lnTo>
                    <a:pt x="47063" y="13363"/>
                  </a:lnTo>
                  <a:lnTo>
                    <a:pt x="47090" y="13283"/>
                  </a:lnTo>
                  <a:lnTo>
                    <a:pt x="47143" y="13123"/>
                  </a:lnTo>
                  <a:cubicBezTo>
                    <a:pt x="47223" y="12936"/>
                    <a:pt x="47277" y="12722"/>
                    <a:pt x="47357" y="12535"/>
                  </a:cubicBezTo>
                  <a:lnTo>
                    <a:pt x="47464" y="12214"/>
                  </a:lnTo>
                  <a:lnTo>
                    <a:pt x="47544" y="12000"/>
                  </a:lnTo>
                  <a:lnTo>
                    <a:pt x="47544" y="11947"/>
                  </a:lnTo>
                  <a:lnTo>
                    <a:pt x="47597" y="11760"/>
                  </a:lnTo>
                  <a:lnTo>
                    <a:pt x="47678" y="11519"/>
                  </a:lnTo>
                  <a:cubicBezTo>
                    <a:pt x="47731" y="11332"/>
                    <a:pt x="47784" y="11145"/>
                    <a:pt x="47838" y="10985"/>
                  </a:cubicBezTo>
                  <a:lnTo>
                    <a:pt x="48105" y="10130"/>
                  </a:lnTo>
                  <a:cubicBezTo>
                    <a:pt x="48185" y="9862"/>
                    <a:pt x="48266" y="9622"/>
                    <a:pt x="48319" y="9355"/>
                  </a:cubicBezTo>
                  <a:cubicBezTo>
                    <a:pt x="48346" y="9328"/>
                    <a:pt x="48346" y="9301"/>
                    <a:pt x="48319" y="9301"/>
                  </a:cubicBezTo>
                  <a:lnTo>
                    <a:pt x="48319" y="9274"/>
                  </a:lnTo>
                  <a:lnTo>
                    <a:pt x="48399" y="9007"/>
                  </a:lnTo>
                  <a:lnTo>
                    <a:pt x="48453" y="8740"/>
                  </a:lnTo>
                  <a:lnTo>
                    <a:pt x="48453" y="8713"/>
                  </a:lnTo>
                  <a:cubicBezTo>
                    <a:pt x="48453" y="8686"/>
                    <a:pt x="48453" y="8686"/>
                    <a:pt x="48479" y="8660"/>
                  </a:cubicBezTo>
                  <a:lnTo>
                    <a:pt x="48533" y="8392"/>
                  </a:lnTo>
                  <a:lnTo>
                    <a:pt x="48560" y="8152"/>
                  </a:lnTo>
                  <a:lnTo>
                    <a:pt x="48560" y="8098"/>
                  </a:lnTo>
                  <a:lnTo>
                    <a:pt x="48560" y="8018"/>
                  </a:lnTo>
                  <a:cubicBezTo>
                    <a:pt x="48586" y="8018"/>
                    <a:pt x="48586" y="7992"/>
                    <a:pt x="48560" y="7992"/>
                  </a:cubicBezTo>
                  <a:lnTo>
                    <a:pt x="48560" y="7911"/>
                  </a:lnTo>
                  <a:lnTo>
                    <a:pt x="48560" y="7858"/>
                  </a:lnTo>
                  <a:cubicBezTo>
                    <a:pt x="48560" y="7751"/>
                    <a:pt x="48586" y="7671"/>
                    <a:pt x="48613" y="7591"/>
                  </a:cubicBezTo>
                  <a:lnTo>
                    <a:pt x="48613" y="7537"/>
                  </a:lnTo>
                  <a:lnTo>
                    <a:pt x="48613" y="7430"/>
                  </a:lnTo>
                  <a:lnTo>
                    <a:pt x="48640" y="7190"/>
                  </a:lnTo>
                  <a:lnTo>
                    <a:pt x="48640" y="6949"/>
                  </a:lnTo>
                  <a:lnTo>
                    <a:pt x="48640" y="6709"/>
                  </a:lnTo>
                  <a:lnTo>
                    <a:pt x="48640" y="6655"/>
                  </a:lnTo>
                  <a:lnTo>
                    <a:pt x="48640" y="6254"/>
                  </a:lnTo>
                  <a:lnTo>
                    <a:pt x="48640" y="6228"/>
                  </a:lnTo>
                  <a:lnTo>
                    <a:pt x="48640" y="6148"/>
                  </a:lnTo>
                  <a:lnTo>
                    <a:pt x="48078" y="6094"/>
                  </a:lnTo>
                  <a:lnTo>
                    <a:pt x="46395" y="6094"/>
                  </a:lnTo>
                  <a:lnTo>
                    <a:pt x="46047" y="6121"/>
                  </a:lnTo>
                  <a:lnTo>
                    <a:pt x="45673" y="6121"/>
                  </a:lnTo>
                  <a:lnTo>
                    <a:pt x="45593" y="6335"/>
                  </a:lnTo>
                  <a:lnTo>
                    <a:pt x="45486" y="6655"/>
                  </a:lnTo>
                  <a:cubicBezTo>
                    <a:pt x="45379" y="6896"/>
                    <a:pt x="45272" y="7163"/>
                    <a:pt x="45165" y="7430"/>
                  </a:cubicBezTo>
                  <a:lnTo>
                    <a:pt x="45032" y="7804"/>
                  </a:lnTo>
                  <a:cubicBezTo>
                    <a:pt x="45005" y="7885"/>
                    <a:pt x="44978" y="7938"/>
                    <a:pt x="44952" y="8018"/>
                  </a:cubicBezTo>
                  <a:lnTo>
                    <a:pt x="44925" y="8152"/>
                  </a:lnTo>
                  <a:lnTo>
                    <a:pt x="44845" y="8339"/>
                  </a:lnTo>
                  <a:cubicBezTo>
                    <a:pt x="44791" y="8526"/>
                    <a:pt x="44711" y="8686"/>
                    <a:pt x="44658" y="8873"/>
                  </a:cubicBezTo>
                  <a:lnTo>
                    <a:pt x="44337" y="9755"/>
                  </a:lnTo>
                  <a:lnTo>
                    <a:pt x="44177" y="10156"/>
                  </a:lnTo>
                  <a:lnTo>
                    <a:pt x="44016" y="10584"/>
                  </a:lnTo>
                  <a:lnTo>
                    <a:pt x="43990" y="10664"/>
                  </a:lnTo>
                  <a:lnTo>
                    <a:pt x="43936" y="10771"/>
                  </a:lnTo>
                  <a:lnTo>
                    <a:pt x="43936" y="10798"/>
                  </a:lnTo>
                  <a:lnTo>
                    <a:pt x="43936" y="10824"/>
                  </a:lnTo>
                  <a:lnTo>
                    <a:pt x="43883" y="11011"/>
                  </a:lnTo>
                  <a:lnTo>
                    <a:pt x="43802" y="11199"/>
                  </a:lnTo>
                  <a:lnTo>
                    <a:pt x="43589" y="11706"/>
                  </a:lnTo>
                  <a:lnTo>
                    <a:pt x="43562" y="11760"/>
                  </a:lnTo>
                  <a:lnTo>
                    <a:pt x="43509" y="11920"/>
                  </a:lnTo>
                  <a:lnTo>
                    <a:pt x="43081" y="12829"/>
                  </a:lnTo>
                  <a:lnTo>
                    <a:pt x="43054" y="12882"/>
                  </a:lnTo>
                  <a:lnTo>
                    <a:pt x="43001" y="13016"/>
                  </a:lnTo>
                  <a:lnTo>
                    <a:pt x="42840" y="13337"/>
                  </a:lnTo>
                  <a:lnTo>
                    <a:pt x="42680" y="13657"/>
                  </a:lnTo>
                  <a:lnTo>
                    <a:pt x="42386" y="14272"/>
                  </a:lnTo>
                  <a:lnTo>
                    <a:pt x="42306" y="14432"/>
                  </a:lnTo>
                  <a:lnTo>
                    <a:pt x="42065" y="14860"/>
                  </a:lnTo>
                  <a:lnTo>
                    <a:pt x="41932" y="15127"/>
                  </a:lnTo>
                  <a:lnTo>
                    <a:pt x="41798" y="15368"/>
                  </a:lnTo>
                  <a:lnTo>
                    <a:pt x="41718" y="15528"/>
                  </a:lnTo>
                  <a:lnTo>
                    <a:pt x="41691" y="15581"/>
                  </a:lnTo>
                  <a:lnTo>
                    <a:pt x="41531" y="15929"/>
                  </a:lnTo>
                  <a:lnTo>
                    <a:pt x="41183" y="16731"/>
                  </a:lnTo>
                  <a:lnTo>
                    <a:pt x="40970" y="17105"/>
                  </a:lnTo>
                  <a:lnTo>
                    <a:pt x="40756" y="17479"/>
                  </a:lnTo>
                  <a:lnTo>
                    <a:pt x="40729" y="17559"/>
                  </a:lnTo>
                  <a:lnTo>
                    <a:pt x="40676" y="17613"/>
                  </a:lnTo>
                  <a:lnTo>
                    <a:pt x="40596" y="17773"/>
                  </a:lnTo>
                  <a:lnTo>
                    <a:pt x="40408" y="18067"/>
                  </a:lnTo>
                  <a:cubicBezTo>
                    <a:pt x="40248" y="18334"/>
                    <a:pt x="40088" y="18628"/>
                    <a:pt x="39874" y="18869"/>
                  </a:cubicBezTo>
                  <a:cubicBezTo>
                    <a:pt x="39687" y="19163"/>
                    <a:pt x="39500" y="19403"/>
                    <a:pt x="39313" y="19644"/>
                  </a:cubicBezTo>
                  <a:cubicBezTo>
                    <a:pt x="39233" y="19751"/>
                    <a:pt x="39126" y="19857"/>
                    <a:pt x="39045" y="19964"/>
                  </a:cubicBezTo>
                  <a:cubicBezTo>
                    <a:pt x="38885" y="20232"/>
                    <a:pt x="38752" y="20472"/>
                    <a:pt x="38591" y="20686"/>
                  </a:cubicBezTo>
                  <a:lnTo>
                    <a:pt x="38591" y="20659"/>
                  </a:lnTo>
                  <a:lnTo>
                    <a:pt x="38484" y="20820"/>
                  </a:lnTo>
                  <a:cubicBezTo>
                    <a:pt x="38431" y="20873"/>
                    <a:pt x="38377" y="20953"/>
                    <a:pt x="38351" y="21007"/>
                  </a:cubicBezTo>
                  <a:lnTo>
                    <a:pt x="38377" y="20953"/>
                  </a:lnTo>
                  <a:lnTo>
                    <a:pt x="38324" y="21033"/>
                  </a:lnTo>
                  <a:cubicBezTo>
                    <a:pt x="38244" y="21167"/>
                    <a:pt x="38137" y="21301"/>
                    <a:pt x="38057" y="21434"/>
                  </a:cubicBezTo>
                  <a:lnTo>
                    <a:pt x="37896" y="21675"/>
                  </a:lnTo>
                  <a:lnTo>
                    <a:pt x="37789" y="21835"/>
                  </a:lnTo>
                  <a:cubicBezTo>
                    <a:pt x="37709" y="21995"/>
                    <a:pt x="37602" y="22156"/>
                    <a:pt x="37495" y="22316"/>
                  </a:cubicBezTo>
                  <a:cubicBezTo>
                    <a:pt x="37389" y="22530"/>
                    <a:pt x="37255" y="22744"/>
                    <a:pt x="37121" y="22984"/>
                  </a:cubicBezTo>
                  <a:cubicBezTo>
                    <a:pt x="36988" y="23225"/>
                    <a:pt x="36854" y="23439"/>
                    <a:pt x="36694" y="23679"/>
                  </a:cubicBezTo>
                  <a:cubicBezTo>
                    <a:pt x="36560" y="23839"/>
                    <a:pt x="36426" y="24000"/>
                    <a:pt x="36293" y="24187"/>
                  </a:cubicBezTo>
                  <a:lnTo>
                    <a:pt x="36213" y="24267"/>
                  </a:lnTo>
                  <a:lnTo>
                    <a:pt x="36106" y="24401"/>
                  </a:lnTo>
                  <a:cubicBezTo>
                    <a:pt x="35972" y="24561"/>
                    <a:pt x="35865" y="24721"/>
                    <a:pt x="35732" y="24855"/>
                  </a:cubicBezTo>
                  <a:lnTo>
                    <a:pt x="35464" y="25176"/>
                  </a:lnTo>
                  <a:cubicBezTo>
                    <a:pt x="35384" y="25256"/>
                    <a:pt x="35304" y="25336"/>
                    <a:pt x="35224" y="25389"/>
                  </a:cubicBezTo>
                  <a:lnTo>
                    <a:pt x="35197" y="25443"/>
                  </a:lnTo>
                  <a:lnTo>
                    <a:pt x="35063" y="25577"/>
                  </a:lnTo>
                  <a:lnTo>
                    <a:pt x="34903" y="25737"/>
                  </a:lnTo>
                  <a:cubicBezTo>
                    <a:pt x="34823" y="25817"/>
                    <a:pt x="34770" y="25897"/>
                    <a:pt x="34689" y="25977"/>
                  </a:cubicBezTo>
                  <a:lnTo>
                    <a:pt x="34636" y="26031"/>
                  </a:lnTo>
                  <a:lnTo>
                    <a:pt x="34476" y="26218"/>
                  </a:lnTo>
                  <a:lnTo>
                    <a:pt x="34395" y="26325"/>
                  </a:lnTo>
                  <a:lnTo>
                    <a:pt x="34288" y="26432"/>
                  </a:lnTo>
                  <a:cubicBezTo>
                    <a:pt x="34235" y="26512"/>
                    <a:pt x="34182" y="26565"/>
                    <a:pt x="34128" y="26619"/>
                  </a:cubicBezTo>
                  <a:cubicBezTo>
                    <a:pt x="33968" y="26806"/>
                    <a:pt x="33781" y="26966"/>
                    <a:pt x="33594" y="27127"/>
                  </a:cubicBezTo>
                  <a:cubicBezTo>
                    <a:pt x="33380" y="27287"/>
                    <a:pt x="33166" y="27421"/>
                    <a:pt x="32952" y="27527"/>
                  </a:cubicBezTo>
                  <a:cubicBezTo>
                    <a:pt x="32712" y="27661"/>
                    <a:pt x="32471" y="27795"/>
                    <a:pt x="32204" y="27902"/>
                  </a:cubicBezTo>
                  <a:lnTo>
                    <a:pt x="32097" y="27955"/>
                  </a:lnTo>
                  <a:cubicBezTo>
                    <a:pt x="31883" y="28035"/>
                    <a:pt x="31669" y="28115"/>
                    <a:pt x="31456" y="28196"/>
                  </a:cubicBezTo>
                  <a:cubicBezTo>
                    <a:pt x="31215" y="28276"/>
                    <a:pt x="30975" y="28356"/>
                    <a:pt x="30707" y="28409"/>
                  </a:cubicBezTo>
                  <a:lnTo>
                    <a:pt x="30681" y="28409"/>
                  </a:lnTo>
                  <a:lnTo>
                    <a:pt x="30467" y="28436"/>
                  </a:lnTo>
                  <a:lnTo>
                    <a:pt x="30387" y="28436"/>
                  </a:lnTo>
                  <a:lnTo>
                    <a:pt x="30253" y="28463"/>
                  </a:lnTo>
                  <a:lnTo>
                    <a:pt x="29852" y="28490"/>
                  </a:lnTo>
                  <a:cubicBezTo>
                    <a:pt x="29612" y="28490"/>
                    <a:pt x="29371" y="28516"/>
                    <a:pt x="29077" y="28516"/>
                  </a:cubicBezTo>
                  <a:lnTo>
                    <a:pt x="29024" y="28516"/>
                  </a:lnTo>
                  <a:cubicBezTo>
                    <a:pt x="28756" y="28516"/>
                    <a:pt x="28462" y="28516"/>
                    <a:pt x="28168" y="28490"/>
                  </a:cubicBezTo>
                  <a:lnTo>
                    <a:pt x="27928" y="28463"/>
                  </a:lnTo>
                  <a:lnTo>
                    <a:pt x="27714" y="28436"/>
                  </a:lnTo>
                  <a:lnTo>
                    <a:pt x="27393" y="28409"/>
                  </a:lnTo>
                  <a:lnTo>
                    <a:pt x="27287" y="28409"/>
                  </a:lnTo>
                  <a:cubicBezTo>
                    <a:pt x="27073" y="28383"/>
                    <a:pt x="26832" y="28329"/>
                    <a:pt x="26618" y="28276"/>
                  </a:cubicBezTo>
                  <a:lnTo>
                    <a:pt x="26512" y="28276"/>
                  </a:lnTo>
                  <a:cubicBezTo>
                    <a:pt x="26271" y="28222"/>
                    <a:pt x="26031" y="28169"/>
                    <a:pt x="25763" y="28115"/>
                  </a:cubicBezTo>
                  <a:lnTo>
                    <a:pt x="25630" y="28089"/>
                  </a:lnTo>
                  <a:cubicBezTo>
                    <a:pt x="25549" y="28062"/>
                    <a:pt x="25443" y="28035"/>
                    <a:pt x="25336" y="28009"/>
                  </a:cubicBezTo>
                  <a:lnTo>
                    <a:pt x="25229" y="27955"/>
                  </a:lnTo>
                  <a:cubicBezTo>
                    <a:pt x="25122" y="27955"/>
                    <a:pt x="25042" y="27928"/>
                    <a:pt x="24962" y="27875"/>
                  </a:cubicBezTo>
                  <a:lnTo>
                    <a:pt x="24106" y="27581"/>
                  </a:lnTo>
                  <a:cubicBezTo>
                    <a:pt x="23866" y="27501"/>
                    <a:pt x="23599" y="27394"/>
                    <a:pt x="23305" y="27287"/>
                  </a:cubicBezTo>
                  <a:cubicBezTo>
                    <a:pt x="22957" y="27127"/>
                    <a:pt x="22610" y="26940"/>
                    <a:pt x="22262" y="26752"/>
                  </a:cubicBezTo>
                  <a:cubicBezTo>
                    <a:pt x="21915" y="26539"/>
                    <a:pt x="21594" y="26325"/>
                    <a:pt x="21273" y="26084"/>
                  </a:cubicBezTo>
                  <a:cubicBezTo>
                    <a:pt x="21113" y="25951"/>
                    <a:pt x="20953" y="25844"/>
                    <a:pt x="20792" y="25710"/>
                  </a:cubicBezTo>
                  <a:cubicBezTo>
                    <a:pt x="20659" y="25577"/>
                    <a:pt x="20579" y="25523"/>
                    <a:pt x="20472" y="25416"/>
                  </a:cubicBezTo>
                  <a:lnTo>
                    <a:pt x="20365" y="25336"/>
                  </a:lnTo>
                  <a:cubicBezTo>
                    <a:pt x="20311" y="25283"/>
                    <a:pt x="20285" y="25202"/>
                    <a:pt x="20285" y="25122"/>
                  </a:cubicBezTo>
                  <a:cubicBezTo>
                    <a:pt x="20258" y="25095"/>
                    <a:pt x="20231" y="25069"/>
                    <a:pt x="20231" y="25042"/>
                  </a:cubicBezTo>
                  <a:cubicBezTo>
                    <a:pt x="20204" y="24989"/>
                    <a:pt x="20204" y="24935"/>
                    <a:pt x="20231" y="24882"/>
                  </a:cubicBezTo>
                  <a:cubicBezTo>
                    <a:pt x="20338" y="24614"/>
                    <a:pt x="20445" y="24374"/>
                    <a:pt x="20552" y="24107"/>
                  </a:cubicBezTo>
                  <a:lnTo>
                    <a:pt x="20579" y="24026"/>
                  </a:lnTo>
                  <a:lnTo>
                    <a:pt x="20686" y="23679"/>
                  </a:lnTo>
                  <a:cubicBezTo>
                    <a:pt x="20873" y="23225"/>
                    <a:pt x="21033" y="22744"/>
                    <a:pt x="21167" y="22289"/>
                  </a:cubicBezTo>
                  <a:cubicBezTo>
                    <a:pt x="21247" y="22049"/>
                    <a:pt x="21300" y="21808"/>
                    <a:pt x="21354" y="21568"/>
                  </a:cubicBezTo>
                  <a:cubicBezTo>
                    <a:pt x="21434" y="21354"/>
                    <a:pt x="21487" y="21087"/>
                    <a:pt x="21567" y="20846"/>
                  </a:cubicBezTo>
                  <a:cubicBezTo>
                    <a:pt x="21594" y="20713"/>
                    <a:pt x="21648" y="20606"/>
                    <a:pt x="21674" y="20499"/>
                  </a:cubicBezTo>
                  <a:cubicBezTo>
                    <a:pt x="21701" y="20445"/>
                    <a:pt x="21728" y="20365"/>
                    <a:pt x="21728" y="20312"/>
                  </a:cubicBezTo>
                  <a:cubicBezTo>
                    <a:pt x="21755" y="20232"/>
                    <a:pt x="21781" y="20205"/>
                    <a:pt x="21781" y="20151"/>
                  </a:cubicBezTo>
                  <a:cubicBezTo>
                    <a:pt x="21835" y="20018"/>
                    <a:pt x="21888" y="19857"/>
                    <a:pt x="21942" y="19724"/>
                  </a:cubicBezTo>
                  <a:lnTo>
                    <a:pt x="22049" y="19510"/>
                  </a:lnTo>
                  <a:cubicBezTo>
                    <a:pt x="22075" y="19403"/>
                    <a:pt x="22102" y="19323"/>
                    <a:pt x="22129" y="19243"/>
                  </a:cubicBezTo>
                  <a:cubicBezTo>
                    <a:pt x="22155" y="19163"/>
                    <a:pt x="22182" y="19056"/>
                    <a:pt x="22209" y="18949"/>
                  </a:cubicBezTo>
                  <a:cubicBezTo>
                    <a:pt x="22236" y="18735"/>
                    <a:pt x="22316" y="18548"/>
                    <a:pt x="22369" y="18361"/>
                  </a:cubicBezTo>
                  <a:cubicBezTo>
                    <a:pt x="22369" y="18334"/>
                    <a:pt x="22396" y="18334"/>
                    <a:pt x="22396" y="18307"/>
                  </a:cubicBezTo>
                  <a:cubicBezTo>
                    <a:pt x="22449" y="17906"/>
                    <a:pt x="22503" y="17532"/>
                    <a:pt x="22556" y="17131"/>
                  </a:cubicBezTo>
                  <a:cubicBezTo>
                    <a:pt x="22610" y="16731"/>
                    <a:pt x="22663" y="16383"/>
                    <a:pt x="22717" y="16009"/>
                  </a:cubicBezTo>
                  <a:cubicBezTo>
                    <a:pt x="22770" y="15635"/>
                    <a:pt x="22850" y="15207"/>
                    <a:pt x="22904" y="14833"/>
                  </a:cubicBezTo>
                  <a:cubicBezTo>
                    <a:pt x="22984" y="14432"/>
                    <a:pt x="23011" y="14085"/>
                    <a:pt x="23064" y="13711"/>
                  </a:cubicBezTo>
                  <a:cubicBezTo>
                    <a:pt x="23171" y="12962"/>
                    <a:pt x="23251" y="12214"/>
                    <a:pt x="23331" y="11466"/>
                  </a:cubicBezTo>
                  <a:cubicBezTo>
                    <a:pt x="23331" y="11332"/>
                    <a:pt x="23358" y="11199"/>
                    <a:pt x="23358" y="11038"/>
                  </a:cubicBezTo>
                  <a:cubicBezTo>
                    <a:pt x="23385" y="10691"/>
                    <a:pt x="23438" y="10343"/>
                    <a:pt x="23465" y="9996"/>
                  </a:cubicBezTo>
                  <a:lnTo>
                    <a:pt x="23465" y="10076"/>
                  </a:lnTo>
                  <a:cubicBezTo>
                    <a:pt x="23492" y="9809"/>
                    <a:pt x="23518" y="9515"/>
                    <a:pt x="23518" y="9248"/>
                  </a:cubicBezTo>
                  <a:cubicBezTo>
                    <a:pt x="23545" y="8873"/>
                    <a:pt x="23572" y="8499"/>
                    <a:pt x="23572" y="8098"/>
                  </a:cubicBezTo>
                  <a:cubicBezTo>
                    <a:pt x="23599" y="7724"/>
                    <a:pt x="23599" y="7323"/>
                    <a:pt x="23599" y="6923"/>
                  </a:cubicBezTo>
                  <a:cubicBezTo>
                    <a:pt x="23625" y="6522"/>
                    <a:pt x="23625" y="6148"/>
                    <a:pt x="23599" y="5747"/>
                  </a:cubicBezTo>
                  <a:cubicBezTo>
                    <a:pt x="23572" y="5373"/>
                    <a:pt x="23599" y="4972"/>
                    <a:pt x="23572" y="4571"/>
                  </a:cubicBezTo>
                  <a:cubicBezTo>
                    <a:pt x="23545" y="3796"/>
                    <a:pt x="23518" y="3021"/>
                    <a:pt x="23411" y="2246"/>
                  </a:cubicBezTo>
                  <a:cubicBezTo>
                    <a:pt x="23385" y="1978"/>
                    <a:pt x="23331" y="1711"/>
                    <a:pt x="23305" y="1471"/>
                  </a:cubicBezTo>
                  <a:lnTo>
                    <a:pt x="22877" y="1284"/>
                  </a:lnTo>
                  <a:lnTo>
                    <a:pt x="22049" y="883"/>
                  </a:lnTo>
                  <a:cubicBezTo>
                    <a:pt x="21835" y="829"/>
                    <a:pt x="21621" y="749"/>
                    <a:pt x="21380" y="669"/>
                  </a:cubicBezTo>
                  <a:cubicBezTo>
                    <a:pt x="21006" y="535"/>
                    <a:pt x="20579" y="375"/>
                    <a:pt x="20204" y="215"/>
                  </a:cubicBezTo>
                  <a:lnTo>
                    <a:pt x="20178" y="215"/>
                  </a:lnTo>
                  <a:lnTo>
                    <a:pt x="19670" y="54"/>
                  </a:lnTo>
                  <a:lnTo>
                    <a:pt x="19697"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9" name="Google Shape;8379;p125"/>
            <p:cNvSpPr/>
            <p:nvPr/>
          </p:nvSpPr>
          <p:spPr>
            <a:xfrm>
              <a:off x="-670075" y="4684488"/>
              <a:ext cx="487075" cy="257250"/>
            </a:xfrm>
            <a:custGeom>
              <a:avLst/>
              <a:gdLst/>
              <a:ahLst/>
              <a:cxnLst/>
              <a:rect l="l" t="t" r="r" b="b"/>
              <a:pathLst>
                <a:path w="19483" h="10290" extrusionOk="0">
                  <a:moveTo>
                    <a:pt x="19242" y="0"/>
                  </a:moveTo>
                  <a:cubicBezTo>
                    <a:pt x="19189" y="0"/>
                    <a:pt x="19135" y="27"/>
                    <a:pt x="19109" y="54"/>
                  </a:cubicBezTo>
                  <a:lnTo>
                    <a:pt x="19082" y="54"/>
                  </a:lnTo>
                  <a:cubicBezTo>
                    <a:pt x="19029" y="80"/>
                    <a:pt x="19002" y="107"/>
                    <a:pt x="18975" y="187"/>
                  </a:cubicBezTo>
                  <a:cubicBezTo>
                    <a:pt x="18948" y="267"/>
                    <a:pt x="18922" y="348"/>
                    <a:pt x="18868" y="428"/>
                  </a:cubicBezTo>
                  <a:lnTo>
                    <a:pt x="18841" y="508"/>
                  </a:lnTo>
                  <a:lnTo>
                    <a:pt x="18761" y="642"/>
                  </a:lnTo>
                  <a:lnTo>
                    <a:pt x="18681" y="829"/>
                  </a:lnTo>
                  <a:lnTo>
                    <a:pt x="18601" y="1016"/>
                  </a:lnTo>
                  <a:cubicBezTo>
                    <a:pt x="18521" y="1176"/>
                    <a:pt x="18414" y="1336"/>
                    <a:pt x="18334" y="1524"/>
                  </a:cubicBezTo>
                  <a:cubicBezTo>
                    <a:pt x="18200" y="1764"/>
                    <a:pt x="18093" y="1951"/>
                    <a:pt x="17986" y="2138"/>
                  </a:cubicBezTo>
                  <a:lnTo>
                    <a:pt x="17906" y="2245"/>
                  </a:lnTo>
                  <a:cubicBezTo>
                    <a:pt x="17826" y="2379"/>
                    <a:pt x="17719" y="2539"/>
                    <a:pt x="17639" y="2699"/>
                  </a:cubicBezTo>
                  <a:lnTo>
                    <a:pt x="17612" y="2673"/>
                  </a:lnTo>
                  <a:cubicBezTo>
                    <a:pt x="17425" y="2539"/>
                    <a:pt x="17238" y="2432"/>
                    <a:pt x="17051" y="2325"/>
                  </a:cubicBezTo>
                  <a:lnTo>
                    <a:pt x="17024" y="2299"/>
                  </a:lnTo>
                  <a:lnTo>
                    <a:pt x="16971" y="2272"/>
                  </a:lnTo>
                  <a:lnTo>
                    <a:pt x="16891" y="2245"/>
                  </a:lnTo>
                  <a:lnTo>
                    <a:pt x="16837" y="2192"/>
                  </a:lnTo>
                  <a:lnTo>
                    <a:pt x="16757" y="2165"/>
                  </a:lnTo>
                  <a:lnTo>
                    <a:pt x="16730" y="2138"/>
                  </a:lnTo>
                  <a:lnTo>
                    <a:pt x="16623" y="2085"/>
                  </a:lnTo>
                  <a:lnTo>
                    <a:pt x="16597" y="2085"/>
                  </a:lnTo>
                  <a:lnTo>
                    <a:pt x="16543" y="2058"/>
                  </a:lnTo>
                  <a:lnTo>
                    <a:pt x="16516" y="2058"/>
                  </a:lnTo>
                  <a:lnTo>
                    <a:pt x="16356" y="1978"/>
                  </a:lnTo>
                  <a:cubicBezTo>
                    <a:pt x="16142" y="1898"/>
                    <a:pt x="15928" y="1817"/>
                    <a:pt x="15715" y="1737"/>
                  </a:cubicBezTo>
                  <a:lnTo>
                    <a:pt x="15661" y="1737"/>
                  </a:lnTo>
                  <a:lnTo>
                    <a:pt x="15528" y="1684"/>
                  </a:lnTo>
                  <a:lnTo>
                    <a:pt x="15447" y="1657"/>
                  </a:lnTo>
                  <a:lnTo>
                    <a:pt x="15314" y="1630"/>
                  </a:lnTo>
                  <a:lnTo>
                    <a:pt x="15287" y="1630"/>
                  </a:lnTo>
                  <a:lnTo>
                    <a:pt x="14966" y="1524"/>
                  </a:lnTo>
                  <a:lnTo>
                    <a:pt x="14165" y="1283"/>
                  </a:lnTo>
                  <a:lnTo>
                    <a:pt x="13844" y="1203"/>
                  </a:lnTo>
                  <a:lnTo>
                    <a:pt x="13470" y="1096"/>
                  </a:lnTo>
                  <a:cubicBezTo>
                    <a:pt x="13203" y="1042"/>
                    <a:pt x="12962" y="989"/>
                    <a:pt x="12722" y="936"/>
                  </a:cubicBezTo>
                  <a:lnTo>
                    <a:pt x="12534" y="936"/>
                  </a:lnTo>
                  <a:lnTo>
                    <a:pt x="12374" y="909"/>
                  </a:lnTo>
                  <a:lnTo>
                    <a:pt x="12000" y="909"/>
                  </a:lnTo>
                  <a:lnTo>
                    <a:pt x="11626" y="855"/>
                  </a:lnTo>
                  <a:lnTo>
                    <a:pt x="11198" y="855"/>
                  </a:lnTo>
                  <a:lnTo>
                    <a:pt x="10904" y="829"/>
                  </a:lnTo>
                  <a:lnTo>
                    <a:pt x="10824" y="829"/>
                  </a:lnTo>
                  <a:lnTo>
                    <a:pt x="10557" y="802"/>
                  </a:lnTo>
                  <a:lnTo>
                    <a:pt x="9621" y="802"/>
                  </a:lnTo>
                  <a:lnTo>
                    <a:pt x="9114" y="775"/>
                  </a:lnTo>
                  <a:lnTo>
                    <a:pt x="7350" y="775"/>
                  </a:lnTo>
                  <a:lnTo>
                    <a:pt x="7002" y="802"/>
                  </a:lnTo>
                  <a:lnTo>
                    <a:pt x="6414" y="802"/>
                  </a:lnTo>
                  <a:lnTo>
                    <a:pt x="6227" y="829"/>
                  </a:lnTo>
                  <a:lnTo>
                    <a:pt x="6094" y="855"/>
                  </a:lnTo>
                  <a:lnTo>
                    <a:pt x="6067" y="855"/>
                  </a:lnTo>
                  <a:lnTo>
                    <a:pt x="5987" y="882"/>
                  </a:lnTo>
                  <a:lnTo>
                    <a:pt x="5907" y="882"/>
                  </a:lnTo>
                  <a:cubicBezTo>
                    <a:pt x="5693" y="936"/>
                    <a:pt x="5479" y="962"/>
                    <a:pt x="5239" y="1042"/>
                  </a:cubicBezTo>
                  <a:lnTo>
                    <a:pt x="4517" y="1230"/>
                  </a:lnTo>
                  <a:lnTo>
                    <a:pt x="4170" y="1310"/>
                  </a:lnTo>
                  <a:lnTo>
                    <a:pt x="4009" y="1336"/>
                  </a:lnTo>
                  <a:lnTo>
                    <a:pt x="3822" y="1390"/>
                  </a:lnTo>
                  <a:lnTo>
                    <a:pt x="3501" y="1470"/>
                  </a:lnTo>
                  <a:lnTo>
                    <a:pt x="3448" y="1470"/>
                  </a:lnTo>
                  <a:lnTo>
                    <a:pt x="3341" y="1497"/>
                  </a:lnTo>
                  <a:lnTo>
                    <a:pt x="3234" y="1524"/>
                  </a:lnTo>
                  <a:lnTo>
                    <a:pt x="3127" y="1550"/>
                  </a:lnTo>
                  <a:lnTo>
                    <a:pt x="3020" y="1550"/>
                  </a:lnTo>
                  <a:lnTo>
                    <a:pt x="2513" y="1630"/>
                  </a:lnTo>
                  <a:lnTo>
                    <a:pt x="2406" y="1657"/>
                  </a:lnTo>
                  <a:lnTo>
                    <a:pt x="2165" y="1684"/>
                  </a:lnTo>
                  <a:lnTo>
                    <a:pt x="2085" y="1684"/>
                  </a:lnTo>
                  <a:lnTo>
                    <a:pt x="2138" y="1577"/>
                  </a:lnTo>
                  <a:cubicBezTo>
                    <a:pt x="2192" y="1443"/>
                    <a:pt x="2219" y="1310"/>
                    <a:pt x="2272" y="1176"/>
                  </a:cubicBezTo>
                  <a:cubicBezTo>
                    <a:pt x="2299" y="1096"/>
                    <a:pt x="2326" y="1042"/>
                    <a:pt x="2326" y="962"/>
                  </a:cubicBezTo>
                  <a:lnTo>
                    <a:pt x="2379" y="802"/>
                  </a:lnTo>
                  <a:lnTo>
                    <a:pt x="2406" y="668"/>
                  </a:lnTo>
                  <a:cubicBezTo>
                    <a:pt x="2379" y="642"/>
                    <a:pt x="2326" y="615"/>
                    <a:pt x="2299" y="561"/>
                  </a:cubicBezTo>
                  <a:cubicBezTo>
                    <a:pt x="2245" y="481"/>
                    <a:pt x="2219" y="374"/>
                    <a:pt x="2245" y="267"/>
                  </a:cubicBezTo>
                  <a:lnTo>
                    <a:pt x="2245" y="241"/>
                  </a:lnTo>
                  <a:cubicBezTo>
                    <a:pt x="2245" y="241"/>
                    <a:pt x="2219" y="267"/>
                    <a:pt x="2219" y="267"/>
                  </a:cubicBezTo>
                  <a:cubicBezTo>
                    <a:pt x="2138" y="401"/>
                    <a:pt x="2085" y="535"/>
                    <a:pt x="2005" y="668"/>
                  </a:cubicBezTo>
                  <a:cubicBezTo>
                    <a:pt x="1978" y="775"/>
                    <a:pt x="1978" y="882"/>
                    <a:pt x="1925" y="989"/>
                  </a:cubicBezTo>
                  <a:cubicBezTo>
                    <a:pt x="1898" y="1069"/>
                    <a:pt x="1871" y="1149"/>
                    <a:pt x="1845" y="1230"/>
                  </a:cubicBezTo>
                  <a:cubicBezTo>
                    <a:pt x="1818" y="1310"/>
                    <a:pt x="1791" y="1390"/>
                    <a:pt x="1764" y="1443"/>
                  </a:cubicBezTo>
                  <a:cubicBezTo>
                    <a:pt x="1684" y="1604"/>
                    <a:pt x="1631" y="1737"/>
                    <a:pt x="1604" y="1898"/>
                  </a:cubicBezTo>
                  <a:cubicBezTo>
                    <a:pt x="1604" y="1951"/>
                    <a:pt x="1551" y="2005"/>
                    <a:pt x="1551" y="2031"/>
                  </a:cubicBezTo>
                  <a:cubicBezTo>
                    <a:pt x="1524" y="2085"/>
                    <a:pt x="1524" y="2165"/>
                    <a:pt x="1497" y="2245"/>
                  </a:cubicBezTo>
                  <a:cubicBezTo>
                    <a:pt x="1444" y="2352"/>
                    <a:pt x="1417" y="2459"/>
                    <a:pt x="1363" y="2566"/>
                  </a:cubicBezTo>
                  <a:cubicBezTo>
                    <a:pt x="1310" y="2806"/>
                    <a:pt x="1230" y="3074"/>
                    <a:pt x="1176" y="3314"/>
                  </a:cubicBezTo>
                  <a:cubicBezTo>
                    <a:pt x="1123" y="3555"/>
                    <a:pt x="1043" y="3768"/>
                    <a:pt x="989" y="4009"/>
                  </a:cubicBezTo>
                  <a:cubicBezTo>
                    <a:pt x="829" y="4490"/>
                    <a:pt x="669" y="4971"/>
                    <a:pt x="508" y="5425"/>
                  </a:cubicBezTo>
                  <a:lnTo>
                    <a:pt x="375" y="5746"/>
                  </a:lnTo>
                  <a:lnTo>
                    <a:pt x="348" y="5853"/>
                  </a:lnTo>
                  <a:cubicBezTo>
                    <a:pt x="241" y="6120"/>
                    <a:pt x="134" y="6361"/>
                    <a:pt x="27" y="6628"/>
                  </a:cubicBezTo>
                  <a:cubicBezTo>
                    <a:pt x="0" y="6708"/>
                    <a:pt x="0" y="6788"/>
                    <a:pt x="54" y="6842"/>
                  </a:cubicBezTo>
                  <a:cubicBezTo>
                    <a:pt x="54" y="6922"/>
                    <a:pt x="81" y="7002"/>
                    <a:pt x="161" y="7082"/>
                  </a:cubicBezTo>
                  <a:lnTo>
                    <a:pt x="241" y="7162"/>
                  </a:lnTo>
                  <a:cubicBezTo>
                    <a:pt x="348" y="7243"/>
                    <a:pt x="482" y="7350"/>
                    <a:pt x="588" y="7456"/>
                  </a:cubicBezTo>
                  <a:cubicBezTo>
                    <a:pt x="695" y="7537"/>
                    <a:pt x="909" y="7697"/>
                    <a:pt x="1069" y="7831"/>
                  </a:cubicBezTo>
                  <a:cubicBezTo>
                    <a:pt x="1390" y="8071"/>
                    <a:pt x="1711" y="8285"/>
                    <a:pt x="2032" y="8499"/>
                  </a:cubicBezTo>
                  <a:cubicBezTo>
                    <a:pt x="2379" y="8713"/>
                    <a:pt x="2726" y="8900"/>
                    <a:pt x="3101" y="9060"/>
                  </a:cubicBezTo>
                  <a:cubicBezTo>
                    <a:pt x="3368" y="9167"/>
                    <a:pt x="3662" y="9274"/>
                    <a:pt x="3902" y="9354"/>
                  </a:cubicBezTo>
                  <a:lnTo>
                    <a:pt x="4731" y="9648"/>
                  </a:lnTo>
                  <a:cubicBezTo>
                    <a:pt x="4838" y="9701"/>
                    <a:pt x="4918" y="9728"/>
                    <a:pt x="4998" y="9728"/>
                  </a:cubicBezTo>
                  <a:lnTo>
                    <a:pt x="5132" y="9782"/>
                  </a:lnTo>
                  <a:lnTo>
                    <a:pt x="5426" y="9862"/>
                  </a:lnTo>
                  <a:lnTo>
                    <a:pt x="5559" y="9888"/>
                  </a:lnTo>
                  <a:cubicBezTo>
                    <a:pt x="5800" y="9942"/>
                    <a:pt x="6040" y="9995"/>
                    <a:pt x="6308" y="10049"/>
                  </a:cubicBezTo>
                  <a:lnTo>
                    <a:pt x="6414" y="10049"/>
                  </a:lnTo>
                  <a:cubicBezTo>
                    <a:pt x="6628" y="10102"/>
                    <a:pt x="6869" y="10156"/>
                    <a:pt x="7083" y="10182"/>
                  </a:cubicBezTo>
                  <a:lnTo>
                    <a:pt x="7189" y="10182"/>
                  </a:lnTo>
                  <a:lnTo>
                    <a:pt x="7483" y="10209"/>
                  </a:lnTo>
                  <a:lnTo>
                    <a:pt x="7724" y="10236"/>
                  </a:lnTo>
                  <a:lnTo>
                    <a:pt x="7964" y="10263"/>
                  </a:lnTo>
                  <a:cubicBezTo>
                    <a:pt x="8258" y="10289"/>
                    <a:pt x="8552" y="10289"/>
                    <a:pt x="8793" y="10289"/>
                  </a:cubicBezTo>
                  <a:lnTo>
                    <a:pt x="8873" y="10289"/>
                  </a:lnTo>
                  <a:cubicBezTo>
                    <a:pt x="9140" y="10289"/>
                    <a:pt x="9408" y="10289"/>
                    <a:pt x="9621" y="10263"/>
                  </a:cubicBezTo>
                  <a:lnTo>
                    <a:pt x="10049" y="10236"/>
                  </a:lnTo>
                  <a:lnTo>
                    <a:pt x="10183" y="10209"/>
                  </a:lnTo>
                  <a:lnTo>
                    <a:pt x="10236" y="10209"/>
                  </a:lnTo>
                  <a:lnTo>
                    <a:pt x="10450" y="10182"/>
                  </a:lnTo>
                  <a:lnTo>
                    <a:pt x="10503" y="10182"/>
                  </a:lnTo>
                  <a:cubicBezTo>
                    <a:pt x="10744" y="10129"/>
                    <a:pt x="11011" y="10049"/>
                    <a:pt x="11252" y="9969"/>
                  </a:cubicBezTo>
                  <a:cubicBezTo>
                    <a:pt x="11465" y="9888"/>
                    <a:pt x="11679" y="9808"/>
                    <a:pt x="11893" y="9728"/>
                  </a:cubicBezTo>
                  <a:lnTo>
                    <a:pt x="12000" y="9675"/>
                  </a:lnTo>
                  <a:cubicBezTo>
                    <a:pt x="12240" y="9568"/>
                    <a:pt x="12481" y="9434"/>
                    <a:pt x="12722" y="9300"/>
                  </a:cubicBezTo>
                  <a:cubicBezTo>
                    <a:pt x="12962" y="9194"/>
                    <a:pt x="13176" y="9060"/>
                    <a:pt x="13363" y="8900"/>
                  </a:cubicBezTo>
                  <a:cubicBezTo>
                    <a:pt x="13577" y="8739"/>
                    <a:pt x="13737" y="8579"/>
                    <a:pt x="13924" y="8392"/>
                  </a:cubicBezTo>
                  <a:cubicBezTo>
                    <a:pt x="13978" y="8338"/>
                    <a:pt x="14031" y="8285"/>
                    <a:pt x="14084" y="8205"/>
                  </a:cubicBezTo>
                  <a:lnTo>
                    <a:pt x="14165" y="8098"/>
                  </a:lnTo>
                  <a:lnTo>
                    <a:pt x="14272" y="7991"/>
                  </a:lnTo>
                  <a:lnTo>
                    <a:pt x="14432" y="7804"/>
                  </a:lnTo>
                  <a:lnTo>
                    <a:pt x="14459" y="7750"/>
                  </a:lnTo>
                  <a:cubicBezTo>
                    <a:pt x="14539" y="7670"/>
                    <a:pt x="14619" y="7590"/>
                    <a:pt x="14699" y="7510"/>
                  </a:cubicBezTo>
                  <a:lnTo>
                    <a:pt x="14859" y="7350"/>
                  </a:lnTo>
                  <a:lnTo>
                    <a:pt x="14966" y="7216"/>
                  </a:lnTo>
                  <a:lnTo>
                    <a:pt x="15047" y="7189"/>
                  </a:lnTo>
                  <a:cubicBezTo>
                    <a:pt x="15127" y="7109"/>
                    <a:pt x="15180" y="7056"/>
                    <a:pt x="15260" y="6975"/>
                  </a:cubicBezTo>
                  <a:lnTo>
                    <a:pt x="15528" y="6655"/>
                  </a:lnTo>
                  <a:cubicBezTo>
                    <a:pt x="15661" y="6494"/>
                    <a:pt x="15795" y="6361"/>
                    <a:pt x="15928" y="6200"/>
                  </a:cubicBezTo>
                  <a:lnTo>
                    <a:pt x="16035" y="6067"/>
                  </a:lnTo>
                  <a:lnTo>
                    <a:pt x="16116" y="5987"/>
                  </a:lnTo>
                  <a:cubicBezTo>
                    <a:pt x="16249" y="5799"/>
                    <a:pt x="16383" y="5639"/>
                    <a:pt x="16516" y="5479"/>
                  </a:cubicBezTo>
                  <a:cubicBezTo>
                    <a:pt x="16677" y="5238"/>
                    <a:pt x="16810" y="4998"/>
                    <a:pt x="16944" y="4757"/>
                  </a:cubicBezTo>
                  <a:cubicBezTo>
                    <a:pt x="17078" y="4543"/>
                    <a:pt x="17185" y="4303"/>
                    <a:pt x="17318" y="4089"/>
                  </a:cubicBezTo>
                  <a:cubicBezTo>
                    <a:pt x="17425" y="3929"/>
                    <a:pt x="17505" y="3795"/>
                    <a:pt x="17612" y="3635"/>
                  </a:cubicBezTo>
                  <a:lnTo>
                    <a:pt x="17719" y="3474"/>
                  </a:lnTo>
                  <a:lnTo>
                    <a:pt x="17879" y="3234"/>
                  </a:lnTo>
                  <a:cubicBezTo>
                    <a:pt x="17960" y="3100"/>
                    <a:pt x="18040" y="2967"/>
                    <a:pt x="18147" y="2833"/>
                  </a:cubicBezTo>
                  <a:lnTo>
                    <a:pt x="18200" y="2753"/>
                  </a:lnTo>
                  <a:lnTo>
                    <a:pt x="18147" y="2806"/>
                  </a:lnTo>
                  <a:cubicBezTo>
                    <a:pt x="18200" y="2753"/>
                    <a:pt x="18254" y="2673"/>
                    <a:pt x="18280" y="2619"/>
                  </a:cubicBezTo>
                  <a:lnTo>
                    <a:pt x="18387" y="2459"/>
                  </a:lnTo>
                  <a:lnTo>
                    <a:pt x="18387" y="2486"/>
                  </a:lnTo>
                  <a:cubicBezTo>
                    <a:pt x="18574" y="2218"/>
                    <a:pt x="18761" y="1951"/>
                    <a:pt x="18922" y="1657"/>
                  </a:cubicBezTo>
                  <a:cubicBezTo>
                    <a:pt x="19055" y="1363"/>
                    <a:pt x="19189" y="1042"/>
                    <a:pt x="19323" y="722"/>
                  </a:cubicBezTo>
                  <a:lnTo>
                    <a:pt x="19403" y="508"/>
                  </a:lnTo>
                  <a:cubicBezTo>
                    <a:pt x="19403" y="428"/>
                    <a:pt x="19429" y="348"/>
                    <a:pt x="19456" y="267"/>
                  </a:cubicBezTo>
                  <a:cubicBezTo>
                    <a:pt x="19483" y="161"/>
                    <a:pt x="19403" y="54"/>
                    <a:pt x="19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0" name="Google Shape;8380;p125"/>
            <p:cNvSpPr/>
            <p:nvPr/>
          </p:nvSpPr>
          <p:spPr>
            <a:xfrm>
              <a:off x="-957375" y="4693163"/>
              <a:ext cx="183100" cy="194450"/>
            </a:xfrm>
            <a:custGeom>
              <a:avLst/>
              <a:gdLst/>
              <a:ahLst/>
              <a:cxnLst/>
              <a:rect l="l" t="t" r="r" b="b"/>
              <a:pathLst>
                <a:path w="7324" h="7778" extrusionOk="0">
                  <a:moveTo>
                    <a:pt x="7110" y="1"/>
                  </a:moveTo>
                  <a:lnTo>
                    <a:pt x="7136" y="81"/>
                  </a:lnTo>
                  <a:cubicBezTo>
                    <a:pt x="7083" y="81"/>
                    <a:pt x="7029" y="81"/>
                    <a:pt x="7003" y="134"/>
                  </a:cubicBezTo>
                  <a:cubicBezTo>
                    <a:pt x="6842" y="321"/>
                    <a:pt x="6735" y="508"/>
                    <a:pt x="6629" y="722"/>
                  </a:cubicBezTo>
                  <a:cubicBezTo>
                    <a:pt x="6548" y="963"/>
                    <a:pt x="6468" y="1177"/>
                    <a:pt x="6388" y="1417"/>
                  </a:cubicBezTo>
                  <a:cubicBezTo>
                    <a:pt x="6308" y="1658"/>
                    <a:pt x="6254" y="1818"/>
                    <a:pt x="6174" y="2032"/>
                  </a:cubicBezTo>
                  <a:lnTo>
                    <a:pt x="6174" y="2085"/>
                  </a:lnTo>
                  <a:lnTo>
                    <a:pt x="6121" y="2192"/>
                  </a:lnTo>
                  <a:cubicBezTo>
                    <a:pt x="6121" y="2272"/>
                    <a:pt x="6094" y="2352"/>
                    <a:pt x="6067" y="2406"/>
                  </a:cubicBezTo>
                  <a:lnTo>
                    <a:pt x="5960" y="2727"/>
                  </a:lnTo>
                  <a:cubicBezTo>
                    <a:pt x="5934" y="2780"/>
                    <a:pt x="5907" y="2860"/>
                    <a:pt x="5880" y="2940"/>
                  </a:cubicBezTo>
                  <a:lnTo>
                    <a:pt x="5373" y="3849"/>
                  </a:lnTo>
                  <a:lnTo>
                    <a:pt x="5346" y="3849"/>
                  </a:lnTo>
                  <a:lnTo>
                    <a:pt x="5185" y="3929"/>
                  </a:lnTo>
                  <a:lnTo>
                    <a:pt x="5105" y="3956"/>
                  </a:lnTo>
                  <a:lnTo>
                    <a:pt x="5052" y="3983"/>
                  </a:lnTo>
                  <a:lnTo>
                    <a:pt x="4998" y="4009"/>
                  </a:lnTo>
                  <a:lnTo>
                    <a:pt x="4891" y="4063"/>
                  </a:lnTo>
                  <a:lnTo>
                    <a:pt x="4410" y="4303"/>
                  </a:lnTo>
                  <a:lnTo>
                    <a:pt x="3983" y="4517"/>
                  </a:lnTo>
                  <a:lnTo>
                    <a:pt x="3876" y="4571"/>
                  </a:lnTo>
                  <a:lnTo>
                    <a:pt x="3796" y="4597"/>
                  </a:lnTo>
                  <a:lnTo>
                    <a:pt x="3582" y="4677"/>
                  </a:lnTo>
                  <a:lnTo>
                    <a:pt x="3529" y="4677"/>
                  </a:lnTo>
                  <a:lnTo>
                    <a:pt x="3475" y="4704"/>
                  </a:lnTo>
                  <a:lnTo>
                    <a:pt x="3448" y="4704"/>
                  </a:lnTo>
                  <a:lnTo>
                    <a:pt x="3315" y="4758"/>
                  </a:lnTo>
                  <a:lnTo>
                    <a:pt x="3181" y="4811"/>
                  </a:lnTo>
                  <a:lnTo>
                    <a:pt x="3128" y="4865"/>
                  </a:lnTo>
                  <a:lnTo>
                    <a:pt x="3047" y="4891"/>
                  </a:lnTo>
                  <a:lnTo>
                    <a:pt x="2994" y="4918"/>
                  </a:lnTo>
                  <a:lnTo>
                    <a:pt x="2941" y="4945"/>
                  </a:lnTo>
                  <a:lnTo>
                    <a:pt x="2887" y="4971"/>
                  </a:lnTo>
                  <a:lnTo>
                    <a:pt x="2834" y="4998"/>
                  </a:lnTo>
                  <a:lnTo>
                    <a:pt x="2780" y="5052"/>
                  </a:lnTo>
                  <a:lnTo>
                    <a:pt x="2727" y="5078"/>
                  </a:lnTo>
                  <a:lnTo>
                    <a:pt x="2647" y="5105"/>
                  </a:lnTo>
                  <a:lnTo>
                    <a:pt x="2540" y="5185"/>
                  </a:lnTo>
                  <a:lnTo>
                    <a:pt x="2540" y="5239"/>
                  </a:lnTo>
                  <a:lnTo>
                    <a:pt x="2513" y="5292"/>
                  </a:lnTo>
                  <a:cubicBezTo>
                    <a:pt x="2433" y="5452"/>
                    <a:pt x="2326" y="5613"/>
                    <a:pt x="2219" y="5773"/>
                  </a:cubicBezTo>
                  <a:cubicBezTo>
                    <a:pt x="2112" y="5934"/>
                    <a:pt x="1978" y="6121"/>
                    <a:pt x="1818" y="6281"/>
                  </a:cubicBezTo>
                  <a:cubicBezTo>
                    <a:pt x="1684" y="6441"/>
                    <a:pt x="1524" y="6575"/>
                    <a:pt x="1337" y="6709"/>
                  </a:cubicBezTo>
                  <a:cubicBezTo>
                    <a:pt x="1177" y="6842"/>
                    <a:pt x="1016" y="6922"/>
                    <a:pt x="829" y="7029"/>
                  </a:cubicBezTo>
                  <a:cubicBezTo>
                    <a:pt x="722" y="7083"/>
                    <a:pt x="562" y="7163"/>
                    <a:pt x="428" y="7243"/>
                  </a:cubicBezTo>
                  <a:lnTo>
                    <a:pt x="428" y="7136"/>
                  </a:lnTo>
                  <a:cubicBezTo>
                    <a:pt x="428" y="7109"/>
                    <a:pt x="428" y="7083"/>
                    <a:pt x="428" y="7056"/>
                  </a:cubicBezTo>
                  <a:cubicBezTo>
                    <a:pt x="455" y="7003"/>
                    <a:pt x="482" y="6976"/>
                    <a:pt x="509" y="6922"/>
                  </a:cubicBezTo>
                  <a:cubicBezTo>
                    <a:pt x="562" y="6842"/>
                    <a:pt x="642" y="6762"/>
                    <a:pt x="722" y="6709"/>
                  </a:cubicBezTo>
                  <a:cubicBezTo>
                    <a:pt x="829" y="6628"/>
                    <a:pt x="936" y="6548"/>
                    <a:pt x="1043" y="6468"/>
                  </a:cubicBezTo>
                  <a:cubicBezTo>
                    <a:pt x="1150" y="6388"/>
                    <a:pt x="1257" y="6308"/>
                    <a:pt x="1337" y="6228"/>
                  </a:cubicBezTo>
                  <a:cubicBezTo>
                    <a:pt x="1551" y="6067"/>
                    <a:pt x="1738" y="5880"/>
                    <a:pt x="1925" y="5666"/>
                  </a:cubicBezTo>
                  <a:cubicBezTo>
                    <a:pt x="2112" y="5479"/>
                    <a:pt x="2272" y="5292"/>
                    <a:pt x="2406" y="5105"/>
                  </a:cubicBezTo>
                  <a:cubicBezTo>
                    <a:pt x="2566" y="4891"/>
                    <a:pt x="2727" y="4677"/>
                    <a:pt x="2834" y="4437"/>
                  </a:cubicBezTo>
                  <a:lnTo>
                    <a:pt x="2914" y="4277"/>
                  </a:lnTo>
                  <a:cubicBezTo>
                    <a:pt x="2967" y="4196"/>
                    <a:pt x="3021" y="4090"/>
                    <a:pt x="3074" y="4009"/>
                  </a:cubicBezTo>
                  <a:cubicBezTo>
                    <a:pt x="3128" y="3929"/>
                    <a:pt x="3101" y="3822"/>
                    <a:pt x="3047" y="3769"/>
                  </a:cubicBezTo>
                  <a:cubicBezTo>
                    <a:pt x="2994" y="3742"/>
                    <a:pt x="2941" y="3715"/>
                    <a:pt x="2887" y="3715"/>
                  </a:cubicBezTo>
                  <a:cubicBezTo>
                    <a:pt x="2834" y="3715"/>
                    <a:pt x="2807" y="3742"/>
                    <a:pt x="2753" y="3796"/>
                  </a:cubicBezTo>
                  <a:cubicBezTo>
                    <a:pt x="2673" y="3902"/>
                    <a:pt x="2566" y="4036"/>
                    <a:pt x="2486" y="4170"/>
                  </a:cubicBezTo>
                  <a:lnTo>
                    <a:pt x="2460" y="4223"/>
                  </a:lnTo>
                  <a:lnTo>
                    <a:pt x="2433" y="4277"/>
                  </a:lnTo>
                  <a:cubicBezTo>
                    <a:pt x="2353" y="4410"/>
                    <a:pt x="2272" y="4517"/>
                    <a:pt x="2219" y="4624"/>
                  </a:cubicBezTo>
                  <a:cubicBezTo>
                    <a:pt x="2139" y="4731"/>
                    <a:pt x="2059" y="4838"/>
                    <a:pt x="1978" y="4918"/>
                  </a:cubicBezTo>
                  <a:lnTo>
                    <a:pt x="1791" y="5132"/>
                  </a:lnTo>
                  <a:lnTo>
                    <a:pt x="1684" y="5265"/>
                  </a:lnTo>
                  <a:cubicBezTo>
                    <a:pt x="1578" y="5372"/>
                    <a:pt x="1497" y="5479"/>
                    <a:pt x="1391" y="5586"/>
                  </a:cubicBezTo>
                  <a:cubicBezTo>
                    <a:pt x="1284" y="5720"/>
                    <a:pt x="1203" y="5773"/>
                    <a:pt x="1097" y="5853"/>
                  </a:cubicBezTo>
                  <a:cubicBezTo>
                    <a:pt x="1016" y="5934"/>
                    <a:pt x="909" y="5987"/>
                    <a:pt x="829" y="6067"/>
                  </a:cubicBezTo>
                  <a:cubicBezTo>
                    <a:pt x="669" y="6201"/>
                    <a:pt x="509" y="6308"/>
                    <a:pt x="375" y="6441"/>
                  </a:cubicBezTo>
                  <a:cubicBezTo>
                    <a:pt x="161" y="6602"/>
                    <a:pt x="54" y="6842"/>
                    <a:pt x="1" y="7136"/>
                  </a:cubicBezTo>
                  <a:cubicBezTo>
                    <a:pt x="1" y="7216"/>
                    <a:pt x="28" y="7297"/>
                    <a:pt x="54" y="7377"/>
                  </a:cubicBezTo>
                  <a:cubicBezTo>
                    <a:pt x="81" y="7457"/>
                    <a:pt x="134" y="7537"/>
                    <a:pt x="215" y="7617"/>
                  </a:cubicBezTo>
                  <a:cubicBezTo>
                    <a:pt x="322" y="7697"/>
                    <a:pt x="455" y="7751"/>
                    <a:pt x="589" y="7778"/>
                  </a:cubicBezTo>
                  <a:lnTo>
                    <a:pt x="696" y="7778"/>
                  </a:lnTo>
                  <a:cubicBezTo>
                    <a:pt x="722" y="7778"/>
                    <a:pt x="776" y="7778"/>
                    <a:pt x="803" y="7751"/>
                  </a:cubicBezTo>
                  <a:cubicBezTo>
                    <a:pt x="856" y="7724"/>
                    <a:pt x="883" y="7671"/>
                    <a:pt x="883" y="7617"/>
                  </a:cubicBezTo>
                  <a:cubicBezTo>
                    <a:pt x="1123" y="7564"/>
                    <a:pt x="1391" y="7510"/>
                    <a:pt x="1658" y="7430"/>
                  </a:cubicBezTo>
                  <a:cubicBezTo>
                    <a:pt x="1925" y="7350"/>
                    <a:pt x="2192" y="7270"/>
                    <a:pt x="2486" y="7190"/>
                  </a:cubicBezTo>
                  <a:cubicBezTo>
                    <a:pt x="2727" y="7109"/>
                    <a:pt x="2967" y="7029"/>
                    <a:pt x="3181" y="6922"/>
                  </a:cubicBezTo>
                  <a:cubicBezTo>
                    <a:pt x="3448" y="6789"/>
                    <a:pt x="3689" y="6655"/>
                    <a:pt x="3876" y="6548"/>
                  </a:cubicBezTo>
                  <a:cubicBezTo>
                    <a:pt x="3983" y="6495"/>
                    <a:pt x="4090" y="6415"/>
                    <a:pt x="4197" y="6361"/>
                  </a:cubicBezTo>
                  <a:cubicBezTo>
                    <a:pt x="4330" y="6281"/>
                    <a:pt x="4464" y="6174"/>
                    <a:pt x="4598" y="6067"/>
                  </a:cubicBezTo>
                  <a:cubicBezTo>
                    <a:pt x="4678" y="5960"/>
                    <a:pt x="4758" y="5853"/>
                    <a:pt x="4838" y="5773"/>
                  </a:cubicBezTo>
                  <a:cubicBezTo>
                    <a:pt x="4918" y="5666"/>
                    <a:pt x="4998" y="5533"/>
                    <a:pt x="5079" y="5426"/>
                  </a:cubicBezTo>
                  <a:cubicBezTo>
                    <a:pt x="5319" y="5078"/>
                    <a:pt x="5506" y="4704"/>
                    <a:pt x="5666" y="4330"/>
                  </a:cubicBezTo>
                  <a:lnTo>
                    <a:pt x="5800" y="4063"/>
                  </a:lnTo>
                  <a:cubicBezTo>
                    <a:pt x="6041" y="3582"/>
                    <a:pt x="6254" y="3101"/>
                    <a:pt x="6415" y="2620"/>
                  </a:cubicBezTo>
                  <a:cubicBezTo>
                    <a:pt x="6495" y="2379"/>
                    <a:pt x="6575" y="2112"/>
                    <a:pt x="6655" y="1871"/>
                  </a:cubicBezTo>
                  <a:cubicBezTo>
                    <a:pt x="6709" y="1658"/>
                    <a:pt x="6789" y="1444"/>
                    <a:pt x="6869" y="1150"/>
                  </a:cubicBezTo>
                  <a:lnTo>
                    <a:pt x="6923" y="1070"/>
                  </a:lnTo>
                  <a:lnTo>
                    <a:pt x="6923" y="1043"/>
                  </a:lnTo>
                  <a:cubicBezTo>
                    <a:pt x="6976" y="909"/>
                    <a:pt x="7029" y="776"/>
                    <a:pt x="7083" y="642"/>
                  </a:cubicBezTo>
                  <a:cubicBezTo>
                    <a:pt x="7136" y="535"/>
                    <a:pt x="7217" y="401"/>
                    <a:pt x="7270" y="295"/>
                  </a:cubicBezTo>
                  <a:lnTo>
                    <a:pt x="7270" y="268"/>
                  </a:lnTo>
                  <a:cubicBezTo>
                    <a:pt x="7323" y="188"/>
                    <a:pt x="7297" y="108"/>
                    <a:pt x="7243" y="54"/>
                  </a:cubicBezTo>
                  <a:cubicBezTo>
                    <a:pt x="7217" y="27"/>
                    <a:pt x="7163" y="1"/>
                    <a:pt x="71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1" name="Google Shape;8381;p125"/>
            <p:cNvSpPr/>
            <p:nvPr/>
          </p:nvSpPr>
          <p:spPr>
            <a:xfrm>
              <a:off x="-1161800" y="4837488"/>
              <a:ext cx="151000" cy="239875"/>
            </a:xfrm>
            <a:custGeom>
              <a:avLst/>
              <a:gdLst/>
              <a:ahLst/>
              <a:cxnLst/>
              <a:rect l="l" t="t" r="r" b="b"/>
              <a:pathLst>
                <a:path w="6040" h="9595" extrusionOk="0">
                  <a:moveTo>
                    <a:pt x="0" y="0"/>
                  </a:moveTo>
                  <a:lnTo>
                    <a:pt x="63" y="136"/>
                  </a:lnTo>
                  <a:lnTo>
                    <a:pt x="63" y="136"/>
                  </a:lnTo>
                  <a:cubicBezTo>
                    <a:pt x="51" y="91"/>
                    <a:pt x="39" y="45"/>
                    <a:pt x="27" y="0"/>
                  </a:cubicBezTo>
                  <a:close/>
                  <a:moveTo>
                    <a:pt x="63" y="136"/>
                  </a:moveTo>
                  <a:cubicBezTo>
                    <a:pt x="379" y="1316"/>
                    <a:pt x="795" y="2448"/>
                    <a:pt x="1310" y="3555"/>
                  </a:cubicBezTo>
                  <a:cubicBezTo>
                    <a:pt x="1764" y="4543"/>
                    <a:pt x="2325" y="5452"/>
                    <a:pt x="2966" y="6334"/>
                  </a:cubicBezTo>
                  <a:cubicBezTo>
                    <a:pt x="3421" y="6949"/>
                    <a:pt x="3929" y="7537"/>
                    <a:pt x="4436" y="8098"/>
                  </a:cubicBezTo>
                  <a:cubicBezTo>
                    <a:pt x="4677" y="8392"/>
                    <a:pt x="4944" y="8659"/>
                    <a:pt x="5211" y="8926"/>
                  </a:cubicBezTo>
                  <a:cubicBezTo>
                    <a:pt x="5345" y="9033"/>
                    <a:pt x="5505" y="9167"/>
                    <a:pt x="5639" y="9300"/>
                  </a:cubicBezTo>
                  <a:cubicBezTo>
                    <a:pt x="5746" y="9407"/>
                    <a:pt x="5906" y="9514"/>
                    <a:pt x="6040" y="9594"/>
                  </a:cubicBezTo>
                  <a:cubicBezTo>
                    <a:pt x="5960" y="9514"/>
                    <a:pt x="5906" y="9461"/>
                    <a:pt x="5826" y="9381"/>
                  </a:cubicBezTo>
                  <a:cubicBezTo>
                    <a:pt x="5078" y="8472"/>
                    <a:pt x="4410" y="7483"/>
                    <a:pt x="3742" y="6548"/>
                  </a:cubicBezTo>
                  <a:cubicBezTo>
                    <a:pt x="3394" y="6067"/>
                    <a:pt x="3100" y="5586"/>
                    <a:pt x="2806" y="5105"/>
                  </a:cubicBezTo>
                  <a:cubicBezTo>
                    <a:pt x="2539" y="4704"/>
                    <a:pt x="2298" y="4303"/>
                    <a:pt x="2058" y="3929"/>
                  </a:cubicBezTo>
                  <a:cubicBezTo>
                    <a:pt x="1577" y="3180"/>
                    <a:pt x="1176" y="2379"/>
                    <a:pt x="775" y="1604"/>
                  </a:cubicBezTo>
                  <a:lnTo>
                    <a:pt x="775" y="1630"/>
                  </a:lnTo>
                  <a:cubicBezTo>
                    <a:pt x="561" y="1203"/>
                    <a:pt x="374" y="775"/>
                    <a:pt x="160" y="348"/>
                  </a:cubicBezTo>
                  <a:lnTo>
                    <a:pt x="63" y="136"/>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2" name="Google Shape;8382;p125"/>
            <p:cNvSpPr/>
            <p:nvPr/>
          </p:nvSpPr>
          <p:spPr>
            <a:xfrm>
              <a:off x="-1084300" y="4961763"/>
              <a:ext cx="121625" cy="138975"/>
            </a:xfrm>
            <a:custGeom>
              <a:avLst/>
              <a:gdLst/>
              <a:ahLst/>
              <a:cxnLst/>
              <a:rect l="l" t="t" r="r" b="b"/>
              <a:pathLst>
                <a:path w="4865" h="5559" extrusionOk="0">
                  <a:moveTo>
                    <a:pt x="0" y="0"/>
                  </a:moveTo>
                  <a:lnTo>
                    <a:pt x="0" y="27"/>
                  </a:lnTo>
                  <a:cubicBezTo>
                    <a:pt x="214" y="802"/>
                    <a:pt x="481" y="1550"/>
                    <a:pt x="855" y="2245"/>
                  </a:cubicBezTo>
                  <a:cubicBezTo>
                    <a:pt x="1283" y="3073"/>
                    <a:pt x="1871" y="3795"/>
                    <a:pt x="2619" y="4383"/>
                  </a:cubicBezTo>
                  <a:cubicBezTo>
                    <a:pt x="2993" y="4677"/>
                    <a:pt x="3421" y="4944"/>
                    <a:pt x="3848" y="5211"/>
                  </a:cubicBezTo>
                  <a:cubicBezTo>
                    <a:pt x="4142" y="5398"/>
                    <a:pt x="4490" y="5532"/>
                    <a:pt x="4864" y="5559"/>
                  </a:cubicBezTo>
                  <a:cubicBezTo>
                    <a:pt x="4784" y="5532"/>
                    <a:pt x="4704" y="5505"/>
                    <a:pt x="4650" y="5479"/>
                  </a:cubicBezTo>
                  <a:cubicBezTo>
                    <a:pt x="4570" y="5425"/>
                    <a:pt x="4490" y="5345"/>
                    <a:pt x="4436" y="5292"/>
                  </a:cubicBezTo>
                  <a:cubicBezTo>
                    <a:pt x="3902" y="4623"/>
                    <a:pt x="3367" y="3955"/>
                    <a:pt x="2833" y="3287"/>
                  </a:cubicBezTo>
                  <a:cubicBezTo>
                    <a:pt x="1951" y="2138"/>
                    <a:pt x="989" y="1069"/>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3" name="Google Shape;8383;p125"/>
            <p:cNvSpPr/>
            <p:nvPr/>
          </p:nvSpPr>
          <p:spPr>
            <a:xfrm>
              <a:off x="-1042225" y="4993813"/>
              <a:ext cx="163725" cy="143675"/>
            </a:xfrm>
            <a:custGeom>
              <a:avLst/>
              <a:gdLst/>
              <a:ahLst/>
              <a:cxnLst/>
              <a:rect l="l" t="t" r="r" b="b"/>
              <a:pathLst>
                <a:path w="6549" h="5747" extrusionOk="0">
                  <a:moveTo>
                    <a:pt x="1" y="1"/>
                  </a:moveTo>
                  <a:lnTo>
                    <a:pt x="1" y="28"/>
                  </a:lnTo>
                  <a:cubicBezTo>
                    <a:pt x="11" y="36"/>
                    <a:pt x="22" y="44"/>
                    <a:pt x="33" y="52"/>
                  </a:cubicBezTo>
                  <a:lnTo>
                    <a:pt x="33" y="52"/>
                  </a:lnTo>
                  <a:cubicBezTo>
                    <a:pt x="22" y="35"/>
                    <a:pt x="11" y="18"/>
                    <a:pt x="1" y="1"/>
                  </a:cubicBezTo>
                  <a:close/>
                  <a:moveTo>
                    <a:pt x="33" y="52"/>
                  </a:moveTo>
                  <a:cubicBezTo>
                    <a:pt x="289" y="460"/>
                    <a:pt x="547" y="845"/>
                    <a:pt x="829" y="1230"/>
                  </a:cubicBezTo>
                  <a:cubicBezTo>
                    <a:pt x="1070" y="1551"/>
                    <a:pt x="1337" y="1872"/>
                    <a:pt x="1604" y="2192"/>
                  </a:cubicBezTo>
                  <a:cubicBezTo>
                    <a:pt x="2005" y="2673"/>
                    <a:pt x="2433" y="3101"/>
                    <a:pt x="2887" y="3529"/>
                  </a:cubicBezTo>
                  <a:cubicBezTo>
                    <a:pt x="3475" y="3983"/>
                    <a:pt x="4063" y="4437"/>
                    <a:pt x="4704" y="4811"/>
                  </a:cubicBezTo>
                  <a:cubicBezTo>
                    <a:pt x="5292" y="5159"/>
                    <a:pt x="5907" y="5479"/>
                    <a:pt x="6548" y="5747"/>
                  </a:cubicBezTo>
                  <a:cubicBezTo>
                    <a:pt x="6041" y="5346"/>
                    <a:pt x="5560" y="4891"/>
                    <a:pt x="5105" y="4464"/>
                  </a:cubicBezTo>
                  <a:cubicBezTo>
                    <a:pt x="4651" y="4010"/>
                    <a:pt x="4090" y="3448"/>
                    <a:pt x="3555" y="2967"/>
                  </a:cubicBezTo>
                  <a:cubicBezTo>
                    <a:pt x="2442" y="1934"/>
                    <a:pt x="1251" y="980"/>
                    <a:pt x="33"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4" name="Google Shape;8384;p125"/>
            <p:cNvSpPr/>
            <p:nvPr/>
          </p:nvSpPr>
          <p:spPr>
            <a:xfrm>
              <a:off x="-1026850" y="5013188"/>
              <a:ext cx="94900" cy="104250"/>
            </a:xfrm>
            <a:custGeom>
              <a:avLst/>
              <a:gdLst/>
              <a:ahLst/>
              <a:cxnLst/>
              <a:rect l="l" t="t" r="r" b="b"/>
              <a:pathLst>
                <a:path w="3796" h="4170" extrusionOk="0">
                  <a:moveTo>
                    <a:pt x="0" y="1"/>
                  </a:moveTo>
                  <a:lnTo>
                    <a:pt x="0" y="1"/>
                  </a:lnTo>
                  <a:cubicBezTo>
                    <a:pt x="482" y="856"/>
                    <a:pt x="1069" y="1685"/>
                    <a:pt x="1764" y="2433"/>
                  </a:cubicBezTo>
                  <a:cubicBezTo>
                    <a:pt x="2379" y="3074"/>
                    <a:pt x="3074" y="3662"/>
                    <a:pt x="3795" y="4170"/>
                  </a:cubicBezTo>
                  <a:cubicBezTo>
                    <a:pt x="3314" y="3502"/>
                    <a:pt x="2807" y="2807"/>
                    <a:pt x="2245" y="2166"/>
                  </a:cubicBezTo>
                  <a:cubicBezTo>
                    <a:pt x="1577" y="1364"/>
                    <a:pt x="802" y="642"/>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5" name="Google Shape;8385;p125"/>
            <p:cNvSpPr/>
            <p:nvPr/>
          </p:nvSpPr>
          <p:spPr>
            <a:xfrm>
              <a:off x="-939325" y="5071988"/>
              <a:ext cx="163050" cy="88400"/>
            </a:xfrm>
            <a:custGeom>
              <a:avLst/>
              <a:gdLst/>
              <a:ahLst/>
              <a:cxnLst/>
              <a:rect l="l" t="t" r="r" b="b"/>
              <a:pathLst>
                <a:path w="6522" h="3536" extrusionOk="0">
                  <a:moveTo>
                    <a:pt x="0" y="1"/>
                  </a:moveTo>
                  <a:lnTo>
                    <a:pt x="0" y="1"/>
                  </a:lnTo>
                  <a:cubicBezTo>
                    <a:pt x="936" y="1016"/>
                    <a:pt x="2031" y="1871"/>
                    <a:pt x="3234" y="2540"/>
                  </a:cubicBezTo>
                  <a:cubicBezTo>
                    <a:pt x="3769" y="2780"/>
                    <a:pt x="4303" y="3021"/>
                    <a:pt x="4864" y="3208"/>
                  </a:cubicBezTo>
                  <a:cubicBezTo>
                    <a:pt x="5078" y="3261"/>
                    <a:pt x="5292" y="3341"/>
                    <a:pt x="5506" y="3395"/>
                  </a:cubicBezTo>
                  <a:cubicBezTo>
                    <a:pt x="5771" y="3483"/>
                    <a:pt x="6055" y="3535"/>
                    <a:pt x="6343" y="3535"/>
                  </a:cubicBezTo>
                  <a:cubicBezTo>
                    <a:pt x="6402" y="3535"/>
                    <a:pt x="6462" y="3533"/>
                    <a:pt x="6521" y="3528"/>
                  </a:cubicBezTo>
                  <a:lnTo>
                    <a:pt x="6388" y="3502"/>
                  </a:lnTo>
                  <a:cubicBezTo>
                    <a:pt x="6120" y="3395"/>
                    <a:pt x="5907" y="3261"/>
                    <a:pt x="5666" y="3074"/>
                  </a:cubicBezTo>
                  <a:lnTo>
                    <a:pt x="5158" y="2727"/>
                  </a:lnTo>
                  <a:cubicBezTo>
                    <a:pt x="4463" y="2219"/>
                    <a:pt x="3769" y="1764"/>
                    <a:pt x="3020" y="1364"/>
                  </a:cubicBezTo>
                  <a:cubicBezTo>
                    <a:pt x="2593" y="1123"/>
                    <a:pt x="2192" y="909"/>
                    <a:pt x="1764" y="722"/>
                  </a:cubicBezTo>
                  <a:cubicBezTo>
                    <a:pt x="1176" y="455"/>
                    <a:pt x="588" y="21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6" name="Google Shape;8386;p125"/>
            <p:cNvSpPr/>
            <p:nvPr/>
          </p:nvSpPr>
          <p:spPr>
            <a:xfrm>
              <a:off x="-889225" y="5087363"/>
              <a:ext cx="221850" cy="97575"/>
            </a:xfrm>
            <a:custGeom>
              <a:avLst/>
              <a:gdLst/>
              <a:ahLst/>
              <a:cxnLst/>
              <a:rect l="l" t="t" r="r" b="b"/>
              <a:pathLst>
                <a:path w="8874" h="3903" extrusionOk="0">
                  <a:moveTo>
                    <a:pt x="1" y="0"/>
                  </a:moveTo>
                  <a:lnTo>
                    <a:pt x="1" y="27"/>
                  </a:lnTo>
                  <a:cubicBezTo>
                    <a:pt x="776" y="642"/>
                    <a:pt x="1604" y="1230"/>
                    <a:pt x="2459" y="1764"/>
                  </a:cubicBezTo>
                  <a:cubicBezTo>
                    <a:pt x="3047" y="2138"/>
                    <a:pt x="3635" y="2459"/>
                    <a:pt x="4277" y="2753"/>
                  </a:cubicBezTo>
                  <a:cubicBezTo>
                    <a:pt x="4998" y="3047"/>
                    <a:pt x="5747" y="3314"/>
                    <a:pt x="6495" y="3501"/>
                  </a:cubicBezTo>
                  <a:cubicBezTo>
                    <a:pt x="6869" y="3608"/>
                    <a:pt x="7270" y="3688"/>
                    <a:pt x="7644" y="3742"/>
                  </a:cubicBezTo>
                  <a:cubicBezTo>
                    <a:pt x="8045" y="3822"/>
                    <a:pt x="8446" y="3875"/>
                    <a:pt x="8873" y="3902"/>
                  </a:cubicBezTo>
                  <a:cubicBezTo>
                    <a:pt x="8179" y="3608"/>
                    <a:pt x="7484" y="3261"/>
                    <a:pt x="6842" y="2887"/>
                  </a:cubicBezTo>
                  <a:cubicBezTo>
                    <a:pt x="6147" y="2512"/>
                    <a:pt x="5479" y="2138"/>
                    <a:pt x="4758" y="1791"/>
                  </a:cubicBezTo>
                  <a:cubicBezTo>
                    <a:pt x="3234" y="1069"/>
                    <a:pt x="1631" y="48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7" name="Google Shape;8387;p125"/>
            <p:cNvSpPr/>
            <p:nvPr/>
          </p:nvSpPr>
          <p:spPr>
            <a:xfrm>
              <a:off x="-802375" y="5102063"/>
              <a:ext cx="247250" cy="88875"/>
            </a:xfrm>
            <a:custGeom>
              <a:avLst/>
              <a:gdLst/>
              <a:ahLst/>
              <a:cxnLst/>
              <a:rect l="l" t="t" r="r" b="b"/>
              <a:pathLst>
                <a:path w="9890" h="3555" extrusionOk="0">
                  <a:moveTo>
                    <a:pt x="1" y="0"/>
                  </a:moveTo>
                  <a:cubicBezTo>
                    <a:pt x="669" y="535"/>
                    <a:pt x="1337" y="1016"/>
                    <a:pt x="2059" y="1470"/>
                  </a:cubicBezTo>
                  <a:cubicBezTo>
                    <a:pt x="2700" y="1898"/>
                    <a:pt x="3395" y="2272"/>
                    <a:pt x="4090" y="2619"/>
                  </a:cubicBezTo>
                  <a:cubicBezTo>
                    <a:pt x="5319" y="3181"/>
                    <a:pt x="6655" y="3501"/>
                    <a:pt x="8045" y="3555"/>
                  </a:cubicBezTo>
                  <a:lnTo>
                    <a:pt x="9087" y="3555"/>
                  </a:lnTo>
                  <a:cubicBezTo>
                    <a:pt x="9355" y="3555"/>
                    <a:pt x="9649" y="3528"/>
                    <a:pt x="9889" y="3421"/>
                  </a:cubicBezTo>
                  <a:lnTo>
                    <a:pt x="9889" y="3421"/>
                  </a:lnTo>
                  <a:lnTo>
                    <a:pt x="9782" y="3448"/>
                  </a:lnTo>
                  <a:lnTo>
                    <a:pt x="9649" y="3448"/>
                  </a:lnTo>
                  <a:cubicBezTo>
                    <a:pt x="9274" y="3368"/>
                    <a:pt x="8927" y="3261"/>
                    <a:pt x="8580" y="3181"/>
                  </a:cubicBezTo>
                  <a:cubicBezTo>
                    <a:pt x="8045" y="3020"/>
                    <a:pt x="7511" y="2860"/>
                    <a:pt x="7003" y="2699"/>
                  </a:cubicBezTo>
                  <a:cubicBezTo>
                    <a:pt x="6121" y="2352"/>
                    <a:pt x="5239" y="1951"/>
                    <a:pt x="4357" y="1577"/>
                  </a:cubicBezTo>
                  <a:cubicBezTo>
                    <a:pt x="3983" y="1417"/>
                    <a:pt x="3582" y="1256"/>
                    <a:pt x="3181" y="1096"/>
                  </a:cubicBezTo>
                  <a:cubicBezTo>
                    <a:pt x="2139" y="695"/>
                    <a:pt x="1070" y="348"/>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8" name="Google Shape;8388;p125"/>
            <p:cNvSpPr/>
            <p:nvPr/>
          </p:nvSpPr>
          <p:spPr>
            <a:xfrm>
              <a:off x="-684100" y="5138813"/>
              <a:ext cx="199775" cy="35425"/>
            </a:xfrm>
            <a:custGeom>
              <a:avLst/>
              <a:gdLst/>
              <a:ahLst/>
              <a:cxnLst/>
              <a:rect l="l" t="t" r="r" b="b"/>
              <a:pathLst>
                <a:path w="7991" h="1417" extrusionOk="0">
                  <a:moveTo>
                    <a:pt x="0" y="0"/>
                  </a:moveTo>
                  <a:lnTo>
                    <a:pt x="0" y="0"/>
                  </a:lnTo>
                  <a:cubicBezTo>
                    <a:pt x="775" y="374"/>
                    <a:pt x="1577" y="668"/>
                    <a:pt x="2379" y="909"/>
                  </a:cubicBezTo>
                  <a:cubicBezTo>
                    <a:pt x="2940" y="1096"/>
                    <a:pt x="3501" y="1229"/>
                    <a:pt x="4062" y="1310"/>
                  </a:cubicBezTo>
                  <a:cubicBezTo>
                    <a:pt x="4437" y="1336"/>
                    <a:pt x="4811" y="1363"/>
                    <a:pt x="5212" y="1390"/>
                  </a:cubicBezTo>
                  <a:cubicBezTo>
                    <a:pt x="5452" y="1390"/>
                    <a:pt x="5719" y="1417"/>
                    <a:pt x="5960" y="1417"/>
                  </a:cubicBezTo>
                  <a:cubicBezTo>
                    <a:pt x="6307" y="1390"/>
                    <a:pt x="6628" y="1390"/>
                    <a:pt x="6949" y="1336"/>
                  </a:cubicBezTo>
                  <a:cubicBezTo>
                    <a:pt x="7269" y="1283"/>
                    <a:pt x="7644" y="1229"/>
                    <a:pt x="7991" y="1149"/>
                  </a:cubicBezTo>
                  <a:cubicBezTo>
                    <a:pt x="7350" y="1096"/>
                    <a:pt x="6708" y="989"/>
                    <a:pt x="6094" y="855"/>
                  </a:cubicBezTo>
                  <a:cubicBezTo>
                    <a:pt x="5479" y="722"/>
                    <a:pt x="4864" y="561"/>
                    <a:pt x="4250" y="454"/>
                  </a:cubicBezTo>
                  <a:cubicBezTo>
                    <a:pt x="3688" y="348"/>
                    <a:pt x="3127" y="241"/>
                    <a:pt x="2539" y="187"/>
                  </a:cubicBezTo>
                  <a:cubicBezTo>
                    <a:pt x="1711" y="107"/>
                    <a:pt x="855" y="5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9" name="Google Shape;8389;p125"/>
            <p:cNvSpPr/>
            <p:nvPr/>
          </p:nvSpPr>
          <p:spPr>
            <a:xfrm>
              <a:off x="-565850" y="5141488"/>
              <a:ext cx="191775" cy="23400"/>
            </a:xfrm>
            <a:custGeom>
              <a:avLst/>
              <a:gdLst/>
              <a:ahLst/>
              <a:cxnLst/>
              <a:rect l="l" t="t" r="r" b="b"/>
              <a:pathLst>
                <a:path w="7671" h="936" extrusionOk="0">
                  <a:moveTo>
                    <a:pt x="2433" y="0"/>
                  </a:moveTo>
                  <a:cubicBezTo>
                    <a:pt x="1604" y="0"/>
                    <a:pt x="802" y="53"/>
                    <a:pt x="1" y="107"/>
                  </a:cubicBezTo>
                  <a:lnTo>
                    <a:pt x="1" y="134"/>
                  </a:lnTo>
                  <a:cubicBezTo>
                    <a:pt x="749" y="374"/>
                    <a:pt x="1497" y="588"/>
                    <a:pt x="2272" y="722"/>
                  </a:cubicBezTo>
                  <a:cubicBezTo>
                    <a:pt x="2646" y="802"/>
                    <a:pt x="3020" y="855"/>
                    <a:pt x="3395" y="882"/>
                  </a:cubicBezTo>
                  <a:cubicBezTo>
                    <a:pt x="3582" y="909"/>
                    <a:pt x="3742" y="935"/>
                    <a:pt x="3929" y="935"/>
                  </a:cubicBezTo>
                  <a:cubicBezTo>
                    <a:pt x="4490" y="935"/>
                    <a:pt x="5052" y="909"/>
                    <a:pt x="5613" y="855"/>
                  </a:cubicBezTo>
                  <a:cubicBezTo>
                    <a:pt x="5880" y="829"/>
                    <a:pt x="6147" y="775"/>
                    <a:pt x="6415" y="748"/>
                  </a:cubicBezTo>
                  <a:cubicBezTo>
                    <a:pt x="6842" y="722"/>
                    <a:pt x="7270" y="615"/>
                    <a:pt x="7671" y="481"/>
                  </a:cubicBezTo>
                  <a:lnTo>
                    <a:pt x="7243" y="481"/>
                  </a:lnTo>
                  <a:cubicBezTo>
                    <a:pt x="6147" y="347"/>
                    <a:pt x="5052" y="134"/>
                    <a:pt x="3929" y="53"/>
                  </a:cubicBezTo>
                  <a:cubicBezTo>
                    <a:pt x="3448" y="0"/>
                    <a:pt x="2940" y="0"/>
                    <a:pt x="2433" y="0"/>
                  </a:cubicBezTo>
                  <a:close/>
                </a:path>
              </a:pathLst>
            </a:custGeom>
            <a:solidFill>
              <a:srgbClr val="A39E9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0" name="Google Shape;8390;p125"/>
            <p:cNvSpPr/>
            <p:nvPr/>
          </p:nvSpPr>
          <p:spPr>
            <a:xfrm>
              <a:off x="-461625" y="5120088"/>
              <a:ext cx="180425" cy="35450"/>
            </a:xfrm>
            <a:custGeom>
              <a:avLst/>
              <a:gdLst/>
              <a:ahLst/>
              <a:cxnLst/>
              <a:rect l="l" t="t" r="r" b="b"/>
              <a:pathLst>
                <a:path w="7217" h="1418" extrusionOk="0">
                  <a:moveTo>
                    <a:pt x="7216" y="1"/>
                  </a:moveTo>
                  <a:lnTo>
                    <a:pt x="7216" y="1"/>
                  </a:lnTo>
                  <a:cubicBezTo>
                    <a:pt x="6174" y="295"/>
                    <a:pt x="5159" y="642"/>
                    <a:pt x="4090" y="856"/>
                  </a:cubicBezTo>
                  <a:cubicBezTo>
                    <a:pt x="3502" y="963"/>
                    <a:pt x="2887" y="1043"/>
                    <a:pt x="2272" y="1097"/>
                  </a:cubicBezTo>
                  <a:cubicBezTo>
                    <a:pt x="1956" y="1119"/>
                    <a:pt x="1640" y="1127"/>
                    <a:pt x="1321" y="1127"/>
                  </a:cubicBezTo>
                  <a:cubicBezTo>
                    <a:pt x="887" y="1127"/>
                    <a:pt x="448" y="1112"/>
                    <a:pt x="1" y="1097"/>
                  </a:cubicBezTo>
                  <a:lnTo>
                    <a:pt x="1" y="1097"/>
                  </a:lnTo>
                  <a:cubicBezTo>
                    <a:pt x="883" y="1284"/>
                    <a:pt x="1764" y="1391"/>
                    <a:pt x="2673" y="1417"/>
                  </a:cubicBezTo>
                  <a:cubicBezTo>
                    <a:pt x="3528" y="1417"/>
                    <a:pt x="4357" y="1284"/>
                    <a:pt x="5159" y="990"/>
                  </a:cubicBezTo>
                  <a:cubicBezTo>
                    <a:pt x="5880" y="722"/>
                    <a:pt x="6575" y="375"/>
                    <a:pt x="7216" y="1"/>
                  </a:cubicBezTo>
                  <a:close/>
                </a:path>
              </a:pathLst>
            </a:custGeom>
            <a:solidFill>
              <a:srgbClr val="A39E9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1" name="Google Shape;8391;p125"/>
            <p:cNvSpPr/>
            <p:nvPr/>
          </p:nvSpPr>
          <p:spPr>
            <a:xfrm>
              <a:off x="-636000" y="5134788"/>
              <a:ext cx="187100" cy="51150"/>
            </a:xfrm>
            <a:custGeom>
              <a:avLst/>
              <a:gdLst/>
              <a:ahLst/>
              <a:cxnLst/>
              <a:rect l="l" t="t" r="r" b="b"/>
              <a:pathLst>
                <a:path w="7484" h="2046" extrusionOk="0">
                  <a:moveTo>
                    <a:pt x="27" y="1"/>
                  </a:moveTo>
                  <a:cubicBezTo>
                    <a:pt x="0" y="1"/>
                    <a:pt x="0" y="54"/>
                    <a:pt x="27" y="54"/>
                  </a:cubicBezTo>
                  <a:lnTo>
                    <a:pt x="0" y="54"/>
                  </a:lnTo>
                  <a:cubicBezTo>
                    <a:pt x="1524" y="1150"/>
                    <a:pt x="3314" y="1818"/>
                    <a:pt x="5185" y="2005"/>
                  </a:cubicBezTo>
                  <a:cubicBezTo>
                    <a:pt x="5559" y="2032"/>
                    <a:pt x="5940" y="2045"/>
                    <a:pt x="6324" y="2045"/>
                  </a:cubicBezTo>
                  <a:cubicBezTo>
                    <a:pt x="6708" y="2045"/>
                    <a:pt x="7096" y="2032"/>
                    <a:pt x="7483" y="2005"/>
                  </a:cubicBezTo>
                  <a:lnTo>
                    <a:pt x="5345" y="1524"/>
                  </a:lnTo>
                  <a:cubicBezTo>
                    <a:pt x="4544" y="1337"/>
                    <a:pt x="3769" y="1123"/>
                    <a:pt x="2967" y="909"/>
                  </a:cubicBezTo>
                  <a:cubicBezTo>
                    <a:pt x="1951" y="642"/>
                    <a:pt x="1016" y="321"/>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2" name="Google Shape;8392;p125"/>
            <p:cNvSpPr/>
            <p:nvPr/>
          </p:nvSpPr>
          <p:spPr>
            <a:xfrm>
              <a:off x="-687450" y="5154163"/>
              <a:ext cx="193775" cy="54150"/>
            </a:xfrm>
            <a:custGeom>
              <a:avLst/>
              <a:gdLst/>
              <a:ahLst/>
              <a:cxnLst/>
              <a:rect l="l" t="t" r="r" b="b"/>
              <a:pathLst>
                <a:path w="7751" h="2166" extrusionOk="0">
                  <a:moveTo>
                    <a:pt x="1" y="1"/>
                  </a:moveTo>
                  <a:lnTo>
                    <a:pt x="1" y="28"/>
                  </a:lnTo>
                  <a:cubicBezTo>
                    <a:pt x="15" y="28"/>
                    <a:pt x="30" y="28"/>
                    <a:pt x="45" y="28"/>
                  </a:cubicBezTo>
                  <a:lnTo>
                    <a:pt x="45" y="28"/>
                  </a:lnTo>
                  <a:cubicBezTo>
                    <a:pt x="30" y="19"/>
                    <a:pt x="15" y="10"/>
                    <a:pt x="1" y="1"/>
                  </a:cubicBezTo>
                  <a:close/>
                  <a:moveTo>
                    <a:pt x="45" y="28"/>
                  </a:moveTo>
                  <a:lnTo>
                    <a:pt x="45" y="28"/>
                  </a:lnTo>
                  <a:cubicBezTo>
                    <a:pt x="1262" y="763"/>
                    <a:pt x="2583" y="1315"/>
                    <a:pt x="3956" y="1684"/>
                  </a:cubicBezTo>
                  <a:cubicBezTo>
                    <a:pt x="5212" y="1952"/>
                    <a:pt x="6468" y="2139"/>
                    <a:pt x="7751" y="2166"/>
                  </a:cubicBezTo>
                  <a:cubicBezTo>
                    <a:pt x="7190" y="1925"/>
                    <a:pt x="6628" y="1631"/>
                    <a:pt x="6067" y="1364"/>
                  </a:cubicBezTo>
                  <a:cubicBezTo>
                    <a:pt x="5453" y="1097"/>
                    <a:pt x="4838" y="856"/>
                    <a:pt x="4196" y="642"/>
                  </a:cubicBezTo>
                  <a:cubicBezTo>
                    <a:pt x="2848" y="245"/>
                    <a:pt x="1447" y="32"/>
                    <a:pt x="45"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3" name="Google Shape;8393;p125"/>
            <p:cNvSpPr/>
            <p:nvPr/>
          </p:nvSpPr>
          <p:spPr>
            <a:xfrm>
              <a:off x="-563800" y="5134138"/>
              <a:ext cx="229175" cy="54125"/>
            </a:xfrm>
            <a:custGeom>
              <a:avLst/>
              <a:gdLst/>
              <a:ahLst/>
              <a:cxnLst/>
              <a:rect l="l" t="t" r="r" b="b"/>
              <a:pathLst>
                <a:path w="9167" h="2165" extrusionOk="0">
                  <a:moveTo>
                    <a:pt x="0" y="0"/>
                  </a:moveTo>
                  <a:cubicBezTo>
                    <a:pt x="1523" y="855"/>
                    <a:pt x="3154" y="1443"/>
                    <a:pt x="4864" y="1791"/>
                  </a:cubicBezTo>
                  <a:cubicBezTo>
                    <a:pt x="6280" y="2058"/>
                    <a:pt x="7724" y="2058"/>
                    <a:pt x="9167" y="2165"/>
                  </a:cubicBezTo>
                  <a:cubicBezTo>
                    <a:pt x="8499" y="1898"/>
                    <a:pt x="7857" y="1630"/>
                    <a:pt x="7162" y="1416"/>
                  </a:cubicBezTo>
                  <a:cubicBezTo>
                    <a:pt x="6468" y="1203"/>
                    <a:pt x="5853" y="1016"/>
                    <a:pt x="5185" y="829"/>
                  </a:cubicBezTo>
                  <a:cubicBezTo>
                    <a:pt x="4517" y="641"/>
                    <a:pt x="3768" y="508"/>
                    <a:pt x="3073" y="401"/>
                  </a:cubicBezTo>
                  <a:cubicBezTo>
                    <a:pt x="2085" y="214"/>
                    <a:pt x="1016" y="8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4" name="Google Shape;8394;p125"/>
            <p:cNvSpPr/>
            <p:nvPr/>
          </p:nvSpPr>
          <p:spPr>
            <a:xfrm>
              <a:off x="-558500" y="5130113"/>
              <a:ext cx="233875" cy="41350"/>
            </a:xfrm>
            <a:custGeom>
              <a:avLst/>
              <a:gdLst/>
              <a:ahLst/>
              <a:cxnLst/>
              <a:rect l="l" t="t" r="r" b="b"/>
              <a:pathLst>
                <a:path w="9355" h="1654" extrusionOk="0">
                  <a:moveTo>
                    <a:pt x="1" y="1"/>
                  </a:moveTo>
                  <a:lnTo>
                    <a:pt x="1" y="1"/>
                  </a:lnTo>
                  <a:cubicBezTo>
                    <a:pt x="963" y="508"/>
                    <a:pt x="1978" y="909"/>
                    <a:pt x="3047" y="1257"/>
                  </a:cubicBezTo>
                  <a:cubicBezTo>
                    <a:pt x="3957" y="1517"/>
                    <a:pt x="4919" y="1654"/>
                    <a:pt x="5891" y="1654"/>
                  </a:cubicBezTo>
                  <a:cubicBezTo>
                    <a:pt x="6118" y="1654"/>
                    <a:pt x="6347" y="1646"/>
                    <a:pt x="6575" y="1631"/>
                  </a:cubicBezTo>
                  <a:cubicBezTo>
                    <a:pt x="7510" y="1551"/>
                    <a:pt x="8446" y="1364"/>
                    <a:pt x="9354" y="1096"/>
                  </a:cubicBezTo>
                  <a:cubicBezTo>
                    <a:pt x="8446" y="1016"/>
                    <a:pt x="7537" y="909"/>
                    <a:pt x="6655" y="776"/>
                  </a:cubicBezTo>
                  <a:cubicBezTo>
                    <a:pt x="6121" y="696"/>
                    <a:pt x="5586" y="589"/>
                    <a:pt x="5078" y="508"/>
                  </a:cubicBezTo>
                  <a:cubicBezTo>
                    <a:pt x="4464" y="402"/>
                    <a:pt x="3876" y="321"/>
                    <a:pt x="3261" y="241"/>
                  </a:cubicBezTo>
                  <a:cubicBezTo>
                    <a:pt x="2165" y="134"/>
                    <a:pt x="1096" y="5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5" name="Google Shape;8395;p125"/>
            <p:cNvSpPr/>
            <p:nvPr/>
          </p:nvSpPr>
          <p:spPr>
            <a:xfrm>
              <a:off x="-475650" y="5116763"/>
              <a:ext cx="235875" cy="28675"/>
            </a:xfrm>
            <a:custGeom>
              <a:avLst/>
              <a:gdLst/>
              <a:ahLst/>
              <a:cxnLst/>
              <a:rect l="l" t="t" r="r" b="b"/>
              <a:pathLst>
                <a:path w="9435" h="1147" extrusionOk="0">
                  <a:moveTo>
                    <a:pt x="3100" y="0"/>
                  </a:moveTo>
                  <a:cubicBezTo>
                    <a:pt x="2058" y="0"/>
                    <a:pt x="1016" y="27"/>
                    <a:pt x="0" y="80"/>
                  </a:cubicBezTo>
                  <a:cubicBezTo>
                    <a:pt x="1016" y="481"/>
                    <a:pt x="2058" y="802"/>
                    <a:pt x="3127" y="989"/>
                  </a:cubicBezTo>
                  <a:cubicBezTo>
                    <a:pt x="3698" y="1093"/>
                    <a:pt x="4268" y="1146"/>
                    <a:pt x="4839" y="1146"/>
                  </a:cubicBezTo>
                  <a:cubicBezTo>
                    <a:pt x="5444" y="1146"/>
                    <a:pt x="6050" y="1086"/>
                    <a:pt x="6655" y="962"/>
                  </a:cubicBezTo>
                  <a:cubicBezTo>
                    <a:pt x="7590" y="775"/>
                    <a:pt x="8499" y="481"/>
                    <a:pt x="9434" y="214"/>
                  </a:cubicBezTo>
                  <a:cubicBezTo>
                    <a:pt x="8633" y="134"/>
                    <a:pt x="7804" y="107"/>
                    <a:pt x="6976" y="107"/>
                  </a:cubicBezTo>
                  <a:cubicBezTo>
                    <a:pt x="5800" y="80"/>
                    <a:pt x="4651" y="0"/>
                    <a:pt x="34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6" name="Google Shape;8396;p125"/>
            <p:cNvSpPr/>
            <p:nvPr/>
          </p:nvSpPr>
          <p:spPr>
            <a:xfrm>
              <a:off x="-376100" y="5087363"/>
              <a:ext cx="141000" cy="16300"/>
            </a:xfrm>
            <a:custGeom>
              <a:avLst/>
              <a:gdLst/>
              <a:ahLst/>
              <a:cxnLst/>
              <a:rect l="l" t="t" r="r" b="b"/>
              <a:pathLst>
                <a:path w="5640" h="652" extrusionOk="0">
                  <a:moveTo>
                    <a:pt x="5639" y="0"/>
                  </a:moveTo>
                  <a:lnTo>
                    <a:pt x="3314" y="80"/>
                  </a:lnTo>
                  <a:lnTo>
                    <a:pt x="3288" y="80"/>
                  </a:lnTo>
                  <a:lnTo>
                    <a:pt x="1417" y="134"/>
                  </a:lnTo>
                  <a:cubicBezTo>
                    <a:pt x="936" y="134"/>
                    <a:pt x="481" y="187"/>
                    <a:pt x="0" y="214"/>
                  </a:cubicBezTo>
                  <a:cubicBezTo>
                    <a:pt x="887" y="494"/>
                    <a:pt x="1794" y="652"/>
                    <a:pt x="2703" y="652"/>
                  </a:cubicBezTo>
                  <a:cubicBezTo>
                    <a:pt x="2836" y="652"/>
                    <a:pt x="2968" y="648"/>
                    <a:pt x="3100" y="642"/>
                  </a:cubicBezTo>
                  <a:cubicBezTo>
                    <a:pt x="3982" y="562"/>
                    <a:pt x="4838" y="348"/>
                    <a:pt x="5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7" name="Google Shape;8397;p125"/>
            <p:cNvSpPr/>
            <p:nvPr/>
          </p:nvSpPr>
          <p:spPr>
            <a:xfrm>
              <a:off x="-454275" y="5118088"/>
              <a:ext cx="155700" cy="34100"/>
            </a:xfrm>
            <a:custGeom>
              <a:avLst/>
              <a:gdLst/>
              <a:ahLst/>
              <a:cxnLst/>
              <a:rect l="l" t="t" r="r" b="b"/>
              <a:pathLst>
                <a:path w="6228" h="1364" extrusionOk="0">
                  <a:moveTo>
                    <a:pt x="2860" y="1"/>
                  </a:moveTo>
                  <a:cubicBezTo>
                    <a:pt x="1871" y="1"/>
                    <a:pt x="909" y="188"/>
                    <a:pt x="1" y="535"/>
                  </a:cubicBezTo>
                  <a:cubicBezTo>
                    <a:pt x="1043" y="1070"/>
                    <a:pt x="2192" y="1364"/>
                    <a:pt x="3368" y="1364"/>
                  </a:cubicBezTo>
                  <a:cubicBezTo>
                    <a:pt x="4357" y="1364"/>
                    <a:pt x="5346" y="1123"/>
                    <a:pt x="6227" y="696"/>
                  </a:cubicBezTo>
                  <a:cubicBezTo>
                    <a:pt x="5800" y="615"/>
                    <a:pt x="5399" y="455"/>
                    <a:pt x="4971" y="321"/>
                  </a:cubicBezTo>
                  <a:cubicBezTo>
                    <a:pt x="4464" y="161"/>
                    <a:pt x="3929" y="54"/>
                    <a:pt x="3395" y="27"/>
                  </a:cubicBezTo>
                  <a:cubicBezTo>
                    <a:pt x="3208" y="1"/>
                    <a:pt x="3021" y="1"/>
                    <a:pt x="28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8" name="Google Shape;8398;p125"/>
            <p:cNvSpPr/>
            <p:nvPr/>
          </p:nvSpPr>
          <p:spPr>
            <a:xfrm>
              <a:off x="-375425" y="5084013"/>
              <a:ext cx="218500" cy="54200"/>
            </a:xfrm>
            <a:custGeom>
              <a:avLst/>
              <a:gdLst/>
              <a:ahLst/>
              <a:cxnLst/>
              <a:rect l="l" t="t" r="r" b="b"/>
              <a:pathLst>
                <a:path w="8740" h="2168" extrusionOk="0">
                  <a:moveTo>
                    <a:pt x="8739" y="1"/>
                  </a:moveTo>
                  <a:cubicBezTo>
                    <a:pt x="8338" y="108"/>
                    <a:pt x="7964" y="188"/>
                    <a:pt x="7563" y="268"/>
                  </a:cubicBezTo>
                  <a:cubicBezTo>
                    <a:pt x="5024" y="642"/>
                    <a:pt x="2486" y="909"/>
                    <a:pt x="0" y="1551"/>
                  </a:cubicBezTo>
                  <a:cubicBezTo>
                    <a:pt x="1042" y="1871"/>
                    <a:pt x="2111" y="2085"/>
                    <a:pt x="3207" y="2165"/>
                  </a:cubicBezTo>
                  <a:cubicBezTo>
                    <a:pt x="3265" y="2167"/>
                    <a:pt x="3322" y="2167"/>
                    <a:pt x="3380" y="2167"/>
                  </a:cubicBezTo>
                  <a:cubicBezTo>
                    <a:pt x="4471" y="2167"/>
                    <a:pt x="5558" y="1927"/>
                    <a:pt x="6548" y="1471"/>
                  </a:cubicBezTo>
                  <a:cubicBezTo>
                    <a:pt x="7349" y="1096"/>
                    <a:pt x="8071" y="589"/>
                    <a:pt x="87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9" name="Google Shape;8399;p125"/>
            <p:cNvSpPr/>
            <p:nvPr/>
          </p:nvSpPr>
          <p:spPr>
            <a:xfrm>
              <a:off x="-275225" y="5017863"/>
              <a:ext cx="189100" cy="84875"/>
            </a:xfrm>
            <a:custGeom>
              <a:avLst/>
              <a:gdLst/>
              <a:ahLst/>
              <a:cxnLst/>
              <a:rect l="l" t="t" r="r" b="b"/>
              <a:pathLst>
                <a:path w="7564" h="3395" extrusionOk="0">
                  <a:moveTo>
                    <a:pt x="7564" y="1"/>
                  </a:moveTo>
                  <a:cubicBezTo>
                    <a:pt x="6014" y="455"/>
                    <a:pt x="4410" y="749"/>
                    <a:pt x="2967" y="1498"/>
                  </a:cubicBezTo>
                  <a:cubicBezTo>
                    <a:pt x="1898" y="2005"/>
                    <a:pt x="909" y="2647"/>
                    <a:pt x="1" y="3395"/>
                  </a:cubicBezTo>
                  <a:cubicBezTo>
                    <a:pt x="1551" y="3368"/>
                    <a:pt x="3101" y="3021"/>
                    <a:pt x="4517" y="2379"/>
                  </a:cubicBezTo>
                  <a:cubicBezTo>
                    <a:pt x="5640" y="1738"/>
                    <a:pt x="6682" y="963"/>
                    <a:pt x="756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0" name="Google Shape;8400;p125"/>
            <p:cNvSpPr/>
            <p:nvPr/>
          </p:nvSpPr>
          <p:spPr>
            <a:xfrm>
              <a:off x="-190375" y="4895613"/>
              <a:ext cx="263950" cy="167725"/>
            </a:xfrm>
            <a:custGeom>
              <a:avLst/>
              <a:gdLst/>
              <a:ahLst/>
              <a:cxnLst/>
              <a:rect l="l" t="t" r="r" b="b"/>
              <a:pathLst>
                <a:path w="10558" h="6709" extrusionOk="0">
                  <a:moveTo>
                    <a:pt x="10557" y="0"/>
                  </a:moveTo>
                  <a:lnTo>
                    <a:pt x="10557" y="0"/>
                  </a:lnTo>
                  <a:cubicBezTo>
                    <a:pt x="9595" y="241"/>
                    <a:pt x="8660" y="561"/>
                    <a:pt x="7778" y="962"/>
                  </a:cubicBezTo>
                  <a:cubicBezTo>
                    <a:pt x="6816" y="1390"/>
                    <a:pt x="5907" y="1871"/>
                    <a:pt x="4998" y="2406"/>
                  </a:cubicBezTo>
                  <a:cubicBezTo>
                    <a:pt x="3128" y="3555"/>
                    <a:pt x="1524" y="5131"/>
                    <a:pt x="1" y="6708"/>
                  </a:cubicBezTo>
                  <a:cubicBezTo>
                    <a:pt x="1685" y="6227"/>
                    <a:pt x="3315" y="5532"/>
                    <a:pt x="4811" y="4624"/>
                  </a:cubicBezTo>
                  <a:cubicBezTo>
                    <a:pt x="6281" y="3768"/>
                    <a:pt x="7511" y="2619"/>
                    <a:pt x="8767" y="1470"/>
                  </a:cubicBezTo>
                  <a:lnTo>
                    <a:pt x="9248" y="1069"/>
                  </a:lnTo>
                  <a:cubicBezTo>
                    <a:pt x="9675" y="722"/>
                    <a:pt x="10103" y="348"/>
                    <a:pt x="105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1" name="Google Shape;8401;p125"/>
            <p:cNvSpPr/>
            <p:nvPr/>
          </p:nvSpPr>
          <p:spPr>
            <a:xfrm>
              <a:off x="-78125" y="4897613"/>
              <a:ext cx="167725" cy="120275"/>
            </a:xfrm>
            <a:custGeom>
              <a:avLst/>
              <a:gdLst/>
              <a:ahLst/>
              <a:cxnLst/>
              <a:rect l="l" t="t" r="r" b="b"/>
              <a:pathLst>
                <a:path w="6709" h="4811" extrusionOk="0">
                  <a:moveTo>
                    <a:pt x="6709" y="0"/>
                  </a:moveTo>
                  <a:lnTo>
                    <a:pt x="6709" y="0"/>
                  </a:lnTo>
                  <a:cubicBezTo>
                    <a:pt x="5025" y="695"/>
                    <a:pt x="3475" y="1684"/>
                    <a:pt x="2112" y="2887"/>
                  </a:cubicBezTo>
                  <a:cubicBezTo>
                    <a:pt x="1765" y="3181"/>
                    <a:pt x="1444" y="3475"/>
                    <a:pt x="1123" y="3769"/>
                  </a:cubicBezTo>
                  <a:cubicBezTo>
                    <a:pt x="722" y="4116"/>
                    <a:pt x="348" y="4437"/>
                    <a:pt x="1" y="4811"/>
                  </a:cubicBezTo>
                  <a:cubicBezTo>
                    <a:pt x="1390" y="4437"/>
                    <a:pt x="2700" y="3769"/>
                    <a:pt x="3849" y="2913"/>
                  </a:cubicBezTo>
                  <a:cubicBezTo>
                    <a:pt x="4918" y="2085"/>
                    <a:pt x="5800" y="1016"/>
                    <a:pt x="670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2" name="Google Shape;8402;p125"/>
            <p:cNvSpPr/>
            <p:nvPr/>
          </p:nvSpPr>
          <p:spPr>
            <a:xfrm>
              <a:off x="-623350" y="5158544"/>
              <a:ext cx="259275" cy="46525"/>
            </a:xfrm>
            <a:custGeom>
              <a:avLst/>
              <a:gdLst/>
              <a:ahLst/>
              <a:cxnLst/>
              <a:rect l="l" t="t" r="r" b="b"/>
              <a:pathLst>
                <a:path w="10371" h="1861" extrusionOk="0">
                  <a:moveTo>
                    <a:pt x="1" y="1"/>
                  </a:moveTo>
                  <a:lnTo>
                    <a:pt x="1" y="28"/>
                  </a:lnTo>
                  <a:cubicBezTo>
                    <a:pt x="1150" y="723"/>
                    <a:pt x="2406" y="1230"/>
                    <a:pt x="3716" y="1578"/>
                  </a:cubicBezTo>
                  <a:cubicBezTo>
                    <a:pt x="4562" y="1772"/>
                    <a:pt x="5431" y="1861"/>
                    <a:pt x="6308" y="1861"/>
                  </a:cubicBezTo>
                  <a:cubicBezTo>
                    <a:pt x="6761" y="1861"/>
                    <a:pt x="7216" y="1837"/>
                    <a:pt x="7671" y="1792"/>
                  </a:cubicBezTo>
                  <a:cubicBezTo>
                    <a:pt x="8580" y="1711"/>
                    <a:pt x="9488" y="1498"/>
                    <a:pt x="10370" y="1230"/>
                  </a:cubicBezTo>
                  <a:cubicBezTo>
                    <a:pt x="9782" y="1204"/>
                    <a:pt x="9194" y="1150"/>
                    <a:pt x="8606" y="1123"/>
                  </a:cubicBezTo>
                  <a:lnTo>
                    <a:pt x="5346" y="696"/>
                  </a:lnTo>
                  <a:cubicBezTo>
                    <a:pt x="4491" y="589"/>
                    <a:pt x="3635" y="509"/>
                    <a:pt x="2780" y="402"/>
                  </a:cubicBezTo>
                  <a:cubicBezTo>
                    <a:pt x="1845" y="268"/>
                    <a:pt x="936" y="16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3" name="Google Shape;8403;p125"/>
            <p:cNvSpPr/>
            <p:nvPr/>
          </p:nvSpPr>
          <p:spPr>
            <a:xfrm>
              <a:off x="-998125" y="4697163"/>
              <a:ext cx="134325" cy="196700"/>
            </a:xfrm>
            <a:custGeom>
              <a:avLst/>
              <a:gdLst/>
              <a:ahLst/>
              <a:cxnLst/>
              <a:rect l="l" t="t" r="r" b="b"/>
              <a:pathLst>
                <a:path w="5373" h="7868" extrusionOk="0">
                  <a:moveTo>
                    <a:pt x="4624" y="1"/>
                  </a:moveTo>
                  <a:cubicBezTo>
                    <a:pt x="4277" y="28"/>
                    <a:pt x="4009" y="322"/>
                    <a:pt x="4009" y="669"/>
                  </a:cubicBezTo>
                  <a:cubicBezTo>
                    <a:pt x="4009" y="936"/>
                    <a:pt x="4009" y="1177"/>
                    <a:pt x="4036" y="1417"/>
                  </a:cubicBezTo>
                  <a:cubicBezTo>
                    <a:pt x="4036" y="1524"/>
                    <a:pt x="4036" y="1631"/>
                    <a:pt x="4063" y="1765"/>
                  </a:cubicBezTo>
                  <a:cubicBezTo>
                    <a:pt x="4090" y="1872"/>
                    <a:pt x="4063" y="1898"/>
                    <a:pt x="4063" y="1952"/>
                  </a:cubicBezTo>
                  <a:cubicBezTo>
                    <a:pt x="4009" y="2166"/>
                    <a:pt x="3956" y="2379"/>
                    <a:pt x="3876" y="2593"/>
                  </a:cubicBezTo>
                  <a:cubicBezTo>
                    <a:pt x="3796" y="2834"/>
                    <a:pt x="3742" y="3074"/>
                    <a:pt x="3635" y="3315"/>
                  </a:cubicBezTo>
                  <a:lnTo>
                    <a:pt x="3502" y="3716"/>
                  </a:lnTo>
                  <a:lnTo>
                    <a:pt x="3395" y="3956"/>
                  </a:lnTo>
                  <a:cubicBezTo>
                    <a:pt x="3314" y="4143"/>
                    <a:pt x="3234" y="4304"/>
                    <a:pt x="3127" y="4464"/>
                  </a:cubicBezTo>
                  <a:cubicBezTo>
                    <a:pt x="2887" y="4758"/>
                    <a:pt x="2646" y="5025"/>
                    <a:pt x="2379" y="5266"/>
                  </a:cubicBezTo>
                  <a:cubicBezTo>
                    <a:pt x="2085" y="5480"/>
                    <a:pt x="1791" y="5693"/>
                    <a:pt x="1470" y="5907"/>
                  </a:cubicBezTo>
                  <a:cubicBezTo>
                    <a:pt x="1177" y="6068"/>
                    <a:pt x="883" y="6255"/>
                    <a:pt x="589" y="6442"/>
                  </a:cubicBezTo>
                  <a:cubicBezTo>
                    <a:pt x="1" y="6816"/>
                    <a:pt x="161" y="7698"/>
                    <a:pt x="856" y="7858"/>
                  </a:cubicBezTo>
                  <a:cubicBezTo>
                    <a:pt x="900" y="7864"/>
                    <a:pt x="946" y="7868"/>
                    <a:pt x="992" y="7868"/>
                  </a:cubicBezTo>
                  <a:cubicBezTo>
                    <a:pt x="1142" y="7868"/>
                    <a:pt x="1301" y="7833"/>
                    <a:pt x="1444" y="7751"/>
                  </a:cubicBezTo>
                  <a:cubicBezTo>
                    <a:pt x="2058" y="7404"/>
                    <a:pt x="2673" y="7030"/>
                    <a:pt x="3234" y="6602"/>
                  </a:cubicBezTo>
                  <a:cubicBezTo>
                    <a:pt x="3475" y="6415"/>
                    <a:pt x="3689" y="6201"/>
                    <a:pt x="3902" y="5987"/>
                  </a:cubicBezTo>
                  <a:cubicBezTo>
                    <a:pt x="4143" y="5774"/>
                    <a:pt x="4357" y="5506"/>
                    <a:pt x="4517" y="5239"/>
                  </a:cubicBezTo>
                  <a:cubicBezTo>
                    <a:pt x="4731" y="4892"/>
                    <a:pt x="4891" y="4517"/>
                    <a:pt x="4971" y="4117"/>
                  </a:cubicBezTo>
                  <a:cubicBezTo>
                    <a:pt x="5078" y="3742"/>
                    <a:pt x="5132" y="3342"/>
                    <a:pt x="5185" y="2914"/>
                  </a:cubicBezTo>
                  <a:cubicBezTo>
                    <a:pt x="5185" y="2700"/>
                    <a:pt x="5212" y="2460"/>
                    <a:pt x="5239" y="2246"/>
                  </a:cubicBezTo>
                  <a:lnTo>
                    <a:pt x="5239" y="1898"/>
                  </a:lnTo>
                  <a:cubicBezTo>
                    <a:pt x="5239" y="1792"/>
                    <a:pt x="5292" y="1578"/>
                    <a:pt x="5319" y="1417"/>
                  </a:cubicBezTo>
                  <a:cubicBezTo>
                    <a:pt x="5372" y="1097"/>
                    <a:pt x="5346" y="776"/>
                    <a:pt x="5265" y="455"/>
                  </a:cubicBezTo>
                  <a:cubicBezTo>
                    <a:pt x="5159" y="188"/>
                    <a:pt x="4918" y="28"/>
                    <a:pt x="465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4" name="Google Shape;8404;p125"/>
            <p:cNvSpPr/>
            <p:nvPr/>
          </p:nvSpPr>
          <p:spPr>
            <a:xfrm>
              <a:off x="-1076300" y="4530138"/>
              <a:ext cx="244575" cy="360975"/>
            </a:xfrm>
            <a:custGeom>
              <a:avLst/>
              <a:gdLst/>
              <a:ahLst/>
              <a:cxnLst/>
              <a:rect l="l" t="t" r="r" b="b"/>
              <a:pathLst>
                <a:path w="9783" h="14439" extrusionOk="0">
                  <a:moveTo>
                    <a:pt x="5346" y="1"/>
                  </a:moveTo>
                  <a:lnTo>
                    <a:pt x="5373" y="27"/>
                  </a:lnTo>
                  <a:cubicBezTo>
                    <a:pt x="5185" y="108"/>
                    <a:pt x="4998" y="215"/>
                    <a:pt x="4811" y="295"/>
                  </a:cubicBezTo>
                  <a:cubicBezTo>
                    <a:pt x="4651" y="375"/>
                    <a:pt x="4517" y="482"/>
                    <a:pt x="4384" y="615"/>
                  </a:cubicBezTo>
                  <a:cubicBezTo>
                    <a:pt x="4116" y="856"/>
                    <a:pt x="3876" y="1123"/>
                    <a:pt x="3662" y="1444"/>
                  </a:cubicBezTo>
                  <a:cubicBezTo>
                    <a:pt x="3235" y="2112"/>
                    <a:pt x="2834" y="2780"/>
                    <a:pt x="2433" y="3448"/>
                  </a:cubicBezTo>
                  <a:cubicBezTo>
                    <a:pt x="2219" y="3769"/>
                    <a:pt x="2005" y="4116"/>
                    <a:pt x="1818" y="4464"/>
                  </a:cubicBezTo>
                  <a:cubicBezTo>
                    <a:pt x="1711" y="4651"/>
                    <a:pt x="1604" y="4838"/>
                    <a:pt x="1471" y="5025"/>
                  </a:cubicBezTo>
                  <a:cubicBezTo>
                    <a:pt x="1364" y="5239"/>
                    <a:pt x="1337" y="5346"/>
                    <a:pt x="1257" y="5506"/>
                  </a:cubicBezTo>
                  <a:cubicBezTo>
                    <a:pt x="1177" y="5666"/>
                    <a:pt x="1070" y="5934"/>
                    <a:pt x="990" y="6147"/>
                  </a:cubicBezTo>
                  <a:cubicBezTo>
                    <a:pt x="909" y="6335"/>
                    <a:pt x="856" y="6522"/>
                    <a:pt x="776" y="6735"/>
                  </a:cubicBezTo>
                  <a:cubicBezTo>
                    <a:pt x="749" y="6816"/>
                    <a:pt x="722" y="6922"/>
                    <a:pt x="696" y="7003"/>
                  </a:cubicBezTo>
                  <a:cubicBezTo>
                    <a:pt x="669" y="7110"/>
                    <a:pt x="642" y="7190"/>
                    <a:pt x="615" y="7270"/>
                  </a:cubicBezTo>
                  <a:cubicBezTo>
                    <a:pt x="589" y="7457"/>
                    <a:pt x="535" y="7644"/>
                    <a:pt x="482" y="7858"/>
                  </a:cubicBezTo>
                  <a:lnTo>
                    <a:pt x="322" y="8473"/>
                  </a:lnTo>
                  <a:cubicBezTo>
                    <a:pt x="295" y="8660"/>
                    <a:pt x="241" y="8820"/>
                    <a:pt x="215" y="9007"/>
                  </a:cubicBezTo>
                  <a:cubicBezTo>
                    <a:pt x="161" y="9408"/>
                    <a:pt x="108" y="9782"/>
                    <a:pt x="54" y="10183"/>
                  </a:cubicBezTo>
                  <a:cubicBezTo>
                    <a:pt x="28" y="10611"/>
                    <a:pt x="1" y="11011"/>
                    <a:pt x="28" y="11439"/>
                  </a:cubicBezTo>
                  <a:cubicBezTo>
                    <a:pt x="1" y="11840"/>
                    <a:pt x="54" y="12241"/>
                    <a:pt x="188" y="12615"/>
                  </a:cubicBezTo>
                  <a:cubicBezTo>
                    <a:pt x="241" y="12829"/>
                    <a:pt x="322" y="13016"/>
                    <a:pt x="428" y="13203"/>
                  </a:cubicBezTo>
                  <a:cubicBezTo>
                    <a:pt x="455" y="13310"/>
                    <a:pt x="535" y="13390"/>
                    <a:pt x="615" y="13497"/>
                  </a:cubicBezTo>
                  <a:cubicBezTo>
                    <a:pt x="722" y="13630"/>
                    <a:pt x="883" y="13764"/>
                    <a:pt x="1043" y="13844"/>
                  </a:cubicBezTo>
                  <a:cubicBezTo>
                    <a:pt x="1417" y="14031"/>
                    <a:pt x="1791" y="14165"/>
                    <a:pt x="2166" y="14245"/>
                  </a:cubicBezTo>
                  <a:cubicBezTo>
                    <a:pt x="2593" y="14352"/>
                    <a:pt x="3021" y="14405"/>
                    <a:pt x="3448" y="14432"/>
                  </a:cubicBezTo>
                  <a:cubicBezTo>
                    <a:pt x="3517" y="14437"/>
                    <a:pt x="3586" y="14439"/>
                    <a:pt x="3655" y="14439"/>
                  </a:cubicBezTo>
                  <a:cubicBezTo>
                    <a:pt x="3987" y="14439"/>
                    <a:pt x="4319" y="14387"/>
                    <a:pt x="4651" y="14299"/>
                  </a:cubicBezTo>
                  <a:cubicBezTo>
                    <a:pt x="4811" y="14218"/>
                    <a:pt x="4972" y="14165"/>
                    <a:pt x="5132" y="14085"/>
                  </a:cubicBezTo>
                  <a:cubicBezTo>
                    <a:pt x="5373" y="13978"/>
                    <a:pt x="5586" y="13871"/>
                    <a:pt x="5800" y="13764"/>
                  </a:cubicBezTo>
                  <a:cubicBezTo>
                    <a:pt x="6121" y="13577"/>
                    <a:pt x="6441" y="13363"/>
                    <a:pt x="6735" y="13096"/>
                  </a:cubicBezTo>
                  <a:cubicBezTo>
                    <a:pt x="7003" y="12855"/>
                    <a:pt x="7243" y="12588"/>
                    <a:pt x="7457" y="12321"/>
                  </a:cubicBezTo>
                  <a:cubicBezTo>
                    <a:pt x="7564" y="12134"/>
                    <a:pt x="7698" y="11947"/>
                    <a:pt x="7804" y="11786"/>
                  </a:cubicBezTo>
                  <a:cubicBezTo>
                    <a:pt x="7885" y="11626"/>
                    <a:pt x="7965" y="11466"/>
                    <a:pt x="8045" y="11305"/>
                  </a:cubicBezTo>
                  <a:lnTo>
                    <a:pt x="8312" y="10824"/>
                  </a:lnTo>
                  <a:cubicBezTo>
                    <a:pt x="8392" y="10664"/>
                    <a:pt x="8473" y="10504"/>
                    <a:pt x="8553" y="10343"/>
                  </a:cubicBezTo>
                  <a:cubicBezTo>
                    <a:pt x="8713" y="10076"/>
                    <a:pt x="8873" y="9809"/>
                    <a:pt x="9034" y="9515"/>
                  </a:cubicBezTo>
                  <a:cubicBezTo>
                    <a:pt x="9194" y="9167"/>
                    <a:pt x="9355" y="8793"/>
                    <a:pt x="9461" y="8446"/>
                  </a:cubicBezTo>
                  <a:cubicBezTo>
                    <a:pt x="9568" y="8072"/>
                    <a:pt x="9648" y="7724"/>
                    <a:pt x="9675" y="7350"/>
                  </a:cubicBezTo>
                  <a:cubicBezTo>
                    <a:pt x="9702" y="7136"/>
                    <a:pt x="9729" y="6922"/>
                    <a:pt x="9729" y="6709"/>
                  </a:cubicBezTo>
                  <a:cubicBezTo>
                    <a:pt x="9755" y="6495"/>
                    <a:pt x="9729" y="6335"/>
                    <a:pt x="9755" y="6147"/>
                  </a:cubicBezTo>
                  <a:cubicBezTo>
                    <a:pt x="9782" y="5773"/>
                    <a:pt x="9782" y="5399"/>
                    <a:pt x="9755" y="5025"/>
                  </a:cubicBezTo>
                  <a:cubicBezTo>
                    <a:pt x="9729" y="4597"/>
                    <a:pt x="9648" y="4197"/>
                    <a:pt x="9542" y="3796"/>
                  </a:cubicBezTo>
                  <a:cubicBezTo>
                    <a:pt x="9461" y="3448"/>
                    <a:pt x="9355" y="3101"/>
                    <a:pt x="9248" y="2753"/>
                  </a:cubicBezTo>
                  <a:cubicBezTo>
                    <a:pt x="9167" y="2513"/>
                    <a:pt x="9061" y="2272"/>
                    <a:pt x="8980" y="2059"/>
                  </a:cubicBezTo>
                  <a:cubicBezTo>
                    <a:pt x="8873" y="1791"/>
                    <a:pt x="8740" y="1524"/>
                    <a:pt x="8579" y="1284"/>
                  </a:cubicBezTo>
                  <a:cubicBezTo>
                    <a:pt x="8419" y="1070"/>
                    <a:pt x="8259" y="856"/>
                    <a:pt x="8072" y="669"/>
                  </a:cubicBezTo>
                  <a:cubicBezTo>
                    <a:pt x="8018" y="642"/>
                    <a:pt x="7992" y="589"/>
                    <a:pt x="7938" y="562"/>
                  </a:cubicBezTo>
                  <a:cubicBezTo>
                    <a:pt x="7885" y="509"/>
                    <a:pt x="7804" y="482"/>
                    <a:pt x="7751" y="428"/>
                  </a:cubicBezTo>
                  <a:cubicBezTo>
                    <a:pt x="7671" y="402"/>
                    <a:pt x="7591" y="348"/>
                    <a:pt x="7510" y="348"/>
                  </a:cubicBezTo>
                  <a:cubicBezTo>
                    <a:pt x="7404" y="321"/>
                    <a:pt x="7297" y="295"/>
                    <a:pt x="7217" y="295"/>
                  </a:cubicBezTo>
                  <a:cubicBezTo>
                    <a:pt x="7110" y="295"/>
                    <a:pt x="7029" y="321"/>
                    <a:pt x="6949" y="348"/>
                  </a:cubicBezTo>
                  <a:cubicBezTo>
                    <a:pt x="6816" y="375"/>
                    <a:pt x="6709" y="428"/>
                    <a:pt x="6602" y="482"/>
                  </a:cubicBezTo>
                  <a:cubicBezTo>
                    <a:pt x="6335" y="669"/>
                    <a:pt x="6361" y="1070"/>
                    <a:pt x="6655" y="1230"/>
                  </a:cubicBezTo>
                  <a:cubicBezTo>
                    <a:pt x="6718" y="1261"/>
                    <a:pt x="6781" y="1274"/>
                    <a:pt x="6843" y="1274"/>
                  </a:cubicBezTo>
                  <a:cubicBezTo>
                    <a:pt x="6887" y="1274"/>
                    <a:pt x="6932" y="1268"/>
                    <a:pt x="6976" y="1257"/>
                  </a:cubicBezTo>
                  <a:cubicBezTo>
                    <a:pt x="7056" y="1284"/>
                    <a:pt x="7110" y="1310"/>
                    <a:pt x="7190" y="1364"/>
                  </a:cubicBezTo>
                  <a:cubicBezTo>
                    <a:pt x="7270" y="1444"/>
                    <a:pt x="7377" y="1524"/>
                    <a:pt x="7457" y="1604"/>
                  </a:cubicBezTo>
                  <a:cubicBezTo>
                    <a:pt x="7564" y="1711"/>
                    <a:pt x="7644" y="1791"/>
                    <a:pt x="7724" y="1898"/>
                  </a:cubicBezTo>
                  <a:cubicBezTo>
                    <a:pt x="7831" y="2005"/>
                    <a:pt x="7885" y="2085"/>
                    <a:pt x="7965" y="2192"/>
                  </a:cubicBezTo>
                  <a:cubicBezTo>
                    <a:pt x="8045" y="2326"/>
                    <a:pt x="8125" y="2459"/>
                    <a:pt x="8179" y="2593"/>
                  </a:cubicBezTo>
                  <a:cubicBezTo>
                    <a:pt x="8446" y="3154"/>
                    <a:pt x="8633" y="3742"/>
                    <a:pt x="8767" y="4357"/>
                  </a:cubicBezTo>
                  <a:cubicBezTo>
                    <a:pt x="8793" y="4624"/>
                    <a:pt x="8820" y="4918"/>
                    <a:pt x="8847" y="5212"/>
                  </a:cubicBezTo>
                  <a:cubicBezTo>
                    <a:pt x="8847" y="5533"/>
                    <a:pt x="8847" y="5827"/>
                    <a:pt x="8820" y="6121"/>
                  </a:cubicBezTo>
                  <a:cubicBezTo>
                    <a:pt x="8820" y="6308"/>
                    <a:pt x="8793" y="6495"/>
                    <a:pt x="8767" y="6682"/>
                  </a:cubicBezTo>
                  <a:cubicBezTo>
                    <a:pt x="8740" y="6842"/>
                    <a:pt x="8686" y="7056"/>
                    <a:pt x="8660" y="7243"/>
                  </a:cubicBezTo>
                  <a:cubicBezTo>
                    <a:pt x="8606" y="7430"/>
                    <a:pt x="8553" y="7671"/>
                    <a:pt x="8499" y="7858"/>
                  </a:cubicBezTo>
                  <a:cubicBezTo>
                    <a:pt x="8419" y="8072"/>
                    <a:pt x="8392" y="8205"/>
                    <a:pt x="8339" y="8392"/>
                  </a:cubicBezTo>
                  <a:cubicBezTo>
                    <a:pt x="8232" y="8633"/>
                    <a:pt x="8125" y="8873"/>
                    <a:pt x="7992" y="9114"/>
                  </a:cubicBezTo>
                  <a:cubicBezTo>
                    <a:pt x="7858" y="9354"/>
                    <a:pt x="7724" y="9568"/>
                    <a:pt x="7591" y="9809"/>
                  </a:cubicBezTo>
                  <a:cubicBezTo>
                    <a:pt x="7457" y="10049"/>
                    <a:pt x="7297" y="10370"/>
                    <a:pt x="7163" y="10664"/>
                  </a:cubicBezTo>
                  <a:cubicBezTo>
                    <a:pt x="7029" y="10878"/>
                    <a:pt x="6896" y="11118"/>
                    <a:pt x="6762" y="11359"/>
                  </a:cubicBezTo>
                  <a:cubicBezTo>
                    <a:pt x="6629" y="11492"/>
                    <a:pt x="6522" y="11653"/>
                    <a:pt x="6388" y="11786"/>
                  </a:cubicBezTo>
                  <a:cubicBezTo>
                    <a:pt x="6254" y="11920"/>
                    <a:pt x="6094" y="12080"/>
                    <a:pt x="5960" y="12214"/>
                  </a:cubicBezTo>
                  <a:cubicBezTo>
                    <a:pt x="5560" y="12508"/>
                    <a:pt x="5159" y="12775"/>
                    <a:pt x="4731" y="12962"/>
                  </a:cubicBezTo>
                  <a:lnTo>
                    <a:pt x="4330" y="13149"/>
                  </a:lnTo>
                  <a:cubicBezTo>
                    <a:pt x="4223" y="13176"/>
                    <a:pt x="4116" y="13230"/>
                    <a:pt x="4010" y="13230"/>
                  </a:cubicBezTo>
                  <a:cubicBezTo>
                    <a:pt x="3863" y="13256"/>
                    <a:pt x="3722" y="13270"/>
                    <a:pt x="3582" y="13270"/>
                  </a:cubicBezTo>
                  <a:cubicBezTo>
                    <a:pt x="3442" y="13270"/>
                    <a:pt x="3301" y="13256"/>
                    <a:pt x="3154" y="13230"/>
                  </a:cubicBezTo>
                  <a:cubicBezTo>
                    <a:pt x="2860" y="13203"/>
                    <a:pt x="2566" y="13176"/>
                    <a:pt x="2272" y="13123"/>
                  </a:cubicBezTo>
                  <a:cubicBezTo>
                    <a:pt x="1978" y="13069"/>
                    <a:pt x="1711" y="12989"/>
                    <a:pt x="1417" y="12909"/>
                  </a:cubicBezTo>
                  <a:lnTo>
                    <a:pt x="1310" y="12855"/>
                  </a:lnTo>
                  <a:lnTo>
                    <a:pt x="1284" y="12829"/>
                  </a:lnTo>
                  <a:cubicBezTo>
                    <a:pt x="1203" y="12749"/>
                    <a:pt x="1150" y="12642"/>
                    <a:pt x="1097" y="12535"/>
                  </a:cubicBezTo>
                  <a:cubicBezTo>
                    <a:pt x="1016" y="12348"/>
                    <a:pt x="963" y="12161"/>
                    <a:pt x="909" y="11973"/>
                  </a:cubicBezTo>
                  <a:cubicBezTo>
                    <a:pt x="856" y="11546"/>
                    <a:pt x="829" y="11145"/>
                    <a:pt x="856" y="10717"/>
                  </a:cubicBezTo>
                  <a:cubicBezTo>
                    <a:pt x="856" y="10317"/>
                    <a:pt x="883" y="9916"/>
                    <a:pt x="909" y="9542"/>
                  </a:cubicBezTo>
                  <a:cubicBezTo>
                    <a:pt x="936" y="9221"/>
                    <a:pt x="990" y="8927"/>
                    <a:pt x="1016" y="8633"/>
                  </a:cubicBezTo>
                  <a:cubicBezTo>
                    <a:pt x="1070" y="8339"/>
                    <a:pt x="1123" y="8072"/>
                    <a:pt x="1177" y="7804"/>
                  </a:cubicBezTo>
                  <a:cubicBezTo>
                    <a:pt x="1203" y="7644"/>
                    <a:pt x="1230" y="7484"/>
                    <a:pt x="1284" y="7350"/>
                  </a:cubicBezTo>
                  <a:lnTo>
                    <a:pt x="1417" y="6842"/>
                  </a:lnTo>
                  <a:cubicBezTo>
                    <a:pt x="1471" y="6548"/>
                    <a:pt x="1578" y="6254"/>
                    <a:pt x="1684" y="5960"/>
                  </a:cubicBezTo>
                  <a:cubicBezTo>
                    <a:pt x="1791" y="5666"/>
                    <a:pt x="1925" y="5292"/>
                    <a:pt x="2085" y="4945"/>
                  </a:cubicBezTo>
                  <a:cubicBezTo>
                    <a:pt x="2246" y="4624"/>
                    <a:pt x="2460" y="4223"/>
                    <a:pt x="2673" y="3876"/>
                  </a:cubicBezTo>
                  <a:lnTo>
                    <a:pt x="3261" y="2807"/>
                  </a:lnTo>
                  <a:cubicBezTo>
                    <a:pt x="3448" y="2486"/>
                    <a:pt x="3609" y="2139"/>
                    <a:pt x="3796" y="1818"/>
                  </a:cubicBezTo>
                  <a:cubicBezTo>
                    <a:pt x="3876" y="1684"/>
                    <a:pt x="3956" y="1551"/>
                    <a:pt x="4036" y="1444"/>
                  </a:cubicBezTo>
                  <a:lnTo>
                    <a:pt x="4036" y="1444"/>
                  </a:lnTo>
                  <a:lnTo>
                    <a:pt x="4010" y="1471"/>
                  </a:lnTo>
                  <a:cubicBezTo>
                    <a:pt x="4197" y="1203"/>
                    <a:pt x="4410" y="936"/>
                    <a:pt x="4651" y="696"/>
                  </a:cubicBezTo>
                  <a:cubicBezTo>
                    <a:pt x="4758" y="615"/>
                    <a:pt x="4891" y="535"/>
                    <a:pt x="5052" y="455"/>
                  </a:cubicBezTo>
                  <a:lnTo>
                    <a:pt x="5453" y="268"/>
                  </a:lnTo>
                  <a:cubicBezTo>
                    <a:pt x="5506" y="241"/>
                    <a:pt x="5560" y="161"/>
                    <a:pt x="5533" y="81"/>
                  </a:cubicBezTo>
                  <a:cubicBezTo>
                    <a:pt x="5506" y="27"/>
                    <a:pt x="5453" y="1"/>
                    <a:pt x="539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5" name="Google Shape;8405;p125"/>
            <p:cNvSpPr/>
            <p:nvPr/>
          </p:nvSpPr>
          <p:spPr>
            <a:xfrm>
              <a:off x="-1117725" y="4623688"/>
              <a:ext cx="169075" cy="268200"/>
            </a:xfrm>
            <a:custGeom>
              <a:avLst/>
              <a:gdLst/>
              <a:ahLst/>
              <a:cxnLst/>
              <a:rect l="l" t="t" r="r" b="b"/>
              <a:pathLst>
                <a:path w="6763" h="10728" extrusionOk="0">
                  <a:moveTo>
                    <a:pt x="3422" y="0"/>
                  </a:moveTo>
                  <a:cubicBezTo>
                    <a:pt x="3368" y="0"/>
                    <a:pt x="3315" y="27"/>
                    <a:pt x="3288" y="54"/>
                  </a:cubicBezTo>
                  <a:cubicBezTo>
                    <a:pt x="2754" y="695"/>
                    <a:pt x="2272" y="1310"/>
                    <a:pt x="1738" y="1951"/>
                  </a:cubicBezTo>
                  <a:cubicBezTo>
                    <a:pt x="1524" y="2218"/>
                    <a:pt x="1310" y="2459"/>
                    <a:pt x="1097" y="2726"/>
                  </a:cubicBezTo>
                  <a:cubicBezTo>
                    <a:pt x="883" y="3020"/>
                    <a:pt x="669" y="3314"/>
                    <a:pt x="509" y="3608"/>
                  </a:cubicBezTo>
                  <a:cubicBezTo>
                    <a:pt x="322" y="3982"/>
                    <a:pt x="188" y="4383"/>
                    <a:pt x="135" y="4784"/>
                  </a:cubicBezTo>
                  <a:cubicBezTo>
                    <a:pt x="108" y="4944"/>
                    <a:pt x="108" y="5131"/>
                    <a:pt x="81" y="5292"/>
                  </a:cubicBezTo>
                  <a:cubicBezTo>
                    <a:pt x="54" y="5425"/>
                    <a:pt x="28" y="5666"/>
                    <a:pt x="28" y="5853"/>
                  </a:cubicBezTo>
                  <a:cubicBezTo>
                    <a:pt x="1" y="6200"/>
                    <a:pt x="1" y="6548"/>
                    <a:pt x="1" y="6895"/>
                  </a:cubicBezTo>
                  <a:cubicBezTo>
                    <a:pt x="1" y="7243"/>
                    <a:pt x="1" y="7563"/>
                    <a:pt x="1" y="7938"/>
                  </a:cubicBezTo>
                  <a:cubicBezTo>
                    <a:pt x="1" y="8151"/>
                    <a:pt x="28" y="8392"/>
                    <a:pt x="81" y="8632"/>
                  </a:cubicBezTo>
                  <a:cubicBezTo>
                    <a:pt x="81" y="8713"/>
                    <a:pt x="108" y="8766"/>
                    <a:pt x="108" y="8846"/>
                  </a:cubicBezTo>
                  <a:cubicBezTo>
                    <a:pt x="161" y="9007"/>
                    <a:pt x="215" y="9140"/>
                    <a:pt x="322" y="9274"/>
                  </a:cubicBezTo>
                  <a:cubicBezTo>
                    <a:pt x="402" y="9407"/>
                    <a:pt x="482" y="9541"/>
                    <a:pt x="616" y="9648"/>
                  </a:cubicBezTo>
                  <a:cubicBezTo>
                    <a:pt x="696" y="9728"/>
                    <a:pt x="829" y="9808"/>
                    <a:pt x="936" y="9888"/>
                  </a:cubicBezTo>
                  <a:cubicBezTo>
                    <a:pt x="1070" y="9969"/>
                    <a:pt x="1203" y="10022"/>
                    <a:pt x="1337" y="10076"/>
                  </a:cubicBezTo>
                  <a:cubicBezTo>
                    <a:pt x="1551" y="10156"/>
                    <a:pt x="1765" y="10209"/>
                    <a:pt x="1979" y="10263"/>
                  </a:cubicBezTo>
                  <a:cubicBezTo>
                    <a:pt x="2272" y="10369"/>
                    <a:pt x="2566" y="10503"/>
                    <a:pt x="2860" y="10610"/>
                  </a:cubicBezTo>
                  <a:cubicBezTo>
                    <a:pt x="3168" y="10676"/>
                    <a:pt x="3476" y="10724"/>
                    <a:pt x="3769" y="10724"/>
                  </a:cubicBezTo>
                  <a:cubicBezTo>
                    <a:pt x="3832" y="10724"/>
                    <a:pt x="3895" y="10722"/>
                    <a:pt x="3956" y="10717"/>
                  </a:cubicBezTo>
                  <a:cubicBezTo>
                    <a:pt x="4049" y="10724"/>
                    <a:pt x="4142" y="10727"/>
                    <a:pt x="4235" y="10727"/>
                  </a:cubicBezTo>
                  <a:cubicBezTo>
                    <a:pt x="4490" y="10727"/>
                    <a:pt x="4744" y="10703"/>
                    <a:pt x="4998" y="10663"/>
                  </a:cubicBezTo>
                  <a:cubicBezTo>
                    <a:pt x="5346" y="10637"/>
                    <a:pt x="5693" y="10557"/>
                    <a:pt x="6041" y="10423"/>
                  </a:cubicBezTo>
                  <a:cubicBezTo>
                    <a:pt x="6228" y="10343"/>
                    <a:pt x="6388" y="10236"/>
                    <a:pt x="6522" y="10076"/>
                  </a:cubicBezTo>
                  <a:cubicBezTo>
                    <a:pt x="6762" y="9808"/>
                    <a:pt x="6629" y="9407"/>
                    <a:pt x="6308" y="9327"/>
                  </a:cubicBezTo>
                  <a:cubicBezTo>
                    <a:pt x="6275" y="9321"/>
                    <a:pt x="6243" y="9317"/>
                    <a:pt x="6212" y="9317"/>
                  </a:cubicBezTo>
                  <a:cubicBezTo>
                    <a:pt x="6121" y="9317"/>
                    <a:pt x="6041" y="9347"/>
                    <a:pt x="5961" y="9407"/>
                  </a:cubicBezTo>
                  <a:cubicBezTo>
                    <a:pt x="5934" y="9407"/>
                    <a:pt x="5907" y="9434"/>
                    <a:pt x="5880" y="9461"/>
                  </a:cubicBezTo>
                  <a:lnTo>
                    <a:pt x="5800" y="9488"/>
                  </a:lnTo>
                  <a:cubicBezTo>
                    <a:pt x="5693" y="9541"/>
                    <a:pt x="5586" y="9568"/>
                    <a:pt x="5506" y="9621"/>
                  </a:cubicBezTo>
                  <a:cubicBezTo>
                    <a:pt x="5373" y="9648"/>
                    <a:pt x="5239" y="9675"/>
                    <a:pt x="5132" y="9701"/>
                  </a:cubicBezTo>
                  <a:lnTo>
                    <a:pt x="4865" y="9755"/>
                  </a:lnTo>
                  <a:cubicBezTo>
                    <a:pt x="4599" y="9786"/>
                    <a:pt x="4342" y="9799"/>
                    <a:pt x="4083" y="9799"/>
                  </a:cubicBezTo>
                  <a:cubicBezTo>
                    <a:pt x="3900" y="9799"/>
                    <a:pt x="3717" y="9793"/>
                    <a:pt x="3529" y="9782"/>
                  </a:cubicBezTo>
                  <a:cubicBezTo>
                    <a:pt x="3422" y="9782"/>
                    <a:pt x="3315" y="9755"/>
                    <a:pt x="3235" y="9728"/>
                  </a:cubicBezTo>
                  <a:cubicBezTo>
                    <a:pt x="3154" y="9701"/>
                    <a:pt x="3048" y="9675"/>
                    <a:pt x="2967" y="9648"/>
                  </a:cubicBezTo>
                  <a:cubicBezTo>
                    <a:pt x="2727" y="9568"/>
                    <a:pt x="2486" y="9461"/>
                    <a:pt x="2219" y="9354"/>
                  </a:cubicBezTo>
                  <a:cubicBezTo>
                    <a:pt x="1979" y="9274"/>
                    <a:pt x="1738" y="9247"/>
                    <a:pt x="1497" y="9167"/>
                  </a:cubicBezTo>
                  <a:cubicBezTo>
                    <a:pt x="1417" y="9140"/>
                    <a:pt x="1364" y="9087"/>
                    <a:pt x="1310" y="9060"/>
                  </a:cubicBezTo>
                  <a:cubicBezTo>
                    <a:pt x="1203" y="9007"/>
                    <a:pt x="1150" y="8926"/>
                    <a:pt x="1070" y="8846"/>
                  </a:cubicBezTo>
                  <a:cubicBezTo>
                    <a:pt x="1016" y="8793"/>
                    <a:pt x="990" y="8713"/>
                    <a:pt x="936" y="8659"/>
                  </a:cubicBezTo>
                  <a:cubicBezTo>
                    <a:pt x="910" y="8552"/>
                    <a:pt x="856" y="8419"/>
                    <a:pt x="856" y="8312"/>
                  </a:cubicBezTo>
                  <a:cubicBezTo>
                    <a:pt x="776" y="7750"/>
                    <a:pt x="722" y="7189"/>
                    <a:pt x="722" y="6628"/>
                  </a:cubicBezTo>
                  <a:cubicBezTo>
                    <a:pt x="722" y="6334"/>
                    <a:pt x="696" y="6013"/>
                    <a:pt x="696" y="5719"/>
                  </a:cubicBezTo>
                  <a:cubicBezTo>
                    <a:pt x="696" y="5425"/>
                    <a:pt x="722" y="5185"/>
                    <a:pt x="749" y="4918"/>
                  </a:cubicBezTo>
                  <a:cubicBezTo>
                    <a:pt x="776" y="4624"/>
                    <a:pt x="829" y="4356"/>
                    <a:pt x="910" y="4062"/>
                  </a:cubicBezTo>
                  <a:cubicBezTo>
                    <a:pt x="1097" y="3608"/>
                    <a:pt x="1337" y="3180"/>
                    <a:pt x="1631" y="2780"/>
                  </a:cubicBezTo>
                  <a:lnTo>
                    <a:pt x="1631" y="2780"/>
                  </a:lnTo>
                  <a:lnTo>
                    <a:pt x="1578" y="2833"/>
                  </a:lnTo>
                  <a:cubicBezTo>
                    <a:pt x="2219" y="1978"/>
                    <a:pt x="2887" y="1123"/>
                    <a:pt x="3555" y="321"/>
                  </a:cubicBezTo>
                  <a:cubicBezTo>
                    <a:pt x="3662" y="187"/>
                    <a:pt x="3582" y="0"/>
                    <a:pt x="342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6" name="Google Shape;8406;p125"/>
            <p:cNvSpPr/>
            <p:nvPr/>
          </p:nvSpPr>
          <p:spPr>
            <a:xfrm>
              <a:off x="-1130400" y="4649738"/>
              <a:ext cx="169000" cy="240825"/>
            </a:xfrm>
            <a:custGeom>
              <a:avLst/>
              <a:gdLst/>
              <a:ahLst/>
              <a:cxnLst/>
              <a:rect l="l" t="t" r="r" b="b"/>
              <a:pathLst>
                <a:path w="6760" h="9633" extrusionOk="0">
                  <a:moveTo>
                    <a:pt x="3394" y="0"/>
                  </a:moveTo>
                  <a:cubicBezTo>
                    <a:pt x="3341" y="0"/>
                    <a:pt x="3287" y="27"/>
                    <a:pt x="3234" y="81"/>
                  </a:cubicBezTo>
                  <a:lnTo>
                    <a:pt x="3207" y="54"/>
                  </a:lnTo>
                  <a:cubicBezTo>
                    <a:pt x="2646" y="669"/>
                    <a:pt x="2111" y="1310"/>
                    <a:pt x="1550" y="1925"/>
                  </a:cubicBezTo>
                  <a:cubicBezTo>
                    <a:pt x="1283" y="2219"/>
                    <a:pt x="1042" y="2513"/>
                    <a:pt x="855" y="2860"/>
                  </a:cubicBezTo>
                  <a:cubicBezTo>
                    <a:pt x="775" y="2994"/>
                    <a:pt x="695" y="3154"/>
                    <a:pt x="642" y="3288"/>
                  </a:cubicBezTo>
                  <a:cubicBezTo>
                    <a:pt x="561" y="3475"/>
                    <a:pt x="508" y="3662"/>
                    <a:pt x="454" y="3849"/>
                  </a:cubicBezTo>
                  <a:cubicBezTo>
                    <a:pt x="321" y="4196"/>
                    <a:pt x="241" y="4544"/>
                    <a:pt x="160" y="4918"/>
                  </a:cubicBezTo>
                  <a:cubicBezTo>
                    <a:pt x="80" y="5292"/>
                    <a:pt x="54" y="5693"/>
                    <a:pt x="54" y="6094"/>
                  </a:cubicBezTo>
                  <a:cubicBezTo>
                    <a:pt x="0" y="6495"/>
                    <a:pt x="27" y="6896"/>
                    <a:pt x="107" y="7270"/>
                  </a:cubicBezTo>
                  <a:cubicBezTo>
                    <a:pt x="214" y="7724"/>
                    <a:pt x="428" y="8152"/>
                    <a:pt x="775" y="8472"/>
                  </a:cubicBezTo>
                  <a:cubicBezTo>
                    <a:pt x="935" y="8633"/>
                    <a:pt x="1123" y="8740"/>
                    <a:pt x="1310" y="8873"/>
                  </a:cubicBezTo>
                  <a:cubicBezTo>
                    <a:pt x="1497" y="8980"/>
                    <a:pt x="1710" y="9060"/>
                    <a:pt x="1898" y="9114"/>
                  </a:cubicBezTo>
                  <a:cubicBezTo>
                    <a:pt x="2085" y="9194"/>
                    <a:pt x="2245" y="9247"/>
                    <a:pt x="2432" y="9301"/>
                  </a:cubicBezTo>
                  <a:cubicBezTo>
                    <a:pt x="2619" y="9354"/>
                    <a:pt x="2753" y="9408"/>
                    <a:pt x="2886" y="9434"/>
                  </a:cubicBezTo>
                  <a:cubicBezTo>
                    <a:pt x="3073" y="9488"/>
                    <a:pt x="3261" y="9515"/>
                    <a:pt x="3448" y="9541"/>
                  </a:cubicBezTo>
                  <a:cubicBezTo>
                    <a:pt x="3661" y="9568"/>
                    <a:pt x="3875" y="9595"/>
                    <a:pt x="4089" y="9595"/>
                  </a:cubicBezTo>
                  <a:cubicBezTo>
                    <a:pt x="4354" y="9614"/>
                    <a:pt x="4618" y="9633"/>
                    <a:pt x="4883" y="9633"/>
                  </a:cubicBezTo>
                  <a:cubicBezTo>
                    <a:pt x="4992" y="9633"/>
                    <a:pt x="5102" y="9629"/>
                    <a:pt x="5211" y="9621"/>
                  </a:cubicBezTo>
                  <a:cubicBezTo>
                    <a:pt x="5532" y="9621"/>
                    <a:pt x="5880" y="9568"/>
                    <a:pt x="6200" y="9434"/>
                  </a:cubicBezTo>
                  <a:lnTo>
                    <a:pt x="6307" y="9381"/>
                  </a:lnTo>
                  <a:cubicBezTo>
                    <a:pt x="6760" y="9095"/>
                    <a:pt x="6512" y="8469"/>
                    <a:pt x="6055" y="8469"/>
                  </a:cubicBezTo>
                  <a:cubicBezTo>
                    <a:pt x="5999" y="8469"/>
                    <a:pt x="5941" y="8479"/>
                    <a:pt x="5880" y="8499"/>
                  </a:cubicBezTo>
                  <a:cubicBezTo>
                    <a:pt x="5773" y="8526"/>
                    <a:pt x="5666" y="8552"/>
                    <a:pt x="5559" y="8579"/>
                  </a:cubicBezTo>
                  <a:cubicBezTo>
                    <a:pt x="5265" y="8633"/>
                    <a:pt x="4944" y="8659"/>
                    <a:pt x="4650" y="8659"/>
                  </a:cubicBezTo>
                  <a:lnTo>
                    <a:pt x="3715" y="8659"/>
                  </a:lnTo>
                  <a:cubicBezTo>
                    <a:pt x="3528" y="8633"/>
                    <a:pt x="3341" y="8606"/>
                    <a:pt x="3154" y="8579"/>
                  </a:cubicBezTo>
                  <a:cubicBezTo>
                    <a:pt x="2993" y="8526"/>
                    <a:pt x="2833" y="8472"/>
                    <a:pt x="2673" y="8419"/>
                  </a:cubicBezTo>
                  <a:lnTo>
                    <a:pt x="2245" y="8258"/>
                  </a:lnTo>
                  <a:cubicBezTo>
                    <a:pt x="2111" y="8205"/>
                    <a:pt x="2004" y="8152"/>
                    <a:pt x="1871" y="8098"/>
                  </a:cubicBezTo>
                  <a:cubicBezTo>
                    <a:pt x="1791" y="8045"/>
                    <a:pt x="1684" y="7991"/>
                    <a:pt x="1604" y="7911"/>
                  </a:cubicBezTo>
                  <a:cubicBezTo>
                    <a:pt x="1497" y="7831"/>
                    <a:pt x="1390" y="7751"/>
                    <a:pt x="1283" y="7671"/>
                  </a:cubicBezTo>
                  <a:cubicBezTo>
                    <a:pt x="1203" y="7564"/>
                    <a:pt x="1123" y="7457"/>
                    <a:pt x="1069" y="7323"/>
                  </a:cubicBezTo>
                  <a:cubicBezTo>
                    <a:pt x="989" y="7163"/>
                    <a:pt x="935" y="7002"/>
                    <a:pt x="909" y="6842"/>
                  </a:cubicBezTo>
                  <a:cubicBezTo>
                    <a:pt x="855" y="6548"/>
                    <a:pt x="855" y="6254"/>
                    <a:pt x="829" y="5960"/>
                  </a:cubicBezTo>
                  <a:cubicBezTo>
                    <a:pt x="802" y="5666"/>
                    <a:pt x="802" y="5372"/>
                    <a:pt x="829" y="5105"/>
                  </a:cubicBezTo>
                  <a:cubicBezTo>
                    <a:pt x="882" y="4784"/>
                    <a:pt x="935" y="4464"/>
                    <a:pt x="1016" y="4143"/>
                  </a:cubicBezTo>
                  <a:cubicBezTo>
                    <a:pt x="1096" y="3849"/>
                    <a:pt x="1176" y="3582"/>
                    <a:pt x="1283" y="3314"/>
                  </a:cubicBezTo>
                  <a:cubicBezTo>
                    <a:pt x="1390" y="3074"/>
                    <a:pt x="1497" y="2833"/>
                    <a:pt x="1657" y="2646"/>
                  </a:cubicBezTo>
                  <a:cubicBezTo>
                    <a:pt x="2245" y="1845"/>
                    <a:pt x="2886" y="1096"/>
                    <a:pt x="3555" y="375"/>
                  </a:cubicBezTo>
                  <a:cubicBezTo>
                    <a:pt x="3635" y="268"/>
                    <a:pt x="3635" y="134"/>
                    <a:pt x="3555" y="54"/>
                  </a:cubicBezTo>
                  <a:cubicBezTo>
                    <a:pt x="3501" y="27"/>
                    <a:pt x="3448" y="0"/>
                    <a:pt x="339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7" name="Google Shape;8407;p125"/>
            <p:cNvSpPr/>
            <p:nvPr/>
          </p:nvSpPr>
          <p:spPr>
            <a:xfrm>
              <a:off x="-1129750" y="4547513"/>
              <a:ext cx="301350" cy="349950"/>
            </a:xfrm>
            <a:custGeom>
              <a:avLst/>
              <a:gdLst/>
              <a:ahLst/>
              <a:cxnLst/>
              <a:rect l="l" t="t" r="r" b="b"/>
              <a:pathLst>
                <a:path w="12054" h="13998" extrusionOk="0">
                  <a:moveTo>
                    <a:pt x="6923" y="12535"/>
                  </a:moveTo>
                  <a:lnTo>
                    <a:pt x="6896" y="12561"/>
                  </a:lnTo>
                  <a:lnTo>
                    <a:pt x="6896" y="12535"/>
                  </a:lnTo>
                  <a:close/>
                  <a:moveTo>
                    <a:pt x="7110" y="13630"/>
                  </a:moveTo>
                  <a:lnTo>
                    <a:pt x="7056" y="13657"/>
                  </a:lnTo>
                  <a:lnTo>
                    <a:pt x="7029" y="13684"/>
                  </a:lnTo>
                  <a:lnTo>
                    <a:pt x="7110" y="13630"/>
                  </a:lnTo>
                  <a:close/>
                  <a:moveTo>
                    <a:pt x="9862" y="1"/>
                  </a:moveTo>
                  <a:cubicBezTo>
                    <a:pt x="9782" y="1"/>
                    <a:pt x="9702" y="27"/>
                    <a:pt x="9648" y="107"/>
                  </a:cubicBezTo>
                  <a:cubicBezTo>
                    <a:pt x="9542" y="241"/>
                    <a:pt x="9542" y="428"/>
                    <a:pt x="9675" y="535"/>
                  </a:cubicBezTo>
                  <a:lnTo>
                    <a:pt x="9702" y="589"/>
                  </a:lnTo>
                  <a:lnTo>
                    <a:pt x="9836" y="722"/>
                  </a:lnTo>
                  <a:cubicBezTo>
                    <a:pt x="9969" y="883"/>
                    <a:pt x="10103" y="1070"/>
                    <a:pt x="10236" y="1257"/>
                  </a:cubicBezTo>
                  <a:cubicBezTo>
                    <a:pt x="10343" y="1417"/>
                    <a:pt x="10450" y="1604"/>
                    <a:pt x="10557" y="1791"/>
                  </a:cubicBezTo>
                  <a:cubicBezTo>
                    <a:pt x="10611" y="1925"/>
                    <a:pt x="10664" y="2032"/>
                    <a:pt x="10717" y="2165"/>
                  </a:cubicBezTo>
                  <a:cubicBezTo>
                    <a:pt x="10771" y="2299"/>
                    <a:pt x="10824" y="2459"/>
                    <a:pt x="10851" y="2620"/>
                  </a:cubicBezTo>
                  <a:cubicBezTo>
                    <a:pt x="10905" y="2860"/>
                    <a:pt x="10931" y="3127"/>
                    <a:pt x="10958" y="3368"/>
                  </a:cubicBezTo>
                  <a:cubicBezTo>
                    <a:pt x="10985" y="3608"/>
                    <a:pt x="11038" y="3929"/>
                    <a:pt x="11038" y="4196"/>
                  </a:cubicBezTo>
                  <a:cubicBezTo>
                    <a:pt x="11065" y="4490"/>
                    <a:pt x="11038" y="4731"/>
                    <a:pt x="11038" y="4971"/>
                  </a:cubicBezTo>
                  <a:cubicBezTo>
                    <a:pt x="11038" y="5239"/>
                    <a:pt x="11038" y="5533"/>
                    <a:pt x="11038" y="5800"/>
                  </a:cubicBezTo>
                  <a:cubicBezTo>
                    <a:pt x="11011" y="6014"/>
                    <a:pt x="10985" y="6201"/>
                    <a:pt x="10958" y="6415"/>
                  </a:cubicBezTo>
                  <a:cubicBezTo>
                    <a:pt x="10931" y="6602"/>
                    <a:pt x="10905" y="6869"/>
                    <a:pt x="10851" y="7109"/>
                  </a:cubicBezTo>
                  <a:cubicBezTo>
                    <a:pt x="10771" y="7564"/>
                    <a:pt x="10664" y="7991"/>
                    <a:pt x="10530" y="8446"/>
                  </a:cubicBezTo>
                  <a:cubicBezTo>
                    <a:pt x="10450" y="8633"/>
                    <a:pt x="10343" y="8820"/>
                    <a:pt x="10236" y="9007"/>
                  </a:cubicBezTo>
                  <a:cubicBezTo>
                    <a:pt x="10130" y="9221"/>
                    <a:pt x="9969" y="9408"/>
                    <a:pt x="9836" y="9622"/>
                  </a:cubicBezTo>
                  <a:cubicBezTo>
                    <a:pt x="9595" y="10049"/>
                    <a:pt x="9328" y="10477"/>
                    <a:pt x="9061" y="10878"/>
                  </a:cubicBezTo>
                  <a:cubicBezTo>
                    <a:pt x="8847" y="11198"/>
                    <a:pt x="8606" y="11466"/>
                    <a:pt x="8339" y="11706"/>
                  </a:cubicBezTo>
                  <a:cubicBezTo>
                    <a:pt x="8072" y="11920"/>
                    <a:pt x="7804" y="12080"/>
                    <a:pt x="7511" y="12214"/>
                  </a:cubicBezTo>
                  <a:lnTo>
                    <a:pt x="6896" y="12508"/>
                  </a:lnTo>
                  <a:lnTo>
                    <a:pt x="6789" y="12561"/>
                  </a:lnTo>
                  <a:cubicBezTo>
                    <a:pt x="6468" y="12695"/>
                    <a:pt x="6148" y="12802"/>
                    <a:pt x="5800" y="12882"/>
                  </a:cubicBezTo>
                  <a:cubicBezTo>
                    <a:pt x="5524" y="12906"/>
                    <a:pt x="5248" y="12919"/>
                    <a:pt x="4971" y="12919"/>
                  </a:cubicBezTo>
                  <a:cubicBezTo>
                    <a:pt x="4633" y="12919"/>
                    <a:pt x="4294" y="12899"/>
                    <a:pt x="3956" y="12855"/>
                  </a:cubicBezTo>
                  <a:cubicBezTo>
                    <a:pt x="3662" y="12829"/>
                    <a:pt x="3395" y="12802"/>
                    <a:pt x="3128" y="12722"/>
                  </a:cubicBezTo>
                  <a:cubicBezTo>
                    <a:pt x="2860" y="12668"/>
                    <a:pt x="2593" y="12588"/>
                    <a:pt x="2326" y="12481"/>
                  </a:cubicBezTo>
                  <a:cubicBezTo>
                    <a:pt x="2032" y="12401"/>
                    <a:pt x="1765" y="12267"/>
                    <a:pt x="1524" y="12134"/>
                  </a:cubicBezTo>
                  <a:cubicBezTo>
                    <a:pt x="1391" y="12027"/>
                    <a:pt x="1310" y="11920"/>
                    <a:pt x="1203" y="11840"/>
                  </a:cubicBezTo>
                  <a:cubicBezTo>
                    <a:pt x="1123" y="11733"/>
                    <a:pt x="1043" y="11599"/>
                    <a:pt x="990" y="11492"/>
                  </a:cubicBezTo>
                  <a:cubicBezTo>
                    <a:pt x="856" y="11225"/>
                    <a:pt x="776" y="10958"/>
                    <a:pt x="722" y="10691"/>
                  </a:cubicBezTo>
                  <a:cubicBezTo>
                    <a:pt x="642" y="10210"/>
                    <a:pt x="616" y="9728"/>
                    <a:pt x="642" y="9221"/>
                  </a:cubicBezTo>
                  <a:cubicBezTo>
                    <a:pt x="669" y="8953"/>
                    <a:pt x="722" y="8659"/>
                    <a:pt x="829" y="8392"/>
                  </a:cubicBezTo>
                  <a:lnTo>
                    <a:pt x="963" y="7884"/>
                  </a:lnTo>
                  <a:cubicBezTo>
                    <a:pt x="1123" y="7537"/>
                    <a:pt x="1257" y="7190"/>
                    <a:pt x="1417" y="6815"/>
                  </a:cubicBezTo>
                  <a:cubicBezTo>
                    <a:pt x="1524" y="6602"/>
                    <a:pt x="1346" y="6423"/>
                    <a:pt x="1168" y="6423"/>
                  </a:cubicBezTo>
                  <a:cubicBezTo>
                    <a:pt x="1079" y="6423"/>
                    <a:pt x="990" y="6468"/>
                    <a:pt x="936" y="6575"/>
                  </a:cubicBezTo>
                  <a:cubicBezTo>
                    <a:pt x="803" y="6869"/>
                    <a:pt x="696" y="7163"/>
                    <a:pt x="562" y="7457"/>
                  </a:cubicBezTo>
                  <a:cubicBezTo>
                    <a:pt x="482" y="7671"/>
                    <a:pt x="402" y="7884"/>
                    <a:pt x="348" y="8098"/>
                  </a:cubicBezTo>
                  <a:cubicBezTo>
                    <a:pt x="188" y="8499"/>
                    <a:pt x="81" y="8927"/>
                    <a:pt x="54" y="9354"/>
                  </a:cubicBezTo>
                  <a:cubicBezTo>
                    <a:pt x="28" y="9622"/>
                    <a:pt x="1" y="9916"/>
                    <a:pt x="1" y="10183"/>
                  </a:cubicBezTo>
                  <a:cubicBezTo>
                    <a:pt x="1" y="10610"/>
                    <a:pt x="54" y="11065"/>
                    <a:pt x="161" y="11466"/>
                  </a:cubicBezTo>
                  <a:cubicBezTo>
                    <a:pt x="188" y="11572"/>
                    <a:pt x="215" y="11653"/>
                    <a:pt x="268" y="11733"/>
                  </a:cubicBezTo>
                  <a:cubicBezTo>
                    <a:pt x="295" y="11840"/>
                    <a:pt x="375" y="11973"/>
                    <a:pt x="428" y="12080"/>
                  </a:cubicBezTo>
                  <a:cubicBezTo>
                    <a:pt x="535" y="12294"/>
                    <a:pt x="696" y="12481"/>
                    <a:pt x="856" y="12641"/>
                  </a:cubicBezTo>
                  <a:cubicBezTo>
                    <a:pt x="990" y="12802"/>
                    <a:pt x="1150" y="12909"/>
                    <a:pt x="1310" y="13016"/>
                  </a:cubicBezTo>
                  <a:cubicBezTo>
                    <a:pt x="1417" y="13096"/>
                    <a:pt x="1551" y="13149"/>
                    <a:pt x="1684" y="13229"/>
                  </a:cubicBezTo>
                  <a:cubicBezTo>
                    <a:pt x="1925" y="13336"/>
                    <a:pt x="2166" y="13443"/>
                    <a:pt x="2406" y="13550"/>
                  </a:cubicBezTo>
                  <a:cubicBezTo>
                    <a:pt x="2700" y="13657"/>
                    <a:pt x="2967" y="13737"/>
                    <a:pt x="3261" y="13817"/>
                  </a:cubicBezTo>
                  <a:cubicBezTo>
                    <a:pt x="3395" y="13844"/>
                    <a:pt x="3529" y="13871"/>
                    <a:pt x="3662" y="13871"/>
                  </a:cubicBezTo>
                  <a:cubicBezTo>
                    <a:pt x="3796" y="13898"/>
                    <a:pt x="4010" y="13924"/>
                    <a:pt x="4143" y="13924"/>
                  </a:cubicBezTo>
                  <a:cubicBezTo>
                    <a:pt x="4384" y="13951"/>
                    <a:pt x="4624" y="13978"/>
                    <a:pt x="4865" y="13978"/>
                  </a:cubicBezTo>
                  <a:cubicBezTo>
                    <a:pt x="4985" y="13991"/>
                    <a:pt x="5105" y="13998"/>
                    <a:pt x="5226" y="13998"/>
                  </a:cubicBezTo>
                  <a:cubicBezTo>
                    <a:pt x="5346" y="13998"/>
                    <a:pt x="5466" y="13991"/>
                    <a:pt x="5586" y="13978"/>
                  </a:cubicBezTo>
                  <a:cubicBezTo>
                    <a:pt x="5854" y="13978"/>
                    <a:pt x="6148" y="13924"/>
                    <a:pt x="6388" y="13871"/>
                  </a:cubicBezTo>
                  <a:cubicBezTo>
                    <a:pt x="6629" y="13791"/>
                    <a:pt x="6842" y="13710"/>
                    <a:pt x="7029" y="13604"/>
                  </a:cubicBezTo>
                  <a:cubicBezTo>
                    <a:pt x="7217" y="13523"/>
                    <a:pt x="7404" y="13416"/>
                    <a:pt x="7591" y="13336"/>
                  </a:cubicBezTo>
                  <a:cubicBezTo>
                    <a:pt x="7751" y="13229"/>
                    <a:pt x="7911" y="13149"/>
                    <a:pt x="8072" y="13069"/>
                  </a:cubicBezTo>
                  <a:cubicBezTo>
                    <a:pt x="8446" y="12855"/>
                    <a:pt x="8793" y="12615"/>
                    <a:pt x="9114" y="12321"/>
                  </a:cubicBezTo>
                  <a:cubicBezTo>
                    <a:pt x="9408" y="12027"/>
                    <a:pt x="9702" y="11679"/>
                    <a:pt x="9942" y="11332"/>
                  </a:cubicBezTo>
                  <a:cubicBezTo>
                    <a:pt x="10156" y="11011"/>
                    <a:pt x="10343" y="10664"/>
                    <a:pt x="10530" y="10343"/>
                  </a:cubicBezTo>
                  <a:cubicBezTo>
                    <a:pt x="10744" y="9996"/>
                    <a:pt x="10931" y="9675"/>
                    <a:pt x="11118" y="9328"/>
                  </a:cubicBezTo>
                  <a:cubicBezTo>
                    <a:pt x="11332" y="8980"/>
                    <a:pt x="11493" y="8579"/>
                    <a:pt x="11599" y="8178"/>
                  </a:cubicBezTo>
                  <a:cubicBezTo>
                    <a:pt x="11653" y="7991"/>
                    <a:pt x="11706" y="7778"/>
                    <a:pt x="11760" y="7564"/>
                  </a:cubicBezTo>
                  <a:cubicBezTo>
                    <a:pt x="11813" y="7350"/>
                    <a:pt x="11840" y="7163"/>
                    <a:pt x="11867" y="6949"/>
                  </a:cubicBezTo>
                  <a:cubicBezTo>
                    <a:pt x="11893" y="6762"/>
                    <a:pt x="11920" y="6548"/>
                    <a:pt x="11947" y="6334"/>
                  </a:cubicBezTo>
                  <a:cubicBezTo>
                    <a:pt x="11974" y="6147"/>
                    <a:pt x="12027" y="5880"/>
                    <a:pt x="12027" y="5640"/>
                  </a:cubicBezTo>
                  <a:cubicBezTo>
                    <a:pt x="12054" y="5212"/>
                    <a:pt x="12027" y="4784"/>
                    <a:pt x="12000" y="4357"/>
                  </a:cubicBezTo>
                  <a:cubicBezTo>
                    <a:pt x="11974" y="3929"/>
                    <a:pt x="11893" y="3502"/>
                    <a:pt x="11840" y="3101"/>
                  </a:cubicBezTo>
                  <a:cubicBezTo>
                    <a:pt x="11786" y="2673"/>
                    <a:pt x="11680" y="2245"/>
                    <a:pt x="11493" y="1845"/>
                  </a:cubicBezTo>
                  <a:cubicBezTo>
                    <a:pt x="11412" y="1658"/>
                    <a:pt x="11332" y="1470"/>
                    <a:pt x="11225" y="1283"/>
                  </a:cubicBezTo>
                  <a:cubicBezTo>
                    <a:pt x="11118" y="1096"/>
                    <a:pt x="10985" y="909"/>
                    <a:pt x="10851" y="749"/>
                  </a:cubicBezTo>
                  <a:cubicBezTo>
                    <a:pt x="10744" y="615"/>
                    <a:pt x="10637" y="482"/>
                    <a:pt x="10477" y="375"/>
                  </a:cubicBezTo>
                  <a:cubicBezTo>
                    <a:pt x="10343" y="241"/>
                    <a:pt x="10183" y="134"/>
                    <a:pt x="9996" y="27"/>
                  </a:cubicBezTo>
                  <a:cubicBezTo>
                    <a:pt x="9969" y="1"/>
                    <a:pt x="9916" y="1"/>
                    <a:pt x="986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8" name="Google Shape;8408;p125"/>
            <p:cNvSpPr/>
            <p:nvPr/>
          </p:nvSpPr>
          <p:spPr>
            <a:xfrm>
              <a:off x="-949350" y="4512113"/>
              <a:ext cx="87550" cy="42100"/>
            </a:xfrm>
            <a:custGeom>
              <a:avLst/>
              <a:gdLst/>
              <a:ahLst/>
              <a:cxnLst/>
              <a:rect l="l" t="t" r="r" b="b"/>
              <a:pathLst>
                <a:path w="3502" h="1684" extrusionOk="0">
                  <a:moveTo>
                    <a:pt x="1" y="0"/>
                  </a:moveTo>
                  <a:lnTo>
                    <a:pt x="1" y="27"/>
                  </a:lnTo>
                  <a:cubicBezTo>
                    <a:pt x="455" y="107"/>
                    <a:pt x="882" y="241"/>
                    <a:pt x="1310" y="401"/>
                  </a:cubicBezTo>
                  <a:cubicBezTo>
                    <a:pt x="1551" y="535"/>
                    <a:pt x="1845" y="588"/>
                    <a:pt x="2112" y="722"/>
                  </a:cubicBezTo>
                  <a:cubicBezTo>
                    <a:pt x="2459" y="855"/>
                    <a:pt x="2780" y="1042"/>
                    <a:pt x="3101" y="1283"/>
                  </a:cubicBezTo>
                  <a:cubicBezTo>
                    <a:pt x="3234" y="1390"/>
                    <a:pt x="3368" y="1523"/>
                    <a:pt x="3501" y="1684"/>
                  </a:cubicBezTo>
                  <a:cubicBezTo>
                    <a:pt x="3208" y="1203"/>
                    <a:pt x="2780" y="829"/>
                    <a:pt x="2299" y="561"/>
                  </a:cubicBezTo>
                  <a:cubicBezTo>
                    <a:pt x="2058" y="428"/>
                    <a:pt x="1791" y="321"/>
                    <a:pt x="1524" y="241"/>
                  </a:cubicBezTo>
                  <a:cubicBezTo>
                    <a:pt x="1310" y="187"/>
                    <a:pt x="1096" y="107"/>
                    <a:pt x="882" y="80"/>
                  </a:cubicBezTo>
                  <a:cubicBezTo>
                    <a:pt x="669" y="27"/>
                    <a:pt x="482" y="0"/>
                    <a:pt x="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9" name="Google Shape;8409;p125"/>
            <p:cNvSpPr/>
            <p:nvPr/>
          </p:nvSpPr>
          <p:spPr>
            <a:xfrm>
              <a:off x="-917950" y="4522138"/>
              <a:ext cx="72850" cy="68150"/>
            </a:xfrm>
            <a:custGeom>
              <a:avLst/>
              <a:gdLst/>
              <a:ahLst/>
              <a:cxnLst/>
              <a:rect l="l" t="t" r="r" b="b"/>
              <a:pathLst>
                <a:path w="2914" h="2726" extrusionOk="0">
                  <a:moveTo>
                    <a:pt x="1" y="0"/>
                  </a:moveTo>
                  <a:cubicBezTo>
                    <a:pt x="428" y="294"/>
                    <a:pt x="856" y="535"/>
                    <a:pt x="1257" y="855"/>
                  </a:cubicBezTo>
                  <a:cubicBezTo>
                    <a:pt x="1604" y="1176"/>
                    <a:pt x="1898" y="1497"/>
                    <a:pt x="2192" y="1844"/>
                  </a:cubicBezTo>
                  <a:cubicBezTo>
                    <a:pt x="2459" y="2138"/>
                    <a:pt x="2700" y="2432"/>
                    <a:pt x="2914" y="2726"/>
                  </a:cubicBezTo>
                  <a:cubicBezTo>
                    <a:pt x="2914" y="2699"/>
                    <a:pt x="2887" y="2646"/>
                    <a:pt x="2887" y="2619"/>
                  </a:cubicBezTo>
                  <a:cubicBezTo>
                    <a:pt x="2780" y="2352"/>
                    <a:pt x="2673" y="2111"/>
                    <a:pt x="2566" y="1844"/>
                  </a:cubicBezTo>
                  <a:cubicBezTo>
                    <a:pt x="2406" y="1550"/>
                    <a:pt x="2219" y="1256"/>
                    <a:pt x="2005" y="989"/>
                  </a:cubicBezTo>
                  <a:cubicBezTo>
                    <a:pt x="1524" y="374"/>
                    <a:pt x="749" y="1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0" name="Google Shape;8410;p125"/>
            <p:cNvSpPr/>
            <p:nvPr/>
          </p:nvSpPr>
          <p:spPr>
            <a:xfrm>
              <a:off x="-881875" y="4535488"/>
              <a:ext cx="52800" cy="74850"/>
            </a:xfrm>
            <a:custGeom>
              <a:avLst/>
              <a:gdLst/>
              <a:ahLst/>
              <a:cxnLst/>
              <a:rect l="l" t="t" r="r" b="b"/>
              <a:pathLst>
                <a:path w="2112" h="2994" extrusionOk="0">
                  <a:moveTo>
                    <a:pt x="1" y="1"/>
                  </a:moveTo>
                  <a:lnTo>
                    <a:pt x="27" y="27"/>
                  </a:lnTo>
                  <a:cubicBezTo>
                    <a:pt x="241" y="295"/>
                    <a:pt x="482" y="562"/>
                    <a:pt x="696" y="829"/>
                  </a:cubicBezTo>
                  <a:lnTo>
                    <a:pt x="856" y="1043"/>
                  </a:lnTo>
                  <a:lnTo>
                    <a:pt x="1016" y="1257"/>
                  </a:lnTo>
                  <a:lnTo>
                    <a:pt x="1150" y="1470"/>
                  </a:lnTo>
                  <a:cubicBezTo>
                    <a:pt x="1497" y="1978"/>
                    <a:pt x="1818" y="2486"/>
                    <a:pt x="2112" y="2994"/>
                  </a:cubicBezTo>
                  <a:cubicBezTo>
                    <a:pt x="2032" y="2379"/>
                    <a:pt x="1845" y="1791"/>
                    <a:pt x="1551" y="1257"/>
                  </a:cubicBezTo>
                  <a:cubicBezTo>
                    <a:pt x="1177" y="695"/>
                    <a:pt x="642" y="268"/>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1" name="Google Shape;8411;p125"/>
            <p:cNvSpPr/>
            <p:nvPr/>
          </p:nvSpPr>
          <p:spPr>
            <a:xfrm>
              <a:off x="-853800" y="4566888"/>
              <a:ext cx="36775" cy="76200"/>
            </a:xfrm>
            <a:custGeom>
              <a:avLst/>
              <a:gdLst/>
              <a:ahLst/>
              <a:cxnLst/>
              <a:rect l="l" t="t" r="r" b="b"/>
              <a:pathLst>
                <a:path w="1471" h="3048" extrusionOk="0">
                  <a:moveTo>
                    <a:pt x="0" y="1"/>
                  </a:moveTo>
                  <a:cubicBezTo>
                    <a:pt x="107" y="241"/>
                    <a:pt x="214" y="455"/>
                    <a:pt x="294" y="695"/>
                  </a:cubicBezTo>
                  <a:lnTo>
                    <a:pt x="294" y="722"/>
                  </a:lnTo>
                  <a:cubicBezTo>
                    <a:pt x="588" y="1551"/>
                    <a:pt x="829" y="2406"/>
                    <a:pt x="1470" y="3047"/>
                  </a:cubicBezTo>
                  <a:lnTo>
                    <a:pt x="1443" y="2994"/>
                  </a:lnTo>
                  <a:cubicBezTo>
                    <a:pt x="1310" y="2620"/>
                    <a:pt x="1176" y="2219"/>
                    <a:pt x="1069" y="1818"/>
                  </a:cubicBezTo>
                  <a:cubicBezTo>
                    <a:pt x="989" y="1577"/>
                    <a:pt x="909" y="1310"/>
                    <a:pt x="802" y="1070"/>
                  </a:cubicBezTo>
                  <a:cubicBezTo>
                    <a:pt x="615" y="669"/>
                    <a:pt x="348" y="29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2" name="Google Shape;8412;p125"/>
            <p:cNvSpPr/>
            <p:nvPr/>
          </p:nvSpPr>
          <p:spPr>
            <a:xfrm>
              <a:off x="-843775" y="4591613"/>
              <a:ext cx="32075" cy="92225"/>
            </a:xfrm>
            <a:custGeom>
              <a:avLst/>
              <a:gdLst/>
              <a:ahLst/>
              <a:cxnLst/>
              <a:rect l="l" t="t" r="r" b="b"/>
              <a:pathLst>
                <a:path w="1283" h="3689" extrusionOk="0">
                  <a:moveTo>
                    <a:pt x="0" y="0"/>
                  </a:moveTo>
                  <a:cubicBezTo>
                    <a:pt x="187" y="722"/>
                    <a:pt x="321" y="1444"/>
                    <a:pt x="535" y="2138"/>
                  </a:cubicBezTo>
                  <a:cubicBezTo>
                    <a:pt x="722" y="2673"/>
                    <a:pt x="962" y="3207"/>
                    <a:pt x="1283" y="3688"/>
                  </a:cubicBezTo>
                  <a:cubicBezTo>
                    <a:pt x="1096" y="3154"/>
                    <a:pt x="989" y="2593"/>
                    <a:pt x="855" y="2058"/>
                  </a:cubicBezTo>
                  <a:cubicBezTo>
                    <a:pt x="668" y="1337"/>
                    <a:pt x="374" y="64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3" name="Google Shape;8413;p125"/>
            <p:cNvSpPr/>
            <p:nvPr/>
          </p:nvSpPr>
          <p:spPr>
            <a:xfrm>
              <a:off x="-833100" y="4614338"/>
              <a:ext cx="20750" cy="99575"/>
            </a:xfrm>
            <a:custGeom>
              <a:avLst/>
              <a:gdLst/>
              <a:ahLst/>
              <a:cxnLst/>
              <a:rect l="l" t="t" r="r" b="b"/>
              <a:pathLst>
                <a:path w="830" h="3983" extrusionOk="0">
                  <a:moveTo>
                    <a:pt x="1" y="0"/>
                  </a:moveTo>
                  <a:cubicBezTo>
                    <a:pt x="1" y="80"/>
                    <a:pt x="1" y="160"/>
                    <a:pt x="27" y="241"/>
                  </a:cubicBezTo>
                  <a:cubicBezTo>
                    <a:pt x="54" y="481"/>
                    <a:pt x="81" y="722"/>
                    <a:pt x="108" y="935"/>
                  </a:cubicBezTo>
                  <a:lnTo>
                    <a:pt x="108" y="909"/>
                  </a:lnTo>
                  <a:cubicBezTo>
                    <a:pt x="134" y="1123"/>
                    <a:pt x="161" y="1336"/>
                    <a:pt x="188" y="1523"/>
                  </a:cubicBezTo>
                  <a:lnTo>
                    <a:pt x="188" y="1497"/>
                  </a:lnTo>
                  <a:cubicBezTo>
                    <a:pt x="214" y="1924"/>
                    <a:pt x="295" y="2352"/>
                    <a:pt x="375" y="2779"/>
                  </a:cubicBezTo>
                  <a:cubicBezTo>
                    <a:pt x="482" y="3207"/>
                    <a:pt x="615" y="3608"/>
                    <a:pt x="829" y="3982"/>
                  </a:cubicBezTo>
                  <a:cubicBezTo>
                    <a:pt x="776" y="3688"/>
                    <a:pt x="722" y="3394"/>
                    <a:pt x="695" y="3100"/>
                  </a:cubicBezTo>
                  <a:cubicBezTo>
                    <a:pt x="669" y="2592"/>
                    <a:pt x="589" y="2085"/>
                    <a:pt x="508" y="1577"/>
                  </a:cubicBezTo>
                  <a:cubicBezTo>
                    <a:pt x="402" y="1042"/>
                    <a:pt x="214" y="508"/>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4" name="Google Shape;8414;p125"/>
            <p:cNvSpPr/>
            <p:nvPr/>
          </p:nvSpPr>
          <p:spPr>
            <a:xfrm>
              <a:off x="-828375" y="4643063"/>
              <a:ext cx="12000" cy="113600"/>
            </a:xfrm>
            <a:custGeom>
              <a:avLst/>
              <a:gdLst/>
              <a:ahLst/>
              <a:cxnLst/>
              <a:rect l="l" t="t" r="r" b="b"/>
              <a:pathLst>
                <a:path w="480" h="4544" extrusionOk="0">
                  <a:moveTo>
                    <a:pt x="25" y="0"/>
                  </a:moveTo>
                  <a:cubicBezTo>
                    <a:pt x="33" y="22"/>
                    <a:pt x="41" y="44"/>
                    <a:pt x="48" y="66"/>
                  </a:cubicBezTo>
                  <a:lnTo>
                    <a:pt x="48" y="66"/>
                  </a:lnTo>
                  <a:cubicBezTo>
                    <a:pt x="49" y="44"/>
                    <a:pt x="51" y="22"/>
                    <a:pt x="52" y="0"/>
                  </a:cubicBezTo>
                  <a:close/>
                  <a:moveTo>
                    <a:pt x="48" y="66"/>
                  </a:moveTo>
                  <a:lnTo>
                    <a:pt x="48" y="66"/>
                  </a:lnTo>
                  <a:cubicBezTo>
                    <a:pt x="0" y="846"/>
                    <a:pt x="26" y="1626"/>
                    <a:pt x="52" y="2405"/>
                  </a:cubicBezTo>
                  <a:cubicBezTo>
                    <a:pt x="106" y="3127"/>
                    <a:pt x="159" y="3849"/>
                    <a:pt x="239" y="4543"/>
                  </a:cubicBezTo>
                  <a:cubicBezTo>
                    <a:pt x="400" y="3849"/>
                    <a:pt x="480" y="3127"/>
                    <a:pt x="480" y="2405"/>
                  </a:cubicBezTo>
                  <a:cubicBezTo>
                    <a:pt x="454" y="1626"/>
                    <a:pt x="302" y="822"/>
                    <a:pt x="48" y="66"/>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5" name="Google Shape;8415;p125"/>
            <p:cNvSpPr/>
            <p:nvPr/>
          </p:nvSpPr>
          <p:spPr>
            <a:xfrm>
              <a:off x="-833775" y="4655763"/>
              <a:ext cx="13400" cy="107575"/>
            </a:xfrm>
            <a:custGeom>
              <a:avLst/>
              <a:gdLst/>
              <a:ahLst/>
              <a:cxnLst/>
              <a:rect l="l" t="t" r="r" b="b"/>
              <a:pathLst>
                <a:path w="536" h="4303" extrusionOk="0">
                  <a:moveTo>
                    <a:pt x="295" y="0"/>
                  </a:moveTo>
                  <a:cubicBezTo>
                    <a:pt x="161" y="615"/>
                    <a:pt x="54" y="1256"/>
                    <a:pt x="28" y="1897"/>
                  </a:cubicBezTo>
                  <a:cubicBezTo>
                    <a:pt x="1" y="2512"/>
                    <a:pt x="28" y="3154"/>
                    <a:pt x="108" y="3768"/>
                  </a:cubicBezTo>
                  <a:cubicBezTo>
                    <a:pt x="108" y="3768"/>
                    <a:pt x="108" y="3742"/>
                    <a:pt x="108" y="3742"/>
                  </a:cubicBezTo>
                  <a:cubicBezTo>
                    <a:pt x="108" y="3822"/>
                    <a:pt x="108" y="3902"/>
                    <a:pt x="135" y="3982"/>
                  </a:cubicBezTo>
                  <a:lnTo>
                    <a:pt x="161" y="4303"/>
                  </a:lnTo>
                  <a:cubicBezTo>
                    <a:pt x="322" y="3661"/>
                    <a:pt x="455" y="3020"/>
                    <a:pt x="509" y="2352"/>
                  </a:cubicBezTo>
                  <a:cubicBezTo>
                    <a:pt x="535" y="1577"/>
                    <a:pt x="482" y="775"/>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6" name="Google Shape;8416;p125"/>
            <p:cNvSpPr/>
            <p:nvPr/>
          </p:nvSpPr>
          <p:spPr>
            <a:xfrm>
              <a:off x="-845800" y="4719213"/>
              <a:ext cx="15400" cy="98250"/>
            </a:xfrm>
            <a:custGeom>
              <a:avLst/>
              <a:gdLst/>
              <a:ahLst/>
              <a:cxnLst/>
              <a:rect l="l" t="t" r="r" b="b"/>
              <a:pathLst>
                <a:path w="616" h="3930" extrusionOk="0">
                  <a:moveTo>
                    <a:pt x="535" y="1"/>
                  </a:moveTo>
                  <a:lnTo>
                    <a:pt x="535" y="28"/>
                  </a:lnTo>
                  <a:cubicBezTo>
                    <a:pt x="509" y="268"/>
                    <a:pt x="455" y="535"/>
                    <a:pt x="402" y="776"/>
                  </a:cubicBezTo>
                  <a:cubicBezTo>
                    <a:pt x="348" y="1016"/>
                    <a:pt x="322" y="1230"/>
                    <a:pt x="295" y="1471"/>
                  </a:cubicBezTo>
                  <a:lnTo>
                    <a:pt x="295" y="1444"/>
                  </a:lnTo>
                  <a:cubicBezTo>
                    <a:pt x="135" y="2246"/>
                    <a:pt x="54" y="3101"/>
                    <a:pt x="1" y="3929"/>
                  </a:cubicBezTo>
                  <a:cubicBezTo>
                    <a:pt x="215" y="3315"/>
                    <a:pt x="402" y="2700"/>
                    <a:pt x="535" y="2059"/>
                  </a:cubicBezTo>
                  <a:cubicBezTo>
                    <a:pt x="616" y="1364"/>
                    <a:pt x="616" y="669"/>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7" name="Google Shape;8417;p125"/>
            <p:cNvSpPr/>
            <p:nvPr/>
          </p:nvSpPr>
          <p:spPr>
            <a:xfrm>
              <a:off x="-857825" y="4739263"/>
              <a:ext cx="23425" cy="81550"/>
            </a:xfrm>
            <a:custGeom>
              <a:avLst/>
              <a:gdLst/>
              <a:ahLst/>
              <a:cxnLst/>
              <a:rect l="l" t="t" r="r" b="b"/>
              <a:pathLst>
                <a:path w="937" h="3262" extrusionOk="0">
                  <a:moveTo>
                    <a:pt x="909" y="1"/>
                  </a:moveTo>
                  <a:cubicBezTo>
                    <a:pt x="749" y="562"/>
                    <a:pt x="562" y="1123"/>
                    <a:pt x="402" y="1684"/>
                  </a:cubicBezTo>
                  <a:cubicBezTo>
                    <a:pt x="241" y="2246"/>
                    <a:pt x="108" y="2727"/>
                    <a:pt x="1" y="3261"/>
                  </a:cubicBezTo>
                  <a:cubicBezTo>
                    <a:pt x="241" y="2807"/>
                    <a:pt x="455" y="2326"/>
                    <a:pt x="642" y="1818"/>
                  </a:cubicBezTo>
                  <a:cubicBezTo>
                    <a:pt x="829" y="1230"/>
                    <a:pt x="909" y="615"/>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8" name="Google Shape;8418;p125"/>
            <p:cNvSpPr/>
            <p:nvPr/>
          </p:nvSpPr>
          <p:spPr>
            <a:xfrm>
              <a:off x="-968725" y="4856188"/>
              <a:ext cx="81525" cy="42125"/>
            </a:xfrm>
            <a:custGeom>
              <a:avLst/>
              <a:gdLst/>
              <a:ahLst/>
              <a:cxnLst/>
              <a:rect l="l" t="t" r="r" b="b"/>
              <a:pathLst>
                <a:path w="3261" h="1685" extrusionOk="0">
                  <a:moveTo>
                    <a:pt x="3261" y="0"/>
                  </a:moveTo>
                  <a:lnTo>
                    <a:pt x="3234" y="27"/>
                  </a:lnTo>
                  <a:cubicBezTo>
                    <a:pt x="2833" y="268"/>
                    <a:pt x="2432" y="482"/>
                    <a:pt x="2032" y="642"/>
                  </a:cubicBezTo>
                  <a:cubicBezTo>
                    <a:pt x="1657" y="829"/>
                    <a:pt x="1337" y="1016"/>
                    <a:pt x="989" y="1203"/>
                  </a:cubicBezTo>
                  <a:cubicBezTo>
                    <a:pt x="642" y="1363"/>
                    <a:pt x="321" y="1497"/>
                    <a:pt x="1" y="1684"/>
                  </a:cubicBezTo>
                  <a:cubicBezTo>
                    <a:pt x="375" y="1631"/>
                    <a:pt x="722" y="1577"/>
                    <a:pt x="1096" y="1497"/>
                  </a:cubicBezTo>
                  <a:cubicBezTo>
                    <a:pt x="1470" y="1390"/>
                    <a:pt x="1845" y="1203"/>
                    <a:pt x="2192" y="963"/>
                  </a:cubicBezTo>
                  <a:cubicBezTo>
                    <a:pt x="2593" y="695"/>
                    <a:pt x="2967" y="375"/>
                    <a:pt x="3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9" name="Google Shape;8419;p125"/>
            <p:cNvSpPr/>
            <p:nvPr/>
          </p:nvSpPr>
          <p:spPr>
            <a:xfrm>
              <a:off x="-944675" y="4826788"/>
              <a:ext cx="79525" cy="63500"/>
            </a:xfrm>
            <a:custGeom>
              <a:avLst/>
              <a:gdLst/>
              <a:ahLst/>
              <a:cxnLst/>
              <a:rect l="l" t="t" r="r" b="b"/>
              <a:pathLst>
                <a:path w="3181" h="2540" extrusionOk="0">
                  <a:moveTo>
                    <a:pt x="3181" y="1"/>
                  </a:moveTo>
                  <a:cubicBezTo>
                    <a:pt x="2914" y="241"/>
                    <a:pt x="2646" y="455"/>
                    <a:pt x="2352" y="669"/>
                  </a:cubicBezTo>
                  <a:cubicBezTo>
                    <a:pt x="1925" y="963"/>
                    <a:pt x="1470" y="1203"/>
                    <a:pt x="1070" y="1524"/>
                  </a:cubicBezTo>
                  <a:cubicBezTo>
                    <a:pt x="695" y="1845"/>
                    <a:pt x="321" y="2165"/>
                    <a:pt x="1" y="2539"/>
                  </a:cubicBezTo>
                  <a:cubicBezTo>
                    <a:pt x="589" y="2272"/>
                    <a:pt x="1176" y="1952"/>
                    <a:pt x="1738" y="1604"/>
                  </a:cubicBezTo>
                  <a:cubicBezTo>
                    <a:pt x="2326" y="1176"/>
                    <a:pt x="2833" y="642"/>
                    <a:pt x="3181" y="27"/>
                  </a:cubicBezTo>
                  <a:lnTo>
                    <a:pt x="3181"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0" name="Google Shape;8420;p125"/>
            <p:cNvSpPr/>
            <p:nvPr/>
          </p:nvSpPr>
          <p:spPr>
            <a:xfrm>
              <a:off x="-900575" y="4784038"/>
              <a:ext cx="65500" cy="77525"/>
            </a:xfrm>
            <a:custGeom>
              <a:avLst/>
              <a:gdLst/>
              <a:ahLst/>
              <a:cxnLst/>
              <a:rect l="l" t="t" r="r" b="b"/>
              <a:pathLst>
                <a:path w="2620" h="3101" extrusionOk="0">
                  <a:moveTo>
                    <a:pt x="2619" y="0"/>
                  </a:moveTo>
                  <a:lnTo>
                    <a:pt x="2619" y="0"/>
                  </a:lnTo>
                  <a:cubicBezTo>
                    <a:pt x="1524" y="829"/>
                    <a:pt x="615" y="1871"/>
                    <a:pt x="0" y="3100"/>
                  </a:cubicBezTo>
                  <a:cubicBezTo>
                    <a:pt x="508" y="2539"/>
                    <a:pt x="1069" y="2031"/>
                    <a:pt x="1550" y="1443"/>
                  </a:cubicBezTo>
                  <a:lnTo>
                    <a:pt x="1550" y="1443"/>
                  </a:lnTo>
                  <a:lnTo>
                    <a:pt x="1524" y="1497"/>
                  </a:lnTo>
                  <a:cubicBezTo>
                    <a:pt x="1925" y="1016"/>
                    <a:pt x="2245" y="508"/>
                    <a:pt x="26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1" name="Google Shape;8421;p125"/>
            <p:cNvSpPr/>
            <p:nvPr/>
          </p:nvSpPr>
          <p:spPr>
            <a:xfrm>
              <a:off x="-869175" y="4753288"/>
              <a:ext cx="36775" cy="62825"/>
            </a:xfrm>
            <a:custGeom>
              <a:avLst/>
              <a:gdLst/>
              <a:ahLst/>
              <a:cxnLst/>
              <a:rect l="l" t="t" r="r" b="b"/>
              <a:pathLst>
                <a:path w="1471" h="2513" extrusionOk="0">
                  <a:moveTo>
                    <a:pt x="1470" y="1"/>
                  </a:moveTo>
                  <a:lnTo>
                    <a:pt x="1417" y="54"/>
                  </a:lnTo>
                  <a:cubicBezTo>
                    <a:pt x="1016" y="535"/>
                    <a:pt x="642" y="1043"/>
                    <a:pt x="375" y="1631"/>
                  </a:cubicBezTo>
                  <a:cubicBezTo>
                    <a:pt x="241" y="1925"/>
                    <a:pt x="134" y="2219"/>
                    <a:pt x="1" y="2513"/>
                  </a:cubicBezTo>
                  <a:cubicBezTo>
                    <a:pt x="428" y="2166"/>
                    <a:pt x="749" y="1738"/>
                    <a:pt x="1016" y="1257"/>
                  </a:cubicBezTo>
                  <a:cubicBezTo>
                    <a:pt x="1203" y="856"/>
                    <a:pt x="1363" y="428"/>
                    <a:pt x="14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2" name="Google Shape;8422;p125"/>
            <p:cNvSpPr/>
            <p:nvPr/>
          </p:nvSpPr>
          <p:spPr>
            <a:xfrm>
              <a:off x="-913275" y="4810763"/>
              <a:ext cx="86225" cy="68175"/>
            </a:xfrm>
            <a:custGeom>
              <a:avLst/>
              <a:gdLst/>
              <a:ahLst/>
              <a:cxnLst/>
              <a:rect l="l" t="t" r="r" b="b"/>
              <a:pathLst>
                <a:path w="3449" h="2727" extrusionOk="0">
                  <a:moveTo>
                    <a:pt x="3421" y="0"/>
                  </a:moveTo>
                  <a:cubicBezTo>
                    <a:pt x="3127" y="267"/>
                    <a:pt x="2834" y="508"/>
                    <a:pt x="2513" y="748"/>
                  </a:cubicBezTo>
                  <a:cubicBezTo>
                    <a:pt x="2352" y="855"/>
                    <a:pt x="2192" y="962"/>
                    <a:pt x="2032" y="1069"/>
                  </a:cubicBezTo>
                  <a:cubicBezTo>
                    <a:pt x="1310" y="1577"/>
                    <a:pt x="642" y="2111"/>
                    <a:pt x="1" y="2726"/>
                  </a:cubicBezTo>
                  <a:cubicBezTo>
                    <a:pt x="776" y="2512"/>
                    <a:pt x="1471" y="2165"/>
                    <a:pt x="2112" y="1684"/>
                  </a:cubicBezTo>
                  <a:cubicBezTo>
                    <a:pt x="2646" y="1203"/>
                    <a:pt x="3101" y="642"/>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3" name="Google Shape;8423;p125"/>
            <p:cNvSpPr/>
            <p:nvPr/>
          </p:nvSpPr>
          <p:spPr>
            <a:xfrm>
              <a:off x="-907250" y="4797388"/>
              <a:ext cx="105575" cy="84875"/>
            </a:xfrm>
            <a:custGeom>
              <a:avLst/>
              <a:gdLst/>
              <a:ahLst/>
              <a:cxnLst/>
              <a:rect l="l" t="t" r="r" b="b"/>
              <a:pathLst>
                <a:path w="4223" h="3395" extrusionOk="0">
                  <a:moveTo>
                    <a:pt x="4223" y="1"/>
                  </a:moveTo>
                  <a:cubicBezTo>
                    <a:pt x="3394" y="856"/>
                    <a:pt x="2486" y="1631"/>
                    <a:pt x="1550" y="2352"/>
                  </a:cubicBezTo>
                  <a:cubicBezTo>
                    <a:pt x="1042" y="2700"/>
                    <a:pt x="535" y="3047"/>
                    <a:pt x="0" y="3395"/>
                  </a:cubicBezTo>
                  <a:cubicBezTo>
                    <a:pt x="374" y="3288"/>
                    <a:pt x="748" y="3181"/>
                    <a:pt x="1123" y="3047"/>
                  </a:cubicBezTo>
                  <a:cubicBezTo>
                    <a:pt x="1844" y="2780"/>
                    <a:pt x="2486" y="2352"/>
                    <a:pt x="3020" y="1765"/>
                  </a:cubicBezTo>
                  <a:cubicBezTo>
                    <a:pt x="3261" y="1471"/>
                    <a:pt x="3501" y="1177"/>
                    <a:pt x="3715" y="856"/>
                  </a:cubicBezTo>
                  <a:cubicBezTo>
                    <a:pt x="3902" y="589"/>
                    <a:pt x="4036" y="295"/>
                    <a:pt x="4223" y="27"/>
                  </a:cubicBezTo>
                  <a:lnTo>
                    <a:pt x="4223"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4" name="Google Shape;8424;p125"/>
            <p:cNvSpPr/>
            <p:nvPr/>
          </p:nvSpPr>
          <p:spPr>
            <a:xfrm>
              <a:off x="-921950" y="4806088"/>
              <a:ext cx="104925" cy="83250"/>
            </a:xfrm>
            <a:custGeom>
              <a:avLst/>
              <a:gdLst/>
              <a:ahLst/>
              <a:cxnLst/>
              <a:rect l="l" t="t" r="r" b="b"/>
              <a:pathLst>
                <a:path w="4197" h="3330" extrusionOk="0">
                  <a:moveTo>
                    <a:pt x="4169" y="0"/>
                  </a:moveTo>
                  <a:cubicBezTo>
                    <a:pt x="3795" y="321"/>
                    <a:pt x="3421" y="668"/>
                    <a:pt x="3020" y="962"/>
                  </a:cubicBezTo>
                  <a:lnTo>
                    <a:pt x="2619" y="1256"/>
                  </a:lnTo>
                  <a:lnTo>
                    <a:pt x="2673" y="1229"/>
                  </a:lnTo>
                  <a:lnTo>
                    <a:pt x="2673" y="1229"/>
                  </a:lnTo>
                  <a:cubicBezTo>
                    <a:pt x="1871" y="1791"/>
                    <a:pt x="1176" y="2566"/>
                    <a:pt x="374" y="3127"/>
                  </a:cubicBezTo>
                  <a:lnTo>
                    <a:pt x="401" y="3127"/>
                  </a:lnTo>
                  <a:cubicBezTo>
                    <a:pt x="294" y="3180"/>
                    <a:pt x="187" y="3234"/>
                    <a:pt x="54" y="3287"/>
                  </a:cubicBezTo>
                  <a:lnTo>
                    <a:pt x="0" y="3314"/>
                  </a:lnTo>
                  <a:cubicBezTo>
                    <a:pt x="73" y="3325"/>
                    <a:pt x="146" y="3330"/>
                    <a:pt x="219" y="3330"/>
                  </a:cubicBezTo>
                  <a:cubicBezTo>
                    <a:pt x="866" y="3330"/>
                    <a:pt x="1500" y="2929"/>
                    <a:pt x="2005" y="2592"/>
                  </a:cubicBezTo>
                  <a:cubicBezTo>
                    <a:pt x="2379" y="2325"/>
                    <a:pt x="2699" y="2031"/>
                    <a:pt x="2993" y="1684"/>
                  </a:cubicBezTo>
                  <a:cubicBezTo>
                    <a:pt x="3448" y="1176"/>
                    <a:pt x="3849" y="588"/>
                    <a:pt x="4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5" name="Google Shape;8425;p125"/>
            <p:cNvSpPr/>
            <p:nvPr/>
          </p:nvSpPr>
          <p:spPr>
            <a:xfrm>
              <a:off x="-791675" y="4585588"/>
              <a:ext cx="58825" cy="149025"/>
            </a:xfrm>
            <a:custGeom>
              <a:avLst/>
              <a:gdLst/>
              <a:ahLst/>
              <a:cxnLst/>
              <a:rect l="l" t="t" r="r" b="b"/>
              <a:pathLst>
                <a:path w="2353" h="5961" extrusionOk="0">
                  <a:moveTo>
                    <a:pt x="2352" y="1"/>
                  </a:moveTo>
                  <a:cubicBezTo>
                    <a:pt x="2351" y="15"/>
                    <a:pt x="2349" y="28"/>
                    <a:pt x="2347" y="42"/>
                  </a:cubicBezTo>
                  <a:lnTo>
                    <a:pt x="2347" y="42"/>
                  </a:lnTo>
                  <a:cubicBezTo>
                    <a:pt x="2349" y="37"/>
                    <a:pt x="2350" y="32"/>
                    <a:pt x="2352" y="28"/>
                  </a:cubicBezTo>
                  <a:lnTo>
                    <a:pt x="2352" y="1"/>
                  </a:lnTo>
                  <a:close/>
                  <a:moveTo>
                    <a:pt x="2347" y="42"/>
                  </a:moveTo>
                  <a:cubicBezTo>
                    <a:pt x="1948" y="1053"/>
                    <a:pt x="1602" y="2090"/>
                    <a:pt x="1203" y="3101"/>
                  </a:cubicBezTo>
                  <a:cubicBezTo>
                    <a:pt x="883" y="4036"/>
                    <a:pt x="455" y="4945"/>
                    <a:pt x="54" y="5854"/>
                  </a:cubicBezTo>
                  <a:lnTo>
                    <a:pt x="1" y="5961"/>
                  </a:lnTo>
                  <a:cubicBezTo>
                    <a:pt x="321" y="5560"/>
                    <a:pt x="589" y="5159"/>
                    <a:pt x="802" y="4758"/>
                  </a:cubicBezTo>
                  <a:cubicBezTo>
                    <a:pt x="1043" y="4330"/>
                    <a:pt x="1283" y="3903"/>
                    <a:pt x="1470" y="3448"/>
                  </a:cubicBezTo>
                  <a:cubicBezTo>
                    <a:pt x="1893" y="2365"/>
                    <a:pt x="2185" y="1204"/>
                    <a:pt x="2347" y="42"/>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6" name="Google Shape;8426;p125"/>
            <p:cNvSpPr/>
            <p:nvPr/>
          </p:nvSpPr>
          <p:spPr>
            <a:xfrm>
              <a:off x="-722825" y="4646388"/>
              <a:ext cx="53475" cy="90900"/>
            </a:xfrm>
            <a:custGeom>
              <a:avLst/>
              <a:gdLst/>
              <a:ahLst/>
              <a:cxnLst/>
              <a:rect l="l" t="t" r="r" b="b"/>
              <a:pathLst>
                <a:path w="2139" h="3636" extrusionOk="0">
                  <a:moveTo>
                    <a:pt x="2112" y="1"/>
                  </a:moveTo>
                  <a:cubicBezTo>
                    <a:pt x="2111" y="10"/>
                    <a:pt x="2111" y="19"/>
                    <a:pt x="2110" y="28"/>
                  </a:cubicBezTo>
                  <a:lnTo>
                    <a:pt x="2110" y="28"/>
                  </a:lnTo>
                  <a:cubicBezTo>
                    <a:pt x="2119" y="19"/>
                    <a:pt x="2129" y="10"/>
                    <a:pt x="2139" y="1"/>
                  </a:cubicBezTo>
                  <a:close/>
                  <a:moveTo>
                    <a:pt x="2110" y="28"/>
                  </a:moveTo>
                  <a:cubicBezTo>
                    <a:pt x="1589" y="530"/>
                    <a:pt x="1170" y="1108"/>
                    <a:pt x="802" y="1711"/>
                  </a:cubicBezTo>
                  <a:cubicBezTo>
                    <a:pt x="482" y="2326"/>
                    <a:pt x="214" y="2967"/>
                    <a:pt x="1" y="3635"/>
                  </a:cubicBezTo>
                  <a:cubicBezTo>
                    <a:pt x="508" y="3181"/>
                    <a:pt x="989" y="2673"/>
                    <a:pt x="1417" y="2112"/>
                  </a:cubicBezTo>
                  <a:cubicBezTo>
                    <a:pt x="1813" y="1479"/>
                    <a:pt x="2052" y="767"/>
                    <a:pt x="2110"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7" name="Google Shape;8427;p125"/>
            <p:cNvSpPr/>
            <p:nvPr/>
          </p:nvSpPr>
          <p:spPr>
            <a:xfrm>
              <a:off x="-814400" y="4692488"/>
              <a:ext cx="52825" cy="105600"/>
            </a:xfrm>
            <a:custGeom>
              <a:avLst/>
              <a:gdLst/>
              <a:ahLst/>
              <a:cxnLst/>
              <a:rect l="l" t="t" r="r" b="b"/>
              <a:pathLst>
                <a:path w="2113" h="4224" extrusionOk="0">
                  <a:moveTo>
                    <a:pt x="2112" y="1"/>
                  </a:moveTo>
                  <a:lnTo>
                    <a:pt x="2112" y="1"/>
                  </a:lnTo>
                  <a:cubicBezTo>
                    <a:pt x="1685" y="696"/>
                    <a:pt x="1257" y="1391"/>
                    <a:pt x="883" y="2112"/>
                  </a:cubicBezTo>
                  <a:cubicBezTo>
                    <a:pt x="509" y="2780"/>
                    <a:pt x="215" y="3475"/>
                    <a:pt x="1" y="4223"/>
                  </a:cubicBezTo>
                  <a:cubicBezTo>
                    <a:pt x="402" y="3555"/>
                    <a:pt x="829" y="2887"/>
                    <a:pt x="1204" y="2166"/>
                  </a:cubicBezTo>
                  <a:cubicBezTo>
                    <a:pt x="1551" y="1471"/>
                    <a:pt x="1845" y="749"/>
                    <a:pt x="2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8" name="Google Shape;8428;p125"/>
            <p:cNvSpPr/>
            <p:nvPr/>
          </p:nvSpPr>
          <p:spPr>
            <a:xfrm>
              <a:off x="-842450" y="4740613"/>
              <a:ext cx="64175" cy="106925"/>
            </a:xfrm>
            <a:custGeom>
              <a:avLst/>
              <a:gdLst/>
              <a:ahLst/>
              <a:cxnLst/>
              <a:rect l="l" t="t" r="r" b="b"/>
              <a:pathLst>
                <a:path w="2567" h="4277" extrusionOk="0">
                  <a:moveTo>
                    <a:pt x="2566" y="0"/>
                  </a:moveTo>
                  <a:cubicBezTo>
                    <a:pt x="2112" y="748"/>
                    <a:pt x="1604" y="1470"/>
                    <a:pt x="1176" y="2218"/>
                  </a:cubicBezTo>
                  <a:cubicBezTo>
                    <a:pt x="749" y="2886"/>
                    <a:pt x="348" y="3554"/>
                    <a:pt x="1" y="4276"/>
                  </a:cubicBezTo>
                  <a:cubicBezTo>
                    <a:pt x="588" y="3715"/>
                    <a:pt x="1096" y="3100"/>
                    <a:pt x="1551" y="2459"/>
                  </a:cubicBezTo>
                  <a:cubicBezTo>
                    <a:pt x="2005" y="1684"/>
                    <a:pt x="2352" y="855"/>
                    <a:pt x="25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9" name="Google Shape;8429;p125"/>
            <p:cNvSpPr/>
            <p:nvPr/>
          </p:nvSpPr>
          <p:spPr>
            <a:xfrm>
              <a:off x="-756275" y="4459313"/>
              <a:ext cx="52825" cy="122975"/>
            </a:xfrm>
            <a:custGeom>
              <a:avLst/>
              <a:gdLst/>
              <a:ahLst/>
              <a:cxnLst/>
              <a:rect l="l" t="t" r="r" b="b"/>
              <a:pathLst>
                <a:path w="2113" h="4919" extrusionOk="0">
                  <a:moveTo>
                    <a:pt x="2112" y="1"/>
                  </a:moveTo>
                  <a:cubicBezTo>
                    <a:pt x="1685" y="776"/>
                    <a:pt x="1284" y="1604"/>
                    <a:pt x="963" y="2433"/>
                  </a:cubicBezTo>
                  <a:cubicBezTo>
                    <a:pt x="642" y="3261"/>
                    <a:pt x="348" y="4117"/>
                    <a:pt x="1" y="4918"/>
                  </a:cubicBezTo>
                  <a:cubicBezTo>
                    <a:pt x="509" y="4250"/>
                    <a:pt x="936" y="3529"/>
                    <a:pt x="1311" y="2780"/>
                  </a:cubicBezTo>
                  <a:cubicBezTo>
                    <a:pt x="1685" y="1872"/>
                    <a:pt x="1952" y="936"/>
                    <a:pt x="2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0" name="Google Shape;8430;p125"/>
            <p:cNvSpPr/>
            <p:nvPr/>
          </p:nvSpPr>
          <p:spPr>
            <a:xfrm>
              <a:off x="-762950" y="4508763"/>
              <a:ext cx="51475" cy="127625"/>
            </a:xfrm>
            <a:custGeom>
              <a:avLst/>
              <a:gdLst/>
              <a:ahLst/>
              <a:cxnLst/>
              <a:rect l="l" t="t" r="r" b="b"/>
              <a:pathLst>
                <a:path w="2059" h="5105" extrusionOk="0">
                  <a:moveTo>
                    <a:pt x="2059" y="1"/>
                  </a:moveTo>
                  <a:cubicBezTo>
                    <a:pt x="1578" y="776"/>
                    <a:pt x="1150" y="1631"/>
                    <a:pt x="802" y="2486"/>
                  </a:cubicBezTo>
                  <a:cubicBezTo>
                    <a:pt x="455" y="3341"/>
                    <a:pt x="188" y="4223"/>
                    <a:pt x="1" y="5105"/>
                  </a:cubicBezTo>
                  <a:cubicBezTo>
                    <a:pt x="509" y="4357"/>
                    <a:pt x="990" y="3582"/>
                    <a:pt x="1417" y="2780"/>
                  </a:cubicBezTo>
                  <a:cubicBezTo>
                    <a:pt x="1818" y="1898"/>
                    <a:pt x="2032" y="936"/>
                    <a:pt x="20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1" name="Google Shape;8431;p125"/>
            <p:cNvSpPr/>
            <p:nvPr/>
          </p:nvSpPr>
          <p:spPr>
            <a:xfrm>
              <a:off x="-771625" y="4572238"/>
              <a:ext cx="48800" cy="94225"/>
            </a:xfrm>
            <a:custGeom>
              <a:avLst/>
              <a:gdLst/>
              <a:ahLst/>
              <a:cxnLst/>
              <a:rect l="l" t="t" r="r" b="b"/>
              <a:pathLst>
                <a:path w="1952" h="3769" extrusionOk="0">
                  <a:moveTo>
                    <a:pt x="1951" y="0"/>
                  </a:moveTo>
                  <a:cubicBezTo>
                    <a:pt x="1470" y="802"/>
                    <a:pt x="1043" y="1631"/>
                    <a:pt x="642" y="2486"/>
                  </a:cubicBezTo>
                  <a:cubicBezTo>
                    <a:pt x="428" y="2913"/>
                    <a:pt x="214" y="3341"/>
                    <a:pt x="0" y="3769"/>
                  </a:cubicBezTo>
                  <a:cubicBezTo>
                    <a:pt x="401" y="3261"/>
                    <a:pt x="775" y="2726"/>
                    <a:pt x="1096" y="2192"/>
                  </a:cubicBezTo>
                  <a:cubicBezTo>
                    <a:pt x="1470" y="1497"/>
                    <a:pt x="1764" y="749"/>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2" name="Google Shape;8432;p125"/>
            <p:cNvSpPr/>
            <p:nvPr/>
          </p:nvSpPr>
          <p:spPr>
            <a:xfrm>
              <a:off x="-609850" y="4476038"/>
              <a:ext cx="18650" cy="162375"/>
            </a:xfrm>
            <a:custGeom>
              <a:avLst/>
              <a:gdLst/>
              <a:ahLst/>
              <a:cxnLst/>
              <a:rect l="l" t="t" r="r" b="b"/>
              <a:pathLst>
                <a:path w="746" h="6495" extrusionOk="0">
                  <a:moveTo>
                    <a:pt x="317" y="0"/>
                  </a:moveTo>
                  <a:cubicBezTo>
                    <a:pt x="323" y="21"/>
                    <a:pt x="329" y="42"/>
                    <a:pt x="334" y="63"/>
                  </a:cubicBezTo>
                  <a:lnTo>
                    <a:pt x="334" y="63"/>
                  </a:lnTo>
                  <a:cubicBezTo>
                    <a:pt x="337" y="42"/>
                    <a:pt x="341" y="21"/>
                    <a:pt x="344" y="0"/>
                  </a:cubicBezTo>
                  <a:close/>
                  <a:moveTo>
                    <a:pt x="334" y="63"/>
                  </a:moveTo>
                  <a:cubicBezTo>
                    <a:pt x="1" y="2207"/>
                    <a:pt x="212" y="4350"/>
                    <a:pt x="398" y="6494"/>
                  </a:cubicBezTo>
                  <a:cubicBezTo>
                    <a:pt x="558" y="5452"/>
                    <a:pt x="692" y="4410"/>
                    <a:pt x="745" y="3367"/>
                  </a:cubicBezTo>
                  <a:cubicBezTo>
                    <a:pt x="745" y="2240"/>
                    <a:pt x="616" y="1139"/>
                    <a:pt x="334"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3" name="Google Shape;8433;p125"/>
            <p:cNvSpPr/>
            <p:nvPr/>
          </p:nvSpPr>
          <p:spPr>
            <a:xfrm>
              <a:off x="-615300" y="4547513"/>
              <a:ext cx="14075" cy="157700"/>
            </a:xfrm>
            <a:custGeom>
              <a:avLst/>
              <a:gdLst/>
              <a:ahLst/>
              <a:cxnLst/>
              <a:rect l="l" t="t" r="r" b="b"/>
              <a:pathLst>
                <a:path w="563" h="6308" extrusionOk="0">
                  <a:moveTo>
                    <a:pt x="429" y="1"/>
                  </a:moveTo>
                  <a:cubicBezTo>
                    <a:pt x="241" y="1070"/>
                    <a:pt x="108" y="2139"/>
                    <a:pt x="54" y="3234"/>
                  </a:cubicBezTo>
                  <a:cubicBezTo>
                    <a:pt x="28" y="4250"/>
                    <a:pt x="28" y="5292"/>
                    <a:pt x="1" y="6308"/>
                  </a:cubicBezTo>
                  <a:cubicBezTo>
                    <a:pt x="188" y="5319"/>
                    <a:pt x="375" y="4357"/>
                    <a:pt x="482" y="3368"/>
                  </a:cubicBezTo>
                  <a:cubicBezTo>
                    <a:pt x="562" y="2245"/>
                    <a:pt x="562" y="1096"/>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4" name="Google Shape;8434;p125"/>
            <p:cNvSpPr/>
            <p:nvPr/>
          </p:nvSpPr>
          <p:spPr>
            <a:xfrm>
              <a:off x="-627975" y="4641713"/>
              <a:ext cx="19400" cy="126300"/>
            </a:xfrm>
            <a:custGeom>
              <a:avLst/>
              <a:gdLst/>
              <a:ahLst/>
              <a:cxnLst/>
              <a:rect l="l" t="t" r="r" b="b"/>
              <a:pathLst>
                <a:path w="776" h="5052" extrusionOk="0">
                  <a:moveTo>
                    <a:pt x="508" y="1"/>
                  </a:moveTo>
                  <a:cubicBezTo>
                    <a:pt x="214" y="856"/>
                    <a:pt x="54" y="1765"/>
                    <a:pt x="27" y="2647"/>
                  </a:cubicBezTo>
                  <a:cubicBezTo>
                    <a:pt x="0" y="3448"/>
                    <a:pt x="80" y="4250"/>
                    <a:pt x="134" y="5052"/>
                  </a:cubicBezTo>
                  <a:cubicBezTo>
                    <a:pt x="348" y="4277"/>
                    <a:pt x="535" y="3502"/>
                    <a:pt x="695" y="2700"/>
                  </a:cubicBezTo>
                  <a:cubicBezTo>
                    <a:pt x="775" y="1791"/>
                    <a:pt x="722" y="883"/>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5" name="Google Shape;8435;p125"/>
            <p:cNvSpPr/>
            <p:nvPr/>
          </p:nvSpPr>
          <p:spPr>
            <a:xfrm>
              <a:off x="-640000" y="4689813"/>
              <a:ext cx="15375" cy="116300"/>
            </a:xfrm>
            <a:custGeom>
              <a:avLst/>
              <a:gdLst/>
              <a:ahLst/>
              <a:cxnLst/>
              <a:rect l="l" t="t" r="r" b="b"/>
              <a:pathLst>
                <a:path w="615" h="4652" extrusionOk="0">
                  <a:moveTo>
                    <a:pt x="535" y="1"/>
                  </a:moveTo>
                  <a:cubicBezTo>
                    <a:pt x="294" y="803"/>
                    <a:pt x="134" y="1631"/>
                    <a:pt x="54" y="2486"/>
                  </a:cubicBezTo>
                  <a:cubicBezTo>
                    <a:pt x="0" y="3208"/>
                    <a:pt x="27" y="3930"/>
                    <a:pt x="54" y="4651"/>
                  </a:cubicBezTo>
                  <a:cubicBezTo>
                    <a:pt x="187" y="4010"/>
                    <a:pt x="348" y="3368"/>
                    <a:pt x="454" y="2700"/>
                  </a:cubicBezTo>
                  <a:cubicBezTo>
                    <a:pt x="588" y="1818"/>
                    <a:pt x="615" y="910"/>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6" name="Google Shape;8436;p125"/>
            <p:cNvSpPr/>
            <p:nvPr/>
          </p:nvSpPr>
          <p:spPr>
            <a:xfrm>
              <a:off x="-655375" y="4719888"/>
              <a:ext cx="20725" cy="124300"/>
            </a:xfrm>
            <a:custGeom>
              <a:avLst/>
              <a:gdLst/>
              <a:ahLst/>
              <a:cxnLst/>
              <a:rect l="l" t="t" r="r" b="b"/>
              <a:pathLst>
                <a:path w="829" h="4972" extrusionOk="0">
                  <a:moveTo>
                    <a:pt x="829" y="1"/>
                  </a:moveTo>
                  <a:cubicBezTo>
                    <a:pt x="562" y="909"/>
                    <a:pt x="348" y="1845"/>
                    <a:pt x="188" y="2780"/>
                  </a:cubicBezTo>
                  <a:cubicBezTo>
                    <a:pt x="81" y="3502"/>
                    <a:pt x="27" y="4250"/>
                    <a:pt x="0" y="4971"/>
                  </a:cubicBezTo>
                  <a:cubicBezTo>
                    <a:pt x="188" y="4277"/>
                    <a:pt x="375" y="3555"/>
                    <a:pt x="535" y="2833"/>
                  </a:cubicBezTo>
                  <a:cubicBezTo>
                    <a:pt x="722" y="1898"/>
                    <a:pt x="829" y="963"/>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7" name="Google Shape;8437;p125"/>
            <p:cNvSpPr/>
            <p:nvPr/>
          </p:nvSpPr>
          <p:spPr>
            <a:xfrm>
              <a:off x="-668075" y="4789388"/>
              <a:ext cx="20075" cy="119600"/>
            </a:xfrm>
            <a:custGeom>
              <a:avLst/>
              <a:gdLst/>
              <a:ahLst/>
              <a:cxnLst/>
              <a:rect l="l" t="t" r="r" b="b"/>
              <a:pathLst>
                <a:path w="803" h="4784" extrusionOk="0">
                  <a:moveTo>
                    <a:pt x="802" y="0"/>
                  </a:moveTo>
                  <a:lnTo>
                    <a:pt x="802" y="0"/>
                  </a:lnTo>
                  <a:cubicBezTo>
                    <a:pt x="428" y="775"/>
                    <a:pt x="161" y="1630"/>
                    <a:pt x="54" y="2512"/>
                  </a:cubicBezTo>
                  <a:cubicBezTo>
                    <a:pt x="1" y="2940"/>
                    <a:pt x="1" y="3367"/>
                    <a:pt x="1" y="3795"/>
                  </a:cubicBezTo>
                  <a:cubicBezTo>
                    <a:pt x="27" y="4116"/>
                    <a:pt x="81" y="4463"/>
                    <a:pt x="134" y="4784"/>
                  </a:cubicBezTo>
                  <a:cubicBezTo>
                    <a:pt x="161" y="4570"/>
                    <a:pt x="188" y="4356"/>
                    <a:pt x="214" y="4142"/>
                  </a:cubicBezTo>
                  <a:lnTo>
                    <a:pt x="214" y="4169"/>
                  </a:lnTo>
                  <a:cubicBezTo>
                    <a:pt x="321" y="3528"/>
                    <a:pt x="535" y="2913"/>
                    <a:pt x="615" y="2272"/>
                  </a:cubicBezTo>
                  <a:cubicBezTo>
                    <a:pt x="749" y="1497"/>
                    <a:pt x="802" y="748"/>
                    <a:pt x="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8" name="Google Shape;8438;p125"/>
            <p:cNvSpPr/>
            <p:nvPr/>
          </p:nvSpPr>
          <p:spPr>
            <a:xfrm>
              <a:off x="-675425" y="4819438"/>
              <a:ext cx="18725" cy="98900"/>
            </a:xfrm>
            <a:custGeom>
              <a:avLst/>
              <a:gdLst/>
              <a:ahLst/>
              <a:cxnLst/>
              <a:rect l="l" t="t" r="r" b="b"/>
              <a:pathLst>
                <a:path w="749" h="3956" extrusionOk="0">
                  <a:moveTo>
                    <a:pt x="722" y="1"/>
                  </a:moveTo>
                  <a:cubicBezTo>
                    <a:pt x="589" y="401"/>
                    <a:pt x="428" y="829"/>
                    <a:pt x="321" y="1230"/>
                  </a:cubicBezTo>
                  <a:cubicBezTo>
                    <a:pt x="241" y="1497"/>
                    <a:pt x="188" y="1791"/>
                    <a:pt x="134" y="2085"/>
                  </a:cubicBezTo>
                  <a:cubicBezTo>
                    <a:pt x="54" y="2700"/>
                    <a:pt x="1" y="3315"/>
                    <a:pt x="1" y="3956"/>
                  </a:cubicBezTo>
                  <a:cubicBezTo>
                    <a:pt x="134" y="3368"/>
                    <a:pt x="295" y="2780"/>
                    <a:pt x="402" y="2192"/>
                  </a:cubicBezTo>
                  <a:cubicBezTo>
                    <a:pt x="562" y="1470"/>
                    <a:pt x="669" y="749"/>
                    <a:pt x="7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9" name="Google Shape;8439;p125"/>
            <p:cNvSpPr/>
            <p:nvPr/>
          </p:nvSpPr>
          <p:spPr>
            <a:xfrm>
              <a:off x="-930650" y="4860863"/>
              <a:ext cx="40800" cy="35225"/>
            </a:xfrm>
            <a:custGeom>
              <a:avLst/>
              <a:gdLst/>
              <a:ahLst/>
              <a:cxnLst/>
              <a:rect l="l" t="t" r="r" b="b"/>
              <a:pathLst>
                <a:path w="1632" h="1409" extrusionOk="0">
                  <a:moveTo>
                    <a:pt x="1257" y="1"/>
                  </a:moveTo>
                  <a:cubicBezTo>
                    <a:pt x="1150" y="1"/>
                    <a:pt x="1043" y="27"/>
                    <a:pt x="990" y="107"/>
                  </a:cubicBezTo>
                  <a:lnTo>
                    <a:pt x="990" y="81"/>
                  </a:lnTo>
                  <a:cubicBezTo>
                    <a:pt x="776" y="268"/>
                    <a:pt x="562" y="455"/>
                    <a:pt x="322" y="615"/>
                  </a:cubicBezTo>
                  <a:cubicBezTo>
                    <a:pt x="241" y="669"/>
                    <a:pt x="134" y="749"/>
                    <a:pt x="81" y="856"/>
                  </a:cubicBezTo>
                  <a:cubicBezTo>
                    <a:pt x="1" y="989"/>
                    <a:pt x="28" y="1176"/>
                    <a:pt x="134" y="1283"/>
                  </a:cubicBezTo>
                  <a:cubicBezTo>
                    <a:pt x="201" y="1367"/>
                    <a:pt x="299" y="1409"/>
                    <a:pt x="396" y="1409"/>
                  </a:cubicBezTo>
                  <a:cubicBezTo>
                    <a:pt x="454" y="1409"/>
                    <a:pt x="512" y="1394"/>
                    <a:pt x="562" y="1364"/>
                  </a:cubicBezTo>
                  <a:cubicBezTo>
                    <a:pt x="776" y="1283"/>
                    <a:pt x="963" y="1176"/>
                    <a:pt x="1097" y="989"/>
                  </a:cubicBezTo>
                  <a:cubicBezTo>
                    <a:pt x="1257" y="909"/>
                    <a:pt x="1391" y="776"/>
                    <a:pt x="1497" y="669"/>
                  </a:cubicBezTo>
                  <a:cubicBezTo>
                    <a:pt x="1604" y="535"/>
                    <a:pt x="1631" y="348"/>
                    <a:pt x="1578" y="214"/>
                  </a:cubicBezTo>
                  <a:lnTo>
                    <a:pt x="1604" y="188"/>
                  </a:lnTo>
                  <a:lnTo>
                    <a:pt x="1578" y="188"/>
                  </a:lnTo>
                  <a:cubicBezTo>
                    <a:pt x="1551" y="161"/>
                    <a:pt x="1524" y="134"/>
                    <a:pt x="1524" y="134"/>
                  </a:cubicBezTo>
                  <a:cubicBezTo>
                    <a:pt x="1444" y="54"/>
                    <a:pt x="1337" y="1"/>
                    <a:pt x="12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0" name="Google Shape;8440;p125"/>
            <p:cNvSpPr/>
            <p:nvPr/>
          </p:nvSpPr>
          <p:spPr>
            <a:xfrm>
              <a:off x="-680100" y="4814088"/>
              <a:ext cx="22750" cy="81550"/>
            </a:xfrm>
            <a:custGeom>
              <a:avLst/>
              <a:gdLst/>
              <a:ahLst/>
              <a:cxnLst/>
              <a:rect l="l" t="t" r="r" b="b"/>
              <a:pathLst>
                <a:path w="910" h="3262" extrusionOk="0">
                  <a:moveTo>
                    <a:pt x="909" y="1"/>
                  </a:moveTo>
                  <a:cubicBezTo>
                    <a:pt x="535" y="509"/>
                    <a:pt x="268" y="1070"/>
                    <a:pt x="134" y="1684"/>
                  </a:cubicBezTo>
                  <a:cubicBezTo>
                    <a:pt x="27" y="2192"/>
                    <a:pt x="1" y="2727"/>
                    <a:pt x="108" y="3261"/>
                  </a:cubicBezTo>
                  <a:cubicBezTo>
                    <a:pt x="401" y="2593"/>
                    <a:pt x="642" y="1898"/>
                    <a:pt x="829" y="1177"/>
                  </a:cubicBezTo>
                  <a:lnTo>
                    <a:pt x="829" y="1150"/>
                  </a:lnTo>
                  <a:cubicBezTo>
                    <a:pt x="883" y="776"/>
                    <a:pt x="909" y="402"/>
                    <a:pt x="909" y="28"/>
                  </a:cubicBezTo>
                  <a:lnTo>
                    <a:pt x="909"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1" name="Google Shape;8441;p125"/>
            <p:cNvSpPr/>
            <p:nvPr/>
          </p:nvSpPr>
          <p:spPr>
            <a:xfrm>
              <a:off x="-870500" y="4774013"/>
              <a:ext cx="66825" cy="83525"/>
            </a:xfrm>
            <a:custGeom>
              <a:avLst/>
              <a:gdLst/>
              <a:ahLst/>
              <a:cxnLst/>
              <a:rect l="l" t="t" r="r" b="b"/>
              <a:pathLst>
                <a:path w="2673" h="3341" extrusionOk="0">
                  <a:moveTo>
                    <a:pt x="2646" y="0"/>
                  </a:moveTo>
                  <a:cubicBezTo>
                    <a:pt x="2218" y="535"/>
                    <a:pt x="1737" y="1016"/>
                    <a:pt x="1256" y="1524"/>
                  </a:cubicBezTo>
                  <a:cubicBezTo>
                    <a:pt x="748" y="2058"/>
                    <a:pt x="321" y="2673"/>
                    <a:pt x="0" y="3341"/>
                  </a:cubicBezTo>
                  <a:cubicBezTo>
                    <a:pt x="588" y="2887"/>
                    <a:pt x="1149" y="2352"/>
                    <a:pt x="1657" y="1791"/>
                  </a:cubicBezTo>
                  <a:cubicBezTo>
                    <a:pt x="2111" y="1256"/>
                    <a:pt x="2432" y="668"/>
                    <a:pt x="26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2" name="Google Shape;8442;p125"/>
            <p:cNvSpPr/>
            <p:nvPr/>
          </p:nvSpPr>
          <p:spPr>
            <a:xfrm>
              <a:off x="-821750" y="4711863"/>
              <a:ext cx="44800" cy="74200"/>
            </a:xfrm>
            <a:custGeom>
              <a:avLst/>
              <a:gdLst/>
              <a:ahLst/>
              <a:cxnLst/>
              <a:rect l="l" t="t" r="r" b="b"/>
              <a:pathLst>
                <a:path w="1792" h="2968" extrusionOk="0">
                  <a:moveTo>
                    <a:pt x="1765" y="1"/>
                  </a:moveTo>
                  <a:lnTo>
                    <a:pt x="1551" y="268"/>
                  </a:lnTo>
                  <a:cubicBezTo>
                    <a:pt x="1070" y="856"/>
                    <a:pt x="669" y="1498"/>
                    <a:pt x="348" y="2192"/>
                  </a:cubicBezTo>
                  <a:cubicBezTo>
                    <a:pt x="241" y="2460"/>
                    <a:pt x="108" y="2700"/>
                    <a:pt x="1" y="2967"/>
                  </a:cubicBezTo>
                  <a:cubicBezTo>
                    <a:pt x="402" y="2620"/>
                    <a:pt x="749" y="2246"/>
                    <a:pt x="1070" y="1818"/>
                  </a:cubicBezTo>
                  <a:cubicBezTo>
                    <a:pt x="1417" y="1257"/>
                    <a:pt x="1685" y="642"/>
                    <a:pt x="1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3" name="Google Shape;8443;p125"/>
            <p:cNvSpPr/>
            <p:nvPr/>
          </p:nvSpPr>
          <p:spPr>
            <a:xfrm>
              <a:off x="-83475" y="4391163"/>
              <a:ext cx="64175" cy="103600"/>
            </a:xfrm>
            <a:custGeom>
              <a:avLst/>
              <a:gdLst/>
              <a:ahLst/>
              <a:cxnLst/>
              <a:rect l="l" t="t" r="r" b="b"/>
              <a:pathLst>
                <a:path w="2567" h="4144" extrusionOk="0">
                  <a:moveTo>
                    <a:pt x="2566" y="1"/>
                  </a:moveTo>
                  <a:lnTo>
                    <a:pt x="2566" y="1"/>
                  </a:lnTo>
                  <a:cubicBezTo>
                    <a:pt x="2005" y="616"/>
                    <a:pt x="1497" y="1284"/>
                    <a:pt x="1043" y="2005"/>
                  </a:cubicBezTo>
                  <a:cubicBezTo>
                    <a:pt x="669" y="2700"/>
                    <a:pt x="322" y="3395"/>
                    <a:pt x="1" y="4143"/>
                  </a:cubicBezTo>
                  <a:cubicBezTo>
                    <a:pt x="562" y="3582"/>
                    <a:pt x="1043" y="2994"/>
                    <a:pt x="1524" y="2379"/>
                  </a:cubicBezTo>
                  <a:cubicBezTo>
                    <a:pt x="1711" y="2085"/>
                    <a:pt x="1872" y="1792"/>
                    <a:pt x="2032" y="1444"/>
                  </a:cubicBezTo>
                  <a:cubicBezTo>
                    <a:pt x="2246" y="990"/>
                    <a:pt x="2433" y="482"/>
                    <a:pt x="2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4" name="Google Shape;8444;p125"/>
            <p:cNvSpPr/>
            <p:nvPr/>
          </p:nvSpPr>
          <p:spPr>
            <a:xfrm>
              <a:off x="-108850" y="4450638"/>
              <a:ext cx="71500" cy="93550"/>
            </a:xfrm>
            <a:custGeom>
              <a:avLst/>
              <a:gdLst/>
              <a:ahLst/>
              <a:cxnLst/>
              <a:rect l="l" t="t" r="r" b="b"/>
              <a:pathLst>
                <a:path w="2860" h="3742" extrusionOk="0">
                  <a:moveTo>
                    <a:pt x="2860" y="0"/>
                  </a:moveTo>
                  <a:cubicBezTo>
                    <a:pt x="2218" y="535"/>
                    <a:pt x="1657" y="1123"/>
                    <a:pt x="1176" y="1764"/>
                  </a:cubicBezTo>
                  <a:cubicBezTo>
                    <a:pt x="749" y="2379"/>
                    <a:pt x="401" y="3074"/>
                    <a:pt x="0" y="3742"/>
                  </a:cubicBezTo>
                  <a:cubicBezTo>
                    <a:pt x="615" y="3261"/>
                    <a:pt x="1149" y="2726"/>
                    <a:pt x="1657" y="2138"/>
                  </a:cubicBezTo>
                  <a:cubicBezTo>
                    <a:pt x="2138" y="1497"/>
                    <a:pt x="2539" y="775"/>
                    <a:pt x="2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5" name="Google Shape;8445;p125"/>
            <p:cNvSpPr/>
            <p:nvPr/>
          </p:nvSpPr>
          <p:spPr>
            <a:xfrm>
              <a:off x="-134250" y="4468688"/>
              <a:ext cx="92900" cy="147675"/>
            </a:xfrm>
            <a:custGeom>
              <a:avLst/>
              <a:gdLst/>
              <a:ahLst/>
              <a:cxnLst/>
              <a:rect l="l" t="t" r="r" b="b"/>
              <a:pathLst>
                <a:path w="3716" h="5907" extrusionOk="0">
                  <a:moveTo>
                    <a:pt x="3716" y="0"/>
                  </a:moveTo>
                  <a:lnTo>
                    <a:pt x="3716" y="0"/>
                  </a:lnTo>
                  <a:cubicBezTo>
                    <a:pt x="2727" y="855"/>
                    <a:pt x="1872" y="1844"/>
                    <a:pt x="1150" y="2940"/>
                  </a:cubicBezTo>
                  <a:cubicBezTo>
                    <a:pt x="642" y="3875"/>
                    <a:pt x="241" y="4864"/>
                    <a:pt x="1" y="5906"/>
                  </a:cubicBezTo>
                  <a:cubicBezTo>
                    <a:pt x="268" y="5505"/>
                    <a:pt x="535" y="5105"/>
                    <a:pt x="829" y="4704"/>
                  </a:cubicBezTo>
                  <a:cubicBezTo>
                    <a:pt x="1150" y="4249"/>
                    <a:pt x="1524" y="3822"/>
                    <a:pt x="1845" y="3394"/>
                  </a:cubicBezTo>
                  <a:cubicBezTo>
                    <a:pt x="2620" y="2352"/>
                    <a:pt x="3261" y="1203"/>
                    <a:pt x="3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6" name="Google Shape;8446;p125"/>
            <p:cNvSpPr/>
            <p:nvPr/>
          </p:nvSpPr>
          <p:spPr>
            <a:xfrm>
              <a:off x="-156300" y="4520788"/>
              <a:ext cx="90225" cy="127650"/>
            </a:xfrm>
            <a:custGeom>
              <a:avLst/>
              <a:gdLst/>
              <a:ahLst/>
              <a:cxnLst/>
              <a:rect l="l" t="t" r="r" b="b"/>
              <a:pathLst>
                <a:path w="3609" h="5106" extrusionOk="0">
                  <a:moveTo>
                    <a:pt x="3582" y="1"/>
                  </a:moveTo>
                  <a:cubicBezTo>
                    <a:pt x="3573" y="18"/>
                    <a:pt x="3565" y="36"/>
                    <a:pt x="3556" y="53"/>
                  </a:cubicBezTo>
                  <a:lnTo>
                    <a:pt x="3556" y="53"/>
                  </a:lnTo>
                  <a:cubicBezTo>
                    <a:pt x="3574" y="36"/>
                    <a:pt x="3591" y="18"/>
                    <a:pt x="3609" y="1"/>
                  </a:cubicBezTo>
                  <a:close/>
                  <a:moveTo>
                    <a:pt x="3556" y="53"/>
                  </a:moveTo>
                  <a:cubicBezTo>
                    <a:pt x="2828" y="786"/>
                    <a:pt x="2151" y="1570"/>
                    <a:pt x="1551" y="2379"/>
                  </a:cubicBezTo>
                  <a:cubicBezTo>
                    <a:pt x="963" y="3261"/>
                    <a:pt x="455" y="4170"/>
                    <a:pt x="1" y="5105"/>
                  </a:cubicBezTo>
                  <a:lnTo>
                    <a:pt x="188" y="4838"/>
                  </a:lnTo>
                  <a:cubicBezTo>
                    <a:pt x="829" y="4143"/>
                    <a:pt x="1417" y="3421"/>
                    <a:pt x="1979" y="2673"/>
                  </a:cubicBezTo>
                  <a:cubicBezTo>
                    <a:pt x="2582" y="1834"/>
                    <a:pt x="3108" y="969"/>
                    <a:pt x="3556" y="53"/>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7" name="Google Shape;8447;p125"/>
            <p:cNvSpPr/>
            <p:nvPr/>
          </p:nvSpPr>
          <p:spPr>
            <a:xfrm>
              <a:off x="-187025" y="4572913"/>
              <a:ext cx="95575" cy="119600"/>
            </a:xfrm>
            <a:custGeom>
              <a:avLst/>
              <a:gdLst/>
              <a:ahLst/>
              <a:cxnLst/>
              <a:rect l="l" t="t" r="r" b="b"/>
              <a:pathLst>
                <a:path w="3823" h="4784" extrusionOk="0">
                  <a:moveTo>
                    <a:pt x="3822" y="0"/>
                  </a:moveTo>
                  <a:cubicBezTo>
                    <a:pt x="3805" y="27"/>
                    <a:pt x="3789" y="54"/>
                    <a:pt x="3772" y="81"/>
                  </a:cubicBezTo>
                  <a:lnTo>
                    <a:pt x="3772" y="81"/>
                  </a:lnTo>
                  <a:cubicBezTo>
                    <a:pt x="3789" y="63"/>
                    <a:pt x="3806" y="45"/>
                    <a:pt x="3822" y="27"/>
                  </a:cubicBezTo>
                  <a:lnTo>
                    <a:pt x="3822" y="0"/>
                  </a:lnTo>
                  <a:close/>
                  <a:moveTo>
                    <a:pt x="3772" y="81"/>
                  </a:moveTo>
                  <a:lnTo>
                    <a:pt x="3772" y="81"/>
                  </a:lnTo>
                  <a:cubicBezTo>
                    <a:pt x="3444" y="439"/>
                    <a:pt x="3140" y="822"/>
                    <a:pt x="2860" y="1229"/>
                  </a:cubicBezTo>
                  <a:cubicBezTo>
                    <a:pt x="2513" y="1684"/>
                    <a:pt x="2192" y="2111"/>
                    <a:pt x="1845" y="2539"/>
                  </a:cubicBezTo>
                  <a:lnTo>
                    <a:pt x="1871" y="2512"/>
                  </a:lnTo>
                  <a:lnTo>
                    <a:pt x="1871" y="2512"/>
                  </a:lnTo>
                  <a:cubicBezTo>
                    <a:pt x="1497" y="2993"/>
                    <a:pt x="1123" y="3448"/>
                    <a:pt x="749" y="3929"/>
                  </a:cubicBezTo>
                  <a:cubicBezTo>
                    <a:pt x="508" y="4223"/>
                    <a:pt x="268" y="4490"/>
                    <a:pt x="1" y="4784"/>
                  </a:cubicBezTo>
                  <a:cubicBezTo>
                    <a:pt x="428" y="4463"/>
                    <a:pt x="829" y="4142"/>
                    <a:pt x="1203" y="3768"/>
                  </a:cubicBezTo>
                  <a:cubicBezTo>
                    <a:pt x="1390" y="3581"/>
                    <a:pt x="1551" y="3421"/>
                    <a:pt x="1684" y="3234"/>
                  </a:cubicBezTo>
                  <a:cubicBezTo>
                    <a:pt x="1845" y="3073"/>
                    <a:pt x="2032" y="2886"/>
                    <a:pt x="2165" y="2673"/>
                  </a:cubicBezTo>
                  <a:cubicBezTo>
                    <a:pt x="2486" y="2245"/>
                    <a:pt x="2780" y="1817"/>
                    <a:pt x="3047" y="1336"/>
                  </a:cubicBezTo>
                  <a:cubicBezTo>
                    <a:pt x="3298" y="935"/>
                    <a:pt x="3525" y="488"/>
                    <a:pt x="3772" y="8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8" name="Google Shape;8448;p125"/>
            <p:cNvSpPr/>
            <p:nvPr/>
          </p:nvSpPr>
          <p:spPr>
            <a:xfrm>
              <a:off x="-208400" y="4604313"/>
              <a:ext cx="102900" cy="135650"/>
            </a:xfrm>
            <a:custGeom>
              <a:avLst/>
              <a:gdLst/>
              <a:ahLst/>
              <a:cxnLst/>
              <a:rect l="l" t="t" r="r" b="b"/>
              <a:pathLst>
                <a:path w="4116" h="5426" extrusionOk="0">
                  <a:moveTo>
                    <a:pt x="4116" y="0"/>
                  </a:moveTo>
                  <a:lnTo>
                    <a:pt x="4063" y="27"/>
                  </a:lnTo>
                  <a:cubicBezTo>
                    <a:pt x="3902" y="187"/>
                    <a:pt x="3742" y="374"/>
                    <a:pt x="3581" y="588"/>
                  </a:cubicBezTo>
                  <a:lnTo>
                    <a:pt x="3020" y="1336"/>
                  </a:lnTo>
                  <a:cubicBezTo>
                    <a:pt x="2700" y="1791"/>
                    <a:pt x="2352" y="2192"/>
                    <a:pt x="2031" y="2619"/>
                  </a:cubicBezTo>
                  <a:cubicBezTo>
                    <a:pt x="1684" y="3020"/>
                    <a:pt x="1363" y="3501"/>
                    <a:pt x="989" y="3955"/>
                  </a:cubicBezTo>
                  <a:cubicBezTo>
                    <a:pt x="615" y="4410"/>
                    <a:pt x="294" y="4891"/>
                    <a:pt x="0" y="5425"/>
                  </a:cubicBezTo>
                  <a:cubicBezTo>
                    <a:pt x="374" y="4998"/>
                    <a:pt x="802" y="4597"/>
                    <a:pt x="1203" y="4196"/>
                  </a:cubicBezTo>
                  <a:cubicBezTo>
                    <a:pt x="1577" y="3795"/>
                    <a:pt x="1925" y="3394"/>
                    <a:pt x="2245" y="2940"/>
                  </a:cubicBezTo>
                  <a:cubicBezTo>
                    <a:pt x="2432" y="2699"/>
                    <a:pt x="2619" y="2459"/>
                    <a:pt x="2780" y="2192"/>
                  </a:cubicBezTo>
                  <a:cubicBezTo>
                    <a:pt x="2967" y="1951"/>
                    <a:pt x="3074" y="1791"/>
                    <a:pt x="3207" y="1577"/>
                  </a:cubicBezTo>
                  <a:cubicBezTo>
                    <a:pt x="3501" y="1042"/>
                    <a:pt x="3795" y="508"/>
                    <a:pt x="4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9" name="Google Shape;8449;p125"/>
            <p:cNvSpPr/>
            <p:nvPr/>
          </p:nvSpPr>
          <p:spPr>
            <a:xfrm>
              <a:off x="-243825" y="4675138"/>
              <a:ext cx="96925" cy="112250"/>
            </a:xfrm>
            <a:custGeom>
              <a:avLst/>
              <a:gdLst/>
              <a:ahLst/>
              <a:cxnLst/>
              <a:rect l="l" t="t" r="r" b="b"/>
              <a:pathLst>
                <a:path w="3877" h="4490" extrusionOk="0">
                  <a:moveTo>
                    <a:pt x="3849" y="0"/>
                  </a:moveTo>
                  <a:lnTo>
                    <a:pt x="3787" y="67"/>
                  </a:lnTo>
                  <a:lnTo>
                    <a:pt x="3787" y="67"/>
                  </a:lnTo>
                  <a:cubicBezTo>
                    <a:pt x="3816" y="44"/>
                    <a:pt x="3846" y="22"/>
                    <a:pt x="3876" y="0"/>
                  </a:cubicBezTo>
                  <a:close/>
                  <a:moveTo>
                    <a:pt x="3787" y="67"/>
                  </a:moveTo>
                  <a:cubicBezTo>
                    <a:pt x="3638" y="186"/>
                    <a:pt x="3507" y="320"/>
                    <a:pt x="3395" y="454"/>
                  </a:cubicBezTo>
                  <a:cubicBezTo>
                    <a:pt x="3235" y="615"/>
                    <a:pt x="3154" y="722"/>
                    <a:pt x="3048" y="882"/>
                  </a:cubicBezTo>
                  <a:cubicBezTo>
                    <a:pt x="2780" y="1203"/>
                    <a:pt x="2513" y="1550"/>
                    <a:pt x="2246" y="1871"/>
                  </a:cubicBezTo>
                  <a:lnTo>
                    <a:pt x="2246" y="1844"/>
                  </a:lnTo>
                  <a:cubicBezTo>
                    <a:pt x="1898" y="2272"/>
                    <a:pt x="1578" y="2699"/>
                    <a:pt x="1230" y="3100"/>
                  </a:cubicBezTo>
                  <a:cubicBezTo>
                    <a:pt x="1016" y="3367"/>
                    <a:pt x="776" y="3581"/>
                    <a:pt x="535" y="3822"/>
                  </a:cubicBezTo>
                  <a:cubicBezTo>
                    <a:pt x="348" y="4036"/>
                    <a:pt x="161" y="4276"/>
                    <a:pt x="1" y="4490"/>
                  </a:cubicBezTo>
                  <a:cubicBezTo>
                    <a:pt x="295" y="4196"/>
                    <a:pt x="642" y="3929"/>
                    <a:pt x="963" y="3661"/>
                  </a:cubicBezTo>
                  <a:cubicBezTo>
                    <a:pt x="1097" y="3528"/>
                    <a:pt x="1257" y="3394"/>
                    <a:pt x="1391" y="3260"/>
                  </a:cubicBezTo>
                  <a:cubicBezTo>
                    <a:pt x="1444" y="3180"/>
                    <a:pt x="1524" y="3100"/>
                    <a:pt x="1578" y="3020"/>
                  </a:cubicBezTo>
                  <a:lnTo>
                    <a:pt x="1952" y="2566"/>
                  </a:lnTo>
                  <a:cubicBezTo>
                    <a:pt x="2246" y="2191"/>
                    <a:pt x="2540" y="1791"/>
                    <a:pt x="2834" y="1390"/>
                  </a:cubicBezTo>
                  <a:cubicBezTo>
                    <a:pt x="3074" y="1042"/>
                    <a:pt x="3261" y="722"/>
                    <a:pt x="3502" y="374"/>
                  </a:cubicBezTo>
                  <a:lnTo>
                    <a:pt x="3787" y="67"/>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0" name="Google Shape;8450;p125"/>
            <p:cNvSpPr/>
            <p:nvPr/>
          </p:nvSpPr>
          <p:spPr>
            <a:xfrm>
              <a:off x="-280550" y="4729238"/>
              <a:ext cx="93550" cy="118950"/>
            </a:xfrm>
            <a:custGeom>
              <a:avLst/>
              <a:gdLst/>
              <a:ahLst/>
              <a:cxnLst/>
              <a:rect l="l" t="t" r="r" b="b"/>
              <a:pathLst>
                <a:path w="3742" h="4758" extrusionOk="0">
                  <a:moveTo>
                    <a:pt x="3742" y="1"/>
                  </a:moveTo>
                  <a:cubicBezTo>
                    <a:pt x="3719" y="32"/>
                    <a:pt x="3697" y="63"/>
                    <a:pt x="3675" y="94"/>
                  </a:cubicBezTo>
                  <a:lnTo>
                    <a:pt x="3675" y="94"/>
                  </a:lnTo>
                  <a:cubicBezTo>
                    <a:pt x="3697" y="72"/>
                    <a:pt x="3719" y="50"/>
                    <a:pt x="3742" y="27"/>
                  </a:cubicBezTo>
                  <a:lnTo>
                    <a:pt x="3742" y="1"/>
                  </a:lnTo>
                  <a:close/>
                  <a:moveTo>
                    <a:pt x="3675" y="94"/>
                  </a:moveTo>
                  <a:lnTo>
                    <a:pt x="3675" y="94"/>
                  </a:lnTo>
                  <a:cubicBezTo>
                    <a:pt x="3350" y="423"/>
                    <a:pt x="3028" y="776"/>
                    <a:pt x="2753" y="1177"/>
                  </a:cubicBezTo>
                  <a:cubicBezTo>
                    <a:pt x="2405" y="1578"/>
                    <a:pt x="2031" y="1978"/>
                    <a:pt x="1684" y="2406"/>
                  </a:cubicBezTo>
                  <a:lnTo>
                    <a:pt x="1710" y="2379"/>
                  </a:lnTo>
                  <a:lnTo>
                    <a:pt x="1710" y="2379"/>
                  </a:lnTo>
                  <a:cubicBezTo>
                    <a:pt x="1096" y="3128"/>
                    <a:pt x="535" y="3929"/>
                    <a:pt x="0" y="4758"/>
                  </a:cubicBezTo>
                  <a:cubicBezTo>
                    <a:pt x="107" y="4651"/>
                    <a:pt x="214" y="4544"/>
                    <a:pt x="321" y="4437"/>
                  </a:cubicBezTo>
                  <a:cubicBezTo>
                    <a:pt x="909" y="3796"/>
                    <a:pt x="1523" y="3128"/>
                    <a:pt x="2085" y="2433"/>
                  </a:cubicBezTo>
                  <a:lnTo>
                    <a:pt x="2085" y="2433"/>
                  </a:lnTo>
                  <a:lnTo>
                    <a:pt x="2058" y="2459"/>
                  </a:lnTo>
                  <a:cubicBezTo>
                    <a:pt x="2405" y="2085"/>
                    <a:pt x="2699" y="1684"/>
                    <a:pt x="2993" y="1257"/>
                  </a:cubicBezTo>
                  <a:cubicBezTo>
                    <a:pt x="3240" y="862"/>
                    <a:pt x="3418" y="468"/>
                    <a:pt x="3675" y="94"/>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1" name="Google Shape;8451;p125"/>
            <p:cNvSpPr/>
            <p:nvPr/>
          </p:nvSpPr>
          <p:spPr>
            <a:xfrm>
              <a:off x="-287900" y="4759313"/>
              <a:ext cx="82200" cy="102925"/>
            </a:xfrm>
            <a:custGeom>
              <a:avLst/>
              <a:gdLst/>
              <a:ahLst/>
              <a:cxnLst/>
              <a:rect l="l" t="t" r="r" b="b"/>
              <a:pathLst>
                <a:path w="3288" h="4117" extrusionOk="0">
                  <a:moveTo>
                    <a:pt x="3287" y="0"/>
                  </a:moveTo>
                  <a:cubicBezTo>
                    <a:pt x="3274" y="23"/>
                    <a:pt x="3261" y="45"/>
                    <a:pt x="3248" y="67"/>
                  </a:cubicBezTo>
                  <a:lnTo>
                    <a:pt x="3248" y="67"/>
                  </a:lnTo>
                  <a:cubicBezTo>
                    <a:pt x="3261" y="54"/>
                    <a:pt x="3274" y="40"/>
                    <a:pt x="3287" y="27"/>
                  </a:cubicBezTo>
                  <a:lnTo>
                    <a:pt x="3287" y="0"/>
                  </a:lnTo>
                  <a:close/>
                  <a:moveTo>
                    <a:pt x="3248" y="67"/>
                  </a:moveTo>
                  <a:lnTo>
                    <a:pt x="3248" y="67"/>
                  </a:lnTo>
                  <a:cubicBezTo>
                    <a:pt x="2595" y="724"/>
                    <a:pt x="1993" y="1432"/>
                    <a:pt x="1416" y="2192"/>
                  </a:cubicBezTo>
                  <a:cubicBezTo>
                    <a:pt x="962" y="2833"/>
                    <a:pt x="508" y="3501"/>
                    <a:pt x="0" y="4116"/>
                  </a:cubicBezTo>
                  <a:cubicBezTo>
                    <a:pt x="561" y="3608"/>
                    <a:pt x="1096" y="3047"/>
                    <a:pt x="1577" y="2459"/>
                  </a:cubicBezTo>
                  <a:cubicBezTo>
                    <a:pt x="2176" y="1704"/>
                    <a:pt x="2749" y="899"/>
                    <a:pt x="3248" y="67"/>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2" name="Google Shape;8452;p125"/>
            <p:cNvSpPr/>
            <p:nvPr/>
          </p:nvSpPr>
          <p:spPr>
            <a:xfrm>
              <a:off x="-77450" y="4619663"/>
              <a:ext cx="38100" cy="143675"/>
            </a:xfrm>
            <a:custGeom>
              <a:avLst/>
              <a:gdLst/>
              <a:ahLst/>
              <a:cxnLst/>
              <a:rect l="l" t="t" r="r" b="b"/>
              <a:pathLst>
                <a:path w="1524" h="5747" extrusionOk="0">
                  <a:moveTo>
                    <a:pt x="1524" y="1"/>
                  </a:moveTo>
                  <a:lnTo>
                    <a:pt x="1524" y="1"/>
                  </a:lnTo>
                  <a:cubicBezTo>
                    <a:pt x="1043" y="963"/>
                    <a:pt x="642" y="2005"/>
                    <a:pt x="375" y="3048"/>
                  </a:cubicBezTo>
                  <a:cubicBezTo>
                    <a:pt x="187" y="3929"/>
                    <a:pt x="54" y="4838"/>
                    <a:pt x="0" y="5747"/>
                  </a:cubicBezTo>
                  <a:cubicBezTo>
                    <a:pt x="321" y="4892"/>
                    <a:pt x="722" y="4063"/>
                    <a:pt x="989" y="3208"/>
                  </a:cubicBezTo>
                  <a:cubicBezTo>
                    <a:pt x="1310" y="2166"/>
                    <a:pt x="1470" y="1097"/>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3" name="Google Shape;8453;p125"/>
            <p:cNvSpPr/>
            <p:nvPr/>
          </p:nvSpPr>
          <p:spPr>
            <a:xfrm>
              <a:off x="-113525" y="4697163"/>
              <a:ext cx="47450" cy="152375"/>
            </a:xfrm>
            <a:custGeom>
              <a:avLst/>
              <a:gdLst/>
              <a:ahLst/>
              <a:cxnLst/>
              <a:rect l="l" t="t" r="r" b="b"/>
              <a:pathLst>
                <a:path w="1898" h="6095" extrusionOk="0">
                  <a:moveTo>
                    <a:pt x="1898" y="1"/>
                  </a:moveTo>
                  <a:lnTo>
                    <a:pt x="1898" y="1"/>
                  </a:lnTo>
                  <a:cubicBezTo>
                    <a:pt x="1470" y="749"/>
                    <a:pt x="1096" y="1498"/>
                    <a:pt x="749" y="2299"/>
                  </a:cubicBezTo>
                  <a:cubicBezTo>
                    <a:pt x="588" y="2673"/>
                    <a:pt x="481" y="3048"/>
                    <a:pt x="401" y="3422"/>
                  </a:cubicBezTo>
                  <a:cubicBezTo>
                    <a:pt x="294" y="3796"/>
                    <a:pt x="241" y="4170"/>
                    <a:pt x="187" y="4544"/>
                  </a:cubicBezTo>
                  <a:lnTo>
                    <a:pt x="187" y="4491"/>
                  </a:lnTo>
                  <a:cubicBezTo>
                    <a:pt x="80" y="5025"/>
                    <a:pt x="27" y="5560"/>
                    <a:pt x="0" y="6094"/>
                  </a:cubicBezTo>
                  <a:cubicBezTo>
                    <a:pt x="107" y="5720"/>
                    <a:pt x="241" y="5346"/>
                    <a:pt x="374" y="4999"/>
                  </a:cubicBezTo>
                  <a:cubicBezTo>
                    <a:pt x="722" y="4250"/>
                    <a:pt x="1043" y="3502"/>
                    <a:pt x="1283" y="2700"/>
                  </a:cubicBezTo>
                  <a:cubicBezTo>
                    <a:pt x="1550" y="1818"/>
                    <a:pt x="1764" y="910"/>
                    <a:pt x="18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4" name="Google Shape;8454;p125"/>
            <p:cNvSpPr/>
            <p:nvPr/>
          </p:nvSpPr>
          <p:spPr>
            <a:xfrm>
              <a:off x="-133575" y="4733263"/>
              <a:ext cx="58150" cy="147675"/>
            </a:xfrm>
            <a:custGeom>
              <a:avLst/>
              <a:gdLst/>
              <a:ahLst/>
              <a:cxnLst/>
              <a:rect l="l" t="t" r="r" b="b"/>
              <a:pathLst>
                <a:path w="2326" h="5907" extrusionOk="0">
                  <a:moveTo>
                    <a:pt x="2299" y="0"/>
                  </a:moveTo>
                  <a:cubicBezTo>
                    <a:pt x="2293" y="18"/>
                    <a:pt x="2288" y="36"/>
                    <a:pt x="2282" y="53"/>
                  </a:cubicBezTo>
                  <a:lnTo>
                    <a:pt x="2282" y="53"/>
                  </a:lnTo>
                  <a:cubicBezTo>
                    <a:pt x="2296" y="36"/>
                    <a:pt x="2311" y="18"/>
                    <a:pt x="2326" y="0"/>
                  </a:cubicBezTo>
                  <a:close/>
                  <a:moveTo>
                    <a:pt x="2282" y="53"/>
                  </a:moveTo>
                  <a:cubicBezTo>
                    <a:pt x="1553" y="948"/>
                    <a:pt x="953" y="1946"/>
                    <a:pt x="482" y="3020"/>
                  </a:cubicBezTo>
                  <a:cubicBezTo>
                    <a:pt x="134" y="3929"/>
                    <a:pt x="1" y="4917"/>
                    <a:pt x="54" y="5906"/>
                  </a:cubicBezTo>
                  <a:cubicBezTo>
                    <a:pt x="321" y="4971"/>
                    <a:pt x="669" y="4062"/>
                    <a:pt x="1070" y="3180"/>
                  </a:cubicBezTo>
                  <a:cubicBezTo>
                    <a:pt x="1543" y="2181"/>
                    <a:pt x="1938" y="1131"/>
                    <a:pt x="2282" y="53"/>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5" name="Google Shape;8455;p125"/>
            <p:cNvSpPr/>
            <p:nvPr/>
          </p:nvSpPr>
          <p:spPr>
            <a:xfrm>
              <a:off x="-40050" y="4554188"/>
              <a:ext cx="34775" cy="132325"/>
            </a:xfrm>
            <a:custGeom>
              <a:avLst/>
              <a:gdLst/>
              <a:ahLst/>
              <a:cxnLst/>
              <a:rect l="l" t="t" r="r" b="b"/>
              <a:pathLst>
                <a:path w="1391" h="5293" extrusionOk="0">
                  <a:moveTo>
                    <a:pt x="1391" y="1"/>
                  </a:moveTo>
                  <a:cubicBezTo>
                    <a:pt x="1390" y="12"/>
                    <a:pt x="1388" y="23"/>
                    <a:pt x="1387" y="34"/>
                  </a:cubicBezTo>
                  <a:lnTo>
                    <a:pt x="1387" y="34"/>
                  </a:lnTo>
                  <a:cubicBezTo>
                    <a:pt x="1388" y="32"/>
                    <a:pt x="1390" y="30"/>
                    <a:pt x="1391" y="28"/>
                  </a:cubicBezTo>
                  <a:lnTo>
                    <a:pt x="1391" y="1"/>
                  </a:lnTo>
                  <a:close/>
                  <a:moveTo>
                    <a:pt x="1387" y="34"/>
                  </a:moveTo>
                  <a:cubicBezTo>
                    <a:pt x="1121" y="513"/>
                    <a:pt x="882" y="1019"/>
                    <a:pt x="696" y="1551"/>
                  </a:cubicBezTo>
                  <a:cubicBezTo>
                    <a:pt x="509" y="1952"/>
                    <a:pt x="375" y="2379"/>
                    <a:pt x="268" y="2807"/>
                  </a:cubicBezTo>
                  <a:cubicBezTo>
                    <a:pt x="108" y="3635"/>
                    <a:pt x="1" y="4464"/>
                    <a:pt x="1" y="5292"/>
                  </a:cubicBezTo>
                  <a:cubicBezTo>
                    <a:pt x="242" y="4517"/>
                    <a:pt x="589" y="3769"/>
                    <a:pt x="829" y="2967"/>
                  </a:cubicBezTo>
                  <a:cubicBezTo>
                    <a:pt x="1094" y="2016"/>
                    <a:pt x="1280" y="1038"/>
                    <a:pt x="138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6" name="Google Shape;8456;p125"/>
            <p:cNvSpPr/>
            <p:nvPr/>
          </p:nvSpPr>
          <p:spPr>
            <a:xfrm>
              <a:off x="-13325" y="4501413"/>
              <a:ext cx="25425" cy="117625"/>
            </a:xfrm>
            <a:custGeom>
              <a:avLst/>
              <a:gdLst/>
              <a:ahLst/>
              <a:cxnLst/>
              <a:rect l="l" t="t" r="r" b="b"/>
              <a:pathLst>
                <a:path w="1017" h="4705" extrusionOk="0">
                  <a:moveTo>
                    <a:pt x="973" y="61"/>
                  </a:moveTo>
                  <a:cubicBezTo>
                    <a:pt x="934" y="112"/>
                    <a:pt x="895" y="156"/>
                    <a:pt x="856" y="214"/>
                  </a:cubicBezTo>
                  <a:lnTo>
                    <a:pt x="963" y="81"/>
                  </a:lnTo>
                  <a:lnTo>
                    <a:pt x="973" y="61"/>
                  </a:lnTo>
                  <a:close/>
                  <a:moveTo>
                    <a:pt x="1017" y="1"/>
                  </a:moveTo>
                  <a:lnTo>
                    <a:pt x="990" y="27"/>
                  </a:lnTo>
                  <a:cubicBezTo>
                    <a:pt x="990" y="27"/>
                    <a:pt x="990" y="27"/>
                    <a:pt x="990" y="27"/>
                  </a:cubicBezTo>
                  <a:lnTo>
                    <a:pt x="990" y="27"/>
                  </a:lnTo>
                  <a:lnTo>
                    <a:pt x="973" y="61"/>
                  </a:lnTo>
                  <a:lnTo>
                    <a:pt x="973" y="61"/>
                  </a:lnTo>
                  <a:cubicBezTo>
                    <a:pt x="978" y="54"/>
                    <a:pt x="983" y="47"/>
                    <a:pt x="989" y="40"/>
                  </a:cubicBezTo>
                  <a:lnTo>
                    <a:pt x="989" y="40"/>
                  </a:lnTo>
                  <a:cubicBezTo>
                    <a:pt x="980" y="137"/>
                    <a:pt x="968" y="238"/>
                    <a:pt x="953" y="340"/>
                  </a:cubicBezTo>
                  <a:lnTo>
                    <a:pt x="953" y="340"/>
                  </a:lnTo>
                  <a:cubicBezTo>
                    <a:pt x="965" y="297"/>
                    <a:pt x="977" y="256"/>
                    <a:pt x="990" y="214"/>
                  </a:cubicBezTo>
                  <a:cubicBezTo>
                    <a:pt x="990" y="165"/>
                    <a:pt x="990" y="92"/>
                    <a:pt x="990" y="39"/>
                  </a:cubicBezTo>
                  <a:lnTo>
                    <a:pt x="990" y="39"/>
                  </a:lnTo>
                  <a:cubicBezTo>
                    <a:pt x="999" y="27"/>
                    <a:pt x="1008" y="14"/>
                    <a:pt x="1017" y="1"/>
                  </a:cubicBezTo>
                  <a:close/>
                  <a:moveTo>
                    <a:pt x="953" y="340"/>
                  </a:moveTo>
                  <a:lnTo>
                    <a:pt x="953" y="340"/>
                  </a:lnTo>
                  <a:cubicBezTo>
                    <a:pt x="884" y="572"/>
                    <a:pt x="813" y="817"/>
                    <a:pt x="723" y="1043"/>
                  </a:cubicBezTo>
                  <a:lnTo>
                    <a:pt x="535" y="1738"/>
                  </a:lnTo>
                  <a:cubicBezTo>
                    <a:pt x="429" y="2085"/>
                    <a:pt x="348" y="2379"/>
                    <a:pt x="268" y="2727"/>
                  </a:cubicBezTo>
                  <a:cubicBezTo>
                    <a:pt x="188" y="3020"/>
                    <a:pt x="135" y="3314"/>
                    <a:pt x="81" y="3635"/>
                  </a:cubicBezTo>
                  <a:cubicBezTo>
                    <a:pt x="54" y="3822"/>
                    <a:pt x="28" y="3983"/>
                    <a:pt x="28" y="4170"/>
                  </a:cubicBezTo>
                  <a:cubicBezTo>
                    <a:pt x="1" y="4357"/>
                    <a:pt x="1" y="4544"/>
                    <a:pt x="28" y="4704"/>
                  </a:cubicBezTo>
                  <a:cubicBezTo>
                    <a:pt x="54" y="4544"/>
                    <a:pt x="54" y="4383"/>
                    <a:pt x="81" y="4223"/>
                  </a:cubicBezTo>
                  <a:cubicBezTo>
                    <a:pt x="135" y="3956"/>
                    <a:pt x="188" y="3689"/>
                    <a:pt x="268" y="3395"/>
                  </a:cubicBezTo>
                  <a:cubicBezTo>
                    <a:pt x="322" y="3127"/>
                    <a:pt x="429" y="2780"/>
                    <a:pt x="482" y="2459"/>
                  </a:cubicBezTo>
                  <a:cubicBezTo>
                    <a:pt x="562" y="2139"/>
                    <a:pt x="642" y="1871"/>
                    <a:pt x="696" y="1577"/>
                  </a:cubicBezTo>
                  <a:lnTo>
                    <a:pt x="829" y="963"/>
                  </a:lnTo>
                  <a:cubicBezTo>
                    <a:pt x="882" y="752"/>
                    <a:pt x="923" y="542"/>
                    <a:pt x="953" y="34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7" name="Google Shape;8457;p125"/>
            <p:cNvSpPr/>
            <p:nvPr/>
          </p:nvSpPr>
          <p:spPr>
            <a:xfrm>
              <a:off x="-3300" y="4456638"/>
              <a:ext cx="36100" cy="151025"/>
            </a:xfrm>
            <a:custGeom>
              <a:avLst/>
              <a:gdLst/>
              <a:ahLst/>
              <a:cxnLst/>
              <a:rect l="l" t="t" r="r" b="b"/>
              <a:pathLst>
                <a:path w="1444" h="6041" extrusionOk="0">
                  <a:moveTo>
                    <a:pt x="1444" y="1"/>
                  </a:moveTo>
                  <a:cubicBezTo>
                    <a:pt x="856" y="990"/>
                    <a:pt x="428" y="2032"/>
                    <a:pt x="188" y="3155"/>
                  </a:cubicBezTo>
                  <a:cubicBezTo>
                    <a:pt x="81" y="3609"/>
                    <a:pt x="28" y="4063"/>
                    <a:pt x="1" y="4518"/>
                  </a:cubicBezTo>
                  <a:cubicBezTo>
                    <a:pt x="1" y="5025"/>
                    <a:pt x="54" y="5533"/>
                    <a:pt x="108" y="6041"/>
                  </a:cubicBezTo>
                  <a:cubicBezTo>
                    <a:pt x="241" y="5560"/>
                    <a:pt x="348" y="5079"/>
                    <a:pt x="509" y="4598"/>
                  </a:cubicBezTo>
                  <a:cubicBezTo>
                    <a:pt x="616" y="4197"/>
                    <a:pt x="776" y="3796"/>
                    <a:pt x="909" y="3368"/>
                  </a:cubicBezTo>
                  <a:cubicBezTo>
                    <a:pt x="1203" y="2273"/>
                    <a:pt x="1391" y="1150"/>
                    <a:pt x="1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8" name="Google Shape;8458;p125"/>
            <p:cNvSpPr/>
            <p:nvPr/>
          </p:nvSpPr>
          <p:spPr>
            <a:xfrm>
              <a:off x="24100" y="4396513"/>
              <a:ext cx="14725" cy="124300"/>
            </a:xfrm>
            <a:custGeom>
              <a:avLst/>
              <a:gdLst/>
              <a:ahLst/>
              <a:cxnLst/>
              <a:rect l="l" t="t" r="r" b="b"/>
              <a:pathLst>
                <a:path w="589" h="4972" extrusionOk="0">
                  <a:moveTo>
                    <a:pt x="214" y="1"/>
                  </a:moveTo>
                  <a:cubicBezTo>
                    <a:pt x="54" y="883"/>
                    <a:pt x="1" y="1791"/>
                    <a:pt x="81" y="2673"/>
                  </a:cubicBezTo>
                  <a:cubicBezTo>
                    <a:pt x="161" y="3448"/>
                    <a:pt x="268" y="4197"/>
                    <a:pt x="455" y="4972"/>
                  </a:cubicBezTo>
                  <a:cubicBezTo>
                    <a:pt x="508" y="4197"/>
                    <a:pt x="589" y="3448"/>
                    <a:pt x="589" y="2700"/>
                  </a:cubicBezTo>
                  <a:cubicBezTo>
                    <a:pt x="562" y="1791"/>
                    <a:pt x="428" y="909"/>
                    <a:pt x="214" y="27"/>
                  </a:cubicBezTo>
                  <a:lnTo>
                    <a:pt x="214"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9" name="Google Shape;8459;p125"/>
            <p:cNvSpPr/>
            <p:nvPr/>
          </p:nvSpPr>
          <p:spPr>
            <a:xfrm>
              <a:off x="-750250" y="4319013"/>
              <a:ext cx="54150" cy="161050"/>
            </a:xfrm>
            <a:custGeom>
              <a:avLst/>
              <a:gdLst/>
              <a:ahLst/>
              <a:cxnLst/>
              <a:rect l="l" t="t" r="r" b="b"/>
              <a:pathLst>
                <a:path w="2166" h="6442" extrusionOk="0">
                  <a:moveTo>
                    <a:pt x="1992" y="1"/>
                  </a:moveTo>
                  <a:cubicBezTo>
                    <a:pt x="1943" y="1"/>
                    <a:pt x="1889" y="36"/>
                    <a:pt x="1871" y="108"/>
                  </a:cubicBezTo>
                  <a:cubicBezTo>
                    <a:pt x="1871" y="241"/>
                    <a:pt x="1898" y="375"/>
                    <a:pt x="1898" y="508"/>
                  </a:cubicBezTo>
                  <a:cubicBezTo>
                    <a:pt x="1898" y="829"/>
                    <a:pt x="1871" y="1150"/>
                    <a:pt x="1818" y="1444"/>
                  </a:cubicBezTo>
                  <a:cubicBezTo>
                    <a:pt x="1657" y="2246"/>
                    <a:pt x="1417" y="3047"/>
                    <a:pt x="1096" y="3796"/>
                  </a:cubicBezTo>
                  <a:cubicBezTo>
                    <a:pt x="963" y="4116"/>
                    <a:pt x="802" y="4490"/>
                    <a:pt x="669" y="4838"/>
                  </a:cubicBezTo>
                  <a:cubicBezTo>
                    <a:pt x="428" y="5372"/>
                    <a:pt x="188" y="5907"/>
                    <a:pt x="1" y="6441"/>
                  </a:cubicBezTo>
                  <a:cubicBezTo>
                    <a:pt x="321" y="5827"/>
                    <a:pt x="669" y="5239"/>
                    <a:pt x="989" y="4651"/>
                  </a:cubicBezTo>
                  <a:cubicBezTo>
                    <a:pt x="1363" y="3983"/>
                    <a:pt x="1657" y="3315"/>
                    <a:pt x="1898" y="2593"/>
                  </a:cubicBezTo>
                  <a:cubicBezTo>
                    <a:pt x="1978" y="2406"/>
                    <a:pt x="2032" y="2192"/>
                    <a:pt x="2058" y="1978"/>
                  </a:cubicBezTo>
                  <a:lnTo>
                    <a:pt x="2085" y="2165"/>
                  </a:lnTo>
                  <a:lnTo>
                    <a:pt x="2085" y="1765"/>
                  </a:lnTo>
                  <a:cubicBezTo>
                    <a:pt x="2112" y="1577"/>
                    <a:pt x="2139" y="1390"/>
                    <a:pt x="2165" y="1203"/>
                  </a:cubicBezTo>
                  <a:cubicBezTo>
                    <a:pt x="2165" y="989"/>
                    <a:pt x="2165" y="776"/>
                    <a:pt x="2165" y="562"/>
                  </a:cubicBezTo>
                  <a:cubicBezTo>
                    <a:pt x="2165" y="375"/>
                    <a:pt x="2139" y="188"/>
                    <a:pt x="2058" y="27"/>
                  </a:cubicBezTo>
                  <a:cubicBezTo>
                    <a:pt x="2041" y="10"/>
                    <a:pt x="2017" y="1"/>
                    <a:pt x="1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0" name="Google Shape;8460;p125"/>
            <p:cNvSpPr/>
            <p:nvPr/>
          </p:nvSpPr>
          <p:spPr>
            <a:xfrm>
              <a:off x="-730200" y="4345738"/>
              <a:ext cx="37425" cy="150350"/>
            </a:xfrm>
            <a:custGeom>
              <a:avLst/>
              <a:gdLst/>
              <a:ahLst/>
              <a:cxnLst/>
              <a:rect l="l" t="t" r="r" b="b"/>
              <a:pathLst>
                <a:path w="1497" h="6014" extrusionOk="0">
                  <a:moveTo>
                    <a:pt x="1497" y="1"/>
                  </a:moveTo>
                  <a:lnTo>
                    <a:pt x="1497" y="1"/>
                  </a:lnTo>
                  <a:cubicBezTo>
                    <a:pt x="1016" y="963"/>
                    <a:pt x="642" y="1978"/>
                    <a:pt x="374" y="3047"/>
                  </a:cubicBezTo>
                  <a:cubicBezTo>
                    <a:pt x="161" y="4009"/>
                    <a:pt x="54" y="5025"/>
                    <a:pt x="0" y="6014"/>
                  </a:cubicBezTo>
                  <a:cubicBezTo>
                    <a:pt x="348" y="5105"/>
                    <a:pt x="749" y="4196"/>
                    <a:pt x="1043" y="3261"/>
                  </a:cubicBezTo>
                  <a:cubicBezTo>
                    <a:pt x="1176" y="2807"/>
                    <a:pt x="1256" y="2379"/>
                    <a:pt x="1310" y="1925"/>
                  </a:cubicBezTo>
                  <a:cubicBezTo>
                    <a:pt x="1417" y="1283"/>
                    <a:pt x="1470" y="642"/>
                    <a:pt x="1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1" name="Google Shape;8461;p125"/>
            <p:cNvSpPr/>
            <p:nvPr/>
          </p:nvSpPr>
          <p:spPr>
            <a:xfrm>
              <a:off x="-599250" y="4361788"/>
              <a:ext cx="23400" cy="143000"/>
            </a:xfrm>
            <a:custGeom>
              <a:avLst/>
              <a:gdLst/>
              <a:ahLst/>
              <a:cxnLst/>
              <a:rect l="l" t="t" r="r" b="b"/>
              <a:pathLst>
                <a:path w="936" h="5720" extrusionOk="0">
                  <a:moveTo>
                    <a:pt x="0" y="0"/>
                  </a:moveTo>
                  <a:cubicBezTo>
                    <a:pt x="27" y="962"/>
                    <a:pt x="107" y="1924"/>
                    <a:pt x="241" y="2860"/>
                  </a:cubicBezTo>
                  <a:cubicBezTo>
                    <a:pt x="401" y="3822"/>
                    <a:pt x="695" y="4757"/>
                    <a:pt x="936" y="5719"/>
                  </a:cubicBezTo>
                  <a:cubicBezTo>
                    <a:pt x="909" y="5238"/>
                    <a:pt x="829" y="4757"/>
                    <a:pt x="775" y="4303"/>
                  </a:cubicBezTo>
                  <a:cubicBezTo>
                    <a:pt x="695" y="3822"/>
                    <a:pt x="615" y="3341"/>
                    <a:pt x="535" y="2860"/>
                  </a:cubicBezTo>
                  <a:cubicBezTo>
                    <a:pt x="374" y="1924"/>
                    <a:pt x="241" y="9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2" name="Google Shape;8462;p125"/>
            <p:cNvSpPr/>
            <p:nvPr/>
          </p:nvSpPr>
          <p:spPr>
            <a:xfrm>
              <a:off x="-593250" y="4427913"/>
              <a:ext cx="12050" cy="113625"/>
            </a:xfrm>
            <a:custGeom>
              <a:avLst/>
              <a:gdLst/>
              <a:ahLst/>
              <a:cxnLst/>
              <a:rect l="l" t="t" r="r" b="b"/>
              <a:pathLst>
                <a:path w="482" h="4545" extrusionOk="0">
                  <a:moveTo>
                    <a:pt x="188" y="1"/>
                  </a:moveTo>
                  <a:cubicBezTo>
                    <a:pt x="54" y="829"/>
                    <a:pt x="1" y="1658"/>
                    <a:pt x="28" y="2486"/>
                  </a:cubicBezTo>
                  <a:cubicBezTo>
                    <a:pt x="81" y="3181"/>
                    <a:pt x="161" y="3849"/>
                    <a:pt x="295" y="4544"/>
                  </a:cubicBezTo>
                  <a:cubicBezTo>
                    <a:pt x="375" y="3822"/>
                    <a:pt x="455" y="3128"/>
                    <a:pt x="482" y="2406"/>
                  </a:cubicBezTo>
                  <a:cubicBezTo>
                    <a:pt x="455" y="1604"/>
                    <a:pt x="375" y="803"/>
                    <a:pt x="188" y="28"/>
                  </a:cubicBezTo>
                  <a:lnTo>
                    <a:pt x="188"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3" name="Google Shape;8463;p125"/>
            <p:cNvSpPr/>
            <p:nvPr/>
          </p:nvSpPr>
          <p:spPr>
            <a:xfrm>
              <a:off x="-597925" y="4290963"/>
              <a:ext cx="23425" cy="136975"/>
            </a:xfrm>
            <a:custGeom>
              <a:avLst/>
              <a:gdLst/>
              <a:ahLst/>
              <a:cxnLst/>
              <a:rect l="l" t="t" r="r" b="b"/>
              <a:pathLst>
                <a:path w="937" h="5479" extrusionOk="0">
                  <a:moveTo>
                    <a:pt x="1" y="0"/>
                  </a:moveTo>
                  <a:cubicBezTo>
                    <a:pt x="1" y="989"/>
                    <a:pt x="108" y="2005"/>
                    <a:pt x="295" y="2967"/>
                  </a:cubicBezTo>
                  <a:cubicBezTo>
                    <a:pt x="455" y="3822"/>
                    <a:pt x="722" y="4650"/>
                    <a:pt x="936" y="5479"/>
                  </a:cubicBezTo>
                  <a:cubicBezTo>
                    <a:pt x="909" y="4597"/>
                    <a:pt x="856" y="3742"/>
                    <a:pt x="749" y="2913"/>
                  </a:cubicBezTo>
                  <a:cubicBezTo>
                    <a:pt x="589" y="1924"/>
                    <a:pt x="348" y="93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4" name="Google Shape;8464;p125"/>
            <p:cNvSpPr/>
            <p:nvPr/>
          </p:nvSpPr>
          <p:spPr>
            <a:xfrm>
              <a:off x="-594575" y="4368463"/>
              <a:ext cx="16725" cy="91550"/>
            </a:xfrm>
            <a:custGeom>
              <a:avLst/>
              <a:gdLst/>
              <a:ahLst/>
              <a:cxnLst/>
              <a:rect l="l" t="t" r="r" b="b"/>
              <a:pathLst>
                <a:path w="669" h="3662" extrusionOk="0">
                  <a:moveTo>
                    <a:pt x="54" y="0"/>
                  </a:moveTo>
                  <a:cubicBezTo>
                    <a:pt x="0" y="668"/>
                    <a:pt x="27" y="1363"/>
                    <a:pt x="161" y="2031"/>
                  </a:cubicBezTo>
                  <a:cubicBezTo>
                    <a:pt x="268" y="2593"/>
                    <a:pt x="455" y="3127"/>
                    <a:pt x="669" y="3662"/>
                  </a:cubicBezTo>
                  <a:cubicBezTo>
                    <a:pt x="669" y="3100"/>
                    <a:pt x="669" y="2539"/>
                    <a:pt x="615" y="2005"/>
                  </a:cubicBezTo>
                  <a:cubicBezTo>
                    <a:pt x="535" y="1310"/>
                    <a:pt x="348" y="615"/>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5" name="Google Shape;8465;p125"/>
            <p:cNvSpPr/>
            <p:nvPr/>
          </p:nvSpPr>
          <p:spPr>
            <a:xfrm>
              <a:off x="-1065600" y="4755263"/>
              <a:ext cx="49275" cy="42175"/>
            </a:xfrm>
            <a:custGeom>
              <a:avLst/>
              <a:gdLst/>
              <a:ahLst/>
              <a:cxnLst/>
              <a:rect l="l" t="t" r="r" b="b"/>
              <a:pathLst>
                <a:path w="1971" h="1687" extrusionOk="0">
                  <a:moveTo>
                    <a:pt x="834" y="1"/>
                  </a:moveTo>
                  <a:cubicBezTo>
                    <a:pt x="376" y="1"/>
                    <a:pt x="26" y="365"/>
                    <a:pt x="0" y="804"/>
                  </a:cubicBezTo>
                  <a:cubicBezTo>
                    <a:pt x="0" y="1044"/>
                    <a:pt x="81" y="1258"/>
                    <a:pt x="241" y="1418"/>
                  </a:cubicBezTo>
                  <a:cubicBezTo>
                    <a:pt x="401" y="1579"/>
                    <a:pt x="588" y="1686"/>
                    <a:pt x="802" y="1686"/>
                  </a:cubicBezTo>
                  <a:cubicBezTo>
                    <a:pt x="813" y="1686"/>
                    <a:pt x="824" y="1686"/>
                    <a:pt x="835" y="1686"/>
                  </a:cubicBezTo>
                  <a:cubicBezTo>
                    <a:pt x="1588" y="1686"/>
                    <a:pt x="1971" y="770"/>
                    <a:pt x="1444" y="243"/>
                  </a:cubicBezTo>
                  <a:cubicBezTo>
                    <a:pt x="1283" y="82"/>
                    <a:pt x="1096" y="2"/>
                    <a:pt x="882" y="2"/>
                  </a:cubicBezTo>
                  <a:cubicBezTo>
                    <a:pt x="866" y="1"/>
                    <a:pt x="850" y="1"/>
                    <a:pt x="834" y="1"/>
                  </a:cubicBezTo>
                  <a:close/>
                </a:path>
              </a:pathLst>
            </a:custGeom>
            <a:solidFill>
              <a:srgbClr val="D2CB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6" name="Google Shape;8466;p125"/>
            <p:cNvSpPr/>
            <p:nvPr/>
          </p:nvSpPr>
          <p:spPr>
            <a:xfrm>
              <a:off x="-976750" y="4623013"/>
              <a:ext cx="44600" cy="38125"/>
            </a:xfrm>
            <a:custGeom>
              <a:avLst/>
              <a:gdLst/>
              <a:ahLst/>
              <a:cxnLst/>
              <a:rect l="l" t="t" r="r" b="b"/>
              <a:pathLst>
                <a:path w="1784" h="1525" extrusionOk="0">
                  <a:moveTo>
                    <a:pt x="803" y="1"/>
                  </a:moveTo>
                  <a:cubicBezTo>
                    <a:pt x="375" y="1"/>
                    <a:pt x="28" y="321"/>
                    <a:pt x="1" y="749"/>
                  </a:cubicBezTo>
                  <a:cubicBezTo>
                    <a:pt x="1" y="963"/>
                    <a:pt x="81" y="1150"/>
                    <a:pt x="241" y="1310"/>
                  </a:cubicBezTo>
                  <a:cubicBezTo>
                    <a:pt x="348" y="1444"/>
                    <a:pt x="535" y="1524"/>
                    <a:pt x="749" y="1524"/>
                  </a:cubicBezTo>
                  <a:cubicBezTo>
                    <a:pt x="760" y="1524"/>
                    <a:pt x="770" y="1524"/>
                    <a:pt x="781" y="1524"/>
                  </a:cubicBezTo>
                  <a:cubicBezTo>
                    <a:pt x="1429" y="1524"/>
                    <a:pt x="1784" y="714"/>
                    <a:pt x="1310" y="241"/>
                  </a:cubicBezTo>
                  <a:cubicBezTo>
                    <a:pt x="1177" y="81"/>
                    <a:pt x="990" y="1"/>
                    <a:pt x="803" y="1"/>
                  </a:cubicBezTo>
                  <a:close/>
                </a:path>
              </a:pathLst>
            </a:custGeom>
            <a:solidFill>
              <a:srgbClr val="D2CB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7" name="Google Shape;8467;p125"/>
            <p:cNvSpPr/>
            <p:nvPr/>
          </p:nvSpPr>
          <p:spPr>
            <a:xfrm>
              <a:off x="-976750" y="4623013"/>
              <a:ext cx="44600" cy="38125"/>
            </a:xfrm>
            <a:custGeom>
              <a:avLst/>
              <a:gdLst/>
              <a:ahLst/>
              <a:cxnLst/>
              <a:rect l="l" t="t" r="r" b="b"/>
              <a:pathLst>
                <a:path w="1784" h="1525" extrusionOk="0">
                  <a:moveTo>
                    <a:pt x="803" y="1"/>
                  </a:moveTo>
                  <a:cubicBezTo>
                    <a:pt x="375" y="1"/>
                    <a:pt x="28" y="321"/>
                    <a:pt x="1" y="749"/>
                  </a:cubicBezTo>
                  <a:cubicBezTo>
                    <a:pt x="1" y="963"/>
                    <a:pt x="81" y="1150"/>
                    <a:pt x="241" y="1310"/>
                  </a:cubicBezTo>
                  <a:cubicBezTo>
                    <a:pt x="348" y="1444"/>
                    <a:pt x="535" y="1524"/>
                    <a:pt x="749" y="1524"/>
                  </a:cubicBezTo>
                  <a:cubicBezTo>
                    <a:pt x="760" y="1524"/>
                    <a:pt x="770" y="1524"/>
                    <a:pt x="781" y="1524"/>
                  </a:cubicBezTo>
                  <a:cubicBezTo>
                    <a:pt x="1429" y="1524"/>
                    <a:pt x="1784" y="714"/>
                    <a:pt x="1310" y="241"/>
                  </a:cubicBezTo>
                  <a:cubicBezTo>
                    <a:pt x="1177" y="81"/>
                    <a:pt x="990"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8" name="Google Shape;8468;p125"/>
            <p:cNvSpPr/>
            <p:nvPr/>
          </p:nvSpPr>
          <p:spPr>
            <a:xfrm>
              <a:off x="-1065600" y="4755263"/>
              <a:ext cx="49275" cy="42175"/>
            </a:xfrm>
            <a:custGeom>
              <a:avLst/>
              <a:gdLst/>
              <a:ahLst/>
              <a:cxnLst/>
              <a:rect l="l" t="t" r="r" b="b"/>
              <a:pathLst>
                <a:path w="1971" h="1687" extrusionOk="0">
                  <a:moveTo>
                    <a:pt x="834" y="1"/>
                  </a:moveTo>
                  <a:cubicBezTo>
                    <a:pt x="376" y="1"/>
                    <a:pt x="26" y="365"/>
                    <a:pt x="0" y="804"/>
                  </a:cubicBezTo>
                  <a:cubicBezTo>
                    <a:pt x="0" y="1044"/>
                    <a:pt x="81" y="1258"/>
                    <a:pt x="241" y="1418"/>
                  </a:cubicBezTo>
                  <a:cubicBezTo>
                    <a:pt x="401" y="1579"/>
                    <a:pt x="588" y="1686"/>
                    <a:pt x="802" y="1686"/>
                  </a:cubicBezTo>
                  <a:cubicBezTo>
                    <a:pt x="813" y="1686"/>
                    <a:pt x="824" y="1686"/>
                    <a:pt x="835" y="1686"/>
                  </a:cubicBezTo>
                  <a:cubicBezTo>
                    <a:pt x="1588" y="1686"/>
                    <a:pt x="1971" y="770"/>
                    <a:pt x="1444" y="243"/>
                  </a:cubicBezTo>
                  <a:cubicBezTo>
                    <a:pt x="1283" y="82"/>
                    <a:pt x="1096" y="2"/>
                    <a:pt x="882" y="2"/>
                  </a:cubicBezTo>
                  <a:cubicBezTo>
                    <a:pt x="866" y="1"/>
                    <a:pt x="850" y="1"/>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9" name="Google Shape;8469;p125"/>
            <p:cNvSpPr/>
            <p:nvPr/>
          </p:nvSpPr>
          <p:spPr>
            <a:xfrm>
              <a:off x="-989425" y="4712038"/>
              <a:ext cx="48125" cy="59325"/>
            </a:xfrm>
            <a:custGeom>
              <a:avLst/>
              <a:gdLst/>
              <a:ahLst/>
              <a:cxnLst/>
              <a:rect l="l" t="t" r="r" b="b"/>
              <a:pathLst>
                <a:path w="1925" h="2373" extrusionOk="0">
                  <a:moveTo>
                    <a:pt x="1403" y="1"/>
                  </a:moveTo>
                  <a:cubicBezTo>
                    <a:pt x="1323" y="1"/>
                    <a:pt x="1243" y="34"/>
                    <a:pt x="1176" y="101"/>
                  </a:cubicBezTo>
                  <a:lnTo>
                    <a:pt x="1149" y="74"/>
                  </a:lnTo>
                  <a:cubicBezTo>
                    <a:pt x="962" y="234"/>
                    <a:pt x="829" y="395"/>
                    <a:pt x="668" y="555"/>
                  </a:cubicBezTo>
                  <a:cubicBezTo>
                    <a:pt x="561" y="689"/>
                    <a:pt x="481" y="822"/>
                    <a:pt x="374" y="929"/>
                  </a:cubicBezTo>
                  <a:cubicBezTo>
                    <a:pt x="241" y="1090"/>
                    <a:pt x="134" y="1250"/>
                    <a:pt x="80" y="1437"/>
                  </a:cubicBezTo>
                  <a:cubicBezTo>
                    <a:pt x="53" y="1517"/>
                    <a:pt x="27" y="1597"/>
                    <a:pt x="27" y="1704"/>
                  </a:cubicBezTo>
                  <a:lnTo>
                    <a:pt x="27" y="1811"/>
                  </a:lnTo>
                  <a:cubicBezTo>
                    <a:pt x="0" y="1918"/>
                    <a:pt x="27" y="2025"/>
                    <a:pt x="80" y="2105"/>
                  </a:cubicBezTo>
                  <a:cubicBezTo>
                    <a:pt x="80" y="2159"/>
                    <a:pt x="134" y="2185"/>
                    <a:pt x="160" y="2212"/>
                  </a:cubicBezTo>
                  <a:cubicBezTo>
                    <a:pt x="214" y="2266"/>
                    <a:pt x="267" y="2319"/>
                    <a:pt x="347" y="2346"/>
                  </a:cubicBezTo>
                  <a:cubicBezTo>
                    <a:pt x="401" y="2346"/>
                    <a:pt x="454" y="2372"/>
                    <a:pt x="508" y="2372"/>
                  </a:cubicBezTo>
                  <a:cubicBezTo>
                    <a:pt x="588" y="2346"/>
                    <a:pt x="641" y="2346"/>
                    <a:pt x="722" y="2319"/>
                  </a:cubicBezTo>
                  <a:cubicBezTo>
                    <a:pt x="802" y="2266"/>
                    <a:pt x="882" y="2212"/>
                    <a:pt x="962" y="2159"/>
                  </a:cubicBezTo>
                  <a:cubicBezTo>
                    <a:pt x="1069" y="2078"/>
                    <a:pt x="1176" y="1998"/>
                    <a:pt x="1283" y="1918"/>
                  </a:cubicBezTo>
                  <a:cubicBezTo>
                    <a:pt x="1443" y="1784"/>
                    <a:pt x="1550" y="1651"/>
                    <a:pt x="1630" y="1491"/>
                  </a:cubicBezTo>
                  <a:cubicBezTo>
                    <a:pt x="1737" y="1277"/>
                    <a:pt x="1817" y="1036"/>
                    <a:pt x="1871" y="796"/>
                  </a:cubicBezTo>
                  <a:cubicBezTo>
                    <a:pt x="1924" y="662"/>
                    <a:pt x="1924" y="528"/>
                    <a:pt x="1924" y="368"/>
                  </a:cubicBezTo>
                  <a:cubicBezTo>
                    <a:pt x="1898" y="315"/>
                    <a:pt x="1871" y="261"/>
                    <a:pt x="1817" y="208"/>
                  </a:cubicBezTo>
                  <a:cubicBezTo>
                    <a:pt x="1764" y="181"/>
                    <a:pt x="1737" y="181"/>
                    <a:pt x="1684" y="154"/>
                  </a:cubicBezTo>
                  <a:cubicBezTo>
                    <a:pt x="1684" y="128"/>
                    <a:pt x="1657" y="128"/>
                    <a:pt x="1630" y="101"/>
                  </a:cubicBezTo>
                  <a:cubicBezTo>
                    <a:pt x="1563" y="34"/>
                    <a:pt x="1483" y="1"/>
                    <a:pt x="1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0" name="Google Shape;8470;p125"/>
            <p:cNvSpPr/>
            <p:nvPr/>
          </p:nvSpPr>
          <p:spPr>
            <a:xfrm>
              <a:off x="-976075" y="4711213"/>
              <a:ext cx="34775" cy="52975"/>
            </a:xfrm>
            <a:custGeom>
              <a:avLst/>
              <a:gdLst/>
              <a:ahLst/>
              <a:cxnLst/>
              <a:rect l="l" t="t" r="r" b="b"/>
              <a:pathLst>
                <a:path w="1391" h="2119" extrusionOk="0">
                  <a:moveTo>
                    <a:pt x="1043" y="0"/>
                  </a:moveTo>
                  <a:cubicBezTo>
                    <a:pt x="989" y="0"/>
                    <a:pt x="936" y="27"/>
                    <a:pt x="909" y="54"/>
                  </a:cubicBezTo>
                  <a:lnTo>
                    <a:pt x="882" y="27"/>
                  </a:lnTo>
                  <a:cubicBezTo>
                    <a:pt x="802" y="80"/>
                    <a:pt x="722" y="134"/>
                    <a:pt x="642" y="214"/>
                  </a:cubicBezTo>
                  <a:cubicBezTo>
                    <a:pt x="615" y="267"/>
                    <a:pt x="588" y="294"/>
                    <a:pt x="535" y="348"/>
                  </a:cubicBezTo>
                  <a:cubicBezTo>
                    <a:pt x="508" y="401"/>
                    <a:pt x="482" y="455"/>
                    <a:pt x="455" y="535"/>
                  </a:cubicBezTo>
                  <a:cubicBezTo>
                    <a:pt x="428" y="642"/>
                    <a:pt x="482" y="748"/>
                    <a:pt x="588" y="775"/>
                  </a:cubicBezTo>
                  <a:cubicBezTo>
                    <a:pt x="615" y="789"/>
                    <a:pt x="642" y="795"/>
                    <a:pt x="669" y="795"/>
                  </a:cubicBezTo>
                  <a:cubicBezTo>
                    <a:pt x="695" y="795"/>
                    <a:pt x="722" y="789"/>
                    <a:pt x="749" y="775"/>
                  </a:cubicBezTo>
                  <a:cubicBezTo>
                    <a:pt x="776" y="775"/>
                    <a:pt x="802" y="748"/>
                    <a:pt x="829" y="722"/>
                  </a:cubicBezTo>
                  <a:lnTo>
                    <a:pt x="829" y="722"/>
                  </a:lnTo>
                  <a:cubicBezTo>
                    <a:pt x="802" y="775"/>
                    <a:pt x="776" y="802"/>
                    <a:pt x="749" y="855"/>
                  </a:cubicBezTo>
                  <a:cubicBezTo>
                    <a:pt x="695" y="989"/>
                    <a:pt x="588" y="1123"/>
                    <a:pt x="508" y="1230"/>
                  </a:cubicBezTo>
                  <a:lnTo>
                    <a:pt x="321" y="1443"/>
                  </a:lnTo>
                  <a:cubicBezTo>
                    <a:pt x="241" y="1524"/>
                    <a:pt x="161" y="1604"/>
                    <a:pt x="107" y="1711"/>
                  </a:cubicBezTo>
                  <a:cubicBezTo>
                    <a:pt x="54" y="1737"/>
                    <a:pt x="27" y="1817"/>
                    <a:pt x="1" y="1871"/>
                  </a:cubicBezTo>
                  <a:cubicBezTo>
                    <a:pt x="1" y="1924"/>
                    <a:pt x="27" y="2005"/>
                    <a:pt x="81" y="2058"/>
                  </a:cubicBezTo>
                  <a:cubicBezTo>
                    <a:pt x="134" y="2098"/>
                    <a:pt x="201" y="2118"/>
                    <a:pt x="264" y="2118"/>
                  </a:cubicBezTo>
                  <a:cubicBezTo>
                    <a:pt x="328" y="2118"/>
                    <a:pt x="388" y="2098"/>
                    <a:pt x="428" y="2058"/>
                  </a:cubicBezTo>
                  <a:cubicBezTo>
                    <a:pt x="562" y="1924"/>
                    <a:pt x="695" y="1817"/>
                    <a:pt x="829" y="1684"/>
                  </a:cubicBezTo>
                  <a:cubicBezTo>
                    <a:pt x="989" y="1470"/>
                    <a:pt x="1123" y="1256"/>
                    <a:pt x="1230" y="1016"/>
                  </a:cubicBezTo>
                  <a:cubicBezTo>
                    <a:pt x="1283" y="909"/>
                    <a:pt x="1310" y="829"/>
                    <a:pt x="1337" y="748"/>
                  </a:cubicBezTo>
                  <a:cubicBezTo>
                    <a:pt x="1364" y="615"/>
                    <a:pt x="1390" y="455"/>
                    <a:pt x="1364" y="321"/>
                  </a:cubicBezTo>
                  <a:cubicBezTo>
                    <a:pt x="1364" y="294"/>
                    <a:pt x="1364" y="267"/>
                    <a:pt x="1337" y="241"/>
                  </a:cubicBezTo>
                  <a:cubicBezTo>
                    <a:pt x="1310" y="214"/>
                    <a:pt x="1310" y="187"/>
                    <a:pt x="1283" y="161"/>
                  </a:cubicBezTo>
                  <a:cubicBezTo>
                    <a:pt x="1283" y="134"/>
                    <a:pt x="1257" y="107"/>
                    <a:pt x="1230" y="80"/>
                  </a:cubicBezTo>
                  <a:cubicBezTo>
                    <a:pt x="1203" y="54"/>
                    <a:pt x="1150" y="27"/>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1" name="Google Shape;8471;p125"/>
            <p:cNvSpPr/>
            <p:nvPr/>
          </p:nvSpPr>
          <p:spPr>
            <a:xfrm>
              <a:off x="-988100" y="4789388"/>
              <a:ext cx="44125" cy="25400"/>
            </a:xfrm>
            <a:custGeom>
              <a:avLst/>
              <a:gdLst/>
              <a:ahLst/>
              <a:cxnLst/>
              <a:rect l="l" t="t" r="r" b="b"/>
              <a:pathLst>
                <a:path w="1765" h="1016" extrusionOk="0">
                  <a:moveTo>
                    <a:pt x="1711" y="0"/>
                  </a:moveTo>
                  <a:cubicBezTo>
                    <a:pt x="1684" y="0"/>
                    <a:pt x="1657" y="0"/>
                    <a:pt x="1657" y="27"/>
                  </a:cubicBezTo>
                  <a:lnTo>
                    <a:pt x="1631" y="27"/>
                  </a:lnTo>
                  <a:cubicBezTo>
                    <a:pt x="1631" y="53"/>
                    <a:pt x="1604" y="107"/>
                    <a:pt x="1577" y="160"/>
                  </a:cubicBezTo>
                  <a:cubicBezTo>
                    <a:pt x="1577" y="214"/>
                    <a:pt x="1577" y="214"/>
                    <a:pt x="1551" y="241"/>
                  </a:cubicBezTo>
                  <a:cubicBezTo>
                    <a:pt x="1551" y="241"/>
                    <a:pt x="1524" y="267"/>
                    <a:pt x="1497" y="294"/>
                  </a:cubicBezTo>
                  <a:cubicBezTo>
                    <a:pt x="1444" y="347"/>
                    <a:pt x="1390" y="401"/>
                    <a:pt x="1310" y="454"/>
                  </a:cubicBezTo>
                  <a:lnTo>
                    <a:pt x="1203" y="535"/>
                  </a:lnTo>
                  <a:cubicBezTo>
                    <a:pt x="1123" y="561"/>
                    <a:pt x="1069" y="615"/>
                    <a:pt x="989" y="641"/>
                  </a:cubicBezTo>
                  <a:cubicBezTo>
                    <a:pt x="909" y="668"/>
                    <a:pt x="856" y="668"/>
                    <a:pt x="776" y="695"/>
                  </a:cubicBezTo>
                  <a:cubicBezTo>
                    <a:pt x="642" y="748"/>
                    <a:pt x="508" y="775"/>
                    <a:pt x="348" y="802"/>
                  </a:cubicBezTo>
                  <a:lnTo>
                    <a:pt x="161" y="802"/>
                  </a:lnTo>
                  <a:cubicBezTo>
                    <a:pt x="147" y="788"/>
                    <a:pt x="127" y="782"/>
                    <a:pt x="107" y="782"/>
                  </a:cubicBezTo>
                  <a:cubicBezTo>
                    <a:pt x="87" y="782"/>
                    <a:pt x="67" y="788"/>
                    <a:pt x="54" y="802"/>
                  </a:cubicBezTo>
                  <a:cubicBezTo>
                    <a:pt x="27" y="802"/>
                    <a:pt x="27" y="828"/>
                    <a:pt x="0" y="855"/>
                  </a:cubicBezTo>
                  <a:cubicBezTo>
                    <a:pt x="0" y="882"/>
                    <a:pt x="0" y="909"/>
                    <a:pt x="0" y="935"/>
                  </a:cubicBezTo>
                  <a:cubicBezTo>
                    <a:pt x="27" y="962"/>
                    <a:pt x="54" y="989"/>
                    <a:pt x="81" y="989"/>
                  </a:cubicBezTo>
                  <a:cubicBezTo>
                    <a:pt x="161" y="1016"/>
                    <a:pt x="241" y="1016"/>
                    <a:pt x="321" y="1016"/>
                  </a:cubicBezTo>
                  <a:lnTo>
                    <a:pt x="428" y="1016"/>
                  </a:lnTo>
                  <a:cubicBezTo>
                    <a:pt x="482" y="1016"/>
                    <a:pt x="535" y="1016"/>
                    <a:pt x="588" y="989"/>
                  </a:cubicBezTo>
                  <a:lnTo>
                    <a:pt x="776" y="962"/>
                  </a:lnTo>
                  <a:lnTo>
                    <a:pt x="882" y="909"/>
                  </a:lnTo>
                  <a:lnTo>
                    <a:pt x="1016" y="882"/>
                  </a:lnTo>
                  <a:cubicBezTo>
                    <a:pt x="1069" y="855"/>
                    <a:pt x="1123" y="828"/>
                    <a:pt x="1203" y="802"/>
                  </a:cubicBezTo>
                  <a:cubicBezTo>
                    <a:pt x="1257" y="748"/>
                    <a:pt x="1310" y="695"/>
                    <a:pt x="1363" y="668"/>
                  </a:cubicBezTo>
                  <a:cubicBezTo>
                    <a:pt x="1417" y="615"/>
                    <a:pt x="1470" y="561"/>
                    <a:pt x="1524" y="535"/>
                  </a:cubicBezTo>
                  <a:cubicBezTo>
                    <a:pt x="1551" y="481"/>
                    <a:pt x="1604" y="428"/>
                    <a:pt x="1631" y="374"/>
                  </a:cubicBezTo>
                  <a:cubicBezTo>
                    <a:pt x="1631" y="347"/>
                    <a:pt x="1657" y="321"/>
                    <a:pt x="1657" y="294"/>
                  </a:cubicBezTo>
                  <a:lnTo>
                    <a:pt x="1711" y="214"/>
                  </a:lnTo>
                  <a:cubicBezTo>
                    <a:pt x="1738" y="160"/>
                    <a:pt x="1764" y="107"/>
                    <a:pt x="1764" y="53"/>
                  </a:cubicBezTo>
                  <a:cubicBezTo>
                    <a:pt x="1764" y="27"/>
                    <a:pt x="1738" y="0"/>
                    <a:pt x="171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2" name="Google Shape;8472;p125"/>
            <p:cNvSpPr/>
            <p:nvPr/>
          </p:nvSpPr>
          <p:spPr>
            <a:xfrm>
              <a:off x="-836425" y="4178713"/>
              <a:ext cx="16725" cy="78200"/>
            </a:xfrm>
            <a:custGeom>
              <a:avLst/>
              <a:gdLst/>
              <a:ahLst/>
              <a:cxnLst/>
              <a:rect l="l" t="t" r="r" b="b"/>
              <a:pathLst>
                <a:path w="669" h="3128" extrusionOk="0">
                  <a:moveTo>
                    <a:pt x="321" y="0"/>
                  </a:moveTo>
                  <a:cubicBezTo>
                    <a:pt x="107" y="535"/>
                    <a:pt x="0" y="1069"/>
                    <a:pt x="0" y="1631"/>
                  </a:cubicBezTo>
                  <a:cubicBezTo>
                    <a:pt x="53" y="2138"/>
                    <a:pt x="134" y="2646"/>
                    <a:pt x="294" y="3127"/>
                  </a:cubicBezTo>
                  <a:cubicBezTo>
                    <a:pt x="454" y="2673"/>
                    <a:pt x="561" y="2192"/>
                    <a:pt x="615" y="1738"/>
                  </a:cubicBezTo>
                  <a:cubicBezTo>
                    <a:pt x="668" y="1150"/>
                    <a:pt x="561" y="535"/>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3" name="Google Shape;8473;p125"/>
            <p:cNvSpPr/>
            <p:nvPr/>
          </p:nvSpPr>
          <p:spPr>
            <a:xfrm>
              <a:off x="-805025" y="4188738"/>
              <a:ext cx="30750" cy="84200"/>
            </a:xfrm>
            <a:custGeom>
              <a:avLst/>
              <a:gdLst/>
              <a:ahLst/>
              <a:cxnLst/>
              <a:rect l="l" t="t" r="r" b="b"/>
              <a:pathLst>
                <a:path w="1230" h="3368" extrusionOk="0">
                  <a:moveTo>
                    <a:pt x="54" y="0"/>
                  </a:moveTo>
                  <a:cubicBezTo>
                    <a:pt x="0" y="695"/>
                    <a:pt x="0" y="1390"/>
                    <a:pt x="80" y="2085"/>
                  </a:cubicBezTo>
                  <a:cubicBezTo>
                    <a:pt x="160" y="2379"/>
                    <a:pt x="241" y="2673"/>
                    <a:pt x="374" y="2940"/>
                  </a:cubicBezTo>
                  <a:lnTo>
                    <a:pt x="348" y="2887"/>
                  </a:lnTo>
                  <a:lnTo>
                    <a:pt x="428" y="3154"/>
                  </a:lnTo>
                  <a:cubicBezTo>
                    <a:pt x="454" y="3234"/>
                    <a:pt x="481" y="3287"/>
                    <a:pt x="535" y="3368"/>
                  </a:cubicBezTo>
                  <a:cubicBezTo>
                    <a:pt x="561" y="3314"/>
                    <a:pt x="615" y="3234"/>
                    <a:pt x="641" y="3181"/>
                  </a:cubicBezTo>
                  <a:cubicBezTo>
                    <a:pt x="1229" y="2165"/>
                    <a:pt x="1229" y="588"/>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4" name="Google Shape;8474;p125"/>
            <p:cNvSpPr/>
            <p:nvPr/>
          </p:nvSpPr>
          <p:spPr>
            <a:xfrm>
              <a:off x="-776975" y="4198088"/>
              <a:ext cx="30750" cy="73525"/>
            </a:xfrm>
            <a:custGeom>
              <a:avLst/>
              <a:gdLst/>
              <a:ahLst/>
              <a:cxnLst/>
              <a:rect l="l" t="t" r="r" b="b"/>
              <a:pathLst>
                <a:path w="1230" h="2941" extrusionOk="0">
                  <a:moveTo>
                    <a:pt x="241" y="0"/>
                  </a:moveTo>
                  <a:lnTo>
                    <a:pt x="241" y="27"/>
                  </a:lnTo>
                  <a:cubicBezTo>
                    <a:pt x="107" y="348"/>
                    <a:pt x="27" y="722"/>
                    <a:pt x="1" y="1069"/>
                  </a:cubicBezTo>
                  <a:cubicBezTo>
                    <a:pt x="1" y="1604"/>
                    <a:pt x="134" y="2112"/>
                    <a:pt x="375" y="2566"/>
                  </a:cubicBezTo>
                  <a:cubicBezTo>
                    <a:pt x="428" y="2700"/>
                    <a:pt x="482" y="2807"/>
                    <a:pt x="535" y="2940"/>
                  </a:cubicBezTo>
                  <a:cubicBezTo>
                    <a:pt x="642" y="2833"/>
                    <a:pt x="722" y="2700"/>
                    <a:pt x="776" y="2566"/>
                  </a:cubicBezTo>
                  <a:cubicBezTo>
                    <a:pt x="1230" y="1684"/>
                    <a:pt x="989" y="615"/>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5" name="Google Shape;8475;p125"/>
            <p:cNvSpPr/>
            <p:nvPr/>
          </p:nvSpPr>
          <p:spPr>
            <a:xfrm>
              <a:off x="-876525" y="4154663"/>
              <a:ext cx="35425" cy="70175"/>
            </a:xfrm>
            <a:custGeom>
              <a:avLst/>
              <a:gdLst/>
              <a:ahLst/>
              <a:cxnLst/>
              <a:rect l="l" t="t" r="r" b="b"/>
              <a:pathLst>
                <a:path w="1417" h="2807" extrusionOk="0">
                  <a:moveTo>
                    <a:pt x="1417" y="0"/>
                  </a:moveTo>
                  <a:lnTo>
                    <a:pt x="1417" y="0"/>
                  </a:lnTo>
                  <a:cubicBezTo>
                    <a:pt x="936" y="294"/>
                    <a:pt x="535" y="749"/>
                    <a:pt x="321" y="1283"/>
                  </a:cubicBezTo>
                  <a:cubicBezTo>
                    <a:pt x="188" y="1657"/>
                    <a:pt x="1" y="2432"/>
                    <a:pt x="268" y="2806"/>
                  </a:cubicBezTo>
                  <a:lnTo>
                    <a:pt x="268" y="2753"/>
                  </a:lnTo>
                  <a:cubicBezTo>
                    <a:pt x="295" y="2700"/>
                    <a:pt x="321" y="2646"/>
                    <a:pt x="321" y="2619"/>
                  </a:cubicBezTo>
                  <a:cubicBezTo>
                    <a:pt x="562" y="2245"/>
                    <a:pt x="829" y="1925"/>
                    <a:pt x="989" y="1524"/>
                  </a:cubicBezTo>
                  <a:lnTo>
                    <a:pt x="1016" y="1470"/>
                  </a:lnTo>
                  <a:lnTo>
                    <a:pt x="1016" y="1497"/>
                  </a:lnTo>
                  <a:cubicBezTo>
                    <a:pt x="1230" y="1016"/>
                    <a:pt x="1364" y="508"/>
                    <a:pt x="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6" name="Google Shape;8476;p125"/>
            <p:cNvSpPr/>
            <p:nvPr/>
          </p:nvSpPr>
          <p:spPr>
            <a:xfrm>
              <a:off x="-837100" y="4177363"/>
              <a:ext cx="11375" cy="36775"/>
            </a:xfrm>
            <a:custGeom>
              <a:avLst/>
              <a:gdLst/>
              <a:ahLst/>
              <a:cxnLst/>
              <a:rect l="l" t="t" r="r" b="b"/>
              <a:pathLst>
                <a:path w="455" h="1471" extrusionOk="0">
                  <a:moveTo>
                    <a:pt x="348" y="1"/>
                  </a:moveTo>
                  <a:cubicBezTo>
                    <a:pt x="54" y="429"/>
                    <a:pt x="0" y="990"/>
                    <a:pt x="214" y="1471"/>
                  </a:cubicBezTo>
                  <a:cubicBezTo>
                    <a:pt x="321" y="1230"/>
                    <a:pt x="374" y="990"/>
                    <a:pt x="428" y="749"/>
                  </a:cubicBezTo>
                  <a:cubicBezTo>
                    <a:pt x="455" y="482"/>
                    <a:pt x="428" y="242"/>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7" name="Google Shape;8477;p125"/>
            <p:cNvSpPr/>
            <p:nvPr/>
          </p:nvSpPr>
          <p:spPr>
            <a:xfrm>
              <a:off x="-136925" y="4369788"/>
              <a:ext cx="37450" cy="86225"/>
            </a:xfrm>
            <a:custGeom>
              <a:avLst/>
              <a:gdLst/>
              <a:ahLst/>
              <a:cxnLst/>
              <a:rect l="l" t="t" r="r" b="b"/>
              <a:pathLst>
                <a:path w="1498" h="3449" extrusionOk="0">
                  <a:moveTo>
                    <a:pt x="1471" y="1"/>
                  </a:moveTo>
                  <a:lnTo>
                    <a:pt x="1471" y="8"/>
                  </a:lnTo>
                  <a:lnTo>
                    <a:pt x="1471" y="8"/>
                  </a:lnTo>
                  <a:cubicBezTo>
                    <a:pt x="1480" y="6"/>
                    <a:pt x="1489" y="3"/>
                    <a:pt x="1497" y="1"/>
                  </a:cubicBezTo>
                  <a:close/>
                  <a:moveTo>
                    <a:pt x="1471" y="8"/>
                  </a:moveTo>
                  <a:cubicBezTo>
                    <a:pt x="790" y="207"/>
                    <a:pt x="320" y="944"/>
                    <a:pt x="161" y="1578"/>
                  </a:cubicBezTo>
                  <a:cubicBezTo>
                    <a:pt x="1" y="2219"/>
                    <a:pt x="108" y="3021"/>
                    <a:pt x="589" y="3448"/>
                  </a:cubicBezTo>
                  <a:lnTo>
                    <a:pt x="589" y="3368"/>
                  </a:lnTo>
                  <a:cubicBezTo>
                    <a:pt x="669" y="3128"/>
                    <a:pt x="749" y="2914"/>
                    <a:pt x="856" y="2700"/>
                  </a:cubicBezTo>
                  <a:lnTo>
                    <a:pt x="856" y="2700"/>
                  </a:lnTo>
                  <a:lnTo>
                    <a:pt x="803" y="2780"/>
                  </a:lnTo>
                  <a:cubicBezTo>
                    <a:pt x="1016" y="2379"/>
                    <a:pt x="1177" y="1952"/>
                    <a:pt x="1284" y="1497"/>
                  </a:cubicBezTo>
                  <a:cubicBezTo>
                    <a:pt x="1364" y="1016"/>
                    <a:pt x="1444" y="535"/>
                    <a:pt x="1471" y="54"/>
                  </a:cubicBezTo>
                  <a:lnTo>
                    <a:pt x="1471" y="8"/>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8" name="Google Shape;8478;p125"/>
            <p:cNvSpPr/>
            <p:nvPr/>
          </p:nvSpPr>
          <p:spPr>
            <a:xfrm>
              <a:off x="-106850" y="4372463"/>
              <a:ext cx="32100" cy="84200"/>
            </a:xfrm>
            <a:custGeom>
              <a:avLst/>
              <a:gdLst/>
              <a:ahLst/>
              <a:cxnLst/>
              <a:rect l="l" t="t" r="r" b="b"/>
              <a:pathLst>
                <a:path w="1284" h="3368" extrusionOk="0">
                  <a:moveTo>
                    <a:pt x="936" y="1"/>
                  </a:moveTo>
                  <a:cubicBezTo>
                    <a:pt x="455" y="482"/>
                    <a:pt x="161" y="1123"/>
                    <a:pt x="81" y="1818"/>
                  </a:cubicBezTo>
                  <a:cubicBezTo>
                    <a:pt x="1" y="2352"/>
                    <a:pt x="107" y="2887"/>
                    <a:pt x="375" y="3368"/>
                  </a:cubicBezTo>
                  <a:lnTo>
                    <a:pt x="375" y="3315"/>
                  </a:lnTo>
                  <a:cubicBezTo>
                    <a:pt x="695" y="2914"/>
                    <a:pt x="936" y="2459"/>
                    <a:pt x="1123" y="1978"/>
                  </a:cubicBezTo>
                  <a:cubicBezTo>
                    <a:pt x="1283" y="1310"/>
                    <a:pt x="1203" y="615"/>
                    <a:pt x="936"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9" name="Google Shape;8479;p125"/>
            <p:cNvSpPr/>
            <p:nvPr/>
          </p:nvSpPr>
          <p:spPr>
            <a:xfrm>
              <a:off x="-63425" y="4363788"/>
              <a:ext cx="17400" cy="61475"/>
            </a:xfrm>
            <a:custGeom>
              <a:avLst/>
              <a:gdLst/>
              <a:ahLst/>
              <a:cxnLst/>
              <a:rect l="l" t="t" r="r" b="b"/>
              <a:pathLst>
                <a:path w="696" h="2459" extrusionOk="0">
                  <a:moveTo>
                    <a:pt x="241" y="0"/>
                  </a:moveTo>
                  <a:cubicBezTo>
                    <a:pt x="81" y="428"/>
                    <a:pt x="1" y="882"/>
                    <a:pt x="27" y="1310"/>
                  </a:cubicBezTo>
                  <a:cubicBezTo>
                    <a:pt x="54" y="1711"/>
                    <a:pt x="134" y="2112"/>
                    <a:pt x="321" y="2459"/>
                  </a:cubicBezTo>
                  <a:cubicBezTo>
                    <a:pt x="375" y="2379"/>
                    <a:pt x="401" y="2299"/>
                    <a:pt x="455" y="2218"/>
                  </a:cubicBezTo>
                  <a:cubicBezTo>
                    <a:pt x="615" y="1898"/>
                    <a:pt x="695" y="1524"/>
                    <a:pt x="695" y="1149"/>
                  </a:cubicBezTo>
                  <a:cubicBezTo>
                    <a:pt x="669" y="749"/>
                    <a:pt x="508" y="321"/>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0" name="Google Shape;8480;p125"/>
            <p:cNvSpPr/>
            <p:nvPr/>
          </p:nvSpPr>
          <p:spPr>
            <a:xfrm>
              <a:off x="-152275" y="4370463"/>
              <a:ext cx="31425" cy="38100"/>
            </a:xfrm>
            <a:custGeom>
              <a:avLst/>
              <a:gdLst/>
              <a:ahLst/>
              <a:cxnLst/>
              <a:rect l="l" t="t" r="r" b="b"/>
              <a:pathLst>
                <a:path w="1257" h="1524" extrusionOk="0">
                  <a:moveTo>
                    <a:pt x="1256" y="0"/>
                  </a:moveTo>
                  <a:cubicBezTo>
                    <a:pt x="481" y="0"/>
                    <a:pt x="0" y="802"/>
                    <a:pt x="321" y="1497"/>
                  </a:cubicBezTo>
                  <a:lnTo>
                    <a:pt x="321" y="1524"/>
                  </a:lnTo>
                  <a:cubicBezTo>
                    <a:pt x="481" y="1283"/>
                    <a:pt x="668" y="1043"/>
                    <a:pt x="855" y="856"/>
                  </a:cubicBezTo>
                  <a:cubicBezTo>
                    <a:pt x="1042" y="588"/>
                    <a:pt x="1176" y="294"/>
                    <a:pt x="125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1" name="Google Shape;8481;p125"/>
            <p:cNvSpPr/>
            <p:nvPr/>
          </p:nvSpPr>
          <p:spPr>
            <a:xfrm>
              <a:off x="-884550" y="4989813"/>
              <a:ext cx="43450" cy="38100"/>
            </a:xfrm>
            <a:custGeom>
              <a:avLst/>
              <a:gdLst/>
              <a:ahLst/>
              <a:cxnLst/>
              <a:rect l="l" t="t" r="r" b="b"/>
              <a:pathLst>
                <a:path w="1738" h="1524" extrusionOk="0">
                  <a:moveTo>
                    <a:pt x="1" y="0"/>
                  </a:moveTo>
                  <a:cubicBezTo>
                    <a:pt x="482" y="615"/>
                    <a:pt x="1070" y="1123"/>
                    <a:pt x="1738" y="1524"/>
                  </a:cubicBezTo>
                  <a:cubicBezTo>
                    <a:pt x="1497" y="1283"/>
                    <a:pt x="1257" y="1016"/>
                    <a:pt x="1016" y="775"/>
                  </a:cubicBezTo>
                  <a:cubicBezTo>
                    <a:pt x="696" y="482"/>
                    <a:pt x="375" y="214"/>
                    <a:pt x="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2" name="Google Shape;8482;p125"/>
            <p:cNvSpPr/>
            <p:nvPr/>
          </p:nvSpPr>
          <p:spPr>
            <a:xfrm>
              <a:off x="-842450" y="4959738"/>
              <a:ext cx="82875" cy="62375"/>
            </a:xfrm>
            <a:custGeom>
              <a:avLst/>
              <a:gdLst/>
              <a:ahLst/>
              <a:cxnLst/>
              <a:rect l="l" t="t" r="r" b="b"/>
              <a:pathLst>
                <a:path w="3315" h="2495" extrusionOk="0">
                  <a:moveTo>
                    <a:pt x="27" y="1"/>
                  </a:moveTo>
                  <a:lnTo>
                    <a:pt x="1" y="28"/>
                  </a:lnTo>
                  <a:cubicBezTo>
                    <a:pt x="214" y="749"/>
                    <a:pt x="642" y="1391"/>
                    <a:pt x="1230" y="1872"/>
                  </a:cubicBezTo>
                  <a:cubicBezTo>
                    <a:pt x="1759" y="2280"/>
                    <a:pt x="2417" y="2494"/>
                    <a:pt x="3089" y="2494"/>
                  </a:cubicBezTo>
                  <a:cubicBezTo>
                    <a:pt x="3164" y="2494"/>
                    <a:pt x="3239" y="2492"/>
                    <a:pt x="3314" y="2486"/>
                  </a:cubicBezTo>
                  <a:cubicBezTo>
                    <a:pt x="3101" y="2246"/>
                    <a:pt x="2860" y="2005"/>
                    <a:pt x="2646" y="1765"/>
                  </a:cubicBezTo>
                  <a:cubicBezTo>
                    <a:pt x="2032" y="856"/>
                    <a:pt x="1096" y="215"/>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3" name="Google Shape;8483;p125"/>
            <p:cNvSpPr/>
            <p:nvPr/>
          </p:nvSpPr>
          <p:spPr>
            <a:xfrm>
              <a:off x="-674750" y="4981013"/>
              <a:ext cx="99575" cy="30125"/>
            </a:xfrm>
            <a:custGeom>
              <a:avLst/>
              <a:gdLst/>
              <a:ahLst/>
              <a:cxnLst/>
              <a:rect l="l" t="t" r="r" b="b"/>
              <a:pathLst>
                <a:path w="3983" h="1205" extrusionOk="0">
                  <a:moveTo>
                    <a:pt x="662" y="1"/>
                  </a:moveTo>
                  <a:cubicBezTo>
                    <a:pt x="602" y="1"/>
                    <a:pt x="541" y="2"/>
                    <a:pt x="481" y="5"/>
                  </a:cubicBezTo>
                  <a:lnTo>
                    <a:pt x="0" y="5"/>
                  </a:lnTo>
                  <a:cubicBezTo>
                    <a:pt x="562" y="540"/>
                    <a:pt x="1256" y="914"/>
                    <a:pt x="2005" y="1101"/>
                  </a:cubicBezTo>
                  <a:cubicBezTo>
                    <a:pt x="2343" y="1171"/>
                    <a:pt x="2689" y="1205"/>
                    <a:pt x="3039" y="1205"/>
                  </a:cubicBezTo>
                  <a:cubicBezTo>
                    <a:pt x="3352" y="1205"/>
                    <a:pt x="3667" y="1178"/>
                    <a:pt x="3982" y="1127"/>
                  </a:cubicBezTo>
                  <a:cubicBezTo>
                    <a:pt x="3368" y="860"/>
                    <a:pt x="2860" y="486"/>
                    <a:pt x="2245" y="272"/>
                  </a:cubicBezTo>
                  <a:cubicBezTo>
                    <a:pt x="1717" y="104"/>
                    <a:pt x="1189"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4" name="Google Shape;8484;p125"/>
            <p:cNvSpPr/>
            <p:nvPr/>
          </p:nvSpPr>
          <p:spPr>
            <a:xfrm>
              <a:off x="-464300" y="5034588"/>
              <a:ext cx="79525" cy="14050"/>
            </a:xfrm>
            <a:custGeom>
              <a:avLst/>
              <a:gdLst/>
              <a:ahLst/>
              <a:cxnLst/>
              <a:rect l="l" t="t" r="r" b="b"/>
              <a:pathLst>
                <a:path w="3181" h="562" extrusionOk="0">
                  <a:moveTo>
                    <a:pt x="1" y="0"/>
                  </a:moveTo>
                  <a:lnTo>
                    <a:pt x="1" y="0"/>
                  </a:lnTo>
                  <a:cubicBezTo>
                    <a:pt x="268" y="187"/>
                    <a:pt x="562" y="347"/>
                    <a:pt x="883" y="454"/>
                  </a:cubicBezTo>
                  <a:cubicBezTo>
                    <a:pt x="1132" y="526"/>
                    <a:pt x="1382" y="561"/>
                    <a:pt x="1631" y="561"/>
                  </a:cubicBezTo>
                  <a:cubicBezTo>
                    <a:pt x="1756" y="561"/>
                    <a:pt x="1880" y="552"/>
                    <a:pt x="2005" y="535"/>
                  </a:cubicBezTo>
                  <a:cubicBezTo>
                    <a:pt x="2406" y="481"/>
                    <a:pt x="2780" y="401"/>
                    <a:pt x="3181" y="294"/>
                  </a:cubicBezTo>
                  <a:cubicBezTo>
                    <a:pt x="2914" y="294"/>
                    <a:pt x="2620" y="241"/>
                    <a:pt x="2353" y="214"/>
                  </a:cubicBezTo>
                  <a:cubicBezTo>
                    <a:pt x="1818" y="160"/>
                    <a:pt x="1284" y="160"/>
                    <a:pt x="722" y="134"/>
                  </a:cubicBezTo>
                  <a:cubicBezTo>
                    <a:pt x="482" y="107"/>
                    <a:pt x="241" y="5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5" name="Google Shape;8485;p125"/>
            <p:cNvSpPr/>
            <p:nvPr/>
          </p:nvSpPr>
          <p:spPr>
            <a:xfrm>
              <a:off x="-497700" y="5094713"/>
              <a:ext cx="48125" cy="15375"/>
            </a:xfrm>
            <a:custGeom>
              <a:avLst/>
              <a:gdLst/>
              <a:ahLst/>
              <a:cxnLst/>
              <a:rect l="l" t="t" r="r" b="b"/>
              <a:pathLst>
                <a:path w="1925" h="615" extrusionOk="0">
                  <a:moveTo>
                    <a:pt x="0" y="0"/>
                  </a:moveTo>
                  <a:lnTo>
                    <a:pt x="0" y="0"/>
                  </a:lnTo>
                  <a:cubicBezTo>
                    <a:pt x="268" y="294"/>
                    <a:pt x="615" y="508"/>
                    <a:pt x="989" y="588"/>
                  </a:cubicBezTo>
                  <a:cubicBezTo>
                    <a:pt x="1087" y="606"/>
                    <a:pt x="1188" y="615"/>
                    <a:pt x="1291" y="615"/>
                  </a:cubicBezTo>
                  <a:cubicBezTo>
                    <a:pt x="1497" y="615"/>
                    <a:pt x="1711" y="579"/>
                    <a:pt x="1925" y="508"/>
                  </a:cubicBezTo>
                  <a:lnTo>
                    <a:pt x="1203" y="294"/>
                  </a:lnTo>
                  <a:cubicBezTo>
                    <a:pt x="802" y="187"/>
                    <a:pt x="401"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6" name="Google Shape;8486;p125"/>
            <p:cNvSpPr/>
            <p:nvPr/>
          </p:nvSpPr>
          <p:spPr>
            <a:xfrm>
              <a:off x="-1042875" y="4950388"/>
              <a:ext cx="43450" cy="54150"/>
            </a:xfrm>
            <a:custGeom>
              <a:avLst/>
              <a:gdLst/>
              <a:ahLst/>
              <a:cxnLst/>
              <a:rect l="l" t="t" r="r" b="b"/>
              <a:pathLst>
                <a:path w="1738" h="2166" extrusionOk="0">
                  <a:moveTo>
                    <a:pt x="0" y="1"/>
                  </a:moveTo>
                  <a:lnTo>
                    <a:pt x="0" y="1"/>
                  </a:lnTo>
                  <a:cubicBezTo>
                    <a:pt x="134" y="482"/>
                    <a:pt x="374" y="936"/>
                    <a:pt x="695" y="1337"/>
                  </a:cubicBezTo>
                  <a:cubicBezTo>
                    <a:pt x="1016" y="1658"/>
                    <a:pt x="1363" y="1925"/>
                    <a:pt x="1737" y="2165"/>
                  </a:cubicBezTo>
                  <a:cubicBezTo>
                    <a:pt x="1523" y="1791"/>
                    <a:pt x="1336" y="1390"/>
                    <a:pt x="1069" y="1043"/>
                  </a:cubicBezTo>
                  <a:cubicBezTo>
                    <a:pt x="775" y="642"/>
                    <a:pt x="401" y="29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7" name="Google Shape;8487;p125"/>
            <p:cNvSpPr/>
            <p:nvPr/>
          </p:nvSpPr>
          <p:spPr>
            <a:xfrm>
              <a:off x="-951350" y="4983788"/>
              <a:ext cx="48800" cy="29425"/>
            </a:xfrm>
            <a:custGeom>
              <a:avLst/>
              <a:gdLst/>
              <a:ahLst/>
              <a:cxnLst/>
              <a:rect l="l" t="t" r="r" b="b"/>
              <a:pathLst>
                <a:path w="1952" h="1177" extrusionOk="0">
                  <a:moveTo>
                    <a:pt x="0" y="1"/>
                  </a:moveTo>
                  <a:lnTo>
                    <a:pt x="0" y="1"/>
                  </a:lnTo>
                  <a:cubicBezTo>
                    <a:pt x="455" y="642"/>
                    <a:pt x="1150" y="1070"/>
                    <a:pt x="1951" y="1177"/>
                  </a:cubicBezTo>
                  <a:cubicBezTo>
                    <a:pt x="1684" y="910"/>
                    <a:pt x="1443" y="669"/>
                    <a:pt x="1150" y="455"/>
                  </a:cubicBezTo>
                  <a:cubicBezTo>
                    <a:pt x="802" y="215"/>
                    <a:pt x="401" y="5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8" name="Google Shape;8488;p125"/>
            <p:cNvSpPr/>
            <p:nvPr/>
          </p:nvSpPr>
          <p:spPr>
            <a:xfrm>
              <a:off x="-1137750" y="4637713"/>
              <a:ext cx="16725" cy="28750"/>
            </a:xfrm>
            <a:custGeom>
              <a:avLst/>
              <a:gdLst/>
              <a:ahLst/>
              <a:cxnLst/>
              <a:rect l="l" t="t" r="r" b="b"/>
              <a:pathLst>
                <a:path w="669" h="1150" extrusionOk="0">
                  <a:moveTo>
                    <a:pt x="668" y="0"/>
                  </a:moveTo>
                  <a:cubicBezTo>
                    <a:pt x="294" y="268"/>
                    <a:pt x="54" y="695"/>
                    <a:pt x="0" y="1150"/>
                  </a:cubicBezTo>
                  <a:cubicBezTo>
                    <a:pt x="80" y="989"/>
                    <a:pt x="187" y="856"/>
                    <a:pt x="294" y="695"/>
                  </a:cubicBezTo>
                  <a:cubicBezTo>
                    <a:pt x="428" y="481"/>
                    <a:pt x="535" y="214"/>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9" name="Google Shape;8489;p125"/>
            <p:cNvSpPr/>
            <p:nvPr/>
          </p:nvSpPr>
          <p:spPr>
            <a:xfrm>
              <a:off x="-1119050" y="4596963"/>
              <a:ext cx="32750" cy="75525"/>
            </a:xfrm>
            <a:custGeom>
              <a:avLst/>
              <a:gdLst/>
              <a:ahLst/>
              <a:cxnLst/>
              <a:rect l="l" t="t" r="r" b="b"/>
              <a:pathLst>
                <a:path w="1310" h="3021" extrusionOk="0">
                  <a:moveTo>
                    <a:pt x="1310" y="0"/>
                  </a:moveTo>
                  <a:cubicBezTo>
                    <a:pt x="936" y="428"/>
                    <a:pt x="615" y="936"/>
                    <a:pt x="401" y="1443"/>
                  </a:cubicBezTo>
                  <a:cubicBezTo>
                    <a:pt x="214" y="1951"/>
                    <a:pt x="81" y="2486"/>
                    <a:pt x="0" y="3020"/>
                  </a:cubicBezTo>
                  <a:cubicBezTo>
                    <a:pt x="241" y="2539"/>
                    <a:pt x="535" y="2085"/>
                    <a:pt x="749" y="1604"/>
                  </a:cubicBezTo>
                  <a:cubicBezTo>
                    <a:pt x="963" y="1096"/>
                    <a:pt x="1150" y="561"/>
                    <a:pt x="13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0" name="Google Shape;8490;p125"/>
            <p:cNvSpPr/>
            <p:nvPr/>
          </p:nvSpPr>
          <p:spPr>
            <a:xfrm>
              <a:off x="-1156475" y="4715213"/>
              <a:ext cx="10725" cy="53475"/>
            </a:xfrm>
            <a:custGeom>
              <a:avLst/>
              <a:gdLst/>
              <a:ahLst/>
              <a:cxnLst/>
              <a:rect l="l" t="t" r="r" b="b"/>
              <a:pathLst>
                <a:path w="429" h="2139" extrusionOk="0">
                  <a:moveTo>
                    <a:pt x="428" y="1"/>
                  </a:moveTo>
                  <a:cubicBezTo>
                    <a:pt x="81" y="669"/>
                    <a:pt x="1" y="1417"/>
                    <a:pt x="161" y="2139"/>
                  </a:cubicBezTo>
                  <a:cubicBezTo>
                    <a:pt x="215" y="1764"/>
                    <a:pt x="348" y="1390"/>
                    <a:pt x="402" y="1016"/>
                  </a:cubicBezTo>
                  <a:cubicBezTo>
                    <a:pt x="428" y="669"/>
                    <a:pt x="428" y="348"/>
                    <a:pt x="4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1" name="Google Shape;8491;p125"/>
            <p:cNvSpPr/>
            <p:nvPr/>
          </p:nvSpPr>
          <p:spPr>
            <a:xfrm>
              <a:off x="-883200" y="4920338"/>
              <a:ext cx="64825" cy="35425"/>
            </a:xfrm>
            <a:custGeom>
              <a:avLst/>
              <a:gdLst/>
              <a:ahLst/>
              <a:cxnLst/>
              <a:rect l="l" t="t" r="r" b="b"/>
              <a:pathLst>
                <a:path w="2593" h="1417" extrusionOk="0">
                  <a:moveTo>
                    <a:pt x="0" y="0"/>
                  </a:moveTo>
                  <a:cubicBezTo>
                    <a:pt x="374" y="348"/>
                    <a:pt x="802" y="668"/>
                    <a:pt x="1256" y="909"/>
                  </a:cubicBezTo>
                  <a:cubicBezTo>
                    <a:pt x="1711" y="1123"/>
                    <a:pt x="2138" y="1283"/>
                    <a:pt x="2593" y="1417"/>
                  </a:cubicBezTo>
                  <a:cubicBezTo>
                    <a:pt x="2245" y="1096"/>
                    <a:pt x="1871" y="802"/>
                    <a:pt x="1470" y="535"/>
                  </a:cubicBezTo>
                  <a:cubicBezTo>
                    <a:pt x="1016" y="267"/>
                    <a:pt x="508" y="8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2" name="Google Shape;8492;p125"/>
            <p:cNvSpPr/>
            <p:nvPr/>
          </p:nvSpPr>
          <p:spPr>
            <a:xfrm>
              <a:off x="-789675" y="4882613"/>
              <a:ext cx="67500" cy="11025"/>
            </a:xfrm>
            <a:custGeom>
              <a:avLst/>
              <a:gdLst/>
              <a:ahLst/>
              <a:cxnLst/>
              <a:rect l="l" t="t" r="r" b="b"/>
              <a:pathLst>
                <a:path w="2700" h="441" extrusionOk="0">
                  <a:moveTo>
                    <a:pt x="1" y="93"/>
                  </a:moveTo>
                  <a:lnTo>
                    <a:pt x="1" y="119"/>
                  </a:lnTo>
                  <a:cubicBezTo>
                    <a:pt x="15" y="116"/>
                    <a:pt x="28" y="114"/>
                    <a:pt x="42" y="111"/>
                  </a:cubicBezTo>
                  <a:lnTo>
                    <a:pt x="42" y="111"/>
                  </a:lnTo>
                  <a:cubicBezTo>
                    <a:pt x="28" y="105"/>
                    <a:pt x="14" y="99"/>
                    <a:pt x="1" y="93"/>
                  </a:cubicBezTo>
                  <a:close/>
                  <a:moveTo>
                    <a:pt x="1237" y="1"/>
                  </a:moveTo>
                  <a:cubicBezTo>
                    <a:pt x="1189" y="1"/>
                    <a:pt x="1141" y="4"/>
                    <a:pt x="1096" y="12"/>
                  </a:cubicBezTo>
                  <a:cubicBezTo>
                    <a:pt x="736" y="12"/>
                    <a:pt x="401" y="37"/>
                    <a:pt x="42" y="111"/>
                  </a:cubicBezTo>
                  <a:lnTo>
                    <a:pt x="42" y="111"/>
                  </a:lnTo>
                  <a:cubicBezTo>
                    <a:pt x="512" y="313"/>
                    <a:pt x="1031" y="414"/>
                    <a:pt x="1524" y="440"/>
                  </a:cubicBezTo>
                  <a:cubicBezTo>
                    <a:pt x="1925" y="413"/>
                    <a:pt x="2326" y="360"/>
                    <a:pt x="2700" y="280"/>
                  </a:cubicBezTo>
                  <a:cubicBezTo>
                    <a:pt x="2326" y="146"/>
                    <a:pt x="1925" y="66"/>
                    <a:pt x="1524" y="12"/>
                  </a:cubicBezTo>
                  <a:cubicBezTo>
                    <a:pt x="1435" y="12"/>
                    <a:pt x="1334" y="1"/>
                    <a:pt x="12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3" name="Google Shape;8493;p125"/>
            <p:cNvSpPr/>
            <p:nvPr/>
          </p:nvSpPr>
          <p:spPr>
            <a:xfrm>
              <a:off x="-753600" y="5079338"/>
              <a:ext cx="86225" cy="26925"/>
            </a:xfrm>
            <a:custGeom>
              <a:avLst/>
              <a:gdLst/>
              <a:ahLst/>
              <a:cxnLst/>
              <a:rect l="l" t="t" r="r" b="b"/>
              <a:pathLst>
                <a:path w="3449" h="1077" extrusionOk="0">
                  <a:moveTo>
                    <a:pt x="1" y="1"/>
                  </a:moveTo>
                  <a:lnTo>
                    <a:pt x="1" y="27"/>
                  </a:lnTo>
                  <a:cubicBezTo>
                    <a:pt x="535" y="428"/>
                    <a:pt x="1150" y="749"/>
                    <a:pt x="1818" y="936"/>
                  </a:cubicBezTo>
                  <a:cubicBezTo>
                    <a:pt x="2261" y="1025"/>
                    <a:pt x="2704" y="1076"/>
                    <a:pt x="3162" y="1076"/>
                  </a:cubicBezTo>
                  <a:cubicBezTo>
                    <a:pt x="3257" y="1076"/>
                    <a:pt x="3352" y="1074"/>
                    <a:pt x="3448" y="1070"/>
                  </a:cubicBezTo>
                  <a:cubicBezTo>
                    <a:pt x="2967" y="776"/>
                    <a:pt x="2486" y="535"/>
                    <a:pt x="1979" y="348"/>
                  </a:cubicBezTo>
                  <a:cubicBezTo>
                    <a:pt x="1337" y="134"/>
                    <a:pt x="669"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4" name="Google Shape;8494;p125"/>
            <p:cNvSpPr/>
            <p:nvPr/>
          </p:nvSpPr>
          <p:spPr>
            <a:xfrm>
              <a:off x="-216425" y="4784688"/>
              <a:ext cx="42800" cy="50150"/>
            </a:xfrm>
            <a:custGeom>
              <a:avLst/>
              <a:gdLst/>
              <a:ahLst/>
              <a:cxnLst/>
              <a:rect l="l" t="t" r="r" b="b"/>
              <a:pathLst>
                <a:path w="1712" h="2006" extrusionOk="0">
                  <a:moveTo>
                    <a:pt x="1711" y="1"/>
                  </a:moveTo>
                  <a:lnTo>
                    <a:pt x="1711" y="1"/>
                  </a:lnTo>
                  <a:cubicBezTo>
                    <a:pt x="1417" y="322"/>
                    <a:pt x="1043" y="589"/>
                    <a:pt x="749" y="936"/>
                  </a:cubicBezTo>
                  <a:cubicBezTo>
                    <a:pt x="455" y="1257"/>
                    <a:pt x="214" y="1604"/>
                    <a:pt x="1" y="2005"/>
                  </a:cubicBezTo>
                  <a:cubicBezTo>
                    <a:pt x="829" y="1604"/>
                    <a:pt x="1471" y="883"/>
                    <a:pt x="1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5" name="Google Shape;8495;p125"/>
            <p:cNvSpPr/>
            <p:nvPr/>
          </p:nvSpPr>
          <p:spPr>
            <a:xfrm>
              <a:off x="-296600" y="4906963"/>
              <a:ext cx="57475" cy="32775"/>
            </a:xfrm>
            <a:custGeom>
              <a:avLst/>
              <a:gdLst/>
              <a:ahLst/>
              <a:cxnLst/>
              <a:rect l="l" t="t" r="r" b="b"/>
              <a:pathLst>
                <a:path w="2299" h="1311" extrusionOk="0">
                  <a:moveTo>
                    <a:pt x="2299" y="1"/>
                  </a:moveTo>
                  <a:lnTo>
                    <a:pt x="2299" y="1"/>
                  </a:lnTo>
                  <a:cubicBezTo>
                    <a:pt x="2005" y="107"/>
                    <a:pt x="1711" y="214"/>
                    <a:pt x="1444" y="348"/>
                  </a:cubicBezTo>
                  <a:cubicBezTo>
                    <a:pt x="909" y="615"/>
                    <a:pt x="428" y="936"/>
                    <a:pt x="1" y="1310"/>
                  </a:cubicBezTo>
                  <a:cubicBezTo>
                    <a:pt x="562" y="1283"/>
                    <a:pt x="1123" y="1096"/>
                    <a:pt x="1577" y="722"/>
                  </a:cubicBezTo>
                  <a:cubicBezTo>
                    <a:pt x="1845" y="508"/>
                    <a:pt x="2085" y="268"/>
                    <a:pt x="22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6" name="Google Shape;8496;p125"/>
            <p:cNvSpPr/>
            <p:nvPr/>
          </p:nvSpPr>
          <p:spPr>
            <a:xfrm>
              <a:off x="-241800" y="4969113"/>
              <a:ext cx="87550" cy="26500"/>
            </a:xfrm>
            <a:custGeom>
              <a:avLst/>
              <a:gdLst/>
              <a:ahLst/>
              <a:cxnLst/>
              <a:rect l="l" t="t" r="r" b="b"/>
              <a:pathLst>
                <a:path w="3502" h="1060" extrusionOk="0">
                  <a:moveTo>
                    <a:pt x="3501" y="0"/>
                  </a:moveTo>
                  <a:cubicBezTo>
                    <a:pt x="3234" y="53"/>
                    <a:pt x="2993" y="107"/>
                    <a:pt x="2726" y="134"/>
                  </a:cubicBezTo>
                  <a:cubicBezTo>
                    <a:pt x="1764" y="267"/>
                    <a:pt x="855" y="588"/>
                    <a:pt x="0" y="1016"/>
                  </a:cubicBezTo>
                  <a:cubicBezTo>
                    <a:pt x="221" y="1044"/>
                    <a:pt x="446" y="1059"/>
                    <a:pt x="671" y="1059"/>
                  </a:cubicBezTo>
                  <a:cubicBezTo>
                    <a:pt x="1704" y="1059"/>
                    <a:pt x="2755" y="746"/>
                    <a:pt x="35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7" name="Google Shape;8497;p125"/>
            <p:cNvSpPr/>
            <p:nvPr/>
          </p:nvSpPr>
          <p:spPr>
            <a:xfrm>
              <a:off x="-418200" y="4990488"/>
              <a:ext cx="72200" cy="10700"/>
            </a:xfrm>
            <a:custGeom>
              <a:avLst/>
              <a:gdLst/>
              <a:ahLst/>
              <a:cxnLst/>
              <a:rect l="l" t="t" r="r" b="b"/>
              <a:pathLst>
                <a:path w="2888" h="428" extrusionOk="0">
                  <a:moveTo>
                    <a:pt x="1364" y="0"/>
                  </a:moveTo>
                  <a:cubicBezTo>
                    <a:pt x="909" y="27"/>
                    <a:pt x="428" y="80"/>
                    <a:pt x="1" y="187"/>
                  </a:cubicBezTo>
                  <a:lnTo>
                    <a:pt x="1" y="214"/>
                  </a:lnTo>
                  <a:cubicBezTo>
                    <a:pt x="482" y="348"/>
                    <a:pt x="990" y="428"/>
                    <a:pt x="1497" y="428"/>
                  </a:cubicBezTo>
                  <a:cubicBezTo>
                    <a:pt x="1978" y="401"/>
                    <a:pt x="2433" y="321"/>
                    <a:pt x="2887" y="161"/>
                  </a:cubicBezTo>
                  <a:lnTo>
                    <a:pt x="2459" y="107"/>
                  </a:lnTo>
                  <a:lnTo>
                    <a:pt x="2486" y="107"/>
                  </a:lnTo>
                  <a:cubicBezTo>
                    <a:pt x="2139" y="54"/>
                    <a:pt x="1818" y="27"/>
                    <a:pt x="14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8" name="Google Shape;8498;p125"/>
            <p:cNvSpPr/>
            <p:nvPr/>
          </p:nvSpPr>
          <p:spPr>
            <a:xfrm>
              <a:off x="-316650" y="5059963"/>
              <a:ext cx="65500" cy="15400"/>
            </a:xfrm>
            <a:custGeom>
              <a:avLst/>
              <a:gdLst/>
              <a:ahLst/>
              <a:cxnLst/>
              <a:rect l="l" t="t" r="r" b="b"/>
              <a:pathLst>
                <a:path w="2620" h="616" extrusionOk="0">
                  <a:moveTo>
                    <a:pt x="2620" y="1"/>
                  </a:moveTo>
                  <a:lnTo>
                    <a:pt x="2620" y="1"/>
                  </a:lnTo>
                  <a:cubicBezTo>
                    <a:pt x="2219" y="54"/>
                    <a:pt x="1791" y="81"/>
                    <a:pt x="1417" y="161"/>
                  </a:cubicBezTo>
                  <a:cubicBezTo>
                    <a:pt x="936" y="241"/>
                    <a:pt x="455" y="401"/>
                    <a:pt x="1" y="589"/>
                  </a:cubicBezTo>
                  <a:cubicBezTo>
                    <a:pt x="161" y="606"/>
                    <a:pt x="319" y="615"/>
                    <a:pt x="475" y="615"/>
                  </a:cubicBezTo>
                  <a:cubicBezTo>
                    <a:pt x="788" y="615"/>
                    <a:pt x="1097" y="580"/>
                    <a:pt x="1417" y="508"/>
                  </a:cubicBezTo>
                  <a:cubicBezTo>
                    <a:pt x="1818" y="401"/>
                    <a:pt x="2246" y="241"/>
                    <a:pt x="26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9" name="Google Shape;8499;p125"/>
            <p:cNvSpPr/>
            <p:nvPr/>
          </p:nvSpPr>
          <p:spPr>
            <a:xfrm>
              <a:off x="-606600" y="5041938"/>
              <a:ext cx="62825" cy="9875"/>
            </a:xfrm>
            <a:custGeom>
              <a:avLst/>
              <a:gdLst/>
              <a:ahLst/>
              <a:cxnLst/>
              <a:rect l="l" t="t" r="r" b="b"/>
              <a:pathLst>
                <a:path w="2513" h="395" extrusionOk="0">
                  <a:moveTo>
                    <a:pt x="668" y="0"/>
                  </a:moveTo>
                  <a:cubicBezTo>
                    <a:pt x="455" y="0"/>
                    <a:pt x="214" y="0"/>
                    <a:pt x="0" y="27"/>
                  </a:cubicBezTo>
                  <a:cubicBezTo>
                    <a:pt x="428" y="214"/>
                    <a:pt x="882" y="321"/>
                    <a:pt x="1337" y="374"/>
                  </a:cubicBezTo>
                  <a:cubicBezTo>
                    <a:pt x="1537" y="388"/>
                    <a:pt x="1731" y="394"/>
                    <a:pt x="1925" y="394"/>
                  </a:cubicBezTo>
                  <a:cubicBezTo>
                    <a:pt x="2118" y="394"/>
                    <a:pt x="2312" y="388"/>
                    <a:pt x="2512" y="374"/>
                  </a:cubicBezTo>
                  <a:cubicBezTo>
                    <a:pt x="2138" y="241"/>
                    <a:pt x="1764" y="134"/>
                    <a:pt x="1390" y="53"/>
                  </a:cubicBezTo>
                  <a:cubicBezTo>
                    <a:pt x="1150" y="0"/>
                    <a:pt x="909" y="0"/>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0" name="Google Shape;8500;p125"/>
            <p:cNvSpPr/>
            <p:nvPr/>
          </p:nvSpPr>
          <p:spPr>
            <a:xfrm>
              <a:off x="-583225" y="5131463"/>
              <a:ext cx="61500" cy="23400"/>
            </a:xfrm>
            <a:custGeom>
              <a:avLst/>
              <a:gdLst/>
              <a:ahLst/>
              <a:cxnLst/>
              <a:rect l="l" t="t" r="r" b="b"/>
              <a:pathLst>
                <a:path w="2460" h="936" extrusionOk="0">
                  <a:moveTo>
                    <a:pt x="1" y="0"/>
                  </a:moveTo>
                  <a:cubicBezTo>
                    <a:pt x="375" y="241"/>
                    <a:pt x="776" y="454"/>
                    <a:pt x="1177" y="615"/>
                  </a:cubicBezTo>
                  <a:cubicBezTo>
                    <a:pt x="1604" y="775"/>
                    <a:pt x="2032" y="882"/>
                    <a:pt x="2459" y="936"/>
                  </a:cubicBezTo>
                  <a:cubicBezTo>
                    <a:pt x="2112" y="722"/>
                    <a:pt x="1765" y="535"/>
                    <a:pt x="1390" y="374"/>
                  </a:cubicBezTo>
                  <a:cubicBezTo>
                    <a:pt x="936" y="187"/>
                    <a:pt x="482" y="8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1" name="Google Shape;8501;p125"/>
            <p:cNvSpPr/>
            <p:nvPr/>
          </p:nvSpPr>
          <p:spPr>
            <a:xfrm>
              <a:off x="-549516" y="5148297"/>
              <a:ext cx="113600" cy="34775"/>
            </a:xfrm>
            <a:custGeom>
              <a:avLst/>
              <a:gdLst/>
              <a:ahLst/>
              <a:cxnLst/>
              <a:rect l="l" t="t" r="r" b="b"/>
              <a:pathLst>
                <a:path w="4544" h="1391" extrusionOk="0">
                  <a:moveTo>
                    <a:pt x="1" y="1"/>
                  </a:moveTo>
                  <a:lnTo>
                    <a:pt x="1" y="1"/>
                  </a:lnTo>
                  <a:cubicBezTo>
                    <a:pt x="375" y="482"/>
                    <a:pt x="856" y="856"/>
                    <a:pt x="1390" y="1096"/>
                  </a:cubicBezTo>
                  <a:cubicBezTo>
                    <a:pt x="1871" y="1284"/>
                    <a:pt x="2352" y="1364"/>
                    <a:pt x="2833" y="1390"/>
                  </a:cubicBezTo>
                  <a:cubicBezTo>
                    <a:pt x="3395" y="1390"/>
                    <a:pt x="3983" y="1364"/>
                    <a:pt x="4544" y="1310"/>
                  </a:cubicBezTo>
                  <a:cubicBezTo>
                    <a:pt x="4089" y="1070"/>
                    <a:pt x="3635" y="856"/>
                    <a:pt x="3154" y="669"/>
                  </a:cubicBezTo>
                  <a:cubicBezTo>
                    <a:pt x="2780" y="535"/>
                    <a:pt x="2406" y="428"/>
                    <a:pt x="2005" y="375"/>
                  </a:cubicBezTo>
                  <a:cubicBezTo>
                    <a:pt x="1337" y="268"/>
                    <a:pt x="669" y="10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2" name="Google Shape;8502;p125"/>
            <p:cNvSpPr/>
            <p:nvPr/>
          </p:nvSpPr>
          <p:spPr>
            <a:xfrm>
              <a:off x="-615950" y="5164863"/>
              <a:ext cx="117600" cy="26075"/>
            </a:xfrm>
            <a:custGeom>
              <a:avLst/>
              <a:gdLst/>
              <a:ahLst/>
              <a:cxnLst/>
              <a:rect l="l" t="t" r="r" b="b"/>
              <a:pathLst>
                <a:path w="4704" h="1043" extrusionOk="0">
                  <a:moveTo>
                    <a:pt x="508" y="0"/>
                  </a:moveTo>
                  <a:cubicBezTo>
                    <a:pt x="348" y="0"/>
                    <a:pt x="187" y="54"/>
                    <a:pt x="54" y="107"/>
                  </a:cubicBezTo>
                  <a:lnTo>
                    <a:pt x="27" y="81"/>
                  </a:lnTo>
                  <a:cubicBezTo>
                    <a:pt x="0" y="81"/>
                    <a:pt x="0" y="107"/>
                    <a:pt x="27" y="134"/>
                  </a:cubicBezTo>
                  <a:cubicBezTo>
                    <a:pt x="161" y="241"/>
                    <a:pt x="107" y="214"/>
                    <a:pt x="214" y="268"/>
                  </a:cubicBezTo>
                  <a:lnTo>
                    <a:pt x="161" y="214"/>
                  </a:lnTo>
                  <a:lnTo>
                    <a:pt x="80" y="134"/>
                  </a:lnTo>
                  <a:lnTo>
                    <a:pt x="161" y="134"/>
                  </a:lnTo>
                  <a:cubicBezTo>
                    <a:pt x="214" y="121"/>
                    <a:pt x="267" y="114"/>
                    <a:pt x="321" y="114"/>
                  </a:cubicBezTo>
                  <a:cubicBezTo>
                    <a:pt x="374" y="114"/>
                    <a:pt x="428" y="121"/>
                    <a:pt x="481" y="134"/>
                  </a:cubicBezTo>
                  <a:cubicBezTo>
                    <a:pt x="1176" y="268"/>
                    <a:pt x="1898" y="455"/>
                    <a:pt x="2593" y="642"/>
                  </a:cubicBezTo>
                  <a:cubicBezTo>
                    <a:pt x="3314" y="802"/>
                    <a:pt x="4009" y="936"/>
                    <a:pt x="4704" y="1043"/>
                  </a:cubicBezTo>
                  <a:cubicBezTo>
                    <a:pt x="4062" y="695"/>
                    <a:pt x="3368" y="428"/>
                    <a:pt x="2646" y="241"/>
                  </a:cubicBezTo>
                  <a:cubicBezTo>
                    <a:pt x="2325" y="161"/>
                    <a:pt x="2005" y="107"/>
                    <a:pt x="1657" y="81"/>
                  </a:cubicBezTo>
                  <a:lnTo>
                    <a:pt x="989" y="27"/>
                  </a:lnTo>
                  <a:cubicBezTo>
                    <a:pt x="829" y="27"/>
                    <a:pt x="668" y="27"/>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3" name="Google Shape;8503;p125"/>
            <p:cNvSpPr/>
            <p:nvPr/>
          </p:nvSpPr>
          <p:spPr>
            <a:xfrm>
              <a:off x="-132900" y="4629688"/>
              <a:ext cx="44125" cy="68175"/>
            </a:xfrm>
            <a:custGeom>
              <a:avLst/>
              <a:gdLst/>
              <a:ahLst/>
              <a:cxnLst/>
              <a:rect l="l" t="t" r="r" b="b"/>
              <a:pathLst>
                <a:path w="1765" h="2727" extrusionOk="0">
                  <a:moveTo>
                    <a:pt x="1737" y="1"/>
                  </a:moveTo>
                  <a:cubicBezTo>
                    <a:pt x="1736" y="15"/>
                    <a:pt x="1735" y="28"/>
                    <a:pt x="1734" y="42"/>
                  </a:cubicBezTo>
                  <a:lnTo>
                    <a:pt x="1734" y="42"/>
                  </a:lnTo>
                  <a:cubicBezTo>
                    <a:pt x="1744" y="28"/>
                    <a:pt x="1754" y="15"/>
                    <a:pt x="1764" y="1"/>
                  </a:cubicBezTo>
                  <a:close/>
                  <a:moveTo>
                    <a:pt x="1734" y="42"/>
                  </a:moveTo>
                  <a:lnTo>
                    <a:pt x="1734" y="42"/>
                  </a:lnTo>
                  <a:cubicBezTo>
                    <a:pt x="1670" y="135"/>
                    <a:pt x="1620" y="225"/>
                    <a:pt x="1550" y="295"/>
                  </a:cubicBezTo>
                  <a:cubicBezTo>
                    <a:pt x="1363" y="509"/>
                    <a:pt x="1176" y="749"/>
                    <a:pt x="1016" y="963"/>
                  </a:cubicBezTo>
                  <a:cubicBezTo>
                    <a:pt x="615" y="1524"/>
                    <a:pt x="294" y="2112"/>
                    <a:pt x="0" y="2727"/>
                  </a:cubicBezTo>
                  <a:cubicBezTo>
                    <a:pt x="977" y="2172"/>
                    <a:pt x="1641" y="1174"/>
                    <a:pt x="1734" y="42"/>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4" name="Google Shape;8504;p125"/>
            <p:cNvSpPr/>
            <p:nvPr/>
          </p:nvSpPr>
          <p:spPr>
            <a:xfrm>
              <a:off x="-94150" y="4667788"/>
              <a:ext cx="38100" cy="62825"/>
            </a:xfrm>
            <a:custGeom>
              <a:avLst/>
              <a:gdLst/>
              <a:ahLst/>
              <a:cxnLst/>
              <a:rect l="l" t="t" r="r" b="b"/>
              <a:pathLst>
                <a:path w="1524" h="2513" extrusionOk="0">
                  <a:moveTo>
                    <a:pt x="1497" y="0"/>
                  </a:moveTo>
                  <a:cubicBezTo>
                    <a:pt x="1203" y="321"/>
                    <a:pt x="909" y="695"/>
                    <a:pt x="668" y="1069"/>
                  </a:cubicBezTo>
                  <a:cubicBezTo>
                    <a:pt x="374" y="1497"/>
                    <a:pt x="161" y="2004"/>
                    <a:pt x="0" y="2512"/>
                  </a:cubicBezTo>
                  <a:cubicBezTo>
                    <a:pt x="374" y="2165"/>
                    <a:pt x="722" y="1791"/>
                    <a:pt x="989" y="1336"/>
                  </a:cubicBezTo>
                  <a:cubicBezTo>
                    <a:pt x="1230" y="935"/>
                    <a:pt x="1417" y="481"/>
                    <a:pt x="1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5" name="Google Shape;8505;p125"/>
            <p:cNvSpPr/>
            <p:nvPr/>
          </p:nvSpPr>
          <p:spPr>
            <a:xfrm>
              <a:off x="-164975" y="4806738"/>
              <a:ext cx="32100" cy="40800"/>
            </a:xfrm>
            <a:custGeom>
              <a:avLst/>
              <a:gdLst/>
              <a:ahLst/>
              <a:cxnLst/>
              <a:rect l="l" t="t" r="r" b="b"/>
              <a:pathLst>
                <a:path w="1284" h="1632" extrusionOk="0">
                  <a:moveTo>
                    <a:pt x="1283" y="1"/>
                  </a:moveTo>
                  <a:lnTo>
                    <a:pt x="1283" y="1"/>
                  </a:lnTo>
                  <a:cubicBezTo>
                    <a:pt x="722" y="428"/>
                    <a:pt x="268" y="990"/>
                    <a:pt x="0" y="1631"/>
                  </a:cubicBezTo>
                  <a:cubicBezTo>
                    <a:pt x="321" y="1471"/>
                    <a:pt x="588" y="1230"/>
                    <a:pt x="802" y="936"/>
                  </a:cubicBezTo>
                  <a:cubicBezTo>
                    <a:pt x="1016" y="642"/>
                    <a:pt x="1176" y="348"/>
                    <a:pt x="12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6" name="Google Shape;8506;p125"/>
            <p:cNvSpPr/>
            <p:nvPr/>
          </p:nvSpPr>
          <p:spPr>
            <a:xfrm>
              <a:off x="-54725" y="4517438"/>
              <a:ext cx="22050" cy="56825"/>
            </a:xfrm>
            <a:custGeom>
              <a:avLst/>
              <a:gdLst/>
              <a:ahLst/>
              <a:cxnLst/>
              <a:rect l="l" t="t" r="r" b="b"/>
              <a:pathLst>
                <a:path w="882" h="2273" extrusionOk="0">
                  <a:moveTo>
                    <a:pt x="882" y="1"/>
                  </a:moveTo>
                  <a:cubicBezTo>
                    <a:pt x="695" y="322"/>
                    <a:pt x="481" y="642"/>
                    <a:pt x="347" y="990"/>
                  </a:cubicBezTo>
                  <a:cubicBezTo>
                    <a:pt x="160" y="1391"/>
                    <a:pt x="53" y="1818"/>
                    <a:pt x="0" y="2273"/>
                  </a:cubicBezTo>
                  <a:cubicBezTo>
                    <a:pt x="267" y="1925"/>
                    <a:pt x="481" y="1524"/>
                    <a:pt x="641" y="1123"/>
                  </a:cubicBezTo>
                  <a:cubicBezTo>
                    <a:pt x="775" y="749"/>
                    <a:pt x="855" y="375"/>
                    <a:pt x="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7" name="Google Shape;8507;p125"/>
            <p:cNvSpPr/>
            <p:nvPr/>
          </p:nvSpPr>
          <p:spPr>
            <a:xfrm>
              <a:off x="-714850" y="4598963"/>
              <a:ext cx="32100" cy="81525"/>
            </a:xfrm>
            <a:custGeom>
              <a:avLst/>
              <a:gdLst/>
              <a:ahLst/>
              <a:cxnLst/>
              <a:rect l="l" t="t" r="r" b="b"/>
              <a:pathLst>
                <a:path w="1284" h="3261" extrusionOk="0">
                  <a:moveTo>
                    <a:pt x="1284" y="0"/>
                  </a:moveTo>
                  <a:cubicBezTo>
                    <a:pt x="963" y="455"/>
                    <a:pt x="696" y="936"/>
                    <a:pt x="455" y="1444"/>
                  </a:cubicBezTo>
                  <a:cubicBezTo>
                    <a:pt x="215" y="2031"/>
                    <a:pt x="81" y="2646"/>
                    <a:pt x="1" y="3261"/>
                  </a:cubicBezTo>
                  <a:cubicBezTo>
                    <a:pt x="429" y="2833"/>
                    <a:pt x="749" y="2325"/>
                    <a:pt x="990" y="1764"/>
                  </a:cubicBezTo>
                  <a:cubicBezTo>
                    <a:pt x="1177" y="1203"/>
                    <a:pt x="1284" y="615"/>
                    <a:pt x="1284" y="27"/>
                  </a:cubicBezTo>
                  <a:lnTo>
                    <a:pt x="1284"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8" name="Google Shape;8508;p125"/>
            <p:cNvSpPr/>
            <p:nvPr/>
          </p:nvSpPr>
          <p:spPr>
            <a:xfrm>
              <a:off x="-690775" y="4705863"/>
              <a:ext cx="22725" cy="76200"/>
            </a:xfrm>
            <a:custGeom>
              <a:avLst/>
              <a:gdLst/>
              <a:ahLst/>
              <a:cxnLst/>
              <a:rect l="l" t="t" r="r" b="b"/>
              <a:pathLst>
                <a:path w="909" h="3048" extrusionOk="0">
                  <a:moveTo>
                    <a:pt x="828" y="0"/>
                  </a:moveTo>
                  <a:cubicBezTo>
                    <a:pt x="615" y="428"/>
                    <a:pt x="428" y="882"/>
                    <a:pt x="267" y="1337"/>
                  </a:cubicBezTo>
                  <a:cubicBezTo>
                    <a:pt x="80" y="1898"/>
                    <a:pt x="0" y="2459"/>
                    <a:pt x="0" y="3047"/>
                  </a:cubicBezTo>
                  <a:cubicBezTo>
                    <a:pt x="401" y="2593"/>
                    <a:pt x="668" y="2058"/>
                    <a:pt x="828" y="1470"/>
                  </a:cubicBezTo>
                  <a:cubicBezTo>
                    <a:pt x="909" y="989"/>
                    <a:pt x="909" y="481"/>
                    <a:pt x="8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9" name="Google Shape;8509;p125"/>
            <p:cNvSpPr/>
            <p:nvPr/>
          </p:nvSpPr>
          <p:spPr>
            <a:xfrm>
              <a:off x="-759600" y="4727238"/>
              <a:ext cx="54800" cy="41450"/>
            </a:xfrm>
            <a:custGeom>
              <a:avLst/>
              <a:gdLst/>
              <a:ahLst/>
              <a:cxnLst/>
              <a:rect l="l" t="t" r="r" b="b"/>
              <a:pathLst>
                <a:path w="2192" h="1658" extrusionOk="0">
                  <a:moveTo>
                    <a:pt x="2192" y="1"/>
                  </a:moveTo>
                  <a:cubicBezTo>
                    <a:pt x="2182" y="15"/>
                    <a:pt x="2171" y="29"/>
                    <a:pt x="2161" y="43"/>
                  </a:cubicBezTo>
                  <a:lnTo>
                    <a:pt x="2161" y="43"/>
                  </a:lnTo>
                  <a:cubicBezTo>
                    <a:pt x="2171" y="38"/>
                    <a:pt x="2182" y="32"/>
                    <a:pt x="2192" y="27"/>
                  </a:cubicBezTo>
                  <a:lnTo>
                    <a:pt x="2192" y="1"/>
                  </a:lnTo>
                  <a:close/>
                  <a:moveTo>
                    <a:pt x="2161" y="43"/>
                  </a:moveTo>
                  <a:lnTo>
                    <a:pt x="2161" y="43"/>
                  </a:lnTo>
                  <a:cubicBezTo>
                    <a:pt x="1797" y="222"/>
                    <a:pt x="1435" y="355"/>
                    <a:pt x="1123" y="589"/>
                  </a:cubicBezTo>
                  <a:cubicBezTo>
                    <a:pt x="695" y="883"/>
                    <a:pt x="321" y="1230"/>
                    <a:pt x="0" y="1658"/>
                  </a:cubicBezTo>
                  <a:cubicBezTo>
                    <a:pt x="866" y="1343"/>
                    <a:pt x="1603" y="796"/>
                    <a:pt x="2161" y="43"/>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0" name="Google Shape;8510;p125"/>
            <p:cNvSpPr/>
            <p:nvPr/>
          </p:nvSpPr>
          <p:spPr>
            <a:xfrm>
              <a:off x="-646025" y="4429913"/>
              <a:ext cx="18075" cy="82875"/>
            </a:xfrm>
            <a:custGeom>
              <a:avLst/>
              <a:gdLst/>
              <a:ahLst/>
              <a:cxnLst/>
              <a:rect l="l" t="t" r="r" b="b"/>
              <a:pathLst>
                <a:path w="723" h="3315" extrusionOk="0">
                  <a:moveTo>
                    <a:pt x="134" y="1"/>
                  </a:moveTo>
                  <a:cubicBezTo>
                    <a:pt x="134" y="135"/>
                    <a:pt x="134" y="268"/>
                    <a:pt x="107" y="402"/>
                  </a:cubicBezTo>
                  <a:cubicBezTo>
                    <a:pt x="54" y="776"/>
                    <a:pt x="27" y="1123"/>
                    <a:pt x="1" y="1498"/>
                  </a:cubicBezTo>
                  <a:cubicBezTo>
                    <a:pt x="27" y="2112"/>
                    <a:pt x="161" y="2727"/>
                    <a:pt x="375" y="3315"/>
                  </a:cubicBezTo>
                  <a:cubicBezTo>
                    <a:pt x="669" y="2219"/>
                    <a:pt x="722" y="1017"/>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1" name="Google Shape;8511;p125"/>
            <p:cNvSpPr/>
            <p:nvPr/>
          </p:nvSpPr>
          <p:spPr>
            <a:xfrm>
              <a:off x="-647350" y="4321688"/>
              <a:ext cx="5975" cy="46800"/>
            </a:xfrm>
            <a:custGeom>
              <a:avLst/>
              <a:gdLst/>
              <a:ahLst/>
              <a:cxnLst/>
              <a:rect l="l" t="t" r="r" b="b"/>
              <a:pathLst>
                <a:path w="239" h="1872" extrusionOk="0">
                  <a:moveTo>
                    <a:pt x="54" y="1"/>
                  </a:moveTo>
                  <a:cubicBezTo>
                    <a:pt x="63" y="21"/>
                    <a:pt x="72" y="41"/>
                    <a:pt x="80" y="62"/>
                  </a:cubicBezTo>
                  <a:lnTo>
                    <a:pt x="80" y="62"/>
                  </a:lnTo>
                  <a:cubicBezTo>
                    <a:pt x="80" y="59"/>
                    <a:pt x="80" y="57"/>
                    <a:pt x="80" y="54"/>
                  </a:cubicBezTo>
                  <a:lnTo>
                    <a:pt x="80" y="1"/>
                  </a:lnTo>
                  <a:close/>
                  <a:moveTo>
                    <a:pt x="80" y="62"/>
                  </a:moveTo>
                  <a:lnTo>
                    <a:pt x="80" y="62"/>
                  </a:lnTo>
                  <a:cubicBezTo>
                    <a:pt x="79" y="353"/>
                    <a:pt x="0" y="645"/>
                    <a:pt x="0" y="936"/>
                  </a:cubicBezTo>
                  <a:cubicBezTo>
                    <a:pt x="0" y="1257"/>
                    <a:pt x="27" y="1551"/>
                    <a:pt x="107" y="1871"/>
                  </a:cubicBezTo>
                  <a:cubicBezTo>
                    <a:pt x="160" y="1551"/>
                    <a:pt x="214" y="1230"/>
                    <a:pt x="214" y="909"/>
                  </a:cubicBezTo>
                  <a:cubicBezTo>
                    <a:pt x="239" y="611"/>
                    <a:pt x="194" y="336"/>
                    <a:pt x="80" y="62"/>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2" name="Google Shape;8512;p125"/>
            <p:cNvSpPr/>
            <p:nvPr/>
          </p:nvSpPr>
          <p:spPr>
            <a:xfrm>
              <a:off x="-686775" y="4493388"/>
              <a:ext cx="10050" cy="58150"/>
            </a:xfrm>
            <a:custGeom>
              <a:avLst/>
              <a:gdLst/>
              <a:ahLst/>
              <a:cxnLst/>
              <a:rect l="l" t="t" r="r" b="b"/>
              <a:pathLst>
                <a:path w="402" h="2326" extrusionOk="0">
                  <a:moveTo>
                    <a:pt x="321" y="1"/>
                  </a:moveTo>
                  <a:cubicBezTo>
                    <a:pt x="214" y="348"/>
                    <a:pt x="107" y="696"/>
                    <a:pt x="54" y="1070"/>
                  </a:cubicBezTo>
                  <a:cubicBezTo>
                    <a:pt x="0" y="1471"/>
                    <a:pt x="0" y="1925"/>
                    <a:pt x="81" y="2326"/>
                  </a:cubicBezTo>
                  <a:cubicBezTo>
                    <a:pt x="241" y="1925"/>
                    <a:pt x="321" y="1524"/>
                    <a:pt x="375" y="1097"/>
                  </a:cubicBezTo>
                  <a:cubicBezTo>
                    <a:pt x="401" y="722"/>
                    <a:pt x="375" y="348"/>
                    <a:pt x="3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3" name="Google Shape;8513;p125"/>
            <p:cNvSpPr/>
            <p:nvPr/>
          </p:nvSpPr>
          <p:spPr>
            <a:xfrm>
              <a:off x="-636000" y="4539488"/>
              <a:ext cx="17400" cy="69525"/>
            </a:xfrm>
            <a:custGeom>
              <a:avLst/>
              <a:gdLst/>
              <a:ahLst/>
              <a:cxnLst/>
              <a:rect l="l" t="t" r="r" b="b"/>
              <a:pathLst>
                <a:path w="696" h="2781" extrusionOk="0">
                  <a:moveTo>
                    <a:pt x="695" y="1"/>
                  </a:moveTo>
                  <a:lnTo>
                    <a:pt x="669" y="28"/>
                  </a:lnTo>
                  <a:cubicBezTo>
                    <a:pt x="669" y="38"/>
                    <a:pt x="669" y="47"/>
                    <a:pt x="669" y="57"/>
                  </a:cubicBezTo>
                  <a:lnTo>
                    <a:pt x="669" y="57"/>
                  </a:lnTo>
                  <a:cubicBezTo>
                    <a:pt x="677" y="38"/>
                    <a:pt x="686" y="20"/>
                    <a:pt x="695" y="1"/>
                  </a:cubicBezTo>
                  <a:close/>
                  <a:moveTo>
                    <a:pt x="669" y="57"/>
                  </a:moveTo>
                  <a:cubicBezTo>
                    <a:pt x="632" y="146"/>
                    <a:pt x="606" y="238"/>
                    <a:pt x="562" y="348"/>
                  </a:cubicBezTo>
                  <a:cubicBezTo>
                    <a:pt x="428" y="642"/>
                    <a:pt x="321" y="936"/>
                    <a:pt x="214" y="1257"/>
                  </a:cubicBezTo>
                  <a:cubicBezTo>
                    <a:pt x="81" y="1765"/>
                    <a:pt x="0" y="2273"/>
                    <a:pt x="0" y="2780"/>
                  </a:cubicBezTo>
                  <a:cubicBezTo>
                    <a:pt x="477" y="1960"/>
                    <a:pt x="691" y="1010"/>
                    <a:pt x="669" y="57"/>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4" name="Google Shape;8514;p125"/>
            <p:cNvSpPr/>
            <p:nvPr/>
          </p:nvSpPr>
          <p:spPr>
            <a:xfrm>
              <a:off x="-781625" y="4842813"/>
              <a:ext cx="54150" cy="19025"/>
            </a:xfrm>
            <a:custGeom>
              <a:avLst/>
              <a:gdLst/>
              <a:ahLst/>
              <a:cxnLst/>
              <a:rect l="l" t="t" r="r" b="b"/>
              <a:pathLst>
                <a:path w="2166" h="761" extrusionOk="0">
                  <a:moveTo>
                    <a:pt x="2139" y="1"/>
                  </a:moveTo>
                  <a:cubicBezTo>
                    <a:pt x="1952" y="28"/>
                    <a:pt x="1765" y="81"/>
                    <a:pt x="1578" y="135"/>
                  </a:cubicBezTo>
                  <a:cubicBezTo>
                    <a:pt x="1177" y="268"/>
                    <a:pt x="776" y="375"/>
                    <a:pt x="375" y="482"/>
                  </a:cubicBezTo>
                  <a:lnTo>
                    <a:pt x="1" y="535"/>
                  </a:lnTo>
                  <a:cubicBezTo>
                    <a:pt x="215" y="684"/>
                    <a:pt x="469" y="761"/>
                    <a:pt x="727" y="761"/>
                  </a:cubicBezTo>
                  <a:cubicBezTo>
                    <a:pt x="888" y="761"/>
                    <a:pt x="1049" y="731"/>
                    <a:pt x="1203" y="669"/>
                  </a:cubicBezTo>
                  <a:cubicBezTo>
                    <a:pt x="1551" y="509"/>
                    <a:pt x="1872" y="295"/>
                    <a:pt x="21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5" name="Google Shape;8515;p125"/>
            <p:cNvSpPr/>
            <p:nvPr/>
          </p:nvSpPr>
          <p:spPr>
            <a:xfrm>
              <a:off x="-958700" y="4918988"/>
              <a:ext cx="72850" cy="7375"/>
            </a:xfrm>
            <a:custGeom>
              <a:avLst/>
              <a:gdLst/>
              <a:ahLst/>
              <a:cxnLst/>
              <a:rect l="l" t="t" r="r" b="b"/>
              <a:pathLst>
                <a:path w="2914" h="295" extrusionOk="0">
                  <a:moveTo>
                    <a:pt x="1444" y="1"/>
                  </a:moveTo>
                  <a:cubicBezTo>
                    <a:pt x="962" y="27"/>
                    <a:pt x="481" y="54"/>
                    <a:pt x="0" y="161"/>
                  </a:cubicBezTo>
                  <a:lnTo>
                    <a:pt x="27" y="161"/>
                  </a:lnTo>
                  <a:cubicBezTo>
                    <a:pt x="562" y="268"/>
                    <a:pt x="1123" y="295"/>
                    <a:pt x="1684" y="295"/>
                  </a:cubicBezTo>
                  <a:cubicBezTo>
                    <a:pt x="2112" y="268"/>
                    <a:pt x="2513" y="214"/>
                    <a:pt x="2913" y="134"/>
                  </a:cubicBezTo>
                  <a:lnTo>
                    <a:pt x="2726" y="108"/>
                  </a:lnTo>
                  <a:cubicBezTo>
                    <a:pt x="2406" y="81"/>
                    <a:pt x="2031" y="27"/>
                    <a:pt x="16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6" name="Google Shape;8516;p125"/>
            <p:cNvSpPr/>
            <p:nvPr/>
          </p:nvSpPr>
          <p:spPr>
            <a:xfrm>
              <a:off x="-617300" y="4937688"/>
              <a:ext cx="96900" cy="13400"/>
            </a:xfrm>
            <a:custGeom>
              <a:avLst/>
              <a:gdLst/>
              <a:ahLst/>
              <a:cxnLst/>
              <a:rect l="l" t="t" r="r" b="b"/>
              <a:pathLst>
                <a:path w="3876" h="536" extrusionOk="0">
                  <a:moveTo>
                    <a:pt x="1818" y="1"/>
                  </a:moveTo>
                  <a:cubicBezTo>
                    <a:pt x="1203" y="1"/>
                    <a:pt x="589" y="108"/>
                    <a:pt x="1" y="322"/>
                  </a:cubicBezTo>
                  <a:cubicBezTo>
                    <a:pt x="669" y="455"/>
                    <a:pt x="1364" y="509"/>
                    <a:pt x="2059" y="535"/>
                  </a:cubicBezTo>
                  <a:cubicBezTo>
                    <a:pt x="2673" y="482"/>
                    <a:pt x="3261" y="429"/>
                    <a:pt x="3876" y="295"/>
                  </a:cubicBezTo>
                  <a:cubicBezTo>
                    <a:pt x="3315" y="161"/>
                    <a:pt x="2727" y="54"/>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7" name="Google Shape;8517;p125"/>
            <p:cNvSpPr/>
            <p:nvPr/>
          </p:nvSpPr>
          <p:spPr>
            <a:xfrm>
              <a:off x="-700800" y="5027888"/>
              <a:ext cx="82875" cy="32275"/>
            </a:xfrm>
            <a:custGeom>
              <a:avLst/>
              <a:gdLst/>
              <a:ahLst/>
              <a:cxnLst/>
              <a:rect l="l" t="t" r="r" b="b"/>
              <a:pathLst>
                <a:path w="3315" h="1291" extrusionOk="0">
                  <a:moveTo>
                    <a:pt x="0" y="1"/>
                  </a:moveTo>
                  <a:lnTo>
                    <a:pt x="0" y="1"/>
                  </a:lnTo>
                  <a:cubicBezTo>
                    <a:pt x="321" y="749"/>
                    <a:pt x="1016" y="1230"/>
                    <a:pt x="1817" y="1284"/>
                  </a:cubicBezTo>
                  <a:cubicBezTo>
                    <a:pt x="1902" y="1288"/>
                    <a:pt x="1987" y="1290"/>
                    <a:pt x="2071" y="1290"/>
                  </a:cubicBezTo>
                  <a:cubicBezTo>
                    <a:pt x="2494" y="1290"/>
                    <a:pt x="2913" y="1235"/>
                    <a:pt x="3314" y="1123"/>
                  </a:cubicBezTo>
                  <a:cubicBezTo>
                    <a:pt x="2967" y="936"/>
                    <a:pt x="2619" y="776"/>
                    <a:pt x="2272" y="615"/>
                  </a:cubicBezTo>
                  <a:cubicBezTo>
                    <a:pt x="1523" y="375"/>
                    <a:pt x="748" y="16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8" name="Google Shape;8518;p125"/>
            <p:cNvSpPr/>
            <p:nvPr/>
          </p:nvSpPr>
          <p:spPr>
            <a:xfrm>
              <a:off x="-96825" y="4955738"/>
              <a:ext cx="68175" cy="17975"/>
            </a:xfrm>
            <a:custGeom>
              <a:avLst/>
              <a:gdLst/>
              <a:ahLst/>
              <a:cxnLst/>
              <a:rect l="l" t="t" r="r" b="b"/>
              <a:pathLst>
                <a:path w="2727" h="719" extrusionOk="0">
                  <a:moveTo>
                    <a:pt x="2058" y="1"/>
                  </a:moveTo>
                  <a:cubicBezTo>
                    <a:pt x="1363" y="27"/>
                    <a:pt x="695" y="188"/>
                    <a:pt x="54" y="455"/>
                  </a:cubicBezTo>
                  <a:lnTo>
                    <a:pt x="0" y="455"/>
                  </a:lnTo>
                  <a:cubicBezTo>
                    <a:pt x="327" y="632"/>
                    <a:pt x="689" y="719"/>
                    <a:pt x="1051" y="719"/>
                  </a:cubicBezTo>
                  <a:cubicBezTo>
                    <a:pt x="1398" y="719"/>
                    <a:pt x="1744" y="639"/>
                    <a:pt x="2058" y="482"/>
                  </a:cubicBezTo>
                  <a:cubicBezTo>
                    <a:pt x="2299" y="375"/>
                    <a:pt x="2539" y="241"/>
                    <a:pt x="2726" y="54"/>
                  </a:cubicBezTo>
                  <a:cubicBezTo>
                    <a:pt x="2513" y="1"/>
                    <a:pt x="2299" y="1"/>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9" name="Google Shape;8519;p125"/>
            <p:cNvSpPr/>
            <p:nvPr/>
          </p:nvSpPr>
          <p:spPr>
            <a:xfrm>
              <a:off x="-195700" y="4896938"/>
              <a:ext cx="80850" cy="38125"/>
            </a:xfrm>
            <a:custGeom>
              <a:avLst/>
              <a:gdLst/>
              <a:ahLst/>
              <a:cxnLst/>
              <a:rect l="l" t="t" r="r" b="b"/>
              <a:pathLst>
                <a:path w="3234" h="1525" extrusionOk="0">
                  <a:moveTo>
                    <a:pt x="3207" y="1"/>
                  </a:moveTo>
                  <a:cubicBezTo>
                    <a:pt x="3205" y="3"/>
                    <a:pt x="3202" y="5"/>
                    <a:pt x="3199" y="7"/>
                  </a:cubicBezTo>
                  <a:lnTo>
                    <a:pt x="3199" y="7"/>
                  </a:lnTo>
                  <a:cubicBezTo>
                    <a:pt x="3211" y="5"/>
                    <a:pt x="3222" y="3"/>
                    <a:pt x="3234" y="1"/>
                  </a:cubicBezTo>
                  <a:close/>
                  <a:moveTo>
                    <a:pt x="3199" y="7"/>
                  </a:moveTo>
                  <a:lnTo>
                    <a:pt x="3199" y="7"/>
                  </a:lnTo>
                  <a:cubicBezTo>
                    <a:pt x="2652" y="114"/>
                    <a:pt x="2154" y="272"/>
                    <a:pt x="1657" y="455"/>
                  </a:cubicBezTo>
                  <a:cubicBezTo>
                    <a:pt x="1042" y="722"/>
                    <a:pt x="481" y="1070"/>
                    <a:pt x="0" y="1524"/>
                  </a:cubicBezTo>
                  <a:cubicBezTo>
                    <a:pt x="642" y="1417"/>
                    <a:pt x="1283" y="1230"/>
                    <a:pt x="1871" y="936"/>
                  </a:cubicBezTo>
                  <a:cubicBezTo>
                    <a:pt x="2349" y="671"/>
                    <a:pt x="2800" y="352"/>
                    <a:pt x="3199"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20" name="Google Shape;8520;p125"/>
            <p:cNvSpPr/>
            <p:nvPr/>
          </p:nvSpPr>
          <p:spPr>
            <a:xfrm>
              <a:off x="-509050" y="4984463"/>
              <a:ext cx="68825" cy="12725"/>
            </a:xfrm>
            <a:custGeom>
              <a:avLst/>
              <a:gdLst/>
              <a:ahLst/>
              <a:cxnLst/>
              <a:rect l="l" t="t" r="r" b="b"/>
              <a:pathLst>
                <a:path w="2753" h="509" extrusionOk="0">
                  <a:moveTo>
                    <a:pt x="1256" y="1"/>
                  </a:moveTo>
                  <a:cubicBezTo>
                    <a:pt x="829" y="1"/>
                    <a:pt x="401" y="81"/>
                    <a:pt x="0" y="188"/>
                  </a:cubicBezTo>
                  <a:lnTo>
                    <a:pt x="0" y="214"/>
                  </a:lnTo>
                  <a:cubicBezTo>
                    <a:pt x="481" y="402"/>
                    <a:pt x="989" y="508"/>
                    <a:pt x="1497" y="508"/>
                  </a:cubicBezTo>
                  <a:cubicBezTo>
                    <a:pt x="1924" y="482"/>
                    <a:pt x="2352" y="428"/>
                    <a:pt x="2753" y="348"/>
                  </a:cubicBezTo>
                  <a:cubicBezTo>
                    <a:pt x="2299" y="108"/>
                    <a:pt x="1764" y="1"/>
                    <a:pt x="1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21" name="Google Shape;8521;p125"/>
            <p:cNvSpPr/>
            <p:nvPr/>
          </p:nvSpPr>
          <p:spPr>
            <a:xfrm>
              <a:off x="-659375" y="4627013"/>
              <a:ext cx="42775" cy="79550"/>
            </a:xfrm>
            <a:custGeom>
              <a:avLst/>
              <a:gdLst/>
              <a:ahLst/>
              <a:cxnLst/>
              <a:rect l="l" t="t" r="r" b="b"/>
              <a:pathLst>
                <a:path w="1711" h="3182" extrusionOk="0">
                  <a:moveTo>
                    <a:pt x="1657" y="1"/>
                  </a:moveTo>
                  <a:cubicBezTo>
                    <a:pt x="1443" y="348"/>
                    <a:pt x="1203" y="696"/>
                    <a:pt x="962" y="1016"/>
                  </a:cubicBezTo>
                  <a:cubicBezTo>
                    <a:pt x="695" y="1364"/>
                    <a:pt x="481" y="1765"/>
                    <a:pt x="348" y="2166"/>
                  </a:cubicBezTo>
                  <a:lnTo>
                    <a:pt x="374" y="2085"/>
                  </a:lnTo>
                  <a:lnTo>
                    <a:pt x="374" y="2085"/>
                  </a:lnTo>
                  <a:cubicBezTo>
                    <a:pt x="214" y="2460"/>
                    <a:pt x="80" y="2807"/>
                    <a:pt x="0" y="3181"/>
                  </a:cubicBezTo>
                  <a:cubicBezTo>
                    <a:pt x="535" y="2807"/>
                    <a:pt x="962" y="2353"/>
                    <a:pt x="1283" y="1791"/>
                  </a:cubicBezTo>
                  <a:cubicBezTo>
                    <a:pt x="1577" y="1230"/>
                    <a:pt x="1710" y="616"/>
                    <a:pt x="16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22" name="Google Shape;8522;p125"/>
            <p:cNvSpPr/>
            <p:nvPr/>
          </p:nvSpPr>
          <p:spPr>
            <a:xfrm>
              <a:off x="-665400" y="4365788"/>
              <a:ext cx="15350" cy="66175"/>
            </a:xfrm>
            <a:custGeom>
              <a:avLst/>
              <a:gdLst/>
              <a:ahLst/>
              <a:cxnLst/>
              <a:rect l="l" t="t" r="r" b="b"/>
              <a:pathLst>
                <a:path w="614" h="2647" extrusionOk="0">
                  <a:moveTo>
                    <a:pt x="535" y="0"/>
                  </a:moveTo>
                  <a:lnTo>
                    <a:pt x="535" y="0"/>
                  </a:lnTo>
                  <a:cubicBezTo>
                    <a:pt x="537" y="19"/>
                    <a:pt x="540" y="37"/>
                    <a:pt x="542" y="56"/>
                  </a:cubicBezTo>
                  <a:lnTo>
                    <a:pt x="542" y="56"/>
                  </a:lnTo>
                  <a:cubicBezTo>
                    <a:pt x="549" y="46"/>
                    <a:pt x="555" y="37"/>
                    <a:pt x="562" y="27"/>
                  </a:cubicBezTo>
                  <a:lnTo>
                    <a:pt x="535" y="0"/>
                  </a:lnTo>
                  <a:close/>
                  <a:moveTo>
                    <a:pt x="542" y="56"/>
                  </a:moveTo>
                  <a:cubicBezTo>
                    <a:pt x="312" y="397"/>
                    <a:pt x="159" y="787"/>
                    <a:pt x="81" y="1203"/>
                  </a:cubicBezTo>
                  <a:cubicBezTo>
                    <a:pt x="1" y="1631"/>
                    <a:pt x="54" y="2432"/>
                    <a:pt x="508" y="2646"/>
                  </a:cubicBezTo>
                  <a:lnTo>
                    <a:pt x="455" y="2539"/>
                  </a:lnTo>
                  <a:cubicBezTo>
                    <a:pt x="428" y="2432"/>
                    <a:pt x="428" y="2325"/>
                    <a:pt x="455" y="2192"/>
                  </a:cubicBezTo>
                  <a:lnTo>
                    <a:pt x="508" y="1871"/>
                  </a:lnTo>
                  <a:cubicBezTo>
                    <a:pt x="586" y="1275"/>
                    <a:pt x="614" y="654"/>
                    <a:pt x="542" y="56"/>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23" name="Google Shape;8523;p125"/>
            <p:cNvSpPr/>
            <p:nvPr/>
          </p:nvSpPr>
          <p:spPr>
            <a:xfrm>
              <a:off x="-94825" y="4524138"/>
              <a:ext cx="29425" cy="82200"/>
            </a:xfrm>
            <a:custGeom>
              <a:avLst/>
              <a:gdLst/>
              <a:ahLst/>
              <a:cxnLst/>
              <a:rect l="l" t="t" r="r" b="b"/>
              <a:pathLst>
                <a:path w="1177" h="3288" extrusionOk="0">
                  <a:moveTo>
                    <a:pt x="1070" y="0"/>
                  </a:moveTo>
                  <a:cubicBezTo>
                    <a:pt x="695" y="401"/>
                    <a:pt x="401" y="882"/>
                    <a:pt x="188" y="1390"/>
                  </a:cubicBezTo>
                  <a:cubicBezTo>
                    <a:pt x="1" y="2005"/>
                    <a:pt x="1" y="2673"/>
                    <a:pt x="188" y="3287"/>
                  </a:cubicBezTo>
                  <a:cubicBezTo>
                    <a:pt x="562" y="2833"/>
                    <a:pt x="856" y="2299"/>
                    <a:pt x="1043" y="1737"/>
                  </a:cubicBezTo>
                  <a:cubicBezTo>
                    <a:pt x="1176" y="1176"/>
                    <a:pt x="1176" y="561"/>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24" name="Google Shape;8524;p125"/>
            <p:cNvSpPr/>
            <p:nvPr/>
          </p:nvSpPr>
          <p:spPr>
            <a:xfrm>
              <a:off x="-24000" y="4479363"/>
              <a:ext cx="32100" cy="98250"/>
            </a:xfrm>
            <a:custGeom>
              <a:avLst/>
              <a:gdLst/>
              <a:ahLst/>
              <a:cxnLst/>
              <a:rect l="l" t="t" r="r" b="b"/>
              <a:pathLst>
                <a:path w="1284" h="3930" extrusionOk="0">
                  <a:moveTo>
                    <a:pt x="1043" y="1"/>
                  </a:moveTo>
                  <a:lnTo>
                    <a:pt x="1016" y="108"/>
                  </a:lnTo>
                  <a:cubicBezTo>
                    <a:pt x="722" y="615"/>
                    <a:pt x="481" y="1150"/>
                    <a:pt x="268" y="1711"/>
                  </a:cubicBezTo>
                  <a:cubicBezTo>
                    <a:pt x="54" y="2433"/>
                    <a:pt x="0" y="3181"/>
                    <a:pt x="134" y="3929"/>
                  </a:cubicBezTo>
                  <a:cubicBezTo>
                    <a:pt x="642" y="3368"/>
                    <a:pt x="989" y="2700"/>
                    <a:pt x="1150" y="1952"/>
                  </a:cubicBezTo>
                  <a:cubicBezTo>
                    <a:pt x="1283" y="1310"/>
                    <a:pt x="1256" y="642"/>
                    <a:pt x="10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25" name="Google Shape;8525;p125"/>
            <p:cNvSpPr/>
            <p:nvPr/>
          </p:nvSpPr>
          <p:spPr>
            <a:xfrm>
              <a:off x="-997450" y="4550188"/>
              <a:ext cx="160375" cy="136325"/>
            </a:xfrm>
            <a:custGeom>
              <a:avLst/>
              <a:gdLst/>
              <a:ahLst/>
              <a:cxnLst/>
              <a:rect l="l" t="t" r="r" b="b"/>
              <a:pathLst>
                <a:path w="6415" h="5453" extrusionOk="0">
                  <a:moveTo>
                    <a:pt x="4784" y="0"/>
                  </a:moveTo>
                  <a:cubicBezTo>
                    <a:pt x="4786" y="3"/>
                    <a:pt x="4788" y="5"/>
                    <a:pt x="4789" y="8"/>
                  </a:cubicBezTo>
                  <a:lnTo>
                    <a:pt x="4789" y="8"/>
                  </a:lnTo>
                  <a:lnTo>
                    <a:pt x="4811" y="0"/>
                  </a:lnTo>
                  <a:close/>
                  <a:moveTo>
                    <a:pt x="1599" y="2913"/>
                  </a:moveTo>
                  <a:cubicBezTo>
                    <a:pt x="1609" y="2913"/>
                    <a:pt x="1620" y="2913"/>
                    <a:pt x="1631" y="2914"/>
                  </a:cubicBezTo>
                  <a:cubicBezTo>
                    <a:pt x="1818" y="2914"/>
                    <a:pt x="2005" y="2994"/>
                    <a:pt x="2138" y="3154"/>
                  </a:cubicBezTo>
                  <a:cubicBezTo>
                    <a:pt x="2612" y="3627"/>
                    <a:pt x="2257" y="4437"/>
                    <a:pt x="1609" y="4437"/>
                  </a:cubicBezTo>
                  <a:cubicBezTo>
                    <a:pt x="1598" y="4437"/>
                    <a:pt x="1588" y="4437"/>
                    <a:pt x="1577" y="4437"/>
                  </a:cubicBezTo>
                  <a:cubicBezTo>
                    <a:pt x="1363" y="4437"/>
                    <a:pt x="1176" y="4357"/>
                    <a:pt x="1043" y="4223"/>
                  </a:cubicBezTo>
                  <a:cubicBezTo>
                    <a:pt x="569" y="3749"/>
                    <a:pt x="924" y="2913"/>
                    <a:pt x="1599" y="2913"/>
                  </a:cubicBezTo>
                  <a:close/>
                  <a:moveTo>
                    <a:pt x="4789" y="8"/>
                  </a:moveTo>
                  <a:lnTo>
                    <a:pt x="4731" y="27"/>
                  </a:lnTo>
                  <a:cubicBezTo>
                    <a:pt x="4677" y="27"/>
                    <a:pt x="4597" y="54"/>
                    <a:pt x="4544" y="81"/>
                  </a:cubicBezTo>
                  <a:lnTo>
                    <a:pt x="4490" y="107"/>
                  </a:lnTo>
                  <a:lnTo>
                    <a:pt x="4330" y="161"/>
                  </a:lnTo>
                  <a:lnTo>
                    <a:pt x="4276" y="188"/>
                  </a:lnTo>
                  <a:lnTo>
                    <a:pt x="3902" y="375"/>
                  </a:lnTo>
                  <a:lnTo>
                    <a:pt x="3795" y="401"/>
                  </a:lnTo>
                  <a:lnTo>
                    <a:pt x="3742" y="401"/>
                  </a:lnTo>
                  <a:lnTo>
                    <a:pt x="3608" y="482"/>
                  </a:lnTo>
                  <a:lnTo>
                    <a:pt x="3394" y="615"/>
                  </a:lnTo>
                  <a:lnTo>
                    <a:pt x="3207" y="722"/>
                  </a:lnTo>
                  <a:lnTo>
                    <a:pt x="3047" y="829"/>
                  </a:lnTo>
                  <a:lnTo>
                    <a:pt x="2887" y="936"/>
                  </a:lnTo>
                  <a:lnTo>
                    <a:pt x="2512" y="1176"/>
                  </a:lnTo>
                  <a:cubicBezTo>
                    <a:pt x="2432" y="1230"/>
                    <a:pt x="2352" y="1257"/>
                    <a:pt x="2299" y="1337"/>
                  </a:cubicBezTo>
                  <a:cubicBezTo>
                    <a:pt x="2138" y="1444"/>
                    <a:pt x="1978" y="1577"/>
                    <a:pt x="1844" y="1711"/>
                  </a:cubicBezTo>
                  <a:cubicBezTo>
                    <a:pt x="1764" y="1791"/>
                    <a:pt x="1657" y="1898"/>
                    <a:pt x="1550" y="2032"/>
                  </a:cubicBezTo>
                  <a:lnTo>
                    <a:pt x="1470" y="2112"/>
                  </a:lnTo>
                  <a:lnTo>
                    <a:pt x="1310" y="2326"/>
                  </a:lnTo>
                  <a:lnTo>
                    <a:pt x="1256" y="2379"/>
                  </a:lnTo>
                  <a:cubicBezTo>
                    <a:pt x="1069" y="2620"/>
                    <a:pt x="909" y="2807"/>
                    <a:pt x="775" y="2994"/>
                  </a:cubicBezTo>
                  <a:lnTo>
                    <a:pt x="588" y="3261"/>
                  </a:lnTo>
                  <a:lnTo>
                    <a:pt x="535" y="3314"/>
                  </a:lnTo>
                  <a:cubicBezTo>
                    <a:pt x="481" y="3421"/>
                    <a:pt x="428" y="3501"/>
                    <a:pt x="374" y="3608"/>
                  </a:cubicBezTo>
                  <a:lnTo>
                    <a:pt x="348" y="3635"/>
                  </a:lnTo>
                  <a:lnTo>
                    <a:pt x="348" y="3662"/>
                  </a:lnTo>
                  <a:cubicBezTo>
                    <a:pt x="268" y="3795"/>
                    <a:pt x="187" y="3929"/>
                    <a:pt x="134" y="4063"/>
                  </a:cubicBezTo>
                  <a:cubicBezTo>
                    <a:pt x="107" y="4143"/>
                    <a:pt x="81" y="4223"/>
                    <a:pt x="54" y="4330"/>
                  </a:cubicBezTo>
                  <a:cubicBezTo>
                    <a:pt x="54" y="4383"/>
                    <a:pt x="27" y="4464"/>
                    <a:pt x="27" y="4544"/>
                  </a:cubicBezTo>
                  <a:cubicBezTo>
                    <a:pt x="0" y="4677"/>
                    <a:pt x="0" y="4811"/>
                    <a:pt x="27" y="4945"/>
                  </a:cubicBezTo>
                  <a:cubicBezTo>
                    <a:pt x="27" y="4998"/>
                    <a:pt x="54" y="5051"/>
                    <a:pt x="54" y="5105"/>
                  </a:cubicBezTo>
                  <a:cubicBezTo>
                    <a:pt x="81" y="5212"/>
                    <a:pt x="161" y="5292"/>
                    <a:pt x="241" y="5372"/>
                  </a:cubicBezTo>
                  <a:cubicBezTo>
                    <a:pt x="294" y="5426"/>
                    <a:pt x="374" y="5452"/>
                    <a:pt x="455" y="5452"/>
                  </a:cubicBezTo>
                  <a:lnTo>
                    <a:pt x="481" y="5452"/>
                  </a:lnTo>
                  <a:cubicBezTo>
                    <a:pt x="562" y="5452"/>
                    <a:pt x="615" y="5452"/>
                    <a:pt x="668" y="5426"/>
                  </a:cubicBezTo>
                  <a:cubicBezTo>
                    <a:pt x="829" y="5372"/>
                    <a:pt x="962" y="5292"/>
                    <a:pt x="1096" y="5212"/>
                  </a:cubicBezTo>
                  <a:lnTo>
                    <a:pt x="1470" y="4971"/>
                  </a:lnTo>
                  <a:cubicBezTo>
                    <a:pt x="1684" y="4838"/>
                    <a:pt x="1871" y="4704"/>
                    <a:pt x="2085" y="4570"/>
                  </a:cubicBezTo>
                  <a:lnTo>
                    <a:pt x="2459" y="4330"/>
                  </a:lnTo>
                  <a:lnTo>
                    <a:pt x="2593" y="4250"/>
                  </a:lnTo>
                  <a:lnTo>
                    <a:pt x="2646" y="4223"/>
                  </a:lnTo>
                  <a:lnTo>
                    <a:pt x="2700" y="4170"/>
                  </a:lnTo>
                  <a:lnTo>
                    <a:pt x="2780" y="4143"/>
                  </a:lnTo>
                  <a:cubicBezTo>
                    <a:pt x="2994" y="3982"/>
                    <a:pt x="3207" y="3849"/>
                    <a:pt x="3448" y="3742"/>
                  </a:cubicBezTo>
                  <a:cubicBezTo>
                    <a:pt x="3662" y="3635"/>
                    <a:pt x="3769" y="3582"/>
                    <a:pt x="3902" y="3501"/>
                  </a:cubicBezTo>
                  <a:lnTo>
                    <a:pt x="4223" y="3368"/>
                  </a:lnTo>
                  <a:lnTo>
                    <a:pt x="4383" y="3314"/>
                  </a:lnTo>
                  <a:lnTo>
                    <a:pt x="4731" y="3154"/>
                  </a:lnTo>
                  <a:lnTo>
                    <a:pt x="4757" y="3154"/>
                  </a:lnTo>
                  <a:cubicBezTo>
                    <a:pt x="4944" y="3074"/>
                    <a:pt x="5078" y="2994"/>
                    <a:pt x="5265" y="2914"/>
                  </a:cubicBezTo>
                  <a:lnTo>
                    <a:pt x="5425" y="2887"/>
                  </a:lnTo>
                  <a:cubicBezTo>
                    <a:pt x="5586" y="2833"/>
                    <a:pt x="5746" y="2753"/>
                    <a:pt x="5907" y="2700"/>
                  </a:cubicBezTo>
                  <a:lnTo>
                    <a:pt x="6174" y="2566"/>
                  </a:lnTo>
                  <a:lnTo>
                    <a:pt x="6254" y="2539"/>
                  </a:lnTo>
                  <a:lnTo>
                    <a:pt x="6307" y="2486"/>
                  </a:lnTo>
                  <a:cubicBezTo>
                    <a:pt x="6361" y="2459"/>
                    <a:pt x="6388" y="2432"/>
                    <a:pt x="6414" y="2379"/>
                  </a:cubicBezTo>
                  <a:cubicBezTo>
                    <a:pt x="6388" y="2272"/>
                    <a:pt x="6334" y="2138"/>
                    <a:pt x="6307" y="2032"/>
                  </a:cubicBezTo>
                  <a:cubicBezTo>
                    <a:pt x="6254" y="1925"/>
                    <a:pt x="6201" y="1845"/>
                    <a:pt x="6147" y="1738"/>
                  </a:cubicBezTo>
                  <a:cubicBezTo>
                    <a:pt x="6094" y="1631"/>
                    <a:pt x="6013" y="1497"/>
                    <a:pt x="5987" y="1390"/>
                  </a:cubicBezTo>
                  <a:cubicBezTo>
                    <a:pt x="5907" y="1230"/>
                    <a:pt x="5826" y="1069"/>
                    <a:pt x="5719" y="936"/>
                  </a:cubicBezTo>
                  <a:cubicBezTo>
                    <a:pt x="5613" y="802"/>
                    <a:pt x="5506" y="669"/>
                    <a:pt x="5345" y="562"/>
                  </a:cubicBezTo>
                  <a:cubicBezTo>
                    <a:pt x="5238" y="482"/>
                    <a:pt x="5132" y="375"/>
                    <a:pt x="5025" y="268"/>
                  </a:cubicBezTo>
                  <a:cubicBezTo>
                    <a:pt x="4946" y="189"/>
                    <a:pt x="4868" y="111"/>
                    <a:pt x="4789" y="8"/>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26" name="Google Shape;8526;p125"/>
            <p:cNvSpPr/>
            <p:nvPr/>
          </p:nvSpPr>
          <p:spPr>
            <a:xfrm>
              <a:off x="-1098350" y="4734588"/>
              <a:ext cx="83550" cy="157025"/>
            </a:xfrm>
            <a:custGeom>
              <a:avLst/>
              <a:gdLst/>
              <a:ahLst/>
              <a:cxnLst/>
              <a:rect l="l" t="t" r="r" b="b"/>
              <a:pathLst>
                <a:path w="3342" h="6281" extrusionOk="0">
                  <a:moveTo>
                    <a:pt x="2134" y="828"/>
                  </a:moveTo>
                  <a:cubicBezTo>
                    <a:pt x="2145" y="828"/>
                    <a:pt x="2155" y="829"/>
                    <a:pt x="2166" y="829"/>
                  </a:cubicBezTo>
                  <a:cubicBezTo>
                    <a:pt x="2406" y="829"/>
                    <a:pt x="2593" y="909"/>
                    <a:pt x="2754" y="1070"/>
                  </a:cubicBezTo>
                  <a:cubicBezTo>
                    <a:pt x="3280" y="1623"/>
                    <a:pt x="2899" y="2513"/>
                    <a:pt x="2145" y="2513"/>
                  </a:cubicBezTo>
                  <a:cubicBezTo>
                    <a:pt x="2134" y="2513"/>
                    <a:pt x="2123" y="2513"/>
                    <a:pt x="2112" y="2513"/>
                  </a:cubicBezTo>
                  <a:cubicBezTo>
                    <a:pt x="1898" y="2513"/>
                    <a:pt x="1711" y="2433"/>
                    <a:pt x="1551" y="2272"/>
                  </a:cubicBezTo>
                  <a:cubicBezTo>
                    <a:pt x="1024" y="1745"/>
                    <a:pt x="1406" y="828"/>
                    <a:pt x="2134" y="828"/>
                  </a:cubicBezTo>
                  <a:close/>
                  <a:moveTo>
                    <a:pt x="2513" y="1"/>
                  </a:moveTo>
                  <a:lnTo>
                    <a:pt x="2486" y="27"/>
                  </a:lnTo>
                  <a:lnTo>
                    <a:pt x="2379" y="27"/>
                  </a:lnTo>
                  <a:cubicBezTo>
                    <a:pt x="2299" y="54"/>
                    <a:pt x="2192" y="81"/>
                    <a:pt x="2112" y="134"/>
                  </a:cubicBezTo>
                  <a:cubicBezTo>
                    <a:pt x="2085" y="161"/>
                    <a:pt x="2032" y="188"/>
                    <a:pt x="2005" y="214"/>
                  </a:cubicBezTo>
                  <a:cubicBezTo>
                    <a:pt x="1952" y="268"/>
                    <a:pt x="1898" y="295"/>
                    <a:pt x="1845" y="375"/>
                  </a:cubicBezTo>
                  <a:lnTo>
                    <a:pt x="1711" y="508"/>
                  </a:lnTo>
                  <a:cubicBezTo>
                    <a:pt x="1658" y="589"/>
                    <a:pt x="1604" y="642"/>
                    <a:pt x="1524" y="722"/>
                  </a:cubicBezTo>
                  <a:lnTo>
                    <a:pt x="1471" y="802"/>
                  </a:lnTo>
                  <a:lnTo>
                    <a:pt x="1364" y="909"/>
                  </a:lnTo>
                  <a:lnTo>
                    <a:pt x="1310" y="963"/>
                  </a:lnTo>
                  <a:cubicBezTo>
                    <a:pt x="1284" y="1016"/>
                    <a:pt x="1257" y="1043"/>
                    <a:pt x="1230" y="1070"/>
                  </a:cubicBezTo>
                  <a:lnTo>
                    <a:pt x="1177" y="1176"/>
                  </a:lnTo>
                  <a:lnTo>
                    <a:pt x="1097" y="1257"/>
                  </a:lnTo>
                  <a:lnTo>
                    <a:pt x="1016" y="1364"/>
                  </a:lnTo>
                  <a:lnTo>
                    <a:pt x="990" y="1444"/>
                  </a:lnTo>
                  <a:cubicBezTo>
                    <a:pt x="936" y="1524"/>
                    <a:pt x="883" y="1604"/>
                    <a:pt x="829" y="1711"/>
                  </a:cubicBezTo>
                  <a:lnTo>
                    <a:pt x="776" y="1791"/>
                  </a:lnTo>
                  <a:cubicBezTo>
                    <a:pt x="722" y="1871"/>
                    <a:pt x="696" y="1951"/>
                    <a:pt x="642" y="2032"/>
                  </a:cubicBezTo>
                  <a:lnTo>
                    <a:pt x="589" y="2139"/>
                  </a:lnTo>
                  <a:lnTo>
                    <a:pt x="562" y="2165"/>
                  </a:lnTo>
                  <a:lnTo>
                    <a:pt x="562" y="2219"/>
                  </a:lnTo>
                  <a:lnTo>
                    <a:pt x="535" y="2272"/>
                  </a:lnTo>
                  <a:lnTo>
                    <a:pt x="482" y="2379"/>
                  </a:lnTo>
                  <a:lnTo>
                    <a:pt x="428" y="2513"/>
                  </a:lnTo>
                  <a:cubicBezTo>
                    <a:pt x="428" y="2539"/>
                    <a:pt x="402" y="2593"/>
                    <a:pt x="402" y="2620"/>
                  </a:cubicBezTo>
                  <a:lnTo>
                    <a:pt x="375" y="2673"/>
                  </a:lnTo>
                  <a:lnTo>
                    <a:pt x="348" y="2727"/>
                  </a:lnTo>
                  <a:lnTo>
                    <a:pt x="322" y="2807"/>
                  </a:lnTo>
                  <a:lnTo>
                    <a:pt x="322" y="2833"/>
                  </a:lnTo>
                  <a:lnTo>
                    <a:pt x="322" y="2860"/>
                  </a:lnTo>
                  <a:lnTo>
                    <a:pt x="268" y="3074"/>
                  </a:lnTo>
                  <a:lnTo>
                    <a:pt x="268" y="3127"/>
                  </a:lnTo>
                  <a:cubicBezTo>
                    <a:pt x="268" y="3154"/>
                    <a:pt x="241" y="3208"/>
                    <a:pt x="215" y="3234"/>
                  </a:cubicBezTo>
                  <a:lnTo>
                    <a:pt x="135" y="3635"/>
                  </a:lnTo>
                  <a:lnTo>
                    <a:pt x="135" y="3689"/>
                  </a:lnTo>
                  <a:lnTo>
                    <a:pt x="135" y="3742"/>
                  </a:lnTo>
                  <a:lnTo>
                    <a:pt x="81" y="3929"/>
                  </a:lnTo>
                  <a:lnTo>
                    <a:pt x="54" y="4036"/>
                  </a:lnTo>
                  <a:lnTo>
                    <a:pt x="54" y="4063"/>
                  </a:lnTo>
                  <a:lnTo>
                    <a:pt x="54" y="4116"/>
                  </a:lnTo>
                  <a:lnTo>
                    <a:pt x="54" y="4170"/>
                  </a:lnTo>
                  <a:lnTo>
                    <a:pt x="54" y="4330"/>
                  </a:lnTo>
                  <a:lnTo>
                    <a:pt x="54" y="4383"/>
                  </a:lnTo>
                  <a:cubicBezTo>
                    <a:pt x="54" y="4704"/>
                    <a:pt x="28" y="4998"/>
                    <a:pt x="1" y="5319"/>
                  </a:cubicBezTo>
                  <a:lnTo>
                    <a:pt x="1" y="5533"/>
                  </a:lnTo>
                  <a:cubicBezTo>
                    <a:pt x="28" y="5559"/>
                    <a:pt x="81" y="5586"/>
                    <a:pt x="108" y="5613"/>
                  </a:cubicBezTo>
                  <a:lnTo>
                    <a:pt x="135" y="5613"/>
                  </a:lnTo>
                  <a:lnTo>
                    <a:pt x="188" y="5666"/>
                  </a:lnTo>
                  <a:lnTo>
                    <a:pt x="535" y="5880"/>
                  </a:lnTo>
                  <a:cubicBezTo>
                    <a:pt x="642" y="5933"/>
                    <a:pt x="749" y="5987"/>
                    <a:pt x="856" y="6014"/>
                  </a:cubicBezTo>
                  <a:cubicBezTo>
                    <a:pt x="990" y="6067"/>
                    <a:pt x="1097" y="6094"/>
                    <a:pt x="1230" y="6121"/>
                  </a:cubicBezTo>
                  <a:lnTo>
                    <a:pt x="1284" y="6121"/>
                  </a:lnTo>
                  <a:lnTo>
                    <a:pt x="1391" y="6147"/>
                  </a:lnTo>
                  <a:lnTo>
                    <a:pt x="1524" y="6201"/>
                  </a:lnTo>
                  <a:lnTo>
                    <a:pt x="1578" y="6201"/>
                  </a:lnTo>
                  <a:cubicBezTo>
                    <a:pt x="1685" y="6227"/>
                    <a:pt x="1791" y="6254"/>
                    <a:pt x="1925" y="6281"/>
                  </a:cubicBezTo>
                  <a:lnTo>
                    <a:pt x="2059" y="6281"/>
                  </a:lnTo>
                  <a:cubicBezTo>
                    <a:pt x="2112" y="6281"/>
                    <a:pt x="2166" y="6254"/>
                    <a:pt x="2219" y="6227"/>
                  </a:cubicBezTo>
                  <a:cubicBezTo>
                    <a:pt x="2246" y="6227"/>
                    <a:pt x="2273" y="6201"/>
                    <a:pt x="2299" y="6201"/>
                  </a:cubicBezTo>
                  <a:cubicBezTo>
                    <a:pt x="2326" y="5933"/>
                    <a:pt x="2379" y="5666"/>
                    <a:pt x="2433" y="5399"/>
                  </a:cubicBezTo>
                  <a:lnTo>
                    <a:pt x="2486" y="5078"/>
                  </a:lnTo>
                  <a:cubicBezTo>
                    <a:pt x="2486" y="5025"/>
                    <a:pt x="2513" y="4971"/>
                    <a:pt x="2540" y="4945"/>
                  </a:cubicBezTo>
                  <a:lnTo>
                    <a:pt x="2566" y="4838"/>
                  </a:lnTo>
                  <a:cubicBezTo>
                    <a:pt x="2593" y="4731"/>
                    <a:pt x="2620" y="4597"/>
                    <a:pt x="2647" y="4490"/>
                  </a:cubicBezTo>
                  <a:cubicBezTo>
                    <a:pt x="2673" y="4357"/>
                    <a:pt x="2727" y="4223"/>
                    <a:pt x="2780" y="4089"/>
                  </a:cubicBezTo>
                  <a:lnTo>
                    <a:pt x="2807" y="3983"/>
                  </a:lnTo>
                  <a:lnTo>
                    <a:pt x="2860" y="3795"/>
                  </a:lnTo>
                  <a:cubicBezTo>
                    <a:pt x="2914" y="3608"/>
                    <a:pt x="2967" y="3448"/>
                    <a:pt x="2994" y="3261"/>
                  </a:cubicBezTo>
                  <a:lnTo>
                    <a:pt x="3074" y="3020"/>
                  </a:lnTo>
                  <a:cubicBezTo>
                    <a:pt x="3128" y="2807"/>
                    <a:pt x="3208" y="2539"/>
                    <a:pt x="3261" y="2299"/>
                  </a:cubicBezTo>
                  <a:lnTo>
                    <a:pt x="3261" y="2245"/>
                  </a:lnTo>
                  <a:lnTo>
                    <a:pt x="3261" y="2219"/>
                  </a:lnTo>
                  <a:cubicBezTo>
                    <a:pt x="3261" y="2165"/>
                    <a:pt x="3261" y="2139"/>
                    <a:pt x="3288" y="2112"/>
                  </a:cubicBezTo>
                  <a:lnTo>
                    <a:pt x="3288" y="2005"/>
                  </a:lnTo>
                  <a:lnTo>
                    <a:pt x="3315" y="1871"/>
                  </a:lnTo>
                  <a:cubicBezTo>
                    <a:pt x="3315" y="1818"/>
                    <a:pt x="3315" y="1791"/>
                    <a:pt x="3342" y="1738"/>
                  </a:cubicBezTo>
                  <a:lnTo>
                    <a:pt x="3342" y="1684"/>
                  </a:lnTo>
                  <a:cubicBezTo>
                    <a:pt x="3342" y="1551"/>
                    <a:pt x="3342" y="1417"/>
                    <a:pt x="3342" y="1283"/>
                  </a:cubicBezTo>
                  <a:cubicBezTo>
                    <a:pt x="3342" y="1203"/>
                    <a:pt x="3342" y="1123"/>
                    <a:pt x="3315" y="1043"/>
                  </a:cubicBezTo>
                  <a:lnTo>
                    <a:pt x="3315" y="1016"/>
                  </a:lnTo>
                  <a:lnTo>
                    <a:pt x="3315" y="963"/>
                  </a:lnTo>
                  <a:cubicBezTo>
                    <a:pt x="3315" y="829"/>
                    <a:pt x="3261" y="695"/>
                    <a:pt x="3235" y="589"/>
                  </a:cubicBezTo>
                  <a:cubicBezTo>
                    <a:pt x="3208" y="535"/>
                    <a:pt x="3181" y="482"/>
                    <a:pt x="3154" y="428"/>
                  </a:cubicBezTo>
                  <a:cubicBezTo>
                    <a:pt x="3101" y="375"/>
                    <a:pt x="3074" y="295"/>
                    <a:pt x="3021" y="241"/>
                  </a:cubicBezTo>
                  <a:lnTo>
                    <a:pt x="2967" y="214"/>
                  </a:lnTo>
                  <a:cubicBezTo>
                    <a:pt x="2914" y="134"/>
                    <a:pt x="2860" y="107"/>
                    <a:pt x="2780" y="54"/>
                  </a:cubicBezTo>
                  <a:cubicBezTo>
                    <a:pt x="2727" y="27"/>
                    <a:pt x="2673" y="27"/>
                    <a:pt x="2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8527" name="Google Shape;8527;p125"/>
          <p:cNvGrpSpPr/>
          <p:nvPr/>
        </p:nvGrpSpPr>
        <p:grpSpPr>
          <a:xfrm>
            <a:off x="3949227" y="3025789"/>
            <a:ext cx="817551" cy="744320"/>
            <a:chOff x="5520700" y="1052550"/>
            <a:chExt cx="598675" cy="545050"/>
          </a:xfrm>
        </p:grpSpPr>
        <p:sp>
          <p:nvSpPr>
            <p:cNvPr id="8528" name="Google Shape;8528;p125"/>
            <p:cNvSpPr/>
            <p:nvPr/>
          </p:nvSpPr>
          <p:spPr>
            <a:xfrm>
              <a:off x="5926925" y="1246300"/>
              <a:ext cx="2025" cy="1375"/>
            </a:xfrm>
            <a:custGeom>
              <a:avLst/>
              <a:gdLst/>
              <a:ahLst/>
              <a:cxnLst/>
              <a:rect l="l" t="t" r="r" b="b"/>
              <a:pathLst>
                <a:path w="81" h="55" extrusionOk="0">
                  <a:moveTo>
                    <a:pt x="27" y="1"/>
                  </a:moveTo>
                  <a:cubicBezTo>
                    <a:pt x="27" y="1"/>
                    <a:pt x="27" y="28"/>
                    <a:pt x="1" y="54"/>
                  </a:cubicBezTo>
                  <a:lnTo>
                    <a:pt x="54" y="28"/>
                  </a:lnTo>
                  <a:lnTo>
                    <a:pt x="81" y="1"/>
                  </a:lnTo>
                  <a:close/>
                </a:path>
              </a:pathLst>
            </a:custGeom>
            <a:solidFill>
              <a:srgbClr val="F2B85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29" name="Google Shape;8529;p125"/>
            <p:cNvSpPr/>
            <p:nvPr/>
          </p:nvSpPr>
          <p:spPr>
            <a:xfrm>
              <a:off x="5926925" y="1248975"/>
              <a:ext cx="700" cy="25"/>
            </a:xfrm>
            <a:custGeom>
              <a:avLst/>
              <a:gdLst/>
              <a:ahLst/>
              <a:cxnLst/>
              <a:rect l="l" t="t" r="r" b="b"/>
              <a:pathLst>
                <a:path w="28" h="1" extrusionOk="0">
                  <a:moveTo>
                    <a:pt x="1" y="1"/>
                  </a:moveTo>
                  <a:lnTo>
                    <a:pt x="1" y="1"/>
                  </a:lnTo>
                  <a:lnTo>
                    <a:pt x="27" y="1"/>
                  </a:lnTo>
                  <a:lnTo>
                    <a:pt x="27" y="1"/>
                  </a:lnTo>
                  <a:close/>
                </a:path>
              </a:pathLst>
            </a:custGeom>
            <a:solidFill>
              <a:srgbClr val="F2B85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0" name="Google Shape;8530;p125"/>
            <p:cNvSpPr/>
            <p:nvPr/>
          </p:nvSpPr>
          <p:spPr>
            <a:xfrm>
              <a:off x="5520700" y="1052550"/>
              <a:ext cx="598675" cy="545050"/>
            </a:xfrm>
            <a:custGeom>
              <a:avLst/>
              <a:gdLst/>
              <a:ahLst/>
              <a:cxnLst/>
              <a:rect l="l" t="t" r="r" b="b"/>
              <a:pathLst>
                <a:path w="23947" h="21802" extrusionOk="0">
                  <a:moveTo>
                    <a:pt x="13898" y="5265"/>
                  </a:moveTo>
                  <a:cubicBezTo>
                    <a:pt x="13924" y="5265"/>
                    <a:pt x="13951" y="5292"/>
                    <a:pt x="13978" y="5319"/>
                  </a:cubicBezTo>
                  <a:cubicBezTo>
                    <a:pt x="14031" y="5319"/>
                    <a:pt x="14058" y="5346"/>
                    <a:pt x="14085" y="5372"/>
                  </a:cubicBezTo>
                  <a:lnTo>
                    <a:pt x="14138" y="5453"/>
                  </a:lnTo>
                  <a:lnTo>
                    <a:pt x="14165" y="5479"/>
                  </a:lnTo>
                  <a:cubicBezTo>
                    <a:pt x="14218" y="5533"/>
                    <a:pt x="14245" y="5613"/>
                    <a:pt x="14272" y="5720"/>
                  </a:cubicBezTo>
                  <a:cubicBezTo>
                    <a:pt x="14299" y="5773"/>
                    <a:pt x="14325" y="5880"/>
                    <a:pt x="14325" y="5960"/>
                  </a:cubicBezTo>
                  <a:cubicBezTo>
                    <a:pt x="14352" y="5960"/>
                    <a:pt x="14352" y="5960"/>
                    <a:pt x="14325" y="5987"/>
                  </a:cubicBezTo>
                  <a:cubicBezTo>
                    <a:pt x="14352" y="6014"/>
                    <a:pt x="14352" y="6014"/>
                    <a:pt x="14325" y="6040"/>
                  </a:cubicBezTo>
                  <a:cubicBezTo>
                    <a:pt x="14325" y="6067"/>
                    <a:pt x="14325" y="6067"/>
                    <a:pt x="14325" y="6094"/>
                  </a:cubicBezTo>
                  <a:cubicBezTo>
                    <a:pt x="14299" y="6094"/>
                    <a:pt x="14299" y="6121"/>
                    <a:pt x="14299" y="6121"/>
                  </a:cubicBezTo>
                  <a:cubicBezTo>
                    <a:pt x="14245" y="6174"/>
                    <a:pt x="14192" y="6174"/>
                    <a:pt x="14138" y="6174"/>
                  </a:cubicBezTo>
                  <a:cubicBezTo>
                    <a:pt x="14112" y="6174"/>
                    <a:pt x="14085" y="6147"/>
                    <a:pt x="14058" y="6147"/>
                  </a:cubicBezTo>
                  <a:lnTo>
                    <a:pt x="14031" y="6121"/>
                  </a:lnTo>
                  <a:cubicBezTo>
                    <a:pt x="13978" y="6094"/>
                    <a:pt x="13951" y="6067"/>
                    <a:pt x="13924" y="6014"/>
                  </a:cubicBezTo>
                  <a:lnTo>
                    <a:pt x="13871" y="5987"/>
                  </a:lnTo>
                  <a:cubicBezTo>
                    <a:pt x="13844" y="5934"/>
                    <a:pt x="13791" y="5880"/>
                    <a:pt x="13764" y="5827"/>
                  </a:cubicBezTo>
                  <a:cubicBezTo>
                    <a:pt x="13737" y="5773"/>
                    <a:pt x="13737" y="5747"/>
                    <a:pt x="13711" y="5693"/>
                  </a:cubicBezTo>
                  <a:cubicBezTo>
                    <a:pt x="13711" y="5666"/>
                    <a:pt x="13684" y="5613"/>
                    <a:pt x="13684" y="5586"/>
                  </a:cubicBezTo>
                  <a:cubicBezTo>
                    <a:pt x="13684" y="5559"/>
                    <a:pt x="13684" y="5506"/>
                    <a:pt x="13684" y="5479"/>
                  </a:cubicBezTo>
                  <a:cubicBezTo>
                    <a:pt x="13684" y="5453"/>
                    <a:pt x="13684" y="5399"/>
                    <a:pt x="13711" y="5372"/>
                  </a:cubicBezTo>
                  <a:cubicBezTo>
                    <a:pt x="13711" y="5346"/>
                    <a:pt x="13711" y="5346"/>
                    <a:pt x="13711" y="5319"/>
                  </a:cubicBezTo>
                  <a:cubicBezTo>
                    <a:pt x="13711" y="5319"/>
                    <a:pt x="13711" y="5292"/>
                    <a:pt x="13737" y="5292"/>
                  </a:cubicBezTo>
                  <a:lnTo>
                    <a:pt x="13737" y="5265"/>
                  </a:lnTo>
                  <a:close/>
                  <a:moveTo>
                    <a:pt x="9568" y="7564"/>
                  </a:moveTo>
                  <a:lnTo>
                    <a:pt x="9622" y="7591"/>
                  </a:lnTo>
                  <a:lnTo>
                    <a:pt x="9729" y="7644"/>
                  </a:lnTo>
                  <a:cubicBezTo>
                    <a:pt x="9755" y="7671"/>
                    <a:pt x="9809" y="7697"/>
                    <a:pt x="9836" y="7724"/>
                  </a:cubicBezTo>
                  <a:lnTo>
                    <a:pt x="9862" y="7751"/>
                  </a:lnTo>
                  <a:lnTo>
                    <a:pt x="9889" y="7804"/>
                  </a:lnTo>
                  <a:cubicBezTo>
                    <a:pt x="9916" y="7831"/>
                    <a:pt x="9942" y="7858"/>
                    <a:pt x="9969" y="7885"/>
                  </a:cubicBezTo>
                  <a:cubicBezTo>
                    <a:pt x="9996" y="7911"/>
                    <a:pt x="9996" y="7938"/>
                    <a:pt x="10023" y="7965"/>
                  </a:cubicBezTo>
                  <a:lnTo>
                    <a:pt x="10023" y="7991"/>
                  </a:lnTo>
                  <a:cubicBezTo>
                    <a:pt x="10023" y="7991"/>
                    <a:pt x="10023" y="8018"/>
                    <a:pt x="10023" y="8018"/>
                  </a:cubicBezTo>
                  <a:cubicBezTo>
                    <a:pt x="10049" y="8045"/>
                    <a:pt x="10049" y="8072"/>
                    <a:pt x="10049" y="8098"/>
                  </a:cubicBezTo>
                  <a:lnTo>
                    <a:pt x="10023" y="8125"/>
                  </a:lnTo>
                  <a:cubicBezTo>
                    <a:pt x="9996" y="8125"/>
                    <a:pt x="9969" y="8152"/>
                    <a:pt x="9942" y="8178"/>
                  </a:cubicBezTo>
                  <a:lnTo>
                    <a:pt x="9702" y="8178"/>
                  </a:lnTo>
                  <a:cubicBezTo>
                    <a:pt x="9675" y="8152"/>
                    <a:pt x="9649" y="8125"/>
                    <a:pt x="9622" y="8125"/>
                  </a:cubicBezTo>
                  <a:cubicBezTo>
                    <a:pt x="9595" y="8098"/>
                    <a:pt x="9568" y="8072"/>
                    <a:pt x="9568" y="8072"/>
                  </a:cubicBezTo>
                  <a:lnTo>
                    <a:pt x="9542" y="8045"/>
                  </a:lnTo>
                  <a:lnTo>
                    <a:pt x="9515" y="7991"/>
                  </a:lnTo>
                  <a:lnTo>
                    <a:pt x="9488" y="7965"/>
                  </a:lnTo>
                  <a:lnTo>
                    <a:pt x="9488" y="7911"/>
                  </a:lnTo>
                  <a:cubicBezTo>
                    <a:pt x="9435" y="7858"/>
                    <a:pt x="9408" y="7804"/>
                    <a:pt x="9408" y="7751"/>
                  </a:cubicBezTo>
                  <a:cubicBezTo>
                    <a:pt x="9408" y="7724"/>
                    <a:pt x="9408" y="7697"/>
                    <a:pt x="9408" y="7697"/>
                  </a:cubicBezTo>
                  <a:cubicBezTo>
                    <a:pt x="9408" y="7671"/>
                    <a:pt x="9408" y="7671"/>
                    <a:pt x="9408" y="7644"/>
                  </a:cubicBezTo>
                  <a:lnTo>
                    <a:pt x="9435" y="7617"/>
                  </a:lnTo>
                  <a:lnTo>
                    <a:pt x="9435" y="7591"/>
                  </a:lnTo>
                  <a:lnTo>
                    <a:pt x="9461" y="7564"/>
                  </a:lnTo>
                  <a:close/>
                  <a:moveTo>
                    <a:pt x="12214" y="7430"/>
                  </a:moveTo>
                  <a:cubicBezTo>
                    <a:pt x="12321" y="7430"/>
                    <a:pt x="12455" y="7430"/>
                    <a:pt x="12562" y="7484"/>
                  </a:cubicBezTo>
                  <a:cubicBezTo>
                    <a:pt x="12668" y="7510"/>
                    <a:pt x="12775" y="7564"/>
                    <a:pt x="12882" y="7617"/>
                  </a:cubicBezTo>
                  <a:cubicBezTo>
                    <a:pt x="12936" y="7644"/>
                    <a:pt x="12989" y="7671"/>
                    <a:pt x="13016" y="7697"/>
                  </a:cubicBezTo>
                  <a:lnTo>
                    <a:pt x="13149" y="7831"/>
                  </a:lnTo>
                  <a:cubicBezTo>
                    <a:pt x="13176" y="7858"/>
                    <a:pt x="13203" y="7885"/>
                    <a:pt x="13203" y="7938"/>
                  </a:cubicBezTo>
                  <a:cubicBezTo>
                    <a:pt x="13203" y="7938"/>
                    <a:pt x="13203" y="7965"/>
                    <a:pt x="13203" y="7965"/>
                  </a:cubicBezTo>
                  <a:cubicBezTo>
                    <a:pt x="13203" y="7991"/>
                    <a:pt x="13230" y="8018"/>
                    <a:pt x="13230" y="8072"/>
                  </a:cubicBezTo>
                  <a:cubicBezTo>
                    <a:pt x="13203" y="8125"/>
                    <a:pt x="13176" y="8152"/>
                    <a:pt x="13149" y="8205"/>
                  </a:cubicBezTo>
                  <a:cubicBezTo>
                    <a:pt x="13123" y="8232"/>
                    <a:pt x="13096" y="8232"/>
                    <a:pt x="13069" y="8232"/>
                  </a:cubicBezTo>
                  <a:lnTo>
                    <a:pt x="12829" y="8232"/>
                  </a:lnTo>
                  <a:cubicBezTo>
                    <a:pt x="12749" y="8232"/>
                    <a:pt x="12695" y="8232"/>
                    <a:pt x="12642" y="8205"/>
                  </a:cubicBezTo>
                  <a:cubicBezTo>
                    <a:pt x="12535" y="8205"/>
                    <a:pt x="12455" y="8152"/>
                    <a:pt x="12374" y="8098"/>
                  </a:cubicBezTo>
                  <a:cubicBezTo>
                    <a:pt x="12294" y="8045"/>
                    <a:pt x="12241" y="7991"/>
                    <a:pt x="12214" y="7938"/>
                  </a:cubicBezTo>
                  <a:lnTo>
                    <a:pt x="12161" y="7911"/>
                  </a:lnTo>
                  <a:cubicBezTo>
                    <a:pt x="12134" y="7885"/>
                    <a:pt x="12134" y="7858"/>
                    <a:pt x="12107" y="7804"/>
                  </a:cubicBezTo>
                  <a:lnTo>
                    <a:pt x="12080" y="7831"/>
                  </a:lnTo>
                  <a:cubicBezTo>
                    <a:pt x="12080" y="7804"/>
                    <a:pt x="12080" y="7778"/>
                    <a:pt x="12054" y="7751"/>
                  </a:cubicBezTo>
                  <a:cubicBezTo>
                    <a:pt x="12054" y="7724"/>
                    <a:pt x="12054" y="7697"/>
                    <a:pt x="12054" y="7671"/>
                  </a:cubicBezTo>
                  <a:cubicBezTo>
                    <a:pt x="12054" y="7644"/>
                    <a:pt x="12054" y="7617"/>
                    <a:pt x="12054" y="7591"/>
                  </a:cubicBezTo>
                  <a:cubicBezTo>
                    <a:pt x="12054" y="7564"/>
                    <a:pt x="12080" y="7537"/>
                    <a:pt x="12080" y="7510"/>
                  </a:cubicBezTo>
                  <a:lnTo>
                    <a:pt x="12134" y="7484"/>
                  </a:lnTo>
                  <a:lnTo>
                    <a:pt x="12161" y="7457"/>
                  </a:lnTo>
                  <a:cubicBezTo>
                    <a:pt x="12187" y="7430"/>
                    <a:pt x="12187" y="7430"/>
                    <a:pt x="12214" y="7430"/>
                  </a:cubicBezTo>
                  <a:close/>
                  <a:moveTo>
                    <a:pt x="16837" y="9568"/>
                  </a:moveTo>
                  <a:cubicBezTo>
                    <a:pt x="16918" y="9568"/>
                    <a:pt x="16998" y="9622"/>
                    <a:pt x="17051" y="9675"/>
                  </a:cubicBezTo>
                  <a:cubicBezTo>
                    <a:pt x="17078" y="9702"/>
                    <a:pt x="17105" y="9729"/>
                    <a:pt x="17131" y="9755"/>
                  </a:cubicBezTo>
                  <a:lnTo>
                    <a:pt x="17158" y="9782"/>
                  </a:lnTo>
                  <a:lnTo>
                    <a:pt x="17212" y="9862"/>
                  </a:lnTo>
                  <a:cubicBezTo>
                    <a:pt x="17212" y="9862"/>
                    <a:pt x="17212" y="9862"/>
                    <a:pt x="17212" y="9889"/>
                  </a:cubicBezTo>
                  <a:cubicBezTo>
                    <a:pt x="17265" y="9942"/>
                    <a:pt x="17319" y="9996"/>
                    <a:pt x="17345" y="10049"/>
                  </a:cubicBezTo>
                  <a:cubicBezTo>
                    <a:pt x="17399" y="10103"/>
                    <a:pt x="17425" y="10156"/>
                    <a:pt x="17452" y="10210"/>
                  </a:cubicBezTo>
                  <a:lnTo>
                    <a:pt x="17479" y="10263"/>
                  </a:lnTo>
                  <a:cubicBezTo>
                    <a:pt x="17479" y="10290"/>
                    <a:pt x="17506" y="10316"/>
                    <a:pt x="17506" y="10316"/>
                  </a:cubicBezTo>
                  <a:cubicBezTo>
                    <a:pt x="17506" y="10343"/>
                    <a:pt x="17506" y="10370"/>
                    <a:pt x="17506" y="10370"/>
                  </a:cubicBezTo>
                  <a:cubicBezTo>
                    <a:pt x="17506" y="10423"/>
                    <a:pt x="17506" y="10450"/>
                    <a:pt x="17479" y="10477"/>
                  </a:cubicBezTo>
                  <a:cubicBezTo>
                    <a:pt x="17425" y="10504"/>
                    <a:pt x="17399" y="10530"/>
                    <a:pt x="17345" y="10557"/>
                  </a:cubicBezTo>
                  <a:lnTo>
                    <a:pt x="17131" y="10557"/>
                  </a:lnTo>
                  <a:lnTo>
                    <a:pt x="17078" y="10530"/>
                  </a:lnTo>
                  <a:lnTo>
                    <a:pt x="16998" y="10477"/>
                  </a:lnTo>
                  <a:lnTo>
                    <a:pt x="16918" y="10423"/>
                  </a:lnTo>
                  <a:lnTo>
                    <a:pt x="16864" y="10397"/>
                  </a:lnTo>
                  <a:lnTo>
                    <a:pt x="16811" y="10343"/>
                  </a:lnTo>
                  <a:lnTo>
                    <a:pt x="16757" y="10290"/>
                  </a:lnTo>
                  <a:cubicBezTo>
                    <a:pt x="16731" y="10263"/>
                    <a:pt x="16704" y="10236"/>
                    <a:pt x="16704" y="10210"/>
                  </a:cubicBezTo>
                  <a:lnTo>
                    <a:pt x="16757" y="10156"/>
                  </a:lnTo>
                  <a:lnTo>
                    <a:pt x="16731" y="10103"/>
                  </a:lnTo>
                  <a:lnTo>
                    <a:pt x="16704" y="10049"/>
                  </a:lnTo>
                  <a:lnTo>
                    <a:pt x="16677" y="9969"/>
                  </a:lnTo>
                  <a:cubicBezTo>
                    <a:pt x="16650" y="9916"/>
                    <a:pt x="16624" y="9862"/>
                    <a:pt x="16624" y="9809"/>
                  </a:cubicBezTo>
                  <a:cubicBezTo>
                    <a:pt x="16624" y="9782"/>
                    <a:pt x="16624" y="9755"/>
                    <a:pt x="16624" y="9729"/>
                  </a:cubicBezTo>
                  <a:cubicBezTo>
                    <a:pt x="16624" y="9702"/>
                    <a:pt x="16624" y="9675"/>
                    <a:pt x="16624" y="9648"/>
                  </a:cubicBezTo>
                  <a:cubicBezTo>
                    <a:pt x="16624" y="9648"/>
                    <a:pt x="16624" y="9622"/>
                    <a:pt x="16624" y="9622"/>
                  </a:cubicBezTo>
                  <a:lnTo>
                    <a:pt x="16624" y="9595"/>
                  </a:lnTo>
                  <a:lnTo>
                    <a:pt x="16624" y="9568"/>
                  </a:lnTo>
                  <a:close/>
                  <a:moveTo>
                    <a:pt x="8713" y="10717"/>
                  </a:moveTo>
                  <a:cubicBezTo>
                    <a:pt x="8820" y="10717"/>
                    <a:pt x="8954" y="10744"/>
                    <a:pt x="9087" y="10798"/>
                  </a:cubicBezTo>
                  <a:lnTo>
                    <a:pt x="9141" y="10824"/>
                  </a:lnTo>
                  <a:lnTo>
                    <a:pt x="9194" y="10851"/>
                  </a:lnTo>
                  <a:lnTo>
                    <a:pt x="9221" y="10878"/>
                  </a:lnTo>
                  <a:lnTo>
                    <a:pt x="9248" y="10878"/>
                  </a:lnTo>
                  <a:lnTo>
                    <a:pt x="9274" y="10904"/>
                  </a:lnTo>
                  <a:cubicBezTo>
                    <a:pt x="9274" y="10904"/>
                    <a:pt x="9274" y="10931"/>
                    <a:pt x="9301" y="10958"/>
                  </a:cubicBezTo>
                  <a:lnTo>
                    <a:pt x="9328" y="10985"/>
                  </a:lnTo>
                  <a:lnTo>
                    <a:pt x="9355" y="11011"/>
                  </a:lnTo>
                  <a:lnTo>
                    <a:pt x="9355" y="11038"/>
                  </a:lnTo>
                  <a:lnTo>
                    <a:pt x="9355" y="11065"/>
                  </a:lnTo>
                  <a:lnTo>
                    <a:pt x="9355" y="11092"/>
                  </a:lnTo>
                  <a:lnTo>
                    <a:pt x="9355" y="11172"/>
                  </a:lnTo>
                  <a:cubicBezTo>
                    <a:pt x="9355" y="11172"/>
                    <a:pt x="9355" y="11198"/>
                    <a:pt x="9355" y="11198"/>
                  </a:cubicBezTo>
                  <a:cubicBezTo>
                    <a:pt x="9355" y="11225"/>
                    <a:pt x="9328" y="11225"/>
                    <a:pt x="9328" y="11225"/>
                  </a:cubicBezTo>
                  <a:cubicBezTo>
                    <a:pt x="9301" y="11252"/>
                    <a:pt x="9301" y="11252"/>
                    <a:pt x="9274" y="11252"/>
                  </a:cubicBezTo>
                  <a:lnTo>
                    <a:pt x="9061" y="11252"/>
                  </a:lnTo>
                  <a:cubicBezTo>
                    <a:pt x="9007" y="11252"/>
                    <a:pt x="8927" y="11225"/>
                    <a:pt x="8873" y="11198"/>
                  </a:cubicBezTo>
                  <a:lnTo>
                    <a:pt x="8767" y="11172"/>
                  </a:lnTo>
                  <a:lnTo>
                    <a:pt x="8740" y="11172"/>
                  </a:lnTo>
                  <a:lnTo>
                    <a:pt x="8660" y="11145"/>
                  </a:lnTo>
                  <a:lnTo>
                    <a:pt x="8580" y="11092"/>
                  </a:lnTo>
                  <a:cubicBezTo>
                    <a:pt x="8553" y="11065"/>
                    <a:pt x="8499" y="11065"/>
                    <a:pt x="8473" y="11038"/>
                  </a:cubicBezTo>
                  <a:cubicBezTo>
                    <a:pt x="8446" y="11011"/>
                    <a:pt x="8419" y="10985"/>
                    <a:pt x="8392" y="10958"/>
                  </a:cubicBezTo>
                  <a:lnTo>
                    <a:pt x="8366" y="10931"/>
                  </a:lnTo>
                  <a:lnTo>
                    <a:pt x="8366" y="10904"/>
                  </a:lnTo>
                  <a:lnTo>
                    <a:pt x="8392" y="10904"/>
                  </a:lnTo>
                  <a:lnTo>
                    <a:pt x="8392" y="10851"/>
                  </a:lnTo>
                  <a:lnTo>
                    <a:pt x="8392" y="10824"/>
                  </a:lnTo>
                  <a:lnTo>
                    <a:pt x="8392" y="10798"/>
                  </a:lnTo>
                  <a:cubicBezTo>
                    <a:pt x="8392" y="10798"/>
                    <a:pt x="8392" y="10798"/>
                    <a:pt x="8392" y="10771"/>
                  </a:cubicBezTo>
                  <a:lnTo>
                    <a:pt x="8392" y="10744"/>
                  </a:lnTo>
                  <a:lnTo>
                    <a:pt x="8392" y="10717"/>
                  </a:lnTo>
                  <a:close/>
                  <a:moveTo>
                    <a:pt x="14325" y="9996"/>
                  </a:moveTo>
                  <a:cubicBezTo>
                    <a:pt x="14379" y="9996"/>
                    <a:pt x="14406" y="9996"/>
                    <a:pt x="14432" y="10023"/>
                  </a:cubicBezTo>
                  <a:lnTo>
                    <a:pt x="14486" y="10076"/>
                  </a:lnTo>
                  <a:lnTo>
                    <a:pt x="14512" y="10103"/>
                  </a:lnTo>
                  <a:lnTo>
                    <a:pt x="14512" y="10129"/>
                  </a:lnTo>
                  <a:cubicBezTo>
                    <a:pt x="14539" y="10156"/>
                    <a:pt x="14539" y="10183"/>
                    <a:pt x="14566" y="10210"/>
                  </a:cubicBezTo>
                  <a:lnTo>
                    <a:pt x="14619" y="10263"/>
                  </a:lnTo>
                  <a:cubicBezTo>
                    <a:pt x="14619" y="10290"/>
                    <a:pt x="14646" y="10316"/>
                    <a:pt x="14646" y="10343"/>
                  </a:cubicBezTo>
                  <a:cubicBezTo>
                    <a:pt x="14646" y="10370"/>
                    <a:pt x="14673" y="10397"/>
                    <a:pt x="14673" y="10450"/>
                  </a:cubicBezTo>
                  <a:cubicBezTo>
                    <a:pt x="14673" y="10477"/>
                    <a:pt x="14673" y="10504"/>
                    <a:pt x="14673" y="10530"/>
                  </a:cubicBezTo>
                  <a:cubicBezTo>
                    <a:pt x="14673" y="10557"/>
                    <a:pt x="14673" y="10584"/>
                    <a:pt x="14673" y="10610"/>
                  </a:cubicBezTo>
                  <a:lnTo>
                    <a:pt x="14673" y="10691"/>
                  </a:lnTo>
                  <a:lnTo>
                    <a:pt x="14673" y="10771"/>
                  </a:lnTo>
                  <a:cubicBezTo>
                    <a:pt x="14673" y="10798"/>
                    <a:pt x="14673" y="10851"/>
                    <a:pt x="14646" y="10878"/>
                  </a:cubicBezTo>
                  <a:cubicBezTo>
                    <a:pt x="14619" y="10904"/>
                    <a:pt x="14646" y="10931"/>
                    <a:pt x="14619" y="10958"/>
                  </a:cubicBezTo>
                  <a:cubicBezTo>
                    <a:pt x="14619" y="10985"/>
                    <a:pt x="14619" y="11011"/>
                    <a:pt x="14619" y="11038"/>
                  </a:cubicBezTo>
                  <a:lnTo>
                    <a:pt x="14566" y="11118"/>
                  </a:lnTo>
                  <a:lnTo>
                    <a:pt x="14566" y="11198"/>
                  </a:lnTo>
                  <a:cubicBezTo>
                    <a:pt x="14566" y="11252"/>
                    <a:pt x="14539" y="11279"/>
                    <a:pt x="14512" y="11305"/>
                  </a:cubicBezTo>
                  <a:lnTo>
                    <a:pt x="14512" y="11332"/>
                  </a:lnTo>
                  <a:lnTo>
                    <a:pt x="14486" y="11385"/>
                  </a:lnTo>
                  <a:lnTo>
                    <a:pt x="14459" y="11466"/>
                  </a:lnTo>
                  <a:cubicBezTo>
                    <a:pt x="14406" y="11519"/>
                    <a:pt x="14379" y="11573"/>
                    <a:pt x="14352" y="11599"/>
                  </a:cubicBezTo>
                  <a:cubicBezTo>
                    <a:pt x="14325" y="11626"/>
                    <a:pt x="14325" y="11653"/>
                    <a:pt x="14299" y="11679"/>
                  </a:cubicBezTo>
                  <a:lnTo>
                    <a:pt x="14245" y="11733"/>
                  </a:lnTo>
                  <a:lnTo>
                    <a:pt x="14192" y="11786"/>
                  </a:lnTo>
                  <a:cubicBezTo>
                    <a:pt x="14165" y="11813"/>
                    <a:pt x="14138" y="11813"/>
                    <a:pt x="14112" y="11840"/>
                  </a:cubicBezTo>
                  <a:lnTo>
                    <a:pt x="13844" y="11840"/>
                  </a:lnTo>
                  <a:lnTo>
                    <a:pt x="13791" y="11813"/>
                  </a:lnTo>
                  <a:cubicBezTo>
                    <a:pt x="13791" y="11786"/>
                    <a:pt x="13764" y="11786"/>
                    <a:pt x="13737" y="11760"/>
                  </a:cubicBezTo>
                  <a:lnTo>
                    <a:pt x="13764" y="11733"/>
                  </a:lnTo>
                  <a:lnTo>
                    <a:pt x="13737" y="11679"/>
                  </a:lnTo>
                  <a:cubicBezTo>
                    <a:pt x="13737" y="11679"/>
                    <a:pt x="13711" y="11653"/>
                    <a:pt x="13711" y="11626"/>
                  </a:cubicBezTo>
                  <a:lnTo>
                    <a:pt x="13684" y="11573"/>
                  </a:lnTo>
                  <a:lnTo>
                    <a:pt x="13684" y="11519"/>
                  </a:lnTo>
                  <a:lnTo>
                    <a:pt x="13684" y="11466"/>
                  </a:lnTo>
                  <a:lnTo>
                    <a:pt x="13684" y="11439"/>
                  </a:lnTo>
                  <a:lnTo>
                    <a:pt x="13684" y="11252"/>
                  </a:lnTo>
                  <a:lnTo>
                    <a:pt x="13684" y="11145"/>
                  </a:lnTo>
                  <a:lnTo>
                    <a:pt x="13684" y="11092"/>
                  </a:lnTo>
                  <a:lnTo>
                    <a:pt x="13684" y="11038"/>
                  </a:lnTo>
                  <a:lnTo>
                    <a:pt x="13684" y="10985"/>
                  </a:lnTo>
                  <a:lnTo>
                    <a:pt x="13684" y="10958"/>
                  </a:lnTo>
                  <a:lnTo>
                    <a:pt x="13684" y="10851"/>
                  </a:lnTo>
                  <a:lnTo>
                    <a:pt x="13684" y="10798"/>
                  </a:lnTo>
                  <a:cubicBezTo>
                    <a:pt x="13711" y="10771"/>
                    <a:pt x="13711" y="10717"/>
                    <a:pt x="13737" y="10691"/>
                  </a:cubicBezTo>
                  <a:lnTo>
                    <a:pt x="13764" y="10584"/>
                  </a:lnTo>
                  <a:cubicBezTo>
                    <a:pt x="13764" y="10557"/>
                    <a:pt x="13791" y="10530"/>
                    <a:pt x="13818" y="10504"/>
                  </a:cubicBezTo>
                  <a:cubicBezTo>
                    <a:pt x="13818" y="10477"/>
                    <a:pt x="13844" y="10450"/>
                    <a:pt x="13844" y="10423"/>
                  </a:cubicBezTo>
                  <a:cubicBezTo>
                    <a:pt x="13871" y="10397"/>
                    <a:pt x="13898" y="10343"/>
                    <a:pt x="13951" y="10316"/>
                  </a:cubicBezTo>
                  <a:lnTo>
                    <a:pt x="13978" y="10263"/>
                  </a:lnTo>
                  <a:lnTo>
                    <a:pt x="14005" y="10210"/>
                  </a:lnTo>
                  <a:cubicBezTo>
                    <a:pt x="14031" y="10183"/>
                    <a:pt x="14058" y="10156"/>
                    <a:pt x="14085" y="10129"/>
                  </a:cubicBezTo>
                  <a:lnTo>
                    <a:pt x="14112" y="10076"/>
                  </a:lnTo>
                  <a:lnTo>
                    <a:pt x="14138" y="10049"/>
                  </a:lnTo>
                  <a:lnTo>
                    <a:pt x="14192" y="10023"/>
                  </a:lnTo>
                  <a:lnTo>
                    <a:pt x="14218" y="9996"/>
                  </a:lnTo>
                  <a:close/>
                  <a:moveTo>
                    <a:pt x="11760" y="11973"/>
                  </a:moveTo>
                  <a:lnTo>
                    <a:pt x="11760" y="12000"/>
                  </a:lnTo>
                  <a:lnTo>
                    <a:pt x="11760" y="12027"/>
                  </a:lnTo>
                  <a:lnTo>
                    <a:pt x="11760" y="12054"/>
                  </a:lnTo>
                  <a:cubicBezTo>
                    <a:pt x="11786" y="12054"/>
                    <a:pt x="11786" y="12054"/>
                    <a:pt x="11786" y="12080"/>
                  </a:cubicBezTo>
                  <a:cubicBezTo>
                    <a:pt x="11786" y="12080"/>
                    <a:pt x="11786" y="12107"/>
                    <a:pt x="11786" y="12107"/>
                  </a:cubicBezTo>
                  <a:cubicBezTo>
                    <a:pt x="11786" y="12107"/>
                    <a:pt x="11786" y="12134"/>
                    <a:pt x="11786" y="12134"/>
                  </a:cubicBezTo>
                  <a:lnTo>
                    <a:pt x="11786" y="12160"/>
                  </a:lnTo>
                  <a:cubicBezTo>
                    <a:pt x="11786" y="12160"/>
                    <a:pt x="11786" y="12187"/>
                    <a:pt x="11786" y="12214"/>
                  </a:cubicBezTo>
                  <a:lnTo>
                    <a:pt x="11760" y="12267"/>
                  </a:lnTo>
                  <a:lnTo>
                    <a:pt x="11706" y="12321"/>
                  </a:lnTo>
                  <a:lnTo>
                    <a:pt x="11680" y="12374"/>
                  </a:lnTo>
                  <a:lnTo>
                    <a:pt x="11653" y="12428"/>
                  </a:lnTo>
                  <a:cubicBezTo>
                    <a:pt x="11626" y="12454"/>
                    <a:pt x="11599" y="12481"/>
                    <a:pt x="11573" y="12508"/>
                  </a:cubicBezTo>
                  <a:lnTo>
                    <a:pt x="11519" y="12508"/>
                  </a:lnTo>
                  <a:cubicBezTo>
                    <a:pt x="11493" y="12535"/>
                    <a:pt x="11466" y="12561"/>
                    <a:pt x="11439" y="12561"/>
                  </a:cubicBezTo>
                  <a:lnTo>
                    <a:pt x="11386" y="12561"/>
                  </a:lnTo>
                  <a:lnTo>
                    <a:pt x="11359" y="12535"/>
                  </a:lnTo>
                  <a:cubicBezTo>
                    <a:pt x="11332" y="12535"/>
                    <a:pt x="11332" y="12508"/>
                    <a:pt x="11332" y="12481"/>
                  </a:cubicBezTo>
                  <a:lnTo>
                    <a:pt x="11305" y="12508"/>
                  </a:lnTo>
                  <a:cubicBezTo>
                    <a:pt x="11305" y="12508"/>
                    <a:pt x="11305" y="12481"/>
                    <a:pt x="11305" y="12454"/>
                  </a:cubicBezTo>
                  <a:cubicBezTo>
                    <a:pt x="11305" y="12428"/>
                    <a:pt x="11305" y="12401"/>
                    <a:pt x="11305" y="12374"/>
                  </a:cubicBezTo>
                  <a:lnTo>
                    <a:pt x="11305" y="12294"/>
                  </a:lnTo>
                  <a:cubicBezTo>
                    <a:pt x="11305" y="12267"/>
                    <a:pt x="11305" y="12241"/>
                    <a:pt x="11332" y="12214"/>
                  </a:cubicBezTo>
                  <a:lnTo>
                    <a:pt x="11359" y="12160"/>
                  </a:lnTo>
                  <a:cubicBezTo>
                    <a:pt x="11359" y="12134"/>
                    <a:pt x="11386" y="12107"/>
                    <a:pt x="11386" y="12080"/>
                  </a:cubicBezTo>
                  <a:lnTo>
                    <a:pt x="11412" y="12054"/>
                  </a:lnTo>
                  <a:lnTo>
                    <a:pt x="11439" y="12027"/>
                  </a:lnTo>
                  <a:lnTo>
                    <a:pt x="11493" y="12000"/>
                  </a:lnTo>
                  <a:lnTo>
                    <a:pt x="11519" y="11973"/>
                  </a:lnTo>
                  <a:close/>
                  <a:moveTo>
                    <a:pt x="11011" y="12882"/>
                  </a:moveTo>
                  <a:lnTo>
                    <a:pt x="11011" y="12909"/>
                  </a:lnTo>
                  <a:lnTo>
                    <a:pt x="11038" y="12962"/>
                  </a:lnTo>
                  <a:cubicBezTo>
                    <a:pt x="11065" y="12989"/>
                    <a:pt x="11065" y="13016"/>
                    <a:pt x="11092" y="13042"/>
                  </a:cubicBezTo>
                  <a:cubicBezTo>
                    <a:pt x="11092" y="13042"/>
                    <a:pt x="11118" y="13069"/>
                    <a:pt x="11118" y="13096"/>
                  </a:cubicBezTo>
                  <a:lnTo>
                    <a:pt x="11118" y="13149"/>
                  </a:lnTo>
                  <a:cubicBezTo>
                    <a:pt x="11118" y="13203"/>
                    <a:pt x="11118" y="13229"/>
                    <a:pt x="11118" y="13283"/>
                  </a:cubicBezTo>
                  <a:cubicBezTo>
                    <a:pt x="11118" y="13310"/>
                    <a:pt x="11118" y="13363"/>
                    <a:pt x="11118" y="13417"/>
                  </a:cubicBezTo>
                  <a:lnTo>
                    <a:pt x="11118" y="13497"/>
                  </a:lnTo>
                  <a:lnTo>
                    <a:pt x="11118" y="13577"/>
                  </a:lnTo>
                  <a:cubicBezTo>
                    <a:pt x="11118" y="13604"/>
                    <a:pt x="11118" y="13657"/>
                    <a:pt x="11118" y="13711"/>
                  </a:cubicBezTo>
                  <a:lnTo>
                    <a:pt x="11118" y="13791"/>
                  </a:lnTo>
                  <a:lnTo>
                    <a:pt x="11118" y="13844"/>
                  </a:lnTo>
                  <a:cubicBezTo>
                    <a:pt x="11118" y="13844"/>
                    <a:pt x="11092" y="13924"/>
                    <a:pt x="11092" y="13951"/>
                  </a:cubicBezTo>
                  <a:cubicBezTo>
                    <a:pt x="11065" y="14005"/>
                    <a:pt x="11065" y="14058"/>
                    <a:pt x="11038" y="14085"/>
                  </a:cubicBezTo>
                  <a:cubicBezTo>
                    <a:pt x="11038" y="14111"/>
                    <a:pt x="11011" y="14138"/>
                    <a:pt x="11011" y="14165"/>
                  </a:cubicBezTo>
                  <a:cubicBezTo>
                    <a:pt x="10985" y="14165"/>
                    <a:pt x="10958" y="14192"/>
                    <a:pt x="10958" y="14218"/>
                  </a:cubicBezTo>
                  <a:lnTo>
                    <a:pt x="10905" y="14245"/>
                  </a:lnTo>
                  <a:lnTo>
                    <a:pt x="10878" y="14272"/>
                  </a:lnTo>
                  <a:lnTo>
                    <a:pt x="10584" y="14272"/>
                  </a:lnTo>
                  <a:lnTo>
                    <a:pt x="10557" y="14245"/>
                  </a:lnTo>
                  <a:lnTo>
                    <a:pt x="10530" y="14218"/>
                  </a:lnTo>
                  <a:lnTo>
                    <a:pt x="10557" y="14218"/>
                  </a:lnTo>
                  <a:cubicBezTo>
                    <a:pt x="10504" y="14138"/>
                    <a:pt x="10477" y="14085"/>
                    <a:pt x="10477" y="14005"/>
                  </a:cubicBezTo>
                  <a:cubicBezTo>
                    <a:pt x="10450" y="13844"/>
                    <a:pt x="10450" y="13657"/>
                    <a:pt x="10477" y="13497"/>
                  </a:cubicBezTo>
                  <a:cubicBezTo>
                    <a:pt x="10477" y="13443"/>
                    <a:pt x="10504" y="13390"/>
                    <a:pt x="10504" y="13336"/>
                  </a:cubicBezTo>
                  <a:cubicBezTo>
                    <a:pt x="10530" y="13310"/>
                    <a:pt x="10504" y="13310"/>
                    <a:pt x="10530" y="13283"/>
                  </a:cubicBezTo>
                  <a:lnTo>
                    <a:pt x="10557" y="13176"/>
                  </a:lnTo>
                  <a:lnTo>
                    <a:pt x="10584" y="13123"/>
                  </a:lnTo>
                  <a:lnTo>
                    <a:pt x="10611" y="13096"/>
                  </a:lnTo>
                  <a:cubicBezTo>
                    <a:pt x="10611" y="13069"/>
                    <a:pt x="10637" y="13042"/>
                    <a:pt x="10637" y="13042"/>
                  </a:cubicBezTo>
                  <a:lnTo>
                    <a:pt x="10664" y="12989"/>
                  </a:lnTo>
                  <a:cubicBezTo>
                    <a:pt x="10691" y="12962"/>
                    <a:pt x="10718" y="12936"/>
                    <a:pt x="10771" y="12909"/>
                  </a:cubicBezTo>
                  <a:lnTo>
                    <a:pt x="10798" y="12882"/>
                  </a:lnTo>
                  <a:close/>
                  <a:moveTo>
                    <a:pt x="4998" y="14325"/>
                  </a:moveTo>
                  <a:cubicBezTo>
                    <a:pt x="5052" y="14352"/>
                    <a:pt x="5105" y="14352"/>
                    <a:pt x="5132" y="14379"/>
                  </a:cubicBezTo>
                  <a:lnTo>
                    <a:pt x="5212" y="14379"/>
                  </a:lnTo>
                  <a:lnTo>
                    <a:pt x="5266" y="14405"/>
                  </a:lnTo>
                  <a:lnTo>
                    <a:pt x="5319" y="14432"/>
                  </a:lnTo>
                  <a:lnTo>
                    <a:pt x="5346" y="14459"/>
                  </a:lnTo>
                  <a:lnTo>
                    <a:pt x="5373" y="14486"/>
                  </a:lnTo>
                  <a:lnTo>
                    <a:pt x="5399" y="14512"/>
                  </a:lnTo>
                  <a:cubicBezTo>
                    <a:pt x="5399" y="14539"/>
                    <a:pt x="5399" y="14539"/>
                    <a:pt x="5399" y="14539"/>
                  </a:cubicBezTo>
                  <a:lnTo>
                    <a:pt x="5426" y="14592"/>
                  </a:lnTo>
                  <a:cubicBezTo>
                    <a:pt x="5426" y="14592"/>
                    <a:pt x="5453" y="14619"/>
                    <a:pt x="5453" y="14646"/>
                  </a:cubicBezTo>
                  <a:cubicBezTo>
                    <a:pt x="5453" y="14646"/>
                    <a:pt x="5453" y="14673"/>
                    <a:pt x="5453" y="14673"/>
                  </a:cubicBezTo>
                  <a:cubicBezTo>
                    <a:pt x="5453" y="14699"/>
                    <a:pt x="5453" y="14699"/>
                    <a:pt x="5453" y="14699"/>
                  </a:cubicBezTo>
                  <a:cubicBezTo>
                    <a:pt x="5453" y="14726"/>
                    <a:pt x="5453" y="14726"/>
                    <a:pt x="5453" y="14753"/>
                  </a:cubicBezTo>
                  <a:cubicBezTo>
                    <a:pt x="5453" y="14753"/>
                    <a:pt x="5426" y="14753"/>
                    <a:pt x="5426" y="14780"/>
                  </a:cubicBezTo>
                  <a:cubicBezTo>
                    <a:pt x="5399" y="14780"/>
                    <a:pt x="5399" y="14780"/>
                    <a:pt x="5373" y="14806"/>
                  </a:cubicBezTo>
                  <a:lnTo>
                    <a:pt x="5319" y="14806"/>
                  </a:lnTo>
                  <a:lnTo>
                    <a:pt x="5266" y="14833"/>
                  </a:lnTo>
                  <a:lnTo>
                    <a:pt x="5025" y="14833"/>
                  </a:lnTo>
                  <a:lnTo>
                    <a:pt x="4838" y="14860"/>
                  </a:lnTo>
                  <a:lnTo>
                    <a:pt x="4357" y="14860"/>
                  </a:lnTo>
                  <a:lnTo>
                    <a:pt x="4277" y="14833"/>
                  </a:lnTo>
                  <a:cubicBezTo>
                    <a:pt x="4277" y="14833"/>
                    <a:pt x="4250" y="14806"/>
                    <a:pt x="4223" y="14806"/>
                  </a:cubicBezTo>
                  <a:lnTo>
                    <a:pt x="4170" y="14780"/>
                  </a:lnTo>
                  <a:lnTo>
                    <a:pt x="4143" y="14726"/>
                  </a:lnTo>
                  <a:cubicBezTo>
                    <a:pt x="4143" y="14699"/>
                    <a:pt x="4143" y="14673"/>
                    <a:pt x="4143" y="14646"/>
                  </a:cubicBezTo>
                  <a:cubicBezTo>
                    <a:pt x="4143" y="14646"/>
                    <a:pt x="4143" y="14619"/>
                    <a:pt x="4143" y="14619"/>
                  </a:cubicBezTo>
                  <a:cubicBezTo>
                    <a:pt x="4143" y="14592"/>
                    <a:pt x="4143" y="14592"/>
                    <a:pt x="4143" y="14566"/>
                  </a:cubicBezTo>
                  <a:cubicBezTo>
                    <a:pt x="4143" y="14566"/>
                    <a:pt x="4170" y="14539"/>
                    <a:pt x="4170" y="14512"/>
                  </a:cubicBezTo>
                  <a:cubicBezTo>
                    <a:pt x="4197" y="14512"/>
                    <a:pt x="4197" y="14486"/>
                    <a:pt x="4223" y="14486"/>
                  </a:cubicBezTo>
                  <a:lnTo>
                    <a:pt x="4250" y="14459"/>
                  </a:lnTo>
                  <a:lnTo>
                    <a:pt x="4304" y="14432"/>
                  </a:lnTo>
                  <a:lnTo>
                    <a:pt x="4410" y="14379"/>
                  </a:lnTo>
                  <a:lnTo>
                    <a:pt x="4517" y="14352"/>
                  </a:lnTo>
                  <a:cubicBezTo>
                    <a:pt x="4598" y="14325"/>
                    <a:pt x="4678" y="14325"/>
                    <a:pt x="4785" y="14325"/>
                  </a:cubicBezTo>
                  <a:close/>
                  <a:moveTo>
                    <a:pt x="7778" y="15207"/>
                  </a:moveTo>
                  <a:lnTo>
                    <a:pt x="7831" y="15234"/>
                  </a:lnTo>
                  <a:lnTo>
                    <a:pt x="7858" y="15234"/>
                  </a:lnTo>
                  <a:lnTo>
                    <a:pt x="7885" y="15261"/>
                  </a:lnTo>
                  <a:lnTo>
                    <a:pt x="7885" y="15287"/>
                  </a:lnTo>
                  <a:lnTo>
                    <a:pt x="7911" y="15314"/>
                  </a:lnTo>
                  <a:lnTo>
                    <a:pt x="7911" y="15341"/>
                  </a:lnTo>
                  <a:lnTo>
                    <a:pt x="7911" y="15394"/>
                  </a:lnTo>
                  <a:cubicBezTo>
                    <a:pt x="7911" y="15394"/>
                    <a:pt x="7911" y="15394"/>
                    <a:pt x="7911" y="15421"/>
                  </a:cubicBezTo>
                  <a:cubicBezTo>
                    <a:pt x="7911" y="15421"/>
                    <a:pt x="7911" y="15448"/>
                    <a:pt x="7911" y="15448"/>
                  </a:cubicBezTo>
                  <a:cubicBezTo>
                    <a:pt x="7911" y="15474"/>
                    <a:pt x="7911" y="15501"/>
                    <a:pt x="7911" y="15501"/>
                  </a:cubicBezTo>
                  <a:cubicBezTo>
                    <a:pt x="7938" y="15555"/>
                    <a:pt x="7938" y="15581"/>
                    <a:pt x="7911" y="15635"/>
                  </a:cubicBezTo>
                  <a:lnTo>
                    <a:pt x="7911" y="15661"/>
                  </a:lnTo>
                  <a:lnTo>
                    <a:pt x="7911" y="15715"/>
                  </a:lnTo>
                  <a:cubicBezTo>
                    <a:pt x="7911" y="15715"/>
                    <a:pt x="7911" y="15768"/>
                    <a:pt x="7885" y="15795"/>
                  </a:cubicBezTo>
                  <a:lnTo>
                    <a:pt x="7858" y="15902"/>
                  </a:lnTo>
                  <a:cubicBezTo>
                    <a:pt x="7858" y="15929"/>
                    <a:pt x="7831" y="15982"/>
                    <a:pt x="7805" y="16009"/>
                  </a:cubicBezTo>
                  <a:lnTo>
                    <a:pt x="7778" y="16089"/>
                  </a:lnTo>
                  <a:lnTo>
                    <a:pt x="7751" y="16116"/>
                  </a:lnTo>
                  <a:lnTo>
                    <a:pt x="7724" y="16143"/>
                  </a:lnTo>
                  <a:lnTo>
                    <a:pt x="7671" y="16223"/>
                  </a:lnTo>
                  <a:lnTo>
                    <a:pt x="7671" y="16249"/>
                  </a:lnTo>
                  <a:lnTo>
                    <a:pt x="7644" y="16276"/>
                  </a:lnTo>
                  <a:lnTo>
                    <a:pt x="7617" y="16303"/>
                  </a:lnTo>
                  <a:lnTo>
                    <a:pt x="7591" y="16330"/>
                  </a:lnTo>
                  <a:cubicBezTo>
                    <a:pt x="7537" y="16356"/>
                    <a:pt x="7511" y="16383"/>
                    <a:pt x="7457" y="16410"/>
                  </a:cubicBezTo>
                  <a:lnTo>
                    <a:pt x="7217" y="16410"/>
                  </a:lnTo>
                  <a:lnTo>
                    <a:pt x="7217" y="16383"/>
                  </a:lnTo>
                  <a:lnTo>
                    <a:pt x="7190" y="16356"/>
                  </a:lnTo>
                  <a:lnTo>
                    <a:pt x="7190" y="16330"/>
                  </a:lnTo>
                  <a:cubicBezTo>
                    <a:pt x="7190" y="16303"/>
                    <a:pt x="7163" y="16276"/>
                    <a:pt x="7163" y="16249"/>
                  </a:cubicBezTo>
                  <a:lnTo>
                    <a:pt x="7163" y="16196"/>
                  </a:lnTo>
                  <a:lnTo>
                    <a:pt x="7163" y="16169"/>
                  </a:lnTo>
                  <a:lnTo>
                    <a:pt x="7163" y="16116"/>
                  </a:lnTo>
                  <a:cubicBezTo>
                    <a:pt x="7163" y="16062"/>
                    <a:pt x="7163" y="16036"/>
                    <a:pt x="7163" y="16009"/>
                  </a:cubicBezTo>
                  <a:lnTo>
                    <a:pt x="7163" y="15875"/>
                  </a:lnTo>
                  <a:cubicBezTo>
                    <a:pt x="7163" y="15849"/>
                    <a:pt x="7163" y="15822"/>
                    <a:pt x="7190" y="15768"/>
                  </a:cubicBezTo>
                  <a:cubicBezTo>
                    <a:pt x="7190" y="15742"/>
                    <a:pt x="7190" y="15715"/>
                    <a:pt x="7217" y="15688"/>
                  </a:cubicBezTo>
                  <a:cubicBezTo>
                    <a:pt x="7217" y="15635"/>
                    <a:pt x="7217" y="15608"/>
                    <a:pt x="7243" y="15581"/>
                  </a:cubicBezTo>
                  <a:cubicBezTo>
                    <a:pt x="7270" y="15528"/>
                    <a:pt x="7297" y="15448"/>
                    <a:pt x="7323" y="15421"/>
                  </a:cubicBezTo>
                  <a:cubicBezTo>
                    <a:pt x="7377" y="15367"/>
                    <a:pt x="7430" y="15314"/>
                    <a:pt x="7484" y="15287"/>
                  </a:cubicBezTo>
                  <a:cubicBezTo>
                    <a:pt x="7511" y="15261"/>
                    <a:pt x="7537" y="15234"/>
                    <a:pt x="7564" y="15234"/>
                  </a:cubicBezTo>
                  <a:lnTo>
                    <a:pt x="7644" y="15207"/>
                  </a:lnTo>
                  <a:close/>
                  <a:moveTo>
                    <a:pt x="12802" y="1"/>
                  </a:moveTo>
                  <a:lnTo>
                    <a:pt x="12428" y="54"/>
                  </a:lnTo>
                  <a:cubicBezTo>
                    <a:pt x="12294" y="54"/>
                    <a:pt x="12161" y="81"/>
                    <a:pt x="12027" y="108"/>
                  </a:cubicBezTo>
                  <a:lnTo>
                    <a:pt x="11653" y="188"/>
                  </a:lnTo>
                  <a:cubicBezTo>
                    <a:pt x="11519" y="241"/>
                    <a:pt x="11412" y="268"/>
                    <a:pt x="11279" y="295"/>
                  </a:cubicBezTo>
                  <a:cubicBezTo>
                    <a:pt x="11118" y="375"/>
                    <a:pt x="10931" y="428"/>
                    <a:pt x="10771" y="508"/>
                  </a:cubicBezTo>
                  <a:lnTo>
                    <a:pt x="10530" y="615"/>
                  </a:lnTo>
                  <a:lnTo>
                    <a:pt x="10450" y="642"/>
                  </a:lnTo>
                  <a:cubicBezTo>
                    <a:pt x="10450" y="669"/>
                    <a:pt x="10477" y="696"/>
                    <a:pt x="10477" y="722"/>
                  </a:cubicBezTo>
                  <a:cubicBezTo>
                    <a:pt x="10504" y="749"/>
                    <a:pt x="10530" y="776"/>
                    <a:pt x="10557" y="802"/>
                  </a:cubicBezTo>
                  <a:cubicBezTo>
                    <a:pt x="10637" y="856"/>
                    <a:pt x="10691" y="909"/>
                    <a:pt x="10771" y="963"/>
                  </a:cubicBezTo>
                  <a:lnTo>
                    <a:pt x="10985" y="1070"/>
                  </a:lnTo>
                  <a:lnTo>
                    <a:pt x="11279" y="1257"/>
                  </a:lnTo>
                  <a:cubicBezTo>
                    <a:pt x="11439" y="1364"/>
                    <a:pt x="11599" y="1471"/>
                    <a:pt x="11733" y="1604"/>
                  </a:cubicBezTo>
                  <a:cubicBezTo>
                    <a:pt x="11893" y="1738"/>
                    <a:pt x="12054" y="1845"/>
                    <a:pt x="12187" y="1978"/>
                  </a:cubicBezTo>
                  <a:lnTo>
                    <a:pt x="12321" y="2139"/>
                  </a:lnTo>
                  <a:lnTo>
                    <a:pt x="12401" y="2246"/>
                  </a:lnTo>
                  <a:cubicBezTo>
                    <a:pt x="12455" y="2326"/>
                    <a:pt x="12508" y="2406"/>
                    <a:pt x="12562" y="2513"/>
                  </a:cubicBezTo>
                  <a:cubicBezTo>
                    <a:pt x="12695" y="2700"/>
                    <a:pt x="12802" y="2914"/>
                    <a:pt x="12882" y="3074"/>
                  </a:cubicBezTo>
                  <a:cubicBezTo>
                    <a:pt x="12936" y="3181"/>
                    <a:pt x="12989" y="3261"/>
                    <a:pt x="13016" y="3368"/>
                  </a:cubicBezTo>
                  <a:cubicBezTo>
                    <a:pt x="13069" y="3448"/>
                    <a:pt x="13096" y="3555"/>
                    <a:pt x="13149" y="3662"/>
                  </a:cubicBezTo>
                  <a:cubicBezTo>
                    <a:pt x="13176" y="3769"/>
                    <a:pt x="13203" y="3849"/>
                    <a:pt x="13203" y="3956"/>
                  </a:cubicBezTo>
                  <a:cubicBezTo>
                    <a:pt x="13230" y="4009"/>
                    <a:pt x="13230" y="4063"/>
                    <a:pt x="13203" y="4090"/>
                  </a:cubicBezTo>
                  <a:lnTo>
                    <a:pt x="13203" y="4170"/>
                  </a:lnTo>
                  <a:lnTo>
                    <a:pt x="13176" y="4143"/>
                  </a:lnTo>
                  <a:cubicBezTo>
                    <a:pt x="13096" y="4090"/>
                    <a:pt x="13043" y="4036"/>
                    <a:pt x="12962" y="3956"/>
                  </a:cubicBezTo>
                  <a:cubicBezTo>
                    <a:pt x="12855" y="3849"/>
                    <a:pt x="12722" y="3715"/>
                    <a:pt x="12615" y="3582"/>
                  </a:cubicBezTo>
                  <a:lnTo>
                    <a:pt x="12455" y="3421"/>
                  </a:lnTo>
                  <a:lnTo>
                    <a:pt x="12348" y="3288"/>
                  </a:lnTo>
                  <a:lnTo>
                    <a:pt x="12054" y="2994"/>
                  </a:lnTo>
                  <a:lnTo>
                    <a:pt x="11760" y="2673"/>
                  </a:lnTo>
                  <a:lnTo>
                    <a:pt x="11599" y="2486"/>
                  </a:lnTo>
                  <a:lnTo>
                    <a:pt x="11466" y="2352"/>
                  </a:lnTo>
                  <a:cubicBezTo>
                    <a:pt x="11359" y="2219"/>
                    <a:pt x="11279" y="2139"/>
                    <a:pt x="11199" y="2058"/>
                  </a:cubicBezTo>
                  <a:cubicBezTo>
                    <a:pt x="11011" y="1845"/>
                    <a:pt x="10798" y="1684"/>
                    <a:pt x="10557" y="1524"/>
                  </a:cubicBezTo>
                  <a:cubicBezTo>
                    <a:pt x="10477" y="1471"/>
                    <a:pt x="10370" y="1417"/>
                    <a:pt x="10236" y="1337"/>
                  </a:cubicBezTo>
                  <a:cubicBezTo>
                    <a:pt x="10156" y="1310"/>
                    <a:pt x="10076" y="1257"/>
                    <a:pt x="9996" y="1257"/>
                  </a:cubicBezTo>
                  <a:lnTo>
                    <a:pt x="9809" y="1257"/>
                  </a:lnTo>
                  <a:lnTo>
                    <a:pt x="9702" y="1283"/>
                  </a:lnTo>
                  <a:lnTo>
                    <a:pt x="9568" y="1310"/>
                  </a:lnTo>
                  <a:cubicBezTo>
                    <a:pt x="9515" y="1310"/>
                    <a:pt x="9435" y="1337"/>
                    <a:pt x="9381" y="1364"/>
                  </a:cubicBezTo>
                  <a:cubicBezTo>
                    <a:pt x="9221" y="1417"/>
                    <a:pt x="9034" y="1471"/>
                    <a:pt x="8900" y="1551"/>
                  </a:cubicBezTo>
                  <a:lnTo>
                    <a:pt x="8473" y="1711"/>
                  </a:lnTo>
                  <a:lnTo>
                    <a:pt x="8045" y="1898"/>
                  </a:lnTo>
                  <a:lnTo>
                    <a:pt x="7938" y="1952"/>
                  </a:lnTo>
                  <a:lnTo>
                    <a:pt x="7805" y="2005"/>
                  </a:lnTo>
                  <a:cubicBezTo>
                    <a:pt x="7724" y="2058"/>
                    <a:pt x="7644" y="2112"/>
                    <a:pt x="7564" y="2139"/>
                  </a:cubicBezTo>
                  <a:cubicBezTo>
                    <a:pt x="7297" y="2299"/>
                    <a:pt x="7056" y="2486"/>
                    <a:pt x="6789" y="2646"/>
                  </a:cubicBezTo>
                  <a:cubicBezTo>
                    <a:pt x="6548" y="2807"/>
                    <a:pt x="6335" y="3021"/>
                    <a:pt x="6094" y="3181"/>
                  </a:cubicBezTo>
                  <a:lnTo>
                    <a:pt x="5747" y="3475"/>
                  </a:lnTo>
                  <a:lnTo>
                    <a:pt x="5373" y="3742"/>
                  </a:lnTo>
                  <a:lnTo>
                    <a:pt x="5212" y="3849"/>
                  </a:lnTo>
                  <a:lnTo>
                    <a:pt x="5052" y="3983"/>
                  </a:lnTo>
                  <a:lnTo>
                    <a:pt x="4865" y="4143"/>
                  </a:lnTo>
                  <a:lnTo>
                    <a:pt x="4945" y="4170"/>
                  </a:lnTo>
                  <a:lnTo>
                    <a:pt x="5105" y="4170"/>
                  </a:lnTo>
                  <a:lnTo>
                    <a:pt x="5239" y="4196"/>
                  </a:lnTo>
                  <a:lnTo>
                    <a:pt x="5319" y="4196"/>
                  </a:lnTo>
                  <a:lnTo>
                    <a:pt x="5640" y="4250"/>
                  </a:lnTo>
                  <a:lnTo>
                    <a:pt x="5720" y="4250"/>
                  </a:lnTo>
                  <a:cubicBezTo>
                    <a:pt x="5827" y="4277"/>
                    <a:pt x="5934" y="4277"/>
                    <a:pt x="6041" y="4303"/>
                  </a:cubicBezTo>
                  <a:lnTo>
                    <a:pt x="6094" y="4303"/>
                  </a:lnTo>
                  <a:lnTo>
                    <a:pt x="6468" y="4384"/>
                  </a:lnTo>
                  <a:lnTo>
                    <a:pt x="6896" y="4490"/>
                  </a:lnTo>
                  <a:lnTo>
                    <a:pt x="7243" y="4571"/>
                  </a:lnTo>
                  <a:lnTo>
                    <a:pt x="7297" y="4597"/>
                  </a:lnTo>
                  <a:lnTo>
                    <a:pt x="7644" y="4704"/>
                  </a:lnTo>
                  <a:lnTo>
                    <a:pt x="7911" y="4784"/>
                  </a:lnTo>
                  <a:lnTo>
                    <a:pt x="8045" y="4838"/>
                  </a:lnTo>
                  <a:lnTo>
                    <a:pt x="8553" y="4971"/>
                  </a:lnTo>
                  <a:cubicBezTo>
                    <a:pt x="8633" y="4998"/>
                    <a:pt x="8713" y="5025"/>
                    <a:pt x="8820" y="5078"/>
                  </a:cubicBezTo>
                  <a:cubicBezTo>
                    <a:pt x="8900" y="5105"/>
                    <a:pt x="8980" y="5159"/>
                    <a:pt x="9061" y="5212"/>
                  </a:cubicBezTo>
                  <a:cubicBezTo>
                    <a:pt x="9355" y="5399"/>
                    <a:pt x="9675" y="5640"/>
                    <a:pt x="9916" y="5827"/>
                  </a:cubicBezTo>
                  <a:lnTo>
                    <a:pt x="10370" y="6174"/>
                  </a:lnTo>
                  <a:cubicBezTo>
                    <a:pt x="10477" y="6254"/>
                    <a:pt x="10611" y="6388"/>
                    <a:pt x="10744" y="6495"/>
                  </a:cubicBezTo>
                  <a:lnTo>
                    <a:pt x="10798" y="6575"/>
                  </a:lnTo>
                  <a:lnTo>
                    <a:pt x="10878" y="6682"/>
                  </a:lnTo>
                  <a:cubicBezTo>
                    <a:pt x="10905" y="6709"/>
                    <a:pt x="10931" y="6762"/>
                    <a:pt x="10931" y="6789"/>
                  </a:cubicBezTo>
                  <a:cubicBezTo>
                    <a:pt x="10958" y="6816"/>
                    <a:pt x="10958" y="6842"/>
                    <a:pt x="10958" y="6896"/>
                  </a:cubicBezTo>
                  <a:cubicBezTo>
                    <a:pt x="10958" y="6896"/>
                    <a:pt x="10958" y="6922"/>
                    <a:pt x="10958" y="6949"/>
                  </a:cubicBezTo>
                  <a:cubicBezTo>
                    <a:pt x="10958" y="6976"/>
                    <a:pt x="10931" y="7003"/>
                    <a:pt x="10931" y="7029"/>
                  </a:cubicBezTo>
                  <a:lnTo>
                    <a:pt x="10905" y="7083"/>
                  </a:lnTo>
                  <a:lnTo>
                    <a:pt x="10851" y="7109"/>
                  </a:lnTo>
                  <a:cubicBezTo>
                    <a:pt x="10824" y="7109"/>
                    <a:pt x="10771" y="7136"/>
                    <a:pt x="10744" y="7163"/>
                  </a:cubicBezTo>
                  <a:lnTo>
                    <a:pt x="10477" y="7163"/>
                  </a:lnTo>
                  <a:cubicBezTo>
                    <a:pt x="10397" y="7163"/>
                    <a:pt x="10317" y="7163"/>
                    <a:pt x="10236" y="7136"/>
                  </a:cubicBezTo>
                  <a:cubicBezTo>
                    <a:pt x="10130" y="7109"/>
                    <a:pt x="10049" y="7056"/>
                    <a:pt x="9969" y="7003"/>
                  </a:cubicBezTo>
                  <a:lnTo>
                    <a:pt x="9729" y="6869"/>
                  </a:lnTo>
                  <a:lnTo>
                    <a:pt x="9542" y="6762"/>
                  </a:lnTo>
                  <a:lnTo>
                    <a:pt x="8713" y="6254"/>
                  </a:lnTo>
                  <a:lnTo>
                    <a:pt x="8686" y="6228"/>
                  </a:lnTo>
                  <a:cubicBezTo>
                    <a:pt x="8446" y="6094"/>
                    <a:pt x="8179" y="5934"/>
                    <a:pt x="7938" y="5800"/>
                  </a:cubicBezTo>
                  <a:lnTo>
                    <a:pt x="7885" y="5773"/>
                  </a:lnTo>
                  <a:cubicBezTo>
                    <a:pt x="7778" y="5693"/>
                    <a:pt x="7671" y="5640"/>
                    <a:pt x="7537" y="5586"/>
                  </a:cubicBezTo>
                  <a:cubicBezTo>
                    <a:pt x="7430" y="5533"/>
                    <a:pt x="7270" y="5426"/>
                    <a:pt x="7163" y="5372"/>
                  </a:cubicBezTo>
                  <a:cubicBezTo>
                    <a:pt x="6949" y="5239"/>
                    <a:pt x="6709" y="5105"/>
                    <a:pt x="6468" y="4945"/>
                  </a:cubicBezTo>
                  <a:cubicBezTo>
                    <a:pt x="6254" y="4838"/>
                    <a:pt x="6014" y="4704"/>
                    <a:pt x="5773" y="4624"/>
                  </a:cubicBezTo>
                  <a:cubicBezTo>
                    <a:pt x="5640" y="4571"/>
                    <a:pt x="5506" y="4544"/>
                    <a:pt x="5373" y="4517"/>
                  </a:cubicBezTo>
                  <a:cubicBezTo>
                    <a:pt x="5239" y="4490"/>
                    <a:pt x="5105" y="4490"/>
                    <a:pt x="4972" y="4490"/>
                  </a:cubicBezTo>
                  <a:lnTo>
                    <a:pt x="4624" y="4490"/>
                  </a:lnTo>
                  <a:lnTo>
                    <a:pt x="4517" y="4517"/>
                  </a:lnTo>
                  <a:cubicBezTo>
                    <a:pt x="4464" y="4544"/>
                    <a:pt x="4410" y="4571"/>
                    <a:pt x="4357" y="4571"/>
                  </a:cubicBezTo>
                  <a:lnTo>
                    <a:pt x="4143" y="4624"/>
                  </a:lnTo>
                  <a:cubicBezTo>
                    <a:pt x="4090" y="4624"/>
                    <a:pt x="4036" y="4651"/>
                    <a:pt x="3983" y="4678"/>
                  </a:cubicBezTo>
                  <a:cubicBezTo>
                    <a:pt x="3929" y="4704"/>
                    <a:pt x="3876" y="4731"/>
                    <a:pt x="3823" y="4758"/>
                  </a:cubicBezTo>
                  <a:lnTo>
                    <a:pt x="3769" y="4811"/>
                  </a:lnTo>
                  <a:lnTo>
                    <a:pt x="3555" y="4945"/>
                  </a:lnTo>
                  <a:cubicBezTo>
                    <a:pt x="3422" y="5025"/>
                    <a:pt x="3288" y="5105"/>
                    <a:pt x="3181" y="5185"/>
                  </a:cubicBezTo>
                  <a:cubicBezTo>
                    <a:pt x="3181" y="5185"/>
                    <a:pt x="3154" y="5212"/>
                    <a:pt x="3128" y="5212"/>
                  </a:cubicBezTo>
                  <a:cubicBezTo>
                    <a:pt x="3047" y="5265"/>
                    <a:pt x="2941" y="5346"/>
                    <a:pt x="2860" y="5426"/>
                  </a:cubicBezTo>
                  <a:cubicBezTo>
                    <a:pt x="2727" y="5533"/>
                    <a:pt x="2593" y="5666"/>
                    <a:pt x="2460" y="5800"/>
                  </a:cubicBezTo>
                  <a:cubicBezTo>
                    <a:pt x="2379" y="5853"/>
                    <a:pt x="2299" y="5934"/>
                    <a:pt x="2246" y="6014"/>
                  </a:cubicBezTo>
                  <a:cubicBezTo>
                    <a:pt x="2166" y="6094"/>
                    <a:pt x="2112" y="6174"/>
                    <a:pt x="2059" y="6254"/>
                  </a:cubicBezTo>
                  <a:cubicBezTo>
                    <a:pt x="1925" y="6415"/>
                    <a:pt x="1791" y="6575"/>
                    <a:pt x="1685" y="6735"/>
                  </a:cubicBezTo>
                  <a:cubicBezTo>
                    <a:pt x="1578" y="6922"/>
                    <a:pt x="1524" y="7003"/>
                    <a:pt x="1444" y="7136"/>
                  </a:cubicBezTo>
                  <a:cubicBezTo>
                    <a:pt x="1337" y="7270"/>
                    <a:pt x="1284" y="7403"/>
                    <a:pt x="1203" y="7537"/>
                  </a:cubicBezTo>
                  <a:lnTo>
                    <a:pt x="1097" y="7751"/>
                  </a:lnTo>
                  <a:lnTo>
                    <a:pt x="1070" y="7778"/>
                  </a:lnTo>
                  <a:lnTo>
                    <a:pt x="1097" y="7778"/>
                  </a:lnTo>
                  <a:lnTo>
                    <a:pt x="1391" y="7831"/>
                  </a:lnTo>
                  <a:lnTo>
                    <a:pt x="2246" y="7938"/>
                  </a:lnTo>
                  <a:cubicBezTo>
                    <a:pt x="2620" y="7991"/>
                    <a:pt x="2994" y="8072"/>
                    <a:pt x="3341" y="8125"/>
                  </a:cubicBezTo>
                  <a:lnTo>
                    <a:pt x="3823" y="8205"/>
                  </a:lnTo>
                  <a:cubicBezTo>
                    <a:pt x="4063" y="8232"/>
                    <a:pt x="4304" y="8285"/>
                    <a:pt x="4598" y="8339"/>
                  </a:cubicBezTo>
                  <a:lnTo>
                    <a:pt x="4651" y="8339"/>
                  </a:lnTo>
                  <a:lnTo>
                    <a:pt x="4998" y="8419"/>
                  </a:lnTo>
                  <a:lnTo>
                    <a:pt x="5105" y="8446"/>
                  </a:lnTo>
                  <a:lnTo>
                    <a:pt x="5346" y="8499"/>
                  </a:lnTo>
                  <a:lnTo>
                    <a:pt x="5560" y="8553"/>
                  </a:lnTo>
                  <a:cubicBezTo>
                    <a:pt x="5667" y="8606"/>
                    <a:pt x="5800" y="8660"/>
                    <a:pt x="5934" y="8713"/>
                  </a:cubicBezTo>
                  <a:cubicBezTo>
                    <a:pt x="6067" y="8766"/>
                    <a:pt x="6148" y="8820"/>
                    <a:pt x="6254" y="8873"/>
                  </a:cubicBezTo>
                  <a:lnTo>
                    <a:pt x="6335" y="8900"/>
                  </a:lnTo>
                  <a:cubicBezTo>
                    <a:pt x="6415" y="8954"/>
                    <a:pt x="6522" y="8980"/>
                    <a:pt x="6602" y="9034"/>
                  </a:cubicBezTo>
                  <a:lnTo>
                    <a:pt x="6709" y="9087"/>
                  </a:lnTo>
                  <a:cubicBezTo>
                    <a:pt x="6842" y="9167"/>
                    <a:pt x="6949" y="9247"/>
                    <a:pt x="7083" y="9301"/>
                  </a:cubicBezTo>
                  <a:lnTo>
                    <a:pt x="7110" y="9301"/>
                  </a:lnTo>
                  <a:cubicBezTo>
                    <a:pt x="7163" y="9354"/>
                    <a:pt x="7243" y="9408"/>
                    <a:pt x="7297" y="9435"/>
                  </a:cubicBezTo>
                  <a:lnTo>
                    <a:pt x="7564" y="9622"/>
                  </a:lnTo>
                  <a:lnTo>
                    <a:pt x="7724" y="9755"/>
                  </a:lnTo>
                  <a:lnTo>
                    <a:pt x="7778" y="9809"/>
                  </a:lnTo>
                  <a:cubicBezTo>
                    <a:pt x="7858" y="9862"/>
                    <a:pt x="7911" y="9942"/>
                    <a:pt x="7992" y="9996"/>
                  </a:cubicBezTo>
                  <a:lnTo>
                    <a:pt x="8018" y="10023"/>
                  </a:lnTo>
                  <a:lnTo>
                    <a:pt x="8045" y="10076"/>
                  </a:lnTo>
                  <a:lnTo>
                    <a:pt x="8045" y="10103"/>
                  </a:lnTo>
                  <a:cubicBezTo>
                    <a:pt x="8045" y="10103"/>
                    <a:pt x="8045" y="10129"/>
                    <a:pt x="8045" y="10129"/>
                  </a:cubicBezTo>
                  <a:cubicBezTo>
                    <a:pt x="8045" y="10156"/>
                    <a:pt x="8045" y="10183"/>
                    <a:pt x="8045" y="10210"/>
                  </a:cubicBezTo>
                  <a:cubicBezTo>
                    <a:pt x="8045" y="10236"/>
                    <a:pt x="8045" y="10263"/>
                    <a:pt x="8045" y="10263"/>
                  </a:cubicBezTo>
                  <a:cubicBezTo>
                    <a:pt x="7992" y="10316"/>
                    <a:pt x="7938" y="10343"/>
                    <a:pt x="7885" y="10370"/>
                  </a:cubicBezTo>
                  <a:cubicBezTo>
                    <a:pt x="7698" y="10477"/>
                    <a:pt x="7484" y="10557"/>
                    <a:pt x="7270" y="10610"/>
                  </a:cubicBezTo>
                  <a:lnTo>
                    <a:pt x="7056" y="10637"/>
                  </a:lnTo>
                  <a:lnTo>
                    <a:pt x="6869" y="10637"/>
                  </a:lnTo>
                  <a:cubicBezTo>
                    <a:pt x="6789" y="10637"/>
                    <a:pt x="6682" y="10610"/>
                    <a:pt x="6602" y="10584"/>
                  </a:cubicBezTo>
                  <a:cubicBezTo>
                    <a:pt x="6495" y="10557"/>
                    <a:pt x="6388" y="10504"/>
                    <a:pt x="6281" y="10450"/>
                  </a:cubicBezTo>
                  <a:lnTo>
                    <a:pt x="6174" y="10450"/>
                  </a:lnTo>
                  <a:cubicBezTo>
                    <a:pt x="6067" y="10397"/>
                    <a:pt x="5934" y="10343"/>
                    <a:pt x="5827" y="10290"/>
                  </a:cubicBezTo>
                  <a:lnTo>
                    <a:pt x="5773" y="10263"/>
                  </a:lnTo>
                  <a:cubicBezTo>
                    <a:pt x="5667" y="10236"/>
                    <a:pt x="5560" y="10183"/>
                    <a:pt x="5453" y="10129"/>
                  </a:cubicBezTo>
                  <a:lnTo>
                    <a:pt x="5052" y="10049"/>
                  </a:lnTo>
                  <a:lnTo>
                    <a:pt x="4918" y="9969"/>
                  </a:lnTo>
                  <a:cubicBezTo>
                    <a:pt x="4704" y="9862"/>
                    <a:pt x="4517" y="9755"/>
                    <a:pt x="4304" y="9648"/>
                  </a:cubicBezTo>
                  <a:cubicBezTo>
                    <a:pt x="4036" y="9515"/>
                    <a:pt x="3769" y="9435"/>
                    <a:pt x="3502" y="9381"/>
                  </a:cubicBezTo>
                  <a:lnTo>
                    <a:pt x="3288" y="9354"/>
                  </a:lnTo>
                  <a:lnTo>
                    <a:pt x="3208" y="9328"/>
                  </a:lnTo>
                  <a:cubicBezTo>
                    <a:pt x="3128" y="9328"/>
                    <a:pt x="3021" y="9301"/>
                    <a:pt x="2941" y="9301"/>
                  </a:cubicBezTo>
                  <a:lnTo>
                    <a:pt x="2887" y="9301"/>
                  </a:lnTo>
                  <a:cubicBezTo>
                    <a:pt x="2727" y="9274"/>
                    <a:pt x="2566" y="9274"/>
                    <a:pt x="2379" y="9274"/>
                  </a:cubicBezTo>
                  <a:lnTo>
                    <a:pt x="1524" y="9274"/>
                  </a:lnTo>
                  <a:cubicBezTo>
                    <a:pt x="1391" y="9274"/>
                    <a:pt x="1257" y="9301"/>
                    <a:pt x="1150" y="9328"/>
                  </a:cubicBezTo>
                  <a:lnTo>
                    <a:pt x="1070" y="9354"/>
                  </a:lnTo>
                  <a:lnTo>
                    <a:pt x="776" y="9435"/>
                  </a:lnTo>
                  <a:cubicBezTo>
                    <a:pt x="696" y="9461"/>
                    <a:pt x="589" y="9488"/>
                    <a:pt x="509" y="9541"/>
                  </a:cubicBezTo>
                  <a:lnTo>
                    <a:pt x="428" y="9568"/>
                  </a:lnTo>
                  <a:lnTo>
                    <a:pt x="402" y="9568"/>
                  </a:lnTo>
                  <a:cubicBezTo>
                    <a:pt x="322" y="9595"/>
                    <a:pt x="215" y="9622"/>
                    <a:pt x="134" y="9675"/>
                  </a:cubicBezTo>
                  <a:cubicBezTo>
                    <a:pt x="134" y="9729"/>
                    <a:pt x="108" y="9782"/>
                    <a:pt x="108" y="9809"/>
                  </a:cubicBezTo>
                  <a:cubicBezTo>
                    <a:pt x="54" y="10049"/>
                    <a:pt x="28" y="10290"/>
                    <a:pt x="1" y="10530"/>
                  </a:cubicBezTo>
                  <a:cubicBezTo>
                    <a:pt x="1" y="10824"/>
                    <a:pt x="28" y="11118"/>
                    <a:pt x="54" y="11412"/>
                  </a:cubicBezTo>
                  <a:cubicBezTo>
                    <a:pt x="54" y="11573"/>
                    <a:pt x="81" y="11760"/>
                    <a:pt x="81" y="11893"/>
                  </a:cubicBezTo>
                  <a:lnTo>
                    <a:pt x="81" y="12080"/>
                  </a:lnTo>
                  <a:lnTo>
                    <a:pt x="81" y="12134"/>
                  </a:lnTo>
                  <a:cubicBezTo>
                    <a:pt x="81" y="12294"/>
                    <a:pt x="81" y="12481"/>
                    <a:pt x="108" y="12642"/>
                  </a:cubicBezTo>
                  <a:cubicBezTo>
                    <a:pt x="134" y="12855"/>
                    <a:pt x="161" y="13096"/>
                    <a:pt x="134" y="13336"/>
                  </a:cubicBezTo>
                  <a:lnTo>
                    <a:pt x="134" y="13363"/>
                  </a:lnTo>
                  <a:lnTo>
                    <a:pt x="215" y="13737"/>
                  </a:lnTo>
                  <a:lnTo>
                    <a:pt x="215" y="13764"/>
                  </a:lnTo>
                  <a:lnTo>
                    <a:pt x="322" y="13764"/>
                  </a:lnTo>
                  <a:cubicBezTo>
                    <a:pt x="339" y="13773"/>
                    <a:pt x="360" y="13776"/>
                    <a:pt x="383" y="13776"/>
                  </a:cubicBezTo>
                  <a:cubicBezTo>
                    <a:pt x="428" y="13776"/>
                    <a:pt x="482" y="13764"/>
                    <a:pt x="535" y="13764"/>
                  </a:cubicBezTo>
                  <a:lnTo>
                    <a:pt x="722" y="13711"/>
                  </a:lnTo>
                  <a:lnTo>
                    <a:pt x="990" y="13630"/>
                  </a:lnTo>
                  <a:lnTo>
                    <a:pt x="1097" y="13604"/>
                  </a:lnTo>
                  <a:cubicBezTo>
                    <a:pt x="1203" y="13550"/>
                    <a:pt x="1310" y="13523"/>
                    <a:pt x="1471" y="13497"/>
                  </a:cubicBezTo>
                  <a:cubicBezTo>
                    <a:pt x="1818" y="13417"/>
                    <a:pt x="2192" y="13310"/>
                    <a:pt x="2540" y="13229"/>
                  </a:cubicBezTo>
                  <a:lnTo>
                    <a:pt x="2673" y="13203"/>
                  </a:lnTo>
                  <a:lnTo>
                    <a:pt x="3128" y="13069"/>
                  </a:lnTo>
                  <a:lnTo>
                    <a:pt x="3261" y="13042"/>
                  </a:lnTo>
                  <a:lnTo>
                    <a:pt x="3662" y="12936"/>
                  </a:lnTo>
                  <a:lnTo>
                    <a:pt x="3849" y="12936"/>
                  </a:lnTo>
                  <a:cubicBezTo>
                    <a:pt x="3929" y="12936"/>
                    <a:pt x="4010" y="12909"/>
                    <a:pt x="4090" y="12909"/>
                  </a:cubicBezTo>
                  <a:lnTo>
                    <a:pt x="4384" y="12909"/>
                  </a:lnTo>
                  <a:cubicBezTo>
                    <a:pt x="4571" y="12909"/>
                    <a:pt x="4758" y="12962"/>
                    <a:pt x="4918" y="12989"/>
                  </a:cubicBezTo>
                  <a:lnTo>
                    <a:pt x="5533" y="13096"/>
                  </a:lnTo>
                  <a:cubicBezTo>
                    <a:pt x="5720" y="13123"/>
                    <a:pt x="5907" y="13149"/>
                    <a:pt x="6094" y="13203"/>
                  </a:cubicBezTo>
                  <a:lnTo>
                    <a:pt x="6121" y="13203"/>
                  </a:lnTo>
                  <a:cubicBezTo>
                    <a:pt x="6308" y="13229"/>
                    <a:pt x="6495" y="13283"/>
                    <a:pt x="6709" y="13336"/>
                  </a:cubicBezTo>
                  <a:lnTo>
                    <a:pt x="6736" y="13336"/>
                  </a:lnTo>
                  <a:cubicBezTo>
                    <a:pt x="6789" y="13363"/>
                    <a:pt x="6842" y="13390"/>
                    <a:pt x="6896" y="13417"/>
                  </a:cubicBezTo>
                  <a:lnTo>
                    <a:pt x="6896" y="13443"/>
                  </a:lnTo>
                  <a:cubicBezTo>
                    <a:pt x="6842" y="13470"/>
                    <a:pt x="6816" y="13523"/>
                    <a:pt x="6789" y="13577"/>
                  </a:cubicBezTo>
                  <a:cubicBezTo>
                    <a:pt x="6736" y="13604"/>
                    <a:pt x="6709" y="13630"/>
                    <a:pt x="6655" y="13657"/>
                  </a:cubicBezTo>
                  <a:cubicBezTo>
                    <a:pt x="6602" y="13711"/>
                    <a:pt x="6522" y="13711"/>
                    <a:pt x="6468" y="13737"/>
                  </a:cubicBezTo>
                  <a:cubicBezTo>
                    <a:pt x="6281" y="13764"/>
                    <a:pt x="6094" y="13791"/>
                    <a:pt x="5907" y="13791"/>
                  </a:cubicBezTo>
                  <a:lnTo>
                    <a:pt x="5105" y="13791"/>
                  </a:lnTo>
                  <a:lnTo>
                    <a:pt x="4731" y="13817"/>
                  </a:lnTo>
                  <a:cubicBezTo>
                    <a:pt x="4464" y="13844"/>
                    <a:pt x="4197" y="13871"/>
                    <a:pt x="3929" y="13924"/>
                  </a:cubicBezTo>
                  <a:cubicBezTo>
                    <a:pt x="3689" y="13978"/>
                    <a:pt x="3422" y="14031"/>
                    <a:pt x="3181" y="14111"/>
                  </a:cubicBezTo>
                  <a:lnTo>
                    <a:pt x="2460" y="14325"/>
                  </a:lnTo>
                  <a:lnTo>
                    <a:pt x="2433" y="14325"/>
                  </a:lnTo>
                  <a:lnTo>
                    <a:pt x="2299" y="14379"/>
                  </a:lnTo>
                  <a:lnTo>
                    <a:pt x="2085" y="14459"/>
                  </a:lnTo>
                  <a:cubicBezTo>
                    <a:pt x="1978" y="14512"/>
                    <a:pt x="1872" y="14566"/>
                    <a:pt x="1765" y="14646"/>
                  </a:cubicBezTo>
                  <a:cubicBezTo>
                    <a:pt x="1658" y="14699"/>
                    <a:pt x="1578" y="14780"/>
                    <a:pt x="1497" y="14886"/>
                  </a:cubicBezTo>
                  <a:cubicBezTo>
                    <a:pt x="1391" y="14967"/>
                    <a:pt x="1310" y="15047"/>
                    <a:pt x="1257" y="15154"/>
                  </a:cubicBezTo>
                  <a:cubicBezTo>
                    <a:pt x="1177" y="15501"/>
                    <a:pt x="1123" y="15795"/>
                    <a:pt x="1097" y="16143"/>
                  </a:cubicBezTo>
                  <a:lnTo>
                    <a:pt x="1097" y="16249"/>
                  </a:lnTo>
                  <a:lnTo>
                    <a:pt x="1097" y="16356"/>
                  </a:lnTo>
                  <a:lnTo>
                    <a:pt x="1097" y="16624"/>
                  </a:lnTo>
                  <a:lnTo>
                    <a:pt x="1097" y="17078"/>
                  </a:lnTo>
                  <a:cubicBezTo>
                    <a:pt x="1097" y="17238"/>
                    <a:pt x="1097" y="17292"/>
                    <a:pt x="1097" y="17399"/>
                  </a:cubicBezTo>
                  <a:cubicBezTo>
                    <a:pt x="1123" y="17505"/>
                    <a:pt x="1150" y="17559"/>
                    <a:pt x="1150" y="17666"/>
                  </a:cubicBezTo>
                  <a:cubicBezTo>
                    <a:pt x="1177" y="17746"/>
                    <a:pt x="1203" y="17906"/>
                    <a:pt x="1230" y="18013"/>
                  </a:cubicBezTo>
                  <a:cubicBezTo>
                    <a:pt x="1257" y="18227"/>
                    <a:pt x="1284" y="18441"/>
                    <a:pt x="1310" y="18628"/>
                  </a:cubicBezTo>
                  <a:lnTo>
                    <a:pt x="1310" y="18681"/>
                  </a:lnTo>
                  <a:cubicBezTo>
                    <a:pt x="1310" y="18788"/>
                    <a:pt x="1337" y="18868"/>
                    <a:pt x="1337" y="18975"/>
                  </a:cubicBezTo>
                  <a:lnTo>
                    <a:pt x="1391" y="19189"/>
                  </a:lnTo>
                  <a:cubicBezTo>
                    <a:pt x="1391" y="19269"/>
                    <a:pt x="1417" y="19349"/>
                    <a:pt x="1417" y="19430"/>
                  </a:cubicBezTo>
                  <a:cubicBezTo>
                    <a:pt x="1444" y="19510"/>
                    <a:pt x="1444" y="19590"/>
                    <a:pt x="1444" y="19643"/>
                  </a:cubicBezTo>
                  <a:lnTo>
                    <a:pt x="1471" y="19831"/>
                  </a:lnTo>
                  <a:lnTo>
                    <a:pt x="1551" y="19857"/>
                  </a:lnTo>
                  <a:cubicBezTo>
                    <a:pt x="1578" y="19857"/>
                    <a:pt x="1631" y="19884"/>
                    <a:pt x="1658" y="19911"/>
                  </a:cubicBezTo>
                  <a:lnTo>
                    <a:pt x="1738" y="19964"/>
                  </a:lnTo>
                  <a:cubicBezTo>
                    <a:pt x="1818" y="19964"/>
                    <a:pt x="1898" y="19991"/>
                    <a:pt x="1978" y="19991"/>
                  </a:cubicBezTo>
                  <a:lnTo>
                    <a:pt x="2192" y="19991"/>
                  </a:lnTo>
                  <a:cubicBezTo>
                    <a:pt x="2272" y="19991"/>
                    <a:pt x="2326" y="20018"/>
                    <a:pt x="2406" y="20044"/>
                  </a:cubicBezTo>
                  <a:lnTo>
                    <a:pt x="2566" y="20098"/>
                  </a:lnTo>
                  <a:lnTo>
                    <a:pt x="2834" y="20178"/>
                  </a:lnTo>
                  <a:lnTo>
                    <a:pt x="2967" y="20205"/>
                  </a:lnTo>
                  <a:lnTo>
                    <a:pt x="3181" y="20258"/>
                  </a:lnTo>
                  <a:lnTo>
                    <a:pt x="3422" y="20312"/>
                  </a:lnTo>
                  <a:lnTo>
                    <a:pt x="3635" y="20365"/>
                  </a:lnTo>
                  <a:lnTo>
                    <a:pt x="3876" y="20445"/>
                  </a:lnTo>
                  <a:cubicBezTo>
                    <a:pt x="4036" y="20472"/>
                    <a:pt x="4197" y="20525"/>
                    <a:pt x="4357" y="20552"/>
                  </a:cubicBezTo>
                  <a:lnTo>
                    <a:pt x="4811" y="20659"/>
                  </a:lnTo>
                  <a:cubicBezTo>
                    <a:pt x="4972" y="20686"/>
                    <a:pt x="5105" y="20712"/>
                    <a:pt x="5266" y="20739"/>
                  </a:cubicBezTo>
                  <a:cubicBezTo>
                    <a:pt x="5399" y="20766"/>
                    <a:pt x="5533" y="20793"/>
                    <a:pt x="5693" y="20846"/>
                  </a:cubicBezTo>
                  <a:lnTo>
                    <a:pt x="5880" y="20873"/>
                  </a:lnTo>
                  <a:cubicBezTo>
                    <a:pt x="5960" y="20900"/>
                    <a:pt x="6014" y="20926"/>
                    <a:pt x="6094" y="20926"/>
                  </a:cubicBezTo>
                  <a:cubicBezTo>
                    <a:pt x="6228" y="20953"/>
                    <a:pt x="6335" y="20980"/>
                    <a:pt x="6442" y="21033"/>
                  </a:cubicBezTo>
                  <a:cubicBezTo>
                    <a:pt x="6495" y="21006"/>
                    <a:pt x="6522" y="21006"/>
                    <a:pt x="6575" y="20980"/>
                  </a:cubicBezTo>
                  <a:cubicBezTo>
                    <a:pt x="6602" y="20953"/>
                    <a:pt x="6655" y="20900"/>
                    <a:pt x="6682" y="20873"/>
                  </a:cubicBezTo>
                  <a:cubicBezTo>
                    <a:pt x="6709" y="20819"/>
                    <a:pt x="6736" y="20793"/>
                    <a:pt x="6762" y="20739"/>
                  </a:cubicBezTo>
                  <a:lnTo>
                    <a:pt x="6762" y="20712"/>
                  </a:lnTo>
                  <a:cubicBezTo>
                    <a:pt x="6789" y="20659"/>
                    <a:pt x="6816" y="20606"/>
                    <a:pt x="6842" y="20525"/>
                  </a:cubicBezTo>
                  <a:lnTo>
                    <a:pt x="7003" y="20125"/>
                  </a:lnTo>
                  <a:cubicBezTo>
                    <a:pt x="7056" y="19991"/>
                    <a:pt x="7110" y="19857"/>
                    <a:pt x="7190" y="19724"/>
                  </a:cubicBezTo>
                  <a:lnTo>
                    <a:pt x="7404" y="19296"/>
                  </a:lnTo>
                  <a:lnTo>
                    <a:pt x="7457" y="19189"/>
                  </a:lnTo>
                  <a:cubicBezTo>
                    <a:pt x="7537" y="19029"/>
                    <a:pt x="7617" y="18895"/>
                    <a:pt x="7671" y="18735"/>
                  </a:cubicBezTo>
                  <a:lnTo>
                    <a:pt x="7831" y="18414"/>
                  </a:lnTo>
                  <a:cubicBezTo>
                    <a:pt x="7885" y="18334"/>
                    <a:pt x="7911" y="18227"/>
                    <a:pt x="7938" y="18147"/>
                  </a:cubicBezTo>
                  <a:cubicBezTo>
                    <a:pt x="7992" y="18013"/>
                    <a:pt x="8018" y="17906"/>
                    <a:pt x="8072" y="17773"/>
                  </a:cubicBezTo>
                  <a:lnTo>
                    <a:pt x="8152" y="17505"/>
                  </a:lnTo>
                  <a:cubicBezTo>
                    <a:pt x="8205" y="17318"/>
                    <a:pt x="8286" y="17131"/>
                    <a:pt x="8366" y="16944"/>
                  </a:cubicBezTo>
                  <a:cubicBezTo>
                    <a:pt x="8419" y="16811"/>
                    <a:pt x="8473" y="16704"/>
                    <a:pt x="8553" y="16597"/>
                  </a:cubicBezTo>
                  <a:lnTo>
                    <a:pt x="8606" y="16570"/>
                  </a:lnTo>
                  <a:lnTo>
                    <a:pt x="8686" y="16543"/>
                  </a:lnTo>
                  <a:lnTo>
                    <a:pt x="8713" y="16543"/>
                  </a:lnTo>
                  <a:cubicBezTo>
                    <a:pt x="8740" y="16570"/>
                    <a:pt x="8740" y="16570"/>
                    <a:pt x="8740" y="16597"/>
                  </a:cubicBezTo>
                  <a:lnTo>
                    <a:pt x="8740" y="16624"/>
                  </a:lnTo>
                  <a:lnTo>
                    <a:pt x="8740" y="16650"/>
                  </a:lnTo>
                  <a:cubicBezTo>
                    <a:pt x="8767" y="16730"/>
                    <a:pt x="8767" y="16811"/>
                    <a:pt x="8793" y="16891"/>
                  </a:cubicBezTo>
                  <a:lnTo>
                    <a:pt x="8793" y="17479"/>
                  </a:lnTo>
                  <a:lnTo>
                    <a:pt x="8793" y="17746"/>
                  </a:lnTo>
                  <a:lnTo>
                    <a:pt x="8793" y="17773"/>
                  </a:lnTo>
                  <a:lnTo>
                    <a:pt x="8793" y="17960"/>
                  </a:lnTo>
                  <a:lnTo>
                    <a:pt x="8793" y="18093"/>
                  </a:lnTo>
                  <a:lnTo>
                    <a:pt x="8793" y="18281"/>
                  </a:lnTo>
                  <a:cubicBezTo>
                    <a:pt x="8793" y="18414"/>
                    <a:pt x="8767" y="18548"/>
                    <a:pt x="8767" y="18681"/>
                  </a:cubicBezTo>
                  <a:lnTo>
                    <a:pt x="8767" y="18895"/>
                  </a:lnTo>
                  <a:cubicBezTo>
                    <a:pt x="8767" y="19029"/>
                    <a:pt x="8767" y="19162"/>
                    <a:pt x="8740" y="19296"/>
                  </a:cubicBezTo>
                  <a:cubicBezTo>
                    <a:pt x="8713" y="19376"/>
                    <a:pt x="8686" y="19456"/>
                    <a:pt x="8660" y="19537"/>
                  </a:cubicBezTo>
                  <a:cubicBezTo>
                    <a:pt x="8553" y="19670"/>
                    <a:pt x="8473" y="19804"/>
                    <a:pt x="8339" y="19911"/>
                  </a:cubicBezTo>
                  <a:lnTo>
                    <a:pt x="8312" y="19937"/>
                  </a:lnTo>
                  <a:cubicBezTo>
                    <a:pt x="8232" y="20018"/>
                    <a:pt x="8152" y="20098"/>
                    <a:pt x="8072" y="20178"/>
                  </a:cubicBezTo>
                  <a:lnTo>
                    <a:pt x="7778" y="20418"/>
                  </a:lnTo>
                  <a:cubicBezTo>
                    <a:pt x="7671" y="20499"/>
                    <a:pt x="7564" y="20606"/>
                    <a:pt x="7484" y="20686"/>
                  </a:cubicBezTo>
                  <a:cubicBezTo>
                    <a:pt x="7404" y="20766"/>
                    <a:pt x="7323" y="20873"/>
                    <a:pt x="7217" y="20980"/>
                  </a:cubicBezTo>
                  <a:cubicBezTo>
                    <a:pt x="7136" y="21060"/>
                    <a:pt x="7110" y="21167"/>
                    <a:pt x="7083" y="21300"/>
                  </a:cubicBezTo>
                  <a:lnTo>
                    <a:pt x="7243" y="21354"/>
                  </a:lnTo>
                  <a:lnTo>
                    <a:pt x="7671" y="21461"/>
                  </a:lnTo>
                  <a:lnTo>
                    <a:pt x="7885" y="21514"/>
                  </a:lnTo>
                  <a:lnTo>
                    <a:pt x="8098" y="21541"/>
                  </a:lnTo>
                  <a:cubicBezTo>
                    <a:pt x="8259" y="21594"/>
                    <a:pt x="8419" y="21621"/>
                    <a:pt x="8580" y="21648"/>
                  </a:cubicBezTo>
                  <a:lnTo>
                    <a:pt x="9061" y="21728"/>
                  </a:lnTo>
                  <a:cubicBezTo>
                    <a:pt x="9221" y="21755"/>
                    <a:pt x="9381" y="21781"/>
                    <a:pt x="9515" y="21781"/>
                  </a:cubicBezTo>
                  <a:cubicBezTo>
                    <a:pt x="9595" y="21795"/>
                    <a:pt x="9669" y="21802"/>
                    <a:pt x="9742" y="21802"/>
                  </a:cubicBezTo>
                  <a:cubicBezTo>
                    <a:pt x="9816" y="21802"/>
                    <a:pt x="9889" y="21795"/>
                    <a:pt x="9969" y="21781"/>
                  </a:cubicBezTo>
                  <a:lnTo>
                    <a:pt x="10183" y="21781"/>
                  </a:lnTo>
                  <a:cubicBezTo>
                    <a:pt x="10236" y="21755"/>
                    <a:pt x="10317" y="21755"/>
                    <a:pt x="10370" y="21755"/>
                  </a:cubicBezTo>
                  <a:lnTo>
                    <a:pt x="10450" y="21728"/>
                  </a:lnTo>
                  <a:cubicBezTo>
                    <a:pt x="10557" y="21568"/>
                    <a:pt x="10664" y="21407"/>
                    <a:pt x="10744" y="21220"/>
                  </a:cubicBezTo>
                  <a:cubicBezTo>
                    <a:pt x="10798" y="21113"/>
                    <a:pt x="10824" y="21006"/>
                    <a:pt x="10878" y="20900"/>
                  </a:cubicBezTo>
                  <a:cubicBezTo>
                    <a:pt x="10905" y="20793"/>
                    <a:pt x="10931" y="20712"/>
                    <a:pt x="10958" y="20632"/>
                  </a:cubicBezTo>
                  <a:lnTo>
                    <a:pt x="10985" y="20525"/>
                  </a:lnTo>
                  <a:lnTo>
                    <a:pt x="11011" y="20392"/>
                  </a:lnTo>
                  <a:cubicBezTo>
                    <a:pt x="11092" y="20205"/>
                    <a:pt x="11145" y="19991"/>
                    <a:pt x="11199" y="19777"/>
                  </a:cubicBezTo>
                  <a:cubicBezTo>
                    <a:pt x="11225" y="19670"/>
                    <a:pt x="11252" y="19510"/>
                    <a:pt x="11252" y="19376"/>
                  </a:cubicBezTo>
                  <a:cubicBezTo>
                    <a:pt x="11279" y="19216"/>
                    <a:pt x="11279" y="19136"/>
                    <a:pt x="11305" y="18975"/>
                  </a:cubicBezTo>
                  <a:cubicBezTo>
                    <a:pt x="11305" y="18842"/>
                    <a:pt x="11305" y="18735"/>
                    <a:pt x="11305" y="18601"/>
                  </a:cubicBezTo>
                  <a:lnTo>
                    <a:pt x="11305" y="18307"/>
                  </a:lnTo>
                  <a:lnTo>
                    <a:pt x="11305" y="18200"/>
                  </a:lnTo>
                  <a:lnTo>
                    <a:pt x="11305" y="17399"/>
                  </a:lnTo>
                  <a:cubicBezTo>
                    <a:pt x="11305" y="17292"/>
                    <a:pt x="11305" y="17185"/>
                    <a:pt x="11279" y="17051"/>
                  </a:cubicBezTo>
                  <a:lnTo>
                    <a:pt x="11279" y="16918"/>
                  </a:lnTo>
                  <a:lnTo>
                    <a:pt x="11279" y="16784"/>
                  </a:lnTo>
                  <a:lnTo>
                    <a:pt x="11279" y="16436"/>
                  </a:lnTo>
                  <a:cubicBezTo>
                    <a:pt x="11252" y="16330"/>
                    <a:pt x="11252" y="16196"/>
                    <a:pt x="11279" y="16089"/>
                  </a:cubicBezTo>
                  <a:cubicBezTo>
                    <a:pt x="11279" y="16036"/>
                    <a:pt x="11305" y="15982"/>
                    <a:pt x="11332" y="15955"/>
                  </a:cubicBezTo>
                  <a:cubicBezTo>
                    <a:pt x="11359" y="15902"/>
                    <a:pt x="11386" y="15849"/>
                    <a:pt x="11412" y="15795"/>
                  </a:cubicBezTo>
                  <a:lnTo>
                    <a:pt x="11519" y="15795"/>
                  </a:lnTo>
                  <a:lnTo>
                    <a:pt x="11573" y="15822"/>
                  </a:lnTo>
                  <a:lnTo>
                    <a:pt x="11653" y="15875"/>
                  </a:lnTo>
                  <a:lnTo>
                    <a:pt x="11680" y="15902"/>
                  </a:lnTo>
                  <a:lnTo>
                    <a:pt x="11733" y="15982"/>
                  </a:lnTo>
                  <a:cubicBezTo>
                    <a:pt x="11813" y="16089"/>
                    <a:pt x="11840" y="16223"/>
                    <a:pt x="11893" y="16330"/>
                  </a:cubicBezTo>
                  <a:cubicBezTo>
                    <a:pt x="11974" y="16597"/>
                    <a:pt x="12027" y="16864"/>
                    <a:pt x="12080" y="17105"/>
                  </a:cubicBezTo>
                  <a:cubicBezTo>
                    <a:pt x="12107" y="17212"/>
                    <a:pt x="12134" y="17345"/>
                    <a:pt x="12161" y="17452"/>
                  </a:cubicBezTo>
                  <a:lnTo>
                    <a:pt x="12161" y="17479"/>
                  </a:lnTo>
                  <a:cubicBezTo>
                    <a:pt x="12161" y="17612"/>
                    <a:pt x="12187" y="17746"/>
                    <a:pt x="12187" y="17880"/>
                  </a:cubicBezTo>
                  <a:cubicBezTo>
                    <a:pt x="12214" y="17987"/>
                    <a:pt x="12187" y="18093"/>
                    <a:pt x="12187" y="18227"/>
                  </a:cubicBezTo>
                  <a:lnTo>
                    <a:pt x="12187" y="18334"/>
                  </a:lnTo>
                  <a:lnTo>
                    <a:pt x="12187" y="18574"/>
                  </a:lnTo>
                  <a:lnTo>
                    <a:pt x="12187" y="18655"/>
                  </a:lnTo>
                  <a:lnTo>
                    <a:pt x="12187" y="18975"/>
                  </a:lnTo>
                  <a:lnTo>
                    <a:pt x="12187" y="19296"/>
                  </a:lnTo>
                  <a:lnTo>
                    <a:pt x="12187" y="19376"/>
                  </a:lnTo>
                  <a:cubicBezTo>
                    <a:pt x="12187" y="19617"/>
                    <a:pt x="12161" y="19884"/>
                    <a:pt x="12134" y="20125"/>
                  </a:cubicBezTo>
                  <a:lnTo>
                    <a:pt x="12134" y="20258"/>
                  </a:lnTo>
                  <a:cubicBezTo>
                    <a:pt x="12134" y="20338"/>
                    <a:pt x="12107" y="20418"/>
                    <a:pt x="12107" y="20499"/>
                  </a:cubicBezTo>
                  <a:lnTo>
                    <a:pt x="12107" y="20579"/>
                  </a:lnTo>
                  <a:lnTo>
                    <a:pt x="12107" y="20686"/>
                  </a:lnTo>
                  <a:lnTo>
                    <a:pt x="12107" y="20793"/>
                  </a:lnTo>
                  <a:lnTo>
                    <a:pt x="12107" y="20873"/>
                  </a:lnTo>
                  <a:lnTo>
                    <a:pt x="12107" y="21006"/>
                  </a:lnTo>
                  <a:cubicBezTo>
                    <a:pt x="12107" y="21060"/>
                    <a:pt x="12080" y="21140"/>
                    <a:pt x="12054" y="21220"/>
                  </a:cubicBezTo>
                  <a:cubicBezTo>
                    <a:pt x="12054" y="21274"/>
                    <a:pt x="12054" y="21354"/>
                    <a:pt x="12054" y="21407"/>
                  </a:cubicBezTo>
                  <a:cubicBezTo>
                    <a:pt x="12054" y="21461"/>
                    <a:pt x="12054" y="21487"/>
                    <a:pt x="12054" y="21541"/>
                  </a:cubicBezTo>
                  <a:lnTo>
                    <a:pt x="12187" y="21541"/>
                  </a:lnTo>
                  <a:lnTo>
                    <a:pt x="12401" y="21514"/>
                  </a:lnTo>
                  <a:lnTo>
                    <a:pt x="12642" y="21487"/>
                  </a:lnTo>
                  <a:lnTo>
                    <a:pt x="12882" y="21434"/>
                  </a:lnTo>
                  <a:lnTo>
                    <a:pt x="13069" y="21461"/>
                  </a:lnTo>
                  <a:cubicBezTo>
                    <a:pt x="13203" y="21407"/>
                    <a:pt x="13363" y="21407"/>
                    <a:pt x="13524" y="21354"/>
                  </a:cubicBezTo>
                  <a:cubicBezTo>
                    <a:pt x="13657" y="21327"/>
                    <a:pt x="13791" y="21300"/>
                    <a:pt x="13924" y="21274"/>
                  </a:cubicBezTo>
                  <a:lnTo>
                    <a:pt x="14192" y="21194"/>
                  </a:lnTo>
                  <a:lnTo>
                    <a:pt x="14673" y="21033"/>
                  </a:lnTo>
                  <a:cubicBezTo>
                    <a:pt x="14806" y="20980"/>
                    <a:pt x="14967" y="20953"/>
                    <a:pt x="15100" y="20900"/>
                  </a:cubicBezTo>
                  <a:cubicBezTo>
                    <a:pt x="15234" y="20819"/>
                    <a:pt x="15368" y="20766"/>
                    <a:pt x="15501" y="20712"/>
                  </a:cubicBezTo>
                  <a:lnTo>
                    <a:pt x="15742" y="20606"/>
                  </a:lnTo>
                  <a:cubicBezTo>
                    <a:pt x="15795" y="20552"/>
                    <a:pt x="15849" y="20525"/>
                    <a:pt x="15929" y="20499"/>
                  </a:cubicBezTo>
                  <a:cubicBezTo>
                    <a:pt x="15956" y="20418"/>
                    <a:pt x="15982" y="20338"/>
                    <a:pt x="15982" y="20258"/>
                  </a:cubicBezTo>
                  <a:cubicBezTo>
                    <a:pt x="15982" y="20125"/>
                    <a:pt x="15982" y="19991"/>
                    <a:pt x="15982" y="19831"/>
                  </a:cubicBezTo>
                  <a:lnTo>
                    <a:pt x="15956" y="19643"/>
                  </a:lnTo>
                  <a:cubicBezTo>
                    <a:pt x="15956" y="19563"/>
                    <a:pt x="15956" y="19510"/>
                    <a:pt x="15956" y="19456"/>
                  </a:cubicBezTo>
                  <a:cubicBezTo>
                    <a:pt x="15929" y="19189"/>
                    <a:pt x="15902" y="18922"/>
                    <a:pt x="15822" y="18655"/>
                  </a:cubicBezTo>
                  <a:cubicBezTo>
                    <a:pt x="15795" y="18441"/>
                    <a:pt x="15715" y="18254"/>
                    <a:pt x="15635" y="18040"/>
                  </a:cubicBezTo>
                  <a:cubicBezTo>
                    <a:pt x="15581" y="17880"/>
                    <a:pt x="15528" y="17693"/>
                    <a:pt x="15475" y="17505"/>
                  </a:cubicBezTo>
                  <a:lnTo>
                    <a:pt x="15394" y="17265"/>
                  </a:lnTo>
                  <a:cubicBezTo>
                    <a:pt x="15368" y="17105"/>
                    <a:pt x="15314" y="16918"/>
                    <a:pt x="15261" y="16757"/>
                  </a:cubicBezTo>
                  <a:cubicBezTo>
                    <a:pt x="15207" y="16650"/>
                    <a:pt x="15181" y="16543"/>
                    <a:pt x="15127" y="16410"/>
                  </a:cubicBezTo>
                  <a:cubicBezTo>
                    <a:pt x="15074" y="16303"/>
                    <a:pt x="15020" y="16169"/>
                    <a:pt x="14993" y="16062"/>
                  </a:cubicBezTo>
                  <a:cubicBezTo>
                    <a:pt x="14913" y="15795"/>
                    <a:pt x="14860" y="15528"/>
                    <a:pt x="14780" y="15207"/>
                  </a:cubicBezTo>
                  <a:lnTo>
                    <a:pt x="14780" y="15127"/>
                  </a:lnTo>
                  <a:cubicBezTo>
                    <a:pt x="14753" y="15020"/>
                    <a:pt x="14726" y="14886"/>
                    <a:pt x="14699" y="14806"/>
                  </a:cubicBezTo>
                  <a:lnTo>
                    <a:pt x="14699" y="14753"/>
                  </a:lnTo>
                  <a:cubicBezTo>
                    <a:pt x="14673" y="14619"/>
                    <a:pt x="14646" y="14486"/>
                    <a:pt x="14646" y="14352"/>
                  </a:cubicBezTo>
                  <a:cubicBezTo>
                    <a:pt x="14619" y="14272"/>
                    <a:pt x="14619" y="14192"/>
                    <a:pt x="14646" y="14085"/>
                  </a:cubicBezTo>
                  <a:cubicBezTo>
                    <a:pt x="14646" y="14058"/>
                    <a:pt x="14646" y="14031"/>
                    <a:pt x="14673" y="13978"/>
                  </a:cubicBezTo>
                  <a:cubicBezTo>
                    <a:pt x="14673" y="13978"/>
                    <a:pt x="14699" y="13951"/>
                    <a:pt x="14726" y="13924"/>
                  </a:cubicBezTo>
                  <a:lnTo>
                    <a:pt x="14833" y="13978"/>
                  </a:lnTo>
                  <a:cubicBezTo>
                    <a:pt x="14913" y="14031"/>
                    <a:pt x="14993" y="14111"/>
                    <a:pt x="15074" y="14165"/>
                  </a:cubicBezTo>
                  <a:lnTo>
                    <a:pt x="15127" y="14218"/>
                  </a:lnTo>
                  <a:cubicBezTo>
                    <a:pt x="15181" y="14272"/>
                    <a:pt x="15207" y="14352"/>
                    <a:pt x="15261" y="14405"/>
                  </a:cubicBezTo>
                  <a:cubicBezTo>
                    <a:pt x="15287" y="14459"/>
                    <a:pt x="15341" y="14512"/>
                    <a:pt x="15368" y="14592"/>
                  </a:cubicBezTo>
                  <a:cubicBezTo>
                    <a:pt x="15394" y="14646"/>
                    <a:pt x="15421" y="14726"/>
                    <a:pt x="15448" y="14780"/>
                  </a:cubicBezTo>
                  <a:cubicBezTo>
                    <a:pt x="15501" y="15074"/>
                    <a:pt x="15555" y="15367"/>
                    <a:pt x="15555" y="15661"/>
                  </a:cubicBezTo>
                  <a:cubicBezTo>
                    <a:pt x="15555" y="15768"/>
                    <a:pt x="15555" y="15875"/>
                    <a:pt x="15581" y="15982"/>
                  </a:cubicBezTo>
                  <a:cubicBezTo>
                    <a:pt x="15608" y="16089"/>
                    <a:pt x="15635" y="16303"/>
                    <a:pt x="15635" y="16463"/>
                  </a:cubicBezTo>
                  <a:cubicBezTo>
                    <a:pt x="15662" y="16597"/>
                    <a:pt x="15688" y="16704"/>
                    <a:pt x="15715" y="16837"/>
                  </a:cubicBezTo>
                  <a:cubicBezTo>
                    <a:pt x="15715" y="16944"/>
                    <a:pt x="15742" y="16971"/>
                    <a:pt x="15742" y="17051"/>
                  </a:cubicBezTo>
                  <a:cubicBezTo>
                    <a:pt x="15768" y="17131"/>
                    <a:pt x="15795" y="17158"/>
                    <a:pt x="15795" y="17238"/>
                  </a:cubicBezTo>
                  <a:lnTo>
                    <a:pt x="15822" y="17292"/>
                  </a:lnTo>
                  <a:cubicBezTo>
                    <a:pt x="15875" y="17425"/>
                    <a:pt x="15929" y="17559"/>
                    <a:pt x="15956" y="17666"/>
                  </a:cubicBezTo>
                  <a:lnTo>
                    <a:pt x="16009" y="17826"/>
                  </a:lnTo>
                  <a:cubicBezTo>
                    <a:pt x="16089" y="17987"/>
                    <a:pt x="16169" y="18174"/>
                    <a:pt x="16223" y="18361"/>
                  </a:cubicBezTo>
                  <a:cubicBezTo>
                    <a:pt x="16223" y="18387"/>
                    <a:pt x="16223" y="18387"/>
                    <a:pt x="16223" y="18414"/>
                  </a:cubicBezTo>
                  <a:lnTo>
                    <a:pt x="16223" y="18441"/>
                  </a:lnTo>
                  <a:cubicBezTo>
                    <a:pt x="16303" y="18735"/>
                    <a:pt x="16383" y="18975"/>
                    <a:pt x="16437" y="19216"/>
                  </a:cubicBezTo>
                  <a:lnTo>
                    <a:pt x="16463" y="19403"/>
                  </a:lnTo>
                  <a:lnTo>
                    <a:pt x="16517" y="19590"/>
                  </a:lnTo>
                  <a:lnTo>
                    <a:pt x="16570" y="19750"/>
                  </a:lnTo>
                  <a:lnTo>
                    <a:pt x="16570" y="19804"/>
                  </a:lnTo>
                  <a:lnTo>
                    <a:pt x="16570" y="19831"/>
                  </a:lnTo>
                  <a:cubicBezTo>
                    <a:pt x="16570" y="19884"/>
                    <a:pt x="16570" y="19911"/>
                    <a:pt x="16597" y="19937"/>
                  </a:cubicBezTo>
                  <a:cubicBezTo>
                    <a:pt x="16597" y="19964"/>
                    <a:pt x="16624" y="19991"/>
                    <a:pt x="16650" y="20018"/>
                  </a:cubicBezTo>
                  <a:lnTo>
                    <a:pt x="16677" y="20071"/>
                  </a:lnTo>
                  <a:lnTo>
                    <a:pt x="16704" y="20098"/>
                  </a:lnTo>
                  <a:lnTo>
                    <a:pt x="16731" y="20151"/>
                  </a:lnTo>
                  <a:lnTo>
                    <a:pt x="16918" y="20018"/>
                  </a:lnTo>
                  <a:lnTo>
                    <a:pt x="17238" y="19804"/>
                  </a:lnTo>
                  <a:cubicBezTo>
                    <a:pt x="17345" y="19750"/>
                    <a:pt x="17479" y="19670"/>
                    <a:pt x="17586" y="19617"/>
                  </a:cubicBezTo>
                  <a:cubicBezTo>
                    <a:pt x="17693" y="19563"/>
                    <a:pt x="17773" y="19483"/>
                    <a:pt x="17880" y="19430"/>
                  </a:cubicBezTo>
                  <a:cubicBezTo>
                    <a:pt x="17987" y="19349"/>
                    <a:pt x="18094" y="19269"/>
                    <a:pt x="18200" y="19189"/>
                  </a:cubicBezTo>
                  <a:cubicBezTo>
                    <a:pt x="18441" y="19002"/>
                    <a:pt x="18681" y="18815"/>
                    <a:pt x="18895" y="18601"/>
                  </a:cubicBezTo>
                  <a:cubicBezTo>
                    <a:pt x="19029" y="18468"/>
                    <a:pt x="19136" y="18361"/>
                    <a:pt x="19243" y="18254"/>
                  </a:cubicBezTo>
                  <a:cubicBezTo>
                    <a:pt x="19350" y="18147"/>
                    <a:pt x="19430" y="18040"/>
                    <a:pt x="19537" y="17933"/>
                  </a:cubicBezTo>
                  <a:cubicBezTo>
                    <a:pt x="19644" y="17799"/>
                    <a:pt x="19697" y="17719"/>
                    <a:pt x="19777" y="17612"/>
                  </a:cubicBezTo>
                  <a:cubicBezTo>
                    <a:pt x="19831" y="17505"/>
                    <a:pt x="19911" y="17399"/>
                    <a:pt x="19991" y="17292"/>
                  </a:cubicBezTo>
                  <a:cubicBezTo>
                    <a:pt x="20071" y="17185"/>
                    <a:pt x="20125" y="17105"/>
                    <a:pt x="20178" y="16998"/>
                  </a:cubicBezTo>
                  <a:lnTo>
                    <a:pt x="20178" y="16971"/>
                  </a:lnTo>
                  <a:cubicBezTo>
                    <a:pt x="20125" y="16730"/>
                    <a:pt x="20044" y="16517"/>
                    <a:pt x="19938" y="16303"/>
                  </a:cubicBezTo>
                  <a:cubicBezTo>
                    <a:pt x="19911" y="16249"/>
                    <a:pt x="19884" y="16196"/>
                    <a:pt x="19857" y="16143"/>
                  </a:cubicBezTo>
                  <a:lnTo>
                    <a:pt x="19804" y="16036"/>
                  </a:lnTo>
                  <a:lnTo>
                    <a:pt x="19750" y="15955"/>
                  </a:lnTo>
                  <a:lnTo>
                    <a:pt x="19697" y="15902"/>
                  </a:lnTo>
                  <a:lnTo>
                    <a:pt x="19644" y="15822"/>
                  </a:lnTo>
                  <a:lnTo>
                    <a:pt x="19617" y="15768"/>
                  </a:lnTo>
                  <a:cubicBezTo>
                    <a:pt x="19510" y="15635"/>
                    <a:pt x="19403" y="15501"/>
                    <a:pt x="19323" y="15367"/>
                  </a:cubicBezTo>
                  <a:cubicBezTo>
                    <a:pt x="19216" y="15234"/>
                    <a:pt x="19136" y="15100"/>
                    <a:pt x="19056" y="14967"/>
                  </a:cubicBezTo>
                  <a:cubicBezTo>
                    <a:pt x="18975" y="14806"/>
                    <a:pt x="18842" y="14619"/>
                    <a:pt x="18762" y="14432"/>
                  </a:cubicBezTo>
                  <a:cubicBezTo>
                    <a:pt x="18681" y="14218"/>
                    <a:pt x="18575" y="14031"/>
                    <a:pt x="18494" y="13871"/>
                  </a:cubicBezTo>
                  <a:cubicBezTo>
                    <a:pt x="18414" y="13711"/>
                    <a:pt x="18334" y="13523"/>
                    <a:pt x="18254" y="13336"/>
                  </a:cubicBezTo>
                  <a:cubicBezTo>
                    <a:pt x="18227" y="13256"/>
                    <a:pt x="18174" y="13176"/>
                    <a:pt x="18147" y="13096"/>
                  </a:cubicBezTo>
                  <a:cubicBezTo>
                    <a:pt x="18120" y="13016"/>
                    <a:pt x="18094" y="12909"/>
                    <a:pt x="18067" y="12829"/>
                  </a:cubicBezTo>
                  <a:cubicBezTo>
                    <a:pt x="18040" y="12722"/>
                    <a:pt x="18013" y="12642"/>
                    <a:pt x="18013" y="12535"/>
                  </a:cubicBezTo>
                  <a:cubicBezTo>
                    <a:pt x="17987" y="12508"/>
                    <a:pt x="17987" y="12454"/>
                    <a:pt x="18013" y="12401"/>
                  </a:cubicBezTo>
                  <a:cubicBezTo>
                    <a:pt x="18013" y="12374"/>
                    <a:pt x="18013" y="12348"/>
                    <a:pt x="18040" y="12321"/>
                  </a:cubicBezTo>
                  <a:lnTo>
                    <a:pt x="18067" y="12267"/>
                  </a:lnTo>
                  <a:lnTo>
                    <a:pt x="18174" y="12267"/>
                  </a:lnTo>
                  <a:cubicBezTo>
                    <a:pt x="18227" y="12267"/>
                    <a:pt x="18307" y="12267"/>
                    <a:pt x="18361" y="12294"/>
                  </a:cubicBezTo>
                  <a:cubicBezTo>
                    <a:pt x="18468" y="12321"/>
                    <a:pt x="18548" y="12374"/>
                    <a:pt x="18628" y="12401"/>
                  </a:cubicBezTo>
                  <a:cubicBezTo>
                    <a:pt x="18735" y="12508"/>
                    <a:pt x="18869" y="12588"/>
                    <a:pt x="18975" y="12695"/>
                  </a:cubicBezTo>
                  <a:lnTo>
                    <a:pt x="19029" y="12748"/>
                  </a:lnTo>
                  <a:lnTo>
                    <a:pt x="19056" y="12775"/>
                  </a:lnTo>
                  <a:lnTo>
                    <a:pt x="19082" y="12829"/>
                  </a:lnTo>
                  <a:lnTo>
                    <a:pt x="19216" y="12962"/>
                  </a:lnTo>
                  <a:lnTo>
                    <a:pt x="19269" y="13042"/>
                  </a:lnTo>
                  <a:cubicBezTo>
                    <a:pt x="19350" y="13123"/>
                    <a:pt x="19403" y="13176"/>
                    <a:pt x="19457" y="13256"/>
                  </a:cubicBezTo>
                  <a:cubicBezTo>
                    <a:pt x="19537" y="13363"/>
                    <a:pt x="19617" y="13470"/>
                    <a:pt x="19670" y="13550"/>
                  </a:cubicBezTo>
                  <a:cubicBezTo>
                    <a:pt x="19724" y="13657"/>
                    <a:pt x="19777" y="13737"/>
                    <a:pt x="19804" y="13844"/>
                  </a:cubicBezTo>
                  <a:cubicBezTo>
                    <a:pt x="19857" y="13924"/>
                    <a:pt x="19884" y="14005"/>
                    <a:pt x="19938" y="14085"/>
                  </a:cubicBezTo>
                  <a:lnTo>
                    <a:pt x="19938" y="14138"/>
                  </a:lnTo>
                  <a:cubicBezTo>
                    <a:pt x="20018" y="14298"/>
                    <a:pt x="20071" y="14486"/>
                    <a:pt x="20151" y="14726"/>
                  </a:cubicBezTo>
                  <a:cubicBezTo>
                    <a:pt x="20178" y="14806"/>
                    <a:pt x="20205" y="14913"/>
                    <a:pt x="20232" y="14993"/>
                  </a:cubicBezTo>
                  <a:cubicBezTo>
                    <a:pt x="20258" y="15074"/>
                    <a:pt x="20258" y="15154"/>
                    <a:pt x="20285" y="15234"/>
                  </a:cubicBezTo>
                  <a:lnTo>
                    <a:pt x="20285" y="15261"/>
                  </a:lnTo>
                  <a:lnTo>
                    <a:pt x="20312" y="15367"/>
                  </a:lnTo>
                  <a:cubicBezTo>
                    <a:pt x="20365" y="15448"/>
                    <a:pt x="20392" y="15555"/>
                    <a:pt x="20419" y="15635"/>
                  </a:cubicBezTo>
                  <a:cubicBezTo>
                    <a:pt x="20419" y="15688"/>
                    <a:pt x="20445" y="15768"/>
                    <a:pt x="20445" y="15822"/>
                  </a:cubicBezTo>
                  <a:lnTo>
                    <a:pt x="20445" y="15849"/>
                  </a:lnTo>
                  <a:cubicBezTo>
                    <a:pt x="20472" y="15955"/>
                    <a:pt x="20472" y="16062"/>
                    <a:pt x="20499" y="16196"/>
                  </a:cubicBezTo>
                  <a:lnTo>
                    <a:pt x="20499" y="16330"/>
                  </a:lnTo>
                  <a:cubicBezTo>
                    <a:pt x="20552" y="16330"/>
                    <a:pt x="20579" y="16303"/>
                    <a:pt x="20632" y="16249"/>
                  </a:cubicBezTo>
                  <a:cubicBezTo>
                    <a:pt x="20686" y="16223"/>
                    <a:pt x="20713" y="16196"/>
                    <a:pt x="20766" y="16143"/>
                  </a:cubicBezTo>
                  <a:cubicBezTo>
                    <a:pt x="20819" y="16116"/>
                    <a:pt x="20873" y="16036"/>
                    <a:pt x="20926" y="15982"/>
                  </a:cubicBezTo>
                  <a:cubicBezTo>
                    <a:pt x="20953" y="15929"/>
                    <a:pt x="21060" y="15822"/>
                    <a:pt x="21140" y="15715"/>
                  </a:cubicBezTo>
                  <a:cubicBezTo>
                    <a:pt x="21274" y="15528"/>
                    <a:pt x="21407" y="15367"/>
                    <a:pt x="21541" y="15180"/>
                  </a:cubicBezTo>
                  <a:lnTo>
                    <a:pt x="21568" y="15154"/>
                  </a:lnTo>
                  <a:lnTo>
                    <a:pt x="21701" y="14967"/>
                  </a:lnTo>
                  <a:cubicBezTo>
                    <a:pt x="21808" y="14833"/>
                    <a:pt x="21915" y="14673"/>
                    <a:pt x="22022" y="14539"/>
                  </a:cubicBezTo>
                  <a:cubicBezTo>
                    <a:pt x="22182" y="14298"/>
                    <a:pt x="22343" y="14058"/>
                    <a:pt x="22530" y="13791"/>
                  </a:cubicBezTo>
                  <a:cubicBezTo>
                    <a:pt x="22610" y="13657"/>
                    <a:pt x="22690" y="13550"/>
                    <a:pt x="22744" y="13417"/>
                  </a:cubicBezTo>
                  <a:cubicBezTo>
                    <a:pt x="22824" y="13283"/>
                    <a:pt x="22877" y="13149"/>
                    <a:pt x="22957" y="12989"/>
                  </a:cubicBezTo>
                  <a:lnTo>
                    <a:pt x="23091" y="12775"/>
                  </a:lnTo>
                  <a:lnTo>
                    <a:pt x="23198" y="12561"/>
                  </a:lnTo>
                  <a:cubicBezTo>
                    <a:pt x="23251" y="12428"/>
                    <a:pt x="23332" y="12294"/>
                    <a:pt x="23385" y="12160"/>
                  </a:cubicBezTo>
                  <a:lnTo>
                    <a:pt x="23439" y="12107"/>
                  </a:lnTo>
                  <a:lnTo>
                    <a:pt x="23492" y="12000"/>
                  </a:lnTo>
                  <a:cubicBezTo>
                    <a:pt x="23572" y="11813"/>
                    <a:pt x="23679" y="11626"/>
                    <a:pt x="23759" y="11439"/>
                  </a:cubicBezTo>
                  <a:cubicBezTo>
                    <a:pt x="23813" y="11332"/>
                    <a:pt x="23839" y="11225"/>
                    <a:pt x="23866" y="11118"/>
                  </a:cubicBezTo>
                  <a:cubicBezTo>
                    <a:pt x="23893" y="11038"/>
                    <a:pt x="23920" y="10985"/>
                    <a:pt x="23920" y="10904"/>
                  </a:cubicBezTo>
                  <a:cubicBezTo>
                    <a:pt x="23920" y="10851"/>
                    <a:pt x="23920" y="10771"/>
                    <a:pt x="23946" y="10691"/>
                  </a:cubicBezTo>
                  <a:cubicBezTo>
                    <a:pt x="23946" y="10450"/>
                    <a:pt x="23946" y="10156"/>
                    <a:pt x="23893" y="9916"/>
                  </a:cubicBezTo>
                  <a:cubicBezTo>
                    <a:pt x="23866" y="9835"/>
                    <a:pt x="23866" y="9782"/>
                    <a:pt x="23839" y="9729"/>
                  </a:cubicBezTo>
                  <a:cubicBezTo>
                    <a:pt x="23813" y="9648"/>
                    <a:pt x="23786" y="9568"/>
                    <a:pt x="23759" y="9488"/>
                  </a:cubicBezTo>
                  <a:cubicBezTo>
                    <a:pt x="23706" y="9354"/>
                    <a:pt x="23626" y="9221"/>
                    <a:pt x="23545" y="9087"/>
                  </a:cubicBezTo>
                  <a:cubicBezTo>
                    <a:pt x="23519" y="9034"/>
                    <a:pt x="23465" y="8954"/>
                    <a:pt x="23439" y="8900"/>
                  </a:cubicBezTo>
                  <a:lnTo>
                    <a:pt x="23358" y="8820"/>
                  </a:lnTo>
                  <a:cubicBezTo>
                    <a:pt x="23305" y="8766"/>
                    <a:pt x="23251" y="8686"/>
                    <a:pt x="23198" y="8633"/>
                  </a:cubicBezTo>
                  <a:lnTo>
                    <a:pt x="23198" y="8633"/>
                  </a:lnTo>
                  <a:lnTo>
                    <a:pt x="23358" y="8660"/>
                  </a:lnTo>
                  <a:cubicBezTo>
                    <a:pt x="23278" y="8579"/>
                    <a:pt x="23225" y="8526"/>
                    <a:pt x="23145" y="8472"/>
                  </a:cubicBezTo>
                  <a:cubicBezTo>
                    <a:pt x="23064" y="8419"/>
                    <a:pt x="22984" y="8392"/>
                    <a:pt x="22931" y="8339"/>
                  </a:cubicBezTo>
                  <a:cubicBezTo>
                    <a:pt x="22557" y="8125"/>
                    <a:pt x="22156" y="8018"/>
                    <a:pt x="21755" y="7991"/>
                  </a:cubicBezTo>
                  <a:lnTo>
                    <a:pt x="20579" y="7991"/>
                  </a:lnTo>
                  <a:cubicBezTo>
                    <a:pt x="20445" y="7991"/>
                    <a:pt x="20285" y="8018"/>
                    <a:pt x="20151" y="8045"/>
                  </a:cubicBezTo>
                  <a:lnTo>
                    <a:pt x="19857" y="8045"/>
                  </a:lnTo>
                  <a:cubicBezTo>
                    <a:pt x="19644" y="8045"/>
                    <a:pt x="19457" y="8098"/>
                    <a:pt x="19269" y="8098"/>
                  </a:cubicBezTo>
                  <a:lnTo>
                    <a:pt x="17933" y="8098"/>
                  </a:lnTo>
                  <a:lnTo>
                    <a:pt x="17586" y="8072"/>
                  </a:lnTo>
                  <a:cubicBezTo>
                    <a:pt x="17452" y="8072"/>
                    <a:pt x="17292" y="8045"/>
                    <a:pt x="17158" y="8018"/>
                  </a:cubicBezTo>
                  <a:lnTo>
                    <a:pt x="16463" y="8018"/>
                  </a:lnTo>
                  <a:lnTo>
                    <a:pt x="16196" y="7991"/>
                  </a:lnTo>
                  <a:lnTo>
                    <a:pt x="16089" y="7991"/>
                  </a:lnTo>
                  <a:lnTo>
                    <a:pt x="16089" y="7965"/>
                  </a:lnTo>
                  <a:lnTo>
                    <a:pt x="16089" y="7938"/>
                  </a:lnTo>
                  <a:cubicBezTo>
                    <a:pt x="15982" y="7858"/>
                    <a:pt x="15875" y="7778"/>
                    <a:pt x="15768" y="7671"/>
                  </a:cubicBezTo>
                  <a:lnTo>
                    <a:pt x="15742" y="7617"/>
                  </a:lnTo>
                  <a:cubicBezTo>
                    <a:pt x="15715" y="7564"/>
                    <a:pt x="15688" y="7537"/>
                    <a:pt x="15688" y="7484"/>
                  </a:cubicBezTo>
                  <a:cubicBezTo>
                    <a:pt x="15635" y="7377"/>
                    <a:pt x="15608" y="7243"/>
                    <a:pt x="15581" y="7109"/>
                  </a:cubicBezTo>
                  <a:cubicBezTo>
                    <a:pt x="15581" y="7029"/>
                    <a:pt x="15581" y="6976"/>
                    <a:pt x="15608" y="6896"/>
                  </a:cubicBezTo>
                  <a:cubicBezTo>
                    <a:pt x="15635" y="6735"/>
                    <a:pt x="15688" y="6548"/>
                    <a:pt x="15742" y="6415"/>
                  </a:cubicBezTo>
                  <a:cubicBezTo>
                    <a:pt x="15795" y="6281"/>
                    <a:pt x="15849" y="6147"/>
                    <a:pt x="15902" y="6014"/>
                  </a:cubicBezTo>
                  <a:lnTo>
                    <a:pt x="15902" y="5934"/>
                  </a:lnTo>
                  <a:cubicBezTo>
                    <a:pt x="15956" y="5853"/>
                    <a:pt x="15956" y="5773"/>
                    <a:pt x="15982" y="5720"/>
                  </a:cubicBezTo>
                  <a:cubicBezTo>
                    <a:pt x="16009" y="5640"/>
                    <a:pt x="16036" y="5533"/>
                    <a:pt x="16062" y="5453"/>
                  </a:cubicBezTo>
                  <a:cubicBezTo>
                    <a:pt x="16089" y="5292"/>
                    <a:pt x="16116" y="5105"/>
                    <a:pt x="16143" y="4971"/>
                  </a:cubicBezTo>
                  <a:lnTo>
                    <a:pt x="16143" y="4945"/>
                  </a:lnTo>
                  <a:lnTo>
                    <a:pt x="16169" y="4838"/>
                  </a:lnTo>
                  <a:lnTo>
                    <a:pt x="16196" y="4704"/>
                  </a:lnTo>
                  <a:cubicBezTo>
                    <a:pt x="16250" y="4437"/>
                    <a:pt x="16303" y="4196"/>
                    <a:pt x="16330" y="3956"/>
                  </a:cubicBezTo>
                  <a:cubicBezTo>
                    <a:pt x="16330" y="3769"/>
                    <a:pt x="16356" y="3555"/>
                    <a:pt x="16356" y="3341"/>
                  </a:cubicBezTo>
                  <a:lnTo>
                    <a:pt x="16356" y="3234"/>
                  </a:lnTo>
                  <a:lnTo>
                    <a:pt x="16356" y="3021"/>
                  </a:lnTo>
                  <a:lnTo>
                    <a:pt x="16356" y="2887"/>
                  </a:lnTo>
                  <a:cubicBezTo>
                    <a:pt x="16356" y="2753"/>
                    <a:pt x="16330" y="2646"/>
                    <a:pt x="16330" y="2540"/>
                  </a:cubicBezTo>
                  <a:cubicBezTo>
                    <a:pt x="16303" y="2406"/>
                    <a:pt x="16303" y="2299"/>
                    <a:pt x="16276" y="2192"/>
                  </a:cubicBezTo>
                  <a:cubicBezTo>
                    <a:pt x="16223" y="2058"/>
                    <a:pt x="16196" y="1925"/>
                    <a:pt x="16143" y="1791"/>
                  </a:cubicBezTo>
                  <a:cubicBezTo>
                    <a:pt x="16089" y="1684"/>
                    <a:pt x="16036" y="1577"/>
                    <a:pt x="15982" y="1471"/>
                  </a:cubicBezTo>
                  <a:lnTo>
                    <a:pt x="15982" y="1444"/>
                  </a:lnTo>
                  <a:cubicBezTo>
                    <a:pt x="15902" y="1310"/>
                    <a:pt x="15822" y="1203"/>
                    <a:pt x="15742" y="1096"/>
                  </a:cubicBezTo>
                  <a:cubicBezTo>
                    <a:pt x="15608" y="989"/>
                    <a:pt x="15501" y="856"/>
                    <a:pt x="15368" y="776"/>
                  </a:cubicBezTo>
                  <a:cubicBezTo>
                    <a:pt x="15287" y="722"/>
                    <a:pt x="15207" y="669"/>
                    <a:pt x="15154" y="642"/>
                  </a:cubicBezTo>
                  <a:lnTo>
                    <a:pt x="15100" y="615"/>
                  </a:lnTo>
                  <a:lnTo>
                    <a:pt x="14940" y="508"/>
                  </a:lnTo>
                  <a:cubicBezTo>
                    <a:pt x="14673" y="402"/>
                    <a:pt x="14432" y="268"/>
                    <a:pt x="14165" y="188"/>
                  </a:cubicBezTo>
                  <a:lnTo>
                    <a:pt x="14058" y="81"/>
                  </a:lnTo>
                  <a:lnTo>
                    <a:pt x="14005" y="81"/>
                  </a:lnTo>
                  <a:lnTo>
                    <a:pt x="13631" y="27"/>
                  </a:lnTo>
                  <a:cubicBezTo>
                    <a:pt x="13337" y="27"/>
                    <a:pt x="13069" y="1"/>
                    <a:pt x="1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1" name="Google Shape;8531;p125"/>
            <p:cNvSpPr/>
            <p:nvPr/>
          </p:nvSpPr>
          <p:spPr>
            <a:xfrm>
              <a:off x="5556125" y="1171475"/>
              <a:ext cx="471050" cy="370175"/>
            </a:xfrm>
            <a:custGeom>
              <a:avLst/>
              <a:gdLst/>
              <a:ahLst/>
              <a:cxnLst/>
              <a:rect l="l" t="t" r="r" b="b"/>
              <a:pathLst>
                <a:path w="18842" h="14807" extrusionOk="0">
                  <a:moveTo>
                    <a:pt x="18253" y="1"/>
                  </a:moveTo>
                  <a:lnTo>
                    <a:pt x="17879" y="241"/>
                  </a:lnTo>
                  <a:cubicBezTo>
                    <a:pt x="17264" y="669"/>
                    <a:pt x="16650" y="1070"/>
                    <a:pt x="16035" y="1471"/>
                  </a:cubicBezTo>
                  <a:cubicBezTo>
                    <a:pt x="15714" y="1684"/>
                    <a:pt x="15420" y="1898"/>
                    <a:pt x="15127" y="2085"/>
                  </a:cubicBezTo>
                  <a:lnTo>
                    <a:pt x="14111" y="2807"/>
                  </a:lnTo>
                  <a:cubicBezTo>
                    <a:pt x="13844" y="2994"/>
                    <a:pt x="13576" y="3181"/>
                    <a:pt x="13309" y="3368"/>
                  </a:cubicBezTo>
                  <a:cubicBezTo>
                    <a:pt x="12962" y="3609"/>
                    <a:pt x="12641" y="3849"/>
                    <a:pt x="12294" y="4090"/>
                  </a:cubicBezTo>
                  <a:cubicBezTo>
                    <a:pt x="11706" y="4517"/>
                    <a:pt x="11145" y="4972"/>
                    <a:pt x="10557" y="5399"/>
                  </a:cubicBezTo>
                  <a:lnTo>
                    <a:pt x="8739" y="6762"/>
                  </a:lnTo>
                  <a:cubicBezTo>
                    <a:pt x="8445" y="7003"/>
                    <a:pt x="8125" y="7216"/>
                    <a:pt x="7831" y="7430"/>
                  </a:cubicBezTo>
                  <a:cubicBezTo>
                    <a:pt x="7537" y="7671"/>
                    <a:pt x="7216" y="7938"/>
                    <a:pt x="6922" y="8179"/>
                  </a:cubicBezTo>
                  <a:cubicBezTo>
                    <a:pt x="6334" y="8633"/>
                    <a:pt x="5773" y="9114"/>
                    <a:pt x="5238" y="9622"/>
                  </a:cubicBezTo>
                  <a:cubicBezTo>
                    <a:pt x="4971" y="9862"/>
                    <a:pt x="4704" y="10103"/>
                    <a:pt x="4437" y="10343"/>
                  </a:cubicBezTo>
                  <a:cubicBezTo>
                    <a:pt x="4169" y="10584"/>
                    <a:pt x="3875" y="10851"/>
                    <a:pt x="3608" y="11118"/>
                  </a:cubicBezTo>
                  <a:cubicBezTo>
                    <a:pt x="3314" y="11386"/>
                    <a:pt x="3100" y="11626"/>
                    <a:pt x="2833" y="11867"/>
                  </a:cubicBezTo>
                  <a:cubicBezTo>
                    <a:pt x="2593" y="12134"/>
                    <a:pt x="2325" y="12401"/>
                    <a:pt x="2058" y="12668"/>
                  </a:cubicBezTo>
                  <a:cubicBezTo>
                    <a:pt x="1791" y="12936"/>
                    <a:pt x="1497" y="13176"/>
                    <a:pt x="1230" y="13443"/>
                  </a:cubicBezTo>
                  <a:cubicBezTo>
                    <a:pt x="1096" y="13550"/>
                    <a:pt x="962" y="13684"/>
                    <a:pt x="829" y="13817"/>
                  </a:cubicBezTo>
                  <a:cubicBezTo>
                    <a:pt x="722" y="13951"/>
                    <a:pt x="642" y="14058"/>
                    <a:pt x="535" y="14192"/>
                  </a:cubicBezTo>
                  <a:cubicBezTo>
                    <a:pt x="455" y="14299"/>
                    <a:pt x="374" y="14379"/>
                    <a:pt x="294" y="14486"/>
                  </a:cubicBezTo>
                  <a:cubicBezTo>
                    <a:pt x="187" y="14592"/>
                    <a:pt x="107" y="14699"/>
                    <a:pt x="0" y="14806"/>
                  </a:cubicBezTo>
                  <a:cubicBezTo>
                    <a:pt x="161" y="14699"/>
                    <a:pt x="294" y="14566"/>
                    <a:pt x="428" y="14432"/>
                  </a:cubicBezTo>
                  <a:cubicBezTo>
                    <a:pt x="561" y="14325"/>
                    <a:pt x="668" y="14218"/>
                    <a:pt x="775" y="14111"/>
                  </a:cubicBezTo>
                  <a:cubicBezTo>
                    <a:pt x="1016" y="13871"/>
                    <a:pt x="1283" y="13630"/>
                    <a:pt x="1577" y="13443"/>
                  </a:cubicBezTo>
                  <a:cubicBezTo>
                    <a:pt x="1871" y="13230"/>
                    <a:pt x="2192" y="12989"/>
                    <a:pt x="2486" y="12775"/>
                  </a:cubicBezTo>
                  <a:lnTo>
                    <a:pt x="3368" y="12080"/>
                  </a:lnTo>
                  <a:cubicBezTo>
                    <a:pt x="3635" y="11867"/>
                    <a:pt x="3929" y="11653"/>
                    <a:pt x="4196" y="11412"/>
                  </a:cubicBezTo>
                  <a:cubicBezTo>
                    <a:pt x="4490" y="11172"/>
                    <a:pt x="4784" y="10958"/>
                    <a:pt x="5078" y="10744"/>
                  </a:cubicBezTo>
                  <a:cubicBezTo>
                    <a:pt x="5372" y="10530"/>
                    <a:pt x="5639" y="10290"/>
                    <a:pt x="5933" y="10049"/>
                  </a:cubicBezTo>
                  <a:cubicBezTo>
                    <a:pt x="6494" y="9541"/>
                    <a:pt x="7082" y="9060"/>
                    <a:pt x="7644" y="8553"/>
                  </a:cubicBezTo>
                  <a:cubicBezTo>
                    <a:pt x="8232" y="8045"/>
                    <a:pt x="8819" y="7617"/>
                    <a:pt x="9407" y="7163"/>
                  </a:cubicBezTo>
                  <a:cubicBezTo>
                    <a:pt x="9995" y="6709"/>
                    <a:pt x="10530" y="6254"/>
                    <a:pt x="11118" y="5827"/>
                  </a:cubicBezTo>
                  <a:cubicBezTo>
                    <a:pt x="11759" y="5346"/>
                    <a:pt x="12401" y="4838"/>
                    <a:pt x="13042" y="4357"/>
                  </a:cubicBezTo>
                  <a:cubicBezTo>
                    <a:pt x="13630" y="3929"/>
                    <a:pt x="14245" y="3528"/>
                    <a:pt x="14833" y="3101"/>
                  </a:cubicBezTo>
                  <a:cubicBezTo>
                    <a:pt x="15447" y="2700"/>
                    <a:pt x="16062" y="2272"/>
                    <a:pt x="16677" y="1871"/>
                  </a:cubicBezTo>
                  <a:cubicBezTo>
                    <a:pt x="16997" y="1658"/>
                    <a:pt x="17345" y="1417"/>
                    <a:pt x="17665" y="1203"/>
                  </a:cubicBezTo>
                  <a:cubicBezTo>
                    <a:pt x="17799" y="1096"/>
                    <a:pt x="17906" y="1016"/>
                    <a:pt x="18040" y="936"/>
                  </a:cubicBezTo>
                  <a:lnTo>
                    <a:pt x="18601" y="482"/>
                  </a:lnTo>
                  <a:lnTo>
                    <a:pt x="18841" y="295"/>
                  </a:lnTo>
                  <a:lnTo>
                    <a:pt x="18654" y="188"/>
                  </a:lnTo>
                  <a:lnTo>
                    <a:pt x="18627" y="188"/>
                  </a:lnTo>
                  <a:lnTo>
                    <a:pt x="1825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2" name="Google Shape;8532;p125"/>
            <p:cNvSpPr/>
            <p:nvPr/>
          </p:nvSpPr>
          <p:spPr>
            <a:xfrm>
              <a:off x="5581500" y="1433375"/>
              <a:ext cx="92900" cy="20750"/>
            </a:xfrm>
            <a:custGeom>
              <a:avLst/>
              <a:gdLst/>
              <a:ahLst/>
              <a:cxnLst/>
              <a:rect l="l" t="t" r="r" b="b"/>
              <a:pathLst>
                <a:path w="3716" h="830" extrusionOk="0">
                  <a:moveTo>
                    <a:pt x="3716" y="1"/>
                  </a:moveTo>
                  <a:lnTo>
                    <a:pt x="3650" y="34"/>
                  </a:lnTo>
                  <a:lnTo>
                    <a:pt x="3650" y="34"/>
                  </a:lnTo>
                  <a:cubicBezTo>
                    <a:pt x="3672" y="30"/>
                    <a:pt x="3694" y="28"/>
                    <a:pt x="3716" y="28"/>
                  </a:cubicBezTo>
                  <a:lnTo>
                    <a:pt x="3716" y="1"/>
                  </a:lnTo>
                  <a:close/>
                  <a:moveTo>
                    <a:pt x="3650" y="34"/>
                  </a:moveTo>
                  <a:lnTo>
                    <a:pt x="3650" y="34"/>
                  </a:lnTo>
                  <a:cubicBezTo>
                    <a:pt x="3565" y="48"/>
                    <a:pt x="3480" y="86"/>
                    <a:pt x="3395" y="108"/>
                  </a:cubicBezTo>
                  <a:cubicBezTo>
                    <a:pt x="3288" y="134"/>
                    <a:pt x="3181" y="161"/>
                    <a:pt x="3074" y="188"/>
                  </a:cubicBezTo>
                  <a:cubicBezTo>
                    <a:pt x="2967" y="215"/>
                    <a:pt x="2887" y="241"/>
                    <a:pt x="2780" y="241"/>
                  </a:cubicBezTo>
                  <a:cubicBezTo>
                    <a:pt x="2745" y="250"/>
                    <a:pt x="2706" y="253"/>
                    <a:pt x="2665" y="253"/>
                  </a:cubicBezTo>
                  <a:cubicBezTo>
                    <a:pt x="2584" y="253"/>
                    <a:pt x="2495" y="241"/>
                    <a:pt x="2406" y="241"/>
                  </a:cubicBezTo>
                  <a:cubicBezTo>
                    <a:pt x="2353" y="241"/>
                    <a:pt x="2272" y="241"/>
                    <a:pt x="2219" y="268"/>
                  </a:cubicBezTo>
                  <a:lnTo>
                    <a:pt x="2005" y="295"/>
                  </a:lnTo>
                  <a:cubicBezTo>
                    <a:pt x="1872" y="295"/>
                    <a:pt x="1765" y="322"/>
                    <a:pt x="1631" y="348"/>
                  </a:cubicBezTo>
                  <a:lnTo>
                    <a:pt x="1284" y="402"/>
                  </a:lnTo>
                  <a:cubicBezTo>
                    <a:pt x="1150" y="428"/>
                    <a:pt x="1043" y="428"/>
                    <a:pt x="909" y="428"/>
                  </a:cubicBezTo>
                  <a:lnTo>
                    <a:pt x="669" y="482"/>
                  </a:lnTo>
                  <a:cubicBezTo>
                    <a:pt x="562" y="509"/>
                    <a:pt x="455" y="535"/>
                    <a:pt x="348" y="589"/>
                  </a:cubicBezTo>
                  <a:cubicBezTo>
                    <a:pt x="215" y="669"/>
                    <a:pt x="108" y="749"/>
                    <a:pt x="1" y="829"/>
                  </a:cubicBezTo>
                  <a:cubicBezTo>
                    <a:pt x="188" y="749"/>
                    <a:pt x="348" y="669"/>
                    <a:pt x="535" y="642"/>
                  </a:cubicBezTo>
                  <a:cubicBezTo>
                    <a:pt x="829" y="589"/>
                    <a:pt x="1123" y="616"/>
                    <a:pt x="1444" y="562"/>
                  </a:cubicBezTo>
                  <a:cubicBezTo>
                    <a:pt x="1738" y="535"/>
                    <a:pt x="1925" y="509"/>
                    <a:pt x="2192" y="455"/>
                  </a:cubicBezTo>
                  <a:cubicBezTo>
                    <a:pt x="2433" y="455"/>
                    <a:pt x="2673" y="402"/>
                    <a:pt x="2914" y="375"/>
                  </a:cubicBezTo>
                  <a:cubicBezTo>
                    <a:pt x="3021" y="348"/>
                    <a:pt x="3128" y="295"/>
                    <a:pt x="3235" y="241"/>
                  </a:cubicBezTo>
                  <a:cubicBezTo>
                    <a:pt x="3368" y="188"/>
                    <a:pt x="3475" y="134"/>
                    <a:pt x="3609" y="54"/>
                  </a:cubicBezTo>
                  <a:lnTo>
                    <a:pt x="3650" y="34"/>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3" name="Google Shape;8533;p125"/>
            <p:cNvSpPr/>
            <p:nvPr/>
          </p:nvSpPr>
          <p:spPr>
            <a:xfrm>
              <a:off x="5651650" y="1422025"/>
              <a:ext cx="39450" cy="115600"/>
            </a:xfrm>
            <a:custGeom>
              <a:avLst/>
              <a:gdLst/>
              <a:ahLst/>
              <a:cxnLst/>
              <a:rect l="l" t="t" r="r" b="b"/>
              <a:pathLst>
                <a:path w="1578" h="4624" extrusionOk="0">
                  <a:moveTo>
                    <a:pt x="1551" y="1"/>
                  </a:moveTo>
                  <a:cubicBezTo>
                    <a:pt x="1417" y="107"/>
                    <a:pt x="1337" y="241"/>
                    <a:pt x="1284" y="401"/>
                  </a:cubicBezTo>
                  <a:cubicBezTo>
                    <a:pt x="1257" y="482"/>
                    <a:pt x="1230" y="562"/>
                    <a:pt x="1204" y="669"/>
                  </a:cubicBezTo>
                  <a:cubicBezTo>
                    <a:pt x="1177" y="776"/>
                    <a:pt x="1177" y="882"/>
                    <a:pt x="1177" y="989"/>
                  </a:cubicBezTo>
                  <a:lnTo>
                    <a:pt x="1177" y="1230"/>
                  </a:lnTo>
                  <a:cubicBezTo>
                    <a:pt x="1177" y="1310"/>
                    <a:pt x="1177" y="1417"/>
                    <a:pt x="1150" y="1497"/>
                  </a:cubicBezTo>
                  <a:cubicBezTo>
                    <a:pt x="1123" y="1657"/>
                    <a:pt x="1123" y="1845"/>
                    <a:pt x="1097" y="1978"/>
                  </a:cubicBezTo>
                  <a:cubicBezTo>
                    <a:pt x="1070" y="2139"/>
                    <a:pt x="1016" y="2352"/>
                    <a:pt x="963" y="2539"/>
                  </a:cubicBezTo>
                  <a:cubicBezTo>
                    <a:pt x="963" y="2620"/>
                    <a:pt x="936" y="2700"/>
                    <a:pt x="910" y="2780"/>
                  </a:cubicBezTo>
                  <a:cubicBezTo>
                    <a:pt x="883" y="2887"/>
                    <a:pt x="829" y="3020"/>
                    <a:pt x="776" y="3127"/>
                  </a:cubicBezTo>
                  <a:cubicBezTo>
                    <a:pt x="616" y="3448"/>
                    <a:pt x="455" y="3742"/>
                    <a:pt x="295" y="4063"/>
                  </a:cubicBezTo>
                  <a:cubicBezTo>
                    <a:pt x="188" y="4250"/>
                    <a:pt x="81" y="4437"/>
                    <a:pt x="1" y="4624"/>
                  </a:cubicBezTo>
                  <a:cubicBezTo>
                    <a:pt x="295" y="4410"/>
                    <a:pt x="562" y="4143"/>
                    <a:pt x="803" y="3876"/>
                  </a:cubicBezTo>
                  <a:cubicBezTo>
                    <a:pt x="936" y="3742"/>
                    <a:pt x="1043" y="3582"/>
                    <a:pt x="1150" y="3448"/>
                  </a:cubicBezTo>
                  <a:cubicBezTo>
                    <a:pt x="1257" y="3288"/>
                    <a:pt x="1337" y="3101"/>
                    <a:pt x="1391" y="2887"/>
                  </a:cubicBezTo>
                  <a:cubicBezTo>
                    <a:pt x="1417" y="2726"/>
                    <a:pt x="1444" y="2566"/>
                    <a:pt x="1471" y="2406"/>
                  </a:cubicBezTo>
                  <a:cubicBezTo>
                    <a:pt x="1498" y="2272"/>
                    <a:pt x="1498" y="2139"/>
                    <a:pt x="1524" y="1978"/>
                  </a:cubicBezTo>
                  <a:lnTo>
                    <a:pt x="1524" y="1497"/>
                  </a:lnTo>
                  <a:cubicBezTo>
                    <a:pt x="1524" y="1337"/>
                    <a:pt x="1471" y="1176"/>
                    <a:pt x="1471" y="1016"/>
                  </a:cubicBezTo>
                  <a:cubicBezTo>
                    <a:pt x="1471" y="936"/>
                    <a:pt x="1471" y="856"/>
                    <a:pt x="1471" y="776"/>
                  </a:cubicBezTo>
                  <a:lnTo>
                    <a:pt x="1471" y="695"/>
                  </a:lnTo>
                  <a:cubicBezTo>
                    <a:pt x="1471" y="562"/>
                    <a:pt x="1471" y="428"/>
                    <a:pt x="1498" y="321"/>
                  </a:cubicBezTo>
                  <a:cubicBezTo>
                    <a:pt x="1524" y="214"/>
                    <a:pt x="1551" y="134"/>
                    <a:pt x="1578" y="27"/>
                  </a:cubicBezTo>
                  <a:lnTo>
                    <a:pt x="155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4" name="Google Shape;8534;p125"/>
            <p:cNvSpPr/>
            <p:nvPr/>
          </p:nvSpPr>
          <p:spPr>
            <a:xfrm>
              <a:off x="5743850" y="1357225"/>
              <a:ext cx="30100" cy="200450"/>
            </a:xfrm>
            <a:custGeom>
              <a:avLst/>
              <a:gdLst/>
              <a:ahLst/>
              <a:cxnLst/>
              <a:rect l="l" t="t" r="r" b="b"/>
              <a:pathLst>
                <a:path w="1204" h="8018" extrusionOk="0">
                  <a:moveTo>
                    <a:pt x="803" y="0"/>
                  </a:moveTo>
                  <a:cubicBezTo>
                    <a:pt x="776" y="0"/>
                    <a:pt x="749" y="27"/>
                    <a:pt x="723" y="54"/>
                  </a:cubicBezTo>
                  <a:cubicBezTo>
                    <a:pt x="723" y="56"/>
                    <a:pt x="723" y="58"/>
                    <a:pt x="723" y="60"/>
                  </a:cubicBezTo>
                  <a:lnTo>
                    <a:pt x="723" y="60"/>
                  </a:lnTo>
                  <a:cubicBezTo>
                    <a:pt x="747" y="36"/>
                    <a:pt x="775" y="14"/>
                    <a:pt x="803" y="0"/>
                  </a:cubicBezTo>
                  <a:close/>
                  <a:moveTo>
                    <a:pt x="723" y="60"/>
                  </a:moveTo>
                  <a:cubicBezTo>
                    <a:pt x="701" y="83"/>
                    <a:pt x="682" y="108"/>
                    <a:pt x="669" y="134"/>
                  </a:cubicBezTo>
                  <a:lnTo>
                    <a:pt x="562" y="267"/>
                  </a:lnTo>
                  <a:cubicBezTo>
                    <a:pt x="482" y="374"/>
                    <a:pt x="402" y="481"/>
                    <a:pt x="348" y="588"/>
                  </a:cubicBezTo>
                  <a:cubicBezTo>
                    <a:pt x="268" y="695"/>
                    <a:pt x="188" y="829"/>
                    <a:pt x="135" y="962"/>
                  </a:cubicBezTo>
                  <a:cubicBezTo>
                    <a:pt x="81" y="1042"/>
                    <a:pt x="54" y="1123"/>
                    <a:pt x="28" y="1230"/>
                  </a:cubicBezTo>
                  <a:cubicBezTo>
                    <a:pt x="28" y="1256"/>
                    <a:pt x="28" y="1283"/>
                    <a:pt x="28" y="1310"/>
                  </a:cubicBezTo>
                  <a:cubicBezTo>
                    <a:pt x="1" y="1336"/>
                    <a:pt x="1" y="1390"/>
                    <a:pt x="28" y="1443"/>
                  </a:cubicBezTo>
                  <a:cubicBezTo>
                    <a:pt x="1" y="1630"/>
                    <a:pt x="1" y="1818"/>
                    <a:pt x="28" y="2031"/>
                  </a:cubicBezTo>
                  <a:cubicBezTo>
                    <a:pt x="54" y="2218"/>
                    <a:pt x="81" y="2432"/>
                    <a:pt x="135" y="2646"/>
                  </a:cubicBezTo>
                  <a:cubicBezTo>
                    <a:pt x="188" y="2887"/>
                    <a:pt x="268" y="3127"/>
                    <a:pt x="348" y="3341"/>
                  </a:cubicBezTo>
                  <a:cubicBezTo>
                    <a:pt x="402" y="3555"/>
                    <a:pt x="482" y="3715"/>
                    <a:pt x="535" y="3929"/>
                  </a:cubicBezTo>
                  <a:cubicBezTo>
                    <a:pt x="589" y="4143"/>
                    <a:pt x="642" y="4356"/>
                    <a:pt x="696" y="4597"/>
                  </a:cubicBezTo>
                  <a:cubicBezTo>
                    <a:pt x="723" y="4811"/>
                    <a:pt x="749" y="5051"/>
                    <a:pt x="776" y="5292"/>
                  </a:cubicBezTo>
                  <a:cubicBezTo>
                    <a:pt x="776" y="5479"/>
                    <a:pt x="776" y="5666"/>
                    <a:pt x="803" y="5853"/>
                  </a:cubicBezTo>
                  <a:cubicBezTo>
                    <a:pt x="829" y="6040"/>
                    <a:pt x="856" y="6281"/>
                    <a:pt x="856" y="6494"/>
                  </a:cubicBezTo>
                  <a:cubicBezTo>
                    <a:pt x="856" y="6949"/>
                    <a:pt x="803" y="7403"/>
                    <a:pt x="723" y="7831"/>
                  </a:cubicBezTo>
                  <a:lnTo>
                    <a:pt x="669" y="8018"/>
                  </a:lnTo>
                  <a:cubicBezTo>
                    <a:pt x="776" y="7777"/>
                    <a:pt x="856" y="7537"/>
                    <a:pt x="910" y="7296"/>
                  </a:cubicBezTo>
                  <a:cubicBezTo>
                    <a:pt x="1016" y="7029"/>
                    <a:pt x="1070" y="6735"/>
                    <a:pt x="1097" y="6441"/>
                  </a:cubicBezTo>
                  <a:cubicBezTo>
                    <a:pt x="1097" y="6254"/>
                    <a:pt x="1097" y="6040"/>
                    <a:pt x="1123" y="5853"/>
                  </a:cubicBezTo>
                  <a:cubicBezTo>
                    <a:pt x="1123" y="5639"/>
                    <a:pt x="1150" y="5452"/>
                    <a:pt x="1177" y="5265"/>
                  </a:cubicBezTo>
                  <a:cubicBezTo>
                    <a:pt x="1204" y="4918"/>
                    <a:pt x="1204" y="4570"/>
                    <a:pt x="1177" y="4223"/>
                  </a:cubicBezTo>
                  <a:cubicBezTo>
                    <a:pt x="1150" y="4062"/>
                    <a:pt x="1123" y="3875"/>
                    <a:pt x="1070" y="3715"/>
                  </a:cubicBezTo>
                  <a:cubicBezTo>
                    <a:pt x="1043" y="3501"/>
                    <a:pt x="963" y="3287"/>
                    <a:pt x="910" y="3100"/>
                  </a:cubicBezTo>
                  <a:cubicBezTo>
                    <a:pt x="829" y="2887"/>
                    <a:pt x="749" y="2619"/>
                    <a:pt x="669" y="2379"/>
                  </a:cubicBezTo>
                  <a:cubicBezTo>
                    <a:pt x="589" y="2111"/>
                    <a:pt x="535" y="1844"/>
                    <a:pt x="482" y="1604"/>
                  </a:cubicBezTo>
                  <a:lnTo>
                    <a:pt x="482" y="1524"/>
                  </a:lnTo>
                  <a:cubicBezTo>
                    <a:pt x="509" y="1470"/>
                    <a:pt x="509" y="1417"/>
                    <a:pt x="482" y="1390"/>
                  </a:cubicBezTo>
                  <a:cubicBezTo>
                    <a:pt x="482" y="1336"/>
                    <a:pt x="482" y="1256"/>
                    <a:pt x="482" y="1203"/>
                  </a:cubicBezTo>
                  <a:cubicBezTo>
                    <a:pt x="482" y="1096"/>
                    <a:pt x="535" y="962"/>
                    <a:pt x="535" y="855"/>
                  </a:cubicBezTo>
                  <a:cubicBezTo>
                    <a:pt x="589" y="615"/>
                    <a:pt x="669" y="374"/>
                    <a:pt x="723" y="134"/>
                  </a:cubicBezTo>
                  <a:cubicBezTo>
                    <a:pt x="723" y="109"/>
                    <a:pt x="723" y="85"/>
                    <a:pt x="723" y="6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5" name="Google Shape;8535;p125"/>
            <p:cNvSpPr/>
            <p:nvPr/>
          </p:nvSpPr>
          <p:spPr>
            <a:xfrm>
              <a:off x="5557450" y="1329825"/>
              <a:ext cx="191775" cy="47050"/>
            </a:xfrm>
            <a:custGeom>
              <a:avLst/>
              <a:gdLst/>
              <a:ahLst/>
              <a:cxnLst/>
              <a:rect l="l" t="t" r="r" b="b"/>
              <a:pathLst>
                <a:path w="7671" h="1882" extrusionOk="0">
                  <a:moveTo>
                    <a:pt x="1818" y="1"/>
                  </a:moveTo>
                  <a:cubicBezTo>
                    <a:pt x="1177" y="27"/>
                    <a:pt x="562" y="161"/>
                    <a:pt x="1" y="455"/>
                  </a:cubicBezTo>
                  <a:cubicBezTo>
                    <a:pt x="375" y="375"/>
                    <a:pt x="749" y="321"/>
                    <a:pt x="1123" y="294"/>
                  </a:cubicBezTo>
                  <a:lnTo>
                    <a:pt x="1551" y="294"/>
                  </a:lnTo>
                  <a:cubicBezTo>
                    <a:pt x="1711" y="321"/>
                    <a:pt x="1845" y="348"/>
                    <a:pt x="1978" y="375"/>
                  </a:cubicBezTo>
                  <a:cubicBezTo>
                    <a:pt x="2379" y="508"/>
                    <a:pt x="2727" y="722"/>
                    <a:pt x="3101" y="909"/>
                  </a:cubicBezTo>
                  <a:cubicBezTo>
                    <a:pt x="3475" y="1096"/>
                    <a:pt x="3876" y="1230"/>
                    <a:pt x="4250" y="1363"/>
                  </a:cubicBezTo>
                  <a:cubicBezTo>
                    <a:pt x="4624" y="1524"/>
                    <a:pt x="5025" y="1657"/>
                    <a:pt x="5426" y="1738"/>
                  </a:cubicBezTo>
                  <a:cubicBezTo>
                    <a:pt x="5827" y="1818"/>
                    <a:pt x="6228" y="1871"/>
                    <a:pt x="6655" y="1871"/>
                  </a:cubicBezTo>
                  <a:cubicBezTo>
                    <a:pt x="6720" y="1878"/>
                    <a:pt x="6784" y="1882"/>
                    <a:pt x="6849" y="1882"/>
                  </a:cubicBezTo>
                  <a:cubicBezTo>
                    <a:pt x="7025" y="1882"/>
                    <a:pt x="7201" y="1857"/>
                    <a:pt x="7377" y="1818"/>
                  </a:cubicBezTo>
                  <a:cubicBezTo>
                    <a:pt x="7457" y="1818"/>
                    <a:pt x="7537" y="1791"/>
                    <a:pt x="7591" y="1791"/>
                  </a:cubicBezTo>
                  <a:lnTo>
                    <a:pt x="7671" y="1791"/>
                  </a:lnTo>
                  <a:cubicBezTo>
                    <a:pt x="7617" y="1764"/>
                    <a:pt x="7564" y="1764"/>
                    <a:pt x="7510" y="1764"/>
                  </a:cubicBezTo>
                  <a:lnTo>
                    <a:pt x="7270" y="1764"/>
                  </a:lnTo>
                  <a:cubicBezTo>
                    <a:pt x="7083" y="1764"/>
                    <a:pt x="6869" y="1711"/>
                    <a:pt x="6682" y="1657"/>
                  </a:cubicBezTo>
                  <a:cubicBezTo>
                    <a:pt x="6441" y="1604"/>
                    <a:pt x="6201" y="1524"/>
                    <a:pt x="5960" y="1444"/>
                  </a:cubicBezTo>
                  <a:lnTo>
                    <a:pt x="6014" y="1444"/>
                  </a:lnTo>
                  <a:cubicBezTo>
                    <a:pt x="5853" y="1390"/>
                    <a:pt x="5666" y="1337"/>
                    <a:pt x="5479" y="1283"/>
                  </a:cubicBezTo>
                  <a:cubicBezTo>
                    <a:pt x="5319" y="1230"/>
                    <a:pt x="5159" y="1150"/>
                    <a:pt x="4998" y="1069"/>
                  </a:cubicBezTo>
                  <a:cubicBezTo>
                    <a:pt x="4811" y="963"/>
                    <a:pt x="4624" y="882"/>
                    <a:pt x="4437" y="802"/>
                  </a:cubicBezTo>
                  <a:cubicBezTo>
                    <a:pt x="4223" y="722"/>
                    <a:pt x="4063" y="669"/>
                    <a:pt x="3876" y="615"/>
                  </a:cubicBezTo>
                  <a:cubicBezTo>
                    <a:pt x="3609" y="508"/>
                    <a:pt x="3341" y="428"/>
                    <a:pt x="3074" y="348"/>
                  </a:cubicBezTo>
                  <a:lnTo>
                    <a:pt x="2994" y="321"/>
                  </a:lnTo>
                  <a:lnTo>
                    <a:pt x="2914" y="294"/>
                  </a:lnTo>
                  <a:cubicBezTo>
                    <a:pt x="2753" y="241"/>
                    <a:pt x="2593" y="188"/>
                    <a:pt x="2406" y="134"/>
                  </a:cubicBezTo>
                  <a:cubicBezTo>
                    <a:pt x="2219" y="54"/>
                    <a:pt x="2005" y="27"/>
                    <a:pt x="181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6" name="Google Shape;8536;p125"/>
            <p:cNvSpPr/>
            <p:nvPr/>
          </p:nvSpPr>
          <p:spPr>
            <a:xfrm>
              <a:off x="5622925" y="1214750"/>
              <a:ext cx="226525" cy="80350"/>
            </a:xfrm>
            <a:custGeom>
              <a:avLst/>
              <a:gdLst/>
              <a:ahLst/>
              <a:cxnLst/>
              <a:rect l="l" t="t" r="r" b="b"/>
              <a:pathLst>
                <a:path w="9061" h="3214" extrusionOk="0">
                  <a:moveTo>
                    <a:pt x="1650" y="0"/>
                  </a:moveTo>
                  <a:cubicBezTo>
                    <a:pt x="1581" y="0"/>
                    <a:pt x="1513" y="2"/>
                    <a:pt x="1444" y="7"/>
                  </a:cubicBezTo>
                  <a:lnTo>
                    <a:pt x="1123" y="7"/>
                  </a:lnTo>
                  <a:cubicBezTo>
                    <a:pt x="1043" y="7"/>
                    <a:pt x="936" y="7"/>
                    <a:pt x="856" y="34"/>
                  </a:cubicBezTo>
                  <a:cubicBezTo>
                    <a:pt x="589" y="60"/>
                    <a:pt x="295" y="87"/>
                    <a:pt x="1" y="140"/>
                  </a:cubicBezTo>
                  <a:lnTo>
                    <a:pt x="1123" y="301"/>
                  </a:lnTo>
                  <a:cubicBezTo>
                    <a:pt x="1257" y="328"/>
                    <a:pt x="1390" y="354"/>
                    <a:pt x="1524" y="381"/>
                  </a:cubicBezTo>
                  <a:cubicBezTo>
                    <a:pt x="1765" y="408"/>
                    <a:pt x="2005" y="461"/>
                    <a:pt x="2246" y="541"/>
                  </a:cubicBezTo>
                  <a:cubicBezTo>
                    <a:pt x="2459" y="595"/>
                    <a:pt x="2647" y="702"/>
                    <a:pt x="2834" y="809"/>
                  </a:cubicBezTo>
                  <a:cubicBezTo>
                    <a:pt x="2914" y="862"/>
                    <a:pt x="2994" y="915"/>
                    <a:pt x="3047" y="969"/>
                  </a:cubicBezTo>
                  <a:cubicBezTo>
                    <a:pt x="3128" y="1022"/>
                    <a:pt x="3261" y="1129"/>
                    <a:pt x="3368" y="1236"/>
                  </a:cubicBezTo>
                  <a:cubicBezTo>
                    <a:pt x="3555" y="1397"/>
                    <a:pt x="3716" y="1557"/>
                    <a:pt x="3903" y="1717"/>
                  </a:cubicBezTo>
                  <a:cubicBezTo>
                    <a:pt x="4277" y="2065"/>
                    <a:pt x="4678" y="2359"/>
                    <a:pt x="5105" y="2599"/>
                  </a:cubicBezTo>
                  <a:cubicBezTo>
                    <a:pt x="5506" y="2786"/>
                    <a:pt x="5907" y="2947"/>
                    <a:pt x="6335" y="3027"/>
                  </a:cubicBezTo>
                  <a:cubicBezTo>
                    <a:pt x="6762" y="3134"/>
                    <a:pt x="7190" y="3187"/>
                    <a:pt x="7617" y="3214"/>
                  </a:cubicBezTo>
                  <a:lnTo>
                    <a:pt x="8045" y="3214"/>
                  </a:lnTo>
                  <a:cubicBezTo>
                    <a:pt x="8152" y="3214"/>
                    <a:pt x="8285" y="3214"/>
                    <a:pt x="8392" y="3187"/>
                  </a:cubicBezTo>
                  <a:cubicBezTo>
                    <a:pt x="8526" y="3187"/>
                    <a:pt x="8633" y="3160"/>
                    <a:pt x="8740" y="3107"/>
                  </a:cubicBezTo>
                  <a:cubicBezTo>
                    <a:pt x="8847" y="3080"/>
                    <a:pt x="8954" y="3027"/>
                    <a:pt x="9060" y="2973"/>
                  </a:cubicBezTo>
                  <a:lnTo>
                    <a:pt x="9034" y="2973"/>
                  </a:lnTo>
                  <a:lnTo>
                    <a:pt x="8847" y="3000"/>
                  </a:lnTo>
                  <a:cubicBezTo>
                    <a:pt x="8740" y="3027"/>
                    <a:pt x="8606" y="3027"/>
                    <a:pt x="8473" y="3027"/>
                  </a:cubicBezTo>
                  <a:cubicBezTo>
                    <a:pt x="8392" y="3027"/>
                    <a:pt x="8285" y="3000"/>
                    <a:pt x="8205" y="3000"/>
                  </a:cubicBezTo>
                  <a:cubicBezTo>
                    <a:pt x="7778" y="2920"/>
                    <a:pt x="7377" y="2840"/>
                    <a:pt x="7003" y="2706"/>
                  </a:cubicBezTo>
                  <a:lnTo>
                    <a:pt x="6922" y="2679"/>
                  </a:lnTo>
                  <a:cubicBezTo>
                    <a:pt x="6655" y="2599"/>
                    <a:pt x="6361" y="2492"/>
                    <a:pt x="6067" y="2359"/>
                  </a:cubicBezTo>
                  <a:cubicBezTo>
                    <a:pt x="5773" y="2225"/>
                    <a:pt x="5453" y="2065"/>
                    <a:pt x="5159" y="1904"/>
                  </a:cubicBezTo>
                  <a:cubicBezTo>
                    <a:pt x="4865" y="1690"/>
                    <a:pt x="4571" y="1477"/>
                    <a:pt x="4303" y="1236"/>
                  </a:cubicBezTo>
                  <a:cubicBezTo>
                    <a:pt x="3983" y="942"/>
                    <a:pt x="3635" y="702"/>
                    <a:pt x="3288" y="461"/>
                  </a:cubicBezTo>
                  <a:lnTo>
                    <a:pt x="3047" y="328"/>
                  </a:lnTo>
                  <a:cubicBezTo>
                    <a:pt x="2914" y="247"/>
                    <a:pt x="2753" y="194"/>
                    <a:pt x="2620" y="140"/>
                  </a:cubicBezTo>
                  <a:cubicBezTo>
                    <a:pt x="2310" y="52"/>
                    <a:pt x="1982" y="0"/>
                    <a:pt x="165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7" name="Google Shape;8537;p125"/>
            <p:cNvSpPr/>
            <p:nvPr/>
          </p:nvSpPr>
          <p:spPr>
            <a:xfrm>
              <a:off x="5826700" y="1282400"/>
              <a:ext cx="42800" cy="244550"/>
            </a:xfrm>
            <a:custGeom>
              <a:avLst/>
              <a:gdLst/>
              <a:ahLst/>
              <a:cxnLst/>
              <a:rect l="l" t="t" r="r" b="b"/>
              <a:pathLst>
                <a:path w="1712" h="9782" extrusionOk="0">
                  <a:moveTo>
                    <a:pt x="1097" y="0"/>
                  </a:moveTo>
                  <a:lnTo>
                    <a:pt x="1043" y="27"/>
                  </a:lnTo>
                  <a:cubicBezTo>
                    <a:pt x="1042" y="31"/>
                    <a:pt x="1040" y="35"/>
                    <a:pt x="1039" y="39"/>
                  </a:cubicBezTo>
                  <a:lnTo>
                    <a:pt x="1039" y="39"/>
                  </a:lnTo>
                  <a:cubicBezTo>
                    <a:pt x="1058" y="26"/>
                    <a:pt x="1077" y="13"/>
                    <a:pt x="1097" y="0"/>
                  </a:cubicBezTo>
                  <a:close/>
                  <a:moveTo>
                    <a:pt x="1039" y="39"/>
                  </a:moveTo>
                  <a:cubicBezTo>
                    <a:pt x="979" y="81"/>
                    <a:pt x="923" y="126"/>
                    <a:pt x="883" y="187"/>
                  </a:cubicBezTo>
                  <a:cubicBezTo>
                    <a:pt x="803" y="241"/>
                    <a:pt x="749" y="347"/>
                    <a:pt x="696" y="428"/>
                  </a:cubicBezTo>
                  <a:cubicBezTo>
                    <a:pt x="669" y="454"/>
                    <a:pt x="642" y="508"/>
                    <a:pt x="642" y="561"/>
                  </a:cubicBezTo>
                  <a:cubicBezTo>
                    <a:pt x="615" y="615"/>
                    <a:pt x="589" y="668"/>
                    <a:pt x="589" y="722"/>
                  </a:cubicBezTo>
                  <a:cubicBezTo>
                    <a:pt x="562" y="829"/>
                    <a:pt x="509" y="935"/>
                    <a:pt x="482" y="1042"/>
                  </a:cubicBezTo>
                  <a:cubicBezTo>
                    <a:pt x="402" y="1229"/>
                    <a:pt x="348" y="1416"/>
                    <a:pt x="268" y="1577"/>
                  </a:cubicBezTo>
                  <a:cubicBezTo>
                    <a:pt x="161" y="1791"/>
                    <a:pt x="81" y="2004"/>
                    <a:pt x="54" y="2218"/>
                  </a:cubicBezTo>
                  <a:cubicBezTo>
                    <a:pt x="28" y="2325"/>
                    <a:pt x="28" y="2432"/>
                    <a:pt x="1" y="2539"/>
                  </a:cubicBezTo>
                  <a:cubicBezTo>
                    <a:pt x="1" y="2673"/>
                    <a:pt x="1" y="2833"/>
                    <a:pt x="1" y="2966"/>
                  </a:cubicBezTo>
                  <a:cubicBezTo>
                    <a:pt x="28" y="3207"/>
                    <a:pt x="81" y="3421"/>
                    <a:pt x="134" y="3661"/>
                  </a:cubicBezTo>
                  <a:cubicBezTo>
                    <a:pt x="215" y="3875"/>
                    <a:pt x="268" y="4116"/>
                    <a:pt x="322" y="4329"/>
                  </a:cubicBezTo>
                  <a:cubicBezTo>
                    <a:pt x="375" y="4543"/>
                    <a:pt x="402" y="4784"/>
                    <a:pt x="482" y="4998"/>
                  </a:cubicBezTo>
                  <a:cubicBezTo>
                    <a:pt x="562" y="5372"/>
                    <a:pt x="669" y="5719"/>
                    <a:pt x="803" y="6093"/>
                  </a:cubicBezTo>
                  <a:cubicBezTo>
                    <a:pt x="936" y="6414"/>
                    <a:pt x="1070" y="6788"/>
                    <a:pt x="1177" y="7136"/>
                  </a:cubicBezTo>
                  <a:cubicBezTo>
                    <a:pt x="1230" y="7349"/>
                    <a:pt x="1284" y="7563"/>
                    <a:pt x="1364" y="7804"/>
                  </a:cubicBezTo>
                  <a:cubicBezTo>
                    <a:pt x="1417" y="7991"/>
                    <a:pt x="1444" y="8205"/>
                    <a:pt x="1471" y="8445"/>
                  </a:cubicBezTo>
                  <a:cubicBezTo>
                    <a:pt x="1471" y="8579"/>
                    <a:pt x="1444" y="8712"/>
                    <a:pt x="1417" y="8873"/>
                  </a:cubicBezTo>
                  <a:lnTo>
                    <a:pt x="1417" y="8846"/>
                  </a:lnTo>
                  <a:cubicBezTo>
                    <a:pt x="1364" y="9167"/>
                    <a:pt x="1284" y="9461"/>
                    <a:pt x="1177" y="9781"/>
                  </a:cubicBezTo>
                  <a:cubicBezTo>
                    <a:pt x="1310" y="9541"/>
                    <a:pt x="1417" y="9300"/>
                    <a:pt x="1524" y="9060"/>
                  </a:cubicBezTo>
                  <a:cubicBezTo>
                    <a:pt x="1578" y="8953"/>
                    <a:pt x="1604" y="8846"/>
                    <a:pt x="1658" y="8712"/>
                  </a:cubicBezTo>
                  <a:cubicBezTo>
                    <a:pt x="1684" y="8579"/>
                    <a:pt x="1711" y="8445"/>
                    <a:pt x="1711" y="8285"/>
                  </a:cubicBezTo>
                  <a:cubicBezTo>
                    <a:pt x="1711" y="8071"/>
                    <a:pt x="1711" y="7857"/>
                    <a:pt x="1658" y="7617"/>
                  </a:cubicBezTo>
                  <a:cubicBezTo>
                    <a:pt x="1658" y="7403"/>
                    <a:pt x="1631" y="7162"/>
                    <a:pt x="1578" y="6922"/>
                  </a:cubicBezTo>
                  <a:cubicBezTo>
                    <a:pt x="1497" y="6467"/>
                    <a:pt x="1391" y="5986"/>
                    <a:pt x="1284" y="5532"/>
                  </a:cubicBezTo>
                  <a:cubicBezTo>
                    <a:pt x="1203" y="5051"/>
                    <a:pt x="1150" y="4623"/>
                    <a:pt x="1043" y="4196"/>
                  </a:cubicBezTo>
                  <a:cubicBezTo>
                    <a:pt x="963" y="3902"/>
                    <a:pt x="883" y="3635"/>
                    <a:pt x="776" y="3367"/>
                  </a:cubicBezTo>
                  <a:cubicBezTo>
                    <a:pt x="696" y="3100"/>
                    <a:pt x="669" y="2806"/>
                    <a:pt x="615" y="2539"/>
                  </a:cubicBezTo>
                  <a:cubicBezTo>
                    <a:pt x="615" y="2379"/>
                    <a:pt x="615" y="2218"/>
                    <a:pt x="615" y="2085"/>
                  </a:cubicBezTo>
                  <a:cubicBezTo>
                    <a:pt x="642" y="1898"/>
                    <a:pt x="696" y="1737"/>
                    <a:pt x="722" y="1577"/>
                  </a:cubicBezTo>
                  <a:cubicBezTo>
                    <a:pt x="749" y="1390"/>
                    <a:pt x="749" y="1283"/>
                    <a:pt x="776" y="1122"/>
                  </a:cubicBezTo>
                  <a:cubicBezTo>
                    <a:pt x="776" y="989"/>
                    <a:pt x="776" y="775"/>
                    <a:pt x="803" y="588"/>
                  </a:cubicBezTo>
                  <a:cubicBezTo>
                    <a:pt x="829" y="481"/>
                    <a:pt x="883" y="347"/>
                    <a:pt x="936" y="241"/>
                  </a:cubicBezTo>
                  <a:cubicBezTo>
                    <a:pt x="961" y="165"/>
                    <a:pt x="1011" y="113"/>
                    <a:pt x="1039" y="39"/>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8" name="Google Shape;8538;p125"/>
            <p:cNvSpPr/>
            <p:nvPr/>
          </p:nvSpPr>
          <p:spPr>
            <a:xfrm>
              <a:off x="5719800" y="1130050"/>
              <a:ext cx="189775" cy="120300"/>
            </a:xfrm>
            <a:custGeom>
              <a:avLst/>
              <a:gdLst/>
              <a:ahLst/>
              <a:cxnLst/>
              <a:rect l="l" t="t" r="r" b="b"/>
              <a:pathLst>
                <a:path w="7591" h="4812" extrusionOk="0">
                  <a:moveTo>
                    <a:pt x="1" y="1"/>
                  </a:moveTo>
                  <a:lnTo>
                    <a:pt x="776" y="215"/>
                  </a:lnTo>
                  <a:lnTo>
                    <a:pt x="1177" y="348"/>
                  </a:lnTo>
                  <a:cubicBezTo>
                    <a:pt x="1444" y="428"/>
                    <a:pt x="1685" y="535"/>
                    <a:pt x="1925" y="615"/>
                  </a:cubicBezTo>
                  <a:cubicBezTo>
                    <a:pt x="2166" y="722"/>
                    <a:pt x="2406" y="829"/>
                    <a:pt x="2620" y="963"/>
                  </a:cubicBezTo>
                  <a:cubicBezTo>
                    <a:pt x="2754" y="1043"/>
                    <a:pt x="2860" y="1123"/>
                    <a:pt x="2994" y="1230"/>
                  </a:cubicBezTo>
                  <a:cubicBezTo>
                    <a:pt x="3128" y="1390"/>
                    <a:pt x="3261" y="1524"/>
                    <a:pt x="3395" y="1684"/>
                  </a:cubicBezTo>
                  <a:cubicBezTo>
                    <a:pt x="3502" y="1845"/>
                    <a:pt x="3689" y="2085"/>
                    <a:pt x="3849" y="2272"/>
                  </a:cubicBezTo>
                  <a:cubicBezTo>
                    <a:pt x="4170" y="2620"/>
                    <a:pt x="4491" y="2967"/>
                    <a:pt x="4865" y="3261"/>
                  </a:cubicBezTo>
                  <a:cubicBezTo>
                    <a:pt x="5025" y="3422"/>
                    <a:pt x="5212" y="3555"/>
                    <a:pt x="5399" y="3689"/>
                  </a:cubicBezTo>
                  <a:cubicBezTo>
                    <a:pt x="5560" y="3849"/>
                    <a:pt x="5747" y="3983"/>
                    <a:pt x="5934" y="4116"/>
                  </a:cubicBezTo>
                  <a:cubicBezTo>
                    <a:pt x="6121" y="4250"/>
                    <a:pt x="6281" y="4357"/>
                    <a:pt x="6468" y="4464"/>
                  </a:cubicBezTo>
                  <a:cubicBezTo>
                    <a:pt x="6655" y="4544"/>
                    <a:pt x="6869" y="4624"/>
                    <a:pt x="7056" y="4704"/>
                  </a:cubicBezTo>
                  <a:cubicBezTo>
                    <a:pt x="7243" y="4758"/>
                    <a:pt x="7404" y="4811"/>
                    <a:pt x="7591" y="4811"/>
                  </a:cubicBezTo>
                  <a:cubicBezTo>
                    <a:pt x="7404" y="4731"/>
                    <a:pt x="7217" y="4624"/>
                    <a:pt x="7029" y="4491"/>
                  </a:cubicBezTo>
                  <a:cubicBezTo>
                    <a:pt x="6869" y="4410"/>
                    <a:pt x="6735" y="4303"/>
                    <a:pt x="6602" y="4197"/>
                  </a:cubicBezTo>
                  <a:cubicBezTo>
                    <a:pt x="6468" y="4090"/>
                    <a:pt x="6361" y="3983"/>
                    <a:pt x="6228" y="3876"/>
                  </a:cubicBezTo>
                  <a:cubicBezTo>
                    <a:pt x="6067" y="3689"/>
                    <a:pt x="5880" y="3502"/>
                    <a:pt x="5720" y="3315"/>
                  </a:cubicBezTo>
                  <a:cubicBezTo>
                    <a:pt x="5533" y="3101"/>
                    <a:pt x="5319" y="2914"/>
                    <a:pt x="5132" y="2700"/>
                  </a:cubicBezTo>
                  <a:cubicBezTo>
                    <a:pt x="4785" y="2326"/>
                    <a:pt x="4437" y="1925"/>
                    <a:pt x="4090" y="1524"/>
                  </a:cubicBezTo>
                  <a:cubicBezTo>
                    <a:pt x="3903" y="1310"/>
                    <a:pt x="3689" y="1096"/>
                    <a:pt x="3475" y="909"/>
                  </a:cubicBezTo>
                  <a:cubicBezTo>
                    <a:pt x="3235" y="696"/>
                    <a:pt x="2967" y="535"/>
                    <a:pt x="2673" y="428"/>
                  </a:cubicBezTo>
                  <a:cubicBezTo>
                    <a:pt x="2433" y="321"/>
                    <a:pt x="2166" y="268"/>
                    <a:pt x="1925" y="215"/>
                  </a:cubicBezTo>
                  <a:cubicBezTo>
                    <a:pt x="1658" y="161"/>
                    <a:pt x="1391" y="108"/>
                    <a:pt x="1123" y="81"/>
                  </a:cubicBezTo>
                  <a:cubicBezTo>
                    <a:pt x="749" y="27"/>
                    <a:pt x="375"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9" name="Google Shape;8539;p125"/>
            <p:cNvSpPr/>
            <p:nvPr/>
          </p:nvSpPr>
          <p:spPr>
            <a:xfrm>
              <a:off x="5910225" y="1244975"/>
              <a:ext cx="60825" cy="222500"/>
            </a:xfrm>
            <a:custGeom>
              <a:avLst/>
              <a:gdLst/>
              <a:ahLst/>
              <a:cxnLst/>
              <a:rect l="l" t="t" r="r" b="b"/>
              <a:pathLst>
                <a:path w="2433" h="8900" extrusionOk="0">
                  <a:moveTo>
                    <a:pt x="134" y="0"/>
                  </a:moveTo>
                  <a:cubicBezTo>
                    <a:pt x="27" y="134"/>
                    <a:pt x="0" y="321"/>
                    <a:pt x="27" y="508"/>
                  </a:cubicBezTo>
                  <a:lnTo>
                    <a:pt x="27" y="1283"/>
                  </a:lnTo>
                  <a:cubicBezTo>
                    <a:pt x="0" y="1550"/>
                    <a:pt x="27" y="1818"/>
                    <a:pt x="54" y="2085"/>
                  </a:cubicBezTo>
                  <a:cubicBezTo>
                    <a:pt x="107" y="2619"/>
                    <a:pt x="268" y="3154"/>
                    <a:pt x="481" y="3635"/>
                  </a:cubicBezTo>
                  <a:cubicBezTo>
                    <a:pt x="695" y="4116"/>
                    <a:pt x="936" y="4624"/>
                    <a:pt x="1150" y="5105"/>
                  </a:cubicBezTo>
                  <a:cubicBezTo>
                    <a:pt x="1283" y="5345"/>
                    <a:pt x="1390" y="5586"/>
                    <a:pt x="1497" y="5826"/>
                  </a:cubicBezTo>
                  <a:cubicBezTo>
                    <a:pt x="1604" y="6094"/>
                    <a:pt x="1711" y="6334"/>
                    <a:pt x="1818" y="6575"/>
                  </a:cubicBezTo>
                  <a:cubicBezTo>
                    <a:pt x="1844" y="6682"/>
                    <a:pt x="1871" y="6789"/>
                    <a:pt x="1925" y="6895"/>
                  </a:cubicBezTo>
                  <a:cubicBezTo>
                    <a:pt x="1978" y="7136"/>
                    <a:pt x="2058" y="7350"/>
                    <a:pt x="2112" y="7564"/>
                  </a:cubicBezTo>
                  <a:cubicBezTo>
                    <a:pt x="2165" y="7777"/>
                    <a:pt x="2192" y="7991"/>
                    <a:pt x="2192" y="8205"/>
                  </a:cubicBezTo>
                  <a:cubicBezTo>
                    <a:pt x="2192" y="8271"/>
                    <a:pt x="2192" y="8321"/>
                    <a:pt x="2192" y="8392"/>
                  </a:cubicBezTo>
                  <a:cubicBezTo>
                    <a:pt x="2192" y="8446"/>
                    <a:pt x="2165" y="8499"/>
                    <a:pt x="2138" y="8552"/>
                  </a:cubicBezTo>
                  <a:cubicBezTo>
                    <a:pt x="2058" y="8686"/>
                    <a:pt x="1978" y="8793"/>
                    <a:pt x="1898" y="8900"/>
                  </a:cubicBezTo>
                  <a:cubicBezTo>
                    <a:pt x="2005" y="8820"/>
                    <a:pt x="2138" y="8713"/>
                    <a:pt x="2245" y="8606"/>
                  </a:cubicBezTo>
                  <a:cubicBezTo>
                    <a:pt x="2325" y="8499"/>
                    <a:pt x="2379" y="8339"/>
                    <a:pt x="2406" y="8178"/>
                  </a:cubicBezTo>
                  <a:cubicBezTo>
                    <a:pt x="2432" y="7964"/>
                    <a:pt x="2432" y="7751"/>
                    <a:pt x="2432" y="7510"/>
                  </a:cubicBezTo>
                  <a:cubicBezTo>
                    <a:pt x="2432" y="7270"/>
                    <a:pt x="2379" y="7002"/>
                    <a:pt x="2352" y="6735"/>
                  </a:cubicBezTo>
                  <a:cubicBezTo>
                    <a:pt x="2325" y="6495"/>
                    <a:pt x="2272" y="6227"/>
                    <a:pt x="2219" y="5987"/>
                  </a:cubicBezTo>
                  <a:cubicBezTo>
                    <a:pt x="2058" y="5452"/>
                    <a:pt x="1898" y="4945"/>
                    <a:pt x="1684" y="4437"/>
                  </a:cubicBezTo>
                  <a:cubicBezTo>
                    <a:pt x="1577" y="4170"/>
                    <a:pt x="1470" y="3902"/>
                    <a:pt x="1337" y="3662"/>
                  </a:cubicBezTo>
                  <a:cubicBezTo>
                    <a:pt x="1230" y="3395"/>
                    <a:pt x="1123" y="3181"/>
                    <a:pt x="1016" y="2940"/>
                  </a:cubicBezTo>
                  <a:cubicBezTo>
                    <a:pt x="856" y="2593"/>
                    <a:pt x="695" y="2245"/>
                    <a:pt x="588" y="1898"/>
                  </a:cubicBezTo>
                  <a:cubicBezTo>
                    <a:pt x="508" y="1604"/>
                    <a:pt x="428" y="1310"/>
                    <a:pt x="348" y="1016"/>
                  </a:cubicBezTo>
                  <a:lnTo>
                    <a:pt x="214" y="588"/>
                  </a:lnTo>
                  <a:cubicBezTo>
                    <a:pt x="187" y="455"/>
                    <a:pt x="134" y="321"/>
                    <a:pt x="134" y="188"/>
                  </a:cubicBezTo>
                  <a:cubicBezTo>
                    <a:pt x="134" y="134"/>
                    <a:pt x="134" y="81"/>
                    <a:pt x="134" y="27"/>
                  </a:cubicBezTo>
                  <a:cubicBezTo>
                    <a:pt x="134" y="27"/>
                    <a:pt x="134" y="16"/>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40" name="Google Shape;8540;p125"/>
            <p:cNvSpPr/>
            <p:nvPr/>
          </p:nvSpPr>
          <p:spPr>
            <a:xfrm>
              <a:off x="5865450" y="1105325"/>
              <a:ext cx="53475" cy="151700"/>
            </a:xfrm>
            <a:custGeom>
              <a:avLst/>
              <a:gdLst/>
              <a:ahLst/>
              <a:cxnLst/>
              <a:rect l="l" t="t" r="r" b="b"/>
              <a:pathLst>
                <a:path w="2139" h="6068" extrusionOk="0">
                  <a:moveTo>
                    <a:pt x="1" y="1"/>
                  </a:moveTo>
                  <a:lnTo>
                    <a:pt x="1" y="1"/>
                  </a:lnTo>
                  <a:cubicBezTo>
                    <a:pt x="215" y="188"/>
                    <a:pt x="428" y="375"/>
                    <a:pt x="642" y="562"/>
                  </a:cubicBezTo>
                  <a:cubicBezTo>
                    <a:pt x="696" y="616"/>
                    <a:pt x="749" y="669"/>
                    <a:pt x="776" y="749"/>
                  </a:cubicBezTo>
                  <a:cubicBezTo>
                    <a:pt x="829" y="829"/>
                    <a:pt x="856" y="910"/>
                    <a:pt x="909" y="1016"/>
                  </a:cubicBezTo>
                  <a:cubicBezTo>
                    <a:pt x="963" y="1177"/>
                    <a:pt x="990" y="1391"/>
                    <a:pt x="1016" y="1578"/>
                  </a:cubicBezTo>
                  <a:cubicBezTo>
                    <a:pt x="1016" y="1872"/>
                    <a:pt x="1016" y="2192"/>
                    <a:pt x="1043" y="2486"/>
                  </a:cubicBezTo>
                  <a:cubicBezTo>
                    <a:pt x="1043" y="2834"/>
                    <a:pt x="1097" y="3181"/>
                    <a:pt x="1150" y="3529"/>
                  </a:cubicBezTo>
                  <a:cubicBezTo>
                    <a:pt x="1230" y="3876"/>
                    <a:pt x="1310" y="4223"/>
                    <a:pt x="1417" y="4571"/>
                  </a:cubicBezTo>
                  <a:cubicBezTo>
                    <a:pt x="1497" y="4865"/>
                    <a:pt x="1631" y="5186"/>
                    <a:pt x="1738" y="5480"/>
                  </a:cubicBezTo>
                  <a:cubicBezTo>
                    <a:pt x="1765" y="5586"/>
                    <a:pt x="1818" y="5667"/>
                    <a:pt x="1872" y="5774"/>
                  </a:cubicBezTo>
                  <a:cubicBezTo>
                    <a:pt x="1952" y="5880"/>
                    <a:pt x="2032" y="5987"/>
                    <a:pt x="2139" y="6067"/>
                  </a:cubicBezTo>
                  <a:cubicBezTo>
                    <a:pt x="2112" y="6041"/>
                    <a:pt x="2085" y="5987"/>
                    <a:pt x="2059" y="5961"/>
                  </a:cubicBezTo>
                  <a:cubicBezTo>
                    <a:pt x="2032" y="5880"/>
                    <a:pt x="1978" y="5774"/>
                    <a:pt x="1952" y="5693"/>
                  </a:cubicBezTo>
                  <a:cubicBezTo>
                    <a:pt x="1898" y="5480"/>
                    <a:pt x="1872" y="5292"/>
                    <a:pt x="1845" y="5079"/>
                  </a:cubicBezTo>
                  <a:cubicBezTo>
                    <a:pt x="1791" y="4892"/>
                    <a:pt x="1765" y="4678"/>
                    <a:pt x="1738" y="4464"/>
                  </a:cubicBezTo>
                  <a:cubicBezTo>
                    <a:pt x="1658" y="4036"/>
                    <a:pt x="1631" y="3582"/>
                    <a:pt x="1578" y="3154"/>
                  </a:cubicBezTo>
                  <a:cubicBezTo>
                    <a:pt x="1497" y="2700"/>
                    <a:pt x="1471" y="2326"/>
                    <a:pt x="1417" y="1925"/>
                  </a:cubicBezTo>
                  <a:cubicBezTo>
                    <a:pt x="1417" y="1818"/>
                    <a:pt x="1391" y="1711"/>
                    <a:pt x="1364" y="1604"/>
                  </a:cubicBezTo>
                  <a:cubicBezTo>
                    <a:pt x="1337" y="1444"/>
                    <a:pt x="1284" y="1310"/>
                    <a:pt x="1230" y="1150"/>
                  </a:cubicBezTo>
                  <a:cubicBezTo>
                    <a:pt x="1203" y="1016"/>
                    <a:pt x="1123" y="883"/>
                    <a:pt x="1070" y="776"/>
                  </a:cubicBezTo>
                  <a:cubicBezTo>
                    <a:pt x="1016" y="723"/>
                    <a:pt x="990" y="696"/>
                    <a:pt x="963" y="642"/>
                  </a:cubicBezTo>
                  <a:lnTo>
                    <a:pt x="936" y="616"/>
                  </a:lnTo>
                  <a:lnTo>
                    <a:pt x="936" y="589"/>
                  </a:lnTo>
                  <a:cubicBezTo>
                    <a:pt x="883" y="562"/>
                    <a:pt x="856" y="509"/>
                    <a:pt x="803" y="482"/>
                  </a:cubicBezTo>
                  <a:cubicBezTo>
                    <a:pt x="669" y="375"/>
                    <a:pt x="535" y="295"/>
                    <a:pt x="428" y="241"/>
                  </a:cubicBezTo>
                  <a:cubicBezTo>
                    <a:pt x="295" y="161"/>
                    <a:pt x="161" y="8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41" name="Google Shape;8541;p125"/>
            <p:cNvSpPr/>
            <p:nvPr/>
          </p:nvSpPr>
          <p:spPr>
            <a:xfrm>
              <a:off x="5912225" y="1251650"/>
              <a:ext cx="149025" cy="80200"/>
            </a:xfrm>
            <a:custGeom>
              <a:avLst/>
              <a:gdLst/>
              <a:ahLst/>
              <a:cxnLst/>
              <a:rect l="l" t="t" r="r" b="b"/>
              <a:pathLst>
                <a:path w="5961" h="3208" extrusionOk="0">
                  <a:moveTo>
                    <a:pt x="1" y="1"/>
                  </a:moveTo>
                  <a:lnTo>
                    <a:pt x="1" y="1"/>
                  </a:lnTo>
                  <a:cubicBezTo>
                    <a:pt x="161" y="188"/>
                    <a:pt x="348" y="375"/>
                    <a:pt x="535" y="535"/>
                  </a:cubicBezTo>
                  <a:cubicBezTo>
                    <a:pt x="695" y="696"/>
                    <a:pt x="883" y="829"/>
                    <a:pt x="1070" y="963"/>
                  </a:cubicBezTo>
                  <a:cubicBezTo>
                    <a:pt x="1417" y="1203"/>
                    <a:pt x="1764" y="1417"/>
                    <a:pt x="2139" y="1577"/>
                  </a:cubicBezTo>
                  <a:cubicBezTo>
                    <a:pt x="2940" y="1978"/>
                    <a:pt x="3796" y="1978"/>
                    <a:pt x="4624" y="2219"/>
                  </a:cubicBezTo>
                  <a:cubicBezTo>
                    <a:pt x="4784" y="2272"/>
                    <a:pt x="4918" y="2326"/>
                    <a:pt x="5052" y="2406"/>
                  </a:cubicBezTo>
                  <a:cubicBezTo>
                    <a:pt x="5239" y="2540"/>
                    <a:pt x="5399" y="2700"/>
                    <a:pt x="5559" y="2860"/>
                  </a:cubicBezTo>
                  <a:lnTo>
                    <a:pt x="5960" y="3208"/>
                  </a:lnTo>
                  <a:cubicBezTo>
                    <a:pt x="5853" y="3047"/>
                    <a:pt x="5746" y="2887"/>
                    <a:pt x="5640" y="2753"/>
                  </a:cubicBezTo>
                  <a:lnTo>
                    <a:pt x="5506" y="2540"/>
                  </a:lnTo>
                  <a:cubicBezTo>
                    <a:pt x="5452" y="2486"/>
                    <a:pt x="5426" y="2433"/>
                    <a:pt x="5399" y="2406"/>
                  </a:cubicBezTo>
                  <a:cubicBezTo>
                    <a:pt x="5319" y="2299"/>
                    <a:pt x="5212" y="2219"/>
                    <a:pt x="5132" y="2139"/>
                  </a:cubicBezTo>
                  <a:cubicBezTo>
                    <a:pt x="4838" y="1925"/>
                    <a:pt x="4544" y="1765"/>
                    <a:pt x="4196" y="1658"/>
                  </a:cubicBezTo>
                  <a:cubicBezTo>
                    <a:pt x="3715" y="1471"/>
                    <a:pt x="3181" y="1364"/>
                    <a:pt x="2673" y="1230"/>
                  </a:cubicBezTo>
                  <a:cubicBezTo>
                    <a:pt x="2486" y="1150"/>
                    <a:pt x="2299" y="1096"/>
                    <a:pt x="2085" y="1016"/>
                  </a:cubicBezTo>
                  <a:cubicBezTo>
                    <a:pt x="1898" y="936"/>
                    <a:pt x="1711" y="856"/>
                    <a:pt x="1497" y="776"/>
                  </a:cubicBezTo>
                  <a:cubicBezTo>
                    <a:pt x="1310" y="696"/>
                    <a:pt x="1070" y="562"/>
                    <a:pt x="856" y="482"/>
                  </a:cubicBezTo>
                  <a:cubicBezTo>
                    <a:pt x="642" y="375"/>
                    <a:pt x="401" y="241"/>
                    <a:pt x="188" y="10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8542" name="Google Shape;8542;p125"/>
          <p:cNvGrpSpPr/>
          <p:nvPr/>
        </p:nvGrpSpPr>
        <p:grpSpPr>
          <a:xfrm>
            <a:off x="1937744" y="4180765"/>
            <a:ext cx="817516" cy="962735"/>
            <a:chOff x="1427150" y="238125"/>
            <a:chExt cx="872575" cy="1027575"/>
          </a:xfrm>
        </p:grpSpPr>
        <p:sp>
          <p:nvSpPr>
            <p:cNvPr id="8543" name="Google Shape;8543;p125"/>
            <p:cNvSpPr/>
            <p:nvPr/>
          </p:nvSpPr>
          <p:spPr>
            <a:xfrm>
              <a:off x="1478575" y="322975"/>
              <a:ext cx="821150" cy="942725"/>
            </a:xfrm>
            <a:custGeom>
              <a:avLst/>
              <a:gdLst/>
              <a:ahLst/>
              <a:cxnLst/>
              <a:rect l="l" t="t" r="r" b="b"/>
              <a:pathLst>
                <a:path w="32846" h="37709" extrusionOk="0">
                  <a:moveTo>
                    <a:pt x="16704" y="6751"/>
                  </a:moveTo>
                  <a:cubicBezTo>
                    <a:pt x="16802" y="6751"/>
                    <a:pt x="16900" y="6776"/>
                    <a:pt x="16998" y="6815"/>
                  </a:cubicBezTo>
                  <a:cubicBezTo>
                    <a:pt x="17105" y="6895"/>
                    <a:pt x="17158" y="6975"/>
                    <a:pt x="17212" y="7109"/>
                  </a:cubicBezTo>
                  <a:cubicBezTo>
                    <a:pt x="17238" y="7189"/>
                    <a:pt x="17238" y="7296"/>
                    <a:pt x="17212" y="7403"/>
                  </a:cubicBezTo>
                  <a:cubicBezTo>
                    <a:pt x="17185" y="7510"/>
                    <a:pt x="17158" y="7590"/>
                    <a:pt x="17131" y="7697"/>
                  </a:cubicBezTo>
                  <a:cubicBezTo>
                    <a:pt x="17078" y="7804"/>
                    <a:pt x="17025" y="7884"/>
                    <a:pt x="16971" y="7991"/>
                  </a:cubicBezTo>
                  <a:cubicBezTo>
                    <a:pt x="16891" y="8124"/>
                    <a:pt x="16811" y="8231"/>
                    <a:pt x="16731" y="8338"/>
                  </a:cubicBezTo>
                  <a:cubicBezTo>
                    <a:pt x="16570" y="8472"/>
                    <a:pt x="16383" y="8605"/>
                    <a:pt x="16196" y="8686"/>
                  </a:cubicBezTo>
                  <a:cubicBezTo>
                    <a:pt x="16143" y="8717"/>
                    <a:pt x="16091" y="8732"/>
                    <a:pt x="16040" y="8732"/>
                  </a:cubicBezTo>
                  <a:cubicBezTo>
                    <a:pt x="15961" y="8732"/>
                    <a:pt x="15887" y="8697"/>
                    <a:pt x="15822" y="8632"/>
                  </a:cubicBezTo>
                  <a:cubicBezTo>
                    <a:pt x="15635" y="8632"/>
                    <a:pt x="15448" y="8525"/>
                    <a:pt x="15341" y="8365"/>
                  </a:cubicBezTo>
                  <a:cubicBezTo>
                    <a:pt x="15287" y="8205"/>
                    <a:pt x="15261" y="8071"/>
                    <a:pt x="15314" y="7911"/>
                  </a:cubicBezTo>
                  <a:cubicBezTo>
                    <a:pt x="15314" y="7830"/>
                    <a:pt x="15368" y="7750"/>
                    <a:pt x="15394" y="7670"/>
                  </a:cubicBezTo>
                  <a:cubicBezTo>
                    <a:pt x="15448" y="7590"/>
                    <a:pt x="15501" y="7510"/>
                    <a:pt x="15581" y="7430"/>
                  </a:cubicBezTo>
                  <a:lnTo>
                    <a:pt x="15555" y="7430"/>
                  </a:lnTo>
                  <a:cubicBezTo>
                    <a:pt x="15662" y="7323"/>
                    <a:pt x="15768" y="7216"/>
                    <a:pt x="15902" y="7136"/>
                  </a:cubicBezTo>
                  <a:cubicBezTo>
                    <a:pt x="15982" y="7082"/>
                    <a:pt x="16062" y="7029"/>
                    <a:pt x="16143" y="6949"/>
                  </a:cubicBezTo>
                  <a:cubicBezTo>
                    <a:pt x="16196" y="6922"/>
                    <a:pt x="16276" y="6895"/>
                    <a:pt x="16330" y="6868"/>
                  </a:cubicBezTo>
                  <a:lnTo>
                    <a:pt x="16490" y="6815"/>
                  </a:lnTo>
                  <a:cubicBezTo>
                    <a:pt x="16517" y="6788"/>
                    <a:pt x="16570" y="6788"/>
                    <a:pt x="16597" y="6761"/>
                  </a:cubicBezTo>
                  <a:cubicBezTo>
                    <a:pt x="16633" y="6754"/>
                    <a:pt x="16669" y="6751"/>
                    <a:pt x="16704" y="6751"/>
                  </a:cubicBezTo>
                  <a:close/>
                  <a:moveTo>
                    <a:pt x="19754" y="10483"/>
                  </a:moveTo>
                  <a:cubicBezTo>
                    <a:pt x="19831" y="10483"/>
                    <a:pt x="19911" y="10490"/>
                    <a:pt x="19991" y="10503"/>
                  </a:cubicBezTo>
                  <a:cubicBezTo>
                    <a:pt x="20205" y="10503"/>
                    <a:pt x="20419" y="10530"/>
                    <a:pt x="20632" y="10610"/>
                  </a:cubicBezTo>
                  <a:cubicBezTo>
                    <a:pt x="20713" y="10637"/>
                    <a:pt x="20766" y="10663"/>
                    <a:pt x="20819" y="10717"/>
                  </a:cubicBezTo>
                  <a:lnTo>
                    <a:pt x="20926" y="10797"/>
                  </a:lnTo>
                  <a:lnTo>
                    <a:pt x="20980" y="10877"/>
                  </a:lnTo>
                  <a:cubicBezTo>
                    <a:pt x="21007" y="10904"/>
                    <a:pt x="21060" y="10931"/>
                    <a:pt x="21087" y="10957"/>
                  </a:cubicBezTo>
                  <a:cubicBezTo>
                    <a:pt x="21113" y="11011"/>
                    <a:pt x="21140" y="11064"/>
                    <a:pt x="21167" y="11144"/>
                  </a:cubicBezTo>
                  <a:cubicBezTo>
                    <a:pt x="21194" y="11225"/>
                    <a:pt x="21194" y="11305"/>
                    <a:pt x="21167" y="11412"/>
                  </a:cubicBezTo>
                  <a:cubicBezTo>
                    <a:pt x="21140" y="11465"/>
                    <a:pt x="21113" y="11545"/>
                    <a:pt x="21087" y="11599"/>
                  </a:cubicBezTo>
                  <a:cubicBezTo>
                    <a:pt x="21060" y="11625"/>
                    <a:pt x="21060" y="11652"/>
                    <a:pt x="21060" y="11706"/>
                  </a:cubicBezTo>
                  <a:lnTo>
                    <a:pt x="21087" y="11679"/>
                  </a:lnTo>
                  <a:lnTo>
                    <a:pt x="21087" y="11679"/>
                  </a:lnTo>
                  <a:cubicBezTo>
                    <a:pt x="21060" y="11759"/>
                    <a:pt x="21033" y="11812"/>
                    <a:pt x="20980" y="11866"/>
                  </a:cubicBezTo>
                  <a:cubicBezTo>
                    <a:pt x="20953" y="11893"/>
                    <a:pt x="20900" y="11946"/>
                    <a:pt x="20846" y="11973"/>
                  </a:cubicBezTo>
                  <a:cubicBezTo>
                    <a:pt x="20766" y="12026"/>
                    <a:pt x="20686" y="12053"/>
                    <a:pt x="20606" y="12080"/>
                  </a:cubicBezTo>
                  <a:cubicBezTo>
                    <a:pt x="20445" y="12133"/>
                    <a:pt x="20312" y="12160"/>
                    <a:pt x="20151" y="12187"/>
                  </a:cubicBezTo>
                  <a:lnTo>
                    <a:pt x="19804" y="12240"/>
                  </a:lnTo>
                  <a:lnTo>
                    <a:pt x="19537" y="12240"/>
                  </a:lnTo>
                  <a:cubicBezTo>
                    <a:pt x="19456" y="12213"/>
                    <a:pt x="19350" y="12213"/>
                    <a:pt x="19269" y="12160"/>
                  </a:cubicBezTo>
                  <a:cubicBezTo>
                    <a:pt x="19109" y="12106"/>
                    <a:pt x="18975" y="12000"/>
                    <a:pt x="18869" y="11866"/>
                  </a:cubicBezTo>
                  <a:cubicBezTo>
                    <a:pt x="18788" y="11786"/>
                    <a:pt x="18735" y="11679"/>
                    <a:pt x="18708" y="11599"/>
                  </a:cubicBezTo>
                  <a:cubicBezTo>
                    <a:pt x="18681" y="11518"/>
                    <a:pt x="18655" y="11412"/>
                    <a:pt x="18681" y="11331"/>
                  </a:cubicBezTo>
                  <a:cubicBezTo>
                    <a:pt x="18681" y="11198"/>
                    <a:pt x="18735" y="11064"/>
                    <a:pt x="18788" y="10957"/>
                  </a:cubicBezTo>
                  <a:cubicBezTo>
                    <a:pt x="18842" y="10877"/>
                    <a:pt x="18895" y="10824"/>
                    <a:pt x="18975" y="10770"/>
                  </a:cubicBezTo>
                  <a:cubicBezTo>
                    <a:pt x="19136" y="10637"/>
                    <a:pt x="19323" y="10530"/>
                    <a:pt x="19537" y="10503"/>
                  </a:cubicBezTo>
                  <a:cubicBezTo>
                    <a:pt x="19603" y="10490"/>
                    <a:pt x="19677" y="10483"/>
                    <a:pt x="19754" y="10483"/>
                  </a:cubicBezTo>
                  <a:close/>
                  <a:moveTo>
                    <a:pt x="11092" y="11919"/>
                  </a:moveTo>
                  <a:cubicBezTo>
                    <a:pt x="11199" y="11946"/>
                    <a:pt x="11279" y="11973"/>
                    <a:pt x="11386" y="12000"/>
                  </a:cubicBezTo>
                  <a:cubicBezTo>
                    <a:pt x="11492" y="12026"/>
                    <a:pt x="11599" y="12080"/>
                    <a:pt x="11680" y="12133"/>
                  </a:cubicBezTo>
                  <a:cubicBezTo>
                    <a:pt x="11733" y="12187"/>
                    <a:pt x="11813" y="12240"/>
                    <a:pt x="11867" y="12294"/>
                  </a:cubicBezTo>
                  <a:cubicBezTo>
                    <a:pt x="11893" y="12347"/>
                    <a:pt x="11920" y="12374"/>
                    <a:pt x="11947" y="12427"/>
                  </a:cubicBezTo>
                  <a:cubicBezTo>
                    <a:pt x="11974" y="12454"/>
                    <a:pt x="12000" y="12507"/>
                    <a:pt x="12027" y="12561"/>
                  </a:cubicBezTo>
                  <a:cubicBezTo>
                    <a:pt x="12054" y="12587"/>
                    <a:pt x="12080" y="12641"/>
                    <a:pt x="12080" y="12694"/>
                  </a:cubicBezTo>
                  <a:cubicBezTo>
                    <a:pt x="12107" y="12801"/>
                    <a:pt x="12080" y="12935"/>
                    <a:pt x="12054" y="13042"/>
                  </a:cubicBezTo>
                  <a:cubicBezTo>
                    <a:pt x="12000" y="13122"/>
                    <a:pt x="11920" y="13202"/>
                    <a:pt x="11813" y="13229"/>
                  </a:cubicBezTo>
                  <a:lnTo>
                    <a:pt x="11599" y="13309"/>
                  </a:lnTo>
                  <a:lnTo>
                    <a:pt x="11573" y="13336"/>
                  </a:lnTo>
                  <a:cubicBezTo>
                    <a:pt x="11492" y="13389"/>
                    <a:pt x="11412" y="13443"/>
                    <a:pt x="11332" y="13496"/>
                  </a:cubicBezTo>
                  <a:cubicBezTo>
                    <a:pt x="11172" y="13603"/>
                    <a:pt x="11011" y="13630"/>
                    <a:pt x="10824" y="13630"/>
                  </a:cubicBezTo>
                  <a:cubicBezTo>
                    <a:pt x="10664" y="13630"/>
                    <a:pt x="10504" y="13630"/>
                    <a:pt x="10343" y="13603"/>
                  </a:cubicBezTo>
                  <a:cubicBezTo>
                    <a:pt x="10210" y="13576"/>
                    <a:pt x="10076" y="13523"/>
                    <a:pt x="9969" y="13443"/>
                  </a:cubicBezTo>
                  <a:cubicBezTo>
                    <a:pt x="9889" y="13389"/>
                    <a:pt x="9836" y="13336"/>
                    <a:pt x="9755" y="13256"/>
                  </a:cubicBezTo>
                  <a:cubicBezTo>
                    <a:pt x="9622" y="13122"/>
                    <a:pt x="9568" y="12935"/>
                    <a:pt x="9568" y="12748"/>
                  </a:cubicBezTo>
                  <a:cubicBezTo>
                    <a:pt x="9568" y="12668"/>
                    <a:pt x="9595" y="12561"/>
                    <a:pt x="9648" y="12481"/>
                  </a:cubicBezTo>
                  <a:cubicBezTo>
                    <a:pt x="9702" y="12400"/>
                    <a:pt x="9755" y="12347"/>
                    <a:pt x="9809" y="12267"/>
                  </a:cubicBezTo>
                  <a:lnTo>
                    <a:pt x="9809" y="12294"/>
                  </a:lnTo>
                  <a:cubicBezTo>
                    <a:pt x="9916" y="12160"/>
                    <a:pt x="10076" y="12080"/>
                    <a:pt x="10210" y="12000"/>
                  </a:cubicBezTo>
                  <a:cubicBezTo>
                    <a:pt x="10317" y="11973"/>
                    <a:pt x="10423" y="11946"/>
                    <a:pt x="10557" y="11919"/>
                  </a:cubicBezTo>
                  <a:close/>
                  <a:moveTo>
                    <a:pt x="14908" y="15658"/>
                  </a:moveTo>
                  <a:cubicBezTo>
                    <a:pt x="14974" y="15658"/>
                    <a:pt x="15039" y="15667"/>
                    <a:pt x="15100" y="15688"/>
                  </a:cubicBezTo>
                  <a:cubicBezTo>
                    <a:pt x="15261" y="15714"/>
                    <a:pt x="15421" y="15794"/>
                    <a:pt x="15528" y="15901"/>
                  </a:cubicBezTo>
                  <a:cubicBezTo>
                    <a:pt x="15662" y="16035"/>
                    <a:pt x="15742" y="16195"/>
                    <a:pt x="15742" y="16382"/>
                  </a:cubicBezTo>
                  <a:cubicBezTo>
                    <a:pt x="15742" y="16543"/>
                    <a:pt x="15688" y="16703"/>
                    <a:pt x="15635" y="16837"/>
                  </a:cubicBezTo>
                  <a:cubicBezTo>
                    <a:pt x="15608" y="16863"/>
                    <a:pt x="15581" y="16890"/>
                    <a:pt x="15581" y="16917"/>
                  </a:cubicBezTo>
                  <a:cubicBezTo>
                    <a:pt x="15341" y="17184"/>
                    <a:pt x="15100" y="17451"/>
                    <a:pt x="14806" y="17665"/>
                  </a:cubicBezTo>
                  <a:cubicBezTo>
                    <a:pt x="14753" y="17719"/>
                    <a:pt x="14673" y="17745"/>
                    <a:pt x="14593" y="17745"/>
                  </a:cubicBezTo>
                  <a:cubicBezTo>
                    <a:pt x="14539" y="17745"/>
                    <a:pt x="14486" y="17719"/>
                    <a:pt x="14432" y="17692"/>
                  </a:cubicBezTo>
                  <a:cubicBezTo>
                    <a:pt x="14352" y="17745"/>
                    <a:pt x="14245" y="17799"/>
                    <a:pt x="14138" y="17799"/>
                  </a:cubicBezTo>
                  <a:cubicBezTo>
                    <a:pt x="14085" y="17799"/>
                    <a:pt x="14031" y="17772"/>
                    <a:pt x="13978" y="17772"/>
                  </a:cubicBezTo>
                  <a:cubicBezTo>
                    <a:pt x="13924" y="17745"/>
                    <a:pt x="13871" y="17719"/>
                    <a:pt x="13818" y="17692"/>
                  </a:cubicBezTo>
                  <a:cubicBezTo>
                    <a:pt x="13764" y="17639"/>
                    <a:pt x="13711" y="17585"/>
                    <a:pt x="13684" y="17532"/>
                  </a:cubicBezTo>
                  <a:cubicBezTo>
                    <a:pt x="13657" y="17505"/>
                    <a:pt x="13657" y="17478"/>
                    <a:pt x="13630" y="17451"/>
                  </a:cubicBezTo>
                  <a:cubicBezTo>
                    <a:pt x="13577" y="17318"/>
                    <a:pt x="13550" y="17157"/>
                    <a:pt x="13577" y="17024"/>
                  </a:cubicBezTo>
                  <a:cubicBezTo>
                    <a:pt x="13577" y="16890"/>
                    <a:pt x="13604" y="16783"/>
                    <a:pt x="13657" y="16676"/>
                  </a:cubicBezTo>
                  <a:cubicBezTo>
                    <a:pt x="13684" y="16623"/>
                    <a:pt x="13711" y="16570"/>
                    <a:pt x="13737" y="16516"/>
                  </a:cubicBezTo>
                  <a:cubicBezTo>
                    <a:pt x="13818" y="16382"/>
                    <a:pt x="13898" y="16276"/>
                    <a:pt x="14005" y="16169"/>
                  </a:cubicBezTo>
                  <a:lnTo>
                    <a:pt x="14005" y="16142"/>
                  </a:lnTo>
                  <a:cubicBezTo>
                    <a:pt x="14165" y="15955"/>
                    <a:pt x="14379" y="15821"/>
                    <a:pt x="14593" y="15714"/>
                  </a:cubicBezTo>
                  <a:cubicBezTo>
                    <a:pt x="14692" y="15681"/>
                    <a:pt x="14801" y="15658"/>
                    <a:pt x="14908" y="15658"/>
                  </a:cubicBezTo>
                  <a:close/>
                  <a:moveTo>
                    <a:pt x="21868" y="16611"/>
                  </a:moveTo>
                  <a:cubicBezTo>
                    <a:pt x="22034" y="16611"/>
                    <a:pt x="22200" y="16659"/>
                    <a:pt x="22343" y="16730"/>
                  </a:cubicBezTo>
                  <a:cubicBezTo>
                    <a:pt x="22450" y="16783"/>
                    <a:pt x="22530" y="16863"/>
                    <a:pt x="22637" y="16944"/>
                  </a:cubicBezTo>
                  <a:cubicBezTo>
                    <a:pt x="22770" y="17051"/>
                    <a:pt x="22877" y="17157"/>
                    <a:pt x="22984" y="17291"/>
                  </a:cubicBezTo>
                  <a:cubicBezTo>
                    <a:pt x="23038" y="17398"/>
                    <a:pt x="23091" y="17505"/>
                    <a:pt x="23091" y="17612"/>
                  </a:cubicBezTo>
                  <a:cubicBezTo>
                    <a:pt x="23118" y="17719"/>
                    <a:pt x="23118" y="17826"/>
                    <a:pt x="23091" y="17932"/>
                  </a:cubicBezTo>
                  <a:cubicBezTo>
                    <a:pt x="23091" y="17986"/>
                    <a:pt x="23064" y="18039"/>
                    <a:pt x="23038" y="18093"/>
                  </a:cubicBezTo>
                  <a:cubicBezTo>
                    <a:pt x="23011" y="18146"/>
                    <a:pt x="22984" y="18173"/>
                    <a:pt x="22931" y="18226"/>
                  </a:cubicBezTo>
                  <a:cubicBezTo>
                    <a:pt x="22877" y="18253"/>
                    <a:pt x="22851" y="18280"/>
                    <a:pt x="22797" y="18307"/>
                  </a:cubicBezTo>
                  <a:lnTo>
                    <a:pt x="22717" y="18360"/>
                  </a:lnTo>
                  <a:cubicBezTo>
                    <a:pt x="22637" y="18387"/>
                    <a:pt x="22557" y="18387"/>
                    <a:pt x="22503" y="18387"/>
                  </a:cubicBezTo>
                  <a:cubicBezTo>
                    <a:pt x="22423" y="18414"/>
                    <a:pt x="22316" y="18414"/>
                    <a:pt x="22236" y="18414"/>
                  </a:cubicBezTo>
                  <a:cubicBezTo>
                    <a:pt x="22102" y="18414"/>
                    <a:pt x="21942" y="18360"/>
                    <a:pt x="21808" y="18307"/>
                  </a:cubicBezTo>
                  <a:cubicBezTo>
                    <a:pt x="21648" y="18253"/>
                    <a:pt x="21514" y="18146"/>
                    <a:pt x="21407" y="18039"/>
                  </a:cubicBezTo>
                  <a:cubicBezTo>
                    <a:pt x="21247" y="17906"/>
                    <a:pt x="21140" y="17745"/>
                    <a:pt x="21060" y="17585"/>
                  </a:cubicBezTo>
                  <a:cubicBezTo>
                    <a:pt x="21033" y="17505"/>
                    <a:pt x="21033" y="17425"/>
                    <a:pt x="21033" y="17345"/>
                  </a:cubicBezTo>
                  <a:cubicBezTo>
                    <a:pt x="21033" y="17238"/>
                    <a:pt x="21060" y="17131"/>
                    <a:pt x="21113" y="17051"/>
                  </a:cubicBezTo>
                  <a:lnTo>
                    <a:pt x="21140" y="17024"/>
                  </a:lnTo>
                  <a:lnTo>
                    <a:pt x="21113" y="16997"/>
                  </a:lnTo>
                  <a:cubicBezTo>
                    <a:pt x="21140" y="16944"/>
                    <a:pt x="21194" y="16890"/>
                    <a:pt x="21247" y="16837"/>
                  </a:cubicBezTo>
                  <a:cubicBezTo>
                    <a:pt x="21274" y="16810"/>
                    <a:pt x="21327" y="16783"/>
                    <a:pt x="21381" y="16757"/>
                  </a:cubicBezTo>
                  <a:cubicBezTo>
                    <a:pt x="21407" y="16730"/>
                    <a:pt x="21434" y="16703"/>
                    <a:pt x="21488" y="16703"/>
                  </a:cubicBezTo>
                  <a:cubicBezTo>
                    <a:pt x="21514" y="16676"/>
                    <a:pt x="21568" y="16650"/>
                    <a:pt x="21621" y="16650"/>
                  </a:cubicBezTo>
                  <a:cubicBezTo>
                    <a:pt x="21701" y="16623"/>
                    <a:pt x="21784" y="16611"/>
                    <a:pt x="21868" y="16611"/>
                  </a:cubicBezTo>
                  <a:close/>
                  <a:moveTo>
                    <a:pt x="18465" y="21027"/>
                  </a:moveTo>
                  <a:cubicBezTo>
                    <a:pt x="18492" y="21027"/>
                    <a:pt x="18520" y="21029"/>
                    <a:pt x="18548" y="21033"/>
                  </a:cubicBezTo>
                  <a:cubicBezTo>
                    <a:pt x="18735" y="21033"/>
                    <a:pt x="18922" y="21139"/>
                    <a:pt x="19029" y="21327"/>
                  </a:cubicBezTo>
                  <a:cubicBezTo>
                    <a:pt x="19109" y="21514"/>
                    <a:pt x="19082" y="21727"/>
                    <a:pt x="18975" y="21914"/>
                  </a:cubicBezTo>
                  <a:lnTo>
                    <a:pt x="18895" y="22048"/>
                  </a:lnTo>
                  <a:cubicBezTo>
                    <a:pt x="18842" y="22155"/>
                    <a:pt x="18762" y="22262"/>
                    <a:pt x="18655" y="22342"/>
                  </a:cubicBezTo>
                  <a:lnTo>
                    <a:pt x="18601" y="22396"/>
                  </a:lnTo>
                  <a:lnTo>
                    <a:pt x="18521" y="22476"/>
                  </a:lnTo>
                  <a:cubicBezTo>
                    <a:pt x="18414" y="22609"/>
                    <a:pt x="18254" y="22690"/>
                    <a:pt x="18094" y="22690"/>
                  </a:cubicBezTo>
                  <a:cubicBezTo>
                    <a:pt x="18013" y="22690"/>
                    <a:pt x="17933" y="22690"/>
                    <a:pt x="17853" y="22636"/>
                  </a:cubicBezTo>
                  <a:cubicBezTo>
                    <a:pt x="17800" y="22609"/>
                    <a:pt x="17746" y="22556"/>
                    <a:pt x="17693" y="22529"/>
                  </a:cubicBezTo>
                  <a:cubicBezTo>
                    <a:pt x="17612" y="22422"/>
                    <a:pt x="17559" y="22262"/>
                    <a:pt x="17559" y="22128"/>
                  </a:cubicBezTo>
                  <a:cubicBezTo>
                    <a:pt x="17559" y="21995"/>
                    <a:pt x="17559" y="21861"/>
                    <a:pt x="17612" y="21727"/>
                  </a:cubicBezTo>
                  <a:cubicBezTo>
                    <a:pt x="17639" y="21674"/>
                    <a:pt x="17666" y="21621"/>
                    <a:pt x="17693" y="21567"/>
                  </a:cubicBezTo>
                  <a:cubicBezTo>
                    <a:pt x="17746" y="21487"/>
                    <a:pt x="17800" y="21407"/>
                    <a:pt x="17853" y="21353"/>
                  </a:cubicBezTo>
                  <a:lnTo>
                    <a:pt x="17853" y="21327"/>
                  </a:lnTo>
                  <a:cubicBezTo>
                    <a:pt x="17880" y="21273"/>
                    <a:pt x="17933" y="21246"/>
                    <a:pt x="17987" y="21193"/>
                  </a:cubicBezTo>
                  <a:cubicBezTo>
                    <a:pt x="18126" y="21100"/>
                    <a:pt x="18285" y="21027"/>
                    <a:pt x="18465" y="21027"/>
                  </a:cubicBezTo>
                  <a:close/>
                  <a:moveTo>
                    <a:pt x="22797" y="23358"/>
                  </a:moveTo>
                  <a:cubicBezTo>
                    <a:pt x="22851" y="23384"/>
                    <a:pt x="22904" y="23411"/>
                    <a:pt x="22931" y="23438"/>
                  </a:cubicBezTo>
                  <a:cubicBezTo>
                    <a:pt x="22984" y="23465"/>
                    <a:pt x="23011" y="23491"/>
                    <a:pt x="23064" y="23518"/>
                  </a:cubicBezTo>
                  <a:cubicBezTo>
                    <a:pt x="23171" y="23652"/>
                    <a:pt x="23251" y="23785"/>
                    <a:pt x="23332" y="23919"/>
                  </a:cubicBezTo>
                  <a:lnTo>
                    <a:pt x="23438" y="24026"/>
                  </a:lnTo>
                  <a:cubicBezTo>
                    <a:pt x="23492" y="24079"/>
                    <a:pt x="23572" y="24159"/>
                    <a:pt x="23626" y="24240"/>
                  </a:cubicBezTo>
                  <a:cubicBezTo>
                    <a:pt x="23652" y="24266"/>
                    <a:pt x="23679" y="24320"/>
                    <a:pt x="23679" y="24373"/>
                  </a:cubicBezTo>
                  <a:cubicBezTo>
                    <a:pt x="23706" y="24427"/>
                    <a:pt x="23732" y="24453"/>
                    <a:pt x="23759" y="24507"/>
                  </a:cubicBezTo>
                  <a:lnTo>
                    <a:pt x="23759" y="24640"/>
                  </a:lnTo>
                  <a:cubicBezTo>
                    <a:pt x="23759" y="24667"/>
                    <a:pt x="23732" y="24694"/>
                    <a:pt x="23732" y="24747"/>
                  </a:cubicBezTo>
                  <a:cubicBezTo>
                    <a:pt x="23732" y="24774"/>
                    <a:pt x="23706" y="24801"/>
                    <a:pt x="23706" y="24828"/>
                  </a:cubicBezTo>
                  <a:lnTo>
                    <a:pt x="23652" y="24881"/>
                  </a:lnTo>
                  <a:cubicBezTo>
                    <a:pt x="23599" y="24961"/>
                    <a:pt x="23519" y="25041"/>
                    <a:pt x="23412" y="25095"/>
                  </a:cubicBezTo>
                  <a:cubicBezTo>
                    <a:pt x="23332" y="25148"/>
                    <a:pt x="23225" y="25175"/>
                    <a:pt x="23118" y="25175"/>
                  </a:cubicBezTo>
                  <a:cubicBezTo>
                    <a:pt x="23011" y="25175"/>
                    <a:pt x="22904" y="25121"/>
                    <a:pt x="22824" y="25068"/>
                  </a:cubicBezTo>
                  <a:cubicBezTo>
                    <a:pt x="22610" y="24934"/>
                    <a:pt x="22450" y="24774"/>
                    <a:pt x="22316" y="24587"/>
                  </a:cubicBezTo>
                  <a:cubicBezTo>
                    <a:pt x="22236" y="24480"/>
                    <a:pt x="22156" y="24373"/>
                    <a:pt x="22129" y="24240"/>
                  </a:cubicBezTo>
                  <a:cubicBezTo>
                    <a:pt x="22102" y="24133"/>
                    <a:pt x="22075" y="24026"/>
                    <a:pt x="22075" y="23919"/>
                  </a:cubicBezTo>
                  <a:cubicBezTo>
                    <a:pt x="22075" y="23865"/>
                    <a:pt x="22102" y="23785"/>
                    <a:pt x="22129" y="23732"/>
                  </a:cubicBezTo>
                  <a:cubicBezTo>
                    <a:pt x="22129" y="23732"/>
                    <a:pt x="22129" y="23705"/>
                    <a:pt x="22156" y="23678"/>
                  </a:cubicBezTo>
                  <a:cubicBezTo>
                    <a:pt x="22156" y="23625"/>
                    <a:pt x="22182" y="23598"/>
                    <a:pt x="22209" y="23571"/>
                  </a:cubicBezTo>
                  <a:cubicBezTo>
                    <a:pt x="22289" y="23491"/>
                    <a:pt x="22369" y="23438"/>
                    <a:pt x="22450" y="23411"/>
                  </a:cubicBezTo>
                  <a:cubicBezTo>
                    <a:pt x="22503" y="23384"/>
                    <a:pt x="22583" y="23358"/>
                    <a:pt x="22637" y="23358"/>
                  </a:cubicBezTo>
                  <a:close/>
                  <a:moveTo>
                    <a:pt x="18655" y="0"/>
                  </a:moveTo>
                  <a:cubicBezTo>
                    <a:pt x="18494" y="0"/>
                    <a:pt x="18334" y="27"/>
                    <a:pt x="18174" y="54"/>
                  </a:cubicBezTo>
                  <a:lnTo>
                    <a:pt x="17987" y="80"/>
                  </a:lnTo>
                  <a:lnTo>
                    <a:pt x="17933" y="80"/>
                  </a:lnTo>
                  <a:lnTo>
                    <a:pt x="17853" y="107"/>
                  </a:lnTo>
                  <a:lnTo>
                    <a:pt x="17826" y="107"/>
                  </a:lnTo>
                  <a:lnTo>
                    <a:pt x="17666" y="134"/>
                  </a:lnTo>
                  <a:lnTo>
                    <a:pt x="17425" y="187"/>
                  </a:lnTo>
                  <a:lnTo>
                    <a:pt x="17212" y="214"/>
                  </a:lnTo>
                  <a:lnTo>
                    <a:pt x="17158" y="214"/>
                  </a:lnTo>
                  <a:lnTo>
                    <a:pt x="17078" y="187"/>
                  </a:lnTo>
                  <a:lnTo>
                    <a:pt x="15822" y="187"/>
                  </a:lnTo>
                  <a:lnTo>
                    <a:pt x="15688" y="214"/>
                  </a:lnTo>
                  <a:lnTo>
                    <a:pt x="15608" y="241"/>
                  </a:lnTo>
                  <a:lnTo>
                    <a:pt x="15581" y="241"/>
                  </a:lnTo>
                  <a:lnTo>
                    <a:pt x="15341" y="294"/>
                  </a:lnTo>
                  <a:lnTo>
                    <a:pt x="15207" y="347"/>
                  </a:lnTo>
                  <a:lnTo>
                    <a:pt x="15100" y="401"/>
                  </a:lnTo>
                  <a:cubicBezTo>
                    <a:pt x="15020" y="428"/>
                    <a:pt x="14940" y="481"/>
                    <a:pt x="14887" y="535"/>
                  </a:cubicBezTo>
                  <a:lnTo>
                    <a:pt x="14753" y="641"/>
                  </a:lnTo>
                  <a:lnTo>
                    <a:pt x="14646" y="722"/>
                  </a:lnTo>
                  <a:cubicBezTo>
                    <a:pt x="14593" y="775"/>
                    <a:pt x="14539" y="855"/>
                    <a:pt x="14486" y="909"/>
                  </a:cubicBezTo>
                  <a:lnTo>
                    <a:pt x="14432" y="962"/>
                  </a:lnTo>
                  <a:lnTo>
                    <a:pt x="14379" y="1042"/>
                  </a:lnTo>
                  <a:lnTo>
                    <a:pt x="14352" y="1069"/>
                  </a:lnTo>
                  <a:lnTo>
                    <a:pt x="14299" y="1123"/>
                  </a:lnTo>
                  <a:lnTo>
                    <a:pt x="14272" y="1176"/>
                  </a:lnTo>
                  <a:lnTo>
                    <a:pt x="14218" y="1256"/>
                  </a:lnTo>
                  <a:lnTo>
                    <a:pt x="14165" y="1310"/>
                  </a:lnTo>
                  <a:lnTo>
                    <a:pt x="14085" y="1416"/>
                  </a:lnTo>
                  <a:lnTo>
                    <a:pt x="14031" y="1497"/>
                  </a:lnTo>
                  <a:cubicBezTo>
                    <a:pt x="13951" y="1604"/>
                    <a:pt x="13844" y="1710"/>
                    <a:pt x="13764" y="1817"/>
                  </a:cubicBezTo>
                  <a:cubicBezTo>
                    <a:pt x="13684" y="1924"/>
                    <a:pt x="13550" y="2138"/>
                    <a:pt x="13443" y="2298"/>
                  </a:cubicBezTo>
                  <a:lnTo>
                    <a:pt x="13283" y="2512"/>
                  </a:lnTo>
                  <a:cubicBezTo>
                    <a:pt x="13256" y="2566"/>
                    <a:pt x="13203" y="2646"/>
                    <a:pt x="13149" y="2726"/>
                  </a:cubicBezTo>
                  <a:lnTo>
                    <a:pt x="13123" y="2779"/>
                  </a:lnTo>
                  <a:cubicBezTo>
                    <a:pt x="13043" y="2913"/>
                    <a:pt x="12962" y="3073"/>
                    <a:pt x="12909" y="3207"/>
                  </a:cubicBezTo>
                  <a:cubicBezTo>
                    <a:pt x="12882" y="3261"/>
                    <a:pt x="12855" y="3341"/>
                    <a:pt x="12829" y="3394"/>
                  </a:cubicBezTo>
                  <a:cubicBezTo>
                    <a:pt x="12802" y="3474"/>
                    <a:pt x="12802" y="3474"/>
                    <a:pt x="12802" y="3528"/>
                  </a:cubicBezTo>
                  <a:lnTo>
                    <a:pt x="12802" y="3554"/>
                  </a:lnTo>
                  <a:lnTo>
                    <a:pt x="12775" y="3661"/>
                  </a:lnTo>
                  <a:cubicBezTo>
                    <a:pt x="12749" y="3742"/>
                    <a:pt x="12722" y="3822"/>
                    <a:pt x="12695" y="3929"/>
                  </a:cubicBezTo>
                  <a:cubicBezTo>
                    <a:pt x="12668" y="4009"/>
                    <a:pt x="12642" y="4089"/>
                    <a:pt x="12615" y="4196"/>
                  </a:cubicBezTo>
                  <a:cubicBezTo>
                    <a:pt x="12615" y="4276"/>
                    <a:pt x="12615" y="4249"/>
                    <a:pt x="12615" y="4303"/>
                  </a:cubicBezTo>
                  <a:lnTo>
                    <a:pt x="12615" y="4329"/>
                  </a:lnTo>
                  <a:lnTo>
                    <a:pt x="12615" y="4410"/>
                  </a:lnTo>
                  <a:lnTo>
                    <a:pt x="12615" y="4436"/>
                  </a:lnTo>
                  <a:lnTo>
                    <a:pt x="12615" y="4543"/>
                  </a:lnTo>
                  <a:lnTo>
                    <a:pt x="12615" y="4704"/>
                  </a:lnTo>
                  <a:lnTo>
                    <a:pt x="12615" y="4944"/>
                  </a:lnTo>
                  <a:cubicBezTo>
                    <a:pt x="12615" y="5024"/>
                    <a:pt x="12615" y="5105"/>
                    <a:pt x="12615" y="5185"/>
                  </a:cubicBezTo>
                  <a:cubicBezTo>
                    <a:pt x="12642" y="5265"/>
                    <a:pt x="12615" y="5265"/>
                    <a:pt x="12615" y="5292"/>
                  </a:cubicBezTo>
                  <a:cubicBezTo>
                    <a:pt x="12615" y="5345"/>
                    <a:pt x="12615" y="5372"/>
                    <a:pt x="12642" y="5398"/>
                  </a:cubicBezTo>
                  <a:cubicBezTo>
                    <a:pt x="12642" y="5425"/>
                    <a:pt x="12642" y="5452"/>
                    <a:pt x="12668" y="5479"/>
                  </a:cubicBezTo>
                  <a:lnTo>
                    <a:pt x="12668" y="5505"/>
                  </a:lnTo>
                  <a:cubicBezTo>
                    <a:pt x="12668" y="5559"/>
                    <a:pt x="12695" y="5612"/>
                    <a:pt x="12695" y="5639"/>
                  </a:cubicBezTo>
                  <a:cubicBezTo>
                    <a:pt x="12749" y="5773"/>
                    <a:pt x="12802" y="5933"/>
                    <a:pt x="12855" y="6067"/>
                  </a:cubicBezTo>
                  <a:lnTo>
                    <a:pt x="12882" y="6174"/>
                  </a:lnTo>
                  <a:lnTo>
                    <a:pt x="12909" y="6227"/>
                  </a:lnTo>
                  <a:cubicBezTo>
                    <a:pt x="12936" y="6307"/>
                    <a:pt x="12962" y="6387"/>
                    <a:pt x="12989" y="6494"/>
                  </a:cubicBezTo>
                  <a:lnTo>
                    <a:pt x="13043" y="6628"/>
                  </a:lnTo>
                  <a:lnTo>
                    <a:pt x="13069" y="6895"/>
                  </a:lnTo>
                  <a:lnTo>
                    <a:pt x="13069" y="6922"/>
                  </a:lnTo>
                  <a:cubicBezTo>
                    <a:pt x="13069" y="6975"/>
                    <a:pt x="13096" y="7002"/>
                    <a:pt x="13096" y="7055"/>
                  </a:cubicBezTo>
                  <a:lnTo>
                    <a:pt x="13149" y="7243"/>
                  </a:lnTo>
                  <a:cubicBezTo>
                    <a:pt x="13176" y="7296"/>
                    <a:pt x="13203" y="7349"/>
                    <a:pt x="13230" y="7430"/>
                  </a:cubicBezTo>
                  <a:cubicBezTo>
                    <a:pt x="13230" y="7483"/>
                    <a:pt x="13256" y="7536"/>
                    <a:pt x="13256" y="7617"/>
                  </a:cubicBezTo>
                  <a:cubicBezTo>
                    <a:pt x="13283" y="7670"/>
                    <a:pt x="13283" y="7697"/>
                    <a:pt x="13283" y="7750"/>
                  </a:cubicBezTo>
                  <a:lnTo>
                    <a:pt x="13283" y="7777"/>
                  </a:lnTo>
                  <a:lnTo>
                    <a:pt x="13283" y="7830"/>
                  </a:lnTo>
                  <a:lnTo>
                    <a:pt x="13283" y="7884"/>
                  </a:lnTo>
                  <a:lnTo>
                    <a:pt x="13283" y="7937"/>
                  </a:lnTo>
                  <a:cubicBezTo>
                    <a:pt x="13310" y="8071"/>
                    <a:pt x="13336" y="8231"/>
                    <a:pt x="13336" y="8365"/>
                  </a:cubicBezTo>
                  <a:cubicBezTo>
                    <a:pt x="13336" y="8445"/>
                    <a:pt x="13363" y="8525"/>
                    <a:pt x="13390" y="8605"/>
                  </a:cubicBezTo>
                  <a:lnTo>
                    <a:pt x="13417" y="8739"/>
                  </a:lnTo>
                  <a:cubicBezTo>
                    <a:pt x="13417" y="8873"/>
                    <a:pt x="13443" y="9006"/>
                    <a:pt x="13470" y="9140"/>
                  </a:cubicBezTo>
                  <a:lnTo>
                    <a:pt x="13470" y="9167"/>
                  </a:lnTo>
                  <a:lnTo>
                    <a:pt x="13470" y="9300"/>
                  </a:lnTo>
                  <a:cubicBezTo>
                    <a:pt x="13470" y="9381"/>
                    <a:pt x="13470" y="9461"/>
                    <a:pt x="13470" y="9514"/>
                  </a:cubicBezTo>
                  <a:lnTo>
                    <a:pt x="13470" y="9541"/>
                  </a:lnTo>
                  <a:cubicBezTo>
                    <a:pt x="13470" y="9594"/>
                    <a:pt x="13443" y="9621"/>
                    <a:pt x="13443" y="9674"/>
                  </a:cubicBezTo>
                  <a:cubicBezTo>
                    <a:pt x="13417" y="9701"/>
                    <a:pt x="13390" y="9728"/>
                    <a:pt x="13390" y="9755"/>
                  </a:cubicBezTo>
                  <a:cubicBezTo>
                    <a:pt x="13363" y="9781"/>
                    <a:pt x="13336" y="9781"/>
                    <a:pt x="13336" y="9808"/>
                  </a:cubicBezTo>
                  <a:lnTo>
                    <a:pt x="13069" y="9808"/>
                  </a:lnTo>
                  <a:cubicBezTo>
                    <a:pt x="13043" y="9808"/>
                    <a:pt x="12989" y="9781"/>
                    <a:pt x="12936" y="9781"/>
                  </a:cubicBezTo>
                  <a:lnTo>
                    <a:pt x="12855" y="9755"/>
                  </a:lnTo>
                  <a:lnTo>
                    <a:pt x="12802" y="9728"/>
                  </a:lnTo>
                  <a:lnTo>
                    <a:pt x="12749" y="9728"/>
                  </a:lnTo>
                  <a:lnTo>
                    <a:pt x="12722" y="9674"/>
                  </a:lnTo>
                  <a:lnTo>
                    <a:pt x="12668" y="9648"/>
                  </a:lnTo>
                  <a:lnTo>
                    <a:pt x="12508" y="9568"/>
                  </a:lnTo>
                  <a:lnTo>
                    <a:pt x="12374" y="9487"/>
                  </a:lnTo>
                  <a:lnTo>
                    <a:pt x="12267" y="9434"/>
                  </a:lnTo>
                  <a:lnTo>
                    <a:pt x="12241" y="9434"/>
                  </a:lnTo>
                  <a:lnTo>
                    <a:pt x="11733" y="9140"/>
                  </a:lnTo>
                  <a:cubicBezTo>
                    <a:pt x="11466" y="9006"/>
                    <a:pt x="11199" y="8846"/>
                    <a:pt x="10931" y="8686"/>
                  </a:cubicBezTo>
                  <a:lnTo>
                    <a:pt x="10798" y="8605"/>
                  </a:lnTo>
                  <a:lnTo>
                    <a:pt x="9862" y="8044"/>
                  </a:lnTo>
                  <a:lnTo>
                    <a:pt x="9381" y="7750"/>
                  </a:lnTo>
                  <a:lnTo>
                    <a:pt x="9301" y="7697"/>
                  </a:lnTo>
                  <a:cubicBezTo>
                    <a:pt x="9167" y="7617"/>
                    <a:pt x="9061" y="7536"/>
                    <a:pt x="8900" y="7456"/>
                  </a:cubicBezTo>
                  <a:lnTo>
                    <a:pt x="8660" y="7323"/>
                  </a:lnTo>
                  <a:lnTo>
                    <a:pt x="8579" y="7296"/>
                  </a:lnTo>
                  <a:lnTo>
                    <a:pt x="8553" y="7296"/>
                  </a:lnTo>
                  <a:lnTo>
                    <a:pt x="8473" y="7243"/>
                  </a:lnTo>
                  <a:lnTo>
                    <a:pt x="8419" y="7216"/>
                  </a:lnTo>
                  <a:lnTo>
                    <a:pt x="8205" y="7109"/>
                  </a:lnTo>
                  <a:lnTo>
                    <a:pt x="8098" y="7082"/>
                  </a:lnTo>
                  <a:lnTo>
                    <a:pt x="7965" y="7029"/>
                  </a:lnTo>
                  <a:cubicBezTo>
                    <a:pt x="7885" y="7029"/>
                    <a:pt x="7778" y="7002"/>
                    <a:pt x="7724" y="6975"/>
                  </a:cubicBezTo>
                  <a:cubicBezTo>
                    <a:pt x="7644" y="6975"/>
                    <a:pt x="7537" y="6949"/>
                    <a:pt x="7457" y="6922"/>
                  </a:cubicBezTo>
                  <a:lnTo>
                    <a:pt x="6976" y="6922"/>
                  </a:lnTo>
                  <a:lnTo>
                    <a:pt x="6762" y="6868"/>
                  </a:lnTo>
                  <a:lnTo>
                    <a:pt x="5693" y="6868"/>
                  </a:lnTo>
                  <a:cubicBezTo>
                    <a:pt x="5613" y="6868"/>
                    <a:pt x="5533" y="6895"/>
                    <a:pt x="5453" y="6895"/>
                  </a:cubicBezTo>
                  <a:lnTo>
                    <a:pt x="5239" y="6949"/>
                  </a:lnTo>
                  <a:lnTo>
                    <a:pt x="4972" y="7029"/>
                  </a:lnTo>
                  <a:lnTo>
                    <a:pt x="4758" y="7082"/>
                  </a:lnTo>
                  <a:lnTo>
                    <a:pt x="4651" y="7136"/>
                  </a:lnTo>
                  <a:lnTo>
                    <a:pt x="4544" y="7189"/>
                  </a:lnTo>
                  <a:cubicBezTo>
                    <a:pt x="4464" y="7216"/>
                    <a:pt x="4410" y="7243"/>
                    <a:pt x="4330" y="7296"/>
                  </a:cubicBezTo>
                  <a:lnTo>
                    <a:pt x="4223" y="7349"/>
                  </a:lnTo>
                  <a:lnTo>
                    <a:pt x="4197" y="7376"/>
                  </a:lnTo>
                  <a:lnTo>
                    <a:pt x="4143" y="7376"/>
                  </a:lnTo>
                  <a:lnTo>
                    <a:pt x="3956" y="7510"/>
                  </a:lnTo>
                  <a:lnTo>
                    <a:pt x="3876" y="7563"/>
                  </a:lnTo>
                  <a:lnTo>
                    <a:pt x="3849" y="7617"/>
                  </a:lnTo>
                  <a:lnTo>
                    <a:pt x="3769" y="7670"/>
                  </a:lnTo>
                  <a:lnTo>
                    <a:pt x="3742" y="7697"/>
                  </a:lnTo>
                  <a:lnTo>
                    <a:pt x="3716" y="7724"/>
                  </a:lnTo>
                  <a:lnTo>
                    <a:pt x="3689" y="7750"/>
                  </a:lnTo>
                  <a:lnTo>
                    <a:pt x="3662" y="7777"/>
                  </a:lnTo>
                  <a:lnTo>
                    <a:pt x="3582" y="7830"/>
                  </a:lnTo>
                  <a:lnTo>
                    <a:pt x="3395" y="8044"/>
                  </a:lnTo>
                  <a:lnTo>
                    <a:pt x="3288" y="8124"/>
                  </a:lnTo>
                  <a:lnTo>
                    <a:pt x="3208" y="8205"/>
                  </a:lnTo>
                  <a:lnTo>
                    <a:pt x="3128" y="8285"/>
                  </a:lnTo>
                  <a:lnTo>
                    <a:pt x="3101" y="8312"/>
                  </a:lnTo>
                  <a:lnTo>
                    <a:pt x="3021" y="8392"/>
                  </a:lnTo>
                  <a:lnTo>
                    <a:pt x="2994" y="8445"/>
                  </a:lnTo>
                  <a:lnTo>
                    <a:pt x="2941" y="8499"/>
                  </a:lnTo>
                  <a:lnTo>
                    <a:pt x="2887" y="8552"/>
                  </a:lnTo>
                  <a:lnTo>
                    <a:pt x="2887" y="8579"/>
                  </a:lnTo>
                  <a:lnTo>
                    <a:pt x="2834" y="8659"/>
                  </a:lnTo>
                  <a:lnTo>
                    <a:pt x="2807" y="8712"/>
                  </a:lnTo>
                  <a:lnTo>
                    <a:pt x="2700" y="8873"/>
                  </a:lnTo>
                  <a:lnTo>
                    <a:pt x="2700" y="8899"/>
                  </a:lnTo>
                  <a:cubicBezTo>
                    <a:pt x="2593" y="9033"/>
                    <a:pt x="2513" y="9167"/>
                    <a:pt x="2406" y="9300"/>
                  </a:cubicBezTo>
                  <a:lnTo>
                    <a:pt x="2272" y="9487"/>
                  </a:lnTo>
                  <a:lnTo>
                    <a:pt x="2192" y="9594"/>
                  </a:lnTo>
                  <a:lnTo>
                    <a:pt x="2139" y="9674"/>
                  </a:lnTo>
                  <a:lnTo>
                    <a:pt x="2112" y="9701"/>
                  </a:lnTo>
                  <a:lnTo>
                    <a:pt x="1952" y="9888"/>
                  </a:lnTo>
                  <a:lnTo>
                    <a:pt x="1765" y="10075"/>
                  </a:lnTo>
                  <a:lnTo>
                    <a:pt x="1578" y="10262"/>
                  </a:lnTo>
                  <a:lnTo>
                    <a:pt x="1497" y="10343"/>
                  </a:lnTo>
                  <a:lnTo>
                    <a:pt x="1471" y="10369"/>
                  </a:lnTo>
                  <a:lnTo>
                    <a:pt x="1417" y="10450"/>
                  </a:lnTo>
                  <a:lnTo>
                    <a:pt x="1391" y="10476"/>
                  </a:lnTo>
                  <a:lnTo>
                    <a:pt x="1337" y="10530"/>
                  </a:lnTo>
                  <a:lnTo>
                    <a:pt x="1257" y="10637"/>
                  </a:lnTo>
                  <a:lnTo>
                    <a:pt x="1203" y="10690"/>
                  </a:lnTo>
                  <a:lnTo>
                    <a:pt x="1177" y="10743"/>
                  </a:lnTo>
                  <a:lnTo>
                    <a:pt x="1097" y="10824"/>
                  </a:lnTo>
                  <a:lnTo>
                    <a:pt x="1097" y="10850"/>
                  </a:lnTo>
                  <a:lnTo>
                    <a:pt x="963" y="11037"/>
                  </a:lnTo>
                  <a:lnTo>
                    <a:pt x="883" y="11171"/>
                  </a:lnTo>
                  <a:lnTo>
                    <a:pt x="803" y="11278"/>
                  </a:lnTo>
                  <a:lnTo>
                    <a:pt x="669" y="11492"/>
                  </a:lnTo>
                  <a:lnTo>
                    <a:pt x="642" y="11518"/>
                  </a:lnTo>
                  <a:lnTo>
                    <a:pt x="589" y="11652"/>
                  </a:lnTo>
                  <a:lnTo>
                    <a:pt x="535" y="11732"/>
                  </a:lnTo>
                  <a:lnTo>
                    <a:pt x="535" y="11759"/>
                  </a:lnTo>
                  <a:lnTo>
                    <a:pt x="509" y="11839"/>
                  </a:lnTo>
                  <a:lnTo>
                    <a:pt x="482" y="11866"/>
                  </a:lnTo>
                  <a:cubicBezTo>
                    <a:pt x="482" y="11919"/>
                    <a:pt x="455" y="11946"/>
                    <a:pt x="455" y="11973"/>
                  </a:cubicBezTo>
                  <a:cubicBezTo>
                    <a:pt x="455" y="12026"/>
                    <a:pt x="428" y="12053"/>
                    <a:pt x="402" y="12106"/>
                  </a:cubicBezTo>
                  <a:cubicBezTo>
                    <a:pt x="402" y="12133"/>
                    <a:pt x="375" y="12187"/>
                    <a:pt x="375" y="12240"/>
                  </a:cubicBezTo>
                  <a:cubicBezTo>
                    <a:pt x="348" y="12294"/>
                    <a:pt x="322" y="12400"/>
                    <a:pt x="322" y="12481"/>
                  </a:cubicBezTo>
                  <a:lnTo>
                    <a:pt x="295" y="12587"/>
                  </a:lnTo>
                  <a:lnTo>
                    <a:pt x="241" y="12748"/>
                  </a:lnTo>
                  <a:lnTo>
                    <a:pt x="188" y="13015"/>
                  </a:lnTo>
                  <a:cubicBezTo>
                    <a:pt x="188" y="13095"/>
                    <a:pt x="161" y="13175"/>
                    <a:pt x="161" y="13256"/>
                  </a:cubicBezTo>
                  <a:lnTo>
                    <a:pt x="108" y="13523"/>
                  </a:lnTo>
                  <a:cubicBezTo>
                    <a:pt x="108" y="13603"/>
                    <a:pt x="81" y="13683"/>
                    <a:pt x="81" y="13790"/>
                  </a:cubicBezTo>
                  <a:cubicBezTo>
                    <a:pt x="54" y="13870"/>
                    <a:pt x="54" y="13924"/>
                    <a:pt x="54" y="14004"/>
                  </a:cubicBezTo>
                  <a:cubicBezTo>
                    <a:pt x="28" y="14084"/>
                    <a:pt x="54" y="14164"/>
                    <a:pt x="28" y="14244"/>
                  </a:cubicBezTo>
                  <a:lnTo>
                    <a:pt x="28" y="14271"/>
                  </a:lnTo>
                  <a:cubicBezTo>
                    <a:pt x="28" y="14432"/>
                    <a:pt x="1" y="14619"/>
                    <a:pt x="1" y="14779"/>
                  </a:cubicBezTo>
                  <a:cubicBezTo>
                    <a:pt x="1" y="14913"/>
                    <a:pt x="1" y="15100"/>
                    <a:pt x="1" y="15260"/>
                  </a:cubicBezTo>
                  <a:lnTo>
                    <a:pt x="1" y="15474"/>
                  </a:lnTo>
                  <a:lnTo>
                    <a:pt x="1" y="15741"/>
                  </a:lnTo>
                  <a:lnTo>
                    <a:pt x="1" y="15821"/>
                  </a:lnTo>
                  <a:lnTo>
                    <a:pt x="1" y="16008"/>
                  </a:lnTo>
                  <a:cubicBezTo>
                    <a:pt x="1" y="16062"/>
                    <a:pt x="1" y="16169"/>
                    <a:pt x="28" y="16249"/>
                  </a:cubicBezTo>
                  <a:cubicBezTo>
                    <a:pt x="54" y="16329"/>
                    <a:pt x="54" y="16436"/>
                    <a:pt x="81" y="16543"/>
                  </a:cubicBezTo>
                  <a:lnTo>
                    <a:pt x="108" y="16703"/>
                  </a:lnTo>
                  <a:cubicBezTo>
                    <a:pt x="108" y="16757"/>
                    <a:pt x="108" y="16810"/>
                    <a:pt x="134" y="16863"/>
                  </a:cubicBezTo>
                  <a:lnTo>
                    <a:pt x="134" y="16944"/>
                  </a:lnTo>
                  <a:cubicBezTo>
                    <a:pt x="134" y="17024"/>
                    <a:pt x="161" y="17104"/>
                    <a:pt x="161" y="17184"/>
                  </a:cubicBezTo>
                  <a:cubicBezTo>
                    <a:pt x="188" y="17264"/>
                    <a:pt x="188" y="17318"/>
                    <a:pt x="215" y="17398"/>
                  </a:cubicBezTo>
                  <a:cubicBezTo>
                    <a:pt x="215" y="17398"/>
                    <a:pt x="215" y="17425"/>
                    <a:pt x="215" y="17425"/>
                  </a:cubicBezTo>
                  <a:cubicBezTo>
                    <a:pt x="215" y="17451"/>
                    <a:pt x="215" y="17451"/>
                    <a:pt x="241" y="17478"/>
                  </a:cubicBezTo>
                  <a:lnTo>
                    <a:pt x="241" y="17505"/>
                  </a:lnTo>
                  <a:lnTo>
                    <a:pt x="295" y="17505"/>
                  </a:lnTo>
                  <a:cubicBezTo>
                    <a:pt x="295" y="17505"/>
                    <a:pt x="322" y="17478"/>
                    <a:pt x="322" y="17478"/>
                  </a:cubicBezTo>
                  <a:lnTo>
                    <a:pt x="322" y="17451"/>
                  </a:lnTo>
                  <a:cubicBezTo>
                    <a:pt x="322" y="17451"/>
                    <a:pt x="322" y="17425"/>
                    <a:pt x="322" y="17398"/>
                  </a:cubicBezTo>
                  <a:cubicBezTo>
                    <a:pt x="322" y="17398"/>
                    <a:pt x="322" y="17371"/>
                    <a:pt x="322" y="17345"/>
                  </a:cubicBezTo>
                  <a:cubicBezTo>
                    <a:pt x="322" y="17318"/>
                    <a:pt x="322" y="17291"/>
                    <a:pt x="348" y="17238"/>
                  </a:cubicBezTo>
                  <a:lnTo>
                    <a:pt x="375" y="17077"/>
                  </a:lnTo>
                  <a:lnTo>
                    <a:pt x="375" y="16997"/>
                  </a:lnTo>
                  <a:lnTo>
                    <a:pt x="375" y="16944"/>
                  </a:lnTo>
                  <a:lnTo>
                    <a:pt x="375" y="16917"/>
                  </a:lnTo>
                  <a:lnTo>
                    <a:pt x="375" y="16837"/>
                  </a:lnTo>
                  <a:lnTo>
                    <a:pt x="402" y="16703"/>
                  </a:lnTo>
                  <a:cubicBezTo>
                    <a:pt x="402" y="16676"/>
                    <a:pt x="402" y="16650"/>
                    <a:pt x="428" y="16623"/>
                  </a:cubicBezTo>
                  <a:lnTo>
                    <a:pt x="428" y="16596"/>
                  </a:lnTo>
                  <a:lnTo>
                    <a:pt x="428" y="16570"/>
                  </a:lnTo>
                  <a:lnTo>
                    <a:pt x="455" y="16516"/>
                  </a:lnTo>
                  <a:lnTo>
                    <a:pt x="482" y="16436"/>
                  </a:lnTo>
                  <a:lnTo>
                    <a:pt x="509" y="16382"/>
                  </a:lnTo>
                  <a:cubicBezTo>
                    <a:pt x="535" y="16302"/>
                    <a:pt x="562" y="16249"/>
                    <a:pt x="589" y="16169"/>
                  </a:cubicBezTo>
                  <a:lnTo>
                    <a:pt x="615" y="16142"/>
                  </a:lnTo>
                  <a:lnTo>
                    <a:pt x="615" y="16088"/>
                  </a:lnTo>
                  <a:lnTo>
                    <a:pt x="615" y="16062"/>
                  </a:lnTo>
                  <a:lnTo>
                    <a:pt x="642" y="16008"/>
                  </a:lnTo>
                  <a:lnTo>
                    <a:pt x="669" y="15955"/>
                  </a:lnTo>
                  <a:lnTo>
                    <a:pt x="696" y="15901"/>
                  </a:lnTo>
                  <a:lnTo>
                    <a:pt x="749" y="15848"/>
                  </a:lnTo>
                  <a:lnTo>
                    <a:pt x="776" y="15794"/>
                  </a:lnTo>
                  <a:lnTo>
                    <a:pt x="803" y="15741"/>
                  </a:lnTo>
                  <a:lnTo>
                    <a:pt x="856" y="15688"/>
                  </a:lnTo>
                  <a:lnTo>
                    <a:pt x="856" y="15661"/>
                  </a:lnTo>
                  <a:lnTo>
                    <a:pt x="963" y="15527"/>
                  </a:lnTo>
                  <a:lnTo>
                    <a:pt x="1070" y="15420"/>
                  </a:lnTo>
                  <a:lnTo>
                    <a:pt x="1123" y="15340"/>
                  </a:lnTo>
                  <a:lnTo>
                    <a:pt x="1177" y="15313"/>
                  </a:lnTo>
                  <a:cubicBezTo>
                    <a:pt x="1230" y="15260"/>
                    <a:pt x="1284" y="15180"/>
                    <a:pt x="1337" y="15126"/>
                  </a:cubicBezTo>
                  <a:lnTo>
                    <a:pt x="1364" y="15100"/>
                  </a:lnTo>
                  <a:lnTo>
                    <a:pt x="1444" y="15046"/>
                  </a:lnTo>
                  <a:lnTo>
                    <a:pt x="1471" y="15019"/>
                  </a:lnTo>
                  <a:lnTo>
                    <a:pt x="1551" y="14966"/>
                  </a:lnTo>
                  <a:lnTo>
                    <a:pt x="1658" y="14859"/>
                  </a:lnTo>
                  <a:lnTo>
                    <a:pt x="1738" y="14806"/>
                  </a:lnTo>
                  <a:lnTo>
                    <a:pt x="1765" y="14779"/>
                  </a:lnTo>
                  <a:lnTo>
                    <a:pt x="2059" y="14592"/>
                  </a:lnTo>
                  <a:lnTo>
                    <a:pt x="2272" y="14432"/>
                  </a:lnTo>
                  <a:lnTo>
                    <a:pt x="2379" y="14378"/>
                  </a:lnTo>
                  <a:lnTo>
                    <a:pt x="2753" y="14111"/>
                  </a:lnTo>
                  <a:lnTo>
                    <a:pt x="2834" y="14057"/>
                  </a:lnTo>
                  <a:lnTo>
                    <a:pt x="2941" y="13977"/>
                  </a:lnTo>
                  <a:lnTo>
                    <a:pt x="3021" y="13924"/>
                  </a:lnTo>
                  <a:lnTo>
                    <a:pt x="3101" y="13870"/>
                  </a:lnTo>
                  <a:cubicBezTo>
                    <a:pt x="3181" y="13817"/>
                    <a:pt x="3235" y="13763"/>
                    <a:pt x="3315" y="13710"/>
                  </a:cubicBezTo>
                  <a:cubicBezTo>
                    <a:pt x="3502" y="13656"/>
                    <a:pt x="3689" y="13603"/>
                    <a:pt x="3903" y="13550"/>
                  </a:cubicBezTo>
                  <a:lnTo>
                    <a:pt x="3929" y="13550"/>
                  </a:lnTo>
                  <a:lnTo>
                    <a:pt x="4116" y="13469"/>
                  </a:lnTo>
                  <a:lnTo>
                    <a:pt x="4170" y="13443"/>
                  </a:lnTo>
                  <a:lnTo>
                    <a:pt x="4250" y="13416"/>
                  </a:lnTo>
                  <a:lnTo>
                    <a:pt x="4357" y="13389"/>
                  </a:lnTo>
                  <a:lnTo>
                    <a:pt x="4464" y="13336"/>
                  </a:lnTo>
                  <a:lnTo>
                    <a:pt x="4651" y="13282"/>
                  </a:lnTo>
                  <a:cubicBezTo>
                    <a:pt x="4704" y="13282"/>
                    <a:pt x="4758" y="13256"/>
                    <a:pt x="4811" y="13256"/>
                  </a:cubicBezTo>
                  <a:lnTo>
                    <a:pt x="5666" y="13256"/>
                  </a:lnTo>
                  <a:lnTo>
                    <a:pt x="5773" y="13282"/>
                  </a:lnTo>
                  <a:lnTo>
                    <a:pt x="5934" y="13309"/>
                  </a:lnTo>
                  <a:cubicBezTo>
                    <a:pt x="6041" y="13336"/>
                    <a:pt x="6121" y="13363"/>
                    <a:pt x="6228" y="13389"/>
                  </a:cubicBezTo>
                  <a:lnTo>
                    <a:pt x="6495" y="13496"/>
                  </a:lnTo>
                  <a:lnTo>
                    <a:pt x="6655" y="13523"/>
                  </a:lnTo>
                  <a:lnTo>
                    <a:pt x="6682" y="13523"/>
                  </a:lnTo>
                  <a:lnTo>
                    <a:pt x="6709" y="13550"/>
                  </a:lnTo>
                  <a:lnTo>
                    <a:pt x="6789" y="13576"/>
                  </a:lnTo>
                  <a:lnTo>
                    <a:pt x="6816" y="13576"/>
                  </a:lnTo>
                  <a:lnTo>
                    <a:pt x="6896" y="13603"/>
                  </a:lnTo>
                  <a:lnTo>
                    <a:pt x="6923" y="13630"/>
                  </a:lnTo>
                  <a:lnTo>
                    <a:pt x="6949" y="13656"/>
                  </a:lnTo>
                  <a:cubicBezTo>
                    <a:pt x="6976" y="13656"/>
                    <a:pt x="7003" y="13683"/>
                    <a:pt x="7029" y="13710"/>
                  </a:cubicBezTo>
                  <a:cubicBezTo>
                    <a:pt x="7056" y="13737"/>
                    <a:pt x="7083" y="13737"/>
                    <a:pt x="7110" y="13763"/>
                  </a:cubicBezTo>
                  <a:cubicBezTo>
                    <a:pt x="7110" y="13790"/>
                    <a:pt x="7136" y="13817"/>
                    <a:pt x="7136" y="13870"/>
                  </a:cubicBezTo>
                  <a:lnTo>
                    <a:pt x="7136" y="13897"/>
                  </a:lnTo>
                  <a:lnTo>
                    <a:pt x="7136" y="13950"/>
                  </a:lnTo>
                  <a:cubicBezTo>
                    <a:pt x="7136" y="13950"/>
                    <a:pt x="7136" y="13977"/>
                    <a:pt x="7136" y="14004"/>
                  </a:cubicBezTo>
                  <a:lnTo>
                    <a:pt x="7136" y="14031"/>
                  </a:lnTo>
                  <a:cubicBezTo>
                    <a:pt x="7136" y="14057"/>
                    <a:pt x="7110" y="14057"/>
                    <a:pt x="7110" y="14084"/>
                  </a:cubicBezTo>
                  <a:lnTo>
                    <a:pt x="7056" y="14111"/>
                  </a:lnTo>
                  <a:lnTo>
                    <a:pt x="7003" y="14191"/>
                  </a:lnTo>
                  <a:lnTo>
                    <a:pt x="6923" y="14244"/>
                  </a:lnTo>
                  <a:lnTo>
                    <a:pt x="6869" y="14271"/>
                  </a:lnTo>
                  <a:lnTo>
                    <a:pt x="6842" y="14271"/>
                  </a:lnTo>
                  <a:lnTo>
                    <a:pt x="6709" y="14351"/>
                  </a:lnTo>
                  <a:cubicBezTo>
                    <a:pt x="6629" y="14405"/>
                    <a:pt x="6522" y="14458"/>
                    <a:pt x="6441" y="14485"/>
                  </a:cubicBezTo>
                  <a:lnTo>
                    <a:pt x="6388" y="14565"/>
                  </a:lnTo>
                  <a:lnTo>
                    <a:pt x="6148" y="14672"/>
                  </a:lnTo>
                  <a:lnTo>
                    <a:pt x="6014" y="14725"/>
                  </a:lnTo>
                  <a:lnTo>
                    <a:pt x="5854" y="14806"/>
                  </a:lnTo>
                  <a:lnTo>
                    <a:pt x="5453" y="14939"/>
                  </a:lnTo>
                  <a:lnTo>
                    <a:pt x="5372" y="14966"/>
                  </a:lnTo>
                  <a:lnTo>
                    <a:pt x="5185" y="15046"/>
                  </a:lnTo>
                  <a:lnTo>
                    <a:pt x="4972" y="15126"/>
                  </a:lnTo>
                  <a:lnTo>
                    <a:pt x="4731" y="15260"/>
                  </a:lnTo>
                  <a:lnTo>
                    <a:pt x="4571" y="15340"/>
                  </a:lnTo>
                  <a:lnTo>
                    <a:pt x="4384" y="15447"/>
                  </a:lnTo>
                  <a:lnTo>
                    <a:pt x="4330" y="15447"/>
                  </a:lnTo>
                  <a:lnTo>
                    <a:pt x="4277" y="15474"/>
                  </a:lnTo>
                  <a:lnTo>
                    <a:pt x="4170" y="15581"/>
                  </a:lnTo>
                  <a:lnTo>
                    <a:pt x="3956" y="15741"/>
                  </a:lnTo>
                  <a:lnTo>
                    <a:pt x="3796" y="15875"/>
                  </a:lnTo>
                  <a:lnTo>
                    <a:pt x="3742" y="15928"/>
                  </a:lnTo>
                  <a:cubicBezTo>
                    <a:pt x="3689" y="15955"/>
                    <a:pt x="3635" y="16035"/>
                    <a:pt x="3555" y="16088"/>
                  </a:cubicBezTo>
                  <a:lnTo>
                    <a:pt x="3502" y="16142"/>
                  </a:lnTo>
                  <a:lnTo>
                    <a:pt x="3502" y="16169"/>
                  </a:lnTo>
                  <a:lnTo>
                    <a:pt x="3395" y="16276"/>
                  </a:lnTo>
                  <a:lnTo>
                    <a:pt x="3368" y="16302"/>
                  </a:lnTo>
                  <a:lnTo>
                    <a:pt x="3315" y="16356"/>
                  </a:lnTo>
                  <a:lnTo>
                    <a:pt x="3208" y="16489"/>
                  </a:lnTo>
                  <a:lnTo>
                    <a:pt x="3181" y="16543"/>
                  </a:lnTo>
                  <a:lnTo>
                    <a:pt x="3154" y="16570"/>
                  </a:lnTo>
                  <a:lnTo>
                    <a:pt x="3128" y="16596"/>
                  </a:lnTo>
                  <a:lnTo>
                    <a:pt x="3074" y="16676"/>
                  </a:lnTo>
                  <a:lnTo>
                    <a:pt x="3047" y="16703"/>
                  </a:lnTo>
                  <a:lnTo>
                    <a:pt x="2887" y="16890"/>
                  </a:lnTo>
                  <a:lnTo>
                    <a:pt x="2727" y="17157"/>
                  </a:lnTo>
                  <a:cubicBezTo>
                    <a:pt x="2620" y="17318"/>
                    <a:pt x="2513" y="17451"/>
                    <a:pt x="2433" y="17612"/>
                  </a:cubicBezTo>
                  <a:lnTo>
                    <a:pt x="2379" y="17692"/>
                  </a:lnTo>
                  <a:lnTo>
                    <a:pt x="2353" y="17719"/>
                  </a:lnTo>
                  <a:lnTo>
                    <a:pt x="2299" y="17826"/>
                  </a:lnTo>
                  <a:lnTo>
                    <a:pt x="2272" y="17852"/>
                  </a:lnTo>
                  <a:lnTo>
                    <a:pt x="2272" y="17879"/>
                  </a:lnTo>
                  <a:lnTo>
                    <a:pt x="2246" y="17932"/>
                  </a:lnTo>
                  <a:lnTo>
                    <a:pt x="2166" y="18066"/>
                  </a:lnTo>
                  <a:lnTo>
                    <a:pt x="2085" y="18253"/>
                  </a:lnTo>
                  <a:lnTo>
                    <a:pt x="2032" y="18333"/>
                  </a:lnTo>
                  <a:cubicBezTo>
                    <a:pt x="2005" y="18414"/>
                    <a:pt x="1978" y="18494"/>
                    <a:pt x="1925" y="18574"/>
                  </a:cubicBezTo>
                  <a:cubicBezTo>
                    <a:pt x="1845" y="18788"/>
                    <a:pt x="1791" y="18921"/>
                    <a:pt x="1738" y="19055"/>
                  </a:cubicBezTo>
                  <a:cubicBezTo>
                    <a:pt x="1711" y="19135"/>
                    <a:pt x="1684" y="19215"/>
                    <a:pt x="1658" y="19295"/>
                  </a:cubicBezTo>
                  <a:lnTo>
                    <a:pt x="1631" y="19402"/>
                  </a:lnTo>
                  <a:cubicBezTo>
                    <a:pt x="1631" y="19456"/>
                    <a:pt x="1604" y="19509"/>
                    <a:pt x="1604" y="19563"/>
                  </a:cubicBezTo>
                  <a:cubicBezTo>
                    <a:pt x="1604" y="19589"/>
                    <a:pt x="1604" y="19616"/>
                    <a:pt x="1604" y="19643"/>
                  </a:cubicBezTo>
                  <a:lnTo>
                    <a:pt x="1604" y="19670"/>
                  </a:lnTo>
                  <a:cubicBezTo>
                    <a:pt x="1604" y="19723"/>
                    <a:pt x="1604" y="19750"/>
                    <a:pt x="1604" y="19803"/>
                  </a:cubicBezTo>
                  <a:lnTo>
                    <a:pt x="1604" y="19830"/>
                  </a:lnTo>
                  <a:lnTo>
                    <a:pt x="1604" y="19910"/>
                  </a:lnTo>
                  <a:lnTo>
                    <a:pt x="1604" y="20044"/>
                  </a:lnTo>
                  <a:lnTo>
                    <a:pt x="1604" y="20204"/>
                  </a:lnTo>
                  <a:cubicBezTo>
                    <a:pt x="1604" y="20284"/>
                    <a:pt x="1604" y="20338"/>
                    <a:pt x="1604" y="20391"/>
                  </a:cubicBezTo>
                  <a:lnTo>
                    <a:pt x="1604" y="20445"/>
                  </a:lnTo>
                  <a:cubicBezTo>
                    <a:pt x="1604" y="20525"/>
                    <a:pt x="1631" y="20605"/>
                    <a:pt x="1631" y="20658"/>
                  </a:cubicBezTo>
                  <a:lnTo>
                    <a:pt x="1631" y="20685"/>
                  </a:lnTo>
                  <a:cubicBezTo>
                    <a:pt x="1631" y="20739"/>
                    <a:pt x="1631" y="20792"/>
                    <a:pt x="1658" y="20845"/>
                  </a:cubicBezTo>
                  <a:cubicBezTo>
                    <a:pt x="1658" y="20952"/>
                    <a:pt x="1684" y="21033"/>
                    <a:pt x="1711" y="21139"/>
                  </a:cubicBezTo>
                  <a:lnTo>
                    <a:pt x="1711" y="21193"/>
                  </a:lnTo>
                  <a:cubicBezTo>
                    <a:pt x="1738" y="21273"/>
                    <a:pt x="1738" y="21327"/>
                    <a:pt x="1765" y="21380"/>
                  </a:cubicBezTo>
                  <a:lnTo>
                    <a:pt x="1765" y="21460"/>
                  </a:lnTo>
                  <a:lnTo>
                    <a:pt x="1765" y="21487"/>
                  </a:lnTo>
                  <a:lnTo>
                    <a:pt x="1818" y="21621"/>
                  </a:lnTo>
                  <a:lnTo>
                    <a:pt x="1818" y="21727"/>
                  </a:lnTo>
                  <a:lnTo>
                    <a:pt x="1845" y="21834"/>
                  </a:lnTo>
                  <a:lnTo>
                    <a:pt x="1898" y="22075"/>
                  </a:lnTo>
                  <a:lnTo>
                    <a:pt x="1898" y="22155"/>
                  </a:lnTo>
                  <a:cubicBezTo>
                    <a:pt x="1898" y="22208"/>
                    <a:pt x="1925" y="22235"/>
                    <a:pt x="1925" y="22289"/>
                  </a:cubicBezTo>
                  <a:cubicBezTo>
                    <a:pt x="1952" y="22342"/>
                    <a:pt x="1952" y="22449"/>
                    <a:pt x="1978" y="22502"/>
                  </a:cubicBezTo>
                  <a:cubicBezTo>
                    <a:pt x="1978" y="22583"/>
                    <a:pt x="2005" y="22663"/>
                    <a:pt x="2005" y="22743"/>
                  </a:cubicBezTo>
                  <a:lnTo>
                    <a:pt x="2032" y="22930"/>
                  </a:lnTo>
                  <a:lnTo>
                    <a:pt x="2032" y="23010"/>
                  </a:lnTo>
                  <a:cubicBezTo>
                    <a:pt x="2032" y="23090"/>
                    <a:pt x="2059" y="23171"/>
                    <a:pt x="2059" y="23251"/>
                  </a:cubicBezTo>
                  <a:cubicBezTo>
                    <a:pt x="2059" y="23331"/>
                    <a:pt x="2059" y="23331"/>
                    <a:pt x="2059" y="23384"/>
                  </a:cubicBezTo>
                  <a:cubicBezTo>
                    <a:pt x="2059" y="23438"/>
                    <a:pt x="2059" y="23491"/>
                    <a:pt x="2059" y="23545"/>
                  </a:cubicBezTo>
                  <a:cubicBezTo>
                    <a:pt x="2059" y="23571"/>
                    <a:pt x="2059" y="23598"/>
                    <a:pt x="2032" y="23625"/>
                  </a:cubicBezTo>
                  <a:lnTo>
                    <a:pt x="2032" y="23678"/>
                  </a:lnTo>
                  <a:lnTo>
                    <a:pt x="2032" y="23705"/>
                  </a:lnTo>
                  <a:lnTo>
                    <a:pt x="2032" y="23759"/>
                  </a:lnTo>
                  <a:lnTo>
                    <a:pt x="2032" y="23812"/>
                  </a:lnTo>
                  <a:cubicBezTo>
                    <a:pt x="2005" y="23892"/>
                    <a:pt x="1978" y="23972"/>
                    <a:pt x="1952" y="24052"/>
                  </a:cubicBezTo>
                  <a:lnTo>
                    <a:pt x="2433" y="24507"/>
                  </a:lnTo>
                  <a:lnTo>
                    <a:pt x="2620" y="24640"/>
                  </a:lnTo>
                  <a:cubicBezTo>
                    <a:pt x="2914" y="24828"/>
                    <a:pt x="3181" y="25015"/>
                    <a:pt x="3448" y="25175"/>
                  </a:cubicBezTo>
                  <a:lnTo>
                    <a:pt x="3876" y="25415"/>
                  </a:lnTo>
                  <a:lnTo>
                    <a:pt x="4277" y="25656"/>
                  </a:lnTo>
                  <a:cubicBezTo>
                    <a:pt x="4544" y="25816"/>
                    <a:pt x="4811" y="26003"/>
                    <a:pt x="5079" y="26137"/>
                  </a:cubicBezTo>
                  <a:cubicBezTo>
                    <a:pt x="5640" y="26458"/>
                    <a:pt x="6201" y="26805"/>
                    <a:pt x="6735" y="27153"/>
                  </a:cubicBezTo>
                  <a:cubicBezTo>
                    <a:pt x="7003" y="27313"/>
                    <a:pt x="7297" y="27473"/>
                    <a:pt x="7564" y="27660"/>
                  </a:cubicBezTo>
                  <a:lnTo>
                    <a:pt x="7751" y="27794"/>
                  </a:lnTo>
                  <a:cubicBezTo>
                    <a:pt x="7724" y="27687"/>
                    <a:pt x="7698" y="27607"/>
                    <a:pt x="7671" y="27500"/>
                  </a:cubicBezTo>
                  <a:cubicBezTo>
                    <a:pt x="7644" y="27420"/>
                    <a:pt x="7644" y="27366"/>
                    <a:pt x="7617" y="27286"/>
                  </a:cubicBezTo>
                  <a:lnTo>
                    <a:pt x="7564" y="27126"/>
                  </a:lnTo>
                  <a:cubicBezTo>
                    <a:pt x="7564" y="27072"/>
                    <a:pt x="7537" y="27046"/>
                    <a:pt x="7510" y="26992"/>
                  </a:cubicBezTo>
                  <a:lnTo>
                    <a:pt x="7510" y="26939"/>
                  </a:lnTo>
                  <a:lnTo>
                    <a:pt x="7510" y="26859"/>
                  </a:lnTo>
                  <a:lnTo>
                    <a:pt x="7510" y="26832"/>
                  </a:lnTo>
                  <a:lnTo>
                    <a:pt x="7510" y="26752"/>
                  </a:lnTo>
                  <a:cubicBezTo>
                    <a:pt x="7510" y="26672"/>
                    <a:pt x="7484" y="26618"/>
                    <a:pt x="7457" y="26538"/>
                  </a:cubicBezTo>
                  <a:cubicBezTo>
                    <a:pt x="7457" y="26458"/>
                    <a:pt x="7430" y="26404"/>
                    <a:pt x="7430" y="26324"/>
                  </a:cubicBezTo>
                  <a:cubicBezTo>
                    <a:pt x="7430" y="26244"/>
                    <a:pt x="7430" y="26244"/>
                    <a:pt x="7430" y="26217"/>
                  </a:cubicBezTo>
                  <a:lnTo>
                    <a:pt x="7430" y="26164"/>
                  </a:lnTo>
                  <a:lnTo>
                    <a:pt x="7430" y="26110"/>
                  </a:lnTo>
                  <a:lnTo>
                    <a:pt x="7430" y="25923"/>
                  </a:lnTo>
                  <a:lnTo>
                    <a:pt x="7430" y="25522"/>
                  </a:lnTo>
                  <a:lnTo>
                    <a:pt x="7430" y="25335"/>
                  </a:lnTo>
                  <a:lnTo>
                    <a:pt x="7430" y="25255"/>
                  </a:lnTo>
                  <a:lnTo>
                    <a:pt x="7430" y="25228"/>
                  </a:lnTo>
                  <a:lnTo>
                    <a:pt x="7430" y="25121"/>
                  </a:lnTo>
                  <a:lnTo>
                    <a:pt x="7430" y="25095"/>
                  </a:lnTo>
                  <a:cubicBezTo>
                    <a:pt x="7430" y="24934"/>
                    <a:pt x="7404" y="24774"/>
                    <a:pt x="7377" y="24667"/>
                  </a:cubicBezTo>
                  <a:cubicBezTo>
                    <a:pt x="7323" y="24346"/>
                    <a:pt x="7297" y="24052"/>
                    <a:pt x="7243" y="23732"/>
                  </a:cubicBezTo>
                  <a:lnTo>
                    <a:pt x="7243" y="23678"/>
                  </a:lnTo>
                  <a:lnTo>
                    <a:pt x="7217" y="23545"/>
                  </a:lnTo>
                  <a:cubicBezTo>
                    <a:pt x="7217" y="23438"/>
                    <a:pt x="7190" y="23358"/>
                    <a:pt x="7190" y="23277"/>
                  </a:cubicBezTo>
                  <a:lnTo>
                    <a:pt x="7056" y="23117"/>
                  </a:lnTo>
                  <a:cubicBezTo>
                    <a:pt x="7056" y="23010"/>
                    <a:pt x="7029" y="22930"/>
                    <a:pt x="7003" y="22823"/>
                  </a:cubicBezTo>
                  <a:cubicBezTo>
                    <a:pt x="7003" y="22743"/>
                    <a:pt x="7003" y="22583"/>
                    <a:pt x="6976" y="22502"/>
                  </a:cubicBezTo>
                  <a:cubicBezTo>
                    <a:pt x="6976" y="22422"/>
                    <a:pt x="6976" y="22369"/>
                    <a:pt x="6976" y="22289"/>
                  </a:cubicBezTo>
                  <a:lnTo>
                    <a:pt x="6976" y="22128"/>
                  </a:lnTo>
                  <a:lnTo>
                    <a:pt x="6976" y="22048"/>
                  </a:lnTo>
                  <a:lnTo>
                    <a:pt x="6976" y="22021"/>
                  </a:lnTo>
                  <a:lnTo>
                    <a:pt x="6976" y="21968"/>
                  </a:lnTo>
                  <a:cubicBezTo>
                    <a:pt x="6976" y="21941"/>
                    <a:pt x="6976" y="21914"/>
                    <a:pt x="7003" y="21888"/>
                  </a:cubicBezTo>
                  <a:cubicBezTo>
                    <a:pt x="7029" y="21888"/>
                    <a:pt x="7029" y="21808"/>
                    <a:pt x="7029" y="21781"/>
                  </a:cubicBezTo>
                  <a:cubicBezTo>
                    <a:pt x="7056" y="21727"/>
                    <a:pt x="7056" y="21674"/>
                    <a:pt x="7083" y="21647"/>
                  </a:cubicBezTo>
                  <a:lnTo>
                    <a:pt x="7110" y="21594"/>
                  </a:lnTo>
                  <a:lnTo>
                    <a:pt x="7110" y="21567"/>
                  </a:lnTo>
                  <a:lnTo>
                    <a:pt x="7163" y="21514"/>
                  </a:lnTo>
                  <a:lnTo>
                    <a:pt x="7163" y="21487"/>
                  </a:lnTo>
                  <a:lnTo>
                    <a:pt x="7163" y="21460"/>
                  </a:lnTo>
                  <a:lnTo>
                    <a:pt x="7217" y="21407"/>
                  </a:lnTo>
                  <a:lnTo>
                    <a:pt x="7243" y="21380"/>
                  </a:lnTo>
                  <a:lnTo>
                    <a:pt x="7243" y="21353"/>
                  </a:lnTo>
                  <a:lnTo>
                    <a:pt x="7350" y="21220"/>
                  </a:lnTo>
                  <a:lnTo>
                    <a:pt x="7377" y="21193"/>
                  </a:lnTo>
                  <a:lnTo>
                    <a:pt x="7457" y="21086"/>
                  </a:lnTo>
                  <a:lnTo>
                    <a:pt x="7617" y="20899"/>
                  </a:lnTo>
                  <a:lnTo>
                    <a:pt x="7911" y="20498"/>
                  </a:lnTo>
                  <a:lnTo>
                    <a:pt x="7965" y="20418"/>
                  </a:lnTo>
                  <a:lnTo>
                    <a:pt x="8045" y="20338"/>
                  </a:lnTo>
                  <a:lnTo>
                    <a:pt x="8125" y="20231"/>
                  </a:lnTo>
                  <a:lnTo>
                    <a:pt x="8179" y="20151"/>
                  </a:lnTo>
                  <a:lnTo>
                    <a:pt x="8446" y="19830"/>
                  </a:lnTo>
                  <a:lnTo>
                    <a:pt x="8553" y="19643"/>
                  </a:lnTo>
                  <a:lnTo>
                    <a:pt x="8660" y="19536"/>
                  </a:lnTo>
                  <a:lnTo>
                    <a:pt x="8900" y="19189"/>
                  </a:lnTo>
                  <a:cubicBezTo>
                    <a:pt x="9034" y="19001"/>
                    <a:pt x="9248" y="18761"/>
                    <a:pt x="9408" y="18520"/>
                  </a:cubicBezTo>
                  <a:lnTo>
                    <a:pt x="9515" y="18414"/>
                  </a:lnTo>
                  <a:lnTo>
                    <a:pt x="9675" y="18226"/>
                  </a:lnTo>
                  <a:lnTo>
                    <a:pt x="9729" y="18173"/>
                  </a:lnTo>
                  <a:lnTo>
                    <a:pt x="9782" y="18120"/>
                  </a:lnTo>
                  <a:cubicBezTo>
                    <a:pt x="9836" y="18093"/>
                    <a:pt x="9862" y="18039"/>
                    <a:pt x="9916" y="18013"/>
                  </a:cubicBezTo>
                  <a:lnTo>
                    <a:pt x="9969" y="17986"/>
                  </a:lnTo>
                  <a:cubicBezTo>
                    <a:pt x="9996" y="17959"/>
                    <a:pt x="10049" y="17932"/>
                    <a:pt x="10103" y="17906"/>
                  </a:cubicBezTo>
                  <a:lnTo>
                    <a:pt x="10183" y="17879"/>
                  </a:lnTo>
                  <a:lnTo>
                    <a:pt x="10317" y="17826"/>
                  </a:lnTo>
                  <a:lnTo>
                    <a:pt x="10530" y="17826"/>
                  </a:lnTo>
                  <a:cubicBezTo>
                    <a:pt x="10557" y="17852"/>
                    <a:pt x="10584" y="17852"/>
                    <a:pt x="10611" y="17879"/>
                  </a:cubicBezTo>
                  <a:lnTo>
                    <a:pt x="10664" y="17906"/>
                  </a:lnTo>
                  <a:lnTo>
                    <a:pt x="10744" y="17932"/>
                  </a:lnTo>
                  <a:lnTo>
                    <a:pt x="10771" y="17959"/>
                  </a:lnTo>
                  <a:lnTo>
                    <a:pt x="10824" y="18013"/>
                  </a:lnTo>
                  <a:cubicBezTo>
                    <a:pt x="10824" y="18039"/>
                    <a:pt x="10851" y="18066"/>
                    <a:pt x="10878" y="18093"/>
                  </a:cubicBezTo>
                  <a:cubicBezTo>
                    <a:pt x="10878" y="18120"/>
                    <a:pt x="10878" y="18146"/>
                    <a:pt x="10905" y="18173"/>
                  </a:cubicBezTo>
                  <a:lnTo>
                    <a:pt x="10905" y="18200"/>
                  </a:lnTo>
                  <a:cubicBezTo>
                    <a:pt x="10905" y="18226"/>
                    <a:pt x="10905" y="18253"/>
                    <a:pt x="10905" y="18280"/>
                  </a:cubicBezTo>
                  <a:cubicBezTo>
                    <a:pt x="10931" y="18307"/>
                    <a:pt x="10931" y="18333"/>
                    <a:pt x="10905" y="18360"/>
                  </a:cubicBezTo>
                  <a:lnTo>
                    <a:pt x="10905" y="18467"/>
                  </a:lnTo>
                  <a:cubicBezTo>
                    <a:pt x="10905" y="18494"/>
                    <a:pt x="10905" y="18601"/>
                    <a:pt x="10905" y="18654"/>
                  </a:cubicBezTo>
                  <a:cubicBezTo>
                    <a:pt x="10878" y="18734"/>
                    <a:pt x="10905" y="18734"/>
                    <a:pt x="10878" y="18761"/>
                  </a:cubicBezTo>
                  <a:cubicBezTo>
                    <a:pt x="10851" y="18814"/>
                    <a:pt x="10851" y="18868"/>
                    <a:pt x="10851" y="18921"/>
                  </a:cubicBezTo>
                  <a:cubicBezTo>
                    <a:pt x="10798" y="19028"/>
                    <a:pt x="10771" y="19162"/>
                    <a:pt x="10717" y="19269"/>
                  </a:cubicBezTo>
                  <a:lnTo>
                    <a:pt x="10637" y="19429"/>
                  </a:lnTo>
                  <a:lnTo>
                    <a:pt x="10611" y="19509"/>
                  </a:lnTo>
                  <a:lnTo>
                    <a:pt x="10557" y="19563"/>
                  </a:lnTo>
                  <a:lnTo>
                    <a:pt x="10557" y="19589"/>
                  </a:lnTo>
                  <a:lnTo>
                    <a:pt x="10477" y="19776"/>
                  </a:lnTo>
                  <a:lnTo>
                    <a:pt x="10397" y="19937"/>
                  </a:lnTo>
                  <a:lnTo>
                    <a:pt x="10343" y="20017"/>
                  </a:lnTo>
                  <a:lnTo>
                    <a:pt x="10236" y="20204"/>
                  </a:lnTo>
                  <a:lnTo>
                    <a:pt x="10210" y="20258"/>
                  </a:lnTo>
                  <a:lnTo>
                    <a:pt x="10156" y="20364"/>
                  </a:lnTo>
                  <a:lnTo>
                    <a:pt x="10023" y="20605"/>
                  </a:lnTo>
                  <a:lnTo>
                    <a:pt x="9942" y="20739"/>
                  </a:lnTo>
                  <a:cubicBezTo>
                    <a:pt x="9889" y="20845"/>
                    <a:pt x="9809" y="20979"/>
                    <a:pt x="9755" y="21086"/>
                  </a:cubicBezTo>
                  <a:lnTo>
                    <a:pt x="9702" y="21166"/>
                  </a:lnTo>
                  <a:lnTo>
                    <a:pt x="9675" y="21246"/>
                  </a:lnTo>
                  <a:lnTo>
                    <a:pt x="9595" y="21407"/>
                  </a:lnTo>
                  <a:lnTo>
                    <a:pt x="9461" y="21647"/>
                  </a:lnTo>
                  <a:lnTo>
                    <a:pt x="9354" y="21888"/>
                  </a:lnTo>
                  <a:cubicBezTo>
                    <a:pt x="9328" y="21968"/>
                    <a:pt x="9274" y="22048"/>
                    <a:pt x="9248" y="22155"/>
                  </a:cubicBezTo>
                  <a:cubicBezTo>
                    <a:pt x="9167" y="22315"/>
                    <a:pt x="9114" y="22449"/>
                    <a:pt x="9061" y="22609"/>
                  </a:cubicBezTo>
                  <a:lnTo>
                    <a:pt x="8980" y="22850"/>
                  </a:lnTo>
                  <a:lnTo>
                    <a:pt x="8954" y="22957"/>
                  </a:lnTo>
                  <a:lnTo>
                    <a:pt x="8954" y="22983"/>
                  </a:lnTo>
                  <a:cubicBezTo>
                    <a:pt x="8954" y="23037"/>
                    <a:pt x="8900" y="23064"/>
                    <a:pt x="8900" y="23117"/>
                  </a:cubicBezTo>
                  <a:lnTo>
                    <a:pt x="8900" y="23144"/>
                  </a:lnTo>
                  <a:cubicBezTo>
                    <a:pt x="8873" y="23304"/>
                    <a:pt x="8820" y="23465"/>
                    <a:pt x="8793" y="23625"/>
                  </a:cubicBezTo>
                  <a:lnTo>
                    <a:pt x="8767" y="23759"/>
                  </a:lnTo>
                  <a:lnTo>
                    <a:pt x="8767" y="23839"/>
                  </a:lnTo>
                  <a:cubicBezTo>
                    <a:pt x="8767" y="23946"/>
                    <a:pt x="8740" y="23999"/>
                    <a:pt x="8740" y="24079"/>
                  </a:cubicBezTo>
                  <a:lnTo>
                    <a:pt x="8740" y="24106"/>
                  </a:lnTo>
                  <a:lnTo>
                    <a:pt x="8740" y="24213"/>
                  </a:lnTo>
                  <a:lnTo>
                    <a:pt x="8740" y="24346"/>
                  </a:lnTo>
                  <a:lnTo>
                    <a:pt x="8740" y="24587"/>
                  </a:lnTo>
                  <a:cubicBezTo>
                    <a:pt x="8740" y="24667"/>
                    <a:pt x="8767" y="24747"/>
                    <a:pt x="8767" y="24828"/>
                  </a:cubicBezTo>
                  <a:cubicBezTo>
                    <a:pt x="8793" y="24908"/>
                    <a:pt x="8793" y="24934"/>
                    <a:pt x="8793" y="25015"/>
                  </a:cubicBezTo>
                  <a:lnTo>
                    <a:pt x="8793" y="25068"/>
                  </a:lnTo>
                  <a:lnTo>
                    <a:pt x="8820" y="25202"/>
                  </a:lnTo>
                  <a:lnTo>
                    <a:pt x="8847" y="25309"/>
                  </a:lnTo>
                  <a:cubicBezTo>
                    <a:pt x="8847" y="25389"/>
                    <a:pt x="8873" y="25469"/>
                    <a:pt x="8900" y="25549"/>
                  </a:cubicBezTo>
                  <a:lnTo>
                    <a:pt x="8900" y="25576"/>
                  </a:lnTo>
                  <a:lnTo>
                    <a:pt x="8900" y="25656"/>
                  </a:lnTo>
                  <a:cubicBezTo>
                    <a:pt x="8900" y="25709"/>
                    <a:pt x="8927" y="25763"/>
                    <a:pt x="8927" y="25843"/>
                  </a:cubicBezTo>
                  <a:cubicBezTo>
                    <a:pt x="8954" y="25897"/>
                    <a:pt x="8954" y="25977"/>
                    <a:pt x="8980" y="26057"/>
                  </a:cubicBezTo>
                  <a:lnTo>
                    <a:pt x="8980" y="26084"/>
                  </a:lnTo>
                  <a:cubicBezTo>
                    <a:pt x="8980" y="26137"/>
                    <a:pt x="9007" y="26190"/>
                    <a:pt x="9034" y="26244"/>
                  </a:cubicBezTo>
                  <a:lnTo>
                    <a:pt x="9034" y="26324"/>
                  </a:lnTo>
                  <a:lnTo>
                    <a:pt x="9061" y="26404"/>
                  </a:lnTo>
                  <a:lnTo>
                    <a:pt x="9114" y="26565"/>
                  </a:lnTo>
                  <a:cubicBezTo>
                    <a:pt x="9114" y="26618"/>
                    <a:pt x="9141" y="26672"/>
                    <a:pt x="9141" y="26725"/>
                  </a:cubicBezTo>
                  <a:lnTo>
                    <a:pt x="9141" y="26778"/>
                  </a:lnTo>
                  <a:lnTo>
                    <a:pt x="9141" y="26859"/>
                  </a:lnTo>
                  <a:lnTo>
                    <a:pt x="9141" y="26885"/>
                  </a:lnTo>
                  <a:cubicBezTo>
                    <a:pt x="9141" y="26939"/>
                    <a:pt x="9141" y="26992"/>
                    <a:pt x="9167" y="27046"/>
                  </a:cubicBezTo>
                  <a:cubicBezTo>
                    <a:pt x="9194" y="27072"/>
                    <a:pt x="9167" y="27126"/>
                    <a:pt x="9167" y="27179"/>
                  </a:cubicBezTo>
                  <a:lnTo>
                    <a:pt x="9167" y="27206"/>
                  </a:lnTo>
                  <a:lnTo>
                    <a:pt x="9167" y="27286"/>
                  </a:lnTo>
                  <a:lnTo>
                    <a:pt x="9167" y="27366"/>
                  </a:lnTo>
                  <a:lnTo>
                    <a:pt x="9167" y="27473"/>
                  </a:lnTo>
                  <a:lnTo>
                    <a:pt x="9167" y="27553"/>
                  </a:lnTo>
                  <a:lnTo>
                    <a:pt x="9301" y="27687"/>
                  </a:lnTo>
                  <a:cubicBezTo>
                    <a:pt x="9461" y="27821"/>
                    <a:pt x="9648" y="27954"/>
                    <a:pt x="9809" y="28115"/>
                  </a:cubicBezTo>
                  <a:cubicBezTo>
                    <a:pt x="9996" y="28248"/>
                    <a:pt x="10156" y="28409"/>
                    <a:pt x="10317" y="28542"/>
                  </a:cubicBezTo>
                  <a:cubicBezTo>
                    <a:pt x="10477" y="28703"/>
                    <a:pt x="10664" y="28836"/>
                    <a:pt x="10824" y="28970"/>
                  </a:cubicBezTo>
                  <a:lnTo>
                    <a:pt x="11252" y="29317"/>
                  </a:lnTo>
                  <a:cubicBezTo>
                    <a:pt x="11412" y="29424"/>
                    <a:pt x="11573" y="29558"/>
                    <a:pt x="11733" y="29665"/>
                  </a:cubicBezTo>
                  <a:cubicBezTo>
                    <a:pt x="12000" y="29825"/>
                    <a:pt x="12241" y="29985"/>
                    <a:pt x="12508" y="30146"/>
                  </a:cubicBezTo>
                  <a:cubicBezTo>
                    <a:pt x="12615" y="30253"/>
                    <a:pt x="12749" y="30333"/>
                    <a:pt x="12882" y="30413"/>
                  </a:cubicBezTo>
                  <a:lnTo>
                    <a:pt x="13149" y="30600"/>
                  </a:lnTo>
                  <a:cubicBezTo>
                    <a:pt x="13363" y="30734"/>
                    <a:pt x="13604" y="30867"/>
                    <a:pt x="13818" y="31001"/>
                  </a:cubicBezTo>
                  <a:cubicBezTo>
                    <a:pt x="14058" y="31135"/>
                    <a:pt x="14218" y="31241"/>
                    <a:pt x="14432" y="31348"/>
                  </a:cubicBezTo>
                  <a:cubicBezTo>
                    <a:pt x="14539" y="31375"/>
                    <a:pt x="14646" y="31402"/>
                    <a:pt x="14780" y="31455"/>
                  </a:cubicBezTo>
                  <a:cubicBezTo>
                    <a:pt x="14913" y="31482"/>
                    <a:pt x="15047" y="31562"/>
                    <a:pt x="15154" y="31616"/>
                  </a:cubicBezTo>
                  <a:lnTo>
                    <a:pt x="15287" y="31723"/>
                  </a:lnTo>
                  <a:cubicBezTo>
                    <a:pt x="15287" y="31696"/>
                    <a:pt x="15287" y="31669"/>
                    <a:pt x="15287" y="31642"/>
                  </a:cubicBezTo>
                  <a:lnTo>
                    <a:pt x="15287" y="31562"/>
                  </a:lnTo>
                  <a:lnTo>
                    <a:pt x="15287" y="31535"/>
                  </a:lnTo>
                  <a:lnTo>
                    <a:pt x="15287" y="31348"/>
                  </a:lnTo>
                  <a:cubicBezTo>
                    <a:pt x="15287" y="31215"/>
                    <a:pt x="15314" y="31108"/>
                    <a:pt x="15314" y="31001"/>
                  </a:cubicBezTo>
                  <a:cubicBezTo>
                    <a:pt x="15314" y="30894"/>
                    <a:pt x="15314" y="30867"/>
                    <a:pt x="15314" y="30814"/>
                  </a:cubicBezTo>
                  <a:lnTo>
                    <a:pt x="15314" y="30707"/>
                  </a:lnTo>
                  <a:lnTo>
                    <a:pt x="15314" y="30627"/>
                  </a:lnTo>
                  <a:lnTo>
                    <a:pt x="15314" y="30520"/>
                  </a:lnTo>
                  <a:lnTo>
                    <a:pt x="15314" y="30493"/>
                  </a:lnTo>
                  <a:cubicBezTo>
                    <a:pt x="15314" y="30386"/>
                    <a:pt x="15341" y="30306"/>
                    <a:pt x="15341" y="30226"/>
                  </a:cubicBezTo>
                  <a:cubicBezTo>
                    <a:pt x="15368" y="30119"/>
                    <a:pt x="15341" y="30092"/>
                    <a:pt x="15368" y="30039"/>
                  </a:cubicBezTo>
                  <a:lnTo>
                    <a:pt x="15368" y="29932"/>
                  </a:lnTo>
                  <a:lnTo>
                    <a:pt x="15368" y="29852"/>
                  </a:lnTo>
                  <a:lnTo>
                    <a:pt x="15394" y="29691"/>
                  </a:lnTo>
                  <a:cubicBezTo>
                    <a:pt x="15394" y="29611"/>
                    <a:pt x="15394" y="29531"/>
                    <a:pt x="15421" y="29451"/>
                  </a:cubicBezTo>
                  <a:lnTo>
                    <a:pt x="15421" y="29344"/>
                  </a:lnTo>
                  <a:cubicBezTo>
                    <a:pt x="15421" y="29291"/>
                    <a:pt x="15421" y="29237"/>
                    <a:pt x="15448" y="29184"/>
                  </a:cubicBezTo>
                  <a:lnTo>
                    <a:pt x="15448" y="29130"/>
                  </a:lnTo>
                  <a:cubicBezTo>
                    <a:pt x="15448" y="29050"/>
                    <a:pt x="15448" y="28997"/>
                    <a:pt x="15474" y="28916"/>
                  </a:cubicBezTo>
                  <a:lnTo>
                    <a:pt x="15474" y="28783"/>
                  </a:lnTo>
                  <a:cubicBezTo>
                    <a:pt x="15474" y="28649"/>
                    <a:pt x="15501" y="28489"/>
                    <a:pt x="15501" y="28355"/>
                  </a:cubicBezTo>
                  <a:lnTo>
                    <a:pt x="15501" y="28328"/>
                  </a:lnTo>
                  <a:lnTo>
                    <a:pt x="15501" y="28115"/>
                  </a:lnTo>
                  <a:lnTo>
                    <a:pt x="15501" y="27847"/>
                  </a:lnTo>
                  <a:cubicBezTo>
                    <a:pt x="15501" y="27660"/>
                    <a:pt x="15501" y="27473"/>
                    <a:pt x="15501" y="27313"/>
                  </a:cubicBezTo>
                  <a:lnTo>
                    <a:pt x="15501" y="27206"/>
                  </a:lnTo>
                  <a:lnTo>
                    <a:pt x="15501" y="27099"/>
                  </a:lnTo>
                  <a:lnTo>
                    <a:pt x="15501" y="27019"/>
                  </a:lnTo>
                  <a:lnTo>
                    <a:pt x="15501" y="26778"/>
                  </a:lnTo>
                  <a:lnTo>
                    <a:pt x="15501" y="26244"/>
                  </a:lnTo>
                  <a:lnTo>
                    <a:pt x="15501" y="25977"/>
                  </a:lnTo>
                  <a:cubicBezTo>
                    <a:pt x="15501" y="25897"/>
                    <a:pt x="15501" y="25816"/>
                    <a:pt x="15501" y="25736"/>
                  </a:cubicBezTo>
                  <a:cubicBezTo>
                    <a:pt x="15528" y="25656"/>
                    <a:pt x="15501" y="25656"/>
                    <a:pt x="15528" y="25603"/>
                  </a:cubicBezTo>
                  <a:lnTo>
                    <a:pt x="15528" y="25522"/>
                  </a:lnTo>
                  <a:lnTo>
                    <a:pt x="15528" y="25469"/>
                  </a:lnTo>
                  <a:lnTo>
                    <a:pt x="15528" y="25415"/>
                  </a:lnTo>
                  <a:cubicBezTo>
                    <a:pt x="15528" y="25389"/>
                    <a:pt x="15528" y="25362"/>
                    <a:pt x="15555" y="25335"/>
                  </a:cubicBezTo>
                  <a:lnTo>
                    <a:pt x="15608" y="25148"/>
                  </a:lnTo>
                  <a:lnTo>
                    <a:pt x="15662" y="25015"/>
                  </a:lnTo>
                  <a:lnTo>
                    <a:pt x="15662" y="24988"/>
                  </a:lnTo>
                  <a:cubicBezTo>
                    <a:pt x="15662" y="24934"/>
                    <a:pt x="15688" y="24908"/>
                    <a:pt x="15715" y="24854"/>
                  </a:cubicBezTo>
                  <a:lnTo>
                    <a:pt x="15768" y="24694"/>
                  </a:lnTo>
                  <a:lnTo>
                    <a:pt x="15822" y="24587"/>
                  </a:lnTo>
                  <a:lnTo>
                    <a:pt x="15822" y="24560"/>
                  </a:lnTo>
                  <a:lnTo>
                    <a:pt x="15875" y="24453"/>
                  </a:lnTo>
                  <a:lnTo>
                    <a:pt x="15902" y="24373"/>
                  </a:lnTo>
                  <a:lnTo>
                    <a:pt x="15902" y="24346"/>
                  </a:lnTo>
                  <a:lnTo>
                    <a:pt x="15982" y="24240"/>
                  </a:lnTo>
                  <a:lnTo>
                    <a:pt x="16009" y="24186"/>
                  </a:lnTo>
                  <a:lnTo>
                    <a:pt x="16036" y="24159"/>
                  </a:lnTo>
                  <a:lnTo>
                    <a:pt x="16089" y="24106"/>
                  </a:lnTo>
                  <a:cubicBezTo>
                    <a:pt x="16143" y="24052"/>
                    <a:pt x="16169" y="24026"/>
                    <a:pt x="16223" y="23999"/>
                  </a:cubicBezTo>
                  <a:lnTo>
                    <a:pt x="16303" y="23946"/>
                  </a:lnTo>
                  <a:cubicBezTo>
                    <a:pt x="16330" y="23919"/>
                    <a:pt x="16383" y="23892"/>
                    <a:pt x="16410" y="23892"/>
                  </a:cubicBezTo>
                  <a:lnTo>
                    <a:pt x="16463" y="23892"/>
                  </a:lnTo>
                  <a:cubicBezTo>
                    <a:pt x="16490" y="23865"/>
                    <a:pt x="16517" y="23865"/>
                    <a:pt x="16570" y="23839"/>
                  </a:cubicBezTo>
                  <a:lnTo>
                    <a:pt x="17051" y="23839"/>
                  </a:lnTo>
                  <a:lnTo>
                    <a:pt x="17185" y="23892"/>
                  </a:lnTo>
                  <a:lnTo>
                    <a:pt x="17292" y="23892"/>
                  </a:lnTo>
                  <a:lnTo>
                    <a:pt x="17372" y="23946"/>
                  </a:lnTo>
                  <a:lnTo>
                    <a:pt x="17479" y="23946"/>
                  </a:lnTo>
                  <a:lnTo>
                    <a:pt x="17532" y="23972"/>
                  </a:lnTo>
                  <a:lnTo>
                    <a:pt x="17559" y="23999"/>
                  </a:lnTo>
                  <a:lnTo>
                    <a:pt x="17612" y="24026"/>
                  </a:lnTo>
                  <a:cubicBezTo>
                    <a:pt x="17639" y="24052"/>
                    <a:pt x="17666" y="24079"/>
                    <a:pt x="17719" y="24106"/>
                  </a:cubicBezTo>
                  <a:lnTo>
                    <a:pt x="17746" y="24133"/>
                  </a:lnTo>
                  <a:cubicBezTo>
                    <a:pt x="17773" y="24159"/>
                    <a:pt x="17800" y="24186"/>
                    <a:pt x="17826" y="24213"/>
                  </a:cubicBezTo>
                  <a:lnTo>
                    <a:pt x="17853" y="24240"/>
                  </a:lnTo>
                  <a:cubicBezTo>
                    <a:pt x="17853" y="24266"/>
                    <a:pt x="17880" y="24293"/>
                    <a:pt x="17880" y="24320"/>
                  </a:cubicBezTo>
                  <a:lnTo>
                    <a:pt x="17933" y="24453"/>
                  </a:lnTo>
                  <a:lnTo>
                    <a:pt x="17933" y="24480"/>
                  </a:lnTo>
                  <a:lnTo>
                    <a:pt x="17933" y="24507"/>
                  </a:lnTo>
                  <a:cubicBezTo>
                    <a:pt x="17933" y="24560"/>
                    <a:pt x="17933" y="24587"/>
                    <a:pt x="17960" y="24614"/>
                  </a:cubicBezTo>
                  <a:lnTo>
                    <a:pt x="17960" y="24667"/>
                  </a:lnTo>
                  <a:lnTo>
                    <a:pt x="17960" y="24801"/>
                  </a:lnTo>
                  <a:lnTo>
                    <a:pt x="17960" y="24908"/>
                  </a:lnTo>
                  <a:lnTo>
                    <a:pt x="17960" y="24934"/>
                  </a:lnTo>
                  <a:lnTo>
                    <a:pt x="17960" y="25095"/>
                  </a:lnTo>
                  <a:lnTo>
                    <a:pt x="17960" y="25175"/>
                  </a:lnTo>
                  <a:lnTo>
                    <a:pt x="17960" y="25282"/>
                  </a:lnTo>
                  <a:lnTo>
                    <a:pt x="17933" y="25469"/>
                  </a:lnTo>
                  <a:cubicBezTo>
                    <a:pt x="17933" y="25549"/>
                    <a:pt x="17906" y="25629"/>
                    <a:pt x="17880" y="25709"/>
                  </a:cubicBezTo>
                  <a:cubicBezTo>
                    <a:pt x="17880" y="25790"/>
                    <a:pt x="17853" y="25897"/>
                    <a:pt x="17826" y="26003"/>
                  </a:cubicBezTo>
                  <a:lnTo>
                    <a:pt x="17800" y="26084"/>
                  </a:lnTo>
                  <a:lnTo>
                    <a:pt x="17800" y="26110"/>
                  </a:lnTo>
                  <a:cubicBezTo>
                    <a:pt x="17800" y="26164"/>
                    <a:pt x="17773" y="26190"/>
                    <a:pt x="17773" y="26244"/>
                  </a:cubicBezTo>
                  <a:cubicBezTo>
                    <a:pt x="17773" y="26297"/>
                    <a:pt x="17746" y="26324"/>
                    <a:pt x="17719" y="26378"/>
                  </a:cubicBezTo>
                  <a:lnTo>
                    <a:pt x="17719" y="26404"/>
                  </a:lnTo>
                  <a:lnTo>
                    <a:pt x="17693" y="26538"/>
                  </a:lnTo>
                  <a:lnTo>
                    <a:pt x="17612" y="26805"/>
                  </a:lnTo>
                  <a:cubicBezTo>
                    <a:pt x="17559" y="26885"/>
                    <a:pt x="17532" y="26965"/>
                    <a:pt x="17506" y="27046"/>
                  </a:cubicBezTo>
                  <a:lnTo>
                    <a:pt x="17506" y="27099"/>
                  </a:lnTo>
                  <a:lnTo>
                    <a:pt x="17479" y="27153"/>
                  </a:lnTo>
                  <a:lnTo>
                    <a:pt x="17399" y="27366"/>
                  </a:lnTo>
                  <a:lnTo>
                    <a:pt x="17318" y="27580"/>
                  </a:lnTo>
                  <a:lnTo>
                    <a:pt x="17292" y="27607"/>
                  </a:lnTo>
                  <a:lnTo>
                    <a:pt x="17185" y="27901"/>
                  </a:lnTo>
                  <a:lnTo>
                    <a:pt x="17078" y="28088"/>
                  </a:lnTo>
                  <a:lnTo>
                    <a:pt x="17051" y="28168"/>
                  </a:lnTo>
                  <a:lnTo>
                    <a:pt x="16971" y="28328"/>
                  </a:lnTo>
                  <a:lnTo>
                    <a:pt x="16864" y="28596"/>
                  </a:lnTo>
                  <a:cubicBezTo>
                    <a:pt x="16811" y="28729"/>
                    <a:pt x="16757" y="28890"/>
                    <a:pt x="16704" y="29050"/>
                  </a:cubicBezTo>
                  <a:cubicBezTo>
                    <a:pt x="16677" y="29210"/>
                    <a:pt x="16650" y="29397"/>
                    <a:pt x="16624" y="29558"/>
                  </a:cubicBezTo>
                  <a:lnTo>
                    <a:pt x="16624" y="29772"/>
                  </a:lnTo>
                  <a:lnTo>
                    <a:pt x="16624" y="29879"/>
                  </a:lnTo>
                  <a:lnTo>
                    <a:pt x="16624" y="30066"/>
                  </a:lnTo>
                  <a:lnTo>
                    <a:pt x="16624" y="30146"/>
                  </a:lnTo>
                  <a:lnTo>
                    <a:pt x="16624" y="30279"/>
                  </a:lnTo>
                  <a:lnTo>
                    <a:pt x="16624" y="30466"/>
                  </a:lnTo>
                  <a:lnTo>
                    <a:pt x="16624" y="30627"/>
                  </a:lnTo>
                  <a:lnTo>
                    <a:pt x="16624" y="30760"/>
                  </a:lnTo>
                  <a:lnTo>
                    <a:pt x="16624" y="30814"/>
                  </a:lnTo>
                  <a:lnTo>
                    <a:pt x="16624" y="30894"/>
                  </a:lnTo>
                  <a:lnTo>
                    <a:pt x="16624" y="31001"/>
                  </a:lnTo>
                  <a:lnTo>
                    <a:pt x="16624" y="31028"/>
                  </a:lnTo>
                  <a:lnTo>
                    <a:pt x="16624" y="31268"/>
                  </a:lnTo>
                  <a:cubicBezTo>
                    <a:pt x="16624" y="31348"/>
                    <a:pt x="16624" y="31429"/>
                    <a:pt x="16650" y="31509"/>
                  </a:cubicBezTo>
                  <a:cubicBezTo>
                    <a:pt x="16650" y="31562"/>
                    <a:pt x="16677" y="31616"/>
                    <a:pt x="16677" y="31642"/>
                  </a:cubicBezTo>
                  <a:cubicBezTo>
                    <a:pt x="16704" y="31696"/>
                    <a:pt x="16704" y="31749"/>
                    <a:pt x="16731" y="31803"/>
                  </a:cubicBezTo>
                  <a:cubicBezTo>
                    <a:pt x="16731" y="31829"/>
                    <a:pt x="16757" y="31883"/>
                    <a:pt x="16784" y="31936"/>
                  </a:cubicBezTo>
                  <a:lnTo>
                    <a:pt x="16837" y="32043"/>
                  </a:lnTo>
                  <a:lnTo>
                    <a:pt x="16864" y="32097"/>
                  </a:lnTo>
                  <a:lnTo>
                    <a:pt x="16944" y="32230"/>
                  </a:lnTo>
                  <a:lnTo>
                    <a:pt x="16971" y="32284"/>
                  </a:lnTo>
                  <a:lnTo>
                    <a:pt x="16971" y="32310"/>
                  </a:lnTo>
                  <a:lnTo>
                    <a:pt x="17025" y="32364"/>
                  </a:lnTo>
                  <a:lnTo>
                    <a:pt x="17025" y="32391"/>
                  </a:lnTo>
                  <a:lnTo>
                    <a:pt x="17158" y="32578"/>
                  </a:lnTo>
                  <a:lnTo>
                    <a:pt x="17185" y="32631"/>
                  </a:lnTo>
                  <a:lnTo>
                    <a:pt x="17292" y="32765"/>
                  </a:lnTo>
                  <a:lnTo>
                    <a:pt x="17452" y="33005"/>
                  </a:lnTo>
                  <a:lnTo>
                    <a:pt x="17559" y="33139"/>
                  </a:lnTo>
                  <a:lnTo>
                    <a:pt x="17719" y="33353"/>
                  </a:lnTo>
                  <a:lnTo>
                    <a:pt x="17826" y="33513"/>
                  </a:lnTo>
                  <a:lnTo>
                    <a:pt x="17853" y="33540"/>
                  </a:lnTo>
                  <a:lnTo>
                    <a:pt x="17960" y="33700"/>
                  </a:lnTo>
                  <a:cubicBezTo>
                    <a:pt x="18067" y="33807"/>
                    <a:pt x="18174" y="33941"/>
                    <a:pt x="18307" y="34048"/>
                  </a:cubicBezTo>
                  <a:cubicBezTo>
                    <a:pt x="18414" y="34154"/>
                    <a:pt x="18521" y="34261"/>
                    <a:pt x="18628" y="34342"/>
                  </a:cubicBezTo>
                  <a:lnTo>
                    <a:pt x="18975" y="34636"/>
                  </a:lnTo>
                  <a:lnTo>
                    <a:pt x="19189" y="34796"/>
                  </a:lnTo>
                  <a:lnTo>
                    <a:pt x="19403" y="34983"/>
                  </a:lnTo>
                  <a:lnTo>
                    <a:pt x="19804" y="35304"/>
                  </a:lnTo>
                  <a:lnTo>
                    <a:pt x="19857" y="35357"/>
                  </a:lnTo>
                  <a:lnTo>
                    <a:pt x="19991" y="35464"/>
                  </a:lnTo>
                  <a:lnTo>
                    <a:pt x="20205" y="35651"/>
                  </a:lnTo>
                  <a:lnTo>
                    <a:pt x="20338" y="35811"/>
                  </a:lnTo>
                  <a:lnTo>
                    <a:pt x="20392" y="35838"/>
                  </a:lnTo>
                  <a:lnTo>
                    <a:pt x="20552" y="35999"/>
                  </a:lnTo>
                  <a:lnTo>
                    <a:pt x="20579" y="36025"/>
                  </a:lnTo>
                  <a:lnTo>
                    <a:pt x="20686" y="36159"/>
                  </a:lnTo>
                  <a:lnTo>
                    <a:pt x="20766" y="36239"/>
                  </a:lnTo>
                  <a:cubicBezTo>
                    <a:pt x="20819" y="36292"/>
                    <a:pt x="20873" y="36346"/>
                    <a:pt x="20926" y="36399"/>
                  </a:cubicBezTo>
                  <a:cubicBezTo>
                    <a:pt x="21007" y="36453"/>
                    <a:pt x="21060" y="36533"/>
                    <a:pt x="21113" y="36586"/>
                  </a:cubicBezTo>
                  <a:cubicBezTo>
                    <a:pt x="21194" y="36667"/>
                    <a:pt x="21247" y="36747"/>
                    <a:pt x="21300" y="36800"/>
                  </a:cubicBezTo>
                  <a:cubicBezTo>
                    <a:pt x="21354" y="36880"/>
                    <a:pt x="21381" y="36934"/>
                    <a:pt x="21407" y="36987"/>
                  </a:cubicBezTo>
                  <a:cubicBezTo>
                    <a:pt x="21461" y="37041"/>
                    <a:pt x="21488" y="37094"/>
                    <a:pt x="21514" y="37148"/>
                  </a:cubicBezTo>
                  <a:cubicBezTo>
                    <a:pt x="21594" y="37228"/>
                    <a:pt x="21648" y="37335"/>
                    <a:pt x="21701" y="37442"/>
                  </a:cubicBezTo>
                  <a:lnTo>
                    <a:pt x="21728" y="37522"/>
                  </a:lnTo>
                  <a:cubicBezTo>
                    <a:pt x="21728" y="37549"/>
                    <a:pt x="21728" y="37575"/>
                    <a:pt x="21755" y="37629"/>
                  </a:cubicBezTo>
                  <a:lnTo>
                    <a:pt x="21755" y="37655"/>
                  </a:lnTo>
                  <a:lnTo>
                    <a:pt x="21755" y="37709"/>
                  </a:lnTo>
                  <a:cubicBezTo>
                    <a:pt x="21808" y="37549"/>
                    <a:pt x="21888" y="37415"/>
                    <a:pt x="21969" y="37255"/>
                  </a:cubicBezTo>
                  <a:cubicBezTo>
                    <a:pt x="22075" y="37094"/>
                    <a:pt x="22182" y="36934"/>
                    <a:pt x="22316" y="36774"/>
                  </a:cubicBezTo>
                  <a:lnTo>
                    <a:pt x="22396" y="36667"/>
                  </a:lnTo>
                  <a:cubicBezTo>
                    <a:pt x="22557" y="36453"/>
                    <a:pt x="22717" y="36212"/>
                    <a:pt x="22851" y="35972"/>
                  </a:cubicBezTo>
                  <a:cubicBezTo>
                    <a:pt x="22957" y="35838"/>
                    <a:pt x="23038" y="35678"/>
                    <a:pt x="23144" y="35544"/>
                  </a:cubicBezTo>
                  <a:cubicBezTo>
                    <a:pt x="23251" y="35411"/>
                    <a:pt x="23332" y="35304"/>
                    <a:pt x="23438" y="35170"/>
                  </a:cubicBezTo>
                  <a:cubicBezTo>
                    <a:pt x="23545" y="35036"/>
                    <a:pt x="23652" y="34930"/>
                    <a:pt x="23732" y="34823"/>
                  </a:cubicBezTo>
                  <a:cubicBezTo>
                    <a:pt x="23839" y="34716"/>
                    <a:pt x="23920" y="34609"/>
                    <a:pt x="24000" y="34502"/>
                  </a:cubicBezTo>
                  <a:cubicBezTo>
                    <a:pt x="24213" y="34288"/>
                    <a:pt x="24401" y="34074"/>
                    <a:pt x="24614" y="33861"/>
                  </a:cubicBezTo>
                  <a:cubicBezTo>
                    <a:pt x="24721" y="33754"/>
                    <a:pt x="24801" y="33673"/>
                    <a:pt x="24908" y="33567"/>
                  </a:cubicBezTo>
                  <a:cubicBezTo>
                    <a:pt x="24989" y="33460"/>
                    <a:pt x="25095" y="33353"/>
                    <a:pt x="25202" y="33246"/>
                  </a:cubicBezTo>
                  <a:cubicBezTo>
                    <a:pt x="25443" y="33005"/>
                    <a:pt x="25710" y="32792"/>
                    <a:pt x="25951" y="32604"/>
                  </a:cubicBezTo>
                  <a:lnTo>
                    <a:pt x="25951" y="32604"/>
                  </a:lnTo>
                  <a:lnTo>
                    <a:pt x="25897" y="32658"/>
                  </a:lnTo>
                  <a:lnTo>
                    <a:pt x="26111" y="32471"/>
                  </a:lnTo>
                  <a:cubicBezTo>
                    <a:pt x="26271" y="32364"/>
                    <a:pt x="26405" y="32230"/>
                    <a:pt x="26539" y="32070"/>
                  </a:cubicBezTo>
                  <a:cubicBezTo>
                    <a:pt x="26752" y="31856"/>
                    <a:pt x="26939" y="31616"/>
                    <a:pt x="27153" y="31402"/>
                  </a:cubicBezTo>
                  <a:cubicBezTo>
                    <a:pt x="27394" y="31161"/>
                    <a:pt x="27661" y="30948"/>
                    <a:pt x="27955" y="30787"/>
                  </a:cubicBezTo>
                  <a:cubicBezTo>
                    <a:pt x="28195" y="30627"/>
                    <a:pt x="28436" y="30440"/>
                    <a:pt x="28677" y="30279"/>
                  </a:cubicBezTo>
                  <a:lnTo>
                    <a:pt x="28783" y="30199"/>
                  </a:lnTo>
                  <a:lnTo>
                    <a:pt x="28783" y="30172"/>
                  </a:lnTo>
                  <a:lnTo>
                    <a:pt x="28783" y="30146"/>
                  </a:lnTo>
                  <a:cubicBezTo>
                    <a:pt x="28783" y="30119"/>
                    <a:pt x="28757" y="30066"/>
                    <a:pt x="28757" y="30039"/>
                  </a:cubicBezTo>
                  <a:cubicBezTo>
                    <a:pt x="28730" y="29985"/>
                    <a:pt x="28703" y="29959"/>
                    <a:pt x="28677" y="29905"/>
                  </a:cubicBezTo>
                  <a:cubicBezTo>
                    <a:pt x="28650" y="29852"/>
                    <a:pt x="28623" y="29772"/>
                    <a:pt x="28570" y="29718"/>
                  </a:cubicBezTo>
                  <a:cubicBezTo>
                    <a:pt x="28516" y="29638"/>
                    <a:pt x="28463" y="29585"/>
                    <a:pt x="28436" y="29531"/>
                  </a:cubicBezTo>
                  <a:cubicBezTo>
                    <a:pt x="28383" y="29451"/>
                    <a:pt x="28356" y="29424"/>
                    <a:pt x="28302" y="29371"/>
                  </a:cubicBezTo>
                  <a:lnTo>
                    <a:pt x="28276" y="29317"/>
                  </a:lnTo>
                  <a:lnTo>
                    <a:pt x="28115" y="29130"/>
                  </a:lnTo>
                  <a:lnTo>
                    <a:pt x="28062" y="29077"/>
                  </a:lnTo>
                  <a:lnTo>
                    <a:pt x="27928" y="28943"/>
                  </a:lnTo>
                  <a:cubicBezTo>
                    <a:pt x="27821" y="28836"/>
                    <a:pt x="27688" y="28703"/>
                    <a:pt x="27581" y="28569"/>
                  </a:cubicBezTo>
                  <a:lnTo>
                    <a:pt x="27768" y="28409"/>
                  </a:lnTo>
                  <a:lnTo>
                    <a:pt x="27741" y="28355"/>
                  </a:lnTo>
                  <a:lnTo>
                    <a:pt x="27688" y="28302"/>
                  </a:lnTo>
                  <a:lnTo>
                    <a:pt x="27661" y="28275"/>
                  </a:lnTo>
                  <a:lnTo>
                    <a:pt x="27554" y="28168"/>
                  </a:lnTo>
                  <a:lnTo>
                    <a:pt x="27474" y="28061"/>
                  </a:lnTo>
                  <a:lnTo>
                    <a:pt x="27367" y="27954"/>
                  </a:lnTo>
                  <a:lnTo>
                    <a:pt x="27340" y="27901"/>
                  </a:lnTo>
                  <a:lnTo>
                    <a:pt x="27233" y="27794"/>
                  </a:lnTo>
                  <a:lnTo>
                    <a:pt x="27207" y="27767"/>
                  </a:lnTo>
                  <a:cubicBezTo>
                    <a:pt x="27126" y="27660"/>
                    <a:pt x="27020" y="27527"/>
                    <a:pt x="26913" y="27420"/>
                  </a:cubicBezTo>
                  <a:lnTo>
                    <a:pt x="26752" y="27259"/>
                  </a:lnTo>
                  <a:lnTo>
                    <a:pt x="26645" y="27126"/>
                  </a:lnTo>
                  <a:lnTo>
                    <a:pt x="26592" y="27072"/>
                  </a:lnTo>
                  <a:lnTo>
                    <a:pt x="26378" y="26832"/>
                  </a:lnTo>
                  <a:lnTo>
                    <a:pt x="26298" y="26778"/>
                  </a:lnTo>
                  <a:lnTo>
                    <a:pt x="26138" y="26591"/>
                  </a:lnTo>
                  <a:lnTo>
                    <a:pt x="25977" y="26431"/>
                  </a:lnTo>
                  <a:lnTo>
                    <a:pt x="25683" y="26137"/>
                  </a:lnTo>
                  <a:cubicBezTo>
                    <a:pt x="25603" y="26030"/>
                    <a:pt x="25523" y="25923"/>
                    <a:pt x="25416" y="25790"/>
                  </a:cubicBezTo>
                  <a:cubicBezTo>
                    <a:pt x="25336" y="25709"/>
                    <a:pt x="25282" y="25629"/>
                    <a:pt x="25202" y="25522"/>
                  </a:cubicBezTo>
                  <a:lnTo>
                    <a:pt x="25149" y="25442"/>
                  </a:lnTo>
                  <a:cubicBezTo>
                    <a:pt x="25095" y="25389"/>
                    <a:pt x="25069" y="25309"/>
                    <a:pt x="25015" y="25255"/>
                  </a:cubicBezTo>
                  <a:lnTo>
                    <a:pt x="24935" y="25148"/>
                  </a:lnTo>
                  <a:lnTo>
                    <a:pt x="24908" y="25068"/>
                  </a:lnTo>
                  <a:cubicBezTo>
                    <a:pt x="24882" y="25041"/>
                    <a:pt x="24882" y="25015"/>
                    <a:pt x="24855" y="24988"/>
                  </a:cubicBezTo>
                  <a:cubicBezTo>
                    <a:pt x="24855" y="24934"/>
                    <a:pt x="24828" y="24908"/>
                    <a:pt x="24828" y="24854"/>
                  </a:cubicBezTo>
                  <a:cubicBezTo>
                    <a:pt x="24828" y="24801"/>
                    <a:pt x="24828" y="24747"/>
                    <a:pt x="24855" y="24694"/>
                  </a:cubicBezTo>
                  <a:lnTo>
                    <a:pt x="24882" y="24667"/>
                  </a:lnTo>
                  <a:cubicBezTo>
                    <a:pt x="24882" y="24640"/>
                    <a:pt x="24908" y="24614"/>
                    <a:pt x="24935" y="24614"/>
                  </a:cubicBezTo>
                  <a:cubicBezTo>
                    <a:pt x="24962" y="24587"/>
                    <a:pt x="24989" y="24587"/>
                    <a:pt x="25015" y="24560"/>
                  </a:cubicBezTo>
                  <a:lnTo>
                    <a:pt x="25069" y="24560"/>
                  </a:lnTo>
                  <a:lnTo>
                    <a:pt x="25149" y="24534"/>
                  </a:lnTo>
                  <a:lnTo>
                    <a:pt x="25443" y="24534"/>
                  </a:lnTo>
                  <a:cubicBezTo>
                    <a:pt x="25550" y="24534"/>
                    <a:pt x="25630" y="24534"/>
                    <a:pt x="25710" y="24560"/>
                  </a:cubicBezTo>
                  <a:lnTo>
                    <a:pt x="25817" y="24560"/>
                  </a:lnTo>
                  <a:lnTo>
                    <a:pt x="25924" y="24587"/>
                  </a:lnTo>
                  <a:cubicBezTo>
                    <a:pt x="25977" y="24614"/>
                    <a:pt x="26031" y="24614"/>
                    <a:pt x="26084" y="24640"/>
                  </a:cubicBezTo>
                  <a:cubicBezTo>
                    <a:pt x="26164" y="24667"/>
                    <a:pt x="26191" y="24667"/>
                    <a:pt x="26245" y="24694"/>
                  </a:cubicBezTo>
                  <a:lnTo>
                    <a:pt x="26405" y="24747"/>
                  </a:lnTo>
                  <a:lnTo>
                    <a:pt x="26619" y="24854"/>
                  </a:lnTo>
                  <a:lnTo>
                    <a:pt x="26752" y="24908"/>
                  </a:lnTo>
                  <a:lnTo>
                    <a:pt x="26833" y="24934"/>
                  </a:lnTo>
                  <a:cubicBezTo>
                    <a:pt x="26966" y="25015"/>
                    <a:pt x="27100" y="25068"/>
                    <a:pt x="27207" y="25148"/>
                  </a:cubicBezTo>
                  <a:lnTo>
                    <a:pt x="27340" y="25202"/>
                  </a:lnTo>
                  <a:lnTo>
                    <a:pt x="27394" y="25255"/>
                  </a:lnTo>
                  <a:lnTo>
                    <a:pt x="27501" y="25309"/>
                  </a:lnTo>
                  <a:lnTo>
                    <a:pt x="27608" y="25362"/>
                  </a:lnTo>
                  <a:lnTo>
                    <a:pt x="27634" y="25389"/>
                  </a:lnTo>
                  <a:cubicBezTo>
                    <a:pt x="27741" y="25469"/>
                    <a:pt x="27848" y="25549"/>
                    <a:pt x="27982" y="25656"/>
                  </a:cubicBezTo>
                  <a:cubicBezTo>
                    <a:pt x="28062" y="25709"/>
                    <a:pt x="28169" y="25790"/>
                    <a:pt x="28249" y="25870"/>
                  </a:cubicBezTo>
                  <a:lnTo>
                    <a:pt x="28356" y="26003"/>
                  </a:lnTo>
                  <a:lnTo>
                    <a:pt x="28463" y="26110"/>
                  </a:lnTo>
                  <a:lnTo>
                    <a:pt x="28543" y="26190"/>
                  </a:lnTo>
                  <a:lnTo>
                    <a:pt x="28570" y="26244"/>
                  </a:lnTo>
                  <a:lnTo>
                    <a:pt x="28596" y="26297"/>
                  </a:lnTo>
                  <a:lnTo>
                    <a:pt x="28650" y="26351"/>
                  </a:lnTo>
                  <a:lnTo>
                    <a:pt x="28730" y="26458"/>
                  </a:lnTo>
                  <a:lnTo>
                    <a:pt x="28864" y="26591"/>
                  </a:lnTo>
                  <a:lnTo>
                    <a:pt x="28970" y="26725"/>
                  </a:lnTo>
                  <a:lnTo>
                    <a:pt x="28997" y="26778"/>
                  </a:lnTo>
                  <a:lnTo>
                    <a:pt x="29051" y="26859"/>
                  </a:lnTo>
                  <a:lnTo>
                    <a:pt x="29184" y="26992"/>
                  </a:lnTo>
                  <a:lnTo>
                    <a:pt x="29264" y="27099"/>
                  </a:lnTo>
                  <a:lnTo>
                    <a:pt x="29371" y="27206"/>
                  </a:lnTo>
                  <a:lnTo>
                    <a:pt x="29398" y="27259"/>
                  </a:lnTo>
                  <a:lnTo>
                    <a:pt x="29452" y="27340"/>
                  </a:lnTo>
                  <a:lnTo>
                    <a:pt x="29665" y="27580"/>
                  </a:lnTo>
                  <a:cubicBezTo>
                    <a:pt x="29692" y="27660"/>
                    <a:pt x="29746" y="27714"/>
                    <a:pt x="29772" y="27767"/>
                  </a:cubicBezTo>
                  <a:cubicBezTo>
                    <a:pt x="29826" y="27821"/>
                    <a:pt x="29826" y="27874"/>
                    <a:pt x="29852" y="27928"/>
                  </a:cubicBezTo>
                  <a:lnTo>
                    <a:pt x="29879" y="27954"/>
                  </a:lnTo>
                  <a:lnTo>
                    <a:pt x="29933" y="28034"/>
                  </a:lnTo>
                  <a:lnTo>
                    <a:pt x="29959" y="28115"/>
                  </a:lnTo>
                  <a:lnTo>
                    <a:pt x="29986" y="28141"/>
                  </a:lnTo>
                  <a:lnTo>
                    <a:pt x="30013" y="28195"/>
                  </a:lnTo>
                  <a:lnTo>
                    <a:pt x="30039" y="28275"/>
                  </a:lnTo>
                  <a:lnTo>
                    <a:pt x="30039" y="28302"/>
                  </a:lnTo>
                  <a:lnTo>
                    <a:pt x="30039" y="28328"/>
                  </a:lnTo>
                  <a:cubicBezTo>
                    <a:pt x="30066" y="28382"/>
                    <a:pt x="30093" y="28409"/>
                    <a:pt x="30120" y="28435"/>
                  </a:cubicBezTo>
                  <a:lnTo>
                    <a:pt x="30146" y="28462"/>
                  </a:lnTo>
                  <a:lnTo>
                    <a:pt x="30200" y="28516"/>
                  </a:lnTo>
                  <a:lnTo>
                    <a:pt x="30227" y="28569"/>
                  </a:lnTo>
                  <a:lnTo>
                    <a:pt x="30253" y="28596"/>
                  </a:lnTo>
                  <a:lnTo>
                    <a:pt x="30307" y="28649"/>
                  </a:lnTo>
                  <a:lnTo>
                    <a:pt x="30360" y="28729"/>
                  </a:lnTo>
                  <a:lnTo>
                    <a:pt x="30414" y="28783"/>
                  </a:lnTo>
                  <a:cubicBezTo>
                    <a:pt x="30440" y="28810"/>
                    <a:pt x="30467" y="28836"/>
                    <a:pt x="30494" y="28863"/>
                  </a:cubicBezTo>
                  <a:lnTo>
                    <a:pt x="30547" y="28890"/>
                  </a:lnTo>
                  <a:lnTo>
                    <a:pt x="30627" y="28890"/>
                  </a:lnTo>
                  <a:lnTo>
                    <a:pt x="30627" y="28783"/>
                  </a:lnTo>
                  <a:lnTo>
                    <a:pt x="30681" y="28783"/>
                  </a:lnTo>
                  <a:cubicBezTo>
                    <a:pt x="30681" y="28542"/>
                    <a:pt x="30708" y="28328"/>
                    <a:pt x="30708" y="28115"/>
                  </a:cubicBezTo>
                  <a:cubicBezTo>
                    <a:pt x="30734" y="27821"/>
                    <a:pt x="30788" y="27527"/>
                    <a:pt x="30868" y="27259"/>
                  </a:cubicBezTo>
                  <a:cubicBezTo>
                    <a:pt x="30948" y="26992"/>
                    <a:pt x="31055" y="26752"/>
                    <a:pt x="31162" y="26511"/>
                  </a:cubicBezTo>
                  <a:lnTo>
                    <a:pt x="31242" y="26297"/>
                  </a:lnTo>
                  <a:cubicBezTo>
                    <a:pt x="31349" y="26003"/>
                    <a:pt x="31483" y="25709"/>
                    <a:pt x="31616" y="25442"/>
                  </a:cubicBezTo>
                  <a:cubicBezTo>
                    <a:pt x="31750" y="25202"/>
                    <a:pt x="31857" y="24988"/>
                    <a:pt x="31990" y="24747"/>
                  </a:cubicBezTo>
                  <a:cubicBezTo>
                    <a:pt x="32124" y="24507"/>
                    <a:pt x="32284" y="24266"/>
                    <a:pt x="32445" y="24052"/>
                  </a:cubicBezTo>
                  <a:cubicBezTo>
                    <a:pt x="32498" y="23946"/>
                    <a:pt x="32552" y="23865"/>
                    <a:pt x="32632" y="23759"/>
                  </a:cubicBezTo>
                  <a:cubicBezTo>
                    <a:pt x="32685" y="23678"/>
                    <a:pt x="32712" y="23598"/>
                    <a:pt x="32765" y="23491"/>
                  </a:cubicBezTo>
                  <a:lnTo>
                    <a:pt x="32846" y="23251"/>
                  </a:lnTo>
                  <a:lnTo>
                    <a:pt x="32712" y="23090"/>
                  </a:lnTo>
                  <a:lnTo>
                    <a:pt x="32685" y="23064"/>
                  </a:lnTo>
                  <a:lnTo>
                    <a:pt x="32685" y="23037"/>
                  </a:lnTo>
                  <a:lnTo>
                    <a:pt x="32659" y="23010"/>
                  </a:lnTo>
                  <a:lnTo>
                    <a:pt x="32632" y="22983"/>
                  </a:lnTo>
                  <a:lnTo>
                    <a:pt x="32578" y="22903"/>
                  </a:lnTo>
                  <a:lnTo>
                    <a:pt x="32552" y="22877"/>
                  </a:lnTo>
                  <a:cubicBezTo>
                    <a:pt x="32471" y="22823"/>
                    <a:pt x="32418" y="22743"/>
                    <a:pt x="32338" y="22690"/>
                  </a:cubicBezTo>
                  <a:lnTo>
                    <a:pt x="32258" y="22583"/>
                  </a:lnTo>
                  <a:lnTo>
                    <a:pt x="32151" y="22502"/>
                  </a:lnTo>
                  <a:lnTo>
                    <a:pt x="31937" y="22289"/>
                  </a:lnTo>
                  <a:lnTo>
                    <a:pt x="31777" y="22155"/>
                  </a:lnTo>
                  <a:lnTo>
                    <a:pt x="31670" y="22075"/>
                  </a:lnTo>
                  <a:lnTo>
                    <a:pt x="31590" y="21968"/>
                  </a:lnTo>
                  <a:cubicBezTo>
                    <a:pt x="31509" y="21888"/>
                    <a:pt x="31456" y="21808"/>
                    <a:pt x="31376" y="21727"/>
                  </a:cubicBezTo>
                  <a:lnTo>
                    <a:pt x="31349" y="21701"/>
                  </a:lnTo>
                  <a:lnTo>
                    <a:pt x="31296" y="21647"/>
                  </a:lnTo>
                  <a:lnTo>
                    <a:pt x="31189" y="21487"/>
                  </a:lnTo>
                  <a:lnTo>
                    <a:pt x="31055" y="21300"/>
                  </a:lnTo>
                  <a:cubicBezTo>
                    <a:pt x="31028" y="21246"/>
                    <a:pt x="30975" y="21193"/>
                    <a:pt x="30921" y="21139"/>
                  </a:cubicBezTo>
                  <a:lnTo>
                    <a:pt x="30895" y="21086"/>
                  </a:lnTo>
                  <a:lnTo>
                    <a:pt x="30761" y="20926"/>
                  </a:lnTo>
                  <a:lnTo>
                    <a:pt x="30547" y="20658"/>
                  </a:lnTo>
                  <a:lnTo>
                    <a:pt x="30440" y="20525"/>
                  </a:lnTo>
                  <a:lnTo>
                    <a:pt x="30414" y="20471"/>
                  </a:lnTo>
                  <a:cubicBezTo>
                    <a:pt x="30360" y="20418"/>
                    <a:pt x="30307" y="20364"/>
                    <a:pt x="30253" y="20284"/>
                  </a:cubicBezTo>
                  <a:lnTo>
                    <a:pt x="30227" y="20258"/>
                  </a:lnTo>
                  <a:lnTo>
                    <a:pt x="30093" y="20124"/>
                  </a:lnTo>
                  <a:lnTo>
                    <a:pt x="30066" y="20097"/>
                  </a:lnTo>
                  <a:lnTo>
                    <a:pt x="30039" y="20070"/>
                  </a:lnTo>
                  <a:lnTo>
                    <a:pt x="29906" y="19937"/>
                  </a:lnTo>
                  <a:lnTo>
                    <a:pt x="29746" y="19750"/>
                  </a:lnTo>
                  <a:lnTo>
                    <a:pt x="29639" y="19670"/>
                  </a:lnTo>
                  <a:lnTo>
                    <a:pt x="29558" y="19589"/>
                  </a:lnTo>
                  <a:lnTo>
                    <a:pt x="29371" y="19402"/>
                  </a:lnTo>
                  <a:lnTo>
                    <a:pt x="29264" y="19322"/>
                  </a:lnTo>
                  <a:lnTo>
                    <a:pt x="29184" y="19269"/>
                  </a:lnTo>
                  <a:lnTo>
                    <a:pt x="29131" y="19242"/>
                  </a:lnTo>
                  <a:cubicBezTo>
                    <a:pt x="28997" y="19135"/>
                    <a:pt x="28864" y="19028"/>
                    <a:pt x="28730" y="18948"/>
                  </a:cubicBezTo>
                  <a:lnTo>
                    <a:pt x="28650" y="18895"/>
                  </a:lnTo>
                  <a:lnTo>
                    <a:pt x="28276" y="18654"/>
                  </a:lnTo>
                  <a:lnTo>
                    <a:pt x="28195" y="18601"/>
                  </a:lnTo>
                  <a:lnTo>
                    <a:pt x="28142" y="18574"/>
                  </a:lnTo>
                  <a:lnTo>
                    <a:pt x="27982" y="18467"/>
                  </a:lnTo>
                  <a:lnTo>
                    <a:pt x="27768" y="18307"/>
                  </a:lnTo>
                  <a:lnTo>
                    <a:pt x="27634" y="18200"/>
                  </a:lnTo>
                  <a:lnTo>
                    <a:pt x="27527" y="18120"/>
                  </a:lnTo>
                  <a:lnTo>
                    <a:pt x="27287" y="17959"/>
                  </a:lnTo>
                  <a:lnTo>
                    <a:pt x="26833" y="17665"/>
                  </a:lnTo>
                  <a:lnTo>
                    <a:pt x="26619" y="17532"/>
                  </a:lnTo>
                  <a:lnTo>
                    <a:pt x="26485" y="17451"/>
                  </a:lnTo>
                  <a:lnTo>
                    <a:pt x="26378" y="17371"/>
                  </a:lnTo>
                  <a:lnTo>
                    <a:pt x="26271" y="17264"/>
                  </a:lnTo>
                  <a:lnTo>
                    <a:pt x="26191" y="17184"/>
                  </a:lnTo>
                  <a:lnTo>
                    <a:pt x="26084" y="17077"/>
                  </a:lnTo>
                  <a:lnTo>
                    <a:pt x="26057" y="17051"/>
                  </a:lnTo>
                  <a:lnTo>
                    <a:pt x="26031" y="16997"/>
                  </a:lnTo>
                  <a:lnTo>
                    <a:pt x="25977" y="16944"/>
                  </a:lnTo>
                  <a:cubicBezTo>
                    <a:pt x="25951" y="16890"/>
                    <a:pt x="25951" y="16863"/>
                    <a:pt x="25924" y="16837"/>
                  </a:cubicBezTo>
                  <a:lnTo>
                    <a:pt x="25924" y="16810"/>
                  </a:lnTo>
                  <a:cubicBezTo>
                    <a:pt x="25924" y="16783"/>
                    <a:pt x="25924" y="16783"/>
                    <a:pt x="25924" y="16757"/>
                  </a:cubicBezTo>
                  <a:cubicBezTo>
                    <a:pt x="25897" y="16730"/>
                    <a:pt x="25897" y="16676"/>
                    <a:pt x="25897" y="16650"/>
                  </a:cubicBezTo>
                  <a:cubicBezTo>
                    <a:pt x="25897" y="16596"/>
                    <a:pt x="25897" y="16570"/>
                    <a:pt x="25897" y="16516"/>
                  </a:cubicBezTo>
                  <a:lnTo>
                    <a:pt x="25897" y="16489"/>
                  </a:lnTo>
                  <a:lnTo>
                    <a:pt x="25897" y="16463"/>
                  </a:lnTo>
                  <a:lnTo>
                    <a:pt x="25951" y="16409"/>
                  </a:lnTo>
                  <a:lnTo>
                    <a:pt x="26004" y="16382"/>
                  </a:lnTo>
                  <a:lnTo>
                    <a:pt x="26057" y="16356"/>
                  </a:lnTo>
                  <a:lnTo>
                    <a:pt x="26138" y="16329"/>
                  </a:lnTo>
                  <a:lnTo>
                    <a:pt x="26191" y="16329"/>
                  </a:lnTo>
                  <a:cubicBezTo>
                    <a:pt x="26258" y="16316"/>
                    <a:pt x="26325" y="16309"/>
                    <a:pt x="26392" y="16309"/>
                  </a:cubicBezTo>
                  <a:cubicBezTo>
                    <a:pt x="26458" y="16309"/>
                    <a:pt x="26525" y="16316"/>
                    <a:pt x="26592" y="16329"/>
                  </a:cubicBezTo>
                  <a:lnTo>
                    <a:pt x="26726" y="16356"/>
                  </a:lnTo>
                  <a:lnTo>
                    <a:pt x="26779" y="16356"/>
                  </a:lnTo>
                  <a:lnTo>
                    <a:pt x="26859" y="16382"/>
                  </a:lnTo>
                  <a:lnTo>
                    <a:pt x="26939" y="16382"/>
                  </a:lnTo>
                  <a:lnTo>
                    <a:pt x="27020" y="16409"/>
                  </a:lnTo>
                  <a:lnTo>
                    <a:pt x="27073" y="16409"/>
                  </a:lnTo>
                  <a:lnTo>
                    <a:pt x="27207" y="16463"/>
                  </a:lnTo>
                  <a:lnTo>
                    <a:pt x="27340" y="16516"/>
                  </a:lnTo>
                  <a:lnTo>
                    <a:pt x="27447" y="16570"/>
                  </a:lnTo>
                  <a:lnTo>
                    <a:pt x="27714" y="16676"/>
                  </a:lnTo>
                  <a:lnTo>
                    <a:pt x="27875" y="16783"/>
                  </a:lnTo>
                  <a:lnTo>
                    <a:pt x="27955" y="16810"/>
                  </a:lnTo>
                  <a:lnTo>
                    <a:pt x="28463" y="17077"/>
                  </a:lnTo>
                  <a:lnTo>
                    <a:pt x="28596" y="17157"/>
                  </a:lnTo>
                  <a:lnTo>
                    <a:pt x="28623" y="17184"/>
                  </a:lnTo>
                  <a:lnTo>
                    <a:pt x="28703" y="17238"/>
                  </a:lnTo>
                  <a:lnTo>
                    <a:pt x="28783" y="17264"/>
                  </a:lnTo>
                  <a:lnTo>
                    <a:pt x="28970" y="17371"/>
                  </a:lnTo>
                  <a:lnTo>
                    <a:pt x="29077" y="17451"/>
                  </a:lnTo>
                  <a:lnTo>
                    <a:pt x="29104" y="17478"/>
                  </a:lnTo>
                  <a:lnTo>
                    <a:pt x="29131" y="17478"/>
                  </a:lnTo>
                  <a:lnTo>
                    <a:pt x="29184" y="17505"/>
                  </a:lnTo>
                  <a:lnTo>
                    <a:pt x="29238" y="17532"/>
                  </a:lnTo>
                  <a:lnTo>
                    <a:pt x="29291" y="17585"/>
                  </a:lnTo>
                  <a:lnTo>
                    <a:pt x="29318" y="17612"/>
                  </a:lnTo>
                  <a:lnTo>
                    <a:pt x="29371" y="17665"/>
                  </a:lnTo>
                  <a:lnTo>
                    <a:pt x="29425" y="17719"/>
                  </a:lnTo>
                  <a:lnTo>
                    <a:pt x="29558" y="17826"/>
                  </a:lnTo>
                  <a:lnTo>
                    <a:pt x="29639" y="17906"/>
                  </a:lnTo>
                  <a:lnTo>
                    <a:pt x="29826" y="18093"/>
                  </a:lnTo>
                  <a:cubicBezTo>
                    <a:pt x="29986" y="18200"/>
                    <a:pt x="30120" y="18333"/>
                    <a:pt x="30253" y="18467"/>
                  </a:cubicBezTo>
                  <a:lnTo>
                    <a:pt x="30360" y="18574"/>
                  </a:lnTo>
                  <a:lnTo>
                    <a:pt x="30467" y="18681"/>
                  </a:lnTo>
                  <a:lnTo>
                    <a:pt x="30654" y="18895"/>
                  </a:lnTo>
                  <a:lnTo>
                    <a:pt x="30975" y="19242"/>
                  </a:lnTo>
                  <a:lnTo>
                    <a:pt x="31135" y="19429"/>
                  </a:lnTo>
                  <a:lnTo>
                    <a:pt x="31322" y="19616"/>
                  </a:lnTo>
                  <a:cubicBezTo>
                    <a:pt x="31429" y="19750"/>
                    <a:pt x="31536" y="19883"/>
                    <a:pt x="31643" y="19990"/>
                  </a:cubicBezTo>
                  <a:lnTo>
                    <a:pt x="31750" y="20097"/>
                  </a:lnTo>
                  <a:lnTo>
                    <a:pt x="31803" y="20177"/>
                  </a:lnTo>
                  <a:lnTo>
                    <a:pt x="31990" y="20391"/>
                  </a:lnTo>
                  <a:lnTo>
                    <a:pt x="32017" y="20418"/>
                  </a:lnTo>
                  <a:lnTo>
                    <a:pt x="32151" y="20552"/>
                  </a:lnTo>
                  <a:lnTo>
                    <a:pt x="32258" y="20685"/>
                  </a:lnTo>
                  <a:lnTo>
                    <a:pt x="32284" y="20712"/>
                  </a:lnTo>
                  <a:lnTo>
                    <a:pt x="32311" y="20765"/>
                  </a:lnTo>
                  <a:lnTo>
                    <a:pt x="32338" y="20792"/>
                  </a:lnTo>
                  <a:lnTo>
                    <a:pt x="32445" y="20899"/>
                  </a:lnTo>
                  <a:lnTo>
                    <a:pt x="32445" y="20872"/>
                  </a:lnTo>
                  <a:cubicBezTo>
                    <a:pt x="32445" y="20685"/>
                    <a:pt x="32471" y="20525"/>
                    <a:pt x="32498" y="20364"/>
                  </a:cubicBezTo>
                  <a:cubicBezTo>
                    <a:pt x="32498" y="20151"/>
                    <a:pt x="32525" y="19937"/>
                    <a:pt x="32525" y="19723"/>
                  </a:cubicBezTo>
                  <a:cubicBezTo>
                    <a:pt x="32525" y="19563"/>
                    <a:pt x="32498" y="19429"/>
                    <a:pt x="32498" y="19269"/>
                  </a:cubicBezTo>
                  <a:cubicBezTo>
                    <a:pt x="32471" y="19135"/>
                    <a:pt x="32471" y="18975"/>
                    <a:pt x="32471" y="18841"/>
                  </a:cubicBezTo>
                  <a:cubicBezTo>
                    <a:pt x="32471" y="18494"/>
                    <a:pt x="32445" y="18200"/>
                    <a:pt x="32445" y="17879"/>
                  </a:cubicBezTo>
                  <a:cubicBezTo>
                    <a:pt x="32445" y="17745"/>
                    <a:pt x="32418" y="17585"/>
                    <a:pt x="32445" y="17451"/>
                  </a:cubicBezTo>
                  <a:cubicBezTo>
                    <a:pt x="32445" y="17264"/>
                    <a:pt x="32471" y="17104"/>
                    <a:pt x="32498" y="16944"/>
                  </a:cubicBezTo>
                  <a:cubicBezTo>
                    <a:pt x="32552" y="16650"/>
                    <a:pt x="32605" y="16356"/>
                    <a:pt x="32632" y="16062"/>
                  </a:cubicBezTo>
                  <a:cubicBezTo>
                    <a:pt x="32632" y="15928"/>
                    <a:pt x="32659" y="15768"/>
                    <a:pt x="32685" y="15634"/>
                  </a:cubicBezTo>
                  <a:cubicBezTo>
                    <a:pt x="32685" y="15474"/>
                    <a:pt x="32712" y="15287"/>
                    <a:pt x="32712" y="15126"/>
                  </a:cubicBezTo>
                  <a:cubicBezTo>
                    <a:pt x="32739" y="14966"/>
                    <a:pt x="32739" y="14859"/>
                    <a:pt x="32739" y="14699"/>
                  </a:cubicBezTo>
                  <a:lnTo>
                    <a:pt x="32712" y="14672"/>
                  </a:lnTo>
                  <a:lnTo>
                    <a:pt x="32552" y="14565"/>
                  </a:lnTo>
                  <a:lnTo>
                    <a:pt x="32471" y="14512"/>
                  </a:lnTo>
                  <a:lnTo>
                    <a:pt x="32365" y="14432"/>
                  </a:lnTo>
                  <a:lnTo>
                    <a:pt x="32204" y="14298"/>
                  </a:lnTo>
                  <a:lnTo>
                    <a:pt x="32151" y="14271"/>
                  </a:lnTo>
                  <a:lnTo>
                    <a:pt x="32044" y="14191"/>
                  </a:lnTo>
                  <a:lnTo>
                    <a:pt x="31910" y="14057"/>
                  </a:lnTo>
                  <a:lnTo>
                    <a:pt x="31884" y="14057"/>
                  </a:lnTo>
                  <a:lnTo>
                    <a:pt x="31696" y="13897"/>
                  </a:lnTo>
                  <a:lnTo>
                    <a:pt x="31563" y="13790"/>
                  </a:lnTo>
                  <a:lnTo>
                    <a:pt x="31509" y="13737"/>
                  </a:lnTo>
                  <a:lnTo>
                    <a:pt x="31322" y="13576"/>
                  </a:lnTo>
                  <a:lnTo>
                    <a:pt x="31296" y="13550"/>
                  </a:lnTo>
                  <a:lnTo>
                    <a:pt x="31108" y="13389"/>
                  </a:lnTo>
                  <a:lnTo>
                    <a:pt x="30921" y="13202"/>
                  </a:lnTo>
                  <a:lnTo>
                    <a:pt x="30895" y="13175"/>
                  </a:lnTo>
                  <a:cubicBezTo>
                    <a:pt x="30841" y="13122"/>
                    <a:pt x="30788" y="13069"/>
                    <a:pt x="30734" y="13015"/>
                  </a:cubicBezTo>
                  <a:lnTo>
                    <a:pt x="30681" y="12962"/>
                  </a:lnTo>
                  <a:lnTo>
                    <a:pt x="30654" y="12935"/>
                  </a:lnTo>
                  <a:lnTo>
                    <a:pt x="30627" y="12935"/>
                  </a:lnTo>
                  <a:lnTo>
                    <a:pt x="30494" y="12855"/>
                  </a:lnTo>
                  <a:cubicBezTo>
                    <a:pt x="30360" y="12748"/>
                    <a:pt x="30227" y="12641"/>
                    <a:pt x="30093" y="12561"/>
                  </a:cubicBezTo>
                  <a:lnTo>
                    <a:pt x="30039" y="12534"/>
                  </a:lnTo>
                  <a:lnTo>
                    <a:pt x="29879" y="12427"/>
                  </a:lnTo>
                  <a:lnTo>
                    <a:pt x="29852" y="12427"/>
                  </a:lnTo>
                  <a:cubicBezTo>
                    <a:pt x="29772" y="12374"/>
                    <a:pt x="29692" y="12320"/>
                    <a:pt x="29639" y="12294"/>
                  </a:cubicBezTo>
                  <a:lnTo>
                    <a:pt x="29505" y="12240"/>
                  </a:lnTo>
                  <a:lnTo>
                    <a:pt x="29425" y="12187"/>
                  </a:lnTo>
                  <a:lnTo>
                    <a:pt x="29398" y="12160"/>
                  </a:lnTo>
                  <a:lnTo>
                    <a:pt x="29291" y="12133"/>
                  </a:lnTo>
                  <a:lnTo>
                    <a:pt x="29264" y="12133"/>
                  </a:lnTo>
                  <a:lnTo>
                    <a:pt x="29184" y="12080"/>
                  </a:lnTo>
                  <a:lnTo>
                    <a:pt x="29158" y="12080"/>
                  </a:lnTo>
                  <a:lnTo>
                    <a:pt x="29104" y="12000"/>
                  </a:lnTo>
                  <a:lnTo>
                    <a:pt x="29077" y="12000"/>
                  </a:lnTo>
                  <a:lnTo>
                    <a:pt x="28944" y="11946"/>
                  </a:lnTo>
                  <a:lnTo>
                    <a:pt x="28810" y="11919"/>
                  </a:lnTo>
                  <a:lnTo>
                    <a:pt x="28677" y="11866"/>
                  </a:lnTo>
                  <a:lnTo>
                    <a:pt x="28436" y="11812"/>
                  </a:lnTo>
                  <a:cubicBezTo>
                    <a:pt x="28329" y="11812"/>
                    <a:pt x="28249" y="11786"/>
                    <a:pt x="28142" y="11759"/>
                  </a:cubicBezTo>
                  <a:lnTo>
                    <a:pt x="27902" y="11732"/>
                  </a:lnTo>
                  <a:lnTo>
                    <a:pt x="27420" y="11732"/>
                  </a:lnTo>
                  <a:cubicBezTo>
                    <a:pt x="27340" y="11759"/>
                    <a:pt x="27260" y="11759"/>
                    <a:pt x="27180" y="11786"/>
                  </a:cubicBezTo>
                  <a:lnTo>
                    <a:pt x="27100" y="11812"/>
                  </a:lnTo>
                  <a:lnTo>
                    <a:pt x="26966" y="11812"/>
                  </a:lnTo>
                  <a:lnTo>
                    <a:pt x="26726" y="11866"/>
                  </a:lnTo>
                  <a:cubicBezTo>
                    <a:pt x="26565" y="11919"/>
                    <a:pt x="26351" y="11973"/>
                    <a:pt x="26164" y="12000"/>
                  </a:cubicBezTo>
                  <a:lnTo>
                    <a:pt x="25550" y="12000"/>
                  </a:lnTo>
                  <a:cubicBezTo>
                    <a:pt x="25416" y="12000"/>
                    <a:pt x="25282" y="12000"/>
                    <a:pt x="25122" y="11946"/>
                  </a:cubicBezTo>
                  <a:lnTo>
                    <a:pt x="24240" y="11946"/>
                  </a:lnTo>
                  <a:lnTo>
                    <a:pt x="24107" y="11919"/>
                  </a:lnTo>
                  <a:lnTo>
                    <a:pt x="24026" y="11893"/>
                  </a:lnTo>
                  <a:lnTo>
                    <a:pt x="23973" y="11893"/>
                  </a:lnTo>
                  <a:lnTo>
                    <a:pt x="23866" y="11866"/>
                  </a:lnTo>
                  <a:lnTo>
                    <a:pt x="23759" y="11759"/>
                  </a:lnTo>
                  <a:lnTo>
                    <a:pt x="23652" y="11679"/>
                  </a:lnTo>
                  <a:lnTo>
                    <a:pt x="23572" y="11625"/>
                  </a:lnTo>
                  <a:lnTo>
                    <a:pt x="23545" y="11625"/>
                  </a:lnTo>
                  <a:lnTo>
                    <a:pt x="23519" y="11599"/>
                  </a:lnTo>
                  <a:lnTo>
                    <a:pt x="23519" y="11545"/>
                  </a:lnTo>
                  <a:lnTo>
                    <a:pt x="23465" y="11518"/>
                  </a:lnTo>
                  <a:cubicBezTo>
                    <a:pt x="23412" y="11465"/>
                    <a:pt x="23385" y="11412"/>
                    <a:pt x="23332" y="11358"/>
                  </a:cubicBezTo>
                  <a:lnTo>
                    <a:pt x="23305" y="11305"/>
                  </a:lnTo>
                  <a:cubicBezTo>
                    <a:pt x="23278" y="11278"/>
                    <a:pt x="23278" y="11251"/>
                    <a:pt x="23251" y="11225"/>
                  </a:cubicBezTo>
                  <a:cubicBezTo>
                    <a:pt x="23251" y="11198"/>
                    <a:pt x="23251" y="11171"/>
                    <a:pt x="23225" y="11171"/>
                  </a:cubicBezTo>
                  <a:lnTo>
                    <a:pt x="23225" y="11091"/>
                  </a:lnTo>
                  <a:cubicBezTo>
                    <a:pt x="23225" y="11064"/>
                    <a:pt x="23225" y="11037"/>
                    <a:pt x="23225" y="11037"/>
                  </a:cubicBezTo>
                  <a:cubicBezTo>
                    <a:pt x="23225" y="10984"/>
                    <a:pt x="23225" y="10957"/>
                    <a:pt x="23225" y="10904"/>
                  </a:cubicBezTo>
                  <a:cubicBezTo>
                    <a:pt x="23225" y="10877"/>
                    <a:pt x="23225" y="10850"/>
                    <a:pt x="23251" y="10850"/>
                  </a:cubicBezTo>
                  <a:cubicBezTo>
                    <a:pt x="23251" y="10797"/>
                    <a:pt x="23278" y="10770"/>
                    <a:pt x="23278" y="10717"/>
                  </a:cubicBezTo>
                  <a:lnTo>
                    <a:pt x="23332" y="10637"/>
                  </a:lnTo>
                  <a:cubicBezTo>
                    <a:pt x="23358" y="10610"/>
                    <a:pt x="23385" y="10556"/>
                    <a:pt x="23412" y="10530"/>
                  </a:cubicBezTo>
                  <a:lnTo>
                    <a:pt x="23412" y="10476"/>
                  </a:lnTo>
                  <a:cubicBezTo>
                    <a:pt x="23438" y="10450"/>
                    <a:pt x="23492" y="10423"/>
                    <a:pt x="23519" y="10396"/>
                  </a:cubicBezTo>
                  <a:lnTo>
                    <a:pt x="23545" y="10396"/>
                  </a:lnTo>
                  <a:lnTo>
                    <a:pt x="23626" y="10343"/>
                  </a:lnTo>
                  <a:lnTo>
                    <a:pt x="23732" y="10316"/>
                  </a:lnTo>
                  <a:lnTo>
                    <a:pt x="23813" y="10289"/>
                  </a:lnTo>
                  <a:cubicBezTo>
                    <a:pt x="23866" y="10262"/>
                    <a:pt x="23920" y="10262"/>
                    <a:pt x="24000" y="10262"/>
                  </a:cubicBezTo>
                  <a:lnTo>
                    <a:pt x="24187" y="10236"/>
                  </a:lnTo>
                  <a:lnTo>
                    <a:pt x="25363" y="10236"/>
                  </a:lnTo>
                  <a:lnTo>
                    <a:pt x="25817" y="10262"/>
                  </a:lnTo>
                  <a:lnTo>
                    <a:pt x="27821" y="10262"/>
                  </a:lnTo>
                  <a:lnTo>
                    <a:pt x="27955" y="10289"/>
                  </a:lnTo>
                  <a:lnTo>
                    <a:pt x="28062" y="10289"/>
                  </a:lnTo>
                  <a:lnTo>
                    <a:pt x="28142" y="10316"/>
                  </a:lnTo>
                  <a:lnTo>
                    <a:pt x="28195" y="10343"/>
                  </a:lnTo>
                  <a:lnTo>
                    <a:pt x="28222" y="10343"/>
                  </a:lnTo>
                  <a:lnTo>
                    <a:pt x="28302" y="10369"/>
                  </a:lnTo>
                  <a:lnTo>
                    <a:pt x="28543" y="10476"/>
                  </a:lnTo>
                  <a:lnTo>
                    <a:pt x="28783" y="10610"/>
                  </a:lnTo>
                  <a:lnTo>
                    <a:pt x="29158" y="10797"/>
                  </a:lnTo>
                  <a:lnTo>
                    <a:pt x="29291" y="10850"/>
                  </a:lnTo>
                  <a:cubicBezTo>
                    <a:pt x="29452" y="10931"/>
                    <a:pt x="29612" y="11011"/>
                    <a:pt x="29719" y="11064"/>
                  </a:cubicBezTo>
                  <a:lnTo>
                    <a:pt x="30200" y="11331"/>
                  </a:lnTo>
                  <a:lnTo>
                    <a:pt x="30815" y="11893"/>
                  </a:lnTo>
                  <a:lnTo>
                    <a:pt x="31108" y="12080"/>
                  </a:lnTo>
                  <a:lnTo>
                    <a:pt x="31349" y="12187"/>
                  </a:lnTo>
                  <a:lnTo>
                    <a:pt x="31590" y="12320"/>
                  </a:lnTo>
                  <a:cubicBezTo>
                    <a:pt x="31750" y="12400"/>
                    <a:pt x="31910" y="12481"/>
                    <a:pt x="32044" y="12561"/>
                  </a:cubicBezTo>
                  <a:lnTo>
                    <a:pt x="32177" y="12641"/>
                  </a:lnTo>
                  <a:lnTo>
                    <a:pt x="32284" y="12694"/>
                  </a:lnTo>
                  <a:cubicBezTo>
                    <a:pt x="32311" y="12721"/>
                    <a:pt x="32338" y="12721"/>
                    <a:pt x="32365" y="12748"/>
                  </a:cubicBezTo>
                  <a:lnTo>
                    <a:pt x="32471" y="12748"/>
                  </a:lnTo>
                  <a:lnTo>
                    <a:pt x="32471" y="12721"/>
                  </a:lnTo>
                  <a:cubicBezTo>
                    <a:pt x="32418" y="12587"/>
                    <a:pt x="32391" y="12454"/>
                    <a:pt x="32338" y="12320"/>
                  </a:cubicBezTo>
                  <a:cubicBezTo>
                    <a:pt x="32258" y="12000"/>
                    <a:pt x="32124" y="11706"/>
                    <a:pt x="32017" y="11385"/>
                  </a:cubicBezTo>
                  <a:cubicBezTo>
                    <a:pt x="31964" y="11225"/>
                    <a:pt x="31910" y="11091"/>
                    <a:pt x="31857" y="10931"/>
                  </a:cubicBezTo>
                  <a:cubicBezTo>
                    <a:pt x="31830" y="10850"/>
                    <a:pt x="31830" y="10797"/>
                    <a:pt x="31803" y="10717"/>
                  </a:cubicBezTo>
                  <a:cubicBezTo>
                    <a:pt x="31777" y="10637"/>
                    <a:pt x="31670" y="10476"/>
                    <a:pt x="31616" y="10369"/>
                  </a:cubicBezTo>
                  <a:cubicBezTo>
                    <a:pt x="31536" y="10262"/>
                    <a:pt x="31456" y="10075"/>
                    <a:pt x="31402" y="9915"/>
                  </a:cubicBezTo>
                  <a:lnTo>
                    <a:pt x="31349" y="9835"/>
                  </a:lnTo>
                  <a:lnTo>
                    <a:pt x="31296" y="9674"/>
                  </a:lnTo>
                  <a:lnTo>
                    <a:pt x="31189" y="9407"/>
                  </a:lnTo>
                  <a:lnTo>
                    <a:pt x="31055" y="9087"/>
                  </a:lnTo>
                  <a:lnTo>
                    <a:pt x="30975" y="8926"/>
                  </a:lnTo>
                  <a:lnTo>
                    <a:pt x="30868" y="8686"/>
                  </a:lnTo>
                  <a:lnTo>
                    <a:pt x="30761" y="8418"/>
                  </a:lnTo>
                  <a:lnTo>
                    <a:pt x="30521" y="7884"/>
                  </a:lnTo>
                  <a:cubicBezTo>
                    <a:pt x="30467" y="7724"/>
                    <a:pt x="30387" y="7563"/>
                    <a:pt x="30307" y="7403"/>
                  </a:cubicBezTo>
                  <a:cubicBezTo>
                    <a:pt x="30227" y="7269"/>
                    <a:pt x="30120" y="7082"/>
                    <a:pt x="30039" y="6949"/>
                  </a:cubicBezTo>
                  <a:cubicBezTo>
                    <a:pt x="30013" y="6868"/>
                    <a:pt x="29959" y="6788"/>
                    <a:pt x="29906" y="6735"/>
                  </a:cubicBezTo>
                  <a:cubicBezTo>
                    <a:pt x="29879" y="6655"/>
                    <a:pt x="29826" y="6574"/>
                    <a:pt x="29772" y="6521"/>
                  </a:cubicBezTo>
                  <a:cubicBezTo>
                    <a:pt x="29665" y="6334"/>
                    <a:pt x="29558" y="6200"/>
                    <a:pt x="29478" y="6067"/>
                  </a:cubicBezTo>
                  <a:cubicBezTo>
                    <a:pt x="29371" y="5960"/>
                    <a:pt x="29291" y="5826"/>
                    <a:pt x="29158" y="5692"/>
                  </a:cubicBezTo>
                  <a:lnTo>
                    <a:pt x="29077" y="5586"/>
                  </a:lnTo>
                  <a:lnTo>
                    <a:pt x="29024" y="5505"/>
                  </a:lnTo>
                  <a:lnTo>
                    <a:pt x="28837" y="5318"/>
                  </a:lnTo>
                  <a:lnTo>
                    <a:pt x="28489" y="4917"/>
                  </a:lnTo>
                  <a:lnTo>
                    <a:pt x="28142" y="4597"/>
                  </a:lnTo>
                  <a:lnTo>
                    <a:pt x="28089" y="4543"/>
                  </a:lnTo>
                  <a:lnTo>
                    <a:pt x="27768" y="4169"/>
                  </a:lnTo>
                  <a:lnTo>
                    <a:pt x="27581" y="3982"/>
                  </a:lnTo>
                  <a:lnTo>
                    <a:pt x="27501" y="3875"/>
                  </a:lnTo>
                  <a:lnTo>
                    <a:pt x="27394" y="3795"/>
                  </a:lnTo>
                  <a:lnTo>
                    <a:pt x="27207" y="3581"/>
                  </a:lnTo>
                  <a:lnTo>
                    <a:pt x="27126" y="3528"/>
                  </a:lnTo>
                  <a:lnTo>
                    <a:pt x="27020" y="3421"/>
                  </a:lnTo>
                  <a:lnTo>
                    <a:pt x="26833" y="3234"/>
                  </a:lnTo>
                  <a:cubicBezTo>
                    <a:pt x="26779" y="3180"/>
                    <a:pt x="26699" y="3127"/>
                    <a:pt x="26645" y="3073"/>
                  </a:cubicBezTo>
                  <a:cubicBezTo>
                    <a:pt x="26592" y="3047"/>
                    <a:pt x="26512" y="2993"/>
                    <a:pt x="26458" y="2967"/>
                  </a:cubicBezTo>
                  <a:lnTo>
                    <a:pt x="26351" y="2860"/>
                  </a:lnTo>
                  <a:lnTo>
                    <a:pt x="26245" y="2806"/>
                  </a:lnTo>
                  <a:cubicBezTo>
                    <a:pt x="26164" y="2779"/>
                    <a:pt x="26084" y="2753"/>
                    <a:pt x="26031" y="2726"/>
                  </a:cubicBezTo>
                  <a:lnTo>
                    <a:pt x="25951" y="2699"/>
                  </a:lnTo>
                  <a:lnTo>
                    <a:pt x="25897" y="2673"/>
                  </a:lnTo>
                  <a:lnTo>
                    <a:pt x="25870" y="2673"/>
                  </a:lnTo>
                  <a:lnTo>
                    <a:pt x="25737" y="2646"/>
                  </a:lnTo>
                  <a:lnTo>
                    <a:pt x="25523" y="2592"/>
                  </a:lnTo>
                  <a:lnTo>
                    <a:pt x="25229" y="2592"/>
                  </a:lnTo>
                  <a:lnTo>
                    <a:pt x="25069" y="2566"/>
                  </a:lnTo>
                  <a:lnTo>
                    <a:pt x="24614" y="2566"/>
                  </a:lnTo>
                  <a:cubicBezTo>
                    <a:pt x="24561" y="2566"/>
                    <a:pt x="24507" y="2592"/>
                    <a:pt x="24481" y="2592"/>
                  </a:cubicBezTo>
                  <a:lnTo>
                    <a:pt x="24454" y="2592"/>
                  </a:lnTo>
                  <a:lnTo>
                    <a:pt x="24294" y="2646"/>
                  </a:lnTo>
                  <a:lnTo>
                    <a:pt x="24160" y="2646"/>
                  </a:lnTo>
                  <a:lnTo>
                    <a:pt x="24080" y="2673"/>
                  </a:lnTo>
                  <a:lnTo>
                    <a:pt x="24000" y="2699"/>
                  </a:lnTo>
                  <a:lnTo>
                    <a:pt x="23893" y="2753"/>
                  </a:lnTo>
                  <a:lnTo>
                    <a:pt x="23839" y="2753"/>
                  </a:lnTo>
                  <a:lnTo>
                    <a:pt x="23759" y="2779"/>
                  </a:lnTo>
                  <a:lnTo>
                    <a:pt x="23626" y="2833"/>
                  </a:lnTo>
                  <a:lnTo>
                    <a:pt x="23599" y="2833"/>
                  </a:lnTo>
                  <a:cubicBezTo>
                    <a:pt x="23519" y="2860"/>
                    <a:pt x="23438" y="2913"/>
                    <a:pt x="23358" y="2967"/>
                  </a:cubicBezTo>
                  <a:cubicBezTo>
                    <a:pt x="23251" y="3020"/>
                    <a:pt x="23171" y="3073"/>
                    <a:pt x="23091" y="3154"/>
                  </a:cubicBezTo>
                  <a:lnTo>
                    <a:pt x="22957" y="3261"/>
                  </a:lnTo>
                  <a:cubicBezTo>
                    <a:pt x="22931" y="3287"/>
                    <a:pt x="22877" y="3341"/>
                    <a:pt x="22851" y="3394"/>
                  </a:cubicBezTo>
                  <a:lnTo>
                    <a:pt x="22824" y="3421"/>
                  </a:lnTo>
                  <a:lnTo>
                    <a:pt x="22744" y="3501"/>
                  </a:lnTo>
                  <a:lnTo>
                    <a:pt x="22717" y="3528"/>
                  </a:lnTo>
                  <a:lnTo>
                    <a:pt x="22663" y="3608"/>
                  </a:lnTo>
                  <a:lnTo>
                    <a:pt x="22610" y="3661"/>
                  </a:lnTo>
                  <a:lnTo>
                    <a:pt x="22557" y="3742"/>
                  </a:lnTo>
                  <a:lnTo>
                    <a:pt x="22476" y="3848"/>
                  </a:lnTo>
                  <a:cubicBezTo>
                    <a:pt x="22423" y="3902"/>
                    <a:pt x="22396" y="3982"/>
                    <a:pt x="22343" y="4036"/>
                  </a:cubicBezTo>
                  <a:lnTo>
                    <a:pt x="22182" y="4276"/>
                  </a:lnTo>
                  <a:cubicBezTo>
                    <a:pt x="22102" y="4383"/>
                    <a:pt x="22022" y="4517"/>
                    <a:pt x="21942" y="4650"/>
                  </a:cubicBezTo>
                  <a:lnTo>
                    <a:pt x="21915" y="4704"/>
                  </a:lnTo>
                  <a:lnTo>
                    <a:pt x="21808" y="4864"/>
                  </a:lnTo>
                  <a:cubicBezTo>
                    <a:pt x="21755" y="4917"/>
                    <a:pt x="21728" y="4971"/>
                    <a:pt x="21675" y="5024"/>
                  </a:cubicBezTo>
                  <a:lnTo>
                    <a:pt x="21594" y="5131"/>
                  </a:lnTo>
                  <a:lnTo>
                    <a:pt x="21541" y="5185"/>
                  </a:lnTo>
                  <a:lnTo>
                    <a:pt x="21407" y="5238"/>
                  </a:lnTo>
                  <a:cubicBezTo>
                    <a:pt x="21327" y="5292"/>
                    <a:pt x="21220" y="5372"/>
                    <a:pt x="21113" y="5425"/>
                  </a:cubicBezTo>
                  <a:lnTo>
                    <a:pt x="20819" y="5586"/>
                  </a:lnTo>
                  <a:lnTo>
                    <a:pt x="20766" y="5612"/>
                  </a:lnTo>
                  <a:lnTo>
                    <a:pt x="20445" y="5746"/>
                  </a:lnTo>
                  <a:lnTo>
                    <a:pt x="20151" y="5880"/>
                  </a:lnTo>
                  <a:cubicBezTo>
                    <a:pt x="19991" y="5933"/>
                    <a:pt x="19857" y="5986"/>
                    <a:pt x="19724" y="6040"/>
                  </a:cubicBezTo>
                  <a:lnTo>
                    <a:pt x="19510" y="6120"/>
                  </a:lnTo>
                  <a:lnTo>
                    <a:pt x="19350" y="6200"/>
                  </a:lnTo>
                  <a:lnTo>
                    <a:pt x="19269" y="6227"/>
                  </a:lnTo>
                  <a:lnTo>
                    <a:pt x="17666" y="6227"/>
                  </a:lnTo>
                  <a:lnTo>
                    <a:pt x="17612" y="6200"/>
                  </a:lnTo>
                  <a:lnTo>
                    <a:pt x="17452" y="6200"/>
                  </a:lnTo>
                  <a:lnTo>
                    <a:pt x="17372" y="6174"/>
                  </a:lnTo>
                  <a:lnTo>
                    <a:pt x="17318" y="6174"/>
                  </a:lnTo>
                  <a:lnTo>
                    <a:pt x="17238" y="6147"/>
                  </a:lnTo>
                  <a:lnTo>
                    <a:pt x="17131" y="6120"/>
                  </a:lnTo>
                  <a:cubicBezTo>
                    <a:pt x="17105" y="6093"/>
                    <a:pt x="17078" y="6067"/>
                    <a:pt x="17025" y="6040"/>
                  </a:cubicBezTo>
                  <a:cubicBezTo>
                    <a:pt x="16998" y="6013"/>
                    <a:pt x="16971" y="5986"/>
                    <a:pt x="16944" y="5933"/>
                  </a:cubicBezTo>
                  <a:cubicBezTo>
                    <a:pt x="16944" y="5906"/>
                    <a:pt x="16918" y="5880"/>
                    <a:pt x="16918" y="5853"/>
                  </a:cubicBezTo>
                  <a:cubicBezTo>
                    <a:pt x="16891" y="5799"/>
                    <a:pt x="16891" y="5773"/>
                    <a:pt x="16891" y="5746"/>
                  </a:cubicBezTo>
                  <a:cubicBezTo>
                    <a:pt x="16891" y="5692"/>
                    <a:pt x="16891" y="5639"/>
                    <a:pt x="16891" y="5612"/>
                  </a:cubicBezTo>
                  <a:lnTo>
                    <a:pt x="16891" y="5479"/>
                  </a:lnTo>
                  <a:cubicBezTo>
                    <a:pt x="16891" y="5425"/>
                    <a:pt x="16891" y="5425"/>
                    <a:pt x="16918" y="5372"/>
                  </a:cubicBezTo>
                  <a:cubicBezTo>
                    <a:pt x="16918" y="5345"/>
                    <a:pt x="16918" y="5318"/>
                    <a:pt x="16944" y="5292"/>
                  </a:cubicBezTo>
                  <a:cubicBezTo>
                    <a:pt x="16944" y="5238"/>
                    <a:pt x="16998" y="5131"/>
                    <a:pt x="17025" y="5051"/>
                  </a:cubicBezTo>
                  <a:lnTo>
                    <a:pt x="17025" y="5024"/>
                  </a:lnTo>
                  <a:cubicBezTo>
                    <a:pt x="17051" y="4944"/>
                    <a:pt x="17078" y="4891"/>
                    <a:pt x="17105" y="4837"/>
                  </a:cubicBezTo>
                  <a:cubicBezTo>
                    <a:pt x="17131" y="4757"/>
                    <a:pt x="17185" y="4650"/>
                    <a:pt x="17212" y="4570"/>
                  </a:cubicBezTo>
                  <a:lnTo>
                    <a:pt x="17318" y="4410"/>
                  </a:lnTo>
                  <a:cubicBezTo>
                    <a:pt x="17345" y="4329"/>
                    <a:pt x="17399" y="4276"/>
                    <a:pt x="17452" y="4223"/>
                  </a:cubicBezTo>
                  <a:lnTo>
                    <a:pt x="17479" y="4142"/>
                  </a:lnTo>
                  <a:lnTo>
                    <a:pt x="17532" y="4089"/>
                  </a:lnTo>
                  <a:lnTo>
                    <a:pt x="17586" y="4009"/>
                  </a:lnTo>
                  <a:lnTo>
                    <a:pt x="17639" y="3982"/>
                  </a:lnTo>
                  <a:lnTo>
                    <a:pt x="17800" y="3768"/>
                  </a:lnTo>
                  <a:lnTo>
                    <a:pt x="17960" y="3581"/>
                  </a:lnTo>
                  <a:cubicBezTo>
                    <a:pt x="18067" y="3474"/>
                    <a:pt x="18174" y="3367"/>
                    <a:pt x="18307" y="3261"/>
                  </a:cubicBezTo>
                  <a:lnTo>
                    <a:pt x="18334" y="3234"/>
                  </a:lnTo>
                  <a:cubicBezTo>
                    <a:pt x="18441" y="3127"/>
                    <a:pt x="18575" y="3020"/>
                    <a:pt x="18681" y="2913"/>
                  </a:cubicBezTo>
                  <a:lnTo>
                    <a:pt x="18869" y="2753"/>
                  </a:lnTo>
                  <a:lnTo>
                    <a:pt x="18949" y="2699"/>
                  </a:lnTo>
                  <a:lnTo>
                    <a:pt x="19082" y="2592"/>
                  </a:lnTo>
                  <a:lnTo>
                    <a:pt x="19136" y="2566"/>
                  </a:lnTo>
                  <a:lnTo>
                    <a:pt x="19269" y="2485"/>
                  </a:lnTo>
                  <a:lnTo>
                    <a:pt x="19323" y="2432"/>
                  </a:lnTo>
                  <a:lnTo>
                    <a:pt x="19456" y="2352"/>
                  </a:lnTo>
                  <a:cubicBezTo>
                    <a:pt x="19590" y="2245"/>
                    <a:pt x="19724" y="2165"/>
                    <a:pt x="19857" y="2085"/>
                  </a:cubicBezTo>
                  <a:cubicBezTo>
                    <a:pt x="19991" y="2004"/>
                    <a:pt x="20098" y="1951"/>
                    <a:pt x="20231" y="1898"/>
                  </a:cubicBezTo>
                  <a:lnTo>
                    <a:pt x="20419" y="1791"/>
                  </a:lnTo>
                  <a:lnTo>
                    <a:pt x="20579" y="1737"/>
                  </a:lnTo>
                  <a:lnTo>
                    <a:pt x="20632" y="1737"/>
                  </a:lnTo>
                  <a:lnTo>
                    <a:pt x="20739" y="1684"/>
                  </a:lnTo>
                  <a:lnTo>
                    <a:pt x="20900" y="1657"/>
                  </a:lnTo>
                  <a:lnTo>
                    <a:pt x="21194" y="1657"/>
                  </a:lnTo>
                  <a:lnTo>
                    <a:pt x="21461" y="1630"/>
                  </a:lnTo>
                  <a:lnTo>
                    <a:pt x="23332" y="1630"/>
                  </a:lnTo>
                  <a:lnTo>
                    <a:pt x="23064" y="1443"/>
                  </a:lnTo>
                  <a:lnTo>
                    <a:pt x="22637" y="1203"/>
                  </a:lnTo>
                  <a:cubicBezTo>
                    <a:pt x="22503" y="1123"/>
                    <a:pt x="22369" y="1042"/>
                    <a:pt x="22236" y="962"/>
                  </a:cubicBezTo>
                  <a:lnTo>
                    <a:pt x="21915" y="802"/>
                  </a:lnTo>
                  <a:lnTo>
                    <a:pt x="21808" y="775"/>
                  </a:lnTo>
                  <a:lnTo>
                    <a:pt x="21327" y="535"/>
                  </a:lnTo>
                  <a:lnTo>
                    <a:pt x="20900" y="401"/>
                  </a:lnTo>
                  <a:lnTo>
                    <a:pt x="20766" y="374"/>
                  </a:lnTo>
                  <a:lnTo>
                    <a:pt x="20445" y="267"/>
                  </a:lnTo>
                  <a:lnTo>
                    <a:pt x="20231" y="187"/>
                  </a:lnTo>
                  <a:lnTo>
                    <a:pt x="20205" y="187"/>
                  </a:lnTo>
                  <a:lnTo>
                    <a:pt x="19724" y="54"/>
                  </a:lnTo>
                  <a:lnTo>
                    <a:pt x="19617" y="27"/>
                  </a:lnTo>
                  <a:lnTo>
                    <a:pt x="19483"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44" name="Google Shape;8544;p125"/>
            <p:cNvSpPr/>
            <p:nvPr/>
          </p:nvSpPr>
          <p:spPr>
            <a:xfrm>
              <a:off x="1932225" y="871500"/>
              <a:ext cx="25" cy="25"/>
            </a:xfrm>
            <a:custGeom>
              <a:avLst/>
              <a:gdLst/>
              <a:ahLst/>
              <a:cxnLst/>
              <a:rect l="l" t="t" r="r" b="b"/>
              <a:pathLst>
                <a:path w="1" h="1" extrusionOk="0">
                  <a:moveTo>
                    <a:pt x="1" y="0"/>
                  </a:moveTo>
                  <a:lnTo>
                    <a:pt x="1" y="0"/>
                  </a:lnTo>
                  <a:close/>
                </a:path>
              </a:pathLst>
            </a:custGeom>
            <a:solidFill>
              <a:srgbClr val="FF928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45" name="Google Shape;8545;p125"/>
            <p:cNvSpPr/>
            <p:nvPr/>
          </p:nvSpPr>
          <p:spPr>
            <a:xfrm>
              <a:off x="1833350" y="752575"/>
              <a:ext cx="25" cy="25"/>
            </a:xfrm>
            <a:custGeom>
              <a:avLst/>
              <a:gdLst/>
              <a:ahLst/>
              <a:cxnLst/>
              <a:rect l="l" t="t" r="r" b="b"/>
              <a:pathLst>
                <a:path w="1" h="1" extrusionOk="0">
                  <a:moveTo>
                    <a:pt x="1" y="0"/>
                  </a:moveTo>
                  <a:close/>
                </a:path>
              </a:pathLst>
            </a:custGeom>
            <a:solidFill>
              <a:srgbClr val="FF928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46" name="Google Shape;8546;p125"/>
            <p:cNvSpPr/>
            <p:nvPr/>
          </p:nvSpPr>
          <p:spPr>
            <a:xfrm>
              <a:off x="1832675" y="751900"/>
              <a:ext cx="25" cy="25"/>
            </a:xfrm>
            <a:custGeom>
              <a:avLst/>
              <a:gdLst/>
              <a:ahLst/>
              <a:cxnLst/>
              <a:rect l="l" t="t" r="r" b="b"/>
              <a:pathLst>
                <a:path w="1" h="1" extrusionOk="0">
                  <a:moveTo>
                    <a:pt x="1" y="0"/>
                  </a:moveTo>
                  <a:close/>
                </a:path>
              </a:pathLst>
            </a:custGeom>
            <a:solidFill>
              <a:srgbClr val="FF928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47" name="Google Shape;8547;p125"/>
            <p:cNvSpPr/>
            <p:nvPr/>
          </p:nvSpPr>
          <p:spPr>
            <a:xfrm>
              <a:off x="1427150" y="238125"/>
              <a:ext cx="606675" cy="1024250"/>
            </a:xfrm>
            <a:custGeom>
              <a:avLst/>
              <a:gdLst/>
              <a:ahLst/>
              <a:cxnLst/>
              <a:rect l="l" t="t" r="r" b="b"/>
              <a:pathLst>
                <a:path w="24267" h="40970" extrusionOk="0">
                  <a:moveTo>
                    <a:pt x="0" y="0"/>
                  </a:moveTo>
                  <a:cubicBezTo>
                    <a:pt x="134" y="214"/>
                    <a:pt x="241" y="454"/>
                    <a:pt x="347" y="695"/>
                  </a:cubicBezTo>
                  <a:lnTo>
                    <a:pt x="347" y="722"/>
                  </a:lnTo>
                  <a:lnTo>
                    <a:pt x="668" y="909"/>
                  </a:lnTo>
                  <a:lnTo>
                    <a:pt x="1497" y="1336"/>
                  </a:lnTo>
                  <a:cubicBezTo>
                    <a:pt x="1577" y="1390"/>
                    <a:pt x="1657" y="1443"/>
                    <a:pt x="1737" y="1497"/>
                  </a:cubicBezTo>
                  <a:lnTo>
                    <a:pt x="2245" y="1791"/>
                  </a:lnTo>
                  <a:lnTo>
                    <a:pt x="2833" y="2165"/>
                  </a:lnTo>
                  <a:lnTo>
                    <a:pt x="3421" y="2512"/>
                  </a:lnTo>
                  <a:lnTo>
                    <a:pt x="3822" y="2779"/>
                  </a:lnTo>
                  <a:cubicBezTo>
                    <a:pt x="3902" y="2833"/>
                    <a:pt x="3982" y="2886"/>
                    <a:pt x="4062" y="2940"/>
                  </a:cubicBezTo>
                  <a:cubicBezTo>
                    <a:pt x="4463" y="3207"/>
                    <a:pt x="4864" y="3474"/>
                    <a:pt x="5265" y="3741"/>
                  </a:cubicBezTo>
                  <a:cubicBezTo>
                    <a:pt x="5692" y="4062"/>
                    <a:pt x="6147" y="4410"/>
                    <a:pt x="6601" y="4730"/>
                  </a:cubicBezTo>
                  <a:cubicBezTo>
                    <a:pt x="6975" y="4998"/>
                    <a:pt x="7323" y="5292"/>
                    <a:pt x="7697" y="5586"/>
                  </a:cubicBezTo>
                  <a:lnTo>
                    <a:pt x="8365" y="6120"/>
                  </a:lnTo>
                  <a:cubicBezTo>
                    <a:pt x="8552" y="6280"/>
                    <a:pt x="8739" y="6441"/>
                    <a:pt x="8953" y="6628"/>
                  </a:cubicBezTo>
                  <a:cubicBezTo>
                    <a:pt x="9327" y="6948"/>
                    <a:pt x="9701" y="7296"/>
                    <a:pt x="10102" y="7590"/>
                  </a:cubicBezTo>
                  <a:cubicBezTo>
                    <a:pt x="10289" y="7750"/>
                    <a:pt x="10476" y="7937"/>
                    <a:pt x="10690" y="8098"/>
                  </a:cubicBezTo>
                  <a:lnTo>
                    <a:pt x="11385" y="8739"/>
                  </a:lnTo>
                  <a:lnTo>
                    <a:pt x="11572" y="8899"/>
                  </a:lnTo>
                  <a:lnTo>
                    <a:pt x="11999" y="9327"/>
                  </a:lnTo>
                  <a:cubicBezTo>
                    <a:pt x="12160" y="9514"/>
                    <a:pt x="12347" y="9674"/>
                    <a:pt x="12507" y="9861"/>
                  </a:cubicBezTo>
                  <a:lnTo>
                    <a:pt x="13042" y="10396"/>
                  </a:lnTo>
                  <a:lnTo>
                    <a:pt x="13336" y="10690"/>
                  </a:lnTo>
                  <a:cubicBezTo>
                    <a:pt x="13416" y="10797"/>
                    <a:pt x="13496" y="10877"/>
                    <a:pt x="13576" y="10984"/>
                  </a:cubicBezTo>
                  <a:cubicBezTo>
                    <a:pt x="13924" y="11385"/>
                    <a:pt x="14271" y="11786"/>
                    <a:pt x="14618" y="12187"/>
                  </a:cubicBezTo>
                  <a:cubicBezTo>
                    <a:pt x="15340" y="13015"/>
                    <a:pt x="16035" y="13897"/>
                    <a:pt x="16703" y="14752"/>
                  </a:cubicBezTo>
                  <a:cubicBezTo>
                    <a:pt x="16863" y="14966"/>
                    <a:pt x="17024" y="15180"/>
                    <a:pt x="17184" y="15394"/>
                  </a:cubicBezTo>
                  <a:cubicBezTo>
                    <a:pt x="17318" y="15581"/>
                    <a:pt x="17451" y="15741"/>
                    <a:pt x="17558" y="15928"/>
                  </a:cubicBezTo>
                  <a:cubicBezTo>
                    <a:pt x="17692" y="16115"/>
                    <a:pt x="17852" y="16382"/>
                    <a:pt x="18013" y="16596"/>
                  </a:cubicBezTo>
                  <a:cubicBezTo>
                    <a:pt x="18280" y="17050"/>
                    <a:pt x="18574" y="17505"/>
                    <a:pt x="18814" y="17986"/>
                  </a:cubicBezTo>
                  <a:cubicBezTo>
                    <a:pt x="18948" y="18200"/>
                    <a:pt x="19082" y="18440"/>
                    <a:pt x="19215" y="18681"/>
                  </a:cubicBezTo>
                  <a:cubicBezTo>
                    <a:pt x="19349" y="18921"/>
                    <a:pt x="19456" y="19162"/>
                    <a:pt x="19589" y="19402"/>
                  </a:cubicBezTo>
                  <a:cubicBezTo>
                    <a:pt x="19857" y="19857"/>
                    <a:pt x="20097" y="20338"/>
                    <a:pt x="20338" y="20819"/>
                  </a:cubicBezTo>
                  <a:cubicBezTo>
                    <a:pt x="20444" y="21006"/>
                    <a:pt x="20551" y="21193"/>
                    <a:pt x="20632" y="21407"/>
                  </a:cubicBezTo>
                  <a:lnTo>
                    <a:pt x="20952" y="22075"/>
                  </a:lnTo>
                  <a:cubicBezTo>
                    <a:pt x="21032" y="22289"/>
                    <a:pt x="21113" y="22502"/>
                    <a:pt x="21193" y="22716"/>
                  </a:cubicBezTo>
                  <a:cubicBezTo>
                    <a:pt x="21273" y="22930"/>
                    <a:pt x="21380" y="23224"/>
                    <a:pt x="21460" y="23464"/>
                  </a:cubicBezTo>
                  <a:cubicBezTo>
                    <a:pt x="21647" y="24026"/>
                    <a:pt x="21834" y="24587"/>
                    <a:pt x="21995" y="25148"/>
                  </a:cubicBezTo>
                  <a:cubicBezTo>
                    <a:pt x="22155" y="25629"/>
                    <a:pt x="22288" y="26137"/>
                    <a:pt x="22422" y="26618"/>
                  </a:cubicBezTo>
                  <a:cubicBezTo>
                    <a:pt x="22476" y="26859"/>
                    <a:pt x="22529" y="27099"/>
                    <a:pt x="22609" y="27366"/>
                  </a:cubicBezTo>
                  <a:cubicBezTo>
                    <a:pt x="22663" y="27607"/>
                    <a:pt x="22716" y="27847"/>
                    <a:pt x="22796" y="28115"/>
                  </a:cubicBezTo>
                  <a:lnTo>
                    <a:pt x="22983" y="29050"/>
                  </a:lnTo>
                  <a:cubicBezTo>
                    <a:pt x="23037" y="29237"/>
                    <a:pt x="23064" y="29424"/>
                    <a:pt x="23090" y="29638"/>
                  </a:cubicBezTo>
                  <a:lnTo>
                    <a:pt x="23197" y="30119"/>
                  </a:lnTo>
                  <a:cubicBezTo>
                    <a:pt x="23197" y="30199"/>
                    <a:pt x="23224" y="30253"/>
                    <a:pt x="23224" y="30333"/>
                  </a:cubicBezTo>
                  <a:cubicBezTo>
                    <a:pt x="23277" y="30627"/>
                    <a:pt x="23304" y="30921"/>
                    <a:pt x="23357" y="31188"/>
                  </a:cubicBezTo>
                  <a:cubicBezTo>
                    <a:pt x="23411" y="31669"/>
                    <a:pt x="23464" y="32150"/>
                    <a:pt x="23545" y="32604"/>
                  </a:cubicBezTo>
                  <a:cubicBezTo>
                    <a:pt x="23598" y="33085"/>
                    <a:pt x="23651" y="33566"/>
                    <a:pt x="23705" y="34048"/>
                  </a:cubicBezTo>
                  <a:cubicBezTo>
                    <a:pt x="23732" y="34342"/>
                    <a:pt x="23758" y="34635"/>
                    <a:pt x="23785" y="34929"/>
                  </a:cubicBezTo>
                  <a:lnTo>
                    <a:pt x="23785" y="35197"/>
                  </a:lnTo>
                  <a:cubicBezTo>
                    <a:pt x="23785" y="35357"/>
                    <a:pt x="23785" y="35517"/>
                    <a:pt x="23812" y="35678"/>
                  </a:cubicBezTo>
                  <a:cubicBezTo>
                    <a:pt x="23839" y="36239"/>
                    <a:pt x="23865" y="36800"/>
                    <a:pt x="23919" y="37361"/>
                  </a:cubicBezTo>
                  <a:cubicBezTo>
                    <a:pt x="23919" y="37602"/>
                    <a:pt x="23945" y="37842"/>
                    <a:pt x="23972" y="38083"/>
                  </a:cubicBezTo>
                  <a:cubicBezTo>
                    <a:pt x="23972" y="38324"/>
                    <a:pt x="23999" y="38537"/>
                    <a:pt x="23999" y="38751"/>
                  </a:cubicBezTo>
                  <a:cubicBezTo>
                    <a:pt x="23999" y="39099"/>
                    <a:pt x="23999" y="39446"/>
                    <a:pt x="24026" y="39793"/>
                  </a:cubicBezTo>
                  <a:lnTo>
                    <a:pt x="24026" y="40542"/>
                  </a:lnTo>
                  <a:lnTo>
                    <a:pt x="24026" y="40969"/>
                  </a:lnTo>
                  <a:cubicBezTo>
                    <a:pt x="24052" y="40622"/>
                    <a:pt x="24106" y="40328"/>
                    <a:pt x="24159" y="39980"/>
                  </a:cubicBezTo>
                  <a:cubicBezTo>
                    <a:pt x="24186" y="39767"/>
                    <a:pt x="24186" y="39526"/>
                    <a:pt x="24213" y="39286"/>
                  </a:cubicBezTo>
                  <a:cubicBezTo>
                    <a:pt x="24213" y="39125"/>
                    <a:pt x="24239" y="38938"/>
                    <a:pt x="24239" y="38778"/>
                  </a:cubicBezTo>
                  <a:lnTo>
                    <a:pt x="24239" y="38564"/>
                  </a:lnTo>
                  <a:cubicBezTo>
                    <a:pt x="24239" y="38217"/>
                    <a:pt x="24266" y="37896"/>
                    <a:pt x="24266" y="37548"/>
                  </a:cubicBezTo>
                  <a:lnTo>
                    <a:pt x="24266" y="36052"/>
                  </a:lnTo>
                  <a:lnTo>
                    <a:pt x="24266" y="35250"/>
                  </a:lnTo>
                  <a:lnTo>
                    <a:pt x="24266" y="34929"/>
                  </a:lnTo>
                  <a:cubicBezTo>
                    <a:pt x="24266" y="34769"/>
                    <a:pt x="24266" y="34609"/>
                    <a:pt x="24239" y="34448"/>
                  </a:cubicBezTo>
                  <a:cubicBezTo>
                    <a:pt x="24239" y="34288"/>
                    <a:pt x="24239" y="34154"/>
                    <a:pt x="24239" y="34048"/>
                  </a:cubicBezTo>
                  <a:cubicBezTo>
                    <a:pt x="24239" y="33914"/>
                    <a:pt x="24239" y="33807"/>
                    <a:pt x="24213" y="33700"/>
                  </a:cubicBezTo>
                  <a:cubicBezTo>
                    <a:pt x="24186" y="33460"/>
                    <a:pt x="24186" y="33192"/>
                    <a:pt x="24159" y="32925"/>
                  </a:cubicBezTo>
                  <a:cubicBezTo>
                    <a:pt x="24079" y="32310"/>
                    <a:pt x="23999" y="31722"/>
                    <a:pt x="23945" y="31108"/>
                  </a:cubicBezTo>
                  <a:cubicBezTo>
                    <a:pt x="23892" y="30841"/>
                    <a:pt x="23865" y="30573"/>
                    <a:pt x="23812" y="30279"/>
                  </a:cubicBezTo>
                  <a:cubicBezTo>
                    <a:pt x="23785" y="30012"/>
                    <a:pt x="23732" y="29825"/>
                    <a:pt x="23678" y="29584"/>
                  </a:cubicBezTo>
                  <a:cubicBezTo>
                    <a:pt x="23651" y="29344"/>
                    <a:pt x="23598" y="29130"/>
                    <a:pt x="23545" y="28890"/>
                  </a:cubicBezTo>
                  <a:lnTo>
                    <a:pt x="23331" y="27928"/>
                  </a:lnTo>
                  <a:cubicBezTo>
                    <a:pt x="23277" y="27660"/>
                    <a:pt x="23197" y="27393"/>
                    <a:pt x="23144" y="27153"/>
                  </a:cubicBezTo>
                  <a:cubicBezTo>
                    <a:pt x="23064" y="26885"/>
                    <a:pt x="23010" y="26645"/>
                    <a:pt x="22930" y="26404"/>
                  </a:cubicBezTo>
                  <a:cubicBezTo>
                    <a:pt x="22823" y="25923"/>
                    <a:pt x="22663" y="25415"/>
                    <a:pt x="22529" y="24961"/>
                  </a:cubicBezTo>
                  <a:cubicBezTo>
                    <a:pt x="22342" y="24400"/>
                    <a:pt x="22182" y="23865"/>
                    <a:pt x="21995" y="23331"/>
                  </a:cubicBezTo>
                  <a:cubicBezTo>
                    <a:pt x="21914" y="23064"/>
                    <a:pt x="21807" y="22823"/>
                    <a:pt x="21727" y="22556"/>
                  </a:cubicBezTo>
                  <a:cubicBezTo>
                    <a:pt x="21674" y="22449"/>
                    <a:pt x="21647" y="22315"/>
                    <a:pt x="21594" y="22208"/>
                  </a:cubicBezTo>
                  <a:cubicBezTo>
                    <a:pt x="21540" y="22075"/>
                    <a:pt x="21487" y="21941"/>
                    <a:pt x="21433" y="21808"/>
                  </a:cubicBezTo>
                  <a:lnTo>
                    <a:pt x="21273" y="21433"/>
                  </a:lnTo>
                  <a:cubicBezTo>
                    <a:pt x="21219" y="21326"/>
                    <a:pt x="21193" y="21193"/>
                    <a:pt x="21139" y="21113"/>
                  </a:cubicBezTo>
                  <a:lnTo>
                    <a:pt x="20765" y="20338"/>
                  </a:lnTo>
                  <a:cubicBezTo>
                    <a:pt x="20712" y="20231"/>
                    <a:pt x="20632" y="20124"/>
                    <a:pt x="20578" y="20017"/>
                  </a:cubicBezTo>
                  <a:lnTo>
                    <a:pt x="20391" y="19616"/>
                  </a:lnTo>
                  <a:cubicBezTo>
                    <a:pt x="20284" y="19402"/>
                    <a:pt x="20151" y="19188"/>
                    <a:pt x="20017" y="18948"/>
                  </a:cubicBezTo>
                  <a:cubicBezTo>
                    <a:pt x="19910" y="18734"/>
                    <a:pt x="19803" y="18494"/>
                    <a:pt x="19669" y="18253"/>
                  </a:cubicBezTo>
                  <a:cubicBezTo>
                    <a:pt x="19536" y="18039"/>
                    <a:pt x="19402" y="17772"/>
                    <a:pt x="19269" y="17558"/>
                  </a:cubicBezTo>
                  <a:cubicBezTo>
                    <a:pt x="19135" y="17318"/>
                    <a:pt x="19001" y="17077"/>
                    <a:pt x="18868" y="16863"/>
                  </a:cubicBezTo>
                  <a:cubicBezTo>
                    <a:pt x="18734" y="16623"/>
                    <a:pt x="18600" y="16409"/>
                    <a:pt x="18467" y="16195"/>
                  </a:cubicBezTo>
                  <a:cubicBezTo>
                    <a:pt x="18333" y="15955"/>
                    <a:pt x="18173" y="15741"/>
                    <a:pt x="18013" y="15527"/>
                  </a:cubicBezTo>
                  <a:cubicBezTo>
                    <a:pt x="17852" y="15313"/>
                    <a:pt x="17692" y="15046"/>
                    <a:pt x="17505" y="14806"/>
                  </a:cubicBezTo>
                  <a:cubicBezTo>
                    <a:pt x="17184" y="14351"/>
                    <a:pt x="16837" y="13897"/>
                    <a:pt x="16489" y="13443"/>
                  </a:cubicBezTo>
                  <a:cubicBezTo>
                    <a:pt x="16142" y="13015"/>
                    <a:pt x="15821" y="12587"/>
                    <a:pt x="15447" y="12160"/>
                  </a:cubicBezTo>
                  <a:cubicBezTo>
                    <a:pt x="15287" y="11946"/>
                    <a:pt x="15126" y="11732"/>
                    <a:pt x="14939" y="11545"/>
                  </a:cubicBezTo>
                  <a:lnTo>
                    <a:pt x="14431" y="10930"/>
                  </a:lnTo>
                  <a:cubicBezTo>
                    <a:pt x="14271" y="10717"/>
                    <a:pt x="14084" y="10530"/>
                    <a:pt x="13897" y="10343"/>
                  </a:cubicBezTo>
                  <a:cubicBezTo>
                    <a:pt x="13710" y="10129"/>
                    <a:pt x="13549" y="9942"/>
                    <a:pt x="13362" y="9728"/>
                  </a:cubicBezTo>
                  <a:cubicBezTo>
                    <a:pt x="13015" y="9380"/>
                    <a:pt x="12668" y="9033"/>
                    <a:pt x="12293" y="8686"/>
                  </a:cubicBezTo>
                  <a:cubicBezTo>
                    <a:pt x="12133" y="8499"/>
                    <a:pt x="11973" y="8338"/>
                    <a:pt x="11786" y="8178"/>
                  </a:cubicBezTo>
                  <a:lnTo>
                    <a:pt x="11385" y="7804"/>
                  </a:lnTo>
                  <a:cubicBezTo>
                    <a:pt x="11305" y="7750"/>
                    <a:pt x="11224" y="7670"/>
                    <a:pt x="11144" y="7590"/>
                  </a:cubicBezTo>
                  <a:lnTo>
                    <a:pt x="9835" y="6494"/>
                  </a:lnTo>
                  <a:cubicBezTo>
                    <a:pt x="9434" y="6147"/>
                    <a:pt x="9060" y="5826"/>
                    <a:pt x="8686" y="5532"/>
                  </a:cubicBezTo>
                  <a:cubicBezTo>
                    <a:pt x="8472" y="5345"/>
                    <a:pt x="8258" y="5185"/>
                    <a:pt x="8044" y="5024"/>
                  </a:cubicBezTo>
                  <a:lnTo>
                    <a:pt x="7242" y="4410"/>
                  </a:lnTo>
                  <a:cubicBezTo>
                    <a:pt x="7055" y="4249"/>
                    <a:pt x="6842" y="4116"/>
                    <a:pt x="6654" y="3982"/>
                  </a:cubicBezTo>
                  <a:lnTo>
                    <a:pt x="6093" y="3581"/>
                  </a:lnTo>
                  <a:cubicBezTo>
                    <a:pt x="5666" y="3287"/>
                    <a:pt x="5211" y="2966"/>
                    <a:pt x="4757" y="2672"/>
                  </a:cubicBezTo>
                  <a:cubicBezTo>
                    <a:pt x="4303" y="2379"/>
                    <a:pt x="3875" y="2111"/>
                    <a:pt x="3421" y="1844"/>
                  </a:cubicBezTo>
                  <a:cubicBezTo>
                    <a:pt x="3180" y="1710"/>
                    <a:pt x="2966" y="1550"/>
                    <a:pt x="2726" y="1416"/>
                  </a:cubicBezTo>
                  <a:lnTo>
                    <a:pt x="1871" y="909"/>
                  </a:lnTo>
                  <a:cubicBezTo>
                    <a:pt x="1630" y="775"/>
                    <a:pt x="1416" y="668"/>
                    <a:pt x="1176" y="561"/>
                  </a:cubicBezTo>
                  <a:cubicBezTo>
                    <a:pt x="962" y="454"/>
                    <a:pt x="722" y="321"/>
                    <a:pt x="508" y="21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48" name="Google Shape;8548;p125"/>
            <p:cNvSpPr/>
            <p:nvPr/>
          </p:nvSpPr>
          <p:spPr>
            <a:xfrm>
              <a:off x="1856750" y="622275"/>
              <a:ext cx="25" cy="25"/>
            </a:xfrm>
            <a:custGeom>
              <a:avLst/>
              <a:gdLst/>
              <a:ahLst/>
              <a:cxnLst/>
              <a:rect l="l" t="t" r="r" b="b"/>
              <a:pathLst>
                <a:path w="1" h="1" extrusionOk="0">
                  <a:moveTo>
                    <a:pt x="0" y="1"/>
                  </a:moveTo>
                  <a:close/>
                </a:path>
              </a:pathLst>
            </a:custGeom>
            <a:solidFill>
              <a:srgbClr val="87B27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49" name="Google Shape;8549;p125"/>
            <p:cNvSpPr/>
            <p:nvPr/>
          </p:nvSpPr>
          <p:spPr>
            <a:xfrm>
              <a:off x="1968325" y="827400"/>
              <a:ext cx="284625" cy="124300"/>
            </a:xfrm>
            <a:custGeom>
              <a:avLst/>
              <a:gdLst/>
              <a:ahLst/>
              <a:cxnLst/>
              <a:rect l="l" t="t" r="r" b="b"/>
              <a:pathLst>
                <a:path w="11385" h="4972" extrusionOk="0">
                  <a:moveTo>
                    <a:pt x="0" y="0"/>
                  </a:moveTo>
                  <a:cubicBezTo>
                    <a:pt x="27" y="81"/>
                    <a:pt x="80" y="161"/>
                    <a:pt x="107" y="268"/>
                  </a:cubicBezTo>
                  <a:cubicBezTo>
                    <a:pt x="134" y="348"/>
                    <a:pt x="160" y="428"/>
                    <a:pt x="214" y="508"/>
                  </a:cubicBezTo>
                  <a:cubicBezTo>
                    <a:pt x="267" y="588"/>
                    <a:pt x="321" y="668"/>
                    <a:pt x="374" y="749"/>
                  </a:cubicBezTo>
                  <a:cubicBezTo>
                    <a:pt x="428" y="856"/>
                    <a:pt x="508" y="962"/>
                    <a:pt x="588" y="1043"/>
                  </a:cubicBezTo>
                  <a:cubicBezTo>
                    <a:pt x="722" y="1203"/>
                    <a:pt x="882" y="1337"/>
                    <a:pt x="1069" y="1444"/>
                  </a:cubicBezTo>
                  <a:cubicBezTo>
                    <a:pt x="1229" y="1577"/>
                    <a:pt x="1417" y="1657"/>
                    <a:pt x="1604" y="1737"/>
                  </a:cubicBezTo>
                  <a:cubicBezTo>
                    <a:pt x="1737" y="1791"/>
                    <a:pt x="1844" y="1844"/>
                    <a:pt x="1978" y="1898"/>
                  </a:cubicBezTo>
                  <a:cubicBezTo>
                    <a:pt x="2111" y="1925"/>
                    <a:pt x="2272" y="1978"/>
                    <a:pt x="2405" y="2005"/>
                  </a:cubicBezTo>
                  <a:cubicBezTo>
                    <a:pt x="2566" y="2005"/>
                    <a:pt x="2726" y="2031"/>
                    <a:pt x="2886" y="2031"/>
                  </a:cubicBezTo>
                  <a:cubicBezTo>
                    <a:pt x="3047" y="2031"/>
                    <a:pt x="3234" y="2031"/>
                    <a:pt x="3394" y="2005"/>
                  </a:cubicBezTo>
                  <a:cubicBezTo>
                    <a:pt x="3688" y="1951"/>
                    <a:pt x="3982" y="1898"/>
                    <a:pt x="4276" y="1818"/>
                  </a:cubicBezTo>
                  <a:lnTo>
                    <a:pt x="4704" y="1711"/>
                  </a:lnTo>
                  <a:cubicBezTo>
                    <a:pt x="4837" y="1657"/>
                    <a:pt x="4944" y="1657"/>
                    <a:pt x="5078" y="1631"/>
                  </a:cubicBezTo>
                  <a:cubicBezTo>
                    <a:pt x="5282" y="1610"/>
                    <a:pt x="5486" y="1601"/>
                    <a:pt x="5690" y="1601"/>
                  </a:cubicBezTo>
                  <a:cubicBezTo>
                    <a:pt x="6021" y="1601"/>
                    <a:pt x="6351" y="1624"/>
                    <a:pt x="6681" y="1657"/>
                  </a:cubicBezTo>
                  <a:cubicBezTo>
                    <a:pt x="6842" y="1684"/>
                    <a:pt x="7002" y="1711"/>
                    <a:pt x="7136" y="1764"/>
                  </a:cubicBezTo>
                  <a:cubicBezTo>
                    <a:pt x="7296" y="1818"/>
                    <a:pt x="7430" y="1871"/>
                    <a:pt x="7563" y="1925"/>
                  </a:cubicBezTo>
                  <a:cubicBezTo>
                    <a:pt x="7937" y="2112"/>
                    <a:pt x="8312" y="2325"/>
                    <a:pt x="8686" y="2539"/>
                  </a:cubicBezTo>
                  <a:cubicBezTo>
                    <a:pt x="9113" y="2806"/>
                    <a:pt x="9541" y="3074"/>
                    <a:pt x="9968" y="3394"/>
                  </a:cubicBezTo>
                  <a:cubicBezTo>
                    <a:pt x="10289" y="3662"/>
                    <a:pt x="10583" y="3982"/>
                    <a:pt x="10850" y="4303"/>
                  </a:cubicBezTo>
                  <a:cubicBezTo>
                    <a:pt x="11037" y="4517"/>
                    <a:pt x="11198" y="4757"/>
                    <a:pt x="11385" y="4971"/>
                  </a:cubicBezTo>
                  <a:cubicBezTo>
                    <a:pt x="11251" y="4731"/>
                    <a:pt x="11091" y="4463"/>
                    <a:pt x="10957" y="4223"/>
                  </a:cubicBezTo>
                  <a:cubicBezTo>
                    <a:pt x="10743" y="3849"/>
                    <a:pt x="10476" y="3475"/>
                    <a:pt x="10182" y="3154"/>
                  </a:cubicBezTo>
                  <a:cubicBezTo>
                    <a:pt x="10049" y="3047"/>
                    <a:pt x="9942" y="2940"/>
                    <a:pt x="9808" y="2833"/>
                  </a:cubicBezTo>
                  <a:cubicBezTo>
                    <a:pt x="9701" y="2700"/>
                    <a:pt x="9648" y="2673"/>
                    <a:pt x="9568" y="2593"/>
                  </a:cubicBezTo>
                  <a:cubicBezTo>
                    <a:pt x="9380" y="2459"/>
                    <a:pt x="9220" y="2325"/>
                    <a:pt x="9033" y="2219"/>
                  </a:cubicBezTo>
                  <a:lnTo>
                    <a:pt x="8579" y="1871"/>
                  </a:lnTo>
                  <a:cubicBezTo>
                    <a:pt x="8418" y="1764"/>
                    <a:pt x="8258" y="1657"/>
                    <a:pt x="8124" y="1577"/>
                  </a:cubicBezTo>
                  <a:cubicBezTo>
                    <a:pt x="7777" y="1363"/>
                    <a:pt x="7403" y="1230"/>
                    <a:pt x="7029" y="1150"/>
                  </a:cubicBezTo>
                  <a:cubicBezTo>
                    <a:pt x="6708" y="1096"/>
                    <a:pt x="6381" y="1069"/>
                    <a:pt x="6050" y="1069"/>
                  </a:cubicBezTo>
                  <a:cubicBezTo>
                    <a:pt x="5719" y="1069"/>
                    <a:pt x="5385" y="1096"/>
                    <a:pt x="5051" y="1150"/>
                  </a:cubicBezTo>
                  <a:cubicBezTo>
                    <a:pt x="4757" y="1203"/>
                    <a:pt x="4463" y="1283"/>
                    <a:pt x="4169" y="1390"/>
                  </a:cubicBezTo>
                  <a:cubicBezTo>
                    <a:pt x="4009" y="1444"/>
                    <a:pt x="3848" y="1497"/>
                    <a:pt x="3688" y="1524"/>
                  </a:cubicBezTo>
                  <a:cubicBezTo>
                    <a:pt x="3554" y="1577"/>
                    <a:pt x="3421" y="1604"/>
                    <a:pt x="3261" y="1631"/>
                  </a:cubicBezTo>
                  <a:cubicBezTo>
                    <a:pt x="3127" y="1644"/>
                    <a:pt x="2993" y="1651"/>
                    <a:pt x="2860" y="1651"/>
                  </a:cubicBezTo>
                  <a:cubicBezTo>
                    <a:pt x="2726" y="1651"/>
                    <a:pt x="2592" y="1644"/>
                    <a:pt x="2459" y="1631"/>
                  </a:cubicBezTo>
                  <a:cubicBezTo>
                    <a:pt x="2325" y="1604"/>
                    <a:pt x="2218" y="1550"/>
                    <a:pt x="2085" y="1524"/>
                  </a:cubicBezTo>
                  <a:cubicBezTo>
                    <a:pt x="1951" y="1497"/>
                    <a:pt x="1844" y="1444"/>
                    <a:pt x="1737" y="1417"/>
                  </a:cubicBezTo>
                  <a:cubicBezTo>
                    <a:pt x="1684" y="1363"/>
                    <a:pt x="1604" y="1337"/>
                    <a:pt x="1523" y="1310"/>
                  </a:cubicBezTo>
                  <a:lnTo>
                    <a:pt x="1470" y="1283"/>
                  </a:lnTo>
                  <a:cubicBezTo>
                    <a:pt x="1229" y="1176"/>
                    <a:pt x="989" y="1043"/>
                    <a:pt x="748" y="882"/>
                  </a:cubicBezTo>
                  <a:cubicBezTo>
                    <a:pt x="561" y="722"/>
                    <a:pt x="374" y="535"/>
                    <a:pt x="241" y="348"/>
                  </a:cubicBezTo>
                  <a:cubicBezTo>
                    <a:pt x="134" y="241"/>
                    <a:pt x="80"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50" name="Google Shape;8550;p125"/>
            <p:cNvSpPr/>
            <p:nvPr/>
          </p:nvSpPr>
          <p:spPr>
            <a:xfrm>
              <a:off x="2006400" y="962350"/>
              <a:ext cx="118275" cy="143000"/>
            </a:xfrm>
            <a:custGeom>
              <a:avLst/>
              <a:gdLst/>
              <a:ahLst/>
              <a:cxnLst/>
              <a:rect l="l" t="t" r="r" b="b"/>
              <a:pathLst>
                <a:path w="4731" h="5720" extrusionOk="0">
                  <a:moveTo>
                    <a:pt x="0" y="1"/>
                  </a:moveTo>
                  <a:lnTo>
                    <a:pt x="0" y="1"/>
                  </a:lnTo>
                  <a:cubicBezTo>
                    <a:pt x="107" y="295"/>
                    <a:pt x="241" y="562"/>
                    <a:pt x="428" y="803"/>
                  </a:cubicBezTo>
                  <a:cubicBezTo>
                    <a:pt x="562" y="936"/>
                    <a:pt x="695" y="1070"/>
                    <a:pt x="829" y="1177"/>
                  </a:cubicBezTo>
                  <a:lnTo>
                    <a:pt x="1337" y="1578"/>
                  </a:lnTo>
                  <a:lnTo>
                    <a:pt x="1444" y="1658"/>
                  </a:lnTo>
                  <a:cubicBezTo>
                    <a:pt x="1470" y="1711"/>
                    <a:pt x="1524" y="1738"/>
                    <a:pt x="1577" y="1765"/>
                  </a:cubicBezTo>
                  <a:cubicBezTo>
                    <a:pt x="1684" y="1818"/>
                    <a:pt x="1764" y="1872"/>
                    <a:pt x="1844" y="1952"/>
                  </a:cubicBezTo>
                  <a:lnTo>
                    <a:pt x="2352" y="2353"/>
                  </a:lnTo>
                  <a:cubicBezTo>
                    <a:pt x="2513" y="2459"/>
                    <a:pt x="2673" y="2593"/>
                    <a:pt x="2833" y="2700"/>
                  </a:cubicBezTo>
                  <a:cubicBezTo>
                    <a:pt x="2994" y="2807"/>
                    <a:pt x="3234" y="2994"/>
                    <a:pt x="3421" y="3128"/>
                  </a:cubicBezTo>
                  <a:cubicBezTo>
                    <a:pt x="3528" y="3235"/>
                    <a:pt x="3635" y="3341"/>
                    <a:pt x="3742" y="3475"/>
                  </a:cubicBezTo>
                  <a:cubicBezTo>
                    <a:pt x="3876" y="3662"/>
                    <a:pt x="3982" y="3849"/>
                    <a:pt x="4063" y="4063"/>
                  </a:cubicBezTo>
                  <a:cubicBezTo>
                    <a:pt x="4169" y="4304"/>
                    <a:pt x="4276" y="4571"/>
                    <a:pt x="4383" y="4811"/>
                  </a:cubicBezTo>
                  <a:cubicBezTo>
                    <a:pt x="4481" y="5032"/>
                    <a:pt x="4601" y="5341"/>
                    <a:pt x="4703" y="5638"/>
                  </a:cubicBezTo>
                  <a:lnTo>
                    <a:pt x="4703" y="5638"/>
                  </a:lnTo>
                  <a:cubicBezTo>
                    <a:pt x="4698" y="5399"/>
                    <a:pt x="4672" y="5161"/>
                    <a:pt x="4624" y="4945"/>
                  </a:cubicBezTo>
                  <a:cubicBezTo>
                    <a:pt x="4597" y="4624"/>
                    <a:pt x="4517" y="4304"/>
                    <a:pt x="4437" y="4010"/>
                  </a:cubicBezTo>
                  <a:cubicBezTo>
                    <a:pt x="4383" y="3742"/>
                    <a:pt x="4276" y="3448"/>
                    <a:pt x="4143" y="3208"/>
                  </a:cubicBezTo>
                  <a:cubicBezTo>
                    <a:pt x="4009" y="2967"/>
                    <a:pt x="3849" y="2780"/>
                    <a:pt x="3635" y="2620"/>
                  </a:cubicBezTo>
                  <a:cubicBezTo>
                    <a:pt x="3475" y="2459"/>
                    <a:pt x="3314" y="2299"/>
                    <a:pt x="3100" y="2166"/>
                  </a:cubicBezTo>
                  <a:cubicBezTo>
                    <a:pt x="2913" y="2032"/>
                    <a:pt x="2726" y="1898"/>
                    <a:pt x="2539" y="1791"/>
                  </a:cubicBezTo>
                  <a:cubicBezTo>
                    <a:pt x="2352" y="1658"/>
                    <a:pt x="2219" y="1578"/>
                    <a:pt x="2058" y="1471"/>
                  </a:cubicBezTo>
                  <a:cubicBezTo>
                    <a:pt x="1951" y="1417"/>
                    <a:pt x="1871" y="1364"/>
                    <a:pt x="1791" y="1310"/>
                  </a:cubicBezTo>
                  <a:cubicBezTo>
                    <a:pt x="1684" y="1230"/>
                    <a:pt x="1577" y="1177"/>
                    <a:pt x="1470" y="1123"/>
                  </a:cubicBezTo>
                  <a:cubicBezTo>
                    <a:pt x="1123" y="990"/>
                    <a:pt x="775" y="803"/>
                    <a:pt x="481" y="589"/>
                  </a:cubicBezTo>
                  <a:cubicBezTo>
                    <a:pt x="321" y="455"/>
                    <a:pt x="187" y="295"/>
                    <a:pt x="81" y="134"/>
                  </a:cubicBezTo>
                  <a:lnTo>
                    <a:pt x="0" y="1"/>
                  </a:lnTo>
                  <a:close/>
                  <a:moveTo>
                    <a:pt x="4703" y="5638"/>
                  </a:moveTo>
                  <a:lnTo>
                    <a:pt x="4703" y="5638"/>
                  </a:lnTo>
                  <a:cubicBezTo>
                    <a:pt x="4704" y="5666"/>
                    <a:pt x="4704" y="5693"/>
                    <a:pt x="4704" y="5720"/>
                  </a:cubicBezTo>
                  <a:lnTo>
                    <a:pt x="4731" y="5720"/>
                  </a:lnTo>
                  <a:cubicBezTo>
                    <a:pt x="4722" y="5693"/>
                    <a:pt x="4712" y="5666"/>
                    <a:pt x="4703" y="5638"/>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51" name="Google Shape;8551;p125"/>
            <p:cNvSpPr/>
            <p:nvPr/>
          </p:nvSpPr>
          <p:spPr>
            <a:xfrm>
              <a:off x="1949600" y="904900"/>
              <a:ext cx="57500" cy="212475"/>
            </a:xfrm>
            <a:custGeom>
              <a:avLst/>
              <a:gdLst/>
              <a:ahLst/>
              <a:cxnLst/>
              <a:rect l="l" t="t" r="r" b="b"/>
              <a:pathLst>
                <a:path w="2300" h="8499" extrusionOk="0">
                  <a:moveTo>
                    <a:pt x="2219" y="0"/>
                  </a:moveTo>
                  <a:lnTo>
                    <a:pt x="2219" y="54"/>
                  </a:lnTo>
                  <a:cubicBezTo>
                    <a:pt x="2219" y="107"/>
                    <a:pt x="2219" y="161"/>
                    <a:pt x="2219" y="214"/>
                  </a:cubicBezTo>
                  <a:cubicBezTo>
                    <a:pt x="2219" y="294"/>
                    <a:pt x="2192" y="348"/>
                    <a:pt x="2166" y="428"/>
                  </a:cubicBezTo>
                  <a:cubicBezTo>
                    <a:pt x="2085" y="856"/>
                    <a:pt x="1952" y="1310"/>
                    <a:pt x="1791" y="1738"/>
                  </a:cubicBezTo>
                  <a:cubicBezTo>
                    <a:pt x="1631" y="2192"/>
                    <a:pt x="1444" y="2646"/>
                    <a:pt x="1284" y="3101"/>
                  </a:cubicBezTo>
                  <a:cubicBezTo>
                    <a:pt x="1097" y="3555"/>
                    <a:pt x="883" y="4036"/>
                    <a:pt x="696" y="4490"/>
                  </a:cubicBezTo>
                  <a:cubicBezTo>
                    <a:pt x="589" y="4731"/>
                    <a:pt x="509" y="4998"/>
                    <a:pt x="402" y="5239"/>
                  </a:cubicBezTo>
                  <a:cubicBezTo>
                    <a:pt x="321" y="5479"/>
                    <a:pt x="241" y="5720"/>
                    <a:pt x="188" y="5987"/>
                  </a:cubicBezTo>
                  <a:cubicBezTo>
                    <a:pt x="134" y="6227"/>
                    <a:pt x="81" y="6468"/>
                    <a:pt x="54" y="6735"/>
                  </a:cubicBezTo>
                  <a:cubicBezTo>
                    <a:pt x="1" y="7296"/>
                    <a:pt x="1" y="7884"/>
                    <a:pt x="54" y="8472"/>
                  </a:cubicBezTo>
                  <a:lnTo>
                    <a:pt x="54" y="8499"/>
                  </a:lnTo>
                  <a:lnTo>
                    <a:pt x="81" y="8312"/>
                  </a:lnTo>
                  <a:cubicBezTo>
                    <a:pt x="134" y="7911"/>
                    <a:pt x="188" y="7510"/>
                    <a:pt x="295" y="7109"/>
                  </a:cubicBezTo>
                  <a:cubicBezTo>
                    <a:pt x="348" y="6895"/>
                    <a:pt x="402" y="6708"/>
                    <a:pt x="455" y="6495"/>
                  </a:cubicBezTo>
                  <a:cubicBezTo>
                    <a:pt x="535" y="6227"/>
                    <a:pt x="615" y="5960"/>
                    <a:pt x="722" y="5720"/>
                  </a:cubicBezTo>
                  <a:lnTo>
                    <a:pt x="829" y="5452"/>
                  </a:lnTo>
                  <a:cubicBezTo>
                    <a:pt x="936" y="5185"/>
                    <a:pt x="1070" y="4918"/>
                    <a:pt x="1203" y="4624"/>
                  </a:cubicBezTo>
                  <a:lnTo>
                    <a:pt x="1203" y="4624"/>
                  </a:lnTo>
                  <a:lnTo>
                    <a:pt x="1177" y="4704"/>
                  </a:lnTo>
                  <a:cubicBezTo>
                    <a:pt x="1337" y="4303"/>
                    <a:pt x="1497" y="3876"/>
                    <a:pt x="1658" y="3475"/>
                  </a:cubicBezTo>
                  <a:cubicBezTo>
                    <a:pt x="1791" y="3101"/>
                    <a:pt x="1898" y="2753"/>
                    <a:pt x="2005" y="2379"/>
                  </a:cubicBezTo>
                  <a:cubicBezTo>
                    <a:pt x="2085" y="1978"/>
                    <a:pt x="2166" y="1577"/>
                    <a:pt x="2219" y="1203"/>
                  </a:cubicBezTo>
                  <a:cubicBezTo>
                    <a:pt x="2246" y="989"/>
                    <a:pt x="2272" y="802"/>
                    <a:pt x="2272" y="588"/>
                  </a:cubicBezTo>
                  <a:cubicBezTo>
                    <a:pt x="2299" y="401"/>
                    <a:pt x="2272" y="188"/>
                    <a:pt x="22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52" name="Google Shape;8552;p125"/>
            <p:cNvSpPr/>
            <p:nvPr/>
          </p:nvSpPr>
          <p:spPr>
            <a:xfrm>
              <a:off x="1797950" y="710475"/>
              <a:ext cx="129625" cy="330750"/>
            </a:xfrm>
            <a:custGeom>
              <a:avLst/>
              <a:gdLst/>
              <a:ahLst/>
              <a:cxnLst/>
              <a:rect l="l" t="t" r="r" b="b"/>
              <a:pathLst>
                <a:path w="5185" h="13230" extrusionOk="0">
                  <a:moveTo>
                    <a:pt x="4918" y="1"/>
                  </a:moveTo>
                  <a:lnTo>
                    <a:pt x="4918" y="54"/>
                  </a:lnTo>
                  <a:cubicBezTo>
                    <a:pt x="4944" y="294"/>
                    <a:pt x="4918" y="535"/>
                    <a:pt x="4891" y="776"/>
                  </a:cubicBezTo>
                  <a:lnTo>
                    <a:pt x="4891" y="722"/>
                  </a:lnTo>
                  <a:lnTo>
                    <a:pt x="4864" y="882"/>
                  </a:lnTo>
                  <a:cubicBezTo>
                    <a:pt x="4784" y="1417"/>
                    <a:pt x="4650" y="1951"/>
                    <a:pt x="4437" y="2432"/>
                  </a:cubicBezTo>
                  <a:cubicBezTo>
                    <a:pt x="4143" y="3020"/>
                    <a:pt x="3822" y="3582"/>
                    <a:pt x="3448" y="4116"/>
                  </a:cubicBezTo>
                  <a:cubicBezTo>
                    <a:pt x="3074" y="4651"/>
                    <a:pt x="2699" y="5212"/>
                    <a:pt x="2299" y="5773"/>
                  </a:cubicBezTo>
                  <a:cubicBezTo>
                    <a:pt x="2112" y="6067"/>
                    <a:pt x="1898" y="6361"/>
                    <a:pt x="1711" y="6682"/>
                  </a:cubicBezTo>
                  <a:cubicBezTo>
                    <a:pt x="1524" y="6976"/>
                    <a:pt x="1363" y="7243"/>
                    <a:pt x="1230" y="7537"/>
                  </a:cubicBezTo>
                  <a:cubicBezTo>
                    <a:pt x="882" y="8205"/>
                    <a:pt x="561" y="8846"/>
                    <a:pt x="294" y="9515"/>
                  </a:cubicBezTo>
                  <a:cubicBezTo>
                    <a:pt x="187" y="9782"/>
                    <a:pt x="107" y="10049"/>
                    <a:pt x="54" y="10316"/>
                  </a:cubicBezTo>
                  <a:cubicBezTo>
                    <a:pt x="27" y="10530"/>
                    <a:pt x="27" y="10744"/>
                    <a:pt x="0" y="10931"/>
                  </a:cubicBezTo>
                  <a:cubicBezTo>
                    <a:pt x="0" y="11145"/>
                    <a:pt x="0" y="11439"/>
                    <a:pt x="0" y="11679"/>
                  </a:cubicBezTo>
                  <a:lnTo>
                    <a:pt x="0" y="11973"/>
                  </a:lnTo>
                  <a:cubicBezTo>
                    <a:pt x="0" y="12053"/>
                    <a:pt x="0" y="12214"/>
                    <a:pt x="27" y="12347"/>
                  </a:cubicBezTo>
                  <a:cubicBezTo>
                    <a:pt x="80" y="12641"/>
                    <a:pt x="107" y="12935"/>
                    <a:pt x="161" y="13229"/>
                  </a:cubicBezTo>
                  <a:lnTo>
                    <a:pt x="187" y="13229"/>
                  </a:lnTo>
                  <a:cubicBezTo>
                    <a:pt x="214" y="12935"/>
                    <a:pt x="241" y="12641"/>
                    <a:pt x="241" y="12347"/>
                  </a:cubicBezTo>
                  <a:cubicBezTo>
                    <a:pt x="241" y="12134"/>
                    <a:pt x="294" y="11947"/>
                    <a:pt x="321" y="11733"/>
                  </a:cubicBezTo>
                  <a:cubicBezTo>
                    <a:pt x="401" y="11198"/>
                    <a:pt x="535" y="10664"/>
                    <a:pt x="722" y="10156"/>
                  </a:cubicBezTo>
                  <a:cubicBezTo>
                    <a:pt x="936" y="9728"/>
                    <a:pt x="1203" y="9301"/>
                    <a:pt x="1470" y="8900"/>
                  </a:cubicBezTo>
                  <a:cubicBezTo>
                    <a:pt x="1657" y="8633"/>
                    <a:pt x="1844" y="8339"/>
                    <a:pt x="2031" y="8071"/>
                  </a:cubicBezTo>
                  <a:cubicBezTo>
                    <a:pt x="2218" y="7804"/>
                    <a:pt x="2406" y="7537"/>
                    <a:pt x="2593" y="7270"/>
                  </a:cubicBezTo>
                  <a:cubicBezTo>
                    <a:pt x="2806" y="7002"/>
                    <a:pt x="2993" y="6735"/>
                    <a:pt x="3181" y="6468"/>
                  </a:cubicBezTo>
                  <a:cubicBezTo>
                    <a:pt x="3581" y="5880"/>
                    <a:pt x="3929" y="5292"/>
                    <a:pt x="4276" y="4677"/>
                  </a:cubicBezTo>
                  <a:cubicBezTo>
                    <a:pt x="4597" y="4089"/>
                    <a:pt x="4864" y="3448"/>
                    <a:pt x="5051" y="2807"/>
                  </a:cubicBezTo>
                  <a:cubicBezTo>
                    <a:pt x="5158" y="2326"/>
                    <a:pt x="5185" y="1845"/>
                    <a:pt x="5158" y="1363"/>
                  </a:cubicBezTo>
                  <a:cubicBezTo>
                    <a:pt x="5158" y="1150"/>
                    <a:pt x="5131" y="909"/>
                    <a:pt x="5105" y="695"/>
                  </a:cubicBezTo>
                  <a:cubicBezTo>
                    <a:pt x="5078" y="455"/>
                    <a:pt x="5025" y="214"/>
                    <a:pt x="491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53" name="Google Shape;8553;p125"/>
            <p:cNvSpPr/>
            <p:nvPr/>
          </p:nvSpPr>
          <p:spPr>
            <a:xfrm>
              <a:off x="1876775" y="649000"/>
              <a:ext cx="364150" cy="76875"/>
            </a:xfrm>
            <a:custGeom>
              <a:avLst/>
              <a:gdLst/>
              <a:ahLst/>
              <a:cxnLst/>
              <a:rect l="l" t="t" r="r" b="b"/>
              <a:pathLst>
                <a:path w="14566" h="3075" extrusionOk="0">
                  <a:moveTo>
                    <a:pt x="1" y="1"/>
                  </a:moveTo>
                  <a:lnTo>
                    <a:pt x="1" y="1"/>
                  </a:lnTo>
                  <a:cubicBezTo>
                    <a:pt x="108" y="108"/>
                    <a:pt x="215" y="215"/>
                    <a:pt x="348" y="322"/>
                  </a:cubicBezTo>
                  <a:cubicBezTo>
                    <a:pt x="455" y="402"/>
                    <a:pt x="535" y="509"/>
                    <a:pt x="642" y="615"/>
                  </a:cubicBezTo>
                  <a:cubicBezTo>
                    <a:pt x="803" y="776"/>
                    <a:pt x="1016" y="936"/>
                    <a:pt x="1203" y="1097"/>
                  </a:cubicBezTo>
                  <a:cubicBezTo>
                    <a:pt x="1417" y="1257"/>
                    <a:pt x="1658" y="1391"/>
                    <a:pt x="1898" y="1524"/>
                  </a:cubicBezTo>
                  <a:cubicBezTo>
                    <a:pt x="2139" y="1631"/>
                    <a:pt x="2379" y="1684"/>
                    <a:pt x="2620" y="1791"/>
                  </a:cubicBezTo>
                  <a:lnTo>
                    <a:pt x="2780" y="1872"/>
                  </a:lnTo>
                  <a:cubicBezTo>
                    <a:pt x="2807" y="1898"/>
                    <a:pt x="2860" y="1898"/>
                    <a:pt x="2887" y="1898"/>
                  </a:cubicBezTo>
                  <a:lnTo>
                    <a:pt x="2967" y="1898"/>
                  </a:lnTo>
                  <a:lnTo>
                    <a:pt x="3047" y="1952"/>
                  </a:lnTo>
                  <a:lnTo>
                    <a:pt x="2967" y="1925"/>
                  </a:lnTo>
                  <a:lnTo>
                    <a:pt x="2967" y="1925"/>
                  </a:lnTo>
                  <a:cubicBezTo>
                    <a:pt x="3181" y="2005"/>
                    <a:pt x="3368" y="2085"/>
                    <a:pt x="3555" y="2139"/>
                  </a:cubicBezTo>
                  <a:cubicBezTo>
                    <a:pt x="3796" y="2219"/>
                    <a:pt x="4036" y="2246"/>
                    <a:pt x="4277" y="2272"/>
                  </a:cubicBezTo>
                  <a:cubicBezTo>
                    <a:pt x="4678" y="2299"/>
                    <a:pt x="5079" y="2299"/>
                    <a:pt x="5506" y="2299"/>
                  </a:cubicBezTo>
                  <a:cubicBezTo>
                    <a:pt x="5934" y="2299"/>
                    <a:pt x="6388" y="2299"/>
                    <a:pt x="6842" y="2246"/>
                  </a:cubicBezTo>
                  <a:cubicBezTo>
                    <a:pt x="7056" y="2219"/>
                    <a:pt x="7297" y="2166"/>
                    <a:pt x="7510" y="2112"/>
                  </a:cubicBezTo>
                  <a:cubicBezTo>
                    <a:pt x="7724" y="2032"/>
                    <a:pt x="7965" y="1925"/>
                    <a:pt x="8179" y="1818"/>
                  </a:cubicBezTo>
                  <a:lnTo>
                    <a:pt x="8633" y="1551"/>
                  </a:lnTo>
                  <a:cubicBezTo>
                    <a:pt x="8767" y="1471"/>
                    <a:pt x="8927" y="1417"/>
                    <a:pt x="9061" y="1364"/>
                  </a:cubicBezTo>
                  <a:cubicBezTo>
                    <a:pt x="9301" y="1284"/>
                    <a:pt x="9515" y="1203"/>
                    <a:pt x="9729" y="1150"/>
                  </a:cubicBezTo>
                  <a:cubicBezTo>
                    <a:pt x="9969" y="1097"/>
                    <a:pt x="10183" y="1043"/>
                    <a:pt x="10423" y="990"/>
                  </a:cubicBezTo>
                  <a:lnTo>
                    <a:pt x="11172" y="990"/>
                  </a:lnTo>
                  <a:cubicBezTo>
                    <a:pt x="11439" y="1070"/>
                    <a:pt x="11733" y="1150"/>
                    <a:pt x="12000" y="1230"/>
                  </a:cubicBezTo>
                  <a:cubicBezTo>
                    <a:pt x="12134" y="1310"/>
                    <a:pt x="12321" y="1391"/>
                    <a:pt x="12455" y="1471"/>
                  </a:cubicBezTo>
                  <a:cubicBezTo>
                    <a:pt x="12855" y="1684"/>
                    <a:pt x="13230" y="1925"/>
                    <a:pt x="13604" y="2219"/>
                  </a:cubicBezTo>
                  <a:lnTo>
                    <a:pt x="13577" y="2192"/>
                  </a:lnTo>
                  <a:lnTo>
                    <a:pt x="13577" y="2192"/>
                  </a:lnTo>
                  <a:cubicBezTo>
                    <a:pt x="13898" y="2486"/>
                    <a:pt x="14245" y="2780"/>
                    <a:pt x="14566" y="3074"/>
                  </a:cubicBezTo>
                  <a:cubicBezTo>
                    <a:pt x="14352" y="2834"/>
                    <a:pt x="14165" y="2593"/>
                    <a:pt x="13951" y="2353"/>
                  </a:cubicBezTo>
                  <a:cubicBezTo>
                    <a:pt x="13550" y="1872"/>
                    <a:pt x="13096" y="1471"/>
                    <a:pt x="12588" y="1123"/>
                  </a:cubicBezTo>
                  <a:cubicBezTo>
                    <a:pt x="12374" y="963"/>
                    <a:pt x="12161" y="829"/>
                    <a:pt x="11920" y="722"/>
                  </a:cubicBezTo>
                  <a:cubicBezTo>
                    <a:pt x="11813" y="669"/>
                    <a:pt x="11706" y="615"/>
                    <a:pt x="11626" y="589"/>
                  </a:cubicBezTo>
                  <a:lnTo>
                    <a:pt x="11439" y="509"/>
                  </a:lnTo>
                  <a:cubicBezTo>
                    <a:pt x="11305" y="455"/>
                    <a:pt x="11145" y="428"/>
                    <a:pt x="10985" y="402"/>
                  </a:cubicBezTo>
                  <a:cubicBezTo>
                    <a:pt x="10771" y="375"/>
                    <a:pt x="10530" y="348"/>
                    <a:pt x="10290" y="348"/>
                  </a:cubicBezTo>
                  <a:cubicBezTo>
                    <a:pt x="10049" y="375"/>
                    <a:pt x="9836" y="375"/>
                    <a:pt x="9595" y="428"/>
                  </a:cubicBezTo>
                  <a:cubicBezTo>
                    <a:pt x="9381" y="455"/>
                    <a:pt x="9167" y="482"/>
                    <a:pt x="8954" y="535"/>
                  </a:cubicBezTo>
                  <a:cubicBezTo>
                    <a:pt x="8713" y="615"/>
                    <a:pt x="8499" y="696"/>
                    <a:pt x="8285" y="803"/>
                  </a:cubicBezTo>
                  <a:cubicBezTo>
                    <a:pt x="7938" y="963"/>
                    <a:pt x="7644" y="1150"/>
                    <a:pt x="7323" y="1257"/>
                  </a:cubicBezTo>
                  <a:cubicBezTo>
                    <a:pt x="7136" y="1337"/>
                    <a:pt x="6949" y="1391"/>
                    <a:pt x="6735" y="1417"/>
                  </a:cubicBezTo>
                  <a:cubicBezTo>
                    <a:pt x="6548" y="1444"/>
                    <a:pt x="6361" y="1471"/>
                    <a:pt x="6147" y="1497"/>
                  </a:cubicBezTo>
                  <a:cubicBezTo>
                    <a:pt x="5854" y="1524"/>
                    <a:pt x="5586" y="1551"/>
                    <a:pt x="5292" y="1578"/>
                  </a:cubicBezTo>
                  <a:cubicBezTo>
                    <a:pt x="5052" y="1604"/>
                    <a:pt x="4805" y="1618"/>
                    <a:pt x="4557" y="1618"/>
                  </a:cubicBezTo>
                  <a:cubicBezTo>
                    <a:pt x="4310" y="1618"/>
                    <a:pt x="4063" y="1604"/>
                    <a:pt x="3822" y="1578"/>
                  </a:cubicBezTo>
                  <a:cubicBezTo>
                    <a:pt x="3582" y="1551"/>
                    <a:pt x="3368" y="1497"/>
                    <a:pt x="3154" y="1417"/>
                  </a:cubicBezTo>
                  <a:cubicBezTo>
                    <a:pt x="3101" y="1391"/>
                    <a:pt x="3021" y="1364"/>
                    <a:pt x="2967" y="1364"/>
                  </a:cubicBezTo>
                  <a:lnTo>
                    <a:pt x="2727" y="1284"/>
                  </a:lnTo>
                  <a:cubicBezTo>
                    <a:pt x="2593" y="1257"/>
                    <a:pt x="2459" y="1230"/>
                    <a:pt x="2326" y="1203"/>
                  </a:cubicBezTo>
                  <a:cubicBezTo>
                    <a:pt x="2192" y="1177"/>
                    <a:pt x="2059" y="1150"/>
                    <a:pt x="1925" y="1097"/>
                  </a:cubicBezTo>
                  <a:cubicBezTo>
                    <a:pt x="1765" y="1070"/>
                    <a:pt x="1631" y="1016"/>
                    <a:pt x="1497" y="963"/>
                  </a:cubicBezTo>
                  <a:cubicBezTo>
                    <a:pt x="1257" y="829"/>
                    <a:pt x="1016" y="696"/>
                    <a:pt x="776" y="562"/>
                  </a:cubicBezTo>
                  <a:cubicBezTo>
                    <a:pt x="669" y="482"/>
                    <a:pt x="562" y="375"/>
                    <a:pt x="455" y="295"/>
                  </a:cubicBezTo>
                  <a:cubicBezTo>
                    <a:pt x="348" y="215"/>
                    <a:pt x="188" y="134"/>
                    <a:pt x="54" y="2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54" name="Google Shape;8554;p125"/>
            <p:cNvSpPr/>
            <p:nvPr/>
          </p:nvSpPr>
          <p:spPr>
            <a:xfrm>
              <a:off x="1607525" y="616950"/>
              <a:ext cx="259925" cy="295325"/>
            </a:xfrm>
            <a:custGeom>
              <a:avLst/>
              <a:gdLst/>
              <a:ahLst/>
              <a:cxnLst/>
              <a:rect l="l" t="t" r="r" b="b"/>
              <a:pathLst>
                <a:path w="10397" h="11813" extrusionOk="0">
                  <a:moveTo>
                    <a:pt x="10397" y="0"/>
                  </a:moveTo>
                  <a:cubicBezTo>
                    <a:pt x="10370" y="80"/>
                    <a:pt x="10316" y="187"/>
                    <a:pt x="10290" y="267"/>
                  </a:cubicBezTo>
                  <a:cubicBezTo>
                    <a:pt x="10210" y="481"/>
                    <a:pt x="10076" y="668"/>
                    <a:pt x="9942" y="855"/>
                  </a:cubicBezTo>
                  <a:cubicBezTo>
                    <a:pt x="9622" y="1229"/>
                    <a:pt x="9247" y="1577"/>
                    <a:pt x="8847" y="1897"/>
                  </a:cubicBezTo>
                  <a:lnTo>
                    <a:pt x="8927" y="1871"/>
                  </a:lnTo>
                  <a:lnTo>
                    <a:pt x="8713" y="2004"/>
                  </a:lnTo>
                  <a:cubicBezTo>
                    <a:pt x="8686" y="2031"/>
                    <a:pt x="8633" y="2058"/>
                    <a:pt x="8579" y="2085"/>
                  </a:cubicBezTo>
                  <a:cubicBezTo>
                    <a:pt x="8579" y="2111"/>
                    <a:pt x="8553" y="2138"/>
                    <a:pt x="8526" y="2165"/>
                  </a:cubicBezTo>
                  <a:cubicBezTo>
                    <a:pt x="8098" y="2459"/>
                    <a:pt x="7671" y="2699"/>
                    <a:pt x="7243" y="2966"/>
                  </a:cubicBezTo>
                  <a:cubicBezTo>
                    <a:pt x="7003" y="3127"/>
                    <a:pt x="6735" y="3260"/>
                    <a:pt x="6495" y="3421"/>
                  </a:cubicBezTo>
                  <a:cubicBezTo>
                    <a:pt x="6254" y="3554"/>
                    <a:pt x="5960" y="3715"/>
                    <a:pt x="5693" y="3848"/>
                  </a:cubicBezTo>
                  <a:cubicBezTo>
                    <a:pt x="5426" y="3982"/>
                    <a:pt x="5212" y="4116"/>
                    <a:pt x="4972" y="4249"/>
                  </a:cubicBezTo>
                  <a:cubicBezTo>
                    <a:pt x="4731" y="4410"/>
                    <a:pt x="4410" y="4623"/>
                    <a:pt x="4170" y="4811"/>
                  </a:cubicBezTo>
                  <a:cubicBezTo>
                    <a:pt x="3662" y="5158"/>
                    <a:pt x="3208" y="5559"/>
                    <a:pt x="2753" y="5986"/>
                  </a:cubicBezTo>
                  <a:cubicBezTo>
                    <a:pt x="2165" y="6521"/>
                    <a:pt x="1604" y="7082"/>
                    <a:pt x="1096" y="7724"/>
                  </a:cubicBezTo>
                  <a:cubicBezTo>
                    <a:pt x="749" y="8098"/>
                    <a:pt x="482" y="8552"/>
                    <a:pt x="295" y="9060"/>
                  </a:cubicBezTo>
                  <a:cubicBezTo>
                    <a:pt x="188" y="9354"/>
                    <a:pt x="134" y="9701"/>
                    <a:pt x="81" y="10022"/>
                  </a:cubicBezTo>
                  <a:cubicBezTo>
                    <a:pt x="27" y="10610"/>
                    <a:pt x="1" y="11224"/>
                    <a:pt x="54" y="11812"/>
                  </a:cubicBezTo>
                  <a:lnTo>
                    <a:pt x="81" y="11518"/>
                  </a:lnTo>
                  <a:cubicBezTo>
                    <a:pt x="134" y="11037"/>
                    <a:pt x="241" y="10556"/>
                    <a:pt x="375" y="10102"/>
                  </a:cubicBezTo>
                  <a:cubicBezTo>
                    <a:pt x="455" y="9781"/>
                    <a:pt x="562" y="9487"/>
                    <a:pt x="696" y="9193"/>
                  </a:cubicBezTo>
                  <a:lnTo>
                    <a:pt x="696" y="9193"/>
                  </a:lnTo>
                  <a:lnTo>
                    <a:pt x="669" y="9247"/>
                  </a:lnTo>
                  <a:cubicBezTo>
                    <a:pt x="749" y="9060"/>
                    <a:pt x="856" y="8926"/>
                    <a:pt x="963" y="8766"/>
                  </a:cubicBezTo>
                  <a:cubicBezTo>
                    <a:pt x="1524" y="8124"/>
                    <a:pt x="2165" y="7536"/>
                    <a:pt x="2834" y="7002"/>
                  </a:cubicBezTo>
                  <a:cubicBezTo>
                    <a:pt x="3181" y="6735"/>
                    <a:pt x="3475" y="6467"/>
                    <a:pt x="3796" y="6227"/>
                  </a:cubicBezTo>
                  <a:lnTo>
                    <a:pt x="4865" y="5398"/>
                  </a:lnTo>
                  <a:lnTo>
                    <a:pt x="5132" y="5211"/>
                  </a:lnTo>
                  <a:cubicBezTo>
                    <a:pt x="5346" y="5051"/>
                    <a:pt x="5559" y="4917"/>
                    <a:pt x="5800" y="4784"/>
                  </a:cubicBezTo>
                  <a:cubicBezTo>
                    <a:pt x="6041" y="4650"/>
                    <a:pt x="6281" y="4517"/>
                    <a:pt x="6495" y="4356"/>
                  </a:cubicBezTo>
                  <a:cubicBezTo>
                    <a:pt x="6976" y="4089"/>
                    <a:pt x="7403" y="3768"/>
                    <a:pt x="7831" y="3448"/>
                  </a:cubicBezTo>
                  <a:lnTo>
                    <a:pt x="7831" y="3448"/>
                  </a:lnTo>
                  <a:lnTo>
                    <a:pt x="7751" y="3501"/>
                  </a:lnTo>
                  <a:cubicBezTo>
                    <a:pt x="8152" y="3234"/>
                    <a:pt x="8526" y="2940"/>
                    <a:pt x="8873" y="2619"/>
                  </a:cubicBezTo>
                  <a:cubicBezTo>
                    <a:pt x="8927" y="2592"/>
                    <a:pt x="8980" y="2566"/>
                    <a:pt x="9034" y="2512"/>
                  </a:cubicBezTo>
                  <a:lnTo>
                    <a:pt x="9194" y="2379"/>
                  </a:lnTo>
                  <a:cubicBezTo>
                    <a:pt x="9301" y="2272"/>
                    <a:pt x="9381" y="2165"/>
                    <a:pt x="9488" y="2031"/>
                  </a:cubicBezTo>
                  <a:cubicBezTo>
                    <a:pt x="9648" y="1844"/>
                    <a:pt x="9782" y="1630"/>
                    <a:pt x="9916" y="1416"/>
                  </a:cubicBezTo>
                  <a:lnTo>
                    <a:pt x="10023" y="1203"/>
                  </a:lnTo>
                  <a:cubicBezTo>
                    <a:pt x="10103" y="1042"/>
                    <a:pt x="10183" y="909"/>
                    <a:pt x="10236" y="722"/>
                  </a:cubicBezTo>
                  <a:lnTo>
                    <a:pt x="10263" y="722"/>
                  </a:lnTo>
                  <a:cubicBezTo>
                    <a:pt x="10343" y="481"/>
                    <a:pt x="10397" y="241"/>
                    <a:pt x="103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55" name="Google Shape;8555;p125"/>
            <p:cNvSpPr/>
            <p:nvPr/>
          </p:nvSpPr>
          <p:spPr>
            <a:xfrm>
              <a:off x="1830025" y="485325"/>
              <a:ext cx="352775" cy="105575"/>
            </a:xfrm>
            <a:custGeom>
              <a:avLst/>
              <a:gdLst/>
              <a:ahLst/>
              <a:cxnLst/>
              <a:rect l="l" t="t" r="r" b="b"/>
              <a:pathLst>
                <a:path w="14111" h="4223" extrusionOk="0">
                  <a:moveTo>
                    <a:pt x="10637" y="0"/>
                  </a:moveTo>
                  <a:cubicBezTo>
                    <a:pt x="10396" y="0"/>
                    <a:pt x="10129" y="27"/>
                    <a:pt x="9888" y="54"/>
                  </a:cubicBezTo>
                  <a:cubicBezTo>
                    <a:pt x="9621" y="80"/>
                    <a:pt x="9380" y="107"/>
                    <a:pt x="9140" y="161"/>
                  </a:cubicBezTo>
                  <a:cubicBezTo>
                    <a:pt x="8873" y="214"/>
                    <a:pt x="8605" y="294"/>
                    <a:pt x="8365" y="374"/>
                  </a:cubicBezTo>
                  <a:cubicBezTo>
                    <a:pt x="8124" y="455"/>
                    <a:pt x="7830" y="561"/>
                    <a:pt x="7563" y="668"/>
                  </a:cubicBezTo>
                  <a:cubicBezTo>
                    <a:pt x="7296" y="749"/>
                    <a:pt x="7109" y="855"/>
                    <a:pt x="6868" y="962"/>
                  </a:cubicBezTo>
                  <a:cubicBezTo>
                    <a:pt x="6655" y="1042"/>
                    <a:pt x="6441" y="1149"/>
                    <a:pt x="6227" y="1283"/>
                  </a:cubicBezTo>
                  <a:cubicBezTo>
                    <a:pt x="5986" y="1443"/>
                    <a:pt x="5746" y="1604"/>
                    <a:pt x="5532" y="1764"/>
                  </a:cubicBezTo>
                  <a:cubicBezTo>
                    <a:pt x="5292" y="1924"/>
                    <a:pt x="5131" y="2058"/>
                    <a:pt x="4917" y="2218"/>
                  </a:cubicBezTo>
                  <a:cubicBezTo>
                    <a:pt x="4463" y="2512"/>
                    <a:pt x="3982" y="2806"/>
                    <a:pt x="3474" y="3047"/>
                  </a:cubicBezTo>
                  <a:cubicBezTo>
                    <a:pt x="3260" y="3180"/>
                    <a:pt x="3020" y="3287"/>
                    <a:pt x="2806" y="3421"/>
                  </a:cubicBezTo>
                  <a:cubicBezTo>
                    <a:pt x="2592" y="3581"/>
                    <a:pt x="2352" y="3688"/>
                    <a:pt x="2111" y="3795"/>
                  </a:cubicBezTo>
                  <a:cubicBezTo>
                    <a:pt x="1924" y="3875"/>
                    <a:pt x="1737" y="3902"/>
                    <a:pt x="1550" y="3929"/>
                  </a:cubicBezTo>
                  <a:cubicBezTo>
                    <a:pt x="1363" y="3929"/>
                    <a:pt x="1203" y="3956"/>
                    <a:pt x="1016" y="3956"/>
                  </a:cubicBezTo>
                  <a:lnTo>
                    <a:pt x="535" y="3956"/>
                  </a:lnTo>
                  <a:cubicBezTo>
                    <a:pt x="347" y="3902"/>
                    <a:pt x="160" y="3902"/>
                    <a:pt x="0" y="3849"/>
                  </a:cubicBezTo>
                  <a:lnTo>
                    <a:pt x="0" y="3849"/>
                  </a:lnTo>
                  <a:lnTo>
                    <a:pt x="321" y="4009"/>
                  </a:lnTo>
                  <a:cubicBezTo>
                    <a:pt x="535" y="4089"/>
                    <a:pt x="775" y="4143"/>
                    <a:pt x="989" y="4169"/>
                  </a:cubicBezTo>
                  <a:lnTo>
                    <a:pt x="962" y="4169"/>
                  </a:lnTo>
                  <a:cubicBezTo>
                    <a:pt x="1283" y="4223"/>
                    <a:pt x="1604" y="4223"/>
                    <a:pt x="1924" y="4223"/>
                  </a:cubicBezTo>
                  <a:cubicBezTo>
                    <a:pt x="2218" y="4169"/>
                    <a:pt x="2485" y="4089"/>
                    <a:pt x="2753" y="3982"/>
                  </a:cubicBezTo>
                  <a:lnTo>
                    <a:pt x="2673" y="3982"/>
                  </a:lnTo>
                  <a:cubicBezTo>
                    <a:pt x="2913" y="3902"/>
                    <a:pt x="3127" y="3822"/>
                    <a:pt x="3341" y="3715"/>
                  </a:cubicBezTo>
                  <a:lnTo>
                    <a:pt x="3474" y="3662"/>
                  </a:lnTo>
                  <a:lnTo>
                    <a:pt x="3421" y="3688"/>
                  </a:lnTo>
                  <a:lnTo>
                    <a:pt x="3742" y="3555"/>
                  </a:lnTo>
                  <a:lnTo>
                    <a:pt x="3742" y="3555"/>
                  </a:lnTo>
                  <a:lnTo>
                    <a:pt x="3688" y="3581"/>
                  </a:lnTo>
                  <a:cubicBezTo>
                    <a:pt x="4116" y="3421"/>
                    <a:pt x="4543" y="3261"/>
                    <a:pt x="4971" y="3047"/>
                  </a:cubicBezTo>
                  <a:cubicBezTo>
                    <a:pt x="5372" y="2806"/>
                    <a:pt x="5773" y="2566"/>
                    <a:pt x="6147" y="2272"/>
                  </a:cubicBezTo>
                  <a:cubicBezTo>
                    <a:pt x="6548" y="2031"/>
                    <a:pt x="6949" y="1818"/>
                    <a:pt x="7349" y="1630"/>
                  </a:cubicBezTo>
                  <a:cubicBezTo>
                    <a:pt x="7804" y="1417"/>
                    <a:pt x="8285" y="1203"/>
                    <a:pt x="8739" y="1016"/>
                  </a:cubicBezTo>
                  <a:lnTo>
                    <a:pt x="8766" y="1016"/>
                  </a:lnTo>
                  <a:cubicBezTo>
                    <a:pt x="8873" y="962"/>
                    <a:pt x="9033" y="909"/>
                    <a:pt x="9167" y="882"/>
                  </a:cubicBezTo>
                  <a:cubicBezTo>
                    <a:pt x="9300" y="829"/>
                    <a:pt x="9514" y="749"/>
                    <a:pt x="9701" y="722"/>
                  </a:cubicBezTo>
                  <a:cubicBezTo>
                    <a:pt x="10022" y="615"/>
                    <a:pt x="10369" y="561"/>
                    <a:pt x="10663" y="508"/>
                  </a:cubicBezTo>
                  <a:cubicBezTo>
                    <a:pt x="10914" y="477"/>
                    <a:pt x="11164" y="464"/>
                    <a:pt x="11409" y="464"/>
                  </a:cubicBezTo>
                  <a:cubicBezTo>
                    <a:pt x="11583" y="464"/>
                    <a:pt x="11753" y="470"/>
                    <a:pt x="11919" y="481"/>
                  </a:cubicBezTo>
                  <a:cubicBezTo>
                    <a:pt x="12267" y="535"/>
                    <a:pt x="12614" y="642"/>
                    <a:pt x="12935" y="749"/>
                  </a:cubicBezTo>
                  <a:lnTo>
                    <a:pt x="14084" y="1149"/>
                  </a:lnTo>
                  <a:lnTo>
                    <a:pt x="14111" y="1149"/>
                  </a:lnTo>
                  <a:cubicBezTo>
                    <a:pt x="13603" y="855"/>
                    <a:pt x="13095" y="615"/>
                    <a:pt x="12587" y="348"/>
                  </a:cubicBezTo>
                  <a:cubicBezTo>
                    <a:pt x="12481" y="294"/>
                    <a:pt x="12347" y="241"/>
                    <a:pt x="12240" y="214"/>
                  </a:cubicBezTo>
                  <a:cubicBezTo>
                    <a:pt x="12160" y="161"/>
                    <a:pt x="12053" y="134"/>
                    <a:pt x="11946" y="107"/>
                  </a:cubicBezTo>
                  <a:cubicBezTo>
                    <a:pt x="11786" y="80"/>
                    <a:pt x="11599" y="54"/>
                    <a:pt x="11438" y="54"/>
                  </a:cubicBezTo>
                  <a:cubicBezTo>
                    <a:pt x="11171" y="27"/>
                    <a:pt x="10904" y="27"/>
                    <a:pt x="1063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56" name="Google Shape;8556;p125"/>
            <p:cNvSpPr/>
            <p:nvPr/>
          </p:nvSpPr>
          <p:spPr>
            <a:xfrm>
              <a:off x="1818650" y="364400"/>
              <a:ext cx="86225" cy="198450"/>
            </a:xfrm>
            <a:custGeom>
              <a:avLst/>
              <a:gdLst/>
              <a:ahLst/>
              <a:cxnLst/>
              <a:rect l="l" t="t" r="r" b="b"/>
              <a:pathLst>
                <a:path w="3449" h="7938" extrusionOk="0">
                  <a:moveTo>
                    <a:pt x="3101" y="0"/>
                  </a:moveTo>
                  <a:cubicBezTo>
                    <a:pt x="2967" y="0"/>
                    <a:pt x="2834" y="27"/>
                    <a:pt x="2727" y="53"/>
                  </a:cubicBezTo>
                  <a:cubicBezTo>
                    <a:pt x="2433" y="107"/>
                    <a:pt x="2165" y="214"/>
                    <a:pt x="1898" y="374"/>
                  </a:cubicBezTo>
                  <a:cubicBezTo>
                    <a:pt x="1791" y="428"/>
                    <a:pt x="1684" y="508"/>
                    <a:pt x="1604" y="588"/>
                  </a:cubicBezTo>
                  <a:cubicBezTo>
                    <a:pt x="1497" y="668"/>
                    <a:pt x="1390" y="748"/>
                    <a:pt x="1337" y="855"/>
                  </a:cubicBezTo>
                  <a:cubicBezTo>
                    <a:pt x="1230" y="962"/>
                    <a:pt x="1177" y="1096"/>
                    <a:pt x="1123" y="1256"/>
                  </a:cubicBezTo>
                  <a:lnTo>
                    <a:pt x="1043" y="1470"/>
                  </a:lnTo>
                  <a:cubicBezTo>
                    <a:pt x="963" y="1684"/>
                    <a:pt x="909" y="1871"/>
                    <a:pt x="883" y="2085"/>
                  </a:cubicBezTo>
                  <a:cubicBezTo>
                    <a:pt x="856" y="2325"/>
                    <a:pt x="829" y="2539"/>
                    <a:pt x="802" y="2753"/>
                  </a:cubicBezTo>
                  <a:cubicBezTo>
                    <a:pt x="776" y="2993"/>
                    <a:pt x="776" y="3207"/>
                    <a:pt x="749" y="3421"/>
                  </a:cubicBezTo>
                  <a:cubicBezTo>
                    <a:pt x="749" y="3501"/>
                    <a:pt x="722" y="3581"/>
                    <a:pt x="696" y="3688"/>
                  </a:cubicBezTo>
                  <a:cubicBezTo>
                    <a:pt x="696" y="3768"/>
                    <a:pt x="696" y="3902"/>
                    <a:pt x="669" y="4009"/>
                  </a:cubicBezTo>
                  <a:cubicBezTo>
                    <a:pt x="669" y="4410"/>
                    <a:pt x="669" y="4810"/>
                    <a:pt x="669" y="5185"/>
                  </a:cubicBezTo>
                  <a:cubicBezTo>
                    <a:pt x="722" y="5639"/>
                    <a:pt x="722" y="6093"/>
                    <a:pt x="669" y="6574"/>
                  </a:cubicBezTo>
                  <a:cubicBezTo>
                    <a:pt x="669" y="6628"/>
                    <a:pt x="642" y="6708"/>
                    <a:pt x="642" y="6761"/>
                  </a:cubicBezTo>
                  <a:cubicBezTo>
                    <a:pt x="615" y="6842"/>
                    <a:pt x="589" y="6922"/>
                    <a:pt x="562" y="7002"/>
                  </a:cubicBezTo>
                  <a:cubicBezTo>
                    <a:pt x="509" y="7136"/>
                    <a:pt x="455" y="7296"/>
                    <a:pt x="402" y="7430"/>
                  </a:cubicBezTo>
                  <a:cubicBezTo>
                    <a:pt x="375" y="7483"/>
                    <a:pt x="348" y="7536"/>
                    <a:pt x="295" y="7590"/>
                  </a:cubicBezTo>
                  <a:cubicBezTo>
                    <a:pt x="215" y="7724"/>
                    <a:pt x="108" y="7830"/>
                    <a:pt x="1" y="7937"/>
                  </a:cubicBezTo>
                  <a:cubicBezTo>
                    <a:pt x="81" y="7884"/>
                    <a:pt x="161" y="7830"/>
                    <a:pt x="241" y="7750"/>
                  </a:cubicBezTo>
                  <a:cubicBezTo>
                    <a:pt x="321" y="7724"/>
                    <a:pt x="375" y="7670"/>
                    <a:pt x="428" y="7617"/>
                  </a:cubicBezTo>
                  <a:cubicBezTo>
                    <a:pt x="482" y="7563"/>
                    <a:pt x="535" y="7483"/>
                    <a:pt x="589" y="7430"/>
                  </a:cubicBezTo>
                  <a:lnTo>
                    <a:pt x="669" y="7269"/>
                  </a:lnTo>
                  <a:cubicBezTo>
                    <a:pt x="722" y="7162"/>
                    <a:pt x="776" y="7055"/>
                    <a:pt x="829" y="6922"/>
                  </a:cubicBezTo>
                  <a:lnTo>
                    <a:pt x="829" y="6895"/>
                  </a:lnTo>
                  <a:cubicBezTo>
                    <a:pt x="856" y="6842"/>
                    <a:pt x="883" y="6761"/>
                    <a:pt x="909" y="6681"/>
                  </a:cubicBezTo>
                  <a:cubicBezTo>
                    <a:pt x="936" y="6574"/>
                    <a:pt x="963" y="6494"/>
                    <a:pt x="963" y="6387"/>
                  </a:cubicBezTo>
                  <a:cubicBezTo>
                    <a:pt x="1016" y="6200"/>
                    <a:pt x="1043" y="6013"/>
                    <a:pt x="1043" y="5826"/>
                  </a:cubicBezTo>
                  <a:cubicBezTo>
                    <a:pt x="1070" y="5479"/>
                    <a:pt x="1096" y="5131"/>
                    <a:pt x="1096" y="4784"/>
                  </a:cubicBezTo>
                  <a:cubicBezTo>
                    <a:pt x="1123" y="4410"/>
                    <a:pt x="1150" y="4062"/>
                    <a:pt x="1177" y="3688"/>
                  </a:cubicBezTo>
                  <a:cubicBezTo>
                    <a:pt x="1203" y="3421"/>
                    <a:pt x="1257" y="3127"/>
                    <a:pt x="1257" y="2833"/>
                  </a:cubicBezTo>
                  <a:cubicBezTo>
                    <a:pt x="1284" y="2566"/>
                    <a:pt x="1284" y="2218"/>
                    <a:pt x="1337" y="1897"/>
                  </a:cubicBezTo>
                  <a:cubicBezTo>
                    <a:pt x="1364" y="1630"/>
                    <a:pt x="1444" y="1363"/>
                    <a:pt x="1578" y="1096"/>
                  </a:cubicBezTo>
                  <a:cubicBezTo>
                    <a:pt x="1604" y="1042"/>
                    <a:pt x="1631" y="989"/>
                    <a:pt x="1658" y="935"/>
                  </a:cubicBezTo>
                  <a:cubicBezTo>
                    <a:pt x="1818" y="775"/>
                    <a:pt x="1978" y="615"/>
                    <a:pt x="2165" y="481"/>
                  </a:cubicBezTo>
                  <a:cubicBezTo>
                    <a:pt x="2353" y="347"/>
                    <a:pt x="2566" y="241"/>
                    <a:pt x="2780" y="160"/>
                  </a:cubicBezTo>
                  <a:cubicBezTo>
                    <a:pt x="2887" y="107"/>
                    <a:pt x="2994" y="80"/>
                    <a:pt x="3101" y="53"/>
                  </a:cubicBezTo>
                  <a:cubicBezTo>
                    <a:pt x="3208" y="27"/>
                    <a:pt x="3341" y="27"/>
                    <a:pt x="34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57" name="Google Shape;8557;p125"/>
            <p:cNvSpPr/>
            <p:nvPr/>
          </p:nvSpPr>
          <p:spPr>
            <a:xfrm>
              <a:off x="1529350" y="561475"/>
              <a:ext cx="294675" cy="86225"/>
            </a:xfrm>
            <a:custGeom>
              <a:avLst/>
              <a:gdLst/>
              <a:ahLst/>
              <a:cxnLst/>
              <a:rect l="l" t="t" r="r" b="b"/>
              <a:pathLst>
                <a:path w="11787" h="3449" extrusionOk="0">
                  <a:moveTo>
                    <a:pt x="5292" y="1"/>
                  </a:moveTo>
                  <a:cubicBezTo>
                    <a:pt x="4972" y="1"/>
                    <a:pt x="4651" y="28"/>
                    <a:pt x="4330" y="81"/>
                  </a:cubicBezTo>
                  <a:cubicBezTo>
                    <a:pt x="4036" y="108"/>
                    <a:pt x="3742" y="161"/>
                    <a:pt x="3475" y="241"/>
                  </a:cubicBezTo>
                  <a:cubicBezTo>
                    <a:pt x="3154" y="322"/>
                    <a:pt x="2860" y="428"/>
                    <a:pt x="2566" y="562"/>
                  </a:cubicBezTo>
                  <a:lnTo>
                    <a:pt x="1818" y="883"/>
                  </a:lnTo>
                  <a:cubicBezTo>
                    <a:pt x="1444" y="1016"/>
                    <a:pt x="1097" y="1203"/>
                    <a:pt x="749" y="1417"/>
                  </a:cubicBezTo>
                  <a:cubicBezTo>
                    <a:pt x="509" y="1551"/>
                    <a:pt x="348" y="1791"/>
                    <a:pt x="241" y="2059"/>
                  </a:cubicBezTo>
                  <a:cubicBezTo>
                    <a:pt x="188" y="2219"/>
                    <a:pt x="161" y="2406"/>
                    <a:pt x="135" y="2566"/>
                  </a:cubicBezTo>
                  <a:cubicBezTo>
                    <a:pt x="54" y="2860"/>
                    <a:pt x="28" y="3154"/>
                    <a:pt x="1" y="3448"/>
                  </a:cubicBezTo>
                  <a:cubicBezTo>
                    <a:pt x="54" y="3261"/>
                    <a:pt x="108" y="3101"/>
                    <a:pt x="161" y="2941"/>
                  </a:cubicBezTo>
                  <a:cubicBezTo>
                    <a:pt x="215" y="2780"/>
                    <a:pt x="268" y="2620"/>
                    <a:pt x="348" y="2486"/>
                  </a:cubicBezTo>
                  <a:cubicBezTo>
                    <a:pt x="402" y="2353"/>
                    <a:pt x="482" y="2219"/>
                    <a:pt x="562" y="2085"/>
                  </a:cubicBezTo>
                  <a:cubicBezTo>
                    <a:pt x="616" y="2032"/>
                    <a:pt x="669" y="1978"/>
                    <a:pt x="749" y="1925"/>
                  </a:cubicBezTo>
                  <a:cubicBezTo>
                    <a:pt x="829" y="1872"/>
                    <a:pt x="910" y="1818"/>
                    <a:pt x="990" y="1791"/>
                  </a:cubicBezTo>
                  <a:cubicBezTo>
                    <a:pt x="1551" y="1604"/>
                    <a:pt x="2112" y="1471"/>
                    <a:pt x="2673" y="1310"/>
                  </a:cubicBezTo>
                  <a:cubicBezTo>
                    <a:pt x="2941" y="1257"/>
                    <a:pt x="3208" y="1177"/>
                    <a:pt x="3475" y="1097"/>
                  </a:cubicBezTo>
                  <a:cubicBezTo>
                    <a:pt x="3716" y="1043"/>
                    <a:pt x="3929" y="1016"/>
                    <a:pt x="4143" y="990"/>
                  </a:cubicBezTo>
                  <a:cubicBezTo>
                    <a:pt x="4384" y="963"/>
                    <a:pt x="4624" y="936"/>
                    <a:pt x="4865" y="936"/>
                  </a:cubicBezTo>
                  <a:cubicBezTo>
                    <a:pt x="5052" y="936"/>
                    <a:pt x="5239" y="936"/>
                    <a:pt x="5453" y="963"/>
                  </a:cubicBezTo>
                  <a:cubicBezTo>
                    <a:pt x="5720" y="1016"/>
                    <a:pt x="5961" y="1070"/>
                    <a:pt x="6228" y="1123"/>
                  </a:cubicBezTo>
                  <a:cubicBezTo>
                    <a:pt x="6495" y="1177"/>
                    <a:pt x="6762" y="1257"/>
                    <a:pt x="7030" y="1310"/>
                  </a:cubicBezTo>
                  <a:cubicBezTo>
                    <a:pt x="7537" y="1444"/>
                    <a:pt x="8072" y="1604"/>
                    <a:pt x="8606" y="1685"/>
                  </a:cubicBezTo>
                  <a:cubicBezTo>
                    <a:pt x="8740" y="1685"/>
                    <a:pt x="8847" y="1711"/>
                    <a:pt x="8980" y="1711"/>
                  </a:cubicBezTo>
                  <a:cubicBezTo>
                    <a:pt x="9043" y="1720"/>
                    <a:pt x="9102" y="1723"/>
                    <a:pt x="9160" y="1723"/>
                  </a:cubicBezTo>
                  <a:cubicBezTo>
                    <a:pt x="9274" y="1723"/>
                    <a:pt x="9381" y="1711"/>
                    <a:pt x="9488" y="1711"/>
                  </a:cubicBezTo>
                  <a:cubicBezTo>
                    <a:pt x="9755" y="1658"/>
                    <a:pt x="10023" y="1578"/>
                    <a:pt x="10263" y="1497"/>
                  </a:cubicBezTo>
                  <a:cubicBezTo>
                    <a:pt x="10530" y="1391"/>
                    <a:pt x="10771" y="1284"/>
                    <a:pt x="11012" y="1150"/>
                  </a:cubicBezTo>
                  <a:cubicBezTo>
                    <a:pt x="11252" y="1043"/>
                    <a:pt x="11439" y="856"/>
                    <a:pt x="11599" y="642"/>
                  </a:cubicBezTo>
                  <a:lnTo>
                    <a:pt x="11626" y="589"/>
                  </a:lnTo>
                  <a:cubicBezTo>
                    <a:pt x="11653" y="509"/>
                    <a:pt x="11680" y="455"/>
                    <a:pt x="11706" y="375"/>
                  </a:cubicBezTo>
                  <a:lnTo>
                    <a:pt x="11733" y="375"/>
                  </a:lnTo>
                  <a:cubicBezTo>
                    <a:pt x="11733" y="348"/>
                    <a:pt x="11760" y="295"/>
                    <a:pt x="11760" y="241"/>
                  </a:cubicBezTo>
                  <a:cubicBezTo>
                    <a:pt x="11787" y="161"/>
                    <a:pt x="11787" y="81"/>
                    <a:pt x="11760" y="1"/>
                  </a:cubicBezTo>
                  <a:lnTo>
                    <a:pt x="11760" y="81"/>
                  </a:lnTo>
                  <a:lnTo>
                    <a:pt x="11733" y="161"/>
                  </a:lnTo>
                  <a:cubicBezTo>
                    <a:pt x="11680" y="268"/>
                    <a:pt x="11626" y="348"/>
                    <a:pt x="11573" y="455"/>
                  </a:cubicBezTo>
                  <a:cubicBezTo>
                    <a:pt x="11493" y="535"/>
                    <a:pt x="11439" y="589"/>
                    <a:pt x="11359" y="669"/>
                  </a:cubicBezTo>
                  <a:cubicBezTo>
                    <a:pt x="11252" y="722"/>
                    <a:pt x="11118" y="803"/>
                    <a:pt x="11012" y="856"/>
                  </a:cubicBezTo>
                  <a:cubicBezTo>
                    <a:pt x="10798" y="910"/>
                    <a:pt x="10611" y="963"/>
                    <a:pt x="10397" y="1016"/>
                  </a:cubicBezTo>
                  <a:cubicBezTo>
                    <a:pt x="10210" y="1043"/>
                    <a:pt x="9996" y="1097"/>
                    <a:pt x="9809" y="1097"/>
                  </a:cubicBezTo>
                  <a:cubicBezTo>
                    <a:pt x="9702" y="1110"/>
                    <a:pt x="9595" y="1117"/>
                    <a:pt x="9488" y="1117"/>
                  </a:cubicBezTo>
                  <a:cubicBezTo>
                    <a:pt x="9381" y="1117"/>
                    <a:pt x="9274" y="1110"/>
                    <a:pt x="9168" y="1097"/>
                  </a:cubicBezTo>
                  <a:cubicBezTo>
                    <a:pt x="8660" y="990"/>
                    <a:pt x="8179" y="856"/>
                    <a:pt x="7698" y="669"/>
                  </a:cubicBezTo>
                  <a:cubicBezTo>
                    <a:pt x="7190" y="509"/>
                    <a:pt x="6682" y="348"/>
                    <a:pt x="6174" y="188"/>
                  </a:cubicBezTo>
                  <a:cubicBezTo>
                    <a:pt x="5880" y="108"/>
                    <a:pt x="5586" y="28"/>
                    <a:pt x="529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8558" name="Google Shape;8558;p125"/>
          <p:cNvGrpSpPr/>
          <p:nvPr/>
        </p:nvGrpSpPr>
        <p:grpSpPr>
          <a:xfrm>
            <a:off x="7997950" y="1730113"/>
            <a:ext cx="865900" cy="724950"/>
            <a:chOff x="5308925" y="306925"/>
            <a:chExt cx="865900" cy="724950"/>
          </a:xfrm>
        </p:grpSpPr>
        <p:sp>
          <p:nvSpPr>
            <p:cNvPr id="8559" name="Google Shape;8559;p125"/>
            <p:cNvSpPr/>
            <p:nvPr/>
          </p:nvSpPr>
          <p:spPr>
            <a:xfrm>
              <a:off x="5308925" y="306925"/>
              <a:ext cx="712225" cy="724950"/>
            </a:xfrm>
            <a:custGeom>
              <a:avLst/>
              <a:gdLst/>
              <a:ahLst/>
              <a:cxnLst/>
              <a:rect l="l" t="t" r="r" b="b"/>
              <a:pathLst>
                <a:path w="28489" h="28998" extrusionOk="0">
                  <a:moveTo>
                    <a:pt x="16981" y="5950"/>
                  </a:moveTo>
                  <a:cubicBezTo>
                    <a:pt x="17067" y="5950"/>
                    <a:pt x="17159" y="5975"/>
                    <a:pt x="17238" y="6014"/>
                  </a:cubicBezTo>
                  <a:cubicBezTo>
                    <a:pt x="17264" y="6040"/>
                    <a:pt x="17291" y="6067"/>
                    <a:pt x="17318" y="6094"/>
                  </a:cubicBezTo>
                  <a:lnTo>
                    <a:pt x="17425" y="6174"/>
                  </a:lnTo>
                  <a:cubicBezTo>
                    <a:pt x="17451" y="6201"/>
                    <a:pt x="17505" y="6254"/>
                    <a:pt x="17532" y="6308"/>
                  </a:cubicBezTo>
                  <a:cubicBezTo>
                    <a:pt x="17585" y="6361"/>
                    <a:pt x="17638" y="6441"/>
                    <a:pt x="17692" y="6495"/>
                  </a:cubicBezTo>
                  <a:cubicBezTo>
                    <a:pt x="17772" y="6602"/>
                    <a:pt x="17826" y="6709"/>
                    <a:pt x="17879" y="6842"/>
                  </a:cubicBezTo>
                  <a:lnTo>
                    <a:pt x="17852" y="6816"/>
                  </a:lnTo>
                  <a:lnTo>
                    <a:pt x="17852" y="6816"/>
                  </a:lnTo>
                  <a:cubicBezTo>
                    <a:pt x="17879" y="6896"/>
                    <a:pt x="17906" y="6976"/>
                    <a:pt x="17932" y="7056"/>
                  </a:cubicBezTo>
                  <a:cubicBezTo>
                    <a:pt x="17932" y="7109"/>
                    <a:pt x="17932" y="7190"/>
                    <a:pt x="17932" y="7270"/>
                  </a:cubicBezTo>
                  <a:cubicBezTo>
                    <a:pt x="17906" y="7403"/>
                    <a:pt x="17879" y="7510"/>
                    <a:pt x="17799" y="7591"/>
                  </a:cubicBezTo>
                  <a:cubicBezTo>
                    <a:pt x="17707" y="7682"/>
                    <a:pt x="17591" y="7723"/>
                    <a:pt x="17476" y="7723"/>
                  </a:cubicBezTo>
                  <a:cubicBezTo>
                    <a:pt x="17422" y="7723"/>
                    <a:pt x="17369" y="7714"/>
                    <a:pt x="17318" y="7697"/>
                  </a:cubicBezTo>
                  <a:cubicBezTo>
                    <a:pt x="17280" y="7716"/>
                    <a:pt x="17242" y="7725"/>
                    <a:pt x="17205" y="7725"/>
                  </a:cubicBezTo>
                  <a:cubicBezTo>
                    <a:pt x="17138" y="7725"/>
                    <a:pt x="17076" y="7696"/>
                    <a:pt x="17024" y="7644"/>
                  </a:cubicBezTo>
                  <a:cubicBezTo>
                    <a:pt x="16890" y="7510"/>
                    <a:pt x="16783" y="7377"/>
                    <a:pt x="16703" y="7216"/>
                  </a:cubicBezTo>
                  <a:cubicBezTo>
                    <a:pt x="16650" y="7109"/>
                    <a:pt x="16623" y="7003"/>
                    <a:pt x="16596" y="6896"/>
                  </a:cubicBezTo>
                  <a:cubicBezTo>
                    <a:pt x="16569" y="6789"/>
                    <a:pt x="16569" y="6709"/>
                    <a:pt x="16569" y="6602"/>
                  </a:cubicBezTo>
                  <a:cubicBezTo>
                    <a:pt x="16543" y="6522"/>
                    <a:pt x="16543" y="6441"/>
                    <a:pt x="16569" y="6361"/>
                  </a:cubicBezTo>
                  <a:cubicBezTo>
                    <a:pt x="16569" y="6281"/>
                    <a:pt x="16596" y="6201"/>
                    <a:pt x="16650" y="6121"/>
                  </a:cubicBezTo>
                  <a:cubicBezTo>
                    <a:pt x="16703" y="6040"/>
                    <a:pt x="16783" y="5987"/>
                    <a:pt x="16890" y="5960"/>
                  </a:cubicBezTo>
                  <a:cubicBezTo>
                    <a:pt x="16919" y="5953"/>
                    <a:pt x="16949" y="5950"/>
                    <a:pt x="16981" y="5950"/>
                  </a:cubicBezTo>
                  <a:close/>
                  <a:moveTo>
                    <a:pt x="13015" y="7991"/>
                  </a:moveTo>
                  <a:cubicBezTo>
                    <a:pt x="13202" y="7991"/>
                    <a:pt x="13362" y="8018"/>
                    <a:pt x="13550" y="8072"/>
                  </a:cubicBezTo>
                  <a:cubicBezTo>
                    <a:pt x="13656" y="8098"/>
                    <a:pt x="13790" y="8125"/>
                    <a:pt x="13897" y="8178"/>
                  </a:cubicBezTo>
                  <a:cubicBezTo>
                    <a:pt x="14031" y="8259"/>
                    <a:pt x="14164" y="8392"/>
                    <a:pt x="14244" y="8553"/>
                  </a:cubicBezTo>
                  <a:cubicBezTo>
                    <a:pt x="14298" y="8606"/>
                    <a:pt x="14325" y="8686"/>
                    <a:pt x="14351" y="8740"/>
                  </a:cubicBezTo>
                  <a:cubicBezTo>
                    <a:pt x="14378" y="8847"/>
                    <a:pt x="14378" y="8980"/>
                    <a:pt x="14351" y="9087"/>
                  </a:cubicBezTo>
                  <a:cubicBezTo>
                    <a:pt x="14325" y="9141"/>
                    <a:pt x="14298" y="9221"/>
                    <a:pt x="14244" y="9274"/>
                  </a:cubicBezTo>
                  <a:cubicBezTo>
                    <a:pt x="14191" y="9354"/>
                    <a:pt x="14138" y="9408"/>
                    <a:pt x="14057" y="9461"/>
                  </a:cubicBezTo>
                  <a:cubicBezTo>
                    <a:pt x="13924" y="9541"/>
                    <a:pt x="13790" y="9568"/>
                    <a:pt x="13656" y="9595"/>
                  </a:cubicBezTo>
                  <a:cubicBezTo>
                    <a:pt x="13576" y="9595"/>
                    <a:pt x="13496" y="9568"/>
                    <a:pt x="13416" y="9568"/>
                  </a:cubicBezTo>
                  <a:cubicBezTo>
                    <a:pt x="13336" y="9541"/>
                    <a:pt x="13282" y="9515"/>
                    <a:pt x="13202" y="9488"/>
                  </a:cubicBezTo>
                  <a:lnTo>
                    <a:pt x="12962" y="9381"/>
                  </a:lnTo>
                  <a:cubicBezTo>
                    <a:pt x="12855" y="9328"/>
                    <a:pt x="12748" y="9247"/>
                    <a:pt x="12641" y="9167"/>
                  </a:cubicBezTo>
                  <a:cubicBezTo>
                    <a:pt x="12561" y="9114"/>
                    <a:pt x="12507" y="9060"/>
                    <a:pt x="12481" y="9007"/>
                  </a:cubicBezTo>
                  <a:cubicBezTo>
                    <a:pt x="12427" y="8980"/>
                    <a:pt x="12427" y="8927"/>
                    <a:pt x="12400" y="8900"/>
                  </a:cubicBezTo>
                  <a:cubicBezTo>
                    <a:pt x="12374" y="8873"/>
                    <a:pt x="12374" y="8847"/>
                    <a:pt x="12374" y="8793"/>
                  </a:cubicBezTo>
                  <a:cubicBezTo>
                    <a:pt x="12374" y="8766"/>
                    <a:pt x="12374" y="8740"/>
                    <a:pt x="12374" y="8740"/>
                  </a:cubicBezTo>
                  <a:cubicBezTo>
                    <a:pt x="12374" y="8686"/>
                    <a:pt x="12374" y="8660"/>
                    <a:pt x="12374" y="8633"/>
                  </a:cubicBezTo>
                  <a:cubicBezTo>
                    <a:pt x="12347" y="8579"/>
                    <a:pt x="12347" y="8526"/>
                    <a:pt x="12347" y="8472"/>
                  </a:cubicBezTo>
                  <a:cubicBezTo>
                    <a:pt x="12374" y="8392"/>
                    <a:pt x="12400" y="8312"/>
                    <a:pt x="12454" y="8259"/>
                  </a:cubicBezTo>
                  <a:cubicBezTo>
                    <a:pt x="12481" y="8205"/>
                    <a:pt x="12507" y="8178"/>
                    <a:pt x="12561" y="8152"/>
                  </a:cubicBezTo>
                  <a:lnTo>
                    <a:pt x="12641" y="8098"/>
                  </a:lnTo>
                  <a:lnTo>
                    <a:pt x="12721" y="8045"/>
                  </a:lnTo>
                  <a:lnTo>
                    <a:pt x="12828" y="8018"/>
                  </a:lnTo>
                  <a:cubicBezTo>
                    <a:pt x="12881" y="7991"/>
                    <a:pt x="12935" y="7991"/>
                    <a:pt x="13015" y="7991"/>
                  </a:cubicBezTo>
                  <a:close/>
                  <a:moveTo>
                    <a:pt x="19990" y="11519"/>
                  </a:moveTo>
                  <a:cubicBezTo>
                    <a:pt x="20177" y="11519"/>
                    <a:pt x="20364" y="11573"/>
                    <a:pt x="20525" y="11653"/>
                  </a:cubicBezTo>
                  <a:lnTo>
                    <a:pt x="20658" y="11679"/>
                  </a:lnTo>
                  <a:cubicBezTo>
                    <a:pt x="20739" y="11733"/>
                    <a:pt x="20792" y="11786"/>
                    <a:pt x="20872" y="11867"/>
                  </a:cubicBezTo>
                  <a:cubicBezTo>
                    <a:pt x="20979" y="11947"/>
                    <a:pt x="21059" y="12054"/>
                    <a:pt x="21113" y="12187"/>
                  </a:cubicBezTo>
                  <a:lnTo>
                    <a:pt x="21113" y="12160"/>
                  </a:lnTo>
                  <a:cubicBezTo>
                    <a:pt x="21166" y="12241"/>
                    <a:pt x="21166" y="12294"/>
                    <a:pt x="21193" y="12374"/>
                  </a:cubicBezTo>
                  <a:cubicBezTo>
                    <a:pt x="21220" y="12454"/>
                    <a:pt x="21220" y="12535"/>
                    <a:pt x="21193" y="12615"/>
                  </a:cubicBezTo>
                  <a:cubicBezTo>
                    <a:pt x="21139" y="12748"/>
                    <a:pt x="21059" y="12882"/>
                    <a:pt x="20926" y="12962"/>
                  </a:cubicBezTo>
                  <a:cubicBezTo>
                    <a:pt x="20845" y="12989"/>
                    <a:pt x="20765" y="13016"/>
                    <a:pt x="20685" y="13042"/>
                  </a:cubicBezTo>
                  <a:cubicBezTo>
                    <a:pt x="20578" y="13069"/>
                    <a:pt x="20471" y="13069"/>
                    <a:pt x="20364" y="13069"/>
                  </a:cubicBezTo>
                  <a:cubicBezTo>
                    <a:pt x="20231" y="13042"/>
                    <a:pt x="20097" y="13016"/>
                    <a:pt x="19990" y="12962"/>
                  </a:cubicBezTo>
                  <a:cubicBezTo>
                    <a:pt x="19830" y="12936"/>
                    <a:pt x="19723" y="12855"/>
                    <a:pt x="19616" y="12748"/>
                  </a:cubicBezTo>
                  <a:cubicBezTo>
                    <a:pt x="19563" y="12668"/>
                    <a:pt x="19509" y="12615"/>
                    <a:pt x="19482" y="12535"/>
                  </a:cubicBezTo>
                  <a:lnTo>
                    <a:pt x="19456" y="12508"/>
                  </a:lnTo>
                  <a:lnTo>
                    <a:pt x="19295" y="12374"/>
                  </a:lnTo>
                  <a:cubicBezTo>
                    <a:pt x="19242" y="12321"/>
                    <a:pt x="19189" y="12241"/>
                    <a:pt x="19189" y="12160"/>
                  </a:cubicBezTo>
                  <a:cubicBezTo>
                    <a:pt x="19162" y="12080"/>
                    <a:pt x="19189" y="11973"/>
                    <a:pt x="19242" y="11893"/>
                  </a:cubicBezTo>
                  <a:cubicBezTo>
                    <a:pt x="19269" y="11840"/>
                    <a:pt x="19295" y="11813"/>
                    <a:pt x="19322" y="11786"/>
                  </a:cubicBezTo>
                  <a:cubicBezTo>
                    <a:pt x="19349" y="11760"/>
                    <a:pt x="19376" y="11733"/>
                    <a:pt x="19402" y="11706"/>
                  </a:cubicBezTo>
                  <a:lnTo>
                    <a:pt x="19509" y="11626"/>
                  </a:lnTo>
                  <a:cubicBezTo>
                    <a:pt x="19643" y="11546"/>
                    <a:pt x="19803" y="11519"/>
                    <a:pt x="19990" y="11519"/>
                  </a:cubicBezTo>
                  <a:close/>
                  <a:moveTo>
                    <a:pt x="10159" y="12367"/>
                  </a:moveTo>
                  <a:cubicBezTo>
                    <a:pt x="10335" y="12367"/>
                    <a:pt x="10508" y="12419"/>
                    <a:pt x="10663" y="12508"/>
                  </a:cubicBezTo>
                  <a:cubicBezTo>
                    <a:pt x="10690" y="12535"/>
                    <a:pt x="10743" y="12561"/>
                    <a:pt x="10770" y="12588"/>
                  </a:cubicBezTo>
                  <a:cubicBezTo>
                    <a:pt x="10770" y="12615"/>
                    <a:pt x="10797" y="12615"/>
                    <a:pt x="10824" y="12642"/>
                  </a:cubicBezTo>
                  <a:cubicBezTo>
                    <a:pt x="10850" y="12695"/>
                    <a:pt x="10877" y="12722"/>
                    <a:pt x="10904" y="12775"/>
                  </a:cubicBezTo>
                  <a:cubicBezTo>
                    <a:pt x="10931" y="12802"/>
                    <a:pt x="10957" y="12855"/>
                    <a:pt x="10957" y="12909"/>
                  </a:cubicBezTo>
                  <a:lnTo>
                    <a:pt x="10931" y="12909"/>
                  </a:lnTo>
                  <a:lnTo>
                    <a:pt x="10931" y="12936"/>
                  </a:lnTo>
                  <a:cubicBezTo>
                    <a:pt x="10957" y="13016"/>
                    <a:pt x="10957" y="13096"/>
                    <a:pt x="10931" y="13176"/>
                  </a:cubicBezTo>
                  <a:cubicBezTo>
                    <a:pt x="10931" y="13256"/>
                    <a:pt x="10877" y="13310"/>
                    <a:pt x="10850" y="13363"/>
                  </a:cubicBezTo>
                  <a:cubicBezTo>
                    <a:pt x="10743" y="13497"/>
                    <a:pt x="10610" y="13604"/>
                    <a:pt x="10476" y="13657"/>
                  </a:cubicBezTo>
                  <a:cubicBezTo>
                    <a:pt x="10343" y="13711"/>
                    <a:pt x="10209" y="13737"/>
                    <a:pt x="10075" y="13764"/>
                  </a:cubicBezTo>
                  <a:cubicBezTo>
                    <a:pt x="9942" y="13764"/>
                    <a:pt x="9835" y="13764"/>
                    <a:pt x="9701" y="13737"/>
                  </a:cubicBezTo>
                  <a:cubicBezTo>
                    <a:pt x="9648" y="13711"/>
                    <a:pt x="9568" y="13684"/>
                    <a:pt x="9514" y="13630"/>
                  </a:cubicBezTo>
                  <a:cubicBezTo>
                    <a:pt x="9461" y="13630"/>
                    <a:pt x="9381" y="13604"/>
                    <a:pt x="9354" y="13550"/>
                  </a:cubicBezTo>
                  <a:lnTo>
                    <a:pt x="9300" y="13497"/>
                  </a:lnTo>
                  <a:cubicBezTo>
                    <a:pt x="9274" y="13470"/>
                    <a:pt x="9220" y="13443"/>
                    <a:pt x="9220" y="13390"/>
                  </a:cubicBezTo>
                  <a:cubicBezTo>
                    <a:pt x="9193" y="13363"/>
                    <a:pt x="9167" y="13310"/>
                    <a:pt x="9167" y="13256"/>
                  </a:cubicBezTo>
                  <a:cubicBezTo>
                    <a:pt x="9167" y="13229"/>
                    <a:pt x="9167" y="13176"/>
                    <a:pt x="9167" y="13123"/>
                  </a:cubicBezTo>
                  <a:cubicBezTo>
                    <a:pt x="9167" y="13042"/>
                    <a:pt x="9193" y="12936"/>
                    <a:pt x="9247" y="12882"/>
                  </a:cubicBezTo>
                  <a:cubicBezTo>
                    <a:pt x="9274" y="12802"/>
                    <a:pt x="9354" y="12722"/>
                    <a:pt x="9407" y="12668"/>
                  </a:cubicBezTo>
                  <a:cubicBezTo>
                    <a:pt x="9514" y="12588"/>
                    <a:pt x="9648" y="12508"/>
                    <a:pt x="9781" y="12481"/>
                  </a:cubicBezTo>
                  <a:cubicBezTo>
                    <a:pt x="9888" y="12428"/>
                    <a:pt x="9968" y="12401"/>
                    <a:pt x="10049" y="12374"/>
                  </a:cubicBezTo>
                  <a:cubicBezTo>
                    <a:pt x="10085" y="12370"/>
                    <a:pt x="10122" y="12367"/>
                    <a:pt x="10159" y="12367"/>
                  </a:cubicBezTo>
                  <a:close/>
                  <a:moveTo>
                    <a:pt x="15928" y="13460"/>
                  </a:moveTo>
                  <a:cubicBezTo>
                    <a:pt x="15963" y="13460"/>
                    <a:pt x="15999" y="13463"/>
                    <a:pt x="16035" y="13470"/>
                  </a:cubicBezTo>
                  <a:cubicBezTo>
                    <a:pt x="16169" y="13470"/>
                    <a:pt x="16329" y="13523"/>
                    <a:pt x="16436" y="13630"/>
                  </a:cubicBezTo>
                  <a:cubicBezTo>
                    <a:pt x="16569" y="13764"/>
                    <a:pt x="16703" y="13924"/>
                    <a:pt x="16757" y="14138"/>
                  </a:cubicBezTo>
                  <a:lnTo>
                    <a:pt x="16783" y="14138"/>
                  </a:lnTo>
                  <a:cubicBezTo>
                    <a:pt x="16837" y="14245"/>
                    <a:pt x="16863" y="14352"/>
                    <a:pt x="16890" y="14459"/>
                  </a:cubicBezTo>
                  <a:cubicBezTo>
                    <a:pt x="16917" y="14512"/>
                    <a:pt x="16917" y="14566"/>
                    <a:pt x="16917" y="14619"/>
                  </a:cubicBezTo>
                  <a:cubicBezTo>
                    <a:pt x="16917" y="14726"/>
                    <a:pt x="16917" y="14806"/>
                    <a:pt x="16890" y="14913"/>
                  </a:cubicBezTo>
                  <a:cubicBezTo>
                    <a:pt x="16863" y="15047"/>
                    <a:pt x="16810" y="15154"/>
                    <a:pt x="16730" y="15261"/>
                  </a:cubicBezTo>
                  <a:cubicBezTo>
                    <a:pt x="16703" y="15261"/>
                    <a:pt x="16676" y="15287"/>
                    <a:pt x="16676" y="15314"/>
                  </a:cubicBezTo>
                  <a:cubicBezTo>
                    <a:pt x="16623" y="15341"/>
                    <a:pt x="16569" y="15367"/>
                    <a:pt x="16516" y="15394"/>
                  </a:cubicBezTo>
                  <a:cubicBezTo>
                    <a:pt x="16463" y="15394"/>
                    <a:pt x="16409" y="15421"/>
                    <a:pt x="16382" y="15421"/>
                  </a:cubicBezTo>
                  <a:cubicBezTo>
                    <a:pt x="16329" y="15421"/>
                    <a:pt x="16276" y="15394"/>
                    <a:pt x="16249" y="15394"/>
                  </a:cubicBezTo>
                  <a:cubicBezTo>
                    <a:pt x="16169" y="15367"/>
                    <a:pt x="16088" y="15314"/>
                    <a:pt x="16035" y="15234"/>
                  </a:cubicBezTo>
                  <a:cubicBezTo>
                    <a:pt x="16008" y="15247"/>
                    <a:pt x="15982" y="15254"/>
                    <a:pt x="15958" y="15254"/>
                  </a:cubicBezTo>
                  <a:cubicBezTo>
                    <a:pt x="15935" y="15254"/>
                    <a:pt x="15915" y="15247"/>
                    <a:pt x="15901" y="15234"/>
                  </a:cubicBezTo>
                  <a:cubicBezTo>
                    <a:pt x="15821" y="15207"/>
                    <a:pt x="15768" y="15180"/>
                    <a:pt x="15741" y="15127"/>
                  </a:cubicBezTo>
                  <a:cubicBezTo>
                    <a:pt x="15581" y="14860"/>
                    <a:pt x="15447" y="14592"/>
                    <a:pt x="15340" y="14325"/>
                  </a:cubicBezTo>
                  <a:cubicBezTo>
                    <a:pt x="15313" y="14298"/>
                    <a:pt x="15313" y="14272"/>
                    <a:pt x="15313" y="14245"/>
                  </a:cubicBezTo>
                  <a:cubicBezTo>
                    <a:pt x="15287" y="14111"/>
                    <a:pt x="15313" y="13978"/>
                    <a:pt x="15340" y="13871"/>
                  </a:cubicBezTo>
                  <a:cubicBezTo>
                    <a:pt x="15394" y="13711"/>
                    <a:pt x="15500" y="13604"/>
                    <a:pt x="15634" y="13523"/>
                  </a:cubicBezTo>
                  <a:cubicBezTo>
                    <a:pt x="15732" y="13484"/>
                    <a:pt x="15830" y="13460"/>
                    <a:pt x="15928" y="13460"/>
                  </a:cubicBezTo>
                  <a:close/>
                  <a:moveTo>
                    <a:pt x="11782" y="16775"/>
                  </a:moveTo>
                  <a:cubicBezTo>
                    <a:pt x="11819" y="16775"/>
                    <a:pt x="11857" y="16778"/>
                    <a:pt x="11893" y="16784"/>
                  </a:cubicBezTo>
                  <a:cubicBezTo>
                    <a:pt x="12053" y="16837"/>
                    <a:pt x="12187" y="16944"/>
                    <a:pt x="12267" y="17078"/>
                  </a:cubicBezTo>
                  <a:cubicBezTo>
                    <a:pt x="12320" y="17131"/>
                    <a:pt x="12347" y="17185"/>
                    <a:pt x="12347" y="17238"/>
                  </a:cubicBezTo>
                  <a:lnTo>
                    <a:pt x="12374" y="17212"/>
                  </a:lnTo>
                  <a:cubicBezTo>
                    <a:pt x="12400" y="17292"/>
                    <a:pt x="12427" y="17345"/>
                    <a:pt x="12454" y="17425"/>
                  </a:cubicBezTo>
                  <a:cubicBezTo>
                    <a:pt x="12454" y="17479"/>
                    <a:pt x="12454" y="17532"/>
                    <a:pt x="12454" y="17586"/>
                  </a:cubicBezTo>
                  <a:cubicBezTo>
                    <a:pt x="12454" y="17693"/>
                    <a:pt x="12427" y="17799"/>
                    <a:pt x="12400" y="17933"/>
                  </a:cubicBezTo>
                  <a:cubicBezTo>
                    <a:pt x="12347" y="18040"/>
                    <a:pt x="12267" y="18120"/>
                    <a:pt x="12160" y="18174"/>
                  </a:cubicBezTo>
                  <a:cubicBezTo>
                    <a:pt x="12106" y="18227"/>
                    <a:pt x="12053" y="18227"/>
                    <a:pt x="12000" y="18254"/>
                  </a:cubicBezTo>
                  <a:cubicBezTo>
                    <a:pt x="11946" y="18254"/>
                    <a:pt x="11866" y="18254"/>
                    <a:pt x="11812" y="18227"/>
                  </a:cubicBezTo>
                  <a:cubicBezTo>
                    <a:pt x="11679" y="18174"/>
                    <a:pt x="11572" y="18067"/>
                    <a:pt x="11518" y="17933"/>
                  </a:cubicBezTo>
                  <a:lnTo>
                    <a:pt x="11492" y="17853"/>
                  </a:lnTo>
                  <a:lnTo>
                    <a:pt x="11438" y="17799"/>
                  </a:lnTo>
                  <a:cubicBezTo>
                    <a:pt x="11412" y="17693"/>
                    <a:pt x="11358" y="17586"/>
                    <a:pt x="11358" y="17505"/>
                  </a:cubicBezTo>
                  <a:cubicBezTo>
                    <a:pt x="11358" y="17452"/>
                    <a:pt x="11358" y="17399"/>
                    <a:pt x="11331" y="17372"/>
                  </a:cubicBezTo>
                  <a:cubicBezTo>
                    <a:pt x="11278" y="17212"/>
                    <a:pt x="11331" y="17024"/>
                    <a:pt x="11438" y="16918"/>
                  </a:cubicBezTo>
                  <a:cubicBezTo>
                    <a:pt x="11521" y="16814"/>
                    <a:pt x="11652" y="16775"/>
                    <a:pt x="11782" y="16775"/>
                  </a:cubicBezTo>
                  <a:close/>
                  <a:moveTo>
                    <a:pt x="7937" y="17505"/>
                  </a:moveTo>
                  <a:cubicBezTo>
                    <a:pt x="7991" y="17505"/>
                    <a:pt x="8018" y="17505"/>
                    <a:pt x="8071" y="17532"/>
                  </a:cubicBezTo>
                  <a:cubicBezTo>
                    <a:pt x="8124" y="17559"/>
                    <a:pt x="8151" y="17586"/>
                    <a:pt x="8205" y="17612"/>
                  </a:cubicBezTo>
                  <a:cubicBezTo>
                    <a:pt x="8258" y="17666"/>
                    <a:pt x="8312" y="17746"/>
                    <a:pt x="8338" y="17826"/>
                  </a:cubicBezTo>
                  <a:cubicBezTo>
                    <a:pt x="8365" y="17853"/>
                    <a:pt x="8365" y="17880"/>
                    <a:pt x="8365" y="17906"/>
                  </a:cubicBezTo>
                  <a:cubicBezTo>
                    <a:pt x="8365" y="17933"/>
                    <a:pt x="8365" y="17960"/>
                    <a:pt x="8365" y="17987"/>
                  </a:cubicBezTo>
                  <a:cubicBezTo>
                    <a:pt x="8365" y="18040"/>
                    <a:pt x="8365" y="18067"/>
                    <a:pt x="8365" y="18120"/>
                  </a:cubicBezTo>
                  <a:cubicBezTo>
                    <a:pt x="8312" y="18200"/>
                    <a:pt x="8285" y="18307"/>
                    <a:pt x="8231" y="18361"/>
                  </a:cubicBezTo>
                  <a:cubicBezTo>
                    <a:pt x="8151" y="18468"/>
                    <a:pt x="8071" y="18548"/>
                    <a:pt x="7991" y="18601"/>
                  </a:cubicBezTo>
                  <a:cubicBezTo>
                    <a:pt x="7830" y="18708"/>
                    <a:pt x="7643" y="18788"/>
                    <a:pt x="7456" y="18842"/>
                  </a:cubicBezTo>
                  <a:cubicBezTo>
                    <a:pt x="7403" y="18855"/>
                    <a:pt x="7356" y="18862"/>
                    <a:pt x="7309" y="18862"/>
                  </a:cubicBezTo>
                  <a:cubicBezTo>
                    <a:pt x="7263" y="18862"/>
                    <a:pt x="7216" y="18855"/>
                    <a:pt x="7162" y="18842"/>
                  </a:cubicBezTo>
                  <a:cubicBezTo>
                    <a:pt x="7082" y="18815"/>
                    <a:pt x="7002" y="18762"/>
                    <a:pt x="6949" y="18708"/>
                  </a:cubicBezTo>
                  <a:cubicBezTo>
                    <a:pt x="6895" y="18628"/>
                    <a:pt x="6842" y="18548"/>
                    <a:pt x="6815" y="18468"/>
                  </a:cubicBezTo>
                  <a:lnTo>
                    <a:pt x="6815" y="18414"/>
                  </a:lnTo>
                  <a:cubicBezTo>
                    <a:pt x="6815" y="18387"/>
                    <a:pt x="6815" y="18361"/>
                    <a:pt x="6815" y="18334"/>
                  </a:cubicBezTo>
                  <a:cubicBezTo>
                    <a:pt x="6815" y="18307"/>
                    <a:pt x="6815" y="18281"/>
                    <a:pt x="6815" y="18254"/>
                  </a:cubicBezTo>
                  <a:lnTo>
                    <a:pt x="6868" y="18174"/>
                  </a:lnTo>
                  <a:cubicBezTo>
                    <a:pt x="6895" y="18120"/>
                    <a:pt x="6922" y="18093"/>
                    <a:pt x="6949" y="18067"/>
                  </a:cubicBezTo>
                  <a:cubicBezTo>
                    <a:pt x="6975" y="18040"/>
                    <a:pt x="7002" y="18013"/>
                    <a:pt x="7029" y="17987"/>
                  </a:cubicBezTo>
                  <a:cubicBezTo>
                    <a:pt x="7109" y="17933"/>
                    <a:pt x="7162" y="17880"/>
                    <a:pt x="7243" y="17853"/>
                  </a:cubicBezTo>
                  <a:lnTo>
                    <a:pt x="7349" y="17799"/>
                  </a:lnTo>
                  <a:cubicBezTo>
                    <a:pt x="7456" y="17719"/>
                    <a:pt x="7563" y="17639"/>
                    <a:pt x="7697" y="17559"/>
                  </a:cubicBezTo>
                  <a:cubicBezTo>
                    <a:pt x="7724" y="17559"/>
                    <a:pt x="7777" y="17532"/>
                    <a:pt x="7804" y="17532"/>
                  </a:cubicBezTo>
                  <a:cubicBezTo>
                    <a:pt x="7857" y="17505"/>
                    <a:pt x="7884" y="17505"/>
                    <a:pt x="7937" y="17505"/>
                  </a:cubicBezTo>
                  <a:close/>
                  <a:moveTo>
                    <a:pt x="14538" y="1"/>
                  </a:moveTo>
                  <a:lnTo>
                    <a:pt x="14244" y="27"/>
                  </a:lnTo>
                  <a:cubicBezTo>
                    <a:pt x="14111" y="54"/>
                    <a:pt x="14004" y="81"/>
                    <a:pt x="13870" y="108"/>
                  </a:cubicBezTo>
                  <a:lnTo>
                    <a:pt x="13469" y="188"/>
                  </a:lnTo>
                  <a:lnTo>
                    <a:pt x="13202" y="268"/>
                  </a:lnTo>
                  <a:cubicBezTo>
                    <a:pt x="13336" y="321"/>
                    <a:pt x="13469" y="375"/>
                    <a:pt x="13603" y="402"/>
                  </a:cubicBezTo>
                  <a:lnTo>
                    <a:pt x="13950" y="508"/>
                  </a:lnTo>
                  <a:lnTo>
                    <a:pt x="14031" y="535"/>
                  </a:lnTo>
                  <a:lnTo>
                    <a:pt x="14512" y="508"/>
                  </a:lnTo>
                  <a:lnTo>
                    <a:pt x="14619" y="535"/>
                  </a:lnTo>
                  <a:lnTo>
                    <a:pt x="14645" y="535"/>
                  </a:lnTo>
                  <a:lnTo>
                    <a:pt x="14725" y="562"/>
                  </a:lnTo>
                  <a:lnTo>
                    <a:pt x="14913" y="642"/>
                  </a:lnTo>
                  <a:lnTo>
                    <a:pt x="14966" y="669"/>
                  </a:lnTo>
                  <a:lnTo>
                    <a:pt x="15046" y="722"/>
                  </a:lnTo>
                  <a:lnTo>
                    <a:pt x="15100" y="749"/>
                  </a:lnTo>
                  <a:lnTo>
                    <a:pt x="15126" y="749"/>
                  </a:lnTo>
                  <a:lnTo>
                    <a:pt x="15260" y="829"/>
                  </a:lnTo>
                  <a:lnTo>
                    <a:pt x="15313" y="883"/>
                  </a:lnTo>
                  <a:lnTo>
                    <a:pt x="15340" y="883"/>
                  </a:lnTo>
                  <a:lnTo>
                    <a:pt x="15447" y="989"/>
                  </a:lnTo>
                  <a:lnTo>
                    <a:pt x="15581" y="1123"/>
                  </a:lnTo>
                  <a:cubicBezTo>
                    <a:pt x="15661" y="1203"/>
                    <a:pt x="15741" y="1283"/>
                    <a:pt x="15821" y="1364"/>
                  </a:cubicBezTo>
                  <a:cubicBezTo>
                    <a:pt x="15901" y="1444"/>
                    <a:pt x="16008" y="1577"/>
                    <a:pt x="16062" y="1684"/>
                  </a:cubicBezTo>
                  <a:lnTo>
                    <a:pt x="16195" y="1845"/>
                  </a:lnTo>
                  <a:lnTo>
                    <a:pt x="16249" y="1898"/>
                  </a:lnTo>
                  <a:lnTo>
                    <a:pt x="16302" y="2005"/>
                  </a:lnTo>
                  <a:lnTo>
                    <a:pt x="16356" y="2032"/>
                  </a:lnTo>
                  <a:lnTo>
                    <a:pt x="16436" y="2165"/>
                  </a:lnTo>
                  <a:lnTo>
                    <a:pt x="16489" y="2246"/>
                  </a:lnTo>
                  <a:lnTo>
                    <a:pt x="16569" y="2379"/>
                  </a:lnTo>
                  <a:cubicBezTo>
                    <a:pt x="16650" y="2486"/>
                    <a:pt x="16703" y="2620"/>
                    <a:pt x="16783" y="2753"/>
                  </a:cubicBezTo>
                  <a:lnTo>
                    <a:pt x="16783" y="2780"/>
                  </a:lnTo>
                  <a:cubicBezTo>
                    <a:pt x="16837" y="2887"/>
                    <a:pt x="16890" y="2994"/>
                    <a:pt x="16944" y="3101"/>
                  </a:cubicBezTo>
                  <a:cubicBezTo>
                    <a:pt x="16970" y="3154"/>
                    <a:pt x="16997" y="3234"/>
                    <a:pt x="17024" y="3288"/>
                  </a:cubicBezTo>
                  <a:lnTo>
                    <a:pt x="17104" y="3502"/>
                  </a:lnTo>
                  <a:lnTo>
                    <a:pt x="17131" y="3528"/>
                  </a:lnTo>
                  <a:lnTo>
                    <a:pt x="17157" y="3609"/>
                  </a:lnTo>
                  <a:lnTo>
                    <a:pt x="17184" y="3662"/>
                  </a:lnTo>
                  <a:lnTo>
                    <a:pt x="17211" y="3742"/>
                  </a:lnTo>
                  <a:cubicBezTo>
                    <a:pt x="17211" y="3796"/>
                    <a:pt x="17238" y="3849"/>
                    <a:pt x="17264" y="3929"/>
                  </a:cubicBezTo>
                  <a:cubicBezTo>
                    <a:pt x="17264" y="3983"/>
                    <a:pt x="17264" y="4036"/>
                    <a:pt x="17291" y="4090"/>
                  </a:cubicBezTo>
                  <a:cubicBezTo>
                    <a:pt x="17291" y="4116"/>
                    <a:pt x="17291" y="4223"/>
                    <a:pt x="17318" y="4303"/>
                  </a:cubicBezTo>
                  <a:cubicBezTo>
                    <a:pt x="17318" y="4384"/>
                    <a:pt x="17318" y="4410"/>
                    <a:pt x="17318" y="4490"/>
                  </a:cubicBezTo>
                  <a:lnTo>
                    <a:pt x="17318" y="4517"/>
                  </a:lnTo>
                  <a:lnTo>
                    <a:pt x="17318" y="4704"/>
                  </a:lnTo>
                  <a:lnTo>
                    <a:pt x="17318" y="4811"/>
                  </a:lnTo>
                  <a:lnTo>
                    <a:pt x="17318" y="4891"/>
                  </a:lnTo>
                  <a:lnTo>
                    <a:pt x="17291" y="4998"/>
                  </a:lnTo>
                  <a:cubicBezTo>
                    <a:pt x="17291" y="5025"/>
                    <a:pt x="17264" y="5052"/>
                    <a:pt x="17264" y="5078"/>
                  </a:cubicBezTo>
                  <a:cubicBezTo>
                    <a:pt x="17238" y="5105"/>
                    <a:pt x="17238" y="5132"/>
                    <a:pt x="17211" y="5159"/>
                  </a:cubicBezTo>
                  <a:cubicBezTo>
                    <a:pt x="17211" y="5185"/>
                    <a:pt x="17184" y="5212"/>
                    <a:pt x="17157" y="5239"/>
                  </a:cubicBezTo>
                  <a:cubicBezTo>
                    <a:pt x="17131" y="5239"/>
                    <a:pt x="17104" y="5265"/>
                    <a:pt x="17077" y="5292"/>
                  </a:cubicBezTo>
                  <a:cubicBezTo>
                    <a:pt x="17024" y="5292"/>
                    <a:pt x="16997" y="5292"/>
                    <a:pt x="16970" y="5319"/>
                  </a:cubicBezTo>
                  <a:lnTo>
                    <a:pt x="16382" y="5319"/>
                  </a:lnTo>
                  <a:lnTo>
                    <a:pt x="16249" y="5265"/>
                  </a:lnTo>
                  <a:lnTo>
                    <a:pt x="16169" y="5239"/>
                  </a:lnTo>
                  <a:lnTo>
                    <a:pt x="16115" y="5239"/>
                  </a:lnTo>
                  <a:lnTo>
                    <a:pt x="16008" y="5185"/>
                  </a:lnTo>
                  <a:lnTo>
                    <a:pt x="15928" y="5185"/>
                  </a:lnTo>
                  <a:lnTo>
                    <a:pt x="15688" y="5105"/>
                  </a:lnTo>
                  <a:lnTo>
                    <a:pt x="15527" y="5025"/>
                  </a:lnTo>
                  <a:lnTo>
                    <a:pt x="15420" y="5025"/>
                  </a:lnTo>
                  <a:lnTo>
                    <a:pt x="15394" y="4998"/>
                  </a:lnTo>
                  <a:lnTo>
                    <a:pt x="15367" y="4998"/>
                  </a:lnTo>
                  <a:lnTo>
                    <a:pt x="15340" y="4971"/>
                  </a:lnTo>
                  <a:lnTo>
                    <a:pt x="15313" y="4971"/>
                  </a:lnTo>
                  <a:lnTo>
                    <a:pt x="15260" y="4945"/>
                  </a:lnTo>
                  <a:lnTo>
                    <a:pt x="15233" y="4918"/>
                  </a:lnTo>
                  <a:lnTo>
                    <a:pt x="15180" y="4838"/>
                  </a:lnTo>
                  <a:lnTo>
                    <a:pt x="15073" y="4731"/>
                  </a:lnTo>
                  <a:lnTo>
                    <a:pt x="14939" y="4624"/>
                  </a:lnTo>
                  <a:cubicBezTo>
                    <a:pt x="14832" y="4544"/>
                    <a:pt x="14725" y="4437"/>
                    <a:pt x="14645" y="4357"/>
                  </a:cubicBezTo>
                  <a:lnTo>
                    <a:pt x="14431" y="4196"/>
                  </a:lnTo>
                  <a:lnTo>
                    <a:pt x="14218" y="4009"/>
                  </a:lnTo>
                  <a:lnTo>
                    <a:pt x="14191" y="3956"/>
                  </a:lnTo>
                  <a:cubicBezTo>
                    <a:pt x="14111" y="3903"/>
                    <a:pt x="14057" y="3822"/>
                    <a:pt x="13977" y="3769"/>
                  </a:cubicBezTo>
                  <a:cubicBezTo>
                    <a:pt x="13924" y="3689"/>
                    <a:pt x="13870" y="3609"/>
                    <a:pt x="13817" y="3528"/>
                  </a:cubicBezTo>
                  <a:lnTo>
                    <a:pt x="13737" y="3421"/>
                  </a:lnTo>
                  <a:lnTo>
                    <a:pt x="13710" y="3368"/>
                  </a:lnTo>
                  <a:lnTo>
                    <a:pt x="13656" y="3288"/>
                  </a:lnTo>
                  <a:cubicBezTo>
                    <a:pt x="13630" y="3234"/>
                    <a:pt x="13630" y="3181"/>
                    <a:pt x="13603" y="3127"/>
                  </a:cubicBezTo>
                  <a:cubicBezTo>
                    <a:pt x="13603" y="3074"/>
                    <a:pt x="13576" y="3021"/>
                    <a:pt x="13576" y="2940"/>
                  </a:cubicBezTo>
                  <a:lnTo>
                    <a:pt x="13576" y="2914"/>
                  </a:lnTo>
                  <a:cubicBezTo>
                    <a:pt x="13523" y="2780"/>
                    <a:pt x="13496" y="2646"/>
                    <a:pt x="13469" y="2540"/>
                  </a:cubicBezTo>
                  <a:lnTo>
                    <a:pt x="13416" y="2299"/>
                  </a:lnTo>
                  <a:cubicBezTo>
                    <a:pt x="13416" y="2246"/>
                    <a:pt x="13389" y="2192"/>
                    <a:pt x="13362" y="2139"/>
                  </a:cubicBezTo>
                  <a:lnTo>
                    <a:pt x="13309" y="2005"/>
                  </a:lnTo>
                  <a:lnTo>
                    <a:pt x="13282" y="1952"/>
                  </a:lnTo>
                  <a:lnTo>
                    <a:pt x="13282" y="1898"/>
                  </a:lnTo>
                  <a:lnTo>
                    <a:pt x="13229" y="1818"/>
                  </a:lnTo>
                  <a:lnTo>
                    <a:pt x="13229" y="1765"/>
                  </a:lnTo>
                  <a:lnTo>
                    <a:pt x="13202" y="1684"/>
                  </a:lnTo>
                  <a:lnTo>
                    <a:pt x="13202" y="1658"/>
                  </a:lnTo>
                  <a:cubicBezTo>
                    <a:pt x="13202" y="1631"/>
                    <a:pt x="13175" y="1577"/>
                    <a:pt x="13149" y="1551"/>
                  </a:cubicBezTo>
                  <a:cubicBezTo>
                    <a:pt x="13122" y="1497"/>
                    <a:pt x="13095" y="1444"/>
                    <a:pt x="13069" y="1417"/>
                  </a:cubicBezTo>
                  <a:cubicBezTo>
                    <a:pt x="13042" y="1337"/>
                    <a:pt x="12988" y="1257"/>
                    <a:pt x="12908" y="1203"/>
                  </a:cubicBezTo>
                  <a:cubicBezTo>
                    <a:pt x="12881" y="1150"/>
                    <a:pt x="12828" y="1096"/>
                    <a:pt x="12748" y="1043"/>
                  </a:cubicBezTo>
                  <a:lnTo>
                    <a:pt x="12668" y="963"/>
                  </a:lnTo>
                  <a:lnTo>
                    <a:pt x="12614" y="909"/>
                  </a:lnTo>
                  <a:lnTo>
                    <a:pt x="12561" y="883"/>
                  </a:lnTo>
                  <a:lnTo>
                    <a:pt x="12507" y="829"/>
                  </a:lnTo>
                  <a:lnTo>
                    <a:pt x="12454" y="802"/>
                  </a:lnTo>
                  <a:lnTo>
                    <a:pt x="12374" y="749"/>
                  </a:lnTo>
                  <a:lnTo>
                    <a:pt x="12347" y="722"/>
                  </a:lnTo>
                  <a:lnTo>
                    <a:pt x="12294" y="722"/>
                  </a:lnTo>
                  <a:lnTo>
                    <a:pt x="12160" y="642"/>
                  </a:lnTo>
                  <a:lnTo>
                    <a:pt x="12053" y="589"/>
                  </a:lnTo>
                  <a:lnTo>
                    <a:pt x="11973" y="562"/>
                  </a:lnTo>
                  <a:cubicBezTo>
                    <a:pt x="11919" y="535"/>
                    <a:pt x="11866" y="508"/>
                    <a:pt x="11839" y="508"/>
                  </a:cubicBezTo>
                  <a:lnTo>
                    <a:pt x="11706" y="482"/>
                  </a:lnTo>
                  <a:lnTo>
                    <a:pt x="11599" y="455"/>
                  </a:lnTo>
                  <a:lnTo>
                    <a:pt x="10530" y="455"/>
                  </a:lnTo>
                  <a:lnTo>
                    <a:pt x="10449" y="482"/>
                  </a:lnTo>
                  <a:cubicBezTo>
                    <a:pt x="10369" y="482"/>
                    <a:pt x="10316" y="508"/>
                    <a:pt x="10262" y="535"/>
                  </a:cubicBezTo>
                  <a:lnTo>
                    <a:pt x="10075" y="615"/>
                  </a:lnTo>
                  <a:lnTo>
                    <a:pt x="9888" y="696"/>
                  </a:lnTo>
                  <a:lnTo>
                    <a:pt x="9755" y="749"/>
                  </a:lnTo>
                  <a:lnTo>
                    <a:pt x="9701" y="802"/>
                  </a:lnTo>
                  <a:lnTo>
                    <a:pt x="9487" y="909"/>
                  </a:lnTo>
                  <a:lnTo>
                    <a:pt x="9381" y="963"/>
                  </a:lnTo>
                  <a:lnTo>
                    <a:pt x="9300" y="989"/>
                  </a:lnTo>
                  <a:lnTo>
                    <a:pt x="9087" y="1096"/>
                  </a:lnTo>
                  <a:lnTo>
                    <a:pt x="8739" y="1283"/>
                  </a:lnTo>
                  <a:lnTo>
                    <a:pt x="8659" y="1310"/>
                  </a:lnTo>
                  <a:lnTo>
                    <a:pt x="8338" y="1497"/>
                  </a:lnTo>
                  <a:lnTo>
                    <a:pt x="7937" y="1711"/>
                  </a:lnTo>
                  <a:lnTo>
                    <a:pt x="7750" y="1818"/>
                  </a:lnTo>
                  <a:lnTo>
                    <a:pt x="7697" y="1871"/>
                  </a:lnTo>
                  <a:lnTo>
                    <a:pt x="7590" y="1925"/>
                  </a:lnTo>
                  <a:cubicBezTo>
                    <a:pt x="7456" y="2005"/>
                    <a:pt x="7349" y="2085"/>
                    <a:pt x="7243" y="2165"/>
                  </a:cubicBezTo>
                  <a:cubicBezTo>
                    <a:pt x="7162" y="2219"/>
                    <a:pt x="7029" y="2326"/>
                    <a:pt x="6895" y="2433"/>
                  </a:cubicBezTo>
                  <a:lnTo>
                    <a:pt x="6735" y="2540"/>
                  </a:lnTo>
                  <a:lnTo>
                    <a:pt x="6574" y="2700"/>
                  </a:lnTo>
                  <a:cubicBezTo>
                    <a:pt x="6467" y="2780"/>
                    <a:pt x="6361" y="2887"/>
                    <a:pt x="6227" y="2994"/>
                  </a:cubicBezTo>
                  <a:cubicBezTo>
                    <a:pt x="6120" y="3101"/>
                    <a:pt x="6013" y="3208"/>
                    <a:pt x="5933" y="3315"/>
                  </a:cubicBezTo>
                  <a:lnTo>
                    <a:pt x="5586" y="3689"/>
                  </a:lnTo>
                  <a:lnTo>
                    <a:pt x="5425" y="3849"/>
                  </a:lnTo>
                  <a:lnTo>
                    <a:pt x="5265" y="4036"/>
                  </a:lnTo>
                  <a:lnTo>
                    <a:pt x="5158" y="4143"/>
                  </a:lnTo>
                  <a:lnTo>
                    <a:pt x="4971" y="4357"/>
                  </a:lnTo>
                  <a:lnTo>
                    <a:pt x="4811" y="4544"/>
                  </a:lnTo>
                  <a:lnTo>
                    <a:pt x="4730" y="4624"/>
                  </a:lnTo>
                  <a:lnTo>
                    <a:pt x="4677" y="4704"/>
                  </a:lnTo>
                  <a:cubicBezTo>
                    <a:pt x="4597" y="4811"/>
                    <a:pt x="4490" y="4918"/>
                    <a:pt x="4383" y="4998"/>
                  </a:cubicBezTo>
                  <a:cubicBezTo>
                    <a:pt x="4276" y="5105"/>
                    <a:pt x="4223" y="5159"/>
                    <a:pt x="4142" y="5239"/>
                  </a:cubicBezTo>
                  <a:lnTo>
                    <a:pt x="4036" y="5372"/>
                  </a:lnTo>
                  <a:cubicBezTo>
                    <a:pt x="3955" y="5479"/>
                    <a:pt x="3875" y="5613"/>
                    <a:pt x="3795" y="5720"/>
                  </a:cubicBezTo>
                  <a:cubicBezTo>
                    <a:pt x="3635" y="5934"/>
                    <a:pt x="3474" y="6147"/>
                    <a:pt x="3287" y="6361"/>
                  </a:cubicBezTo>
                  <a:lnTo>
                    <a:pt x="3100" y="6655"/>
                  </a:lnTo>
                  <a:lnTo>
                    <a:pt x="3100" y="6682"/>
                  </a:lnTo>
                  <a:lnTo>
                    <a:pt x="3234" y="6682"/>
                  </a:lnTo>
                  <a:lnTo>
                    <a:pt x="3341" y="6655"/>
                  </a:lnTo>
                  <a:lnTo>
                    <a:pt x="3474" y="6522"/>
                  </a:lnTo>
                  <a:lnTo>
                    <a:pt x="3902" y="6441"/>
                  </a:lnTo>
                  <a:lnTo>
                    <a:pt x="4116" y="6415"/>
                  </a:lnTo>
                  <a:lnTo>
                    <a:pt x="4330" y="6361"/>
                  </a:lnTo>
                  <a:lnTo>
                    <a:pt x="4623" y="6308"/>
                  </a:lnTo>
                  <a:lnTo>
                    <a:pt x="5211" y="6174"/>
                  </a:lnTo>
                  <a:lnTo>
                    <a:pt x="5639" y="6094"/>
                  </a:lnTo>
                  <a:cubicBezTo>
                    <a:pt x="5773" y="6067"/>
                    <a:pt x="5906" y="6040"/>
                    <a:pt x="6067" y="6014"/>
                  </a:cubicBezTo>
                  <a:lnTo>
                    <a:pt x="6174" y="6014"/>
                  </a:lnTo>
                  <a:lnTo>
                    <a:pt x="6494" y="5987"/>
                  </a:lnTo>
                  <a:lnTo>
                    <a:pt x="6735" y="5960"/>
                  </a:lnTo>
                  <a:lnTo>
                    <a:pt x="6949" y="5934"/>
                  </a:lnTo>
                  <a:lnTo>
                    <a:pt x="7697" y="5934"/>
                  </a:lnTo>
                  <a:lnTo>
                    <a:pt x="7750" y="5960"/>
                  </a:lnTo>
                  <a:lnTo>
                    <a:pt x="7804" y="5960"/>
                  </a:lnTo>
                  <a:lnTo>
                    <a:pt x="7884" y="5987"/>
                  </a:lnTo>
                  <a:lnTo>
                    <a:pt x="7911" y="5987"/>
                  </a:lnTo>
                  <a:lnTo>
                    <a:pt x="8231" y="6094"/>
                  </a:lnTo>
                  <a:lnTo>
                    <a:pt x="8418" y="6147"/>
                  </a:lnTo>
                  <a:lnTo>
                    <a:pt x="8605" y="6201"/>
                  </a:lnTo>
                  <a:lnTo>
                    <a:pt x="8659" y="6201"/>
                  </a:lnTo>
                  <a:lnTo>
                    <a:pt x="8793" y="6254"/>
                  </a:lnTo>
                  <a:lnTo>
                    <a:pt x="9006" y="6308"/>
                  </a:lnTo>
                  <a:lnTo>
                    <a:pt x="9354" y="6415"/>
                  </a:lnTo>
                  <a:lnTo>
                    <a:pt x="9407" y="6415"/>
                  </a:lnTo>
                  <a:lnTo>
                    <a:pt x="9541" y="6441"/>
                  </a:lnTo>
                  <a:lnTo>
                    <a:pt x="9648" y="6495"/>
                  </a:lnTo>
                  <a:lnTo>
                    <a:pt x="9808" y="6495"/>
                  </a:lnTo>
                  <a:cubicBezTo>
                    <a:pt x="9888" y="6548"/>
                    <a:pt x="9995" y="6575"/>
                    <a:pt x="10102" y="6602"/>
                  </a:cubicBezTo>
                  <a:lnTo>
                    <a:pt x="10156" y="6602"/>
                  </a:lnTo>
                  <a:lnTo>
                    <a:pt x="10289" y="6655"/>
                  </a:lnTo>
                  <a:lnTo>
                    <a:pt x="10449" y="6735"/>
                  </a:lnTo>
                  <a:cubicBezTo>
                    <a:pt x="10476" y="6762"/>
                    <a:pt x="10530" y="6789"/>
                    <a:pt x="10556" y="6816"/>
                  </a:cubicBezTo>
                  <a:lnTo>
                    <a:pt x="10637" y="6842"/>
                  </a:lnTo>
                  <a:lnTo>
                    <a:pt x="10717" y="6896"/>
                  </a:lnTo>
                  <a:lnTo>
                    <a:pt x="10743" y="6949"/>
                  </a:lnTo>
                  <a:lnTo>
                    <a:pt x="10770" y="6976"/>
                  </a:lnTo>
                  <a:cubicBezTo>
                    <a:pt x="10797" y="7003"/>
                    <a:pt x="10824" y="7029"/>
                    <a:pt x="10824" y="7056"/>
                  </a:cubicBezTo>
                  <a:lnTo>
                    <a:pt x="10850" y="7109"/>
                  </a:lnTo>
                  <a:cubicBezTo>
                    <a:pt x="10877" y="7136"/>
                    <a:pt x="10877" y="7190"/>
                    <a:pt x="10877" y="7216"/>
                  </a:cubicBezTo>
                  <a:lnTo>
                    <a:pt x="10877" y="7297"/>
                  </a:lnTo>
                  <a:cubicBezTo>
                    <a:pt x="10877" y="7323"/>
                    <a:pt x="10877" y="7350"/>
                    <a:pt x="10877" y="7403"/>
                  </a:cubicBezTo>
                  <a:lnTo>
                    <a:pt x="10877" y="7457"/>
                  </a:lnTo>
                  <a:cubicBezTo>
                    <a:pt x="10877" y="7484"/>
                    <a:pt x="10877" y="7510"/>
                    <a:pt x="10850" y="7564"/>
                  </a:cubicBezTo>
                  <a:cubicBezTo>
                    <a:pt x="10850" y="7564"/>
                    <a:pt x="10850" y="7591"/>
                    <a:pt x="10824" y="7617"/>
                  </a:cubicBezTo>
                  <a:lnTo>
                    <a:pt x="10824" y="7644"/>
                  </a:lnTo>
                  <a:lnTo>
                    <a:pt x="10770" y="7697"/>
                  </a:lnTo>
                  <a:cubicBezTo>
                    <a:pt x="10743" y="7724"/>
                    <a:pt x="10743" y="7751"/>
                    <a:pt x="10717" y="7751"/>
                  </a:cubicBezTo>
                  <a:lnTo>
                    <a:pt x="10690" y="7804"/>
                  </a:lnTo>
                  <a:cubicBezTo>
                    <a:pt x="10637" y="7831"/>
                    <a:pt x="10583" y="7858"/>
                    <a:pt x="10530" y="7885"/>
                  </a:cubicBezTo>
                  <a:lnTo>
                    <a:pt x="10423" y="7885"/>
                  </a:lnTo>
                  <a:lnTo>
                    <a:pt x="10343" y="7911"/>
                  </a:lnTo>
                  <a:lnTo>
                    <a:pt x="10236" y="7938"/>
                  </a:lnTo>
                  <a:lnTo>
                    <a:pt x="9781" y="7938"/>
                  </a:lnTo>
                  <a:lnTo>
                    <a:pt x="9621" y="7911"/>
                  </a:lnTo>
                  <a:lnTo>
                    <a:pt x="9514" y="7991"/>
                  </a:lnTo>
                  <a:lnTo>
                    <a:pt x="9461" y="7991"/>
                  </a:lnTo>
                  <a:lnTo>
                    <a:pt x="9354" y="7938"/>
                  </a:lnTo>
                  <a:lnTo>
                    <a:pt x="9300" y="7938"/>
                  </a:lnTo>
                  <a:lnTo>
                    <a:pt x="9167" y="7911"/>
                  </a:lnTo>
                  <a:lnTo>
                    <a:pt x="9087" y="7885"/>
                  </a:lnTo>
                  <a:cubicBezTo>
                    <a:pt x="8953" y="7858"/>
                    <a:pt x="8846" y="7831"/>
                    <a:pt x="8739" y="7804"/>
                  </a:cubicBezTo>
                  <a:lnTo>
                    <a:pt x="8712" y="7804"/>
                  </a:lnTo>
                  <a:lnTo>
                    <a:pt x="8525" y="7751"/>
                  </a:lnTo>
                  <a:lnTo>
                    <a:pt x="8418" y="7697"/>
                  </a:lnTo>
                  <a:lnTo>
                    <a:pt x="8338" y="7671"/>
                  </a:lnTo>
                  <a:lnTo>
                    <a:pt x="8258" y="7644"/>
                  </a:lnTo>
                  <a:cubicBezTo>
                    <a:pt x="8098" y="7564"/>
                    <a:pt x="7964" y="7484"/>
                    <a:pt x="7830" y="7403"/>
                  </a:cubicBezTo>
                  <a:lnTo>
                    <a:pt x="7670" y="7297"/>
                  </a:lnTo>
                  <a:lnTo>
                    <a:pt x="7643" y="7297"/>
                  </a:lnTo>
                  <a:lnTo>
                    <a:pt x="7563" y="7270"/>
                  </a:lnTo>
                  <a:lnTo>
                    <a:pt x="7510" y="7190"/>
                  </a:lnTo>
                  <a:cubicBezTo>
                    <a:pt x="7456" y="7136"/>
                    <a:pt x="7376" y="7109"/>
                    <a:pt x="7323" y="7083"/>
                  </a:cubicBezTo>
                  <a:cubicBezTo>
                    <a:pt x="7269" y="7056"/>
                    <a:pt x="7189" y="7029"/>
                    <a:pt x="7136" y="7003"/>
                  </a:cubicBezTo>
                  <a:lnTo>
                    <a:pt x="6949" y="6949"/>
                  </a:lnTo>
                  <a:lnTo>
                    <a:pt x="6761" y="6922"/>
                  </a:lnTo>
                  <a:cubicBezTo>
                    <a:pt x="6681" y="6922"/>
                    <a:pt x="6601" y="6896"/>
                    <a:pt x="6521" y="6869"/>
                  </a:cubicBezTo>
                  <a:lnTo>
                    <a:pt x="5479" y="6869"/>
                  </a:lnTo>
                  <a:lnTo>
                    <a:pt x="5265" y="6922"/>
                  </a:lnTo>
                  <a:lnTo>
                    <a:pt x="5238" y="6922"/>
                  </a:lnTo>
                  <a:lnTo>
                    <a:pt x="5078" y="6976"/>
                  </a:lnTo>
                  <a:lnTo>
                    <a:pt x="5024" y="6976"/>
                  </a:lnTo>
                  <a:cubicBezTo>
                    <a:pt x="4917" y="7003"/>
                    <a:pt x="4784" y="7029"/>
                    <a:pt x="4623" y="7083"/>
                  </a:cubicBezTo>
                  <a:lnTo>
                    <a:pt x="4490" y="7190"/>
                  </a:lnTo>
                  <a:lnTo>
                    <a:pt x="4436" y="7190"/>
                  </a:lnTo>
                  <a:lnTo>
                    <a:pt x="4383" y="7216"/>
                  </a:lnTo>
                  <a:lnTo>
                    <a:pt x="4223" y="7297"/>
                  </a:lnTo>
                  <a:lnTo>
                    <a:pt x="4196" y="7297"/>
                  </a:lnTo>
                  <a:lnTo>
                    <a:pt x="4009" y="7377"/>
                  </a:lnTo>
                  <a:lnTo>
                    <a:pt x="3795" y="7510"/>
                  </a:lnTo>
                  <a:lnTo>
                    <a:pt x="3768" y="7510"/>
                  </a:lnTo>
                  <a:lnTo>
                    <a:pt x="3581" y="7591"/>
                  </a:lnTo>
                  <a:lnTo>
                    <a:pt x="3528" y="7617"/>
                  </a:lnTo>
                  <a:lnTo>
                    <a:pt x="3394" y="7671"/>
                  </a:lnTo>
                  <a:lnTo>
                    <a:pt x="3207" y="7751"/>
                  </a:lnTo>
                  <a:lnTo>
                    <a:pt x="3180" y="7751"/>
                  </a:lnTo>
                  <a:lnTo>
                    <a:pt x="3047" y="7804"/>
                  </a:lnTo>
                  <a:lnTo>
                    <a:pt x="2940" y="7858"/>
                  </a:lnTo>
                  <a:lnTo>
                    <a:pt x="2886" y="7858"/>
                  </a:lnTo>
                  <a:lnTo>
                    <a:pt x="2726" y="7911"/>
                  </a:lnTo>
                  <a:lnTo>
                    <a:pt x="2619" y="7938"/>
                  </a:lnTo>
                  <a:lnTo>
                    <a:pt x="2539" y="7965"/>
                  </a:lnTo>
                  <a:lnTo>
                    <a:pt x="2405" y="8018"/>
                  </a:lnTo>
                  <a:lnTo>
                    <a:pt x="2352" y="8018"/>
                  </a:lnTo>
                  <a:cubicBezTo>
                    <a:pt x="2325" y="8125"/>
                    <a:pt x="2298" y="8259"/>
                    <a:pt x="2272" y="8366"/>
                  </a:cubicBezTo>
                  <a:cubicBezTo>
                    <a:pt x="2245" y="8472"/>
                    <a:pt x="2218" y="8633"/>
                    <a:pt x="2165" y="8766"/>
                  </a:cubicBezTo>
                  <a:cubicBezTo>
                    <a:pt x="2138" y="8900"/>
                    <a:pt x="2111" y="9007"/>
                    <a:pt x="2085" y="9141"/>
                  </a:cubicBezTo>
                  <a:cubicBezTo>
                    <a:pt x="2031" y="9381"/>
                    <a:pt x="2004" y="9622"/>
                    <a:pt x="1951" y="9862"/>
                  </a:cubicBezTo>
                  <a:cubicBezTo>
                    <a:pt x="1951" y="9996"/>
                    <a:pt x="1924" y="10129"/>
                    <a:pt x="1871" y="10263"/>
                  </a:cubicBezTo>
                  <a:cubicBezTo>
                    <a:pt x="1844" y="10370"/>
                    <a:pt x="1791" y="10504"/>
                    <a:pt x="1764" y="10584"/>
                  </a:cubicBezTo>
                  <a:cubicBezTo>
                    <a:pt x="1657" y="10851"/>
                    <a:pt x="1577" y="11092"/>
                    <a:pt x="1470" y="11332"/>
                  </a:cubicBezTo>
                  <a:cubicBezTo>
                    <a:pt x="1443" y="11466"/>
                    <a:pt x="1390" y="11573"/>
                    <a:pt x="1336" y="11679"/>
                  </a:cubicBezTo>
                  <a:cubicBezTo>
                    <a:pt x="1283" y="11786"/>
                    <a:pt x="1229" y="11893"/>
                    <a:pt x="1203" y="12000"/>
                  </a:cubicBezTo>
                  <a:cubicBezTo>
                    <a:pt x="1149" y="12187"/>
                    <a:pt x="1096" y="12348"/>
                    <a:pt x="1069" y="12535"/>
                  </a:cubicBezTo>
                  <a:cubicBezTo>
                    <a:pt x="1016" y="12668"/>
                    <a:pt x="989" y="12802"/>
                    <a:pt x="962" y="12936"/>
                  </a:cubicBezTo>
                  <a:lnTo>
                    <a:pt x="962" y="12989"/>
                  </a:lnTo>
                  <a:lnTo>
                    <a:pt x="1016" y="12936"/>
                  </a:lnTo>
                  <a:lnTo>
                    <a:pt x="1042" y="12936"/>
                  </a:lnTo>
                  <a:lnTo>
                    <a:pt x="1096" y="12909"/>
                  </a:lnTo>
                  <a:lnTo>
                    <a:pt x="1123" y="12882"/>
                  </a:lnTo>
                  <a:lnTo>
                    <a:pt x="1229" y="12829"/>
                  </a:lnTo>
                  <a:lnTo>
                    <a:pt x="1390" y="12748"/>
                  </a:lnTo>
                  <a:lnTo>
                    <a:pt x="1417" y="12748"/>
                  </a:lnTo>
                  <a:lnTo>
                    <a:pt x="1604" y="12615"/>
                  </a:lnTo>
                  <a:lnTo>
                    <a:pt x="1684" y="12588"/>
                  </a:lnTo>
                  <a:lnTo>
                    <a:pt x="1791" y="12535"/>
                  </a:lnTo>
                  <a:lnTo>
                    <a:pt x="2165" y="12321"/>
                  </a:lnTo>
                  <a:lnTo>
                    <a:pt x="2325" y="12214"/>
                  </a:lnTo>
                  <a:lnTo>
                    <a:pt x="2512" y="12107"/>
                  </a:lnTo>
                  <a:lnTo>
                    <a:pt x="2886" y="11920"/>
                  </a:lnTo>
                  <a:lnTo>
                    <a:pt x="3073" y="11786"/>
                  </a:lnTo>
                  <a:lnTo>
                    <a:pt x="3207" y="11733"/>
                  </a:lnTo>
                  <a:lnTo>
                    <a:pt x="3314" y="11679"/>
                  </a:lnTo>
                  <a:lnTo>
                    <a:pt x="3715" y="11492"/>
                  </a:lnTo>
                  <a:lnTo>
                    <a:pt x="3929" y="11385"/>
                  </a:lnTo>
                  <a:lnTo>
                    <a:pt x="4009" y="11359"/>
                  </a:lnTo>
                  <a:lnTo>
                    <a:pt x="4142" y="11305"/>
                  </a:lnTo>
                  <a:lnTo>
                    <a:pt x="4196" y="11279"/>
                  </a:lnTo>
                  <a:lnTo>
                    <a:pt x="4276" y="11252"/>
                  </a:lnTo>
                  <a:lnTo>
                    <a:pt x="4303" y="11252"/>
                  </a:lnTo>
                  <a:lnTo>
                    <a:pt x="4356" y="11225"/>
                  </a:lnTo>
                  <a:lnTo>
                    <a:pt x="4490" y="11225"/>
                  </a:lnTo>
                  <a:lnTo>
                    <a:pt x="4623" y="11198"/>
                  </a:lnTo>
                  <a:lnTo>
                    <a:pt x="4784" y="11172"/>
                  </a:lnTo>
                  <a:lnTo>
                    <a:pt x="4971" y="11172"/>
                  </a:lnTo>
                  <a:lnTo>
                    <a:pt x="5078" y="11145"/>
                  </a:lnTo>
                  <a:lnTo>
                    <a:pt x="5559" y="11065"/>
                  </a:lnTo>
                  <a:lnTo>
                    <a:pt x="5612" y="11065"/>
                  </a:lnTo>
                  <a:lnTo>
                    <a:pt x="5773" y="11038"/>
                  </a:lnTo>
                  <a:lnTo>
                    <a:pt x="6040" y="11011"/>
                  </a:lnTo>
                  <a:lnTo>
                    <a:pt x="6761" y="11011"/>
                  </a:lnTo>
                  <a:cubicBezTo>
                    <a:pt x="6895" y="11038"/>
                    <a:pt x="7002" y="11065"/>
                    <a:pt x="7082" y="11118"/>
                  </a:cubicBezTo>
                  <a:lnTo>
                    <a:pt x="7136" y="11145"/>
                  </a:lnTo>
                  <a:lnTo>
                    <a:pt x="7189" y="11172"/>
                  </a:lnTo>
                  <a:lnTo>
                    <a:pt x="7216" y="11198"/>
                  </a:lnTo>
                  <a:lnTo>
                    <a:pt x="7269" y="11252"/>
                  </a:lnTo>
                  <a:lnTo>
                    <a:pt x="7296" y="11305"/>
                  </a:lnTo>
                  <a:lnTo>
                    <a:pt x="7296" y="11332"/>
                  </a:lnTo>
                  <a:lnTo>
                    <a:pt x="7296" y="11385"/>
                  </a:lnTo>
                  <a:cubicBezTo>
                    <a:pt x="7296" y="11412"/>
                    <a:pt x="7269" y="11439"/>
                    <a:pt x="7269" y="11466"/>
                  </a:cubicBezTo>
                  <a:cubicBezTo>
                    <a:pt x="7243" y="11492"/>
                    <a:pt x="7243" y="11519"/>
                    <a:pt x="7216" y="11546"/>
                  </a:cubicBezTo>
                  <a:lnTo>
                    <a:pt x="7189" y="11599"/>
                  </a:lnTo>
                  <a:lnTo>
                    <a:pt x="7162" y="11519"/>
                  </a:lnTo>
                  <a:lnTo>
                    <a:pt x="7109" y="11573"/>
                  </a:lnTo>
                  <a:lnTo>
                    <a:pt x="7055" y="11626"/>
                  </a:lnTo>
                  <a:lnTo>
                    <a:pt x="7029" y="11653"/>
                  </a:lnTo>
                  <a:lnTo>
                    <a:pt x="6975" y="11653"/>
                  </a:lnTo>
                  <a:lnTo>
                    <a:pt x="6895" y="11706"/>
                  </a:lnTo>
                  <a:lnTo>
                    <a:pt x="6788" y="11733"/>
                  </a:lnTo>
                  <a:lnTo>
                    <a:pt x="6681" y="11786"/>
                  </a:lnTo>
                  <a:lnTo>
                    <a:pt x="6574" y="11840"/>
                  </a:lnTo>
                  <a:lnTo>
                    <a:pt x="6441" y="11867"/>
                  </a:lnTo>
                  <a:lnTo>
                    <a:pt x="6254" y="11920"/>
                  </a:lnTo>
                  <a:lnTo>
                    <a:pt x="5799" y="12027"/>
                  </a:lnTo>
                  <a:lnTo>
                    <a:pt x="5586" y="12107"/>
                  </a:lnTo>
                  <a:lnTo>
                    <a:pt x="5452" y="12134"/>
                  </a:lnTo>
                  <a:lnTo>
                    <a:pt x="5345" y="12160"/>
                  </a:lnTo>
                  <a:lnTo>
                    <a:pt x="5105" y="12241"/>
                  </a:lnTo>
                  <a:lnTo>
                    <a:pt x="4971" y="12267"/>
                  </a:lnTo>
                  <a:lnTo>
                    <a:pt x="4917" y="12294"/>
                  </a:lnTo>
                  <a:lnTo>
                    <a:pt x="4837" y="12321"/>
                  </a:lnTo>
                  <a:lnTo>
                    <a:pt x="4463" y="12401"/>
                  </a:lnTo>
                  <a:lnTo>
                    <a:pt x="4410" y="12401"/>
                  </a:lnTo>
                  <a:cubicBezTo>
                    <a:pt x="4276" y="12454"/>
                    <a:pt x="4142" y="12481"/>
                    <a:pt x="4009" y="12535"/>
                  </a:cubicBezTo>
                  <a:lnTo>
                    <a:pt x="3982" y="12535"/>
                  </a:lnTo>
                  <a:lnTo>
                    <a:pt x="3902" y="12561"/>
                  </a:lnTo>
                  <a:lnTo>
                    <a:pt x="3875" y="12561"/>
                  </a:lnTo>
                  <a:lnTo>
                    <a:pt x="3795" y="12588"/>
                  </a:lnTo>
                  <a:lnTo>
                    <a:pt x="3581" y="12695"/>
                  </a:lnTo>
                  <a:lnTo>
                    <a:pt x="3501" y="12722"/>
                  </a:lnTo>
                  <a:lnTo>
                    <a:pt x="3394" y="12775"/>
                  </a:lnTo>
                  <a:lnTo>
                    <a:pt x="3207" y="12855"/>
                  </a:lnTo>
                  <a:lnTo>
                    <a:pt x="3073" y="12936"/>
                  </a:lnTo>
                  <a:lnTo>
                    <a:pt x="3047" y="12936"/>
                  </a:lnTo>
                  <a:lnTo>
                    <a:pt x="3020" y="12962"/>
                  </a:lnTo>
                  <a:lnTo>
                    <a:pt x="2860" y="13042"/>
                  </a:lnTo>
                  <a:lnTo>
                    <a:pt x="2833" y="13042"/>
                  </a:lnTo>
                  <a:lnTo>
                    <a:pt x="2673" y="13123"/>
                  </a:lnTo>
                  <a:lnTo>
                    <a:pt x="2619" y="13176"/>
                  </a:lnTo>
                  <a:lnTo>
                    <a:pt x="2486" y="13229"/>
                  </a:lnTo>
                  <a:lnTo>
                    <a:pt x="2245" y="13390"/>
                  </a:lnTo>
                  <a:lnTo>
                    <a:pt x="2138" y="13470"/>
                  </a:lnTo>
                  <a:lnTo>
                    <a:pt x="2085" y="13497"/>
                  </a:lnTo>
                  <a:lnTo>
                    <a:pt x="1951" y="13604"/>
                  </a:lnTo>
                  <a:lnTo>
                    <a:pt x="1791" y="13737"/>
                  </a:lnTo>
                  <a:lnTo>
                    <a:pt x="1657" y="13817"/>
                  </a:lnTo>
                  <a:lnTo>
                    <a:pt x="1604" y="13871"/>
                  </a:lnTo>
                  <a:lnTo>
                    <a:pt x="1577" y="13871"/>
                  </a:lnTo>
                  <a:cubicBezTo>
                    <a:pt x="1497" y="13898"/>
                    <a:pt x="1417" y="13951"/>
                    <a:pt x="1363" y="13978"/>
                  </a:cubicBezTo>
                  <a:lnTo>
                    <a:pt x="1256" y="14031"/>
                  </a:lnTo>
                  <a:lnTo>
                    <a:pt x="1149" y="14192"/>
                  </a:lnTo>
                  <a:lnTo>
                    <a:pt x="989" y="14272"/>
                  </a:lnTo>
                  <a:lnTo>
                    <a:pt x="748" y="14379"/>
                  </a:lnTo>
                  <a:lnTo>
                    <a:pt x="641" y="14432"/>
                  </a:lnTo>
                  <a:lnTo>
                    <a:pt x="561" y="14459"/>
                  </a:lnTo>
                  <a:lnTo>
                    <a:pt x="348" y="14566"/>
                  </a:lnTo>
                  <a:lnTo>
                    <a:pt x="294" y="14592"/>
                  </a:lnTo>
                  <a:lnTo>
                    <a:pt x="241" y="14619"/>
                  </a:lnTo>
                  <a:lnTo>
                    <a:pt x="160" y="14619"/>
                  </a:lnTo>
                  <a:lnTo>
                    <a:pt x="0" y="14726"/>
                  </a:lnTo>
                  <a:lnTo>
                    <a:pt x="0" y="14940"/>
                  </a:lnTo>
                  <a:cubicBezTo>
                    <a:pt x="0" y="15020"/>
                    <a:pt x="0" y="15100"/>
                    <a:pt x="27" y="15180"/>
                  </a:cubicBezTo>
                  <a:cubicBezTo>
                    <a:pt x="54" y="15261"/>
                    <a:pt x="80" y="15367"/>
                    <a:pt x="107" y="15448"/>
                  </a:cubicBezTo>
                  <a:cubicBezTo>
                    <a:pt x="160" y="15661"/>
                    <a:pt x="214" y="15902"/>
                    <a:pt x="267" y="16116"/>
                  </a:cubicBezTo>
                  <a:cubicBezTo>
                    <a:pt x="321" y="16330"/>
                    <a:pt x="348" y="16543"/>
                    <a:pt x="374" y="16784"/>
                  </a:cubicBezTo>
                  <a:cubicBezTo>
                    <a:pt x="428" y="17024"/>
                    <a:pt x="454" y="17292"/>
                    <a:pt x="454" y="17559"/>
                  </a:cubicBezTo>
                  <a:lnTo>
                    <a:pt x="454" y="17746"/>
                  </a:lnTo>
                  <a:cubicBezTo>
                    <a:pt x="454" y="17960"/>
                    <a:pt x="481" y="18200"/>
                    <a:pt x="481" y="18414"/>
                  </a:cubicBezTo>
                  <a:cubicBezTo>
                    <a:pt x="481" y="18655"/>
                    <a:pt x="454" y="18895"/>
                    <a:pt x="374" y="19136"/>
                  </a:cubicBezTo>
                  <a:lnTo>
                    <a:pt x="241" y="19670"/>
                  </a:lnTo>
                  <a:lnTo>
                    <a:pt x="267" y="19697"/>
                  </a:lnTo>
                  <a:lnTo>
                    <a:pt x="241" y="19804"/>
                  </a:lnTo>
                  <a:lnTo>
                    <a:pt x="267" y="19831"/>
                  </a:lnTo>
                  <a:lnTo>
                    <a:pt x="374" y="19831"/>
                  </a:lnTo>
                  <a:cubicBezTo>
                    <a:pt x="401" y="19804"/>
                    <a:pt x="428" y="19804"/>
                    <a:pt x="454" y="19777"/>
                  </a:cubicBezTo>
                  <a:lnTo>
                    <a:pt x="508" y="19724"/>
                  </a:lnTo>
                  <a:lnTo>
                    <a:pt x="561" y="19697"/>
                  </a:lnTo>
                  <a:lnTo>
                    <a:pt x="641" y="19670"/>
                  </a:lnTo>
                  <a:lnTo>
                    <a:pt x="668" y="19643"/>
                  </a:lnTo>
                  <a:lnTo>
                    <a:pt x="695" y="19617"/>
                  </a:lnTo>
                  <a:lnTo>
                    <a:pt x="775" y="19617"/>
                  </a:lnTo>
                  <a:cubicBezTo>
                    <a:pt x="802" y="19590"/>
                    <a:pt x="829" y="19563"/>
                    <a:pt x="855" y="19537"/>
                  </a:cubicBezTo>
                  <a:lnTo>
                    <a:pt x="882" y="19510"/>
                  </a:lnTo>
                  <a:lnTo>
                    <a:pt x="882" y="19483"/>
                  </a:lnTo>
                  <a:lnTo>
                    <a:pt x="935" y="19456"/>
                  </a:lnTo>
                  <a:lnTo>
                    <a:pt x="962" y="19403"/>
                  </a:lnTo>
                  <a:lnTo>
                    <a:pt x="989" y="19376"/>
                  </a:lnTo>
                  <a:lnTo>
                    <a:pt x="1042" y="19323"/>
                  </a:lnTo>
                  <a:lnTo>
                    <a:pt x="1096" y="19296"/>
                  </a:lnTo>
                  <a:lnTo>
                    <a:pt x="1123" y="19269"/>
                  </a:lnTo>
                  <a:lnTo>
                    <a:pt x="1229" y="19162"/>
                  </a:lnTo>
                  <a:lnTo>
                    <a:pt x="1363" y="19056"/>
                  </a:lnTo>
                  <a:lnTo>
                    <a:pt x="1604" y="18895"/>
                  </a:lnTo>
                  <a:lnTo>
                    <a:pt x="1657" y="18868"/>
                  </a:lnTo>
                  <a:lnTo>
                    <a:pt x="1710" y="18842"/>
                  </a:lnTo>
                  <a:lnTo>
                    <a:pt x="1817" y="18762"/>
                  </a:lnTo>
                  <a:lnTo>
                    <a:pt x="1898" y="18708"/>
                  </a:lnTo>
                  <a:lnTo>
                    <a:pt x="2031" y="18628"/>
                  </a:lnTo>
                  <a:lnTo>
                    <a:pt x="2111" y="18601"/>
                  </a:lnTo>
                  <a:lnTo>
                    <a:pt x="2165" y="18548"/>
                  </a:lnTo>
                  <a:lnTo>
                    <a:pt x="2272" y="18468"/>
                  </a:lnTo>
                  <a:lnTo>
                    <a:pt x="2405" y="18387"/>
                  </a:lnTo>
                  <a:lnTo>
                    <a:pt x="2486" y="18307"/>
                  </a:lnTo>
                  <a:lnTo>
                    <a:pt x="2539" y="18281"/>
                  </a:lnTo>
                  <a:lnTo>
                    <a:pt x="2592" y="18254"/>
                  </a:lnTo>
                  <a:lnTo>
                    <a:pt x="2619" y="18227"/>
                  </a:lnTo>
                  <a:lnTo>
                    <a:pt x="2699" y="18174"/>
                  </a:lnTo>
                  <a:lnTo>
                    <a:pt x="2833" y="18120"/>
                  </a:lnTo>
                  <a:lnTo>
                    <a:pt x="2967" y="18040"/>
                  </a:lnTo>
                  <a:cubicBezTo>
                    <a:pt x="3047" y="18013"/>
                    <a:pt x="3127" y="17960"/>
                    <a:pt x="3207" y="17933"/>
                  </a:cubicBezTo>
                  <a:cubicBezTo>
                    <a:pt x="3341" y="17906"/>
                    <a:pt x="3448" y="17880"/>
                    <a:pt x="3554" y="17826"/>
                  </a:cubicBezTo>
                  <a:lnTo>
                    <a:pt x="3608" y="17826"/>
                  </a:lnTo>
                  <a:lnTo>
                    <a:pt x="3688" y="17799"/>
                  </a:lnTo>
                  <a:lnTo>
                    <a:pt x="3848" y="17799"/>
                  </a:lnTo>
                  <a:lnTo>
                    <a:pt x="3955" y="17773"/>
                  </a:lnTo>
                  <a:lnTo>
                    <a:pt x="4330" y="17719"/>
                  </a:lnTo>
                  <a:lnTo>
                    <a:pt x="4490" y="17719"/>
                  </a:lnTo>
                  <a:lnTo>
                    <a:pt x="4677" y="17693"/>
                  </a:lnTo>
                  <a:lnTo>
                    <a:pt x="5292" y="17693"/>
                  </a:lnTo>
                  <a:cubicBezTo>
                    <a:pt x="5372" y="17693"/>
                    <a:pt x="5425" y="17719"/>
                    <a:pt x="5505" y="17746"/>
                  </a:cubicBezTo>
                  <a:lnTo>
                    <a:pt x="5532" y="17746"/>
                  </a:lnTo>
                  <a:cubicBezTo>
                    <a:pt x="5586" y="17773"/>
                    <a:pt x="5666" y="17799"/>
                    <a:pt x="5746" y="17826"/>
                  </a:cubicBezTo>
                  <a:lnTo>
                    <a:pt x="5799" y="17853"/>
                  </a:lnTo>
                  <a:lnTo>
                    <a:pt x="5853" y="17880"/>
                  </a:lnTo>
                  <a:cubicBezTo>
                    <a:pt x="5853" y="17906"/>
                    <a:pt x="5880" y="17933"/>
                    <a:pt x="5880" y="17933"/>
                  </a:cubicBezTo>
                  <a:cubicBezTo>
                    <a:pt x="5906" y="17960"/>
                    <a:pt x="5906" y="17987"/>
                    <a:pt x="5906" y="17987"/>
                  </a:cubicBezTo>
                  <a:lnTo>
                    <a:pt x="5906" y="18013"/>
                  </a:lnTo>
                  <a:cubicBezTo>
                    <a:pt x="5933" y="18067"/>
                    <a:pt x="5906" y="18120"/>
                    <a:pt x="5906" y="18174"/>
                  </a:cubicBezTo>
                  <a:cubicBezTo>
                    <a:pt x="5880" y="18200"/>
                    <a:pt x="5853" y="18227"/>
                    <a:pt x="5853" y="18254"/>
                  </a:cubicBezTo>
                  <a:cubicBezTo>
                    <a:pt x="5826" y="18281"/>
                    <a:pt x="5799" y="18281"/>
                    <a:pt x="5773" y="18307"/>
                  </a:cubicBezTo>
                  <a:lnTo>
                    <a:pt x="5746" y="18361"/>
                  </a:lnTo>
                  <a:lnTo>
                    <a:pt x="5639" y="18414"/>
                  </a:lnTo>
                  <a:lnTo>
                    <a:pt x="5505" y="18548"/>
                  </a:lnTo>
                  <a:lnTo>
                    <a:pt x="5425" y="18601"/>
                  </a:lnTo>
                  <a:lnTo>
                    <a:pt x="5211" y="18735"/>
                  </a:lnTo>
                  <a:cubicBezTo>
                    <a:pt x="5078" y="18815"/>
                    <a:pt x="4971" y="18895"/>
                    <a:pt x="4891" y="18949"/>
                  </a:cubicBezTo>
                  <a:lnTo>
                    <a:pt x="4570" y="19109"/>
                  </a:lnTo>
                  <a:lnTo>
                    <a:pt x="4410" y="19189"/>
                  </a:lnTo>
                  <a:lnTo>
                    <a:pt x="4223" y="19296"/>
                  </a:lnTo>
                  <a:lnTo>
                    <a:pt x="4142" y="19323"/>
                  </a:lnTo>
                  <a:lnTo>
                    <a:pt x="3929" y="19456"/>
                  </a:lnTo>
                  <a:lnTo>
                    <a:pt x="3875" y="19483"/>
                  </a:lnTo>
                  <a:lnTo>
                    <a:pt x="3742" y="19537"/>
                  </a:lnTo>
                  <a:lnTo>
                    <a:pt x="3581" y="19643"/>
                  </a:lnTo>
                  <a:lnTo>
                    <a:pt x="3234" y="19831"/>
                  </a:lnTo>
                  <a:lnTo>
                    <a:pt x="3100" y="19884"/>
                  </a:lnTo>
                  <a:lnTo>
                    <a:pt x="3073" y="19911"/>
                  </a:lnTo>
                  <a:lnTo>
                    <a:pt x="2967" y="19991"/>
                  </a:lnTo>
                  <a:lnTo>
                    <a:pt x="2860" y="20044"/>
                  </a:lnTo>
                  <a:lnTo>
                    <a:pt x="2779" y="20098"/>
                  </a:lnTo>
                  <a:lnTo>
                    <a:pt x="2753" y="20125"/>
                  </a:lnTo>
                  <a:lnTo>
                    <a:pt x="2673" y="20151"/>
                  </a:lnTo>
                  <a:lnTo>
                    <a:pt x="2646" y="20178"/>
                  </a:lnTo>
                  <a:lnTo>
                    <a:pt x="2592" y="20205"/>
                  </a:lnTo>
                  <a:lnTo>
                    <a:pt x="2192" y="20418"/>
                  </a:lnTo>
                  <a:lnTo>
                    <a:pt x="2085" y="20499"/>
                  </a:lnTo>
                  <a:lnTo>
                    <a:pt x="2031" y="20525"/>
                  </a:lnTo>
                  <a:lnTo>
                    <a:pt x="1844" y="20632"/>
                  </a:lnTo>
                  <a:lnTo>
                    <a:pt x="1791" y="20659"/>
                  </a:lnTo>
                  <a:lnTo>
                    <a:pt x="1657" y="20739"/>
                  </a:lnTo>
                  <a:lnTo>
                    <a:pt x="1497" y="20873"/>
                  </a:lnTo>
                  <a:cubicBezTo>
                    <a:pt x="1443" y="20900"/>
                    <a:pt x="1390" y="20953"/>
                    <a:pt x="1363" y="20980"/>
                  </a:cubicBezTo>
                  <a:lnTo>
                    <a:pt x="1283" y="21087"/>
                  </a:lnTo>
                  <a:cubicBezTo>
                    <a:pt x="1256" y="21087"/>
                    <a:pt x="1229" y="21113"/>
                    <a:pt x="1203" y="21140"/>
                  </a:cubicBezTo>
                  <a:lnTo>
                    <a:pt x="1203" y="21167"/>
                  </a:lnTo>
                  <a:lnTo>
                    <a:pt x="1283" y="21247"/>
                  </a:lnTo>
                  <a:cubicBezTo>
                    <a:pt x="1443" y="21461"/>
                    <a:pt x="1577" y="21675"/>
                    <a:pt x="1737" y="21862"/>
                  </a:cubicBezTo>
                  <a:cubicBezTo>
                    <a:pt x="1924" y="22075"/>
                    <a:pt x="2058" y="22316"/>
                    <a:pt x="2192" y="22556"/>
                  </a:cubicBezTo>
                  <a:cubicBezTo>
                    <a:pt x="2298" y="22797"/>
                    <a:pt x="2379" y="23038"/>
                    <a:pt x="2486" y="23278"/>
                  </a:cubicBezTo>
                  <a:cubicBezTo>
                    <a:pt x="2566" y="23412"/>
                    <a:pt x="2646" y="23545"/>
                    <a:pt x="2726" y="23706"/>
                  </a:cubicBezTo>
                  <a:lnTo>
                    <a:pt x="2833" y="23893"/>
                  </a:lnTo>
                  <a:lnTo>
                    <a:pt x="2806" y="23839"/>
                  </a:lnTo>
                  <a:lnTo>
                    <a:pt x="2806" y="23839"/>
                  </a:lnTo>
                  <a:cubicBezTo>
                    <a:pt x="2967" y="24053"/>
                    <a:pt x="3100" y="24294"/>
                    <a:pt x="3207" y="24561"/>
                  </a:cubicBezTo>
                  <a:cubicBezTo>
                    <a:pt x="3287" y="24668"/>
                    <a:pt x="3314" y="24775"/>
                    <a:pt x="3367" y="24882"/>
                  </a:cubicBezTo>
                  <a:cubicBezTo>
                    <a:pt x="3421" y="24988"/>
                    <a:pt x="3474" y="25095"/>
                    <a:pt x="3528" y="25202"/>
                  </a:cubicBezTo>
                  <a:cubicBezTo>
                    <a:pt x="3635" y="25416"/>
                    <a:pt x="3742" y="25630"/>
                    <a:pt x="3848" y="25870"/>
                  </a:cubicBezTo>
                  <a:cubicBezTo>
                    <a:pt x="3875" y="25977"/>
                    <a:pt x="3929" y="26057"/>
                    <a:pt x="3955" y="26164"/>
                  </a:cubicBezTo>
                  <a:cubicBezTo>
                    <a:pt x="4009" y="26271"/>
                    <a:pt x="4062" y="26405"/>
                    <a:pt x="4116" y="26539"/>
                  </a:cubicBezTo>
                  <a:cubicBezTo>
                    <a:pt x="4142" y="26645"/>
                    <a:pt x="4196" y="26779"/>
                    <a:pt x="4249" y="26913"/>
                  </a:cubicBezTo>
                  <a:cubicBezTo>
                    <a:pt x="4303" y="27046"/>
                    <a:pt x="4330" y="27180"/>
                    <a:pt x="4356" y="27314"/>
                  </a:cubicBezTo>
                  <a:cubicBezTo>
                    <a:pt x="4436" y="27554"/>
                    <a:pt x="4490" y="27768"/>
                    <a:pt x="4543" y="27982"/>
                  </a:cubicBezTo>
                  <a:lnTo>
                    <a:pt x="4570" y="28089"/>
                  </a:lnTo>
                  <a:cubicBezTo>
                    <a:pt x="4650" y="28249"/>
                    <a:pt x="4677" y="28409"/>
                    <a:pt x="4730" y="28570"/>
                  </a:cubicBezTo>
                  <a:cubicBezTo>
                    <a:pt x="4757" y="28730"/>
                    <a:pt x="4784" y="28864"/>
                    <a:pt x="4784" y="28997"/>
                  </a:cubicBezTo>
                  <a:lnTo>
                    <a:pt x="4811" y="28944"/>
                  </a:lnTo>
                  <a:cubicBezTo>
                    <a:pt x="4837" y="28917"/>
                    <a:pt x="4837" y="28890"/>
                    <a:pt x="4864" y="28864"/>
                  </a:cubicBezTo>
                  <a:lnTo>
                    <a:pt x="4917" y="28810"/>
                  </a:lnTo>
                  <a:cubicBezTo>
                    <a:pt x="4971" y="28730"/>
                    <a:pt x="5051" y="28676"/>
                    <a:pt x="5131" y="28623"/>
                  </a:cubicBezTo>
                  <a:lnTo>
                    <a:pt x="5238" y="28516"/>
                  </a:lnTo>
                  <a:lnTo>
                    <a:pt x="5399" y="28409"/>
                  </a:lnTo>
                  <a:cubicBezTo>
                    <a:pt x="5452" y="28383"/>
                    <a:pt x="5505" y="28329"/>
                    <a:pt x="5586" y="28302"/>
                  </a:cubicBezTo>
                  <a:lnTo>
                    <a:pt x="5773" y="28195"/>
                  </a:lnTo>
                  <a:lnTo>
                    <a:pt x="5960" y="28115"/>
                  </a:lnTo>
                  <a:lnTo>
                    <a:pt x="6040" y="28062"/>
                  </a:lnTo>
                  <a:lnTo>
                    <a:pt x="6174" y="27982"/>
                  </a:lnTo>
                  <a:lnTo>
                    <a:pt x="6200" y="27982"/>
                  </a:lnTo>
                  <a:lnTo>
                    <a:pt x="6361" y="27901"/>
                  </a:lnTo>
                  <a:lnTo>
                    <a:pt x="6414" y="27875"/>
                  </a:lnTo>
                  <a:lnTo>
                    <a:pt x="6574" y="27821"/>
                  </a:lnTo>
                  <a:lnTo>
                    <a:pt x="6761" y="27714"/>
                  </a:lnTo>
                  <a:lnTo>
                    <a:pt x="6895" y="27661"/>
                  </a:lnTo>
                  <a:lnTo>
                    <a:pt x="6975" y="27634"/>
                  </a:lnTo>
                  <a:lnTo>
                    <a:pt x="7376" y="27501"/>
                  </a:lnTo>
                  <a:lnTo>
                    <a:pt x="7590" y="27420"/>
                  </a:lnTo>
                  <a:lnTo>
                    <a:pt x="7804" y="27340"/>
                  </a:lnTo>
                  <a:lnTo>
                    <a:pt x="8151" y="27207"/>
                  </a:lnTo>
                  <a:cubicBezTo>
                    <a:pt x="8258" y="27153"/>
                    <a:pt x="8392" y="27100"/>
                    <a:pt x="8499" y="27046"/>
                  </a:cubicBezTo>
                  <a:cubicBezTo>
                    <a:pt x="8605" y="26993"/>
                    <a:pt x="8739" y="26939"/>
                    <a:pt x="8846" y="26859"/>
                  </a:cubicBezTo>
                  <a:lnTo>
                    <a:pt x="8980" y="26779"/>
                  </a:lnTo>
                  <a:lnTo>
                    <a:pt x="9006" y="26752"/>
                  </a:lnTo>
                  <a:lnTo>
                    <a:pt x="9140" y="26645"/>
                  </a:lnTo>
                  <a:lnTo>
                    <a:pt x="9327" y="26539"/>
                  </a:lnTo>
                  <a:lnTo>
                    <a:pt x="9434" y="26432"/>
                  </a:lnTo>
                  <a:lnTo>
                    <a:pt x="9621" y="26298"/>
                  </a:lnTo>
                  <a:lnTo>
                    <a:pt x="9755" y="26218"/>
                  </a:lnTo>
                  <a:lnTo>
                    <a:pt x="9781" y="26191"/>
                  </a:lnTo>
                  <a:lnTo>
                    <a:pt x="9942" y="26057"/>
                  </a:lnTo>
                  <a:lnTo>
                    <a:pt x="9995" y="26031"/>
                  </a:lnTo>
                  <a:lnTo>
                    <a:pt x="10049" y="25977"/>
                  </a:lnTo>
                  <a:lnTo>
                    <a:pt x="10182" y="25897"/>
                  </a:lnTo>
                  <a:lnTo>
                    <a:pt x="10209" y="25844"/>
                  </a:lnTo>
                  <a:lnTo>
                    <a:pt x="10289" y="25790"/>
                  </a:lnTo>
                  <a:lnTo>
                    <a:pt x="10369" y="25683"/>
                  </a:lnTo>
                  <a:cubicBezTo>
                    <a:pt x="10396" y="25657"/>
                    <a:pt x="10423" y="25630"/>
                    <a:pt x="10449" y="25603"/>
                  </a:cubicBezTo>
                  <a:cubicBezTo>
                    <a:pt x="10476" y="25550"/>
                    <a:pt x="10476" y="25523"/>
                    <a:pt x="10503" y="25470"/>
                  </a:cubicBezTo>
                  <a:cubicBezTo>
                    <a:pt x="10530" y="25416"/>
                    <a:pt x="10556" y="25363"/>
                    <a:pt x="10583" y="25309"/>
                  </a:cubicBezTo>
                  <a:cubicBezTo>
                    <a:pt x="10610" y="25256"/>
                    <a:pt x="10637" y="25176"/>
                    <a:pt x="10663" y="25122"/>
                  </a:cubicBezTo>
                  <a:lnTo>
                    <a:pt x="10663" y="25095"/>
                  </a:lnTo>
                  <a:lnTo>
                    <a:pt x="10690" y="25015"/>
                  </a:lnTo>
                  <a:lnTo>
                    <a:pt x="10717" y="24962"/>
                  </a:lnTo>
                  <a:lnTo>
                    <a:pt x="10717" y="24908"/>
                  </a:lnTo>
                  <a:lnTo>
                    <a:pt x="10743" y="24801"/>
                  </a:lnTo>
                  <a:lnTo>
                    <a:pt x="10770" y="24748"/>
                  </a:lnTo>
                  <a:lnTo>
                    <a:pt x="10797" y="24668"/>
                  </a:lnTo>
                  <a:lnTo>
                    <a:pt x="10850" y="24534"/>
                  </a:lnTo>
                  <a:lnTo>
                    <a:pt x="10904" y="24427"/>
                  </a:lnTo>
                  <a:lnTo>
                    <a:pt x="10904" y="24347"/>
                  </a:lnTo>
                  <a:lnTo>
                    <a:pt x="10904" y="24320"/>
                  </a:lnTo>
                  <a:lnTo>
                    <a:pt x="10931" y="24267"/>
                  </a:lnTo>
                  <a:lnTo>
                    <a:pt x="10931" y="24213"/>
                  </a:lnTo>
                  <a:lnTo>
                    <a:pt x="10957" y="24133"/>
                  </a:lnTo>
                  <a:cubicBezTo>
                    <a:pt x="10984" y="24080"/>
                    <a:pt x="10984" y="24000"/>
                    <a:pt x="11011" y="23946"/>
                  </a:cubicBezTo>
                  <a:cubicBezTo>
                    <a:pt x="11037" y="23813"/>
                    <a:pt x="11064" y="23679"/>
                    <a:pt x="11064" y="23545"/>
                  </a:cubicBezTo>
                  <a:cubicBezTo>
                    <a:pt x="11064" y="23385"/>
                    <a:pt x="11064" y="23251"/>
                    <a:pt x="11064" y="23118"/>
                  </a:cubicBezTo>
                  <a:cubicBezTo>
                    <a:pt x="11064" y="23038"/>
                    <a:pt x="11064" y="22957"/>
                    <a:pt x="11037" y="22877"/>
                  </a:cubicBezTo>
                  <a:cubicBezTo>
                    <a:pt x="11037" y="22797"/>
                    <a:pt x="11037" y="22797"/>
                    <a:pt x="11037" y="22744"/>
                  </a:cubicBezTo>
                  <a:lnTo>
                    <a:pt x="11037" y="22663"/>
                  </a:lnTo>
                  <a:lnTo>
                    <a:pt x="11037" y="22503"/>
                  </a:lnTo>
                  <a:cubicBezTo>
                    <a:pt x="11037" y="22396"/>
                    <a:pt x="11011" y="22316"/>
                    <a:pt x="11011" y="22236"/>
                  </a:cubicBezTo>
                  <a:lnTo>
                    <a:pt x="11011" y="22209"/>
                  </a:lnTo>
                  <a:lnTo>
                    <a:pt x="11011" y="22022"/>
                  </a:lnTo>
                  <a:lnTo>
                    <a:pt x="11011" y="21835"/>
                  </a:lnTo>
                  <a:lnTo>
                    <a:pt x="11011" y="21728"/>
                  </a:lnTo>
                  <a:lnTo>
                    <a:pt x="11011" y="21514"/>
                  </a:lnTo>
                  <a:lnTo>
                    <a:pt x="11011" y="21300"/>
                  </a:lnTo>
                  <a:lnTo>
                    <a:pt x="11011" y="21274"/>
                  </a:lnTo>
                  <a:lnTo>
                    <a:pt x="11011" y="21167"/>
                  </a:lnTo>
                  <a:lnTo>
                    <a:pt x="11011" y="21140"/>
                  </a:lnTo>
                  <a:lnTo>
                    <a:pt x="11011" y="21033"/>
                  </a:lnTo>
                  <a:lnTo>
                    <a:pt x="11011" y="21006"/>
                  </a:lnTo>
                  <a:lnTo>
                    <a:pt x="11011" y="20926"/>
                  </a:lnTo>
                  <a:lnTo>
                    <a:pt x="11011" y="20873"/>
                  </a:lnTo>
                  <a:lnTo>
                    <a:pt x="11011" y="20819"/>
                  </a:lnTo>
                  <a:cubicBezTo>
                    <a:pt x="11011" y="20739"/>
                    <a:pt x="11011" y="20659"/>
                    <a:pt x="11037" y="20579"/>
                  </a:cubicBezTo>
                  <a:cubicBezTo>
                    <a:pt x="11064" y="20499"/>
                    <a:pt x="11064" y="20418"/>
                    <a:pt x="11064" y="20365"/>
                  </a:cubicBezTo>
                  <a:lnTo>
                    <a:pt x="11091" y="20205"/>
                  </a:lnTo>
                  <a:cubicBezTo>
                    <a:pt x="11091" y="20178"/>
                    <a:pt x="11091" y="20151"/>
                    <a:pt x="11118" y="20098"/>
                  </a:cubicBezTo>
                  <a:lnTo>
                    <a:pt x="11118" y="20044"/>
                  </a:lnTo>
                  <a:cubicBezTo>
                    <a:pt x="11118" y="20018"/>
                    <a:pt x="11144" y="19964"/>
                    <a:pt x="11144" y="19937"/>
                  </a:cubicBezTo>
                  <a:lnTo>
                    <a:pt x="11144" y="19911"/>
                  </a:lnTo>
                  <a:cubicBezTo>
                    <a:pt x="11144" y="19884"/>
                    <a:pt x="11171" y="19857"/>
                    <a:pt x="11171" y="19804"/>
                  </a:cubicBezTo>
                  <a:cubicBezTo>
                    <a:pt x="11198" y="19777"/>
                    <a:pt x="11198" y="19750"/>
                    <a:pt x="11225" y="19697"/>
                  </a:cubicBezTo>
                  <a:lnTo>
                    <a:pt x="11251" y="19670"/>
                  </a:lnTo>
                  <a:cubicBezTo>
                    <a:pt x="11251" y="19643"/>
                    <a:pt x="11278" y="19617"/>
                    <a:pt x="11278" y="19590"/>
                  </a:cubicBezTo>
                  <a:lnTo>
                    <a:pt x="11305" y="19563"/>
                  </a:lnTo>
                  <a:lnTo>
                    <a:pt x="11331" y="19537"/>
                  </a:lnTo>
                  <a:lnTo>
                    <a:pt x="11385" y="19456"/>
                  </a:lnTo>
                  <a:lnTo>
                    <a:pt x="11438" y="19403"/>
                  </a:lnTo>
                  <a:lnTo>
                    <a:pt x="11465" y="19403"/>
                  </a:lnTo>
                  <a:lnTo>
                    <a:pt x="11545" y="19349"/>
                  </a:lnTo>
                  <a:lnTo>
                    <a:pt x="11572" y="19323"/>
                  </a:lnTo>
                  <a:lnTo>
                    <a:pt x="11679" y="19296"/>
                  </a:lnTo>
                  <a:lnTo>
                    <a:pt x="12187" y="19296"/>
                  </a:lnTo>
                  <a:lnTo>
                    <a:pt x="12294" y="19323"/>
                  </a:lnTo>
                  <a:lnTo>
                    <a:pt x="12427" y="19323"/>
                  </a:lnTo>
                  <a:lnTo>
                    <a:pt x="12507" y="19349"/>
                  </a:lnTo>
                  <a:lnTo>
                    <a:pt x="12561" y="19376"/>
                  </a:lnTo>
                  <a:lnTo>
                    <a:pt x="12641" y="19430"/>
                  </a:lnTo>
                  <a:lnTo>
                    <a:pt x="12668" y="19456"/>
                  </a:lnTo>
                  <a:cubicBezTo>
                    <a:pt x="12694" y="19483"/>
                    <a:pt x="12721" y="19510"/>
                    <a:pt x="12748" y="19537"/>
                  </a:cubicBezTo>
                  <a:lnTo>
                    <a:pt x="12775" y="19590"/>
                  </a:lnTo>
                  <a:cubicBezTo>
                    <a:pt x="12801" y="19643"/>
                    <a:pt x="12828" y="19670"/>
                    <a:pt x="12855" y="19697"/>
                  </a:cubicBezTo>
                  <a:lnTo>
                    <a:pt x="12881" y="19777"/>
                  </a:lnTo>
                  <a:lnTo>
                    <a:pt x="12881" y="19804"/>
                  </a:lnTo>
                  <a:lnTo>
                    <a:pt x="12881" y="19857"/>
                  </a:lnTo>
                  <a:cubicBezTo>
                    <a:pt x="12881" y="19884"/>
                    <a:pt x="12881" y="19911"/>
                    <a:pt x="12908" y="19964"/>
                  </a:cubicBezTo>
                  <a:lnTo>
                    <a:pt x="12908" y="20044"/>
                  </a:lnTo>
                  <a:lnTo>
                    <a:pt x="12908" y="20151"/>
                  </a:lnTo>
                  <a:lnTo>
                    <a:pt x="12908" y="20178"/>
                  </a:lnTo>
                  <a:lnTo>
                    <a:pt x="12908" y="20258"/>
                  </a:lnTo>
                  <a:lnTo>
                    <a:pt x="12908" y="20418"/>
                  </a:lnTo>
                  <a:lnTo>
                    <a:pt x="12908" y="20525"/>
                  </a:lnTo>
                  <a:lnTo>
                    <a:pt x="12908" y="20552"/>
                  </a:lnTo>
                  <a:lnTo>
                    <a:pt x="12908" y="20659"/>
                  </a:lnTo>
                  <a:lnTo>
                    <a:pt x="12908" y="20846"/>
                  </a:lnTo>
                  <a:lnTo>
                    <a:pt x="12908" y="20926"/>
                  </a:lnTo>
                  <a:lnTo>
                    <a:pt x="12908" y="20980"/>
                  </a:lnTo>
                  <a:lnTo>
                    <a:pt x="12908" y="21006"/>
                  </a:lnTo>
                  <a:lnTo>
                    <a:pt x="12908" y="21087"/>
                  </a:lnTo>
                  <a:lnTo>
                    <a:pt x="12908" y="21194"/>
                  </a:lnTo>
                  <a:cubicBezTo>
                    <a:pt x="12908" y="21220"/>
                    <a:pt x="12881" y="21327"/>
                    <a:pt x="12855" y="21381"/>
                  </a:cubicBezTo>
                  <a:cubicBezTo>
                    <a:pt x="12855" y="21434"/>
                    <a:pt x="12828" y="21514"/>
                    <a:pt x="12801" y="21594"/>
                  </a:cubicBezTo>
                  <a:cubicBezTo>
                    <a:pt x="12775" y="21728"/>
                    <a:pt x="12721" y="21888"/>
                    <a:pt x="12668" y="22022"/>
                  </a:cubicBezTo>
                  <a:cubicBezTo>
                    <a:pt x="12641" y="22102"/>
                    <a:pt x="12614" y="22156"/>
                    <a:pt x="12587" y="22209"/>
                  </a:cubicBezTo>
                  <a:lnTo>
                    <a:pt x="12587" y="22263"/>
                  </a:lnTo>
                  <a:lnTo>
                    <a:pt x="12534" y="22343"/>
                  </a:lnTo>
                  <a:lnTo>
                    <a:pt x="12534" y="22396"/>
                  </a:lnTo>
                  <a:lnTo>
                    <a:pt x="12534" y="22450"/>
                  </a:lnTo>
                  <a:cubicBezTo>
                    <a:pt x="12481" y="22583"/>
                    <a:pt x="12427" y="22717"/>
                    <a:pt x="12374" y="22850"/>
                  </a:cubicBezTo>
                  <a:cubicBezTo>
                    <a:pt x="12347" y="22931"/>
                    <a:pt x="12320" y="22984"/>
                    <a:pt x="12294" y="23064"/>
                  </a:cubicBezTo>
                  <a:cubicBezTo>
                    <a:pt x="12294" y="23144"/>
                    <a:pt x="12267" y="23171"/>
                    <a:pt x="12267" y="23251"/>
                  </a:cubicBezTo>
                  <a:lnTo>
                    <a:pt x="12267" y="23278"/>
                  </a:lnTo>
                  <a:cubicBezTo>
                    <a:pt x="12240" y="23385"/>
                    <a:pt x="12213" y="23492"/>
                    <a:pt x="12187" y="23599"/>
                  </a:cubicBezTo>
                  <a:lnTo>
                    <a:pt x="12160" y="23732"/>
                  </a:lnTo>
                  <a:lnTo>
                    <a:pt x="12106" y="23893"/>
                  </a:lnTo>
                  <a:lnTo>
                    <a:pt x="12106" y="23946"/>
                  </a:lnTo>
                  <a:lnTo>
                    <a:pt x="12080" y="24080"/>
                  </a:lnTo>
                  <a:lnTo>
                    <a:pt x="12080" y="24160"/>
                  </a:lnTo>
                  <a:cubicBezTo>
                    <a:pt x="12080" y="24213"/>
                    <a:pt x="12053" y="24294"/>
                    <a:pt x="12026" y="24374"/>
                  </a:cubicBezTo>
                  <a:lnTo>
                    <a:pt x="12000" y="24481"/>
                  </a:lnTo>
                  <a:lnTo>
                    <a:pt x="12000" y="24561"/>
                  </a:lnTo>
                  <a:lnTo>
                    <a:pt x="12000" y="24641"/>
                  </a:lnTo>
                  <a:lnTo>
                    <a:pt x="11973" y="24775"/>
                  </a:lnTo>
                  <a:cubicBezTo>
                    <a:pt x="11973" y="24855"/>
                    <a:pt x="11946" y="24935"/>
                    <a:pt x="11919" y="25015"/>
                  </a:cubicBezTo>
                  <a:lnTo>
                    <a:pt x="11919" y="25042"/>
                  </a:lnTo>
                  <a:lnTo>
                    <a:pt x="11919" y="25122"/>
                  </a:lnTo>
                  <a:lnTo>
                    <a:pt x="11919" y="25176"/>
                  </a:lnTo>
                  <a:lnTo>
                    <a:pt x="11919" y="25229"/>
                  </a:lnTo>
                  <a:lnTo>
                    <a:pt x="11919" y="25282"/>
                  </a:lnTo>
                  <a:lnTo>
                    <a:pt x="11866" y="25416"/>
                  </a:lnTo>
                  <a:lnTo>
                    <a:pt x="11812" y="25710"/>
                  </a:lnTo>
                  <a:lnTo>
                    <a:pt x="11759" y="25870"/>
                  </a:lnTo>
                  <a:lnTo>
                    <a:pt x="11759" y="25924"/>
                  </a:lnTo>
                  <a:cubicBezTo>
                    <a:pt x="11759" y="25951"/>
                    <a:pt x="11759" y="25977"/>
                    <a:pt x="11759" y="26004"/>
                  </a:cubicBezTo>
                  <a:lnTo>
                    <a:pt x="11893" y="25977"/>
                  </a:lnTo>
                  <a:cubicBezTo>
                    <a:pt x="12026" y="25924"/>
                    <a:pt x="12133" y="25924"/>
                    <a:pt x="12240" y="25924"/>
                  </a:cubicBezTo>
                  <a:lnTo>
                    <a:pt x="12534" y="25924"/>
                  </a:lnTo>
                  <a:cubicBezTo>
                    <a:pt x="12721" y="25897"/>
                    <a:pt x="12908" y="25844"/>
                    <a:pt x="13095" y="25790"/>
                  </a:cubicBezTo>
                  <a:cubicBezTo>
                    <a:pt x="13309" y="25763"/>
                    <a:pt x="13523" y="25710"/>
                    <a:pt x="13737" y="25683"/>
                  </a:cubicBezTo>
                  <a:lnTo>
                    <a:pt x="14004" y="25603"/>
                  </a:lnTo>
                  <a:cubicBezTo>
                    <a:pt x="14111" y="25576"/>
                    <a:pt x="14244" y="25523"/>
                    <a:pt x="14351" y="25496"/>
                  </a:cubicBezTo>
                  <a:lnTo>
                    <a:pt x="15073" y="25309"/>
                  </a:lnTo>
                  <a:cubicBezTo>
                    <a:pt x="15260" y="25256"/>
                    <a:pt x="15420" y="25202"/>
                    <a:pt x="15581" y="25149"/>
                  </a:cubicBezTo>
                  <a:lnTo>
                    <a:pt x="16008" y="24988"/>
                  </a:lnTo>
                  <a:cubicBezTo>
                    <a:pt x="16169" y="24935"/>
                    <a:pt x="16329" y="24855"/>
                    <a:pt x="16516" y="24801"/>
                  </a:cubicBezTo>
                  <a:cubicBezTo>
                    <a:pt x="16676" y="24721"/>
                    <a:pt x="16837" y="24641"/>
                    <a:pt x="17024" y="24588"/>
                  </a:cubicBezTo>
                  <a:lnTo>
                    <a:pt x="17532" y="24374"/>
                  </a:lnTo>
                  <a:lnTo>
                    <a:pt x="17692" y="24320"/>
                  </a:lnTo>
                  <a:lnTo>
                    <a:pt x="17692" y="24267"/>
                  </a:lnTo>
                  <a:lnTo>
                    <a:pt x="17692" y="24240"/>
                  </a:lnTo>
                  <a:lnTo>
                    <a:pt x="17692" y="24160"/>
                  </a:lnTo>
                  <a:lnTo>
                    <a:pt x="17719" y="24107"/>
                  </a:lnTo>
                  <a:cubicBezTo>
                    <a:pt x="17719" y="24080"/>
                    <a:pt x="17719" y="24053"/>
                    <a:pt x="17745" y="24026"/>
                  </a:cubicBezTo>
                  <a:lnTo>
                    <a:pt x="17745" y="24000"/>
                  </a:lnTo>
                  <a:cubicBezTo>
                    <a:pt x="17745" y="23973"/>
                    <a:pt x="17772" y="23946"/>
                    <a:pt x="17772" y="23893"/>
                  </a:cubicBezTo>
                  <a:cubicBezTo>
                    <a:pt x="17799" y="23866"/>
                    <a:pt x="17826" y="23813"/>
                    <a:pt x="17852" y="23786"/>
                  </a:cubicBezTo>
                  <a:lnTo>
                    <a:pt x="17852" y="23759"/>
                  </a:lnTo>
                  <a:lnTo>
                    <a:pt x="17879" y="23706"/>
                  </a:lnTo>
                  <a:lnTo>
                    <a:pt x="17879" y="23679"/>
                  </a:lnTo>
                  <a:cubicBezTo>
                    <a:pt x="17906" y="23625"/>
                    <a:pt x="17932" y="23572"/>
                    <a:pt x="17959" y="23545"/>
                  </a:cubicBezTo>
                  <a:lnTo>
                    <a:pt x="18039" y="23438"/>
                  </a:lnTo>
                  <a:lnTo>
                    <a:pt x="18093" y="23385"/>
                  </a:lnTo>
                  <a:lnTo>
                    <a:pt x="18120" y="23332"/>
                  </a:lnTo>
                  <a:lnTo>
                    <a:pt x="18200" y="23198"/>
                  </a:lnTo>
                  <a:cubicBezTo>
                    <a:pt x="18226" y="23144"/>
                    <a:pt x="18280" y="23091"/>
                    <a:pt x="18307" y="23038"/>
                  </a:cubicBezTo>
                  <a:lnTo>
                    <a:pt x="18387" y="22904"/>
                  </a:lnTo>
                  <a:lnTo>
                    <a:pt x="18387" y="22850"/>
                  </a:lnTo>
                  <a:lnTo>
                    <a:pt x="18387" y="22824"/>
                  </a:lnTo>
                  <a:lnTo>
                    <a:pt x="18494" y="22663"/>
                  </a:lnTo>
                  <a:lnTo>
                    <a:pt x="18547" y="22556"/>
                  </a:lnTo>
                  <a:lnTo>
                    <a:pt x="18601" y="22476"/>
                  </a:lnTo>
                  <a:lnTo>
                    <a:pt x="18627" y="22423"/>
                  </a:lnTo>
                  <a:cubicBezTo>
                    <a:pt x="18654" y="22396"/>
                    <a:pt x="18681" y="22343"/>
                    <a:pt x="18707" y="22289"/>
                  </a:cubicBezTo>
                  <a:cubicBezTo>
                    <a:pt x="18734" y="22263"/>
                    <a:pt x="18761" y="22182"/>
                    <a:pt x="18788" y="22129"/>
                  </a:cubicBezTo>
                  <a:cubicBezTo>
                    <a:pt x="18814" y="22049"/>
                    <a:pt x="18841" y="21995"/>
                    <a:pt x="18868" y="21942"/>
                  </a:cubicBezTo>
                  <a:lnTo>
                    <a:pt x="18895" y="21835"/>
                  </a:lnTo>
                  <a:cubicBezTo>
                    <a:pt x="18895" y="21808"/>
                    <a:pt x="18921" y="21781"/>
                    <a:pt x="18921" y="21728"/>
                  </a:cubicBezTo>
                  <a:lnTo>
                    <a:pt x="18921" y="21701"/>
                  </a:lnTo>
                  <a:cubicBezTo>
                    <a:pt x="18921" y="21648"/>
                    <a:pt x="18948" y="21594"/>
                    <a:pt x="18975" y="21541"/>
                  </a:cubicBezTo>
                  <a:lnTo>
                    <a:pt x="18975" y="21461"/>
                  </a:lnTo>
                  <a:lnTo>
                    <a:pt x="18975" y="21354"/>
                  </a:lnTo>
                  <a:cubicBezTo>
                    <a:pt x="18975" y="21220"/>
                    <a:pt x="19001" y="21060"/>
                    <a:pt x="19001" y="20926"/>
                  </a:cubicBezTo>
                  <a:lnTo>
                    <a:pt x="19001" y="20900"/>
                  </a:lnTo>
                  <a:lnTo>
                    <a:pt x="19001" y="20793"/>
                  </a:lnTo>
                  <a:lnTo>
                    <a:pt x="19001" y="20579"/>
                  </a:lnTo>
                  <a:cubicBezTo>
                    <a:pt x="19001" y="20445"/>
                    <a:pt x="19001" y="20312"/>
                    <a:pt x="18975" y="20178"/>
                  </a:cubicBezTo>
                  <a:cubicBezTo>
                    <a:pt x="18975" y="20098"/>
                    <a:pt x="18975" y="20018"/>
                    <a:pt x="18948" y="19937"/>
                  </a:cubicBezTo>
                  <a:cubicBezTo>
                    <a:pt x="18921" y="19831"/>
                    <a:pt x="18921" y="19804"/>
                    <a:pt x="18921" y="19724"/>
                  </a:cubicBezTo>
                  <a:cubicBezTo>
                    <a:pt x="18921" y="19670"/>
                    <a:pt x="18895" y="19563"/>
                    <a:pt x="18895" y="19483"/>
                  </a:cubicBezTo>
                  <a:cubicBezTo>
                    <a:pt x="18868" y="19430"/>
                    <a:pt x="18895" y="19403"/>
                    <a:pt x="18868" y="19349"/>
                  </a:cubicBezTo>
                  <a:lnTo>
                    <a:pt x="18868" y="19269"/>
                  </a:lnTo>
                  <a:lnTo>
                    <a:pt x="18868" y="19216"/>
                  </a:lnTo>
                  <a:cubicBezTo>
                    <a:pt x="18841" y="19082"/>
                    <a:pt x="18841" y="18975"/>
                    <a:pt x="18814" y="18868"/>
                  </a:cubicBezTo>
                  <a:lnTo>
                    <a:pt x="18788" y="18762"/>
                  </a:lnTo>
                  <a:lnTo>
                    <a:pt x="18734" y="18548"/>
                  </a:lnTo>
                  <a:lnTo>
                    <a:pt x="18734" y="18441"/>
                  </a:lnTo>
                  <a:lnTo>
                    <a:pt x="18734" y="18387"/>
                  </a:lnTo>
                  <a:lnTo>
                    <a:pt x="18681" y="18200"/>
                  </a:lnTo>
                  <a:lnTo>
                    <a:pt x="18681" y="18147"/>
                  </a:lnTo>
                  <a:cubicBezTo>
                    <a:pt x="18681" y="18093"/>
                    <a:pt x="18681" y="18040"/>
                    <a:pt x="18654" y="17987"/>
                  </a:cubicBezTo>
                  <a:lnTo>
                    <a:pt x="18654" y="17826"/>
                  </a:lnTo>
                  <a:lnTo>
                    <a:pt x="18654" y="17799"/>
                  </a:lnTo>
                  <a:lnTo>
                    <a:pt x="18654" y="17746"/>
                  </a:lnTo>
                  <a:lnTo>
                    <a:pt x="18654" y="17666"/>
                  </a:lnTo>
                  <a:lnTo>
                    <a:pt x="18627" y="17505"/>
                  </a:lnTo>
                  <a:cubicBezTo>
                    <a:pt x="18627" y="17399"/>
                    <a:pt x="18627" y="17318"/>
                    <a:pt x="18627" y="17212"/>
                  </a:cubicBezTo>
                  <a:lnTo>
                    <a:pt x="18627" y="17078"/>
                  </a:lnTo>
                  <a:lnTo>
                    <a:pt x="18627" y="16998"/>
                  </a:lnTo>
                  <a:cubicBezTo>
                    <a:pt x="18627" y="16971"/>
                    <a:pt x="18654" y="16891"/>
                    <a:pt x="18654" y="16837"/>
                  </a:cubicBezTo>
                  <a:cubicBezTo>
                    <a:pt x="18681" y="16784"/>
                    <a:pt x="18654" y="16784"/>
                    <a:pt x="18681" y="16757"/>
                  </a:cubicBezTo>
                  <a:cubicBezTo>
                    <a:pt x="18707" y="16730"/>
                    <a:pt x="18707" y="16704"/>
                    <a:pt x="18707" y="16677"/>
                  </a:cubicBezTo>
                  <a:cubicBezTo>
                    <a:pt x="18734" y="16677"/>
                    <a:pt x="18734" y="16650"/>
                    <a:pt x="18734" y="16624"/>
                  </a:cubicBezTo>
                  <a:lnTo>
                    <a:pt x="18761" y="16597"/>
                  </a:lnTo>
                  <a:lnTo>
                    <a:pt x="18814" y="16543"/>
                  </a:lnTo>
                  <a:lnTo>
                    <a:pt x="18868" y="16517"/>
                  </a:lnTo>
                  <a:lnTo>
                    <a:pt x="18921" y="16490"/>
                  </a:lnTo>
                  <a:lnTo>
                    <a:pt x="18948" y="16490"/>
                  </a:lnTo>
                  <a:lnTo>
                    <a:pt x="19028" y="16463"/>
                  </a:lnTo>
                  <a:lnTo>
                    <a:pt x="19269" y="16463"/>
                  </a:lnTo>
                  <a:lnTo>
                    <a:pt x="19322" y="16490"/>
                  </a:lnTo>
                  <a:lnTo>
                    <a:pt x="19402" y="16543"/>
                  </a:lnTo>
                  <a:lnTo>
                    <a:pt x="19482" y="16570"/>
                  </a:lnTo>
                  <a:cubicBezTo>
                    <a:pt x="19509" y="16597"/>
                    <a:pt x="19536" y="16624"/>
                    <a:pt x="19563" y="16677"/>
                  </a:cubicBezTo>
                  <a:lnTo>
                    <a:pt x="19589" y="16704"/>
                  </a:lnTo>
                  <a:cubicBezTo>
                    <a:pt x="19616" y="16730"/>
                    <a:pt x="19643" y="16784"/>
                    <a:pt x="19670" y="16811"/>
                  </a:cubicBezTo>
                  <a:lnTo>
                    <a:pt x="19696" y="16891"/>
                  </a:lnTo>
                  <a:lnTo>
                    <a:pt x="19723" y="16944"/>
                  </a:lnTo>
                  <a:lnTo>
                    <a:pt x="19776" y="17078"/>
                  </a:lnTo>
                  <a:lnTo>
                    <a:pt x="19830" y="17185"/>
                  </a:lnTo>
                  <a:cubicBezTo>
                    <a:pt x="19910" y="17425"/>
                    <a:pt x="19990" y="17693"/>
                    <a:pt x="20044" y="17853"/>
                  </a:cubicBezTo>
                  <a:cubicBezTo>
                    <a:pt x="20070" y="17987"/>
                    <a:pt x="20124" y="18093"/>
                    <a:pt x="20151" y="18200"/>
                  </a:cubicBezTo>
                  <a:lnTo>
                    <a:pt x="20177" y="18307"/>
                  </a:lnTo>
                  <a:lnTo>
                    <a:pt x="20257" y="18494"/>
                  </a:lnTo>
                  <a:lnTo>
                    <a:pt x="20364" y="18815"/>
                  </a:lnTo>
                  <a:lnTo>
                    <a:pt x="20364" y="18895"/>
                  </a:lnTo>
                  <a:cubicBezTo>
                    <a:pt x="20364" y="18922"/>
                    <a:pt x="20391" y="18975"/>
                    <a:pt x="20418" y="19002"/>
                  </a:cubicBezTo>
                  <a:lnTo>
                    <a:pt x="20445" y="19082"/>
                  </a:lnTo>
                  <a:lnTo>
                    <a:pt x="20471" y="19162"/>
                  </a:lnTo>
                  <a:lnTo>
                    <a:pt x="20525" y="19537"/>
                  </a:lnTo>
                  <a:cubicBezTo>
                    <a:pt x="20551" y="19617"/>
                    <a:pt x="20578" y="19670"/>
                    <a:pt x="20605" y="19750"/>
                  </a:cubicBezTo>
                  <a:lnTo>
                    <a:pt x="20632" y="19831"/>
                  </a:lnTo>
                  <a:lnTo>
                    <a:pt x="20632" y="19884"/>
                  </a:lnTo>
                  <a:cubicBezTo>
                    <a:pt x="20658" y="19937"/>
                    <a:pt x="20685" y="19964"/>
                    <a:pt x="20685" y="20018"/>
                  </a:cubicBezTo>
                  <a:lnTo>
                    <a:pt x="20685" y="20044"/>
                  </a:lnTo>
                  <a:lnTo>
                    <a:pt x="20685" y="20071"/>
                  </a:lnTo>
                  <a:lnTo>
                    <a:pt x="20685" y="20125"/>
                  </a:lnTo>
                  <a:lnTo>
                    <a:pt x="20685" y="20151"/>
                  </a:lnTo>
                  <a:lnTo>
                    <a:pt x="20685" y="20205"/>
                  </a:lnTo>
                  <a:lnTo>
                    <a:pt x="20685" y="20231"/>
                  </a:lnTo>
                  <a:lnTo>
                    <a:pt x="20685" y="20258"/>
                  </a:lnTo>
                  <a:cubicBezTo>
                    <a:pt x="20685" y="20312"/>
                    <a:pt x="20685" y="20338"/>
                    <a:pt x="20685" y="20392"/>
                  </a:cubicBezTo>
                  <a:lnTo>
                    <a:pt x="20685" y="20499"/>
                  </a:lnTo>
                  <a:lnTo>
                    <a:pt x="20685" y="20552"/>
                  </a:lnTo>
                  <a:lnTo>
                    <a:pt x="20685" y="20632"/>
                  </a:lnTo>
                  <a:lnTo>
                    <a:pt x="20685" y="20686"/>
                  </a:lnTo>
                  <a:cubicBezTo>
                    <a:pt x="20685" y="20712"/>
                    <a:pt x="20685" y="20793"/>
                    <a:pt x="20658" y="20819"/>
                  </a:cubicBezTo>
                  <a:cubicBezTo>
                    <a:pt x="20658" y="20873"/>
                    <a:pt x="20632" y="20926"/>
                    <a:pt x="20605" y="20980"/>
                  </a:cubicBezTo>
                  <a:cubicBezTo>
                    <a:pt x="20578" y="21033"/>
                    <a:pt x="20551" y="21140"/>
                    <a:pt x="20498" y="21247"/>
                  </a:cubicBezTo>
                  <a:cubicBezTo>
                    <a:pt x="20445" y="21354"/>
                    <a:pt x="20418" y="21407"/>
                    <a:pt x="20391" y="21461"/>
                  </a:cubicBezTo>
                  <a:lnTo>
                    <a:pt x="20338" y="21568"/>
                  </a:lnTo>
                  <a:lnTo>
                    <a:pt x="20231" y="21781"/>
                  </a:lnTo>
                  <a:lnTo>
                    <a:pt x="20177" y="21888"/>
                  </a:lnTo>
                  <a:lnTo>
                    <a:pt x="20177" y="21915"/>
                  </a:lnTo>
                  <a:cubicBezTo>
                    <a:pt x="20044" y="22129"/>
                    <a:pt x="19937" y="22369"/>
                    <a:pt x="19803" y="22610"/>
                  </a:cubicBezTo>
                  <a:cubicBezTo>
                    <a:pt x="19776" y="22717"/>
                    <a:pt x="19723" y="22824"/>
                    <a:pt x="19670" y="22957"/>
                  </a:cubicBezTo>
                  <a:lnTo>
                    <a:pt x="19670" y="22984"/>
                  </a:lnTo>
                  <a:lnTo>
                    <a:pt x="19643" y="23038"/>
                  </a:lnTo>
                  <a:lnTo>
                    <a:pt x="19643" y="23091"/>
                  </a:lnTo>
                  <a:lnTo>
                    <a:pt x="19616" y="23144"/>
                  </a:lnTo>
                  <a:lnTo>
                    <a:pt x="19563" y="23305"/>
                  </a:lnTo>
                  <a:cubicBezTo>
                    <a:pt x="19536" y="23385"/>
                    <a:pt x="19482" y="23492"/>
                    <a:pt x="19456" y="23599"/>
                  </a:cubicBezTo>
                  <a:lnTo>
                    <a:pt x="19429" y="23652"/>
                  </a:lnTo>
                  <a:lnTo>
                    <a:pt x="19376" y="23786"/>
                  </a:lnTo>
                  <a:lnTo>
                    <a:pt x="19376" y="23813"/>
                  </a:lnTo>
                  <a:lnTo>
                    <a:pt x="19349" y="23866"/>
                  </a:lnTo>
                  <a:lnTo>
                    <a:pt x="19322" y="23946"/>
                  </a:lnTo>
                  <a:cubicBezTo>
                    <a:pt x="19295" y="24000"/>
                    <a:pt x="19269" y="24053"/>
                    <a:pt x="19242" y="24107"/>
                  </a:cubicBezTo>
                  <a:lnTo>
                    <a:pt x="19135" y="24267"/>
                  </a:lnTo>
                  <a:lnTo>
                    <a:pt x="19108" y="24347"/>
                  </a:lnTo>
                  <a:lnTo>
                    <a:pt x="19108" y="24374"/>
                  </a:lnTo>
                  <a:lnTo>
                    <a:pt x="19082" y="24401"/>
                  </a:lnTo>
                  <a:lnTo>
                    <a:pt x="19055" y="24454"/>
                  </a:lnTo>
                  <a:lnTo>
                    <a:pt x="18975" y="24561"/>
                  </a:lnTo>
                  <a:lnTo>
                    <a:pt x="18895" y="24668"/>
                  </a:lnTo>
                  <a:lnTo>
                    <a:pt x="18788" y="24828"/>
                  </a:lnTo>
                  <a:cubicBezTo>
                    <a:pt x="18734" y="24882"/>
                    <a:pt x="18681" y="24935"/>
                    <a:pt x="18654" y="25015"/>
                  </a:cubicBezTo>
                  <a:lnTo>
                    <a:pt x="18841" y="24962"/>
                  </a:lnTo>
                  <a:cubicBezTo>
                    <a:pt x="19082" y="24908"/>
                    <a:pt x="19349" y="24855"/>
                    <a:pt x="19616" y="24775"/>
                  </a:cubicBezTo>
                  <a:cubicBezTo>
                    <a:pt x="20151" y="24641"/>
                    <a:pt x="20658" y="24507"/>
                    <a:pt x="21193" y="24401"/>
                  </a:cubicBezTo>
                  <a:cubicBezTo>
                    <a:pt x="21460" y="24374"/>
                    <a:pt x="21701" y="24320"/>
                    <a:pt x="21941" y="24267"/>
                  </a:cubicBezTo>
                  <a:lnTo>
                    <a:pt x="22342" y="24160"/>
                  </a:lnTo>
                  <a:lnTo>
                    <a:pt x="22743" y="24080"/>
                  </a:lnTo>
                  <a:cubicBezTo>
                    <a:pt x="23010" y="24026"/>
                    <a:pt x="23277" y="23946"/>
                    <a:pt x="23518" y="23866"/>
                  </a:cubicBezTo>
                  <a:lnTo>
                    <a:pt x="23732" y="23839"/>
                  </a:lnTo>
                  <a:lnTo>
                    <a:pt x="24213" y="23599"/>
                  </a:lnTo>
                  <a:lnTo>
                    <a:pt x="24213" y="23385"/>
                  </a:lnTo>
                  <a:lnTo>
                    <a:pt x="24213" y="23225"/>
                  </a:lnTo>
                  <a:lnTo>
                    <a:pt x="24213" y="23144"/>
                  </a:lnTo>
                  <a:cubicBezTo>
                    <a:pt x="24213" y="23091"/>
                    <a:pt x="24213" y="23038"/>
                    <a:pt x="24239" y="23011"/>
                  </a:cubicBezTo>
                  <a:lnTo>
                    <a:pt x="24266" y="22904"/>
                  </a:lnTo>
                  <a:cubicBezTo>
                    <a:pt x="24293" y="22850"/>
                    <a:pt x="24320" y="22770"/>
                    <a:pt x="24373" y="22717"/>
                  </a:cubicBezTo>
                  <a:lnTo>
                    <a:pt x="24400" y="22663"/>
                  </a:lnTo>
                  <a:lnTo>
                    <a:pt x="24453" y="22530"/>
                  </a:lnTo>
                  <a:lnTo>
                    <a:pt x="24533" y="22343"/>
                  </a:lnTo>
                  <a:lnTo>
                    <a:pt x="24640" y="22182"/>
                  </a:lnTo>
                  <a:lnTo>
                    <a:pt x="24694" y="22075"/>
                  </a:lnTo>
                  <a:lnTo>
                    <a:pt x="24721" y="22022"/>
                  </a:lnTo>
                  <a:lnTo>
                    <a:pt x="24827" y="21835"/>
                  </a:lnTo>
                  <a:lnTo>
                    <a:pt x="24881" y="21755"/>
                  </a:lnTo>
                  <a:lnTo>
                    <a:pt x="24934" y="21701"/>
                  </a:lnTo>
                  <a:lnTo>
                    <a:pt x="24988" y="21594"/>
                  </a:lnTo>
                  <a:lnTo>
                    <a:pt x="25015" y="21514"/>
                  </a:lnTo>
                  <a:lnTo>
                    <a:pt x="25095" y="21407"/>
                  </a:lnTo>
                  <a:lnTo>
                    <a:pt x="25121" y="21354"/>
                  </a:lnTo>
                  <a:cubicBezTo>
                    <a:pt x="25175" y="21274"/>
                    <a:pt x="25202" y="21194"/>
                    <a:pt x="25255" y="21113"/>
                  </a:cubicBezTo>
                  <a:lnTo>
                    <a:pt x="25308" y="21006"/>
                  </a:lnTo>
                  <a:lnTo>
                    <a:pt x="25308" y="20980"/>
                  </a:lnTo>
                  <a:cubicBezTo>
                    <a:pt x="25335" y="20926"/>
                    <a:pt x="25362" y="20900"/>
                    <a:pt x="25389" y="20819"/>
                  </a:cubicBezTo>
                  <a:lnTo>
                    <a:pt x="25389" y="20793"/>
                  </a:lnTo>
                  <a:cubicBezTo>
                    <a:pt x="25415" y="20739"/>
                    <a:pt x="25442" y="20686"/>
                    <a:pt x="25469" y="20632"/>
                  </a:cubicBezTo>
                  <a:lnTo>
                    <a:pt x="25522" y="20525"/>
                  </a:lnTo>
                  <a:lnTo>
                    <a:pt x="25549" y="20418"/>
                  </a:lnTo>
                  <a:lnTo>
                    <a:pt x="25576" y="20338"/>
                  </a:lnTo>
                  <a:cubicBezTo>
                    <a:pt x="25576" y="20285"/>
                    <a:pt x="25602" y="20258"/>
                    <a:pt x="25602" y="20231"/>
                  </a:cubicBezTo>
                  <a:cubicBezTo>
                    <a:pt x="25602" y="20205"/>
                    <a:pt x="25602" y="20178"/>
                    <a:pt x="25602" y="20151"/>
                  </a:cubicBezTo>
                  <a:lnTo>
                    <a:pt x="25602" y="20018"/>
                  </a:lnTo>
                  <a:lnTo>
                    <a:pt x="25602" y="19911"/>
                  </a:lnTo>
                  <a:lnTo>
                    <a:pt x="25602" y="19724"/>
                  </a:lnTo>
                  <a:cubicBezTo>
                    <a:pt x="25602" y="19590"/>
                    <a:pt x="25602" y="19456"/>
                    <a:pt x="25576" y="19296"/>
                  </a:cubicBezTo>
                  <a:cubicBezTo>
                    <a:pt x="25576" y="19216"/>
                    <a:pt x="25576" y="19136"/>
                    <a:pt x="25549" y="19056"/>
                  </a:cubicBezTo>
                  <a:lnTo>
                    <a:pt x="25549" y="19002"/>
                  </a:lnTo>
                  <a:cubicBezTo>
                    <a:pt x="25549" y="18949"/>
                    <a:pt x="25549" y="18895"/>
                    <a:pt x="25549" y="18842"/>
                  </a:cubicBezTo>
                  <a:lnTo>
                    <a:pt x="25522" y="18708"/>
                  </a:lnTo>
                  <a:lnTo>
                    <a:pt x="25522" y="18655"/>
                  </a:lnTo>
                  <a:lnTo>
                    <a:pt x="25522" y="18628"/>
                  </a:lnTo>
                  <a:lnTo>
                    <a:pt x="25522" y="18601"/>
                  </a:lnTo>
                  <a:lnTo>
                    <a:pt x="25496" y="18494"/>
                  </a:lnTo>
                  <a:lnTo>
                    <a:pt x="25496" y="18468"/>
                  </a:lnTo>
                  <a:lnTo>
                    <a:pt x="25496" y="18387"/>
                  </a:lnTo>
                  <a:cubicBezTo>
                    <a:pt x="25469" y="18254"/>
                    <a:pt x="25415" y="18093"/>
                    <a:pt x="25389" y="17960"/>
                  </a:cubicBezTo>
                  <a:cubicBezTo>
                    <a:pt x="25362" y="17880"/>
                    <a:pt x="25335" y="17799"/>
                    <a:pt x="25308" y="17693"/>
                  </a:cubicBezTo>
                  <a:cubicBezTo>
                    <a:pt x="25282" y="17612"/>
                    <a:pt x="25282" y="17586"/>
                    <a:pt x="25255" y="17505"/>
                  </a:cubicBezTo>
                  <a:lnTo>
                    <a:pt x="25255" y="17479"/>
                  </a:lnTo>
                  <a:lnTo>
                    <a:pt x="25228" y="17399"/>
                  </a:lnTo>
                  <a:lnTo>
                    <a:pt x="25228" y="17372"/>
                  </a:lnTo>
                  <a:lnTo>
                    <a:pt x="25228" y="17345"/>
                  </a:lnTo>
                  <a:lnTo>
                    <a:pt x="25202" y="17292"/>
                  </a:lnTo>
                  <a:lnTo>
                    <a:pt x="25148" y="17185"/>
                  </a:lnTo>
                  <a:lnTo>
                    <a:pt x="25121" y="17105"/>
                  </a:lnTo>
                  <a:lnTo>
                    <a:pt x="25121" y="17078"/>
                  </a:lnTo>
                  <a:lnTo>
                    <a:pt x="25068" y="16971"/>
                  </a:lnTo>
                  <a:lnTo>
                    <a:pt x="25068" y="16944"/>
                  </a:lnTo>
                  <a:lnTo>
                    <a:pt x="25041" y="16891"/>
                  </a:lnTo>
                  <a:cubicBezTo>
                    <a:pt x="25015" y="16811"/>
                    <a:pt x="24988" y="16757"/>
                    <a:pt x="24934" y="16704"/>
                  </a:cubicBezTo>
                  <a:lnTo>
                    <a:pt x="24908" y="16650"/>
                  </a:lnTo>
                  <a:lnTo>
                    <a:pt x="24827" y="16490"/>
                  </a:lnTo>
                  <a:cubicBezTo>
                    <a:pt x="24801" y="16436"/>
                    <a:pt x="24747" y="16383"/>
                    <a:pt x="24694" y="16303"/>
                  </a:cubicBezTo>
                  <a:lnTo>
                    <a:pt x="24640" y="16223"/>
                  </a:lnTo>
                  <a:lnTo>
                    <a:pt x="24614" y="16169"/>
                  </a:lnTo>
                  <a:lnTo>
                    <a:pt x="24587" y="16143"/>
                  </a:lnTo>
                  <a:lnTo>
                    <a:pt x="24480" y="16009"/>
                  </a:lnTo>
                  <a:lnTo>
                    <a:pt x="24373" y="15929"/>
                  </a:lnTo>
                  <a:lnTo>
                    <a:pt x="24213" y="15742"/>
                  </a:lnTo>
                  <a:lnTo>
                    <a:pt x="24052" y="15581"/>
                  </a:lnTo>
                  <a:lnTo>
                    <a:pt x="23946" y="15501"/>
                  </a:lnTo>
                  <a:lnTo>
                    <a:pt x="23892" y="15448"/>
                  </a:lnTo>
                  <a:lnTo>
                    <a:pt x="23598" y="15234"/>
                  </a:lnTo>
                  <a:lnTo>
                    <a:pt x="23491" y="15127"/>
                  </a:lnTo>
                  <a:lnTo>
                    <a:pt x="23411" y="15047"/>
                  </a:lnTo>
                  <a:lnTo>
                    <a:pt x="23251" y="14913"/>
                  </a:lnTo>
                  <a:lnTo>
                    <a:pt x="23197" y="14860"/>
                  </a:lnTo>
                  <a:cubicBezTo>
                    <a:pt x="23144" y="14806"/>
                    <a:pt x="23090" y="14753"/>
                    <a:pt x="23037" y="14673"/>
                  </a:cubicBezTo>
                  <a:lnTo>
                    <a:pt x="22930" y="14592"/>
                  </a:lnTo>
                  <a:lnTo>
                    <a:pt x="22930" y="14566"/>
                  </a:lnTo>
                  <a:lnTo>
                    <a:pt x="22903" y="14539"/>
                  </a:lnTo>
                  <a:lnTo>
                    <a:pt x="22850" y="14459"/>
                  </a:lnTo>
                  <a:lnTo>
                    <a:pt x="22823" y="14405"/>
                  </a:lnTo>
                  <a:lnTo>
                    <a:pt x="22796" y="14352"/>
                  </a:lnTo>
                  <a:cubicBezTo>
                    <a:pt x="22796" y="14352"/>
                    <a:pt x="22796" y="14325"/>
                    <a:pt x="22796" y="14298"/>
                  </a:cubicBezTo>
                  <a:lnTo>
                    <a:pt x="22796" y="14272"/>
                  </a:lnTo>
                  <a:cubicBezTo>
                    <a:pt x="22770" y="14272"/>
                    <a:pt x="22770" y="14245"/>
                    <a:pt x="22796" y="14218"/>
                  </a:cubicBezTo>
                  <a:lnTo>
                    <a:pt x="22796" y="14192"/>
                  </a:lnTo>
                  <a:lnTo>
                    <a:pt x="22796" y="14165"/>
                  </a:lnTo>
                  <a:cubicBezTo>
                    <a:pt x="22796" y="14138"/>
                    <a:pt x="22823" y="14111"/>
                    <a:pt x="22850" y="14111"/>
                  </a:cubicBezTo>
                  <a:lnTo>
                    <a:pt x="22903" y="14085"/>
                  </a:lnTo>
                  <a:lnTo>
                    <a:pt x="23010" y="14058"/>
                  </a:lnTo>
                  <a:lnTo>
                    <a:pt x="24293" y="14058"/>
                  </a:lnTo>
                  <a:lnTo>
                    <a:pt x="24427" y="14085"/>
                  </a:lnTo>
                  <a:cubicBezTo>
                    <a:pt x="24560" y="14111"/>
                    <a:pt x="24694" y="14165"/>
                    <a:pt x="24801" y="14218"/>
                  </a:cubicBezTo>
                  <a:cubicBezTo>
                    <a:pt x="24854" y="14218"/>
                    <a:pt x="24908" y="14245"/>
                    <a:pt x="24934" y="14272"/>
                  </a:cubicBezTo>
                  <a:lnTo>
                    <a:pt x="25068" y="14352"/>
                  </a:lnTo>
                  <a:lnTo>
                    <a:pt x="25148" y="14432"/>
                  </a:lnTo>
                  <a:lnTo>
                    <a:pt x="25202" y="14539"/>
                  </a:lnTo>
                  <a:lnTo>
                    <a:pt x="25255" y="14566"/>
                  </a:lnTo>
                  <a:lnTo>
                    <a:pt x="25308" y="14619"/>
                  </a:lnTo>
                  <a:lnTo>
                    <a:pt x="25442" y="14726"/>
                  </a:lnTo>
                  <a:cubicBezTo>
                    <a:pt x="25549" y="14806"/>
                    <a:pt x="25656" y="14913"/>
                    <a:pt x="25763" y="15020"/>
                  </a:cubicBezTo>
                  <a:cubicBezTo>
                    <a:pt x="25790" y="15074"/>
                    <a:pt x="25843" y="15127"/>
                    <a:pt x="25896" y="15180"/>
                  </a:cubicBezTo>
                  <a:lnTo>
                    <a:pt x="25923" y="15261"/>
                  </a:lnTo>
                  <a:lnTo>
                    <a:pt x="25977" y="15314"/>
                  </a:lnTo>
                  <a:lnTo>
                    <a:pt x="26057" y="15421"/>
                  </a:lnTo>
                  <a:lnTo>
                    <a:pt x="26110" y="15474"/>
                  </a:lnTo>
                  <a:lnTo>
                    <a:pt x="26324" y="15795"/>
                  </a:lnTo>
                  <a:lnTo>
                    <a:pt x="26404" y="15875"/>
                  </a:lnTo>
                  <a:lnTo>
                    <a:pt x="26538" y="16036"/>
                  </a:lnTo>
                  <a:lnTo>
                    <a:pt x="26698" y="16276"/>
                  </a:lnTo>
                  <a:lnTo>
                    <a:pt x="26698" y="16303"/>
                  </a:lnTo>
                  <a:lnTo>
                    <a:pt x="26752" y="16383"/>
                  </a:lnTo>
                  <a:lnTo>
                    <a:pt x="26805" y="16463"/>
                  </a:lnTo>
                  <a:lnTo>
                    <a:pt x="26859" y="16543"/>
                  </a:lnTo>
                  <a:lnTo>
                    <a:pt x="26859" y="16570"/>
                  </a:lnTo>
                  <a:lnTo>
                    <a:pt x="26885" y="16624"/>
                  </a:lnTo>
                  <a:lnTo>
                    <a:pt x="26912" y="16677"/>
                  </a:lnTo>
                  <a:cubicBezTo>
                    <a:pt x="26939" y="16730"/>
                    <a:pt x="26965" y="16784"/>
                    <a:pt x="26992" y="16864"/>
                  </a:cubicBezTo>
                  <a:lnTo>
                    <a:pt x="26992" y="16891"/>
                  </a:lnTo>
                  <a:lnTo>
                    <a:pt x="27046" y="16971"/>
                  </a:lnTo>
                  <a:lnTo>
                    <a:pt x="27072" y="17078"/>
                  </a:lnTo>
                  <a:lnTo>
                    <a:pt x="27126" y="17212"/>
                  </a:lnTo>
                  <a:lnTo>
                    <a:pt x="27126" y="17238"/>
                  </a:lnTo>
                  <a:lnTo>
                    <a:pt x="27126" y="17292"/>
                  </a:lnTo>
                  <a:lnTo>
                    <a:pt x="27126" y="17345"/>
                  </a:lnTo>
                  <a:lnTo>
                    <a:pt x="27126" y="17399"/>
                  </a:lnTo>
                  <a:lnTo>
                    <a:pt x="27126" y="17452"/>
                  </a:lnTo>
                  <a:lnTo>
                    <a:pt x="27126" y="17505"/>
                  </a:lnTo>
                  <a:lnTo>
                    <a:pt x="27126" y="17532"/>
                  </a:lnTo>
                  <a:lnTo>
                    <a:pt x="27126" y="17586"/>
                  </a:lnTo>
                  <a:lnTo>
                    <a:pt x="27126" y="17639"/>
                  </a:lnTo>
                  <a:lnTo>
                    <a:pt x="27126" y="17693"/>
                  </a:lnTo>
                  <a:lnTo>
                    <a:pt x="27126" y="17880"/>
                  </a:lnTo>
                  <a:lnTo>
                    <a:pt x="27126" y="17987"/>
                  </a:lnTo>
                  <a:lnTo>
                    <a:pt x="27126" y="18040"/>
                  </a:lnTo>
                  <a:lnTo>
                    <a:pt x="27126" y="18093"/>
                  </a:lnTo>
                  <a:lnTo>
                    <a:pt x="27126" y="18147"/>
                  </a:lnTo>
                  <a:lnTo>
                    <a:pt x="27126" y="18281"/>
                  </a:lnTo>
                  <a:lnTo>
                    <a:pt x="27126" y="18334"/>
                  </a:lnTo>
                  <a:lnTo>
                    <a:pt x="27126" y="18361"/>
                  </a:lnTo>
                  <a:lnTo>
                    <a:pt x="27126" y="18414"/>
                  </a:lnTo>
                  <a:lnTo>
                    <a:pt x="27126" y="18494"/>
                  </a:lnTo>
                  <a:lnTo>
                    <a:pt x="27099" y="18628"/>
                  </a:lnTo>
                  <a:lnTo>
                    <a:pt x="27099" y="18708"/>
                  </a:lnTo>
                  <a:cubicBezTo>
                    <a:pt x="27099" y="18735"/>
                    <a:pt x="27099" y="18735"/>
                    <a:pt x="27099" y="18762"/>
                  </a:cubicBezTo>
                  <a:cubicBezTo>
                    <a:pt x="27099" y="18762"/>
                    <a:pt x="27099" y="18788"/>
                    <a:pt x="27099" y="18788"/>
                  </a:cubicBezTo>
                  <a:lnTo>
                    <a:pt x="27099" y="18815"/>
                  </a:lnTo>
                  <a:cubicBezTo>
                    <a:pt x="27099" y="18842"/>
                    <a:pt x="27126" y="18842"/>
                    <a:pt x="27126" y="18842"/>
                  </a:cubicBezTo>
                  <a:lnTo>
                    <a:pt x="27179" y="18842"/>
                  </a:lnTo>
                  <a:lnTo>
                    <a:pt x="27206" y="18815"/>
                  </a:lnTo>
                  <a:lnTo>
                    <a:pt x="27233" y="18788"/>
                  </a:lnTo>
                  <a:lnTo>
                    <a:pt x="27313" y="18655"/>
                  </a:lnTo>
                  <a:lnTo>
                    <a:pt x="27420" y="18468"/>
                  </a:lnTo>
                  <a:lnTo>
                    <a:pt x="27446" y="18387"/>
                  </a:lnTo>
                  <a:lnTo>
                    <a:pt x="27500" y="18281"/>
                  </a:lnTo>
                  <a:lnTo>
                    <a:pt x="27580" y="18174"/>
                  </a:lnTo>
                  <a:cubicBezTo>
                    <a:pt x="27607" y="18093"/>
                    <a:pt x="27660" y="18013"/>
                    <a:pt x="27687" y="17933"/>
                  </a:cubicBezTo>
                  <a:cubicBezTo>
                    <a:pt x="27714" y="17880"/>
                    <a:pt x="27740" y="17826"/>
                    <a:pt x="27767" y="17746"/>
                  </a:cubicBezTo>
                  <a:lnTo>
                    <a:pt x="27821" y="17612"/>
                  </a:lnTo>
                  <a:lnTo>
                    <a:pt x="27847" y="17559"/>
                  </a:lnTo>
                  <a:cubicBezTo>
                    <a:pt x="27901" y="17479"/>
                    <a:pt x="27901" y="17425"/>
                    <a:pt x="27928" y="17345"/>
                  </a:cubicBezTo>
                  <a:lnTo>
                    <a:pt x="28008" y="17185"/>
                  </a:lnTo>
                  <a:cubicBezTo>
                    <a:pt x="28034" y="17051"/>
                    <a:pt x="28088" y="16918"/>
                    <a:pt x="28115" y="16784"/>
                  </a:cubicBezTo>
                  <a:cubicBezTo>
                    <a:pt x="28141" y="16650"/>
                    <a:pt x="28195" y="16517"/>
                    <a:pt x="28221" y="16383"/>
                  </a:cubicBezTo>
                  <a:lnTo>
                    <a:pt x="28275" y="16169"/>
                  </a:lnTo>
                  <a:cubicBezTo>
                    <a:pt x="28275" y="16089"/>
                    <a:pt x="28302" y="16036"/>
                    <a:pt x="28302" y="15982"/>
                  </a:cubicBezTo>
                  <a:cubicBezTo>
                    <a:pt x="28328" y="15929"/>
                    <a:pt x="28328" y="15822"/>
                    <a:pt x="28355" y="15768"/>
                  </a:cubicBezTo>
                  <a:lnTo>
                    <a:pt x="28382" y="15555"/>
                  </a:lnTo>
                  <a:cubicBezTo>
                    <a:pt x="28382" y="15474"/>
                    <a:pt x="28409" y="15421"/>
                    <a:pt x="28409" y="15341"/>
                  </a:cubicBezTo>
                  <a:lnTo>
                    <a:pt x="28435" y="15127"/>
                  </a:lnTo>
                  <a:lnTo>
                    <a:pt x="28435" y="14967"/>
                  </a:lnTo>
                  <a:lnTo>
                    <a:pt x="28435" y="14886"/>
                  </a:lnTo>
                  <a:cubicBezTo>
                    <a:pt x="28435" y="14833"/>
                    <a:pt x="28435" y="14753"/>
                    <a:pt x="28462" y="14673"/>
                  </a:cubicBezTo>
                  <a:cubicBezTo>
                    <a:pt x="28489" y="14619"/>
                    <a:pt x="28462" y="14592"/>
                    <a:pt x="28462" y="14566"/>
                  </a:cubicBezTo>
                  <a:lnTo>
                    <a:pt x="28462" y="14459"/>
                  </a:lnTo>
                  <a:lnTo>
                    <a:pt x="28462" y="14352"/>
                  </a:lnTo>
                  <a:lnTo>
                    <a:pt x="28462" y="14325"/>
                  </a:lnTo>
                  <a:lnTo>
                    <a:pt x="28462" y="14272"/>
                  </a:lnTo>
                  <a:lnTo>
                    <a:pt x="28462" y="14245"/>
                  </a:lnTo>
                  <a:lnTo>
                    <a:pt x="28462" y="14138"/>
                  </a:lnTo>
                  <a:lnTo>
                    <a:pt x="28435" y="14031"/>
                  </a:lnTo>
                  <a:lnTo>
                    <a:pt x="28435" y="14005"/>
                  </a:lnTo>
                  <a:cubicBezTo>
                    <a:pt x="28435" y="13924"/>
                    <a:pt x="28409" y="13871"/>
                    <a:pt x="28409" y="13817"/>
                  </a:cubicBezTo>
                  <a:cubicBezTo>
                    <a:pt x="28382" y="13737"/>
                    <a:pt x="28382" y="13737"/>
                    <a:pt x="28355" y="13684"/>
                  </a:cubicBezTo>
                  <a:lnTo>
                    <a:pt x="28328" y="13577"/>
                  </a:lnTo>
                  <a:cubicBezTo>
                    <a:pt x="28328" y="13523"/>
                    <a:pt x="28302" y="13443"/>
                    <a:pt x="28275" y="13390"/>
                  </a:cubicBezTo>
                  <a:lnTo>
                    <a:pt x="28275" y="13363"/>
                  </a:lnTo>
                  <a:lnTo>
                    <a:pt x="28248" y="13283"/>
                  </a:lnTo>
                  <a:lnTo>
                    <a:pt x="28248" y="13229"/>
                  </a:lnTo>
                  <a:lnTo>
                    <a:pt x="28221" y="13149"/>
                  </a:lnTo>
                  <a:lnTo>
                    <a:pt x="28195" y="13069"/>
                  </a:lnTo>
                  <a:lnTo>
                    <a:pt x="28141" y="12989"/>
                  </a:lnTo>
                  <a:lnTo>
                    <a:pt x="28115" y="12909"/>
                  </a:lnTo>
                  <a:lnTo>
                    <a:pt x="28115" y="12882"/>
                  </a:lnTo>
                  <a:lnTo>
                    <a:pt x="28088" y="12802"/>
                  </a:lnTo>
                  <a:lnTo>
                    <a:pt x="27981" y="12588"/>
                  </a:lnTo>
                  <a:lnTo>
                    <a:pt x="27901" y="12401"/>
                  </a:lnTo>
                  <a:cubicBezTo>
                    <a:pt x="27847" y="12321"/>
                    <a:pt x="27821" y="12267"/>
                    <a:pt x="27821" y="12187"/>
                  </a:cubicBezTo>
                  <a:lnTo>
                    <a:pt x="27767" y="12107"/>
                  </a:lnTo>
                  <a:lnTo>
                    <a:pt x="27740" y="12000"/>
                  </a:lnTo>
                  <a:lnTo>
                    <a:pt x="27687" y="11813"/>
                  </a:lnTo>
                  <a:cubicBezTo>
                    <a:pt x="27660" y="11679"/>
                    <a:pt x="27607" y="11546"/>
                    <a:pt x="27553" y="11412"/>
                  </a:cubicBezTo>
                  <a:lnTo>
                    <a:pt x="27553" y="11385"/>
                  </a:lnTo>
                  <a:lnTo>
                    <a:pt x="27553" y="11332"/>
                  </a:lnTo>
                  <a:lnTo>
                    <a:pt x="27527" y="11252"/>
                  </a:lnTo>
                  <a:lnTo>
                    <a:pt x="27500" y="11198"/>
                  </a:lnTo>
                  <a:lnTo>
                    <a:pt x="27500" y="11172"/>
                  </a:lnTo>
                  <a:lnTo>
                    <a:pt x="27553" y="11092"/>
                  </a:lnTo>
                  <a:lnTo>
                    <a:pt x="27527" y="11038"/>
                  </a:lnTo>
                  <a:lnTo>
                    <a:pt x="27500" y="10985"/>
                  </a:lnTo>
                  <a:lnTo>
                    <a:pt x="27473" y="10904"/>
                  </a:lnTo>
                  <a:lnTo>
                    <a:pt x="27473" y="10878"/>
                  </a:lnTo>
                  <a:lnTo>
                    <a:pt x="27420" y="10798"/>
                  </a:lnTo>
                  <a:lnTo>
                    <a:pt x="27366" y="10691"/>
                  </a:lnTo>
                  <a:lnTo>
                    <a:pt x="27340" y="10610"/>
                  </a:lnTo>
                  <a:lnTo>
                    <a:pt x="27206" y="10397"/>
                  </a:lnTo>
                  <a:lnTo>
                    <a:pt x="27179" y="10316"/>
                  </a:lnTo>
                  <a:lnTo>
                    <a:pt x="27152" y="10290"/>
                  </a:lnTo>
                  <a:lnTo>
                    <a:pt x="27152" y="10263"/>
                  </a:lnTo>
                  <a:lnTo>
                    <a:pt x="27152" y="10236"/>
                  </a:lnTo>
                  <a:lnTo>
                    <a:pt x="27126" y="10210"/>
                  </a:lnTo>
                  <a:lnTo>
                    <a:pt x="27099" y="10129"/>
                  </a:lnTo>
                  <a:lnTo>
                    <a:pt x="27072" y="10103"/>
                  </a:lnTo>
                  <a:lnTo>
                    <a:pt x="27046" y="10049"/>
                  </a:lnTo>
                  <a:lnTo>
                    <a:pt x="26885" y="9862"/>
                  </a:lnTo>
                  <a:lnTo>
                    <a:pt x="26859" y="9835"/>
                  </a:lnTo>
                  <a:lnTo>
                    <a:pt x="26778" y="9755"/>
                  </a:lnTo>
                  <a:cubicBezTo>
                    <a:pt x="26752" y="9702"/>
                    <a:pt x="26698" y="9648"/>
                    <a:pt x="26645" y="9595"/>
                  </a:cubicBezTo>
                  <a:lnTo>
                    <a:pt x="26538" y="9515"/>
                  </a:lnTo>
                  <a:lnTo>
                    <a:pt x="26458" y="9461"/>
                  </a:lnTo>
                  <a:lnTo>
                    <a:pt x="26324" y="9354"/>
                  </a:lnTo>
                  <a:lnTo>
                    <a:pt x="26137" y="9221"/>
                  </a:lnTo>
                  <a:lnTo>
                    <a:pt x="26003" y="9141"/>
                  </a:lnTo>
                  <a:cubicBezTo>
                    <a:pt x="25950" y="9087"/>
                    <a:pt x="25870" y="9060"/>
                    <a:pt x="25816" y="9034"/>
                  </a:cubicBezTo>
                  <a:lnTo>
                    <a:pt x="25790" y="9034"/>
                  </a:lnTo>
                  <a:lnTo>
                    <a:pt x="25736" y="9007"/>
                  </a:lnTo>
                  <a:lnTo>
                    <a:pt x="25656" y="8980"/>
                  </a:lnTo>
                  <a:lnTo>
                    <a:pt x="25469" y="8900"/>
                  </a:lnTo>
                  <a:lnTo>
                    <a:pt x="25442" y="8900"/>
                  </a:lnTo>
                  <a:lnTo>
                    <a:pt x="25255" y="8847"/>
                  </a:lnTo>
                  <a:lnTo>
                    <a:pt x="25095" y="8793"/>
                  </a:lnTo>
                  <a:lnTo>
                    <a:pt x="24988" y="8793"/>
                  </a:lnTo>
                  <a:lnTo>
                    <a:pt x="24827" y="8740"/>
                  </a:lnTo>
                  <a:lnTo>
                    <a:pt x="24801" y="8740"/>
                  </a:lnTo>
                  <a:lnTo>
                    <a:pt x="24614" y="8686"/>
                  </a:lnTo>
                  <a:lnTo>
                    <a:pt x="24427" y="8660"/>
                  </a:lnTo>
                  <a:cubicBezTo>
                    <a:pt x="24346" y="8660"/>
                    <a:pt x="24293" y="8633"/>
                    <a:pt x="24213" y="8633"/>
                  </a:cubicBezTo>
                  <a:lnTo>
                    <a:pt x="23358" y="8633"/>
                  </a:lnTo>
                  <a:lnTo>
                    <a:pt x="23117" y="8660"/>
                  </a:lnTo>
                  <a:cubicBezTo>
                    <a:pt x="23010" y="8686"/>
                    <a:pt x="22877" y="8713"/>
                    <a:pt x="22743" y="8740"/>
                  </a:cubicBezTo>
                  <a:lnTo>
                    <a:pt x="22663" y="8766"/>
                  </a:lnTo>
                  <a:lnTo>
                    <a:pt x="22208" y="8793"/>
                  </a:lnTo>
                  <a:lnTo>
                    <a:pt x="21326" y="9007"/>
                  </a:lnTo>
                  <a:lnTo>
                    <a:pt x="21193" y="9034"/>
                  </a:lnTo>
                  <a:lnTo>
                    <a:pt x="20445" y="9194"/>
                  </a:lnTo>
                  <a:lnTo>
                    <a:pt x="19964" y="9274"/>
                  </a:lnTo>
                  <a:lnTo>
                    <a:pt x="19857" y="9274"/>
                  </a:lnTo>
                  <a:lnTo>
                    <a:pt x="19723" y="9301"/>
                  </a:lnTo>
                  <a:lnTo>
                    <a:pt x="19055" y="9301"/>
                  </a:lnTo>
                  <a:lnTo>
                    <a:pt x="19001" y="9247"/>
                  </a:lnTo>
                  <a:cubicBezTo>
                    <a:pt x="18975" y="9247"/>
                    <a:pt x="18948" y="9221"/>
                    <a:pt x="18948" y="9194"/>
                  </a:cubicBezTo>
                  <a:lnTo>
                    <a:pt x="18948" y="9167"/>
                  </a:lnTo>
                  <a:cubicBezTo>
                    <a:pt x="18948" y="9167"/>
                    <a:pt x="18921" y="9141"/>
                    <a:pt x="18921" y="9114"/>
                  </a:cubicBezTo>
                  <a:cubicBezTo>
                    <a:pt x="18921" y="9087"/>
                    <a:pt x="18921" y="9034"/>
                    <a:pt x="18921" y="9007"/>
                  </a:cubicBezTo>
                  <a:cubicBezTo>
                    <a:pt x="18948" y="8954"/>
                    <a:pt x="18948" y="8900"/>
                    <a:pt x="18975" y="8847"/>
                  </a:cubicBezTo>
                  <a:lnTo>
                    <a:pt x="19028" y="8740"/>
                  </a:lnTo>
                  <a:lnTo>
                    <a:pt x="19028" y="8713"/>
                  </a:lnTo>
                  <a:cubicBezTo>
                    <a:pt x="19082" y="8606"/>
                    <a:pt x="19135" y="8526"/>
                    <a:pt x="19162" y="8419"/>
                  </a:cubicBezTo>
                  <a:lnTo>
                    <a:pt x="19215" y="8312"/>
                  </a:lnTo>
                  <a:lnTo>
                    <a:pt x="19322" y="8125"/>
                  </a:lnTo>
                  <a:lnTo>
                    <a:pt x="19482" y="7804"/>
                  </a:lnTo>
                  <a:lnTo>
                    <a:pt x="19509" y="7751"/>
                  </a:lnTo>
                  <a:lnTo>
                    <a:pt x="19509" y="7724"/>
                  </a:lnTo>
                  <a:lnTo>
                    <a:pt x="19536" y="7697"/>
                  </a:lnTo>
                  <a:lnTo>
                    <a:pt x="19536" y="7671"/>
                  </a:lnTo>
                  <a:lnTo>
                    <a:pt x="19589" y="7564"/>
                  </a:lnTo>
                  <a:lnTo>
                    <a:pt x="19670" y="7430"/>
                  </a:lnTo>
                  <a:lnTo>
                    <a:pt x="19776" y="7297"/>
                  </a:lnTo>
                  <a:lnTo>
                    <a:pt x="19857" y="7163"/>
                  </a:lnTo>
                  <a:lnTo>
                    <a:pt x="19937" y="7083"/>
                  </a:lnTo>
                  <a:lnTo>
                    <a:pt x="19937" y="7056"/>
                  </a:lnTo>
                  <a:lnTo>
                    <a:pt x="20044" y="6922"/>
                  </a:lnTo>
                  <a:lnTo>
                    <a:pt x="20124" y="6816"/>
                  </a:lnTo>
                  <a:lnTo>
                    <a:pt x="20257" y="6628"/>
                  </a:lnTo>
                  <a:lnTo>
                    <a:pt x="20284" y="6602"/>
                  </a:lnTo>
                  <a:lnTo>
                    <a:pt x="20338" y="6522"/>
                  </a:lnTo>
                  <a:lnTo>
                    <a:pt x="20578" y="6228"/>
                  </a:lnTo>
                  <a:lnTo>
                    <a:pt x="20632" y="6121"/>
                  </a:lnTo>
                  <a:lnTo>
                    <a:pt x="20658" y="6040"/>
                  </a:lnTo>
                  <a:lnTo>
                    <a:pt x="20712" y="5960"/>
                  </a:lnTo>
                  <a:lnTo>
                    <a:pt x="20765" y="5880"/>
                  </a:lnTo>
                  <a:cubicBezTo>
                    <a:pt x="20792" y="5827"/>
                    <a:pt x="20819" y="5773"/>
                    <a:pt x="20845" y="5693"/>
                  </a:cubicBezTo>
                  <a:cubicBezTo>
                    <a:pt x="20872" y="5640"/>
                    <a:pt x="20872" y="5586"/>
                    <a:pt x="20899" y="5506"/>
                  </a:cubicBezTo>
                  <a:lnTo>
                    <a:pt x="20926" y="5372"/>
                  </a:lnTo>
                  <a:cubicBezTo>
                    <a:pt x="20926" y="5346"/>
                    <a:pt x="20926" y="5319"/>
                    <a:pt x="20952" y="5292"/>
                  </a:cubicBezTo>
                  <a:lnTo>
                    <a:pt x="20952" y="5212"/>
                  </a:lnTo>
                  <a:lnTo>
                    <a:pt x="20952" y="5185"/>
                  </a:lnTo>
                  <a:lnTo>
                    <a:pt x="20952" y="5105"/>
                  </a:lnTo>
                  <a:cubicBezTo>
                    <a:pt x="20952" y="5052"/>
                    <a:pt x="20952" y="4945"/>
                    <a:pt x="20979" y="4865"/>
                  </a:cubicBezTo>
                  <a:cubicBezTo>
                    <a:pt x="21006" y="4784"/>
                    <a:pt x="20979" y="4731"/>
                    <a:pt x="20979" y="4651"/>
                  </a:cubicBezTo>
                  <a:lnTo>
                    <a:pt x="20979" y="4544"/>
                  </a:lnTo>
                  <a:lnTo>
                    <a:pt x="20979" y="4517"/>
                  </a:lnTo>
                  <a:lnTo>
                    <a:pt x="20979" y="4410"/>
                  </a:lnTo>
                  <a:lnTo>
                    <a:pt x="20979" y="4223"/>
                  </a:lnTo>
                  <a:cubicBezTo>
                    <a:pt x="20979" y="4170"/>
                    <a:pt x="20952" y="3983"/>
                    <a:pt x="20926" y="3849"/>
                  </a:cubicBezTo>
                  <a:lnTo>
                    <a:pt x="20926" y="3769"/>
                  </a:lnTo>
                  <a:cubicBezTo>
                    <a:pt x="20926" y="3715"/>
                    <a:pt x="20899" y="3635"/>
                    <a:pt x="20872" y="3582"/>
                  </a:cubicBezTo>
                  <a:cubicBezTo>
                    <a:pt x="20845" y="3502"/>
                    <a:pt x="20845" y="3448"/>
                    <a:pt x="20819" y="3368"/>
                  </a:cubicBezTo>
                  <a:cubicBezTo>
                    <a:pt x="20765" y="3208"/>
                    <a:pt x="20739" y="3074"/>
                    <a:pt x="20685" y="2914"/>
                  </a:cubicBezTo>
                  <a:cubicBezTo>
                    <a:pt x="20632" y="2780"/>
                    <a:pt x="20605" y="2700"/>
                    <a:pt x="20578" y="2593"/>
                  </a:cubicBezTo>
                  <a:lnTo>
                    <a:pt x="20551" y="2486"/>
                  </a:lnTo>
                  <a:lnTo>
                    <a:pt x="20498" y="2379"/>
                  </a:lnTo>
                  <a:lnTo>
                    <a:pt x="20498" y="2352"/>
                  </a:lnTo>
                  <a:lnTo>
                    <a:pt x="20471" y="2272"/>
                  </a:lnTo>
                  <a:lnTo>
                    <a:pt x="20445" y="2219"/>
                  </a:lnTo>
                  <a:lnTo>
                    <a:pt x="20418" y="2165"/>
                  </a:lnTo>
                  <a:lnTo>
                    <a:pt x="20418" y="2139"/>
                  </a:lnTo>
                  <a:lnTo>
                    <a:pt x="20391" y="2058"/>
                  </a:lnTo>
                  <a:lnTo>
                    <a:pt x="20364" y="2005"/>
                  </a:lnTo>
                  <a:cubicBezTo>
                    <a:pt x="20338" y="1952"/>
                    <a:pt x="20311" y="1871"/>
                    <a:pt x="20284" y="1791"/>
                  </a:cubicBezTo>
                  <a:cubicBezTo>
                    <a:pt x="20257" y="1765"/>
                    <a:pt x="20257" y="1738"/>
                    <a:pt x="20231" y="1711"/>
                  </a:cubicBezTo>
                  <a:lnTo>
                    <a:pt x="20151" y="1604"/>
                  </a:lnTo>
                  <a:cubicBezTo>
                    <a:pt x="20124" y="1524"/>
                    <a:pt x="20070" y="1471"/>
                    <a:pt x="20017" y="1417"/>
                  </a:cubicBezTo>
                  <a:lnTo>
                    <a:pt x="19937" y="1364"/>
                  </a:lnTo>
                  <a:lnTo>
                    <a:pt x="19857" y="1283"/>
                  </a:lnTo>
                  <a:lnTo>
                    <a:pt x="19696" y="1177"/>
                  </a:lnTo>
                  <a:lnTo>
                    <a:pt x="19670" y="1177"/>
                  </a:lnTo>
                  <a:lnTo>
                    <a:pt x="19616" y="1150"/>
                  </a:lnTo>
                  <a:lnTo>
                    <a:pt x="19509" y="1096"/>
                  </a:lnTo>
                  <a:lnTo>
                    <a:pt x="19482" y="1096"/>
                  </a:lnTo>
                  <a:lnTo>
                    <a:pt x="19429" y="1070"/>
                  </a:lnTo>
                  <a:lnTo>
                    <a:pt x="19215" y="989"/>
                  </a:lnTo>
                  <a:lnTo>
                    <a:pt x="19108" y="936"/>
                  </a:lnTo>
                  <a:lnTo>
                    <a:pt x="19028" y="909"/>
                  </a:lnTo>
                  <a:lnTo>
                    <a:pt x="18841" y="856"/>
                  </a:lnTo>
                  <a:lnTo>
                    <a:pt x="18654" y="776"/>
                  </a:lnTo>
                  <a:lnTo>
                    <a:pt x="18547" y="749"/>
                  </a:lnTo>
                  <a:lnTo>
                    <a:pt x="18467" y="696"/>
                  </a:lnTo>
                  <a:lnTo>
                    <a:pt x="18413" y="696"/>
                  </a:lnTo>
                  <a:lnTo>
                    <a:pt x="18253" y="615"/>
                  </a:lnTo>
                  <a:lnTo>
                    <a:pt x="18066" y="508"/>
                  </a:lnTo>
                  <a:lnTo>
                    <a:pt x="17959" y="455"/>
                  </a:lnTo>
                  <a:lnTo>
                    <a:pt x="17932" y="428"/>
                  </a:lnTo>
                  <a:lnTo>
                    <a:pt x="17879" y="402"/>
                  </a:lnTo>
                  <a:lnTo>
                    <a:pt x="17852" y="375"/>
                  </a:lnTo>
                  <a:lnTo>
                    <a:pt x="17719" y="321"/>
                  </a:lnTo>
                  <a:cubicBezTo>
                    <a:pt x="17585" y="241"/>
                    <a:pt x="17451" y="188"/>
                    <a:pt x="17318" y="134"/>
                  </a:cubicBezTo>
                  <a:lnTo>
                    <a:pt x="17104" y="54"/>
                  </a:lnTo>
                  <a:lnTo>
                    <a:pt x="16997" y="27"/>
                  </a:lnTo>
                  <a:lnTo>
                    <a:pt x="1689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0" name="Google Shape;8560;p125"/>
            <p:cNvSpPr/>
            <p:nvPr/>
          </p:nvSpPr>
          <p:spPr>
            <a:xfrm>
              <a:off x="5608225" y="747225"/>
              <a:ext cx="25" cy="25"/>
            </a:xfrm>
            <a:custGeom>
              <a:avLst/>
              <a:gdLst/>
              <a:ahLst/>
              <a:cxnLst/>
              <a:rect l="l" t="t" r="r" b="b"/>
              <a:pathLst>
                <a:path w="1" h="1" extrusionOk="0">
                  <a:moveTo>
                    <a:pt x="1" y="0"/>
                  </a:moveTo>
                  <a:lnTo>
                    <a:pt x="1" y="0"/>
                  </a:lnTo>
                  <a:close/>
                </a:path>
              </a:pathLst>
            </a:custGeom>
            <a:solidFill>
              <a:srgbClr val="FF928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1" name="Google Shape;8561;p125"/>
            <p:cNvSpPr/>
            <p:nvPr/>
          </p:nvSpPr>
          <p:spPr>
            <a:xfrm>
              <a:off x="5717800" y="679750"/>
              <a:ext cx="25" cy="25"/>
            </a:xfrm>
            <a:custGeom>
              <a:avLst/>
              <a:gdLst/>
              <a:ahLst/>
              <a:cxnLst/>
              <a:rect l="l" t="t" r="r" b="b"/>
              <a:pathLst>
                <a:path w="1" h="1" extrusionOk="0">
                  <a:moveTo>
                    <a:pt x="1" y="0"/>
                  </a:moveTo>
                  <a:close/>
                </a:path>
              </a:pathLst>
            </a:custGeom>
            <a:solidFill>
              <a:srgbClr val="FF928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2" name="Google Shape;8562;p125"/>
            <p:cNvSpPr/>
            <p:nvPr/>
          </p:nvSpPr>
          <p:spPr>
            <a:xfrm>
              <a:off x="5718475" y="679075"/>
              <a:ext cx="25" cy="25"/>
            </a:xfrm>
            <a:custGeom>
              <a:avLst/>
              <a:gdLst/>
              <a:ahLst/>
              <a:cxnLst/>
              <a:rect l="l" t="t" r="r" b="b"/>
              <a:pathLst>
                <a:path w="1" h="1" extrusionOk="0">
                  <a:moveTo>
                    <a:pt x="0" y="0"/>
                  </a:moveTo>
                  <a:close/>
                </a:path>
              </a:pathLst>
            </a:custGeom>
            <a:solidFill>
              <a:srgbClr val="FF928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3" name="Google Shape;8563;p125"/>
            <p:cNvSpPr/>
            <p:nvPr/>
          </p:nvSpPr>
          <p:spPr>
            <a:xfrm>
              <a:off x="5429850" y="380425"/>
              <a:ext cx="744975" cy="650775"/>
            </a:xfrm>
            <a:custGeom>
              <a:avLst/>
              <a:gdLst/>
              <a:ahLst/>
              <a:cxnLst/>
              <a:rect l="l" t="t" r="r" b="b"/>
              <a:pathLst>
                <a:path w="29799" h="26031" extrusionOk="0">
                  <a:moveTo>
                    <a:pt x="29798" y="0"/>
                  </a:moveTo>
                  <a:lnTo>
                    <a:pt x="29344" y="54"/>
                  </a:lnTo>
                  <a:cubicBezTo>
                    <a:pt x="29130" y="81"/>
                    <a:pt x="28917" y="107"/>
                    <a:pt x="28703" y="134"/>
                  </a:cubicBezTo>
                  <a:cubicBezTo>
                    <a:pt x="28489" y="161"/>
                    <a:pt x="28275" y="187"/>
                    <a:pt x="28088" y="241"/>
                  </a:cubicBezTo>
                  <a:lnTo>
                    <a:pt x="27286" y="401"/>
                  </a:lnTo>
                  <a:cubicBezTo>
                    <a:pt x="27046" y="455"/>
                    <a:pt x="26832" y="508"/>
                    <a:pt x="26618" y="535"/>
                  </a:cubicBezTo>
                  <a:cubicBezTo>
                    <a:pt x="26191" y="642"/>
                    <a:pt x="25763" y="749"/>
                    <a:pt x="25335" y="856"/>
                  </a:cubicBezTo>
                  <a:cubicBezTo>
                    <a:pt x="24908" y="963"/>
                    <a:pt x="24453" y="1096"/>
                    <a:pt x="24026" y="1203"/>
                  </a:cubicBezTo>
                  <a:lnTo>
                    <a:pt x="23465" y="1390"/>
                  </a:lnTo>
                  <a:cubicBezTo>
                    <a:pt x="23278" y="1444"/>
                    <a:pt x="23091" y="1497"/>
                    <a:pt x="22903" y="1550"/>
                  </a:cubicBezTo>
                  <a:lnTo>
                    <a:pt x="22102" y="1844"/>
                  </a:lnTo>
                  <a:cubicBezTo>
                    <a:pt x="21888" y="1898"/>
                    <a:pt x="21674" y="1978"/>
                    <a:pt x="21460" y="2058"/>
                  </a:cubicBezTo>
                  <a:cubicBezTo>
                    <a:pt x="21086" y="2219"/>
                    <a:pt x="20685" y="2379"/>
                    <a:pt x="20311" y="2539"/>
                  </a:cubicBezTo>
                  <a:lnTo>
                    <a:pt x="18975" y="3074"/>
                  </a:lnTo>
                  <a:lnTo>
                    <a:pt x="18708" y="3181"/>
                  </a:lnTo>
                  <a:lnTo>
                    <a:pt x="18307" y="3341"/>
                  </a:lnTo>
                  <a:cubicBezTo>
                    <a:pt x="18120" y="3421"/>
                    <a:pt x="17933" y="3528"/>
                    <a:pt x="17772" y="3608"/>
                  </a:cubicBezTo>
                  <a:cubicBezTo>
                    <a:pt x="17398" y="3795"/>
                    <a:pt x="17024" y="3982"/>
                    <a:pt x="16650" y="4169"/>
                  </a:cubicBezTo>
                  <a:cubicBezTo>
                    <a:pt x="16463" y="4276"/>
                    <a:pt x="16249" y="4357"/>
                    <a:pt x="16062" y="4490"/>
                  </a:cubicBezTo>
                  <a:cubicBezTo>
                    <a:pt x="15875" y="4597"/>
                    <a:pt x="15688" y="4704"/>
                    <a:pt x="15501" y="4811"/>
                  </a:cubicBezTo>
                  <a:lnTo>
                    <a:pt x="14913" y="5158"/>
                  </a:lnTo>
                  <a:cubicBezTo>
                    <a:pt x="14726" y="5265"/>
                    <a:pt x="14539" y="5372"/>
                    <a:pt x="14352" y="5479"/>
                  </a:cubicBezTo>
                  <a:cubicBezTo>
                    <a:pt x="13977" y="5720"/>
                    <a:pt x="13576" y="5960"/>
                    <a:pt x="13202" y="6227"/>
                  </a:cubicBezTo>
                  <a:cubicBezTo>
                    <a:pt x="12828" y="6468"/>
                    <a:pt x="12427" y="6762"/>
                    <a:pt x="12026" y="7029"/>
                  </a:cubicBezTo>
                  <a:cubicBezTo>
                    <a:pt x="11839" y="7163"/>
                    <a:pt x="11626" y="7323"/>
                    <a:pt x="11439" y="7457"/>
                  </a:cubicBezTo>
                  <a:cubicBezTo>
                    <a:pt x="11251" y="7590"/>
                    <a:pt x="11091" y="7724"/>
                    <a:pt x="10904" y="7884"/>
                  </a:cubicBezTo>
                  <a:cubicBezTo>
                    <a:pt x="10744" y="8018"/>
                    <a:pt x="10583" y="8152"/>
                    <a:pt x="10423" y="8285"/>
                  </a:cubicBezTo>
                  <a:lnTo>
                    <a:pt x="9915" y="8739"/>
                  </a:lnTo>
                  <a:cubicBezTo>
                    <a:pt x="9728" y="8873"/>
                    <a:pt x="9568" y="9033"/>
                    <a:pt x="9407" y="9194"/>
                  </a:cubicBezTo>
                  <a:cubicBezTo>
                    <a:pt x="9247" y="9354"/>
                    <a:pt x="9087" y="9488"/>
                    <a:pt x="8953" y="9648"/>
                  </a:cubicBezTo>
                  <a:cubicBezTo>
                    <a:pt x="8793" y="9782"/>
                    <a:pt x="8632" y="9942"/>
                    <a:pt x="8472" y="10076"/>
                  </a:cubicBezTo>
                  <a:lnTo>
                    <a:pt x="8232" y="10316"/>
                  </a:lnTo>
                  <a:cubicBezTo>
                    <a:pt x="8151" y="10396"/>
                    <a:pt x="8071" y="10450"/>
                    <a:pt x="7991" y="10530"/>
                  </a:cubicBezTo>
                  <a:lnTo>
                    <a:pt x="7483" y="11038"/>
                  </a:lnTo>
                  <a:cubicBezTo>
                    <a:pt x="7430" y="11118"/>
                    <a:pt x="7350" y="11198"/>
                    <a:pt x="7296" y="11278"/>
                  </a:cubicBezTo>
                  <a:lnTo>
                    <a:pt x="7056" y="11519"/>
                  </a:lnTo>
                  <a:cubicBezTo>
                    <a:pt x="6975" y="11599"/>
                    <a:pt x="6895" y="11706"/>
                    <a:pt x="6842" y="11786"/>
                  </a:cubicBezTo>
                  <a:lnTo>
                    <a:pt x="6628" y="12053"/>
                  </a:lnTo>
                  <a:cubicBezTo>
                    <a:pt x="6494" y="12214"/>
                    <a:pt x="6334" y="12374"/>
                    <a:pt x="6200" y="12561"/>
                  </a:cubicBezTo>
                  <a:cubicBezTo>
                    <a:pt x="5933" y="12962"/>
                    <a:pt x="5639" y="13336"/>
                    <a:pt x="5372" y="13710"/>
                  </a:cubicBezTo>
                  <a:cubicBezTo>
                    <a:pt x="5131" y="14058"/>
                    <a:pt x="4891" y="14405"/>
                    <a:pt x="4650" y="14753"/>
                  </a:cubicBezTo>
                  <a:lnTo>
                    <a:pt x="4330" y="15314"/>
                  </a:lnTo>
                  <a:cubicBezTo>
                    <a:pt x="4223" y="15501"/>
                    <a:pt x="4089" y="15688"/>
                    <a:pt x="3956" y="15875"/>
                  </a:cubicBezTo>
                  <a:lnTo>
                    <a:pt x="3555" y="16597"/>
                  </a:lnTo>
                  <a:cubicBezTo>
                    <a:pt x="3448" y="16757"/>
                    <a:pt x="3341" y="16944"/>
                    <a:pt x="3261" y="17104"/>
                  </a:cubicBezTo>
                  <a:cubicBezTo>
                    <a:pt x="3154" y="17291"/>
                    <a:pt x="3047" y="17452"/>
                    <a:pt x="2967" y="17639"/>
                  </a:cubicBezTo>
                  <a:cubicBezTo>
                    <a:pt x="2860" y="17826"/>
                    <a:pt x="2753" y="18040"/>
                    <a:pt x="2646" y="18254"/>
                  </a:cubicBezTo>
                  <a:cubicBezTo>
                    <a:pt x="2432" y="18708"/>
                    <a:pt x="2218" y="19162"/>
                    <a:pt x="2005" y="19616"/>
                  </a:cubicBezTo>
                  <a:cubicBezTo>
                    <a:pt x="1898" y="19804"/>
                    <a:pt x="1818" y="20017"/>
                    <a:pt x="1737" y="20204"/>
                  </a:cubicBezTo>
                  <a:cubicBezTo>
                    <a:pt x="1711" y="20285"/>
                    <a:pt x="1657" y="20365"/>
                    <a:pt x="1630" y="20472"/>
                  </a:cubicBezTo>
                  <a:lnTo>
                    <a:pt x="1497" y="20766"/>
                  </a:lnTo>
                  <a:lnTo>
                    <a:pt x="1363" y="21167"/>
                  </a:lnTo>
                  <a:cubicBezTo>
                    <a:pt x="1337" y="21247"/>
                    <a:pt x="1310" y="21327"/>
                    <a:pt x="1283" y="21407"/>
                  </a:cubicBezTo>
                  <a:lnTo>
                    <a:pt x="1069" y="22048"/>
                  </a:lnTo>
                  <a:cubicBezTo>
                    <a:pt x="936" y="22449"/>
                    <a:pt x="802" y="22850"/>
                    <a:pt x="695" y="23251"/>
                  </a:cubicBezTo>
                  <a:lnTo>
                    <a:pt x="428" y="24053"/>
                  </a:lnTo>
                  <a:cubicBezTo>
                    <a:pt x="428" y="24106"/>
                    <a:pt x="401" y="24160"/>
                    <a:pt x="401" y="24213"/>
                  </a:cubicBezTo>
                  <a:lnTo>
                    <a:pt x="268" y="24641"/>
                  </a:lnTo>
                  <a:cubicBezTo>
                    <a:pt x="241" y="24828"/>
                    <a:pt x="187" y="25015"/>
                    <a:pt x="134" y="25202"/>
                  </a:cubicBezTo>
                  <a:cubicBezTo>
                    <a:pt x="80" y="25469"/>
                    <a:pt x="27" y="25736"/>
                    <a:pt x="0" y="26004"/>
                  </a:cubicBezTo>
                  <a:lnTo>
                    <a:pt x="0" y="26030"/>
                  </a:lnTo>
                  <a:cubicBezTo>
                    <a:pt x="27" y="25897"/>
                    <a:pt x="54" y="25790"/>
                    <a:pt x="107" y="25683"/>
                  </a:cubicBezTo>
                  <a:cubicBezTo>
                    <a:pt x="161" y="25469"/>
                    <a:pt x="214" y="25282"/>
                    <a:pt x="294" y="25068"/>
                  </a:cubicBezTo>
                  <a:lnTo>
                    <a:pt x="588" y="24267"/>
                  </a:lnTo>
                  <a:cubicBezTo>
                    <a:pt x="642" y="24080"/>
                    <a:pt x="722" y="23919"/>
                    <a:pt x="802" y="23732"/>
                  </a:cubicBezTo>
                  <a:lnTo>
                    <a:pt x="1016" y="23171"/>
                  </a:lnTo>
                  <a:cubicBezTo>
                    <a:pt x="1203" y="22743"/>
                    <a:pt x="1363" y="22316"/>
                    <a:pt x="1550" y="21888"/>
                  </a:cubicBezTo>
                  <a:lnTo>
                    <a:pt x="1684" y="21514"/>
                  </a:lnTo>
                  <a:cubicBezTo>
                    <a:pt x="1711" y="21434"/>
                    <a:pt x="1737" y="21354"/>
                    <a:pt x="1764" y="21300"/>
                  </a:cubicBezTo>
                  <a:lnTo>
                    <a:pt x="2058" y="20632"/>
                  </a:lnTo>
                  <a:cubicBezTo>
                    <a:pt x="2218" y="20258"/>
                    <a:pt x="2379" y="19884"/>
                    <a:pt x="2566" y="19536"/>
                  </a:cubicBezTo>
                  <a:cubicBezTo>
                    <a:pt x="2753" y="19162"/>
                    <a:pt x="2913" y="18815"/>
                    <a:pt x="3100" y="18467"/>
                  </a:cubicBezTo>
                  <a:lnTo>
                    <a:pt x="3421" y="17799"/>
                  </a:lnTo>
                  <a:cubicBezTo>
                    <a:pt x="3448" y="17746"/>
                    <a:pt x="3475" y="17692"/>
                    <a:pt x="3501" y="17639"/>
                  </a:cubicBezTo>
                  <a:lnTo>
                    <a:pt x="3715" y="17265"/>
                  </a:lnTo>
                  <a:cubicBezTo>
                    <a:pt x="3795" y="17131"/>
                    <a:pt x="3875" y="16971"/>
                    <a:pt x="3956" y="16837"/>
                  </a:cubicBezTo>
                  <a:lnTo>
                    <a:pt x="4356" y="16169"/>
                  </a:lnTo>
                  <a:cubicBezTo>
                    <a:pt x="4463" y="15982"/>
                    <a:pt x="4597" y="15795"/>
                    <a:pt x="4704" y="15608"/>
                  </a:cubicBezTo>
                  <a:lnTo>
                    <a:pt x="5025" y="15073"/>
                  </a:lnTo>
                  <a:cubicBezTo>
                    <a:pt x="5265" y="14726"/>
                    <a:pt x="5479" y="14378"/>
                    <a:pt x="5746" y="14031"/>
                  </a:cubicBezTo>
                  <a:cubicBezTo>
                    <a:pt x="6040" y="13630"/>
                    <a:pt x="6334" y="13229"/>
                    <a:pt x="6628" y="12855"/>
                  </a:cubicBezTo>
                  <a:cubicBezTo>
                    <a:pt x="6762" y="12668"/>
                    <a:pt x="6895" y="12508"/>
                    <a:pt x="7029" y="12321"/>
                  </a:cubicBezTo>
                  <a:cubicBezTo>
                    <a:pt x="7163" y="12134"/>
                    <a:pt x="7269" y="12027"/>
                    <a:pt x="7403" y="11866"/>
                  </a:cubicBezTo>
                  <a:lnTo>
                    <a:pt x="7804" y="11412"/>
                  </a:lnTo>
                  <a:cubicBezTo>
                    <a:pt x="7938" y="11278"/>
                    <a:pt x="8071" y="11145"/>
                    <a:pt x="8205" y="11038"/>
                  </a:cubicBezTo>
                  <a:cubicBezTo>
                    <a:pt x="8525" y="10717"/>
                    <a:pt x="8846" y="10423"/>
                    <a:pt x="9167" y="10129"/>
                  </a:cubicBezTo>
                  <a:cubicBezTo>
                    <a:pt x="9327" y="9969"/>
                    <a:pt x="9514" y="9808"/>
                    <a:pt x="9675" y="9648"/>
                  </a:cubicBezTo>
                  <a:cubicBezTo>
                    <a:pt x="9808" y="9514"/>
                    <a:pt x="9995" y="9354"/>
                    <a:pt x="10156" y="9194"/>
                  </a:cubicBezTo>
                  <a:cubicBezTo>
                    <a:pt x="10503" y="8900"/>
                    <a:pt x="10824" y="8606"/>
                    <a:pt x="11171" y="8339"/>
                  </a:cubicBezTo>
                  <a:cubicBezTo>
                    <a:pt x="11332" y="8178"/>
                    <a:pt x="11492" y="8045"/>
                    <a:pt x="11679" y="7911"/>
                  </a:cubicBezTo>
                  <a:cubicBezTo>
                    <a:pt x="11866" y="7777"/>
                    <a:pt x="11973" y="7697"/>
                    <a:pt x="12133" y="7564"/>
                  </a:cubicBezTo>
                  <a:cubicBezTo>
                    <a:pt x="12320" y="7457"/>
                    <a:pt x="12507" y="7323"/>
                    <a:pt x="12695" y="7189"/>
                  </a:cubicBezTo>
                  <a:cubicBezTo>
                    <a:pt x="13443" y="6682"/>
                    <a:pt x="14218" y="6201"/>
                    <a:pt x="14993" y="5720"/>
                  </a:cubicBezTo>
                  <a:cubicBezTo>
                    <a:pt x="15394" y="5479"/>
                    <a:pt x="15768" y="5265"/>
                    <a:pt x="16142" y="5051"/>
                  </a:cubicBezTo>
                  <a:cubicBezTo>
                    <a:pt x="16249" y="4998"/>
                    <a:pt x="16329" y="4945"/>
                    <a:pt x="16409" y="4891"/>
                  </a:cubicBezTo>
                  <a:lnTo>
                    <a:pt x="16730" y="4731"/>
                  </a:lnTo>
                  <a:lnTo>
                    <a:pt x="17291" y="4463"/>
                  </a:lnTo>
                  <a:cubicBezTo>
                    <a:pt x="17478" y="4357"/>
                    <a:pt x="17665" y="4250"/>
                    <a:pt x="17852" y="4169"/>
                  </a:cubicBezTo>
                  <a:lnTo>
                    <a:pt x="18280" y="3956"/>
                  </a:lnTo>
                  <a:lnTo>
                    <a:pt x="18440" y="3876"/>
                  </a:lnTo>
                  <a:lnTo>
                    <a:pt x="19189" y="3555"/>
                  </a:lnTo>
                  <a:cubicBezTo>
                    <a:pt x="19376" y="3475"/>
                    <a:pt x="19590" y="3394"/>
                    <a:pt x="19777" y="3314"/>
                  </a:cubicBezTo>
                  <a:lnTo>
                    <a:pt x="20953" y="2833"/>
                  </a:lnTo>
                  <a:lnTo>
                    <a:pt x="21540" y="2593"/>
                  </a:lnTo>
                  <a:lnTo>
                    <a:pt x="22209" y="2325"/>
                  </a:lnTo>
                  <a:cubicBezTo>
                    <a:pt x="22583" y="2219"/>
                    <a:pt x="22930" y="2085"/>
                    <a:pt x="23304" y="1951"/>
                  </a:cubicBezTo>
                  <a:lnTo>
                    <a:pt x="24641" y="1577"/>
                  </a:lnTo>
                  <a:cubicBezTo>
                    <a:pt x="25015" y="1444"/>
                    <a:pt x="25389" y="1337"/>
                    <a:pt x="25790" y="1230"/>
                  </a:cubicBezTo>
                  <a:lnTo>
                    <a:pt x="26030" y="1176"/>
                  </a:lnTo>
                  <a:lnTo>
                    <a:pt x="26404" y="1069"/>
                  </a:lnTo>
                  <a:lnTo>
                    <a:pt x="26966" y="936"/>
                  </a:lnTo>
                  <a:lnTo>
                    <a:pt x="27527" y="829"/>
                  </a:lnTo>
                  <a:lnTo>
                    <a:pt x="28008" y="722"/>
                  </a:lnTo>
                  <a:lnTo>
                    <a:pt x="28248" y="669"/>
                  </a:lnTo>
                  <a:lnTo>
                    <a:pt x="28997" y="508"/>
                  </a:lnTo>
                  <a:lnTo>
                    <a:pt x="29344" y="455"/>
                  </a:lnTo>
                  <a:cubicBezTo>
                    <a:pt x="29478" y="294"/>
                    <a:pt x="29638" y="161"/>
                    <a:pt x="297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4" name="Google Shape;8564;p125"/>
            <p:cNvSpPr/>
            <p:nvPr/>
          </p:nvSpPr>
          <p:spPr>
            <a:xfrm>
              <a:off x="5733850" y="570175"/>
              <a:ext cx="25" cy="25"/>
            </a:xfrm>
            <a:custGeom>
              <a:avLst/>
              <a:gdLst/>
              <a:ahLst/>
              <a:cxnLst/>
              <a:rect l="l" t="t" r="r" b="b"/>
              <a:pathLst>
                <a:path w="1" h="1" extrusionOk="0">
                  <a:moveTo>
                    <a:pt x="0" y="0"/>
                  </a:moveTo>
                  <a:lnTo>
                    <a:pt x="0" y="0"/>
                  </a:lnTo>
                  <a:lnTo>
                    <a:pt x="0" y="0"/>
                  </a:lnTo>
                  <a:close/>
                </a:path>
              </a:pathLst>
            </a:custGeom>
            <a:solidFill>
              <a:srgbClr val="87B27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5" name="Google Shape;8565;p125"/>
            <p:cNvSpPr/>
            <p:nvPr/>
          </p:nvSpPr>
          <p:spPr>
            <a:xfrm>
              <a:off x="5333625" y="679050"/>
              <a:ext cx="258600" cy="47475"/>
            </a:xfrm>
            <a:custGeom>
              <a:avLst/>
              <a:gdLst/>
              <a:ahLst/>
              <a:cxnLst/>
              <a:rect l="l" t="t" r="r" b="b"/>
              <a:pathLst>
                <a:path w="10344" h="1899" extrusionOk="0">
                  <a:moveTo>
                    <a:pt x="100" y="1812"/>
                  </a:moveTo>
                  <a:lnTo>
                    <a:pt x="1" y="1872"/>
                  </a:lnTo>
                  <a:lnTo>
                    <a:pt x="1" y="1899"/>
                  </a:lnTo>
                  <a:cubicBezTo>
                    <a:pt x="35" y="1870"/>
                    <a:pt x="68" y="1841"/>
                    <a:pt x="100" y="1812"/>
                  </a:cubicBezTo>
                  <a:close/>
                  <a:moveTo>
                    <a:pt x="4123" y="0"/>
                  </a:moveTo>
                  <a:cubicBezTo>
                    <a:pt x="3916" y="0"/>
                    <a:pt x="3709" y="30"/>
                    <a:pt x="3502" y="82"/>
                  </a:cubicBezTo>
                  <a:cubicBezTo>
                    <a:pt x="3368" y="108"/>
                    <a:pt x="3208" y="135"/>
                    <a:pt x="3074" y="189"/>
                  </a:cubicBezTo>
                  <a:lnTo>
                    <a:pt x="2593" y="349"/>
                  </a:lnTo>
                  <a:lnTo>
                    <a:pt x="2085" y="509"/>
                  </a:lnTo>
                  <a:cubicBezTo>
                    <a:pt x="2005" y="536"/>
                    <a:pt x="1898" y="589"/>
                    <a:pt x="1818" y="616"/>
                  </a:cubicBezTo>
                  <a:cubicBezTo>
                    <a:pt x="1711" y="643"/>
                    <a:pt x="1578" y="723"/>
                    <a:pt x="1444" y="776"/>
                  </a:cubicBezTo>
                  <a:cubicBezTo>
                    <a:pt x="1123" y="964"/>
                    <a:pt x="803" y="1177"/>
                    <a:pt x="535" y="1418"/>
                  </a:cubicBezTo>
                  <a:cubicBezTo>
                    <a:pt x="382" y="1549"/>
                    <a:pt x="247" y="1680"/>
                    <a:pt x="100" y="1812"/>
                  </a:cubicBezTo>
                  <a:lnTo>
                    <a:pt x="100" y="1812"/>
                  </a:lnTo>
                  <a:lnTo>
                    <a:pt x="616" y="1498"/>
                  </a:lnTo>
                  <a:cubicBezTo>
                    <a:pt x="910" y="1284"/>
                    <a:pt x="1230" y="1124"/>
                    <a:pt x="1551" y="990"/>
                  </a:cubicBezTo>
                  <a:cubicBezTo>
                    <a:pt x="1952" y="830"/>
                    <a:pt x="2379" y="723"/>
                    <a:pt x="2807" y="643"/>
                  </a:cubicBezTo>
                  <a:cubicBezTo>
                    <a:pt x="3128" y="563"/>
                    <a:pt x="3475" y="509"/>
                    <a:pt x="3823" y="456"/>
                  </a:cubicBezTo>
                  <a:lnTo>
                    <a:pt x="4197" y="456"/>
                  </a:lnTo>
                  <a:cubicBezTo>
                    <a:pt x="4330" y="456"/>
                    <a:pt x="4464" y="456"/>
                    <a:pt x="4598" y="482"/>
                  </a:cubicBezTo>
                  <a:cubicBezTo>
                    <a:pt x="5052" y="563"/>
                    <a:pt x="5453" y="696"/>
                    <a:pt x="5880" y="883"/>
                  </a:cubicBezTo>
                  <a:cubicBezTo>
                    <a:pt x="5961" y="937"/>
                    <a:pt x="6067" y="990"/>
                    <a:pt x="6148" y="1044"/>
                  </a:cubicBezTo>
                  <a:lnTo>
                    <a:pt x="6495" y="1231"/>
                  </a:lnTo>
                  <a:cubicBezTo>
                    <a:pt x="6709" y="1391"/>
                    <a:pt x="6896" y="1498"/>
                    <a:pt x="7136" y="1632"/>
                  </a:cubicBezTo>
                  <a:cubicBezTo>
                    <a:pt x="7270" y="1685"/>
                    <a:pt x="7404" y="1739"/>
                    <a:pt x="7537" y="1792"/>
                  </a:cubicBezTo>
                  <a:cubicBezTo>
                    <a:pt x="7644" y="1819"/>
                    <a:pt x="7778" y="1845"/>
                    <a:pt x="7911" y="1872"/>
                  </a:cubicBezTo>
                  <a:cubicBezTo>
                    <a:pt x="8018" y="1899"/>
                    <a:pt x="8152" y="1899"/>
                    <a:pt x="8286" y="1899"/>
                  </a:cubicBezTo>
                  <a:lnTo>
                    <a:pt x="8606" y="1899"/>
                  </a:lnTo>
                  <a:cubicBezTo>
                    <a:pt x="8793" y="1899"/>
                    <a:pt x="8954" y="1872"/>
                    <a:pt x="9141" y="1819"/>
                  </a:cubicBezTo>
                  <a:cubicBezTo>
                    <a:pt x="9301" y="1765"/>
                    <a:pt x="9461" y="1712"/>
                    <a:pt x="9622" y="1632"/>
                  </a:cubicBezTo>
                  <a:cubicBezTo>
                    <a:pt x="9702" y="1578"/>
                    <a:pt x="9782" y="1525"/>
                    <a:pt x="9862" y="1445"/>
                  </a:cubicBezTo>
                  <a:cubicBezTo>
                    <a:pt x="9916" y="1391"/>
                    <a:pt x="9996" y="1338"/>
                    <a:pt x="10049" y="1284"/>
                  </a:cubicBezTo>
                  <a:cubicBezTo>
                    <a:pt x="10103" y="1231"/>
                    <a:pt x="10156" y="1177"/>
                    <a:pt x="10210" y="1124"/>
                  </a:cubicBezTo>
                  <a:cubicBezTo>
                    <a:pt x="10237" y="1070"/>
                    <a:pt x="10317" y="1017"/>
                    <a:pt x="10343" y="964"/>
                  </a:cubicBezTo>
                  <a:lnTo>
                    <a:pt x="10343" y="964"/>
                  </a:lnTo>
                  <a:cubicBezTo>
                    <a:pt x="10263" y="1044"/>
                    <a:pt x="10156" y="1097"/>
                    <a:pt x="10076" y="1177"/>
                  </a:cubicBezTo>
                  <a:cubicBezTo>
                    <a:pt x="9889" y="1284"/>
                    <a:pt x="9702" y="1391"/>
                    <a:pt x="9515" y="1471"/>
                  </a:cubicBezTo>
                  <a:cubicBezTo>
                    <a:pt x="9301" y="1525"/>
                    <a:pt x="9061" y="1578"/>
                    <a:pt x="8847" y="1605"/>
                  </a:cubicBezTo>
                  <a:lnTo>
                    <a:pt x="8820" y="1605"/>
                  </a:lnTo>
                  <a:cubicBezTo>
                    <a:pt x="8740" y="1605"/>
                    <a:pt x="8686" y="1605"/>
                    <a:pt x="8606" y="1632"/>
                  </a:cubicBezTo>
                  <a:lnTo>
                    <a:pt x="8312" y="1632"/>
                  </a:lnTo>
                  <a:cubicBezTo>
                    <a:pt x="8205" y="1632"/>
                    <a:pt x="8099" y="1632"/>
                    <a:pt x="7965" y="1605"/>
                  </a:cubicBezTo>
                  <a:cubicBezTo>
                    <a:pt x="7751" y="1551"/>
                    <a:pt x="7537" y="1471"/>
                    <a:pt x="7324" y="1391"/>
                  </a:cubicBezTo>
                  <a:cubicBezTo>
                    <a:pt x="7217" y="1338"/>
                    <a:pt x="7110" y="1284"/>
                    <a:pt x="7003" y="1204"/>
                  </a:cubicBezTo>
                  <a:cubicBezTo>
                    <a:pt x="6869" y="1124"/>
                    <a:pt x="6762" y="1044"/>
                    <a:pt x="6655" y="964"/>
                  </a:cubicBezTo>
                  <a:cubicBezTo>
                    <a:pt x="6468" y="803"/>
                    <a:pt x="6255" y="670"/>
                    <a:pt x="6041" y="563"/>
                  </a:cubicBezTo>
                  <a:cubicBezTo>
                    <a:pt x="5533" y="295"/>
                    <a:pt x="5025" y="108"/>
                    <a:pt x="4464" y="28"/>
                  </a:cubicBezTo>
                  <a:cubicBezTo>
                    <a:pt x="4350" y="9"/>
                    <a:pt x="4237" y="0"/>
                    <a:pt x="412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6" name="Google Shape;8566;p125"/>
            <p:cNvSpPr/>
            <p:nvPr/>
          </p:nvSpPr>
          <p:spPr>
            <a:xfrm>
              <a:off x="5395100" y="799325"/>
              <a:ext cx="130975" cy="82225"/>
            </a:xfrm>
            <a:custGeom>
              <a:avLst/>
              <a:gdLst/>
              <a:ahLst/>
              <a:cxnLst/>
              <a:rect l="l" t="t" r="r" b="b"/>
              <a:pathLst>
                <a:path w="5239" h="3289" extrusionOk="0">
                  <a:moveTo>
                    <a:pt x="5239" y="1"/>
                  </a:moveTo>
                  <a:lnTo>
                    <a:pt x="5132" y="81"/>
                  </a:lnTo>
                  <a:cubicBezTo>
                    <a:pt x="4971" y="188"/>
                    <a:pt x="4838" y="268"/>
                    <a:pt x="4677" y="348"/>
                  </a:cubicBezTo>
                  <a:cubicBezTo>
                    <a:pt x="4383" y="429"/>
                    <a:pt x="4063" y="482"/>
                    <a:pt x="3742" y="509"/>
                  </a:cubicBezTo>
                  <a:cubicBezTo>
                    <a:pt x="3662" y="509"/>
                    <a:pt x="3555" y="535"/>
                    <a:pt x="3448" y="562"/>
                  </a:cubicBezTo>
                  <a:cubicBezTo>
                    <a:pt x="3368" y="589"/>
                    <a:pt x="3288" y="616"/>
                    <a:pt x="3208" y="616"/>
                  </a:cubicBezTo>
                  <a:cubicBezTo>
                    <a:pt x="3047" y="669"/>
                    <a:pt x="2914" y="696"/>
                    <a:pt x="2727" y="749"/>
                  </a:cubicBezTo>
                  <a:cubicBezTo>
                    <a:pt x="2539" y="803"/>
                    <a:pt x="2352" y="856"/>
                    <a:pt x="2192" y="910"/>
                  </a:cubicBezTo>
                  <a:cubicBezTo>
                    <a:pt x="2005" y="963"/>
                    <a:pt x="1818" y="1043"/>
                    <a:pt x="1658" y="1123"/>
                  </a:cubicBezTo>
                  <a:cubicBezTo>
                    <a:pt x="1444" y="1204"/>
                    <a:pt x="1257" y="1310"/>
                    <a:pt x="1096" y="1444"/>
                  </a:cubicBezTo>
                  <a:cubicBezTo>
                    <a:pt x="936" y="1631"/>
                    <a:pt x="776" y="1818"/>
                    <a:pt x="669" y="2005"/>
                  </a:cubicBezTo>
                  <a:cubicBezTo>
                    <a:pt x="508" y="2219"/>
                    <a:pt x="375" y="2460"/>
                    <a:pt x="268" y="2673"/>
                  </a:cubicBezTo>
                  <a:cubicBezTo>
                    <a:pt x="161" y="2887"/>
                    <a:pt x="81" y="3074"/>
                    <a:pt x="1" y="3288"/>
                  </a:cubicBezTo>
                  <a:lnTo>
                    <a:pt x="27" y="3261"/>
                  </a:lnTo>
                  <a:cubicBezTo>
                    <a:pt x="188" y="3048"/>
                    <a:pt x="375" y="2807"/>
                    <a:pt x="508" y="2620"/>
                  </a:cubicBezTo>
                  <a:cubicBezTo>
                    <a:pt x="669" y="2460"/>
                    <a:pt x="802" y="2299"/>
                    <a:pt x="963" y="2139"/>
                  </a:cubicBezTo>
                  <a:cubicBezTo>
                    <a:pt x="1096" y="1979"/>
                    <a:pt x="1230" y="1872"/>
                    <a:pt x="1364" y="1738"/>
                  </a:cubicBezTo>
                  <a:cubicBezTo>
                    <a:pt x="1470" y="1658"/>
                    <a:pt x="1577" y="1604"/>
                    <a:pt x="1711" y="1551"/>
                  </a:cubicBezTo>
                  <a:cubicBezTo>
                    <a:pt x="1898" y="1498"/>
                    <a:pt x="2139" y="1417"/>
                    <a:pt x="2272" y="1364"/>
                  </a:cubicBezTo>
                  <a:cubicBezTo>
                    <a:pt x="2433" y="1310"/>
                    <a:pt x="2593" y="1284"/>
                    <a:pt x="2753" y="1204"/>
                  </a:cubicBezTo>
                  <a:lnTo>
                    <a:pt x="3261" y="1043"/>
                  </a:lnTo>
                  <a:cubicBezTo>
                    <a:pt x="3341" y="1016"/>
                    <a:pt x="3421" y="963"/>
                    <a:pt x="3528" y="963"/>
                  </a:cubicBezTo>
                  <a:cubicBezTo>
                    <a:pt x="3555" y="936"/>
                    <a:pt x="3608" y="936"/>
                    <a:pt x="3662" y="936"/>
                  </a:cubicBezTo>
                  <a:lnTo>
                    <a:pt x="3769" y="883"/>
                  </a:lnTo>
                  <a:lnTo>
                    <a:pt x="4277" y="696"/>
                  </a:lnTo>
                  <a:cubicBezTo>
                    <a:pt x="4410" y="669"/>
                    <a:pt x="4544" y="589"/>
                    <a:pt x="4677" y="509"/>
                  </a:cubicBezTo>
                  <a:cubicBezTo>
                    <a:pt x="4891" y="375"/>
                    <a:pt x="5078" y="188"/>
                    <a:pt x="523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7" name="Google Shape;8567;p125"/>
            <p:cNvSpPr/>
            <p:nvPr/>
          </p:nvSpPr>
          <p:spPr>
            <a:xfrm>
              <a:off x="5528725" y="755250"/>
              <a:ext cx="14725" cy="181075"/>
            </a:xfrm>
            <a:custGeom>
              <a:avLst/>
              <a:gdLst/>
              <a:ahLst/>
              <a:cxnLst/>
              <a:rect l="l" t="t" r="r" b="b"/>
              <a:pathLst>
                <a:path w="589" h="7243" extrusionOk="0">
                  <a:moveTo>
                    <a:pt x="535" y="0"/>
                  </a:moveTo>
                  <a:cubicBezTo>
                    <a:pt x="428" y="107"/>
                    <a:pt x="375" y="267"/>
                    <a:pt x="348" y="428"/>
                  </a:cubicBezTo>
                  <a:cubicBezTo>
                    <a:pt x="295" y="588"/>
                    <a:pt x="268" y="748"/>
                    <a:pt x="241" y="909"/>
                  </a:cubicBezTo>
                  <a:cubicBezTo>
                    <a:pt x="161" y="1256"/>
                    <a:pt x="134" y="1577"/>
                    <a:pt x="107" y="1924"/>
                  </a:cubicBezTo>
                  <a:cubicBezTo>
                    <a:pt x="81" y="2245"/>
                    <a:pt x="54" y="2566"/>
                    <a:pt x="54" y="2886"/>
                  </a:cubicBezTo>
                  <a:cubicBezTo>
                    <a:pt x="54" y="3234"/>
                    <a:pt x="81" y="3608"/>
                    <a:pt x="134" y="3982"/>
                  </a:cubicBezTo>
                  <a:lnTo>
                    <a:pt x="134" y="3929"/>
                  </a:lnTo>
                  <a:cubicBezTo>
                    <a:pt x="161" y="4169"/>
                    <a:pt x="161" y="4410"/>
                    <a:pt x="188" y="4677"/>
                  </a:cubicBezTo>
                  <a:lnTo>
                    <a:pt x="214" y="4891"/>
                  </a:lnTo>
                  <a:cubicBezTo>
                    <a:pt x="241" y="5131"/>
                    <a:pt x="241" y="5345"/>
                    <a:pt x="214" y="5559"/>
                  </a:cubicBezTo>
                  <a:cubicBezTo>
                    <a:pt x="214" y="5746"/>
                    <a:pt x="188" y="5933"/>
                    <a:pt x="188" y="6120"/>
                  </a:cubicBezTo>
                  <a:cubicBezTo>
                    <a:pt x="161" y="6441"/>
                    <a:pt x="107" y="6788"/>
                    <a:pt x="54" y="7109"/>
                  </a:cubicBezTo>
                  <a:lnTo>
                    <a:pt x="46" y="7148"/>
                  </a:lnTo>
                  <a:lnTo>
                    <a:pt x="46" y="7148"/>
                  </a:lnTo>
                  <a:cubicBezTo>
                    <a:pt x="234" y="6745"/>
                    <a:pt x="356" y="6299"/>
                    <a:pt x="455" y="5853"/>
                  </a:cubicBezTo>
                  <a:cubicBezTo>
                    <a:pt x="508" y="5666"/>
                    <a:pt x="535" y="5452"/>
                    <a:pt x="562" y="5238"/>
                  </a:cubicBezTo>
                  <a:cubicBezTo>
                    <a:pt x="589" y="5024"/>
                    <a:pt x="589" y="4811"/>
                    <a:pt x="589" y="4597"/>
                  </a:cubicBezTo>
                  <a:cubicBezTo>
                    <a:pt x="589" y="4383"/>
                    <a:pt x="589" y="4142"/>
                    <a:pt x="562" y="3929"/>
                  </a:cubicBezTo>
                  <a:cubicBezTo>
                    <a:pt x="535" y="3501"/>
                    <a:pt x="482" y="3100"/>
                    <a:pt x="455" y="2673"/>
                  </a:cubicBezTo>
                  <a:cubicBezTo>
                    <a:pt x="428" y="2245"/>
                    <a:pt x="428" y="1871"/>
                    <a:pt x="428" y="1470"/>
                  </a:cubicBezTo>
                  <a:cubicBezTo>
                    <a:pt x="401" y="1069"/>
                    <a:pt x="401" y="695"/>
                    <a:pt x="455" y="321"/>
                  </a:cubicBezTo>
                  <a:cubicBezTo>
                    <a:pt x="455" y="267"/>
                    <a:pt x="482" y="214"/>
                    <a:pt x="482" y="160"/>
                  </a:cubicBezTo>
                  <a:cubicBezTo>
                    <a:pt x="482" y="107"/>
                    <a:pt x="508" y="54"/>
                    <a:pt x="535" y="27"/>
                  </a:cubicBezTo>
                  <a:lnTo>
                    <a:pt x="535" y="0"/>
                  </a:lnTo>
                  <a:close/>
                  <a:moveTo>
                    <a:pt x="46" y="7148"/>
                  </a:moveTo>
                  <a:lnTo>
                    <a:pt x="46" y="7148"/>
                  </a:lnTo>
                  <a:cubicBezTo>
                    <a:pt x="31" y="7180"/>
                    <a:pt x="16" y="7211"/>
                    <a:pt x="1" y="7243"/>
                  </a:cubicBezTo>
                  <a:lnTo>
                    <a:pt x="27" y="7243"/>
                  </a:lnTo>
                  <a:lnTo>
                    <a:pt x="46" y="7148"/>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8" name="Google Shape;8568;p125"/>
            <p:cNvSpPr/>
            <p:nvPr/>
          </p:nvSpPr>
          <p:spPr>
            <a:xfrm>
              <a:off x="5638300" y="623625"/>
              <a:ext cx="50125" cy="292650"/>
            </a:xfrm>
            <a:custGeom>
              <a:avLst/>
              <a:gdLst/>
              <a:ahLst/>
              <a:cxnLst/>
              <a:rect l="l" t="t" r="r" b="b"/>
              <a:pathLst>
                <a:path w="2005" h="11706" extrusionOk="0">
                  <a:moveTo>
                    <a:pt x="882" y="0"/>
                  </a:moveTo>
                  <a:lnTo>
                    <a:pt x="882" y="0"/>
                  </a:lnTo>
                  <a:cubicBezTo>
                    <a:pt x="722" y="134"/>
                    <a:pt x="615" y="321"/>
                    <a:pt x="535" y="508"/>
                  </a:cubicBezTo>
                  <a:cubicBezTo>
                    <a:pt x="455" y="695"/>
                    <a:pt x="375" y="829"/>
                    <a:pt x="321" y="1016"/>
                  </a:cubicBezTo>
                  <a:cubicBezTo>
                    <a:pt x="161" y="1390"/>
                    <a:pt x="54" y="1791"/>
                    <a:pt x="27" y="2192"/>
                  </a:cubicBezTo>
                  <a:cubicBezTo>
                    <a:pt x="0" y="2726"/>
                    <a:pt x="27" y="3287"/>
                    <a:pt x="134" y="3849"/>
                  </a:cubicBezTo>
                  <a:cubicBezTo>
                    <a:pt x="241" y="4437"/>
                    <a:pt x="348" y="4998"/>
                    <a:pt x="508" y="5559"/>
                  </a:cubicBezTo>
                  <a:cubicBezTo>
                    <a:pt x="588" y="5826"/>
                    <a:pt x="695" y="6067"/>
                    <a:pt x="775" y="6334"/>
                  </a:cubicBezTo>
                  <a:cubicBezTo>
                    <a:pt x="856" y="6601"/>
                    <a:pt x="936" y="6869"/>
                    <a:pt x="1016" y="7136"/>
                  </a:cubicBezTo>
                  <a:cubicBezTo>
                    <a:pt x="1096" y="7403"/>
                    <a:pt x="1176" y="7670"/>
                    <a:pt x="1230" y="7938"/>
                  </a:cubicBezTo>
                  <a:cubicBezTo>
                    <a:pt x="1363" y="8338"/>
                    <a:pt x="1444" y="8739"/>
                    <a:pt x="1497" y="9140"/>
                  </a:cubicBezTo>
                  <a:cubicBezTo>
                    <a:pt x="1524" y="9568"/>
                    <a:pt x="1470" y="10022"/>
                    <a:pt x="1390" y="10476"/>
                  </a:cubicBezTo>
                  <a:cubicBezTo>
                    <a:pt x="1363" y="10637"/>
                    <a:pt x="1337" y="10797"/>
                    <a:pt x="1310" y="10957"/>
                  </a:cubicBezTo>
                  <a:cubicBezTo>
                    <a:pt x="1233" y="11189"/>
                    <a:pt x="1180" y="11421"/>
                    <a:pt x="1129" y="11652"/>
                  </a:cubicBezTo>
                  <a:lnTo>
                    <a:pt x="1129" y="11652"/>
                  </a:lnTo>
                  <a:cubicBezTo>
                    <a:pt x="1248" y="11452"/>
                    <a:pt x="1346" y="11234"/>
                    <a:pt x="1444" y="11038"/>
                  </a:cubicBezTo>
                  <a:cubicBezTo>
                    <a:pt x="1497" y="10931"/>
                    <a:pt x="1524" y="10797"/>
                    <a:pt x="1550" y="10744"/>
                  </a:cubicBezTo>
                  <a:cubicBezTo>
                    <a:pt x="1577" y="10664"/>
                    <a:pt x="1631" y="10583"/>
                    <a:pt x="1657" y="10530"/>
                  </a:cubicBezTo>
                  <a:cubicBezTo>
                    <a:pt x="1711" y="10316"/>
                    <a:pt x="1791" y="10076"/>
                    <a:pt x="1844" y="9915"/>
                  </a:cubicBezTo>
                  <a:cubicBezTo>
                    <a:pt x="1871" y="9755"/>
                    <a:pt x="1925" y="9595"/>
                    <a:pt x="1951" y="9434"/>
                  </a:cubicBezTo>
                  <a:cubicBezTo>
                    <a:pt x="1978" y="9194"/>
                    <a:pt x="2005" y="8953"/>
                    <a:pt x="1978" y="8739"/>
                  </a:cubicBezTo>
                  <a:cubicBezTo>
                    <a:pt x="1951" y="8125"/>
                    <a:pt x="1871" y="7537"/>
                    <a:pt x="1764" y="6922"/>
                  </a:cubicBezTo>
                  <a:cubicBezTo>
                    <a:pt x="1738" y="6655"/>
                    <a:pt x="1684" y="6388"/>
                    <a:pt x="1604" y="6094"/>
                  </a:cubicBezTo>
                  <a:cubicBezTo>
                    <a:pt x="1550" y="5800"/>
                    <a:pt x="1470" y="5532"/>
                    <a:pt x="1363" y="5238"/>
                  </a:cubicBezTo>
                  <a:cubicBezTo>
                    <a:pt x="1230" y="4704"/>
                    <a:pt x="1069" y="4169"/>
                    <a:pt x="936" y="3635"/>
                  </a:cubicBezTo>
                  <a:cubicBezTo>
                    <a:pt x="775" y="3127"/>
                    <a:pt x="669" y="2593"/>
                    <a:pt x="588" y="2058"/>
                  </a:cubicBezTo>
                  <a:cubicBezTo>
                    <a:pt x="562" y="1604"/>
                    <a:pt x="588" y="1149"/>
                    <a:pt x="669" y="722"/>
                  </a:cubicBezTo>
                  <a:lnTo>
                    <a:pt x="695" y="588"/>
                  </a:lnTo>
                  <a:lnTo>
                    <a:pt x="695" y="615"/>
                  </a:lnTo>
                  <a:cubicBezTo>
                    <a:pt x="722" y="401"/>
                    <a:pt x="775" y="214"/>
                    <a:pt x="856" y="27"/>
                  </a:cubicBezTo>
                  <a:lnTo>
                    <a:pt x="882" y="0"/>
                  </a:lnTo>
                  <a:close/>
                  <a:moveTo>
                    <a:pt x="1129" y="11652"/>
                  </a:moveTo>
                  <a:cubicBezTo>
                    <a:pt x="1118" y="11670"/>
                    <a:pt x="1107" y="11688"/>
                    <a:pt x="1096" y="11706"/>
                  </a:cubicBezTo>
                  <a:lnTo>
                    <a:pt x="1123" y="11679"/>
                  </a:lnTo>
                  <a:cubicBezTo>
                    <a:pt x="1125" y="11670"/>
                    <a:pt x="1127" y="11661"/>
                    <a:pt x="1129" y="116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9" name="Google Shape;8569;p125"/>
            <p:cNvSpPr/>
            <p:nvPr/>
          </p:nvSpPr>
          <p:spPr>
            <a:xfrm>
              <a:off x="5402450" y="520725"/>
              <a:ext cx="308700" cy="84200"/>
            </a:xfrm>
            <a:custGeom>
              <a:avLst/>
              <a:gdLst/>
              <a:ahLst/>
              <a:cxnLst/>
              <a:rect l="l" t="t" r="r" b="b"/>
              <a:pathLst>
                <a:path w="12348" h="3368" extrusionOk="0">
                  <a:moveTo>
                    <a:pt x="116" y="1132"/>
                  </a:moveTo>
                  <a:lnTo>
                    <a:pt x="116" y="1132"/>
                  </a:lnTo>
                  <a:cubicBezTo>
                    <a:pt x="78" y="1147"/>
                    <a:pt x="39" y="1162"/>
                    <a:pt x="1" y="1177"/>
                  </a:cubicBezTo>
                  <a:lnTo>
                    <a:pt x="1" y="1203"/>
                  </a:lnTo>
                  <a:lnTo>
                    <a:pt x="116" y="1132"/>
                  </a:lnTo>
                  <a:close/>
                  <a:moveTo>
                    <a:pt x="12347" y="2620"/>
                  </a:moveTo>
                  <a:lnTo>
                    <a:pt x="12347" y="2620"/>
                  </a:lnTo>
                  <a:cubicBezTo>
                    <a:pt x="12318" y="2635"/>
                    <a:pt x="12288" y="2649"/>
                    <a:pt x="12258" y="2664"/>
                  </a:cubicBezTo>
                  <a:lnTo>
                    <a:pt x="12258" y="2664"/>
                  </a:lnTo>
                  <a:lnTo>
                    <a:pt x="12321" y="2646"/>
                  </a:lnTo>
                  <a:lnTo>
                    <a:pt x="12347" y="2620"/>
                  </a:lnTo>
                  <a:close/>
                  <a:moveTo>
                    <a:pt x="3020" y="1"/>
                  </a:moveTo>
                  <a:cubicBezTo>
                    <a:pt x="2914" y="1"/>
                    <a:pt x="2833" y="1"/>
                    <a:pt x="2726" y="27"/>
                  </a:cubicBezTo>
                  <a:cubicBezTo>
                    <a:pt x="2513" y="54"/>
                    <a:pt x="2299" y="108"/>
                    <a:pt x="2085" y="161"/>
                  </a:cubicBezTo>
                  <a:cubicBezTo>
                    <a:pt x="1604" y="295"/>
                    <a:pt x="1123" y="508"/>
                    <a:pt x="695" y="776"/>
                  </a:cubicBezTo>
                  <a:lnTo>
                    <a:pt x="116" y="1132"/>
                  </a:lnTo>
                  <a:lnTo>
                    <a:pt x="116" y="1132"/>
                  </a:lnTo>
                  <a:cubicBezTo>
                    <a:pt x="425" y="1013"/>
                    <a:pt x="731" y="894"/>
                    <a:pt x="1016" y="776"/>
                  </a:cubicBezTo>
                  <a:cubicBezTo>
                    <a:pt x="1364" y="642"/>
                    <a:pt x="1711" y="535"/>
                    <a:pt x="2085" y="482"/>
                  </a:cubicBezTo>
                  <a:cubicBezTo>
                    <a:pt x="2245" y="455"/>
                    <a:pt x="2379" y="428"/>
                    <a:pt x="2539" y="428"/>
                  </a:cubicBezTo>
                  <a:cubicBezTo>
                    <a:pt x="2639" y="417"/>
                    <a:pt x="2739" y="411"/>
                    <a:pt x="2836" y="411"/>
                  </a:cubicBezTo>
                  <a:cubicBezTo>
                    <a:pt x="2975" y="411"/>
                    <a:pt x="3109" y="424"/>
                    <a:pt x="3234" y="455"/>
                  </a:cubicBezTo>
                  <a:cubicBezTo>
                    <a:pt x="3448" y="482"/>
                    <a:pt x="3635" y="562"/>
                    <a:pt x="3822" y="642"/>
                  </a:cubicBezTo>
                  <a:cubicBezTo>
                    <a:pt x="4009" y="722"/>
                    <a:pt x="4170" y="829"/>
                    <a:pt x="4330" y="936"/>
                  </a:cubicBezTo>
                  <a:cubicBezTo>
                    <a:pt x="4490" y="1043"/>
                    <a:pt x="4651" y="1150"/>
                    <a:pt x="4811" y="1283"/>
                  </a:cubicBezTo>
                  <a:cubicBezTo>
                    <a:pt x="4918" y="1364"/>
                    <a:pt x="5025" y="1471"/>
                    <a:pt x="5105" y="1551"/>
                  </a:cubicBezTo>
                  <a:lnTo>
                    <a:pt x="5399" y="1898"/>
                  </a:lnTo>
                  <a:cubicBezTo>
                    <a:pt x="5559" y="2032"/>
                    <a:pt x="5693" y="2165"/>
                    <a:pt x="5880" y="2299"/>
                  </a:cubicBezTo>
                  <a:cubicBezTo>
                    <a:pt x="6014" y="2406"/>
                    <a:pt x="6174" y="2513"/>
                    <a:pt x="6361" y="2593"/>
                  </a:cubicBezTo>
                  <a:cubicBezTo>
                    <a:pt x="6708" y="2727"/>
                    <a:pt x="7056" y="2860"/>
                    <a:pt x="7403" y="2967"/>
                  </a:cubicBezTo>
                  <a:cubicBezTo>
                    <a:pt x="7697" y="3101"/>
                    <a:pt x="8045" y="3208"/>
                    <a:pt x="8365" y="3288"/>
                  </a:cubicBezTo>
                  <a:cubicBezTo>
                    <a:pt x="8553" y="3315"/>
                    <a:pt x="8766" y="3341"/>
                    <a:pt x="8953" y="3368"/>
                  </a:cubicBezTo>
                  <a:cubicBezTo>
                    <a:pt x="9140" y="3368"/>
                    <a:pt x="9301" y="3368"/>
                    <a:pt x="9488" y="3341"/>
                  </a:cubicBezTo>
                  <a:lnTo>
                    <a:pt x="9809" y="3341"/>
                  </a:lnTo>
                  <a:cubicBezTo>
                    <a:pt x="9915" y="3328"/>
                    <a:pt x="10022" y="3328"/>
                    <a:pt x="10129" y="3328"/>
                  </a:cubicBezTo>
                  <a:cubicBezTo>
                    <a:pt x="10236" y="3328"/>
                    <a:pt x="10343" y="3328"/>
                    <a:pt x="10450" y="3315"/>
                  </a:cubicBezTo>
                  <a:cubicBezTo>
                    <a:pt x="10664" y="3288"/>
                    <a:pt x="10904" y="3234"/>
                    <a:pt x="11145" y="3154"/>
                  </a:cubicBezTo>
                  <a:cubicBezTo>
                    <a:pt x="11332" y="3101"/>
                    <a:pt x="11519" y="3021"/>
                    <a:pt x="11733" y="2940"/>
                  </a:cubicBezTo>
                  <a:cubicBezTo>
                    <a:pt x="11813" y="2887"/>
                    <a:pt x="11920" y="2833"/>
                    <a:pt x="12027" y="2780"/>
                  </a:cubicBezTo>
                  <a:cubicBezTo>
                    <a:pt x="12104" y="2741"/>
                    <a:pt x="12181" y="2703"/>
                    <a:pt x="12258" y="2664"/>
                  </a:cubicBezTo>
                  <a:lnTo>
                    <a:pt x="12258" y="2664"/>
                  </a:lnTo>
                  <a:lnTo>
                    <a:pt x="11947" y="2753"/>
                  </a:lnTo>
                  <a:cubicBezTo>
                    <a:pt x="11813" y="2780"/>
                    <a:pt x="11706" y="2833"/>
                    <a:pt x="11599" y="2860"/>
                  </a:cubicBezTo>
                  <a:cubicBezTo>
                    <a:pt x="11385" y="2914"/>
                    <a:pt x="11145" y="2967"/>
                    <a:pt x="10931" y="2994"/>
                  </a:cubicBezTo>
                  <a:lnTo>
                    <a:pt x="10584" y="2994"/>
                  </a:lnTo>
                  <a:cubicBezTo>
                    <a:pt x="10450" y="2994"/>
                    <a:pt x="10316" y="2967"/>
                    <a:pt x="10209" y="2967"/>
                  </a:cubicBezTo>
                  <a:cubicBezTo>
                    <a:pt x="10103" y="2940"/>
                    <a:pt x="9996" y="2914"/>
                    <a:pt x="9889" y="2914"/>
                  </a:cubicBezTo>
                  <a:lnTo>
                    <a:pt x="9515" y="2914"/>
                  </a:lnTo>
                  <a:cubicBezTo>
                    <a:pt x="9328" y="2914"/>
                    <a:pt x="9114" y="2887"/>
                    <a:pt x="8927" y="2860"/>
                  </a:cubicBezTo>
                  <a:cubicBezTo>
                    <a:pt x="8526" y="2780"/>
                    <a:pt x="8152" y="2646"/>
                    <a:pt x="7777" y="2486"/>
                  </a:cubicBezTo>
                  <a:cubicBezTo>
                    <a:pt x="7537" y="2379"/>
                    <a:pt x="7323" y="2272"/>
                    <a:pt x="7109" y="2192"/>
                  </a:cubicBezTo>
                  <a:lnTo>
                    <a:pt x="6655" y="1952"/>
                  </a:lnTo>
                  <a:cubicBezTo>
                    <a:pt x="6495" y="1871"/>
                    <a:pt x="6361" y="1791"/>
                    <a:pt x="6254" y="1684"/>
                  </a:cubicBezTo>
                  <a:cubicBezTo>
                    <a:pt x="6014" y="1497"/>
                    <a:pt x="5827" y="1283"/>
                    <a:pt x="5613" y="1070"/>
                  </a:cubicBezTo>
                  <a:cubicBezTo>
                    <a:pt x="5452" y="936"/>
                    <a:pt x="5292" y="802"/>
                    <a:pt x="5132" y="695"/>
                  </a:cubicBezTo>
                  <a:cubicBezTo>
                    <a:pt x="4971" y="589"/>
                    <a:pt x="4811" y="508"/>
                    <a:pt x="4651" y="428"/>
                  </a:cubicBezTo>
                  <a:cubicBezTo>
                    <a:pt x="4464" y="321"/>
                    <a:pt x="4303" y="241"/>
                    <a:pt x="4116" y="188"/>
                  </a:cubicBezTo>
                  <a:cubicBezTo>
                    <a:pt x="3929" y="108"/>
                    <a:pt x="3742" y="81"/>
                    <a:pt x="3555" y="27"/>
                  </a:cubicBezTo>
                  <a:cubicBezTo>
                    <a:pt x="3421" y="1"/>
                    <a:pt x="3288" y="1"/>
                    <a:pt x="318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70" name="Google Shape;8570;p125"/>
            <p:cNvSpPr/>
            <p:nvPr/>
          </p:nvSpPr>
          <p:spPr>
            <a:xfrm>
              <a:off x="5724475" y="562825"/>
              <a:ext cx="141675" cy="302000"/>
            </a:xfrm>
            <a:custGeom>
              <a:avLst/>
              <a:gdLst/>
              <a:ahLst/>
              <a:cxnLst/>
              <a:rect l="l" t="t" r="r" b="b"/>
              <a:pathLst>
                <a:path w="5667" h="12080" extrusionOk="0">
                  <a:moveTo>
                    <a:pt x="108" y="0"/>
                  </a:moveTo>
                  <a:cubicBezTo>
                    <a:pt x="54" y="214"/>
                    <a:pt x="1" y="401"/>
                    <a:pt x="1" y="615"/>
                  </a:cubicBezTo>
                  <a:cubicBezTo>
                    <a:pt x="1" y="775"/>
                    <a:pt x="28" y="909"/>
                    <a:pt x="54" y="1043"/>
                  </a:cubicBezTo>
                  <a:cubicBezTo>
                    <a:pt x="54" y="1123"/>
                    <a:pt x="81" y="1176"/>
                    <a:pt x="108" y="1230"/>
                  </a:cubicBezTo>
                  <a:cubicBezTo>
                    <a:pt x="135" y="1443"/>
                    <a:pt x="215" y="1657"/>
                    <a:pt x="268" y="1844"/>
                  </a:cubicBezTo>
                  <a:cubicBezTo>
                    <a:pt x="322" y="1978"/>
                    <a:pt x="375" y="2085"/>
                    <a:pt x="429" y="2192"/>
                  </a:cubicBezTo>
                  <a:cubicBezTo>
                    <a:pt x="455" y="2245"/>
                    <a:pt x="482" y="2299"/>
                    <a:pt x="509" y="2352"/>
                  </a:cubicBezTo>
                  <a:cubicBezTo>
                    <a:pt x="535" y="2406"/>
                    <a:pt x="562" y="2459"/>
                    <a:pt x="616" y="2486"/>
                  </a:cubicBezTo>
                  <a:cubicBezTo>
                    <a:pt x="803" y="2806"/>
                    <a:pt x="1016" y="3154"/>
                    <a:pt x="1257" y="3475"/>
                  </a:cubicBezTo>
                  <a:lnTo>
                    <a:pt x="1204" y="3421"/>
                  </a:lnTo>
                  <a:lnTo>
                    <a:pt x="1204" y="3421"/>
                  </a:lnTo>
                  <a:cubicBezTo>
                    <a:pt x="1471" y="3795"/>
                    <a:pt x="1738" y="4143"/>
                    <a:pt x="2032" y="4490"/>
                  </a:cubicBezTo>
                  <a:cubicBezTo>
                    <a:pt x="2166" y="4677"/>
                    <a:pt x="2326" y="4838"/>
                    <a:pt x="2460" y="4998"/>
                  </a:cubicBezTo>
                  <a:cubicBezTo>
                    <a:pt x="2620" y="5185"/>
                    <a:pt x="2754" y="5345"/>
                    <a:pt x="2887" y="5532"/>
                  </a:cubicBezTo>
                  <a:lnTo>
                    <a:pt x="3048" y="5746"/>
                  </a:lnTo>
                  <a:lnTo>
                    <a:pt x="3662" y="6655"/>
                  </a:lnTo>
                  <a:cubicBezTo>
                    <a:pt x="3849" y="6949"/>
                    <a:pt x="4036" y="7243"/>
                    <a:pt x="4223" y="7537"/>
                  </a:cubicBezTo>
                  <a:cubicBezTo>
                    <a:pt x="4624" y="8125"/>
                    <a:pt x="4945" y="8766"/>
                    <a:pt x="5212" y="9434"/>
                  </a:cubicBezTo>
                  <a:cubicBezTo>
                    <a:pt x="5266" y="9568"/>
                    <a:pt x="5319" y="9728"/>
                    <a:pt x="5319" y="9889"/>
                  </a:cubicBezTo>
                  <a:lnTo>
                    <a:pt x="5319" y="9835"/>
                  </a:lnTo>
                  <a:cubicBezTo>
                    <a:pt x="5346" y="10102"/>
                    <a:pt x="5373" y="10370"/>
                    <a:pt x="5346" y="10637"/>
                  </a:cubicBezTo>
                  <a:cubicBezTo>
                    <a:pt x="5319" y="11038"/>
                    <a:pt x="5266" y="11439"/>
                    <a:pt x="5212" y="11839"/>
                  </a:cubicBezTo>
                  <a:lnTo>
                    <a:pt x="5159" y="12080"/>
                  </a:lnTo>
                  <a:cubicBezTo>
                    <a:pt x="5346" y="11626"/>
                    <a:pt x="5480" y="11145"/>
                    <a:pt x="5586" y="10664"/>
                  </a:cubicBezTo>
                  <a:cubicBezTo>
                    <a:pt x="5640" y="10396"/>
                    <a:pt x="5667" y="10129"/>
                    <a:pt x="5667" y="9835"/>
                  </a:cubicBezTo>
                  <a:cubicBezTo>
                    <a:pt x="5667" y="9407"/>
                    <a:pt x="5560" y="8980"/>
                    <a:pt x="5399" y="8579"/>
                  </a:cubicBezTo>
                  <a:cubicBezTo>
                    <a:pt x="5159" y="7964"/>
                    <a:pt x="4865" y="7350"/>
                    <a:pt x="4544" y="6762"/>
                  </a:cubicBezTo>
                  <a:cubicBezTo>
                    <a:pt x="4304" y="6307"/>
                    <a:pt x="4036" y="5880"/>
                    <a:pt x="3742" y="5479"/>
                  </a:cubicBezTo>
                  <a:cubicBezTo>
                    <a:pt x="3582" y="5238"/>
                    <a:pt x="3422" y="5025"/>
                    <a:pt x="3261" y="4811"/>
                  </a:cubicBezTo>
                  <a:cubicBezTo>
                    <a:pt x="3101" y="4570"/>
                    <a:pt x="2941" y="4463"/>
                    <a:pt x="2780" y="4276"/>
                  </a:cubicBezTo>
                  <a:cubicBezTo>
                    <a:pt x="2620" y="4116"/>
                    <a:pt x="2433" y="3929"/>
                    <a:pt x="2273" y="3742"/>
                  </a:cubicBezTo>
                  <a:cubicBezTo>
                    <a:pt x="2112" y="3555"/>
                    <a:pt x="1952" y="3368"/>
                    <a:pt x="1791" y="3181"/>
                  </a:cubicBezTo>
                  <a:cubicBezTo>
                    <a:pt x="1524" y="2860"/>
                    <a:pt x="1257" y="2539"/>
                    <a:pt x="1016" y="2218"/>
                  </a:cubicBezTo>
                  <a:cubicBezTo>
                    <a:pt x="990" y="2192"/>
                    <a:pt x="990" y="2165"/>
                    <a:pt x="963" y="2138"/>
                  </a:cubicBezTo>
                  <a:cubicBezTo>
                    <a:pt x="936" y="2085"/>
                    <a:pt x="910" y="2058"/>
                    <a:pt x="883" y="2031"/>
                  </a:cubicBezTo>
                  <a:cubicBezTo>
                    <a:pt x="856" y="1978"/>
                    <a:pt x="803" y="1925"/>
                    <a:pt x="776" y="1871"/>
                  </a:cubicBezTo>
                  <a:lnTo>
                    <a:pt x="776" y="1871"/>
                  </a:lnTo>
                  <a:lnTo>
                    <a:pt x="803" y="1924"/>
                  </a:lnTo>
                  <a:cubicBezTo>
                    <a:pt x="589" y="1577"/>
                    <a:pt x="375" y="1203"/>
                    <a:pt x="241" y="802"/>
                  </a:cubicBezTo>
                  <a:cubicBezTo>
                    <a:pt x="161" y="615"/>
                    <a:pt x="135" y="455"/>
                    <a:pt x="108" y="268"/>
                  </a:cubicBezTo>
                  <a:cubicBezTo>
                    <a:pt x="108" y="187"/>
                    <a:pt x="108" y="8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71" name="Google Shape;8571;p125"/>
            <p:cNvSpPr/>
            <p:nvPr/>
          </p:nvSpPr>
          <p:spPr>
            <a:xfrm>
              <a:off x="5504675" y="391775"/>
              <a:ext cx="261250" cy="153950"/>
            </a:xfrm>
            <a:custGeom>
              <a:avLst/>
              <a:gdLst/>
              <a:ahLst/>
              <a:cxnLst/>
              <a:rect l="l" t="t" r="r" b="b"/>
              <a:pathLst>
                <a:path w="10450" h="6158" extrusionOk="0">
                  <a:moveTo>
                    <a:pt x="1738" y="1"/>
                  </a:moveTo>
                  <a:cubicBezTo>
                    <a:pt x="1631" y="27"/>
                    <a:pt x="1524" y="54"/>
                    <a:pt x="1417" y="54"/>
                  </a:cubicBezTo>
                  <a:cubicBezTo>
                    <a:pt x="963" y="108"/>
                    <a:pt x="482" y="188"/>
                    <a:pt x="0" y="268"/>
                  </a:cubicBezTo>
                  <a:lnTo>
                    <a:pt x="1043" y="268"/>
                  </a:lnTo>
                  <a:cubicBezTo>
                    <a:pt x="1337" y="268"/>
                    <a:pt x="1631" y="268"/>
                    <a:pt x="1925" y="321"/>
                  </a:cubicBezTo>
                  <a:cubicBezTo>
                    <a:pt x="2272" y="402"/>
                    <a:pt x="2593" y="535"/>
                    <a:pt x="2887" y="696"/>
                  </a:cubicBezTo>
                  <a:cubicBezTo>
                    <a:pt x="3127" y="802"/>
                    <a:pt x="3368" y="936"/>
                    <a:pt x="3608" y="1096"/>
                  </a:cubicBezTo>
                  <a:cubicBezTo>
                    <a:pt x="3742" y="1177"/>
                    <a:pt x="3902" y="1284"/>
                    <a:pt x="4009" y="1364"/>
                  </a:cubicBezTo>
                  <a:cubicBezTo>
                    <a:pt x="4116" y="1444"/>
                    <a:pt x="4196" y="1524"/>
                    <a:pt x="4303" y="1604"/>
                  </a:cubicBezTo>
                  <a:cubicBezTo>
                    <a:pt x="4624" y="1871"/>
                    <a:pt x="4945" y="2165"/>
                    <a:pt x="5239" y="2459"/>
                  </a:cubicBezTo>
                  <a:cubicBezTo>
                    <a:pt x="5506" y="2700"/>
                    <a:pt x="5773" y="2994"/>
                    <a:pt x="6014" y="3288"/>
                  </a:cubicBezTo>
                  <a:cubicBezTo>
                    <a:pt x="6227" y="3609"/>
                    <a:pt x="6468" y="3903"/>
                    <a:pt x="6735" y="4197"/>
                  </a:cubicBezTo>
                  <a:cubicBezTo>
                    <a:pt x="7002" y="4464"/>
                    <a:pt x="7323" y="4704"/>
                    <a:pt x="7617" y="4972"/>
                  </a:cubicBezTo>
                  <a:lnTo>
                    <a:pt x="7564" y="4918"/>
                  </a:lnTo>
                  <a:lnTo>
                    <a:pt x="7777" y="5105"/>
                  </a:lnTo>
                  <a:lnTo>
                    <a:pt x="7831" y="5132"/>
                  </a:lnTo>
                  <a:cubicBezTo>
                    <a:pt x="7991" y="5266"/>
                    <a:pt x="8125" y="5399"/>
                    <a:pt x="8258" y="5533"/>
                  </a:cubicBezTo>
                  <a:lnTo>
                    <a:pt x="8232" y="5479"/>
                  </a:lnTo>
                  <a:lnTo>
                    <a:pt x="8232" y="5479"/>
                  </a:lnTo>
                  <a:cubicBezTo>
                    <a:pt x="8419" y="5640"/>
                    <a:pt x="8633" y="5773"/>
                    <a:pt x="8846" y="5907"/>
                  </a:cubicBezTo>
                  <a:cubicBezTo>
                    <a:pt x="9087" y="5987"/>
                    <a:pt x="9354" y="6067"/>
                    <a:pt x="9595" y="6094"/>
                  </a:cubicBezTo>
                  <a:cubicBezTo>
                    <a:pt x="9712" y="6133"/>
                    <a:pt x="9858" y="6158"/>
                    <a:pt x="10001" y="6158"/>
                  </a:cubicBezTo>
                  <a:cubicBezTo>
                    <a:pt x="10054" y="6158"/>
                    <a:pt x="10106" y="6155"/>
                    <a:pt x="10156" y="6147"/>
                  </a:cubicBezTo>
                  <a:lnTo>
                    <a:pt x="10450" y="6121"/>
                  </a:lnTo>
                  <a:cubicBezTo>
                    <a:pt x="10316" y="6121"/>
                    <a:pt x="10156" y="6067"/>
                    <a:pt x="10022" y="6067"/>
                  </a:cubicBezTo>
                  <a:cubicBezTo>
                    <a:pt x="9889" y="6041"/>
                    <a:pt x="9755" y="5987"/>
                    <a:pt x="9621" y="5934"/>
                  </a:cubicBezTo>
                  <a:cubicBezTo>
                    <a:pt x="9488" y="5880"/>
                    <a:pt x="9354" y="5853"/>
                    <a:pt x="9221" y="5773"/>
                  </a:cubicBezTo>
                  <a:cubicBezTo>
                    <a:pt x="9060" y="5720"/>
                    <a:pt x="8927" y="5640"/>
                    <a:pt x="8793" y="5533"/>
                  </a:cubicBezTo>
                  <a:cubicBezTo>
                    <a:pt x="8633" y="5372"/>
                    <a:pt x="8472" y="5212"/>
                    <a:pt x="8339" y="5052"/>
                  </a:cubicBezTo>
                  <a:cubicBezTo>
                    <a:pt x="8205" y="4891"/>
                    <a:pt x="8045" y="4731"/>
                    <a:pt x="7911" y="4571"/>
                  </a:cubicBezTo>
                  <a:cubicBezTo>
                    <a:pt x="7564" y="4250"/>
                    <a:pt x="7270" y="3903"/>
                    <a:pt x="6976" y="3528"/>
                  </a:cubicBezTo>
                  <a:cubicBezTo>
                    <a:pt x="6869" y="3341"/>
                    <a:pt x="6762" y="3208"/>
                    <a:pt x="6628" y="3021"/>
                  </a:cubicBezTo>
                  <a:cubicBezTo>
                    <a:pt x="6495" y="2807"/>
                    <a:pt x="6334" y="2646"/>
                    <a:pt x="6201" y="2459"/>
                  </a:cubicBezTo>
                  <a:cubicBezTo>
                    <a:pt x="6067" y="2299"/>
                    <a:pt x="5933" y="2165"/>
                    <a:pt x="5773" y="2032"/>
                  </a:cubicBezTo>
                  <a:cubicBezTo>
                    <a:pt x="5639" y="1871"/>
                    <a:pt x="5506" y="1765"/>
                    <a:pt x="5319" y="1604"/>
                  </a:cubicBezTo>
                  <a:cubicBezTo>
                    <a:pt x="5132" y="1471"/>
                    <a:pt x="4918" y="1310"/>
                    <a:pt x="4757" y="1177"/>
                  </a:cubicBezTo>
                  <a:cubicBezTo>
                    <a:pt x="4570" y="1043"/>
                    <a:pt x="4383" y="909"/>
                    <a:pt x="4196" y="802"/>
                  </a:cubicBezTo>
                  <a:cubicBezTo>
                    <a:pt x="4009" y="696"/>
                    <a:pt x="3822" y="589"/>
                    <a:pt x="3635" y="509"/>
                  </a:cubicBezTo>
                  <a:cubicBezTo>
                    <a:pt x="3448" y="428"/>
                    <a:pt x="3261" y="348"/>
                    <a:pt x="3047" y="268"/>
                  </a:cubicBezTo>
                  <a:cubicBezTo>
                    <a:pt x="2833" y="215"/>
                    <a:pt x="2646" y="134"/>
                    <a:pt x="2432" y="81"/>
                  </a:cubicBezTo>
                  <a:cubicBezTo>
                    <a:pt x="2272" y="54"/>
                    <a:pt x="2138" y="27"/>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72" name="Google Shape;8572;p125"/>
            <p:cNvSpPr/>
            <p:nvPr/>
          </p:nvSpPr>
          <p:spPr>
            <a:xfrm>
              <a:off x="5763225" y="353700"/>
              <a:ext cx="39450" cy="179075"/>
            </a:xfrm>
            <a:custGeom>
              <a:avLst/>
              <a:gdLst/>
              <a:ahLst/>
              <a:cxnLst/>
              <a:rect l="l" t="t" r="r" b="b"/>
              <a:pathLst>
                <a:path w="1578" h="7163" extrusionOk="0">
                  <a:moveTo>
                    <a:pt x="1" y="0"/>
                  </a:moveTo>
                  <a:lnTo>
                    <a:pt x="54" y="27"/>
                  </a:lnTo>
                  <a:cubicBezTo>
                    <a:pt x="161" y="81"/>
                    <a:pt x="241" y="107"/>
                    <a:pt x="322" y="161"/>
                  </a:cubicBezTo>
                  <a:cubicBezTo>
                    <a:pt x="429" y="214"/>
                    <a:pt x="509" y="268"/>
                    <a:pt x="562" y="321"/>
                  </a:cubicBezTo>
                  <a:cubicBezTo>
                    <a:pt x="723" y="455"/>
                    <a:pt x="856" y="588"/>
                    <a:pt x="963" y="749"/>
                  </a:cubicBezTo>
                  <a:cubicBezTo>
                    <a:pt x="1070" y="882"/>
                    <a:pt x="1177" y="1043"/>
                    <a:pt x="1230" y="1230"/>
                  </a:cubicBezTo>
                  <a:cubicBezTo>
                    <a:pt x="1257" y="1256"/>
                    <a:pt x="1257" y="1310"/>
                    <a:pt x="1284" y="1363"/>
                  </a:cubicBezTo>
                  <a:cubicBezTo>
                    <a:pt x="1284" y="1604"/>
                    <a:pt x="1284" y="1844"/>
                    <a:pt x="1257" y="2085"/>
                  </a:cubicBezTo>
                  <a:cubicBezTo>
                    <a:pt x="1204" y="2325"/>
                    <a:pt x="1123" y="2593"/>
                    <a:pt x="1043" y="2833"/>
                  </a:cubicBezTo>
                  <a:cubicBezTo>
                    <a:pt x="990" y="3100"/>
                    <a:pt x="936" y="3314"/>
                    <a:pt x="910" y="3528"/>
                  </a:cubicBezTo>
                  <a:cubicBezTo>
                    <a:pt x="829" y="3822"/>
                    <a:pt x="749" y="4116"/>
                    <a:pt x="669" y="4410"/>
                  </a:cubicBezTo>
                  <a:cubicBezTo>
                    <a:pt x="589" y="4704"/>
                    <a:pt x="509" y="4971"/>
                    <a:pt x="429" y="5265"/>
                  </a:cubicBezTo>
                  <a:cubicBezTo>
                    <a:pt x="402" y="5399"/>
                    <a:pt x="375" y="5559"/>
                    <a:pt x="348" y="5720"/>
                  </a:cubicBezTo>
                  <a:cubicBezTo>
                    <a:pt x="322" y="5800"/>
                    <a:pt x="322" y="5880"/>
                    <a:pt x="322" y="5960"/>
                  </a:cubicBezTo>
                  <a:lnTo>
                    <a:pt x="322" y="6174"/>
                  </a:lnTo>
                  <a:lnTo>
                    <a:pt x="268" y="6147"/>
                  </a:lnTo>
                  <a:lnTo>
                    <a:pt x="268" y="6147"/>
                  </a:lnTo>
                  <a:cubicBezTo>
                    <a:pt x="268" y="6254"/>
                    <a:pt x="295" y="6361"/>
                    <a:pt x="295" y="6468"/>
                  </a:cubicBezTo>
                  <a:cubicBezTo>
                    <a:pt x="295" y="6521"/>
                    <a:pt x="322" y="6575"/>
                    <a:pt x="348" y="6601"/>
                  </a:cubicBezTo>
                  <a:cubicBezTo>
                    <a:pt x="348" y="6682"/>
                    <a:pt x="375" y="6735"/>
                    <a:pt x="402" y="6815"/>
                  </a:cubicBezTo>
                  <a:cubicBezTo>
                    <a:pt x="429" y="6869"/>
                    <a:pt x="455" y="6922"/>
                    <a:pt x="509" y="6976"/>
                  </a:cubicBezTo>
                  <a:cubicBezTo>
                    <a:pt x="562" y="7029"/>
                    <a:pt x="616" y="7109"/>
                    <a:pt x="669" y="7163"/>
                  </a:cubicBezTo>
                  <a:cubicBezTo>
                    <a:pt x="616" y="7056"/>
                    <a:pt x="562" y="6949"/>
                    <a:pt x="509" y="6842"/>
                  </a:cubicBezTo>
                  <a:cubicBezTo>
                    <a:pt x="509" y="6789"/>
                    <a:pt x="482" y="6735"/>
                    <a:pt x="482" y="6682"/>
                  </a:cubicBezTo>
                  <a:lnTo>
                    <a:pt x="482" y="6281"/>
                  </a:lnTo>
                  <a:lnTo>
                    <a:pt x="482" y="6094"/>
                  </a:lnTo>
                  <a:cubicBezTo>
                    <a:pt x="482" y="6014"/>
                    <a:pt x="482" y="5960"/>
                    <a:pt x="509" y="5907"/>
                  </a:cubicBezTo>
                  <a:cubicBezTo>
                    <a:pt x="589" y="5532"/>
                    <a:pt x="723" y="5185"/>
                    <a:pt x="856" y="4838"/>
                  </a:cubicBezTo>
                  <a:cubicBezTo>
                    <a:pt x="963" y="4517"/>
                    <a:pt x="1097" y="4223"/>
                    <a:pt x="1177" y="3902"/>
                  </a:cubicBezTo>
                  <a:cubicBezTo>
                    <a:pt x="1204" y="3822"/>
                    <a:pt x="1230" y="3715"/>
                    <a:pt x="1257" y="3635"/>
                  </a:cubicBezTo>
                  <a:cubicBezTo>
                    <a:pt x="1257" y="3555"/>
                    <a:pt x="1284" y="3501"/>
                    <a:pt x="1284" y="3421"/>
                  </a:cubicBezTo>
                  <a:cubicBezTo>
                    <a:pt x="1337" y="3234"/>
                    <a:pt x="1364" y="3047"/>
                    <a:pt x="1417" y="2887"/>
                  </a:cubicBezTo>
                  <a:cubicBezTo>
                    <a:pt x="1444" y="2700"/>
                    <a:pt x="1498" y="2513"/>
                    <a:pt x="1524" y="2325"/>
                  </a:cubicBezTo>
                  <a:cubicBezTo>
                    <a:pt x="1551" y="2165"/>
                    <a:pt x="1578" y="1978"/>
                    <a:pt x="1578" y="1791"/>
                  </a:cubicBezTo>
                  <a:lnTo>
                    <a:pt x="1578" y="1604"/>
                  </a:lnTo>
                  <a:cubicBezTo>
                    <a:pt x="1551" y="1470"/>
                    <a:pt x="1551" y="1363"/>
                    <a:pt x="1498" y="1256"/>
                  </a:cubicBezTo>
                  <a:cubicBezTo>
                    <a:pt x="1471" y="1150"/>
                    <a:pt x="1417" y="1069"/>
                    <a:pt x="1364" y="989"/>
                  </a:cubicBezTo>
                  <a:cubicBezTo>
                    <a:pt x="1310" y="882"/>
                    <a:pt x="1257" y="802"/>
                    <a:pt x="1177" y="722"/>
                  </a:cubicBezTo>
                  <a:cubicBezTo>
                    <a:pt x="1017" y="535"/>
                    <a:pt x="829" y="375"/>
                    <a:pt x="616" y="241"/>
                  </a:cubicBezTo>
                  <a:cubicBezTo>
                    <a:pt x="535" y="187"/>
                    <a:pt x="429" y="134"/>
                    <a:pt x="348" y="107"/>
                  </a:cubicBezTo>
                  <a:cubicBezTo>
                    <a:pt x="215" y="54"/>
                    <a:pt x="108" y="2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73" name="Google Shape;8573;p125"/>
            <p:cNvSpPr/>
            <p:nvPr/>
          </p:nvSpPr>
          <p:spPr>
            <a:xfrm>
              <a:off x="5774600" y="531425"/>
              <a:ext cx="215825" cy="145000"/>
            </a:xfrm>
            <a:custGeom>
              <a:avLst/>
              <a:gdLst/>
              <a:ahLst/>
              <a:cxnLst/>
              <a:rect l="l" t="t" r="r" b="b"/>
              <a:pathLst>
                <a:path w="8633" h="5800" extrusionOk="0">
                  <a:moveTo>
                    <a:pt x="80" y="0"/>
                  </a:moveTo>
                  <a:lnTo>
                    <a:pt x="80" y="0"/>
                  </a:lnTo>
                  <a:cubicBezTo>
                    <a:pt x="27" y="54"/>
                    <a:pt x="0" y="107"/>
                    <a:pt x="0" y="187"/>
                  </a:cubicBezTo>
                  <a:cubicBezTo>
                    <a:pt x="0" y="214"/>
                    <a:pt x="0" y="267"/>
                    <a:pt x="0" y="294"/>
                  </a:cubicBezTo>
                  <a:cubicBezTo>
                    <a:pt x="0" y="348"/>
                    <a:pt x="0" y="428"/>
                    <a:pt x="0" y="481"/>
                  </a:cubicBezTo>
                  <a:cubicBezTo>
                    <a:pt x="0" y="508"/>
                    <a:pt x="0" y="535"/>
                    <a:pt x="0" y="535"/>
                  </a:cubicBezTo>
                  <a:cubicBezTo>
                    <a:pt x="54" y="749"/>
                    <a:pt x="161" y="936"/>
                    <a:pt x="321" y="1096"/>
                  </a:cubicBezTo>
                  <a:cubicBezTo>
                    <a:pt x="481" y="1256"/>
                    <a:pt x="668" y="1417"/>
                    <a:pt x="855" y="1550"/>
                  </a:cubicBezTo>
                  <a:cubicBezTo>
                    <a:pt x="1016" y="1684"/>
                    <a:pt x="1203" y="1818"/>
                    <a:pt x="1417" y="1898"/>
                  </a:cubicBezTo>
                  <a:cubicBezTo>
                    <a:pt x="1524" y="1978"/>
                    <a:pt x="1657" y="2031"/>
                    <a:pt x="1791" y="2058"/>
                  </a:cubicBezTo>
                  <a:cubicBezTo>
                    <a:pt x="1898" y="2085"/>
                    <a:pt x="2005" y="2112"/>
                    <a:pt x="2112" y="2138"/>
                  </a:cubicBezTo>
                  <a:cubicBezTo>
                    <a:pt x="2566" y="2218"/>
                    <a:pt x="3020" y="2218"/>
                    <a:pt x="3448" y="2245"/>
                  </a:cubicBezTo>
                  <a:lnTo>
                    <a:pt x="4116" y="2325"/>
                  </a:lnTo>
                  <a:cubicBezTo>
                    <a:pt x="4356" y="2352"/>
                    <a:pt x="4570" y="2352"/>
                    <a:pt x="4784" y="2405"/>
                  </a:cubicBezTo>
                  <a:cubicBezTo>
                    <a:pt x="4944" y="2432"/>
                    <a:pt x="5105" y="2459"/>
                    <a:pt x="5265" y="2539"/>
                  </a:cubicBezTo>
                  <a:cubicBezTo>
                    <a:pt x="5452" y="2593"/>
                    <a:pt x="5612" y="2673"/>
                    <a:pt x="5800" y="2753"/>
                  </a:cubicBezTo>
                  <a:cubicBezTo>
                    <a:pt x="5987" y="2833"/>
                    <a:pt x="6147" y="2913"/>
                    <a:pt x="6307" y="3020"/>
                  </a:cubicBezTo>
                  <a:cubicBezTo>
                    <a:pt x="6494" y="3154"/>
                    <a:pt x="6681" y="3287"/>
                    <a:pt x="6895" y="3421"/>
                  </a:cubicBezTo>
                  <a:cubicBezTo>
                    <a:pt x="7269" y="3688"/>
                    <a:pt x="7697" y="3929"/>
                    <a:pt x="8071" y="4223"/>
                  </a:cubicBezTo>
                  <a:cubicBezTo>
                    <a:pt x="8125" y="4276"/>
                    <a:pt x="8205" y="4330"/>
                    <a:pt x="8258" y="4410"/>
                  </a:cubicBezTo>
                  <a:cubicBezTo>
                    <a:pt x="8285" y="4463"/>
                    <a:pt x="8312" y="4517"/>
                    <a:pt x="8338" y="4597"/>
                  </a:cubicBezTo>
                  <a:cubicBezTo>
                    <a:pt x="8392" y="4704"/>
                    <a:pt x="8392" y="4837"/>
                    <a:pt x="8419" y="4944"/>
                  </a:cubicBezTo>
                  <a:cubicBezTo>
                    <a:pt x="8419" y="5078"/>
                    <a:pt x="8445" y="5212"/>
                    <a:pt x="8445" y="5372"/>
                  </a:cubicBezTo>
                  <a:cubicBezTo>
                    <a:pt x="8445" y="5506"/>
                    <a:pt x="8445" y="5666"/>
                    <a:pt x="8445" y="5800"/>
                  </a:cubicBezTo>
                  <a:cubicBezTo>
                    <a:pt x="8499" y="5559"/>
                    <a:pt x="8552" y="5345"/>
                    <a:pt x="8579" y="5105"/>
                  </a:cubicBezTo>
                  <a:cubicBezTo>
                    <a:pt x="8606" y="4944"/>
                    <a:pt x="8632" y="4811"/>
                    <a:pt x="8632" y="4650"/>
                  </a:cubicBezTo>
                  <a:cubicBezTo>
                    <a:pt x="8632" y="4410"/>
                    <a:pt x="8552" y="4196"/>
                    <a:pt x="8392" y="4009"/>
                  </a:cubicBezTo>
                  <a:cubicBezTo>
                    <a:pt x="8178" y="3742"/>
                    <a:pt x="7938" y="3528"/>
                    <a:pt x="7670" y="3314"/>
                  </a:cubicBezTo>
                  <a:lnTo>
                    <a:pt x="7189" y="2887"/>
                  </a:lnTo>
                  <a:cubicBezTo>
                    <a:pt x="7002" y="2699"/>
                    <a:pt x="6788" y="2539"/>
                    <a:pt x="6575" y="2379"/>
                  </a:cubicBezTo>
                  <a:cubicBezTo>
                    <a:pt x="6361" y="2245"/>
                    <a:pt x="6147" y="2112"/>
                    <a:pt x="5933" y="2031"/>
                  </a:cubicBezTo>
                  <a:cubicBezTo>
                    <a:pt x="5693" y="1898"/>
                    <a:pt x="5452" y="1791"/>
                    <a:pt x="5185" y="1711"/>
                  </a:cubicBezTo>
                  <a:cubicBezTo>
                    <a:pt x="4944" y="1657"/>
                    <a:pt x="4704" y="1630"/>
                    <a:pt x="4437" y="1630"/>
                  </a:cubicBezTo>
                  <a:cubicBezTo>
                    <a:pt x="4009" y="1630"/>
                    <a:pt x="3555" y="1604"/>
                    <a:pt x="3100" y="1604"/>
                  </a:cubicBezTo>
                  <a:cubicBezTo>
                    <a:pt x="2673" y="1604"/>
                    <a:pt x="2245" y="1604"/>
                    <a:pt x="1818" y="1550"/>
                  </a:cubicBezTo>
                  <a:cubicBezTo>
                    <a:pt x="1657" y="1524"/>
                    <a:pt x="1497" y="1470"/>
                    <a:pt x="1337" y="1390"/>
                  </a:cubicBezTo>
                  <a:cubicBezTo>
                    <a:pt x="1176" y="1310"/>
                    <a:pt x="1043" y="1230"/>
                    <a:pt x="882" y="1149"/>
                  </a:cubicBezTo>
                  <a:cubicBezTo>
                    <a:pt x="749" y="1069"/>
                    <a:pt x="588" y="962"/>
                    <a:pt x="455" y="882"/>
                  </a:cubicBezTo>
                  <a:cubicBezTo>
                    <a:pt x="374" y="802"/>
                    <a:pt x="294" y="722"/>
                    <a:pt x="241" y="615"/>
                  </a:cubicBezTo>
                  <a:cubicBezTo>
                    <a:pt x="187" y="561"/>
                    <a:pt x="161" y="481"/>
                    <a:pt x="107" y="401"/>
                  </a:cubicBezTo>
                  <a:cubicBezTo>
                    <a:pt x="80" y="321"/>
                    <a:pt x="54" y="214"/>
                    <a:pt x="54" y="134"/>
                  </a:cubicBezTo>
                  <a:lnTo>
                    <a:pt x="54" y="54"/>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8574" name="Google Shape;8574;p125"/>
          <p:cNvGrpSpPr/>
          <p:nvPr/>
        </p:nvGrpSpPr>
        <p:grpSpPr>
          <a:xfrm>
            <a:off x="1779450" y="1938300"/>
            <a:ext cx="664800" cy="635050"/>
            <a:chOff x="2436675" y="289250"/>
            <a:chExt cx="664800" cy="635050"/>
          </a:xfrm>
        </p:grpSpPr>
        <p:sp>
          <p:nvSpPr>
            <p:cNvPr id="8575" name="Google Shape;8575;p125"/>
            <p:cNvSpPr/>
            <p:nvPr/>
          </p:nvSpPr>
          <p:spPr>
            <a:xfrm>
              <a:off x="2436675" y="289250"/>
              <a:ext cx="664800" cy="635050"/>
            </a:xfrm>
            <a:custGeom>
              <a:avLst/>
              <a:gdLst/>
              <a:ahLst/>
              <a:cxnLst/>
              <a:rect l="l" t="t" r="r" b="b"/>
              <a:pathLst>
                <a:path w="26592" h="25402" extrusionOk="0">
                  <a:moveTo>
                    <a:pt x="16463" y="5438"/>
                  </a:moveTo>
                  <a:cubicBezTo>
                    <a:pt x="16543" y="5438"/>
                    <a:pt x="16623" y="5438"/>
                    <a:pt x="16703" y="5465"/>
                  </a:cubicBezTo>
                  <a:cubicBezTo>
                    <a:pt x="16837" y="5491"/>
                    <a:pt x="16944" y="5545"/>
                    <a:pt x="17051" y="5652"/>
                  </a:cubicBezTo>
                  <a:cubicBezTo>
                    <a:pt x="17157" y="5678"/>
                    <a:pt x="17264" y="5732"/>
                    <a:pt x="17371" y="5839"/>
                  </a:cubicBezTo>
                  <a:cubicBezTo>
                    <a:pt x="17425" y="5866"/>
                    <a:pt x="17451" y="5919"/>
                    <a:pt x="17505" y="5972"/>
                  </a:cubicBezTo>
                  <a:cubicBezTo>
                    <a:pt x="17558" y="6026"/>
                    <a:pt x="17585" y="6106"/>
                    <a:pt x="17612" y="6160"/>
                  </a:cubicBezTo>
                  <a:cubicBezTo>
                    <a:pt x="17639" y="6213"/>
                    <a:pt x="17665" y="6293"/>
                    <a:pt x="17665" y="6373"/>
                  </a:cubicBezTo>
                  <a:cubicBezTo>
                    <a:pt x="17692" y="6480"/>
                    <a:pt x="17665" y="6560"/>
                    <a:pt x="17639" y="6667"/>
                  </a:cubicBezTo>
                  <a:cubicBezTo>
                    <a:pt x="17639" y="6721"/>
                    <a:pt x="17612" y="6801"/>
                    <a:pt x="17558" y="6854"/>
                  </a:cubicBezTo>
                  <a:cubicBezTo>
                    <a:pt x="17505" y="6908"/>
                    <a:pt x="17451" y="6988"/>
                    <a:pt x="17345" y="7015"/>
                  </a:cubicBezTo>
                  <a:cubicBezTo>
                    <a:pt x="17291" y="7015"/>
                    <a:pt x="17264" y="7041"/>
                    <a:pt x="17238" y="7041"/>
                  </a:cubicBezTo>
                  <a:lnTo>
                    <a:pt x="17104" y="7041"/>
                  </a:lnTo>
                  <a:lnTo>
                    <a:pt x="17131" y="7068"/>
                  </a:lnTo>
                  <a:cubicBezTo>
                    <a:pt x="17051" y="7068"/>
                    <a:pt x="16970" y="7041"/>
                    <a:pt x="16890" y="7015"/>
                  </a:cubicBezTo>
                  <a:lnTo>
                    <a:pt x="16730" y="6935"/>
                  </a:lnTo>
                  <a:cubicBezTo>
                    <a:pt x="16623" y="6935"/>
                    <a:pt x="16516" y="6881"/>
                    <a:pt x="16409" y="6828"/>
                  </a:cubicBezTo>
                  <a:lnTo>
                    <a:pt x="16356" y="6774"/>
                  </a:lnTo>
                  <a:lnTo>
                    <a:pt x="16302" y="6747"/>
                  </a:lnTo>
                  <a:lnTo>
                    <a:pt x="16249" y="6721"/>
                  </a:lnTo>
                  <a:cubicBezTo>
                    <a:pt x="16195" y="6667"/>
                    <a:pt x="16142" y="6641"/>
                    <a:pt x="16115" y="6614"/>
                  </a:cubicBezTo>
                  <a:cubicBezTo>
                    <a:pt x="15928" y="6427"/>
                    <a:pt x="15848" y="6186"/>
                    <a:pt x="15875" y="5946"/>
                  </a:cubicBezTo>
                  <a:cubicBezTo>
                    <a:pt x="15928" y="5705"/>
                    <a:pt x="16089" y="5518"/>
                    <a:pt x="16329" y="5465"/>
                  </a:cubicBezTo>
                  <a:lnTo>
                    <a:pt x="16382" y="5465"/>
                  </a:lnTo>
                  <a:lnTo>
                    <a:pt x="16463" y="5438"/>
                  </a:lnTo>
                  <a:close/>
                  <a:moveTo>
                    <a:pt x="7159" y="7289"/>
                  </a:moveTo>
                  <a:cubicBezTo>
                    <a:pt x="7216" y="7289"/>
                    <a:pt x="7269" y="7295"/>
                    <a:pt x="7323" y="7309"/>
                  </a:cubicBezTo>
                  <a:lnTo>
                    <a:pt x="7510" y="7309"/>
                  </a:lnTo>
                  <a:cubicBezTo>
                    <a:pt x="7537" y="7335"/>
                    <a:pt x="7563" y="7335"/>
                    <a:pt x="7617" y="7362"/>
                  </a:cubicBezTo>
                  <a:lnTo>
                    <a:pt x="7643" y="7362"/>
                  </a:lnTo>
                  <a:cubicBezTo>
                    <a:pt x="7670" y="7362"/>
                    <a:pt x="7697" y="7389"/>
                    <a:pt x="7750" y="7416"/>
                  </a:cubicBezTo>
                  <a:cubicBezTo>
                    <a:pt x="7777" y="7469"/>
                    <a:pt x="7804" y="7523"/>
                    <a:pt x="7804" y="7576"/>
                  </a:cubicBezTo>
                  <a:cubicBezTo>
                    <a:pt x="7831" y="7656"/>
                    <a:pt x="7831" y="7763"/>
                    <a:pt x="7777" y="7843"/>
                  </a:cubicBezTo>
                  <a:cubicBezTo>
                    <a:pt x="7750" y="7897"/>
                    <a:pt x="7724" y="7950"/>
                    <a:pt x="7697" y="7977"/>
                  </a:cubicBezTo>
                  <a:cubicBezTo>
                    <a:pt x="7643" y="8057"/>
                    <a:pt x="7590" y="8110"/>
                    <a:pt x="7537" y="8164"/>
                  </a:cubicBezTo>
                  <a:lnTo>
                    <a:pt x="7510" y="8164"/>
                  </a:lnTo>
                  <a:cubicBezTo>
                    <a:pt x="7483" y="8191"/>
                    <a:pt x="7430" y="8217"/>
                    <a:pt x="7403" y="8244"/>
                  </a:cubicBezTo>
                  <a:cubicBezTo>
                    <a:pt x="7296" y="8324"/>
                    <a:pt x="7189" y="8404"/>
                    <a:pt x="7082" y="8458"/>
                  </a:cubicBezTo>
                  <a:cubicBezTo>
                    <a:pt x="7002" y="8511"/>
                    <a:pt x="6922" y="8538"/>
                    <a:pt x="6842" y="8565"/>
                  </a:cubicBezTo>
                  <a:cubicBezTo>
                    <a:pt x="6788" y="8565"/>
                    <a:pt x="6708" y="8592"/>
                    <a:pt x="6655" y="8592"/>
                  </a:cubicBezTo>
                  <a:lnTo>
                    <a:pt x="6574" y="8592"/>
                  </a:lnTo>
                  <a:lnTo>
                    <a:pt x="6574" y="8618"/>
                  </a:lnTo>
                  <a:cubicBezTo>
                    <a:pt x="6524" y="8625"/>
                    <a:pt x="6474" y="8629"/>
                    <a:pt x="6424" y="8629"/>
                  </a:cubicBezTo>
                  <a:cubicBezTo>
                    <a:pt x="6287" y="8629"/>
                    <a:pt x="6150" y="8604"/>
                    <a:pt x="6013" y="8565"/>
                  </a:cubicBezTo>
                  <a:cubicBezTo>
                    <a:pt x="5853" y="8485"/>
                    <a:pt x="5719" y="8298"/>
                    <a:pt x="5746" y="8084"/>
                  </a:cubicBezTo>
                  <a:cubicBezTo>
                    <a:pt x="5773" y="7977"/>
                    <a:pt x="5826" y="7870"/>
                    <a:pt x="5933" y="7790"/>
                  </a:cubicBezTo>
                  <a:cubicBezTo>
                    <a:pt x="5987" y="7736"/>
                    <a:pt x="6067" y="7683"/>
                    <a:pt x="6147" y="7629"/>
                  </a:cubicBezTo>
                  <a:cubicBezTo>
                    <a:pt x="6200" y="7603"/>
                    <a:pt x="6281" y="7549"/>
                    <a:pt x="6361" y="7523"/>
                  </a:cubicBezTo>
                  <a:lnTo>
                    <a:pt x="6387" y="7496"/>
                  </a:lnTo>
                  <a:cubicBezTo>
                    <a:pt x="6468" y="7469"/>
                    <a:pt x="6548" y="7416"/>
                    <a:pt x="6628" y="7389"/>
                  </a:cubicBezTo>
                  <a:cubicBezTo>
                    <a:pt x="6708" y="7362"/>
                    <a:pt x="6762" y="7335"/>
                    <a:pt x="6842" y="7335"/>
                  </a:cubicBezTo>
                  <a:lnTo>
                    <a:pt x="6975" y="7309"/>
                  </a:lnTo>
                  <a:cubicBezTo>
                    <a:pt x="7042" y="7295"/>
                    <a:pt x="7102" y="7289"/>
                    <a:pt x="7159" y="7289"/>
                  </a:cubicBezTo>
                  <a:close/>
                  <a:moveTo>
                    <a:pt x="11144" y="8752"/>
                  </a:moveTo>
                  <a:lnTo>
                    <a:pt x="11251" y="8779"/>
                  </a:lnTo>
                  <a:cubicBezTo>
                    <a:pt x="11305" y="8779"/>
                    <a:pt x="11331" y="8779"/>
                    <a:pt x="11385" y="8805"/>
                  </a:cubicBezTo>
                  <a:lnTo>
                    <a:pt x="11412" y="8805"/>
                  </a:lnTo>
                  <a:cubicBezTo>
                    <a:pt x="11438" y="8832"/>
                    <a:pt x="11492" y="8859"/>
                    <a:pt x="11545" y="8912"/>
                  </a:cubicBezTo>
                  <a:cubicBezTo>
                    <a:pt x="11545" y="8939"/>
                    <a:pt x="11572" y="8966"/>
                    <a:pt x="11599" y="8992"/>
                  </a:cubicBezTo>
                  <a:lnTo>
                    <a:pt x="11625" y="9019"/>
                  </a:lnTo>
                  <a:lnTo>
                    <a:pt x="11652" y="9126"/>
                  </a:lnTo>
                  <a:cubicBezTo>
                    <a:pt x="11652" y="9153"/>
                    <a:pt x="11652" y="9179"/>
                    <a:pt x="11652" y="9206"/>
                  </a:cubicBezTo>
                  <a:cubicBezTo>
                    <a:pt x="11652" y="9260"/>
                    <a:pt x="11652" y="9286"/>
                    <a:pt x="11652" y="9313"/>
                  </a:cubicBezTo>
                  <a:cubicBezTo>
                    <a:pt x="11625" y="9420"/>
                    <a:pt x="11599" y="9500"/>
                    <a:pt x="11545" y="9580"/>
                  </a:cubicBezTo>
                  <a:cubicBezTo>
                    <a:pt x="11519" y="9661"/>
                    <a:pt x="11465" y="9741"/>
                    <a:pt x="11412" y="9821"/>
                  </a:cubicBezTo>
                  <a:cubicBezTo>
                    <a:pt x="11358" y="9874"/>
                    <a:pt x="11305" y="9928"/>
                    <a:pt x="11251" y="10008"/>
                  </a:cubicBezTo>
                  <a:cubicBezTo>
                    <a:pt x="11198" y="10061"/>
                    <a:pt x="11118" y="10142"/>
                    <a:pt x="11064" y="10222"/>
                  </a:cubicBezTo>
                  <a:cubicBezTo>
                    <a:pt x="10984" y="10275"/>
                    <a:pt x="10904" y="10329"/>
                    <a:pt x="10824" y="10355"/>
                  </a:cubicBezTo>
                  <a:cubicBezTo>
                    <a:pt x="10663" y="10436"/>
                    <a:pt x="10503" y="10516"/>
                    <a:pt x="10343" y="10542"/>
                  </a:cubicBezTo>
                  <a:lnTo>
                    <a:pt x="10289" y="10542"/>
                  </a:lnTo>
                  <a:cubicBezTo>
                    <a:pt x="10245" y="10549"/>
                    <a:pt x="10201" y="10552"/>
                    <a:pt x="10157" y="10552"/>
                  </a:cubicBezTo>
                  <a:cubicBezTo>
                    <a:pt x="10017" y="10552"/>
                    <a:pt x="9884" y="10517"/>
                    <a:pt x="9781" y="10436"/>
                  </a:cubicBezTo>
                  <a:lnTo>
                    <a:pt x="9755" y="10462"/>
                  </a:lnTo>
                  <a:cubicBezTo>
                    <a:pt x="9648" y="10355"/>
                    <a:pt x="9594" y="10195"/>
                    <a:pt x="9594" y="10035"/>
                  </a:cubicBezTo>
                  <a:cubicBezTo>
                    <a:pt x="9594" y="9928"/>
                    <a:pt x="9621" y="9821"/>
                    <a:pt x="9675" y="9741"/>
                  </a:cubicBezTo>
                  <a:cubicBezTo>
                    <a:pt x="9701" y="9661"/>
                    <a:pt x="9728" y="9580"/>
                    <a:pt x="9781" y="9527"/>
                  </a:cubicBezTo>
                  <a:cubicBezTo>
                    <a:pt x="9835" y="9447"/>
                    <a:pt x="9915" y="9393"/>
                    <a:pt x="9969" y="9340"/>
                  </a:cubicBezTo>
                  <a:cubicBezTo>
                    <a:pt x="10049" y="9286"/>
                    <a:pt x="10102" y="9233"/>
                    <a:pt x="10156" y="9206"/>
                  </a:cubicBezTo>
                  <a:cubicBezTo>
                    <a:pt x="10209" y="9126"/>
                    <a:pt x="10289" y="9073"/>
                    <a:pt x="10343" y="9019"/>
                  </a:cubicBezTo>
                  <a:cubicBezTo>
                    <a:pt x="10423" y="8966"/>
                    <a:pt x="10503" y="8912"/>
                    <a:pt x="10583" y="8859"/>
                  </a:cubicBezTo>
                  <a:cubicBezTo>
                    <a:pt x="10663" y="8805"/>
                    <a:pt x="10770" y="8779"/>
                    <a:pt x="10877" y="8752"/>
                  </a:cubicBezTo>
                  <a:close/>
                  <a:moveTo>
                    <a:pt x="15000" y="11466"/>
                  </a:moveTo>
                  <a:cubicBezTo>
                    <a:pt x="15043" y="11466"/>
                    <a:pt x="15091" y="11478"/>
                    <a:pt x="15126" y="11478"/>
                  </a:cubicBezTo>
                  <a:cubicBezTo>
                    <a:pt x="15233" y="11531"/>
                    <a:pt x="15367" y="11611"/>
                    <a:pt x="15447" y="11718"/>
                  </a:cubicBezTo>
                  <a:lnTo>
                    <a:pt x="15474" y="11745"/>
                  </a:lnTo>
                  <a:lnTo>
                    <a:pt x="15527" y="11825"/>
                  </a:lnTo>
                  <a:lnTo>
                    <a:pt x="15554" y="11879"/>
                  </a:lnTo>
                  <a:lnTo>
                    <a:pt x="15554" y="11905"/>
                  </a:lnTo>
                  <a:lnTo>
                    <a:pt x="15581" y="11959"/>
                  </a:lnTo>
                  <a:lnTo>
                    <a:pt x="15661" y="12146"/>
                  </a:lnTo>
                  <a:lnTo>
                    <a:pt x="15688" y="12199"/>
                  </a:lnTo>
                  <a:lnTo>
                    <a:pt x="15688" y="12226"/>
                  </a:lnTo>
                  <a:cubicBezTo>
                    <a:pt x="15688" y="12280"/>
                    <a:pt x="15714" y="12333"/>
                    <a:pt x="15714" y="12386"/>
                  </a:cubicBezTo>
                  <a:lnTo>
                    <a:pt x="15741" y="12493"/>
                  </a:lnTo>
                  <a:lnTo>
                    <a:pt x="15741" y="12547"/>
                  </a:lnTo>
                  <a:lnTo>
                    <a:pt x="15714" y="12600"/>
                  </a:lnTo>
                  <a:lnTo>
                    <a:pt x="15688" y="12680"/>
                  </a:lnTo>
                  <a:cubicBezTo>
                    <a:pt x="15661" y="12707"/>
                    <a:pt x="15661" y="12707"/>
                    <a:pt x="15634" y="12734"/>
                  </a:cubicBezTo>
                  <a:cubicBezTo>
                    <a:pt x="15607" y="12761"/>
                    <a:pt x="15607" y="12787"/>
                    <a:pt x="15581" y="12787"/>
                  </a:cubicBezTo>
                  <a:lnTo>
                    <a:pt x="15554" y="12814"/>
                  </a:lnTo>
                  <a:cubicBezTo>
                    <a:pt x="15501" y="12841"/>
                    <a:pt x="15447" y="12841"/>
                    <a:pt x="15394" y="12867"/>
                  </a:cubicBezTo>
                  <a:lnTo>
                    <a:pt x="15233" y="12867"/>
                  </a:lnTo>
                  <a:cubicBezTo>
                    <a:pt x="15180" y="12841"/>
                    <a:pt x="15100" y="12787"/>
                    <a:pt x="15046" y="12734"/>
                  </a:cubicBezTo>
                  <a:cubicBezTo>
                    <a:pt x="14966" y="12627"/>
                    <a:pt x="14886" y="12520"/>
                    <a:pt x="14832" y="12413"/>
                  </a:cubicBezTo>
                  <a:lnTo>
                    <a:pt x="14806" y="12360"/>
                  </a:lnTo>
                  <a:cubicBezTo>
                    <a:pt x="14779" y="12280"/>
                    <a:pt x="14752" y="12226"/>
                    <a:pt x="14726" y="12173"/>
                  </a:cubicBezTo>
                  <a:cubicBezTo>
                    <a:pt x="14645" y="12039"/>
                    <a:pt x="14645" y="11852"/>
                    <a:pt x="14672" y="11692"/>
                  </a:cubicBezTo>
                  <a:cubicBezTo>
                    <a:pt x="14699" y="11611"/>
                    <a:pt x="14779" y="11531"/>
                    <a:pt x="14859" y="11478"/>
                  </a:cubicBezTo>
                  <a:lnTo>
                    <a:pt x="14939" y="11478"/>
                  </a:lnTo>
                  <a:cubicBezTo>
                    <a:pt x="14957" y="11469"/>
                    <a:pt x="14978" y="11466"/>
                    <a:pt x="15000" y="11466"/>
                  </a:cubicBezTo>
                  <a:close/>
                  <a:moveTo>
                    <a:pt x="12641" y="15246"/>
                  </a:moveTo>
                  <a:cubicBezTo>
                    <a:pt x="12748" y="15246"/>
                    <a:pt x="12828" y="15273"/>
                    <a:pt x="12908" y="15353"/>
                  </a:cubicBezTo>
                  <a:cubicBezTo>
                    <a:pt x="12988" y="15433"/>
                    <a:pt x="13015" y="15567"/>
                    <a:pt x="13015" y="15674"/>
                  </a:cubicBezTo>
                  <a:cubicBezTo>
                    <a:pt x="13015" y="15727"/>
                    <a:pt x="13015" y="15781"/>
                    <a:pt x="13015" y="15834"/>
                  </a:cubicBezTo>
                  <a:cubicBezTo>
                    <a:pt x="13015" y="15941"/>
                    <a:pt x="12988" y="16021"/>
                    <a:pt x="12962" y="16101"/>
                  </a:cubicBezTo>
                  <a:lnTo>
                    <a:pt x="12962" y="16128"/>
                  </a:lnTo>
                  <a:cubicBezTo>
                    <a:pt x="12962" y="16181"/>
                    <a:pt x="12935" y="16235"/>
                    <a:pt x="12908" y="16288"/>
                  </a:cubicBezTo>
                  <a:lnTo>
                    <a:pt x="12908" y="16315"/>
                  </a:lnTo>
                  <a:cubicBezTo>
                    <a:pt x="12882" y="16422"/>
                    <a:pt x="12801" y="16529"/>
                    <a:pt x="12694" y="16582"/>
                  </a:cubicBezTo>
                  <a:cubicBezTo>
                    <a:pt x="12668" y="16609"/>
                    <a:pt x="12641" y="16609"/>
                    <a:pt x="12588" y="16636"/>
                  </a:cubicBezTo>
                  <a:lnTo>
                    <a:pt x="12507" y="16662"/>
                  </a:lnTo>
                  <a:cubicBezTo>
                    <a:pt x="12400" y="16662"/>
                    <a:pt x="12294" y="16609"/>
                    <a:pt x="12267" y="16529"/>
                  </a:cubicBezTo>
                  <a:cubicBezTo>
                    <a:pt x="12213" y="16475"/>
                    <a:pt x="12187" y="16422"/>
                    <a:pt x="12187" y="16368"/>
                  </a:cubicBezTo>
                  <a:cubicBezTo>
                    <a:pt x="12160" y="16315"/>
                    <a:pt x="12160" y="16288"/>
                    <a:pt x="12160" y="16262"/>
                  </a:cubicBezTo>
                  <a:cubicBezTo>
                    <a:pt x="12160" y="16181"/>
                    <a:pt x="12133" y="16101"/>
                    <a:pt x="12133" y="16048"/>
                  </a:cubicBezTo>
                  <a:cubicBezTo>
                    <a:pt x="12107" y="15914"/>
                    <a:pt x="12160" y="15781"/>
                    <a:pt x="12240" y="15647"/>
                  </a:cubicBezTo>
                  <a:lnTo>
                    <a:pt x="12294" y="15593"/>
                  </a:lnTo>
                  <a:cubicBezTo>
                    <a:pt x="12347" y="15460"/>
                    <a:pt x="12427" y="15353"/>
                    <a:pt x="12534" y="15299"/>
                  </a:cubicBezTo>
                  <a:cubicBezTo>
                    <a:pt x="12561" y="15273"/>
                    <a:pt x="12588" y="15273"/>
                    <a:pt x="12641" y="15246"/>
                  </a:cubicBezTo>
                  <a:close/>
                  <a:moveTo>
                    <a:pt x="16115" y="16449"/>
                  </a:moveTo>
                  <a:cubicBezTo>
                    <a:pt x="16169" y="16449"/>
                    <a:pt x="16249" y="16449"/>
                    <a:pt x="16329" y="16475"/>
                  </a:cubicBezTo>
                  <a:cubicBezTo>
                    <a:pt x="16543" y="16582"/>
                    <a:pt x="16730" y="16769"/>
                    <a:pt x="16837" y="16983"/>
                  </a:cubicBezTo>
                  <a:cubicBezTo>
                    <a:pt x="16917" y="17143"/>
                    <a:pt x="16997" y="17331"/>
                    <a:pt x="17051" y="17491"/>
                  </a:cubicBezTo>
                  <a:lnTo>
                    <a:pt x="17051" y="17518"/>
                  </a:lnTo>
                  <a:cubicBezTo>
                    <a:pt x="17104" y="17625"/>
                    <a:pt x="17131" y="17731"/>
                    <a:pt x="17131" y="17838"/>
                  </a:cubicBezTo>
                  <a:cubicBezTo>
                    <a:pt x="17157" y="17919"/>
                    <a:pt x="17157" y="18025"/>
                    <a:pt x="17131" y="18106"/>
                  </a:cubicBezTo>
                  <a:cubicBezTo>
                    <a:pt x="17131" y="18159"/>
                    <a:pt x="17131" y="18186"/>
                    <a:pt x="17131" y="18239"/>
                  </a:cubicBezTo>
                  <a:lnTo>
                    <a:pt x="17131" y="18266"/>
                  </a:lnTo>
                  <a:cubicBezTo>
                    <a:pt x="17104" y="18293"/>
                    <a:pt x="17104" y="18319"/>
                    <a:pt x="17104" y="18373"/>
                  </a:cubicBezTo>
                  <a:cubicBezTo>
                    <a:pt x="17051" y="18453"/>
                    <a:pt x="16997" y="18533"/>
                    <a:pt x="16944" y="18613"/>
                  </a:cubicBezTo>
                  <a:cubicBezTo>
                    <a:pt x="16890" y="18667"/>
                    <a:pt x="16810" y="18694"/>
                    <a:pt x="16757" y="18694"/>
                  </a:cubicBezTo>
                  <a:cubicBezTo>
                    <a:pt x="16730" y="18707"/>
                    <a:pt x="16703" y="18714"/>
                    <a:pt x="16680" y="18714"/>
                  </a:cubicBezTo>
                  <a:cubicBezTo>
                    <a:pt x="16656" y="18714"/>
                    <a:pt x="16636" y="18707"/>
                    <a:pt x="16623" y="18694"/>
                  </a:cubicBezTo>
                  <a:lnTo>
                    <a:pt x="16596" y="18694"/>
                  </a:lnTo>
                  <a:cubicBezTo>
                    <a:pt x="16516" y="18667"/>
                    <a:pt x="16436" y="18613"/>
                    <a:pt x="16382" y="18533"/>
                  </a:cubicBezTo>
                  <a:lnTo>
                    <a:pt x="16356" y="18480"/>
                  </a:lnTo>
                  <a:lnTo>
                    <a:pt x="16302" y="18453"/>
                  </a:lnTo>
                  <a:cubicBezTo>
                    <a:pt x="16222" y="18400"/>
                    <a:pt x="16169" y="18346"/>
                    <a:pt x="16115" y="18293"/>
                  </a:cubicBezTo>
                  <a:cubicBezTo>
                    <a:pt x="15982" y="18132"/>
                    <a:pt x="15901" y="17972"/>
                    <a:pt x="15848" y="17785"/>
                  </a:cubicBezTo>
                  <a:cubicBezTo>
                    <a:pt x="15768" y="17598"/>
                    <a:pt x="15741" y="17411"/>
                    <a:pt x="15741" y="17224"/>
                  </a:cubicBezTo>
                  <a:cubicBezTo>
                    <a:pt x="15714" y="17037"/>
                    <a:pt x="15741" y="16850"/>
                    <a:pt x="15795" y="16689"/>
                  </a:cubicBezTo>
                  <a:cubicBezTo>
                    <a:pt x="15848" y="16582"/>
                    <a:pt x="15928" y="16502"/>
                    <a:pt x="16008" y="16475"/>
                  </a:cubicBezTo>
                  <a:cubicBezTo>
                    <a:pt x="16035" y="16475"/>
                    <a:pt x="16062" y="16449"/>
                    <a:pt x="16115" y="16449"/>
                  </a:cubicBezTo>
                  <a:close/>
                  <a:moveTo>
                    <a:pt x="12160" y="17865"/>
                  </a:moveTo>
                  <a:cubicBezTo>
                    <a:pt x="12213" y="17865"/>
                    <a:pt x="12240" y="17865"/>
                    <a:pt x="12294" y="17892"/>
                  </a:cubicBezTo>
                  <a:cubicBezTo>
                    <a:pt x="12320" y="17878"/>
                    <a:pt x="12340" y="17872"/>
                    <a:pt x="12360" y="17872"/>
                  </a:cubicBezTo>
                  <a:cubicBezTo>
                    <a:pt x="12380" y="17872"/>
                    <a:pt x="12400" y="17878"/>
                    <a:pt x="12427" y="17892"/>
                  </a:cubicBezTo>
                  <a:cubicBezTo>
                    <a:pt x="12507" y="17919"/>
                    <a:pt x="12561" y="17945"/>
                    <a:pt x="12614" y="17999"/>
                  </a:cubicBezTo>
                  <a:cubicBezTo>
                    <a:pt x="12694" y="18079"/>
                    <a:pt x="12748" y="18186"/>
                    <a:pt x="12801" y="18293"/>
                  </a:cubicBezTo>
                  <a:cubicBezTo>
                    <a:pt x="12828" y="18319"/>
                    <a:pt x="12828" y="18373"/>
                    <a:pt x="12855" y="18400"/>
                  </a:cubicBezTo>
                  <a:lnTo>
                    <a:pt x="12855" y="18453"/>
                  </a:lnTo>
                  <a:cubicBezTo>
                    <a:pt x="12908" y="18613"/>
                    <a:pt x="12935" y="18774"/>
                    <a:pt x="12908" y="18934"/>
                  </a:cubicBezTo>
                  <a:cubicBezTo>
                    <a:pt x="12908" y="18988"/>
                    <a:pt x="12908" y="19041"/>
                    <a:pt x="12882" y="19121"/>
                  </a:cubicBezTo>
                  <a:cubicBezTo>
                    <a:pt x="12882" y="19228"/>
                    <a:pt x="12855" y="19308"/>
                    <a:pt x="12828" y="19415"/>
                  </a:cubicBezTo>
                  <a:cubicBezTo>
                    <a:pt x="12801" y="19495"/>
                    <a:pt x="12775" y="19549"/>
                    <a:pt x="12748" y="19602"/>
                  </a:cubicBezTo>
                  <a:lnTo>
                    <a:pt x="12748" y="19656"/>
                  </a:lnTo>
                  <a:lnTo>
                    <a:pt x="12694" y="19709"/>
                  </a:lnTo>
                  <a:cubicBezTo>
                    <a:pt x="12641" y="19843"/>
                    <a:pt x="12534" y="19976"/>
                    <a:pt x="12427" y="20110"/>
                  </a:cubicBezTo>
                  <a:cubicBezTo>
                    <a:pt x="12320" y="20217"/>
                    <a:pt x="12160" y="20324"/>
                    <a:pt x="12000" y="20404"/>
                  </a:cubicBezTo>
                  <a:cubicBezTo>
                    <a:pt x="11973" y="20431"/>
                    <a:pt x="11946" y="20431"/>
                    <a:pt x="11893" y="20431"/>
                  </a:cubicBezTo>
                  <a:cubicBezTo>
                    <a:pt x="11875" y="20440"/>
                    <a:pt x="11854" y="20443"/>
                    <a:pt x="11832" y="20443"/>
                  </a:cubicBezTo>
                  <a:cubicBezTo>
                    <a:pt x="11789" y="20443"/>
                    <a:pt x="11741" y="20431"/>
                    <a:pt x="11706" y="20431"/>
                  </a:cubicBezTo>
                  <a:lnTo>
                    <a:pt x="11652" y="20404"/>
                  </a:lnTo>
                  <a:lnTo>
                    <a:pt x="11599" y="20377"/>
                  </a:lnTo>
                  <a:cubicBezTo>
                    <a:pt x="11545" y="20350"/>
                    <a:pt x="11492" y="20297"/>
                    <a:pt x="11465" y="20244"/>
                  </a:cubicBezTo>
                  <a:cubicBezTo>
                    <a:pt x="11412" y="20190"/>
                    <a:pt x="11385" y="20137"/>
                    <a:pt x="11358" y="20083"/>
                  </a:cubicBezTo>
                  <a:lnTo>
                    <a:pt x="11358" y="20056"/>
                  </a:lnTo>
                  <a:cubicBezTo>
                    <a:pt x="11358" y="20030"/>
                    <a:pt x="11358" y="20003"/>
                    <a:pt x="11331" y="19976"/>
                  </a:cubicBezTo>
                  <a:cubicBezTo>
                    <a:pt x="11331" y="19976"/>
                    <a:pt x="11331" y="19950"/>
                    <a:pt x="11331" y="19923"/>
                  </a:cubicBezTo>
                  <a:cubicBezTo>
                    <a:pt x="11331" y="19896"/>
                    <a:pt x="11331" y="19869"/>
                    <a:pt x="11305" y="19816"/>
                  </a:cubicBezTo>
                  <a:lnTo>
                    <a:pt x="11305" y="19789"/>
                  </a:lnTo>
                  <a:lnTo>
                    <a:pt x="11278" y="19789"/>
                  </a:lnTo>
                  <a:cubicBezTo>
                    <a:pt x="11251" y="19602"/>
                    <a:pt x="11225" y="19415"/>
                    <a:pt x="11251" y="19255"/>
                  </a:cubicBezTo>
                  <a:cubicBezTo>
                    <a:pt x="11251" y="19094"/>
                    <a:pt x="11305" y="18961"/>
                    <a:pt x="11331" y="18827"/>
                  </a:cubicBezTo>
                  <a:cubicBezTo>
                    <a:pt x="11385" y="18694"/>
                    <a:pt x="11438" y="18587"/>
                    <a:pt x="11492" y="18480"/>
                  </a:cubicBezTo>
                  <a:lnTo>
                    <a:pt x="11519" y="18426"/>
                  </a:lnTo>
                  <a:cubicBezTo>
                    <a:pt x="11545" y="18346"/>
                    <a:pt x="11572" y="18293"/>
                    <a:pt x="11599" y="18266"/>
                  </a:cubicBezTo>
                  <a:lnTo>
                    <a:pt x="11652" y="18186"/>
                  </a:lnTo>
                  <a:cubicBezTo>
                    <a:pt x="11679" y="18159"/>
                    <a:pt x="11706" y="18132"/>
                    <a:pt x="11732" y="18106"/>
                  </a:cubicBezTo>
                  <a:lnTo>
                    <a:pt x="11759" y="18052"/>
                  </a:lnTo>
                  <a:cubicBezTo>
                    <a:pt x="11786" y="18025"/>
                    <a:pt x="11839" y="17999"/>
                    <a:pt x="11866" y="17972"/>
                  </a:cubicBezTo>
                  <a:lnTo>
                    <a:pt x="11919" y="17945"/>
                  </a:lnTo>
                  <a:lnTo>
                    <a:pt x="11946" y="17945"/>
                  </a:lnTo>
                  <a:cubicBezTo>
                    <a:pt x="12000" y="17892"/>
                    <a:pt x="12053" y="17865"/>
                    <a:pt x="12133" y="17865"/>
                  </a:cubicBezTo>
                  <a:close/>
                  <a:moveTo>
                    <a:pt x="20649" y="1"/>
                  </a:moveTo>
                  <a:cubicBezTo>
                    <a:pt x="20557" y="1"/>
                    <a:pt x="20462" y="4"/>
                    <a:pt x="20364" y="13"/>
                  </a:cubicBezTo>
                  <a:cubicBezTo>
                    <a:pt x="20258" y="13"/>
                    <a:pt x="20151" y="13"/>
                    <a:pt x="20044" y="40"/>
                  </a:cubicBezTo>
                  <a:cubicBezTo>
                    <a:pt x="19910" y="66"/>
                    <a:pt x="19777" y="93"/>
                    <a:pt x="19643" y="120"/>
                  </a:cubicBezTo>
                  <a:lnTo>
                    <a:pt x="19616" y="173"/>
                  </a:lnTo>
                  <a:cubicBezTo>
                    <a:pt x="19376" y="253"/>
                    <a:pt x="19135" y="334"/>
                    <a:pt x="18921" y="467"/>
                  </a:cubicBezTo>
                  <a:cubicBezTo>
                    <a:pt x="18681" y="574"/>
                    <a:pt x="18440" y="734"/>
                    <a:pt x="18280" y="841"/>
                  </a:cubicBezTo>
                  <a:cubicBezTo>
                    <a:pt x="18120" y="948"/>
                    <a:pt x="17959" y="1055"/>
                    <a:pt x="17799" y="1162"/>
                  </a:cubicBezTo>
                  <a:cubicBezTo>
                    <a:pt x="17665" y="1296"/>
                    <a:pt x="17505" y="1403"/>
                    <a:pt x="17371" y="1536"/>
                  </a:cubicBezTo>
                  <a:cubicBezTo>
                    <a:pt x="17211" y="1696"/>
                    <a:pt x="17077" y="1830"/>
                    <a:pt x="16970" y="1937"/>
                  </a:cubicBezTo>
                  <a:lnTo>
                    <a:pt x="16890" y="2044"/>
                  </a:lnTo>
                  <a:lnTo>
                    <a:pt x="16783" y="2151"/>
                  </a:lnTo>
                  <a:lnTo>
                    <a:pt x="16596" y="2338"/>
                  </a:lnTo>
                  <a:cubicBezTo>
                    <a:pt x="16436" y="2498"/>
                    <a:pt x="16249" y="2632"/>
                    <a:pt x="16089" y="2765"/>
                  </a:cubicBezTo>
                  <a:cubicBezTo>
                    <a:pt x="15901" y="2926"/>
                    <a:pt x="15741" y="3059"/>
                    <a:pt x="15554" y="3220"/>
                  </a:cubicBezTo>
                  <a:lnTo>
                    <a:pt x="15420" y="3353"/>
                  </a:lnTo>
                  <a:lnTo>
                    <a:pt x="15313" y="3434"/>
                  </a:lnTo>
                  <a:cubicBezTo>
                    <a:pt x="15207" y="3541"/>
                    <a:pt x="15100" y="3621"/>
                    <a:pt x="15020" y="3728"/>
                  </a:cubicBezTo>
                  <a:lnTo>
                    <a:pt x="14886" y="3861"/>
                  </a:lnTo>
                  <a:lnTo>
                    <a:pt x="14832" y="3915"/>
                  </a:lnTo>
                  <a:lnTo>
                    <a:pt x="14832" y="3941"/>
                  </a:lnTo>
                  <a:lnTo>
                    <a:pt x="14806" y="3968"/>
                  </a:lnTo>
                  <a:cubicBezTo>
                    <a:pt x="14752" y="4048"/>
                    <a:pt x="14645" y="4155"/>
                    <a:pt x="14565" y="4235"/>
                  </a:cubicBezTo>
                  <a:cubicBezTo>
                    <a:pt x="14458" y="4342"/>
                    <a:pt x="14432" y="4369"/>
                    <a:pt x="14351" y="4422"/>
                  </a:cubicBezTo>
                  <a:lnTo>
                    <a:pt x="14325" y="4449"/>
                  </a:lnTo>
                  <a:lnTo>
                    <a:pt x="14298" y="4449"/>
                  </a:lnTo>
                  <a:lnTo>
                    <a:pt x="14271" y="4503"/>
                  </a:lnTo>
                  <a:lnTo>
                    <a:pt x="14138" y="4610"/>
                  </a:lnTo>
                  <a:cubicBezTo>
                    <a:pt x="14084" y="4663"/>
                    <a:pt x="14004" y="4716"/>
                    <a:pt x="13924" y="4770"/>
                  </a:cubicBezTo>
                  <a:lnTo>
                    <a:pt x="13897" y="4797"/>
                  </a:lnTo>
                  <a:cubicBezTo>
                    <a:pt x="13844" y="4850"/>
                    <a:pt x="13763" y="4930"/>
                    <a:pt x="13657" y="5010"/>
                  </a:cubicBezTo>
                  <a:cubicBezTo>
                    <a:pt x="13523" y="5144"/>
                    <a:pt x="13389" y="5278"/>
                    <a:pt x="13229" y="5385"/>
                  </a:cubicBezTo>
                  <a:lnTo>
                    <a:pt x="13149" y="5438"/>
                  </a:lnTo>
                  <a:cubicBezTo>
                    <a:pt x="13069" y="5545"/>
                    <a:pt x="12935" y="5652"/>
                    <a:pt x="12828" y="5732"/>
                  </a:cubicBezTo>
                  <a:cubicBezTo>
                    <a:pt x="12748" y="5785"/>
                    <a:pt x="12668" y="5839"/>
                    <a:pt x="12561" y="5892"/>
                  </a:cubicBezTo>
                  <a:cubicBezTo>
                    <a:pt x="12481" y="5946"/>
                    <a:pt x="12427" y="5972"/>
                    <a:pt x="12374" y="5999"/>
                  </a:cubicBezTo>
                  <a:cubicBezTo>
                    <a:pt x="12187" y="6106"/>
                    <a:pt x="11973" y="6160"/>
                    <a:pt x="11732" y="6186"/>
                  </a:cubicBezTo>
                  <a:cubicBezTo>
                    <a:pt x="11625" y="6240"/>
                    <a:pt x="11492" y="6266"/>
                    <a:pt x="11385" y="6293"/>
                  </a:cubicBezTo>
                  <a:cubicBezTo>
                    <a:pt x="11198" y="6347"/>
                    <a:pt x="11011" y="6373"/>
                    <a:pt x="10850" y="6400"/>
                  </a:cubicBezTo>
                  <a:lnTo>
                    <a:pt x="10770" y="6400"/>
                  </a:lnTo>
                  <a:cubicBezTo>
                    <a:pt x="10663" y="6400"/>
                    <a:pt x="10556" y="6427"/>
                    <a:pt x="10450" y="6454"/>
                  </a:cubicBezTo>
                  <a:lnTo>
                    <a:pt x="9675" y="6454"/>
                  </a:lnTo>
                  <a:cubicBezTo>
                    <a:pt x="9550" y="6454"/>
                    <a:pt x="9437" y="6465"/>
                    <a:pt x="9320" y="6465"/>
                  </a:cubicBezTo>
                  <a:cubicBezTo>
                    <a:pt x="9262" y="6465"/>
                    <a:pt x="9202" y="6462"/>
                    <a:pt x="9140" y="6454"/>
                  </a:cubicBezTo>
                  <a:lnTo>
                    <a:pt x="9087" y="6454"/>
                  </a:lnTo>
                  <a:lnTo>
                    <a:pt x="8900" y="6427"/>
                  </a:lnTo>
                  <a:lnTo>
                    <a:pt x="8392" y="6293"/>
                  </a:lnTo>
                  <a:lnTo>
                    <a:pt x="7991" y="6160"/>
                  </a:lnTo>
                  <a:lnTo>
                    <a:pt x="7804" y="6079"/>
                  </a:lnTo>
                  <a:lnTo>
                    <a:pt x="7697" y="6079"/>
                  </a:lnTo>
                  <a:lnTo>
                    <a:pt x="7590" y="6053"/>
                  </a:lnTo>
                  <a:lnTo>
                    <a:pt x="7269" y="5946"/>
                  </a:lnTo>
                  <a:lnTo>
                    <a:pt x="7216" y="5946"/>
                  </a:lnTo>
                  <a:lnTo>
                    <a:pt x="7136" y="5892"/>
                  </a:lnTo>
                  <a:lnTo>
                    <a:pt x="6762" y="5759"/>
                  </a:lnTo>
                  <a:lnTo>
                    <a:pt x="6548" y="5705"/>
                  </a:lnTo>
                  <a:lnTo>
                    <a:pt x="6361" y="5652"/>
                  </a:lnTo>
                  <a:lnTo>
                    <a:pt x="6040" y="5545"/>
                  </a:lnTo>
                  <a:lnTo>
                    <a:pt x="5960" y="5518"/>
                  </a:lnTo>
                  <a:lnTo>
                    <a:pt x="5746" y="5438"/>
                  </a:lnTo>
                  <a:lnTo>
                    <a:pt x="5559" y="5358"/>
                  </a:lnTo>
                  <a:cubicBezTo>
                    <a:pt x="5425" y="5304"/>
                    <a:pt x="5265" y="5278"/>
                    <a:pt x="5158" y="5251"/>
                  </a:cubicBezTo>
                  <a:cubicBezTo>
                    <a:pt x="5024" y="5197"/>
                    <a:pt x="4864" y="5144"/>
                    <a:pt x="4730" y="5117"/>
                  </a:cubicBezTo>
                  <a:lnTo>
                    <a:pt x="4624" y="5091"/>
                  </a:lnTo>
                  <a:cubicBezTo>
                    <a:pt x="4517" y="5064"/>
                    <a:pt x="4410" y="5064"/>
                    <a:pt x="4303" y="5037"/>
                  </a:cubicBezTo>
                  <a:lnTo>
                    <a:pt x="3394" y="5037"/>
                  </a:lnTo>
                  <a:cubicBezTo>
                    <a:pt x="3314" y="5037"/>
                    <a:pt x="3234" y="5037"/>
                    <a:pt x="3127" y="5064"/>
                  </a:cubicBezTo>
                  <a:lnTo>
                    <a:pt x="2967" y="5091"/>
                  </a:lnTo>
                  <a:cubicBezTo>
                    <a:pt x="2833" y="5117"/>
                    <a:pt x="2673" y="5144"/>
                    <a:pt x="2539" y="5197"/>
                  </a:cubicBezTo>
                  <a:cubicBezTo>
                    <a:pt x="2245" y="5304"/>
                    <a:pt x="1978" y="5465"/>
                    <a:pt x="1764" y="5652"/>
                  </a:cubicBezTo>
                  <a:cubicBezTo>
                    <a:pt x="1711" y="5705"/>
                    <a:pt x="1657" y="5759"/>
                    <a:pt x="1630" y="5785"/>
                  </a:cubicBezTo>
                  <a:lnTo>
                    <a:pt x="1470" y="5972"/>
                  </a:lnTo>
                  <a:cubicBezTo>
                    <a:pt x="1363" y="6079"/>
                    <a:pt x="1283" y="6186"/>
                    <a:pt x="1230" y="6320"/>
                  </a:cubicBezTo>
                  <a:cubicBezTo>
                    <a:pt x="1042" y="6560"/>
                    <a:pt x="909" y="6828"/>
                    <a:pt x="748" y="7122"/>
                  </a:cubicBezTo>
                  <a:cubicBezTo>
                    <a:pt x="588" y="7416"/>
                    <a:pt x="454" y="7683"/>
                    <a:pt x="348" y="7923"/>
                  </a:cubicBezTo>
                  <a:cubicBezTo>
                    <a:pt x="294" y="8057"/>
                    <a:pt x="241" y="8191"/>
                    <a:pt x="187" y="8324"/>
                  </a:cubicBezTo>
                  <a:cubicBezTo>
                    <a:pt x="161" y="8485"/>
                    <a:pt x="107" y="8645"/>
                    <a:pt x="107" y="8805"/>
                  </a:cubicBezTo>
                  <a:cubicBezTo>
                    <a:pt x="80" y="8912"/>
                    <a:pt x="54" y="9046"/>
                    <a:pt x="54" y="9179"/>
                  </a:cubicBezTo>
                  <a:lnTo>
                    <a:pt x="54" y="9233"/>
                  </a:lnTo>
                  <a:cubicBezTo>
                    <a:pt x="27" y="9393"/>
                    <a:pt x="27" y="9527"/>
                    <a:pt x="27" y="9661"/>
                  </a:cubicBezTo>
                  <a:cubicBezTo>
                    <a:pt x="0" y="9794"/>
                    <a:pt x="27" y="9954"/>
                    <a:pt x="27" y="10088"/>
                  </a:cubicBezTo>
                  <a:lnTo>
                    <a:pt x="27" y="10222"/>
                  </a:lnTo>
                  <a:lnTo>
                    <a:pt x="27" y="10596"/>
                  </a:lnTo>
                  <a:cubicBezTo>
                    <a:pt x="27" y="10703"/>
                    <a:pt x="27" y="10917"/>
                    <a:pt x="27" y="11077"/>
                  </a:cubicBezTo>
                  <a:lnTo>
                    <a:pt x="27" y="11184"/>
                  </a:lnTo>
                  <a:cubicBezTo>
                    <a:pt x="27" y="11211"/>
                    <a:pt x="54" y="11317"/>
                    <a:pt x="80" y="11371"/>
                  </a:cubicBezTo>
                  <a:cubicBezTo>
                    <a:pt x="134" y="11638"/>
                    <a:pt x="214" y="11905"/>
                    <a:pt x="294" y="12146"/>
                  </a:cubicBezTo>
                  <a:cubicBezTo>
                    <a:pt x="374" y="12360"/>
                    <a:pt x="428" y="12574"/>
                    <a:pt x="508" y="12761"/>
                  </a:cubicBezTo>
                  <a:cubicBezTo>
                    <a:pt x="588" y="12974"/>
                    <a:pt x="642" y="13108"/>
                    <a:pt x="695" y="13268"/>
                  </a:cubicBezTo>
                  <a:lnTo>
                    <a:pt x="695" y="13295"/>
                  </a:lnTo>
                  <a:lnTo>
                    <a:pt x="1016" y="13910"/>
                  </a:lnTo>
                  <a:lnTo>
                    <a:pt x="1149" y="14230"/>
                  </a:lnTo>
                  <a:lnTo>
                    <a:pt x="1203" y="14284"/>
                  </a:lnTo>
                  <a:lnTo>
                    <a:pt x="1256" y="14337"/>
                  </a:lnTo>
                  <a:lnTo>
                    <a:pt x="1256" y="14284"/>
                  </a:lnTo>
                  <a:cubicBezTo>
                    <a:pt x="1256" y="14177"/>
                    <a:pt x="1256" y="14070"/>
                    <a:pt x="1256" y="13963"/>
                  </a:cubicBezTo>
                  <a:cubicBezTo>
                    <a:pt x="1256" y="13803"/>
                    <a:pt x="1283" y="13616"/>
                    <a:pt x="1310" y="13455"/>
                  </a:cubicBezTo>
                  <a:cubicBezTo>
                    <a:pt x="1363" y="13295"/>
                    <a:pt x="1443" y="13135"/>
                    <a:pt x="1497" y="12974"/>
                  </a:cubicBezTo>
                  <a:lnTo>
                    <a:pt x="1497" y="12948"/>
                  </a:lnTo>
                  <a:lnTo>
                    <a:pt x="1523" y="12894"/>
                  </a:lnTo>
                  <a:cubicBezTo>
                    <a:pt x="1550" y="12787"/>
                    <a:pt x="1604" y="12707"/>
                    <a:pt x="1630" y="12627"/>
                  </a:cubicBezTo>
                  <a:cubicBezTo>
                    <a:pt x="1684" y="12520"/>
                    <a:pt x="1711" y="12440"/>
                    <a:pt x="1791" y="12360"/>
                  </a:cubicBezTo>
                  <a:cubicBezTo>
                    <a:pt x="1871" y="12199"/>
                    <a:pt x="1951" y="12092"/>
                    <a:pt x="2031" y="11959"/>
                  </a:cubicBezTo>
                  <a:lnTo>
                    <a:pt x="2245" y="11665"/>
                  </a:lnTo>
                  <a:lnTo>
                    <a:pt x="2299" y="11611"/>
                  </a:lnTo>
                  <a:lnTo>
                    <a:pt x="2539" y="11264"/>
                  </a:lnTo>
                  <a:cubicBezTo>
                    <a:pt x="2592" y="11184"/>
                    <a:pt x="2646" y="11077"/>
                    <a:pt x="2726" y="10970"/>
                  </a:cubicBezTo>
                  <a:lnTo>
                    <a:pt x="2780" y="10890"/>
                  </a:lnTo>
                  <a:lnTo>
                    <a:pt x="2833" y="10836"/>
                  </a:lnTo>
                  <a:lnTo>
                    <a:pt x="2860" y="10783"/>
                  </a:lnTo>
                  <a:cubicBezTo>
                    <a:pt x="2967" y="10596"/>
                    <a:pt x="3074" y="10436"/>
                    <a:pt x="3180" y="10302"/>
                  </a:cubicBezTo>
                  <a:cubicBezTo>
                    <a:pt x="3261" y="10195"/>
                    <a:pt x="3314" y="10115"/>
                    <a:pt x="3394" y="10008"/>
                  </a:cubicBezTo>
                  <a:cubicBezTo>
                    <a:pt x="3474" y="9928"/>
                    <a:pt x="3528" y="9874"/>
                    <a:pt x="3635" y="9767"/>
                  </a:cubicBezTo>
                  <a:cubicBezTo>
                    <a:pt x="3742" y="9661"/>
                    <a:pt x="3875" y="9554"/>
                    <a:pt x="4036" y="9473"/>
                  </a:cubicBezTo>
                  <a:cubicBezTo>
                    <a:pt x="4116" y="9420"/>
                    <a:pt x="4223" y="9367"/>
                    <a:pt x="4330" y="9340"/>
                  </a:cubicBezTo>
                  <a:lnTo>
                    <a:pt x="4356" y="9340"/>
                  </a:lnTo>
                  <a:lnTo>
                    <a:pt x="4383" y="9367"/>
                  </a:lnTo>
                  <a:cubicBezTo>
                    <a:pt x="4383" y="9367"/>
                    <a:pt x="4383" y="9393"/>
                    <a:pt x="4410" y="9420"/>
                  </a:cubicBezTo>
                  <a:cubicBezTo>
                    <a:pt x="4410" y="9447"/>
                    <a:pt x="4410" y="9473"/>
                    <a:pt x="4410" y="9500"/>
                  </a:cubicBezTo>
                  <a:cubicBezTo>
                    <a:pt x="4383" y="9554"/>
                    <a:pt x="4383" y="9607"/>
                    <a:pt x="4356" y="9661"/>
                  </a:cubicBezTo>
                  <a:lnTo>
                    <a:pt x="4356" y="9687"/>
                  </a:lnTo>
                  <a:lnTo>
                    <a:pt x="4330" y="9794"/>
                  </a:lnTo>
                  <a:cubicBezTo>
                    <a:pt x="4330" y="9874"/>
                    <a:pt x="4276" y="9928"/>
                    <a:pt x="4249" y="10008"/>
                  </a:cubicBezTo>
                  <a:cubicBezTo>
                    <a:pt x="4249" y="10061"/>
                    <a:pt x="4223" y="10115"/>
                    <a:pt x="4196" y="10168"/>
                  </a:cubicBezTo>
                  <a:lnTo>
                    <a:pt x="4196" y="10222"/>
                  </a:lnTo>
                  <a:cubicBezTo>
                    <a:pt x="4116" y="10329"/>
                    <a:pt x="4036" y="10436"/>
                    <a:pt x="3955" y="10542"/>
                  </a:cubicBezTo>
                  <a:lnTo>
                    <a:pt x="3849" y="10649"/>
                  </a:lnTo>
                  <a:lnTo>
                    <a:pt x="3795" y="10676"/>
                  </a:lnTo>
                  <a:lnTo>
                    <a:pt x="3768" y="10730"/>
                  </a:lnTo>
                  <a:lnTo>
                    <a:pt x="3661" y="10863"/>
                  </a:lnTo>
                  <a:cubicBezTo>
                    <a:pt x="3474" y="11077"/>
                    <a:pt x="3287" y="11317"/>
                    <a:pt x="3127" y="11558"/>
                  </a:cubicBezTo>
                  <a:cubicBezTo>
                    <a:pt x="3047" y="11665"/>
                    <a:pt x="2993" y="11745"/>
                    <a:pt x="2967" y="11825"/>
                  </a:cubicBezTo>
                  <a:lnTo>
                    <a:pt x="2967" y="11852"/>
                  </a:lnTo>
                  <a:cubicBezTo>
                    <a:pt x="2913" y="11932"/>
                    <a:pt x="2860" y="12012"/>
                    <a:pt x="2833" y="12092"/>
                  </a:cubicBezTo>
                  <a:cubicBezTo>
                    <a:pt x="2780" y="12199"/>
                    <a:pt x="2753" y="12280"/>
                    <a:pt x="2699" y="12360"/>
                  </a:cubicBezTo>
                  <a:cubicBezTo>
                    <a:pt x="2673" y="12440"/>
                    <a:pt x="2646" y="12547"/>
                    <a:pt x="2619" y="12627"/>
                  </a:cubicBezTo>
                  <a:lnTo>
                    <a:pt x="2592" y="12707"/>
                  </a:lnTo>
                  <a:cubicBezTo>
                    <a:pt x="2566" y="12841"/>
                    <a:pt x="2539" y="12974"/>
                    <a:pt x="2512" y="13135"/>
                  </a:cubicBezTo>
                  <a:lnTo>
                    <a:pt x="2486" y="13242"/>
                  </a:lnTo>
                  <a:cubicBezTo>
                    <a:pt x="2459" y="13349"/>
                    <a:pt x="2432" y="13455"/>
                    <a:pt x="2405" y="13562"/>
                  </a:cubicBezTo>
                  <a:cubicBezTo>
                    <a:pt x="2379" y="13669"/>
                    <a:pt x="2352" y="13856"/>
                    <a:pt x="2325" y="13990"/>
                  </a:cubicBezTo>
                  <a:cubicBezTo>
                    <a:pt x="2299" y="14150"/>
                    <a:pt x="2299" y="14284"/>
                    <a:pt x="2272" y="14444"/>
                  </a:cubicBezTo>
                  <a:lnTo>
                    <a:pt x="2272" y="14631"/>
                  </a:lnTo>
                  <a:lnTo>
                    <a:pt x="2272" y="14658"/>
                  </a:lnTo>
                  <a:lnTo>
                    <a:pt x="2272" y="14818"/>
                  </a:lnTo>
                  <a:cubicBezTo>
                    <a:pt x="2272" y="14899"/>
                    <a:pt x="2325" y="14952"/>
                    <a:pt x="2325" y="15005"/>
                  </a:cubicBezTo>
                  <a:cubicBezTo>
                    <a:pt x="2352" y="15032"/>
                    <a:pt x="2352" y="15032"/>
                    <a:pt x="2352" y="15059"/>
                  </a:cubicBezTo>
                  <a:lnTo>
                    <a:pt x="2646" y="15834"/>
                  </a:lnTo>
                  <a:cubicBezTo>
                    <a:pt x="2726" y="16048"/>
                    <a:pt x="2806" y="16235"/>
                    <a:pt x="2886" y="16422"/>
                  </a:cubicBezTo>
                  <a:lnTo>
                    <a:pt x="2886" y="16449"/>
                  </a:lnTo>
                  <a:cubicBezTo>
                    <a:pt x="2940" y="16529"/>
                    <a:pt x="2993" y="16609"/>
                    <a:pt x="3047" y="16689"/>
                  </a:cubicBezTo>
                  <a:cubicBezTo>
                    <a:pt x="3100" y="16769"/>
                    <a:pt x="3207" y="16930"/>
                    <a:pt x="3287" y="17037"/>
                  </a:cubicBezTo>
                  <a:lnTo>
                    <a:pt x="3528" y="17357"/>
                  </a:lnTo>
                  <a:cubicBezTo>
                    <a:pt x="3608" y="17464"/>
                    <a:pt x="3688" y="17571"/>
                    <a:pt x="3768" y="17678"/>
                  </a:cubicBezTo>
                  <a:lnTo>
                    <a:pt x="3768" y="17464"/>
                  </a:lnTo>
                  <a:lnTo>
                    <a:pt x="3768" y="17437"/>
                  </a:lnTo>
                  <a:lnTo>
                    <a:pt x="3768" y="17331"/>
                  </a:lnTo>
                  <a:lnTo>
                    <a:pt x="3768" y="17197"/>
                  </a:lnTo>
                  <a:lnTo>
                    <a:pt x="3768" y="16956"/>
                  </a:lnTo>
                  <a:cubicBezTo>
                    <a:pt x="3768" y="16876"/>
                    <a:pt x="3795" y="16769"/>
                    <a:pt x="3795" y="16636"/>
                  </a:cubicBezTo>
                  <a:cubicBezTo>
                    <a:pt x="3822" y="16449"/>
                    <a:pt x="3875" y="16235"/>
                    <a:pt x="3929" y="16048"/>
                  </a:cubicBezTo>
                  <a:cubicBezTo>
                    <a:pt x="4009" y="15781"/>
                    <a:pt x="4116" y="15513"/>
                    <a:pt x="4196" y="15273"/>
                  </a:cubicBezTo>
                  <a:lnTo>
                    <a:pt x="4196" y="15246"/>
                  </a:lnTo>
                  <a:lnTo>
                    <a:pt x="4196" y="15219"/>
                  </a:lnTo>
                  <a:cubicBezTo>
                    <a:pt x="4196" y="15166"/>
                    <a:pt x="4249" y="15112"/>
                    <a:pt x="4249" y="15086"/>
                  </a:cubicBezTo>
                  <a:lnTo>
                    <a:pt x="4330" y="14899"/>
                  </a:lnTo>
                  <a:lnTo>
                    <a:pt x="4356" y="14818"/>
                  </a:lnTo>
                  <a:cubicBezTo>
                    <a:pt x="4383" y="14765"/>
                    <a:pt x="4410" y="14738"/>
                    <a:pt x="4436" y="14685"/>
                  </a:cubicBezTo>
                  <a:lnTo>
                    <a:pt x="4436" y="14658"/>
                  </a:lnTo>
                  <a:lnTo>
                    <a:pt x="4490" y="14578"/>
                  </a:lnTo>
                  <a:lnTo>
                    <a:pt x="4543" y="14471"/>
                  </a:lnTo>
                  <a:cubicBezTo>
                    <a:pt x="4624" y="14311"/>
                    <a:pt x="4677" y="14177"/>
                    <a:pt x="4757" y="14017"/>
                  </a:cubicBezTo>
                  <a:cubicBezTo>
                    <a:pt x="4998" y="13562"/>
                    <a:pt x="5185" y="13161"/>
                    <a:pt x="5399" y="12814"/>
                  </a:cubicBezTo>
                  <a:cubicBezTo>
                    <a:pt x="5532" y="12574"/>
                    <a:pt x="5666" y="12386"/>
                    <a:pt x="5773" y="12226"/>
                  </a:cubicBezTo>
                  <a:cubicBezTo>
                    <a:pt x="5853" y="12119"/>
                    <a:pt x="5906" y="12012"/>
                    <a:pt x="5987" y="11905"/>
                  </a:cubicBezTo>
                  <a:cubicBezTo>
                    <a:pt x="6067" y="11799"/>
                    <a:pt x="6147" y="11692"/>
                    <a:pt x="6227" y="11611"/>
                  </a:cubicBezTo>
                  <a:cubicBezTo>
                    <a:pt x="6281" y="11558"/>
                    <a:pt x="6334" y="11531"/>
                    <a:pt x="6414" y="11478"/>
                  </a:cubicBezTo>
                  <a:lnTo>
                    <a:pt x="6441" y="11451"/>
                  </a:lnTo>
                  <a:lnTo>
                    <a:pt x="6574" y="11451"/>
                  </a:lnTo>
                  <a:lnTo>
                    <a:pt x="6628" y="11478"/>
                  </a:lnTo>
                  <a:lnTo>
                    <a:pt x="6655" y="11478"/>
                  </a:lnTo>
                  <a:lnTo>
                    <a:pt x="6708" y="11531"/>
                  </a:lnTo>
                  <a:cubicBezTo>
                    <a:pt x="6708" y="11558"/>
                    <a:pt x="6735" y="11558"/>
                    <a:pt x="6735" y="11585"/>
                  </a:cubicBezTo>
                  <a:cubicBezTo>
                    <a:pt x="6762" y="11611"/>
                    <a:pt x="6762" y="11638"/>
                    <a:pt x="6762" y="11665"/>
                  </a:cubicBezTo>
                  <a:cubicBezTo>
                    <a:pt x="6788" y="11692"/>
                    <a:pt x="6788" y="11718"/>
                    <a:pt x="6788" y="11718"/>
                  </a:cubicBezTo>
                  <a:lnTo>
                    <a:pt x="6788" y="11825"/>
                  </a:lnTo>
                  <a:lnTo>
                    <a:pt x="6788" y="11932"/>
                  </a:lnTo>
                  <a:lnTo>
                    <a:pt x="6788" y="12066"/>
                  </a:lnTo>
                  <a:cubicBezTo>
                    <a:pt x="6788" y="12119"/>
                    <a:pt x="6762" y="12253"/>
                    <a:pt x="6762" y="12333"/>
                  </a:cubicBezTo>
                  <a:cubicBezTo>
                    <a:pt x="6735" y="12413"/>
                    <a:pt x="6708" y="12467"/>
                    <a:pt x="6681" y="12547"/>
                  </a:cubicBezTo>
                  <a:cubicBezTo>
                    <a:pt x="6655" y="12627"/>
                    <a:pt x="6601" y="12680"/>
                    <a:pt x="6574" y="12761"/>
                  </a:cubicBezTo>
                  <a:lnTo>
                    <a:pt x="6521" y="12814"/>
                  </a:lnTo>
                  <a:lnTo>
                    <a:pt x="6441" y="12974"/>
                  </a:lnTo>
                  <a:lnTo>
                    <a:pt x="6414" y="13001"/>
                  </a:lnTo>
                  <a:lnTo>
                    <a:pt x="6361" y="13135"/>
                  </a:lnTo>
                  <a:lnTo>
                    <a:pt x="6281" y="13295"/>
                  </a:lnTo>
                  <a:cubicBezTo>
                    <a:pt x="6254" y="13349"/>
                    <a:pt x="6227" y="13375"/>
                    <a:pt x="6200" y="13429"/>
                  </a:cubicBezTo>
                  <a:lnTo>
                    <a:pt x="6174" y="13455"/>
                  </a:lnTo>
                  <a:lnTo>
                    <a:pt x="6120" y="13562"/>
                  </a:lnTo>
                  <a:lnTo>
                    <a:pt x="6067" y="13616"/>
                  </a:lnTo>
                  <a:lnTo>
                    <a:pt x="6040" y="13669"/>
                  </a:lnTo>
                  <a:lnTo>
                    <a:pt x="5933" y="13803"/>
                  </a:lnTo>
                  <a:lnTo>
                    <a:pt x="5880" y="13883"/>
                  </a:lnTo>
                  <a:lnTo>
                    <a:pt x="5853" y="13910"/>
                  </a:lnTo>
                  <a:lnTo>
                    <a:pt x="5853" y="13936"/>
                  </a:lnTo>
                  <a:lnTo>
                    <a:pt x="5773" y="14070"/>
                  </a:lnTo>
                  <a:cubicBezTo>
                    <a:pt x="5746" y="14124"/>
                    <a:pt x="5719" y="14177"/>
                    <a:pt x="5719" y="14230"/>
                  </a:cubicBezTo>
                  <a:cubicBezTo>
                    <a:pt x="5693" y="14257"/>
                    <a:pt x="5693" y="14311"/>
                    <a:pt x="5666" y="14364"/>
                  </a:cubicBezTo>
                  <a:lnTo>
                    <a:pt x="5639" y="14364"/>
                  </a:lnTo>
                  <a:lnTo>
                    <a:pt x="5639" y="14391"/>
                  </a:lnTo>
                  <a:cubicBezTo>
                    <a:pt x="5586" y="14471"/>
                    <a:pt x="5532" y="14578"/>
                    <a:pt x="5505" y="14658"/>
                  </a:cubicBezTo>
                  <a:lnTo>
                    <a:pt x="5479" y="14738"/>
                  </a:lnTo>
                  <a:lnTo>
                    <a:pt x="5479" y="14765"/>
                  </a:lnTo>
                  <a:cubicBezTo>
                    <a:pt x="5425" y="14845"/>
                    <a:pt x="5399" y="14925"/>
                    <a:pt x="5372" y="15005"/>
                  </a:cubicBezTo>
                  <a:cubicBezTo>
                    <a:pt x="5292" y="15273"/>
                    <a:pt x="5212" y="15513"/>
                    <a:pt x="5131" y="15781"/>
                  </a:cubicBezTo>
                  <a:cubicBezTo>
                    <a:pt x="5051" y="16048"/>
                    <a:pt x="5024" y="16262"/>
                    <a:pt x="4971" y="16502"/>
                  </a:cubicBezTo>
                  <a:cubicBezTo>
                    <a:pt x="4918" y="16743"/>
                    <a:pt x="4864" y="17010"/>
                    <a:pt x="4837" y="17224"/>
                  </a:cubicBezTo>
                  <a:cubicBezTo>
                    <a:pt x="4811" y="17464"/>
                    <a:pt x="4811" y="17678"/>
                    <a:pt x="4811" y="17892"/>
                  </a:cubicBezTo>
                  <a:cubicBezTo>
                    <a:pt x="4918" y="18079"/>
                    <a:pt x="5024" y="18239"/>
                    <a:pt x="5131" y="18400"/>
                  </a:cubicBezTo>
                  <a:cubicBezTo>
                    <a:pt x="5212" y="18480"/>
                    <a:pt x="5265" y="18560"/>
                    <a:pt x="5345" y="18640"/>
                  </a:cubicBezTo>
                  <a:cubicBezTo>
                    <a:pt x="5452" y="18800"/>
                    <a:pt x="5586" y="18934"/>
                    <a:pt x="5746" y="19068"/>
                  </a:cubicBezTo>
                  <a:cubicBezTo>
                    <a:pt x="5880" y="19228"/>
                    <a:pt x="6040" y="19362"/>
                    <a:pt x="6200" y="19495"/>
                  </a:cubicBezTo>
                  <a:lnTo>
                    <a:pt x="6200" y="19469"/>
                  </a:lnTo>
                  <a:cubicBezTo>
                    <a:pt x="6227" y="19415"/>
                    <a:pt x="6254" y="19362"/>
                    <a:pt x="6281" y="19308"/>
                  </a:cubicBezTo>
                  <a:lnTo>
                    <a:pt x="6281" y="19281"/>
                  </a:lnTo>
                  <a:lnTo>
                    <a:pt x="6307" y="19228"/>
                  </a:lnTo>
                  <a:lnTo>
                    <a:pt x="6387" y="19014"/>
                  </a:lnTo>
                  <a:cubicBezTo>
                    <a:pt x="6441" y="18907"/>
                    <a:pt x="6468" y="18800"/>
                    <a:pt x="6521" y="18720"/>
                  </a:cubicBezTo>
                  <a:cubicBezTo>
                    <a:pt x="6628" y="18400"/>
                    <a:pt x="6762" y="18132"/>
                    <a:pt x="6922" y="17838"/>
                  </a:cubicBezTo>
                  <a:cubicBezTo>
                    <a:pt x="7029" y="17705"/>
                    <a:pt x="7109" y="17571"/>
                    <a:pt x="7216" y="17437"/>
                  </a:cubicBezTo>
                  <a:lnTo>
                    <a:pt x="7376" y="17224"/>
                  </a:lnTo>
                  <a:lnTo>
                    <a:pt x="7483" y="17063"/>
                  </a:lnTo>
                  <a:lnTo>
                    <a:pt x="7777" y="16689"/>
                  </a:lnTo>
                  <a:cubicBezTo>
                    <a:pt x="7911" y="16502"/>
                    <a:pt x="8044" y="16315"/>
                    <a:pt x="8178" y="16128"/>
                  </a:cubicBezTo>
                  <a:lnTo>
                    <a:pt x="8312" y="15941"/>
                  </a:lnTo>
                  <a:lnTo>
                    <a:pt x="8445" y="15727"/>
                  </a:lnTo>
                  <a:lnTo>
                    <a:pt x="8552" y="15567"/>
                  </a:lnTo>
                  <a:lnTo>
                    <a:pt x="8552" y="15540"/>
                  </a:lnTo>
                  <a:lnTo>
                    <a:pt x="8552" y="15513"/>
                  </a:lnTo>
                  <a:lnTo>
                    <a:pt x="8659" y="15406"/>
                  </a:lnTo>
                  <a:cubicBezTo>
                    <a:pt x="8766" y="15246"/>
                    <a:pt x="8900" y="15059"/>
                    <a:pt x="9033" y="14925"/>
                  </a:cubicBezTo>
                  <a:lnTo>
                    <a:pt x="9060" y="14899"/>
                  </a:lnTo>
                  <a:lnTo>
                    <a:pt x="9087" y="14872"/>
                  </a:lnTo>
                  <a:lnTo>
                    <a:pt x="9113" y="14818"/>
                  </a:lnTo>
                  <a:cubicBezTo>
                    <a:pt x="9220" y="14685"/>
                    <a:pt x="9354" y="14551"/>
                    <a:pt x="9514" y="14391"/>
                  </a:cubicBezTo>
                  <a:cubicBezTo>
                    <a:pt x="9621" y="14337"/>
                    <a:pt x="9728" y="14284"/>
                    <a:pt x="9808" y="14230"/>
                  </a:cubicBezTo>
                  <a:cubicBezTo>
                    <a:pt x="9942" y="14150"/>
                    <a:pt x="10022" y="14097"/>
                    <a:pt x="10129" y="14017"/>
                  </a:cubicBezTo>
                  <a:lnTo>
                    <a:pt x="10236" y="13963"/>
                  </a:lnTo>
                  <a:lnTo>
                    <a:pt x="10396" y="13910"/>
                  </a:lnTo>
                  <a:cubicBezTo>
                    <a:pt x="10476" y="13883"/>
                    <a:pt x="10583" y="13856"/>
                    <a:pt x="10663" y="13830"/>
                  </a:cubicBezTo>
                  <a:cubicBezTo>
                    <a:pt x="10770" y="13803"/>
                    <a:pt x="10904" y="13776"/>
                    <a:pt x="11038" y="13749"/>
                  </a:cubicBezTo>
                  <a:cubicBezTo>
                    <a:pt x="11118" y="13723"/>
                    <a:pt x="11225" y="13723"/>
                    <a:pt x="11305" y="13723"/>
                  </a:cubicBezTo>
                  <a:cubicBezTo>
                    <a:pt x="11385" y="13723"/>
                    <a:pt x="11465" y="13749"/>
                    <a:pt x="11545" y="13749"/>
                  </a:cubicBezTo>
                  <a:lnTo>
                    <a:pt x="11599" y="13776"/>
                  </a:lnTo>
                  <a:lnTo>
                    <a:pt x="11625" y="13803"/>
                  </a:lnTo>
                  <a:cubicBezTo>
                    <a:pt x="11679" y="13856"/>
                    <a:pt x="11732" y="13936"/>
                    <a:pt x="11759" y="13990"/>
                  </a:cubicBezTo>
                  <a:cubicBezTo>
                    <a:pt x="11813" y="14043"/>
                    <a:pt x="11839" y="14124"/>
                    <a:pt x="11839" y="14177"/>
                  </a:cubicBezTo>
                  <a:cubicBezTo>
                    <a:pt x="11839" y="14230"/>
                    <a:pt x="11839" y="14284"/>
                    <a:pt x="11839" y="14311"/>
                  </a:cubicBezTo>
                  <a:cubicBezTo>
                    <a:pt x="11839" y="14524"/>
                    <a:pt x="11786" y="14738"/>
                    <a:pt x="11732" y="14925"/>
                  </a:cubicBezTo>
                  <a:lnTo>
                    <a:pt x="11732" y="14979"/>
                  </a:lnTo>
                  <a:lnTo>
                    <a:pt x="11706" y="15032"/>
                  </a:lnTo>
                  <a:cubicBezTo>
                    <a:pt x="11679" y="15086"/>
                    <a:pt x="11652" y="15166"/>
                    <a:pt x="11652" y="15219"/>
                  </a:cubicBezTo>
                  <a:lnTo>
                    <a:pt x="11652" y="15273"/>
                  </a:lnTo>
                  <a:lnTo>
                    <a:pt x="11599" y="15406"/>
                  </a:lnTo>
                  <a:cubicBezTo>
                    <a:pt x="11572" y="15487"/>
                    <a:pt x="11519" y="15567"/>
                    <a:pt x="11465" y="15647"/>
                  </a:cubicBezTo>
                  <a:cubicBezTo>
                    <a:pt x="11358" y="15834"/>
                    <a:pt x="11198" y="16021"/>
                    <a:pt x="11038" y="16181"/>
                  </a:cubicBezTo>
                  <a:lnTo>
                    <a:pt x="10770" y="16422"/>
                  </a:lnTo>
                  <a:lnTo>
                    <a:pt x="10690" y="16502"/>
                  </a:lnTo>
                  <a:cubicBezTo>
                    <a:pt x="10637" y="16556"/>
                    <a:pt x="10556" y="16609"/>
                    <a:pt x="10503" y="16689"/>
                  </a:cubicBezTo>
                  <a:cubicBezTo>
                    <a:pt x="10316" y="16876"/>
                    <a:pt x="10156" y="17063"/>
                    <a:pt x="9995" y="17277"/>
                  </a:cubicBezTo>
                  <a:cubicBezTo>
                    <a:pt x="9835" y="17518"/>
                    <a:pt x="9701" y="17758"/>
                    <a:pt x="9568" y="17972"/>
                  </a:cubicBezTo>
                  <a:cubicBezTo>
                    <a:pt x="9434" y="18186"/>
                    <a:pt x="9327" y="18426"/>
                    <a:pt x="9220" y="18613"/>
                  </a:cubicBezTo>
                  <a:cubicBezTo>
                    <a:pt x="9167" y="18747"/>
                    <a:pt x="9113" y="18881"/>
                    <a:pt x="9060" y="18988"/>
                  </a:cubicBezTo>
                  <a:cubicBezTo>
                    <a:pt x="9006" y="19094"/>
                    <a:pt x="8980" y="19201"/>
                    <a:pt x="8926" y="19281"/>
                  </a:cubicBezTo>
                  <a:cubicBezTo>
                    <a:pt x="8900" y="19388"/>
                    <a:pt x="8873" y="19469"/>
                    <a:pt x="8846" y="19549"/>
                  </a:cubicBezTo>
                  <a:cubicBezTo>
                    <a:pt x="8846" y="19629"/>
                    <a:pt x="8846" y="19709"/>
                    <a:pt x="8846" y="19763"/>
                  </a:cubicBezTo>
                  <a:lnTo>
                    <a:pt x="8846" y="19976"/>
                  </a:lnTo>
                  <a:lnTo>
                    <a:pt x="8846" y="20190"/>
                  </a:lnTo>
                  <a:cubicBezTo>
                    <a:pt x="8873" y="20457"/>
                    <a:pt x="8926" y="20698"/>
                    <a:pt x="9006" y="20938"/>
                  </a:cubicBezTo>
                  <a:cubicBezTo>
                    <a:pt x="9113" y="21179"/>
                    <a:pt x="9247" y="21419"/>
                    <a:pt x="9381" y="21607"/>
                  </a:cubicBezTo>
                  <a:cubicBezTo>
                    <a:pt x="9514" y="21847"/>
                    <a:pt x="9648" y="22061"/>
                    <a:pt x="9808" y="22248"/>
                  </a:cubicBezTo>
                  <a:cubicBezTo>
                    <a:pt x="9915" y="22355"/>
                    <a:pt x="9995" y="22435"/>
                    <a:pt x="10102" y="22542"/>
                  </a:cubicBezTo>
                  <a:cubicBezTo>
                    <a:pt x="10182" y="22595"/>
                    <a:pt x="10263" y="22676"/>
                    <a:pt x="10369" y="22729"/>
                  </a:cubicBezTo>
                  <a:cubicBezTo>
                    <a:pt x="10797" y="23023"/>
                    <a:pt x="11251" y="23290"/>
                    <a:pt x="11706" y="23531"/>
                  </a:cubicBezTo>
                  <a:cubicBezTo>
                    <a:pt x="12026" y="23691"/>
                    <a:pt x="12267" y="23851"/>
                    <a:pt x="12507" y="23985"/>
                  </a:cubicBezTo>
                  <a:lnTo>
                    <a:pt x="12454" y="23958"/>
                  </a:lnTo>
                  <a:lnTo>
                    <a:pt x="12775" y="24172"/>
                  </a:lnTo>
                  <a:lnTo>
                    <a:pt x="13042" y="24359"/>
                  </a:lnTo>
                  <a:lnTo>
                    <a:pt x="13095" y="24386"/>
                  </a:lnTo>
                  <a:lnTo>
                    <a:pt x="13416" y="24600"/>
                  </a:lnTo>
                  <a:lnTo>
                    <a:pt x="13443" y="24626"/>
                  </a:lnTo>
                  <a:lnTo>
                    <a:pt x="13496" y="24653"/>
                  </a:lnTo>
                  <a:lnTo>
                    <a:pt x="13683" y="24814"/>
                  </a:lnTo>
                  <a:lnTo>
                    <a:pt x="13710" y="24840"/>
                  </a:lnTo>
                  <a:cubicBezTo>
                    <a:pt x="13897" y="24974"/>
                    <a:pt x="14084" y="25108"/>
                    <a:pt x="14271" y="25241"/>
                  </a:cubicBezTo>
                  <a:lnTo>
                    <a:pt x="14405" y="25348"/>
                  </a:lnTo>
                  <a:lnTo>
                    <a:pt x="14485" y="25401"/>
                  </a:lnTo>
                  <a:cubicBezTo>
                    <a:pt x="14512" y="25321"/>
                    <a:pt x="14565" y="25214"/>
                    <a:pt x="14592" y="25134"/>
                  </a:cubicBezTo>
                  <a:cubicBezTo>
                    <a:pt x="14645" y="25027"/>
                    <a:pt x="14672" y="24894"/>
                    <a:pt x="14726" y="24814"/>
                  </a:cubicBezTo>
                  <a:cubicBezTo>
                    <a:pt x="14806" y="24626"/>
                    <a:pt x="14913" y="24439"/>
                    <a:pt x="14993" y="24279"/>
                  </a:cubicBezTo>
                  <a:lnTo>
                    <a:pt x="15126" y="24065"/>
                  </a:lnTo>
                  <a:cubicBezTo>
                    <a:pt x="15207" y="23878"/>
                    <a:pt x="15287" y="23691"/>
                    <a:pt x="15420" y="23531"/>
                  </a:cubicBezTo>
                  <a:lnTo>
                    <a:pt x="15474" y="23477"/>
                  </a:lnTo>
                  <a:lnTo>
                    <a:pt x="15501" y="23424"/>
                  </a:lnTo>
                  <a:cubicBezTo>
                    <a:pt x="15527" y="23370"/>
                    <a:pt x="15527" y="23344"/>
                    <a:pt x="15554" y="23317"/>
                  </a:cubicBezTo>
                  <a:lnTo>
                    <a:pt x="15714" y="23130"/>
                  </a:lnTo>
                  <a:cubicBezTo>
                    <a:pt x="15768" y="23023"/>
                    <a:pt x="15848" y="22943"/>
                    <a:pt x="15928" y="22863"/>
                  </a:cubicBezTo>
                  <a:lnTo>
                    <a:pt x="15955" y="22809"/>
                  </a:lnTo>
                  <a:lnTo>
                    <a:pt x="15982" y="22782"/>
                  </a:lnTo>
                  <a:cubicBezTo>
                    <a:pt x="16035" y="22729"/>
                    <a:pt x="16115" y="22649"/>
                    <a:pt x="16195" y="22569"/>
                  </a:cubicBezTo>
                  <a:lnTo>
                    <a:pt x="16249" y="22488"/>
                  </a:lnTo>
                  <a:cubicBezTo>
                    <a:pt x="16329" y="22408"/>
                    <a:pt x="16409" y="22328"/>
                    <a:pt x="16489" y="22248"/>
                  </a:cubicBezTo>
                  <a:lnTo>
                    <a:pt x="16543" y="22194"/>
                  </a:lnTo>
                  <a:cubicBezTo>
                    <a:pt x="16810" y="21954"/>
                    <a:pt x="16944" y="21847"/>
                    <a:pt x="17077" y="21740"/>
                  </a:cubicBezTo>
                  <a:lnTo>
                    <a:pt x="17157" y="21687"/>
                  </a:lnTo>
                  <a:lnTo>
                    <a:pt x="17184" y="21660"/>
                  </a:lnTo>
                  <a:lnTo>
                    <a:pt x="17398" y="21473"/>
                  </a:lnTo>
                  <a:lnTo>
                    <a:pt x="17719" y="21206"/>
                  </a:lnTo>
                  <a:lnTo>
                    <a:pt x="18173" y="20885"/>
                  </a:lnTo>
                  <a:lnTo>
                    <a:pt x="18414" y="20618"/>
                  </a:lnTo>
                  <a:cubicBezTo>
                    <a:pt x="18574" y="20404"/>
                    <a:pt x="18734" y="20190"/>
                    <a:pt x="18921" y="20003"/>
                  </a:cubicBezTo>
                  <a:lnTo>
                    <a:pt x="18921" y="20003"/>
                  </a:lnTo>
                  <a:lnTo>
                    <a:pt x="18895" y="20030"/>
                  </a:lnTo>
                  <a:cubicBezTo>
                    <a:pt x="18948" y="19950"/>
                    <a:pt x="19028" y="19869"/>
                    <a:pt x="19082" y="19816"/>
                  </a:cubicBezTo>
                  <a:cubicBezTo>
                    <a:pt x="19135" y="19736"/>
                    <a:pt x="19162" y="19656"/>
                    <a:pt x="19242" y="19575"/>
                  </a:cubicBezTo>
                  <a:cubicBezTo>
                    <a:pt x="19295" y="19495"/>
                    <a:pt x="19322" y="19469"/>
                    <a:pt x="19349" y="19415"/>
                  </a:cubicBezTo>
                  <a:cubicBezTo>
                    <a:pt x="19402" y="19362"/>
                    <a:pt x="19509" y="19255"/>
                    <a:pt x="19589" y="19175"/>
                  </a:cubicBezTo>
                  <a:lnTo>
                    <a:pt x="19616" y="19121"/>
                  </a:lnTo>
                  <a:lnTo>
                    <a:pt x="19670" y="19041"/>
                  </a:lnTo>
                  <a:cubicBezTo>
                    <a:pt x="19723" y="18988"/>
                    <a:pt x="19750" y="18961"/>
                    <a:pt x="19803" y="18934"/>
                  </a:cubicBezTo>
                  <a:lnTo>
                    <a:pt x="19857" y="18854"/>
                  </a:lnTo>
                  <a:cubicBezTo>
                    <a:pt x="20044" y="18640"/>
                    <a:pt x="20204" y="18426"/>
                    <a:pt x="20391" y="18212"/>
                  </a:cubicBezTo>
                  <a:cubicBezTo>
                    <a:pt x="20391" y="18186"/>
                    <a:pt x="20364" y="18159"/>
                    <a:pt x="20364" y="18132"/>
                  </a:cubicBezTo>
                  <a:lnTo>
                    <a:pt x="20284" y="18052"/>
                  </a:lnTo>
                  <a:lnTo>
                    <a:pt x="20284" y="18025"/>
                  </a:lnTo>
                  <a:lnTo>
                    <a:pt x="20258" y="17999"/>
                  </a:lnTo>
                  <a:lnTo>
                    <a:pt x="20044" y="17678"/>
                  </a:lnTo>
                  <a:lnTo>
                    <a:pt x="19670" y="17143"/>
                  </a:lnTo>
                  <a:lnTo>
                    <a:pt x="19616" y="17063"/>
                  </a:lnTo>
                  <a:cubicBezTo>
                    <a:pt x="19563" y="16983"/>
                    <a:pt x="19483" y="16876"/>
                    <a:pt x="19402" y="16769"/>
                  </a:cubicBezTo>
                  <a:cubicBezTo>
                    <a:pt x="19322" y="16689"/>
                    <a:pt x="19242" y="16582"/>
                    <a:pt x="19135" y="16475"/>
                  </a:cubicBezTo>
                  <a:cubicBezTo>
                    <a:pt x="19028" y="16368"/>
                    <a:pt x="18948" y="16315"/>
                    <a:pt x="18868" y="16235"/>
                  </a:cubicBezTo>
                  <a:cubicBezTo>
                    <a:pt x="18761" y="16155"/>
                    <a:pt x="18654" y="16074"/>
                    <a:pt x="18547" y="15994"/>
                  </a:cubicBezTo>
                  <a:lnTo>
                    <a:pt x="18440" y="15914"/>
                  </a:lnTo>
                  <a:lnTo>
                    <a:pt x="18387" y="15887"/>
                  </a:lnTo>
                  <a:lnTo>
                    <a:pt x="18280" y="15807"/>
                  </a:lnTo>
                  <a:lnTo>
                    <a:pt x="18226" y="15781"/>
                  </a:lnTo>
                  <a:lnTo>
                    <a:pt x="18093" y="15674"/>
                  </a:lnTo>
                  <a:lnTo>
                    <a:pt x="17906" y="15567"/>
                  </a:lnTo>
                  <a:lnTo>
                    <a:pt x="17826" y="15406"/>
                  </a:lnTo>
                  <a:lnTo>
                    <a:pt x="17772" y="15353"/>
                  </a:lnTo>
                  <a:lnTo>
                    <a:pt x="17398" y="15112"/>
                  </a:lnTo>
                  <a:lnTo>
                    <a:pt x="17051" y="14872"/>
                  </a:lnTo>
                  <a:lnTo>
                    <a:pt x="16783" y="14685"/>
                  </a:lnTo>
                  <a:lnTo>
                    <a:pt x="16703" y="14631"/>
                  </a:lnTo>
                  <a:lnTo>
                    <a:pt x="16650" y="14605"/>
                  </a:lnTo>
                  <a:lnTo>
                    <a:pt x="16623" y="14605"/>
                  </a:lnTo>
                  <a:lnTo>
                    <a:pt x="16516" y="14524"/>
                  </a:lnTo>
                  <a:lnTo>
                    <a:pt x="16222" y="14311"/>
                  </a:lnTo>
                  <a:cubicBezTo>
                    <a:pt x="16035" y="14177"/>
                    <a:pt x="15848" y="14017"/>
                    <a:pt x="15661" y="13856"/>
                  </a:cubicBezTo>
                  <a:lnTo>
                    <a:pt x="15527" y="13696"/>
                  </a:lnTo>
                  <a:cubicBezTo>
                    <a:pt x="15501" y="13643"/>
                    <a:pt x="15447" y="13589"/>
                    <a:pt x="15420" y="13509"/>
                  </a:cubicBezTo>
                  <a:cubicBezTo>
                    <a:pt x="15394" y="13482"/>
                    <a:pt x="15394" y="13482"/>
                    <a:pt x="15367" y="13455"/>
                  </a:cubicBezTo>
                  <a:lnTo>
                    <a:pt x="15447" y="13429"/>
                  </a:lnTo>
                  <a:lnTo>
                    <a:pt x="15581" y="13429"/>
                  </a:lnTo>
                  <a:cubicBezTo>
                    <a:pt x="15688" y="13429"/>
                    <a:pt x="15768" y="13455"/>
                    <a:pt x="15875" y="13482"/>
                  </a:cubicBezTo>
                  <a:cubicBezTo>
                    <a:pt x="15982" y="13509"/>
                    <a:pt x="16062" y="13536"/>
                    <a:pt x="16169" y="13589"/>
                  </a:cubicBezTo>
                  <a:lnTo>
                    <a:pt x="16302" y="13643"/>
                  </a:lnTo>
                  <a:lnTo>
                    <a:pt x="16409" y="13696"/>
                  </a:lnTo>
                  <a:lnTo>
                    <a:pt x="16650" y="13803"/>
                  </a:lnTo>
                  <a:lnTo>
                    <a:pt x="16703" y="13830"/>
                  </a:lnTo>
                  <a:lnTo>
                    <a:pt x="16783" y="13856"/>
                  </a:lnTo>
                  <a:lnTo>
                    <a:pt x="17077" y="13990"/>
                  </a:lnTo>
                  <a:lnTo>
                    <a:pt x="17451" y="14204"/>
                  </a:lnTo>
                  <a:lnTo>
                    <a:pt x="17505" y="14257"/>
                  </a:lnTo>
                  <a:lnTo>
                    <a:pt x="17532" y="14257"/>
                  </a:lnTo>
                  <a:lnTo>
                    <a:pt x="17719" y="14364"/>
                  </a:lnTo>
                  <a:lnTo>
                    <a:pt x="17772" y="14418"/>
                  </a:lnTo>
                  <a:lnTo>
                    <a:pt x="17826" y="14444"/>
                  </a:lnTo>
                  <a:lnTo>
                    <a:pt x="17879" y="14471"/>
                  </a:lnTo>
                  <a:lnTo>
                    <a:pt x="17906" y="14498"/>
                  </a:lnTo>
                  <a:lnTo>
                    <a:pt x="18039" y="14605"/>
                  </a:lnTo>
                  <a:lnTo>
                    <a:pt x="18708" y="15086"/>
                  </a:lnTo>
                  <a:lnTo>
                    <a:pt x="18868" y="15219"/>
                  </a:lnTo>
                  <a:lnTo>
                    <a:pt x="18921" y="15246"/>
                  </a:lnTo>
                  <a:cubicBezTo>
                    <a:pt x="19028" y="15326"/>
                    <a:pt x="19135" y="15433"/>
                    <a:pt x="19242" y="15513"/>
                  </a:cubicBezTo>
                  <a:lnTo>
                    <a:pt x="19456" y="15620"/>
                  </a:lnTo>
                  <a:lnTo>
                    <a:pt x="19483" y="15620"/>
                  </a:lnTo>
                  <a:lnTo>
                    <a:pt x="19563" y="15674"/>
                  </a:lnTo>
                  <a:lnTo>
                    <a:pt x="19616" y="15700"/>
                  </a:lnTo>
                  <a:lnTo>
                    <a:pt x="19857" y="15861"/>
                  </a:lnTo>
                  <a:cubicBezTo>
                    <a:pt x="20097" y="16021"/>
                    <a:pt x="20338" y="16208"/>
                    <a:pt x="20552" y="16422"/>
                  </a:cubicBezTo>
                  <a:cubicBezTo>
                    <a:pt x="20632" y="16502"/>
                    <a:pt x="20712" y="16582"/>
                    <a:pt x="20765" y="16636"/>
                  </a:cubicBezTo>
                  <a:cubicBezTo>
                    <a:pt x="20819" y="16716"/>
                    <a:pt x="20872" y="16796"/>
                    <a:pt x="20926" y="16876"/>
                  </a:cubicBezTo>
                  <a:lnTo>
                    <a:pt x="20979" y="16930"/>
                  </a:lnTo>
                  <a:lnTo>
                    <a:pt x="21006" y="16983"/>
                  </a:lnTo>
                  <a:cubicBezTo>
                    <a:pt x="21059" y="17063"/>
                    <a:pt x="21113" y="17117"/>
                    <a:pt x="21166" y="17197"/>
                  </a:cubicBezTo>
                  <a:lnTo>
                    <a:pt x="21220" y="17250"/>
                  </a:lnTo>
                  <a:lnTo>
                    <a:pt x="21433" y="17063"/>
                  </a:lnTo>
                  <a:cubicBezTo>
                    <a:pt x="21514" y="16983"/>
                    <a:pt x="21594" y="16903"/>
                    <a:pt x="21674" y="16823"/>
                  </a:cubicBezTo>
                  <a:cubicBezTo>
                    <a:pt x="21754" y="16743"/>
                    <a:pt x="21808" y="16689"/>
                    <a:pt x="21888" y="16609"/>
                  </a:cubicBezTo>
                  <a:cubicBezTo>
                    <a:pt x="22048" y="16475"/>
                    <a:pt x="22208" y="16368"/>
                    <a:pt x="22369" y="16262"/>
                  </a:cubicBezTo>
                  <a:cubicBezTo>
                    <a:pt x="22529" y="16128"/>
                    <a:pt x="22690" y="16021"/>
                    <a:pt x="22850" y="15887"/>
                  </a:cubicBezTo>
                  <a:cubicBezTo>
                    <a:pt x="22984" y="15754"/>
                    <a:pt x="23171" y="15567"/>
                    <a:pt x="23331" y="15406"/>
                  </a:cubicBezTo>
                  <a:cubicBezTo>
                    <a:pt x="23411" y="15326"/>
                    <a:pt x="23518" y="15246"/>
                    <a:pt x="23598" y="15193"/>
                  </a:cubicBezTo>
                  <a:cubicBezTo>
                    <a:pt x="23705" y="15112"/>
                    <a:pt x="23785" y="15059"/>
                    <a:pt x="23892" y="14979"/>
                  </a:cubicBezTo>
                  <a:cubicBezTo>
                    <a:pt x="23999" y="14899"/>
                    <a:pt x="24079" y="14818"/>
                    <a:pt x="24186" y="14738"/>
                  </a:cubicBezTo>
                  <a:cubicBezTo>
                    <a:pt x="24266" y="14658"/>
                    <a:pt x="24346" y="14578"/>
                    <a:pt x="24453" y="14498"/>
                  </a:cubicBezTo>
                  <a:cubicBezTo>
                    <a:pt x="24534" y="14418"/>
                    <a:pt x="24614" y="14337"/>
                    <a:pt x="24721" y="14230"/>
                  </a:cubicBezTo>
                  <a:cubicBezTo>
                    <a:pt x="24801" y="14150"/>
                    <a:pt x="24854" y="14097"/>
                    <a:pt x="24908" y="14017"/>
                  </a:cubicBezTo>
                  <a:lnTo>
                    <a:pt x="25015" y="13883"/>
                  </a:lnTo>
                  <a:cubicBezTo>
                    <a:pt x="25015" y="13803"/>
                    <a:pt x="25015" y="13696"/>
                    <a:pt x="24988" y="13616"/>
                  </a:cubicBezTo>
                  <a:cubicBezTo>
                    <a:pt x="24934" y="13509"/>
                    <a:pt x="24881" y="13402"/>
                    <a:pt x="24828" y="13322"/>
                  </a:cubicBezTo>
                  <a:lnTo>
                    <a:pt x="24801" y="13268"/>
                  </a:lnTo>
                  <a:cubicBezTo>
                    <a:pt x="24747" y="13161"/>
                    <a:pt x="24694" y="13055"/>
                    <a:pt x="24640" y="12948"/>
                  </a:cubicBezTo>
                  <a:lnTo>
                    <a:pt x="24614" y="12894"/>
                  </a:lnTo>
                  <a:cubicBezTo>
                    <a:pt x="24560" y="12814"/>
                    <a:pt x="24507" y="12734"/>
                    <a:pt x="24427" y="12654"/>
                  </a:cubicBezTo>
                  <a:cubicBezTo>
                    <a:pt x="24373" y="12547"/>
                    <a:pt x="24293" y="12440"/>
                    <a:pt x="24186" y="12360"/>
                  </a:cubicBezTo>
                  <a:cubicBezTo>
                    <a:pt x="24079" y="12226"/>
                    <a:pt x="23946" y="12119"/>
                    <a:pt x="23785" y="12012"/>
                  </a:cubicBezTo>
                  <a:cubicBezTo>
                    <a:pt x="23678" y="11932"/>
                    <a:pt x="23545" y="11879"/>
                    <a:pt x="23465" y="11825"/>
                  </a:cubicBezTo>
                  <a:lnTo>
                    <a:pt x="23438" y="11825"/>
                  </a:lnTo>
                  <a:cubicBezTo>
                    <a:pt x="23251" y="11745"/>
                    <a:pt x="23090" y="11665"/>
                    <a:pt x="22903" y="11585"/>
                  </a:cubicBezTo>
                  <a:lnTo>
                    <a:pt x="22556" y="11451"/>
                  </a:lnTo>
                  <a:cubicBezTo>
                    <a:pt x="22289" y="11371"/>
                    <a:pt x="22048" y="11264"/>
                    <a:pt x="21834" y="11184"/>
                  </a:cubicBezTo>
                  <a:cubicBezTo>
                    <a:pt x="21621" y="11104"/>
                    <a:pt x="21380" y="10970"/>
                    <a:pt x="21166" y="10863"/>
                  </a:cubicBezTo>
                  <a:cubicBezTo>
                    <a:pt x="20952" y="10730"/>
                    <a:pt x="20739" y="10649"/>
                    <a:pt x="20498" y="10542"/>
                  </a:cubicBezTo>
                  <a:lnTo>
                    <a:pt x="19777" y="10248"/>
                  </a:lnTo>
                  <a:lnTo>
                    <a:pt x="19509" y="10142"/>
                  </a:lnTo>
                  <a:cubicBezTo>
                    <a:pt x="19322" y="10061"/>
                    <a:pt x="19082" y="9954"/>
                    <a:pt x="18868" y="9874"/>
                  </a:cubicBezTo>
                  <a:lnTo>
                    <a:pt x="18414" y="9687"/>
                  </a:lnTo>
                  <a:cubicBezTo>
                    <a:pt x="18280" y="9634"/>
                    <a:pt x="18146" y="9554"/>
                    <a:pt x="18013" y="9500"/>
                  </a:cubicBezTo>
                  <a:cubicBezTo>
                    <a:pt x="17933" y="9447"/>
                    <a:pt x="17852" y="9393"/>
                    <a:pt x="17799" y="9313"/>
                  </a:cubicBezTo>
                  <a:cubicBezTo>
                    <a:pt x="17745" y="9286"/>
                    <a:pt x="17719" y="9260"/>
                    <a:pt x="17692" y="9206"/>
                  </a:cubicBezTo>
                  <a:cubicBezTo>
                    <a:pt x="17692" y="9179"/>
                    <a:pt x="17692" y="9153"/>
                    <a:pt x="17665" y="9126"/>
                  </a:cubicBezTo>
                  <a:lnTo>
                    <a:pt x="17692" y="9099"/>
                  </a:lnTo>
                  <a:lnTo>
                    <a:pt x="17719" y="9073"/>
                  </a:lnTo>
                  <a:cubicBezTo>
                    <a:pt x="17772" y="9046"/>
                    <a:pt x="17799" y="9019"/>
                    <a:pt x="17852" y="9019"/>
                  </a:cubicBezTo>
                  <a:lnTo>
                    <a:pt x="17986" y="9019"/>
                  </a:lnTo>
                  <a:cubicBezTo>
                    <a:pt x="18146" y="9019"/>
                    <a:pt x="18307" y="9046"/>
                    <a:pt x="18467" y="9073"/>
                  </a:cubicBezTo>
                  <a:lnTo>
                    <a:pt x="18520" y="9073"/>
                  </a:lnTo>
                  <a:lnTo>
                    <a:pt x="18708" y="9099"/>
                  </a:lnTo>
                  <a:cubicBezTo>
                    <a:pt x="18975" y="9153"/>
                    <a:pt x="19162" y="9206"/>
                    <a:pt x="19376" y="9260"/>
                  </a:cubicBezTo>
                  <a:cubicBezTo>
                    <a:pt x="19589" y="9340"/>
                    <a:pt x="19803" y="9420"/>
                    <a:pt x="20017" y="9527"/>
                  </a:cubicBezTo>
                  <a:lnTo>
                    <a:pt x="20097" y="9580"/>
                  </a:lnTo>
                  <a:lnTo>
                    <a:pt x="20284" y="9661"/>
                  </a:lnTo>
                  <a:lnTo>
                    <a:pt x="20338" y="9687"/>
                  </a:lnTo>
                  <a:lnTo>
                    <a:pt x="20418" y="9741"/>
                  </a:lnTo>
                  <a:lnTo>
                    <a:pt x="20525" y="9794"/>
                  </a:lnTo>
                  <a:lnTo>
                    <a:pt x="20552" y="9821"/>
                  </a:lnTo>
                  <a:lnTo>
                    <a:pt x="20685" y="9901"/>
                  </a:lnTo>
                  <a:lnTo>
                    <a:pt x="20792" y="9954"/>
                  </a:lnTo>
                  <a:lnTo>
                    <a:pt x="20926" y="10035"/>
                  </a:lnTo>
                  <a:lnTo>
                    <a:pt x="21220" y="10222"/>
                  </a:lnTo>
                  <a:lnTo>
                    <a:pt x="21273" y="10222"/>
                  </a:lnTo>
                  <a:cubicBezTo>
                    <a:pt x="21433" y="10329"/>
                    <a:pt x="21647" y="10462"/>
                    <a:pt x="21861" y="10569"/>
                  </a:cubicBezTo>
                  <a:cubicBezTo>
                    <a:pt x="22021" y="10649"/>
                    <a:pt x="22182" y="10703"/>
                    <a:pt x="22315" y="10783"/>
                  </a:cubicBezTo>
                  <a:lnTo>
                    <a:pt x="22342" y="10783"/>
                  </a:lnTo>
                  <a:lnTo>
                    <a:pt x="22529" y="10863"/>
                  </a:lnTo>
                  <a:lnTo>
                    <a:pt x="22796" y="10997"/>
                  </a:lnTo>
                  <a:lnTo>
                    <a:pt x="22877" y="11023"/>
                  </a:lnTo>
                  <a:lnTo>
                    <a:pt x="22903" y="11050"/>
                  </a:lnTo>
                  <a:lnTo>
                    <a:pt x="23197" y="11184"/>
                  </a:lnTo>
                  <a:lnTo>
                    <a:pt x="23545" y="11344"/>
                  </a:lnTo>
                  <a:lnTo>
                    <a:pt x="23571" y="11371"/>
                  </a:lnTo>
                  <a:lnTo>
                    <a:pt x="23892" y="11505"/>
                  </a:lnTo>
                  <a:lnTo>
                    <a:pt x="24213" y="11665"/>
                  </a:lnTo>
                  <a:lnTo>
                    <a:pt x="24400" y="11745"/>
                  </a:lnTo>
                  <a:lnTo>
                    <a:pt x="24507" y="11799"/>
                  </a:lnTo>
                  <a:lnTo>
                    <a:pt x="24721" y="11905"/>
                  </a:lnTo>
                  <a:lnTo>
                    <a:pt x="24828" y="11959"/>
                  </a:lnTo>
                  <a:lnTo>
                    <a:pt x="24961" y="12039"/>
                  </a:lnTo>
                  <a:lnTo>
                    <a:pt x="25015" y="12039"/>
                  </a:lnTo>
                  <a:lnTo>
                    <a:pt x="25148" y="12092"/>
                  </a:lnTo>
                  <a:lnTo>
                    <a:pt x="25175" y="12092"/>
                  </a:lnTo>
                  <a:lnTo>
                    <a:pt x="25469" y="12253"/>
                  </a:lnTo>
                  <a:lnTo>
                    <a:pt x="25522" y="12280"/>
                  </a:lnTo>
                  <a:lnTo>
                    <a:pt x="25522" y="12146"/>
                  </a:lnTo>
                  <a:cubicBezTo>
                    <a:pt x="25522" y="11986"/>
                    <a:pt x="25522" y="11799"/>
                    <a:pt x="25549" y="11638"/>
                  </a:cubicBezTo>
                  <a:cubicBezTo>
                    <a:pt x="25549" y="11531"/>
                    <a:pt x="25603" y="11424"/>
                    <a:pt x="25629" y="11317"/>
                  </a:cubicBezTo>
                  <a:cubicBezTo>
                    <a:pt x="25629" y="11211"/>
                    <a:pt x="25656" y="11077"/>
                    <a:pt x="25683" y="10943"/>
                  </a:cubicBezTo>
                  <a:cubicBezTo>
                    <a:pt x="25709" y="10810"/>
                    <a:pt x="25736" y="10623"/>
                    <a:pt x="25763" y="10462"/>
                  </a:cubicBezTo>
                  <a:cubicBezTo>
                    <a:pt x="25763" y="10409"/>
                    <a:pt x="25790" y="10355"/>
                    <a:pt x="25816" y="10275"/>
                  </a:cubicBezTo>
                  <a:cubicBezTo>
                    <a:pt x="25816" y="10222"/>
                    <a:pt x="25843" y="10115"/>
                    <a:pt x="25843" y="10035"/>
                  </a:cubicBezTo>
                  <a:cubicBezTo>
                    <a:pt x="25870" y="9874"/>
                    <a:pt x="25923" y="9741"/>
                    <a:pt x="25977" y="9580"/>
                  </a:cubicBezTo>
                  <a:cubicBezTo>
                    <a:pt x="26003" y="9447"/>
                    <a:pt x="26030" y="9367"/>
                    <a:pt x="26057" y="9260"/>
                  </a:cubicBezTo>
                  <a:lnTo>
                    <a:pt x="26137" y="9046"/>
                  </a:lnTo>
                  <a:lnTo>
                    <a:pt x="26164" y="8992"/>
                  </a:lnTo>
                  <a:lnTo>
                    <a:pt x="26190" y="8912"/>
                  </a:lnTo>
                  <a:lnTo>
                    <a:pt x="26190" y="8832"/>
                  </a:lnTo>
                  <a:cubicBezTo>
                    <a:pt x="26217" y="8672"/>
                    <a:pt x="26271" y="8511"/>
                    <a:pt x="26324" y="8378"/>
                  </a:cubicBezTo>
                  <a:cubicBezTo>
                    <a:pt x="26351" y="8298"/>
                    <a:pt x="26378" y="8244"/>
                    <a:pt x="26378" y="8164"/>
                  </a:cubicBezTo>
                  <a:cubicBezTo>
                    <a:pt x="26404" y="8084"/>
                    <a:pt x="26431" y="7977"/>
                    <a:pt x="26458" y="7897"/>
                  </a:cubicBezTo>
                  <a:lnTo>
                    <a:pt x="26458" y="7790"/>
                  </a:lnTo>
                  <a:cubicBezTo>
                    <a:pt x="26458" y="7763"/>
                    <a:pt x="26458" y="7710"/>
                    <a:pt x="26484" y="7656"/>
                  </a:cubicBezTo>
                  <a:cubicBezTo>
                    <a:pt x="26511" y="7523"/>
                    <a:pt x="26538" y="7389"/>
                    <a:pt x="26538" y="7255"/>
                  </a:cubicBezTo>
                  <a:cubicBezTo>
                    <a:pt x="26565" y="7122"/>
                    <a:pt x="26565" y="6961"/>
                    <a:pt x="26591" y="6828"/>
                  </a:cubicBezTo>
                  <a:lnTo>
                    <a:pt x="26591" y="6747"/>
                  </a:lnTo>
                  <a:cubicBezTo>
                    <a:pt x="26591" y="6534"/>
                    <a:pt x="26591" y="6320"/>
                    <a:pt x="26538" y="6106"/>
                  </a:cubicBezTo>
                  <a:cubicBezTo>
                    <a:pt x="26511" y="5999"/>
                    <a:pt x="26484" y="5866"/>
                    <a:pt x="26431" y="5785"/>
                  </a:cubicBezTo>
                  <a:cubicBezTo>
                    <a:pt x="26271" y="5732"/>
                    <a:pt x="26110" y="5678"/>
                    <a:pt x="25950" y="5652"/>
                  </a:cubicBezTo>
                  <a:cubicBezTo>
                    <a:pt x="25709" y="5598"/>
                    <a:pt x="25469" y="5572"/>
                    <a:pt x="25228" y="5545"/>
                  </a:cubicBezTo>
                  <a:cubicBezTo>
                    <a:pt x="25157" y="5536"/>
                    <a:pt x="25080" y="5533"/>
                    <a:pt x="24999" y="5533"/>
                  </a:cubicBezTo>
                  <a:cubicBezTo>
                    <a:pt x="24836" y="5533"/>
                    <a:pt x="24658" y="5545"/>
                    <a:pt x="24480" y="5545"/>
                  </a:cubicBezTo>
                  <a:lnTo>
                    <a:pt x="23705" y="5545"/>
                  </a:lnTo>
                  <a:lnTo>
                    <a:pt x="23251" y="5572"/>
                  </a:lnTo>
                  <a:lnTo>
                    <a:pt x="21460" y="5572"/>
                  </a:lnTo>
                  <a:lnTo>
                    <a:pt x="21086" y="5598"/>
                  </a:lnTo>
                  <a:lnTo>
                    <a:pt x="21006" y="5598"/>
                  </a:lnTo>
                  <a:lnTo>
                    <a:pt x="20712" y="5625"/>
                  </a:lnTo>
                  <a:lnTo>
                    <a:pt x="20498" y="5652"/>
                  </a:lnTo>
                  <a:lnTo>
                    <a:pt x="20258" y="5678"/>
                  </a:lnTo>
                  <a:cubicBezTo>
                    <a:pt x="20177" y="5678"/>
                    <a:pt x="20071" y="5732"/>
                    <a:pt x="19990" y="5732"/>
                  </a:cubicBezTo>
                  <a:lnTo>
                    <a:pt x="19937" y="5732"/>
                  </a:lnTo>
                  <a:lnTo>
                    <a:pt x="19857" y="5759"/>
                  </a:lnTo>
                  <a:cubicBezTo>
                    <a:pt x="19696" y="5812"/>
                    <a:pt x="19563" y="5839"/>
                    <a:pt x="19429" y="5839"/>
                  </a:cubicBezTo>
                  <a:cubicBezTo>
                    <a:pt x="19322" y="5866"/>
                    <a:pt x="19189" y="5866"/>
                    <a:pt x="19055" y="5866"/>
                  </a:cubicBezTo>
                  <a:lnTo>
                    <a:pt x="18975" y="5866"/>
                  </a:lnTo>
                  <a:lnTo>
                    <a:pt x="19002" y="5812"/>
                  </a:lnTo>
                  <a:cubicBezTo>
                    <a:pt x="19055" y="5732"/>
                    <a:pt x="19108" y="5678"/>
                    <a:pt x="19162" y="5652"/>
                  </a:cubicBezTo>
                  <a:cubicBezTo>
                    <a:pt x="19295" y="5518"/>
                    <a:pt x="19429" y="5411"/>
                    <a:pt x="19589" y="5304"/>
                  </a:cubicBezTo>
                  <a:cubicBezTo>
                    <a:pt x="19830" y="5171"/>
                    <a:pt x="20071" y="5064"/>
                    <a:pt x="20311" y="5010"/>
                  </a:cubicBezTo>
                  <a:cubicBezTo>
                    <a:pt x="20391" y="4984"/>
                    <a:pt x="20471" y="4984"/>
                    <a:pt x="20578" y="4957"/>
                  </a:cubicBezTo>
                  <a:lnTo>
                    <a:pt x="20819" y="4930"/>
                  </a:lnTo>
                  <a:lnTo>
                    <a:pt x="20899" y="4930"/>
                  </a:lnTo>
                  <a:lnTo>
                    <a:pt x="21086" y="4903"/>
                  </a:lnTo>
                  <a:lnTo>
                    <a:pt x="21727" y="4823"/>
                  </a:lnTo>
                  <a:lnTo>
                    <a:pt x="22289" y="4770"/>
                  </a:lnTo>
                  <a:cubicBezTo>
                    <a:pt x="22396" y="4770"/>
                    <a:pt x="22514" y="4758"/>
                    <a:pt x="22637" y="4758"/>
                  </a:cubicBezTo>
                  <a:cubicBezTo>
                    <a:pt x="22698" y="4758"/>
                    <a:pt x="22761" y="4761"/>
                    <a:pt x="22823" y="4770"/>
                  </a:cubicBezTo>
                  <a:cubicBezTo>
                    <a:pt x="23064" y="4770"/>
                    <a:pt x="23304" y="4770"/>
                    <a:pt x="23518" y="4823"/>
                  </a:cubicBezTo>
                  <a:cubicBezTo>
                    <a:pt x="23759" y="4850"/>
                    <a:pt x="23999" y="4903"/>
                    <a:pt x="24240" y="4984"/>
                  </a:cubicBezTo>
                  <a:cubicBezTo>
                    <a:pt x="24507" y="5037"/>
                    <a:pt x="24721" y="5091"/>
                    <a:pt x="24934" y="5144"/>
                  </a:cubicBezTo>
                  <a:lnTo>
                    <a:pt x="25309" y="5224"/>
                  </a:lnTo>
                  <a:lnTo>
                    <a:pt x="25496" y="5251"/>
                  </a:lnTo>
                  <a:lnTo>
                    <a:pt x="25656" y="5278"/>
                  </a:lnTo>
                  <a:lnTo>
                    <a:pt x="25683" y="5278"/>
                  </a:lnTo>
                  <a:cubicBezTo>
                    <a:pt x="25736" y="5304"/>
                    <a:pt x="25816" y="5304"/>
                    <a:pt x="25897" y="5304"/>
                  </a:cubicBezTo>
                  <a:lnTo>
                    <a:pt x="25950" y="5304"/>
                  </a:lnTo>
                  <a:cubicBezTo>
                    <a:pt x="25977" y="5278"/>
                    <a:pt x="26003" y="5278"/>
                    <a:pt x="26030" y="5251"/>
                  </a:cubicBezTo>
                  <a:lnTo>
                    <a:pt x="26057" y="5224"/>
                  </a:lnTo>
                  <a:lnTo>
                    <a:pt x="26003" y="5117"/>
                  </a:lnTo>
                  <a:cubicBezTo>
                    <a:pt x="25897" y="4957"/>
                    <a:pt x="25816" y="4823"/>
                    <a:pt x="25736" y="4663"/>
                  </a:cubicBezTo>
                  <a:cubicBezTo>
                    <a:pt x="25683" y="4583"/>
                    <a:pt x="25629" y="4503"/>
                    <a:pt x="25576" y="4396"/>
                  </a:cubicBezTo>
                  <a:cubicBezTo>
                    <a:pt x="25496" y="4316"/>
                    <a:pt x="25442" y="4209"/>
                    <a:pt x="25389" y="4128"/>
                  </a:cubicBezTo>
                  <a:cubicBezTo>
                    <a:pt x="25335" y="4022"/>
                    <a:pt x="25282" y="3915"/>
                    <a:pt x="25202" y="3808"/>
                  </a:cubicBezTo>
                  <a:cubicBezTo>
                    <a:pt x="25148" y="3701"/>
                    <a:pt x="25095" y="3594"/>
                    <a:pt x="25041" y="3487"/>
                  </a:cubicBezTo>
                  <a:cubicBezTo>
                    <a:pt x="24988" y="3353"/>
                    <a:pt x="24828" y="3193"/>
                    <a:pt x="24747" y="3033"/>
                  </a:cubicBezTo>
                  <a:cubicBezTo>
                    <a:pt x="24640" y="2846"/>
                    <a:pt x="24534" y="2659"/>
                    <a:pt x="24453" y="2472"/>
                  </a:cubicBezTo>
                  <a:cubicBezTo>
                    <a:pt x="24453" y="2445"/>
                    <a:pt x="24453" y="2445"/>
                    <a:pt x="24453" y="2445"/>
                  </a:cubicBezTo>
                  <a:cubicBezTo>
                    <a:pt x="24400" y="2365"/>
                    <a:pt x="24373" y="2284"/>
                    <a:pt x="24320" y="2204"/>
                  </a:cubicBezTo>
                  <a:cubicBezTo>
                    <a:pt x="24266" y="2124"/>
                    <a:pt x="24266" y="2124"/>
                    <a:pt x="24240" y="2071"/>
                  </a:cubicBezTo>
                  <a:lnTo>
                    <a:pt x="24213" y="2017"/>
                  </a:lnTo>
                  <a:lnTo>
                    <a:pt x="24186" y="1964"/>
                  </a:lnTo>
                  <a:lnTo>
                    <a:pt x="24133" y="1937"/>
                  </a:lnTo>
                  <a:lnTo>
                    <a:pt x="24106" y="1910"/>
                  </a:lnTo>
                  <a:lnTo>
                    <a:pt x="24079" y="1857"/>
                  </a:lnTo>
                  <a:lnTo>
                    <a:pt x="23999" y="1777"/>
                  </a:lnTo>
                  <a:lnTo>
                    <a:pt x="23678" y="1403"/>
                  </a:lnTo>
                  <a:cubicBezTo>
                    <a:pt x="23491" y="1215"/>
                    <a:pt x="23304" y="1028"/>
                    <a:pt x="23117" y="868"/>
                  </a:cubicBezTo>
                  <a:cubicBezTo>
                    <a:pt x="22930" y="708"/>
                    <a:pt x="22770" y="574"/>
                    <a:pt x="22556" y="440"/>
                  </a:cubicBezTo>
                  <a:cubicBezTo>
                    <a:pt x="22449" y="360"/>
                    <a:pt x="22315" y="307"/>
                    <a:pt x="22235" y="253"/>
                  </a:cubicBezTo>
                  <a:lnTo>
                    <a:pt x="22075" y="173"/>
                  </a:lnTo>
                  <a:lnTo>
                    <a:pt x="21941" y="120"/>
                  </a:lnTo>
                  <a:lnTo>
                    <a:pt x="21888" y="120"/>
                  </a:lnTo>
                  <a:cubicBezTo>
                    <a:pt x="21834" y="93"/>
                    <a:pt x="21754" y="93"/>
                    <a:pt x="21701" y="66"/>
                  </a:cubicBezTo>
                  <a:lnTo>
                    <a:pt x="21514" y="40"/>
                  </a:lnTo>
                  <a:cubicBezTo>
                    <a:pt x="21407" y="13"/>
                    <a:pt x="21273" y="13"/>
                    <a:pt x="21139" y="13"/>
                  </a:cubicBezTo>
                  <a:cubicBezTo>
                    <a:pt x="20997" y="13"/>
                    <a:pt x="20831" y="1"/>
                    <a:pt x="20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76" name="Google Shape;8576;p125"/>
            <p:cNvSpPr/>
            <p:nvPr/>
          </p:nvSpPr>
          <p:spPr>
            <a:xfrm>
              <a:off x="2718625" y="783975"/>
              <a:ext cx="25" cy="25"/>
            </a:xfrm>
            <a:custGeom>
              <a:avLst/>
              <a:gdLst/>
              <a:ahLst/>
              <a:cxnLst/>
              <a:rect l="l" t="t" r="r" b="b"/>
              <a:pathLst>
                <a:path w="1" h="1" extrusionOk="0">
                  <a:moveTo>
                    <a:pt x="0" y="0"/>
                  </a:moveTo>
                  <a:close/>
                </a:path>
              </a:pathLst>
            </a:custGeom>
            <a:solidFill>
              <a:srgbClr val="2F556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77" name="Google Shape;8577;p125"/>
            <p:cNvSpPr/>
            <p:nvPr/>
          </p:nvSpPr>
          <p:spPr>
            <a:xfrm>
              <a:off x="2589675" y="458600"/>
              <a:ext cx="14050" cy="675"/>
            </a:xfrm>
            <a:custGeom>
              <a:avLst/>
              <a:gdLst/>
              <a:ahLst/>
              <a:cxnLst/>
              <a:rect l="l" t="t" r="r" b="b"/>
              <a:pathLst>
                <a:path w="562" h="27" extrusionOk="0">
                  <a:moveTo>
                    <a:pt x="561" y="0"/>
                  </a:moveTo>
                  <a:lnTo>
                    <a:pt x="0" y="27"/>
                  </a:lnTo>
                  <a:lnTo>
                    <a:pt x="561" y="27"/>
                  </a:lnTo>
                  <a:lnTo>
                    <a:pt x="561" y="0"/>
                  </a:lnTo>
                  <a:close/>
                </a:path>
              </a:pathLst>
            </a:custGeom>
            <a:solidFill>
              <a:srgbClr val="5C653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78" name="Google Shape;8578;p125"/>
            <p:cNvSpPr/>
            <p:nvPr/>
          </p:nvSpPr>
          <p:spPr>
            <a:xfrm>
              <a:off x="2619725" y="452575"/>
              <a:ext cx="369500" cy="462375"/>
            </a:xfrm>
            <a:custGeom>
              <a:avLst/>
              <a:gdLst/>
              <a:ahLst/>
              <a:cxnLst/>
              <a:rect l="l" t="t" r="r" b="b"/>
              <a:pathLst>
                <a:path w="14780" h="18495" extrusionOk="0">
                  <a:moveTo>
                    <a:pt x="4731" y="1"/>
                  </a:moveTo>
                  <a:cubicBezTo>
                    <a:pt x="4811" y="455"/>
                    <a:pt x="4918" y="909"/>
                    <a:pt x="5025" y="1364"/>
                  </a:cubicBezTo>
                  <a:cubicBezTo>
                    <a:pt x="5105" y="1818"/>
                    <a:pt x="5212" y="2326"/>
                    <a:pt x="5319" y="2807"/>
                  </a:cubicBezTo>
                  <a:lnTo>
                    <a:pt x="5399" y="3181"/>
                  </a:lnTo>
                  <a:lnTo>
                    <a:pt x="5399" y="3288"/>
                  </a:lnTo>
                  <a:cubicBezTo>
                    <a:pt x="5185" y="3502"/>
                    <a:pt x="4945" y="3715"/>
                    <a:pt x="4731" y="3876"/>
                  </a:cubicBezTo>
                  <a:lnTo>
                    <a:pt x="4731" y="3903"/>
                  </a:lnTo>
                  <a:cubicBezTo>
                    <a:pt x="4384" y="4170"/>
                    <a:pt x="4036" y="4410"/>
                    <a:pt x="3662" y="4624"/>
                  </a:cubicBezTo>
                  <a:lnTo>
                    <a:pt x="3582" y="4678"/>
                  </a:lnTo>
                  <a:lnTo>
                    <a:pt x="3395" y="4784"/>
                  </a:lnTo>
                  <a:cubicBezTo>
                    <a:pt x="2807" y="5105"/>
                    <a:pt x="2246" y="5453"/>
                    <a:pt x="1684" y="5827"/>
                  </a:cubicBezTo>
                  <a:cubicBezTo>
                    <a:pt x="1417" y="6041"/>
                    <a:pt x="1177" y="6254"/>
                    <a:pt x="963" y="6495"/>
                  </a:cubicBezTo>
                  <a:cubicBezTo>
                    <a:pt x="856" y="6655"/>
                    <a:pt x="722" y="6816"/>
                    <a:pt x="642" y="6976"/>
                  </a:cubicBezTo>
                  <a:lnTo>
                    <a:pt x="642" y="7003"/>
                  </a:lnTo>
                  <a:lnTo>
                    <a:pt x="562" y="7083"/>
                  </a:lnTo>
                  <a:cubicBezTo>
                    <a:pt x="509" y="7190"/>
                    <a:pt x="428" y="7297"/>
                    <a:pt x="375" y="7430"/>
                  </a:cubicBezTo>
                  <a:lnTo>
                    <a:pt x="321" y="7510"/>
                  </a:lnTo>
                  <a:cubicBezTo>
                    <a:pt x="215" y="7724"/>
                    <a:pt x="81" y="7938"/>
                    <a:pt x="1" y="8152"/>
                  </a:cubicBezTo>
                  <a:cubicBezTo>
                    <a:pt x="108" y="8018"/>
                    <a:pt x="215" y="7911"/>
                    <a:pt x="321" y="7778"/>
                  </a:cubicBezTo>
                  <a:lnTo>
                    <a:pt x="375" y="7724"/>
                  </a:lnTo>
                  <a:lnTo>
                    <a:pt x="722" y="7323"/>
                  </a:lnTo>
                  <a:lnTo>
                    <a:pt x="1070" y="6976"/>
                  </a:lnTo>
                  <a:cubicBezTo>
                    <a:pt x="1284" y="6762"/>
                    <a:pt x="1551" y="6548"/>
                    <a:pt x="1818" y="6388"/>
                  </a:cubicBezTo>
                  <a:cubicBezTo>
                    <a:pt x="2059" y="6254"/>
                    <a:pt x="2326" y="6121"/>
                    <a:pt x="2566" y="5987"/>
                  </a:cubicBezTo>
                  <a:cubicBezTo>
                    <a:pt x="2753" y="5907"/>
                    <a:pt x="2914" y="5800"/>
                    <a:pt x="3074" y="5720"/>
                  </a:cubicBezTo>
                  <a:cubicBezTo>
                    <a:pt x="3288" y="5613"/>
                    <a:pt x="3528" y="5479"/>
                    <a:pt x="3742" y="5319"/>
                  </a:cubicBezTo>
                  <a:cubicBezTo>
                    <a:pt x="3956" y="5185"/>
                    <a:pt x="4143" y="5052"/>
                    <a:pt x="4330" y="4891"/>
                  </a:cubicBezTo>
                  <a:lnTo>
                    <a:pt x="4357" y="4865"/>
                  </a:lnTo>
                  <a:cubicBezTo>
                    <a:pt x="4517" y="4704"/>
                    <a:pt x="4678" y="4544"/>
                    <a:pt x="4838" y="4357"/>
                  </a:cubicBezTo>
                  <a:cubicBezTo>
                    <a:pt x="4972" y="4197"/>
                    <a:pt x="5132" y="4009"/>
                    <a:pt x="5239" y="3796"/>
                  </a:cubicBezTo>
                  <a:cubicBezTo>
                    <a:pt x="5319" y="3689"/>
                    <a:pt x="5399" y="3582"/>
                    <a:pt x="5453" y="3502"/>
                  </a:cubicBezTo>
                  <a:lnTo>
                    <a:pt x="5533" y="3903"/>
                  </a:lnTo>
                  <a:cubicBezTo>
                    <a:pt x="5613" y="4357"/>
                    <a:pt x="5720" y="4865"/>
                    <a:pt x="5800" y="5372"/>
                  </a:cubicBezTo>
                  <a:cubicBezTo>
                    <a:pt x="5934" y="6014"/>
                    <a:pt x="6014" y="6628"/>
                    <a:pt x="6094" y="7243"/>
                  </a:cubicBezTo>
                  <a:cubicBezTo>
                    <a:pt x="6121" y="7457"/>
                    <a:pt x="6147" y="7671"/>
                    <a:pt x="6174" y="7885"/>
                  </a:cubicBezTo>
                  <a:cubicBezTo>
                    <a:pt x="6201" y="8018"/>
                    <a:pt x="6228" y="8179"/>
                    <a:pt x="6254" y="8339"/>
                  </a:cubicBezTo>
                  <a:cubicBezTo>
                    <a:pt x="6308" y="8606"/>
                    <a:pt x="6335" y="8873"/>
                    <a:pt x="6361" y="9141"/>
                  </a:cubicBezTo>
                  <a:cubicBezTo>
                    <a:pt x="6415" y="9648"/>
                    <a:pt x="6468" y="10129"/>
                    <a:pt x="6495" y="10450"/>
                  </a:cubicBezTo>
                  <a:lnTo>
                    <a:pt x="6522" y="10744"/>
                  </a:lnTo>
                  <a:cubicBezTo>
                    <a:pt x="6548" y="11038"/>
                    <a:pt x="6575" y="11412"/>
                    <a:pt x="6629" y="11733"/>
                  </a:cubicBezTo>
                  <a:cubicBezTo>
                    <a:pt x="6655" y="11920"/>
                    <a:pt x="6655" y="12107"/>
                    <a:pt x="6682" y="12294"/>
                  </a:cubicBezTo>
                  <a:cubicBezTo>
                    <a:pt x="6709" y="12535"/>
                    <a:pt x="6735" y="12775"/>
                    <a:pt x="6762" y="13016"/>
                  </a:cubicBezTo>
                  <a:lnTo>
                    <a:pt x="6762" y="13149"/>
                  </a:lnTo>
                  <a:cubicBezTo>
                    <a:pt x="6816" y="13497"/>
                    <a:pt x="6842" y="13871"/>
                    <a:pt x="6869" y="14218"/>
                  </a:cubicBezTo>
                  <a:cubicBezTo>
                    <a:pt x="6896" y="14646"/>
                    <a:pt x="6922" y="15047"/>
                    <a:pt x="6949" y="15448"/>
                  </a:cubicBezTo>
                  <a:cubicBezTo>
                    <a:pt x="6949" y="15875"/>
                    <a:pt x="6949" y="16196"/>
                    <a:pt x="6976" y="16543"/>
                  </a:cubicBezTo>
                  <a:lnTo>
                    <a:pt x="6976" y="16730"/>
                  </a:lnTo>
                  <a:lnTo>
                    <a:pt x="6976" y="17559"/>
                  </a:lnTo>
                  <a:lnTo>
                    <a:pt x="6976" y="17666"/>
                  </a:lnTo>
                  <a:cubicBezTo>
                    <a:pt x="6976" y="17960"/>
                    <a:pt x="6949" y="18227"/>
                    <a:pt x="6922" y="18494"/>
                  </a:cubicBezTo>
                  <a:cubicBezTo>
                    <a:pt x="6949" y="18387"/>
                    <a:pt x="6976" y="18254"/>
                    <a:pt x="7003" y="18120"/>
                  </a:cubicBezTo>
                  <a:cubicBezTo>
                    <a:pt x="7056" y="17853"/>
                    <a:pt x="7136" y="17559"/>
                    <a:pt x="7163" y="17265"/>
                  </a:cubicBezTo>
                  <a:cubicBezTo>
                    <a:pt x="7243" y="16864"/>
                    <a:pt x="7297" y="16437"/>
                    <a:pt x="7350" y="16036"/>
                  </a:cubicBezTo>
                  <a:cubicBezTo>
                    <a:pt x="7457" y="15234"/>
                    <a:pt x="7510" y="14405"/>
                    <a:pt x="7510" y="13577"/>
                  </a:cubicBezTo>
                  <a:cubicBezTo>
                    <a:pt x="7510" y="12882"/>
                    <a:pt x="7484" y="12161"/>
                    <a:pt x="7457" y="11519"/>
                  </a:cubicBezTo>
                  <a:cubicBezTo>
                    <a:pt x="7457" y="11332"/>
                    <a:pt x="7457" y="11145"/>
                    <a:pt x="7457" y="10985"/>
                  </a:cubicBezTo>
                  <a:cubicBezTo>
                    <a:pt x="7404" y="10129"/>
                    <a:pt x="7323" y="9274"/>
                    <a:pt x="7190" y="8419"/>
                  </a:cubicBezTo>
                  <a:cubicBezTo>
                    <a:pt x="7029" y="7430"/>
                    <a:pt x="6869" y="6602"/>
                    <a:pt x="6682" y="5827"/>
                  </a:cubicBezTo>
                  <a:cubicBezTo>
                    <a:pt x="6602" y="5426"/>
                    <a:pt x="6495" y="5052"/>
                    <a:pt x="6388" y="4678"/>
                  </a:cubicBezTo>
                  <a:lnTo>
                    <a:pt x="6361" y="4544"/>
                  </a:lnTo>
                  <a:cubicBezTo>
                    <a:pt x="6254" y="4170"/>
                    <a:pt x="6121" y="3796"/>
                    <a:pt x="5987" y="3288"/>
                  </a:cubicBezTo>
                  <a:lnTo>
                    <a:pt x="5934" y="3181"/>
                  </a:lnTo>
                  <a:lnTo>
                    <a:pt x="5934" y="3181"/>
                  </a:lnTo>
                  <a:cubicBezTo>
                    <a:pt x="5987" y="3234"/>
                    <a:pt x="6014" y="3261"/>
                    <a:pt x="6067" y="3315"/>
                  </a:cubicBezTo>
                  <a:cubicBezTo>
                    <a:pt x="6094" y="3341"/>
                    <a:pt x="6254" y="3475"/>
                    <a:pt x="6335" y="3528"/>
                  </a:cubicBezTo>
                  <a:lnTo>
                    <a:pt x="6388" y="3555"/>
                  </a:lnTo>
                  <a:lnTo>
                    <a:pt x="6441" y="3609"/>
                  </a:lnTo>
                  <a:cubicBezTo>
                    <a:pt x="6575" y="3715"/>
                    <a:pt x="6709" y="3822"/>
                    <a:pt x="6869" y="3929"/>
                  </a:cubicBezTo>
                  <a:cubicBezTo>
                    <a:pt x="7136" y="4143"/>
                    <a:pt x="7457" y="4330"/>
                    <a:pt x="7751" y="4490"/>
                  </a:cubicBezTo>
                  <a:cubicBezTo>
                    <a:pt x="7885" y="4571"/>
                    <a:pt x="8018" y="4624"/>
                    <a:pt x="8152" y="4678"/>
                  </a:cubicBezTo>
                  <a:lnTo>
                    <a:pt x="8259" y="4704"/>
                  </a:lnTo>
                  <a:lnTo>
                    <a:pt x="8499" y="4811"/>
                  </a:lnTo>
                  <a:lnTo>
                    <a:pt x="8740" y="4918"/>
                  </a:lnTo>
                  <a:cubicBezTo>
                    <a:pt x="8873" y="4972"/>
                    <a:pt x="9034" y="5025"/>
                    <a:pt x="9194" y="5078"/>
                  </a:cubicBezTo>
                  <a:lnTo>
                    <a:pt x="9729" y="5239"/>
                  </a:lnTo>
                  <a:cubicBezTo>
                    <a:pt x="9862" y="5292"/>
                    <a:pt x="10023" y="5346"/>
                    <a:pt x="10183" y="5426"/>
                  </a:cubicBezTo>
                  <a:lnTo>
                    <a:pt x="10450" y="5506"/>
                  </a:lnTo>
                  <a:lnTo>
                    <a:pt x="10691" y="5613"/>
                  </a:lnTo>
                  <a:lnTo>
                    <a:pt x="10904" y="5693"/>
                  </a:lnTo>
                  <a:lnTo>
                    <a:pt x="11145" y="5800"/>
                  </a:lnTo>
                  <a:lnTo>
                    <a:pt x="11546" y="5960"/>
                  </a:lnTo>
                  <a:lnTo>
                    <a:pt x="11653" y="6014"/>
                  </a:lnTo>
                  <a:cubicBezTo>
                    <a:pt x="11947" y="6147"/>
                    <a:pt x="12267" y="6281"/>
                    <a:pt x="12588" y="6468"/>
                  </a:cubicBezTo>
                  <a:cubicBezTo>
                    <a:pt x="12909" y="6628"/>
                    <a:pt x="13149" y="6816"/>
                    <a:pt x="13417" y="7003"/>
                  </a:cubicBezTo>
                  <a:lnTo>
                    <a:pt x="13630" y="7136"/>
                  </a:lnTo>
                  <a:lnTo>
                    <a:pt x="13791" y="7243"/>
                  </a:lnTo>
                  <a:cubicBezTo>
                    <a:pt x="13924" y="7323"/>
                    <a:pt x="14058" y="7403"/>
                    <a:pt x="14165" y="7510"/>
                  </a:cubicBezTo>
                  <a:cubicBezTo>
                    <a:pt x="14405" y="7671"/>
                    <a:pt x="14593" y="7804"/>
                    <a:pt x="14780" y="7965"/>
                  </a:cubicBezTo>
                  <a:cubicBezTo>
                    <a:pt x="14646" y="7778"/>
                    <a:pt x="14486" y="7591"/>
                    <a:pt x="14325" y="7430"/>
                  </a:cubicBezTo>
                  <a:cubicBezTo>
                    <a:pt x="14218" y="7297"/>
                    <a:pt x="14085" y="7163"/>
                    <a:pt x="13924" y="7029"/>
                  </a:cubicBezTo>
                  <a:cubicBezTo>
                    <a:pt x="13577" y="6709"/>
                    <a:pt x="13283" y="6441"/>
                    <a:pt x="12989" y="6201"/>
                  </a:cubicBezTo>
                  <a:cubicBezTo>
                    <a:pt x="12668" y="5960"/>
                    <a:pt x="12321" y="5747"/>
                    <a:pt x="11947" y="5559"/>
                  </a:cubicBezTo>
                  <a:cubicBezTo>
                    <a:pt x="11653" y="5399"/>
                    <a:pt x="11305" y="5239"/>
                    <a:pt x="10931" y="5052"/>
                  </a:cubicBezTo>
                  <a:lnTo>
                    <a:pt x="10878" y="5025"/>
                  </a:lnTo>
                  <a:lnTo>
                    <a:pt x="10851" y="5025"/>
                  </a:lnTo>
                  <a:lnTo>
                    <a:pt x="10423" y="4865"/>
                  </a:lnTo>
                  <a:cubicBezTo>
                    <a:pt x="10263" y="4784"/>
                    <a:pt x="10103" y="4731"/>
                    <a:pt x="9916" y="4678"/>
                  </a:cubicBezTo>
                  <a:lnTo>
                    <a:pt x="9889" y="4678"/>
                  </a:lnTo>
                  <a:lnTo>
                    <a:pt x="9702" y="4651"/>
                  </a:lnTo>
                  <a:lnTo>
                    <a:pt x="9595" y="4624"/>
                  </a:lnTo>
                  <a:lnTo>
                    <a:pt x="9328" y="4544"/>
                  </a:lnTo>
                  <a:cubicBezTo>
                    <a:pt x="9221" y="4517"/>
                    <a:pt x="9114" y="4464"/>
                    <a:pt x="9007" y="4437"/>
                  </a:cubicBezTo>
                  <a:lnTo>
                    <a:pt x="8980" y="4437"/>
                  </a:lnTo>
                  <a:lnTo>
                    <a:pt x="8820" y="4357"/>
                  </a:lnTo>
                  <a:lnTo>
                    <a:pt x="8526" y="4277"/>
                  </a:lnTo>
                  <a:cubicBezTo>
                    <a:pt x="8285" y="4197"/>
                    <a:pt x="8018" y="4116"/>
                    <a:pt x="7778" y="4009"/>
                  </a:cubicBezTo>
                  <a:cubicBezTo>
                    <a:pt x="7537" y="3903"/>
                    <a:pt x="7297" y="3769"/>
                    <a:pt x="7056" y="3635"/>
                  </a:cubicBezTo>
                  <a:lnTo>
                    <a:pt x="6896" y="3555"/>
                  </a:lnTo>
                  <a:lnTo>
                    <a:pt x="6869" y="3528"/>
                  </a:lnTo>
                  <a:lnTo>
                    <a:pt x="6842" y="3448"/>
                  </a:lnTo>
                  <a:lnTo>
                    <a:pt x="6789" y="3421"/>
                  </a:lnTo>
                  <a:lnTo>
                    <a:pt x="6735" y="3395"/>
                  </a:lnTo>
                  <a:lnTo>
                    <a:pt x="6495" y="3261"/>
                  </a:lnTo>
                  <a:lnTo>
                    <a:pt x="6468" y="3261"/>
                  </a:lnTo>
                  <a:lnTo>
                    <a:pt x="6441" y="3234"/>
                  </a:lnTo>
                  <a:lnTo>
                    <a:pt x="6308" y="3181"/>
                  </a:lnTo>
                  <a:cubicBezTo>
                    <a:pt x="6174" y="3101"/>
                    <a:pt x="6014" y="3021"/>
                    <a:pt x="5854" y="2914"/>
                  </a:cubicBezTo>
                  <a:cubicBezTo>
                    <a:pt x="5506" y="1845"/>
                    <a:pt x="5078" y="856"/>
                    <a:pt x="473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79" name="Google Shape;8579;p125"/>
            <p:cNvSpPr/>
            <p:nvPr/>
          </p:nvSpPr>
          <p:spPr>
            <a:xfrm>
              <a:off x="2744675" y="459250"/>
              <a:ext cx="308025" cy="50825"/>
            </a:xfrm>
            <a:custGeom>
              <a:avLst/>
              <a:gdLst/>
              <a:ahLst/>
              <a:cxnLst/>
              <a:rect l="l" t="t" r="r" b="b"/>
              <a:pathLst>
                <a:path w="12321" h="2033" extrusionOk="0">
                  <a:moveTo>
                    <a:pt x="0" y="1"/>
                  </a:moveTo>
                  <a:cubicBezTo>
                    <a:pt x="27" y="28"/>
                    <a:pt x="80" y="81"/>
                    <a:pt x="107" y="135"/>
                  </a:cubicBezTo>
                  <a:cubicBezTo>
                    <a:pt x="214" y="241"/>
                    <a:pt x="321" y="322"/>
                    <a:pt x="455" y="429"/>
                  </a:cubicBezTo>
                  <a:cubicBezTo>
                    <a:pt x="562" y="535"/>
                    <a:pt x="722" y="616"/>
                    <a:pt x="856" y="696"/>
                  </a:cubicBezTo>
                  <a:cubicBezTo>
                    <a:pt x="1149" y="856"/>
                    <a:pt x="1470" y="990"/>
                    <a:pt x="1791" y="1097"/>
                  </a:cubicBezTo>
                  <a:cubicBezTo>
                    <a:pt x="2058" y="1177"/>
                    <a:pt x="2352" y="1230"/>
                    <a:pt x="2646" y="1310"/>
                  </a:cubicBezTo>
                  <a:lnTo>
                    <a:pt x="2860" y="1337"/>
                  </a:lnTo>
                  <a:lnTo>
                    <a:pt x="3421" y="1471"/>
                  </a:lnTo>
                  <a:cubicBezTo>
                    <a:pt x="3608" y="1524"/>
                    <a:pt x="3769" y="1551"/>
                    <a:pt x="3929" y="1578"/>
                  </a:cubicBezTo>
                  <a:lnTo>
                    <a:pt x="3956" y="1578"/>
                  </a:lnTo>
                  <a:lnTo>
                    <a:pt x="4330" y="1604"/>
                  </a:lnTo>
                  <a:lnTo>
                    <a:pt x="4356" y="1604"/>
                  </a:lnTo>
                  <a:lnTo>
                    <a:pt x="4544" y="1631"/>
                  </a:lnTo>
                  <a:lnTo>
                    <a:pt x="4704" y="1631"/>
                  </a:lnTo>
                  <a:cubicBezTo>
                    <a:pt x="4811" y="1658"/>
                    <a:pt x="4944" y="1685"/>
                    <a:pt x="5025" y="1685"/>
                  </a:cubicBezTo>
                  <a:cubicBezTo>
                    <a:pt x="5259" y="1716"/>
                    <a:pt x="5485" y="1729"/>
                    <a:pt x="5707" y="1729"/>
                  </a:cubicBezTo>
                  <a:cubicBezTo>
                    <a:pt x="5864" y="1729"/>
                    <a:pt x="6019" y="1722"/>
                    <a:pt x="6174" y="1711"/>
                  </a:cubicBezTo>
                  <a:lnTo>
                    <a:pt x="6227" y="1711"/>
                  </a:lnTo>
                  <a:cubicBezTo>
                    <a:pt x="6414" y="1711"/>
                    <a:pt x="6575" y="1711"/>
                    <a:pt x="6735" y="1685"/>
                  </a:cubicBezTo>
                  <a:cubicBezTo>
                    <a:pt x="6895" y="1658"/>
                    <a:pt x="7029" y="1658"/>
                    <a:pt x="7189" y="1631"/>
                  </a:cubicBezTo>
                  <a:lnTo>
                    <a:pt x="7323" y="1631"/>
                  </a:lnTo>
                  <a:lnTo>
                    <a:pt x="7590" y="1578"/>
                  </a:lnTo>
                  <a:lnTo>
                    <a:pt x="7857" y="1524"/>
                  </a:lnTo>
                  <a:lnTo>
                    <a:pt x="7884" y="1524"/>
                  </a:lnTo>
                  <a:lnTo>
                    <a:pt x="8178" y="1471"/>
                  </a:lnTo>
                  <a:lnTo>
                    <a:pt x="8419" y="1444"/>
                  </a:lnTo>
                  <a:cubicBezTo>
                    <a:pt x="8686" y="1417"/>
                    <a:pt x="8926" y="1391"/>
                    <a:pt x="9194" y="1364"/>
                  </a:cubicBezTo>
                  <a:cubicBezTo>
                    <a:pt x="9354" y="1364"/>
                    <a:pt x="9514" y="1364"/>
                    <a:pt x="9675" y="1391"/>
                  </a:cubicBezTo>
                  <a:lnTo>
                    <a:pt x="10182" y="1391"/>
                  </a:lnTo>
                  <a:lnTo>
                    <a:pt x="10664" y="1444"/>
                  </a:lnTo>
                  <a:lnTo>
                    <a:pt x="10690" y="1444"/>
                  </a:lnTo>
                  <a:cubicBezTo>
                    <a:pt x="10851" y="1444"/>
                    <a:pt x="11011" y="1471"/>
                    <a:pt x="11145" y="1498"/>
                  </a:cubicBezTo>
                  <a:cubicBezTo>
                    <a:pt x="11332" y="1551"/>
                    <a:pt x="11492" y="1631"/>
                    <a:pt x="11652" y="1711"/>
                  </a:cubicBezTo>
                  <a:lnTo>
                    <a:pt x="12263" y="2005"/>
                  </a:lnTo>
                  <a:lnTo>
                    <a:pt x="12263" y="2005"/>
                  </a:lnTo>
                  <a:cubicBezTo>
                    <a:pt x="11978" y="1750"/>
                    <a:pt x="11668" y="1545"/>
                    <a:pt x="11358" y="1364"/>
                  </a:cubicBezTo>
                  <a:cubicBezTo>
                    <a:pt x="11225" y="1284"/>
                    <a:pt x="11064" y="1230"/>
                    <a:pt x="10931" y="1177"/>
                  </a:cubicBezTo>
                  <a:lnTo>
                    <a:pt x="10904" y="1177"/>
                  </a:lnTo>
                  <a:cubicBezTo>
                    <a:pt x="10744" y="1123"/>
                    <a:pt x="10583" y="1097"/>
                    <a:pt x="10423" y="1070"/>
                  </a:cubicBezTo>
                  <a:cubicBezTo>
                    <a:pt x="10129" y="990"/>
                    <a:pt x="9835" y="963"/>
                    <a:pt x="9595" y="910"/>
                  </a:cubicBezTo>
                  <a:lnTo>
                    <a:pt x="9434" y="883"/>
                  </a:lnTo>
                  <a:cubicBezTo>
                    <a:pt x="9215" y="852"/>
                    <a:pt x="8987" y="839"/>
                    <a:pt x="8760" y="839"/>
                  </a:cubicBezTo>
                  <a:cubicBezTo>
                    <a:pt x="8600" y="839"/>
                    <a:pt x="8440" y="845"/>
                    <a:pt x="8285" y="856"/>
                  </a:cubicBezTo>
                  <a:lnTo>
                    <a:pt x="8071" y="856"/>
                  </a:lnTo>
                  <a:cubicBezTo>
                    <a:pt x="7617" y="856"/>
                    <a:pt x="7189" y="883"/>
                    <a:pt x="6815" y="883"/>
                  </a:cubicBezTo>
                  <a:lnTo>
                    <a:pt x="5960" y="883"/>
                  </a:lnTo>
                  <a:lnTo>
                    <a:pt x="5586" y="910"/>
                  </a:lnTo>
                  <a:cubicBezTo>
                    <a:pt x="5292" y="910"/>
                    <a:pt x="4971" y="910"/>
                    <a:pt x="4650" y="883"/>
                  </a:cubicBezTo>
                  <a:lnTo>
                    <a:pt x="4089" y="883"/>
                  </a:lnTo>
                  <a:cubicBezTo>
                    <a:pt x="3902" y="883"/>
                    <a:pt x="3715" y="883"/>
                    <a:pt x="3501" y="856"/>
                  </a:cubicBezTo>
                  <a:lnTo>
                    <a:pt x="3181" y="829"/>
                  </a:lnTo>
                  <a:lnTo>
                    <a:pt x="2913" y="803"/>
                  </a:lnTo>
                  <a:lnTo>
                    <a:pt x="2406" y="803"/>
                  </a:lnTo>
                  <a:cubicBezTo>
                    <a:pt x="2058" y="776"/>
                    <a:pt x="1737" y="723"/>
                    <a:pt x="1390" y="669"/>
                  </a:cubicBezTo>
                  <a:lnTo>
                    <a:pt x="1203" y="616"/>
                  </a:lnTo>
                  <a:cubicBezTo>
                    <a:pt x="962" y="562"/>
                    <a:pt x="722" y="455"/>
                    <a:pt x="508" y="348"/>
                  </a:cubicBezTo>
                  <a:cubicBezTo>
                    <a:pt x="374" y="268"/>
                    <a:pt x="241" y="188"/>
                    <a:pt x="107" y="81"/>
                  </a:cubicBezTo>
                  <a:lnTo>
                    <a:pt x="0" y="1"/>
                  </a:lnTo>
                  <a:close/>
                  <a:moveTo>
                    <a:pt x="12263" y="2005"/>
                  </a:moveTo>
                  <a:lnTo>
                    <a:pt x="12263" y="2005"/>
                  </a:lnTo>
                  <a:cubicBezTo>
                    <a:pt x="12273" y="2014"/>
                    <a:pt x="12284" y="2023"/>
                    <a:pt x="12294" y="2032"/>
                  </a:cubicBezTo>
                  <a:lnTo>
                    <a:pt x="12320" y="2032"/>
                  </a:lnTo>
                  <a:lnTo>
                    <a:pt x="12263" y="20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80" name="Google Shape;8580;p125"/>
            <p:cNvSpPr/>
            <p:nvPr/>
          </p:nvSpPr>
          <p:spPr>
            <a:xfrm>
              <a:off x="2547575" y="449900"/>
              <a:ext cx="179075" cy="145675"/>
            </a:xfrm>
            <a:custGeom>
              <a:avLst/>
              <a:gdLst/>
              <a:ahLst/>
              <a:cxnLst/>
              <a:rect l="l" t="t" r="r" b="b"/>
              <a:pathLst>
                <a:path w="7163" h="5827" extrusionOk="0">
                  <a:moveTo>
                    <a:pt x="7136" y="1"/>
                  </a:moveTo>
                  <a:cubicBezTo>
                    <a:pt x="7083" y="81"/>
                    <a:pt x="7002" y="188"/>
                    <a:pt x="6922" y="268"/>
                  </a:cubicBezTo>
                  <a:cubicBezTo>
                    <a:pt x="6789" y="402"/>
                    <a:pt x="6655" y="535"/>
                    <a:pt x="6521" y="642"/>
                  </a:cubicBezTo>
                  <a:cubicBezTo>
                    <a:pt x="6361" y="749"/>
                    <a:pt x="6201" y="883"/>
                    <a:pt x="6040" y="990"/>
                  </a:cubicBezTo>
                  <a:lnTo>
                    <a:pt x="5559" y="1257"/>
                  </a:lnTo>
                  <a:cubicBezTo>
                    <a:pt x="5426" y="1337"/>
                    <a:pt x="5292" y="1390"/>
                    <a:pt x="5158" y="1471"/>
                  </a:cubicBezTo>
                  <a:lnTo>
                    <a:pt x="5105" y="1497"/>
                  </a:lnTo>
                  <a:cubicBezTo>
                    <a:pt x="4891" y="1604"/>
                    <a:pt x="4677" y="1684"/>
                    <a:pt x="4464" y="1791"/>
                  </a:cubicBezTo>
                  <a:cubicBezTo>
                    <a:pt x="4303" y="1872"/>
                    <a:pt x="4143" y="1925"/>
                    <a:pt x="4009" y="2005"/>
                  </a:cubicBezTo>
                  <a:cubicBezTo>
                    <a:pt x="3207" y="2379"/>
                    <a:pt x="2432" y="2834"/>
                    <a:pt x="1711" y="3341"/>
                  </a:cubicBezTo>
                  <a:cubicBezTo>
                    <a:pt x="1417" y="3528"/>
                    <a:pt x="1123" y="3769"/>
                    <a:pt x="856" y="4010"/>
                  </a:cubicBezTo>
                  <a:cubicBezTo>
                    <a:pt x="669" y="4170"/>
                    <a:pt x="482" y="4384"/>
                    <a:pt x="321" y="4597"/>
                  </a:cubicBezTo>
                  <a:cubicBezTo>
                    <a:pt x="214" y="4785"/>
                    <a:pt x="107" y="4972"/>
                    <a:pt x="54" y="5185"/>
                  </a:cubicBezTo>
                  <a:cubicBezTo>
                    <a:pt x="54" y="5292"/>
                    <a:pt x="27" y="5399"/>
                    <a:pt x="27" y="5479"/>
                  </a:cubicBezTo>
                  <a:cubicBezTo>
                    <a:pt x="0" y="5613"/>
                    <a:pt x="27" y="5720"/>
                    <a:pt x="54" y="5827"/>
                  </a:cubicBezTo>
                  <a:lnTo>
                    <a:pt x="54" y="5773"/>
                  </a:lnTo>
                  <a:cubicBezTo>
                    <a:pt x="54" y="5693"/>
                    <a:pt x="54" y="5640"/>
                    <a:pt x="81" y="5560"/>
                  </a:cubicBezTo>
                  <a:cubicBezTo>
                    <a:pt x="134" y="5373"/>
                    <a:pt x="188" y="5212"/>
                    <a:pt x="268" y="5079"/>
                  </a:cubicBezTo>
                  <a:cubicBezTo>
                    <a:pt x="348" y="4918"/>
                    <a:pt x="455" y="4811"/>
                    <a:pt x="562" y="4704"/>
                  </a:cubicBezTo>
                  <a:cubicBezTo>
                    <a:pt x="882" y="4410"/>
                    <a:pt x="1203" y="4143"/>
                    <a:pt x="1577" y="3929"/>
                  </a:cubicBezTo>
                  <a:cubicBezTo>
                    <a:pt x="2005" y="3716"/>
                    <a:pt x="2379" y="3502"/>
                    <a:pt x="2726" y="3315"/>
                  </a:cubicBezTo>
                  <a:lnTo>
                    <a:pt x="3181" y="3074"/>
                  </a:lnTo>
                  <a:lnTo>
                    <a:pt x="3341" y="2994"/>
                  </a:lnTo>
                  <a:lnTo>
                    <a:pt x="3795" y="2753"/>
                  </a:lnTo>
                  <a:lnTo>
                    <a:pt x="3876" y="2727"/>
                  </a:lnTo>
                  <a:lnTo>
                    <a:pt x="3956" y="2673"/>
                  </a:lnTo>
                  <a:lnTo>
                    <a:pt x="4410" y="2459"/>
                  </a:lnTo>
                  <a:lnTo>
                    <a:pt x="4544" y="2379"/>
                  </a:lnTo>
                  <a:cubicBezTo>
                    <a:pt x="4704" y="2326"/>
                    <a:pt x="4838" y="2246"/>
                    <a:pt x="4971" y="2192"/>
                  </a:cubicBezTo>
                  <a:cubicBezTo>
                    <a:pt x="5292" y="2005"/>
                    <a:pt x="5613" y="1791"/>
                    <a:pt x="5907" y="1524"/>
                  </a:cubicBezTo>
                  <a:cubicBezTo>
                    <a:pt x="6147" y="1337"/>
                    <a:pt x="6361" y="1150"/>
                    <a:pt x="6548" y="936"/>
                  </a:cubicBezTo>
                  <a:cubicBezTo>
                    <a:pt x="6735" y="722"/>
                    <a:pt x="6922" y="482"/>
                    <a:pt x="7056" y="215"/>
                  </a:cubicBezTo>
                  <a:cubicBezTo>
                    <a:pt x="7083" y="161"/>
                    <a:pt x="7109" y="81"/>
                    <a:pt x="7163" y="28"/>
                  </a:cubicBezTo>
                  <a:lnTo>
                    <a:pt x="713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81" name="Google Shape;8581;p125"/>
            <p:cNvSpPr/>
            <p:nvPr/>
          </p:nvSpPr>
          <p:spPr>
            <a:xfrm>
              <a:off x="2737325" y="354100"/>
              <a:ext cx="244550" cy="97175"/>
            </a:xfrm>
            <a:custGeom>
              <a:avLst/>
              <a:gdLst/>
              <a:ahLst/>
              <a:cxnLst/>
              <a:rect l="l" t="t" r="r" b="b"/>
              <a:pathLst>
                <a:path w="9782" h="3887" extrusionOk="0">
                  <a:moveTo>
                    <a:pt x="8510" y="1"/>
                  </a:moveTo>
                  <a:cubicBezTo>
                    <a:pt x="8443" y="1"/>
                    <a:pt x="8376" y="4"/>
                    <a:pt x="8312" y="11"/>
                  </a:cubicBezTo>
                  <a:cubicBezTo>
                    <a:pt x="8098" y="11"/>
                    <a:pt x="7884" y="65"/>
                    <a:pt x="7670" y="91"/>
                  </a:cubicBezTo>
                  <a:lnTo>
                    <a:pt x="7670" y="65"/>
                  </a:lnTo>
                  <a:cubicBezTo>
                    <a:pt x="7457" y="91"/>
                    <a:pt x="7269" y="145"/>
                    <a:pt x="7056" y="171"/>
                  </a:cubicBezTo>
                  <a:cubicBezTo>
                    <a:pt x="6842" y="225"/>
                    <a:pt x="6628" y="278"/>
                    <a:pt x="6441" y="359"/>
                  </a:cubicBezTo>
                  <a:cubicBezTo>
                    <a:pt x="6254" y="439"/>
                    <a:pt x="6094" y="519"/>
                    <a:pt x="5907" y="626"/>
                  </a:cubicBezTo>
                  <a:cubicBezTo>
                    <a:pt x="5693" y="733"/>
                    <a:pt x="5506" y="866"/>
                    <a:pt x="5292" y="1000"/>
                  </a:cubicBezTo>
                  <a:lnTo>
                    <a:pt x="5265" y="1027"/>
                  </a:lnTo>
                  <a:cubicBezTo>
                    <a:pt x="5158" y="1107"/>
                    <a:pt x="5025" y="1214"/>
                    <a:pt x="4891" y="1294"/>
                  </a:cubicBezTo>
                  <a:cubicBezTo>
                    <a:pt x="4597" y="1454"/>
                    <a:pt x="4276" y="1615"/>
                    <a:pt x="3929" y="1802"/>
                  </a:cubicBezTo>
                  <a:cubicBezTo>
                    <a:pt x="3715" y="1909"/>
                    <a:pt x="3501" y="2042"/>
                    <a:pt x="3314" y="2149"/>
                  </a:cubicBezTo>
                  <a:lnTo>
                    <a:pt x="2967" y="2309"/>
                  </a:lnTo>
                  <a:cubicBezTo>
                    <a:pt x="2860" y="2363"/>
                    <a:pt x="2753" y="2416"/>
                    <a:pt x="2646" y="2470"/>
                  </a:cubicBezTo>
                  <a:lnTo>
                    <a:pt x="2593" y="2497"/>
                  </a:lnTo>
                  <a:lnTo>
                    <a:pt x="2406" y="2577"/>
                  </a:lnTo>
                  <a:cubicBezTo>
                    <a:pt x="2272" y="2657"/>
                    <a:pt x="2112" y="2737"/>
                    <a:pt x="1925" y="2844"/>
                  </a:cubicBezTo>
                  <a:lnTo>
                    <a:pt x="1764" y="2951"/>
                  </a:lnTo>
                  <a:cubicBezTo>
                    <a:pt x="1631" y="3031"/>
                    <a:pt x="1524" y="3084"/>
                    <a:pt x="1390" y="3165"/>
                  </a:cubicBezTo>
                  <a:cubicBezTo>
                    <a:pt x="1283" y="3245"/>
                    <a:pt x="1230" y="3298"/>
                    <a:pt x="1150" y="3352"/>
                  </a:cubicBezTo>
                  <a:cubicBezTo>
                    <a:pt x="1069" y="3405"/>
                    <a:pt x="989" y="3459"/>
                    <a:pt x="909" y="3512"/>
                  </a:cubicBezTo>
                  <a:cubicBezTo>
                    <a:pt x="668" y="3646"/>
                    <a:pt x="455" y="3753"/>
                    <a:pt x="187" y="3806"/>
                  </a:cubicBezTo>
                  <a:lnTo>
                    <a:pt x="0" y="3806"/>
                  </a:lnTo>
                  <a:cubicBezTo>
                    <a:pt x="81" y="3860"/>
                    <a:pt x="187" y="3886"/>
                    <a:pt x="294" y="3886"/>
                  </a:cubicBezTo>
                  <a:lnTo>
                    <a:pt x="642" y="3860"/>
                  </a:lnTo>
                  <a:lnTo>
                    <a:pt x="802" y="3833"/>
                  </a:lnTo>
                  <a:lnTo>
                    <a:pt x="909" y="3806"/>
                  </a:lnTo>
                  <a:cubicBezTo>
                    <a:pt x="1016" y="3779"/>
                    <a:pt x="1123" y="3753"/>
                    <a:pt x="1230" y="3699"/>
                  </a:cubicBezTo>
                  <a:cubicBezTo>
                    <a:pt x="1417" y="3619"/>
                    <a:pt x="1604" y="3539"/>
                    <a:pt x="1791" y="3485"/>
                  </a:cubicBezTo>
                  <a:lnTo>
                    <a:pt x="2085" y="3405"/>
                  </a:lnTo>
                  <a:lnTo>
                    <a:pt x="2192" y="3352"/>
                  </a:lnTo>
                  <a:lnTo>
                    <a:pt x="2379" y="3298"/>
                  </a:lnTo>
                  <a:lnTo>
                    <a:pt x="2700" y="3191"/>
                  </a:lnTo>
                  <a:cubicBezTo>
                    <a:pt x="2994" y="3111"/>
                    <a:pt x="3261" y="3004"/>
                    <a:pt x="3528" y="2897"/>
                  </a:cubicBezTo>
                  <a:lnTo>
                    <a:pt x="3822" y="2737"/>
                  </a:lnTo>
                  <a:lnTo>
                    <a:pt x="3875" y="2710"/>
                  </a:lnTo>
                  <a:lnTo>
                    <a:pt x="4009" y="2657"/>
                  </a:lnTo>
                  <a:lnTo>
                    <a:pt x="4276" y="2523"/>
                  </a:lnTo>
                  <a:lnTo>
                    <a:pt x="4303" y="2523"/>
                  </a:lnTo>
                  <a:lnTo>
                    <a:pt x="4517" y="2416"/>
                  </a:lnTo>
                  <a:cubicBezTo>
                    <a:pt x="4731" y="2309"/>
                    <a:pt x="4944" y="2203"/>
                    <a:pt x="5131" y="2069"/>
                  </a:cubicBezTo>
                  <a:cubicBezTo>
                    <a:pt x="5319" y="1962"/>
                    <a:pt x="5479" y="1828"/>
                    <a:pt x="5639" y="1668"/>
                  </a:cubicBezTo>
                  <a:lnTo>
                    <a:pt x="5773" y="1534"/>
                  </a:lnTo>
                  <a:lnTo>
                    <a:pt x="5880" y="1454"/>
                  </a:lnTo>
                  <a:lnTo>
                    <a:pt x="6120" y="1240"/>
                  </a:lnTo>
                  <a:cubicBezTo>
                    <a:pt x="6281" y="1107"/>
                    <a:pt x="6441" y="973"/>
                    <a:pt x="6628" y="866"/>
                  </a:cubicBezTo>
                  <a:cubicBezTo>
                    <a:pt x="6815" y="759"/>
                    <a:pt x="7002" y="653"/>
                    <a:pt x="7189" y="572"/>
                  </a:cubicBezTo>
                  <a:cubicBezTo>
                    <a:pt x="7430" y="492"/>
                    <a:pt x="7670" y="412"/>
                    <a:pt x="7884" y="359"/>
                  </a:cubicBezTo>
                  <a:cubicBezTo>
                    <a:pt x="8098" y="305"/>
                    <a:pt x="8285" y="252"/>
                    <a:pt x="8499" y="225"/>
                  </a:cubicBezTo>
                  <a:cubicBezTo>
                    <a:pt x="8606" y="198"/>
                    <a:pt x="8713" y="198"/>
                    <a:pt x="8846" y="198"/>
                  </a:cubicBezTo>
                  <a:cubicBezTo>
                    <a:pt x="9140" y="198"/>
                    <a:pt x="9461" y="252"/>
                    <a:pt x="9782" y="305"/>
                  </a:cubicBezTo>
                  <a:cubicBezTo>
                    <a:pt x="9541" y="225"/>
                    <a:pt x="9327" y="145"/>
                    <a:pt x="9087" y="65"/>
                  </a:cubicBezTo>
                  <a:cubicBezTo>
                    <a:pt x="8891" y="25"/>
                    <a:pt x="8695" y="1"/>
                    <a:pt x="851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82" name="Google Shape;8582;p125"/>
            <p:cNvSpPr/>
            <p:nvPr/>
          </p:nvSpPr>
          <p:spPr>
            <a:xfrm>
              <a:off x="2491450" y="458600"/>
              <a:ext cx="112950" cy="42100"/>
            </a:xfrm>
            <a:custGeom>
              <a:avLst/>
              <a:gdLst/>
              <a:ahLst/>
              <a:cxnLst/>
              <a:rect l="l" t="t" r="r" b="b"/>
              <a:pathLst>
                <a:path w="4518" h="1684" extrusionOk="0">
                  <a:moveTo>
                    <a:pt x="4517" y="0"/>
                  </a:moveTo>
                  <a:cubicBezTo>
                    <a:pt x="3876" y="27"/>
                    <a:pt x="3234" y="54"/>
                    <a:pt x="2620" y="161"/>
                  </a:cubicBezTo>
                  <a:lnTo>
                    <a:pt x="2593" y="161"/>
                  </a:lnTo>
                  <a:cubicBezTo>
                    <a:pt x="2219" y="214"/>
                    <a:pt x="1925" y="267"/>
                    <a:pt x="1604" y="321"/>
                  </a:cubicBezTo>
                  <a:cubicBezTo>
                    <a:pt x="1230" y="401"/>
                    <a:pt x="856" y="561"/>
                    <a:pt x="535" y="802"/>
                  </a:cubicBezTo>
                  <a:cubicBezTo>
                    <a:pt x="268" y="1016"/>
                    <a:pt x="81" y="1336"/>
                    <a:pt x="1" y="1684"/>
                  </a:cubicBezTo>
                  <a:lnTo>
                    <a:pt x="27" y="1657"/>
                  </a:lnTo>
                  <a:cubicBezTo>
                    <a:pt x="81" y="1524"/>
                    <a:pt x="188" y="1390"/>
                    <a:pt x="268" y="1283"/>
                  </a:cubicBezTo>
                  <a:cubicBezTo>
                    <a:pt x="375" y="1203"/>
                    <a:pt x="482" y="1096"/>
                    <a:pt x="615" y="1042"/>
                  </a:cubicBezTo>
                  <a:cubicBezTo>
                    <a:pt x="776" y="936"/>
                    <a:pt x="936" y="855"/>
                    <a:pt x="1123" y="802"/>
                  </a:cubicBezTo>
                  <a:cubicBezTo>
                    <a:pt x="1364" y="749"/>
                    <a:pt x="1604" y="695"/>
                    <a:pt x="1845" y="668"/>
                  </a:cubicBezTo>
                  <a:lnTo>
                    <a:pt x="2219" y="588"/>
                  </a:lnTo>
                  <a:cubicBezTo>
                    <a:pt x="2513" y="535"/>
                    <a:pt x="2780" y="481"/>
                    <a:pt x="3021" y="401"/>
                  </a:cubicBezTo>
                  <a:cubicBezTo>
                    <a:pt x="3502" y="294"/>
                    <a:pt x="4009" y="161"/>
                    <a:pt x="45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8583" name="Google Shape;8583;p125"/>
          <p:cNvGrpSpPr/>
          <p:nvPr/>
        </p:nvGrpSpPr>
        <p:grpSpPr>
          <a:xfrm rot="-2388593" flipH="1">
            <a:off x="3510398" y="4716464"/>
            <a:ext cx="494404" cy="365727"/>
            <a:chOff x="830525" y="3091250"/>
            <a:chExt cx="484300" cy="358275"/>
          </a:xfrm>
        </p:grpSpPr>
        <p:sp>
          <p:nvSpPr>
            <p:cNvPr id="8584" name="Google Shape;8584;p12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85" name="Google Shape;8585;p12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86" name="Google Shape;8586;p12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87" name="Google Shape;8587;p12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8588" name="Google Shape;8588;p125"/>
          <p:cNvGrpSpPr/>
          <p:nvPr/>
        </p:nvGrpSpPr>
        <p:grpSpPr>
          <a:xfrm rot="2388593">
            <a:off x="5139198" y="4716464"/>
            <a:ext cx="494404" cy="365727"/>
            <a:chOff x="830525" y="3091250"/>
            <a:chExt cx="484300" cy="358275"/>
          </a:xfrm>
        </p:grpSpPr>
        <p:sp>
          <p:nvSpPr>
            <p:cNvPr id="8589" name="Google Shape;8589;p125"/>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90" name="Google Shape;8590;p125"/>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91" name="Google Shape;8591;p125"/>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92" name="Google Shape;8592;p125"/>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8593" name="Google Shape;8593;p125">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8594" name="Google Shape;8594;p125">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8595" name="Google Shape;8595;p125">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96" name="Google Shape;8596;p125">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8600"/>
        <p:cNvGrpSpPr/>
        <p:nvPr/>
      </p:nvGrpSpPr>
      <p:grpSpPr>
        <a:xfrm>
          <a:off x="0" y="0"/>
          <a:ext cx="0" cy="0"/>
          <a:chOff x="0" y="0"/>
          <a:chExt cx="0" cy="0"/>
        </a:xfrm>
      </p:grpSpPr>
      <p:sp>
        <p:nvSpPr>
          <p:cNvPr id="8601" name="Google Shape;8601;p126"/>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اطلاعات جایگزین</a:t>
            </a:r>
            <a:endParaRPr dirty="0">
              <a:cs typeface="B Nazanin" panose="00000400000000000000" pitchFamily="2" charset="-78"/>
            </a:endParaRPr>
          </a:p>
        </p:txBody>
      </p:sp>
      <p:grpSp>
        <p:nvGrpSpPr>
          <p:cNvPr id="8602" name="Google Shape;8602;p126"/>
          <p:cNvGrpSpPr/>
          <p:nvPr/>
        </p:nvGrpSpPr>
        <p:grpSpPr>
          <a:xfrm rot="-2277375" flipH="1">
            <a:off x="4212286" y="1243496"/>
            <a:ext cx="1705939" cy="2513409"/>
            <a:chOff x="2557750" y="3969075"/>
            <a:chExt cx="447100" cy="658725"/>
          </a:xfrm>
        </p:grpSpPr>
        <p:sp>
          <p:nvSpPr>
            <p:cNvPr id="8603" name="Google Shape;8603;p126"/>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04" name="Google Shape;8604;p126"/>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05" name="Google Shape;8605;p126"/>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06" name="Google Shape;8606;p126"/>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07" name="Google Shape;8607;p126"/>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08" name="Google Shape;8608;p126"/>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09" name="Google Shape;8609;p126"/>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10" name="Google Shape;8610;p126"/>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611" name="Google Shape;8611;p126"/>
          <p:cNvGrpSpPr/>
          <p:nvPr/>
        </p:nvGrpSpPr>
        <p:grpSpPr>
          <a:xfrm rot="9787681" flipH="1">
            <a:off x="6150931" y="2108509"/>
            <a:ext cx="1705927" cy="2513390"/>
            <a:chOff x="2557750" y="3969075"/>
            <a:chExt cx="447100" cy="658725"/>
          </a:xfrm>
        </p:grpSpPr>
        <p:sp>
          <p:nvSpPr>
            <p:cNvPr id="8612" name="Google Shape;8612;p126"/>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13" name="Google Shape;8613;p126"/>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14" name="Google Shape;8614;p126"/>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15" name="Google Shape;8615;p126"/>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16" name="Google Shape;8616;p126"/>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17" name="Google Shape;8617;p126"/>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18" name="Google Shape;8618;p126"/>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19" name="Google Shape;8619;p126"/>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620" name="Google Shape;8620;p126"/>
          <p:cNvGrpSpPr/>
          <p:nvPr/>
        </p:nvGrpSpPr>
        <p:grpSpPr>
          <a:xfrm rot="-8470115" flipH="1">
            <a:off x="4192121" y="2559317"/>
            <a:ext cx="1910406" cy="2065684"/>
            <a:chOff x="1415350" y="3883125"/>
            <a:chExt cx="464350" cy="502100"/>
          </a:xfrm>
        </p:grpSpPr>
        <p:sp>
          <p:nvSpPr>
            <p:cNvPr id="8621" name="Google Shape;8621;p12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22" name="Google Shape;8622;p12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23" name="Google Shape;8623;p12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24" name="Google Shape;8624;p12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25" name="Google Shape;8625;p12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26" name="Google Shape;8626;p12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27" name="Google Shape;8627;p12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28" name="Google Shape;8628;p12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29" name="Google Shape;8629;p12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30" name="Google Shape;8630;p12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31" name="Google Shape;8631;p12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32" name="Google Shape;8632;p12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633" name="Google Shape;8633;p126"/>
          <p:cNvGrpSpPr/>
          <p:nvPr/>
        </p:nvGrpSpPr>
        <p:grpSpPr>
          <a:xfrm rot="3151876" flipH="1">
            <a:off x="6146985" y="1201151"/>
            <a:ext cx="1910440" cy="2065682"/>
            <a:chOff x="1415350" y="3883125"/>
            <a:chExt cx="464350" cy="502100"/>
          </a:xfrm>
        </p:grpSpPr>
        <p:sp>
          <p:nvSpPr>
            <p:cNvPr id="8634" name="Google Shape;8634;p12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35" name="Google Shape;8635;p12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36" name="Google Shape;8636;p12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37" name="Google Shape;8637;p12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38" name="Google Shape;8638;p12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39" name="Google Shape;8639;p12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40" name="Google Shape;8640;p12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41" name="Google Shape;8641;p12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42" name="Google Shape;8642;p12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43" name="Google Shape;8643;p12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44" name="Google Shape;8644;p12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45" name="Google Shape;8645;p12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8646" name="Google Shape;8646;p126"/>
          <p:cNvSpPr/>
          <p:nvPr/>
        </p:nvSpPr>
        <p:spPr>
          <a:xfrm>
            <a:off x="4843094" y="2828051"/>
            <a:ext cx="1187700" cy="1187700"/>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E4937"/>
              </a:solidFill>
              <a:latin typeface="Poppins"/>
              <a:ea typeface="Poppins"/>
              <a:cs typeface="B Nazanin" panose="00000400000000000000" pitchFamily="2" charset="-78"/>
              <a:sym typeface="Poppins"/>
            </a:endParaRPr>
          </a:p>
        </p:txBody>
      </p:sp>
      <p:sp>
        <p:nvSpPr>
          <p:cNvPr id="8647" name="Google Shape;8647;p126"/>
          <p:cNvSpPr/>
          <p:nvPr/>
        </p:nvSpPr>
        <p:spPr>
          <a:xfrm flipH="1">
            <a:off x="6031324" y="2828051"/>
            <a:ext cx="1187700" cy="1187700"/>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E4937"/>
              </a:solidFill>
              <a:latin typeface="Poppins"/>
              <a:ea typeface="Poppins"/>
              <a:cs typeface="B Nazanin" panose="00000400000000000000" pitchFamily="2" charset="-78"/>
              <a:sym typeface="Poppins"/>
            </a:endParaRPr>
          </a:p>
        </p:txBody>
      </p:sp>
      <p:sp>
        <p:nvSpPr>
          <p:cNvPr id="8648" name="Google Shape;8648;p126"/>
          <p:cNvSpPr/>
          <p:nvPr/>
        </p:nvSpPr>
        <p:spPr>
          <a:xfrm rot="10800000" flipH="1">
            <a:off x="4843094" y="1640351"/>
            <a:ext cx="1187700" cy="11877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49" name="Google Shape;8649;p126"/>
          <p:cNvSpPr/>
          <p:nvPr/>
        </p:nvSpPr>
        <p:spPr>
          <a:xfrm rot="10800000">
            <a:off x="6031324" y="1640351"/>
            <a:ext cx="1187700" cy="1187700"/>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50" name="Google Shape;8650;p126"/>
          <p:cNvSpPr/>
          <p:nvPr/>
        </p:nvSpPr>
        <p:spPr>
          <a:xfrm>
            <a:off x="5551658" y="2333776"/>
            <a:ext cx="958800" cy="958800"/>
          </a:xfrm>
          <a:prstGeom prst="ellipse">
            <a:avLst/>
          </a:prstGeom>
          <a:solidFill>
            <a:schemeClr val="lt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2400" dirty="0">
                <a:solidFill>
                  <a:schemeClr val="dk1"/>
                </a:solidFill>
                <a:latin typeface="Gorditas"/>
                <a:ea typeface="Gorditas"/>
                <a:cs typeface="B Nazanin" panose="00000400000000000000" pitchFamily="2" charset="-78"/>
                <a:sym typeface="Gorditas"/>
              </a:rPr>
              <a:t>SUN</a:t>
            </a:r>
            <a:endParaRPr sz="2400" dirty="0">
              <a:solidFill>
                <a:schemeClr val="dk1"/>
              </a:solidFill>
              <a:latin typeface="Gorditas"/>
              <a:ea typeface="Gorditas"/>
              <a:cs typeface="B Nazanin" panose="00000400000000000000" pitchFamily="2" charset="-78"/>
              <a:sym typeface="Gorditas"/>
            </a:endParaRPr>
          </a:p>
        </p:txBody>
      </p:sp>
      <p:grpSp>
        <p:nvGrpSpPr>
          <p:cNvPr id="8651" name="Google Shape;8651;p126"/>
          <p:cNvGrpSpPr/>
          <p:nvPr/>
        </p:nvGrpSpPr>
        <p:grpSpPr>
          <a:xfrm>
            <a:off x="5190774" y="1987886"/>
            <a:ext cx="492337" cy="492700"/>
            <a:chOff x="2498025" y="3337275"/>
            <a:chExt cx="465875" cy="466175"/>
          </a:xfrm>
        </p:grpSpPr>
        <p:sp>
          <p:nvSpPr>
            <p:cNvPr id="8652" name="Google Shape;8652;p126"/>
            <p:cNvSpPr/>
            <p:nvPr/>
          </p:nvSpPr>
          <p:spPr>
            <a:xfrm>
              <a:off x="2499750" y="3337275"/>
              <a:ext cx="464150" cy="444300"/>
            </a:xfrm>
            <a:custGeom>
              <a:avLst/>
              <a:gdLst/>
              <a:ahLst/>
              <a:cxnLst/>
              <a:rect l="l" t="t" r="r" b="b"/>
              <a:pathLst>
                <a:path w="18566" h="17772" extrusionOk="0">
                  <a:moveTo>
                    <a:pt x="9256" y="0"/>
                  </a:moveTo>
                  <a:cubicBezTo>
                    <a:pt x="4798" y="0"/>
                    <a:pt x="905" y="3191"/>
                    <a:pt x="94" y="7643"/>
                  </a:cubicBezTo>
                  <a:cubicBezTo>
                    <a:pt x="1" y="8202"/>
                    <a:pt x="373" y="8737"/>
                    <a:pt x="373" y="9318"/>
                  </a:cubicBezTo>
                  <a:cubicBezTo>
                    <a:pt x="373" y="14194"/>
                    <a:pt x="10394" y="17772"/>
                    <a:pt x="12323" y="17772"/>
                  </a:cubicBezTo>
                  <a:cubicBezTo>
                    <a:pt x="12428" y="17772"/>
                    <a:pt x="12509" y="17761"/>
                    <a:pt x="12563" y="17740"/>
                  </a:cubicBezTo>
                  <a:cubicBezTo>
                    <a:pt x="12623" y="17722"/>
                    <a:pt x="12688" y="17716"/>
                    <a:pt x="12755" y="17716"/>
                  </a:cubicBezTo>
                  <a:cubicBezTo>
                    <a:pt x="12865" y="17716"/>
                    <a:pt x="12981" y="17731"/>
                    <a:pt x="13093" y="17731"/>
                  </a:cubicBezTo>
                  <a:cubicBezTo>
                    <a:pt x="13176" y="17731"/>
                    <a:pt x="13257" y="17723"/>
                    <a:pt x="13331" y="17693"/>
                  </a:cubicBezTo>
                  <a:cubicBezTo>
                    <a:pt x="16518" y="16135"/>
                    <a:pt x="18565" y="12878"/>
                    <a:pt x="18565" y="9318"/>
                  </a:cubicBezTo>
                  <a:cubicBezTo>
                    <a:pt x="18565" y="4503"/>
                    <a:pt x="14890" y="478"/>
                    <a:pt x="10074" y="36"/>
                  </a:cubicBezTo>
                  <a:cubicBezTo>
                    <a:pt x="9800" y="12"/>
                    <a:pt x="9527" y="0"/>
                    <a:pt x="9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53" name="Google Shape;8653;p126"/>
            <p:cNvSpPr/>
            <p:nvPr/>
          </p:nvSpPr>
          <p:spPr>
            <a:xfrm>
              <a:off x="2499175" y="3371900"/>
              <a:ext cx="437400" cy="374875"/>
            </a:xfrm>
            <a:custGeom>
              <a:avLst/>
              <a:gdLst/>
              <a:ahLst/>
              <a:cxnLst/>
              <a:rect l="l" t="t" r="r" b="b"/>
              <a:pathLst>
                <a:path w="17496" h="14995" extrusionOk="0">
                  <a:moveTo>
                    <a:pt x="10004" y="0"/>
                  </a:moveTo>
                  <a:cubicBezTo>
                    <a:pt x="3327" y="0"/>
                    <a:pt x="1" y="8073"/>
                    <a:pt x="4700" y="12795"/>
                  </a:cubicBezTo>
                  <a:cubicBezTo>
                    <a:pt x="6226" y="14314"/>
                    <a:pt x="8102" y="14995"/>
                    <a:pt x="9943" y="14995"/>
                  </a:cubicBezTo>
                  <a:cubicBezTo>
                    <a:pt x="13797" y="14995"/>
                    <a:pt x="17495" y="12010"/>
                    <a:pt x="17495" y="7491"/>
                  </a:cubicBezTo>
                  <a:cubicBezTo>
                    <a:pt x="17495" y="3350"/>
                    <a:pt x="14145" y="0"/>
                    <a:pt x="10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54" name="Google Shape;8654;p126"/>
            <p:cNvSpPr/>
            <p:nvPr/>
          </p:nvSpPr>
          <p:spPr>
            <a:xfrm>
              <a:off x="2514875" y="3466700"/>
              <a:ext cx="327475" cy="279950"/>
            </a:xfrm>
            <a:custGeom>
              <a:avLst/>
              <a:gdLst/>
              <a:ahLst/>
              <a:cxnLst/>
              <a:rect l="l" t="t" r="r" b="b"/>
              <a:pathLst>
                <a:path w="13099" h="11198" extrusionOk="0">
                  <a:moveTo>
                    <a:pt x="7492" y="0"/>
                  </a:moveTo>
                  <a:cubicBezTo>
                    <a:pt x="2490" y="0"/>
                    <a:pt x="1" y="6026"/>
                    <a:pt x="3537" y="9538"/>
                  </a:cubicBezTo>
                  <a:cubicBezTo>
                    <a:pt x="4675" y="10684"/>
                    <a:pt x="6077" y="11197"/>
                    <a:pt x="7454" y="11197"/>
                  </a:cubicBezTo>
                  <a:cubicBezTo>
                    <a:pt x="10324" y="11197"/>
                    <a:pt x="13083" y="8965"/>
                    <a:pt x="13098" y="5584"/>
                  </a:cubicBezTo>
                  <a:lnTo>
                    <a:pt x="13075" y="5584"/>
                  </a:lnTo>
                  <a:cubicBezTo>
                    <a:pt x="13075" y="2490"/>
                    <a:pt x="10563" y="0"/>
                    <a:pt x="7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55" name="Google Shape;8655;p126"/>
            <p:cNvSpPr/>
            <p:nvPr/>
          </p:nvSpPr>
          <p:spPr>
            <a:xfrm>
              <a:off x="2498025" y="3528350"/>
              <a:ext cx="335025" cy="269325"/>
            </a:xfrm>
            <a:custGeom>
              <a:avLst/>
              <a:gdLst/>
              <a:ahLst/>
              <a:cxnLst/>
              <a:rect l="l" t="t" r="r" b="b"/>
              <a:pathLst>
                <a:path w="13401" h="10773" extrusionOk="0">
                  <a:moveTo>
                    <a:pt x="163" y="0"/>
                  </a:moveTo>
                  <a:cubicBezTo>
                    <a:pt x="70" y="559"/>
                    <a:pt x="0" y="1117"/>
                    <a:pt x="23" y="1675"/>
                  </a:cubicBezTo>
                  <a:cubicBezTo>
                    <a:pt x="0" y="6049"/>
                    <a:pt x="3048" y="9841"/>
                    <a:pt x="7328" y="10771"/>
                  </a:cubicBezTo>
                  <a:cubicBezTo>
                    <a:pt x="7332" y="10772"/>
                    <a:pt x="7336" y="10773"/>
                    <a:pt x="7340" y="10773"/>
                  </a:cubicBezTo>
                  <a:cubicBezTo>
                    <a:pt x="7453" y="10773"/>
                    <a:pt x="7622" y="10491"/>
                    <a:pt x="7735" y="10491"/>
                  </a:cubicBezTo>
                  <a:cubicBezTo>
                    <a:pt x="7739" y="10491"/>
                    <a:pt x="7743" y="10491"/>
                    <a:pt x="7747" y="10492"/>
                  </a:cubicBezTo>
                  <a:cubicBezTo>
                    <a:pt x="8131" y="10517"/>
                    <a:pt x="8518" y="10530"/>
                    <a:pt x="8906" y="10530"/>
                  </a:cubicBezTo>
                  <a:cubicBezTo>
                    <a:pt x="9599" y="10530"/>
                    <a:pt x="10295" y="10489"/>
                    <a:pt x="10981" y="10399"/>
                  </a:cubicBezTo>
                  <a:cubicBezTo>
                    <a:pt x="10987" y="10396"/>
                    <a:pt x="10995" y="10395"/>
                    <a:pt x="11004" y="10395"/>
                  </a:cubicBezTo>
                  <a:cubicBezTo>
                    <a:pt x="11131" y="10395"/>
                    <a:pt x="11435" y="10682"/>
                    <a:pt x="11562" y="10682"/>
                  </a:cubicBezTo>
                  <a:cubicBezTo>
                    <a:pt x="11571" y="10682"/>
                    <a:pt x="11579" y="10681"/>
                    <a:pt x="11585" y="10678"/>
                  </a:cubicBezTo>
                  <a:cubicBezTo>
                    <a:pt x="12214" y="10539"/>
                    <a:pt x="12818" y="10306"/>
                    <a:pt x="13400" y="10027"/>
                  </a:cubicBezTo>
                  <a:cubicBezTo>
                    <a:pt x="12935" y="9189"/>
                    <a:pt x="12074" y="8678"/>
                    <a:pt x="11143" y="8678"/>
                  </a:cubicBezTo>
                  <a:lnTo>
                    <a:pt x="11143" y="8631"/>
                  </a:lnTo>
                  <a:cubicBezTo>
                    <a:pt x="11143" y="7026"/>
                    <a:pt x="10050" y="5607"/>
                    <a:pt x="8491" y="5188"/>
                  </a:cubicBezTo>
                  <a:cubicBezTo>
                    <a:pt x="8915" y="3341"/>
                    <a:pt x="7447" y="2036"/>
                    <a:pt x="5953" y="2036"/>
                  </a:cubicBezTo>
                  <a:cubicBezTo>
                    <a:pt x="5152" y="2036"/>
                    <a:pt x="4343" y="2411"/>
                    <a:pt x="3815" y="3280"/>
                  </a:cubicBezTo>
                  <a:cubicBezTo>
                    <a:pt x="3536" y="3164"/>
                    <a:pt x="3234" y="3094"/>
                    <a:pt x="2931" y="3048"/>
                  </a:cubicBezTo>
                  <a:cubicBezTo>
                    <a:pt x="3210" y="1466"/>
                    <a:pt x="2001"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56" name="Google Shape;8656;p126"/>
            <p:cNvSpPr/>
            <p:nvPr/>
          </p:nvSpPr>
          <p:spPr>
            <a:xfrm>
              <a:off x="2500350" y="3589850"/>
              <a:ext cx="146000" cy="193850"/>
            </a:xfrm>
            <a:custGeom>
              <a:avLst/>
              <a:gdLst/>
              <a:ahLst/>
              <a:cxnLst/>
              <a:rect l="l" t="t" r="r" b="b"/>
              <a:pathLst>
                <a:path w="5840" h="7754" extrusionOk="0">
                  <a:moveTo>
                    <a:pt x="2106" y="1"/>
                  </a:moveTo>
                  <a:cubicBezTo>
                    <a:pt x="1570" y="1"/>
                    <a:pt x="1009" y="184"/>
                    <a:pt x="489" y="611"/>
                  </a:cubicBezTo>
                  <a:cubicBezTo>
                    <a:pt x="326" y="448"/>
                    <a:pt x="163" y="332"/>
                    <a:pt x="0" y="216"/>
                  </a:cubicBezTo>
                  <a:lnTo>
                    <a:pt x="0" y="216"/>
                  </a:lnTo>
                  <a:cubicBezTo>
                    <a:pt x="349" y="3542"/>
                    <a:pt x="2443" y="6404"/>
                    <a:pt x="5514" y="7753"/>
                  </a:cubicBezTo>
                  <a:cubicBezTo>
                    <a:pt x="5839" y="6380"/>
                    <a:pt x="5304" y="4938"/>
                    <a:pt x="4164" y="4101"/>
                  </a:cubicBezTo>
                  <a:cubicBezTo>
                    <a:pt x="5537" y="2205"/>
                    <a:pt x="3966" y="1"/>
                    <a:pt x="21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57" name="Google Shape;8657;p126"/>
            <p:cNvSpPr/>
            <p:nvPr/>
          </p:nvSpPr>
          <p:spPr>
            <a:xfrm>
              <a:off x="2676525" y="3441200"/>
              <a:ext cx="222950" cy="278100"/>
            </a:xfrm>
            <a:custGeom>
              <a:avLst/>
              <a:gdLst/>
              <a:ahLst/>
              <a:cxnLst/>
              <a:rect l="l" t="t" r="r" b="b"/>
              <a:pathLst>
                <a:path w="8918" h="11124" extrusionOk="0">
                  <a:moveTo>
                    <a:pt x="8700" y="1"/>
                  </a:moveTo>
                  <a:cubicBezTo>
                    <a:pt x="8662" y="1"/>
                    <a:pt x="8622" y="14"/>
                    <a:pt x="8586" y="43"/>
                  </a:cubicBezTo>
                  <a:cubicBezTo>
                    <a:pt x="6446" y="1625"/>
                    <a:pt x="2538" y="6301"/>
                    <a:pt x="1049" y="8418"/>
                  </a:cubicBezTo>
                  <a:cubicBezTo>
                    <a:pt x="956" y="8558"/>
                    <a:pt x="863" y="8674"/>
                    <a:pt x="770" y="8814"/>
                  </a:cubicBezTo>
                  <a:cubicBezTo>
                    <a:pt x="1" y="9951"/>
                    <a:pt x="986" y="11124"/>
                    <a:pt x="2033" y="11124"/>
                  </a:cubicBezTo>
                  <a:cubicBezTo>
                    <a:pt x="2443" y="11124"/>
                    <a:pt x="2862" y="10944"/>
                    <a:pt x="3189" y="10512"/>
                  </a:cubicBezTo>
                  <a:cubicBezTo>
                    <a:pt x="3282" y="10396"/>
                    <a:pt x="3375" y="10279"/>
                    <a:pt x="3492" y="10140"/>
                  </a:cubicBezTo>
                  <a:cubicBezTo>
                    <a:pt x="4981" y="7999"/>
                    <a:pt x="8098" y="2788"/>
                    <a:pt x="8866" y="253"/>
                  </a:cubicBezTo>
                  <a:cubicBezTo>
                    <a:pt x="8918" y="114"/>
                    <a:pt x="8814" y="1"/>
                    <a:pt x="87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58" name="Google Shape;8658;p126"/>
            <p:cNvSpPr/>
            <p:nvPr/>
          </p:nvSpPr>
          <p:spPr>
            <a:xfrm>
              <a:off x="2671325" y="3383075"/>
              <a:ext cx="70975" cy="245350"/>
            </a:xfrm>
            <a:custGeom>
              <a:avLst/>
              <a:gdLst/>
              <a:ahLst/>
              <a:cxnLst/>
              <a:rect l="l" t="t" r="r" b="b"/>
              <a:pathLst>
                <a:path w="2839" h="9814" extrusionOk="0">
                  <a:moveTo>
                    <a:pt x="880" y="1"/>
                  </a:moveTo>
                  <a:cubicBezTo>
                    <a:pt x="802" y="1"/>
                    <a:pt x="724" y="48"/>
                    <a:pt x="699" y="135"/>
                  </a:cubicBezTo>
                  <a:cubicBezTo>
                    <a:pt x="233" y="1973"/>
                    <a:pt x="24" y="5555"/>
                    <a:pt x="1" y="8417"/>
                  </a:cubicBezTo>
                  <a:cubicBezTo>
                    <a:pt x="1" y="9194"/>
                    <a:pt x="629" y="9813"/>
                    <a:pt x="1423" y="9813"/>
                  </a:cubicBezTo>
                  <a:cubicBezTo>
                    <a:pt x="1437" y="9813"/>
                    <a:pt x="1452" y="9813"/>
                    <a:pt x="1466" y="9813"/>
                  </a:cubicBezTo>
                  <a:cubicBezTo>
                    <a:pt x="2257" y="9766"/>
                    <a:pt x="2839" y="9045"/>
                    <a:pt x="2746" y="8254"/>
                  </a:cubicBezTo>
                  <a:cubicBezTo>
                    <a:pt x="2374" y="5416"/>
                    <a:pt x="1745" y="1856"/>
                    <a:pt x="1048" y="112"/>
                  </a:cubicBezTo>
                  <a:cubicBezTo>
                    <a:pt x="1015" y="36"/>
                    <a:pt x="948" y="1"/>
                    <a:pt x="8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59" name="Google Shape;8659;p126"/>
            <p:cNvSpPr/>
            <p:nvPr/>
          </p:nvSpPr>
          <p:spPr>
            <a:xfrm>
              <a:off x="2694000" y="3337425"/>
              <a:ext cx="74475" cy="330675"/>
            </a:xfrm>
            <a:custGeom>
              <a:avLst/>
              <a:gdLst/>
              <a:ahLst/>
              <a:cxnLst/>
              <a:rect l="l" t="t" r="r" b="b"/>
              <a:pathLst>
                <a:path w="2979" h="13227" extrusionOk="0">
                  <a:moveTo>
                    <a:pt x="1487" y="1"/>
                  </a:moveTo>
                  <a:cubicBezTo>
                    <a:pt x="1414" y="1"/>
                    <a:pt x="1339" y="42"/>
                    <a:pt x="1304" y="123"/>
                  </a:cubicBezTo>
                  <a:lnTo>
                    <a:pt x="1327" y="123"/>
                  </a:lnTo>
                  <a:cubicBezTo>
                    <a:pt x="490" y="2659"/>
                    <a:pt x="1" y="8707"/>
                    <a:pt x="1" y="11313"/>
                  </a:cubicBezTo>
                  <a:lnTo>
                    <a:pt x="1" y="11778"/>
                  </a:lnTo>
                  <a:cubicBezTo>
                    <a:pt x="36" y="12744"/>
                    <a:pt x="769" y="13226"/>
                    <a:pt x="1499" y="13226"/>
                  </a:cubicBezTo>
                  <a:cubicBezTo>
                    <a:pt x="2228" y="13226"/>
                    <a:pt x="2955" y="12744"/>
                    <a:pt x="2979" y="11778"/>
                  </a:cubicBezTo>
                  <a:lnTo>
                    <a:pt x="2979" y="11313"/>
                  </a:lnTo>
                  <a:cubicBezTo>
                    <a:pt x="2979" y="8707"/>
                    <a:pt x="2490" y="2659"/>
                    <a:pt x="1653" y="123"/>
                  </a:cubicBezTo>
                  <a:cubicBezTo>
                    <a:pt x="1629" y="42"/>
                    <a:pt x="1560" y="1"/>
                    <a:pt x="1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60" name="Google Shape;8660;p126"/>
            <p:cNvSpPr/>
            <p:nvPr/>
          </p:nvSpPr>
          <p:spPr>
            <a:xfrm>
              <a:off x="2695750" y="3338025"/>
              <a:ext cx="70975" cy="245025"/>
            </a:xfrm>
            <a:custGeom>
              <a:avLst/>
              <a:gdLst/>
              <a:ahLst/>
              <a:cxnLst/>
              <a:rect l="l" t="t" r="r" b="b"/>
              <a:pathLst>
                <a:path w="2839" h="9801" extrusionOk="0">
                  <a:moveTo>
                    <a:pt x="1417" y="0"/>
                  </a:moveTo>
                  <a:cubicBezTo>
                    <a:pt x="1344" y="0"/>
                    <a:pt x="1269" y="41"/>
                    <a:pt x="1234" y="122"/>
                  </a:cubicBezTo>
                  <a:cubicBezTo>
                    <a:pt x="629" y="1914"/>
                    <a:pt x="233" y="5496"/>
                    <a:pt x="47" y="8334"/>
                  </a:cubicBezTo>
                  <a:cubicBezTo>
                    <a:pt x="1" y="9125"/>
                    <a:pt x="629" y="9800"/>
                    <a:pt x="1420" y="9800"/>
                  </a:cubicBezTo>
                  <a:cubicBezTo>
                    <a:pt x="2211" y="9800"/>
                    <a:pt x="2839" y="9125"/>
                    <a:pt x="2792" y="8334"/>
                  </a:cubicBezTo>
                  <a:cubicBezTo>
                    <a:pt x="2583" y="5496"/>
                    <a:pt x="2164" y="1914"/>
                    <a:pt x="1583" y="122"/>
                  </a:cubicBezTo>
                  <a:cubicBezTo>
                    <a:pt x="1559" y="41"/>
                    <a:pt x="1490" y="0"/>
                    <a:pt x="14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61" name="Google Shape;8661;p126"/>
            <p:cNvSpPr/>
            <p:nvPr/>
          </p:nvSpPr>
          <p:spPr>
            <a:xfrm>
              <a:off x="2692950" y="3453225"/>
              <a:ext cx="261175" cy="247700"/>
            </a:xfrm>
            <a:custGeom>
              <a:avLst/>
              <a:gdLst/>
              <a:ahLst/>
              <a:cxnLst/>
              <a:rect l="l" t="t" r="r" b="b"/>
              <a:pathLst>
                <a:path w="10447" h="9908" extrusionOk="0">
                  <a:moveTo>
                    <a:pt x="10227" y="0"/>
                  </a:moveTo>
                  <a:cubicBezTo>
                    <a:pt x="10198" y="0"/>
                    <a:pt x="10168" y="9"/>
                    <a:pt x="10139" y="27"/>
                  </a:cubicBezTo>
                  <a:cubicBezTo>
                    <a:pt x="7767" y="1237"/>
                    <a:pt x="3160" y="5215"/>
                    <a:pt x="1346" y="7053"/>
                  </a:cubicBezTo>
                  <a:cubicBezTo>
                    <a:pt x="1229" y="7169"/>
                    <a:pt x="1113" y="7286"/>
                    <a:pt x="1020" y="7402"/>
                  </a:cubicBezTo>
                  <a:cubicBezTo>
                    <a:pt x="0" y="8476"/>
                    <a:pt x="976" y="9907"/>
                    <a:pt x="2106" y="9907"/>
                  </a:cubicBezTo>
                  <a:cubicBezTo>
                    <a:pt x="2444" y="9907"/>
                    <a:pt x="2797" y="9779"/>
                    <a:pt x="3114" y="9473"/>
                  </a:cubicBezTo>
                  <a:cubicBezTo>
                    <a:pt x="3230" y="9380"/>
                    <a:pt x="3346" y="9263"/>
                    <a:pt x="3463" y="9147"/>
                  </a:cubicBezTo>
                  <a:cubicBezTo>
                    <a:pt x="5277" y="7309"/>
                    <a:pt x="9209" y="2656"/>
                    <a:pt x="10372" y="260"/>
                  </a:cubicBezTo>
                  <a:cubicBezTo>
                    <a:pt x="10446" y="130"/>
                    <a:pt x="10343" y="0"/>
                    <a:pt x="10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62" name="Google Shape;8662;p126"/>
            <p:cNvSpPr/>
            <p:nvPr/>
          </p:nvSpPr>
          <p:spPr>
            <a:xfrm>
              <a:off x="2764975" y="3453225"/>
              <a:ext cx="188675" cy="185600"/>
            </a:xfrm>
            <a:custGeom>
              <a:avLst/>
              <a:gdLst/>
              <a:ahLst/>
              <a:cxnLst/>
              <a:rect l="l" t="t" r="r" b="b"/>
              <a:pathLst>
                <a:path w="7547" h="7424" extrusionOk="0">
                  <a:moveTo>
                    <a:pt x="7344" y="0"/>
                  </a:moveTo>
                  <a:cubicBezTo>
                    <a:pt x="7316" y="0"/>
                    <a:pt x="7287" y="9"/>
                    <a:pt x="7258" y="27"/>
                  </a:cubicBezTo>
                  <a:cubicBezTo>
                    <a:pt x="5560" y="888"/>
                    <a:pt x="2769" y="3145"/>
                    <a:pt x="628" y="5029"/>
                  </a:cubicBezTo>
                  <a:cubicBezTo>
                    <a:pt x="23" y="5564"/>
                    <a:pt x="0" y="6472"/>
                    <a:pt x="559" y="7030"/>
                  </a:cubicBezTo>
                  <a:cubicBezTo>
                    <a:pt x="834" y="7295"/>
                    <a:pt x="1184" y="7424"/>
                    <a:pt x="1532" y="7424"/>
                  </a:cubicBezTo>
                  <a:cubicBezTo>
                    <a:pt x="1917" y="7424"/>
                    <a:pt x="2301" y="7266"/>
                    <a:pt x="2582" y="6960"/>
                  </a:cubicBezTo>
                  <a:cubicBezTo>
                    <a:pt x="4444" y="4797"/>
                    <a:pt x="6654" y="1958"/>
                    <a:pt x="7491" y="260"/>
                  </a:cubicBezTo>
                  <a:cubicBezTo>
                    <a:pt x="7547" y="130"/>
                    <a:pt x="7454" y="0"/>
                    <a:pt x="7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63" name="Google Shape;8663;p126"/>
            <p:cNvSpPr/>
            <p:nvPr/>
          </p:nvSpPr>
          <p:spPr>
            <a:xfrm>
              <a:off x="2729500" y="3679900"/>
              <a:ext cx="182625" cy="54475"/>
            </a:xfrm>
            <a:custGeom>
              <a:avLst/>
              <a:gdLst/>
              <a:ahLst/>
              <a:cxnLst/>
              <a:rect l="l" t="t" r="r" b="b"/>
              <a:pathLst>
                <a:path w="7305" h="2179" extrusionOk="0">
                  <a:moveTo>
                    <a:pt x="4648" y="0"/>
                  </a:moveTo>
                  <a:cubicBezTo>
                    <a:pt x="3470" y="0"/>
                    <a:pt x="2161" y="61"/>
                    <a:pt x="1024" y="150"/>
                  </a:cubicBezTo>
                  <a:cubicBezTo>
                    <a:pt x="419" y="196"/>
                    <a:pt x="0" y="731"/>
                    <a:pt x="93" y="1313"/>
                  </a:cubicBezTo>
                  <a:cubicBezTo>
                    <a:pt x="153" y="1815"/>
                    <a:pt x="578" y="2178"/>
                    <a:pt x="1067" y="2178"/>
                  </a:cubicBezTo>
                  <a:cubicBezTo>
                    <a:pt x="1144" y="2178"/>
                    <a:pt x="1223" y="2169"/>
                    <a:pt x="1303" y="2150"/>
                  </a:cubicBezTo>
                  <a:cubicBezTo>
                    <a:pt x="3373" y="1708"/>
                    <a:pt x="5932" y="1034"/>
                    <a:pt x="7189" y="406"/>
                  </a:cubicBezTo>
                  <a:cubicBezTo>
                    <a:pt x="7305" y="359"/>
                    <a:pt x="7282" y="173"/>
                    <a:pt x="7165" y="150"/>
                  </a:cubicBezTo>
                  <a:cubicBezTo>
                    <a:pt x="6538" y="43"/>
                    <a:pt x="5639" y="0"/>
                    <a:pt x="46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64" name="Google Shape;8664;p126"/>
            <p:cNvSpPr/>
            <p:nvPr/>
          </p:nvSpPr>
          <p:spPr>
            <a:xfrm>
              <a:off x="2699050" y="3592250"/>
              <a:ext cx="230350" cy="136750"/>
            </a:xfrm>
            <a:custGeom>
              <a:avLst/>
              <a:gdLst/>
              <a:ahLst/>
              <a:cxnLst/>
              <a:rect l="l" t="t" r="r" b="b"/>
              <a:pathLst>
                <a:path w="9214" h="5470" extrusionOk="0">
                  <a:moveTo>
                    <a:pt x="9037" y="1"/>
                  </a:moveTo>
                  <a:cubicBezTo>
                    <a:pt x="9029" y="1"/>
                    <a:pt x="9020" y="2"/>
                    <a:pt x="9011" y="3"/>
                  </a:cubicBezTo>
                  <a:cubicBezTo>
                    <a:pt x="7081" y="375"/>
                    <a:pt x="3009" y="2283"/>
                    <a:pt x="1334" y="3237"/>
                  </a:cubicBezTo>
                  <a:lnTo>
                    <a:pt x="1032" y="3400"/>
                  </a:lnTo>
                  <a:cubicBezTo>
                    <a:pt x="1" y="4054"/>
                    <a:pt x="592" y="5469"/>
                    <a:pt x="1568" y="5469"/>
                  </a:cubicBezTo>
                  <a:cubicBezTo>
                    <a:pt x="1736" y="5469"/>
                    <a:pt x="1917" y="5427"/>
                    <a:pt x="2102" y="5331"/>
                  </a:cubicBezTo>
                  <a:lnTo>
                    <a:pt x="2428" y="5145"/>
                  </a:lnTo>
                  <a:cubicBezTo>
                    <a:pt x="4080" y="4214"/>
                    <a:pt x="7802" y="1678"/>
                    <a:pt x="9128" y="236"/>
                  </a:cubicBezTo>
                  <a:cubicBezTo>
                    <a:pt x="9214" y="128"/>
                    <a:pt x="9141" y="1"/>
                    <a:pt x="90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65" name="Google Shape;8665;p126"/>
            <p:cNvSpPr/>
            <p:nvPr/>
          </p:nvSpPr>
          <p:spPr>
            <a:xfrm>
              <a:off x="2762650" y="3592275"/>
              <a:ext cx="166775" cy="104325"/>
            </a:xfrm>
            <a:custGeom>
              <a:avLst/>
              <a:gdLst/>
              <a:ahLst/>
              <a:cxnLst/>
              <a:rect l="l" t="t" r="r" b="b"/>
              <a:pathLst>
                <a:path w="6671" h="4173" extrusionOk="0">
                  <a:moveTo>
                    <a:pt x="6490" y="0"/>
                  </a:moveTo>
                  <a:cubicBezTo>
                    <a:pt x="6483" y="0"/>
                    <a:pt x="6475" y="1"/>
                    <a:pt x="6467" y="2"/>
                  </a:cubicBezTo>
                  <a:cubicBezTo>
                    <a:pt x="5095" y="281"/>
                    <a:pt x="2629" y="1328"/>
                    <a:pt x="721" y="2236"/>
                  </a:cubicBezTo>
                  <a:cubicBezTo>
                    <a:pt x="209" y="2491"/>
                    <a:pt x="0" y="3143"/>
                    <a:pt x="279" y="3655"/>
                  </a:cubicBezTo>
                  <a:cubicBezTo>
                    <a:pt x="460" y="3987"/>
                    <a:pt x="808" y="4172"/>
                    <a:pt x="1164" y="4172"/>
                  </a:cubicBezTo>
                  <a:cubicBezTo>
                    <a:pt x="1356" y="4172"/>
                    <a:pt x="1550" y="4118"/>
                    <a:pt x="1722" y="4004"/>
                  </a:cubicBezTo>
                  <a:cubicBezTo>
                    <a:pt x="3490" y="2840"/>
                    <a:pt x="5653" y="1259"/>
                    <a:pt x="6584" y="235"/>
                  </a:cubicBezTo>
                  <a:cubicBezTo>
                    <a:pt x="6671" y="148"/>
                    <a:pt x="6595" y="0"/>
                    <a:pt x="6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66" name="Google Shape;8666;p126"/>
            <p:cNvSpPr/>
            <p:nvPr/>
          </p:nvSpPr>
          <p:spPr>
            <a:xfrm>
              <a:off x="2560250" y="3355575"/>
              <a:ext cx="227425" cy="447325"/>
            </a:xfrm>
            <a:custGeom>
              <a:avLst/>
              <a:gdLst/>
              <a:ahLst/>
              <a:cxnLst/>
              <a:rect l="l" t="t" r="r" b="b"/>
              <a:pathLst>
                <a:path w="9097" h="17893" extrusionOk="0">
                  <a:moveTo>
                    <a:pt x="525" y="0"/>
                  </a:moveTo>
                  <a:cubicBezTo>
                    <a:pt x="520" y="0"/>
                    <a:pt x="516" y="1"/>
                    <a:pt x="512" y="2"/>
                  </a:cubicBezTo>
                  <a:cubicBezTo>
                    <a:pt x="0" y="188"/>
                    <a:pt x="2420" y="9075"/>
                    <a:pt x="4165" y="15286"/>
                  </a:cubicBezTo>
                  <a:cubicBezTo>
                    <a:pt x="4397" y="16147"/>
                    <a:pt x="4630" y="16938"/>
                    <a:pt x="4839" y="17682"/>
                  </a:cubicBezTo>
                  <a:cubicBezTo>
                    <a:pt x="5487" y="17823"/>
                    <a:pt x="6150" y="17893"/>
                    <a:pt x="6815" y="17893"/>
                  </a:cubicBezTo>
                  <a:cubicBezTo>
                    <a:pt x="7581" y="17893"/>
                    <a:pt x="8349" y="17800"/>
                    <a:pt x="9096" y="17613"/>
                  </a:cubicBezTo>
                  <a:cubicBezTo>
                    <a:pt x="8841" y="16798"/>
                    <a:pt x="8515" y="16031"/>
                    <a:pt x="8143" y="15286"/>
                  </a:cubicBezTo>
                  <a:cubicBezTo>
                    <a:pt x="6910" y="12634"/>
                    <a:pt x="4932" y="9168"/>
                    <a:pt x="3257" y="5771"/>
                  </a:cubicBezTo>
                  <a:cubicBezTo>
                    <a:pt x="1360" y="1909"/>
                    <a:pt x="766" y="0"/>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67" name="Google Shape;8667;p126"/>
            <p:cNvSpPr/>
            <p:nvPr/>
          </p:nvSpPr>
          <p:spPr>
            <a:xfrm>
              <a:off x="2601750" y="3430250"/>
              <a:ext cx="185925" cy="373200"/>
            </a:xfrm>
            <a:custGeom>
              <a:avLst/>
              <a:gdLst/>
              <a:ahLst/>
              <a:cxnLst/>
              <a:rect l="l" t="t" r="r" b="b"/>
              <a:pathLst>
                <a:path w="7437" h="14928" extrusionOk="0">
                  <a:moveTo>
                    <a:pt x="162" y="1"/>
                  </a:moveTo>
                  <a:cubicBezTo>
                    <a:pt x="79" y="1"/>
                    <a:pt x="1" y="76"/>
                    <a:pt x="15" y="179"/>
                  </a:cubicBezTo>
                  <a:cubicBezTo>
                    <a:pt x="899" y="4087"/>
                    <a:pt x="2784" y="10787"/>
                    <a:pt x="3947" y="14835"/>
                  </a:cubicBezTo>
                  <a:cubicBezTo>
                    <a:pt x="4339" y="14881"/>
                    <a:pt x="4754" y="14927"/>
                    <a:pt x="5170" y="14928"/>
                  </a:cubicBezTo>
                  <a:lnTo>
                    <a:pt x="5170" y="14928"/>
                  </a:lnTo>
                  <a:cubicBezTo>
                    <a:pt x="5933" y="14927"/>
                    <a:pt x="6696" y="14834"/>
                    <a:pt x="7436" y="14649"/>
                  </a:cubicBezTo>
                  <a:cubicBezTo>
                    <a:pt x="6599" y="11950"/>
                    <a:pt x="3807" y="7321"/>
                    <a:pt x="1574" y="2808"/>
                  </a:cubicBezTo>
                  <a:cubicBezTo>
                    <a:pt x="1062" y="1761"/>
                    <a:pt x="643" y="830"/>
                    <a:pt x="294" y="86"/>
                  </a:cubicBezTo>
                  <a:cubicBezTo>
                    <a:pt x="260" y="26"/>
                    <a:pt x="210" y="1"/>
                    <a:pt x="162" y="1"/>
                  </a:cubicBezTo>
                  <a:close/>
                  <a:moveTo>
                    <a:pt x="5170" y="14928"/>
                  </a:moveTo>
                  <a:lnTo>
                    <a:pt x="5170" y="14928"/>
                  </a:lnTo>
                  <a:cubicBezTo>
                    <a:pt x="5165" y="14928"/>
                    <a:pt x="5161" y="14928"/>
                    <a:pt x="5157" y="14928"/>
                  </a:cubicBezTo>
                  <a:lnTo>
                    <a:pt x="5180" y="14928"/>
                  </a:lnTo>
                  <a:cubicBezTo>
                    <a:pt x="5176" y="14928"/>
                    <a:pt x="5173" y="14928"/>
                    <a:pt x="5170" y="149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668" name="Google Shape;8668;p126"/>
          <p:cNvGrpSpPr/>
          <p:nvPr/>
        </p:nvGrpSpPr>
        <p:grpSpPr>
          <a:xfrm>
            <a:off x="6365798" y="3176357"/>
            <a:ext cx="518149" cy="491696"/>
            <a:chOff x="3214550" y="3337725"/>
            <a:chExt cx="490300" cy="465225"/>
          </a:xfrm>
        </p:grpSpPr>
        <p:sp>
          <p:nvSpPr>
            <p:cNvPr id="8669" name="Google Shape;8669;p126"/>
            <p:cNvSpPr/>
            <p:nvPr/>
          </p:nvSpPr>
          <p:spPr>
            <a:xfrm>
              <a:off x="3214550" y="3337725"/>
              <a:ext cx="490300" cy="342450"/>
            </a:xfrm>
            <a:custGeom>
              <a:avLst/>
              <a:gdLst/>
              <a:ahLst/>
              <a:cxnLst/>
              <a:rect l="l" t="t" r="r" b="b"/>
              <a:pathLst>
                <a:path w="19612" h="13698" extrusionOk="0">
                  <a:moveTo>
                    <a:pt x="10290" y="1"/>
                  </a:moveTo>
                  <a:cubicBezTo>
                    <a:pt x="9040" y="1"/>
                    <a:pt x="7772" y="254"/>
                    <a:pt x="6561" y="786"/>
                  </a:cubicBezTo>
                  <a:cubicBezTo>
                    <a:pt x="2233" y="2670"/>
                    <a:pt x="0" y="7532"/>
                    <a:pt x="1419" y="12069"/>
                  </a:cubicBezTo>
                  <a:cubicBezTo>
                    <a:pt x="1722" y="13046"/>
                    <a:pt x="2629" y="13697"/>
                    <a:pt x="3629" y="13697"/>
                  </a:cubicBezTo>
                  <a:lnTo>
                    <a:pt x="12074" y="13697"/>
                  </a:lnTo>
                  <a:cubicBezTo>
                    <a:pt x="16401" y="13697"/>
                    <a:pt x="19612" y="9696"/>
                    <a:pt x="18658" y="5462"/>
                  </a:cubicBezTo>
                  <a:cubicBezTo>
                    <a:pt x="18588" y="5183"/>
                    <a:pt x="18495" y="4903"/>
                    <a:pt x="18355" y="4671"/>
                  </a:cubicBezTo>
                  <a:cubicBezTo>
                    <a:pt x="16643" y="1700"/>
                    <a:pt x="13527" y="1"/>
                    <a:pt x="10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0" name="Google Shape;8670;p126"/>
            <p:cNvSpPr/>
            <p:nvPr/>
          </p:nvSpPr>
          <p:spPr>
            <a:xfrm>
              <a:off x="3233725" y="3392250"/>
              <a:ext cx="416450" cy="356250"/>
            </a:xfrm>
            <a:custGeom>
              <a:avLst/>
              <a:gdLst/>
              <a:ahLst/>
              <a:cxnLst/>
              <a:rect l="l" t="t" r="r" b="b"/>
              <a:pathLst>
                <a:path w="16658" h="14250" extrusionOk="0">
                  <a:moveTo>
                    <a:pt x="9539" y="1"/>
                  </a:moveTo>
                  <a:cubicBezTo>
                    <a:pt x="3188" y="1"/>
                    <a:pt x="1" y="7654"/>
                    <a:pt x="4491" y="12144"/>
                  </a:cubicBezTo>
                  <a:cubicBezTo>
                    <a:pt x="5945" y="13599"/>
                    <a:pt x="7734" y="14250"/>
                    <a:pt x="9488" y="14250"/>
                  </a:cubicBezTo>
                  <a:cubicBezTo>
                    <a:pt x="13149" y="14250"/>
                    <a:pt x="16658" y="11413"/>
                    <a:pt x="16658" y="7119"/>
                  </a:cubicBezTo>
                  <a:cubicBezTo>
                    <a:pt x="16658" y="3188"/>
                    <a:pt x="13471" y="1"/>
                    <a:pt x="95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1" name="Google Shape;8671;p126"/>
            <p:cNvSpPr/>
            <p:nvPr/>
          </p:nvSpPr>
          <p:spPr>
            <a:xfrm>
              <a:off x="3320400" y="3428300"/>
              <a:ext cx="246025" cy="211325"/>
            </a:xfrm>
            <a:custGeom>
              <a:avLst/>
              <a:gdLst/>
              <a:ahLst/>
              <a:cxnLst/>
              <a:rect l="l" t="t" r="r" b="b"/>
              <a:pathLst>
                <a:path w="9841" h="8453" extrusionOk="0">
                  <a:moveTo>
                    <a:pt x="5630" y="1"/>
                  </a:moveTo>
                  <a:cubicBezTo>
                    <a:pt x="1861" y="1"/>
                    <a:pt x="0" y="4537"/>
                    <a:pt x="2652" y="7213"/>
                  </a:cubicBezTo>
                  <a:cubicBezTo>
                    <a:pt x="3508" y="8069"/>
                    <a:pt x="4560" y="8452"/>
                    <a:pt x="5593" y="8452"/>
                  </a:cubicBezTo>
                  <a:cubicBezTo>
                    <a:pt x="7760" y="8452"/>
                    <a:pt x="9841" y="6764"/>
                    <a:pt x="9841" y="4212"/>
                  </a:cubicBezTo>
                  <a:cubicBezTo>
                    <a:pt x="9841" y="1885"/>
                    <a:pt x="7956" y="1"/>
                    <a:pt x="5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2" name="Google Shape;8672;p126"/>
            <p:cNvSpPr/>
            <p:nvPr/>
          </p:nvSpPr>
          <p:spPr>
            <a:xfrm>
              <a:off x="3373200" y="3428425"/>
              <a:ext cx="192650" cy="161350"/>
            </a:xfrm>
            <a:custGeom>
              <a:avLst/>
              <a:gdLst/>
              <a:ahLst/>
              <a:cxnLst/>
              <a:rect l="l" t="t" r="r" b="b"/>
              <a:pathLst>
                <a:path w="7706" h="6454" extrusionOk="0">
                  <a:moveTo>
                    <a:pt x="7706" y="4207"/>
                  </a:moveTo>
                  <a:cubicBezTo>
                    <a:pt x="7706" y="4210"/>
                    <a:pt x="7705" y="4214"/>
                    <a:pt x="7705" y="4218"/>
                  </a:cubicBezTo>
                  <a:lnTo>
                    <a:pt x="7705" y="4218"/>
                  </a:lnTo>
                  <a:cubicBezTo>
                    <a:pt x="7705" y="4222"/>
                    <a:pt x="7706" y="4226"/>
                    <a:pt x="7706" y="4230"/>
                  </a:cubicBezTo>
                  <a:lnTo>
                    <a:pt x="7706" y="4207"/>
                  </a:lnTo>
                  <a:close/>
                  <a:moveTo>
                    <a:pt x="3461" y="0"/>
                  </a:moveTo>
                  <a:cubicBezTo>
                    <a:pt x="2662" y="0"/>
                    <a:pt x="1844" y="231"/>
                    <a:pt x="1099" y="740"/>
                  </a:cubicBezTo>
                  <a:cubicBezTo>
                    <a:pt x="0" y="3729"/>
                    <a:pt x="2358" y="6454"/>
                    <a:pt x="5055" y="6454"/>
                  </a:cubicBezTo>
                  <a:cubicBezTo>
                    <a:pt x="5842" y="6454"/>
                    <a:pt x="6659" y="6221"/>
                    <a:pt x="7426" y="5695"/>
                  </a:cubicBezTo>
                  <a:cubicBezTo>
                    <a:pt x="7611" y="5234"/>
                    <a:pt x="7704" y="4726"/>
                    <a:pt x="7705" y="4218"/>
                  </a:cubicBezTo>
                  <a:lnTo>
                    <a:pt x="7705" y="4218"/>
                  </a:lnTo>
                  <a:cubicBezTo>
                    <a:pt x="7699" y="1735"/>
                    <a:pt x="5652" y="0"/>
                    <a:pt x="3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3" name="Google Shape;8673;p126"/>
            <p:cNvSpPr/>
            <p:nvPr/>
          </p:nvSpPr>
          <p:spPr>
            <a:xfrm>
              <a:off x="3288975" y="3498675"/>
              <a:ext cx="40750" cy="122900"/>
            </a:xfrm>
            <a:custGeom>
              <a:avLst/>
              <a:gdLst/>
              <a:ahLst/>
              <a:cxnLst/>
              <a:rect l="l" t="t" r="r" b="b"/>
              <a:pathLst>
                <a:path w="1630" h="4916" extrusionOk="0">
                  <a:moveTo>
                    <a:pt x="815" y="559"/>
                  </a:moveTo>
                  <a:cubicBezTo>
                    <a:pt x="955" y="559"/>
                    <a:pt x="1094" y="652"/>
                    <a:pt x="1094" y="838"/>
                  </a:cubicBezTo>
                  <a:lnTo>
                    <a:pt x="1094" y="4095"/>
                  </a:lnTo>
                  <a:cubicBezTo>
                    <a:pt x="1094" y="4281"/>
                    <a:pt x="955" y="4374"/>
                    <a:pt x="815" y="4374"/>
                  </a:cubicBezTo>
                  <a:cubicBezTo>
                    <a:pt x="676" y="4374"/>
                    <a:pt x="536" y="4281"/>
                    <a:pt x="536" y="4095"/>
                  </a:cubicBezTo>
                  <a:lnTo>
                    <a:pt x="536" y="838"/>
                  </a:lnTo>
                  <a:cubicBezTo>
                    <a:pt x="536" y="652"/>
                    <a:pt x="676" y="559"/>
                    <a:pt x="815" y="559"/>
                  </a:cubicBezTo>
                  <a:close/>
                  <a:moveTo>
                    <a:pt x="815" y="1"/>
                  </a:moveTo>
                  <a:cubicBezTo>
                    <a:pt x="373" y="1"/>
                    <a:pt x="1" y="373"/>
                    <a:pt x="1" y="815"/>
                  </a:cubicBezTo>
                  <a:lnTo>
                    <a:pt x="1" y="4095"/>
                  </a:lnTo>
                  <a:cubicBezTo>
                    <a:pt x="1" y="4642"/>
                    <a:pt x="408" y="4915"/>
                    <a:pt x="815" y="4915"/>
                  </a:cubicBezTo>
                  <a:cubicBezTo>
                    <a:pt x="1222" y="4915"/>
                    <a:pt x="1629" y="4642"/>
                    <a:pt x="1629" y="4095"/>
                  </a:cubicBezTo>
                  <a:lnTo>
                    <a:pt x="1629" y="838"/>
                  </a:lnTo>
                  <a:cubicBezTo>
                    <a:pt x="1629" y="396"/>
                    <a:pt x="1280" y="24"/>
                    <a:pt x="815" y="24"/>
                  </a:cubicBezTo>
                  <a:lnTo>
                    <a:pt x="8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4" name="Google Shape;8674;p126"/>
            <p:cNvSpPr/>
            <p:nvPr/>
          </p:nvSpPr>
          <p:spPr>
            <a:xfrm>
              <a:off x="3339575" y="3519050"/>
              <a:ext cx="21550" cy="177400"/>
            </a:xfrm>
            <a:custGeom>
              <a:avLst/>
              <a:gdLst/>
              <a:ahLst/>
              <a:cxnLst/>
              <a:rect l="l" t="t" r="r" b="b"/>
              <a:pathLst>
                <a:path w="862" h="7096" extrusionOk="0">
                  <a:moveTo>
                    <a:pt x="1" y="0"/>
                  </a:moveTo>
                  <a:lnTo>
                    <a:pt x="1" y="7095"/>
                  </a:lnTo>
                  <a:lnTo>
                    <a:pt x="862" y="7095"/>
                  </a:lnTo>
                  <a:lnTo>
                    <a:pt x="8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5" name="Google Shape;8675;p126"/>
            <p:cNvSpPr/>
            <p:nvPr/>
          </p:nvSpPr>
          <p:spPr>
            <a:xfrm>
              <a:off x="3244775" y="3450400"/>
              <a:ext cx="211150" cy="71000"/>
            </a:xfrm>
            <a:custGeom>
              <a:avLst/>
              <a:gdLst/>
              <a:ahLst/>
              <a:cxnLst/>
              <a:rect l="l" t="t" r="r" b="b"/>
              <a:pathLst>
                <a:path w="8446" h="2840" extrusionOk="0">
                  <a:moveTo>
                    <a:pt x="2234" y="1"/>
                  </a:moveTo>
                  <a:cubicBezTo>
                    <a:pt x="1815" y="1"/>
                    <a:pt x="1443" y="373"/>
                    <a:pt x="1466" y="792"/>
                  </a:cubicBezTo>
                  <a:cubicBezTo>
                    <a:pt x="1466" y="1048"/>
                    <a:pt x="1257" y="1257"/>
                    <a:pt x="1001" y="1257"/>
                  </a:cubicBezTo>
                  <a:lnTo>
                    <a:pt x="978" y="1257"/>
                  </a:lnTo>
                  <a:cubicBezTo>
                    <a:pt x="1" y="1327"/>
                    <a:pt x="1" y="2769"/>
                    <a:pt x="978" y="2839"/>
                  </a:cubicBezTo>
                  <a:lnTo>
                    <a:pt x="7469" y="2839"/>
                  </a:lnTo>
                  <a:cubicBezTo>
                    <a:pt x="8446" y="2769"/>
                    <a:pt x="8446" y="1327"/>
                    <a:pt x="7469" y="1257"/>
                  </a:cubicBezTo>
                  <a:lnTo>
                    <a:pt x="7445" y="1257"/>
                  </a:lnTo>
                  <a:cubicBezTo>
                    <a:pt x="7445" y="838"/>
                    <a:pt x="7073" y="489"/>
                    <a:pt x="6654" y="489"/>
                  </a:cubicBezTo>
                  <a:lnTo>
                    <a:pt x="6119" y="489"/>
                  </a:lnTo>
                  <a:cubicBezTo>
                    <a:pt x="5980" y="187"/>
                    <a:pt x="5700" y="1"/>
                    <a:pt x="5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6" name="Google Shape;8676;p126"/>
            <p:cNvSpPr/>
            <p:nvPr/>
          </p:nvSpPr>
          <p:spPr>
            <a:xfrm>
              <a:off x="3236650" y="3461450"/>
              <a:ext cx="204150" cy="41950"/>
            </a:xfrm>
            <a:custGeom>
              <a:avLst/>
              <a:gdLst/>
              <a:ahLst/>
              <a:cxnLst/>
              <a:rect l="l" t="t" r="r" b="b"/>
              <a:pathLst>
                <a:path w="8166" h="1678" extrusionOk="0">
                  <a:moveTo>
                    <a:pt x="535" y="420"/>
                  </a:moveTo>
                  <a:cubicBezTo>
                    <a:pt x="0" y="466"/>
                    <a:pt x="0" y="1211"/>
                    <a:pt x="535" y="1257"/>
                  </a:cubicBezTo>
                  <a:lnTo>
                    <a:pt x="2652" y="1257"/>
                  </a:lnTo>
                  <a:cubicBezTo>
                    <a:pt x="2885" y="1257"/>
                    <a:pt x="3071" y="1071"/>
                    <a:pt x="3071" y="838"/>
                  </a:cubicBezTo>
                  <a:cubicBezTo>
                    <a:pt x="3071" y="606"/>
                    <a:pt x="2885" y="420"/>
                    <a:pt x="2652" y="420"/>
                  </a:cubicBezTo>
                  <a:close/>
                  <a:moveTo>
                    <a:pt x="5607" y="1"/>
                  </a:moveTo>
                  <a:cubicBezTo>
                    <a:pt x="5374" y="1"/>
                    <a:pt x="5188" y="187"/>
                    <a:pt x="5188" y="420"/>
                  </a:cubicBezTo>
                  <a:cubicBezTo>
                    <a:pt x="5188" y="652"/>
                    <a:pt x="5002" y="838"/>
                    <a:pt x="4769" y="838"/>
                  </a:cubicBezTo>
                  <a:lnTo>
                    <a:pt x="4351" y="838"/>
                  </a:lnTo>
                  <a:cubicBezTo>
                    <a:pt x="4118" y="838"/>
                    <a:pt x="3932" y="1001"/>
                    <a:pt x="3908" y="1234"/>
                  </a:cubicBezTo>
                  <a:cubicBezTo>
                    <a:pt x="3885" y="1490"/>
                    <a:pt x="4095" y="1676"/>
                    <a:pt x="4327" y="1676"/>
                  </a:cubicBezTo>
                  <a:lnTo>
                    <a:pt x="6444" y="1676"/>
                  </a:lnTo>
                  <a:cubicBezTo>
                    <a:pt x="6456" y="1677"/>
                    <a:pt x="6468" y="1678"/>
                    <a:pt x="6480" y="1678"/>
                  </a:cubicBezTo>
                  <a:cubicBezTo>
                    <a:pt x="6698" y="1678"/>
                    <a:pt x="6886" y="1478"/>
                    <a:pt x="6886" y="1257"/>
                  </a:cubicBezTo>
                  <a:cubicBezTo>
                    <a:pt x="6886" y="1025"/>
                    <a:pt x="7072" y="838"/>
                    <a:pt x="7305" y="838"/>
                  </a:cubicBezTo>
                  <a:lnTo>
                    <a:pt x="7700" y="838"/>
                  </a:lnTo>
                  <a:cubicBezTo>
                    <a:pt x="7933" y="838"/>
                    <a:pt x="8119" y="676"/>
                    <a:pt x="8143" y="443"/>
                  </a:cubicBezTo>
                  <a:cubicBezTo>
                    <a:pt x="8166" y="210"/>
                    <a:pt x="7956" y="1"/>
                    <a:pt x="77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7" name="Google Shape;8677;p126"/>
            <p:cNvSpPr/>
            <p:nvPr/>
          </p:nvSpPr>
          <p:spPr>
            <a:xfrm>
              <a:off x="3248850" y="3437925"/>
              <a:ext cx="456000" cy="299250"/>
            </a:xfrm>
            <a:custGeom>
              <a:avLst/>
              <a:gdLst/>
              <a:ahLst/>
              <a:cxnLst/>
              <a:rect l="l" t="t" r="r" b="b"/>
              <a:pathLst>
                <a:path w="18240" h="11970" extrusionOk="0">
                  <a:moveTo>
                    <a:pt x="14569" y="1"/>
                  </a:moveTo>
                  <a:cubicBezTo>
                    <a:pt x="13853" y="1"/>
                    <a:pt x="13143" y="496"/>
                    <a:pt x="13075" y="1361"/>
                  </a:cubicBezTo>
                  <a:cubicBezTo>
                    <a:pt x="13075" y="1454"/>
                    <a:pt x="13075" y="1524"/>
                    <a:pt x="13075" y="1593"/>
                  </a:cubicBezTo>
                  <a:cubicBezTo>
                    <a:pt x="12696" y="1439"/>
                    <a:pt x="12314" y="1368"/>
                    <a:pt x="11944" y="1368"/>
                  </a:cubicBezTo>
                  <a:cubicBezTo>
                    <a:pt x="10135" y="1368"/>
                    <a:pt x="8610" y="3062"/>
                    <a:pt x="9074" y="5013"/>
                  </a:cubicBezTo>
                  <a:cubicBezTo>
                    <a:pt x="8661" y="4804"/>
                    <a:pt x="8238" y="4710"/>
                    <a:pt x="7828" y="4710"/>
                  </a:cubicBezTo>
                  <a:cubicBezTo>
                    <a:pt x="6136" y="4710"/>
                    <a:pt x="4678" y="6323"/>
                    <a:pt x="5165" y="8177"/>
                  </a:cubicBezTo>
                  <a:cubicBezTo>
                    <a:pt x="4770" y="8363"/>
                    <a:pt x="4444" y="8665"/>
                    <a:pt x="4165" y="8991"/>
                  </a:cubicBezTo>
                  <a:cubicBezTo>
                    <a:pt x="3839" y="8828"/>
                    <a:pt x="3490" y="8712"/>
                    <a:pt x="3118" y="8712"/>
                  </a:cubicBezTo>
                  <a:cubicBezTo>
                    <a:pt x="2653" y="8712"/>
                    <a:pt x="2211" y="8805"/>
                    <a:pt x="1839" y="9014"/>
                  </a:cubicBezTo>
                  <a:cubicBezTo>
                    <a:pt x="1660" y="8341"/>
                    <a:pt x="1043" y="7903"/>
                    <a:pt x="361" y="7903"/>
                  </a:cubicBezTo>
                  <a:cubicBezTo>
                    <a:pt x="242" y="7903"/>
                    <a:pt x="122" y="7917"/>
                    <a:pt x="1" y="7944"/>
                  </a:cubicBezTo>
                  <a:lnTo>
                    <a:pt x="24" y="7968"/>
                  </a:lnTo>
                  <a:cubicBezTo>
                    <a:pt x="257" y="8782"/>
                    <a:pt x="629" y="9573"/>
                    <a:pt x="1094" y="10317"/>
                  </a:cubicBezTo>
                  <a:cubicBezTo>
                    <a:pt x="1745" y="11341"/>
                    <a:pt x="2885" y="11969"/>
                    <a:pt x="4095" y="11969"/>
                  </a:cubicBezTo>
                  <a:lnTo>
                    <a:pt x="11540" y="11969"/>
                  </a:lnTo>
                  <a:cubicBezTo>
                    <a:pt x="11554" y="11969"/>
                    <a:pt x="11569" y="11969"/>
                    <a:pt x="11583" y="11969"/>
                  </a:cubicBezTo>
                  <a:cubicBezTo>
                    <a:pt x="15216" y="11969"/>
                    <a:pt x="18170" y="9070"/>
                    <a:pt x="18240" y="5432"/>
                  </a:cubicBezTo>
                  <a:lnTo>
                    <a:pt x="18240" y="5292"/>
                  </a:lnTo>
                  <a:cubicBezTo>
                    <a:pt x="18240" y="3664"/>
                    <a:pt x="17798" y="2059"/>
                    <a:pt x="16983" y="639"/>
                  </a:cubicBezTo>
                  <a:lnTo>
                    <a:pt x="16844" y="639"/>
                  </a:lnTo>
                  <a:cubicBezTo>
                    <a:pt x="16518" y="639"/>
                    <a:pt x="16192" y="709"/>
                    <a:pt x="15890" y="826"/>
                  </a:cubicBezTo>
                  <a:cubicBezTo>
                    <a:pt x="15607" y="260"/>
                    <a:pt x="15086" y="1"/>
                    <a:pt x="14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8" name="Google Shape;8678;p126"/>
            <p:cNvSpPr/>
            <p:nvPr/>
          </p:nvSpPr>
          <p:spPr>
            <a:xfrm>
              <a:off x="3372150" y="3515925"/>
              <a:ext cx="326875" cy="236375"/>
            </a:xfrm>
            <a:custGeom>
              <a:avLst/>
              <a:gdLst/>
              <a:ahLst/>
              <a:cxnLst/>
              <a:rect l="l" t="t" r="r" b="b"/>
              <a:pathLst>
                <a:path w="13075" h="9455" extrusionOk="0">
                  <a:moveTo>
                    <a:pt x="8285" y="1"/>
                  </a:moveTo>
                  <a:cubicBezTo>
                    <a:pt x="7025" y="1"/>
                    <a:pt x="5838" y="1063"/>
                    <a:pt x="6003" y="2544"/>
                  </a:cubicBezTo>
                  <a:cubicBezTo>
                    <a:pt x="5820" y="2500"/>
                    <a:pt x="5638" y="2479"/>
                    <a:pt x="5459" y="2479"/>
                  </a:cubicBezTo>
                  <a:cubicBezTo>
                    <a:pt x="4234" y="2479"/>
                    <a:pt x="3188" y="3475"/>
                    <a:pt x="3188" y="4755"/>
                  </a:cubicBezTo>
                  <a:lnTo>
                    <a:pt x="3188" y="4894"/>
                  </a:lnTo>
                  <a:lnTo>
                    <a:pt x="3048" y="4894"/>
                  </a:lnTo>
                  <a:cubicBezTo>
                    <a:pt x="1024" y="4894"/>
                    <a:pt x="1" y="7337"/>
                    <a:pt x="1443" y="8779"/>
                  </a:cubicBezTo>
                  <a:cubicBezTo>
                    <a:pt x="1910" y="9246"/>
                    <a:pt x="2481" y="9454"/>
                    <a:pt x="3041" y="9454"/>
                  </a:cubicBezTo>
                  <a:cubicBezTo>
                    <a:pt x="4210" y="9454"/>
                    <a:pt x="5328" y="8543"/>
                    <a:pt x="5328" y="7174"/>
                  </a:cubicBezTo>
                  <a:lnTo>
                    <a:pt x="5328" y="7034"/>
                  </a:lnTo>
                  <a:lnTo>
                    <a:pt x="5468" y="7034"/>
                  </a:lnTo>
                  <a:cubicBezTo>
                    <a:pt x="6817" y="7034"/>
                    <a:pt x="7887" y="5871"/>
                    <a:pt x="7724" y="4522"/>
                  </a:cubicBezTo>
                  <a:lnTo>
                    <a:pt x="7724" y="4522"/>
                  </a:lnTo>
                  <a:cubicBezTo>
                    <a:pt x="7896" y="4560"/>
                    <a:pt x="8070" y="4579"/>
                    <a:pt x="8245" y="4579"/>
                  </a:cubicBezTo>
                  <a:cubicBezTo>
                    <a:pt x="8710" y="4579"/>
                    <a:pt x="9173" y="4444"/>
                    <a:pt x="9562" y="4173"/>
                  </a:cubicBezTo>
                  <a:cubicBezTo>
                    <a:pt x="9945" y="4796"/>
                    <a:pt x="10550" y="5075"/>
                    <a:pt x="11150" y="5075"/>
                  </a:cubicBezTo>
                  <a:cubicBezTo>
                    <a:pt x="12118" y="5075"/>
                    <a:pt x="13075" y="4350"/>
                    <a:pt x="13075" y="3173"/>
                  </a:cubicBezTo>
                  <a:cubicBezTo>
                    <a:pt x="13075" y="2358"/>
                    <a:pt x="12563" y="1637"/>
                    <a:pt x="11795" y="1381"/>
                  </a:cubicBezTo>
                  <a:cubicBezTo>
                    <a:pt x="11902" y="635"/>
                    <a:pt x="11301" y="128"/>
                    <a:pt x="10683" y="128"/>
                  </a:cubicBezTo>
                  <a:cubicBezTo>
                    <a:pt x="10358" y="128"/>
                    <a:pt x="10028" y="269"/>
                    <a:pt x="9795" y="590"/>
                  </a:cubicBezTo>
                  <a:cubicBezTo>
                    <a:pt x="9339" y="182"/>
                    <a:pt x="8806" y="1"/>
                    <a:pt x="82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9" name="Google Shape;8679;p126"/>
            <p:cNvSpPr/>
            <p:nvPr/>
          </p:nvSpPr>
          <p:spPr>
            <a:xfrm>
              <a:off x="3377400" y="3565575"/>
              <a:ext cx="327450" cy="237375"/>
            </a:xfrm>
            <a:custGeom>
              <a:avLst/>
              <a:gdLst/>
              <a:ahLst/>
              <a:cxnLst/>
              <a:rect l="l" t="t" r="r" b="b"/>
              <a:pathLst>
                <a:path w="13098" h="9495" extrusionOk="0">
                  <a:moveTo>
                    <a:pt x="13098" y="0"/>
                  </a:moveTo>
                  <a:cubicBezTo>
                    <a:pt x="12260" y="163"/>
                    <a:pt x="11772" y="1000"/>
                    <a:pt x="11981" y="1815"/>
                  </a:cubicBezTo>
                  <a:cubicBezTo>
                    <a:pt x="11492" y="1884"/>
                    <a:pt x="11050" y="2094"/>
                    <a:pt x="10725" y="2466"/>
                  </a:cubicBezTo>
                  <a:cubicBezTo>
                    <a:pt x="10197" y="1753"/>
                    <a:pt x="9424" y="1418"/>
                    <a:pt x="8661" y="1418"/>
                  </a:cubicBezTo>
                  <a:cubicBezTo>
                    <a:pt x="7607" y="1418"/>
                    <a:pt x="6572" y="2059"/>
                    <a:pt x="6235" y="3234"/>
                  </a:cubicBezTo>
                  <a:lnTo>
                    <a:pt x="5956" y="3234"/>
                  </a:lnTo>
                  <a:cubicBezTo>
                    <a:pt x="5420" y="3234"/>
                    <a:pt x="4885" y="3327"/>
                    <a:pt x="4374" y="3466"/>
                  </a:cubicBezTo>
                  <a:cubicBezTo>
                    <a:pt x="2908" y="3908"/>
                    <a:pt x="1954" y="5351"/>
                    <a:pt x="2140" y="6886"/>
                  </a:cubicBezTo>
                  <a:cubicBezTo>
                    <a:pt x="1117" y="6956"/>
                    <a:pt x="233" y="7677"/>
                    <a:pt x="0" y="8678"/>
                  </a:cubicBezTo>
                  <a:cubicBezTo>
                    <a:pt x="1255" y="9236"/>
                    <a:pt x="2541" y="9494"/>
                    <a:pt x="3794" y="9494"/>
                  </a:cubicBezTo>
                  <a:cubicBezTo>
                    <a:pt x="8699" y="9494"/>
                    <a:pt x="13098" y="5541"/>
                    <a:pt x="13098" y="186"/>
                  </a:cubicBezTo>
                  <a:lnTo>
                    <a:pt x="13098" y="140"/>
                  </a:lnTo>
                  <a:lnTo>
                    <a:pt x="13098" y="47"/>
                  </a:lnTo>
                  <a:lnTo>
                    <a:pt x="130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80" name="Google Shape;8680;p126"/>
            <p:cNvSpPr/>
            <p:nvPr/>
          </p:nvSpPr>
          <p:spPr>
            <a:xfrm>
              <a:off x="3264550" y="3650900"/>
              <a:ext cx="321650" cy="147900"/>
            </a:xfrm>
            <a:custGeom>
              <a:avLst/>
              <a:gdLst/>
              <a:ahLst/>
              <a:cxnLst/>
              <a:rect l="l" t="t" r="r" b="b"/>
              <a:pathLst>
                <a:path w="12866" h="5916" extrusionOk="0">
                  <a:moveTo>
                    <a:pt x="1844" y="0"/>
                  </a:moveTo>
                  <a:cubicBezTo>
                    <a:pt x="1256" y="0"/>
                    <a:pt x="673" y="145"/>
                    <a:pt x="140" y="426"/>
                  </a:cubicBezTo>
                  <a:cubicBezTo>
                    <a:pt x="1" y="472"/>
                    <a:pt x="47" y="658"/>
                    <a:pt x="187" y="682"/>
                  </a:cubicBezTo>
                  <a:cubicBezTo>
                    <a:pt x="1560" y="984"/>
                    <a:pt x="2792" y="1775"/>
                    <a:pt x="3653" y="2915"/>
                  </a:cubicBezTo>
                  <a:cubicBezTo>
                    <a:pt x="3863" y="3194"/>
                    <a:pt x="4049" y="3473"/>
                    <a:pt x="4235" y="3776"/>
                  </a:cubicBezTo>
                  <a:cubicBezTo>
                    <a:pt x="3188" y="2729"/>
                    <a:pt x="1862" y="2008"/>
                    <a:pt x="420" y="1728"/>
                  </a:cubicBezTo>
                  <a:lnTo>
                    <a:pt x="420" y="1728"/>
                  </a:lnTo>
                  <a:cubicBezTo>
                    <a:pt x="1722" y="3799"/>
                    <a:pt x="3770" y="5265"/>
                    <a:pt x="6142" y="5823"/>
                  </a:cubicBezTo>
                  <a:cubicBezTo>
                    <a:pt x="6739" y="5642"/>
                    <a:pt x="7369" y="5545"/>
                    <a:pt x="7998" y="5545"/>
                  </a:cubicBezTo>
                  <a:cubicBezTo>
                    <a:pt x="8423" y="5545"/>
                    <a:pt x="8847" y="5589"/>
                    <a:pt x="9260" y="5683"/>
                  </a:cubicBezTo>
                  <a:cubicBezTo>
                    <a:pt x="9539" y="5753"/>
                    <a:pt x="9818" y="5823"/>
                    <a:pt x="10097" y="5916"/>
                  </a:cubicBezTo>
                  <a:cubicBezTo>
                    <a:pt x="10470" y="5823"/>
                    <a:pt x="10842" y="5730"/>
                    <a:pt x="11191" y="5613"/>
                  </a:cubicBezTo>
                  <a:cubicBezTo>
                    <a:pt x="10394" y="4481"/>
                    <a:pt x="9238" y="3821"/>
                    <a:pt x="8064" y="3821"/>
                  </a:cubicBezTo>
                  <a:cubicBezTo>
                    <a:pt x="7935" y="3821"/>
                    <a:pt x="7806" y="3829"/>
                    <a:pt x="7678" y="3845"/>
                  </a:cubicBezTo>
                  <a:cubicBezTo>
                    <a:pt x="9234" y="2715"/>
                    <a:pt x="10927" y="2133"/>
                    <a:pt x="12453" y="2133"/>
                  </a:cubicBezTo>
                  <a:cubicBezTo>
                    <a:pt x="12592" y="2133"/>
                    <a:pt x="12730" y="2137"/>
                    <a:pt x="12866" y="2147"/>
                  </a:cubicBezTo>
                  <a:cubicBezTo>
                    <a:pt x="11937" y="1292"/>
                    <a:pt x="10726" y="824"/>
                    <a:pt x="9481" y="824"/>
                  </a:cubicBezTo>
                  <a:cubicBezTo>
                    <a:pt x="9168" y="824"/>
                    <a:pt x="8852" y="853"/>
                    <a:pt x="8539" y="914"/>
                  </a:cubicBezTo>
                  <a:cubicBezTo>
                    <a:pt x="7073" y="1240"/>
                    <a:pt x="5840" y="2194"/>
                    <a:pt x="5165" y="3520"/>
                  </a:cubicBezTo>
                  <a:cubicBezTo>
                    <a:pt x="5142" y="1984"/>
                    <a:pt x="4351" y="682"/>
                    <a:pt x="3002" y="193"/>
                  </a:cubicBezTo>
                  <a:cubicBezTo>
                    <a:pt x="2623" y="63"/>
                    <a:pt x="2232" y="0"/>
                    <a:pt x="1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81" name="Google Shape;8681;p126"/>
            <p:cNvSpPr/>
            <p:nvPr/>
          </p:nvSpPr>
          <p:spPr>
            <a:xfrm>
              <a:off x="3482075" y="3670250"/>
              <a:ext cx="104125" cy="47025"/>
            </a:xfrm>
            <a:custGeom>
              <a:avLst/>
              <a:gdLst/>
              <a:ahLst/>
              <a:cxnLst/>
              <a:rect l="l" t="t" r="r" b="b"/>
              <a:pathLst>
                <a:path w="4165" h="1881" extrusionOk="0">
                  <a:moveTo>
                    <a:pt x="1001" y="1"/>
                  </a:moveTo>
                  <a:cubicBezTo>
                    <a:pt x="443" y="1"/>
                    <a:pt x="1" y="466"/>
                    <a:pt x="24" y="1001"/>
                  </a:cubicBezTo>
                  <a:cubicBezTo>
                    <a:pt x="61" y="1509"/>
                    <a:pt x="480" y="1880"/>
                    <a:pt x="946" y="1880"/>
                  </a:cubicBezTo>
                  <a:cubicBezTo>
                    <a:pt x="1056" y="1880"/>
                    <a:pt x="1169" y="1860"/>
                    <a:pt x="1280" y="1815"/>
                  </a:cubicBezTo>
                  <a:cubicBezTo>
                    <a:pt x="2095" y="1510"/>
                    <a:pt x="2946" y="1364"/>
                    <a:pt x="3801" y="1364"/>
                  </a:cubicBezTo>
                  <a:cubicBezTo>
                    <a:pt x="3922" y="1364"/>
                    <a:pt x="4044" y="1367"/>
                    <a:pt x="4165" y="1373"/>
                  </a:cubicBezTo>
                  <a:cubicBezTo>
                    <a:pt x="3304" y="559"/>
                    <a:pt x="2187" y="70"/>
                    <a:pt x="1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82" name="Google Shape;8682;p126"/>
            <p:cNvSpPr/>
            <p:nvPr/>
          </p:nvSpPr>
          <p:spPr>
            <a:xfrm>
              <a:off x="3533250" y="3625475"/>
              <a:ext cx="146600" cy="133625"/>
            </a:xfrm>
            <a:custGeom>
              <a:avLst/>
              <a:gdLst/>
              <a:ahLst/>
              <a:cxnLst/>
              <a:rect l="l" t="t" r="r" b="b"/>
              <a:pathLst>
                <a:path w="5864" h="5345" extrusionOk="0">
                  <a:moveTo>
                    <a:pt x="5491" y="0"/>
                  </a:moveTo>
                  <a:cubicBezTo>
                    <a:pt x="5165" y="0"/>
                    <a:pt x="5002" y="373"/>
                    <a:pt x="5235" y="605"/>
                  </a:cubicBezTo>
                  <a:cubicBezTo>
                    <a:pt x="5311" y="681"/>
                    <a:pt x="5404" y="715"/>
                    <a:pt x="5495" y="715"/>
                  </a:cubicBezTo>
                  <a:cubicBezTo>
                    <a:pt x="5683" y="715"/>
                    <a:pt x="5863" y="569"/>
                    <a:pt x="5863" y="349"/>
                  </a:cubicBezTo>
                  <a:cubicBezTo>
                    <a:pt x="5863" y="140"/>
                    <a:pt x="5700" y="0"/>
                    <a:pt x="5491" y="0"/>
                  </a:cubicBezTo>
                  <a:close/>
                  <a:moveTo>
                    <a:pt x="2211" y="47"/>
                  </a:moveTo>
                  <a:cubicBezTo>
                    <a:pt x="1885" y="47"/>
                    <a:pt x="1722" y="419"/>
                    <a:pt x="1955" y="652"/>
                  </a:cubicBezTo>
                  <a:cubicBezTo>
                    <a:pt x="2031" y="727"/>
                    <a:pt x="2123" y="761"/>
                    <a:pt x="2214" y="761"/>
                  </a:cubicBezTo>
                  <a:cubicBezTo>
                    <a:pt x="2403" y="761"/>
                    <a:pt x="2583" y="616"/>
                    <a:pt x="2583" y="396"/>
                  </a:cubicBezTo>
                  <a:cubicBezTo>
                    <a:pt x="2583" y="210"/>
                    <a:pt x="2420" y="47"/>
                    <a:pt x="2211" y="47"/>
                  </a:cubicBezTo>
                  <a:close/>
                  <a:moveTo>
                    <a:pt x="4188" y="2373"/>
                  </a:moveTo>
                  <a:cubicBezTo>
                    <a:pt x="3863" y="2373"/>
                    <a:pt x="3700" y="2769"/>
                    <a:pt x="3932" y="3001"/>
                  </a:cubicBezTo>
                  <a:cubicBezTo>
                    <a:pt x="4008" y="3077"/>
                    <a:pt x="4098" y="3111"/>
                    <a:pt x="4187" y="3111"/>
                  </a:cubicBezTo>
                  <a:cubicBezTo>
                    <a:pt x="4370" y="3111"/>
                    <a:pt x="4545" y="2965"/>
                    <a:pt x="4560" y="2745"/>
                  </a:cubicBezTo>
                  <a:cubicBezTo>
                    <a:pt x="4560" y="2536"/>
                    <a:pt x="4398" y="2373"/>
                    <a:pt x="4188" y="2373"/>
                  </a:cubicBezTo>
                  <a:close/>
                  <a:moveTo>
                    <a:pt x="2955" y="2908"/>
                  </a:moveTo>
                  <a:cubicBezTo>
                    <a:pt x="2630" y="2908"/>
                    <a:pt x="2467" y="3280"/>
                    <a:pt x="2699" y="3513"/>
                  </a:cubicBezTo>
                  <a:cubicBezTo>
                    <a:pt x="2767" y="3589"/>
                    <a:pt x="2855" y="3623"/>
                    <a:pt x="2943" y="3623"/>
                  </a:cubicBezTo>
                  <a:cubicBezTo>
                    <a:pt x="3124" y="3623"/>
                    <a:pt x="3304" y="3477"/>
                    <a:pt x="3304" y="3257"/>
                  </a:cubicBezTo>
                  <a:cubicBezTo>
                    <a:pt x="3304" y="3048"/>
                    <a:pt x="3141" y="2908"/>
                    <a:pt x="2955" y="2908"/>
                  </a:cubicBezTo>
                  <a:close/>
                  <a:moveTo>
                    <a:pt x="489" y="4630"/>
                  </a:moveTo>
                  <a:cubicBezTo>
                    <a:pt x="164" y="4630"/>
                    <a:pt x="1" y="5002"/>
                    <a:pt x="210" y="5235"/>
                  </a:cubicBezTo>
                  <a:cubicBezTo>
                    <a:pt x="286" y="5310"/>
                    <a:pt x="379" y="5344"/>
                    <a:pt x="470" y="5344"/>
                  </a:cubicBezTo>
                  <a:cubicBezTo>
                    <a:pt x="658" y="5344"/>
                    <a:pt x="838" y="5199"/>
                    <a:pt x="838" y="4979"/>
                  </a:cubicBezTo>
                  <a:cubicBezTo>
                    <a:pt x="838" y="4769"/>
                    <a:pt x="675" y="4630"/>
                    <a:pt x="489" y="46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83" name="Google Shape;8683;p126"/>
            <p:cNvSpPr/>
            <p:nvPr/>
          </p:nvSpPr>
          <p:spPr>
            <a:xfrm>
              <a:off x="3345400" y="3667175"/>
              <a:ext cx="112850" cy="106725"/>
            </a:xfrm>
            <a:custGeom>
              <a:avLst/>
              <a:gdLst/>
              <a:ahLst/>
              <a:cxnLst/>
              <a:rect l="l" t="t" r="r" b="b"/>
              <a:pathLst>
                <a:path w="4514" h="4269" extrusionOk="0">
                  <a:moveTo>
                    <a:pt x="2903" y="0"/>
                  </a:moveTo>
                  <a:cubicBezTo>
                    <a:pt x="2551" y="0"/>
                    <a:pt x="2228" y="222"/>
                    <a:pt x="2141" y="589"/>
                  </a:cubicBezTo>
                  <a:cubicBezTo>
                    <a:pt x="2048" y="1008"/>
                    <a:pt x="2024" y="1403"/>
                    <a:pt x="2094" y="1822"/>
                  </a:cubicBezTo>
                  <a:cubicBezTo>
                    <a:pt x="1513" y="1845"/>
                    <a:pt x="978" y="2031"/>
                    <a:pt x="489" y="2310"/>
                  </a:cubicBezTo>
                  <a:cubicBezTo>
                    <a:pt x="70" y="2566"/>
                    <a:pt x="1" y="3171"/>
                    <a:pt x="349" y="3520"/>
                  </a:cubicBezTo>
                  <a:cubicBezTo>
                    <a:pt x="489" y="3636"/>
                    <a:pt x="652" y="3729"/>
                    <a:pt x="838" y="3823"/>
                  </a:cubicBezTo>
                  <a:cubicBezTo>
                    <a:pt x="978" y="3939"/>
                    <a:pt x="1094" y="4102"/>
                    <a:pt x="1257" y="4195"/>
                  </a:cubicBezTo>
                  <a:cubicBezTo>
                    <a:pt x="1363" y="4245"/>
                    <a:pt x="1474" y="4268"/>
                    <a:pt x="1583" y="4268"/>
                  </a:cubicBezTo>
                  <a:cubicBezTo>
                    <a:pt x="1931" y="4268"/>
                    <a:pt x="2262" y="4031"/>
                    <a:pt x="2350" y="3660"/>
                  </a:cubicBezTo>
                  <a:cubicBezTo>
                    <a:pt x="2443" y="3264"/>
                    <a:pt x="2466" y="2845"/>
                    <a:pt x="2420" y="2450"/>
                  </a:cubicBezTo>
                  <a:cubicBezTo>
                    <a:pt x="2978" y="2403"/>
                    <a:pt x="3513" y="2241"/>
                    <a:pt x="4002" y="1961"/>
                  </a:cubicBezTo>
                  <a:cubicBezTo>
                    <a:pt x="4444" y="1682"/>
                    <a:pt x="4514" y="1101"/>
                    <a:pt x="4165" y="728"/>
                  </a:cubicBezTo>
                  <a:cubicBezTo>
                    <a:pt x="4002" y="635"/>
                    <a:pt x="3839" y="542"/>
                    <a:pt x="3676" y="449"/>
                  </a:cubicBezTo>
                  <a:cubicBezTo>
                    <a:pt x="3513" y="333"/>
                    <a:pt x="3420" y="170"/>
                    <a:pt x="3257" y="77"/>
                  </a:cubicBezTo>
                  <a:cubicBezTo>
                    <a:pt x="3141" y="25"/>
                    <a:pt x="3020" y="0"/>
                    <a:pt x="29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84" name="Google Shape;8684;p126"/>
            <p:cNvSpPr/>
            <p:nvPr/>
          </p:nvSpPr>
          <p:spPr>
            <a:xfrm>
              <a:off x="3345400" y="3666925"/>
              <a:ext cx="112850" cy="106725"/>
            </a:xfrm>
            <a:custGeom>
              <a:avLst/>
              <a:gdLst/>
              <a:ahLst/>
              <a:cxnLst/>
              <a:rect l="l" t="t" r="r" b="b"/>
              <a:pathLst>
                <a:path w="4514" h="4269" extrusionOk="0">
                  <a:moveTo>
                    <a:pt x="1605" y="0"/>
                  </a:moveTo>
                  <a:cubicBezTo>
                    <a:pt x="1488" y="0"/>
                    <a:pt x="1370" y="28"/>
                    <a:pt x="1257" y="87"/>
                  </a:cubicBezTo>
                  <a:cubicBezTo>
                    <a:pt x="1094" y="157"/>
                    <a:pt x="978" y="343"/>
                    <a:pt x="815" y="459"/>
                  </a:cubicBezTo>
                  <a:cubicBezTo>
                    <a:pt x="652" y="552"/>
                    <a:pt x="489" y="645"/>
                    <a:pt x="349" y="738"/>
                  </a:cubicBezTo>
                  <a:cubicBezTo>
                    <a:pt x="1" y="1111"/>
                    <a:pt x="70" y="1692"/>
                    <a:pt x="489" y="1948"/>
                  </a:cubicBezTo>
                  <a:cubicBezTo>
                    <a:pt x="978" y="2251"/>
                    <a:pt x="1513" y="2413"/>
                    <a:pt x="2071" y="2460"/>
                  </a:cubicBezTo>
                  <a:cubicBezTo>
                    <a:pt x="2024" y="2855"/>
                    <a:pt x="2048" y="3274"/>
                    <a:pt x="2141" y="3670"/>
                  </a:cubicBezTo>
                  <a:cubicBezTo>
                    <a:pt x="2227" y="4034"/>
                    <a:pt x="2546" y="4268"/>
                    <a:pt x="2896" y="4268"/>
                  </a:cubicBezTo>
                  <a:cubicBezTo>
                    <a:pt x="3015" y="4268"/>
                    <a:pt x="3139" y="4241"/>
                    <a:pt x="3257" y="4181"/>
                  </a:cubicBezTo>
                  <a:cubicBezTo>
                    <a:pt x="3420" y="4112"/>
                    <a:pt x="3513" y="3926"/>
                    <a:pt x="3676" y="3833"/>
                  </a:cubicBezTo>
                  <a:cubicBezTo>
                    <a:pt x="3839" y="3739"/>
                    <a:pt x="4002" y="3646"/>
                    <a:pt x="4165" y="3530"/>
                  </a:cubicBezTo>
                  <a:cubicBezTo>
                    <a:pt x="4514" y="3181"/>
                    <a:pt x="4421" y="2576"/>
                    <a:pt x="4002" y="2320"/>
                  </a:cubicBezTo>
                  <a:cubicBezTo>
                    <a:pt x="3513" y="2018"/>
                    <a:pt x="2978" y="1855"/>
                    <a:pt x="2420" y="1832"/>
                  </a:cubicBezTo>
                  <a:cubicBezTo>
                    <a:pt x="2466" y="1413"/>
                    <a:pt x="2443" y="994"/>
                    <a:pt x="2350" y="599"/>
                  </a:cubicBezTo>
                  <a:cubicBezTo>
                    <a:pt x="2264" y="235"/>
                    <a:pt x="1945" y="0"/>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85" name="Google Shape;8685;p126"/>
            <p:cNvSpPr/>
            <p:nvPr/>
          </p:nvSpPr>
          <p:spPr>
            <a:xfrm>
              <a:off x="3371575" y="3698750"/>
              <a:ext cx="53525" cy="45500"/>
            </a:xfrm>
            <a:custGeom>
              <a:avLst/>
              <a:gdLst/>
              <a:ahLst/>
              <a:cxnLst/>
              <a:rect l="l" t="t" r="r" b="b"/>
              <a:pathLst>
                <a:path w="2141" h="1820" extrusionOk="0">
                  <a:moveTo>
                    <a:pt x="1210" y="1"/>
                  </a:moveTo>
                  <a:cubicBezTo>
                    <a:pt x="419" y="1"/>
                    <a:pt x="0" y="978"/>
                    <a:pt x="582" y="1559"/>
                  </a:cubicBezTo>
                  <a:cubicBezTo>
                    <a:pt x="762" y="1739"/>
                    <a:pt x="985" y="1820"/>
                    <a:pt x="1204" y="1820"/>
                  </a:cubicBezTo>
                  <a:cubicBezTo>
                    <a:pt x="1668" y="1820"/>
                    <a:pt x="2117" y="1460"/>
                    <a:pt x="2117" y="908"/>
                  </a:cubicBezTo>
                  <a:lnTo>
                    <a:pt x="2141" y="908"/>
                  </a:lnTo>
                  <a:cubicBezTo>
                    <a:pt x="2141" y="419"/>
                    <a:pt x="1722" y="1"/>
                    <a:pt x="12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86" name="Google Shape;8686;p126"/>
            <p:cNvSpPr/>
            <p:nvPr/>
          </p:nvSpPr>
          <p:spPr>
            <a:xfrm>
              <a:off x="3387850" y="3710975"/>
              <a:ext cx="25050" cy="21000"/>
            </a:xfrm>
            <a:custGeom>
              <a:avLst/>
              <a:gdLst/>
              <a:ahLst/>
              <a:cxnLst/>
              <a:rect l="l" t="t" r="r" b="b"/>
              <a:pathLst>
                <a:path w="1002" h="840" extrusionOk="0">
                  <a:moveTo>
                    <a:pt x="559" y="0"/>
                  </a:moveTo>
                  <a:cubicBezTo>
                    <a:pt x="187" y="0"/>
                    <a:pt x="1" y="465"/>
                    <a:pt x="280" y="721"/>
                  </a:cubicBezTo>
                  <a:cubicBezTo>
                    <a:pt x="362" y="803"/>
                    <a:pt x="462" y="840"/>
                    <a:pt x="562" y="840"/>
                  </a:cubicBezTo>
                  <a:cubicBezTo>
                    <a:pt x="775" y="840"/>
                    <a:pt x="985" y="672"/>
                    <a:pt x="1001" y="419"/>
                  </a:cubicBezTo>
                  <a:cubicBezTo>
                    <a:pt x="1001" y="186"/>
                    <a:pt x="792"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687" name="Google Shape;8687;p126"/>
          <p:cNvGrpSpPr/>
          <p:nvPr/>
        </p:nvGrpSpPr>
        <p:grpSpPr>
          <a:xfrm>
            <a:off x="5173112" y="3175805"/>
            <a:ext cx="527370" cy="492595"/>
            <a:chOff x="5445550" y="1180750"/>
            <a:chExt cx="499025" cy="466075"/>
          </a:xfrm>
        </p:grpSpPr>
        <p:sp>
          <p:nvSpPr>
            <p:cNvPr id="8688" name="Google Shape;8688;p126"/>
            <p:cNvSpPr/>
            <p:nvPr/>
          </p:nvSpPr>
          <p:spPr>
            <a:xfrm>
              <a:off x="5454275" y="1181425"/>
              <a:ext cx="490300" cy="465400"/>
            </a:xfrm>
            <a:custGeom>
              <a:avLst/>
              <a:gdLst/>
              <a:ahLst/>
              <a:cxnLst/>
              <a:rect l="l" t="t" r="r" b="b"/>
              <a:pathLst>
                <a:path w="19612" h="18616" extrusionOk="0">
                  <a:moveTo>
                    <a:pt x="9615" y="1"/>
                  </a:moveTo>
                  <a:cubicBezTo>
                    <a:pt x="8697" y="1"/>
                    <a:pt x="7763" y="138"/>
                    <a:pt x="6840" y="427"/>
                  </a:cubicBezTo>
                  <a:cubicBezTo>
                    <a:pt x="3257" y="1543"/>
                    <a:pt x="675" y="4731"/>
                    <a:pt x="349" y="8476"/>
                  </a:cubicBezTo>
                  <a:cubicBezTo>
                    <a:pt x="0" y="12221"/>
                    <a:pt x="1954" y="15804"/>
                    <a:pt x="5304" y="17549"/>
                  </a:cubicBezTo>
                  <a:cubicBezTo>
                    <a:pt x="6667" y="18263"/>
                    <a:pt x="8150" y="18615"/>
                    <a:pt x="9627" y="18615"/>
                  </a:cubicBezTo>
                  <a:cubicBezTo>
                    <a:pt x="11756" y="18615"/>
                    <a:pt x="13870" y="17884"/>
                    <a:pt x="15587" y="16455"/>
                  </a:cubicBezTo>
                  <a:cubicBezTo>
                    <a:pt x="18472" y="14036"/>
                    <a:pt x="19612" y="10128"/>
                    <a:pt x="18495" y="6545"/>
                  </a:cubicBezTo>
                  <a:cubicBezTo>
                    <a:pt x="17248" y="2560"/>
                    <a:pt x="13579" y="1"/>
                    <a:pt x="9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89" name="Google Shape;8689;p126"/>
            <p:cNvSpPr/>
            <p:nvPr/>
          </p:nvSpPr>
          <p:spPr>
            <a:xfrm>
              <a:off x="5577575" y="1182750"/>
              <a:ext cx="349550" cy="244750"/>
            </a:xfrm>
            <a:custGeom>
              <a:avLst/>
              <a:gdLst/>
              <a:ahLst/>
              <a:cxnLst/>
              <a:rect l="l" t="t" r="r" b="b"/>
              <a:pathLst>
                <a:path w="13982" h="9790" extrusionOk="0">
                  <a:moveTo>
                    <a:pt x="4258" y="0"/>
                  </a:moveTo>
                  <a:cubicBezTo>
                    <a:pt x="3621" y="0"/>
                    <a:pt x="2969" y="81"/>
                    <a:pt x="2303" y="257"/>
                  </a:cubicBezTo>
                  <a:cubicBezTo>
                    <a:pt x="2187" y="304"/>
                    <a:pt x="2047" y="350"/>
                    <a:pt x="1908" y="374"/>
                  </a:cubicBezTo>
                  <a:cubicBezTo>
                    <a:pt x="1233" y="583"/>
                    <a:pt x="605" y="886"/>
                    <a:pt x="0" y="1235"/>
                  </a:cubicBezTo>
                  <a:cubicBezTo>
                    <a:pt x="256" y="1770"/>
                    <a:pt x="721" y="2165"/>
                    <a:pt x="1280" y="2374"/>
                  </a:cubicBezTo>
                  <a:cubicBezTo>
                    <a:pt x="859" y="3899"/>
                    <a:pt x="2028" y="5302"/>
                    <a:pt x="3477" y="5302"/>
                  </a:cubicBezTo>
                  <a:cubicBezTo>
                    <a:pt x="3709" y="5302"/>
                    <a:pt x="3947" y="5266"/>
                    <a:pt x="4188" y="5189"/>
                  </a:cubicBezTo>
                  <a:cubicBezTo>
                    <a:pt x="4281" y="5166"/>
                    <a:pt x="4374" y="5143"/>
                    <a:pt x="4444" y="5096"/>
                  </a:cubicBezTo>
                  <a:cubicBezTo>
                    <a:pt x="4965" y="6027"/>
                    <a:pt x="5896" y="6501"/>
                    <a:pt x="6831" y="6501"/>
                  </a:cubicBezTo>
                  <a:cubicBezTo>
                    <a:pt x="7650" y="6501"/>
                    <a:pt x="8473" y="6137"/>
                    <a:pt x="9027" y="5399"/>
                  </a:cubicBezTo>
                  <a:lnTo>
                    <a:pt x="9027" y="5399"/>
                  </a:lnTo>
                  <a:cubicBezTo>
                    <a:pt x="8187" y="7704"/>
                    <a:pt x="10023" y="9789"/>
                    <a:pt x="12101" y="9789"/>
                  </a:cubicBezTo>
                  <a:cubicBezTo>
                    <a:pt x="12728" y="9789"/>
                    <a:pt x="13378" y="9599"/>
                    <a:pt x="13982" y="9167"/>
                  </a:cubicBezTo>
                  <a:cubicBezTo>
                    <a:pt x="13959" y="7841"/>
                    <a:pt x="13656" y="6515"/>
                    <a:pt x="13098" y="5306"/>
                  </a:cubicBezTo>
                  <a:cubicBezTo>
                    <a:pt x="12423" y="3863"/>
                    <a:pt x="11120" y="2956"/>
                    <a:pt x="9864" y="2072"/>
                  </a:cubicBezTo>
                  <a:cubicBezTo>
                    <a:pt x="8212" y="846"/>
                    <a:pt x="6316" y="0"/>
                    <a:pt x="4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0" name="Google Shape;8690;p126"/>
            <p:cNvSpPr/>
            <p:nvPr/>
          </p:nvSpPr>
          <p:spPr>
            <a:xfrm>
              <a:off x="5631350" y="1180750"/>
              <a:ext cx="273675" cy="155400"/>
            </a:xfrm>
            <a:custGeom>
              <a:avLst/>
              <a:gdLst/>
              <a:ahLst/>
              <a:cxnLst/>
              <a:rect l="l" t="t" r="r" b="b"/>
              <a:pathLst>
                <a:path w="10947" h="6216" extrusionOk="0">
                  <a:moveTo>
                    <a:pt x="2537" y="0"/>
                  </a:moveTo>
                  <a:cubicBezTo>
                    <a:pt x="1734" y="0"/>
                    <a:pt x="932" y="105"/>
                    <a:pt x="152" y="314"/>
                  </a:cubicBezTo>
                  <a:cubicBezTo>
                    <a:pt x="0" y="1175"/>
                    <a:pt x="681" y="1828"/>
                    <a:pt x="1413" y="1828"/>
                  </a:cubicBezTo>
                  <a:cubicBezTo>
                    <a:pt x="1690" y="1828"/>
                    <a:pt x="1974" y="1735"/>
                    <a:pt x="2223" y="1524"/>
                  </a:cubicBezTo>
                  <a:cubicBezTo>
                    <a:pt x="2676" y="2413"/>
                    <a:pt x="3567" y="2921"/>
                    <a:pt x="4490" y="2921"/>
                  </a:cubicBezTo>
                  <a:cubicBezTo>
                    <a:pt x="4895" y="2921"/>
                    <a:pt x="5306" y="2823"/>
                    <a:pt x="5689" y="2617"/>
                  </a:cubicBezTo>
                  <a:cubicBezTo>
                    <a:pt x="5736" y="3990"/>
                    <a:pt x="6852" y="5106"/>
                    <a:pt x="8248" y="5106"/>
                  </a:cubicBezTo>
                  <a:lnTo>
                    <a:pt x="8504" y="5106"/>
                  </a:lnTo>
                  <a:cubicBezTo>
                    <a:pt x="8594" y="5822"/>
                    <a:pt x="9182" y="6215"/>
                    <a:pt x="9771" y="6215"/>
                  </a:cubicBezTo>
                  <a:cubicBezTo>
                    <a:pt x="10254" y="6215"/>
                    <a:pt x="10737" y="5951"/>
                    <a:pt x="10947" y="5386"/>
                  </a:cubicBezTo>
                  <a:lnTo>
                    <a:pt x="10947" y="5362"/>
                  </a:lnTo>
                  <a:cubicBezTo>
                    <a:pt x="10179" y="3711"/>
                    <a:pt x="8923" y="2315"/>
                    <a:pt x="7364" y="1361"/>
                  </a:cubicBezTo>
                  <a:cubicBezTo>
                    <a:pt x="7361" y="1358"/>
                    <a:pt x="7354" y="1356"/>
                    <a:pt x="7346" y="1356"/>
                  </a:cubicBezTo>
                  <a:cubicBezTo>
                    <a:pt x="7304" y="1356"/>
                    <a:pt x="7212" y="1389"/>
                    <a:pt x="7159" y="1389"/>
                  </a:cubicBezTo>
                  <a:cubicBezTo>
                    <a:pt x="7148" y="1389"/>
                    <a:pt x="7138" y="1388"/>
                    <a:pt x="7131" y="1384"/>
                  </a:cubicBezTo>
                  <a:cubicBezTo>
                    <a:pt x="6876" y="1245"/>
                    <a:pt x="6643" y="1128"/>
                    <a:pt x="6387" y="989"/>
                  </a:cubicBezTo>
                  <a:cubicBezTo>
                    <a:pt x="6341" y="966"/>
                    <a:pt x="6387" y="849"/>
                    <a:pt x="6341" y="826"/>
                  </a:cubicBezTo>
                  <a:cubicBezTo>
                    <a:pt x="6061" y="686"/>
                    <a:pt x="5759" y="570"/>
                    <a:pt x="5456" y="477"/>
                  </a:cubicBezTo>
                  <a:cubicBezTo>
                    <a:pt x="5417" y="477"/>
                    <a:pt x="5360" y="528"/>
                    <a:pt x="5315" y="528"/>
                  </a:cubicBezTo>
                  <a:cubicBezTo>
                    <a:pt x="5307" y="528"/>
                    <a:pt x="5300" y="527"/>
                    <a:pt x="5294" y="524"/>
                  </a:cubicBezTo>
                  <a:lnTo>
                    <a:pt x="4991" y="430"/>
                  </a:lnTo>
                  <a:cubicBezTo>
                    <a:pt x="4968" y="430"/>
                    <a:pt x="4945" y="314"/>
                    <a:pt x="4921" y="314"/>
                  </a:cubicBezTo>
                  <a:cubicBezTo>
                    <a:pt x="4142" y="105"/>
                    <a:pt x="3339" y="0"/>
                    <a:pt x="2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1" name="Google Shape;8691;p126"/>
            <p:cNvSpPr/>
            <p:nvPr/>
          </p:nvSpPr>
          <p:spPr>
            <a:xfrm>
              <a:off x="5501375" y="1189175"/>
              <a:ext cx="266400" cy="106450"/>
            </a:xfrm>
            <a:custGeom>
              <a:avLst/>
              <a:gdLst/>
              <a:ahLst/>
              <a:cxnLst/>
              <a:rect l="l" t="t" r="r" b="b"/>
              <a:pathLst>
                <a:path w="10656" h="4258" extrusionOk="0">
                  <a:moveTo>
                    <a:pt x="10120" y="0"/>
                  </a:moveTo>
                  <a:cubicBezTo>
                    <a:pt x="8392" y="2360"/>
                    <a:pt x="5659" y="3701"/>
                    <a:pt x="2818" y="3701"/>
                  </a:cubicBezTo>
                  <a:cubicBezTo>
                    <a:pt x="1989" y="3701"/>
                    <a:pt x="1151" y="3587"/>
                    <a:pt x="326" y="3350"/>
                  </a:cubicBezTo>
                  <a:cubicBezTo>
                    <a:pt x="210" y="3513"/>
                    <a:pt x="94" y="3653"/>
                    <a:pt x="1" y="3816"/>
                  </a:cubicBezTo>
                  <a:cubicBezTo>
                    <a:pt x="908" y="4095"/>
                    <a:pt x="1862" y="4258"/>
                    <a:pt x="2816" y="4258"/>
                  </a:cubicBezTo>
                  <a:cubicBezTo>
                    <a:pt x="3793" y="4258"/>
                    <a:pt x="4746" y="4095"/>
                    <a:pt x="5677" y="3816"/>
                  </a:cubicBezTo>
                  <a:cubicBezTo>
                    <a:pt x="7701" y="3188"/>
                    <a:pt x="9446" y="1908"/>
                    <a:pt x="10655" y="163"/>
                  </a:cubicBezTo>
                  <a:cubicBezTo>
                    <a:pt x="10493" y="93"/>
                    <a:pt x="10307" y="47"/>
                    <a:pt x="10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2" name="Google Shape;8692;p126"/>
            <p:cNvSpPr/>
            <p:nvPr/>
          </p:nvSpPr>
          <p:spPr>
            <a:xfrm>
              <a:off x="5606325" y="1228625"/>
              <a:ext cx="123600" cy="62725"/>
            </a:xfrm>
            <a:custGeom>
              <a:avLst/>
              <a:gdLst/>
              <a:ahLst/>
              <a:cxnLst/>
              <a:rect l="l" t="t" r="r" b="b"/>
              <a:pathLst>
                <a:path w="4944" h="2509" extrusionOk="0">
                  <a:moveTo>
                    <a:pt x="4546" y="0"/>
                  </a:moveTo>
                  <a:cubicBezTo>
                    <a:pt x="4494" y="0"/>
                    <a:pt x="4440" y="16"/>
                    <a:pt x="4387" y="51"/>
                  </a:cubicBezTo>
                  <a:cubicBezTo>
                    <a:pt x="3480" y="819"/>
                    <a:pt x="2433" y="1377"/>
                    <a:pt x="1316" y="1726"/>
                  </a:cubicBezTo>
                  <a:cubicBezTo>
                    <a:pt x="990" y="1819"/>
                    <a:pt x="665" y="1912"/>
                    <a:pt x="339" y="1959"/>
                  </a:cubicBezTo>
                  <a:cubicBezTo>
                    <a:pt x="1" y="2022"/>
                    <a:pt x="66" y="2509"/>
                    <a:pt x="361" y="2509"/>
                  </a:cubicBezTo>
                  <a:cubicBezTo>
                    <a:pt x="390" y="2509"/>
                    <a:pt x="422" y="2504"/>
                    <a:pt x="455" y="2494"/>
                  </a:cubicBezTo>
                  <a:cubicBezTo>
                    <a:pt x="804" y="2447"/>
                    <a:pt x="1153" y="2354"/>
                    <a:pt x="1479" y="2238"/>
                  </a:cubicBezTo>
                  <a:cubicBezTo>
                    <a:pt x="2665" y="1865"/>
                    <a:pt x="3782" y="1261"/>
                    <a:pt x="4736" y="470"/>
                  </a:cubicBezTo>
                  <a:cubicBezTo>
                    <a:pt x="4943" y="281"/>
                    <a:pt x="4769" y="0"/>
                    <a:pt x="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3" name="Google Shape;8693;p126"/>
            <p:cNvSpPr/>
            <p:nvPr/>
          </p:nvSpPr>
          <p:spPr>
            <a:xfrm>
              <a:off x="5489750" y="1313625"/>
              <a:ext cx="188450" cy="277450"/>
            </a:xfrm>
            <a:custGeom>
              <a:avLst/>
              <a:gdLst/>
              <a:ahLst/>
              <a:cxnLst/>
              <a:rect l="l" t="t" r="r" b="b"/>
              <a:pathLst>
                <a:path w="7538" h="11098" extrusionOk="0">
                  <a:moveTo>
                    <a:pt x="1047" y="1383"/>
                  </a:moveTo>
                  <a:cubicBezTo>
                    <a:pt x="1008" y="1383"/>
                    <a:pt x="969" y="1387"/>
                    <a:pt x="931" y="1397"/>
                  </a:cubicBezTo>
                  <a:cubicBezTo>
                    <a:pt x="186" y="1560"/>
                    <a:pt x="0" y="3560"/>
                    <a:pt x="512" y="5863"/>
                  </a:cubicBezTo>
                  <a:cubicBezTo>
                    <a:pt x="999" y="8052"/>
                    <a:pt x="1968" y="9716"/>
                    <a:pt x="2722" y="9716"/>
                  </a:cubicBezTo>
                  <a:cubicBezTo>
                    <a:pt x="2762" y="9716"/>
                    <a:pt x="2800" y="9711"/>
                    <a:pt x="2839" y="9702"/>
                  </a:cubicBezTo>
                  <a:cubicBezTo>
                    <a:pt x="3606" y="9516"/>
                    <a:pt x="3792" y="7515"/>
                    <a:pt x="3257" y="5235"/>
                  </a:cubicBezTo>
                  <a:cubicBezTo>
                    <a:pt x="2771" y="3046"/>
                    <a:pt x="1801" y="1383"/>
                    <a:pt x="1047" y="1383"/>
                  </a:cubicBezTo>
                  <a:close/>
                  <a:moveTo>
                    <a:pt x="5967" y="1"/>
                  </a:moveTo>
                  <a:cubicBezTo>
                    <a:pt x="5963" y="1"/>
                    <a:pt x="5960" y="1"/>
                    <a:pt x="5956" y="1"/>
                  </a:cubicBezTo>
                  <a:cubicBezTo>
                    <a:pt x="5188" y="1"/>
                    <a:pt x="4583" y="2513"/>
                    <a:pt x="4653" y="5561"/>
                  </a:cubicBezTo>
                  <a:cubicBezTo>
                    <a:pt x="4699" y="8617"/>
                    <a:pt x="5368" y="11098"/>
                    <a:pt x="6154" y="11098"/>
                  </a:cubicBezTo>
                  <a:cubicBezTo>
                    <a:pt x="6158" y="11098"/>
                    <a:pt x="6162" y="11098"/>
                    <a:pt x="6165" y="11098"/>
                  </a:cubicBezTo>
                  <a:cubicBezTo>
                    <a:pt x="6956" y="11074"/>
                    <a:pt x="7538" y="8585"/>
                    <a:pt x="7491" y="5514"/>
                  </a:cubicBezTo>
                  <a:cubicBezTo>
                    <a:pt x="7422" y="2458"/>
                    <a:pt x="6753" y="1"/>
                    <a:pt x="59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4" name="Google Shape;8694;p126"/>
            <p:cNvSpPr/>
            <p:nvPr/>
          </p:nvSpPr>
          <p:spPr>
            <a:xfrm>
              <a:off x="5465975" y="1201975"/>
              <a:ext cx="349500" cy="198925"/>
            </a:xfrm>
            <a:custGeom>
              <a:avLst/>
              <a:gdLst/>
              <a:ahLst/>
              <a:cxnLst/>
              <a:rect l="l" t="t" r="r" b="b"/>
              <a:pathLst>
                <a:path w="13980" h="7957" extrusionOk="0">
                  <a:moveTo>
                    <a:pt x="12956" y="0"/>
                  </a:moveTo>
                  <a:lnTo>
                    <a:pt x="9978" y="2559"/>
                  </a:lnTo>
                  <a:cubicBezTo>
                    <a:pt x="8954" y="3443"/>
                    <a:pt x="7814" y="4211"/>
                    <a:pt x="6604" y="4839"/>
                  </a:cubicBezTo>
                  <a:lnTo>
                    <a:pt x="6093" y="4769"/>
                  </a:lnTo>
                  <a:cubicBezTo>
                    <a:pt x="5232" y="4653"/>
                    <a:pt x="4394" y="4467"/>
                    <a:pt x="3580" y="4188"/>
                  </a:cubicBezTo>
                  <a:lnTo>
                    <a:pt x="3092" y="4048"/>
                  </a:lnTo>
                  <a:cubicBezTo>
                    <a:pt x="3023" y="4025"/>
                    <a:pt x="2957" y="4015"/>
                    <a:pt x="2896" y="4015"/>
                  </a:cubicBezTo>
                  <a:cubicBezTo>
                    <a:pt x="2339" y="4015"/>
                    <a:pt x="2137" y="4883"/>
                    <a:pt x="2766" y="5072"/>
                  </a:cubicBezTo>
                  <a:lnTo>
                    <a:pt x="3231" y="5235"/>
                  </a:lnTo>
                  <a:cubicBezTo>
                    <a:pt x="3743" y="5397"/>
                    <a:pt x="4255" y="5537"/>
                    <a:pt x="4790" y="5653"/>
                  </a:cubicBezTo>
                  <a:lnTo>
                    <a:pt x="4418" y="5793"/>
                  </a:lnTo>
                  <a:lnTo>
                    <a:pt x="2091" y="6607"/>
                  </a:lnTo>
                  <a:cubicBezTo>
                    <a:pt x="1998" y="6654"/>
                    <a:pt x="1905" y="6677"/>
                    <a:pt x="1812" y="6700"/>
                  </a:cubicBezTo>
                  <a:lnTo>
                    <a:pt x="1184" y="6002"/>
                  </a:lnTo>
                  <a:cubicBezTo>
                    <a:pt x="1065" y="5872"/>
                    <a:pt x="927" y="5818"/>
                    <a:pt x="792" y="5818"/>
                  </a:cubicBezTo>
                  <a:cubicBezTo>
                    <a:pt x="376" y="5818"/>
                    <a:pt x="0" y="6342"/>
                    <a:pt x="370" y="6747"/>
                  </a:cubicBezTo>
                  <a:lnTo>
                    <a:pt x="486" y="6863"/>
                  </a:lnTo>
                  <a:cubicBezTo>
                    <a:pt x="323" y="6863"/>
                    <a:pt x="486" y="7956"/>
                    <a:pt x="812" y="7956"/>
                  </a:cubicBezTo>
                  <a:cubicBezTo>
                    <a:pt x="1370" y="7933"/>
                    <a:pt x="1928" y="7840"/>
                    <a:pt x="2464" y="7654"/>
                  </a:cubicBezTo>
                  <a:lnTo>
                    <a:pt x="4790" y="6817"/>
                  </a:lnTo>
                  <a:cubicBezTo>
                    <a:pt x="6953" y="6049"/>
                    <a:pt x="8954" y="4886"/>
                    <a:pt x="10676" y="3397"/>
                  </a:cubicBezTo>
                  <a:lnTo>
                    <a:pt x="13886" y="652"/>
                  </a:lnTo>
                  <a:cubicBezTo>
                    <a:pt x="13933" y="628"/>
                    <a:pt x="13956" y="582"/>
                    <a:pt x="13979" y="535"/>
                  </a:cubicBezTo>
                  <a:cubicBezTo>
                    <a:pt x="13653" y="349"/>
                    <a:pt x="13328" y="163"/>
                    <a:pt x="1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5" name="Google Shape;8695;p126"/>
            <p:cNvSpPr/>
            <p:nvPr/>
          </p:nvSpPr>
          <p:spPr>
            <a:xfrm>
              <a:off x="5676450" y="1202550"/>
              <a:ext cx="139025" cy="111975"/>
            </a:xfrm>
            <a:custGeom>
              <a:avLst/>
              <a:gdLst/>
              <a:ahLst/>
              <a:cxnLst/>
              <a:rect l="l" t="t" r="r" b="b"/>
              <a:pathLst>
                <a:path w="5561" h="4479" extrusionOk="0">
                  <a:moveTo>
                    <a:pt x="4537" y="0"/>
                  </a:moveTo>
                  <a:lnTo>
                    <a:pt x="1559" y="2536"/>
                  </a:lnTo>
                  <a:cubicBezTo>
                    <a:pt x="1163" y="2885"/>
                    <a:pt x="745" y="3211"/>
                    <a:pt x="326" y="3513"/>
                  </a:cubicBezTo>
                  <a:cubicBezTo>
                    <a:pt x="0" y="3746"/>
                    <a:pt x="47" y="4258"/>
                    <a:pt x="419" y="4421"/>
                  </a:cubicBezTo>
                  <a:cubicBezTo>
                    <a:pt x="496" y="4459"/>
                    <a:pt x="578" y="4478"/>
                    <a:pt x="659" y="4478"/>
                  </a:cubicBezTo>
                  <a:cubicBezTo>
                    <a:pt x="772" y="4478"/>
                    <a:pt x="882" y="4442"/>
                    <a:pt x="977" y="4374"/>
                  </a:cubicBezTo>
                  <a:cubicBezTo>
                    <a:pt x="1419" y="4072"/>
                    <a:pt x="1838" y="3723"/>
                    <a:pt x="2257" y="3374"/>
                  </a:cubicBezTo>
                  <a:lnTo>
                    <a:pt x="5467" y="629"/>
                  </a:lnTo>
                  <a:cubicBezTo>
                    <a:pt x="5508" y="608"/>
                    <a:pt x="5531" y="570"/>
                    <a:pt x="5551" y="530"/>
                  </a:cubicBezTo>
                  <a:lnTo>
                    <a:pt x="5551" y="530"/>
                  </a:lnTo>
                  <a:cubicBezTo>
                    <a:pt x="5554" y="532"/>
                    <a:pt x="5557" y="534"/>
                    <a:pt x="5560" y="536"/>
                  </a:cubicBezTo>
                  <a:lnTo>
                    <a:pt x="5560" y="512"/>
                  </a:lnTo>
                  <a:cubicBezTo>
                    <a:pt x="5557" y="518"/>
                    <a:pt x="5554" y="524"/>
                    <a:pt x="5551" y="530"/>
                  </a:cubicBezTo>
                  <a:lnTo>
                    <a:pt x="5551" y="530"/>
                  </a:lnTo>
                  <a:cubicBezTo>
                    <a:pt x="5228" y="323"/>
                    <a:pt x="4882" y="139"/>
                    <a:pt x="4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6" name="Google Shape;8696;p126"/>
            <p:cNvSpPr/>
            <p:nvPr/>
          </p:nvSpPr>
          <p:spPr>
            <a:xfrm>
              <a:off x="5445550" y="1304400"/>
              <a:ext cx="434375" cy="332825"/>
            </a:xfrm>
            <a:custGeom>
              <a:avLst/>
              <a:gdLst/>
              <a:ahLst/>
              <a:cxnLst/>
              <a:rect l="l" t="t" r="r" b="b"/>
              <a:pathLst>
                <a:path w="17375" h="13313" extrusionOk="0">
                  <a:moveTo>
                    <a:pt x="8247" y="1"/>
                  </a:moveTo>
                  <a:cubicBezTo>
                    <a:pt x="8203" y="1"/>
                    <a:pt x="8160" y="7"/>
                    <a:pt x="8119" y="21"/>
                  </a:cubicBezTo>
                  <a:cubicBezTo>
                    <a:pt x="7375" y="254"/>
                    <a:pt x="7515" y="2813"/>
                    <a:pt x="8422" y="5744"/>
                  </a:cubicBezTo>
                  <a:cubicBezTo>
                    <a:pt x="8631" y="6349"/>
                    <a:pt x="8236" y="6977"/>
                    <a:pt x="7608" y="7070"/>
                  </a:cubicBezTo>
                  <a:lnTo>
                    <a:pt x="7491" y="7093"/>
                  </a:lnTo>
                  <a:cubicBezTo>
                    <a:pt x="7261" y="7129"/>
                    <a:pt x="7031" y="7147"/>
                    <a:pt x="6803" y="7147"/>
                  </a:cubicBezTo>
                  <a:cubicBezTo>
                    <a:pt x="5115" y="7147"/>
                    <a:pt x="3521" y="6187"/>
                    <a:pt x="2722" y="4650"/>
                  </a:cubicBezTo>
                  <a:cubicBezTo>
                    <a:pt x="2122" y="3449"/>
                    <a:pt x="1482" y="2703"/>
                    <a:pt x="1021" y="2703"/>
                  </a:cubicBezTo>
                  <a:cubicBezTo>
                    <a:pt x="982" y="2703"/>
                    <a:pt x="944" y="2709"/>
                    <a:pt x="908" y="2720"/>
                  </a:cubicBezTo>
                  <a:cubicBezTo>
                    <a:pt x="861" y="2743"/>
                    <a:pt x="838" y="2743"/>
                    <a:pt x="791" y="2766"/>
                  </a:cubicBezTo>
                  <a:cubicBezTo>
                    <a:pt x="0" y="7372"/>
                    <a:pt x="2722" y="11862"/>
                    <a:pt x="7189" y="13281"/>
                  </a:cubicBezTo>
                  <a:cubicBezTo>
                    <a:pt x="7449" y="13302"/>
                    <a:pt x="7710" y="13312"/>
                    <a:pt x="7970" y="13312"/>
                  </a:cubicBezTo>
                  <a:cubicBezTo>
                    <a:pt x="8895" y="13312"/>
                    <a:pt x="9817" y="13181"/>
                    <a:pt x="10725" y="12909"/>
                  </a:cubicBezTo>
                  <a:cubicBezTo>
                    <a:pt x="14028" y="11909"/>
                    <a:pt x="16494" y="9187"/>
                    <a:pt x="17169" y="5814"/>
                  </a:cubicBezTo>
                  <a:cubicBezTo>
                    <a:pt x="17375" y="4732"/>
                    <a:pt x="15834" y="3398"/>
                    <a:pt x="14470" y="3398"/>
                  </a:cubicBezTo>
                  <a:cubicBezTo>
                    <a:pt x="13984" y="3398"/>
                    <a:pt x="13522" y="3567"/>
                    <a:pt x="13168" y="3976"/>
                  </a:cubicBezTo>
                  <a:cubicBezTo>
                    <a:pt x="12633" y="4604"/>
                    <a:pt x="12028" y="5139"/>
                    <a:pt x="11353" y="5604"/>
                  </a:cubicBezTo>
                  <a:cubicBezTo>
                    <a:pt x="11283" y="5372"/>
                    <a:pt x="11213" y="5139"/>
                    <a:pt x="11144" y="4883"/>
                  </a:cubicBezTo>
                  <a:cubicBezTo>
                    <a:pt x="10263" y="2108"/>
                    <a:pt x="9028" y="1"/>
                    <a:pt x="8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7" name="Google Shape;8697;p126"/>
            <p:cNvSpPr/>
            <p:nvPr/>
          </p:nvSpPr>
          <p:spPr>
            <a:xfrm>
              <a:off x="5445550" y="1372000"/>
              <a:ext cx="328050" cy="265175"/>
            </a:xfrm>
            <a:custGeom>
              <a:avLst/>
              <a:gdLst/>
              <a:ahLst/>
              <a:cxnLst/>
              <a:rect l="l" t="t" r="r" b="b"/>
              <a:pathLst>
                <a:path w="13122" h="10607" extrusionOk="0">
                  <a:moveTo>
                    <a:pt x="1026" y="1"/>
                  </a:moveTo>
                  <a:cubicBezTo>
                    <a:pt x="987" y="1"/>
                    <a:pt x="947" y="6"/>
                    <a:pt x="908" y="16"/>
                  </a:cubicBezTo>
                  <a:cubicBezTo>
                    <a:pt x="884" y="39"/>
                    <a:pt x="838" y="39"/>
                    <a:pt x="815" y="62"/>
                  </a:cubicBezTo>
                  <a:cubicBezTo>
                    <a:pt x="0" y="4668"/>
                    <a:pt x="2722" y="9158"/>
                    <a:pt x="7189" y="10577"/>
                  </a:cubicBezTo>
                  <a:cubicBezTo>
                    <a:pt x="7443" y="10597"/>
                    <a:pt x="7696" y="10607"/>
                    <a:pt x="7949" y="10607"/>
                  </a:cubicBezTo>
                  <a:cubicBezTo>
                    <a:pt x="9785" y="10607"/>
                    <a:pt x="11588" y="10090"/>
                    <a:pt x="13121" y="9088"/>
                  </a:cubicBezTo>
                  <a:lnTo>
                    <a:pt x="13121" y="9088"/>
                  </a:lnTo>
                  <a:lnTo>
                    <a:pt x="13005" y="9135"/>
                  </a:lnTo>
                  <a:lnTo>
                    <a:pt x="12958" y="9135"/>
                  </a:lnTo>
                  <a:cubicBezTo>
                    <a:pt x="12178" y="9365"/>
                    <a:pt x="11381" y="9478"/>
                    <a:pt x="10591" y="9478"/>
                  </a:cubicBezTo>
                  <a:cubicBezTo>
                    <a:pt x="8741" y="9478"/>
                    <a:pt x="6927" y="8859"/>
                    <a:pt x="5444" y="7669"/>
                  </a:cubicBezTo>
                  <a:cubicBezTo>
                    <a:pt x="3118" y="5831"/>
                    <a:pt x="1675" y="3110"/>
                    <a:pt x="1419" y="155"/>
                  </a:cubicBezTo>
                  <a:cubicBezTo>
                    <a:pt x="1310" y="64"/>
                    <a:pt x="1171" y="1"/>
                    <a:pt x="10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8" name="Google Shape;8698;p126"/>
            <p:cNvSpPr/>
            <p:nvPr/>
          </p:nvSpPr>
          <p:spPr>
            <a:xfrm>
              <a:off x="5572325" y="1474725"/>
              <a:ext cx="257675" cy="108200"/>
            </a:xfrm>
            <a:custGeom>
              <a:avLst/>
              <a:gdLst/>
              <a:ahLst/>
              <a:cxnLst/>
              <a:rect l="l" t="t" r="r" b="b"/>
              <a:pathLst>
                <a:path w="10307" h="4328" extrusionOk="0">
                  <a:moveTo>
                    <a:pt x="1" y="1"/>
                  </a:moveTo>
                  <a:lnTo>
                    <a:pt x="1" y="1"/>
                  </a:lnTo>
                  <a:cubicBezTo>
                    <a:pt x="536" y="699"/>
                    <a:pt x="1164" y="1280"/>
                    <a:pt x="1885" y="1769"/>
                  </a:cubicBezTo>
                  <a:cubicBezTo>
                    <a:pt x="1932" y="1816"/>
                    <a:pt x="1932" y="1885"/>
                    <a:pt x="1885" y="1932"/>
                  </a:cubicBezTo>
                  <a:lnTo>
                    <a:pt x="1490" y="2304"/>
                  </a:lnTo>
                  <a:cubicBezTo>
                    <a:pt x="1420" y="2351"/>
                    <a:pt x="1466" y="2490"/>
                    <a:pt x="1560" y="2490"/>
                  </a:cubicBezTo>
                  <a:lnTo>
                    <a:pt x="2955" y="2513"/>
                  </a:lnTo>
                  <a:cubicBezTo>
                    <a:pt x="3025" y="2513"/>
                    <a:pt x="3072" y="2583"/>
                    <a:pt x="3072" y="2653"/>
                  </a:cubicBezTo>
                  <a:cubicBezTo>
                    <a:pt x="3025" y="2816"/>
                    <a:pt x="2979" y="2955"/>
                    <a:pt x="2955" y="3072"/>
                  </a:cubicBezTo>
                  <a:cubicBezTo>
                    <a:pt x="2955" y="3144"/>
                    <a:pt x="3012" y="3203"/>
                    <a:pt x="3070" y="3203"/>
                  </a:cubicBezTo>
                  <a:cubicBezTo>
                    <a:pt x="3086" y="3203"/>
                    <a:pt x="3103" y="3198"/>
                    <a:pt x="3118" y="3188"/>
                  </a:cubicBezTo>
                  <a:cubicBezTo>
                    <a:pt x="3351" y="3048"/>
                    <a:pt x="3607" y="2955"/>
                    <a:pt x="3863" y="2886"/>
                  </a:cubicBezTo>
                  <a:cubicBezTo>
                    <a:pt x="4142" y="3025"/>
                    <a:pt x="4444" y="3165"/>
                    <a:pt x="4770" y="3281"/>
                  </a:cubicBezTo>
                  <a:cubicBezTo>
                    <a:pt x="4782" y="3293"/>
                    <a:pt x="4793" y="3299"/>
                    <a:pt x="4805" y="3299"/>
                  </a:cubicBezTo>
                  <a:cubicBezTo>
                    <a:pt x="4816" y="3299"/>
                    <a:pt x="4828" y="3293"/>
                    <a:pt x="4840" y="3281"/>
                  </a:cubicBezTo>
                  <a:lnTo>
                    <a:pt x="5887" y="3095"/>
                  </a:lnTo>
                  <a:cubicBezTo>
                    <a:pt x="5899" y="3091"/>
                    <a:pt x="5911" y="3089"/>
                    <a:pt x="5923" y="3089"/>
                  </a:cubicBezTo>
                  <a:cubicBezTo>
                    <a:pt x="5979" y="3089"/>
                    <a:pt x="6026" y="3131"/>
                    <a:pt x="6026" y="3188"/>
                  </a:cubicBezTo>
                  <a:lnTo>
                    <a:pt x="6119" y="3677"/>
                  </a:lnTo>
                  <a:cubicBezTo>
                    <a:pt x="6119" y="3723"/>
                    <a:pt x="6166" y="3746"/>
                    <a:pt x="6189" y="3770"/>
                  </a:cubicBezTo>
                  <a:cubicBezTo>
                    <a:pt x="7096" y="4026"/>
                    <a:pt x="8004" y="4212"/>
                    <a:pt x="8911" y="4328"/>
                  </a:cubicBezTo>
                  <a:cubicBezTo>
                    <a:pt x="9423" y="3909"/>
                    <a:pt x="9888" y="3421"/>
                    <a:pt x="10307" y="2886"/>
                  </a:cubicBezTo>
                  <a:lnTo>
                    <a:pt x="10190" y="2886"/>
                  </a:lnTo>
                  <a:lnTo>
                    <a:pt x="8562" y="3188"/>
                  </a:lnTo>
                  <a:cubicBezTo>
                    <a:pt x="8446" y="3188"/>
                    <a:pt x="8376" y="3072"/>
                    <a:pt x="8469" y="3002"/>
                  </a:cubicBezTo>
                  <a:lnTo>
                    <a:pt x="8632" y="2816"/>
                  </a:lnTo>
                  <a:cubicBezTo>
                    <a:pt x="8702" y="2769"/>
                    <a:pt x="8655" y="2630"/>
                    <a:pt x="8562" y="2630"/>
                  </a:cubicBezTo>
                  <a:cubicBezTo>
                    <a:pt x="8143" y="2630"/>
                    <a:pt x="7399" y="2700"/>
                    <a:pt x="7166" y="2723"/>
                  </a:cubicBezTo>
                  <a:cubicBezTo>
                    <a:pt x="7143" y="2723"/>
                    <a:pt x="7096" y="2700"/>
                    <a:pt x="7073" y="2653"/>
                  </a:cubicBezTo>
                  <a:cubicBezTo>
                    <a:pt x="6933" y="2420"/>
                    <a:pt x="6771" y="2211"/>
                    <a:pt x="6561" y="2025"/>
                  </a:cubicBezTo>
                  <a:lnTo>
                    <a:pt x="6468" y="2025"/>
                  </a:lnTo>
                  <a:lnTo>
                    <a:pt x="5514" y="2211"/>
                  </a:lnTo>
                  <a:cubicBezTo>
                    <a:pt x="5468" y="2211"/>
                    <a:pt x="5398" y="2188"/>
                    <a:pt x="5398" y="2118"/>
                  </a:cubicBezTo>
                  <a:lnTo>
                    <a:pt x="5282" y="1560"/>
                  </a:lnTo>
                  <a:cubicBezTo>
                    <a:pt x="5282" y="1513"/>
                    <a:pt x="5258" y="1490"/>
                    <a:pt x="5235" y="1467"/>
                  </a:cubicBezTo>
                  <a:cubicBezTo>
                    <a:pt x="4910" y="1327"/>
                    <a:pt x="4584" y="1164"/>
                    <a:pt x="4258" y="978"/>
                  </a:cubicBezTo>
                  <a:cubicBezTo>
                    <a:pt x="4246" y="966"/>
                    <a:pt x="4235" y="961"/>
                    <a:pt x="4223" y="961"/>
                  </a:cubicBezTo>
                  <a:cubicBezTo>
                    <a:pt x="4212" y="961"/>
                    <a:pt x="4200" y="966"/>
                    <a:pt x="4188" y="978"/>
                  </a:cubicBezTo>
                  <a:lnTo>
                    <a:pt x="3444" y="1118"/>
                  </a:lnTo>
                  <a:cubicBezTo>
                    <a:pt x="3374" y="1118"/>
                    <a:pt x="3328" y="1071"/>
                    <a:pt x="3304" y="1025"/>
                  </a:cubicBezTo>
                  <a:lnTo>
                    <a:pt x="3235" y="652"/>
                  </a:lnTo>
                  <a:cubicBezTo>
                    <a:pt x="3211" y="443"/>
                    <a:pt x="3095" y="257"/>
                    <a:pt x="2909" y="141"/>
                  </a:cubicBezTo>
                  <a:cubicBezTo>
                    <a:pt x="2792" y="210"/>
                    <a:pt x="2676" y="257"/>
                    <a:pt x="2537" y="280"/>
                  </a:cubicBezTo>
                  <a:lnTo>
                    <a:pt x="2444" y="303"/>
                  </a:lnTo>
                  <a:cubicBezTo>
                    <a:pt x="2214" y="335"/>
                    <a:pt x="1985" y="351"/>
                    <a:pt x="1757" y="351"/>
                  </a:cubicBezTo>
                  <a:cubicBezTo>
                    <a:pt x="1153" y="351"/>
                    <a:pt x="558" y="2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9" name="Google Shape;8699;p126"/>
            <p:cNvSpPr/>
            <p:nvPr/>
          </p:nvSpPr>
          <p:spPr>
            <a:xfrm>
              <a:off x="5670625" y="1294675"/>
              <a:ext cx="273375" cy="224175"/>
            </a:xfrm>
            <a:custGeom>
              <a:avLst/>
              <a:gdLst/>
              <a:ahLst/>
              <a:cxnLst/>
              <a:rect l="l" t="t" r="r" b="b"/>
              <a:pathLst>
                <a:path w="10935" h="8967" extrusionOk="0">
                  <a:moveTo>
                    <a:pt x="5017" y="1"/>
                  </a:moveTo>
                  <a:cubicBezTo>
                    <a:pt x="3378" y="1"/>
                    <a:pt x="1861" y="791"/>
                    <a:pt x="1117" y="2201"/>
                  </a:cubicBezTo>
                  <a:cubicBezTo>
                    <a:pt x="0" y="4341"/>
                    <a:pt x="1047" y="7087"/>
                    <a:pt x="3443" y="8343"/>
                  </a:cubicBezTo>
                  <a:cubicBezTo>
                    <a:pt x="4249" y="8765"/>
                    <a:pt x="5107" y="8967"/>
                    <a:pt x="5934" y="8967"/>
                  </a:cubicBezTo>
                  <a:cubicBezTo>
                    <a:pt x="7567" y="8967"/>
                    <a:pt x="9077" y="8182"/>
                    <a:pt x="9818" y="6761"/>
                  </a:cubicBezTo>
                  <a:cubicBezTo>
                    <a:pt x="10934" y="4621"/>
                    <a:pt x="9888" y="1876"/>
                    <a:pt x="7491" y="619"/>
                  </a:cubicBezTo>
                  <a:cubicBezTo>
                    <a:pt x="6691" y="200"/>
                    <a:pt x="5839" y="1"/>
                    <a:pt x="5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0" name="Google Shape;8700;p126"/>
            <p:cNvSpPr/>
            <p:nvPr/>
          </p:nvSpPr>
          <p:spPr>
            <a:xfrm>
              <a:off x="5716575" y="1296775"/>
              <a:ext cx="227425" cy="222075"/>
            </a:xfrm>
            <a:custGeom>
              <a:avLst/>
              <a:gdLst/>
              <a:ahLst/>
              <a:cxnLst/>
              <a:rect l="l" t="t" r="r" b="b"/>
              <a:pathLst>
                <a:path w="9097" h="8883" extrusionOk="0">
                  <a:moveTo>
                    <a:pt x="4118" y="0"/>
                  </a:moveTo>
                  <a:cubicBezTo>
                    <a:pt x="2676" y="279"/>
                    <a:pt x="1443" y="1233"/>
                    <a:pt x="838" y="2559"/>
                  </a:cubicBezTo>
                  <a:cubicBezTo>
                    <a:pt x="0" y="4374"/>
                    <a:pt x="303" y="6537"/>
                    <a:pt x="1466" y="8189"/>
                  </a:cubicBezTo>
                  <a:lnTo>
                    <a:pt x="1605" y="8259"/>
                  </a:lnTo>
                  <a:cubicBezTo>
                    <a:pt x="2411" y="8681"/>
                    <a:pt x="3269" y="8883"/>
                    <a:pt x="4096" y="8883"/>
                  </a:cubicBezTo>
                  <a:cubicBezTo>
                    <a:pt x="5729" y="8883"/>
                    <a:pt x="7239" y="8098"/>
                    <a:pt x="7980" y="6677"/>
                  </a:cubicBezTo>
                  <a:cubicBezTo>
                    <a:pt x="9096" y="4537"/>
                    <a:pt x="8050" y="1792"/>
                    <a:pt x="5653" y="535"/>
                  </a:cubicBezTo>
                  <a:cubicBezTo>
                    <a:pt x="5165" y="279"/>
                    <a:pt x="4653" y="117"/>
                    <a:pt x="4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1" name="Google Shape;8701;p126"/>
            <p:cNvSpPr/>
            <p:nvPr/>
          </p:nvSpPr>
          <p:spPr>
            <a:xfrm>
              <a:off x="5696225" y="1325875"/>
              <a:ext cx="222175" cy="161075"/>
            </a:xfrm>
            <a:custGeom>
              <a:avLst/>
              <a:gdLst/>
              <a:ahLst/>
              <a:cxnLst/>
              <a:rect l="l" t="t" r="r" b="b"/>
              <a:pathLst>
                <a:path w="8887" h="6443" extrusionOk="0">
                  <a:moveTo>
                    <a:pt x="3290" y="1"/>
                  </a:moveTo>
                  <a:cubicBezTo>
                    <a:pt x="2151" y="1"/>
                    <a:pt x="1184" y="441"/>
                    <a:pt x="744" y="1279"/>
                  </a:cubicBezTo>
                  <a:cubicBezTo>
                    <a:pt x="0" y="2698"/>
                    <a:pt x="1047" y="4722"/>
                    <a:pt x="3094" y="5792"/>
                  </a:cubicBezTo>
                  <a:cubicBezTo>
                    <a:pt x="3933" y="6230"/>
                    <a:pt x="4806" y="6442"/>
                    <a:pt x="5597" y="6442"/>
                  </a:cubicBezTo>
                  <a:cubicBezTo>
                    <a:pt x="6736" y="6442"/>
                    <a:pt x="7703" y="6002"/>
                    <a:pt x="8142" y="5164"/>
                  </a:cubicBezTo>
                  <a:cubicBezTo>
                    <a:pt x="8887" y="3745"/>
                    <a:pt x="7840" y="1721"/>
                    <a:pt x="5793" y="651"/>
                  </a:cubicBezTo>
                  <a:cubicBezTo>
                    <a:pt x="4954" y="213"/>
                    <a:pt x="4081" y="1"/>
                    <a:pt x="3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2" name="Google Shape;8702;p126"/>
            <p:cNvSpPr/>
            <p:nvPr/>
          </p:nvSpPr>
          <p:spPr>
            <a:xfrm>
              <a:off x="5763775" y="1442475"/>
              <a:ext cx="41800" cy="25150"/>
            </a:xfrm>
            <a:custGeom>
              <a:avLst/>
              <a:gdLst/>
              <a:ahLst/>
              <a:cxnLst/>
              <a:rect l="l" t="t" r="r" b="b"/>
              <a:pathLst>
                <a:path w="1672" h="1006" extrusionOk="0">
                  <a:moveTo>
                    <a:pt x="133" y="1"/>
                  </a:moveTo>
                  <a:cubicBezTo>
                    <a:pt x="80" y="1"/>
                    <a:pt x="0" y="96"/>
                    <a:pt x="20" y="174"/>
                  </a:cubicBezTo>
                  <a:cubicBezTo>
                    <a:pt x="214" y="679"/>
                    <a:pt x="699" y="1005"/>
                    <a:pt x="1219" y="1005"/>
                  </a:cubicBezTo>
                  <a:cubicBezTo>
                    <a:pt x="1323" y="1005"/>
                    <a:pt x="1428" y="992"/>
                    <a:pt x="1532" y="965"/>
                  </a:cubicBezTo>
                  <a:cubicBezTo>
                    <a:pt x="1625" y="942"/>
                    <a:pt x="1672" y="756"/>
                    <a:pt x="1579" y="756"/>
                  </a:cubicBezTo>
                  <a:cubicBezTo>
                    <a:pt x="1044" y="663"/>
                    <a:pt x="555" y="407"/>
                    <a:pt x="159" y="11"/>
                  </a:cubicBezTo>
                  <a:cubicBezTo>
                    <a:pt x="152" y="4"/>
                    <a:pt x="143"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3" name="Google Shape;8703;p126"/>
            <p:cNvSpPr/>
            <p:nvPr/>
          </p:nvSpPr>
          <p:spPr>
            <a:xfrm>
              <a:off x="5711925" y="1325850"/>
              <a:ext cx="198350" cy="135525"/>
            </a:xfrm>
            <a:custGeom>
              <a:avLst/>
              <a:gdLst/>
              <a:ahLst/>
              <a:cxnLst/>
              <a:rect l="l" t="t" r="r" b="b"/>
              <a:pathLst>
                <a:path w="7934" h="5421" extrusionOk="0">
                  <a:moveTo>
                    <a:pt x="2420" y="0"/>
                  </a:moveTo>
                  <a:cubicBezTo>
                    <a:pt x="1396" y="70"/>
                    <a:pt x="535" y="512"/>
                    <a:pt x="116" y="1280"/>
                  </a:cubicBezTo>
                  <a:cubicBezTo>
                    <a:pt x="70" y="1373"/>
                    <a:pt x="23" y="1466"/>
                    <a:pt x="0" y="1559"/>
                  </a:cubicBezTo>
                  <a:cubicBezTo>
                    <a:pt x="210" y="1838"/>
                    <a:pt x="442" y="2117"/>
                    <a:pt x="698" y="2350"/>
                  </a:cubicBezTo>
                  <a:cubicBezTo>
                    <a:pt x="1299" y="2924"/>
                    <a:pt x="1908" y="3185"/>
                    <a:pt x="2417" y="3185"/>
                  </a:cubicBezTo>
                  <a:cubicBezTo>
                    <a:pt x="2774" y="3185"/>
                    <a:pt x="3083" y="3055"/>
                    <a:pt x="3304" y="2815"/>
                  </a:cubicBezTo>
                  <a:cubicBezTo>
                    <a:pt x="3862" y="2234"/>
                    <a:pt x="3699" y="1187"/>
                    <a:pt x="2675" y="233"/>
                  </a:cubicBezTo>
                  <a:cubicBezTo>
                    <a:pt x="2606" y="163"/>
                    <a:pt x="2513" y="70"/>
                    <a:pt x="2420" y="0"/>
                  </a:cubicBezTo>
                  <a:close/>
                  <a:moveTo>
                    <a:pt x="6128" y="2373"/>
                  </a:moveTo>
                  <a:cubicBezTo>
                    <a:pt x="5195" y="2373"/>
                    <a:pt x="4572" y="2795"/>
                    <a:pt x="4444" y="3420"/>
                  </a:cubicBezTo>
                  <a:cubicBezTo>
                    <a:pt x="4281" y="4188"/>
                    <a:pt x="4932" y="5002"/>
                    <a:pt x="6305" y="5305"/>
                  </a:cubicBezTo>
                  <a:cubicBezTo>
                    <a:pt x="6654" y="5374"/>
                    <a:pt x="7003" y="5421"/>
                    <a:pt x="7375" y="5421"/>
                  </a:cubicBezTo>
                  <a:cubicBezTo>
                    <a:pt x="7421" y="5328"/>
                    <a:pt x="7468" y="5258"/>
                    <a:pt x="7514" y="5165"/>
                  </a:cubicBezTo>
                  <a:cubicBezTo>
                    <a:pt x="7933" y="4397"/>
                    <a:pt x="7794" y="3420"/>
                    <a:pt x="7258" y="2559"/>
                  </a:cubicBezTo>
                  <a:cubicBezTo>
                    <a:pt x="7142" y="2513"/>
                    <a:pt x="7026" y="2490"/>
                    <a:pt x="6933" y="2466"/>
                  </a:cubicBezTo>
                  <a:cubicBezTo>
                    <a:pt x="6645" y="2403"/>
                    <a:pt x="6376" y="2373"/>
                    <a:pt x="6128" y="23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4" name="Google Shape;8704;p126"/>
            <p:cNvSpPr/>
            <p:nvPr/>
          </p:nvSpPr>
          <p:spPr>
            <a:xfrm>
              <a:off x="5739800" y="1347050"/>
              <a:ext cx="147200" cy="95225"/>
            </a:xfrm>
            <a:custGeom>
              <a:avLst/>
              <a:gdLst/>
              <a:ahLst/>
              <a:cxnLst/>
              <a:rect l="l" t="t" r="r" b="b"/>
              <a:pathLst>
                <a:path w="5888" h="3809" extrusionOk="0">
                  <a:moveTo>
                    <a:pt x="1045" y="1"/>
                  </a:moveTo>
                  <a:cubicBezTo>
                    <a:pt x="477" y="1"/>
                    <a:pt x="1" y="558"/>
                    <a:pt x="188" y="1176"/>
                  </a:cubicBezTo>
                  <a:cubicBezTo>
                    <a:pt x="314" y="1594"/>
                    <a:pt x="688" y="1812"/>
                    <a:pt x="1063" y="1812"/>
                  </a:cubicBezTo>
                  <a:cubicBezTo>
                    <a:pt x="1378" y="1812"/>
                    <a:pt x="1693" y="1658"/>
                    <a:pt x="1863" y="1339"/>
                  </a:cubicBezTo>
                  <a:cubicBezTo>
                    <a:pt x="2096" y="897"/>
                    <a:pt x="1909" y="339"/>
                    <a:pt x="1467" y="106"/>
                  </a:cubicBezTo>
                  <a:cubicBezTo>
                    <a:pt x="1327" y="34"/>
                    <a:pt x="1183" y="1"/>
                    <a:pt x="1045" y="1"/>
                  </a:cubicBezTo>
                  <a:close/>
                  <a:moveTo>
                    <a:pt x="4858" y="2002"/>
                  </a:moveTo>
                  <a:cubicBezTo>
                    <a:pt x="4284" y="2002"/>
                    <a:pt x="3793" y="2559"/>
                    <a:pt x="3980" y="3177"/>
                  </a:cubicBezTo>
                  <a:cubicBezTo>
                    <a:pt x="4118" y="3591"/>
                    <a:pt x="4485" y="3809"/>
                    <a:pt x="4853" y="3809"/>
                  </a:cubicBezTo>
                  <a:cubicBezTo>
                    <a:pt x="5168" y="3809"/>
                    <a:pt x="5483" y="3649"/>
                    <a:pt x="5655" y="3317"/>
                  </a:cubicBezTo>
                  <a:cubicBezTo>
                    <a:pt x="5888" y="2875"/>
                    <a:pt x="5725" y="2340"/>
                    <a:pt x="5283" y="2107"/>
                  </a:cubicBezTo>
                  <a:cubicBezTo>
                    <a:pt x="5142" y="2034"/>
                    <a:pt x="4998" y="2002"/>
                    <a:pt x="4858" y="2002"/>
                  </a:cubicBezTo>
                  <a:close/>
                </a:path>
              </a:pathLst>
            </a:custGeom>
            <a:solidFill>
              <a:srgbClr val="F9F1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5" name="Google Shape;8705;p126"/>
            <p:cNvSpPr/>
            <p:nvPr/>
          </p:nvSpPr>
          <p:spPr>
            <a:xfrm>
              <a:off x="5750400" y="1356175"/>
              <a:ext cx="126725" cy="77150"/>
            </a:xfrm>
            <a:custGeom>
              <a:avLst/>
              <a:gdLst/>
              <a:ahLst/>
              <a:cxnLst/>
              <a:rect l="l" t="t" r="r" b="b"/>
              <a:pathLst>
                <a:path w="5069" h="3086" extrusionOk="0">
                  <a:moveTo>
                    <a:pt x="631" y="1"/>
                  </a:moveTo>
                  <a:cubicBezTo>
                    <a:pt x="294" y="1"/>
                    <a:pt x="1" y="344"/>
                    <a:pt x="113" y="718"/>
                  </a:cubicBezTo>
                  <a:cubicBezTo>
                    <a:pt x="188" y="957"/>
                    <a:pt x="405" y="1087"/>
                    <a:pt x="626" y="1087"/>
                  </a:cubicBezTo>
                  <a:cubicBezTo>
                    <a:pt x="815" y="1087"/>
                    <a:pt x="1006" y="992"/>
                    <a:pt x="1113" y="788"/>
                  </a:cubicBezTo>
                  <a:cubicBezTo>
                    <a:pt x="1253" y="532"/>
                    <a:pt x="1136" y="207"/>
                    <a:pt x="881" y="67"/>
                  </a:cubicBezTo>
                  <a:cubicBezTo>
                    <a:pt x="798" y="21"/>
                    <a:pt x="713" y="1"/>
                    <a:pt x="631" y="1"/>
                  </a:cubicBezTo>
                  <a:close/>
                  <a:moveTo>
                    <a:pt x="4445" y="1987"/>
                  </a:moveTo>
                  <a:cubicBezTo>
                    <a:pt x="4093" y="1987"/>
                    <a:pt x="3796" y="2318"/>
                    <a:pt x="3928" y="2696"/>
                  </a:cubicBezTo>
                  <a:cubicBezTo>
                    <a:pt x="4004" y="2949"/>
                    <a:pt x="4225" y="3085"/>
                    <a:pt x="4444" y="3085"/>
                  </a:cubicBezTo>
                  <a:cubicBezTo>
                    <a:pt x="4628" y="3085"/>
                    <a:pt x="4810" y="2990"/>
                    <a:pt x="4905" y="2789"/>
                  </a:cubicBezTo>
                  <a:cubicBezTo>
                    <a:pt x="5068" y="2533"/>
                    <a:pt x="4952" y="2184"/>
                    <a:pt x="4696" y="2044"/>
                  </a:cubicBezTo>
                  <a:cubicBezTo>
                    <a:pt x="4612" y="2005"/>
                    <a:pt x="4527" y="1987"/>
                    <a:pt x="4445" y="19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6" name="Google Shape;8706;p126"/>
            <p:cNvSpPr/>
            <p:nvPr/>
          </p:nvSpPr>
          <p:spPr>
            <a:xfrm>
              <a:off x="5761925" y="1360150"/>
              <a:ext cx="115575" cy="68500"/>
            </a:xfrm>
            <a:custGeom>
              <a:avLst/>
              <a:gdLst/>
              <a:ahLst/>
              <a:cxnLst/>
              <a:rect l="l" t="t" r="r" b="b"/>
              <a:pathLst>
                <a:path w="4623" h="2740" extrusionOk="0">
                  <a:moveTo>
                    <a:pt x="466" y="1"/>
                  </a:moveTo>
                  <a:cubicBezTo>
                    <a:pt x="164" y="1"/>
                    <a:pt x="1" y="373"/>
                    <a:pt x="233" y="583"/>
                  </a:cubicBezTo>
                  <a:cubicBezTo>
                    <a:pt x="302" y="651"/>
                    <a:pt x="389" y="683"/>
                    <a:pt x="474" y="683"/>
                  </a:cubicBezTo>
                  <a:cubicBezTo>
                    <a:pt x="647" y="683"/>
                    <a:pt x="815" y="553"/>
                    <a:pt x="815" y="350"/>
                  </a:cubicBezTo>
                  <a:cubicBezTo>
                    <a:pt x="815" y="164"/>
                    <a:pt x="652" y="1"/>
                    <a:pt x="466" y="1"/>
                  </a:cubicBezTo>
                  <a:close/>
                  <a:moveTo>
                    <a:pt x="4281" y="2048"/>
                  </a:moveTo>
                  <a:cubicBezTo>
                    <a:pt x="3956" y="2048"/>
                    <a:pt x="3816" y="2420"/>
                    <a:pt x="4025" y="2630"/>
                  </a:cubicBezTo>
                  <a:cubicBezTo>
                    <a:pt x="4101" y="2705"/>
                    <a:pt x="4192" y="2739"/>
                    <a:pt x="4278" y="2739"/>
                  </a:cubicBezTo>
                  <a:cubicBezTo>
                    <a:pt x="4458" y="2739"/>
                    <a:pt x="4623" y="2594"/>
                    <a:pt x="4607" y="2374"/>
                  </a:cubicBezTo>
                  <a:lnTo>
                    <a:pt x="4607" y="2374"/>
                  </a:lnTo>
                  <a:lnTo>
                    <a:pt x="4607" y="2397"/>
                  </a:lnTo>
                  <a:cubicBezTo>
                    <a:pt x="4607" y="2211"/>
                    <a:pt x="4468" y="2048"/>
                    <a:pt x="4281" y="20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7" name="Google Shape;8707;p126"/>
            <p:cNvSpPr/>
            <p:nvPr/>
          </p:nvSpPr>
          <p:spPr>
            <a:xfrm>
              <a:off x="5771250" y="1410075"/>
              <a:ext cx="48275" cy="39250"/>
            </a:xfrm>
            <a:custGeom>
              <a:avLst/>
              <a:gdLst/>
              <a:ahLst/>
              <a:cxnLst/>
              <a:rect l="l" t="t" r="r" b="b"/>
              <a:pathLst>
                <a:path w="1931" h="1570" extrusionOk="0">
                  <a:moveTo>
                    <a:pt x="649" y="0"/>
                  </a:moveTo>
                  <a:cubicBezTo>
                    <a:pt x="488" y="0"/>
                    <a:pt x="331" y="66"/>
                    <a:pt x="209" y="168"/>
                  </a:cubicBezTo>
                  <a:cubicBezTo>
                    <a:pt x="116" y="261"/>
                    <a:pt x="47" y="400"/>
                    <a:pt x="23" y="540"/>
                  </a:cubicBezTo>
                  <a:cubicBezTo>
                    <a:pt x="0" y="726"/>
                    <a:pt x="47" y="889"/>
                    <a:pt x="186" y="1028"/>
                  </a:cubicBezTo>
                  <a:cubicBezTo>
                    <a:pt x="442" y="1331"/>
                    <a:pt x="814" y="1517"/>
                    <a:pt x="1210" y="1563"/>
                  </a:cubicBezTo>
                  <a:cubicBezTo>
                    <a:pt x="1241" y="1567"/>
                    <a:pt x="1272" y="1569"/>
                    <a:pt x="1303" y="1569"/>
                  </a:cubicBezTo>
                  <a:cubicBezTo>
                    <a:pt x="1457" y="1569"/>
                    <a:pt x="1605" y="1521"/>
                    <a:pt x="1722" y="1424"/>
                  </a:cubicBezTo>
                  <a:cubicBezTo>
                    <a:pt x="1815" y="1331"/>
                    <a:pt x="1884" y="1191"/>
                    <a:pt x="1908" y="1052"/>
                  </a:cubicBezTo>
                  <a:cubicBezTo>
                    <a:pt x="1931" y="865"/>
                    <a:pt x="1861" y="679"/>
                    <a:pt x="1745" y="540"/>
                  </a:cubicBezTo>
                  <a:cubicBezTo>
                    <a:pt x="1466" y="261"/>
                    <a:pt x="1117" y="74"/>
                    <a:pt x="721" y="5"/>
                  </a:cubicBezTo>
                  <a:cubicBezTo>
                    <a:pt x="697" y="2"/>
                    <a:pt x="673" y="0"/>
                    <a:pt x="6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8" name="Google Shape;8708;p126"/>
            <p:cNvSpPr/>
            <p:nvPr/>
          </p:nvSpPr>
          <p:spPr>
            <a:xfrm>
              <a:off x="5777400" y="1418650"/>
              <a:ext cx="34575" cy="23550"/>
            </a:xfrm>
            <a:custGeom>
              <a:avLst/>
              <a:gdLst/>
              <a:ahLst/>
              <a:cxnLst/>
              <a:rect l="l" t="t" r="r" b="b"/>
              <a:pathLst>
                <a:path w="1383" h="942" extrusionOk="0">
                  <a:moveTo>
                    <a:pt x="326" y="1"/>
                  </a:moveTo>
                  <a:cubicBezTo>
                    <a:pt x="155" y="1"/>
                    <a:pt x="0" y="173"/>
                    <a:pt x="56" y="360"/>
                  </a:cubicBezTo>
                  <a:cubicBezTo>
                    <a:pt x="107" y="485"/>
                    <a:pt x="218" y="550"/>
                    <a:pt x="328" y="550"/>
                  </a:cubicBezTo>
                  <a:cubicBezTo>
                    <a:pt x="422" y="550"/>
                    <a:pt x="515" y="503"/>
                    <a:pt x="568" y="406"/>
                  </a:cubicBezTo>
                  <a:cubicBezTo>
                    <a:pt x="638" y="267"/>
                    <a:pt x="592" y="104"/>
                    <a:pt x="452" y="34"/>
                  </a:cubicBezTo>
                  <a:cubicBezTo>
                    <a:pt x="411" y="11"/>
                    <a:pt x="368" y="1"/>
                    <a:pt x="326" y="1"/>
                  </a:cubicBezTo>
                  <a:close/>
                  <a:moveTo>
                    <a:pt x="1070" y="396"/>
                  </a:moveTo>
                  <a:cubicBezTo>
                    <a:pt x="899" y="396"/>
                    <a:pt x="745" y="568"/>
                    <a:pt x="801" y="755"/>
                  </a:cubicBezTo>
                  <a:cubicBezTo>
                    <a:pt x="850" y="877"/>
                    <a:pt x="956" y="942"/>
                    <a:pt x="1063" y="942"/>
                  </a:cubicBezTo>
                  <a:cubicBezTo>
                    <a:pt x="1160" y="942"/>
                    <a:pt x="1257" y="889"/>
                    <a:pt x="1313" y="778"/>
                  </a:cubicBezTo>
                  <a:cubicBezTo>
                    <a:pt x="1383" y="662"/>
                    <a:pt x="1336" y="499"/>
                    <a:pt x="1196" y="429"/>
                  </a:cubicBezTo>
                  <a:cubicBezTo>
                    <a:pt x="1155" y="407"/>
                    <a:pt x="1112" y="396"/>
                    <a:pt x="1070" y="3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709" name="Google Shape;8709;p126"/>
          <p:cNvGrpSpPr/>
          <p:nvPr/>
        </p:nvGrpSpPr>
        <p:grpSpPr>
          <a:xfrm>
            <a:off x="6371811" y="1988259"/>
            <a:ext cx="505758" cy="491749"/>
            <a:chOff x="6931525" y="1181625"/>
            <a:chExt cx="478575" cy="465275"/>
          </a:xfrm>
        </p:grpSpPr>
        <p:sp>
          <p:nvSpPr>
            <p:cNvPr id="8710" name="Google Shape;8710;p126"/>
            <p:cNvSpPr/>
            <p:nvPr/>
          </p:nvSpPr>
          <p:spPr>
            <a:xfrm>
              <a:off x="6931525" y="1181625"/>
              <a:ext cx="478100" cy="465275"/>
            </a:xfrm>
            <a:custGeom>
              <a:avLst/>
              <a:gdLst/>
              <a:ahLst/>
              <a:cxnLst/>
              <a:rect l="l" t="t" r="r" b="b"/>
              <a:pathLst>
                <a:path w="19124" h="18611" extrusionOk="0">
                  <a:moveTo>
                    <a:pt x="9818" y="0"/>
                  </a:moveTo>
                  <a:cubicBezTo>
                    <a:pt x="9608" y="0"/>
                    <a:pt x="9422" y="0"/>
                    <a:pt x="9236" y="23"/>
                  </a:cubicBezTo>
                  <a:cubicBezTo>
                    <a:pt x="9166" y="23"/>
                    <a:pt x="9143" y="140"/>
                    <a:pt x="9073" y="140"/>
                  </a:cubicBezTo>
                  <a:cubicBezTo>
                    <a:pt x="8329" y="186"/>
                    <a:pt x="7584" y="349"/>
                    <a:pt x="6863" y="582"/>
                  </a:cubicBezTo>
                  <a:cubicBezTo>
                    <a:pt x="6853" y="585"/>
                    <a:pt x="6842" y="586"/>
                    <a:pt x="6831" y="586"/>
                  </a:cubicBezTo>
                  <a:cubicBezTo>
                    <a:pt x="6778" y="586"/>
                    <a:pt x="6719" y="554"/>
                    <a:pt x="6677" y="554"/>
                  </a:cubicBezTo>
                  <a:cubicBezTo>
                    <a:pt x="6669" y="554"/>
                    <a:pt x="6661" y="555"/>
                    <a:pt x="6654" y="558"/>
                  </a:cubicBezTo>
                  <a:cubicBezTo>
                    <a:pt x="5584" y="931"/>
                    <a:pt x="4583" y="1512"/>
                    <a:pt x="3746" y="2257"/>
                  </a:cubicBezTo>
                  <a:cubicBezTo>
                    <a:pt x="3676" y="2303"/>
                    <a:pt x="3653" y="2512"/>
                    <a:pt x="3606" y="2559"/>
                  </a:cubicBezTo>
                  <a:cubicBezTo>
                    <a:pt x="3071" y="3071"/>
                    <a:pt x="2629" y="3629"/>
                    <a:pt x="2257" y="4234"/>
                  </a:cubicBezTo>
                  <a:cubicBezTo>
                    <a:pt x="2244" y="4247"/>
                    <a:pt x="2219" y="4251"/>
                    <a:pt x="2189" y="4251"/>
                  </a:cubicBezTo>
                  <a:cubicBezTo>
                    <a:pt x="2139" y="4251"/>
                    <a:pt x="2077" y="4240"/>
                    <a:pt x="2032" y="4240"/>
                  </a:cubicBezTo>
                  <a:cubicBezTo>
                    <a:pt x="2005" y="4240"/>
                    <a:pt x="1984" y="4244"/>
                    <a:pt x="1978" y="4257"/>
                  </a:cubicBezTo>
                  <a:cubicBezTo>
                    <a:pt x="47" y="7235"/>
                    <a:pt x="0" y="11050"/>
                    <a:pt x="1815" y="14098"/>
                  </a:cubicBezTo>
                  <a:cubicBezTo>
                    <a:pt x="1820" y="14108"/>
                    <a:pt x="1840" y="14111"/>
                    <a:pt x="1870" y="14111"/>
                  </a:cubicBezTo>
                  <a:cubicBezTo>
                    <a:pt x="1951" y="14111"/>
                    <a:pt x="2101" y="14084"/>
                    <a:pt x="2190" y="14084"/>
                  </a:cubicBezTo>
                  <a:cubicBezTo>
                    <a:pt x="2223" y="14084"/>
                    <a:pt x="2247" y="14088"/>
                    <a:pt x="2257" y="14098"/>
                  </a:cubicBezTo>
                  <a:cubicBezTo>
                    <a:pt x="2769" y="14935"/>
                    <a:pt x="3071" y="15470"/>
                    <a:pt x="3792" y="16099"/>
                  </a:cubicBezTo>
                  <a:cubicBezTo>
                    <a:pt x="3862" y="16145"/>
                    <a:pt x="3932" y="16541"/>
                    <a:pt x="4002" y="16587"/>
                  </a:cubicBezTo>
                  <a:cubicBezTo>
                    <a:pt x="4979" y="17378"/>
                    <a:pt x="6096" y="17936"/>
                    <a:pt x="7305" y="18262"/>
                  </a:cubicBezTo>
                  <a:cubicBezTo>
                    <a:pt x="7310" y="18264"/>
                    <a:pt x="7315" y="18265"/>
                    <a:pt x="7320" y="18265"/>
                  </a:cubicBezTo>
                  <a:cubicBezTo>
                    <a:pt x="7371" y="18265"/>
                    <a:pt x="7474" y="18189"/>
                    <a:pt x="7540" y="18189"/>
                  </a:cubicBezTo>
                  <a:cubicBezTo>
                    <a:pt x="7548" y="18189"/>
                    <a:pt x="7555" y="18190"/>
                    <a:pt x="7561" y="18192"/>
                  </a:cubicBezTo>
                  <a:cubicBezTo>
                    <a:pt x="7887" y="18262"/>
                    <a:pt x="8213" y="18332"/>
                    <a:pt x="8562" y="18378"/>
                  </a:cubicBezTo>
                  <a:cubicBezTo>
                    <a:pt x="8631" y="18378"/>
                    <a:pt x="8678" y="18541"/>
                    <a:pt x="8748" y="18541"/>
                  </a:cubicBezTo>
                  <a:cubicBezTo>
                    <a:pt x="9097" y="18588"/>
                    <a:pt x="9446" y="18611"/>
                    <a:pt x="9795" y="18611"/>
                  </a:cubicBezTo>
                  <a:cubicBezTo>
                    <a:pt x="10818" y="18611"/>
                    <a:pt x="11819" y="18448"/>
                    <a:pt x="12772" y="18122"/>
                  </a:cubicBezTo>
                  <a:cubicBezTo>
                    <a:pt x="12842" y="18099"/>
                    <a:pt x="12912" y="17843"/>
                    <a:pt x="12982" y="17820"/>
                  </a:cubicBezTo>
                  <a:cubicBezTo>
                    <a:pt x="13377" y="17680"/>
                    <a:pt x="13773" y="17518"/>
                    <a:pt x="14145" y="17308"/>
                  </a:cubicBezTo>
                  <a:cubicBezTo>
                    <a:pt x="14148" y="17307"/>
                    <a:pt x="14150" y="17306"/>
                    <a:pt x="14153" y="17306"/>
                  </a:cubicBezTo>
                  <a:cubicBezTo>
                    <a:pt x="14194" y="17306"/>
                    <a:pt x="14236" y="17450"/>
                    <a:pt x="14296" y="17450"/>
                  </a:cubicBezTo>
                  <a:cubicBezTo>
                    <a:pt x="14300" y="17450"/>
                    <a:pt x="14304" y="17449"/>
                    <a:pt x="14308" y="17448"/>
                  </a:cubicBezTo>
                  <a:cubicBezTo>
                    <a:pt x="17262" y="15819"/>
                    <a:pt x="19100" y="12702"/>
                    <a:pt x="19100" y="9306"/>
                  </a:cubicBezTo>
                  <a:lnTo>
                    <a:pt x="19123" y="9306"/>
                  </a:lnTo>
                  <a:cubicBezTo>
                    <a:pt x="19123" y="6025"/>
                    <a:pt x="17379" y="2978"/>
                    <a:pt x="14564" y="1303"/>
                  </a:cubicBezTo>
                  <a:cubicBezTo>
                    <a:pt x="14557" y="1299"/>
                    <a:pt x="14547" y="1298"/>
                    <a:pt x="14534" y="1298"/>
                  </a:cubicBezTo>
                  <a:cubicBezTo>
                    <a:pt x="14472" y="1298"/>
                    <a:pt x="14353" y="1331"/>
                    <a:pt x="14291" y="1331"/>
                  </a:cubicBezTo>
                  <a:cubicBezTo>
                    <a:pt x="14278" y="1331"/>
                    <a:pt x="14268" y="1329"/>
                    <a:pt x="14261" y="1326"/>
                  </a:cubicBezTo>
                  <a:cubicBezTo>
                    <a:pt x="13656" y="954"/>
                    <a:pt x="13028" y="651"/>
                    <a:pt x="12354" y="442"/>
                  </a:cubicBezTo>
                  <a:cubicBezTo>
                    <a:pt x="12261" y="419"/>
                    <a:pt x="12214" y="302"/>
                    <a:pt x="12144" y="279"/>
                  </a:cubicBezTo>
                  <a:cubicBezTo>
                    <a:pt x="11376" y="93"/>
                    <a:pt x="10586" y="0"/>
                    <a:pt x="9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1" name="Google Shape;8711;p126"/>
            <p:cNvSpPr/>
            <p:nvPr/>
          </p:nvSpPr>
          <p:spPr>
            <a:xfrm>
              <a:off x="6937925" y="1182200"/>
              <a:ext cx="422250" cy="464125"/>
            </a:xfrm>
            <a:custGeom>
              <a:avLst/>
              <a:gdLst/>
              <a:ahLst/>
              <a:cxnLst/>
              <a:rect l="l" t="t" r="r" b="b"/>
              <a:pathLst>
                <a:path w="16890" h="18565" extrusionOk="0">
                  <a:moveTo>
                    <a:pt x="908" y="5816"/>
                  </a:moveTo>
                  <a:cubicBezTo>
                    <a:pt x="0" y="8050"/>
                    <a:pt x="0" y="10515"/>
                    <a:pt x="908" y="12749"/>
                  </a:cubicBezTo>
                  <a:lnTo>
                    <a:pt x="908" y="5816"/>
                  </a:lnTo>
                  <a:close/>
                  <a:moveTo>
                    <a:pt x="15448" y="2094"/>
                  </a:moveTo>
                  <a:lnTo>
                    <a:pt x="15448" y="16494"/>
                  </a:lnTo>
                  <a:cubicBezTo>
                    <a:pt x="15983" y="16052"/>
                    <a:pt x="16471" y="15540"/>
                    <a:pt x="16890" y="15005"/>
                  </a:cubicBezTo>
                  <a:lnTo>
                    <a:pt x="16890" y="3583"/>
                  </a:lnTo>
                  <a:cubicBezTo>
                    <a:pt x="16471" y="3025"/>
                    <a:pt x="15983" y="2536"/>
                    <a:pt x="15448" y="2094"/>
                  </a:cubicBezTo>
                  <a:close/>
                  <a:moveTo>
                    <a:pt x="4537" y="1443"/>
                  </a:moveTo>
                  <a:cubicBezTo>
                    <a:pt x="4165" y="1675"/>
                    <a:pt x="3816" y="1931"/>
                    <a:pt x="3467" y="2234"/>
                  </a:cubicBezTo>
                  <a:cubicBezTo>
                    <a:pt x="3397" y="2280"/>
                    <a:pt x="3397" y="2489"/>
                    <a:pt x="3327" y="2536"/>
                  </a:cubicBezTo>
                  <a:lnTo>
                    <a:pt x="3327" y="2559"/>
                  </a:lnTo>
                  <a:cubicBezTo>
                    <a:pt x="3257" y="2629"/>
                    <a:pt x="3164" y="2722"/>
                    <a:pt x="3071" y="2792"/>
                  </a:cubicBezTo>
                  <a:lnTo>
                    <a:pt x="3071" y="15634"/>
                  </a:lnTo>
                  <a:cubicBezTo>
                    <a:pt x="3234" y="15796"/>
                    <a:pt x="3374" y="15936"/>
                    <a:pt x="3560" y="16076"/>
                  </a:cubicBezTo>
                  <a:cubicBezTo>
                    <a:pt x="3630" y="16145"/>
                    <a:pt x="3699" y="16541"/>
                    <a:pt x="3769" y="16587"/>
                  </a:cubicBezTo>
                  <a:cubicBezTo>
                    <a:pt x="4002" y="16773"/>
                    <a:pt x="4258" y="16960"/>
                    <a:pt x="4537" y="17146"/>
                  </a:cubicBezTo>
                  <a:lnTo>
                    <a:pt x="4537" y="1443"/>
                  </a:lnTo>
                  <a:close/>
                  <a:moveTo>
                    <a:pt x="7445" y="326"/>
                  </a:moveTo>
                  <a:cubicBezTo>
                    <a:pt x="7166" y="396"/>
                    <a:pt x="6886" y="466"/>
                    <a:pt x="6607" y="559"/>
                  </a:cubicBezTo>
                  <a:cubicBezTo>
                    <a:pt x="6597" y="562"/>
                    <a:pt x="6586" y="563"/>
                    <a:pt x="6575" y="563"/>
                  </a:cubicBezTo>
                  <a:cubicBezTo>
                    <a:pt x="6522" y="563"/>
                    <a:pt x="6463" y="531"/>
                    <a:pt x="6421" y="531"/>
                  </a:cubicBezTo>
                  <a:cubicBezTo>
                    <a:pt x="6413" y="531"/>
                    <a:pt x="6405" y="532"/>
                    <a:pt x="6398" y="535"/>
                  </a:cubicBezTo>
                  <a:cubicBezTo>
                    <a:pt x="6258" y="582"/>
                    <a:pt x="6119" y="628"/>
                    <a:pt x="5979" y="698"/>
                  </a:cubicBezTo>
                  <a:lnTo>
                    <a:pt x="5979" y="17890"/>
                  </a:lnTo>
                  <a:cubicBezTo>
                    <a:pt x="6328" y="18030"/>
                    <a:pt x="6677" y="18146"/>
                    <a:pt x="7049" y="18262"/>
                  </a:cubicBezTo>
                  <a:cubicBezTo>
                    <a:pt x="7096" y="18262"/>
                    <a:pt x="7235" y="18169"/>
                    <a:pt x="7305" y="18169"/>
                  </a:cubicBezTo>
                  <a:lnTo>
                    <a:pt x="7445" y="18216"/>
                  </a:lnTo>
                  <a:lnTo>
                    <a:pt x="7445" y="326"/>
                  </a:lnTo>
                  <a:close/>
                  <a:moveTo>
                    <a:pt x="10353" y="0"/>
                  </a:moveTo>
                  <a:lnTo>
                    <a:pt x="10353" y="18565"/>
                  </a:lnTo>
                  <a:cubicBezTo>
                    <a:pt x="11097" y="18495"/>
                    <a:pt x="11818" y="18355"/>
                    <a:pt x="12540" y="18099"/>
                  </a:cubicBezTo>
                  <a:lnTo>
                    <a:pt x="12540" y="582"/>
                  </a:lnTo>
                  <a:cubicBezTo>
                    <a:pt x="12377" y="535"/>
                    <a:pt x="12237" y="489"/>
                    <a:pt x="12074" y="442"/>
                  </a:cubicBezTo>
                  <a:lnTo>
                    <a:pt x="12074" y="419"/>
                  </a:lnTo>
                  <a:cubicBezTo>
                    <a:pt x="11981" y="396"/>
                    <a:pt x="11958" y="303"/>
                    <a:pt x="11865" y="279"/>
                  </a:cubicBezTo>
                  <a:cubicBezTo>
                    <a:pt x="11376" y="140"/>
                    <a:pt x="10865" y="47"/>
                    <a:pt x="10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2" name="Google Shape;8712;p126"/>
            <p:cNvSpPr/>
            <p:nvPr/>
          </p:nvSpPr>
          <p:spPr>
            <a:xfrm>
              <a:off x="7037950" y="1389375"/>
              <a:ext cx="370500" cy="257525"/>
            </a:xfrm>
            <a:custGeom>
              <a:avLst/>
              <a:gdLst/>
              <a:ahLst/>
              <a:cxnLst/>
              <a:rect l="l" t="t" r="r" b="b"/>
              <a:pathLst>
                <a:path w="14820" h="10301" extrusionOk="0">
                  <a:moveTo>
                    <a:pt x="10955" y="1"/>
                  </a:moveTo>
                  <a:cubicBezTo>
                    <a:pt x="10598" y="1"/>
                    <a:pt x="10234" y="81"/>
                    <a:pt x="9888" y="251"/>
                  </a:cubicBezTo>
                  <a:cubicBezTo>
                    <a:pt x="8515" y="949"/>
                    <a:pt x="8143" y="2740"/>
                    <a:pt x="9120" y="3927"/>
                  </a:cubicBezTo>
                  <a:cubicBezTo>
                    <a:pt x="9004" y="3973"/>
                    <a:pt x="8911" y="4020"/>
                    <a:pt x="8794" y="4066"/>
                  </a:cubicBezTo>
                  <a:cubicBezTo>
                    <a:pt x="8347" y="3356"/>
                    <a:pt x="7571" y="2963"/>
                    <a:pt x="6780" y="2963"/>
                  </a:cubicBezTo>
                  <a:cubicBezTo>
                    <a:pt x="6379" y="2963"/>
                    <a:pt x="5975" y="3064"/>
                    <a:pt x="5607" y="3275"/>
                  </a:cubicBezTo>
                  <a:cubicBezTo>
                    <a:pt x="4491" y="3903"/>
                    <a:pt x="4072" y="5299"/>
                    <a:pt x="4654" y="6439"/>
                  </a:cubicBezTo>
                  <a:cubicBezTo>
                    <a:pt x="4165" y="6765"/>
                    <a:pt x="3793" y="7230"/>
                    <a:pt x="3560" y="7789"/>
                  </a:cubicBezTo>
                  <a:cubicBezTo>
                    <a:pt x="3117" y="7427"/>
                    <a:pt x="2590" y="7255"/>
                    <a:pt x="2069" y="7255"/>
                  </a:cubicBezTo>
                  <a:cubicBezTo>
                    <a:pt x="1248" y="7255"/>
                    <a:pt x="442" y="7681"/>
                    <a:pt x="1" y="8463"/>
                  </a:cubicBezTo>
                  <a:cubicBezTo>
                    <a:pt x="908" y="9138"/>
                    <a:pt x="1932" y="9650"/>
                    <a:pt x="3048" y="9952"/>
                  </a:cubicBezTo>
                  <a:cubicBezTo>
                    <a:pt x="3055" y="9954"/>
                    <a:pt x="3062" y="9955"/>
                    <a:pt x="3069" y="9955"/>
                  </a:cubicBezTo>
                  <a:cubicBezTo>
                    <a:pt x="3132" y="9955"/>
                    <a:pt x="3221" y="9879"/>
                    <a:pt x="3284" y="9879"/>
                  </a:cubicBezTo>
                  <a:cubicBezTo>
                    <a:pt x="3291" y="9879"/>
                    <a:pt x="3298" y="9880"/>
                    <a:pt x="3304" y="9882"/>
                  </a:cubicBezTo>
                  <a:cubicBezTo>
                    <a:pt x="3630" y="9975"/>
                    <a:pt x="3979" y="10022"/>
                    <a:pt x="4305" y="10068"/>
                  </a:cubicBezTo>
                  <a:cubicBezTo>
                    <a:pt x="4374" y="10068"/>
                    <a:pt x="4421" y="10231"/>
                    <a:pt x="4491" y="10231"/>
                  </a:cubicBezTo>
                  <a:cubicBezTo>
                    <a:pt x="4840" y="10278"/>
                    <a:pt x="5189" y="10301"/>
                    <a:pt x="5538" y="10301"/>
                  </a:cubicBezTo>
                  <a:cubicBezTo>
                    <a:pt x="6561" y="10301"/>
                    <a:pt x="7562" y="10138"/>
                    <a:pt x="8539" y="9812"/>
                  </a:cubicBezTo>
                  <a:cubicBezTo>
                    <a:pt x="8585" y="9789"/>
                    <a:pt x="8678" y="9533"/>
                    <a:pt x="8725" y="9510"/>
                  </a:cubicBezTo>
                  <a:cubicBezTo>
                    <a:pt x="9120" y="9370"/>
                    <a:pt x="9516" y="9208"/>
                    <a:pt x="9888" y="8998"/>
                  </a:cubicBezTo>
                  <a:cubicBezTo>
                    <a:pt x="9892" y="8997"/>
                    <a:pt x="9895" y="8996"/>
                    <a:pt x="9899" y="8996"/>
                  </a:cubicBezTo>
                  <a:cubicBezTo>
                    <a:pt x="9956" y="8996"/>
                    <a:pt x="9997" y="9145"/>
                    <a:pt x="10037" y="9145"/>
                  </a:cubicBezTo>
                  <a:cubicBezTo>
                    <a:pt x="10041" y="9145"/>
                    <a:pt x="10046" y="9142"/>
                    <a:pt x="10051" y="9138"/>
                  </a:cubicBezTo>
                  <a:cubicBezTo>
                    <a:pt x="12842" y="7602"/>
                    <a:pt x="14657" y="4718"/>
                    <a:pt x="14820" y="1531"/>
                  </a:cubicBezTo>
                  <a:lnTo>
                    <a:pt x="14564" y="1531"/>
                  </a:lnTo>
                  <a:cubicBezTo>
                    <a:pt x="14122" y="1531"/>
                    <a:pt x="13680" y="1624"/>
                    <a:pt x="13284" y="1833"/>
                  </a:cubicBezTo>
                  <a:cubicBezTo>
                    <a:pt x="13006" y="702"/>
                    <a:pt x="12013" y="1"/>
                    <a:pt x="109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3" name="Google Shape;8713;p126"/>
            <p:cNvSpPr/>
            <p:nvPr/>
          </p:nvSpPr>
          <p:spPr>
            <a:xfrm>
              <a:off x="7081575" y="1516800"/>
              <a:ext cx="300125" cy="130100"/>
            </a:xfrm>
            <a:custGeom>
              <a:avLst/>
              <a:gdLst/>
              <a:ahLst/>
              <a:cxnLst/>
              <a:rect l="l" t="t" r="r" b="b"/>
              <a:pathLst>
                <a:path w="12005" h="5204" extrusionOk="0">
                  <a:moveTo>
                    <a:pt x="10870" y="0"/>
                  </a:moveTo>
                  <a:cubicBezTo>
                    <a:pt x="10175" y="0"/>
                    <a:pt x="9490" y="309"/>
                    <a:pt x="9027" y="877"/>
                  </a:cubicBezTo>
                  <a:cubicBezTo>
                    <a:pt x="8370" y="295"/>
                    <a:pt x="7587" y="31"/>
                    <a:pt x="6817" y="31"/>
                  </a:cubicBezTo>
                  <a:cubicBezTo>
                    <a:pt x="5185" y="31"/>
                    <a:pt x="3610" y="1215"/>
                    <a:pt x="3420" y="3064"/>
                  </a:cubicBezTo>
                  <a:cubicBezTo>
                    <a:pt x="3050" y="2859"/>
                    <a:pt x="2652" y="2763"/>
                    <a:pt x="2261" y="2763"/>
                  </a:cubicBezTo>
                  <a:cubicBezTo>
                    <a:pt x="1275" y="2763"/>
                    <a:pt x="334" y="3374"/>
                    <a:pt x="1" y="4390"/>
                  </a:cubicBezTo>
                  <a:cubicBezTo>
                    <a:pt x="419" y="4599"/>
                    <a:pt x="861" y="4739"/>
                    <a:pt x="1303" y="4855"/>
                  </a:cubicBezTo>
                  <a:cubicBezTo>
                    <a:pt x="1310" y="4857"/>
                    <a:pt x="1317" y="4858"/>
                    <a:pt x="1324" y="4858"/>
                  </a:cubicBezTo>
                  <a:cubicBezTo>
                    <a:pt x="1387" y="4858"/>
                    <a:pt x="1476" y="4782"/>
                    <a:pt x="1539" y="4782"/>
                  </a:cubicBezTo>
                  <a:cubicBezTo>
                    <a:pt x="1546" y="4782"/>
                    <a:pt x="1553" y="4783"/>
                    <a:pt x="1559" y="4785"/>
                  </a:cubicBezTo>
                  <a:cubicBezTo>
                    <a:pt x="1885" y="4878"/>
                    <a:pt x="2234" y="4925"/>
                    <a:pt x="2560" y="4971"/>
                  </a:cubicBezTo>
                  <a:cubicBezTo>
                    <a:pt x="2629" y="4971"/>
                    <a:pt x="2676" y="5134"/>
                    <a:pt x="2746" y="5134"/>
                  </a:cubicBezTo>
                  <a:cubicBezTo>
                    <a:pt x="3095" y="5181"/>
                    <a:pt x="3444" y="5204"/>
                    <a:pt x="3793" y="5204"/>
                  </a:cubicBezTo>
                  <a:cubicBezTo>
                    <a:pt x="4816" y="5204"/>
                    <a:pt x="5817" y="5041"/>
                    <a:pt x="6794" y="4715"/>
                  </a:cubicBezTo>
                  <a:cubicBezTo>
                    <a:pt x="6840" y="4692"/>
                    <a:pt x="6933" y="4436"/>
                    <a:pt x="6980" y="4413"/>
                  </a:cubicBezTo>
                  <a:cubicBezTo>
                    <a:pt x="7375" y="4273"/>
                    <a:pt x="7771" y="4111"/>
                    <a:pt x="8143" y="3901"/>
                  </a:cubicBezTo>
                  <a:cubicBezTo>
                    <a:pt x="8147" y="3900"/>
                    <a:pt x="8150" y="3899"/>
                    <a:pt x="8154" y="3899"/>
                  </a:cubicBezTo>
                  <a:cubicBezTo>
                    <a:pt x="8211" y="3899"/>
                    <a:pt x="8252" y="4048"/>
                    <a:pt x="8292" y="4048"/>
                  </a:cubicBezTo>
                  <a:cubicBezTo>
                    <a:pt x="8296" y="4048"/>
                    <a:pt x="8301" y="4045"/>
                    <a:pt x="8306" y="4041"/>
                  </a:cubicBezTo>
                  <a:cubicBezTo>
                    <a:pt x="9864" y="3180"/>
                    <a:pt x="11167" y="1877"/>
                    <a:pt x="12005" y="295"/>
                  </a:cubicBezTo>
                  <a:cubicBezTo>
                    <a:pt x="11647" y="96"/>
                    <a:pt x="11257" y="0"/>
                    <a:pt x="10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4" name="Google Shape;8714;p126"/>
            <p:cNvSpPr/>
            <p:nvPr/>
          </p:nvSpPr>
          <p:spPr>
            <a:xfrm>
              <a:off x="6974550" y="1186275"/>
              <a:ext cx="325725" cy="460050"/>
            </a:xfrm>
            <a:custGeom>
              <a:avLst/>
              <a:gdLst/>
              <a:ahLst/>
              <a:cxnLst/>
              <a:rect l="l" t="t" r="r" b="b"/>
              <a:pathLst>
                <a:path w="13029" h="18402" extrusionOk="0">
                  <a:moveTo>
                    <a:pt x="2025" y="2071"/>
                  </a:moveTo>
                  <a:lnTo>
                    <a:pt x="2025" y="2071"/>
                  </a:lnTo>
                  <a:cubicBezTo>
                    <a:pt x="1327" y="2652"/>
                    <a:pt x="745" y="3327"/>
                    <a:pt x="257" y="4095"/>
                  </a:cubicBezTo>
                  <a:cubicBezTo>
                    <a:pt x="141" y="4467"/>
                    <a:pt x="71" y="4862"/>
                    <a:pt x="71" y="5258"/>
                  </a:cubicBezTo>
                  <a:cubicBezTo>
                    <a:pt x="71" y="5700"/>
                    <a:pt x="141" y="6142"/>
                    <a:pt x="303" y="6560"/>
                  </a:cubicBezTo>
                  <a:cubicBezTo>
                    <a:pt x="606" y="7375"/>
                    <a:pt x="606" y="8259"/>
                    <a:pt x="303" y="9073"/>
                  </a:cubicBezTo>
                  <a:cubicBezTo>
                    <a:pt x="1" y="9910"/>
                    <a:pt x="1" y="10841"/>
                    <a:pt x="303" y="11679"/>
                  </a:cubicBezTo>
                  <a:cubicBezTo>
                    <a:pt x="606" y="12493"/>
                    <a:pt x="606" y="13377"/>
                    <a:pt x="303" y="14191"/>
                  </a:cubicBezTo>
                  <a:lnTo>
                    <a:pt x="280" y="14238"/>
                  </a:lnTo>
                  <a:cubicBezTo>
                    <a:pt x="838" y="15052"/>
                    <a:pt x="1513" y="15796"/>
                    <a:pt x="2304" y="16424"/>
                  </a:cubicBezTo>
                  <a:cubicBezTo>
                    <a:pt x="2374" y="16122"/>
                    <a:pt x="2420" y="15796"/>
                    <a:pt x="2420" y="15494"/>
                  </a:cubicBezTo>
                  <a:cubicBezTo>
                    <a:pt x="2420" y="15028"/>
                    <a:pt x="2327" y="14586"/>
                    <a:pt x="2188" y="14168"/>
                  </a:cubicBezTo>
                  <a:cubicBezTo>
                    <a:pt x="1885" y="13377"/>
                    <a:pt x="1885" y="12493"/>
                    <a:pt x="2188" y="11679"/>
                  </a:cubicBezTo>
                  <a:cubicBezTo>
                    <a:pt x="2490" y="10841"/>
                    <a:pt x="2490" y="9910"/>
                    <a:pt x="2188" y="9050"/>
                  </a:cubicBezTo>
                  <a:cubicBezTo>
                    <a:pt x="1885" y="8259"/>
                    <a:pt x="1885" y="7375"/>
                    <a:pt x="2188" y="6560"/>
                  </a:cubicBezTo>
                  <a:cubicBezTo>
                    <a:pt x="2490" y="5723"/>
                    <a:pt x="2490" y="4792"/>
                    <a:pt x="2188" y="3932"/>
                  </a:cubicBezTo>
                  <a:cubicBezTo>
                    <a:pt x="1955" y="3350"/>
                    <a:pt x="1909" y="2699"/>
                    <a:pt x="2025" y="2071"/>
                  </a:cubicBezTo>
                  <a:close/>
                  <a:moveTo>
                    <a:pt x="10609" y="163"/>
                  </a:moveTo>
                  <a:cubicBezTo>
                    <a:pt x="10609" y="605"/>
                    <a:pt x="10702" y="1024"/>
                    <a:pt x="10842" y="1442"/>
                  </a:cubicBezTo>
                  <a:cubicBezTo>
                    <a:pt x="11144" y="2257"/>
                    <a:pt x="11144" y="3141"/>
                    <a:pt x="10842" y="3932"/>
                  </a:cubicBezTo>
                  <a:cubicBezTo>
                    <a:pt x="10540" y="4792"/>
                    <a:pt x="10540" y="5700"/>
                    <a:pt x="10842" y="6560"/>
                  </a:cubicBezTo>
                  <a:cubicBezTo>
                    <a:pt x="11144" y="7351"/>
                    <a:pt x="11144" y="8259"/>
                    <a:pt x="10842" y="9050"/>
                  </a:cubicBezTo>
                  <a:cubicBezTo>
                    <a:pt x="10540" y="9910"/>
                    <a:pt x="10540" y="10818"/>
                    <a:pt x="10842" y="11679"/>
                  </a:cubicBezTo>
                  <a:cubicBezTo>
                    <a:pt x="11144" y="12469"/>
                    <a:pt x="11144" y="13377"/>
                    <a:pt x="10842" y="14168"/>
                  </a:cubicBezTo>
                  <a:cubicBezTo>
                    <a:pt x="10540" y="15028"/>
                    <a:pt x="10540" y="15936"/>
                    <a:pt x="10842" y="16797"/>
                  </a:cubicBezTo>
                  <a:cubicBezTo>
                    <a:pt x="10982" y="17169"/>
                    <a:pt x="11051" y="17564"/>
                    <a:pt x="11075" y="17960"/>
                  </a:cubicBezTo>
                  <a:cubicBezTo>
                    <a:pt x="11586" y="17774"/>
                    <a:pt x="12098" y="17564"/>
                    <a:pt x="12587" y="17285"/>
                  </a:cubicBezTo>
                  <a:cubicBezTo>
                    <a:pt x="12610" y="17122"/>
                    <a:pt x="12657" y="16959"/>
                    <a:pt x="12726" y="16797"/>
                  </a:cubicBezTo>
                  <a:cubicBezTo>
                    <a:pt x="13029" y="15936"/>
                    <a:pt x="13029" y="15028"/>
                    <a:pt x="12726" y="14168"/>
                  </a:cubicBezTo>
                  <a:cubicBezTo>
                    <a:pt x="12424" y="13377"/>
                    <a:pt x="12424" y="12469"/>
                    <a:pt x="12726" y="11679"/>
                  </a:cubicBezTo>
                  <a:cubicBezTo>
                    <a:pt x="13029" y="10818"/>
                    <a:pt x="13029" y="9910"/>
                    <a:pt x="12726" y="9050"/>
                  </a:cubicBezTo>
                  <a:cubicBezTo>
                    <a:pt x="12424" y="8259"/>
                    <a:pt x="12424" y="7351"/>
                    <a:pt x="12726" y="6560"/>
                  </a:cubicBezTo>
                  <a:cubicBezTo>
                    <a:pt x="13029" y="5700"/>
                    <a:pt x="13029" y="4792"/>
                    <a:pt x="12726" y="3932"/>
                  </a:cubicBezTo>
                  <a:cubicBezTo>
                    <a:pt x="12424" y="3141"/>
                    <a:pt x="12424" y="2233"/>
                    <a:pt x="12726" y="1442"/>
                  </a:cubicBezTo>
                  <a:cubicBezTo>
                    <a:pt x="12750" y="1326"/>
                    <a:pt x="12796" y="1233"/>
                    <a:pt x="12819" y="1117"/>
                  </a:cubicBezTo>
                  <a:cubicBezTo>
                    <a:pt x="12145" y="698"/>
                    <a:pt x="11400" y="396"/>
                    <a:pt x="10609" y="163"/>
                  </a:cubicBezTo>
                  <a:close/>
                  <a:moveTo>
                    <a:pt x="6212" y="0"/>
                  </a:moveTo>
                  <a:cubicBezTo>
                    <a:pt x="5840" y="93"/>
                    <a:pt x="5491" y="186"/>
                    <a:pt x="5142" y="303"/>
                  </a:cubicBezTo>
                  <a:cubicBezTo>
                    <a:pt x="5142" y="698"/>
                    <a:pt x="5235" y="1094"/>
                    <a:pt x="5352" y="1466"/>
                  </a:cubicBezTo>
                  <a:lnTo>
                    <a:pt x="5352" y="1442"/>
                  </a:lnTo>
                  <a:cubicBezTo>
                    <a:pt x="5654" y="2257"/>
                    <a:pt x="5654" y="3141"/>
                    <a:pt x="5352" y="3932"/>
                  </a:cubicBezTo>
                  <a:cubicBezTo>
                    <a:pt x="5049" y="4792"/>
                    <a:pt x="5049" y="5700"/>
                    <a:pt x="5352" y="6560"/>
                  </a:cubicBezTo>
                  <a:cubicBezTo>
                    <a:pt x="5654" y="7351"/>
                    <a:pt x="5654" y="8259"/>
                    <a:pt x="5352" y="9050"/>
                  </a:cubicBezTo>
                  <a:cubicBezTo>
                    <a:pt x="5049" y="9910"/>
                    <a:pt x="5049" y="10818"/>
                    <a:pt x="5352" y="11679"/>
                  </a:cubicBezTo>
                  <a:cubicBezTo>
                    <a:pt x="5654" y="12469"/>
                    <a:pt x="5654" y="13377"/>
                    <a:pt x="5352" y="14168"/>
                  </a:cubicBezTo>
                  <a:cubicBezTo>
                    <a:pt x="5049" y="15028"/>
                    <a:pt x="5049" y="15936"/>
                    <a:pt x="5352" y="16797"/>
                  </a:cubicBezTo>
                  <a:cubicBezTo>
                    <a:pt x="5515" y="17215"/>
                    <a:pt x="5584" y="17657"/>
                    <a:pt x="5584" y="18099"/>
                  </a:cubicBezTo>
                  <a:cubicBezTo>
                    <a:pt x="6050" y="18239"/>
                    <a:pt x="6538" y="18332"/>
                    <a:pt x="7027" y="18402"/>
                  </a:cubicBezTo>
                  <a:cubicBezTo>
                    <a:pt x="6980" y="17843"/>
                    <a:pt x="7050" y="17308"/>
                    <a:pt x="7236" y="16797"/>
                  </a:cubicBezTo>
                  <a:cubicBezTo>
                    <a:pt x="7538" y="15959"/>
                    <a:pt x="7538" y="15028"/>
                    <a:pt x="7236" y="14191"/>
                  </a:cubicBezTo>
                  <a:cubicBezTo>
                    <a:pt x="6934" y="13377"/>
                    <a:pt x="6934" y="12493"/>
                    <a:pt x="7236" y="11679"/>
                  </a:cubicBezTo>
                  <a:cubicBezTo>
                    <a:pt x="7538" y="10841"/>
                    <a:pt x="7538" y="9910"/>
                    <a:pt x="7236" y="9073"/>
                  </a:cubicBezTo>
                  <a:cubicBezTo>
                    <a:pt x="6934" y="8259"/>
                    <a:pt x="6934" y="7375"/>
                    <a:pt x="7236" y="6560"/>
                  </a:cubicBezTo>
                  <a:cubicBezTo>
                    <a:pt x="7538" y="5723"/>
                    <a:pt x="7538" y="4792"/>
                    <a:pt x="7236" y="3955"/>
                  </a:cubicBezTo>
                  <a:cubicBezTo>
                    <a:pt x="6934" y="3141"/>
                    <a:pt x="6934" y="2257"/>
                    <a:pt x="7236" y="1442"/>
                  </a:cubicBezTo>
                  <a:cubicBezTo>
                    <a:pt x="7399" y="1024"/>
                    <a:pt x="7469" y="582"/>
                    <a:pt x="7469" y="140"/>
                  </a:cubicBezTo>
                  <a:lnTo>
                    <a:pt x="74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5" name="Google Shape;8715;p126"/>
            <p:cNvSpPr/>
            <p:nvPr/>
          </p:nvSpPr>
          <p:spPr>
            <a:xfrm>
              <a:off x="6995500" y="1186275"/>
              <a:ext cx="304775" cy="458900"/>
            </a:xfrm>
            <a:custGeom>
              <a:avLst/>
              <a:gdLst/>
              <a:ahLst/>
              <a:cxnLst/>
              <a:rect l="l" t="t" r="r" b="b"/>
              <a:pathLst>
                <a:path w="12191" h="18356" extrusionOk="0">
                  <a:moveTo>
                    <a:pt x="1187" y="2047"/>
                  </a:moveTo>
                  <a:lnTo>
                    <a:pt x="1187" y="2047"/>
                  </a:lnTo>
                  <a:cubicBezTo>
                    <a:pt x="954" y="2233"/>
                    <a:pt x="745" y="2443"/>
                    <a:pt x="536" y="2652"/>
                  </a:cubicBezTo>
                  <a:cubicBezTo>
                    <a:pt x="536" y="3094"/>
                    <a:pt x="466" y="3513"/>
                    <a:pt x="303" y="3932"/>
                  </a:cubicBezTo>
                  <a:cubicBezTo>
                    <a:pt x="0" y="4769"/>
                    <a:pt x="0" y="5700"/>
                    <a:pt x="303" y="6537"/>
                  </a:cubicBezTo>
                  <a:cubicBezTo>
                    <a:pt x="605" y="7351"/>
                    <a:pt x="605" y="8235"/>
                    <a:pt x="303" y="9050"/>
                  </a:cubicBezTo>
                  <a:cubicBezTo>
                    <a:pt x="0" y="9887"/>
                    <a:pt x="0" y="10818"/>
                    <a:pt x="303" y="11655"/>
                  </a:cubicBezTo>
                  <a:cubicBezTo>
                    <a:pt x="605" y="12469"/>
                    <a:pt x="605" y="13354"/>
                    <a:pt x="303" y="14168"/>
                  </a:cubicBezTo>
                  <a:cubicBezTo>
                    <a:pt x="187" y="14447"/>
                    <a:pt x="117" y="14773"/>
                    <a:pt x="94" y="15075"/>
                  </a:cubicBezTo>
                  <a:cubicBezTo>
                    <a:pt x="512" y="15564"/>
                    <a:pt x="954" y="16006"/>
                    <a:pt x="1466" y="16424"/>
                  </a:cubicBezTo>
                  <a:cubicBezTo>
                    <a:pt x="1536" y="16099"/>
                    <a:pt x="1582" y="15796"/>
                    <a:pt x="1582" y="15471"/>
                  </a:cubicBezTo>
                  <a:cubicBezTo>
                    <a:pt x="1582" y="15028"/>
                    <a:pt x="1489" y="14586"/>
                    <a:pt x="1350" y="14168"/>
                  </a:cubicBezTo>
                  <a:cubicBezTo>
                    <a:pt x="1047" y="13354"/>
                    <a:pt x="1047" y="12469"/>
                    <a:pt x="1350" y="11655"/>
                  </a:cubicBezTo>
                  <a:cubicBezTo>
                    <a:pt x="1652" y="10818"/>
                    <a:pt x="1652" y="9887"/>
                    <a:pt x="1350" y="9050"/>
                  </a:cubicBezTo>
                  <a:cubicBezTo>
                    <a:pt x="1047" y="8235"/>
                    <a:pt x="1047" y="7351"/>
                    <a:pt x="1350" y="6537"/>
                  </a:cubicBezTo>
                  <a:cubicBezTo>
                    <a:pt x="1652" y="5700"/>
                    <a:pt x="1652" y="4769"/>
                    <a:pt x="1350" y="3932"/>
                  </a:cubicBezTo>
                  <a:cubicBezTo>
                    <a:pt x="1117" y="3327"/>
                    <a:pt x="1071" y="2675"/>
                    <a:pt x="1187" y="2047"/>
                  </a:cubicBezTo>
                  <a:close/>
                  <a:moveTo>
                    <a:pt x="10655" y="442"/>
                  </a:moveTo>
                  <a:lnTo>
                    <a:pt x="10655" y="442"/>
                  </a:lnTo>
                  <a:cubicBezTo>
                    <a:pt x="10679" y="791"/>
                    <a:pt x="10748" y="1117"/>
                    <a:pt x="10888" y="1442"/>
                  </a:cubicBezTo>
                  <a:cubicBezTo>
                    <a:pt x="11167" y="2257"/>
                    <a:pt x="11167" y="3141"/>
                    <a:pt x="10888" y="3932"/>
                  </a:cubicBezTo>
                  <a:cubicBezTo>
                    <a:pt x="10562" y="4792"/>
                    <a:pt x="10562" y="5700"/>
                    <a:pt x="10888" y="6560"/>
                  </a:cubicBezTo>
                  <a:cubicBezTo>
                    <a:pt x="11167" y="7351"/>
                    <a:pt x="11167" y="8259"/>
                    <a:pt x="10888" y="9050"/>
                  </a:cubicBezTo>
                  <a:cubicBezTo>
                    <a:pt x="10562" y="9910"/>
                    <a:pt x="10562" y="10818"/>
                    <a:pt x="10888" y="11679"/>
                  </a:cubicBezTo>
                  <a:cubicBezTo>
                    <a:pt x="11167" y="12469"/>
                    <a:pt x="11167" y="13377"/>
                    <a:pt x="10888" y="14168"/>
                  </a:cubicBezTo>
                  <a:cubicBezTo>
                    <a:pt x="10562" y="15028"/>
                    <a:pt x="10562" y="15936"/>
                    <a:pt x="10888" y="16797"/>
                  </a:cubicBezTo>
                  <a:cubicBezTo>
                    <a:pt x="10981" y="17052"/>
                    <a:pt x="11051" y="17332"/>
                    <a:pt x="11074" y="17611"/>
                  </a:cubicBezTo>
                  <a:cubicBezTo>
                    <a:pt x="11307" y="17518"/>
                    <a:pt x="11516" y="17401"/>
                    <a:pt x="11749" y="17285"/>
                  </a:cubicBezTo>
                  <a:cubicBezTo>
                    <a:pt x="11772" y="17122"/>
                    <a:pt x="11819" y="16959"/>
                    <a:pt x="11888" y="16797"/>
                  </a:cubicBezTo>
                  <a:lnTo>
                    <a:pt x="11888" y="16773"/>
                  </a:lnTo>
                  <a:cubicBezTo>
                    <a:pt x="12191" y="15936"/>
                    <a:pt x="12191" y="15005"/>
                    <a:pt x="11888" y="14168"/>
                  </a:cubicBezTo>
                  <a:cubicBezTo>
                    <a:pt x="11586" y="13354"/>
                    <a:pt x="11586" y="12469"/>
                    <a:pt x="11888" y="11655"/>
                  </a:cubicBezTo>
                  <a:cubicBezTo>
                    <a:pt x="12191" y="10818"/>
                    <a:pt x="12191" y="9887"/>
                    <a:pt x="11888" y="9050"/>
                  </a:cubicBezTo>
                  <a:cubicBezTo>
                    <a:pt x="11586" y="8235"/>
                    <a:pt x="11586" y="7351"/>
                    <a:pt x="11888" y="6537"/>
                  </a:cubicBezTo>
                  <a:cubicBezTo>
                    <a:pt x="12191" y="5700"/>
                    <a:pt x="12191" y="4769"/>
                    <a:pt x="11888" y="3932"/>
                  </a:cubicBezTo>
                  <a:cubicBezTo>
                    <a:pt x="11586" y="3117"/>
                    <a:pt x="11586" y="2233"/>
                    <a:pt x="11888" y="1419"/>
                  </a:cubicBezTo>
                  <a:cubicBezTo>
                    <a:pt x="11912" y="1326"/>
                    <a:pt x="11958" y="1210"/>
                    <a:pt x="11981" y="1094"/>
                  </a:cubicBezTo>
                  <a:cubicBezTo>
                    <a:pt x="11563" y="861"/>
                    <a:pt x="11121" y="628"/>
                    <a:pt x="10655" y="442"/>
                  </a:cubicBezTo>
                  <a:close/>
                  <a:moveTo>
                    <a:pt x="5374" y="0"/>
                  </a:moveTo>
                  <a:lnTo>
                    <a:pt x="5119" y="47"/>
                  </a:lnTo>
                  <a:cubicBezTo>
                    <a:pt x="5165" y="372"/>
                    <a:pt x="5235" y="698"/>
                    <a:pt x="5351" y="1024"/>
                  </a:cubicBezTo>
                  <a:cubicBezTo>
                    <a:pt x="5630" y="1861"/>
                    <a:pt x="5630" y="2792"/>
                    <a:pt x="5351" y="3629"/>
                  </a:cubicBezTo>
                  <a:cubicBezTo>
                    <a:pt x="5025" y="4537"/>
                    <a:pt x="5025" y="5490"/>
                    <a:pt x="5351" y="6374"/>
                  </a:cubicBezTo>
                  <a:cubicBezTo>
                    <a:pt x="5630" y="7235"/>
                    <a:pt x="5630" y="8166"/>
                    <a:pt x="5351" y="9026"/>
                  </a:cubicBezTo>
                  <a:cubicBezTo>
                    <a:pt x="5025" y="9910"/>
                    <a:pt x="5025" y="10888"/>
                    <a:pt x="5351" y="11772"/>
                  </a:cubicBezTo>
                  <a:cubicBezTo>
                    <a:pt x="5630" y="12632"/>
                    <a:pt x="5630" y="13563"/>
                    <a:pt x="5351" y="14400"/>
                  </a:cubicBezTo>
                  <a:cubicBezTo>
                    <a:pt x="5025" y="15308"/>
                    <a:pt x="5025" y="16261"/>
                    <a:pt x="5351" y="17145"/>
                  </a:cubicBezTo>
                  <a:cubicBezTo>
                    <a:pt x="5468" y="17518"/>
                    <a:pt x="5537" y="17867"/>
                    <a:pt x="5561" y="18262"/>
                  </a:cubicBezTo>
                  <a:cubicBezTo>
                    <a:pt x="5770" y="18285"/>
                    <a:pt x="5979" y="18309"/>
                    <a:pt x="6189" y="18355"/>
                  </a:cubicBezTo>
                  <a:cubicBezTo>
                    <a:pt x="6142" y="17797"/>
                    <a:pt x="6212" y="17262"/>
                    <a:pt x="6398" y="16750"/>
                  </a:cubicBezTo>
                  <a:lnTo>
                    <a:pt x="6398" y="16773"/>
                  </a:lnTo>
                  <a:cubicBezTo>
                    <a:pt x="6700" y="15936"/>
                    <a:pt x="6700" y="15005"/>
                    <a:pt x="6398" y="14168"/>
                  </a:cubicBezTo>
                  <a:cubicBezTo>
                    <a:pt x="6096" y="13354"/>
                    <a:pt x="6096" y="12469"/>
                    <a:pt x="6398" y="11655"/>
                  </a:cubicBezTo>
                  <a:cubicBezTo>
                    <a:pt x="6700" y="10818"/>
                    <a:pt x="6700" y="9887"/>
                    <a:pt x="6398" y="9050"/>
                  </a:cubicBezTo>
                  <a:cubicBezTo>
                    <a:pt x="6096" y="8235"/>
                    <a:pt x="6096" y="7351"/>
                    <a:pt x="6398" y="6537"/>
                  </a:cubicBezTo>
                  <a:cubicBezTo>
                    <a:pt x="6700" y="5700"/>
                    <a:pt x="6700" y="4769"/>
                    <a:pt x="6398" y="3932"/>
                  </a:cubicBezTo>
                  <a:cubicBezTo>
                    <a:pt x="6096" y="3117"/>
                    <a:pt x="6096" y="2233"/>
                    <a:pt x="6398" y="1419"/>
                  </a:cubicBezTo>
                  <a:cubicBezTo>
                    <a:pt x="6538" y="1000"/>
                    <a:pt x="6631" y="558"/>
                    <a:pt x="6631" y="116"/>
                  </a:cubicBezTo>
                  <a:lnTo>
                    <a:pt x="66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6" name="Google Shape;8716;p126"/>
            <p:cNvSpPr/>
            <p:nvPr/>
          </p:nvSpPr>
          <p:spPr>
            <a:xfrm>
              <a:off x="6971075" y="1182200"/>
              <a:ext cx="332700" cy="399575"/>
            </a:xfrm>
            <a:custGeom>
              <a:avLst/>
              <a:gdLst/>
              <a:ahLst/>
              <a:cxnLst/>
              <a:rect l="l" t="t" r="r" b="b"/>
              <a:pathLst>
                <a:path w="13308" h="15983" extrusionOk="0">
                  <a:moveTo>
                    <a:pt x="7631" y="0"/>
                  </a:moveTo>
                  <a:cubicBezTo>
                    <a:pt x="6747" y="47"/>
                    <a:pt x="5886" y="233"/>
                    <a:pt x="5072" y="512"/>
                  </a:cubicBezTo>
                  <a:cubicBezTo>
                    <a:pt x="5095" y="652"/>
                    <a:pt x="5212" y="721"/>
                    <a:pt x="5328" y="721"/>
                  </a:cubicBezTo>
                  <a:lnTo>
                    <a:pt x="7538" y="721"/>
                  </a:lnTo>
                  <a:cubicBezTo>
                    <a:pt x="7701" y="721"/>
                    <a:pt x="7817" y="605"/>
                    <a:pt x="7817" y="442"/>
                  </a:cubicBezTo>
                  <a:lnTo>
                    <a:pt x="7817" y="256"/>
                  </a:lnTo>
                  <a:cubicBezTo>
                    <a:pt x="7817" y="140"/>
                    <a:pt x="7747" y="24"/>
                    <a:pt x="7631" y="0"/>
                  </a:cubicBezTo>
                  <a:close/>
                  <a:moveTo>
                    <a:pt x="10539" y="279"/>
                  </a:moveTo>
                  <a:lnTo>
                    <a:pt x="10539" y="466"/>
                  </a:lnTo>
                  <a:cubicBezTo>
                    <a:pt x="10539" y="605"/>
                    <a:pt x="10655" y="721"/>
                    <a:pt x="10818" y="721"/>
                  </a:cubicBezTo>
                  <a:lnTo>
                    <a:pt x="11888" y="721"/>
                  </a:lnTo>
                  <a:cubicBezTo>
                    <a:pt x="11446" y="535"/>
                    <a:pt x="11004" y="396"/>
                    <a:pt x="10539" y="279"/>
                  </a:cubicBezTo>
                  <a:close/>
                  <a:moveTo>
                    <a:pt x="280" y="5048"/>
                  </a:moveTo>
                  <a:cubicBezTo>
                    <a:pt x="117" y="5048"/>
                    <a:pt x="0" y="5165"/>
                    <a:pt x="0" y="5328"/>
                  </a:cubicBezTo>
                  <a:lnTo>
                    <a:pt x="0" y="5514"/>
                  </a:lnTo>
                  <a:cubicBezTo>
                    <a:pt x="0" y="5677"/>
                    <a:pt x="117" y="5793"/>
                    <a:pt x="280" y="5793"/>
                  </a:cubicBezTo>
                  <a:lnTo>
                    <a:pt x="2490" y="5793"/>
                  </a:lnTo>
                  <a:cubicBezTo>
                    <a:pt x="2629" y="5793"/>
                    <a:pt x="2769" y="5677"/>
                    <a:pt x="2769" y="5514"/>
                  </a:cubicBezTo>
                  <a:lnTo>
                    <a:pt x="2769" y="5328"/>
                  </a:lnTo>
                  <a:cubicBezTo>
                    <a:pt x="2769" y="5165"/>
                    <a:pt x="2629" y="5048"/>
                    <a:pt x="2490" y="5048"/>
                  </a:cubicBezTo>
                  <a:close/>
                  <a:moveTo>
                    <a:pt x="5328" y="5048"/>
                  </a:moveTo>
                  <a:cubicBezTo>
                    <a:pt x="5188" y="5048"/>
                    <a:pt x="5049" y="5165"/>
                    <a:pt x="5049" y="5328"/>
                  </a:cubicBezTo>
                  <a:lnTo>
                    <a:pt x="5049" y="5514"/>
                  </a:lnTo>
                  <a:cubicBezTo>
                    <a:pt x="5049" y="5677"/>
                    <a:pt x="5188" y="5793"/>
                    <a:pt x="5328" y="5793"/>
                  </a:cubicBezTo>
                  <a:lnTo>
                    <a:pt x="7538" y="5793"/>
                  </a:lnTo>
                  <a:cubicBezTo>
                    <a:pt x="7701" y="5793"/>
                    <a:pt x="7817" y="5677"/>
                    <a:pt x="7817" y="5514"/>
                  </a:cubicBezTo>
                  <a:lnTo>
                    <a:pt x="7817" y="5328"/>
                  </a:lnTo>
                  <a:cubicBezTo>
                    <a:pt x="7817" y="5165"/>
                    <a:pt x="7701" y="5048"/>
                    <a:pt x="7538" y="5048"/>
                  </a:cubicBezTo>
                  <a:close/>
                  <a:moveTo>
                    <a:pt x="10795" y="5048"/>
                  </a:moveTo>
                  <a:cubicBezTo>
                    <a:pt x="10655" y="5048"/>
                    <a:pt x="10516" y="5188"/>
                    <a:pt x="10516" y="5328"/>
                  </a:cubicBezTo>
                  <a:lnTo>
                    <a:pt x="10516" y="5537"/>
                  </a:lnTo>
                  <a:cubicBezTo>
                    <a:pt x="10516" y="5677"/>
                    <a:pt x="10655" y="5816"/>
                    <a:pt x="10795" y="5816"/>
                  </a:cubicBezTo>
                  <a:lnTo>
                    <a:pt x="13028" y="5816"/>
                  </a:lnTo>
                  <a:cubicBezTo>
                    <a:pt x="13168" y="5816"/>
                    <a:pt x="13284" y="5677"/>
                    <a:pt x="13284" y="5537"/>
                  </a:cubicBezTo>
                  <a:lnTo>
                    <a:pt x="13284" y="5328"/>
                  </a:lnTo>
                  <a:cubicBezTo>
                    <a:pt x="13284" y="5188"/>
                    <a:pt x="13168" y="5048"/>
                    <a:pt x="13028" y="5048"/>
                  </a:cubicBezTo>
                  <a:close/>
                  <a:moveTo>
                    <a:pt x="280" y="10143"/>
                  </a:moveTo>
                  <a:cubicBezTo>
                    <a:pt x="117" y="10143"/>
                    <a:pt x="0" y="10260"/>
                    <a:pt x="0" y="10422"/>
                  </a:cubicBezTo>
                  <a:lnTo>
                    <a:pt x="0" y="10609"/>
                  </a:lnTo>
                  <a:cubicBezTo>
                    <a:pt x="0" y="10771"/>
                    <a:pt x="117" y="10888"/>
                    <a:pt x="280" y="10888"/>
                  </a:cubicBezTo>
                  <a:lnTo>
                    <a:pt x="2490" y="10888"/>
                  </a:lnTo>
                  <a:cubicBezTo>
                    <a:pt x="2629" y="10888"/>
                    <a:pt x="2769" y="10771"/>
                    <a:pt x="2769" y="10609"/>
                  </a:cubicBezTo>
                  <a:lnTo>
                    <a:pt x="2769" y="10399"/>
                  </a:lnTo>
                  <a:cubicBezTo>
                    <a:pt x="2769" y="10260"/>
                    <a:pt x="2629" y="10143"/>
                    <a:pt x="2490" y="10143"/>
                  </a:cubicBezTo>
                  <a:close/>
                  <a:moveTo>
                    <a:pt x="5328" y="10143"/>
                  </a:moveTo>
                  <a:cubicBezTo>
                    <a:pt x="5165" y="10143"/>
                    <a:pt x="5049" y="10260"/>
                    <a:pt x="5049" y="10399"/>
                  </a:cubicBezTo>
                  <a:lnTo>
                    <a:pt x="5049" y="10609"/>
                  </a:lnTo>
                  <a:cubicBezTo>
                    <a:pt x="5049" y="10771"/>
                    <a:pt x="5165" y="10888"/>
                    <a:pt x="5328" y="10888"/>
                  </a:cubicBezTo>
                  <a:lnTo>
                    <a:pt x="7538" y="10888"/>
                  </a:lnTo>
                  <a:cubicBezTo>
                    <a:pt x="7701" y="10888"/>
                    <a:pt x="7817" y="10771"/>
                    <a:pt x="7817" y="10609"/>
                  </a:cubicBezTo>
                  <a:lnTo>
                    <a:pt x="7817" y="10422"/>
                  </a:lnTo>
                  <a:lnTo>
                    <a:pt x="7817" y="10399"/>
                  </a:lnTo>
                  <a:cubicBezTo>
                    <a:pt x="7817" y="10260"/>
                    <a:pt x="7701" y="10143"/>
                    <a:pt x="7538" y="10143"/>
                  </a:cubicBezTo>
                  <a:close/>
                  <a:moveTo>
                    <a:pt x="10795" y="10143"/>
                  </a:moveTo>
                  <a:cubicBezTo>
                    <a:pt x="10655" y="10143"/>
                    <a:pt x="10516" y="10260"/>
                    <a:pt x="10516" y="10422"/>
                  </a:cubicBezTo>
                  <a:lnTo>
                    <a:pt x="10516" y="10609"/>
                  </a:lnTo>
                  <a:cubicBezTo>
                    <a:pt x="10516" y="10771"/>
                    <a:pt x="10655" y="10888"/>
                    <a:pt x="10795" y="10888"/>
                  </a:cubicBezTo>
                  <a:lnTo>
                    <a:pt x="13028" y="10888"/>
                  </a:lnTo>
                  <a:cubicBezTo>
                    <a:pt x="13038" y="10889"/>
                    <a:pt x="13049" y="10890"/>
                    <a:pt x="13059" y="10890"/>
                  </a:cubicBezTo>
                  <a:cubicBezTo>
                    <a:pt x="13188" y="10890"/>
                    <a:pt x="13307" y="10759"/>
                    <a:pt x="13307" y="10609"/>
                  </a:cubicBezTo>
                  <a:lnTo>
                    <a:pt x="13307" y="10399"/>
                  </a:lnTo>
                  <a:cubicBezTo>
                    <a:pt x="13307" y="10260"/>
                    <a:pt x="13191" y="10143"/>
                    <a:pt x="13028" y="10143"/>
                  </a:cubicBezTo>
                  <a:close/>
                  <a:moveTo>
                    <a:pt x="1047" y="15215"/>
                  </a:moveTo>
                  <a:cubicBezTo>
                    <a:pt x="1280" y="15494"/>
                    <a:pt x="1513" y="15750"/>
                    <a:pt x="1745" y="15982"/>
                  </a:cubicBezTo>
                  <a:lnTo>
                    <a:pt x="2490" y="15982"/>
                  </a:lnTo>
                  <a:cubicBezTo>
                    <a:pt x="2629" y="15982"/>
                    <a:pt x="2769" y="15843"/>
                    <a:pt x="2769" y="15703"/>
                  </a:cubicBezTo>
                  <a:lnTo>
                    <a:pt x="2769" y="15494"/>
                  </a:lnTo>
                  <a:cubicBezTo>
                    <a:pt x="2769" y="15354"/>
                    <a:pt x="2629" y="15215"/>
                    <a:pt x="2490" y="15215"/>
                  </a:cubicBezTo>
                  <a:close/>
                  <a:moveTo>
                    <a:pt x="5328" y="15215"/>
                  </a:moveTo>
                  <a:cubicBezTo>
                    <a:pt x="5188" y="15215"/>
                    <a:pt x="5049" y="15354"/>
                    <a:pt x="5049" y="15494"/>
                  </a:cubicBezTo>
                  <a:lnTo>
                    <a:pt x="5049" y="15703"/>
                  </a:lnTo>
                  <a:cubicBezTo>
                    <a:pt x="5049" y="15843"/>
                    <a:pt x="5188" y="15982"/>
                    <a:pt x="5328" y="15982"/>
                  </a:cubicBezTo>
                  <a:lnTo>
                    <a:pt x="7538" y="15982"/>
                  </a:lnTo>
                  <a:cubicBezTo>
                    <a:pt x="7701" y="15982"/>
                    <a:pt x="7817" y="15843"/>
                    <a:pt x="7817" y="15703"/>
                  </a:cubicBezTo>
                  <a:lnTo>
                    <a:pt x="7817" y="15494"/>
                  </a:lnTo>
                  <a:cubicBezTo>
                    <a:pt x="7817" y="15354"/>
                    <a:pt x="7701" y="15215"/>
                    <a:pt x="7538" y="15215"/>
                  </a:cubicBezTo>
                  <a:close/>
                  <a:moveTo>
                    <a:pt x="10795" y="15215"/>
                  </a:moveTo>
                  <a:cubicBezTo>
                    <a:pt x="10655" y="15215"/>
                    <a:pt x="10516" y="15354"/>
                    <a:pt x="10516" y="15494"/>
                  </a:cubicBezTo>
                  <a:lnTo>
                    <a:pt x="10516" y="15703"/>
                  </a:lnTo>
                  <a:cubicBezTo>
                    <a:pt x="10516" y="15843"/>
                    <a:pt x="10655" y="15982"/>
                    <a:pt x="10795" y="15982"/>
                  </a:cubicBezTo>
                  <a:lnTo>
                    <a:pt x="13028" y="15982"/>
                  </a:lnTo>
                  <a:cubicBezTo>
                    <a:pt x="13168" y="15982"/>
                    <a:pt x="13284" y="15843"/>
                    <a:pt x="13284" y="15703"/>
                  </a:cubicBezTo>
                  <a:lnTo>
                    <a:pt x="13284" y="15494"/>
                  </a:lnTo>
                  <a:cubicBezTo>
                    <a:pt x="13284" y="15354"/>
                    <a:pt x="13168" y="15215"/>
                    <a:pt x="13028" y="152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7" name="Google Shape;8717;p126"/>
            <p:cNvSpPr/>
            <p:nvPr/>
          </p:nvSpPr>
          <p:spPr>
            <a:xfrm>
              <a:off x="6964800" y="1259800"/>
              <a:ext cx="356425" cy="285400"/>
            </a:xfrm>
            <a:custGeom>
              <a:avLst/>
              <a:gdLst/>
              <a:ahLst/>
              <a:cxnLst/>
              <a:rect l="l" t="t" r="r" b="b"/>
              <a:pathLst>
                <a:path w="14257" h="11416" extrusionOk="0">
                  <a:moveTo>
                    <a:pt x="12356" y="1"/>
                  </a:moveTo>
                  <a:cubicBezTo>
                    <a:pt x="12307" y="1"/>
                    <a:pt x="12258" y="31"/>
                    <a:pt x="12232" y="83"/>
                  </a:cubicBezTo>
                  <a:cubicBezTo>
                    <a:pt x="11627" y="1247"/>
                    <a:pt x="11372" y="2573"/>
                    <a:pt x="11488" y="3875"/>
                  </a:cubicBezTo>
                  <a:lnTo>
                    <a:pt x="11488" y="3899"/>
                  </a:lnTo>
                  <a:cubicBezTo>
                    <a:pt x="11581" y="5201"/>
                    <a:pt x="12046" y="6458"/>
                    <a:pt x="12814" y="7505"/>
                  </a:cubicBezTo>
                  <a:cubicBezTo>
                    <a:pt x="12837" y="7551"/>
                    <a:pt x="12884" y="7574"/>
                    <a:pt x="12930" y="7574"/>
                  </a:cubicBezTo>
                  <a:cubicBezTo>
                    <a:pt x="12977" y="7574"/>
                    <a:pt x="13023" y="7551"/>
                    <a:pt x="13047" y="7505"/>
                  </a:cubicBezTo>
                  <a:cubicBezTo>
                    <a:pt x="14256" y="5108"/>
                    <a:pt x="14024" y="2247"/>
                    <a:pt x="12465" y="60"/>
                  </a:cubicBezTo>
                  <a:cubicBezTo>
                    <a:pt x="12434" y="19"/>
                    <a:pt x="12395" y="1"/>
                    <a:pt x="12356" y="1"/>
                  </a:cubicBezTo>
                  <a:close/>
                  <a:moveTo>
                    <a:pt x="6722" y="6688"/>
                  </a:moveTo>
                  <a:cubicBezTo>
                    <a:pt x="6713" y="6688"/>
                    <a:pt x="6705" y="6689"/>
                    <a:pt x="6696" y="6690"/>
                  </a:cubicBezTo>
                  <a:cubicBezTo>
                    <a:pt x="3997" y="7272"/>
                    <a:pt x="1601" y="8877"/>
                    <a:pt x="65" y="11180"/>
                  </a:cubicBezTo>
                  <a:cubicBezTo>
                    <a:pt x="1" y="11288"/>
                    <a:pt x="76" y="11415"/>
                    <a:pt x="198" y="11415"/>
                  </a:cubicBezTo>
                  <a:cubicBezTo>
                    <a:pt x="208" y="11415"/>
                    <a:pt x="218" y="11415"/>
                    <a:pt x="228" y="11413"/>
                  </a:cubicBezTo>
                  <a:cubicBezTo>
                    <a:pt x="2950" y="10855"/>
                    <a:pt x="5323" y="9249"/>
                    <a:pt x="6858" y="6946"/>
                  </a:cubicBezTo>
                  <a:cubicBezTo>
                    <a:pt x="6924" y="6837"/>
                    <a:pt x="6847" y="6688"/>
                    <a:pt x="6722" y="668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8" name="Google Shape;8718;p126"/>
            <p:cNvSpPr/>
            <p:nvPr/>
          </p:nvSpPr>
          <p:spPr>
            <a:xfrm>
              <a:off x="7092050" y="1259875"/>
              <a:ext cx="318050" cy="376575"/>
            </a:xfrm>
            <a:custGeom>
              <a:avLst/>
              <a:gdLst/>
              <a:ahLst/>
              <a:cxnLst/>
              <a:rect l="l" t="t" r="r" b="b"/>
              <a:pathLst>
                <a:path w="12722" h="15063" extrusionOk="0">
                  <a:moveTo>
                    <a:pt x="7252" y="0"/>
                  </a:moveTo>
                  <a:cubicBezTo>
                    <a:pt x="7157" y="0"/>
                    <a:pt x="7080" y="98"/>
                    <a:pt x="7119" y="197"/>
                  </a:cubicBezTo>
                  <a:cubicBezTo>
                    <a:pt x="8212" y="2477"/>
                    <a:pt x="10120" y="4245"/>
                    <a:pt x="12493" y="5129"/>
                  </a:cubicBezTo>
                  <a:cubicBezTo>
                    <a:pt x="12503" y="5131"/>
                    <a:pt x="12513" y="5132"/>
                    <a:pt x="12523" y="5132"/>
                  </a:cubicBezTo>
                  <a:cubicBezTo>
                    <a:pt x="12628" y="5132"/>
                    <a:pt x="12722" y="5025"/>
                    <a:pt x="12679" y="4919"/>
                  </a:cubicBezTo>
                  <a:cubicBezTo>
                    <a:pt x="11586" y="2639"/>
                    <a:pt x="9678" y="871"/>
                    <a:pt x="7305" y="11"/>
                  </a:cubicBezTo>
                  <a:cubicBezTo>
                    <a:pt x="7287" y="3"/>
                    <a:pt x="7269" y="0"/>
                    <a:pt x="7252" y="0"/>
                  </a:cubicBezTo>
                  <a:close/>
                  <a:moveTo>
                    <a:pt x="1658" y="6692"/>
                  </a:moveTo>
                  <a:cubicBezTo>
                    <a:pt x="1596" y="6692"/>
                    <a:pt x="1529" y="6736"/>
                    <a:pt x="1512" y="6804"/>
                  </a:cubicBezTo>
                  <a:cubicBezTo>
                    <a:pt x="0" y="9339"/>
                    <a:pt x="0" y="12480"/>
                    <a:pt x="1512" y="14992"/>
                  </a:cubicBezTo>
                  <a:cubicBezTo>
                    <a:pt x="1547" y="15039"/>
                    <a:pt x="1600" y="15062"/>
                    <a:pt x="1652" y="15062"/>
                  </a:cubicBezTo>
                  <a:cubicBezTo>
                    <a:pt x="1704" y="15062"/>
                    <a:pt x="1757" y="15039"/>
                    <a:pt x="1792" y="14992"/>
                  </a:cubicBezTo>
                  <a:cubicBezTo>
                    <a:pt x="2536" y="13759"/>
                    <a:pt x="2932" y="12340"/>
                    <a:pt x="2955" y="10875"/>
                  </a:cubicBezTo>
                  <a:cubicBezTo>
                    <a:pt x="2955" y="10503"/>
                    <a:pt x="2908" y="10107"/>
                    <a:pt x="2862" y="9712"/>
                  </a:cubicBezTo>
                  <a:lnTo>
                    <a:pt x="2862" y="9712"/>
                  </a:lnTo>
                  <a:cubicBezTo>
                    <a:pt x="3048" y="9991"/>
                    <a:pt x="3234" y="10247"/>
                    <a:pt x="3443" y="10503"/>
                  </a:cubicBezTo>
                  <a:cubicBezTo>
                    <a:pt x="4304" y="11573"/>
                    <a:pt x="5374" y="12457"/>
                    <a:pt x="6584" y="13108"/>
                  </a:cubicBezTo>
                  <a:cubicBezTo>
                    <a:pt x="6608" y="13123"/>
                    <a:pt x="6634" y="13129"/>
                    <a:pt x="6658" y="13129"/>
                  </a:cubicBezTo>
                  <a:cubicBezTo>
                    <a:pt x="6751" y="13129"/>
                    <a:pt x="6830" y="13037"/>
                    <a:pt x="6793" y="12945"/>
                  </a:cubicBezTo>
                  <a:lnTo>
                    <a:pt x="6770" y="12922"/>
                  </a:lnTo>
                  <a:cubicBezTo>
                    <a:pt x="5979" y="10270"/>
                    <a:pt x="4165" y="8037"/>
                    <a:pt x="1722" y="6711"/>
                  </a:cubicBezTo>
                  <a:cubicBezTo>
                    <a:pt x="1703" y="6698"/>
                    <a:pt x="1681" y="6692"/>
                    <a:pt x="1658" y="669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9" name="Google Shape;8719;p126"/>
            <p:cNvSpPr/>
            <p:nvPr/>
          </p:nvSpPr>
          <p:spPr>
            <a:xfrm>
              <a:off x="7176950" y="1299675"/>
              <a:ext cx="165200" cy="161550"/>
            </a:xfrm>
            <a:custGeom>
              <a:avLst/>
              <a:gdLst/>
              <a:ahLst/>
              <a:cxnLst/>
              <a:rect l="l" t="t" r="r" b="b"/>
              <a:pathLst>
                <a:path w="6608" h="6462" extrusionOk="0">
                  <a:moveTo>
                    <a:pt x="489" y="1"/>
                  </a:moveTo>
                  <a:cubicBezTo>
                    <a:pt x="164" y="1"/>
                    <a:pt x="1" y="373"/>
                    <a:pt x="233" y="605"/>
                  </a:cubicBezTo>
                  <a:cubicBezTo>
                    <a:pt x="309" y="681"/>
                    <a:pt x="402" y="715"/>
                    <a:pt x="493" y="715"/>
                  </a:cubicBezTo>
                  <a:cubicBezTo>
                    <a:pt x="682" y="715"/>
                    <a:pt x="862" y="569"/>
                    <a:pt x="862" y="349"/>
                  </a:cubicBezTo>
                  <a:cubicBezTo>
                    <a:pt x="862" y="163"/>
                    <a:pt x="699" y="1"/>
                    <a:pt x="489" y="1"/>
                  </a:cubicBezTo>
                  <a:close/>
                  <a:moveTo>
                    <a:pt x="6236" y="5747"/>
                  </a:moveTo>
                  <a:cubicBezTo>
                    <a:pt x="5910" y="5747"/>
                    <a:pt x="5747" y="6142"/>
                    <a:pt x="5980" y="6352"/>
                  </a:cubicBezTo>
                  <a:cubicBezTo>
                    <a:pt x="6055" y="6427"/>
                    <a:pt x="6148" y="6461"/>
                    <a:pt x="6239" y="6461"/>
                  </a:cubicBezTo>
                  <a:cubicBezTo>
                    <a:pt x="6428" y="6461"/>
                    <a:pt x="6608" y="6315"/>
                    <a:pt x="6608" y="6096"/>
                  </a:cubicBezTo>
                  <a:cubicBezTo>
                    <a:pt x="6608" y="5910"/>
                    <a:pt x="6445" y="5747"/>
                    <a:pt x="6236" y="574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0" name="Google Shape;8720;p126"/>
            <p:cNvSpPr/>
            <p:nvPr/>
          </p:nvSpPr>
          <p:spPr>
            <a:xfrm>
              <a:off x="7039125" y="1387500"/>
              <a:ext cx="21550" cy="18450"/>
            </a:xfrm>
            <a:custGeom>
              <a:avLst/>
              <a:gdLst/>
              <a:ahLst/>
              <a:cxnLst/>
              <a:rect l="l" t="t" r="r" b="b"/>
              <a:pathLst>
                <a:path w="862" h="738" extrusionOk="0">
                  <a:moveTo>
                    <a:pt x="489" y="0"/>
                  </a:moveTo>
                  <a:cubicBezTo>
                    <a:pt x="163" y="0"/>
                    <a:pt x="0" y="396"/>
                    <a:pt x="233" y="628"/>
                  </a:cubicBezTo>
                  <a:cubicBezTo>
                    <a:pt x="309" y="704"/>
                    <a:pt x="401" y="738"/>
                    <a:pt x="492" y="738"/>
                  </a:cubicBezTo>
                  <a:cubicBezTo>
                    <a:pt x="681" y="738"/>
                    <a:pt x="861" y="592"/>
                    <a:pt x="861" y="373"/>
                  </a:cubicBezTo>
                  <a:cubicBezTo>
                    <a:pt x="861" y="163"/>
                    <a:pt x="698" y="0"/>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1" name="Google Shape;8721;p126"/>
            <p:cNvSpPr/>
            <p:nvPr/>
          </p:nvSpPr>
          <p:spPr>
            <a:xfrm>
              <a:off x="7047250" y="1250825"/>
              <a:ext cx="143700" cy="128375"/>
            </a:xfrm>
            <a:custGeom>
              <a:avLst/>
              <a:gdLst/>
              <a:ahLst/>
              <a:cxnLst/>
              <a:rect l="l" t="t" r="r" b="b"/>
              <a:pathLst>
                <a:path w="5748" h="5135" extrusionOk="0">
                  <a:moveTo>
                    <a:pt x="490" y="0"/>
                  </a:moveTo>
                  <a:cubicBezTo>
                    <a:pt x="164" y="0"/>
                    <a:pt x="1" y="396"/>
                    <a:pt x="234" y="629"/>
                  </a:cubicBezTo>
                  <a:cubicBezTo>
                    <a:pt x="309" y="704"/>
                    <a:pt x="402" y="738"/>
                    <a:pt x="493" y="738"/>
                  </a:cubicBezTo>
                  <a:cubicBezTo>
                    <a:pt x="682" y="738"/>
                    <a:pt x="862" y="592"/>
                    <a:pt x="862" y="373"/>
                  </a:cubicBezTo>
                  <a:cubicBezTo>
                    <a:pt x="862" y="163"/>
                    <a:pt x="699" y="0"/>
                    <a:pt x="490" y="0"/>
                  </a:cubicBezTo>
                  <a:close/>
                  <a:moveTo>
                    <a:pt x="5375" y="4397"/>
                  </a:moveTo>
                  <a:cubicBezTo>
                    <a:pt x="5049" y="4397"/>
                    <a:pt x="4886" y="4793"/>
                    <a:pt x="5119" y="5025"/>
                  </a:cubicBezTo>
                  <a:cubicBezTo>
                    <a:pt x="5195" y="5101"/>
                    <a:pt x="5288" y="5135"/>
                    <a:pt x="5378" y="5135"/>
                  </a:cubicBezTo>
                  <a:cubicBezTo>
                    <a:pt x="5567" y="5135"/>
                    <a:pt x="5747" y="4989"/>
                    <a:pt x="5747" y="4769"/>
                  </a:cubicBezTo>
                  <a:cubicBezTo>
                    <a:pt x="5747" y="4560"/>
                    <a:pt x="5584" y="4397"/>
                    <a:pt x="5375" y="43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8722" name="Google Shape;8722;p126"/>
          <p:cNvSpPr/>
          <p:nvPr/>
        </p:nvSpPr>
        <p:spPr>
          <a:xfrm rot="-5538653">
            <a:off x="1323450" y="1422566"/>
            <a:ext cx="610096" cy="610096"/>
          </a:xfrm>
          <a:prstGeom prst="teardrop">
            <a:avLst>
              <a:gd name="adj" fmla="val 100000"/>
            </a:avLst>
          </a:prstGeom>
          <a:solidFill>
            <a:schemeClr val="lt2"/>
          </a:solid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3" name="Google Shape;8723;p126"/>
          <p:cNvSpPr/>
          <p:nvPr/>
        </p:nvSpPr>
        <p:spPr>
          <a:xfrm rot="5538653" flipH="1">
            <a:off x="2473325" y="1804291"/>
            <a:ext cx="610096" cy="610096"/>
          </a:xfrm>
          <a:prstGeom prst="teardrop">
            <a:avLst>
              <a:gd name="adj" fmla="val 100000"/>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4" name="Google Shape;8724;p126"/>
          <p:cNvSpPr/>
          <p:nvPr/>
        </p:nvSpPr>
        <p:spPr>
          <a:xfrm rot="-5538653">
            <a:off x="1323450" y="2522704"/>
            <a:ext cx="610096" cy="610096"/>
          </a:xfrm>
          <a:prstGeom prst="teardrop">
            <a:avLst>
              <a:gd name="adj" fmla="val 100000"/>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5" name="Google Shape;8725;p126"/>
          <p:cNvSpPr/>
          <p:nvPr/>
        </p:nvSpPr>
        <p:spPr>
          <a:xfrm rot="5538653" flipH="1">
            <a:off x="2473325" y="2904429"/>
            <a:ext cx="610096" cy="610096"/>
          </a:xfrm>
          <a:prstGeom prst="teardrop">
            <a:avLst>
              <a:gd name="adj" fmla="val 100000"/>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6" name="Google Shape;8726;p126"/>
          <p:cNvSpPr/>
          <p:nvPr/>
        </p:nvSpPr>
        <p:spPr>
          <a:xfrm rot="-5538653">
            <a:off x="1323450" y="3622841"/>
            <a:ext cx="610096" cy="610096"/>
          </a:xfrm>
          <a:prstGeom prst="teardrop">
            <a:avLst>
              <a:gd name="adj" fmla="val 100000"/>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7" name="Google Shape;8727;p126"/>
          <p:cNvSpPr/>
          <p:nvPr/>
        </p:nvSpPr>
        <p:spPr>
          <a:xfrm rot="5538653" flipH="1">
            <a:off x="2473325" y="4004566"/>
            <a:ext cx="610096" cy="610096"/>
          </a:xfrm>
          <a:prstGeom prst="teardrop">
            <a:avLst>
              <a:gd name="adj" fmla="val 100000"/>
            </a:avLst>
          </a:prstGeom>
          <a:solidFill>
            <a:schemeClr val="dk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8" name="Google Shape;8728;p126"/>
          <p:cNvSpPr/>
          <p:nvPr/>
        </p:nvSpPr>
        <p:spPr>
          <a:xfrm>
            <a:off x="2076450" y="1752600"/>
            <a:ext cx="167400" cy="33909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9" name="Google Shape;8729;p126"/>
          <p:cNvSpPr/>
          <p:nvPr/>
        </p:nvSpPr>
        <p:spPr>
          <a:xfrm>
            <a:off x="2076450" y="2026450"/>
            <a:ext cx="167400" cy="164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30" name="Google Shape;8730;p126"/>
          <p:cNvSpPr/>
          <p:nvPr/>
        </p:nvSpPr>
        <p:spPr>
          <a:xfrm>
            <a:off x="2076450" y="2393163"/>
            <a:ext cx="167400" cy="164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31" name="Google Shape;8731;p126"/>
          <p:cNvSpPr/>
          <p:nvPr/>
        </p:nvSpPr>
        <p:spPr>
          <a:xfrm>
            <a:off x="2076450" y="3131350"/>
            <a:ext cx="167400" cy="164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32" name="Google Shape;8732;p126"/>
          <p:cNvSpPr/>
          <p:nvPr/>
        </p:nvSpPr>
        <p:spPr>
          <a:xfrm>
            <a:off x="2076450" y="3498063"/>
            <a:ext cx="167400" cy="164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33" name="Google Shape;8733;p126"/>
          <p:cNvSpPr/>
          <p:nvPr/>
        </p:nvSpPr>
        <p:spPr>
          <a:xfrm>
            <a:off x="2076450" y="4236250"/>
            <a:ext cx="167400" cy="164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34" name="Google Shape;8734;p126"/>
          <p:cNvSpPr/>
          <p:nvPr/>
        </p:nvSpPr>
        <p:spPr>
          <a:xfrm>
            <a:off x="2076450" y="4602963"/>
            <a:ext cx="167400" cy="164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8735" name="Google Shape;8735;p126"/>
          <p:cNvCxnSpPr>
            <a:stCxn id="8722" idx="3"/>
            <a:endCxn id="8729" idx="1"/>
          </p:cNvCxnSpPr>
          <p:nvPr/>
        </p:nvCxnSpPr>
        <p:spPr>
          <a:xfrm>
            <a:off x="1852722" y="1934443"/>
            <a:ext cx="223800" cy="174000"/>
          </a:xfrm>
          <a:prstGeom prst="curvedConnector3">
            <a:avLst>
              <a:gd name="adj1" fmla="val 68042"/>
            </a:avLst>
          </a:prstGeom>
          <a:noFill/>
          <a:ln w="28575" cap="flat" cmpd="sng">
            <a:solidFill>
              <a:schemeClr val="lt2"/>
            </a:solidFill>
            <a:prstDash val="solid"/>
            <a:round/>
            <a:headEnd type="none" w="med" len="med"/>
            <a:tailEnd type="none" w="med" len="med"/>
          </a:ln>
        </p:spPr>
      </p:cxnSp>
      <p:cxnSp>
        <p:nvCxnSpPr>
          <p:cNvPr id="8736" name="Google Shape;8736;p126"/>
          <p:cNvCxnSpPr>
            <a:stCxn id="8730" idx="3"/>
            <a:endCxn id="8723" idx="3"/>
          </p:cNvCxnSpPr>
          <p:nvPr/>
        </p:nvCxnSpPr>
        <p:spPr>
          <a:xfrm rot="10800000" flipH="1">
            <a:off x="2243850" y="2316213"/>
            <a:ext cx="310200" cy="159000"/>
          </a:xfrm>
          <a:prstGeom prst="curvedConnector3">
            <a:avLst>
              <a:gd name="adj1" fmla="val 36987"/>
            </a:avLst>
          </a:prstGeom>
          <a:noFill/>
          <a:ln w="28575" cap="flat" cmpd="sng">
            <a:solidFill>
              <a:schemeClr val="accent1"/>
            </a:solidFill>
            <a:prstDash val="solid"/>
            <a:round/>
            <a:headEnd type="none" w="med" len="med"/>
            <a:tailEnd type="none" w="med" len="med"/>
          </a:ln>
        </p:spPr>
      </p:cxnSp>
      <p:cxnSp>
        <p:nvCxnSpPr>
          <p:cNvPr id="8737" name="Google Shape;8737;p126"/>
          <p:cNvCxnSpPr>
            <a:stCxn id="8724" idx="3"/>
            <a:endCxn id="8731" idx="1"/>
          </p:cNvCxnSpPr>
          <p:nvPr/>
        </p:nvCxnSpPr>
        <p:spPr>
          <a:xfrm>
            <a:off x="1852722" y="3034581"/>
            <a:ext cx="223800" cy="178800"/>
          </a:xfrm>
          <a:prstGeom prst="curvedConnector3">
            <a:avLst>
              <a:gd name="adj1" fmla="val 68042"/>
            </a:avLst>
          </a:prstGeom>
          <a:noFill/>
          <a:ln w="28575" cap="flat" cmpd="sng">
            <a:solidFill>
              <a:schemeClr val="accent2"/>
            </a:solidFill>
            <a:prstDash val="solid"/>
            <a:round/>
            <a:headEnd type="none" w="med" len="med"/>
            <a:tailEnd type="none" w="med" len="med"/>
          </a:ln>
        </p:spPr>
      </p:cxnSp>
      <p:cxnSp>
        <p:nvCxnSpPr>
          <p:cNvPr id="8738" name="Google Shape;8738;p126"/>
          <p:cNvCxnSpPr>
            <a:stCxn id="8725" idx="3"/>
            <a:endCxn id="8732" idx="3"/>
          </p:cNvCxnSpPr>
          <p:nvPr/>
        </p:nvCxnSpPr>
        <p:spPr>
          <a:xfrm flipH="1">
            <a:off x="2243950" y="3416306"/>
            <a:ext cx="310200" cy="163800"/>
          </a:xfrm>
          <a:prstGeom prst="curvedConnector3">
            <a:avLst>
              <a:gd name="adj1" fmla="val 63045"/>
            </a:avLst>
          </a:prstGeom>
          <a:noFill/>
          <a:ln w="28575" cap="flat" cmpd="sng">
            <a:solidFill>
              <a:schemeClr val="accent3"/>
            </a:solidFill>
            <a:prstDash val="solid"/>
            <a:round/>
            <a:headEnd type="none" w="med" len="med"/>
            <a:tailEnd type="none" w="med" len="med"/>
          </a:ln>
        </p:spPr>
      </p:cxnSp>
      <p:cxnSp>
        <p:nvCxnSpPr>
          <p:cNvPr id="8739" name="Google Shape;8739;p126"/>
          <p:cNvCxnSpPr>
            <a:endCxn id="8733" idx="1"/>
          </p:cNvCxnSpPr>
          <p:nvPr/>
        </p:nvCxnSpPr>
        <p:spPr>
          <a:xfrm>
            <a:off x="1852650" y="4134700"/>
            <a:ext cx="223800" cy="183600"/>
          </a:xfrm>
          <a:prstGeom prst="curvedConnector3">
            <a:avLst>
              <a:gd name="adj1" fmla="val 50000"/>
            </a:avLst>
          </a:prstGeom>
          <a:noFill/>
          <a:ln w="28575" cap="flat" cmpd="sng">
            <a:solidFill>
              <a:schemeClr val="accent4"/>
            </a:solidFill>
            <a:prstDash val="solid"/>
            <a:round/>
            <a:headEnd type="none" w="med" len="med"/>
            <a:tailEnd type="none" w="med" len="med"/>
          </a:ln>
        </p:spPr>
      </p:cxnSp>
      <p:cxnSp>
        <p:nvCxnSpPr>
          <p:cNvPr id="8740" name="Google Shape;8740;p126"/>
          <p:cNvCxnSpPr>
            <a:stCxn id="8727" idx="3"/>
            <a:endCxn id="8734" idx="3"/>
          </p:cNvCxnSpPr>
          <p:nvPr/>
        </p:nvCxnSpPr>
        <p:spPr>
          <a:xfrm flipH="1">
            <a:off x="2243950" y="4516443"/>
            <a:ext cx="310200" cy="168600"/>
          </a:xfrm>
          <a:prstGeom prst="curvedConnector3">
            <a:avLst>
              <a:gd name="adj1" fmla="val 63045"/>
            </a:avLst>
          </a:prstGeom>
          <a:noFill/>
          <a:ln w="28575" cap="flat" cmpd="sng">
            <a:solidFill>
              <a:schemeClr val="dk1"/>
            </a:solidFill>
            <a:prstDash val="solid"/>
            <a:round/>
            <a:headEnd type="none" w="med" len="med"/>
            <a:tailEnd type="none" w="med" len="med"/>
          </a:ln>
        </p:spPr>
      </p:cxnSp>
      <p:sp>
        <p:nvSpPr>
          <p:cNvPr id="8741" name="Google Shape;8741;p126"/>
          <p:cNvSpPr txBox="1"/>
          <p:nvPr/>
        </p:nvSpPr>
        <p:spPr>
          <a:xfrm>
            <a:off x="1419225" y="1461400"/>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1</a:t>
            </a:r>
            <a:endParaRPr sz="2200">
              <a:solidFill>
                <a:schemeClr val="dk1"/>
              </a:solidFill>
              <a:latin typeface="Gorditas"/>
              <a:ea typeface="Gorditas"/>
              <a:cs typeface="B Nazanin" panose="00000400000000000000" pitchFamily="2" charset="-78"/>
              <a:sym typeface="Gorditas"/>
            </a:endParaRPr>
          </a:p>
        </p:txBody>
      </p:sp>
      <p:sp>
        <p:nvSpPr>
          <p:cNvPr id="8742" name="Google Shape;8742;p126"/>
          <p:cNvSpPr txBox="1"/>
          <p:nvPr/>
        </p:nvSpPr>
        <p:spPr>
          <a:xfrm>
            <a:off x="2600325" y="1842400"/>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2</a:t>
            </a:r>
            <a:endParaRPr sz="2200">
              <a:solidFill>
                <a:schemeClr val="dk1"/>
              </a:solidFill>
              <a:latin typeface="Gorditas"/>
              <a:ea typeface="Gorditas"/>
              <a:cs typeface="B Nazanin" panose="00000400000000000000" pitchFamily="2" charset="-78"/>
              <a:sym typeface="Gorditas"/>
            </a:endParaRPr>
          </a:p>
        </p:txBody>
      </p:sp>
      <p:sp>
        <p:nvSpPr>
          <p:cNvPr id="8743" name="Google Shape;8743;p126"/>
          <p:cNvSpPr txBox="1"/>
          <p:nvPr/>
        </p:nvSpPr>
        <p:spPr>
          <a:xfrm>
            <a:off x="1419225" y="2561538"/>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3</a:t>
            </a:r>
            <a:endParaRPr sz="2200">
              <a:solidFill>
                <a:schemeClr val="dk1"/>
              </a:solidFill>
              <a:latin typeface="Gorditas"/>
              <a:ea typeface="Gorditas"/>
              <a:cs typeface="B Nazanin" panose="00000400000000000000" pitchFamily="2" charset="-78"/>
              <a:sym typeface="Gorditas"/>
            </a:endParaRPr>
          </a:p>
        </p:txBody>
      </p:sp>
      <p:sp>
        <p:nvSpPr>
          <p:cNvPr id="8744" name="Google Shape;8744;p126"/>
          <p:cNvSpPr txBox="1"/>
          <p:nvPr/>
        </p:nvSpPr>
        <p:spPr>
          <a:xfrm>
            <a:off x="2600325" y="2942538"/>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4</a:t>
            </a:r>
            <a:endParaRPr sz="2200">
              <a:solidFill>
                <a:schemeClr val="dk1"/>
              </a:solidFill>
              <a:latin typeface="Gorditas"/>
              <a:ea typeface="Gorditas"/>
              <a:cs typeface="B Nazanin" panose="00000400000000000000" pitchFamily="2" charset="-78"/>
              <a:sym typeface="Gorditas"/>
            </a:endParaRPr>
          </a:p>
        </p:txBody>
      </p:sp>
      <p:sp>
        <p:nvSpPr>
          <p:cNvPr id="8745" name="Google Shape;8745;p126"/>
          <p:cNvSpPr txBox="1"/>
          <p:nvPr/>
        </p:nvSpPr>
        <p:spPr>
          <a:xfrm>
            <a:off x="1419225" y="3661675"/>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latin typeface="Gorditas"/>
                <a:ea typeface="Gorditas"/>
                <a:cs typeface="B Nazanin" panose="00000400000000000000" pitchFamily="2" charset="-78"/>
                <a:sym typeface="Gorditas"/>
              </a:rPr>
              <a:t>5</a:t>
            </a:r>
            <a:endParaRPr sz="2200">
              <a:solidFill>
                <a:schemeClr val="dk2"/>
              </a:solidFill>
              <a:latin typeface="Gorditas"/>
              <a:ea typeface="Gorditas"/>
              <a:cs typeface="B Nazanin" panose="00000400000000000000" pitchFamily="2" charset="-78"/>
              <a:sym typeface="Gorditas"/>
            </a:endParaRPr>
          </a:p>
        </p:txBody>
      </p:sp>
      <p:sp>
        <p:nvSpPr>
          <p:cNvPr id="8746" name="Google Shape;8746;p126"/>
          <p:cNvSpPr txBox="1"/>
          <p:nvPr/>
        </p:nvSpPr>
        <p:spPr>
          <a:xfrm>
            <a:off x="2600325" y="4042675"/>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latin typeface="Gorditas"/>
                <a:ea typeface="Gorditas"/>
                <a:cs typeface="B Nazanin" panose="00000400000000000000" pitchFamily="2" charset="-78"/>
                <a:sym typeface="Gorditas"/>
              </a:rPr>
              <a:t>6</a:t>
            </a:r>
            <a:endParaRPr sz="2200">
              <a:solidFill>
                <a:schemeClr val="dk2"/>
              </a:solidFill>
              <a:latin typeface="Gorditas"/>
              <a:ea typeface="Gorditas"/>
              <a:cs typeface="B Nazanin" panose="00000400000000000000" pitchFamily="2" charset="-78"/>
              <a:sym typeface="Gorditas"/>
            </a:endParaRPr>
          </a:p>
        </p:txBody>
      </p:sp>
      <p:grpSp>
        <p:nvGrpSpPr>
          <p:cNvPr id="8747" name="Google Shape;8747;p126"/>
          <p:cNvGrpSpPr/>
          <p:nvPr/>
        </p:nvGrpSpPr>
        <p:grpSpPr>
          <a:xfrm rot="-2388593" flipH="1">
            <a:off x="3510398" y="4716464"/>
            <a:ext cx="494404" cy="365727"/>
            <a:chOff x="830525" y="3091250"/>
            <a:chExt cx="484300" cy="358275"/>
          </a:xfrm>
        </p:grpSpPr>
        <p:sp>
          <p:nvSpPr>
            <p:cNvPr id="8748" name="Google Shape;8748;p12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49" name="Google Shape;8749;p12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50" name="Google Shape;8750;p12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51" name="Google Shape;8751;p12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752" name="Google Shape;8752;p126"/>
          <p:cNvGrpSpPr/>
          <p:nvPr/>
        </p:nvGrpSpPr>
        <p:grpSpPr>
          <a:xfrm rot="2388593">
            <a:off x="5139198" y="4716464"/>
            <a:ext cx="494404" cy="365727"/>
            <a:chOff x="830525" y="3091250"/>
            <a:chExt cx="484300" cy="358275"/>
          </a:xfrm>
        </p:grpSpPr>
        <p:sp>
          <p:nvSpPr>
            <p:cNvPr id="8753" name="Google Shape;8753;p126"/>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54" name="Google Shape;8754;p126"/>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55" name="Google Shape;8755;p126"/>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56" name="Google Shape;8756;p126"/>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8757" name="Google Shape;8757;p126">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8758" name="Google Shape;8758;p126">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8759" name="Google Shape;8759;p126">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60" name="Google Shape;8760;p126">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8764"/>
        <p:cNvGrpSpPr/>
        <p:nvPr/>
      </p:nvGrpSpPr>
      <p:grpSpPr>
        <a:xfrm>
          <a:off x="0" y="0"/>
          <a:ext cx="0" cy="0"/>
          <a:chOff x="0" y="0"/>
          <a:chExt cx="0" cy="0"/>
        </a:xfrm>
      </p:grpSpPr>
      <p:sp>
        <p:nvSpPr>
          <p:cNvPr id="8765" name="Google Shape;8765;p127"/>
          <p:cNvSpPr txBox="1">
            <a:spLocks noGrp="1"/>
          </p:cNvSpPr>
          <p:nvPr>
            <p:ph type="title"/>
          </p:nvPr>
        </p:nvSpPr>
        <p:spPr>
          <a:xfrm>
            <a:off x="711725" y="345800"/>
            <a:ext cx="7720500" cy="55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اطلاعات جایگزین</a:t>
            </a:r>
            <a:endParaRPr dirty="0">
              <a:cs typeface="B Nazanin" panose="00000400000000000000" pitchFamily="2" charset="-78"/>
            </a:endParaRPr>
          </a:p>
        </p:txBody>
      </p:sp>
      <p:sp>
        <p:nvSpPr>
          <p:cNvPr id="8766" name="Google Shape;8766;p127"/>
          <p:cNvSpPr/>
          <p:nvPr/>
        </p:nvSpPr>
        <p:spPr>
          <a:xfrm rot="-5400000" flipH="1">
            <a:off x="5389200" y="1820869"/>
            <a:ext cx="650700" cy="650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67" name="Google Shape;8767;p127"/>
          <p:cNvSpPr/>
          <p:nvPr/>
        </p:nvSpPr>
        <p:spPr>
          <a:xfrm rot="-5400000" flipH="1">
            <a:off x="4767563" y="3258406"/>
            <a:ext cx="650700" cy="650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68" name="Google Shape;8768;p127"/>
          <p:cNvSpPr/>
          <p:nvPr/>
        </p:nvSpPr>
        <p:spPr>
          <a:xfrm rot="-5400000" flipH="1">
            <a:off x="6399361" y="1665459"/>
            <a:ext cx="650700" cy="650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69" name="Google Shape;8769;p127"/>
          <p:cNvSpPr/>
          <p:nvPr/>
        </p:nvSpPr>
        <p:spPr>
          <a:xfrm rot="-5400000" flipH="1">
            <a:off x="5777724" y="3413815"/>
            <a:ext cx="650700" cy="650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70" name="Google Shape;8770;p127"/>
          <p:cNvSpPr/>
          <p:nvPr/>
        </p:nvSpPr>
        <p:spPr>
          <a:xfrm rot="-5400000" flipH="1">
            <a:off x="7409522" y="1510050"/>
            <a:ext cx="650700" cy="650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71" name="Google Shape;8771;p127"/>
          <p:cNvSpPr/>
          <p:nvPr/>
        </p:nvSpPr>
        <p:spPr>
          <a:xfrm rot="-5400000" flipH="1">
            <a:off x="6787884" y="3569225"/>
            <a:ext cx="650700" cy="650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8779" name="Google Shape;8779;p127"/>
          <p:cNvCxnSpPr>
            <a:cxnSpLocks/>
            <a:endCxn id="8770" idx="6"/>
          </p:cNvCxnSpPr>
          <p:nvPr/>
        </p:nvCxnSpPr>
        <p:spPr>
          <a:xfrm rot="10800000">
            <a:off x="7734936" y="2160743"/>
            <a:ext cx="1474800" cy="466200"/>
          </a:xfrm>
          <a:prstGeom prst="curvedConnector2">
            <a:avLst/>
          </a:prstGeom>
          <a:noFill/>
          <a:ln w="28575" cap="flat" cmpd="sng">
            <a:solidFill>
              <a:schemeClr val="dk1"/>
            </a:solidFill>
            <a:prstDash val="solid"/>
            <a:round/>
            <a:headEnd type="none" w="med" len="med"/>
            <a:tailEnd type="none" w="med" len="med"/>
          </a:ln>
        </p:spPr>
      </p:cxnSp>
      <p:cxnSp>
        <p:nvCxnSpPr>
          <p:cNvPr id="8780" name="Google Shape;8780;p127"/>
          <p:cNvCxnSpPr>
            <a:cxnSpLocks/>
            <a:endCxn id="8768" idx="6"/>
          </p:cNvCxnSpPr>
          <p:nvPr/>
        </p:nvCxnSpPr>
        <p:spPr>
          <a:xfrm rot="10800000">
            <a:off x="6724836" y="2316227"/>
            <a:ext cx="2484900" cy="405900"/>
          </a:xfrm>
          <a:prstGeom prst="curvedConnector2">
            <a:avLst/>
          </a:prstGeom>
          <a:noFill/>
          <a:ln w="28575" cap="flat" cmpd="sng">
            <a:solidFill>
              <a:schemeClr val="dk1"/>
            </a:solidFill>
            <a:prstDash val="solid"/>
            <a:round/>
            <a:headEnd type="none" w="med" len="med"/>
            <a:tailEnd type="none" w="med" len="med"/>
          </a:ln>
        </p:spPr>
      </p:cxnSp>
      <p:cxnSp>
        <p:nvCxnSpPr>
          <p:cNvPr id="8781" name="Google Shape;8781;p127"/>
          <p:cNvCxnSpPr>
            <a:cxnSpLocks/>
            <a:endCxn id="8766" idx="6"/>
          </p:cNvCxnSpPr>
          <p:nvPr/>
        </p:nvCxnSpPr>
        <p:spPr>
          <a:xfrm rot="10800000">
            <a:off x="5714436" y="2471711"/>
            <a:ext cx="3495300" cy="345600"/>
          </a:xfrm>
          <a:prstGeom prst="curvedConnector2">
            <a:avLst/>
          </a:prstGeom>
          <a:noFill/>
          <a:ln w="28575" cap="flat" cmpd="sng">
            <a:solidFill>
              <a:schemeClr val="dk1"/>
            </a:solidFill>
            <a:prstDash val="solid"/>
            <a:round/>
            <a:headEnd type="none" w="med" len="med"/>
            <a:tailEnd type="none" w="med" len="med"/>
          </a:ln>
        </p:spPr>
      </p:cxnSp>
      <p:cxnSp>
        <p:nvCxnSpPr>
          <p:cNvPr id="8782" name="Google Shape;8782;p127"/>
          <p:cNvCxnSpPr>
            <a:cxnSpLocks/>
            <a:endCxn id="8767" idx="2"/>
          </p:cNvCxnSpPr>
          <p:nvPr/>
        </p:nvCxnSpPr>
        <p:spPr>
          <a:xfrm flipH="1">
            <a:off x="5092836" y="2912495"/>
            <a:ext cx="4116900" cy="345900"/>
          </a:xfrm>
          <a:prstGeom prst="curvedConnector2">
            <a:avLst/>
          </a:prstGeom>
          <a:noFill/>
          <a:ln w="28575" cap="flat" cmpd="sng">
            <a:solidFill>
              <a:schemeClr val="dk1"/>
            </a:solidFill>
            <a:prstDash val="solid"/>
            <a:round/>
            <a:headEnd type="none" w="med" len="med"/>
            <a:tailEnd type="none" w="med" len="med"/>
          </a:ln>
        </p:spPr>
      </p:cxnSp>
      <p:cxnSp>
        <p:nvCxnSpPr>
          <p:cNvPr id="8783" name="Google Shape;8783;p127"/>
          <p:cNvCxnSpPr>
            <a:cxnSpLocks/>
            <a:endCxn id="8769" idx="2"/>
          </p:cNvCxnSpPr>
          <p:nvPr/>
        </p:nvCxnSpPr>
        <p:spPr>
          <a:xfrm flipH="1">
            <a:off x="6102936" y="3007679"/>
            <a:ext cx="3106800" cy="406200"/>
          </a:xfrm>
          <a:prstGeom prst="curvedConnector2">
            <a:avLst/>
          </a:prstGeom>
          <a:noFill/>
          <a:ln w="28575" cap="flat" cmpd="sng">
            <a:solidFill>
              <a:schemeClr val="dk1"/>
            </a:solidFill>
            <a:prstDash val="solid"/>
            <a:round/>
            <a:headEnd type="none" w="med" len="med"/>
            <a:tailEnd type="none" w="med" len="med"/>
          </a:ln>
        </p:spPr>
      </p:cxnSp>
      <p:cxnSp>
        <p:nvCxnSpPr>
          <p:cNvPr id="8784" name="Google Shape;8784;p127"/>
          <p:cNvCxnSpPr>
            <a:cxnSpLocks/>
            <a:endCxn id="8771" idx="2"/>
          </p:cNvCxnSpPr>
          <p:nvPr/>
        </p:nvCxnSpPr>
        <p:spPr>
          <a:xfrm flipH="1">
            <a:off x="7113336" y="3102863"/>
            <a:ext cx="2096400" cy="466500"/>
          </a:xfrm>
          <a:prstGeom prst="curvedConnector2">
            <a:avLst/>
          </a:prstGeom>
          <a:noFill/>
          <a:ln w="28575" cap="flat" cmpd="sng">
            <a:solidFill>
              <a:schemeClr val="dk1"/>
            </a:solidFill>
            <a:prstDash val="solid"/>
            <a:round/>
            <a:headEnd type="none" w="med" len="med"/>
            <a:tailEnd type="none" w="med" len="med"/>
          </a:ln>
        </p:spPr>
      </p:cxnSp>
      <p:grpSp>
        <p:nvGrpSpPr>
          <p:cNvPr id="8785" name="Google Shape;8785;p127"/>
          <p:cNvGrpSpPr/>
          <p:nvPr/>
        </p:nvGrpSpPr>
        <p:grpSpPr>
          <a:xfrm flipH="1">
            <a:off x="5777788" y="3414238"/>
            <a:ext cx="650659" cy="624133"/>
            <a:chOff x="998650" y="4055850"/>
            <a:chExt cx="485675" cy="465875"/>
          </a:xfrm>
        </p:grpSpPr>
        <p:sp>
          <p:nvSpPr>
            <p:cNvPr id="8786" name="Google Shape;8786;p127"/>
            <p:cNvSpPr/>
            <p:nvPr/>
          </p:nvSpPr>
          <p:spPr>
            <a:xfrm>
              <a:off x="998650" y="4056425"/>
              <a:ext cx="483350" cy="434325"/>
            </a:xfrm>
            <a:custGeom>
              <a:avLst/>
              <a:gdLst/>
              <a:ahLst/>
              <a:cxnLst/>
              <a:rect l="l" t="t" r="r" b="b"/>
              <a:pathLst>
                <a:path w="19334" h="17373" extrusionOk="0">
                  <a:moveTo>
                    <a:pt x="9702" y="1"/>
                  </a:moveTo>
                  <a:cubicBezTo>
                    <a:pt x="9260" y="1"/>
                    <a:pt x="8818" y="47"/>
                    <a:pt x="8376" y="140"/>
                  </a:cubicBezTo>
                  <a:cubicBezTo>
                    <a:pt x="8329" y="140"/>
                    <a:pt x="8283" y="233"/>
                    <a:pt x="8259" y="233"/>
                  </a:cubicBezTo>
                  <a:cubicBezTo>
                    <a:pt x="8050" y="257"/>
                    <a:pt x="7841" y="303"/>
                    <a:pt x="7631" y="373"/>
                  </a:cubicBezTo>
                  <a:cubicBezTo>
                    <a:pt x="7608" y="373"/>
                    <a:pt x="7585" y="326"/>
                    <a:pt x="7538" y="326"/>
                  </a:cubicBezTo>
                  <a:cubicBezTo>
                    <a:pt x="7166" y="443"/>
                    <a:pt x="6794" y="559"/>
                    <a:pt x="6445" y="722"/>
                  </a:cubicBezTo>
                  <a:cubicBezTo>
                    <a:pt x="6398" y="722"/>
                    <a:pt x="6352" y="885"/>
                    <a:pt x="6305" y="908"/>
                  </a:cubicBezTo>
                  <a:cubicBezTo>
                    <a:pt x="6073" y="1001"/>
                    <a:pt x="5840" y="1117"/>
                    <a:pt x="5607" y="1234"/>
                  </a:cubicBezTo>
                  <a:cubicBezTo>
                    <a:pt x="5605" y="1236"/>
                    <a:pt x="5603" y="1237"/>
                    <a:pt x="5601" y="1237"/>
                  </a:cubicBezTo>
                  <a:cubicBezTo>
                    <a:pt x="5580" y="1237"/>
                    <a:pt x="5559" y="1141"/>
                    <a:pt x="5538" y="1141"/>
                  </a:cubicBezTo>
                  <a:cubicBezTo>
                    <a:pt x="5026" y="1443"/>
                    <a:pt x="4537" y="1769"/>
                    <a:pt x="4095" y="2141"/>
                  </a:cubicBezTo>
                  <a:cubicBezTo>
                    <a:pt x="4049" y="2188"/>
                    <a:pt x="4002" y="2327"/>
                    <a:pt x="3979" y="2350"/>
                  </a:cubicBezTo>
                  <a:cubicBezTo>
                    <a:pt x="3653" y="2630"/>
                    <a:pt x="3351" y="2932"/>
                    <a:pt x="3048" y="3258"/>
                  </a:cubicBezTo>
                  <a:cubicBezTo>
                    <a:pt x="3048" y="3261"/>
                    <a:pt x="3047" y="3262"/>
                    <a:pt x="3046" y="3262"/>
                  </a:cubicBezTo>
                  <a:cubicBezTo>
                    <a:pt x="3036" y="3262"/>
                    <a:pt x="2999" y="3211"/>
                    <a:pt x="2979" y="3211"/>
                  </a:cubicBezTo>
                  <a:cubicBezTo>
                    <a:pt x="420" y="6189"/>
                    <a:pt x="1" y="10469"/>
                    <a:pt x="1932" y="13912"/>
                  </a:cubicBezTo>
                  <a:cubicBezTo>
                    <a:pt x="3182" y="16087"/>
                    <a:pt x="9614" y="17372"/>
                    <a:pt x="13099" y="17372"/>
                  </a:cubicBezTo>
                  <a:cubicBezTo>
                    <a:pt x="14088" y="17372"/>
                    <a:pt x="14840" y="17269"/>
                    <a:pt x="15169" y="17053"/>
                  </a:cubicBezTo>
                  <a:cubicBezTo>
                    <a:pt x="17774" y="15332"/>
                    <a:pt x="19333" y="12424"/>
                    <a:pt x="19333" y="9306"/>
                  </a:cubicBezTo>
                  <a:lnTo>
                    <a:pt x="19333" y="9283"/>
                  </a:lnTo>
                  <a:cubicBezTo>
                    <a:pt x="19333" y="8190"/>
                    <a:pt x="19147" y="7096"/>
                    <a:pt x="18751" y="6073"/>
                  </a:cubicBezTo>
                  <a:cubicBezTo>
                    <a:pt x="18744" y="6051"/>
                    <a:pt x="18733" y="6045"/>
                    <a:pt x="18719" y="6045"/>
                  </a:cubicBezTo>
                  <a:cubicBezTo>
                    <a:pt x="18703" y="6045"/>
                    <a:pt x="18684" y="6054"/>
                    <a:pt x="18668" y="6054"/>
                  </a:cubicBezTo>
                  <a:cubicBezTo>
                    <a:pt x="18654" y="6054"/>
                    <a:pt x="18642" y="6048"/>
                    <a:pt x="18635" y="6026"/>
                  </a:cubicBezTo>
                  <a:cubicBezTo>
                    <a:pt x="18542" y="5793"/>
                    <a:pt x="18426" y="5724"/>
                    <a:pt x="18333" y="5491"/>
                  </a:cubicBezTo>
                  <a:cubicBezTo>
                    <a:pt x="18309" y="5444"/>
                    <a:pt x="18356" y="5095"/>
                    <a:pt x="18333" y="5049"/>
                  </a:cubicBezTo>
                  <a:cubicBezTo>
                    <a:pt x="18123" y="4677"/>
                    <a:pt x="17914" y="4305"/>
                    <a:pt x="17681" y="3956"/>
                  </a:cubicBezTo>
                  <a:cubicBezTo>
                    <a:pt x="17679" y="3953"/>
                    <a:pt x="17675" y="3952"/>
                    <a:pt x="17670" y="3952"/>
                  </a:cubicBezTo>
                  <a:cubicBezTo>
                    <a:pt x="17641" y="3952"/>
                    <a:pt x="17579" y="3992"/>
                    <a:pt x="17543" y="3992"/>
                  </a:cubicBezTo>
                  <a:cubicBezTo>
                    <a:pt x="17532" y="3992"/>
                    <a:pt x="17523" y="3988"/>
                    <a:pt x="17519" y="3979"/>
                  </a:cubicBezTo>
                  <a:cubicBezTo>
                    <a:pt x="17402" y="3816"/>
                    <a:pt x="17286" y="3700"/>
                    <a:pt x="17146" y="3537"/>
                  </a:cubicBezTo>
                  <a:cubicBezTo>
                    <a:pt x="17146" y="3490"/>
                    <a:pt x="17170" y="3281"/>
                    <a:pt x="17146" y="3258"/>
                  </a:cubicBezTo>
                  <a:cubicBezTo>
                    <a:pt x="16914" y="2978"/>
                    <a:pt x="16658" y="2723"/>
                    <a:pt x="16402" y="2467"/>
                  </a:cubicBezTo>
                  <a:cubicBezTo>
                    <a:pt x="16379" y="2467"/>
                    <a:pt x="16286" y="2513"/>
                    <a:pt x="16262" y="2513"/>
                  </a:cubicBezTo>
                  <a:cubicBezTo>
                    <a:pt x="16123" y="2374"/>
                    <a:pt x="15983" y="2234"/>
                    <a:pt x="15820" y="2118"/>
                  </a:cubicBezTo>
                  <a:cubicBezTo>
                    <a:pt x="15797" y="2094"/>
                    <a:pt x="15820" y="1978"/>
                    <a:pt x="15797" y="1955"/>
                  </a:cubicBezTo>
                  <a:cubicBezTo>
                    <a:pt x="15262" y="1536"/>
                    <a:pt x="14680" y="1187"/>
                    <a:pt x="14075" y="885"/>
                  </a:cubicBezTo>
                  <a:cubicBezTo>
                    <a:pt x="14072" y="881"/>
                    <a:pt x="14068" y="880"/>
                    <a:pt x="14064" y="880"/>
                  </a:cubicBezTo>
                  <a:cubicBezTo>
                    <a:pt x="14039" y="880"/>
                    <a:pt x="13999" y="931"/>
                    <a:pt x="13959" y="931"/>
                  </a:cubicBezTo>
                  <a:cubicBezTo>
                    <a:pt x="13796" y="838"/>
                    <a:pt x="13633" y="768"/>
                    <a:pt x="13471" y="722"/>
                  </a:cubicBezTo>
                  <a:cubicBezTo>
                    <a:pt x="13447" y="699"/>
                    <a:pt x="13424" y="606"/>
                    <a:pt x="13401" y="606"/>
                  </a:cubicBezTo>
                  <a:cubicBezTo>
                    <a:pt x="13098" y="489"/>
                    <a:pt x="12819" y="396"/>
                    <a:pt x="12494" y="303"/>
                  </a:cubicBezTo>
                  <a:cubicBezTo>
                    <a:pt x="12447" y="303"/>
                    <a:pt x="12424" y="396"/>
                    <a:pt x="12377" y="396"/>
                  </a:cubicBezTo>
                  <a:cubicBezTo>
                    <a:pt x="12214" y="373"/>
                    <a:pt x="12052" y="326"/>
                    <a:pt x="11889" y="303"/>
                  </a:cubicBezTo>
                  <a:cubicBezTo>
                    <a:pt x="11865" y="280"/>
                    <a:pt x="11819" y="140"/>
                    <a:pt x="11796" y="140"/>
                  </a:cubicBezTo>
                  <a:cubicBezTo>
                    <a:pt x="11354" y="71"/>
                    <a:pt x="10912" y="1"/>
                    <a:pt x="10470" y="1"/>
                  </a:cubicBezTo>
                  <a:cubicBezTo>
                    <a:pt x="10446" y="1"/>
                    <a:pt x="10377" y="47"/>
                    <a:pt x="10353" y="47"/>
                  </a:cubicBezTo>
                  <a:lnTo>
                    <a:pt x="9865" y="47"/>
                  </a:lnTo>
                  <a:cubicBezTo>
                    <a:pt x="9748" y="47"/>
                    <a:pt x="9818" y="1"/>
                    <a:pt x="9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87" name="Google Shape;8787;p127"/>
            <p:cNvSpPr/>
            <p:nvPr/>
          </p:nvSpPr>
          <p:spPr>
            <a:xfrm>
              <a:off x="1041700" y="4268725"/>
              <a:ext cx="232650" cy="235000"/>
            </a:xfrm>
            <a:custGeom>
              <a:avLst/>
              <a:gdLst/>
              <a:ahLst/>
              <a:cxnLst/>
              <a:rect l="l" t="t" r="r" b="b"/>
              <a:pathLst>
                <a:path w="9306" h="9400" extrusionOk="0">
                  <a:moveTo>
                    <a:pt x="280" y="0"/>
                  </a:moveTo>
                  <a:cubicBezTo>
                    <a:pt x="0" y="1791"/>
                    <a:pt x="1164" y="4676"/>
                    <a:pt x="3420" y="7328"/>
                  </a:cubicBezTo>
                  <a:cubicBezTo>
                    <a:pt x="3955" y="7979"/>
                    <a:pt x="4560" y="8584"/>
                    <a:pt x="5188" y="9143"/>
                  </a:cubicBezTo>
                  <a:cubicBezTo>
                    <a:pt x="5880" y="9316"/>
                    <a:pt x="6598" y="9399"/>
                    <a:pt x="7315" y="9399"/>
                  </a:cubicBezTo>
                  <a:cubicBezTo>
                    <a:pt x="7756" y="9399"/>
                    <a:pt x="8197" y="9368"/>
                    <a:pt x="8631" y="9306"/>
                  </a:cubicBezTo>
                  <a:cubicBezTo>
                    <a:pt x="9213" y="8654"/>
                    <a:pt x="9306" y="7700"/>
                    <a:pt x="8841" y="6933"/>
                  </a:cubicBezTo>
                  <a:lnTo>
                    <a:pt x="8864" y="6933"/>
                  </a:lnTo>
                  <a:cubicBezTo>
                    <a:pt x="8329" y="6002"/>
                    <a:pt x="7701" y="5118"/>
                    <a:pt x="7003" y="4304"/>
                  </a:cubicBezTo>
                  <a:cubicBezTo>
                    <a:pt x="4746" y="1652"/>
                    <a:pt x="2094" y="0"/>
                    <a:pt x="2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88" name="Google Shape;8788;p127"/>
            <p:cNvSpPr/>
            <p:nvPr/>
          </p:nvSpPr>
          <p:spPr>
            <a:xfrm>
              <a:off x="1060300" y="4269875"/>
              <a:ext cx="209400" cy="194275"/>
            </a:xfrm>
            <a:custGeom>
              <a:avLst/>
              <a:gdLst/>
              <a:ahLst/>
              <a:cxnLst/>
              <a:rect l="l" t="t" r="r" b="b"/>
              <a:pathLst>
                <a:path w="8376" h="7771" extrusionOk="0">
                  <a:moveTo>
                    <a:pt x="1" y="1"/>
                  </a:moveTo>
                  <a:lnTo>
                    <a:pt x="1" y="1"/>
                  </a:lnTo>
                  <a:cubicBezTo>
                    <a:pt x="280" y="1769"/>
                    <a:pt x="1792" y="4141"/>
                    <a:pt x="4142" y="6212"/>
                  </a:cubicBezTo>
                  <a:cubicBezTo>
                    <a:pt x="4770" y="6770"/>
                    <a:pt x="5445" y="7282"/>
                    <a:pt x="6142" y="7747"/>
                  </a:cubicBezTo>
                  <a:cubicBezTo>
                    <a:pt x="6391" y="7763"/>
                    <a:pt x="6639" y="7771"/>
                    <a:pt x="6887" y="7771"/>
                  </a:cubicBezTo>
                  <a:cubicBezTo>
                    <a:pt x="7383" y="7771"/>
                    <a:pt x="7879" y="7740"/>
                    <a:pt x="8376" y="7678"/>
                  </a:cubicBezTo>
                  <a:cubicBezTo>
                    <a:pt x="8329" y="7398"/>
                    <a:pt x="8259" y="7143"/>
                    <a:pt x="8120" y="6887"/>
                  </a:cubicBezTo>
                  <a:cubicBezTo>
                    <a:pt x="7585" y="5956"/>
                    <a:pt x="6957" y="5072"/>
                    <a:pt x="6259" y="4258"/>
                  </a:cubicBezTo>
                  <a:cubicBezTo>
                    <a:pt x="4188" y="1815"/>
                    <a:pt x="1769" y="23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89" name="Google Shape;8789;p127"/>
            <p:cNvSpPr/>
            <p:nvPr/>
          </p:nvSpPr>
          <p:spPr>
            <a:xfrm>
              <a:off x="1167900" y="4173925"/>
              <a:ext cx="163450" cy="291975"/>
            </a:xfrm>
            <a:custGeom>
              <a:avLst/>
              <a:gdLst/>
              <a:ahLst/>
              <a:cxnLst/>
              <a:rect l="l" t="t" r="r" b="b"/>
              <a:pathLst>
                <a:path w="6538" h="11679" extrusionOk="0">
                  <a:moveTo>
                    <a:pt x="908" y="0"/>
                  </a:moveTo>
                  <a:cubicBezTo>
                    <a:pt x="1" y="1582"/>
                    <a:pt x="47" y="4676"/>
                    <a:pt x="1187" y="7979"/>
                  </a:cubicBezTo>
                  <a:cubicBezTo>
                    <a:pt x="1466" y="8770"/>
                    <a:pt x="1792" y="9538"/>
                    <a:pt x="2187" y="10306"/>
                  </a:cubicBezTo>
                  <a:cubicBezTo>
                    <a:pt x="3141" y="10957"/>
                    <a:pt x="4211" y="11423"/>
                    <a:pt x="5351" y="11678"/>
                  </a:cubicBezTo>
                  <a:cubicBezTo>
                    <a:pt x="6119" y="11283"/>
                    <a:pt x="6538" y="10422"/>
                    <a:pt x="6398" y="9561"/>
                  </a:cubicBezTo>
                  <a:cubicBezTo>
                    <a:pt x="6235" y="8491"/>
                    <a:pt x="5979" y="7444"/>
                    <a:pt x="5630" y="6421"/>
                  </a:cubicBezTo>
                  <a:cubicBezTo>
                    <a:pt x="4467" y="3141"/>
                    <a:pt x="2583" y="651"/>
                    <a:pt x="9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0" name="Google Shape;8790;p127"/>
            <p:cNvSpPr/>
            <p:nvPr/>
          </p:nvSpPr>
          <p:spPr>
            <a:xfrm>
              <a:off x="1044025" y="4369300"/>
              <a:ext cx="185825" cy="146400"/>
            </a:xfrm>
            <a:custGeom>
              <a:avLst/>
              <a:gdLst/>
              <a:ahLst/>
              <a:cxnLst/>
              <a:rect l="l" t="t" r="r" b="b"/>
              <a:pathLst>
                <a:path w="7433" h="5856" extrusionOk="0">
                  <a:moveTo>
                    <a:pt x="148" y="1"/>
                  </a:moveTo>
                  <a:cubicBezTo>
                    <a:pt x="122" y="1"/>
                    <a:pt x="96" y="1"/>
                    <a:pt x="70" y="2"/>
                  </a:cubicBezTo>
                  <a:cubicBezTo>
                    <a:pt x="0" y="467"/>
                    <a:pt x="24" y="932"/>
                    <a:pt x="117" y="1397"/>
                  </a:cubicBezTo>
                  <a:lnTo>
                    <a:pt x="140" y="1374"/>
                  </a:lnTo>
                  <a:cubicBezTo>
                    <a:pt x="1396" y="3631"/>
                    <a:pt x="3560" y="5236"/>
                    <a:pt x="6072" y="5841"/>
                  </a:cubicBezTo>
                  <a:cubicBezTo>
                    <a:pt x="6113" y="5851"/>
                    <a:pt x="6155" y="5856"/>
                    <a:pt x="6196" y="5856"/>
                  </a:cubicBezTo>
                  <a:cubicBezTo>
                    <a:pt x="6830" y="5856"/>
                    <a:pt x="7433" y="4732"/>
                    <a:pt x="6887" y="4143"/>
                  </a:cubicBezTo>
                  <a:cubicBezTo>
                    <a:pt x="4593" y="1574"/>
                    <a:pt x="1939" y="1"/>
                    <a:pt x="1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1" name="Google Shape;8791;p127"/>
            <p:cNvSpPr/>
            <p:nvPr/>
          </p:nvSpPr>
          <p:spPr>
            <a:xfrm>
              <a:off x="1060300" y="4370500"/>
              <a:ext cx="182075" cy="134375"/>
            </a:xfrm>
            <a:custGeom>
              <a:avLst/>
              <a:gdLst/>
              <a:ahLst/>
              <a:cxnLst/>
              <a:rect l="l" t="t" r="r" b="b"/>
              <a:pathLst>
                <a:path w="7283" h="5375" extrusionOk="0">
                  <a:moveTo>
                    <a:pt x="1" y="0"/>
                  </a:moveTo>
                  <a:cubicBezTo>
                    <a:pt x="24" y="442"/>
                    <a:pt x="164" y="861"/>
                    <a:pt x="420" y="1233"/>
                  </a:cubicBezTo>
                  <a:cubicBezTo>
                    <a:pt x="1955" y="3583"/>
                    <a:pt x="4467" y="5095"/>
                    <a:pt x="7282" y="5374"/>
                  </a:cubicBezTo>
                  <a:cubicBezTo>
                    <a:pt x="6957" y="4955"/>
                    <a:pt x="6608" y="4513"/>
                    <a:pt x="6236" y="4095"/>
                  </a:cubicBezTo>
                  <a:cubicBezTo>
                    <a:pt x="4165" y="1768"/>
                    <a:pt x="1769" y="25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2" name="Google Shape;8792;p127"/>
            <p:cNvSpPr/>
            <p:nvPr/>
          </p:nvSpPr>
          <p:spPr>
            <a:xfrm>
              <a:off x="1242300" y="4324275"/>
              <a:ext cx="141525" cy="179700"/>
            </a:xfrm>
            <a:custGeom>
              <a:avLst/>
              <a:gdLst/>
              <a:ahLst/>
              <a:cxnLst/>
              <a:rect l="l" t="t" r="r" b="b"/>
              <a:pathLst>
                <a:path w="5661" h="7188" extrusionOk="0">
                  <a:moveTo>
                    <a:pt x="3465" y="0"/>
                  </a:moveTo>
                  <a:cubicBezTo>
                    <a:pt x="2733" y="0"/>
                    <a:pt x="1998" y="371"/>
                    <a:pt x="1608" y="1198"/>
                  </a:cubicBezTo>
                  <a:cubicBezTo>
                    <a:pt x="724" y="3059"/>
                    <a:pt x="188" y="5083"/>
                    <a:pt x="2" y="7153"/>
                  </a:cubicBezTo>
                  <a:cubicBezTo>
                    <a:pt x="0" y="7177"/>
                    <a:pt x="47" y="7187"/>
                    <a:pt x="133" y="7187"/>
                  </a:cubicBezTo>
                  <a:cubicBezTo>
                    <a:pt x="898" y="7187"/>
                    <a:pt x="4779" y="6339"/>
                    <a:pt x="4841" y="6130"/>
                  </a:cubicBezTo>
                  <a:cubicBezTo>
                    <a:pt x="4911" y="5874"/>
                    <a:pt x="4981" y="5641"/>
                    <a:pt x="5051" y="5409"/>
                  </a:cubicBezTo>
                  <a:cubicBezTo>
                    <a:pt x="5330" y="4362"/>
                    <a:pt x="5493" y="3292"/>
                    <a:pt x="5562" y="2221"/>
                  </a:cubicBezTo>
                  <a:cubicBezTo>
                    <a:pt x="5660" y="838"/>
                    <a:pt x="4566" y="0"/>
                    <a:pt x="3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3" name="Google Shape;8793;p127"/>
            <p:cNvSpPr/>
            <p:nvPr/>
          </p:nvSpPr>
          <p:spPr>
            <a:xfrm>
              <a:off x="1294700" y="4281825"/>
              <a:ext cx="189625" cy="159300"/>
            </a:xfrm>
            <a:custGeom>
              <a:avLst/>
              <a:gdLst/>
              <a:ahLst/>
              <a:cxnLst/>
              <a:rect l="l" t="t" r="r" b="b"/>
              <a:pathLst>
                <a:path w="7585" h="6372" extrusionOk="0">
                  <a:moveTo>
                    <a:pt x="3605" y="1"/>
                  </a:moveTo>
                  <a:cubicBezTo>
                    <a:pt x="2776" y="1"/>
                    <a:pt x="1861" y="569"/>
                    <a:pt x="1163" y="1128"/>
                  </a:cubicBezTo>
                  <a:lnTo>
                    <a:pt x="1140" y="1128"/>
                  </a:lnTo>
                  <a:cubicBezTo>
                    <a:pt x="745" y="1453"/>
                    <a:pt x="349" y="1802"/>
                    <a:pt x="0" y="2198"/>
                  </a:cubicBezTo>
                  <a:cubicBezTo>
                    <a:pt x="140" y="2337"/>
                    <a:pt x="279" y="2477"/>
                    <a:pt x="442" y="2640"/>
                  </a:cubicBezTo>
                  <a:cubicBezTo>
                    <a:pt x="2775" y="4972"/>
                    <a:pt x="5425" y="6371"/>
                    <a:pt x="7240" y="6371"/>
                  </a:cubicBezTo>
                  <a:cubicBezTo>
                    <a:pt x="7325" y="6371"/>
                    <a:pt x="7409" y="6368"/>
                    <a:pt x="7491" y="6362"/>
                  </a:cubicBezTo>
                  <a:cubicBezTo>
                    <a:pt x="7584" y="5083"/>
                    <a:pt x="6909" y="3338"/>
                    <a:pt x="5630" y="1546"/>
                  </a:cubicBezTo>
                  <a:cubicBezTo>
                    <a:pt x="5351" y="1174"/>
                    <a:pt x="5048" y="825"/>
                    <a:pt x="4746" y="500"/>
                  </a:cubicBezTo>
                  <a:cubicBezTo>
                    <a:pt x="4413" y="143"/>
                    <a:pt x="4020" y="1"/>
                    <a:pt x="36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4" name="Google Shape;8794;p127"/>
            <p:cNvSpPr/>
            <p:nvPr/>
          </p:nvSpPr>
          <p:spPr>
            <a:xfrm>
              <a:off x="1307475" y="4281825"/>
              <a:ext cx="173925" cy="144525"/>
            </a:xfrm>
            <a:custGeom>
              <a:avLst/>
              <a:gdLst/>
              <a:ahLst/>
              <a:cxnLst/>
              <a:rect l="l" t="t" r="r" b="b"/>
              <a:pathLst>
                <a:path w="6957" h="5781" extrusionOk="0">
                  <a:moveTo>
                    <a:pt x="3093" y="1"/>
                  </a:moveTo>
                  <a:cubicBezTo>
                    <a:pt x="2263" y="1"/>
                    <a:pt x="1342" y="569"/>
                    <a:pt x="629" y="1128"/>
                  </a:cubicBezTo>
                  <a:cubicBezTo>
                    <a:pt x="396" y="1337"/>
                    <a:pt x="187" y="1523"/>
                    <a:pt x="1" y="1686"/>
                  </a:cubicBezTo>
                  <a:cubicBezTo>
                    <a:pt x="2374" y="3919"/>
                    <a:pt x="4933" y="5385"/>
                    <a:pt x="6957" y="5780"/>
                  </a:cubicBezTo>
                  <a:cubicBezTo>
                    <a:pt x="6864" y="4571"/>
                    <a:pt x="6212" y="3082"/>
                    <a:pt x="5119" y="1546"/>
                  </a:cubicBezTo>
                  <a:cubicBezTo>
                    <a:pt x="4840" y="1174"/>
                    <a:pt x="4537" y="825"/>
                    <a:pt x="4235" y="500"/>
                  </a:cubicBezTo>
                  <a:cubicBezTo>
                    <a:pt x="3902" y="143"/>
                    <a:pt x="3509"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5" name="Google Shape;8795;p127"/>
            <p:cNvSpPr/>
            <p:nvPr/>
          </p:nvSpPr>
          <p:spPr>
            <a:xfrm>
              <a:off x="1185350" y="4337925"/>
              <a:ext cx="101800" cy="183800"/>
            </a:xfrm>
            <a:custGeom>
              <a:avLst/>
              <a:gdLst/>
              <a:ahLst/>
              <a:cxnLst/>
              <a:rect l="l" t="t" r="r" b="b"/>
              <a:pathLst>
                <a:path w="4072" h="7352" extrusionOk="0">
                  <a:moveTo>
                    <a:pt x="1513" y="0"/>
                  </a:moveTo>
                  <a:cubicBezTo>
                    <a:pt x="536" y="1024"/>
                    <a:pt x="1" y="3467"/>
                    <a:pt x="280" y="6212"/>
                  </a:cubicBezTo>
                  <a:cubicBezTo>
                    <a:pt x="326" y="6514"/>
                    <a:pt x="373" y="6817"/>
                    <a:pt x="396" y="7096"/>
                  </a:cubicBezTo>
                  <a:cubicBezTo>
                    <a:pt x="1117" y="7259"/>
                    <a:pt x="1838" y="7352"/>
                    <a:pt x="2560" y="7352"/>
                  </a:cubicBezTo>
                  <a:lnTo>
                    <a:pt x="2560" y="7328"/>
                  </a:lnTo>
                  <a:cubicBezTo>
                    <a:pt x="3071" y="7328"/>
                    <a:pt x="3583" y="7282"/>
                    <a:pt x="4072" y="7212"/>
                  </a:cubicBezTo>
                  <a:cubicBezTo>
                    <a:pt x="4072" y="6770"/>
                    <a:pt x="4048" y="6305"/>
                    <a:pt x="4002" y="5840"/>
                  </a:cubicBezTo>
                  <a:cubicBezTo>
                    <a:pt x="3723" y="3071"/>
                    <a:pt x="2699" y="815"/>
                    <a:pt x="15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6" name="Google Shape;8796;p127"/>
            <p:cNvSpPr/>
            <p:nvPr/>
          </p:nvSpPr>
          <p:spPr>
            <a:xfrm>
              <a:off x="1205125" y="4339075"/>
              <a:ext cx="82025" cy="182650"/>
            </a:xfrm>
            <a:custGeom>
              <a:avLst/>
              <a:gdLst/>
              <a:ahLst/>
              <a:cxnLst/>
              <a:rect l="l" t="t" r="r" b="b"/>
              <a:pathLst>
                <a:path w="3281" h="7306" extrusionOk="0">
                  <a:moveTo>
                    <a:pt x="791" y="1"/>
                  </a:moveTo>
                  <a:cubicBezTo>
                    <a:pt x="47" y="1397"/>
                    <a:pt x="0" y="4002"/>
                    <a:pt x="791" y="6747"/>
                  </a:cubicBezTo>
                  <a:cubicBezTo>
                    <a:pt x="838" y="6934"/>
                    <a:pt x="908" y="7096"/>
                    <a:pt x="954" y="7259"/>
                  </a:cubicBezTo>
                  <a:cubicBezTo>
                    <a:pt x="1210" y="7282"/>
                    <a:pt x="1489" y="7282"/>
                    <a:pt x="1769" y="7306"/>
                  </a:cubicBezTo>
                  <a:cubicBezTo>
                    <a:pt x="2280" y="7282"/>
                    <a:pt x="2792" y="7259"/>
                    <a:pt x="3281" y="7166"/>
                  </a:cubicBezTo>
                  <a:cubicBezTo>
                    <a:pt x="3281" y="6724"/>
                    <a:pt x="3257" y="6259"/>
                    <a:pt x="3211" y="5794"/>
                  </a:cubicBezTo>
                  <a:lnTo>
                    <a:pt x="3234" y="5794"/>
                  </a:lnTo>
                  <a:cubicBezTo>
                    <a:pt x="2932" y="3095"/>
                    <a:pt x="1955" y="862"/>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7" name="Google Shape;8797;p127"/>
            <p:cNvSpPr/>
            <p:nvPr/>
          </p:nvSpPr>
          <p:spPr>
            <a:xfrm>
              <a:off x="1220825" y="4373950"/>
              <a:ext cx="41325" cy="147200"/>
            </a:xfrm>
            <a:custGeom>
              <a:avLst/>
              <a:gdLst/>
              <a:ahLst/>
              <a:cxnLst/>
              <a:rect l="l" t="t" r="r" b="b"/>
              <a:pathLst>
                <a:path w="1653" h="5888" extrusionOk="0">
                  <a:moveTo>
                    <a:pt x="193" y="1"/>
                  </a:moveTo>
                  <a:cubicBezTo>
                    <a:pt x="191" y="1"/>
                    <a:pt x="189" y="1"/>
                    <a:pt x="187" y="2"/>
                  </a:cubicBezTo>
                  <a:cubicBezTo>
                    <a:pt x="1" y="25"/>
                    <a:pt x="210" y="1933"/>
                    <a:pt x="675" y="4212"/>
                  </a:cubicBezTo>
                  <a:cubicBezTo>
                    <a:pt x="792" y="4817"/>
                    <a:pt x="908" y="5376"/>
                    <a:pt x="1024" y="5887"/>
                  </a:cubicBezTo>
                  <a:lnTo>
                    <a:pt x="1652" y="5887"/>
                  </a:lnTo>
                  <a:lnTo>
                    <a:pt x="1652" y="5864"/>
                  </a:lnTo>
                  <a:cubicBezTo>
                    <a:pt x="1583" y="5329"/>
                    <a:pt x="1466" y="4724"/>
                    <a:pt x="1350" y="4096"/>
                  </a:cubicBezTo>
                  <a:cubicBezTo>
                    <a:pt x="890" y="1822"/>
                    <a:pt x="36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8" name="Google Shape;8798;p127"/>
            <p:cNvSpPr/>
            <p:nvPr/>
          </p:nvSpPr>
          <p:spPr>
            <a:xfrm>
              <a:off x="1269675" y="4424000"/>
              <a:ext cx="112850" cy="96575"/>
            </a:xfrm>
            <a:custGeom>
              <a:avLst/>
              <a:gdLst/>
              <a:ahLst/>
              <a:cxnLst/>
              <a:rect l="l" t="t" r="r" b="b"/>
              <a:pathLst>
                <a:path w="4514" h="3863" extrusionOk="0">
                  <a:moveTo>
                    <a:pt x="4281" y="0"/>
                  </a:moveTo>
                  <a:cubicBezTo>
                    <a:pt x="2979" y="233"/>
                    <a:pt x="1304" y="1722"/>
                    <a:pt x="1" y="3862"/>
                  </a:cubicBezTo>
                  <a:cubicBezTo>
                    <a:pt x="1536" y="3723"/>
                    <a:pt x="3025" y="3211"/>
                    <a:pt x="4328" y="2350"/>
                  </a:cubicBezTo>
                  <a:cubicBezTo>
                    <a:pt x="4514" y="1582"/>
                    <a:pt x="4491" y="768"/>
                    <a:pt x="42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9" name="Google Shape;8799;p127"/>
            <p:cNvSpPr/>
            <p:nvPr/>
          </p:nvSpPr>
          <p:spPr>
            <a:xfrm>
              <a:off x="1310975" y="4429225"/>
              <a:ext cx="70975" cy="83775"/>
            </a:xfrm>
            <a:custGeom>
              <a:avLst/>
              <a:gdLst/>
              <a:ahLst/>
              <a:cxnLst/>
              <a:rect l="l" t="t" r="r" b="b"/>
              <a:pathLst>
                <a:path w="2839" h="3351" extrusionOk="0">
                  <a:moveTo>
                    <a:pt x="2699" y="1"/>
                  </a:moveTo>
                  <a:lnTo>
                    <a:pt x="2699" y="1"/>
                  </a:lnTo>
                  <a:cubicBezTo>
                    <a:pt x="1769" y="606"/>
                    <a:pt x="768" y="1792"/>
                    <a:pt x="1" y="3351"/>
                  </a:cubicBezTo>
                  <a:cubicBezTo>
                    <a:pt x="954" y="3095"/>
                    <a:pt x="1838" y="2699"/>
                    <a:pt x="2676" y="2141"/>
                  </a:cubicBezTo>
                  <a:cubicBezTo>
                    <a:pt x="2839" y="1443"/>
                    <a:pt x="2839" y="722"/>
                    <a:pt x="2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0" name="Google Shape;8800;p127"/>
            <p:cNvSpPr/>
            <p:nvPr/>
          </p:nvSpPr>
          <p:spPr>
            <a:xfrm>
              <a:off x="1184625" y="4059925"/>
              <a:ext cx="126375" cy="353775"/>
            </a:xfrm>
            <a:custGeom>
              <a:avLst/>
              <a:gdLst/>
              <a:ahLst/>
              <a:cxnLst/>
              <a:rect l="l" t="t" r="r" b="b"/>
              <a:pathLst>
                <a:path w="5055" h="14151" extrusionOk="0">
                  <a:moveTo>
                    <a:pt x="4333" y="0"/>
                  </a:moveTo>
                  <a:lnTo>
                    <a:pt x="99" y="13679"/>
                  </a:lnTo>
                  <a:cubicBezTo>
                    <a:pt x="0" y="13962"/>
                    <a:pt x="219" y="14150"/>
                    <a:pt x="437" y="14150"/>
                  </a:cubicBezTo>
                  <a:cubicBezTo>
                    <a:pt x="578" y="14150"/>
                    <a:pt x="719" y="14071"/>
                    <a:pt x="774" y="13889"/>
                  </a:cubicBezTo>
                  <a:lnTo>
                    <a:pt x="5055" y="186"/>
                  </a:lnTo>
                  <a:lnTo>
                    <a:pt x="5055" y="163"/>
                  </a:lnTo>
                  <a:cubicBezTo>
                    <a:pt x="4822" y="117"/>
                    <a:pt x="4589" y="47"/>
                    <a:pt x="4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1" name="Google Shape;8801;p127"/>
            <p:cNvSpPr/>
            <p:nvPr/>
          </p:nvSpPr>
          <p:spPr>
            <a:xfrm>
              <a:off x="1222575" y="4155950"/>
              <a:ext cx="58375" cy="137800"/>
            </a:xfrm>
            <a:custGeom>
              <a:avLst/>
              <a:gdLst/>
              <a:ahLst/>
              <a:cxnLst/>
              <a:rect l="l" t="t" r="r" b="b"/>
              <a:pathLst>
                <a:path w="2335" h="5512" extrusionOk="0">
                  <a:moveTo>
                    <a:pt x="1884" y="0"/>
                  </a:moveTo>
                  <a:cubicBezTo>
                    <a:pt x="1747" y="0"/>
                    <a:pt x="1612" y="76"/>
                    <a:pt x="1559" y="254"/>
                  </a:cubicBezTo>
                  <a:lnTo>
                    <a:pt x="70" y="5046"/>
                  </a:lnTo>
                  <a:cubicBezTo>
                    <a:pt x="0" y="5279"/>
                    <a:pt x="163" y="5511"/>
                    <a:pt x="419" y="5511"/>
                  </a:cubicBezTo>
                  <a:cubicBezTo>
                    <a:pt x="559" y="5511"/>
                    <a:pt x="698" y="5395"/>
                    <a:pt x="768" y="5255"/>
                  </a:cubicBezTo>
                  <a:lnTo>
                    <a:pt x="2234" y="486"/>
                  </a:lnTo>
                  <a:cubicBezTo>
                    <a:pt x="2334" y="199"/>
                    <a:pt x="2106" y="0"/>
                    <a:pt x="1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2" name="Google Shape;8802;p127"/>
            <p:cNvSpPr/>
            <p:nvPr/>
          </p:nvSpPr>
          <p:spPr>
            <a:xfrm>
              <a:off x="1090150" y="4072125"/>
              <a:ext cx="377875" cy="397250"/>
            </a:xfrm>
            <a:custGeom>
              <a:avLst/>
              <a:gdLst/>
              <a:ahLst/>
              <a:cxnLst/>
              <a:rect l="l" t="t" r="r" b="b"/>
              <a:pathLst>
                <a:path w="15115" h="15890" extrusionOk="0">
                  <a:moveTo>
                    <a:pt x="2762" y="94"/>
                  </a:moveTo>
                  <a:cubicBezTo>
                    <a:pt x="2459" y="210"/>
                    <a:pt x="2157" y="350"/>
                    <a:pt x="1878" y="513"/>
                  </a:cubicBezTo>
                  <a:lnTo>
                    <a:pt x="86" y="6189"/>
                  </a:lnTo>
                  <a:cubicBezTo>
                    <a:pt x="0" y="6477"/>
                    <a:pt x="234" y="6675"/>
                    <a:pt x="458" y="6675"/>
                  </a:cubicBezTo>
                  <a:cubicBezTo>
                    <a:pt x="596" y="6675"/>
                    <a:pt x="731" y="6599"/>
                    <a:pt x="784" y="6422"/>
                  </a:cubicBezTo>
                  <a:lnTo>
                    <a:pt x="2762" y="94"/>
                  </a:lnTo>
                  <a:close/>
                  <a:moveTo>
                    <a:pt x="14673" y="4444"/>
                  </a:moveTo>
                  <a:lnTo>
                    <a:pt x="13626" y="7794"/>
                  </a:lnTo>
                  <a:cubicBezTo>
                    <a:pt x="13541" y="8077"/>
                    <a:pt x="13757" y="8265"/>
                    <a:pt x="13975" y="8265"/>
                  </a:cubicBezTo>
                  <a:cubicBezTo>
                    <a:pt x="14117" y="8265"/>
                    <a:pt x="14260" y="8186"/>
                    <a:pt x="14324" y="8004"/>
                  </a:cubicBezTo>
                  <a:lnTo>
                    <a:pt x="15115" y="5445"/>
                  </a:lnTo>
                  <a:cubicBezTo>
                    <a:pt x="14975" y="5096"/>
                    <a:pt x="14836" y="4770"/>
                    <a:pt x="14673" y="4444"/>
                  </a:cubicBezTo>
                  <a:close/>
                  <a:moveTo>
                    <a:pt x="9718" y="1"/>
                  </a:moveTo>
                  <a:lnTo>
                    <a:pt x="4925" y="15425"/>
                  </a:lnTo>
                  <a:cubicBezTo>
                    <a:pt x="4839" y="15696"/>
                    <a:pt x="5070" y="15889"/>
                    <a:pt x="5293" y="15889"/>
                  </a:cubicBezTo>
                  <a:cubicBezTo>
                    <a:pt x="5433" y="15889"/>
                    <a:pt x="5569" y="15813"/>
                    <a:pt x="5623" y="15634"/>
                  </a:cubicBezTo>
                  <a:lnTo>
                    <a:pt x="10392" y="280"/>
                  </a:lnTo>
                  <a:cubicBezTo>
                    <a:pt x="10183" y="187"/>
                    <a:pt x="9950" y="71"/>
                    <a:pt x="9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3" name="Google Shape;8803;p127"/>
            <p:cNvSpPr/>
            <p:nvPr/>
          </p:nvSpPr>
          <p:spPr>
            <a:xfrm>
              <a:off x="1104325" y="4105875"/>
              <a:ext cx="357100" cy="213975"/>
            </a:xfrm>
            <a:custGeom>
              <a:avLst/>
              <a:gdLst/>
              <a:ahLst/>
              <a:cxnLst/>
              <a:rect l="l" t="t" r="r" b="b"/>
              <a:pathLst>
                <a:path w="14284" h="8559" extrusionOk="0">
                  <a:moveTo>
                    <a:pt x="1311" y="0"/>
                  </a:moveTo>
                  <a:cubicBezTo>
                    <a:pt x="1148" y="0"/>
                    <a:pt x="1008" y="93"/>
                    <a:pt x="962" y="256"/>
                  </a:cubicBezTo>
                  <a:lnTo>
                    <a:pt x="101" y="3024"/>
                  </a:lnTo>
                  <a:cubicBezTo>
                    <a:pt x="1" y="3296"/>
                    <a:pt x="226" y="3489"/>
                    <a:pt x="447" y="3489"/>
                  </a:cubicBezTo>
                  <a:cubicBezTo>
                    <a:pt x="585" y="3489"/>
                    <a:pt x="722" y="3413"/>
                    <a:pt x="776" y="3234"/>
                  </a:cubicBezTo>
                  <a:lnTo>
                    <a:pt x="1660" y="465"/>
                  </a:lnTo>
                  <a:cubicBezTo>
                    <a:pt x="1729" y="233"/>
                    <a:pt x="1567" y="0"/>
                    <a:pt x="1311" y="0"/>
                  </a:cubicBezTo>
                  <a:close/>
                  <a:moveTo>
                    <a:pt x="13849" y="4694"/>
                  </a:moveTo>
                  <a:cubicBezTo>
                    <a:pt x="13708" y="4694"/>
                    <a:pt x="13565" y="4773"/>
                    <a:pt x="13501" y="4955"/>
                  </a:cubicBezTo>
                  <a:lnTo>
                    <a:pt x="13361" y="5421"/>
                  </a:lnTo>
                  <a:cubicBezTo>
                    <a:pt x="13275" y="5708"/>
                    <a:pt x="13509" y="5907"/>
                    <a:pt x="13733" y="5907"/>
                  </a:cubicBezTo>
                  <a:cubicBezTo>
                    <a:pt x="13871" y="5907"/>
                    <a:pt x="14006" y="5831"/>
                    <a:pt x="14059" y="5653"/>
                  </a:cubicBezTo>
                  <a:lnTo>
                    <a:pt x="14199" y="5165"/>
                  </a:lnTo>
                  <a:cubicBezTo>
                    <a:pt x="14284" y="4882"/>
                    <a:pt x="14068" y="4694"/>
                    <a:pt x="13849" y="4694"/>
                  </a:cubicBezTo>
                  <a:close/>
                  <a:moveTo>
                    <a:pt x="8220" y="2489"/>
                  </a:moveTo>
                  <a:cubicBezTo>
                    <a:pt x="8057" y="2489"/>
                    <a:pt x="7918" y="2606"/>
                    <a:pt x="7871" y="2745"/>
                  </a:cubicBezTo>
                  <a:lnTo>
                    <a:pt x="6219" y="8073"/>
                  </a:lnTo>
                  <a:cubicBezTo>
                    <a:pt x="6133" y="8360"/>
                    <a:pt x="6358" y="8559"/>
                    <a:pt x="6580" y="8559"/>
                  </a:cubicBezTo>
                  <a:cubicBezTo>
                    <a:pt x="6718" y="8559"/>
                    <a:pt x="6855" y="8483"/>
                    <a:pt x="6917" y="8305"/>
                  </a:cubicBezTo>
                  <a:lnTo>
                    <a:pt x="8569" y="2955"/>
                  </a:lnTo>
                  <a:cubicBezTo>
                    <a:pt x="8639" y="2722"/>
                    <a:pt x="8476" y="2489"/>
                    <a:pt x="8220" y="24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4" name="Google Shape;8804;p127"/>
            <p:cNvSpPr/>
            <p:nvPr/>
          </p:nvSpPr>
          <p:spPr>
            <a:xfrm>
              <a:off x="1018425" y="4055850"/>
              <a:ext cx="389700" cy="390225"/>
            </a:xfrm>
            <a:custGeom>
              <a:avLst/>
              <a:gdLst/>
              <a:ahLst/>
              <a:cxnLst/>
              <a:rect l="l" t="t" r="r" b="b"/>
              <a:pathLst>
                <a:path w="15588" h="15609" extrusionOk="0">
                  <a:moveTo>
                    <a:pt x="14983" y="2001"/>
                  </a:moveTo>
                  <a:cubicBezTo>
                    <a:pt x="14989" y="2006"/>
                    <a:pt x="14995" y="2011"/>
                    <a:pt x="15001" y="2016"/>
                  </a:cubicBezTo>
                  <a:lnTo>
                    <a:pt x="15001" y="2016"/>
                  </a:lnTo>
                  <a:lnTo>
                    <a:pt x="15006" y="2001"/>
                  </a:lnTo>
                  <a:close/>
                  <a:moveTo>
                    <a:pt x="3281" y="2164"/>
                  </a:moveTo>
                  <a:cubicBezTo>
                    <a:pt x="2886" y="2490"/>
                    <a:pt x="2537" y="2862"/>
                    <a:pt x="2188" y="3234"/>
                  </a:cubicBezTo>
                  <a:lnTo>
                    <a:pt x="1" y="10330"/>
                  </a:lnTo>
                  <a:cubicBezTo>
                    <a:pt x="47" y="10841"/>
                    <a:pt x="140" y="11330"/>
                    <a:pt x="280" y="11842"/>
                  </a:cubicBezTo>
                  <a:lnTo>
                    <a:pt x="3281" y="2164"/>
                  </a:lnTo>
                  <a:close/>
                  <a:moveTo>
                    <a:pt x="8911" y="0"/>
                  </a:moveTo>
                  <a:lnTo>
                    <a:pt x="5328" y="11493"/>
                  </a:lnTo>
                  <a:cubicBezTo>
                    <a:pt x="5243" y="11775"/>
                    <a:pt x="5468" y="11964"/>
                    <a:pt x="5688" y="11964"/>
                  </a:cubicBezTo>
                  <a:cubicBezTo>
                    <a:pt x="5830" y="11964"/>
                    <a:pt x="5971" y="11885"/>
                    <a:pt x="6026" y="11702"/>
                  </a:cubicBezTo>
                  <a:lnTo>
                    <a:pt x="9655" y="24"/>
                  </a:lnTo>
                  <a:lnTo>
                    <a:pt x="9237" y="24"/>
                  </a:lnTo>
                  <a:lnTo>
                    <a:pt x="9237" y="0"/>
                  </a:lnTo>
                  <a:close/>
                  <a:moveTo>
                    <a:pt x="15001" y="2016"/>
                  </a:moveTo>
                  <a:lnTo>
                    <a:pt x="10912" y="15122"/>
                  </a:lnTo>
                  <a:cubicBezTo>
                    <a:pt x="10825" y="15409"/>
                    <a:pt x="11050" y="15608"/>
                    <a:pt x="11273" y="15608"/>
                  </a:cubicBezTo>
                  <a:cubicBezTo>
                    <a:pt x="11410" y="15608"/>
                    <a:pt x="11547" y="15532"/>
                    <a:pt x="11609" y="15355"/>
                  </a:cubicBezTo>
                  <a:lnTo>
                    <a:pt x="15588" y="2513"/>
                  </a:lnTo>
                  <a:cubicBezTo>
                    <a:pt x="15384" y="2332"/>
                    <a:pt x="15203" y="2174"/>
                    <a:pt x="15001" y="20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5" name="Google Shape;8805;p127"/>
            <p:cNvSpPr/>
            <p:nvPr/>
          </p:nvSpPr>
          <p:spPr>
            <a:xfrm>
              <a:off x="1077375" y="4059925"/>
              <a:ext cx="363325" cy="361900"/>
            </a:xfrm>
            <a:custGeom>
              <a:avLst/>
              <a:gdLst/>
              <a:ahLst/>
              <a:cxnLst/>
              <a:rect l="l" t="t" r="r" b="b"/>
              <a:pathLst>
                <a:path w="14533" h="14476" extrusionOk="0">
                  <a:moveTo>
                    <a:pt x="13974" y="3141"/>
                  </a:moveTo>
                  <a:lnTo>
                    <a:pt x="12113" y="9189"/>
                  </a:lnTo>
                  <a:cubicBezTo>
                    <a:pt x="12013" y="9461"/>
                    <a:pt x="12238" y="9654"/>
                    <a:pt x="12459" y="9654"/>
                  </a:cubicBezTo>
                  <a:cubicBezTo>
                    <a:pt x="12597" y="9654"/>
                    <a:pt x="12734" y="9578"/>
                    <a:pt x="12788" y="9399"/>
                  </a:cubicBezTo>
                  <a:lnTo>
                    <a:pt x="14532" y="3862"/>
                  </a:lnTo>
                  <a:cubicBezTo>
                    <a:pt x="14346" y="3606"/>
                    <a:pt x="14183" y="3374"/>
                    <a:pt x="13974" y="3141"/>
                  </a:cubicBezTo>
                  <a:close/>
                  <a:moveTo>
                    <a:pt x="5204" y="0"/>
                  </a:moveTo>
                  <a:lnTo>
                    <a:pt x="5204" y="0"/>
                  </a:lnTo>
                  <a:cubicBezTo>
                    <a:pt x="4924" y="70"/>
                    <a:pt x="4645" y="117"/>
                    <a:pt x="4389" y="210"/>
                  </a:cubicBezTo>
                  <a:lnTo>
                    <a:pt x="85" y="14005"/>
                  </a:lnTo>
                  <a:cubicBezTo>
                    <a:pt x="1" y="14288"/>
                    <a:pt x="225" y="14476"/>
                    <a:pt x="445" y="14476"/>
                  </a:cubicBezTo>
                  <a:cubicBezTo>
                    <a:pt x="588" y="14476"/>
                    <a:pt x="729" y="14397"/>
                    <a:pt x="783" y="14214"/>
                  </a:cubicBezTo>
                  <a:lnTo>
                    <a:pt x="52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6" name="Google Shape;8806;p127"/>
            <p:cNvSpPr/>
            <p:nvPr/>
          </p:nvSpPr>
          <p:spPr>
            <a:xfrm>
              <a:off x="1126225" y="4173775"/>
              <a:ext cx="306900" cy="91025"/>
            </a:xfrm>
            <a:custGeom>
              <a:avLst/>
              <a:gdLst/>
              <a:ahLst/>
              <a:cxnLst/>
              <a:rect l="l" t="t" r="r" b="b"/>
              <a:pathLst>
                <a:path w="12276" h="3641" extrusionOk="0">
                  <a:moveTo>
                    <a:pt x="1331" y="1"/>
                  </a:moveTo>
                  <a:cubicBezTo>
                    <a:pt x="1189" y="1"/>
                    <a:pt x="1048" y="79"/>
                    <a:pt x="993" y="262"/>
                  </a:cubicBezTo>
                  <a:lnTo>
                    <a:pt x="86" y="3170"/>
                  </a:lnTo>
                  <a:cubicBezTo>
                    <a:pt x="1" y="3452"/>
                    <a:pt x="225" y="3641"/>
                    <a:pt x="445" y="3641"/>
                  </a:cubicBezTo>
                  <a:cubicBezTo>
                    <a:pt x="588" y="3641"/>
                    <a:pt x="729" y="3562"/>
                    <a:pt x="784" y="3379"/>
                  </a:cubicBezTo>
                  <a:lnTo>
                    <a:pt x="1691" y="471"/>
                  </a:lnTo>
                  <a:cubicBezTo>
                    <a:pt x="1776" y="189"/>
                    <a:pt x="1552" y="1"/>
                    <a:pt x="1331" y="1"/>
                  </a:cubicBezTo>
                  <a:close/>
                  <a:moveTo>
                    <a:pt x="11857" y="6"/>
                  </a:moveTo>
                  <a:cubicBezTo>
                    <a:pt x="11694" y="6"/>
                    <a:pt x="11555" y="99"/>
                    <a:pt x="11508" y="262"/>
                  </a:cubicBezTo>
                  <a:lnTo>
                    <a:pt x="10601" y="3170"/>
                  </a:lnTo>
                  <a:cubicBezTo>
                    <a:pt x="10516" y="3452"/>
                    <a:pt x="10732" y="3641"/>
                    <a:pt x="10951" y="3641"/>
                  </a:cubicBezTo>
                  <a:cubicBezTo>
                    <a:pt x="11092" y="3641"/>
                    <a:pt x="11235" y="3562"/>
                    <a:pt x="11299" y="3379"/>
                  </a:cubicBezTo>
                  <a:lnTo>
                    <a:pt x="12183" y="471"/>
                  </a:lnTo>
                  <a:cubicBezTo>
                    <a:pt x="12276" y="239"/>
                    <a:pt x="12090" y="6"/>
                    <a:pt x="11857"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7" name="Google Shape;8807;p127"/>
            <p:cNvSpPr/>
            <p:nvPr/>
          </p:nvSpPr>
          <p:spPr>
            <a:xfrm>
              <a:off x="1381350" y="4295300"/>
              <a:ext cx="101800" cy="78950"/>
            </a:xfrm>
            <a:custGeom>
              <a:avLst/>
              <a:gdLst/>
              <a:ahLst/>
              <a:cxnLst/>
              <a:rect l="l" t="t" r="r" b="b"/>
              <a:pathLst>
                <a:path w="4072" h="3158" extrusionOk="0">
                  <a:moveTo>
                    <a:pt x="2561" y="1"/>
                  </a:moveTo>
                  <a:cubicBezTo>
                    <a:pt x="1966" y="1"/>
                    <a:pt x="1340" y="290"/>
                    <a:pt x="931" y="682"/>
                  </a:cubicBezTo>
                  <a:cubicBezTo>
                    <a:pt x="24" y="1519"/>
                    <a:pt x="0" y="2985"/>
                    <a:pt x="326" y="3148"/>
                  </a:cubicBezTo>
                  <a:cubicBezTo>
                    <a:pt x="342" y="3154"/>
                    <a:pt x="357" y="3157"/>
                    <a:pt x="373" y="3157"/>
                  </a:cubicBezTo>
                  <a:cubicBezTo>
                    <a:pt x="528" y="3157"/>
                    <a:pt x="735" y="2879"/>
                    <a:pt x="1303" y="2752"/>
                  </a:cubicBezTo>
                  <a:cubicBezTo>
                    <a:pt x="1397" y="2738"/>
                    <a:pt x="1474" y="2732"/>
                    <a:pt x="1544" y="2732"/>
                  </a:cubicBezTo>
                  <a:cubicBezTo>
                    <a:pt x="1733" y="2732"/>
                    <a:pt x="1858" y="2772"/>
                    <a:pt x="2063" y="2772"/>
                  </a:cubicBezTo>
                  <a:cubicBezTo>
                    <a:pt x="2138" y="2772"/>
                    <a:pt x="2224" y="2767"/>
                    <a:pt x="2327" y="2752"/>
                  </a:cubicBezTo>
                  <a:cubicBezTo>
                    <a:pt x="2629" y="2752"/>
                    <a:pt x="3281" y="2682"/>
                    <a:pt x="3699" y="2171"/>
                  </a:cubicBezTo>
                  <a:cubicBezTo>
                    <a:pt x="3955" y="1868"/>
                    <a:pt x="4072" y="1426"/>
                    <a:pt x="4002" y="1007"/>
                  </a:cubicBezTo>
                  <a:cubicBezTo>
                    <a:pt x="3886" y="659"/>
                    <a:pt x="3630" y="356"/>
                    <a:pt x="3281" y="170"/>
                  </a:cubicBezTo>
                  <a:cubicBezTo>
                    <a:pt x="3059" y="52"/>
                    <a:pt x="2813"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8" name="Google Shape;8808;p127"/>
            <p:cNvSpPr/>
            <p:nvPr/>
          </p:nvSpPr>
          <p:spPr>
            <a:xfrm>
              <a:off x="1381400" y="4295300"/>
              <a:ext cx="96525" cy="78700"/>
            </a:xfrm>
            <a:custGeom>
              <a:avLst/>
              <a:gdLst/>
              <a:ahLst/>
              <a:cxnLst/>
              <a:rect l="l" t="t" r="r" b="b"/>
              <a:pathLst>
                <a:path w="3861" h="3148" extrusionOk="0">
                  <a:moveTo>
                    <a:pt x="2559" y="1"/>
                  </a:moveTo>
                  <a:cubicBezTo>
                    <a:pt x="1964" y="1"/>
                    <a:pt x="1338" y="290"/>
                    <a:pt x="929" y="682"/>
                  </a:cubicBezTo>
                  <a:cubicBezTo>
                    <a:pt x="43" y="1500"/>
                    <a:pt x="0" y="2916"/>
                    <a:pt x="302" y="3134"/>
                  </a:cubicBezTo>
                  <a:lnTo>
                    <a:pt x="302" y="3134"/>
                  </a:lnTo>
                  <a:cubicBezTo>
                    <a:pt x="405" y="1673"/>
                    <a:pt x="1637" y="612"/>
                    <a:pt x="3009" y="612"/>
                  </a:cubicBezTo>
                  <a:cubicBezTo>
                    <a:pt x="3289" y="612"/>
                    <a:pt x="3576" y="657"/>
                    <a:pt x="3860" y="752"/>
                  </a:cubicBezTo>
                  <a:cubicBezTo>
                    <a:pt x="3721" y="496"/>
                    <a:pt x="3535" y="310"/>
                    <a:pt x="3279" y="170"/>
                  </a:cubicBezTo>
                  <a:cubicBezTo>
                    <a:pt x="3057" y="52"/>
                    <a:pt x="2811" y="1"/>
                    <a:pt x="2559" y="1"/>
                  </a:cubicBezTo>
                  <a:close/>
                  <a:moveTo>
                    <a:pt x="302" y="3134"/>
                  </a:moveTo>
                  <a:cubicBezTo>
                    <a:pt x="301" y="3139"/>
                    <a:pt x="301" y="3143"/>
                    <a:pt x="301" y="3148"/>
                  </a:cubicBezTo>
                  <a:lnTo>
                    <a:pt x="324" y="3148"/>
                  </a:lnTo>
                  <a:cubicBezTo>
                    <a:pt x="316" y="3144"/>
                    <a:pt x="309" y="3139"/>
                    <a:pt x="302" y="3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9" name="Google Shape;8809;p127"/>
            <p:cNvSpPr/>
            <p:nvPr/>
          </p:nvSpPr>
          <p:spPr>
            <a:xfrm>
              <a:off x="1448825" y="4319525"/>
              <a:ext cx="23850" cy="28675"/>
            </a:xfrm>
            <a:custGeom>
              <a:avLst/>
              <a:gdLst/>
              <a:ahLst/>
              <a:cxnLst/>
              <a:rect l="l" t="t" r="r" b="b"/>
              <a:pathLst>
                <a:path w="954" h="1147" extrusionOk="0">
                  <a:moveTo>
                    <a:pt x="630" y="1"/>
                  </a:moveTo>
                  <a:cubicBezTo>
                    <a:pt x="442" y="1"/>
                    <a:pt x="239" y="174"/>
                    <a:pt x="140" y="434"/>
                  </a:cubicBezTo>
                  <a:cubicBezTo>
                    <a:pt x="0" y="736"/>
                    <a:pt x="47" y="1062"/>
                    <a:pt x="233" y="1132"/>
                  </a:cubicBezTo>
                  <a:cubicBezTo>
                    <a:pt x="262" y="1142"/>
                    <a:pt x="293" y="1147"/>
                    <a:pt x="324" y="1147"/>
                  </a:cubicBezTo>
                  <a:cubicBezTo>
                    <a:pt x="512" y="1147"/>
                    <a:pt x="714" y="973"/>
                    <a:pt x="814" y="713"/>
                  </a:cubicBezTo>
                  <a:cubicBezTo>
                    <a:pt x="954" y="411"/>
                    <a:pt x="907" y="108"/>
                    <a:pt x="721" y="15"/>
                  </a:cubicBezTo>
                  <a:cubicBezTo>
                    <a:pt x="692" y="5"/>
                    <a:pt x="661" y="1"/>
                    <a:pt x="630"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810" name="Google Shape;8810;p127"/>
          <p:cNvGrpSpPr/>
          <p:nvPr/>
        </p:nvGrpSpPr>
        <p:grpSpPr>
          <a:xfrm flipH="1">
            <a:off x="4767690" y="3263164"/>
            <a:ext cx="650676" cy="640791"/>
            <a:chOff x="2491025" y="4055850"/>
            <a:chExt cx="472875" cy="465725"/>
          </a:xfrm>
        </p:grpSpPr>
        <p:sp>
          <p:nvSpPr>
            <p:cNvPr id="8811" name="Google Shape;8811;p127"/>
            <p:cNvSpPr/>
            <p:nvPr/>
          </p:nvSpPr>
          <p:spPr>
            <a:xfrm>
              <a:off x="2499175" y="4055850"/>
              <a:ext cx="461225" cy="218125"/>
            </a:xfrm>
            <a:custGeom>
              <a:avLst/>
              <a:gdLst/>
              <a:ahLst/>
              <a:cxnLst/>
              <a:rect l="l" t="t" r="r" b="b"/>
              <a:pathLst>
                <a:path w="18449" h="8725" extrusionOk="0">
                  <a:moveTo>
                    <a:pt x="9283" y="0"/>
                  </a:moveTo>
                  <a:cubicBezTo>
                    <a:pt x="8189" y="0"/>
                    <a:pt x="7096" y="210"/>
                    <a:pt x="6072" y="582"/>
                  </a:cubicBezTo>
                  <a:cubicBezTo>
                    <a:pt x="6026" y="605"/>
                    <a:pt x="6003" y="722"/>
                    <a:pt x="5956" y="745"/>
                  </a:cubicBezTo>
                  <a:cubicBezTo>
                    <a:pt x="5165" y="1024"/>
                    <a:pt x="4444" y="1443"/>
                    <a:pt x="3793" y="1931"/>
                  </a:cubicBezTo>
                  <a:cubicBezTo>
                    <a:pt x="3786" y="1935"/>
                    <a:pt x="3779" y="1936"/>
                    <a:pt x="3772" y="1936"/>
                  </a:cubicBezTo>
                  <a:cubicBezTo>
                    <a:pt x="3744" y="1936"/>
                    <a:pt x="3717" y="1915"/>
                    <a:pt x="3690" y="1915"/>
                  </a:cubicBezTo>
                  <a:cubicBezTo>
                    <a:pt x="3677" y="1915"/>
                    <a:pt x="3665" y="1919"/>
                    <a:pt x="3653" y="1931"/>
                  </a:cubicBezTo>
                  <a:cubicBezTo>
                    <a:pt x="3281" y="2187"/>
                    <a:pt x="2955" y="2490"/>
                    <a:pt x="2629" y="2815"/>
                  </a:cubicBezTo>
                  <a:cubicBezTo>
                    <a:pt x="2583" y="2885"/>
                    <a:pt x="2676" y="3141"/>
                    <a:pt x="2606" y="3211"/>
                  </a:cubicBezTo>
                  <a:cubicBezTo>
                    <a:pt x="2594" y="3219"/>
                    <a:pt x="2577" y="3222"/>
                    <a:pt x="2558" y="3222"/>
                  </a:cubicBezTo>
                  <a:cubicBezTo>
                    <a:pt x="2494" y="3222"/>
                    <a:pt x="2399" y="3188"/>
                    <a:pt x="2329" y="3188"/>
                  </a:cubicBezTo>
                  <a:cubicBezTo>
                    <a:pt x="2299" y="3188"/>
                    <a:pt x="2274" y="3194"/>
                    <a:pt x="2257" y="3211"/>
                  </a:cubicBezTo>
                  <a:cubicBezTo>
                    <a:pt x="1024" y="4607"/>
                    <a:pt x="256" y="6351"/>
                    <a:pt x="47" y="8189"/>
                  </a:cubicBezTo>
                  <a:cubicBezTo>
                    <a:pt x="1" y="8468"/>
                    <a:pt x="210" y="8701"/>
                    <a:pt x="489" y="8724"/>
                  </a:cubicBezTo>
                  <a:lnTo>
                    <a:pt x="16076" y="8701"/>
                  </a:lnTo>
                  <a:cubicBezTo>
                    <a:pt x="17472" y="8701"/>
                    <a:pt x="18449" y="7305"/>
                    <a:pt x="17960" y="5979"/>
                  </a:cubicBezTo>
                  <a:cubicBezTo>
                    <a:pt x="16774" y="2908"/>
                    <a:pt x="14052" y="675"/>
                    <a:pt x="10818" y="140"/>
                  </a:cubicBezTo>
                  <a:cubicBezTo>
                    <a:pt x="10811" y="138"/>
                    <a:pt x="10804" y="137"/>
                    <a:pt x="10797" y="137"/>
                  </a:cubicBezTo>
                  <a:cubicBezTo>
                    <a:pt x="10711" y="137"/>
                    <a:pt x="10627" y="256"/>
                    <a:pt x="10562" y="256"/>
                  </a:cubicBezTo>
                  <a:cubicBezTo>
                    <a:pt x="10469" y="233"/>
                    <a:pt x="10353" y="47"/>
                    <a:pt x="10260" y="47"/>
                  </a:cubicBezTo>
                  <a:cubicBezTo>
                    <a:pt x="9934" y="24"/>
                    <a:pt x="9609" y="0"/>
                    <a:pt x="9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12" name="Google Shape;8812;p127"/>
            <p:cNvSpPr/>
            <p:nvPr/>
          </p:nvSpPr>
          <p:spPr>
            <a:xfrm>
              <a:off x="2499175" y="4151675"/>
              <a:ext cx="458325" cy="121725"/>
            </a:xfrm>
            <a:custGeom>
              <a:avLst/>
              <a:gdLst/>
              <a:ahLst/>
              <a:cxnLst/>
              <a:rect l="l" t="t" r="r" b="b"/>
              <a:pathLst>
                <a:path w="18333" h="4869" extrusionOk="0">
                  <a:moveTo>
                    <a:pt x="14273" y="0"/>
                  </a:moveTo>
                  <a:cubicBezTo>
                    <a:pt x="13738" y="0"/>
                    <a:pt x="13203" y="180"/>
                    <a:pt x="12772" y="541"/>
                  </a:cubicBezTo>
                  <a:cubicBezTo>
                    <a:pt x="12318" y="173"/>
                    <a:pt x="11790" y="2"/>
                    <a:pt x="11272" y="2"/>
                  </a:cubicBezTo>
                  <a:cubicBezTo>
                    <a:pt x="10252" y="2"/>
                    <a:pt x="9274" y="663"/>
                    <a:pt x="8980" y="1774"/>
                  </a:cubicBezTo>
                  <a:cubicBezTo>
                    <a:pt x="8711" y="1674"/>
                    <a:pt x="8432" y="1625"/>
                    <a:pt x="8155" y="1625"/>
                  </a:cubicBezTo>
                  <a:cubicBezTo>
                    <a:pt x="7594" y="1625"/>
                    <a:pt x="7044" y="1827"/>
                    <a:pt x="6608" y="2216"/>
                  </a:cubicBezTo>
                  <a:cubicBezTo>
                    <a:pt x="6187" y="1276"/>
                    <a:pt x="5320" y="819"/>
                    <a:pt x="4456" y="819"/>
                  </a:cubicBezTo>
                  <a:cubicBezTo>
                    <a:pt x="3502" y="819"/>
                    <a:pt x="2552" y="1375"/>
                    <a:pt x="2211" y="2449"/>
                  </a:cubicBezTo>
                  <a:cubicBezTo>
                    <a:pt x="1838" y="2263"/>
                    <a:pt x="1466" y="2170"/>
                    <a:pt x="1047" y="2170"/>
                  </a:cubicBezTo>
                  <a:cubicBezTo>
                    <a:pt x="885" y="2170"/>
                    <a:pt x="722" y="2170"/>
                    <a:pt x="559" y="2216"/>
                  </a:cubicBezTo>
                  <a:cubicBezTo>
                    <a:pt x="303" y="2914"/>
                    <a:pt x="117" y="3612"/>
                    <a:pt x="47" y="4356"/>
                  </a:cubicBezTo>
                  <a:cubicBezTo>
                    <a:pt x="1" y="4635"/>
                    <a:pt x="210" y="4868"/>
                    <a:pt x="489" y="4868"/>
                  </a:cubicBezTo>
                  <a:lnTo>
                    <a:pt x="10353" y="4868"/>
                  </a:lnTo>
                  <a:cubicBezTo>
                    <a:pt x="10376" y="4775"/>
                    <a:pt x="10423" y="4682"/>
                    <a:pt x="10446" y="4589"/>
                  </a:cubicBezTo>
                  <a:cubicBezTo>
                    <a:pt x="10702" y="4679"/>
                    <a:pt x="10969" y="4723"/>
                    <a:pt x="11233" y="4723"/>
                  </a:cubicBezTo>
                  <a:cubicBezTo>
                    <a:pt x="11786" y="4723"/>
                    <a:pt x="12332" y="4532"/>
                    <a:pt x="12772" y="4170"/>
                  </a:cubicBezTo>
                  <a:cubicBezTo>
                    <a:pt x="13203" y="4542"/>
                    <a:pt x="13738" y="4729"/>
                    <a:pt x="14273" y="4729"/>
                  </a:cubicBezTo>
                  <a:cubicBezTo>
                    <a:pt x="14808" y="4729"/>
                    <a:pt x="15343" y="4542"/>
                    <a:pt x="15773" y="4170"/>
                  </a:cubicBezTo>
                  <a:cubicBezTo>
                    <a:pt x="16099" y="4449"/>
                    <a:pt x="16518" y="4635"/>
                    <a:pt x="16937" y="4705"/>
                  </a:cubicBezTo>
                  <a:cubicBezTo>
                    <a:pt x="17890" y="4240"/>
                    <a:pt x="18333" y="3147"/>
                    <a:pt x="17960" y="2146"/>
                  </a:cubicBezTo>
                  <a:cubicBezTo>
                    <a:pt x="17681" y="1402"/>
                    <a:pt x="17286" y="704"/>
                    <a:pt x="16820" y="53"/>
                  </a:cubicBezTo>
                  <a:cubicBezTo>
                    <a:pt x="16448" y="122"/>
                    <a:pt x="16076" y="285"/>
                    <a:pt x="15773" y="541"/>
                  </a:cubicBezTo>
                  <a:cubicBezTo>
                    <a:pt x="15343" y="180"/>
                    <a:pt x="14808" y="0"/>
                    <a:pt x="14273" y="0"/>
                  </a:cubicBezTo>
                  <a:close/>
                </a:path>
              </a:pathLst>
            </a:custGeom>
            <a:solidFill>
              <a:srgbClr val="3D7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13" name="Google Shape;8813;p127"/>
            <p:cNvSpPr/>
            <p:nvPr/>
          </p:nvSpPr>
          <p:spPr>
            <a:xfrm>
              <a:off x="2555600" y="4057600"/>
              <a:ext cx="246625" cy="131250"/>
            </a:xfrm>
            <a:custGeom>
              <a:avLst/>
              <a:gdLst/>
              <a:ahLst/>
              <a:cxnLst/>
              <a:rect l="l" t="t" r="r" b="b"/>
              <a:pathLst>
                <a:path w="9865" h="5250" extrusionOk="0">
                  <a:moveTo>
                    <a:pt x="9864" y="3304"/>
                  </a:moveTo>
                  <a:lnTo>
                    <a:pt x="9864" y="3304"/>
                  </a:lnTo>
                  <a:cubicBezTo>
                    <a:pt x="9857" y="3304"/>
                    <a:pt x="9849" y="3305"/>
                    <a:pt x="9842" y="3306"/>
                  </a:cubicBezTo>
                  <a:lnTo>
                    <a:pt x="9842" y="3306"/>
                  </a:lnTo>
                  <a:cubicBezTo>
                    <a:pt x="9842" y="3313"/>
                    <a:pt x="9841" y="3320"/>
                    <a:pt x="9841" y="3327"/>
                  </a:cubicBezTo>
                  <a:lnTo>
                    <a:pt x="9864" y="3304"/>
                  </a:lnTo>
                  <a:close/>
                  <a:moveTo>
                    <a:pt x="7980" y="0"/>
                  </a:moveTo>
                  <a:cubicBezTo>
                    <a:pt x="8073" y="559"/>
                    <a:pt x="8049" y="1117"/>
                    <a:pt x="7910" y="1675"/>
                  </a:cubicBezTo>
                  <a:cubicBezTo>
                    <a:pt x="7768" y="1574"/>
                    <a:pt x="7591" y="1508"/>
                    <a:pt x="7409" y="1508"/>
                  </a:cubicBezTo>
                  <a:cubicBezTo>
                    <a:pt x="7382" y="1508"/>
                    <a:pt x="7355" y="1509"/>
                    <a:pt x="7328" y="1512"/>
                  </a:cubicBezTo>
                  <a:cubicBezTo>
                    <a:pt x="7238" y="1441"/>
                    <a:pt x="7136" y="1410"/>
                    <a:pt x="7037" y="1410"/>
                  </a:cubicBezTo>
                  <a:cubicBezTo>
                    <a:pt x="6780" y="1410"/>
                    <a:pt x="6537" y="1622"/>
                    <a:pt x="6537" y="1908"/>
                  </a:cubicBezTo>
                  <a:cubicBezTo>
                    <a:pt x="6537" y="2213"/>
                    <a:pt x="6784" y="2419"/>
                    <a:pt x="7043" y="2419"/>
                  </a:cubicBezTo>
                  <a:cubicBezTo>
                    <a:pt x="7141" y="2419"/>
                    <a:pt x="7240" y="2390"/>
                    <a:pt x="7328" y="2327"/>
                  </a:cubicBezTo>
                  <a:cubicBezTo>
                    <a:pt x="7468" y="2327"/>
                    <a:pt x="7607" y="2303"/>
                    <a:pt x="7724" y="2257"/>
                  </a:cubicBezTo>
                  <a:lnTo>
                    <a:pt x="7724" y="2257"/>
                  </a:lnTo>
                  <a:cubicBezTo>
                    <a:pt x="7039" y="3837"/>
                    <a:pt x="5539" y="4702"/>
                    <a:pt x="4011" y="4702"/>
                  </a:cubicBezTo>
                  <a:cubicBezTo>
                    <a:pt x="2997" y="4702"/>
                    <a:pt x="1971" y="4321"/>
                    <a:pt x="1163" y="3513"/>
                  </a:cubicBezTo>
                  <a:lnTo>
                    <a:pt x="372" y="2722"/>
                  </a:lnTo>
                  <a:cubicBezTo>
                    <a:pt x="256" y="2862"/>
                    <a:pt x="116" y="3001"/>
                    <a:pt x="0" y="3141"/>
                  </a:cubicBezTo>
                  <a:lnTo>
                    <a:pt x="768" y="3909"/>
                  </a:lnTo>
                  <a:cubicBezTo>
                    <a:pt x="1690" y="4822"/>
                    <a:pt x="2853" y="5249"/>
                    <a:pt x="4000" y="5249"/>
                  </a:cubicBezTo>
                  <a:cubicBezTo>
                    <a:pt x="5834" y="5249"/>
                    <a:pt x="7627" y="4157"/>
                    <a:pt x="8329" y="2210"/>
                  </a:cubicBezTo>
                  <a:cubicBezTo>
                    <a:pt x="8422" y="2443"/>
                    <a:pt x="8561" y="2676"/>
                    <a:pt x="8747" y="2838"/>
                  </a:cubicBezTo>
                  <a:cubicBezTo>
                    <a:pt x="8998" y="3131"/>
                    <a:pt x="9343" y="3311"/>
                    <a:pt x="9730" y="3311"/>
                  </a:cubicBezTo>
                  <a:cubicBezTo>
                    <a:pt x="9767" y="3311"/>
                    <a:pt x="9804" y="3309"/>
                    <a:pt x="9842" y="3306"/>
                  </a:cubicBezTo>
                  <a:lnTo>
                    <a:pt x="9842" y="3306"/>
                  </a:lnTo>
                  <a:cubicBezTo>
                    <a:pt x="9859" y="2894"/>
                    <a:pt x="9696" y="2485"/>
                    <a:pt x="9376" y="2234"/>
                  </a:cubicBezTo>
                  <a:cubicBezTo>
                    <a:pt x="9143" y="1954"/>
                    <a:pt x="8817" y="1792"/>
                    <a:pt x="8468" y="1745"/>
                  </a:cubicBezTo>
                  <a:cubicBezTo>
                    <a:pt x="8608" y="1187"/>
                    <a:pt x="8631" y="628"/>
                    <a:pt x="8561" y="70"/>
                  </a:cubicBezTo>
                  <a:cubicBezTo>
                    <a:pt x="8375" y="47"/>
                    <a:pt x="8189" y="0"/>
                    <a:pt x="79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14" name="Google Shape;8814;p127"/>
            <p:cNvSpPr/>
            <p:nvPr/>
          </p:nvSpPr>
          <p:spPr>
            <a:xfrm>
              <a:off x="2498025" y="4246600"/>
              <a:ext cx="465300" cy="161000"/>
            </a:xfrm>
            <a:custGeom>
              <a:avLst/>
              <a:gdLst/>
              <a:ahLst/>
              <a:cxnLst/>
              <a:rect l="l" t="t" r="r" b="b"/>
              <a:pathLst>
                <a:path w="18612" h="6440" extrusionOk="0">
                  <a:moveTo>
                    <a:pt x="2478" y="1"/>
                  </a:moveTo>
                  <a:cubicBezTo>
                    <a:pt x="2100" y="1"/>
                    <a:pt x="1722" y="94"/>
                    <a:pt x="1373" y="280"/>
                  </a:cubicBezTo>
                  <a:cubicBezTo>
                    <a:pt x="1017" y="469"/>
                    <a:pt x="642" y="563"/>
                    <a:pt x="248" y="563"/>
                  </a:cubicBezTo>
                  <a:cubicBezTo>
                    <a:pt x="205" y="563"/>
                    <a:pt x="161" y="562"/>
                    <a:pt x="116" y="559"/>
                  </a:cubicBezTo>
                  <a:lnTo>
                    <a:pt x="70" y="559"/>
                  </a:lnTo>
                  <a:cubicBezTo>
                    <a:pt x="23" y="932"/>
                    <a:pt x="0" y="1280"/>
                    <a:pt x="23" y="1653"/>
                  </a:cubicBezTo>
                  <a:cubicBezTo>
                    <a:pt x="0" y="3258"/>
                    <a:pt x="419" y="4840"/>
                    <a:pt x="1210" y="6236"/>
                  </a:cubicBezTo>
                  <a:lnTo>
                    <a:pt x="1373" y="6143"/>
                  </a:lnTo>
                  <a:cubicBezTo>
                    <a:pt x="1722" y="5956"/>
                    <a:pt x="2100" y="5863"/>
                    <a:pt x="2478" y="5863"/>
                  </a:cubicBezTo>
                  <a:cubicBezTo>
                    <a:pt x="2856" y="5863"/>
                    <a:pt x="3234" y="5956"/>
                    <a:pt x="3583" y="6143"/>
                  </a:cubicBezTo>
                  <a:cubicBezTo>
                    <a:pt x="3943" y="6340"/>
                    <a:pt x="4345" y="6439"/>
                    <a:pt x="4746" y="6439"/>
                  </a:cubicBezTo>
                  <a:cubicBezTo>
                    <a:pt x="5147" y="6439"/>
                    <a:pt x="5548" y="6340"/>
                    <a:pt x="5909" y="6143"/>
                  </a:cubicBezTo>
                  <a:cubicBezTo>
                    <a:pt x="6258" y="5956"/>
                    <a:pt x="6642" y="5863"/>
                    <a:pt x="7026" y="5863"/>
                  </a:cubicBezTo>
                  <a:cubicBezTo>
                    <a:pt x="7410" y="5863"/>
                    <a:pt x="7793" y="5956"/>
                    <a:pt x="8142" y="6143"/>
                  </a:cubicBezTo>
                  <a:cubicBezTo>
                    <a:pt x="8503" y="6340"/>
                    <a:pt x="8904" y="6439"/>
                    <a:pt x="9306" y="6439"/>
                  </a:cubicBezTo>
                  <a:cubicBezTo>
                    <a:pt x="9707" y="6439"/>
                    <a:pt x="10108" y="6340"/>
                    <a:pt x="10469" y="6143"/>
                  </a:cubicBezTo>
                  <a:cubicBezTo>
                    <a:pt x="10818" y="5956"/>
                    <a:pt x="11202" y="5863"/>
                    <a:pt x="11585" y="5863"/>
                  </a:cubicBezTo>
                  <a:cubicBezTo>
                    <a:pt x="11969" y="5863"/>
                    <a:pt x="12353" y="5956"/>
                    <a:pt x="12702" y="6143"/>
                  </a:cubicBezTo>
                  <a:cubicBezTo>
                    <a:pt x="13063" y="6340"/>
                    <a:pt x="13464" y="6439"/>
                    <a:pt x="13865" y="6439"/>
                  </a:cubicBezTo>
                  <a:cubicBezTo>
                    <a:pt x="14267" y="6439"/>
                    <a:pt x="14668" y="6340"/>
                    <a:pt x="15029" y="6143"/>
                  </a:cubicBezTo>
                  <a:cubicBezTo>
                    <a:pt x="15377" y="5956"/>
                    <a:pt x="15756" y="5863"/>
                    <a:pt x="16134" y="5863"/>
                  </a:cubicBezTo>
                  <a:cubicBezTo>
                    <a:pt x="16512" y="5863"/>
                    <a:pt x="16890" y="5956"/>
                    <a:pt x="17239" y="6143"/>
                  </a:cubicBezTo>
                  <a:lnTo>
                    <a:pt x="17401" y="6236"/>
                  </a:lnTo>
                  <a:cubicBezTo>
                    <a:pt x="18192" y="4840"/>
                    <a:pt x="18611" y="3258"/>
                    <a:pt x="18611" y="1653"/>
                  </a:cubicBezTo>
                  <a:cubicBezTo>
                    <a:pt x="18611" y="1280"/>
                    <a:pt x="18588" y="932"/>
                    <a:pt x="18541" y="559"/>
                  </a:cubicBezTo>
                  <a:lnTo>
                    <a:pt x="18495" y="559"/>
                  </a:lnTo>
                  <a:cubicBezTo>
                    <a:pt x="18451" y="562"/>
                    <a:pt x="18407" y="563"/>
                    <a:pt x="18363" y="563"/>
                  </a:cubicBezTo>
                  <a:cubicBezTo>
                    <a:pt x="17969" y="563"/>
                    <a:pt x="17595" y="469"/>
                    <a:pt x="17239" y="280"/>
                  </a:cubicBezTo>
                  <a:cubicBezTo>
                    <a:pt x="16890" y="94"/>
                    <a:pt x="16512" y="1"/>
                    <a:pt x="16134" y="1"/>
                  </a:cubicBezTo>
                  <a:cubicBezTo>
                    <a:pt x="15756" y="1"/>
                    <a:pt x="15377" y="94"/>
                    <a:pt x="15029" y="280"/>
                  </a:cubicBezTo>
                  <a:cubicBezTo>
                    <a:pt x="14668" y="478"/>
                    <a:pt x="14267" y="577"/>
                    <a:pt x="13865" y="577"/>
                  </a:cubicBezTo>
                  <a:cubicBezTo>
                    <a:pt x="13464" y="577"/>
                    <a:pt x="13063" y="478"/>
                    <a:pt x="12702" y="280"/>
                  </a:cubicBezTo>
                  <a:cubicBezTo>
                    <a:pt x="12353" y="94"/>
                    <a:pt x="11969" y="1"/>
                    <a:pt x="11585" y="1"/>
                  </a:cubicBezTo>
                  <a:cubicBezTo>
                    <a:pt x="11202" y="1"/>
                    <a:pt x="10818" y="94"/>
                    <a:pt x="10469" y="280"/>
                  </a:cubicBezTo>
                  <a:cubicBezTo>
                    <a:pt x="10108" y="478"/>
                    <a:pt x="9707" y="577"/>
                    <a:pt x="9306" y="577"/>
                  </a:cubicBezTo>
                  <a:cubicBezTo>
                    <a:pt x="8904" y="577"/>
                    <a:pt x="8503" y="478"/>
                    <a:pt x="8142" y="280"/>
                  </a:cubicBezTo>
                  <a:cubicBezTo>
                    <a:pt x="7793" y="94"/>
                    <a:pt x="7410" y="1"/>
                    <a:pt x="7026" y="1"/>
                  </a:cubicBezTo>
                  <a:cubicBezTo>
                    <a:pt x="6642" y="1"/>
                    <a:pt x="6258" y="94"/>
                    <a:pt x="5909" y="280"/>
                  </a:cubicBezTo>
                  <a:cubicBezTo>
                    <a:pt x="5548" y="478"/>
                    <a:pt x="5147" y="577"/>
                    <a:pt x="4746" y="577"/>
                  </a:cubicBezTo>
                  <a:cubicBezTo>
                    <a:pt x="4345" y="577"/>
                    <a:pt x="3943" y="478"/>
                    <a:pt x="3583" y="280"/>
                  </a:cubicBezTo>
                  <a:cubicBezTo>
                    <a:pt x="3234" y="94"/>
                    <a:pt x="2856" y="1"/>
                    <a:pt x="2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15" name="Google Shape;8815;p127"/>
            <p:cNvSpPr/>
            <p:nvPr/>
          </p:nvSpPr>
          <p:spPr>
            <a:xfrm>
              <a:off x="2780675" y="4173925"/>
              <a:ext cx="162275" cy="50600"/>
            </a:xfrm>
            <a:custGeom>
              <a:avLst/>
              <a:gdLst/>
              <a:ahLst/>
              <a:cxnLst/>
              <a:rect l="l" t="t" r="r" b="b"/>
              <a:pathLst>
                <a:path w="6491" h="2024" extrusionOk="0">
                  <a:moveTo>
                    <a:pt x="1117" y="0"/>
                  </a:moveTo>
                  <a:cubicBezTo>
                    <a:pt x="559" y="442"/>
                    <a:pt x="163" y="1093"/>
                    <a:pt x="0" y="1791"/>
                  </a:cubicBezTo>
                  <a:cubicBezTo>
                    <a:pt x="373" y="1908"/>
                    <a:pt x="745" y="1977"/>
                    <a:pt x="1117" y="2024"/>
                  </a:cubicBezTo>
                  <a:cubicBezTo>
                    <a:pt x="1489" y="2001"/>
                    <a:pt x="1838" y="1908"/>
                    <a:pt x="2210" y="1815"/>
                  </a:cubicBezTo>
                  <a:cubicBezTo>
                    <a:pt x="2559" y="1908"/>
                    <a:pt x="2908" y="2001"/>
                    <a:pt x="3280" y="2024"/>
                  </a:cubicBezTo>
                  <a:cubicBezTo>
                    <a:pt x="3629" y="2001"/>
                    <a:pt x="4002" y="1908"/>
                    <a:pt x="4351" y="1815"/>
                  </a:cubicBezTo>
                  <a:cubicBezTo>
                    <a:pt x="4700" y="1908"/>
                    <a:pt x="5072" y="2001"/>
                    <a:pt x="5421" y="2024"/>
                  </a:cubicBezTo>
                  <a:cubicBezTo>
                    <a:pt x="5793" y="2001"/>
                    <a:pt x="6142" y="1908"/>
                    <a:pt x="6491" y="1815"/>
                  </a:cubicBezTo>
                  <a:lnTo>
                    <a:pt x="6491" y="1791"/>
                  </a:lnTo>
                  <a:cubicBezTo>
                    <a:pt x="6351" y="1396"/>
                    <a:pt x="6188" y="1000"/>
                    <a:pt x="6002" y="628"/>
                  </a:cubicBezTo>
                  <a:cubicBezTo>
                    <a:pt x="5840" y="395"/>
                    <a:pt x="5653" y="186"/>
                    <a:pt x="5421" y="0"/>
                  </a:cubicBezTo>
                  <a:cubicBezTo>
                    <a:pt x="4909" y="395"/>
                    <a:pt x="4537" y="954"/>
                    <a:pt x="4351" y="1582"/>
                  </a:cubicBezTo>
                  <a:cubicBezTo>
                    <a:pt x="4165" y="954"/>
                    <a:pt x="3792" y="395"/>
                    <a:pt x="3280" y="0"/>
                  </a:cubicBezTo>
                  <a:cubicBezTo>
                    <a:pt x="2769" y="395"/>
                    <a:pt x="2396" y="954"/>
                    <a:pt x="2210" y="1582"/>
                  </a:cubicBezTo>
                  <a:cubicBezTo>
                    <a:pt x="2001" y="954"/>
                    <a:pt x="1629" y="395"/>
                    <a:pt x="1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16" name="Google Shape;8816;p127"/>
            <p:cNvSpPr/>
            <p:nvPr/>
          </p:nvSpPr>
          <p:spPr>
            <a:xfrm>
              <a:off x="2491025" y="4201775"/>
              <a:ext cx="472875" cy="199575"/>
            </a:xfrm>
            <a:custGeom>
              <a:avLst/>
              <a:gdLst/>
              <a:ahLst/>
              <a:cxnLst/>
              <a:rect l="l" t="t" r="r" b="b"/>
              <a:pathLst>
                <a:path w="18915" h="7983" extrusionOk="0">
                  <a:moveTo>
                    <a:pt x="14687" y="1"/>
                  </a:moveTo>
                  <a:cubicBezTo>
                    <a:pt x="13811" y="1"/>
                    <a:pt x="12959" y="185"/>
                    <a:pt x="12168" y="514"/>
                  </a:cubicBezTo>
                  <a:cubicBezTo>
                    <a:pt x="11909" y="404"/>
                    <a:pt x="11646" y="354"/>
                    <a:pt x="11390" y="354"/>
                  </a:cubicBezTo>
                  <a:cubicBezTo>
                    <a:pt x="10240" y="354"/>
                    <a:pt x="9228" y="1376"/>
                    <a:pt x="9399" y="2631"/>
                  </a:cubicBezTo>
                  <a:cubicBezTo>
                    <a:pt x="9237" y="2841"/>
                    <a:pt x="9097" y="3050"/>
                    <a:pt x="8957" y="3260"/>
                  </a:cubicBezTo>
                  <a:lnTo>
                    <a:pt x="8399" y="3260"/>
                  </a:lnTo>
                  <a:cubicBezTo>
                    <a:pt x="8108" y="3015"/>
                    <a:pt x="7748" y="2893"/>
                    <a:pt x="7384" y="2893"/>
                  </a:cubicBezTo>
                  <a:cubicBezTo>
                    <a:pt x="7021" y="2893"/>
                    <a:pt x="6654" y="3015"/>
                    <a:pt x="6352" y="3260"/>
                  </a:cubicBezTo>
                  <a:lnTo>
                    <a:pt x="5491" y="3260"/>
                  </a:lnTo>
                  <a:cubicBezTo>
                    <a:pt x="5200" y="3015"/>
                    <a:pt x="4840" y="2893"/>
                    <a:pt x="4476" y="2893"/>
                  </a:cubicBezTo>
                  <a:cubicBezTo>
                    <a:pt x="4113" y="2893"/>
                    <a:pt x="3746" y="3015"/>
                    <a:pt x="3444" y="3260"/>
                  </a:cubicBezTo>
                  <a:lnTo>
                    <a:pt x="2955" y="3260"/>
                  </a:lnTo>
                  <a:cubicBezTo>
                    <a:pt x="2647" y="3018"/>
                    <a:pt x="2288" y="2905"/>
                    <a:pt x="1935" y="2905"/>
                  </a:cubicBezTo>
                  <a:cubicBezTo>
                    <a:pt x="1302" y="2905"/>
                    <a:pt x="688" y="3269"/>
                    <a:pt x="420" y="3911"/>
                  </a:cubicBezTo>
                  <a:cubicBezTo>
                    <a:pt x="1" y="4911"/>
                    <a:pt x="676" y="6051"/>
                    <a:pt x="1746" y="6168"/>
                  </a:cubicBezTo>
                  <a:lnTo>
                    <a:pt x="1792" y="6168"/>
                  </a:lnTo>
                  <a:cubicBezTo>
                    <a:pt x="1769" y="6237"/>
                    <a:pt x="1746" y="6284"/>
                    <a:pt x="1746" y="6354"/>
                  </a:cubicBezTo>
                  <a:cubicBezTo>
                    <a:pt x="1746" y="7261"/>
                    <a:pt x="2490" y="7982"/>
                    <a:pt x="3397" y="7982"/>
                  </a:cubicBezTo>
                  <a:lnTo>
                    <a:pt x="17379" y="7982"/>
                  </a:lnTo>
                  <a:cubicBezTo>
                    <a:pt x="17588" y="7982"/>
                    <a:pt x="17798" y="7866"/>
                    <a:pt x="17891" y="7680"/>
                  </a:cubicBezTo>
                  <a:cubicBezTo>
                    <a:pt x="18542" y="6377"/>
                    <a:pt x="18891" y="4935"/>
                    <a:pt x="18914" y="3492"/>
                  </a:cubicBezTo>
                  <a:cubicBezTo>
                    <a:pt x="18914" y="2283"/>
                    <a:pt x="18682" y="1096"/>
                    <a:pt x="18240" y="3"/>
                  </a:cubicBezTo>
                  <a:lnTo>
                    <a:pt x="14843" y="3"/>
                  </a:lnTo>
                  <a:cubicBezTo>
                    <a:pt x="14791" y="1"/>
                    <a:pt x="14739" y="1"/>
                    <a:pt x="14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17" name="Google Shape;8817;p127"/>
            <p:cNvSpPr/>
            <p:nvPr/>
          </p:nvSpPr>
          <p:spPr>
            <a:xfrm>
              <a:off x="2534650" y="4201825"/>
              <a:ext cx="429250" cy="199525"/>
            </a:xfrm>
            <a:custGeom>
              <a:avLst/>
              <a:gdLst/>
              <a:ahLst/>
              <a:cxnLst/>
              <a:rect l="l" t="t" r="r" b="b"/>
              <a:pathLst>
                <a:path w="17170" h="7981" extrusionOk="0">
                  <a:moveTo>
                    <a:pt x="16076" y="1"/>
                  </a:moveTo>
                  <a:cubicBezTo>
                    <a:pt x="16169" y="536"/>
                    <a:pt x="16216" y="1071"/>
                    <a:pt x="16216" y="1629"/>
                  </a:cubicBezTo>
                  <a:lnTo>
                    <a:pt x="16216" y="1676"/>
                  </a:lnTo>
                  <a:cubicBezTo>
                    <a:pt x="16216" y="4142"/>
                    <a:pt x="14192" y="6142"/>
                    <a:pt x="11726" y="6142"/>
                  </a:cubicBezTo>
                  <a:lnTo>
                    <a:pt x="47" y="6166"/>
                  </a:lnTo>
                  <a:cubicBezTo>
                    <a:pt x="24" y="6235"/>
                    <a:pt x="1" y="6282"/>
                    <a:pt x="1" y="6352"/>
                  </a:cubicBezTo>
                  <a:cubicBezTo>
                    <a:pt x="1" y="7259"/>
                    <a:pt x="745" y="7980"/>
                    <a:pt x="1652" y="7980"/>
                  </a:cubicBezTo>
                  <a:lnTo>
                    <a:pt x="15634" y="7980"/>
                  </a:lnTo>
                  <a:cubicBezTo>
                    <a:pt x="15843" y="7980"/>
                    <a:pt x="16053" y="7864"/>
                    <a:pt x="16146" y="7678"/>
                  </a:cubicBezTo>
                  <a:cubicBezTo>
                    <a:pt x="16797" y="6375"/>
                    <a:pt x="17146" y="4933"/>
                    <a:pt x="17169" y="3490"/>
                  </a:cubicBezTo>
                  <a:cubicBezTo>
                    <a:pt x="17169" y="2281"/>
                    <a:pt x="16937" y="1094"/>
                    <a:pt x="16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18" name="Google Shape;8818;p127"/>
            <p:cNvSpPr/>
            <p:nvPr/>
          </p:nvSpPr>
          <p:spPr>
            <a:xfrm>
              <a:off x="2558500" y="4321650"/>
              <a:ext cx="169850" cy="41450"/>
            </a:xfrm>
            <a:custGeom>
              <a:avLst/>
              <a:gdLst/>
              <a:ahLst/>
              <a:cxnLst/>
              <a:rect l="l" t="t" r="r" b="b"/>
              <a:pathLst>
                <a:path w="6794" h="1658" extrusionOk="0">
                  <a:moveTo>
                    <a:pt x="512" y="395"/>
                  </a:moveTo>
                  <a:cubicBezTo>
                    <a:pt x="233" y="698"/>
                    <a:pt x="47" y="1093"/>
                    <a:pt x="0" y="1512"/>
                  </a:cubicBezTo>
                  <a:cubicBezTo>
                    <a:pt x="152" y="1605"/>
                    <a:pt x="332" y="1652"/>
                    <a:pt x="512" y="1652"/>
                  </a:cubicBezTo>
                  <a:cubicBezTo>
                    <a:pt x="693" y="1652"/>
                    <a:pt x="873" y="1605"/>
                    <a:pt x="1024" y="1512"/>
                  </a:cubicBezTo>
                  <a:cubicBezTo>
                    <a:pt x="978" y="1093"/>
                    <a:pt x="791" y="698"/>
                    <a:pt x="512" y="395"/>
                  </a:cubicBezTo>
                  <a:close/>
                  <a:moveTo>
                    <a:pt x="6119" y="0"/>
                  </a:moveTo>
                  <a:cubicBezTo>
                    <a:pt x="5770" y="419"/>
                    <a:pt x="5537" y="907"/>
                    <a:pt x="5444" y="1466"/>
                  </a:cubicBezTo>
                  <a:cubicBezTo>
                    <a:pt x="5677" y="1559"/>
                    <a:pt x="5886" y="1605"/>
                    <a:pt x="6119" y="1652"/>
                  </a:cubicBezTo>
                  <a:cubicBezTo>
                    <a:pt x="6352" y="1605"/>
                    <a:pt x="6584" y="1559"/>
                    <a:pt x="6794" y="1466"/>
                  </a:cubicBezTo>
                  <a:cubicBezTo>
                    <a:pt x="6724" y="907"/>
                    <a:pt x="6491" y="419"/>
                    <a:pt x="6119" y="0"/>
                  </a:cubicBezTo>
                  <a:close/>
                  <a:moveTo>
                    <a:pt x="4048" y="0"/>
                  </a:moveTo>
                  <a:cubicBezTo>
                    <a:pt x="3676" y="419"/>
                    <a:pt x="3444" y="907"/>
                    <a:pt x="3374" y="1466"/>
                  </a:cubicBezTo>
                  <a:cubicBezTo>
                    <a:pt x="3583" y="1594"/>
                    <a:pt x="3816" y="1658"/>
                    <a:pt x="4048" y="1658"/>
                  </a:cubicBezTo>
                  <a:cubicBezTo>
                    <a:pt x="4281" y="1658"/>
                    <a:pt x="4514" y="1594"/>
                    <a:pt x="4723" y="1466"/>
                  </a:cubicBezTo>
                  <a:cubicBezTo>
                    <a:pt x="4653" y="907"/>
                    <a:pt x="4421" y="419"/>
                    <a:pt x="4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19" name="Google Shape;8819;p127"/>
            <p:cNvSpPr/>
            <p:nvPr/>
          </p:nvSpPr>
          <p:spPr>
            <a:xfrm>
              <a:off x="2728325" y="4223925"/>
              <a:ext cx="75050" cy="64200"/>
            </a:xfrm>
            <a:custGeom>
              <a:avLst/>
              <a:gdLst/>
              <a:ahLst/>
              <a:cxnLst/>
              <a:rect l="l" t="t" r="r" b="b"/>
              <a:pathLst>
                <a:path w="3002" h="2568" extrusionOk="0">
                  <a:moveTo>
                    <a:pt x="1722" y="1"/>
                  </a:moveTo>
                  <a:cubicBezTo>
                    <a:pt x="559" y="1"/>
                    <a:pt x="1" y="1397"/>
                    <a:pt x="792" y="2187"/>
                  </a:cubicBezTo>
                  <a:cubicBezTo>
                    <a:pt x="1054" y="2450"/>
                    <a:pt x="1378" y="2568"/>
                    <a:pt x="1696" y="2568"/>
                  </a:cubicBezTo>
                  <a:cubicBezTo>
                    <a:pt x="2362" y="2568"/>
                    <a:pt x="3002" y="2052"/>
                    <a:pt x="3002" y="1280"/>
                  </a:cubicBezTo>
                  <a:cubicBezTo>
                    <a:pt x="3002" y="582"/>
                    <a:pt x="2420" y="1"/>
                    <a:pt x="1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20" name="Google Shape;8820;p127"/>
            <p:cNvSpPr/>
            <p:nvPr/>
          </p:nvSpPr>
          <p:spPr>
            <a:xfrm>
              <a:off x="2746350" y="4237900"/>
              <a:ext cx="43075" cy="36300"/>
            </a:xfrm>
            <a:custGeom>
              <a:avLst/>
              <a:gdLst/>
              <a:ahLst/>
              <a:cxnLst/>
              <a:rect l="l" t="t" r="r" b="b"/>
              <a:pathLst>
                <a:path w="1723" h="1452" extrusionOk="0">
                  <a:moveTo>
                    <a:pt x="978" y="0"/>
                  </a:moveTo>
                  <a:cubicBezTo>
                    <a:pt x="326" y="0"/>
                    <a:pt x="1" y="791"/>
                    <a:pt x="466" y="1233"/>
                  </a:cubicBezTo>
                  <a:cubicBezTo>
                    <a:pt x="617" y="1384"/>
                    <a:pt x="803" y="1452"/>
                    <a:pt x="985" y="1452"/>
                  </a:cubicBezTo>
                  <a:cubicBezTo>
                    <a:pt x="1362" y="1452"/>
                    <a:pt x="1722" y="1161"/>
                    <a:pt x="1722" y="721"/>
                  </a:cubicBezTo>
                  <a:cubicBezTo>
                    <a:pt x="1722" y="326"/>
                    <a:pt x="1397"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21" name="Google Shape;8821;p127"/>
            <p:cNvSpPr/>
            <p:nvPr/>
          </p:nvSpPr>
          <p:spPr>
            <a:xfrm>
              <a:off x="2774850" y="4247200"/>
              <a:ext cx="21550" cy="17875"/>
            </a:xfrm>
            <a:custGeom>
              <a:avLst/>
              <a:gdLst/>
              <a:ahLst/>
              <a:cxnLst/>
              <a:rect l="l" t="t" r="r" b="b"/>
              <a:pathLst>
                <a:path w="862" h="715" extrusionOk="0">
                  <a:moveTo>
                    <a:pt x="489" y="0"/>
                  </a:moveTo>
                  <a:cubicBezTo>
                    <a:pt x="164" y="0"/>
                    <a:pt x="1" y="372"/>
                    <a:pt x="233" y="605"/>
                  </a:cubicBezTo>
                  <a:cubicBezTo>
                    <a:pt x="309" y="681"/>
                    <a:pt x="402" y="715"/>
                    <a:pt x="493" y="715"/>
                  </a:cubicBezTo>
                  <a:cubicBezTo>
                    <a:pt x="681" y="715"/>
                    <a:pt x="861" y="569"/>
                    <a:pt x="861" y="349"/>
                  </a:cubicBezTo>
                  <a:cubicBezTo>
                    <a:pt x="861" y="163"/>
                    <a:pt x="699" y="0"/>
                    <a:pt x="489" y="0"/>
                  </a:cubicBezTo>
                  <a:close/>
                </a:path>
              </a:pathLst>
            </a:custGeom>
            <a:solidFill>
              <a:srgbClr val="FFF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22" name="Google Shape;8822;p127"/>
            <p:cNvSpPr/>
            <p:nvPr/>
          </p:nvSpPr>
          <p:spPr>
            <a:xfrm>
              <a:off x="2523600" y="4382700"/>
              <a:ext cx="415300" cy="88425"/>
            </a:xfrm>
            <a:custGeom>
              <a:avLst/>
              <a:gdLst/>
              <a:ahLst/>
              <a:cxnLst/>
              <a:rect l="l" t="t" r="r" b="b"/>
              <a:pathLst>
                <a:path w="16612" h="3537" extrusionOk="0">
                  <a:moveTo>
                    <a:pt x="1487" y="1"/>
                  </a:moveTo>
                  <a:cubicBezTo>
                    <a:pt x="1106" y="1"/>
                    <a:pt x="722" y="94"/>
                    <a:pt x="373" y="280"/>
                  </a:cubicBezTo>
                  <a:cubicBezTo>
                    <a:pt x="257" y="350"/>
                    <a:pt x="140" y="396"/>
                    <a:pt x="1" y="443"/>
                  </a:cubicBezTo>
                  <a:cubicBezTo>
                    <a:pt x="489" y="1397"/>
                    <a:pt x="1141" y="2257"/>
                    <a:pt x="1932" y="3002"/>
                  </a:cubicBezTo>
                  <a:cubicBezTo>
                    <a:pt x="2164" y="3048"/>
                    <a:pt x="2374" y="3141"/>
                    <a:pt x="2583" y="3258"/>
                  </a:cubicBezTo>
                  <a:cubicBezTo>
                    <a:pt x="2955" y="3444"/>
                    <a:pt x="3356" y="3537"/>
                    <a:pt x="3755" y="3537"/>
                  </a:cubicBezTo>
                  <a:cubicBezTo>
                    <a:pt x="4153" y="3537"/>
                    <a:pt x="4549" y="3444"/>
                    <a:pt x="4909" y="3258"/>
                  </a:cubicBezTo>
                  <a:cubicBezTo>
                    <a:pt x="5258" y="3060"/>
                    <a:pt x="5642" y="2961"/>
                    <a:pt x="6026" y="2961"/>
                  </a:cubicBezTo>
                  <a:cubicBezTo>
                    <a:pt x="6410" y="2961"/>
                    <a:pt x="6794" y="3060"/>
                    <a:pt x="7143" y="3258"/>
                  </a:cubicBezTo>
                  <a:cubicBezTo>
                    <a:pt x="7503" y="3444"/>
                    <a:pt x="7905" y="3537"/>
                    <a:pt x="8306" y="3537"/>
                  </a:cubicBezTo>
                  <a:cubicBezTo>
                    <a:pt x="8707" y="3537"/>
                    <a:pt x="9108" y="3444"/>
                    <a:pt x="9469" y="3258"/>
                  </a:cubicBezTo>
                  <a:cubicBezTo>
                    <a:pt x="9818" y="3060"/>
                    <a:pt x="10202" y="2961"/>
                    <a:pt x="10586" y="2961"/>
                  </a:cubicBezTo>
                  <a:cubicBezTo>
                    <a:pt x="10970" y="2961"/>
                    <a:pt x="11353" y="3060"/>
                    <a:pt x="11702" y="3258"/>
                  </a:cubicBezTo>
                  <a:cubicBezTo>
                    <a:pt x="12063" y="3444"/>
                    <a:pt x="12464" y="3537"/>
                    <a:pt x="12866" y="3537"/>
                  </a:cubicBezTo>
                  <a:cubicBezTo>
                    <a:pt x="13267" y="3537"/>
                    <a:pt x="13668" y="3444"/>
                    <a:pt x="14029" y="3258"/>
                  </a:cubicBezTo>
                  <a:cubicBezTo>
                    <a:pt x="14238" y="3141"/>
                    <a:pt x="14471" y="3048"/>
                    <a:pt x="14703" y="3002"/>
                  </a:cubicBezTo>
                  <a:cubicBezTo>
                    <a:pt x="15471" y="2257"/>
                    <a:pt x="16123" y="1397"/>
                    <a:pt x="16611" y="443"/>
                  </a:cubicBezTo>
                  <a:cubicBezTo>
                    <a:pt x="16471" y="396"/>
                    <a:pt x="16355" y="350"/>
                    <a:pt x="16239" y="280"/>
                  </a:cubicBezTo>
                  <a:cubicBezTo>
                    <a:pt x="15890" y="94"/>
                    <a:pt x="15512" y="1"/>
                    <a:pt x="15134" y="1"/>
                  </a:cubicBezTo>
                  <a:cubicBezTo>
                    <a:pt x="14756" y="1"/>
                    <a:pt x="14378" y="94"/>
                    <a:pt x="14029" y="280"/>
                  </a:cubicBezTo>
                  <a:cubicBezTo>
                    <a:pt x="13668" y="478"/>
                    <a:pt x="13267" y="576"/>
                    <a:pt x="12866" y="576"/>
                  </a:cubicBezTo>
                  <a:cubicBezTo>
                    <a:pt x="12464" y="576"/>
                    <a:pt x="12063" y="478"/>
                    <a:pt x="11702" y="280"/>
                  </a:cubicBezTo>
                  <a:cubicBezTo>
                    <a:pt x="11353" y="94"/>
                    <a:pt x="10970" y="1"/>
                    <a:pt x="10586" y="1"/>
                  </a:cubicBezTo>
                  <a:cubicBezTo>
                    <a:pt x="10202" y="1"/>
                    <a:pt x="9818" y="94"/>
                    <a:pt x="9469" y="280"/>
                  </a:cubicBezTo>
                  <a:cubicBezTo>
                    <a:pt x="9108" y="478"/>
                    <a:pt x="8707" y="576"/>
                    <a:pt x="8306" y="576"/>
                  </a:cubicBezTo>
                  <a:cubicBezTo>
                    <a:pt x="7905" y="576"/>
                    <a:pt x="7503" y="478"/>
                    <a:pt x="7143" y="280"/>
                  </a:cubicBezTo>
                  <a:cubicBezTo>
                    <a:pt x="6794" y="94"/>
                    <a:pt x="6410" y="1"/>
                    <a:pt x="6026" y="1"/>
                  </a:cubicBezTo>
                  <a:cubicBezTo>
                    <a:pt x="5642" y="1"/>
                    <a:pt x="5258" y="94"/>
                    <a:pt x="4909" y="280"/>
                  </a:cubicBezTo>
                  <a:cubicBezTo>
                    <a:pt x="4549" y="478"/>
                    <a:pt x="4153" y="576"/>
                    <a:pt x="3755" y="576"/>
                  </a:cubicBezTo>
                  <a:cubicBezTo>
                    <a:pt x="3356" y="576"/>
                    <a:pt x="2955" y="478"/>
                    <a:pt x="2583" y="280"/>
                  </a:cubicBezTo>
                  <a:cubicBezTo>
                    <a:pt x="2246" y="94"/>
                    <a:pt x="1868" y="1"/>
                    <a:pt x="1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23" name="Google Shape;8823;p127"/>
            <p:cNvSpPr/>
            <p:nvPr/>
          </p:nvSpPr>
          <p:spPr>
            <a:xfrm>
              <a:off x="2558500" y="4444350"/>
              <a:ext cx="346075" cy="77225"/>
            </a:xfrm>
            <a:custGeom>
              <a:avLst/>
              <a:gdLst/>
              <a:ahLst/>
              <a:cxnLst/>
              <a:rect l="l" t="t" r="r" b="b"/>
              <a:pathLst>
                <a:path w="13843" h="3089" extrusionOk="0">
                  <a:moveTo>
                    <a:pt x="13819" y="1"/>
                  </a:moveTo>
                  <a:cubicBezTo>
                    <a:pt x="13819" y="1"/>
                    <a:pt x="13819" y="1"/>
                    <a:pt x="13819" y="1"/>
                  </a:cubicBezTo>
                  <a:lnTo>
                    <a:pt x="13819" y="1"/>
                  </a:lnTo>
                  <a:cubicBezTo>
                    <a:pt x="13827" y="1"/>
                    <a:pt x="13835" y="1"/>
                    <a:pt x="13842" y="1"/>
                  </a:cubicBezTo>
                  <a:close/>
                  <a:moveTo>
                    <a:pt x="0" y="1"/>
                  </a:moveTo>
                  <a:cubicBezTo>
                    <a:pt x="1850" y="2059"/>
                    <a:pt x="4380" y="3089"/>
                    <a:pt x="6910" y="3089"/>
                  </a:cubicBezTo>
                  <a:cubicBezTo>
                    <a:pt x="9440" y="3089"/>
                    <a:pt x="11970" y="2060"/>
                    <a:pt x="13819" y="1"/>
                  </a:cubicBezTo>
                  <a:lnTo>
                    <a:pt x="13819" y="1"/>
                  </a:lnTo>
                  <a:cubicBezTo>
                    <a:pt x="13408" y="4"/>
                    <a:pt x="12999" y="98"/>
                    <a:pt x="12656" y="303"/>
                  </a:cubicBezTo>
                  <a:cubicBezTo>
                    <a:pt x="12295" y="501"/>
                    <a:pt x="11894" y="600"/>
                    <a:pt x="11493" y="600"/>
                  </a:cubicBezTo>
                  <a:cubicBezTo>
                    <a:pt x="11092" y="600"/>
                    <a:pt x="10690" y="501"/>
                    <a:pt x="10330" y="303"/>
                  </a:cubicBezTo>
                  <a:cubicBezTo>
                    <a:pt x="9981" y="117"/>
                    <a:pt x="9597" y="24"/>
                    <a:pt x="9213" y="24"/>
                  </a:cubicBezTo>
                  <a:cubicBezTo>
                    <a:pt x="8829" y="24"/>
                    <a:pt x="8445" y="117"/>
                    <a:pt x="8096" y="303"/>
                  </a:cubicBezTo>
                  <a:cubicBezTo>
                    <a:pt x="7736" y="501"/>
                    <a:pt x="7334" y="600"/>
                    <a:pt x="6933" y="600"/>
                  </a:cubicBezTo>
                  <a:cubicBezTo>
                    <a:pt x="6532" y="600"/>
                    <a:pt x="6131" y="501"/>
                    <a:pt x="5770" y="303"/>
                  </a:cubicBezTo>
                  <a:cubicBezTo>
                    <a:pt x="5421" y="117"/>
                    <a:pt x="5037" y="24"/>
                    <a:pt x="4653" y="24"/>
                  </a:cubicBezTo>
                  <a:cubicBezTo>
                    <a:pt x="4269" y="24"/>
                    <a:pt x="3886" y="117"/>
                    <a:pt x="3537" y="303"/>
                  </a:cubicBezTo>
                  <a:cubicBezTo>
                    <a:pt x="3176" y="501"/>
                    <a:pt x="2775" y="600"/>
                    <a:pt x="2373" y="600"/>
                  </a:cubicBezTo>
                  <a:cubicBezTo>
                    <a:pt x="1972" y="600"/>
                    <a:pt x="1571" y="501"/>
                    <a:pt x="1210" y="303"/>
                  </a:cubicBezTo>
                  <a:cubicBezTo>
                    <a:pt x="838" y="94"/>
                    <a:pt x="41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24" name="Google Shape;8824;p127"/>
            <p:cNvSpPr/>
            <p:nvPr/>
          </p:nvSpPr>
          <p:spPr>
            <a:xfrm>
              <a:off x="2510225" y="4292550"/>
              <a:ext cx="263500" cy="79125"/>
            </a:xfrm>
            <a:custGeom>
              <a:avLst/>
              <a:gdLst/>
              <a:ahLst/>
              <a:cxnLst/>
              <a:rect l="l" t="t" r="r" b="b"/>
              <a:pathLst>
                <a:path w="10540" h="3165" extrusionOk="0">
                  <a:moveTo>
                    <a:pt x="978" y="1"/>
                  </a:moveTo>
                  <a:cubicBezTo>
                    <a:pt x="326" y="1"/>
                    <a:pt x="1" y="769"/>
                    <a:pt x="466" y="1234"/>
                  </a:cubicBezTo>
                  <a:cubicBezTo>
                    <a:pt x="617" y="1385"/>
                    <a:pt x="801" y="1453"/>
                    <a:pt x="979" y="1453"/>
                  </a:cubicBezTo>
                  <a:cubicBezTo>
                    <a:pt x="1349" y="1453"/>
                    <a:pt x="1699" y="1162"/>
                    <a:pt x="1699" y="722"/>
                  </a:cubicBezTo>
                  <a:cubicBezTo>
                    <a:pt x="1699" y="327"/>
                    <a:pt x="1373" y="1"/>
                    <a:pt x="978" y="1"/>
                  </a:cubicBezTo>
                  <a:close/>
                  <a:moveTo>
                    <a:pt x="978" y="2444"/>
                  </a:moveTo>
                  <a:cubicBezTo>
                    <a:pt x="489" y="2444"/>
                    <a:pt x="489" y="3165"/>
                    <a:pt x="978" y="3165"/>
                  </a:cubicBezTo>
                  <a:lnTo>
                    <a:pt x="10074" y="3165"/>
                  </a:lnTo>
                  <a:cubicBezTo>
                    <a:pt x="10539" y="3165"/>
                    <a:pt x="10539" y="2444"/>
                    <a:pt x="10074" y="24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25" name="Google Shape;8825;p127"/>
            <p:cNvSpPr/>
            <p:nvPr/>
          </p:nvSpPr>
          <p:spPr>
            <a:xfrm>
              <a:off x="2589325" y="4070400"/>
              <a:ext cx="109375" cy="251850"/>
            </a:xfrm>
            <a:custGeom>
              <a:avLst/>
              <a:gdLst/>
              <a:ahLst/>
              <a:cxnLst/>
              <a:rect l="l" t="t" r="r" b="b"/>
              <a:pathLst>
                <a:path w="4375" h="10074" extrusionOk="0">
                  <a:moveTo>
                    <a:pt x="2466" y="0"/>
                  </a:moveTo>
                  <a:cubicBezTo>
                    <a:pt x="1582" y="326"/>
                    <a:pt x="768" y="768"/>
                    <a:pt x="47" y="1326"/>
                  </a:cubicBezTo>
                  <a:cubicBezTo>
                    <a:pt x="24" y="1466"/>
                    <a:pt x="0" y="1582"/>
                    <a:pt x="0" y="1722"/>
                  </a:cubicBezTo>
                  <a:cubicBezTo>
                    <a:pt x="791" y="1722"/>
                    <a:pt x="1536" y="1280"/>
                    <a:pt x="1908" y="582"/>
                  </a:cubicBezTo>
                  <a:lnTo>
                    <a:pt x="1908" y="3559"/>
                  </a:lnTo>
                  <a:cubicBezTo>
                    <a:pt x="815" y="3699"/>
                    <a:pt x="0" y="4630"/>
                    <a:pt x="0" y="5723"/>
                  </a:cubicBezTo>
                  <a:cubicBezTo>
                    <a:pt x="791" y="5723"/>
                    <a:pt x="1536" y="5304"/>
                    <a:pt x="1908" y="4606"/>
                  </a:cubicBezTo>
                  <a:lnTo>
                    <a:pt x="1908" y="6467"/>
                  </a:lnTo>
                  <a:cubicBezTo>
                    <a:pt x="838" y="6607"/>
                    <a:pt x="24" y="7514"/>
                    <a:pt x="24" y="8608"/>
                  </a:cubicBezTo>
                  <a:cubicBezTo>
                    <a:pt x="815" y="8608"/>
                    <a:pt x="1536" y="8166"/>
                    <a:pt x="1931" y="7491"/>
                  </a:cubicBezTo>
                  <a:lnTo>
                    <a:pt x="1931" y="7514"/>
                  </a:lnTo>
                  <a:cubicBezTo>
                    <a:pt x="1931" y="7933"/>
                    <a:pt x="2071" y="8305"/>
                    <a:pt x="2327" y="8631"/>
                  </a:cubicBezTo>
                  <a:cubicBezTo>
                    <a:pt x="2629" y="9492"/>
                    <a:pt x="3467" y="10073"/>
                    <a:pt x="4374" y="10073"/>
                  </a:cubicBezTo>
                  <a:cubicBezTo>
                    <a:pt x="4374" y="8980"/>
                    <a:pt x="3583" y="8073"/>
                    <a:pt x="2536" y="7910"/>
                  </a:cubicBezTo>
                  <a:cubicBezTo>
                    <a:pt x="2490" y="7770"/>
                    <a:pt x="2466" y="7654"/>
                    <a:pt x="2466" y="7514"/>
                  </a:cubicBezTo>
                  <a:lnTo>
                    <a:pt x="2466" y="5676"/>
                  </a:lnTo>
                  <a:cubicBezTo>
                    <a:pt x="2862" y="6351"/>
                    <a:pt x="3583" y="6793"/>
                    <a:pt x="4374" y="6793"/>
                  </a:cubicBezTo>
                  <a:cubicBezTo>
                    <a:pt x="4374" y="5700"/>
                    <a:pt x="3560" y="4769"/>
                    <a:pt x="2466" y="4630"/>
                  </a:cubicBezTo>
                  <a:lnTo>
                    <a:pt x="2466" y="2396"/>
                  </a:lnTo>
                  <a:cubicBezTo>
                    <a:pt x="2839" y="3094"/>
                    <a:pt x="3583" y="3536"/>
                    <a:pt x="4374" y="3536"/>
                  </a:cubicBezTo>
                  <a:cubicBezTo>
                    <a:pt x="4374" y="2419"/>
                    <a:pt x="3560" y="1512"/>
                    <a:pt x="2466" y="1373"/>
                  </a:cubicBezTo>
                  <a:lnTo>
                    <a:pt x="24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826" name="Google Shape;8826;p127"/>
          <p:cNvGrpSpPr/>
          <p:nvPr/>
        </p:nvGrpSpPr>
        <p:grpSpPr>
          <a:xfrm flipH="1">
            <a:off x="5389102" y="1822457"/>
            <a:ext cx="650722" cy="650303"/>
            <a:chOff x="3239550" y="4056425"/>
            <a:chExt cx="465300" cy="465000"/>
          </a:xfrm>
        </p:grpSpPr>
        <p:sp>
          <p:nvSpPr>
            <p:cNvPr id="8827" name="Google Shape;8827;p127"/>
            <p:cNvSpPr/>
            <p:nvPr/>
          </p:nvSpPr>
          <p:spPr>
            <a:xfrm>
              <a:off x="3525700" y="4062250"/>
              <a:ext cx="179150" cy="453075"/>
            </a:xfrm>
            <a:custGeom>
              <a:avLst/>
              <a:gdLst/>
              <a:ahLst/>
              <a:cxnLst/>
              <a:rect l="l" t="t" r="r" b="b"/>
              <a:pathLst>
                <a:path w="7166" h="18123" extrusionOk="0">
                  <a:moveTo>
                    <a:pt x="0" y="0"/>
                  </a:moveTo>
                  <a:lnTo>
                    <a:pt x="0" y="18123"/>
                  </a:lnTo>
                  <a:cubicBezTo>
                    <a:pt x="4188" y="17122"/>
                    <a:pt x="7166" y="13377"/>
                    <a:pt x="7166" y="9073"/>
                  </a:cubicBezTo>
                  <a:cubicBezTo>
                    <a:pt x="7166" y="4746"/>
                    <a:pt x="4188" y="10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28" name="Google Shape;8828;p127"/>
            <p:cNvSpPr/>
            <p:nvPr/>
          </p:nvSpPr>
          <p:spPr>
            <a:xfrm>
              <a:off x="3475675" y="4119825"/>
              <a:ext cx="218125" cy="300125"/>
            </a:xfrm>
            <a:custGeom>
              <a:avLst/>
              <a:gdLst/>
              <a:ahLst/>
              <a:cxnLst/>
              <a:rect l="l" t="t" r="r" b="b"/>
              <a:pathLst>
                <a:path w="8725" h="12005" extrusionOk="0">
                  <a:moveTo>
                    <a:pt x="4560" y="0"/>
                  </a:moveTo>
                  <a:cubicBezTo>
                    <a:pt x="3002" y="47"/>
                    <a:pt x="1396" y="1443"/>
                    <a:pt x="699" y="3513"/>
                  </a:cubicBezTo>
                  <a:cubicBezTo>
                    <a:pt x="1" y="5584"/>
                    <a:pt x="419" y="7678"/>
                    <a:pt x="1629" y="8678"/>
                  </a:cubicBezTo>
                  <a:cubicBezTo>
                    <a:pt x="1631" y="8678"/>
                    <a:pt x="1633" y="8678"/>
                    <a:pt x="1635" y="8678"/>
                  </a:cubicBezTo>
                  <a:cubicBezTo>
                    <a:pt x="2058" y="8678"/>
                    <a:pt x="3238" y="11263"/>
                    <a:pt x="4142" y="12005"/>
                  </a:cubicBezTo>
                  <a:cubicBezTo>
                    <a:pt x="5700" y="11935"/>
                    <a:pt x="7305" y="10539"/>
                    <a:pt x="8027" y="8468"/>
                  </a:cubicBezTo>
                  <a:lnTo>
                    <a:pt x="8003" y="8468"/>
                  </a:lnTo>
                  <a:cubicBezTo>
                    <a:pt x="8725" y="6398"/>
                    <a:pt x="8283" y="4304"/>
                    <a:pt x="7073" y="3327"/>
                  </a:cubicBezTo>
                  <a:cubicBezTo>
                    <a:pt x="6631" y="3350"/>
                    <a:pt x="6212" y="3444"/>
                    <a:pt x="5840" y="3630"/>
                  </a:cubicBezTo>
                  <a:cubicBezTo>
                    <a:pt x="5956" y="2117"/>
                    <a:pt x="5491" y="745"/>
                    <a:pt x="4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29" name="Google Shape;8829;p127"/>
            <p:cNvSpPr/>
            <p:nvPr/>
          </p:nvSpPr>
          <p:spPr>
            <a:xfrm>
              <a:off x="3240725" y="4056425"/>
              <a:ext cx="298950" cy="333275"/>
            </a:xfrm>
            <a:custGeom>
              <a:avLst/>
              <a:gdLst/>
              <a:ahLst/>
              <a:cxnLst/>
              <a:rect l="l" t="t" r="r" b="b"/>
              <a:pathLst>
                <a:path w="11958" h="13331" extrusionOk="0">
                  <a:moveTo>
                    <a:pt x="9282" y="1"/>
                  </a:moveTo>
                  <a:cubicBezTo>
                    <a:pt x="9073" y="1"/>
                    <a:pt x="8887" y="1"/>
                    <a:pt x="8701" y="24"/>
                  </a:cubicBezTo>
                  <a:cubicBezTo>
                    <a:pt x="8608" y="24"/>
                    <a:pt x="8561" y="326"/>
                    <a:pt x="8468" y="326"/>
                  </a:cubicBezTo>
                  <a:cubicBezTo>
                    <a:pt x="7747" y="396"/>
                    <a:pt x="7049" y="536"/>
                    <a:pt x="6374" y="768"/>
                  </a:cubicBezTo>
                  <a:cubicBezTo>
                    <a:pt x="6372" y="769"/>
                    <a:pt x="6370" y="770"/>
                    <a:pt x="6368" y="770"/>
                  </a:cubicBezTo>
                  <a:cubicBezTo>
                    <a:pt x="6321" y="770"/>
                    <a:pt x="6219" y="534"/>
                    <a:pt x="6171" y="534"/>
                  </a:cubicBezTo>
                  <a:cubicBezTo>
                    <a:pt x="6169" y="534"/>
                    <a:pt x="6167" y="535"/>
                    <a:pt x="6165" y="536"/>
                  </a:cubicBezTo>
                  <a:cubicBezTo>
                    <a:pt x="5909" y="629"/>
                    <a:pt x="5676" y="722"/>
                    <a:pt x="5420" y="815"/>
                  </a:cubicBezTo>
                  <a:cubicBezTo>
                    <a:pt x="5327" y="885"/>
                    <a:pt x="5048" y="1513"/>
                    <a:pt x="4932" y="1559"/>
                  </a:cubicBezTo>
                  <a:cubicBezTo>
                    <a:pt x="4304" y="1815"/>
                    <a:pt x="3722" y="2188"/>
                    <a:pt x="3187" y="2630"/>
                  </a:cubicBezTo>
                  <a:cubicBezTo>
                    <a:pt x="3180" y="2640"/>
                    <a:pt x="3170" y="2644"/>
                    <a:pt x="3158" y="2644"/>
                  </a:cubicBezTo>
                  <a:cubicBezTo>
                    <a:pt x="3092" y="2644"/>
                    <a:pt x="2958" y="2530"/>
                    <a:pt x="2887" y="2530"/>
                  </a:cubicBezTo>
                  <a:cubicBezTo>
                    <a:pt x="2877" y="2530"/>
                    <a:pt x="2869" y="2532"/>
                    <a:pt x="2861" y="2536"/>
                  </a:cubicBezTo>
                  <a:cubicBezTo>
                    <a:pt x="2606" y="2792"/>
                    <a:pt x="2373" y="3048"/>
                    <a:pt x="2140" y="3304"/>
                  </a:cubicBezTo>
                  <a:cubicBezTo>
                    <a:pt x="744" y="4956"/>
                    <a:pt x="0" y="10469"/>
                    <a:pt x="116" y="11004"/>
                  </a:cubicBezTo>
                  <a:cubicBezTo>
                    <a:pt x="233" y="11679"/>
                    <a:pt x="419" y="12307"/>
                    <a:pt x="698" y="12935"/>
                  </a:cubicBezTo>
                  <a:cubicBezTo>
                    <a:pt x="814" y="13168"/>
                    <a:pt x="1024" y="13331"/>
                    <a:pt x="1280" y="13331"/>
                  </a:cubicBezTo>
                  <a:lnTo>
                    <a:pt x="11958" y="13331"/>
                  </a:lnTo>
                  <a:lnTo>
                    <a:pt x="11958" y="5258"/>
                  </a:lnTo>
                  <a:lnTo>
                    <a:pt x="11585" y="4979"/>
                  </a:lnTo>
                  <a:cubicBezTo>
                    <a:pt x="11585" y="4979"/>
                    <a:pt x="10306" y="1"/>
                    <a:pt x="9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0" name="Google Shape;8830;p127"/>
            <p:cNvSpPr/>
            <p:nvPr/>
          </p:nvSpPr>
          <p:spPr>
            <a:xfrm>
              <a:off x="3239550" y="4056425"/>
              <a:ext cx="399875" cy="403075"/>
            </a:xfrm>
            <a:custGeom>
              <a:avLst/>
              <a:gdLst/>
              <a:ahLst/>
              <a:cxnLst/>
              <a:rect l="l" t="t" r="r" b="b"/>
              <a:pathLst>
                <a:path w="15995" h="16123" extrusionOk="0">
                  <a:moveTo>
                    <a:pt x="9446" y="1"/>
                  </a:moveTo>
                  <a:cubicBezTo>
                    <a:pt x="9446" y="47"/>
                    <a:pt x="9446" y="117"/>
                    <a:pt x="9446" y="164"/>
                  </a:cubicBezTo>
                  <a:lnTo>
                    <a:pt x="9446" y="5258"/>
                  </a:lnTo>
                  <a:cubicBezTo>
                    <a:pt x="9446" y="5956"/>
                    <a:pt x="10027" y="6538"/>
                    <a:pt x="10725" y="6538"/>
                  </a:cubicBezTo>
                  <a:cubicBezTo>
                    <a:pt x="11423" y="6538"/>
                    <a:pt x="11981" y="5956"/>
                    <a:pt x="11981" y="5258"/>
                  </a:cubicBezTo>
                  <a:lnTo>
                    <a:pt x="11981" y="396"/>
                  </a:lnTo>
                  <a:cubicBezTo>
                    <a:pt x="11167" y="140"/>
                    <a:pt x="10306" y="1"/>
                    <a:pt x="9446" y="1"/>
                  </a:cubicBezTo>
                  <a:close/>
                  <a:moveTo>
                    <a:pt x="8701" y="1"/>
                  </a:moveTo>
                  <a:cubicBezTo>
                    <a:pt x="7840" y="71"/>
                    <a:pt x="6980" y="233"/>
                    <a:pt x="6165" y="536"/>
                  </a:cubicBezTo>
                  <a:lnTo>
                    <a:pt x="6165" y="6724"/>
                  </a:lnTo>
                  <a:cubicBezTo>
                    <a:pt x="6200" y="7527"/>
                    <a:pt x="6817" y="7928"/>
                    <a:pt x="7433" y="7928"/>
                  </a:cubicBezTo>
                  <a:cubicBezTo>
                    <a:pt x="8050" y="7928"/>
                    <a:pt x="8666" y="7527"/>
                    <a:pt x="8701" y="6724"/>
                  </a:cubicBezTo>
                  <a:lnTo>
                    <a:pt x="8701" y="164"/>
                  </a:lnTo>
                  <a:cubicBezTo>
                    <a:pt x="8701" y="117"/>
                    <a:pt x="8701" y="71"/>
                    <a:pt x="8701" y="1"/>
                  </a:cubicBezTo>
                  <a:close/>
                  <a:moveTo>
                    <a:pt x="2164" y="3304"/>
                  </a:moveTo>
                  <a:cubicBezTo>
                    <a:pt x="1745" y="3793"/>
                    <a:pt x="1396" y="4328"/>
                    <a:pt x="1094" y="4909"/>
                  </a:cubicBezTo>
                  <a:cubicBezTo>
                    <a:pt x="419" y="6142"/>
                    <a:pt x="187" y="7585"/>
                    <a:pt x="140" y="9074"/>
                  </a:cubicBezTo>
                  <a:cubicBezTo>
                    <a:pt x="140" y="9143"/>
                    <a:pt x="0" y="9143"/>
                    <a:pt x="0" y="9236"/>
                  </a:cubicBezTo>
                  <a:cubicBezTo>
                    <a:pt x="0" y="9841"/>
                    <a:pt x="47" y="10423"/>
                    <a:pt x="140" y="11004"/>
                  </a:cubicBezTo>
                  <a:cubicBezTo>
                    <a:pt x="373" y="11167"/>
                    <a:pt x="629" y="11237"/>
                    <a:pt x="908" y="11237"/>
                  </a:cubicBezTo>
                  <a:lnTo>
                    <a:pt x="908" y="11260"/>
                  </a:lnTo>
                  <a:cubicBezTo>
                    <a:pt x="1606" y="11260"/>
                    <a:pt x="2164" y="10679"/>
                    <a:pt x="2164" y="9981"/>
                  </a:cubicBezTo>
                  <a:lnTo>
                    <a:pt x="2164" y="3304"/>
                  </a:lnTo>
                  <a:close/>
                  <a:moveTo>
                    <a:pt x="5444" y="815"/>
                  </a:moveTo>
                  <a:cubicBezTo>
                    <a:pt x="4514" y="1257"/>
                    <a:pt x="3653" y="1839"/>
                    <a:pt x="2908" y="2536"/>
                  </a:cubicBezTo>
                  <a:lnTo>
                    <a:pt x="2908" y="9981"/>
                  </a:lnTo>
                  <a:cubicBezTo>
                    <a:pt x="2908" y="10679"/>
                    <a:pt x="3467" y="11260"/>
                    <a:pt x="4165" y="11260"/>
                  </a:cubicBezTo>
                  <a:cubicBezTo>
                    <a:pt x="4863" y="11260"/>
                    <a:pt x="5444" y="10679"/>
                    <a:pt x="5444" y="9981"/>
                  </a:cubicBezTo>
                  <a:lnTo>
                    <a:pt x="5444" y="815"/>
                  </a:lnTo>
                  <a:close/>
                  <a:moveTo>
                    <a:pt x="11482" y="7612"/>
                  </a:moveTo>
                  <a:cubicBezTo>
                    <a:pt x="9762" y="7612"/>
                    <a:pt x="8077" y="8892"/>
                    <a:pt x="8003" y="10958"/>
                  </a:cubicBezTo>
                  <a:cubicBezTo>
                    <a:pt x="7980" y="11098"/>
                    <a:pt x="7980" y="11237"/>
                    <a:pt x="8003" y="11377"/>
                  </a:cubicBezTo>
                  <a:cubicBezTo>
                    <a:pt x="7445" y="11563"/>
                    <a:pt x="7003" y="11958"/>
                    <a:pt x="6747" y="12493"/>
                  </a:cubicBezTo>
                  <a:cubicBezTo>
                    <a:pt x="6398" y="12277"/>
                    <a:pt x="6010" y="12174"/>
                    <a:pt x="5625" y="12174"/>
                  </a:cubicBezTo>
                  <a:cubicBezTo>
                    <a:pt x="4933" y="12174"/>
                    <a:pt x="4249" y="12508"/>
                    <a:pt x="3816" y="13121"/>
                  </a:cubicBezTo>
                  <a:cubicBezTo>
                    <a:pt x="3386" y="12616"/>
                    <a:pt x="2778" y="12358"/>
                    <a:pt x="2166" y="12358"/>
                  </a:cubicBezTo>
                  <a:cubicBezTo>
                    <a:pt x="1652" y="12358"/>
                    <a:pt x="1136" y="12540"/>
                    <a:pt x="722" y="12912"/>
                  </a:cubicBezTo>
                  <a:cubicBezTo>
                    <a:pt x="1210" y="14099"/>
                    <a:pt x="1955" y="15145"/>
                    <a:pt x="2885" y="16053"/>
                  </a:cubicBezTo>
                  <a:cubicBezTo>
                    <a:pt x="2932" y="16076"/>
                    <a:pt x="3002" y="16123"/>
                    <a:pt x="3071" y="16123"/>
                  </a:cubicBezTo>
                  <a:lnTo>
                    <a:pt x="10306" y="16123"/>
                  </a:lnTo>
                  <a:cubicBezTo>
                    <a:pt x="10167" y="15820"/>
                    <a:pt x="9981" y="15564"/>
                    <a:pt x="9725" y="15378"/>
                  </a:cubicBezTo>
                  <a:cubicBezTo>
                    <a:pt x="10120" y="15169"/>
                    <a:pt x="10446" y="14843"/>
                    <a:pt x="10655" y="14448"/>
                  </a:cubicBezTo>
                  <a:cubicBezTo>
                    <a:pt x="10934" y="14511"/>
                    <a:pt x="11207" y="14541"/>
                    <a:pt x="11471" y="14541"/>
                  </a:cubicBezTo>
                  <a:cubicBezTo>
                    <a:pt x="14200" y="14541"/>
                    <a:pt x="15995" y="11335"/>
                    <a:pt x="14191" y="8981"/>
                  </a:cubicBezTo>
                  <a:cubicBezTo>
                    <a:pt x="13477" y="8037"/>
                    <a:pt x="12474" y="7612"/>
                    <a:pt x="11482" y="76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1" name="Google Shape;8831;p127"/>
            <p:cNvSpPr/>
            <p:nvPr/>
          </p:nvSpPr>
          <p:spPr>
            <a:xfrm>
              <a:off x="3239550" y="4075175"/>
              <a:ext cx="299550" cy="226125"/>
            </a:xfrm>
            <a:custGeom>
              <a:avLst/>
              <a:gdLst/>
              <a:ahLst/>
              <a:cxnLst/>
              <a:rect l="l" t="t" r="r" b="b"/>
              <a:pathLst>
                <a:path w="11982" h="9045" extrusionOk="0">
                  <a:moveTo>
                    <a:pt x="11435" y="1"/>
                  </a:moveTo>
                  <a:cubicBezTo>
                    <a:pt x="11173" y="1"/>
                    <a:pt x="10911" y="170"/>
                    <a:pt x="10888" y="507"/>
                  </a:cubicBezTo>
                  <a:lnTo>
                    <a:pt x="10888" y="3415"/>
                  </a:lnTo>
                  <a:cubicBezTo>
                    <a:pt x="10911" y="3752"/>
                    <a:pt x="11173" y="3921"/>
                    <a:pt x="11435" y="3921"/>
                  </a:cubicBezTo>
                  <a:cubicBezTo>
                    <a:pt x="11696" y="3921"/>
                    <a:pt x="11958" y="3752"/>
                    <a:pt x="11981" y="3415"/>
                  </a:cubicBezTo>
                  <a:lnTo>
                    <a:pt x="11981" y="507"/>
                  </a:lnTo>
                  <a:cubicBezTo>
                    <a:pt x="11958" y="170"/>
                    <a:pt x="11696" y="1"/>
                    <a:pt x="11435" y="1"/>
                  </a:cubicBezTo>
                  <a:close/>
                  <a:moveTo>
                    <a:pt x="7445" y="1786"/>
                  </a:moveTo>
                  <a:cubicBezTo>
                    <a:pt x="7142" y="1786"/>
                    <a:pt x="6910" y="2019"/>
                    <a:pt x="6910" y="2322"/>
                  </a:cubicBezTo>
                  <a:lnTo>
                    <a:pt x="6910" y="5230"/>
                  </a:lnTo>
                  <a:cubicBezTo>
                    <a:pt x="6910" y="5602"/>
                    <a:pt x="7183" y="5788"/>
                    <a:pt x="7457" y="5788"/>
                  </a:cubicBezTo>
                  <a:cubicBezTo>
                    <a:pt x="7730" y="5788"/>
                    <a:pt x="8003" y="5602"/>
                    <a:pt x="8003" y="5230"/>
                  </a:cubicBezTo>
                  <a:lnTo>
                    <a:pt x="8003" y="2322"/>
                  </a:lnTo>
                  <a:cubicBezTo>
                    <a:pt x="8003" y="2019"/>
                    <a:pt x="7747" y="1786"/>
                    <a:pt x="7445" y="1786"/>
                  </a:cubicBezTo>
                  <a:close/>
                  <a:moveTo>
                    <a:pt x="4165" y="3229"/>
                  </a:moveTo>
                  <a:cubicBezTo>
                    <a:pt x="3862" y="3229"/>
                    <a:pt x="3630" y="3485"/>
                    <a:pt x="3630" y="3787"/>
                  </a:cubicBezTo>
                  <a:lnTo>
                    <a:pt x="3630" y="6695"/>
                  </a:lnTo>
                  <a:cubicBezTo>
                    <a:pt x="3653" y="7032"/>
                    <a:pt x="3915" y="7201"/>
                    <a:pt x="4176" y="7201"/>
                  </a:cubicBezTo>
                  <a:cubicBezTo>
                    <a:pt x="4438" y="7201"/>
                    <a:pt x="4700" y="7032"/>
                    <a:pt x="4723" y="6695"/>
                  </a:cubicBezTo>
                  <a:lnTo>
                    <a:pt x="4723" y="3787"/>
                  </a:lnTo>
                  <a:cubicBezTo>
                    <a:pt x="4723" y="3485"/>
                    <a:pt x="4467" y="3252"/>
                    <a:pt x="4188" y="3252"/>
                  </a:cubicBezTo>
                  <a:lnTo>
                    <a:pt x="4165" y="3229"/>
                  </a:lnTo>
                  <a:close/>
                  <a:moveTo>
                    <a:pt x="1094" y="4159"/>
                  </a:moveTo>
                  <a:cubicBezTo>
                    <a:pt x="373" y="5509"/>
                    <a:pt x="0" y="6998"/>
                    <a:pt x="0" y="8510"/>
                  </a:cubicBezTo>
                  <a:cubicBezTo>
                    <a:pt x="0" y="8812"/>
                    <a:pt x="233" y="9045"/>
                    <a:pt x="536" y="9045"/>
                  </a:cubicBezTo>
                  <a:cubicBezTo>
                    <a:pt x="838" y="9045"/>
                    <a:pt x="1094" y="8812"/>
                    <a:pt x="1094" y="8510"/>
                  </a:cubicBezTo>
                  <a:lnTo>
                    <a:pt x="1094" y="415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2" name="Google Shape;8832;p127"/>
            <p:cNvSpPr/>
            <p:nvPr/>
          </p:nvSpPr>
          <p:spPr>
            <a:xfrm>
              <a:off x="3310500" y="4301475"/>
              <a:ext cx="233250" cy="211525"/>
            </a:xfrm>
            <a:custGeom>
              <a:avLst/>
              <a:gdLst/>
              <a:ahLst/>
              <a:cxnLst/>
              <a:rect l="l" t="t" r="r" b="b"/>
              <a:pathLst>
                <a:path w="9330" h="8461" extrusionOk="0">
                  <a:moveTo>
                    <a:pt x="6621" y="0"/>
                  </a:moveTo>
                  <a:cubicBezTo>
                    <a:pt x="5564" y="0"/>
                    <a:pt x="4558" y="793"/>
                    <a:pt x="4444" y="1993"/>
                  </a:cubicBezTo>
                  <a:cubicBezTo>
                    <a:pt x="4024" y="1732"/>
                    <a:pt x="3596" y="1617"/>
                    <a:pt x="3190" y="1617"/>
                  </a:cubicBezTo>
                  <a:cubicBezTo>
                    <a:pt x="1391" y="1617"/>
                    <a:pt x="1" y="3860"/>
                    <a:pt x="1443" y="5530"/>
                  </a:cubicBezTo>
                  <a:cubicBezTo>
                    <a:pt x="885" y="5576"/>
                    <a:pt x="396" y="5832"/>
                    <a:pt x="24" y="6204"/>
                  </a:cubicBezTo>
                  <a:cubicBezTo>
                    <a:pt x="1117" y="7274"/>
                    <a:pt x="2467" y="8042"/>
                    <a:pt x="3956" y="8461"/>
                  </a:cubicBezTo>
                  <a:cubicBezTo>
                    <a:pt x="4002" y="8251"/>
                    <a:pt x="4025" y="8065"/>
                    <a:pt x="4025" y="7856"/>
                  </a:cubicBezTo>
                  <a:lnTo>
                    <a:pt x="4025" y="7623"/>
                  </a:lnTo>
                  <a:cubicBezTo>
                    <a:pt x="4479" y="8054"/>
                    <a:pt x="5065" y="8269"/>
                    <a:pt x="5651" y="8269"/>
                  </a:cubicBezTo>
                  <a:cubicBezTo>
                    <a:pt x="6269" y="8269"/>
                    <a:pt x="6887" y="8031"/>
                    <a:pt x="7352" y="7553"/>
                  </a:cubicBezTo>
                  <a:cubicBezTo>
                    <a:pt x="8259" y="6646"/>
                    <a:pt x="8236" y="5157"/>
                    <a:pt x="7306" y="4250"/>
                  </a:cubicBezTo>
                  <a:cubicBezTo>
                    <a:pt x="8957" y="3692"/>
                    <a:pt x="9329" y="1551"/>
                    <a:pt x="7957" y="481"/>
                  </a:cubicBezTo>
                  <a:cubicBezTo>
                    <a:pt x="7548" y="150"/>
                    <a:pt x="7080" y="0"/>
                    <a:pt x="6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3" name="Google Shape;8833;p127"/>
            <p:cNvSpPr/>
            <p:nvPr/>
          </p:nvSpPr>
          <p:spPr>
            <a:xfrm>
              <a:off x="3511150" y="4255325"/>
              <a:ext cx="193700" cy="255025"/>
            </a:xfrm>
            <a:custGeom>
              <a:avLst/>
              <a:gdLst/>
              <a:ahLst/>
              <a:cxnLst/>
              <a:rect l="l" t="t" r="r" b="b"/>
              <a:pathLst>
                <a:path w="7748" h="10201" extrusionOk="0">
                  <a:moveTo>
                    <a:pt x="4933" y="1"/>
                  </a:moveTo>
                  <a:cubicBezTo>
                    <a:pt x="2443" y="1629"/>
                    <a:pt x="652" y="4514"/>
                    <a:pt x="70" y="7515"/>
                  </a:cubicBezTo>
                  <a:cubicBezTo>
                    <a:pt x="24" y="8050"/>
                    <a:pt x="1" y="8585"/>
                    <a:pt x="24" y="9120"/>
                  </a:cubicBezTo>
                  <a:lnTo>
                    <a:pt x="24" y="9144"/>
                  </a:lnTo>
                  <a:cubicBezTo>
                    <a:pt x="43" y="9745"/>
                    <a:pt x="548" y="10201"/>
                    <a:pt x="1120" y="10201"/>
                  </a:cubicBezTo>
                  <a:cubicBezTo>
                    <a:pt x="1234" y="10201"/>
                    <a:pt x="1350" y="10183"/>
                    <a:pt x="1466" y="10144"/>
                  </a:cubicBezTo>
                  <a:cubicBezTo>
                    <a:pt x="3048" y="9586"/>
                    <a:pt x="4444" y="8632"/>
                    <a:pt x="5538" y="7352"/>
                  </a:cubicBezTo>
                  <a:cubicBezTo>
                    <a:pt x="5768" y="7076"/>
                    <a:pt x="7295" y="5366"/>
                    <a:pt x="7734" y="4676"/>
                  </a:cubicBezTo>
                  <a:lnTo>
                    <a:pt x="7734" y="4676"/>
                  </a:lnTo>
                  <a:cubicBezTo>
                    <a:pt x="7738" y="4676"/>
                    <a:pt x="7743" y="4677"/>
                    <a:pt x="7748" y="4677"/>
                  </a:cubicBezTo>
                  <a:lnTo>
                    <a:pt x="7748" y="4654"/>
                  </a:lnTo>
                  <a:cubicBezTo>
                    <a:pt x="7743" y="4661"/>
                    <a:pt x="7738" y="4668"/>
                    <a:pt x="7734" y="4676"/>
                  </a:cubicBezTo>
                  <a:lnTo>
                    <a:pt x="7734" y="4676"/>
                  </a:lnTo>
                  <a:cubicBezTo>
                    <a:pt x="7581" y="4665"/>
                    <a:pt x="7429" y="4660"/>
                    <a:pt x="7277" y="4660"/>
                  </a:cubicBezTo>
                  <a:cubicBezTo>
                    <a:pt x="6807" y="4660"/>
                    <a:pt x="6340" y="4712"/>
                    <a:pt x="5886" y="4817"/>
                  </a:cubicBezTo>
                  <a:cubicBezTo>
                    <a:pt x="6864" y="3653"/>
                    <a:pt x="7515" y="2258"/>
                    <a:pt x="7748" y="745"/>
                  </a:cubicBezTo>
                  <a:lnTo>
                    <a:pt x="7748" y="745"/>
                  </a:lnTo>
                  <a:cubicBezTo>
                    <a:pt x="6631" y="1164"/>
                    <a:pt x="5654" y="1839"/>
                    <a:pt x="4863" y="2700"/>
                  </a:cubicBezTo>
                  <a:cubicBezTo>
                    <a:pt x="5002" y="1792"/>
                    <a:pt x="5026" y="885"/>
                    <a:pt x="49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4" name="Google Shape;8834;p127"/>
            <p:cNvSpPr/>
            <p:nvPr/>
          </p:nvSpPr>
          <p:spPr>
            <a:xfrm>
              <a:off x="3374475" y="4273950"/>
              <a:ext cx="247200" cy="247475"/>
            </a:xfrm>
            <a:custGeom>
              <a:avLst/>
              <a:gdLst/>
              <a:ahLst/>
              <a:cxnLst/>
              <a:rect l="l" t="t" r="r" b="b"/>
              <a:pathLst>
                <a:path w="9888" h="9899" extrusionOk="0">
                  <a:moveTo>
                    <a:pt x="6817" y="0"/>
                  </a:moveTo>
                  <a:cubicBezTo>
                    <a:pt x="5421" y="349"/>
                    <a:pt x="4142" y="1071"/>
                    <a:pt x="3118" y="2094"/>
                  </a:cubicBezTo>
                  <a:cubicBezTo>
                    <a:pt x="4002" y="2908"/>
                    <a:pt x="4491" y="3583"/>
                    <a:pt x="4281" y="3932"/>
                  </a:cubicBezTo>
                  <a:cubicBezTo>
                    <a:pt x="4203" y="4041"/>
                    <a:pt x="4046" y="4093"/>
                    <a:pt x="3827" y="4093"/>
                  </a:cubicBezTo>
                  <a:cubicBezTo>
                    <a:pt x="3394" y="4093"/>
                    <a:pt x="2719" y="3892"/>
                    <a:pt x="1932" y="3536"/>
                  </a:cubicBezTo>
                  <a:cubicBezTo>
                    <a:pt x="1303" y="4420"/>
                    <a:pt x="838" y="5398"/>
                    <a:pt x="512" y="6444"/>
                  </a:cubicBezTo>
                  <a:cubicBezTo>
                    <a:pt x="2141" y="6956"/>
                    <a:pt x="3234" y="7608"/>
                    <a:pt x="3118" y="8073"/>
                  </a:cubicBezTo>
                  <a:cubicBezTo>
                    <a:pt x="3055" y="8390"/>
                    <a:pt x="2441" y="8556"/>
                    <a:pt x="1526" y="8556"/>
                  </a:cubicBezTo>
                  <a:cubicBezTo>
                    <a:pt x="1098" y="8556"/>
                    <a:pt x="605" y="8519"/>
                    <a:pt x="70" y="8445"/>
                  </a:cubicBezTo>
                  <a:cubicBezTo>
                    <a:pt x="24" y="8654"/>
                    <a:pt x="1" y="8841"/>
                    <a:pt x="1" y="9050"/>
                  </a:cubicBezTo>
                  <a:cubicBezTo>
                    <a:pt x="1238" y="9616"/>
                    <a:pt x="2572" y="9899"/>
                    <a:pt x="3910" y="9899"/>
                  </a:cubicBezTo>
                  <a:cubicBezTo>
                    <a:pt x="4937" y="9899"/>
                    <a:pt x="5967" y="9732"/>
                    <a:pt x="6957" y="9399"/>
                  </a:cubicBezTo>
                  <a:cubicBezTo>
                    <a:pt x="6747" y="9213"/>
                    <a:pt x="6654" y="9027"/>
                    <a:pt x="6677" y="8887"/>
                  </a:cubicBezTo>
                  <a:cubicBezTo>
                    <a:pt x="6753" y="8564"/>
                    <a:pt x="7357" y="8396"/>
                    <a:pt x="8273" y="8396"/>
                  </a:cubicBezTo>
                  <a:cubicBezTo>
                    <a:pt x="8478" y="8396"/>
                    <a:pt x="8699" y="8405"/>
                    <a:pt x="8934" y="8422"/>
                  </a:cubicBezTo>
                  <a:cubicBezTo>
                    <a:pt x="9236" y="8236"/>
                    <a:pt x="9539" y="8003"/>
                    <a:pt x="9818" y="7770"/>
                  </a:cubicBezTo>
                  <a:cubicBezTo>
                    <a:pt x="9888" y="6933"/>
                    <a:pt x="9841" y="6095"/>
                    <a:pt x="9702" y="5281"/>
                  </a:cubicBezTo>
                  <a:cubicBezTo>
                    <a:pt x="8399" y="5258"/>
                    <a:pt x="7468" y="5002"/>
                    <a:pt x="7422" y="4630"/>
                  </a:cubicBezTo>
                  <a:cubicBezTo>
                    <a:pt x="7375" y="4258"/>
                    <a:pt x="8097" y="3816"/>
                    <a:pt x="9236" y="3467"/>
                  </a:cubicBezTo>
                  <a:cubicBezTo>
                    <a:pt x="8771" y="2117"/>
                    <a:pt x="7934" y="908"/>
                    <a:pt x="68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5" name="Google Shape;8835;p127"/>
            <p:cNvSpPr/>
            <p:nvPr/>
          </p:nvSpPr>
          <p:spPr>
            <a:xfrm>
              <a:off x="3374475" y="4273950"/>
              <a:ext cx="177425" cy="247200"/>
            </a:xfrm>
            <a:custGeom>
              <a:avLst/>
              <a:gdLst/>
              <a:ahLst/>
              <a:cxnLst/>
              <a:rect l="l" t="t" r="r" b="b"/>
              <a:pathLst>
                <a:path w="7097" h="9888" extrusionOk="0">
                  <a:moveTo>
                    <a:pt x="6794" y="0"/>
                  </a:moveTo>
                  <a:cubicBezTo>
                    <a:pt x="5398" y="349"/>
                    <a:pt x="4142" y="1071"/>
                    <a:pt x="3118" y="2117"/>
                  </a:cubicBezTo>
                  <a:cubicBezTo>
                    <a:pt x="3444" y="2397"/>
                    <a:pt x="3746" y="2699"/>
                    <a:pt x="4002" y="3048"/>
                  </a:cubicBezTo>
                  <a:lnTo>
                    <a:pt x="4002" y="3025"/>
                  </a:lnTo>
                  <a:cubicBezTo>
                    <a:pt x="4793" y="1885"/>
                    <a:pt x="5863" y="908"/>
                    <a:pt x="7096" y="233"/>
                  </a:cubicBezTo>
                  <a:cubicBezTo>
                    <a:pt x="7003" y="140"/>
                    <a:pt x="6910" y="70"/>
                    <a:pt x="6794" y="0"/>
                  </a:cubicBezTo>
                  <a:close/>
                  <a:moveTo>
                    <a:pt x="1932" y="3536"/>
                  </a:moveTo>
                  <a:cubicBezTo>
                    <a:pt x="1303" y="4420"/>
                    <a:pt x="838" y="5398"/>
                    <a:pt x="512" y="6444"/>
                  </a:cubicBezTo>
                  <a:cubicBezTo>
                    <a:pt x="1164" y="6631"/>
                    <a:pt x="1792" y="6886"/>
                    <a:pt x="2397" y="7235"/>
                  </a:cubicBezTo>
                  <a:cubicBezTo>
                    <a:pt x="2513" y="6119"/>
                    <a:pt x="2862" y="5025"/>
                    <a:pt x="3374" y="4048"/>
                  </a:cubicBezTo>
                  <a:cubicBezTo>
                    <a:pt x="2885" y="3932"/>
                    <a:pt x="2397" y="3746"/>
                    <a:pt x="1932" y="3536"/>
                  </a:cubicBezTo>
                  <a:close/>
                  <a:moveTo>
                    <a:pt x="70" y="8445"/>
                  </a:moveTo>
                  <a:cubicBezTo>
                    <a:pt x="24" y="8631"/>
                    <a:pt x="24" y="8841"/>
                    <a:pt x="1" y="9050"/>
                  </a:cubicBezTo>
                  <a:cubicBezTo>
                    <a:pt x="768" y="9399"/>
                    <a:pt x="1583" y="9655"/>
                    <a:pt x="2420" y="9794"/>
                  </a:cubicBezTo>
                  <a:cubicBezTo>
                    <a:pt x="2374" y="9352"/>
                    <a:pt x="2327" y="8934"/>
                    <a:pt x="2327" y="8515"/>
                  </a:cubicBezTo>
                  <a:cubicBezTo>
                    <a:pt x="2039" y="8541"/>
                    <a:pt x="1755" y="8554"/>
                    <a:pt x="1472" y="8554"/>
                  </a:cubicBezTo>
                  <a:cubicBezTo>
                    <a:pt x="1001" y="8554"/>
                    <a:pt x="536" y="8518"/>
                    <a:pt x="70" y="8445"/>
                  </a:cubicBezTo>
                  <a:close/>
                  <a:moveTo>
                    <a:pt x="6495" y="1187"/>
                  </a:moveTo>
                  <a:cubicBezTo>
                    <a:pt x="6426" y="1187"/>
                    <a:pt x="6358" y="1224"/>
                    <a:pt x="6328" y="1303"/>
                  </a:cubicBezTo>
                  <a:cubicBezTo>
                    <a:pt x="5491" y="3606"/>
                    <a:pt x="4840" y="5956"/>
                    <a:pt x="4328" y="8352"/>
                  </a:cubicBezTo>
                  <a:cubicBezTo>
                    <a:pt x="4211" y="8887"/>
                    <a:pt x="4095" y="9399"/>
                    <a:pt x="4002" y="9887"/>
                  </a:cubicBezTo>
                  <a:cubicBezTo>
                    <a:pt x="4398" y="9887"/>
                    <a:pt x="4793" y="9864"/>
                    <a:pt x="5189" y="9818"/>
                  </a:cubicBezTo>
                  <a:cubicBezTo>
                    <a:pt x="5282" y="9422"/>
                    <a:pt x="5375" y="9003"/>
                    <a:pt x="5468" y="8608"/>
                  </a:cubicBezTo>
                  <a:cubicBezTo>
                    <a:pt x="6049" y="6235"/>
                    <a:pt x="6445" y="3816"/>
                    <a:pt x="6677" y="1373"/>
                  </a:cubicBezTo>
                  <a:cubicBezTo>
                    <a:pt x="6677" y="1253"/>
                    <a:pt x="6586" y="1187"/>
                    <a:pt x="6495" y="11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6" name="Google Shape;8836;p127"/>
            <p:cNvSpPr/>
            <p:nvPr/>
          </p:nvSpPr>
          <p:spPr>
            <a:xfrm>
              <a:off x="3544900" y="4322125"/>
              <a:ext cx="113425" cy="106650"/>
            </a:xfrm>
            <a:custGeom>
              <a:avLst/>
              <a:gdLst/>
              <a:ahLst/>
              <a:cxnLst/>
              <a:rect l="l" t="t" r="r" b="b"/>
              <a:pathLst>
                <a:path w="4537" h="4266" extrusionOk="0">
                  <a:moveTo>
                    <a:pt x="2941" y="0"/>
                  </a:moveTo>
                  <a:cubicBezTo>
                    <a:pt x="2583" y="0"/>
                    <a:pt x="2252" y="238"/>
                    <a:pt x="2164" y="609"/>
                  </a:cubicBezTo>
                  <a:cubicBezTo>
                    <a:pt x="2070" y="1005"/>
                    <a:pt x="2047" y="1400"/>
                    <a:pt x="2094" y="1819"/>
                  </a:cubicBezTo>
                  <a:cubicBezTo>
                    <a:pt x="1535" y="1842"/>
                    <a:pt x="1000" y="2028"/>
                    <a:pt x="512" y="2307"/>
                  </a:cubicBezTo>
                  <a:cubicBezTo>
                    <a:pt x="93" y="2563"/>
                    <a:pt x="0" y="3168"/>
                    <a:pt x="372" y="3517"/>
                  </a:cubicBezTo>
                  <a:cubicBezTo>
                    <a:pt x="512" y="3633"/>
                    <a:pt x="675" y="3726"/>
                    <a:pt x="838" y="3820"/>
                  </a:cubicBezTo>
                  <a:cubicBezTo>
                    <a:pt x="1000" y="3936"/>
                    <a:pt x="1093" y="4099"/>
                    <a:pt x="1280" y="4192"/>
                  </a:cubicBezTo>
                  <a:cubicBezTo>
                    <a:pt x="1385" y="4242"/>
                    <a:pt x="1496" y="4265"/>
                    <a:pt x="1606" y="4265"/>
                  </a:cubicBezTo>
                  <a:cubicBezTo>
                    <a:pt x="1954" y="4265"/>
                    <a:pt x="2284" y="4028"/>
                    <a:pt x="2373" y="3657"/>
                  </a:cubicBezTo>
                  <a:cubicBezTo>
                    <a:pt x="2466" y="3261"/>
                    <a:pt x="2489" y="2842"/>
                    <a:pt x="2443" y="2447"/>
                  </a:cubicBezTo>
                  <a:cubicBezTo>
                    <a:pt x="3001" y="2424"/>
                    <a:pt x="3536" y="2238"/>
                    <a:pt x="4025" y="1958"/>
                  </a:cubicBezTo>
                  <a:cubicBezTo>
                    <a:pt x="4443" y="1679"/>
                    <a:pt x="4536" y="1098"/>
                    <a:pt x="4164" y="749"/>
                  </a:cubicBezTo>
                  <a:cubicBezTo>
                    <a:pt x="4025" y="632"/>
                    <a:pt x="3862" y="539"/>
                    <a:pt x="3699" y="446"/>
                  </a:cubicBezTo>
                  <a:cubicBezTo>
                    <a:pt x="3536" y="330"/>
                    <a:pt x="3443" y="167"/>
                    <a:pt x="3280" y="74"/>
                  </a:cubicBezTo>
                  <a:cubicBezTo>
                    <a:pt x="3169" y="24"/>
                    <a:pt x="3054" y="0"/>
                    <a:pt x="2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7" name="Google Shape;8837;p127"/>
            <p:cNvSpPr/>
            <p:nvPr/>
          </p:nvSpPr>
          <p:spPr>
            <a:xfrm>
              <a:off x="3544900" y="4322125"/>
              <a:ext cx="112850" cy="106650"/>
            </a:xfrm>
            <a:custGeom>
              <a:avLst/>
              <a:gdLst/>
              <a:ahLst/>
              <a:cxnLst/>
              <a:rect l="l" t="t" r="r" b="b"/>
              <a:pathLst>
                <a:path w="4514" h="4266" extrusionOk="0">
                  <a:moveTo>
                    <a:pt x="1596" y="0"/>
                  </a:moveTo>
                  <a:cubicBezTo>
                    <a:pt x="1483" y="0"/>
                    <a:pt x="1368" y="24"/>
                    <a:pt x="1256" y="74"/>
                  </a:cubicBezTo>
                  <a:cubicBezTo>
                    <a:pt x="1093" y="167"/>
                    <a:pt x="1000" y="353"/>
                    <a:pt x="838" y="446"/>
                  </a:cubicBezTo>
                  <a:cubicBezTo>
                    <a:pt x="675" y="539"/>
                    <a:pt x="512" y="632"/>
                    <a:pt x="372" y="749"/>
                  </a:cubicBezTo>
                  <a:cubicBezTo>
                    <a:pt x="0" y="1098"/>
                    <a:pt x="93" y="1703"/>
                    <a:pt x="512" y="1958"/>
                  </a:cubicBezTo>
                  <a:cubicBezTo>
                    <a:pt x="1000" y="2238"/>
                    <a:pt x="1535" y="2424"/>
                    <a:pt x="2094" y="2447"/>
                  </a:cubicBezTo>
                  <a:cubicBezTo>
                    <a:pt x="2047" y="2866"/>
                    <a:pt x="2070" y="3261"/>
                    <a:pt x="2164" y="3680"/>
                  </a:cubicBezTo>
                  <a:cubicBezTo>
                    <a:pt x="2252" y="4033"/>
                    <a:pt x="2581" y="4266"/>
                    <a:pt x="2928" y="4266"/>
                  </a:cubicBezTo>
                  <a:cubicBezTo>
                    <a:pt x="3039" y="4266"/>
                    <a:pt x="3150" y="4242"/>
                    <a:pt x="3257" y="4192"/>
                  </a:cubicBezTo>
                  <a:cubicBezTo>
                    <a:pt x="3443" y="4099"/>
                    <a:pt x="3536" y="3936"/>
                    <a:pt x="3699" y="3820"/>
                  </a:cubicBezTo>
                  <a:cubicBezTo>
                    <a:pt x="3862" y="3726"/>
                    <a:pt x="4025" y="3633"/>
                    <a:pt x="4164" y="3517"/>
                  </a:cubicBezTo>
                  <a:cubicBezTo>
                    <a:pt x="4513" y="3168"/>
                    <a:pt x="4443" y="2587"/>
                    <a:pt x="4025" y="2307"/>
                  </a:cubicBezTo>
                  <a:cubicBezTo>
                    <a:pt x="3536" y="2028"/>
                    <a:pt x="3001" y="1842"/>
                    <a:pt x="2443" y="1819"/>
                  </a:cubicBezTo>
                  <a:cubicBezTo>
                    <a:pt x="2489" y="1423"/>
                    <a:pt x="2466" y="1005"/>
                    <a:pt x="2373" y="609"/>
                  </a:cubicBezTo>
                  <a:cubicBezTo>
                    <a:pt x="2284" y="238"/>
                    <a:pt x="1954" y="0"/>
                    <a:pt x="1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8" name="Google Shape;8838;p127"/>
            <p:cNvSpPr/>
            <p:nvPr/>
          </p:nvSpPr>
          <p:spPr>
            <a:xfrm>
              <a:off x="3571650" y="4353625"/>
              <a:ext cx="52950" cy="45775"/>
            </a:xfrm>
            <a:custGeom>
              <a:avLst/>
              <a:gdLst/>
              <a:ahLst/>
              <a:cxnLst/>
              <a:rect l="l" t="t" r="r" b="b"/>
              <a:pathLst>
                <a:path w="2118" h="1831" extrusionOk="0">
                  <a:moveTo>
                    <a:pt x="2117" y="908"/>
                  </a:moveTo>
                  <a:cubicBezTo>
                    <a:pt x="2117" y="912"/>
                    <a:pt x="2117" y="916"/>
                    <a:pt x="2117" y="919"/>
                  </a:cubicBezTo>
                  <a:lnTo>
                    <a:pt x="2117" y="919"/>
                  </a:lnTo>
                  <a:cubicBezTo>
                    <a:pt x="2117" y="923"/>
                    <a:pt x="2117" y="927"/>
                    <a:pt x="2117" y="931"/>
                  </a:cubicBezTo>
                  <a:lnTo>
                    <a:pt x="2117" y="908"/>
                  </a:lnTo>
                  <a:close/>
                  <a:moveTo>
                    <a:pt x="1210" y="1"/>
                  </a:moveTo>
                  <a:cubicBezTo>
                    <a:pt x="396" y="1"/>
                    <a:pt x="0" y="978"/>
                    <a:pt x="558" y="1559"/>
                  </a:cubicBezTo>
                  <a:cubicBezTo>
                    <a:pt x="746" y="1746"/>
                    <a:pt x="974" y="1830"/>
                    <a:pt x="1198" y="1830"/>
                  </a:cubicBezTo>
                  <a:cubicBezTo>
                    <a:pt x="1665" y="1830"/>
                    <a:pt x="2111" y="1465"/>
                    <a:pt x="2117" y="919"/>
                  </a:cubicBezTo>
                  <a:lnTo>
                    <a:pt x="2117" y="919"/>
                  </a:lnTo>
                  <a:cubicBezTo>
                    <a:pt x="2111" y="413"/>
                    <a:pt x="1718"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9" name="Google Shape;8839;p127"/>
            <p:cNvSpPr/>
            <p:nvPr/>
          </p:nvSpPr>
          <p:spPr>
            <a:xfrm>
              <a:off x="3587925" y="4365850"/>
              <a:ext cx="24450" cy="21375"/>
            </a:xfrm>
            <a:custGeom>
              <a:avLst/>
              <a:gdLst/>
              <a:ahLst/>
              <a:cxnLst/>
              <a:rect l="l" t="t" r="r" b="b"/>
              <a:pathLst>
                <a:path w="978" h="855" extrusionOk="0">
                  <a:moveTo>
                    <a:pt x="559" y="0"/>
                  </a:moveTo>
                  <a:cubicBezTo>
                    <a:pt x="187" y="0"/>
                    <a:pt x="1" y="465"/>
                    <a:pt x="256" y="721"/>
                  </a:cubicBezTo>
                  <a:cubicBezTo>
                    <a:pt x="349" y="813"/>
                    <a:pt x="458" y="855"/>
                    <a:pt x="564" y="855"/>
                  </a:cubicBezTo>
                  <a:cubicBezTo>
                    <a:pt x="779" y="855"/>
                    <a:pt x="978" y="684"/>
                    <a:pt x="978" y="419"/>
                  </a:cubicBezTo>
                  <a:cubicBezTo>
                    <a:pt x="978" y="186"/>
                    <a:pt x="792" y="0"/>
                    <a:pt x="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40" name="Google Shape;8840;p127"/>
            <p:cNvSpPr/>
            <p:nvPr/>
          </p:nvSpPr>
          <p:spPr>
            <a:xfrm>
              <a:off x="3354125" y="4288150"/>
              <a:ext cx="60500" cy="45900"/>
            </a:xfrm>
            <a:custGeom>
              <a:avLst/>
              <a:gdLst/>
              <a:ahLst/>
              <a:cxnLst/>
              <a:rect l="l" t="t" r="r" b="b"/>
              <a:pathLst>
                <a:path w="2420" h="1836" extrusionOk="0">
                  <a:moveTo>
                    <a:pt x="859" y="0"/>
                  </a:moveTo>
                  <a:cubicBezTo>
                    <a:pt x="776" y="0"/>
                    <a:pt x="691" y="11"/>
                    <a:pt x="605" y="37"/>
                  </a:cubicBezTo>
                  <a:cubicBezTo>
                    <a:pt x="349" y="107"/>
                    <a:pt x="140" y="293"/>
                    <a:pt x="47" y="549"/>
                  </a:cubicBezTo>
                  <a:cubicBezTo>
                    <a:pt x="0" y="805"/>
                    <a:pt x="117" y="1084"/>
                    <a:pt x="303" y="1270"/>
                  </a:cubicBezTo>
                  <a:cubicBezTo>
                    <a:pt x="512" y="1480"/>
                    <a:pt x="791" y="1596"/>
                    <a:pt x="1094" y="1619"/>
                  </a:cubicBezTo>
                  <a:cubicBezTo>
                    <a:pt x="1126" y="1622"/>
                    <a:pt x="1156" y="1623"/>
                    <a:pt x="1183" y="1623"/>
                  </a:cubicBezTo>
                  <a:cubicBezTo>
                    <a:pt x="1325" y="1623"/>
                    <a:pt x="1408" y="1593"/>
                    <a:pt x="1517" y="1593"/>
                  </a:cubicBezTo>
                  <a:cubicBezTo>
                    <a:pt x="1569" y="1593"/>
                    <a:pt x="1626" y="1599"/>
                    <a:pt x="1699" y="1619"/>
                  </a:cubicBezTo>
                  <a:cubicBezTo>
                    <a:pt x="2030" y="1681"/>
                    <a:pt x="2159" y="1836"/>
                    <a:pt x="2232" y="1836"/>
                  </a:cubicBezTo>
                  <a:cubicBezTo>
                    <a:pt x="2241" y="1836"/>
                    <a:pt x="2249" y="1834"/>
                    <a:pt x="2257" y="1829"/>
                  </a:cubicBezTo>
                  <a:cubicBezTo>
                    <a:pt x="2420" y="1735"/>
                    <a:pt x="2327" y="875"/>
                    <a:pt x="1769" y="386"/>
                  </a:cubicBezTo>
                  <a:cubicBezTo>
                    <a:pt x="1671" y="308"/>
                    <a:pt x="1294" y="0"/>
                    <a:pt x="8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41" name="Google Shape;8841;p127"/>
            <p:cNvSpPr/>
            <p:nvPr/>
          </p:nvSpPr>
          <p:spPr>
            <a:xfrm>
              <a:off x="3362275" y="4300275"/>
              <a:ext cx="20950" cy="18750"/>
            </a:xfrm>
            <a:custGeom>
              <a:avLst/>
              <a:gdLst/>
              <a:ahLst/>
              <a:cxnLst/>
              <a:rect l="l" t="t" r="r" b="b"/>
              <a:pathLst>
                <a:path w="838" h="750" extrusionOk="0">
                  <a:moveTo>
                    <a:pt x="282" y="1"/>
                  </a:moveTo>
                  <a:cubicBezTo>
                    <a:pt x="217" y="1"/>
                    <a:pt x="159" y="21"/>
                    <a:pt x="116" y="64"/>
                  </a:cubicBezTo>
                  <a:cubicBezTo>
                    <a:pt x="0" y="157"/>
                    <a:pt x="47" y="390"/>
                    <a:pt x="210" y="576"/>
                  </a:cubicBezTo>
                  <a:cubicBezTo>
                    <a:pt x="317" y="683"/>
                    <a:pt x="444" y="750"/>
                    <a:pt x="552" y="750"/>
                  </a:cubicBezTo>
                  <a:cubicBezTo>
                    <a:pt x="608" y="750"/>
                    <a:pt x="658" y="732"/>
                    <a:pt x="698" y="692"/>
                  </a:cubicBezTo>
                  <a:cubicBezTo>
                    <a:pt x="838" y="599"/>
                    <a:pt x="791" y="366"/>
                    <a:pt x="628" y="180"/>
                  </a:cubicBezTo>
                  <a:cubicBezTo>
                    <a:pt x="525" y="62"/>
                    <a:pt x="394" y="1"/>
                    <a:pt x="282"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42" name="Google Shape;8842;p127"/>
            <p:cNvSpPr/>
            <p:nvPr/>
          </p:nvSpPr>
          <p:spPr>
            <a:xfrm>
              <a:off x="3556525" y="4183125"/>
              <a:ext cx="50025" cy="57650"/>
            </a:xfrm>
            <a:custGeom>
              <a:avLst/>
              <a:gdLst/>
              <a:ahLst/>
              <a:cxnLst/>
              <a:rect l="l" t="t" r="r" b="b"/>
              <a:pathLst>
                <a:path w="2001" h="2306" extrusionOk="0">
                  <a:moveTo>
                    <a:pt x="1242" y="1"/>
                  </a:moveTo>
                  <a:cubicBezTo>
                    <a:pt x="996" y="1"/>
                    <a:pt x="772" y="93"/>
                    <a:pt x="605" y="260"/>
                  </a:cubicBezTo>
                  <a:cubicBezTo>
                    <a:pt x="396" y="493"/>
                    <a:pt x="279" y="772"/>
                    <a:pt x="256" y="1074"/>
                  </a:cubicBezTo>
                  <a:cubicBezTo>
                    <a:pt x="233" y="1354"/>
                    <a:pt x="326" y="1400"/>
                    <a:pt x="256" y="1679"/>
                  </a:cubicBezTo>
                  <a:cubicBezTo>
                    <a:pt x="186" y="2028"/>
                    <a:pt x="0" y="2144"/>
                    <a:pt x="47" y="2238"/>
                  </a:cubicBezTo>
                  <a:cubicBezTo>
                    <a:pt x="72" y="2282"/>
                    <a:pt x="152" y="2305"/>
                    <a:pt x="264" y="2305"/>
                  </a:cubicBezTo>
                  <a:cubicBezTo>
                    <a:pt x="569" y="2305"/>
                    <a:pt x="1116" y="2133"/>
                    <a:pt x="1489" y="1726"/>
                  </a:cubicBezTo>
                  <a:cubicBezTo>
                    <a:pt x="1582" y="1633"/>
                    <a:pt x="2001" y="1098"/>
                    <a:pt x="1838" y="563"/>
                  </a:cubicBezTo>
                  <a:cubicBezTo>
                    <a:pt x="1745" y="307"/>
                    <a:pt x="1559" y="97"/>
                    <a:pt x="1326" y="4"/>
                  </a:cubicBezTo>
                  <a:cubicBezTo>
                    <a:pt x="1298" y="2"/>
                    <a:pt x="1270" y="1"/>
                    <a:pt x="1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43" name="Google Shape;8843;p127"/>
            <p:cNvSpPr/>
            <p:nvPr/>
          </p:nvSpPr>
          <p:spPr>
            <a:xfrm>
              <a:off x="3579775" y="4189750"/>
              <a:ext cx="19800" cy="19525"/>
            </a:xfrm>
            <a:custGeom>
              <a:avLst/>
              <a:gdLst/>
              <a:ahLst/>
              <a:cxnLst/>
              <a:rect l="l" t="t" r="r" b="b"/>
              <a:pathLst>
                <a:path w="792" h="781" extrusionOk="0">
                  <a:moveTo>
                    <a:pt x="257" y="1"/>
                  </a:moveTo>
                  <a:cubicBezTo>
                    <a:pt x="207" y="1"/>
                    <a:pt x="159" y="14"/>
                    <a:pt x="117" y="42"/>
                  </a:cubicBezTo>
                  <a:cubicBezTo>
                    <a:pt x="1" y="158"/>
                    <a:pt x="1" y="391"/>
                    <a:pt x="164" y="577"/>
                  </a:cubicBezTo>
                  <a:cubicBezTo>
                    <a:pt x="262" y="707"/>
                    <a:pt x="405" y="781"/>
                    <a:pt x="523" y="781"/>
                  </a:cubicBezTo>
                  <a:cubicBezTo>
                    <a:pt x="572" y="781"/>
                    <a:pt x="618" y="767"/>
                    <a:pt x="652" y="740"/>
                  </a:cubicBezTo>
                  <a:cubicBezTo>
                    <a:pt x="792" y="623"/>
                    <a:pt x="769" y="391"/>
                    <a:pt x="606" y="205"/>
                  </a:cubicBezTo>
                  <a:cubicBezTo>
                    <a:pt x="508" y="74"/>
                    <a:pt x="375" y="1"/>
                    <a:pt x="257"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844" name="Google Shape;8844;p127"/>
          <p:cNvGrpSpPr/>
          <p:nvPr/>
        </p:nvGrpSpPr>
        <p:grpSpPr>
          <a:xfrm flipH="1">
            <a:off x="6768841" y="3565267"/>
            <a:ext cx="650698" cy="599151"/>
            <a:chOff x="1016100" y="3337050"/>
            <a:chExt cx="506025" cy="465975"/>
          </a:xfrm>
        </p:grpSpPr>
        <p:sp>
          <p:nvSpPr>
            <p:cNvPr id="8845" name="Google Shape;8845;p127"/>
            <p:cNvSpPr/>
            <p:nvPr/>
          </p:nvSpPr>
          <p:spPr>
            <a:xfrm>
              <a:off x="1016700" y="3337050"/>
              <a:ext cx="505425" cy="434725"/>
            </a:xfrm>
            <a:custGeom>
              <a:avLst/>
              <a:gdLst/>
              <a:ahLst/>
              <a:cxnLst/>
              <a:rect l="l" t="t" r="r" b="b"/>
              <a:pathLst>
                <a:path w="20217" h="17389" extrusionOk="0">
                  <a:moveTo>
                    <a:pt x="9316" y="0"/>
                  </a:moveTo>
                  <a:cubicBezTo>
                    <a:pt x="4449" y="0"/>
                    <a:pt x="0" y="3900"/>
                    <a:pt x="0" y="9327"/>
                  </a:cubicBezTo>
                  <a:cubicBezTo>
                    <a:pt x="0" y="12561"/>
                    <a:pt x="1675" y="15585"/>
                    <a:pt x="4443" y="17260"/>
                  </a:cubicBezTo>
                  <a:cubicBezTo>
                    <a:pt x="4569" y="17348"/>
                    <a:pt x="4716" y="17389"/>
                    <a:pt x="4865" y="17389"/>
                  </a:cubicBezTo>
                  <a:cubicBezTo>
                    <a:pt x="4990" y="17389"/>
                    <a:pt x="5117" y="17360"/>
                    <a:pt x="5234" y="17307"/>
                  </a:cubicBezTo>
                  <a:cubicBezTo>
                    <a:pt x="6514" y="16679"/>
                    <a:pt x="7904" y="16365"/>
                    <a:pt x="9297" y="16365"/>
                  </a:cubicBezTo>
                  <a:cubicBezTo>
                    <a:pt x="10690" y="16365"/>
                    <a:pt x="12086" y="16679"/>
                    <a:pt x="13377" y="17307"/>
                  </a:cubicBezTo>
                  <a:cubicBezTo>
                    <a:pt x="13494" y="17360"/>
                    <a:pt x="13616" y="17389"/>
                    <a:pt x="13736" y="17389"/>
                  </a:cubicBezTo>
                  <a:cubicBezTo>
                    <a:pt x="13879" y="17389"/>
                    <a:pt x="14018" y="17348"/>
                    <a:pt x="14144" y="17260"/>
                  </a:cubicBezTo>
                  <a:cubicBezTo>
                    <a:pt x="20216" y="13561"/>
                    <a:pt x="20053" y="4698"/>
                    <a:pt x="13865" y="1208"/>
                  </a:cubicBezTo>
                  <a:cubicBezTo>
                    <a:pt x="12390" y="379"/>
                    <a:pt x="10832" y="0"/>
                    <a:pt x="93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46" name="Google Shape;8846;p127"/>
            <p:cNvSpPr/>
            <p:nvPr/>
          </p:nvSpPr>
          <p:spPr>
            <a:xfrm>
              <a:off x="1023075" y="3377700"/>
              <a:ext cx="395525" cy="338300"/>
            </a:xfrm>
            <a:custGeom>
              <a:avLst/>
              <a:gdLst/>
              <a:ahLst/>
              <a:cxnLst/>
              <a:rect l="l" t="t" r="r" b="b"/>
              <a:pathLst>
                <a:path w="15821" h="13532" extrusionOk="0">
                  <a:moveTo>
                    <a:pt x="9051" y="1"/>
                  </a:moveTo>
                  <a:cubicBezTo>
                    <a:pt x="3025" y="1"/>
                    <a:pt x="1" y="7282"/>
                    <a:pt x="4281" y="11540"/>
                  </a:cubicBezTo>
                  <a:cubicBezTo>
                    <a:pt x="5657" y="12916"/>
                    <a:pt x="7349" y="13531"/>
                    <a:pt x="9009" y="13531"/>
                  </a:cubicBezTo>
                  <a:cubicBezTo>
                    <a:pt x="12485" y="13531"/>
                    <a:pt x="15820" y="10833"/>
                    <a:pt x="15820" y="6771"/>
                  </a:cubicBezTo>
                  <a:cubicBezTo>
                    <a:pt x="15820" y="3025"/>
                    <a:pt x="12796" y="1"/>
                    <a:pt x="9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47" name="Google Shape;8847;p127"/>
            <p:cNvSpPr/>
            <p:nvPr/>
          </p:nvSpPr>
          <p:spPr>
            <a:xfrm>
              <a:off x="1056775" y="3528300"/>
              <a:ext cx="399625" cy="181575"/>
            </a:xfrm>
            <a:custGeom>
              <a:avLst/>
              <a:gdLst/>
              <a:ahLst/>
              <a:cxnLst/>
              <a:rect l="l" t="t" r="r" b="b"/>
              <a:pathLst>
                <a:path w="15985" h="7263" extrusionOk="0">
                  <a:moveTo>
                    <a:pt x="12707" y="1"/>
                  </a:moveTo>
                  <a:cubicBezTo>
                    <a:pt x="11998" y="1"/>
                    <a:pt x="11998" y="1097"/>
                    <a:pt x="12707" y="1097"/>
                  </a:cubicBezTo>
                  <a:cubicBezTo>
                    <a:pt x="12722" y="1097"/>
                    <a:pt x="12736" y="1097"/>
                    <a:pt x="12751" y="1096"/>
                  </a:cubicBezTo>
                  <a:lnTo>
                    <a:pt x="15310" y="1096"/>
                  </a:lnTo>
                  <a:cubicBezTo>
                    <a:pt x="15984" y="1049"/>
                    <a:pt x="15984" y="49"/>
                    <a:pt x="15310" y="2"/>
                  </a:cubicBezTo>
                  <a:lnTo>
                    <a:pt x="12751" y="2"/>
                  </a:lnTo>
                  <a:cubicBezTo>
                    <a:pt x="12736" y="1"/>
                    <a:pt x="12722" y="1"/>
                    <a:pt x="12707" y="1"/>
                  </a:cubicBezTo>
                  <a:close/>
                  <a:moveTo>
                    <a:pt x="8773" y="1817"/>
                  </a:moveTo>
                  <a:cubicBezTo>
                    <a:pt x="8470" y="1817"/>
                    <a:pt x="8214" y="2049"/>
                    <a:pt x="8214" y="2352"/>
                  </a:cubicBezTo>
                  <a:lnTo>
                    <a:pt x="8214" y="2910"/>
                  </a:lnTo>
                  <a:lnTo>
                    <a:pt x="7330" y="2910"/>
                  </a:lnTo>
                  <a:cubicBezTo>
                    <a:pt x="7028" y="2910"/>
                    <a:pt x="6795" y="3143"/>
                    <a:pt x="6772" y="3445"/>
                  </a:cubicBezTo>
                  <a:cubicBezTo>
                    <a:pt x="6749" y="3748"/>
                    <a:pt x="7005" y="4027"/>
                    <a:pt x="7307" y="4027"/>
                  </a:cubicBezTo>
                  <a:lnTo>
                    <a:pt x="7307" y="4004"/>
                  </a:lnTo>
                  <a:lnTo>
                    <a:pt x="12751" y="4004"/>
                  </a:lnTo>
                  <a:cubicBezTo>
                    <a:pt x="13030" y="4004"/>
                    <a:pt x="13286" y="3771"/>
                    <a:pt x="13309" y="3492"/>
                  </a:cubicBezTo>
                  <a:cubicBezTo>
                    <a:pt x="13332" y="3166"/>
                    <a:pt x="13076" y="2910"/>
                    <a:pt x="12751" y="2910"/>
                  </a:cubicBezTo>
                  <a:lnTo>
                    <a:pt x="11681" y="2910"/>
                  </a:lnTo>
                  <a:cubicBezTo>
                    <a:pt x="11378" y="2910"/>
                    <a:pt x="11122" y="2654"/>
                    <a:pt x="11122" y="2352"/>
                  </a:cubicBezTo>
                  <a:cubicBezTo>
                    <a:pt x="11122" y="2049"/>
                    <a:pt x="10890" y="1817"/>
                    <a:pt x="10587" y="1817"/>
                  </a:cubicBezTo>
                  <a:close/>
                  <a:moveTo>
                    <a:pt x="705" y="3280"/>
                  </a:moveTo>
                  <a:cubicBezTo>
                    <a:pt x="1" y="3280"/>
                    <a:pt x="1" y="4355"/>
                    <a:pt x="705" y="4355"/>
                  </a:cubicBezTo>
                  <a:cubicBezTo>
                    <a:pt x="726" y="4355"/>
                    <a:pt x="748" y="4355"/>
                    <a:pt x="770" y="4353"/>
                  </a:cubicBezTo>
                  <a:lnTo>
                    <a:pt x="2584" y="4353"/>
                  </a:lnTo>
                  <a:cubicBezTo>
                    <a:pt x="2597" y="4354"/>
                    <a:pt x="2610" y="4354"/>
                    <a:pt x="2623" y="4354"/>
                  </a:cubicBezTo>
                  <a:cubicBezTo>
                    <a:pt x="2906" y="4354"/>
                    <a:pt x="3120" y="4107"/>
                    <a:pt x="3120" y="3818"/>
                  </a:cubicBezTo>
                  <a:cubicBezTo>
                    <a:pt x="3120" y="3515"/>
                    <a:pt x="2887" y="3282"/>
                    <a:pt x="2584" y="3282"/>
                  </a:cubicBezTo>
                  <a:lnTo>
                    <a:pt x="770" y="3282"/>
                  </a:lnTo>
                  <a:cubicBezTo>
                    <a:pt x="748" y="3280"/>
                    <a:pt x="726" y="3280"/>
                    <a:pt x="705" y="3280"/>
                  </a:cubicBezTo>
                  <a:close/>
                  <a:moveTo>
                    <a:pt x="12337" y="5094"/>
                  </a:moveTo>
                  <a:cubicBezTo>
                    <a:pt x="11626" y="5094"/>
                    <a:pt x="11633" y="6192"/>
                    <a:pt x="12358" y="6192"/>
                  </a:cubicBezTo>
                  <a:cubicBezTo>
                    <a:pt x="12372" y="6192"/>
                    <a:pt x="12387" y="6191"/>
                    <a:pt x="12402" y="6190"/>
                  </a:cubicBezTo>
                  <a:lnTo>
                    <a:pt x="14216" y="6190"/>
                  </a:lnTo>
                  <a:cubicBezTo>
                    <a:pt x="14891" y="6144"/>
                    <a:pt x="14891" y="5144"/>
                    <a:pt x="14216" y="5097"/>
                  </a:cubicBezTo>
                  <a:lnTo>
                    <a:pt x="12402" y="5097"/>
                  </a:lnTo>
                  <a:cubicBezTo>
                    <a:pt x="12380" y="5095"/>
                    <a:pt x="12358" y="5094"/>
                    <a:pt x="12337" y="5094"/>
                  </a:cubicBezTo>
                  <a:close/>
                  <a:moveTo>
                    <a:pt x="4547" y="5096"/>
                  </a:moveTo>
                  <a:cubicBezTo>
                    <a:pt x="4262" y="5096"/>
                    <a:pt x="4027" y="5342"/>
                    <a:pt x="4027" y="5632"/>
                  </a:cubicBezTo>
                  <a:cubicBezTo>
                    <a:pt x="4027" y="5935"/>
                    <a:pt x="3794" y="6167"/>
                    <a:pt x="3492" y="6167"/>
                  </a:cubicBezTo>
                  <a:lnTo>
                    <a:pt x="2584" y="6167"/>
                  </a:lnTo>
                  <a:cubicBezTo>
                    <a:pt x="2259" y="6167"/>
                    <a:pt x="2003" y="6446"/>
                    <a:pt x="2026" y="6749"/>
                  </a:cubicBezTo>
                  <a:cubicBezTo>
                    <a:pt x="2048" y="7037"/>
                    <a:pt x="2282" y="7262"/>
                    <a:pt x="2546" y="7262"/>
                  </a:cubicBezTo>
                  <a:cubicBezTo>
                    <a:pt x="2559" y="7262"/>
                    <a:pt x="2572" y="7262"/>
                    <a:pt x="2584" y="7261"/>
                  </a:cubicBezTo>
                  <a:lnTo>
                    <a:pt x="8005" y="7261"/>
                  </a:lnTo>
                  <a:cubicBezTo>
                    <a:pt x="8019" y="7262"/>
                    <a:pt x="8033" y="7262"/>
                    <a:pt x="8047" y="7262"/>
                  </a:cubicBezTo>
                  <a:cubicBezTo>
                    <a:pt x="8329" y="7262"/>
                    <a:pt x="8562" y="7039"/>
                    <a:pt x="8586" y="6752"/>
                  </a:cubicBezTo>
                  <a:lnTo>
                    <a:pt x="8586" y="6752"/>
                  </a:lnTo>
                  <a:cubicBezTo>
                    <a:pt x="8586" y="6759"/>
                    <a:pt x="8587" y="6765"/>
                    <a:pt x="8587" y="6772"/>
                  </a:cubicBezTo>
                  <a:lnTo>
                    <a:pt x="8587" y="6749"/>
                  </a:lnTo>
                  <a:cubicBezTo>
                    <a:pt x="8586" y="6750"/>
                    <a:pt x="8586" y="6751"/>
                    <a:pt x="8586" y="6752"/>
                  </a:cubicBezTo>
                  <a:lnTo>
                    <a:pt x="8586" y="6752"/>
                  </a:lnTo>
                  <a:cubicBezTo>
                    <a:pt x="8577" y="6436"/>
                    <a:pt x="8347" y="6190"/>
                    <a:pt x="8028" y="6190"/>
                  </a:cubicBezTo>
                  <a:lnTo>
                    <a:pt x="7493" y="6190"/>
                  </a:lnTo>
                  <a:lnTo>
                    <a:pt x="7493" y="5632"/>
                  </a:lnTo>
                  <a:cubicBezTo>
                    <a:pt x="7493" y="5342"/>
                    <a:pt x="7259" y="5096"/>
                    <a:pt x="6973" y="5096"/>
                  </a:cubicBezTo>
                  <a:cubicBezTo>
                    <a:pt x="6960" y="5096"/>
                    <a:pt x="6948" y="5096"/>
                    <a:pt x="6935" y="5097"/>
                  </a:cubicBezTo>
                  <a:lnTo>
                    <a:pt x="4585" y="5097"/>
                  </a:lnTo>
                  <a:cubicBezTo>
                    <a:pt x="4572" y="5096"/>
                    <a:pt x="4560" y="5096"/>
                    <a:pt x="4547" y="50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48" name="Google Shape;8848;p127"/>
            <p:cNvSpPr/>
            <p:nvPr/>
          </p:nvSpPr>
          <p:spPr>
            <a:xfrm>
              <a:off x="1127775" y="3501600"/>
              <a:ext cx="243125" cy="301425"/>
            </a:xfrm>
            <a:custGeom>
              <a:avLst/>
              <a:gdLst/>
              <a:ahLst/>
              <a:cxnLst/>
              <a:rect l="l" t="t" r="r" b="b"/>
              <a:pathLst>
                <a:path w="9725" h="12057" extrusionOk="0">
                  <a:moveTo>
                    <a:pt x="3560" y="0"/>
                  </a:moveTo>
                  <a:lnTo>
                    <a:pt x="3560" y="2094"/>
                  </a:lnTo>
                  <a:cubicBezTo>
                    <a:pt x="3560" y="5304"/>
                    <a:pt x="2280" y="8398"/>
                    <a:pt x="0" y="10678"/>
                  </a:cubicBezTo>
                  <a:cubicBezTo>
                    <a:pt x="1489" y="11597"/>
                    <a:pt x="3176" y="12057"/>
                    <a:pt x="4863" y="12057"/>
                  </a:cubicBezTo>
                  <a:cubicBezTo>
                    <a:pt x="6549" y="12057"/>
                    <a:pt x="8236" y="11597"/>
                    <a:pt x="9725" y="10678"/>
                  </a:cubicBezTo>
                  <a:cubicBezTo>
                    <a:pt x="7445" y="8398"/>
                    <a:pt x="6165" y="5304"/>
                    <a:pt x="6165" y="2094"/>
                  </a:cubicBezTo>
                  <a:lnTo>
                    <a:pt x="61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49" name="Google Shape;8849;p127"/>
            <p:cNvSpPr/>
            <p:nvPr/>
          </p:nvSpPr>
          <p:spPr>
            <a:xfrm>
              <a:off x="1127775" y="3501600"/>
              <a:ext cx="183225" cy="301225"/>
            </a:xfrm>
            <a:custGeom>
              <a:avLst/>
              <a:gdLst/>
              <a:ahLst/>
              <a:cxnLst/>
              <a:rect l="l" t="t" r="r" b="b"/>
              <a:pathLst>
                <a:path w="7329" h="12049" extrusionOk="0">
                  <a:moveTo>
                    <a:pt x="3560" y="0"/>
                  </a:moveTo>
                  <a:lnTo>
                    <a:pt x="3560" y="2094"/>
                  </a:lnTo>
                  <a:cubicBezTo>
                    <a:pt x="3560" y="5304"/>
                    <a:pt x="2280" y="8398"/>
                    <a:pt x="0" y="10678"/>
                  </a:cubicBezTo>
                  <a:lnTo>
                    <a:pt x="24" y="10678"/>
                  </a:lnTo>
                  <a:cubicBezTo>
                    <a:pt x="1506" y="11577"/>
                    <a:pt x="3203" y="12049"/>
                    <a:pt x="4910" y="12049"/>
                  </a:cubicBezTo>
                  <a:cubicBezTo>
                    <a:pt x="5721" y="12049"/>
                    <a:pt x="6535" y="11942"/>
                    <a:pt x="7329" y="11725"/>
                  </a:cubicBezTo>
                  <a:lnTo>
                    <a:pt x="7329" y="11725"/>
                  </a:lnTo>
                  <a:cubicBezTo>
                    <a:pt x="7119" y="11748"/>
                    <a:pt x="6910" y="11748"/>
                    <a:pt x="6700" y="11748"/>
                  </a:cubicBezTo>
                  <a:cubicBezTo>
                    <a:pt x="954" y="11632"/>
                    <a:pt x="5374" y="4909"/>
                    <a:pt x="5374" y="1698"/>
                  </a:cubicBezTo>
                  <a:lnTo>
                    <a:pt x="537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0" name="Google Shape;8850;p127"/>
            <p:cNvSpPr/>
            <p:nvPr/>
          </p:nvSpPr>
          <p:spPr>
            <a:xfrm>
              <a:off x="1213325" y="3337500"/>
              <a:ext cx="95925" cy="144700"/>
            </a:xfrm>
            <a:custGeom>
              <a:avLst/>
              <a:gdLst/>
              <a:ahLst/>
              <a:cxnLst/>
              <a:rect l="l" t="t" r="r" b="b"/>
              <a:pathLst>
                <a:path w="3837" h="5788" extrusionOk="0">
                  <a:moveTo>
                    <a:pt x="155" y="0"/>
                  </a:moveTo>
                  <a:cubicBezTo>
                    <a:pt x="73" y="0"/>
                    <a:pt x="1" y="86"/>
                    <a:pt x="21" y="190"/>
                  </a:cubicBezTo>
                  <a:cubicBezTo>
                    <a:pt x="277" y="1074"/>
                    <a:pt x="463" y="1981"/>
                    <a:pt x="603" y="2888"/>
                  </a:cubicBezTo>
                  <a:cubicBezTo>
                    <a:pt x="743" y="3819"/>
                    <a:pt x="836" y="4726"/>
                    <a:pt x="882" y="5657"/>
                  </a:cubicBezTo>
                  <a:cubicBezTo>
                    <a:pt x="882" y="5729"/>
                    <a:pt x="953" y="5788"/>
                    <a:pt x="1029" y="5788"/>
                  </a:cubicBezTo>
                  <a:cubicBezTo>
                    <a:pt x="1050" y="5788"/>
                    <a:pt x="1071" y="5783"/>
                    <a:pt x="1092" y="5773"/>
                  </a:cubicBezTo>
                  <a:cubicBezTo>
                    <a:pt x="3837" y="4470"/>
                    <a:pt x="3209" y="399"/>
                    <a:pt x="184" y="4"/>
                  </a:cubicBezTo>
                  <a:cubicBezTo>
                    <a:pt x="175" y="1"/>
                    <a:pt x="165" y="0"/>
                    <a:pt x="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1" name="Google Shape;8851;p127"/>
            <p:cNvSpPr/>
            <p:nvPr/>
          </p:nvSpPr>
          <p:spPr>
            <a:xfrm>
              <a:off x="1063225" y="3447175"/>
              <a:ext cx="213450" cy="170850"/>
            </a:xfrm>
            <a:custGeom>
              <a:avLst/>
              <a:gdLst/>
              <a:ahLst/>
              <a:cxnLst/>
              <a:rect l="l" t="t" r="r" b="b"/>
              <a:pathLst>
                <a:path w="8538" h="6834" extrusionOk="0">
                  <a:moveTo>
                    <a:pt x="4610" y="1"/>
                  </a:moveTo>
                  <a:cubicBezTo>
                    <a:pt x="2291" y="1"/>
                    <a:pt x="0" y="1732"/>
                    <a:pt x="0" y="4573"/>
                  </a:cubicBezTo>
                  <a:cubicBezTo>
                    <a:pt x="0" y="4654"/>
                    <a:pt x="70" y="4717"/>
                    <a:pt x="150" y="4717"/>
                  </a:cubicBezTo>
                  <a:cubicBezTo>
                    <a:pt x="162" y="4717"/>
                    <a:pt x="174" y="4716"/>
                    <a:pt x="186" y="4713"/>
                  </a:cubicBezTo>
                  <a:cubicBezTo>
                    <a:pt x="1070" y="4364"/>
                    <a:pt x="2001" y="4015"/>
                    <a:pt x="2978" y="3736"/>
                  </a:cubicBezTo>
                  <a:cubicBezTo>
                    <a:pt x="2996" y="3728"/>
                    <a:pt x="3014" y="3725"/>
                    <a:pt x="3031" y="3725"/>
                  </a:cubicBezTo>
                  <a:cubicBezTo>
                    <a:pt x="3121" y="3725"/>
                    <a:pt x="3184" y="3820"/>
                    <a:pt x="3164" y="3899"/>
                  </a:cubicBezTo>
                  <a:cubicBezTo>
                    <a:pt x="2862" y="4922"/>
                    <a:pt x="3117" y="5992"/>
                    <a:pt x="3792" y="6783"/>
                  </a:cubicBezTo>
                  <a:cubicBezTo>
                    <a:pt x="3825" y="6816"/>
                    <a:pt x="3872" y="6833"/>
                    <a:pt x="3918" y="6833"/>
                  </a:cubicBezTo>
                  <a:cubicBezTo>
                    <a:pt x="3971" y="6833"/>
                    <a:pt x="4023" y="6810"/>
                    <a:pt x="4048" y="6760"/>
                  </a:cubicBezTo>
                  <a:cubicBezTo>
                    <a:pt x="4444" y="5923"/>
                    <a:pt x="4886" y="5108"/>
                    <a:pt x="5374" y="4317"/>
                  </a:cubicBezTo>
                  <a:cubicBezTo>
                    <a:pt x="5979" y="3364"/>
                    <a:pt x="6956" y="2712"/>
                    <a:pt x="8073" y="2526"/>
                  </a:cubicBezTo>
                  <a:lnTo>
                    <a:pt x="8375" y="2480"/>
                  </a:lnTo>
                  <a:cubicBezTo>
                    <a:pt x="8491" y="2480"/>
                    <a:pt x="8538" y="2363"/>
                    <a:pt x="8491" y="2270"/>
                  </a:cubicBezTo>
                  <a:cubicBezTo>
                    <a:pt x="7577" y="704"/>
                    <a:pt x="6088" y="1"/>
                    <a:pt x="4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2" name="Google Shape;8852;p127"/>
            <p:cNvSpPr/>
            <p:nvPr/>
          </p:nvSpPr>
          <p:spPr>
            <a:xfrm>
              <a:off x="1245825" y="3468925"/>
              <a:ext cx="141250" cy="93625"/>
            </a:xfrm>
            <a:custGeom>
              <a:avLst/>
              <a:gdLst/>
              <a:ahLst/>
              <a:cxnLst/>
              <a:rect l="l" t="t" r="r" b="b"/>
              <a:pathLst>
                <a:path w="5650" h="3745" extrusionOk="0">
                  <a:moveTo>
                    <a:pt x="2221" y="1"/>
                  </a:moveTo>
                  <a:cubicBezTo>
                    <a:pt x="1468" y="1"/>
                    <a:pt x="699" y="286"/>
                    <a:pt x="71" y="935"/>
                  </a:cubicBezTo>
                  <a:cubicBezTo>
                    <a:pt x="1" y="1028"/>
                    <a:pt x="24" y="1144"/>
                    <a:pt x="117" y="1168"/>
                  </a:cubicBezTo>
                  <a:cubicBezTo>
                    <a:pt x="978" y="1516"/>
                    <a:pt x="1816" y="1889"/>
                    <a:pt x="2653" y="2331"/>
                  </a:cubicBezTo>
                  <a:cubicBezTo>
                    <a:pt x="3467" y="2749"/>
                    <a:pt x="4258" y="3215"/>
                    <a:pt x="5026" y="3727"/>
                  </a:cubicBezTo>
                  <a:cubicBezTo>
                    <a:pt x="5051" y="3739"/>
                    <a:pt x="5077" y="3745"/>
                    <a:pt x="5104" y="3745"/>
                  </a:cubicBezTo>
                  <a:cubicBezTo>
                    <a:pt x="5175" y="3745"/>
                    <a:pt x="5242" y="3702"/>
                    <a:pt x="5259" y="3633"/>
                  </a:cubicBezTo>
                  <a:cubicBezTo>
                    <a:pt x="5649" y="1549"/>
                    <a:pt x="3978" y="1"/>
                    <a:pt x="2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3" name="Google Shape;8853;p127"/>
            <p:cNvSpPr/>
            <p:nvPr/>
          </p:nvSpPr>
          <p:spPr>
            <a:xfrm>
              <a:off x="1222575" y="3337375"/>
              <a:ext cx="253600" cy="190775"/>
            </a:xfrm>
            <a:custGeom>
              <a:avLst/>
              <a:gdLst/>
              <a:ahLst/>
              <a:cxnLst/>
              <a:rect l="l" t="t" r="r" b="b"/>
              <a:pathLst>
                <a:path w="10144" h="7631" extrusionOk="0">
                  <a:moveTo>
                    <a:pt x="5676" y="1"/>
                  </a:moveTo>
                  <a:cubicBezTo>
                    <a:pt x="4638" y="1"/>
                    <a:pt x="3598" y="311"/>
                    <a:pt x="2699" y="939"/>
                  </a:cubicBezTo>
                  <a:cubicBezTo>
                    <a:pt x="768" y="2312"/>
                    <a:pt x="0" y="4778"/>
                    <a:pt x="815" y="6988"/>
                  </a:cubicBezTo>
                  <a:cubicBezTo>
                    <a:pt x="846" y="7050"/>
                    <a:pt x="908" y="7091"/>
                    <a:pt x="966" y="7091"/>
                  </a:cubicBezTo>
                  <a:cubicBezTo>
                    <a:pt x="996" y="7091"/>
                    <a:pt x="1024" y="7081"/>
                    <a:pt x="1047" y="7058"/>
                  </a:cubicBezTo>
                  <a:cubicBezTo>
                    <a:pt x="1606" y="6546"/>
                    <a:pt x="2187" y="6057"/>
                    <a:pt x="2815" y="5569"/>
                  </a:cubicBezTo>
                  <a:cubicBezTo>
                    <a:pt x="3816" y="5755"/>
                    <a:pt x="4863" y="5988"/>
                    <a:pt x="5909" y="6267"/>
                  </a:cubicBezTo>
                  <a:cubicBezTo>
                    <a:pt x="7282" y="6639"/>
                    <a:pt x="8631" y="7081"/>
                    <a:pt x="9934" y="7616"/>
                  </a:cubicBezTo>
                  <a:cubicBezTo>
                    <a:pt x="9954" y="7626"/>
                    <a:pt x="9975" y="7631"/>
                    <a:pt x="9996" y="7631"/>
                  </a:cubicBezTo>
                  <a:cubicBezTo>
                    <a:pt x="10072" y="7631"/>
                    <a:pt x="10143" y="7568"/>
                    <a:pt x="10143" y="7476"/>
                  </a:cubicBezTo>
                  <a:cubicBezTo>
                    <a:pt x="10143" y="5429"/>
                    <a:pt x="8771" y="3615"/>
                    <a:pt x="6770" y="3080"/>
                  </a:cubicBezTo>
                  <a:cubicBezTo>
                    <a:pt x="6654" y="3033"/>
                    <a:pt x="6538" y="3010"/>
                    <a:pt x="6421" y="2986"/>
                  </a:cubicBezTo>
                  <a:cubicBezTo>
                    <a:pt x="7282" y="2428"/>
                    <a:pt x="8143" y="1916"/>
                    <a:pt x="8980" y="1474"/>
                  </a:cubicBezTo>
                  <a:cubicBezTo>
                    <a:pt x="9073" y="1428"/>
                    <a:pt x="9097" y="1288"/>
                    <a:pt x="9027" y="1218"/>
                  </a:cubicBezTo>
                  <a:cubicBezTo>
                    <a:pt x="8057" y="410"/>
                    <a:pt x="6868" y="1"/>
                    <a:pt x="5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4" name="Google Shape;8854;p127"/>
            <p:cNvSpPr/>
            <p:nvPr/>
          </p:nvSpPr>
          <p:spPr>
            <a:xfrm>
              <a:off x="1240025" y="3388025"/>
              <a:ext cx="243125" cy="140725"/>
            </a:xfrm>
            <a:custGeom>
              <a:avLst/>
              <a:gdLst/>
              <a:ahLst/>
              <a:cxnLst/>
              <a:rect l="l" t="t" r="r" b="b"/>
              <a:pathLst>
                <a:path w="9725" h="5629" extrusionOk="0">
                  <a:moveTo>
                    <a:pt x="5310" y="1"/>
                  </a:moveTo>
                  <a:cubicBezTo>
                    <a:pt x="4774" y="1"/>
                    <a:pt x="4231" y="86"/>
                    <a:pt x="3699" y="263"/>
                  </a:cubicBezTo>
                  <a:cubicBezTo>
                    <a:pt x="1443" y="984"/>
                    <a:pt x="0" y="3147"/>
                    <a:pt x="117" y="5497"/>
                  </a:cubicBezTo>
                  <a:cubicBezTo>
                    <a:pt x="135" y="5570"/>
                    <a:pt x="196" y="5628"/>
                    <a:pt x="266" y="5628"/>
                  </a:cubicBezTo>
                  <a:cubicBezTo>
                    <a:pt x="285" y="5628"/>
                    <a:pt x="306" y="5623"/>
                    <a:pt x="326" y="5613"/>
                  </a:cubicBezTo>
                  <a:cubicBezTo>
                    <a:pt x="768" y="5427"/>
                    <a:pt x="1210" y="5218"/>
                    <a:pt x="1675" y="5032"/>
                  </a:cubicBezTo>
                  <a:cubicBezTo>
                    <a:pt x="1745" y="5008"/>
                    <a:pt x="1768" y="4939"/>
                    <a:pt x="1768" y="4869"/>
                  </a:cubicBezTo>
                  <a:cubicBezTo>
                    <a:pt x="1699" y="4310"/>
                    <a:pt x="1745" y="3915"/>
                    <a:pt x="1931" y="3845"/>
                  </a:cubicBezTo>
                  <a:cubicBezTo>
                    <a:pt x="1946" y="3842"/>
                    <a:pt x="1961" y="3840"/>
                    <a:pt x="1976" y="3840"/>
                  </a:cubicBezTo>
                  <a:cubicBezTo>
                    <a:pt x="2157" y="3840"/>
                    <a:pt x="2393" y="4091"/>
                    <a:pt x="2629" y="4520"/>
                  </a:cubicBezTo>
                  <a:cubicBezTo>
                    <a:pt x="2664" y="4572"/>
                    <a:pt x="2712" y="4598"/>
                    <a:pt x="2763" y="4598"/>
                  </a:cubicBezTo>
                  <a:cubicBezTo>
                    <a:pt x="2780" y="4598"/>
                    <a:pt x="2798" y="4595"/>
                    <a:pt x="2815" y="4590"/>
                  </a:cubicBezTo>
                  <a:cubicBezTo>
                    <a:pt x="3257" y="4404"/>
                    <a:pt x="3723" y="4241"/>
                    <a:pt x="4188" y="4078"/>
                  </a:cubicBezTo>
                  <a:cubicBezTo>
                    <a:pt x="4258" y="4055"/>
                    <a:pt x="4304" y="3985"/>
                    <a:pt x="4281" y="3915"/>
                  </a:cubicBezTo>
                  <a:cubicBezTo>
                    <a:pt x="4002" y="2868"/>
                    <a:pt x="3978" y="2031"/>
                    <a:pt x="4234" y="1961"/>
                  </a:cubicBezTo>
                  <a:cubicBezTo>
                    <a:pt x="4251" y="1955"/>
                    <a:pt x="4269" y="1953"/>
                    <a:pt x="4287" y="1953"/>
                  </a:cubicBezTo>
                  <a:cubicBezTo>
                    <a:pt x="4569" y="1953"/>
                    <a:pt x="5003" y="2624"/>
                    <a:pt x="5374" y="3543"/>
                  </a:cubicBezTo>
                  <a:cubicBezTo>
                    <a:pt x="5392" y="3614"/>
                    <a:pt x="5437" y="3644"/>
                    <a:pt x="5488" y="3644"/>
                  </a:cubicBezTo>
                  <a:cubicBezTo>
                    <a:pt x="5504" y="3644"/>
                    <a:pt x="5521" y="3641"/>
                    <a:pt x="5537" y="3636"/>
                  </a:cubicBezTo>
                  <a:cubicBezTo>
                    <a:pt x="5956" y="3520"/>
                    <a:pt x="6375" y="3403"/>
                    <a:pt x="6770" y="3287"/>
                  </a:cubicBezTo>
                  <a:cubicBezTo>
                    <a:pt x="6863" y="3264"/>
                    <a:pt x="6910" y="3147"/>
                    <a:pt x="6840" y="3054"/>
                  </a:cubicBezTo>
                  <a:cubicBezTo>
                    <a:pt x="6351" y="2403"/>
                    <a:pt x="6142" y="1821"/>
                    <a:pt x="6305" y="1658"/>
                  </a:cubicBezTo>
                  <a:cubicBezTo>
                    <a:pt x="6344" y="1623"/>
                    <a:pt x="6397" y="1606"/>
                    <a:pt x="6462" y="1606"/>
                  </a:cubicBezTo>
                  <a:cubicBezTo>
                    <a:pt x="6818" y="1606"/>
                    <a:pt x="7523" y="2124"/>
                    <a:pt x="8212" y="2891"/>
                  </a:cubicBezTo>
                  <a:lnTo>
                    <a:pt x="8212" y="2868"/>
                  </a:lnTo>
                  <a:lnTo>
                    <a:pt x="8236" y="2891"/>
                  </a:lnTo>
                  <a:cubicBezTo>
                    <a:pt x="8678" y="2775"/>
                    <a:pt x="9120" y="2682"/>
                    <a:pt x="9562" y="2589"/>
                  </a:cubicBezTo>
                  <a:cubicBezTo>
                    <a:pt x="9678" y="2566"/>
                    <a:pt x="9725" y="2473"/>
                    <a:pt x="9655" y="2380"/>
                  </a:cubicBezTo>
                  <a:cubicBezTo>
                    <a:pt x="8680" y="873"/>
                    <a:pt x="7029" y="1"/>
                    <a:pt x="5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5" name="Google Shape;8855;p127"/>
            <p:cNvSpPr/>
            <p:nvPr/>
          </p:nvSpPr>
          <p:spPr>
            <a:xfrm>
              <a:off x="1037625" y="3337500"/>
              <a:ext cx="235575" cy="164575"/>
            </a:xfrm>
            <a:custGeom>
              <a:avLst/>
              <a:gdLst/>
              <a:ahLst/>
              <a:cxnLst/>
              <a:rect l="l" t="t" r="r" b="b"/>
              <a:pathLst>
                <a:path w="9423" h="6583" extrusionOk="0">
                  <a:moveTo>
                    <a:pt x="3793" y="0"/>
                  </a:moveTo>
                  <a:cubicBezTo>
                    <a:pt x="2420" y="0"/>
                    <a:pt x="1070" y="543"/>
                    <a:pt x="70" y="1586"/>
                  </a:cubicBezTo>
                  <a:cubicBezTo>
                    <a:pt x="0" y="1655"/>
                    <a:pt x="24" y="1795"/>
                    <a:pt x="117" y="1818"/>
                  </a:cubicBezTo>
                  <a:cubicBezTo>
                    <a:pt x="3118" y="3075"/>
                    <a:pt x="5956" y="4656"/>
                    <a:pt x="8608" y="6564"/>
                  </a:cubicBezTo>
                  <a:cubicBezTo>
                    <a:pt x="8627" y="6577"/>
                    <a:pt x="8649" y="6582"/>
                    <a:pt x="8672" y="6582"/>
                  </a:cubicBezTo>
                  <a:cubicBezTo>
                    <a:pt x="8734" y="6582"/>
                    <a:pt x="8800" y="6539"/>
                    <a:pt x="8818" y="6471"/>
                  </a:cubicBezTo>
                  <a:cubicBezTo>
                    <a:pt x="9422" y="4191"/>
                    <a:pt x="8375" y="1795"/>
                    <a:pt x="6328" y="655"/>
                  </a:cubicBezTo>
                  <a:cubicBezTo>
                    <a:pt x="5529" y="215"/>
                    <a:pt x="4657" y="0"/>
                    <a:pt x="37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6" name="Google Shape;8856;p127"/>
            <p:cNvSpPr/>
            <p:nvPr/>
          </p:nvSpPr>
          <p:spPr>
            <a:xfrm>
              <a:off x="1016100" y="3420750"/>
              <a:ext cx="244300" cy="97725"/>
            </a:xfrm>
            <a:custGeom>
              <a:avLst/>
              <a:gdLst/>
              <a:ahLst/>
              <a:cxnLst/>
              <a:rect l="l" t="t" r="r" b="b"/>
              <a:pathLst>
                <a:path w="9772" h="3909" extrusionOk="0">
                  <a:moveTo>
                    <a:pt x="4886" y="0"/>
                  </a:moveTo>
                  <a:cubicBezTo>
                    <a:pt x="2606" y="0"/>
                    <a:pt x="606" y="1513"/>
                    <a:pt x="24" y="3723"/>
                  </a:cubicBezTo>
                  <a:cubicBezTo>
                    <a:pt x="1" y="3816"/>
                    <a:pt x="94" y="3909"/>
                    <a:pt x="187" y="3909"/>
                  </a:cubicBezTo>
                  <a:cubicBezTo>
                    <a:pt x="699" y="3839"/>
                    <a:pt x="1210" y="3792"/>
                    <a:pt x="1746" y="3769"/>
                  </a:cubicBezTo>
                  <a:cubicBezTo>
                    <a:pt x="1815" y="3746"/>
                    <a:pt x="1862" y="3699"/>
                    <a:pt x="1885" y="3630"/>
                  </a:cubicBezTo>
                  <a:cubicBezTo>
                    <a:pt x="1955" y="2722"/>
                    <a:pt x="2188" y="2048"/>
                    <a:pt x="2420" y="2048"/>
                  </a:cubicBezTo>
                  <a:cubicBezTo>
                    <a:pt x="2676" y="2048"/>
                    <a:pt x="2885" y="2676"/>
                    <a:pt x="2955" y="3560"/>
                  </a:cubicBezTo>
                  <a:cubicBezTo>
                    <a:pt x="2979" y="3630"/>
                    <a:pt x="3025" y="3676"/>
                    <a:pt x="3118" y="3676"/>
                  </a:cubicBezTo>
                  <a:cubicBezTo>
                    <a:pt x="3467" y="3653"/>
                    <a:pt x="3839" y="3653"/>
                    <a:pt x="4188" y="3653"/>
                  </a:cubicBezTo>
                  <a:cubicBezTo>
                    <a:pt x="4281" y="3653"/>
                    <a:pt x="4328" y="3583"/>
                    <a:pt x="4328" y="3513"/>
                  </a:cubicBezTo>
                  <a:cubicBezTo>
                    <a:pt x="4398" y="2490"/>
                    <a:pt x="4630" y="1699"/>
                    <a:pt x="4886" y="1699"/>
                  </a:cubicBezTo>
                  <a:cubicBezTo>
                    <a:pt x="5142" y="1699"/>
                    <a:pt x="5398" y="2490"/>
                    <a:pt x="5444" y="3513"/>
                  </a:cubicBezTo>
                  <a:cubicBezTo>
                    <a:pt x="5444" y="3583"/>
                    <a:pt x="5514" y="3653"/>
                    <a:pt x="5584" y="3653"/>
                  </a:cubicBezTo>
                  <a:cubicBezTo>
                    <a:pt x="5956" y="3653"/>
                    <a:pt x="6305" y="3676"/>
                    <a:pt x="6677" y="3676"/>
                  </a:cubicBezTo>
                  <a:cubicBezTo>
                    <a:pt x="6747" y="3676"/>
                    <a:pt x="6817" y="3630"/>
                    <a:pt x="6817" y="3560"/>
                  </a:cubicBezTo>
                  <a:cubicBezTo>
                    <a:pt x="6887" y="2676"/>
                    <a:pt x="7096" y="2048"/>
                    <a:pt x="7352" y="2048"/>
                  </a:cubicBezTo>
                  <a:cubicBezTo>
                    <a:pt x="7608" y="2048"/>
                    <a:pt x="7841" y="2722"/>
                    <a:pt x="7910" y="3630"/>
                  </a:cubicBezTo>
                  <a:cubicBezTo>
                    <a:pt x="7910" y="3699"/>
                    <a:pt x="7957" y="3746"/>
                    <a:pt x="8027" y="3769"/>
                  </a:cubicBezTo>
                  <a:cubicBezTo>
                    <a:pt x="8562" y="3792"/>
                    <a:pt x="9074" y="3839"/>
                    <a:pt x="9585" y="3909"/>
                  </a:cubicBezTo>
                  <a:cubicBezTo>
                    <a:pt x="9679" y="3909"/>
                    <a:pt x="9772" y="3816"/>
                    <a:pt x="9748" y="3723"/>
                  </a:cubicBezTo>
                  <a:cubicBezTo>
                    <a:pt x="9167" y="1513"/>
                    <a:pt x="7166" y="0"/>
                    <a:pt x="4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7" name="Google Shape;8857;p127"/>
            <p:cNvSpPr/>
            <p:nvPr/>
          </p:nvSpPr>
          <p:spPr>
            <a:xfrm>
              <a:off x="1180700" y="3482700"/>
              <a:ext cx="63725" cy="121625"/>
            </a:xfrm>
            <a:custGeom>
              <a:avLst/>
              <a:gdLst/>
              <a:ahLst/>
              <a:cxnLst/>
              <a:rect l="l" t="t" r="r" b="b"/>
              <a:pathLst>
                <a:path w="2549" h="4865" extrusionOk="0">
                  <a:moveTo>
                    <a:pt x="1998" y="1"/>
                  </a:moveTo>
                  <a:cubicBezTo>
                    <a:pt x="1906" y="1"/>
                    <a:pt x="1811" y="26"/>
                    <a:pt x="1722" y="81"/>
                  </a:cubicBezTo>
                  <a:cubicBezTo>
                    <a:pt x="0" y="1175"/>
                    <a:pt x="0" y="3687"/>
                    <a:pt x="1722" y="4781"/>
                  </a:cubicBezTo>
                  <a:cubicBezTo>
                    <a:pt x="1814" y="4839"/>
                    <a:pt x="1913" y="4865"/>
                    <a:pt x="2007" y="4865"/>
                  </a:cubicBezTo>
                  <a:cubicBezTo>
                    <a:pt x="2294" y="4865"/>
                    <a:pt x="2548" y="4624"/>
                    <a:pt x="2513" y="4292"/>
                  </a:cubicBezTo>
                  <a:cubicBezTo>
                    <a:pt x="2490" y="3711"/>
                    <a:pt x="2443" y="3082"/>
                    <a:pt x="2443" y="2431"/>
                  </a:cubicBezTo>
                  <a:cubicBezTo>
                    <a:pt x="2443" y="1803"/>
                    <a:pt x="2466" y="1175"/>
                    <a:pt x="2513" y="570"/>
                  </a:cubicBezTo>
                  <a:cubicBezTo>
                    <a:pt x="2548" y="252"/>
                    <a:pt x="2288" y="1"/>
                    <a:pt x="1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8" name="Google Shape;8858;p127"/>
            <p:cNvSpPr/>
            <p:nvPr/>
          </p:nvSpPr>
          <p:spPr>
            <a:xfrm>
              <a:off x="1254700" y="3482700"/>
              <a:ext cx="63850" cy="121625"/>
            </a:xfrm>
            <a:custGeom>
              <a:avLst/>
              <a:gdLst/>
              <a:ahLst/>
              <a:cxnLst/>
              <a:rect l="l" t="t" r="r" b="b"/>
              <a:pathLst>
                <a:path w="2554" h="4865" extrusionOk="0">
                  <a:moveTo>
                    <a:pt x="556" y="1"/>
                  </a:moveTo>
                  <a:cubicBezTo>
                    <a:pt x="265" y="1"/>
                    <a:pt x="1" y="252"/>
                    <a:pt x="18" y="570"/>
                  </a:cubicBezTo>
                  <a:cubicBezTo>
                    <a:pt x="65" y="1175"/>
                    <a:pt x="88" y="1803"/>
                    <a:pt x="88" y="2431"/>
                  </a:cubicBezTo>
                  <a:cubicBezTo>
                    <a:pt x="88" y="3082"/>
                    <a:pt x="65" y="3711"/>
                    <a:pt x="18" y="4292"/>
                  </a:cubicBezTo>
                  <a:cubicBezTo>
                    <a:pt x="1" y="4624"/>
                    <a:pt x="259" y="4865"/>
                    <a:pt x="547" y="4865"/>
                  </a:cubicBezTo>
                  <a:cubicBezTo>
                    <a:pt x="642" y="4865"/>
                    <a:pt x="740" y="4839"/>
                    <a:pt x="832" y="4781"/>
                  </a:cubicBezTo>
                  <a:cubicBezTo>
                    <a:pt x="2554" y="3687"/>
                    <a:pt x="2554" y="1175"/>
                    <a:pt x="832" y="81"/>
                  </a:cubicBezTo>
                  <a:cubicBezTo>
                    <a:pt x="743" y="26"/>
                    <a:pt x="648"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9" name="Google Shape;8859;p127"/>
            <p:cNvSpPr/>
            <p:nvPr/>
          </p:nvSpPr>
          <p:spPr>
            <a:xfrm>
              <a:off x="1205700" y="3482700"/>
              <a:ext cx="63875" cy="121625"/>
            </a:xfrm>
            <a:custGeom>
              <a:avLst/>
              <a:gdLst/>
              <a:ahLst/>
              <a:cxnLst/>
              <a:rect l="l" t="t" r="r" b="b"/>
              <a:pathLst>
                <a:path w="2555" h="4865" extrusionOk="0">
                  <a:moveTo>
                    <a:pt x="1998" y="1"/>
                  </a:moveTo>
                  <a:cubicBezTo>
                    <a:pt x="1906" y="1"/>
                    <a:pt x="1812" y="26"/>
                    <a:pt x="1722" y="81"/>
                  </a:cubicBezTo>
                  <a:cubicBezTo>
                    <a:pt x="1" y="1175"/>
                    <a:pt x="1" y="3687"/>
                    <a:pt x="1722" y="4781"/>
                  </a:cubicBezTo>
                  <a:cubicBezTo>
                    <a:pt x="1815" y="4839"/>
                    <a:pt x="1913" y="4865"/>
                    <a:pt x="2008" y="4865"/>
                  </a:cubicBezTo>
                  <a:cubicBezTo>
                    <a:pt x="2295" y="4865"/>
                    <a:pt x="2554" y="4624"/>
                    <a:pt x="2537" y="4292"/>
                  </a:cubicBezTo>
                  <a:cubicBezTo>
                    <a:pt x="2490" y="3711"/>
                    <a:pt x="2467" y="3082"/>
                    <a:pt x="2467" y="2431"/>
                  </a:cubicBezTo>
                  <a:cubicBezTo>
                    <a:pt x="2467" y="1803"/>
                    <a:pt x="2490" y="1175"/>
                    <a:pt x="2537" y="570"/>
                  </a:cubicBezTo>
                  <a:cubicBezTo>
                    <a:pt x="2554" y="252"/>
                    <a:pt x="2290" y="1"/>
                    <a:pt x="1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860" name="Google Shape;8860;p127"/>
          <p:cNvGrpSpPr/>
          <p:nvPr/>
        </p:nvGrpSpPr>
        <p:grpSpPr>
          <a:xfrm flipH="1">
            <a:off x="6366699" y="1640370"/>
            <a:ext cx="708176" cy="650722"/>
            <a:chOff x="975400" y="2618725"/>
            <a:chExt cx="506600" cy="465500"/>
          </a:xfrm>
        </p:grpSpPr>
        <p:sp>
          <p:nvSpPr>
            <p:cNvPr id="8861" name="Google Shape;8861;p127"/>
            <p:cNvSpPr/>
            <p:nvPr/>
          </p:nvSpPr>
          <p:spPr>
            <a:xfrm>
              <a:off x="998650" y="2618725"/>
              <a:ext cx="483350" cy="465500"/>
            </a:xfrm>
            <a:custGeom>
              <a:avLst/>
              <a:gdLst/>
              <a:ahLst/>
              <a:cxnLst/>
              <a:rect l="l" t="t" r="r" b="b"/>
              <a:pathLst>
                <a:path w="19334" h="18620" extrusionOk="0">
                  <a:moveTo>
                    <a:pt x="10028" y="1"/>
                  </a:moveTo>
                  <a:cubicBezTo>
                    <a:pt x="6259" y="1"/>
                    <a:pt x="2862" y="2281"/>
                    <a:pt x="1420" y="5747"/>
                  </a:cubicBezTo>
                  <a:cubicBezTo>
                    <a:pt x="1" y="9236"/>
                    <a:pt x="792" y="13238"/>
                    <a:pt x="3444" y="15890"/>
                  </a:cubicBezTo>
                  <a:cubicBezTo>
                    <a:pt x="5237" y="17668"/>
                    <a:pt x="7626" y="18620"/>
                    <a:pt x="10051" y="18620"/>
                  </a:cubicBezTo>
                  <a:cubicBezTo>
                    <a:pt x="11243" y="18620"/>
                    <a:pt x="12444" y="18389"/>
                    <a:pt x="13587" y="17914"/>
                  </a:cubicBezTo>
                  <a:cubicBezTo>
                    <a:pt x="17076" y="16471"/>
                    <a:pt x="19333" y="13075"/>
                    <a:pt x="19333" y="9306"/>
                  </a:cubicBezTo>
                  <a:cubicBezTo>
                    <a:pt x="19333" y="4165"/>
                    <a:pt x="15169" y="1"/>
                    <a:pt x="100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62" name="Google Shape;8862;p127"/>
            <p:cNvSpPr/>
            <p:nvPr/>
          </p:nvSpPr>
          <p:spPr>
            <a:xfrm>
              <a:off x="1016850" y="2683875"/>
              <a:ext cx="399425" cy="341750"/>
            </a:xfrm>
            <a:custGeom>
              <a:avLst/>
              <a:gdLst/>
              <a:ahLst/>
              <a:cxnLst/>
              <a:rect l="l" t="t" r="r" b="b"/>
              <a:pathLst>
                <a:path w="15977" h="13670" extrusionOk="0">
                  <a:moveTo>
                    <a:pt x="9108" y="0"/>
                  </a:moveTo>
                  <a:cubicBezTo>
                    <a:pt x="3032" y="0"/>
                    <a:pt x="1" y="7358"/>
                    <a:pt x="4298" y="11655"/>
                  </a:cubicBezTo>
                  <a:cubicBezTo>
                    <a:pt x="5689" y="13047"/>
                    <a:pt x="7402" y="13670"/>
                    <a:pt x="9082" y="13670"/>
                  </a:cubicBezTo>
                  <a:cubicBezTo>
                    <a:pt x="12599" y="13670"/>
                    <a:pt x="15976" y="10941"/>
                    <a:pt x="15976" y="6817"/>
                  </a:cubicBezTo>
                  <a:cubicBezTo>
                    <a:pt x="15976" y="3048"/>
                    <a:pt x="12929" y="0"/>
                    <a:pt x="9137" y="0"/>
                  </a:cubicBezTo>
                  <a:cubicBezTo>
                    <a:pt x="9127" y="0"/>
                    <a:pt x="9118" y="0"/>
                    <a:pt x="9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63" name="Google Shape;8863;p127"/>
            <p:cNvSpPr/>
            <p:nvPr/>
          </p:nvSpPr>
          <p:spPr>
            <a:xfrm>
              <a:off x="1116725" y="2673400"/>
              <a:ext cx="348400" cy="154725"/>
            </a:xfrm>
            <a:custGeom>
              <a:avLst/>
              <a:gdLst/>
              <a:ahLst/>
              <a:cxnLst/>
              <a:rect l="l" t="t" r="r" b="b"/>
              <a:pathLst>
                <a:path w="13936" h="6189" extrusionOk="0">
                  <a:moveTo>
                    <a:pt x="2001" y="1"/>
                  </a:moveTo>
                  <a:cubicBezTo>
                    <a:pt x="1699" y="1"/>
                    <a:pt x="1443" y="256"/>
                    <a:pt x="1443" y="559"/>
                  </a:cubicBezTo>
                  <a:cubicBezTo>
                    <a:pt x="1466" y="861"/>
                    <a:pt x="1210" y="1094"/>
                    <a:pt x="908" y="1094"/>
                  </a:cubicBezTo>
                  <a:lnTo>
                    <a:pt x="559" y="1094"/>
                  </a:lnTo>
                  <a:cubicBezTo>
                    <a:pt x="280" y="1094"/>
                    <a:pt x="24" y="1327"/>
                    <a:pt x="0" y="1606"/>
                  </a:cubicBezTo>
                  <a:cubicBezTo>
                    <a:pt x="0" y="1931"/>
                    <a:pt x="233" y="2187"/>
                    <a:pt x="559" y="2187"/>
                  </a:cubicBezTo>
                  <a:lnTo>
                    <a:pt x="6002" y="2187"/>
                  </a:lnTo>
                  <a:cubicBezTo>
                    <a:pt x="6328" y="2187"/>
                    <a:pt x="6584" y="1931"/>
                    <a:pt x="6561" y="1606"/>
                  </a:cubicBezTo>
                  <a:cubicBezTo>
                    <a:pt x="6538" y="1303"/>
                    <a:pt x="6282" y="1094"/>
                    <a:pt x="6002" y="1094"/>
                  </a:cubicBezTo>
                  <a:lnTo>
                    <a:pt x="4537" y="1094"/>
                  </a:lnTo>
                  <a:cubicBezTo>
                    <a:pt x="4234" y="1094"/>
                    <a:pt x="4002" y="838"/>
                    <a:pt x="4002" y="559"/>
                  </a:cubicBezTo>
                  <a:cubicBezTo>
                    <a:pt x="4002" y="256"/>
                    <a:pt x="3746" y="1"/>
                    <a:pt x="3443" y="1"/>
                  </a:cubicBezTo>
                  <a:close/>
                  <a:moveTo>
                    <a:pt x="10004" y="5095"/>
                  </a:moveTo>
                  <a:cubicBezTo>
                    <a:pt x="9329" y="5142"/>
                    <a:pt x="9329" y="6142"/>
                    <a:pt x="10004" y="6189"/>
                  </a:cubicBezTo>
                  <a:lnTo>
                    <a:pt x="13261" y="6189"/>
                  </a:lnTo>
                  <a:cubicBezTo>
                    <a:pt x="13935" y="6142"/>
                    <a:pt x="13935" y="5142"/>
                    <a:pt x="13261" y="50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64" name="Google Shape;8864;p127"/>
            <p:cNvSpPr/>
            <p:nvPr/>
          </p:nvSpPr>
          <p:spPr>
            <a:xfrm>
              <a:off x="1085325" y="2677225"/>
              <a:ext cx="348250" cy="324875"/>
            </a:xfrm>
            <a:custGeom>
              <a:avLst/>
              <a:gdLst/>
              <a:ahLst/>
              <a:cxnLst/>
              <a:rect l="l" t="t" r="r" b="b"/>
              <a:pathLst>
                <a:path w="13930" h="12995" extrusionOk="0">
                  <a:moveTo>
                    <a:pt x="1985" y="1"/>
                  </a:moveTo>
                  <a:cubicBezTo>
                    <a:pt x="1929" y="1"/>
                    <a:pt x="1872" y="4"/>
                    <a:pt x="1815" y="10"/>
                  </a:cubicBezTo>
                  <a:cubicBezTo>
                    <a:pt x="605" y="127"/>
                    <a:pt x="116" y="1639"/>
                    <a:pt x="1047" y="2453"/>
                  </a:cubicBezTo>
                  <a:cubicBezTo>
                    <a:pt x="0" y="3314"/>
                    <a:pt x="210" y="4966"/>
                    <a:pt x="1442" y="5524"/>
                  </a:cubicBezTo>
                  <a:cubicBezTo>
                    <a:pt x="1701" y="5648"/>
                    <a:pt x="1969" y="5706"/>
                    <a:pt x="2230" y="5706"/>
                  </a:cubicBezTo>
                  <a:cubicBezTo>
                    <a:pt x="3187" y="5706"/>
                    <a:pt x="4053" y="4933"/>
                    <a:pt x="4071" y="3872"/>
                  </a:cubicBezTo>
                  <a:lnTo>
                    <a:pt x="4048" y="3872"/>
                  </a:lnTo>
                  <a:cubicBezTo>
                    <a:pt x="4048" y="3198"/>
                    <a:pt x="3676" y="2569"/>
                    <a:pt x="3071" y="2244"/>
                  </a:cubicBezTo>
                  <a:cubicBezTo>
                    <a:pt x="3781" y="1312"/>
                    <a:pt x="3116" y="1"/>
                    <a:pt x="1985" y="1"/>
                  </a:cubicBezTo>
                  <a:close/>
                  <a:moveTo>
                    <a:pt x="7938" y="5514"/>
                  </a:moveTo>
                  <a:cubicBezTo>
                    <a:pt x="7655" y="5514"/>
                    <a:pt x="7361" y="5582"/>
                    <a:pt x="7072" y="5733"/>
                  </a:cubicBezTo>
                  <a:cubicBezTo>
                    <a:pt x="5537" y="6547"/>
                    <a:pt x="5886" y="8874"/>
                    <a:pt x="7607" y="9176"/>
                  </a:cubicBezTo>
                  <a:cubicBezTo>
                    <a:pt x="7031" y="10452"/>
                    <a:pt x="8003" y="11783"/>
                    <a:pt x="9281" y="11783"/>
                  </a:cubicBezTo>
                  <a:cubicBezTo>
                    <a:pt x="9448" y="11783"/>
                    <a:pt x="9620" y="11760"/>
                    <a:pt x="9794" y="11712"/>
                  </a:cubicBezTo>
                  <a:cubicBezTo>
                    <a:pt x="10062" y="12542"/>
                    <a:pt x="10799" y="12994"/>
                    <a:pt x="11550" y="12994"/>
                  </a:cubicBezTo>
                  <a:cubicBezTo>
                    <a:pt x="12104" y="12994"/>
                    <a:pt x="12666" y="12748"/>
                    <a:pt x="13051" y="12224"/>
                  </a:cubicBezTo>
                  <a:cubicBezTo>
                    <a:pt x="13929" y="11022"/>
                    <a:pt x="13063" y="9316"/>
                    <a:pt x="11569" y="9316"/>
                  </a:cubicBezTo>
                  <a:cubicBezTo>
                    <a:pt x="11559" y="9316"/>
                    <a:pt x="11549" y="9316"/>
                    <a:pt x="11539" y="9316"/>
                  </a:cubicBezTo>
                  <a:lnTo>
                    <a:pt x="11562" y="9316"/>
                  </a:lnTo>
                  <a:cubicBezTo>
                    <a:pt x="11376" y="9316"/>
                    <a:pt x="11213" y="9339"/>
                    <a:pt x="11050" y="9386"/>
                  </a:cubicBezTo>
                  <a:cubicBezTo>
                    <a:pt x="10841" y="8734"/>
                    <a:pt x="10283" y="8246"/>
                    <a:pt x="9608" y="8129"/>
                  </a:cubicBezTo>
                  <a:cubicBezTo>
                    <a:pt x="10196" y="6822"/>
                    <a:pt x="9178" y="5514"/>
                    <a:pt x="7938" y="55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65" name="Google Shape;8865;p127"/>
            <p:cNvSpPr/>
            <p:nvPr/>
          </p:nvSpPr>
          <p:spPr>
            <a:xfrm>
              <a:off x="1052750" y="2845500"/>
              <a:ext cx="404825" cy="238525"/>
            </a:xfrm>
            <a:custGeom>
              <a:avLst/>
              <a:gdLst/>
              <a:ahLst/>
              <a:cxnLst/>
              <a:rect l="l" t="t" r="r" b="b"/>
              <a:pathLst>
                <a:path w="16193" h="9541" extrusionOk="0">
                  <a:moveTo>
                    <a:pt x="5103" y="1"/>
                  </a:moveTo>
                  <a:cubicBezTo>
                    <a:pt x="4777" y="1"/>
                    <a:pt x="4448" y="32"/>
                    <a:pt x="4118" y="96"/>
                  </a:cubicBezTo>
                  <a:cubicBezTo>
                    <a:pt x="1722" y="561"/>
                    <a:pt x="0" y="2678"/>
                    <a:pt x="24" y="5121"/>
                  </a:cubicBezTo>
                  <a:lnTo>
                    <a:pt x="24" y="5237"/>
                  </a:lnTo>
                  <a:cubicBezTo>
                    <a:pt x="1722" y="7936"/>
                    <a:pt x="4676" y="9541"/>
                    <a:pt x="7864" y="9541"/>
                  </a:cubicBezTo>
                  <a:cubicBezTo>
                    <a:pt x="11400" y="9541"/>
                    <a:pt x="14610" y="7563"/>
                    <a:pt x="16192" y="4399"/>
                  </a:cubicBezTo>
                  <a:cubicBezTo>
                    <a:pt x="15765" y="4122"/>
                    <a:pt x="15290" y="3992"/>
                    <a:pt x="14822" y="3992"/>
                  </a:cubicBezTo>
                  <a:cubicBezTo>
                    <a:pt x="13838" y="3992"/>
                    <a:pt x="12887" y="4569"/>
                    <a:pt x="12493" y="5563"/>
                  </a:cubicBezTo>
                  <a:cubicBezTo>
                    <a:pt x="12307" y="5446"/>
                    <a:pt x="12121" y="5330"/>
                    <a:pt x="11911" y="5237"/>
                  </a:cubicBezTo>
                  <a:cubicBezTo>
                    <a:pt x="12362" y="4140"/>
                    <a:pt x="11510" y="3043"/>
                    <a:pt x="10451" y="3043"/>
                  </a:cubicBezTo>
                  <a:cubicBezTo>
                    <a:pt x="10253" y="3043"/>
                    <a:pt x="10047" y="3082"/>
                    <a:pt x="9841" y="3166"/>
                  </a:cubicBezTo>
                  <a:cubicBezTo>
                    <a:pt x="9038" y="1220"/>
                    <a:pt x="7145" y="1"/>
                    <a:pt x="5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66" name="Google Shape;8866;p127"/>
            <p:cNvSpPr/>
            <p:nvPr/>
          </p:nvSpPr>
          <p:spPr>
            <a:xfrm>
              <a:off x="1121375" y="2683775"/>
              <a:ext cx="351300" cy="271150"/>
            </a:xfrm>
            <a:custGeom>
              <a:avLst/>
              <a:gdLst/>
              <a:ahLst/>
              <a:cxnLst/>
              <a:rect l="l" t="t" r="r" b="b"/>
              <a:pathLst>
                <a:path w="14052" h="10846" extrusionOk="0">
                  <a:moveTo>
                    <a:pt x="13000" y="0"/>
                  </a:moveTo>
                  <a:cubicBezTo>
                    <a:pt x="12778" y="0"/>
                    <a:pt x="12560" y="128"/>
                    <a:pt x="12493" y="423"/>
                  </a:cubicBezTo>
                  <a:lnTo>
                    <a:pt x="12167" y="1656"/>
                  </a:lnTo>
                  <a:cubicBezTo>
                    <a:pt x="11842" y="2959"/>
                    <a:pt x="11051" y="4075"/>
                    <a:pt x="9957" y="4820"/>
                  </a:cubicBezTo>
                  <a:lnTo>
                    <a:pt x="7468" y="6518"/>
                  </a:lnTo>
                  <a:cubicBezTo>
                    <a:pt x="5281" y="8007"/>
                    <a:pt x="2839" y="9077"/>
                    <a:pt x="280" y="9659"/>
                  </a:cubicBezTo>
                  <a:lnTo>
                    <a:pt x="0" y="9729"/>
                  </a:lnTo>
                  <a:lnTo>
                    <a:pt x="0" y="10845"/>
                  </a:lnTo>
                  <a:lnTo>
                    <a:pt x="536" y="10729"/>
                  </a:lnTo>
                  <a:cubicBezTo>
                    <a:pt x="3234" y="10101"/>
                    <a:pt x="5793" y="8984"/>
                    <a:pt x="8096" y="7425"/>
                  </a:cubicBezTo>
                  <a:lnTo>
                    <a:pt x="9004" y="6797"/>
                  </a:lnTo>
                  <a:lnTo>
                    <a:pt x="9050" y="6821"/>
                  </a:lnTo>
                  <a:lnTo>
                    <a:pt x="9632" y="7007"/>
                  </a:lnTo>
                  <a:cubicBezTo>
                    <a:pt x="10190" y="7193"/>
                    <a:pt x="10772" y="7425"/>
                    <a:pt x="11307" y="7658"/>
                  </a:cubicBezTo>
                  <a:lnTo>
                    <a:pt x="11214" y="8868"/>
                  </a:lnTo>
                  <a:cubicBezTo>
                    <a:pt x="11177" y="9252"/>
                    <a:pt x="11462" y="9457"/>
                    <a:pt x="11748" y="9457"/>
                  </a:cubicBezTo>
                  <a:cubicBezTo>
                    <a:pt x="12000" y="9457"/>
                    <a:pt x="12251" y="9298"/>
                    <a:pt x="12284" y="8961"/>
                  </a:cubicBezTo>
                  <a:lnTo>
                    <a:pt x="12354" y="8193"/>
                  </a:lnTo>
                  <a:lnTo>
                    <a:pt x="12516" y="8263"/>
                  </a:lnTo>
                  <a:lnTo>
                    <a:pt x="13168" y="8635"/>
                  </a:lnTo>
                  <a:cubicBezTo>
                    <a:pt x="13238" y="8658"/>
                    <a:pt x="13284" y="8682"/>
                    <a:pt x="13354" y="8705"/>
                  </a:cubicBezTo>
                  <a:cubicBezTo>
                    <a:pt x="13374" y="8707"/>
                    <a:pt x="13393" y="8708"/>
                    <a:pt x="13412" y="8708"/>
                  </a:cubicBezTo>
                  <a:cubicBezTo>
                    <a:pt x="13621" y="8708"/>
                    <a:pt x="13806" y="8594"/>
                    <a:pt x="13912" y="8402"/>
                  </a:cubicBezTo>
                  <a:cubicBezTo>
                    <a:pt x="14052" y="8147"/>
                    <a:pt x="13959" y="7798"/>
                    <a:pt x="13680" y="7658"/>
                  </a:cubicBezTo>
                  <a:lnTo>
                    <a:pt x="13052" y="7309"/>
                  </a:lnTo>
                  <a:cubicBezTo>
                    <a:pt x="12121" y="6797"/>
                    <a:pt x="11144" y="6355"/>
                    <a:pt x="10144" y="6030"/>
                  </a:cubicBezTo>
                  <a:lnTo>
                    <a:pt x="10586" y="5704"/>
                  </a:lnTo>
                  <a:cubicBezTo>
                    <a:pt x="11888" y="4820"/>
                    <a:pt x="12842" y="3471"/>
                    <a:pt x="13238" y="1935"/>
                  </a:cubicBezTo>
                  <a:lnTo>
                    <a:pt x="13540" y="679"/>
                  </a:lnTo>
                  <a:cubicBezTo>
                    <a:pt x="13650" y="267"/>
                    <a:pt x="13321" y="0"/>
                    <a:pt x="130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67" name="Google Shape;8867;p127"/>
            <p:cNvSpPr/>
            <p:nvPr/>
          </p:nvSpPr>
          <p:spPr>
            <a:xfrm>
              <a:off x="977150" y="2648975"/>
              <a:ext cx="157625" cy="404825"/>
            </a:xfrm>
            <a:custGeom>
              <a:avLst/>
              <a:gdLst/>
              <a:ahLst/>
              <a:cxnLst/>
              <a:rect l="l" t="t" r="r" b="b"/>
              <a:pathLst>
                <a:path w="6305" h="16193" extrusionOk="0">
                  <a:moveTo>
                    <a:pt x="6305" y="0"/>
                  </a:moveTo>
                  <a:cubicBezTo>
                    <a:pt x="0" y="3560"/>
                    <a:pt x="0" y="12633"/>
                    <a:pt x="6305" y="16192"/>
                  </a:cubicBezTo>
                  <a:lnTo>
                    <a:pt x="63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68" name="Google Shape;8868;p127"/>
            <p:cNvSpPr/>
            <p:nvPr/>
          </p:nvSpPr>
          <p:spPr>
            <a:xfrm>
              <a:off x="975400" y="2668750"/>
              <a:ext cx="159375" cy="385050"/>
            </a:xfrm>
            <a:custGeom>
              <a:avLst/>
              <a:gdLst/>
              <a:ahLst/>
              <a:cxnLst/>
              <a:rect l="l" t="t" r="r" b="b"/>
              <a:pathLst>
                <a:path w="6375" h="15402" extrusionOk="0">
                  <a:moveTo>
                    <a:pt x="5142" y="1373"/>
                  </a:moveTo>
                  <a:cubicBezTo>
                    <a:pt x="4955" y="1373"/>
                    <a:pt x="4793" y="1513"/>
                    <a:pt x="4793" y="1722"/>
                  </a:cubicBezTo>
                  <a:lnTo>
                    <a:pt x="4793" y="5840"/>
                  </a:lnTo>
                  <a:cubicBezTo>
                    <a:pt x="4793" y="6026"/>
                    <a:pt x="4955" y="6189"/>
                    <a:pt x="5142" y="6189"/>
                  </a:cubicBezTo>
                  <a:cubicBezTo>
                    <a:pt x="5328" y="6189"/>
                    <a:pt x="5491" y="6026"/>
                    <a:pt x="5491" y="5840"/>
                  </a:cubicBezTo>
                  <a:lnTo>
                    <a:pt x="5491" y="5816"/>
                  </a:lnTo>
                  <a:lnTo>
                    <a:pt x="5491" y="1722"/>
                  </a:lnTo>
                  <a:cubicBezTo>
                    <a:pt x="5491" y="1536"/>
                    <a:pt x="5351" y="1373"/>
                    <a:pt x="5142" y="1373"/>
                  </a:cubicBezTo>
                  <a:close/>
                  <a:moveTo>
                    <a:pt x="5188" y="0"/>
                  </a:moveTo>
                  <a:cubicBezTo>
                    <a:pt x="0" y="4095"/>
                    <a:pt x="605" y="12144"/>
                    <a:pt x="6375" y="15401"/>
                  </a:cubicBezTo>
                  <a:lnTo>
                    <a:pt x="6375" y="12772"/>
                  </a:lnTo>
                  <a:cubicBezTo>
                    <a:pt x="2629" y="9515"/>
                    <a:pt x="2117" y="3885"/>
                    <a:pt x="5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69" name="Google Shape;8869;p127"/>
            <p:cNvSpPr/>
            <p:nvPr/>
          </p:nvSpPr>
          <p:spPr>
            <a:xfrm>
              <a:off x="1307325" y="2660775"/>
              <a:ext cx="115925" cy="123725"/>
            </a:xfrm>
            <a:custGeom>
              <a:avLst/>
              <a:gdLst/>
              <a:ahLst/>
              <a:cxnLst/>
              <a:rect l="l" t="t" r="r" b="b"/>
              <a:pathLst>
                <a:path w="4637" h="4949" extrusionOk="0">
                  <a:moveTo>
                    <a:pt x="2497" y="0"/>
                  </a:moveTo>
                  <a:cubicBezTo>
                    <a:pt x="2289" y="0"/>
                    <a:pt x="2077" y="35"/>
                    <a:pt x="1868" y="110"/>
                  </a:cubicBezTo>
                  <a:cubicBezTo>
                    <a:pt x="1077" y="389"/>
                    <a:pt x="658" y="1273"/>
                    <a:pt x="937" y="2064"/>
                  </a:cubicBezTo>
                  <a:cubicBezTo>
                    <a:pt x="1139" y="2578"/>
                    <a:pt x="1631" y="2904"/>
                    <a:pt x="2161" y="2904"/>
                  </a:cubicBezTo>
                  <a:cubicBezTo>
                    <a:pt x="2303" y="2904"/>
                    <a:pt x="2447" y="2881"/>
                    <a:pt x="2589" y="2832"/>
                  </a:cubicBezTo>
                  <a:cubicBezTo>
                    <a:pt x="3148" y="2646"/>
                    <a:pt x="3427" y="2018"/>
                    <a:pt x="3241" y="1459"/>
                  </a:cubicBezTo>
                  <a:cubicBezTo>
                    <a:pt x="3093" y="1089"/>
                    <a:pt x="2739" y="852"/>
                    <a:pt x="2366" y="852"/>
                  </a:cubicBezTo>
                  <a:cubicBezTo>
                    <a:pt x="2270" y="852"/>
                    <a:pt x="2173" y="868"/>
                    <a:pt x="2077" y="901"/>
                  </a:cubicBezTo>
                  <a:cubicBezTo>
                    <a:pt x="1786" y="1026"/>
                    <a:pt x="1886" y="1431"/>
                    <a:pt x="2160" y="1431"/>
                  </a:cubicBezTo>
                  <a:cubicBezTo>
                    <a:pt x="2192" y="1431"/>
                    <a:pt x="2227" y="1425"/>
                    <a:pt x="2264" y="1413"/>
                  </a:cubicBezTo>
                  <a:cubicBezTo>
                    <a:pt x="2301" y="1399"/>
                    <a:pt x="2339" y="1392"/>
                    <a:pt x="2377" y="1392"/>
                  </a:cubicBezTo>
                  <a:cubicBezTo>
                    <a:pt x="2528" y="1392"/>
                    <a:pt x="2673" y="1497"/>
                    <a:pt x="2729" y="1645"/>
                  </a:cubicBezTo>
                  <a:cubicBezTo>
                    <a:pt x="2822" y="1925"/>
                    <a:pt x="2682" y="2227"/>
                    <a:pt x="2403" y="2320"/>
                  </a:cubicBezTo>
                  <a:cubicBezTo>
                    <a:pt x="2324" y="2350"/>
                    <a:pt x="2243" y="2364"/>
                    <a:pt x="2163" y="2364"/>
                  </a:cubicBezTo>
                  <a:cubicBezTo>
                    <a:pt x="1866" y="2364"/>
                    <a:pt x="1583" y="2171"/>
                    <a:pt x="1473" y="1878"/>
                  </a:cubicBezTo>
                  <a:cubicBezTo>
                    <a:pt x="1286" y="1366"/>
                    <a:pt x="1542" y="808"/>
                    <a:pt x="2077" y="622"/>
                  </a:cubicBezTo>
                  <a:cubicBezTo>
                    <a:pt x="2219" y="573"/>
                    <a:pt x="2363" y="550"/>
                    <a:pt x="2506" y="550"/>
                  </a:cubicBezTo>
                  <a:cubicBezTo>
                    <a:pt x="3042" y="550"/>
                    <a:pt x="3545" y="880"/>
                    <a:pt x="3729" y="1413"/>
                  </a:cubicBezTo>
                  <a:cubicBezTo>
                    <a:pt x="4032" y="2297"/>
                    <a:pt x="3566" y="3251"/>
                    <a:pt x="2682" y="3576"/>
                  </a:cubicBezTo>
                  <a:lnTo>
                    <a:pt x="309" y="4414"/>
                  </a:lnTo>
                  <a:cubicBezTo>
                    <a:pt x="0" y="4517"/>
                    <a:pt x="111" y="4949"/>
                    <a:pt x="383" y="4949"/>
                  </a:cubicBezTo>
                  <a:cubicBezTo>
                    <a:pt x="418" y="4949"/>
                    <a:pt x="456" y="4942"/>
                    <a:pt x="495" y="4926"/>
                  </a:cubicBezTo>
                  <a:lnTo>
                    <a:pt x="2868" y="4088"/>
                  </a:lnTo>
                  <a:cubicBezTo>
                    <a:pt x="4032" y="3669"/>
                    <a:pt x="4636" y="2390"/>
                    <a:pt x="4241" y="1227"/>
                  </a:cubicBezTo>
                  <a:cubicBezTo>
                    <a:pt x="3967" y="477"/>
                    <a:pt x="3261" y="0"/>
                    <a:pt x="2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0" name="Google Shape;8870;p127"/>
            <p:cNvSpPr/>
            <p:nvPr/>
          </p:nvSpPr>
          <p:spPr>
            <a:xfrm>
              <a:off x="1364000" y="2660950"/>
              <a:ext cx="52275" cy="51450"/>
            </a:xfrm>
            <a:custGeom>
              <a:avLst/>
              <a:gdLst/>
              <a:ahLst/>
              <a:cxnLst/>
              <a:rect l="l" t="t" r="r" b="b"/>
              <a:pathLst>
                <a:path w="2091" h="2058" extrusionOk="0">
                  <a:moveTo>
                    <a:pt x="338" y="1"/>
                  </a:moveTo>
                  <a:cubicBezTo>
                    <a:pt x="15" y="1"/>
                    <a:pt x="1" y="545"/>
                    <a:pt x="369" y="545"/>
                  </a:cubicBezTo>
                  <a:cubicBezTo>
                    <a:pt x="857" y="592"/>
                    <a:pt x="1276" y="917"/>
                    <a:pt x="1462" y="1406"/>
                  </a:cubicBezTo>
                  <a:cubicBezTo>
                    <a:pt x="1509" y="1522"/>
                    <a:pt x="1532" y="1662"/>
                    <a:pt x="1555" y="1801"/>
                  </a:cubicBezTo>
                  <a:cubicBezTo>
                    <a:pt x="1555" y="1941"/>
                    <a:pt x="1672" y="2057"/>
                    <a:pt x="1811" y="2057"/>
                  </a:cubicBezTo>
                  <a:lnTo>
                    <a:pt x="1811" y="2034"/>
                  </a:lnTo>
                  <a:cubicBezTo>
                    <a:pt x="1974" y="2034"/>
                    <a:pt x="2090" y="1894"/>
                    <a:pt x="2090" y="1755"/>
                  </a:cubicBezTo>
                  <a:cubicBezTo>
                    <a:pt x="2067" y="1569"/>
                    <a:pt x="2020" y="1383"/>
                    <a:pt x="1974" y="1220"/>
                  </a:cubicBezTo>
                  <a:cubicBezTo>
                    <a:pt x="1718" y="545"/>
                    <a:pt x="1136" y="80"/>
                    <a:pt x="415" y="10"/>
                  </a:cubicBezTo>
                  <a:cubicBezTo>
                    <a:pt x="388" y="4"/>
                    <a:pt x="362" y="1"/>
                    <a:pt x="3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1" name="Google Shape;8871;p127"/>
            <p:cNvSpPr/>
            <p:nvPr/>
          </p:nvSpPr>
          <p:spPr>
            <a:xfrm>
              <a:off x="1016700" y="2749500"/>
              <a:ext cx="332100" cy="308350"/>
            </a:xfrm>
            <a:custGeom>
              <a:avLst/>
              <a:gdLst/>
              <a:ahLst/>
              <a:cxnLst/>
              <a:rect l="l" t="t" r="r" b="b"/>
              <a:pathLst>
                <a:path w="13284" h="12334" extrusionOk="0">
                  <a:moveTo>
                    <a:pt x="11158" y="1"/>
                  </a:moveTo>
                  <a:cubicBezTo>
                    <a:pt x="9832" y="1"/>
                    <a:pt x="8096" y="213"/>
                    <a:pt x="8096" y="213"/>
                  </a:cubicBezTo>
                  <a:cubicBezTo>
                    <a:pt x="6467" y="423"/>
                    <a:pt x="5188" y="586"/>
                    <a:pt x="4187" y="749"/>
                  </a:cubicBezTo>
                  <a:cubicBezTo>
                    <a:pt x="2722" y="981"/>
                    <a:pt x="1861" y="1260"/>
                    <a:pt x="1442" y="1702"/>
                  </a:cubicBezTo>
                  <a:cubicBezTo>
                    <a:pt x="1303" y="1842"/>
                    <a:pt x="1163" y="2005"/>
                    <a:pt x="1047" y="2168"/>
                  </a:cubicBezTo>
                  <a:cubicBezTo>
                    <a:pt x="372" y="3098"/>
                    <a:pt x="0" y="4215"/>
                    <a:pt x="0" y="5378"/>
                  </a:cubicBezTo>
                  <a:lnTo>
                    <a:pt x="0" y="6658"/>
                  </a:lnTo>
                  <a:cubicBezTo>
                    <a:pt x="93" y="10543"/>
                    <a:pt x="2978" y="12334"/>
                    <a:pt x="5420" y="12334"/>
                  </a:cubicBezTo>
                  <a:cubicBezTo>
                    <a:pt x="6584" y="12311"/>
                    <a:pt x="7654" y="11822"/>
                    <a:pt x="8422" y="10985"/>
                  </a:cubicBezTo>
                  <a:cubicBezTo>
                    <a:pt x="8575" y="10850"/>
                    <a:pt x="8475" y="10462"/>
                    <a:pt x="8252" y="10462"/>
                  </a:cubicBezTo>
                  <a:cubicBezTo>
                    <a:pt x="8205" y="10462"/>
                    <a:pt x="8152" y="10479"/>
                    <a:pt x="8096" y="10519"/>
                  </a:cubicBezTo>
                  <a:cubicBezTo>
                    <a:pt x="7537" y="10961"/>
                    <a:pt x="6886" y="11194"/>
                    <a:pt x="6188" y="11194"/>
                  </a:cubicBezTo>
                  <a:cubicBezTo>
                    <a:pt x="4792" y="11194"/>
                    <a:pt x="3722" y="10473"/>
                    <a:pt x="2931" y="9240"/>
                  </a:cubicBezTo>
                  <a:cubicBezTo>
                    <a:pt x="2140" y="8007"/>
                    <a:pt x="2792" y="6355"/>
                    <a:pt x="4187" y="5960"/>
                  </a:cubicBezTo>
                  <a:cubicBezTo>
                    <a:pt x="4769" y="5797"/>
                    <a:pt x="5397" y="5587"/>
                    <a:pt x="6072" y="5355"/>
                  </a:cubicBezTo>
                  <a:lnTo>
                    <a:pt x="6095" y="5355"/>
                  </a:lnTo>
                  <a:cubicBezTo>
                    <a:pt x="9352" y="4192"/>
                    <a:pt x="13284" y="2144"/>
                    <a:pt x="13028" y="1423"/>
                  </a:cubicBezTo>
                  <a:cubicBezTo>
                    <a:pt x="13004" y="1307"/>
                    <a:pt x="12842" y="1237"/>
                    <a:pt x="12609" y="1191"/>
                  </a:cubicBezTo>
                  <a:cubicBezTo>
                    <a:pt x="12516" y="1167"/>
                    <a:pt x="12446" y="1074"/>
                    <a:pt x="12493" y="981"/>
                  </a:cubicBezTo>
                  <a:cubicBezTo>
                    <a:pt x="12562" y="888"/>
                    <a:pt x="12609" y="795"/>
                    <a:pt x="12632" y="702"/>
                  </a:cubicBezTo>
                  <a:cubicBezTo>
                    <a:pt x="12679" y="586"/>
                    <a:pt x="12679" y="446"/>
                    <a:pt x="12632" y="307"/>
                  </a:cubicBezTo>
                  <a:cubicBezTo>
                    <a:pt x="12572" y="74"/>
                    <a:pt x="11936" y="1"/>
                    <a:pt x="11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2" name="Google Shape;8872;p127"/>
            <p:cNvSpPr/>
            <p:nvPr/>
          </p:nvSpPr>
          <p:spPr>
            <a:xfrm>
              <a:off x="1016700" y="2775175"/>
              <a:ext cx="91325" cy="275125"/>
            </a:xfrm>
            <a:custGeom>
              <a:avLst/>
              <a:gdLst/>
              <a:ahLst/>
              <a:cxnLst/>
              <a:rect l="l" t="t" r="r" b="b"/>
              <a:pathLst>
                <a:path w="3653" h="11005" extrusionOk="0">
                  <a:moveTo>
                    <a:pt x="2792" y="1"/>
                  </a:moveTo>
                  <a:lnTo>
                    <a:pt x="2792" y="1"/>
                  </a:lnTo>
                  <a:cubicBezTo>
                    <a:pt x="2303" y="94"/>
                    <a:pt x="1838" y="326"/>
                    <a:pt x="1442" y="652"/>
                  </a:cubicBezTo>
                  <a:cubicBezTo>
                    <a:pt x="1303" y="815"/>
                    <a:pt x="1163" y="978"/>
                    <a:pt x="1047" y="1141"/>
                  </a:cubicBezTo>
                  <a:cubicBezTo>
                    <a:pt x="372" y="2071"/>
                    <a:pt x="0" y="3188"/>
                    <a:pt x="0" y="4351"/>
                  </a:cubicBezTo>
                  <a:lnTo>
                    <a:pt x="0" y="5631"/>
                  </a:lnTo>
                  <a:cubicBezTo>
                    <a:pt x="70" y="8608"/>
                    <a:pt x="1768" y="10330"/>
                    <a:pt x="3652" y="11004"/>
                  </a:cubicBezTo>
                  <a:cubicBezTo>
                    <a:pt x="2303" y="10027"/>
                    <a:pt x="1256" y="8259"/>
                    <a:pt x="1186" y="5677"/>
                  </a:cubicBezTo>
                  <a:lnTo>
                    <a:pt x="1186" y="4258"/>
                  </a:lnTo>
                  <a:cubicBezTo>
                    <a:pt x="1186" y="3002"/>
                    <a:pt x="1559" y="1769"/>
                    <a:pt x="2233" y="699"/>
                  </a:cubicBezTo>
                  <a:cubicBezTo>
                    <a:pt x="2350" y="512"/>
                    <a:pt x="2489" y="326"/>
                    <a:pt x="2652" y="164"/>
                  </a:cubicBezTo>
                  <a:cubicBezTo>
                    <a:pt x="2699" y="117"/>
                    <a:pt x="2745" y="47"/>
                    <a:pt x="27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3" name="Google Shape;8873;p127"/>
            <p:cNvSpPr/>
            <p:nvPr/>
          </p:nvSpPr>
          <p:spPr>
            <a:xfrm>
              <a:off x="1038800" y="2783900"/>
              <a:ext cx="123900" cy="131475"/>
            </a:xfrm>
            <a:custGeom>
              <a:avLst/>
              <a:gdLst/>
              <a:ahLst/>
              <a:cxnLst/>
              <a:rect l="l" t="t" r="r" b="b"/>
              <a:pathLst>
                <a:path w="4956" h="5259" extrusionOk="0">
                  <a:moveTo>
                    <a:pt x="3397" y="1"/>
                  </a:moveTo>
                  <a:cubicBezTo>
                    <a:pt x="3210" y="1"/>
                    <a:pt x="3071" y="210"/>
                    <a:pt x="3071" y="466"/>
                  </a:cubicBezTo>
                  <a:cubicBezTo>
                    <a:pt x="3071" y="722"/>
                    <a:pt x="3210" y="931"/>
                    <a:pt x="3397" y="931"/>
                  </a:cubicBezTo>
                  <a:cubicBezTo>
                    <a:pt x="3559" y="931"/>
                    <a:pt x="3699" y="722"/>
                    <a:pt x="3699" y="466"/>
                  </a:cubicBezTo>
                  <a:cubicBezTo>
                    <a:pt x="3699" y="210"/>
                    <a:pt x="3559" y="1"/>
                    <a:pt x="3397" y="1"/>
                  </a:cubicBezTo>
                  <a:close/>
                  <a:moveTo>
                    <a:pt x="954" y="443"/>
                  </a:moveTo>
                  <a:cubicBezTo>
                    <a:pt x="721" y="443"/>
                    <a:pt x="535" y="722"/>
                    <a:pt x="535" y="1048"/>
                  </a:cubicBezTo>
                  <a:cubicBezTo>
                    <a:pt x="535" y="1373"/>
                    <a:pt x="721" y="1629"/>
                    <a:pt x="954" y="1629"/>
                  </a:cubicBezTo>
                  <a:cubicBezTo>
                    <a:pt x="1163" y="1629"/>
                    <a:pt x="1349" y="1373"/>
                    <a:pt x="1349" y="1048"/>
                  </a:cubicBezTo>
                  <a:cubicBezTo>
                    <a:pt x="1349" y="722"/>
                    <a:pt x="1163" y="443"/>
                    <a:pt x="954" y="443"/>
                  </a:cubicBezTo>
                  <a:close/>
                  <a:moveTo>
                    <a:pt x="4630" y="1466"/>
                  </a:moveTo>
                  <a:cubicBezTo>
                    <a:pt x="4467" y="1466"/>
                    <a:pt x="4327" y="1676"/>
                    <a:pt x="4327" y="1932"/>
                  </a:cubicBezTo>
                  <a:cubicBezTo>
                    <a:pt x="4327" y="2187"/>
                    <a:pt x="4467" y="2397"/>
                    <a:pt x="4630" y="2397"/>
                  </a:cubicBezTo>
                  <a:cubicBezTo>
                    <a:pt x="4816" y="2397"/>
                    <a:pt x="4955" y="2187"/>
                    <a:pt x="4955" y="1932"/>
                  </a:cubicBezTo>
                  <a:cubicBezTo>
                    <a:pt x="4955" y="1676"/>
                    <a:pt x="4816" y="1466"/>
                    <a:pt x="4630" y="1466"/>
                  </a:cubicBezTo>
                  <a:close/>
                  <a:moveTo>
                    <a:pt x="1931" y="1838"/>
                  </a:moveTo>
                  <a:cubicBezTo>
                    <a:pt x="1745" y="1838"/>
                    <a:pt x="1605" y="2048"/>
                    <a:pt x="1605" y="2304"/>
                  </a:cubicBezTo>
                  <a:cubicBezTo>
                    <a:pt x="1605" y="2560"/>
                    <a:pt x="1745" y="2769"/>
                    <a:pt x="1931" y="2769"/>
                  </a:cubicBezTo>
                  <a:cubicBezTo>
                    <a:pt x="2094" y="2769"/>
                    <a:pt x="2233" y="2560"/>
                    <a:pt x="2233" y="2304"/>
                  </a:cubicBezTo>
                  <a:cubicBezTo>
                    <a:pt x="2233" y="2048"/>
                    <a:pt x="2094" y="1838"/>
                    <a:pt x="1931" y="1838"/>
                  </a:cubicBezTo>
                  <a:close/>
                  <a:moveTo>
                    <a:pt x="419" y="2816"/>
                  </a:moveTo>
                  <a:cubicBezTo>
                    <a:pt x="186" y="2816"/>
                    <a:pt x="0" y="3095"/>
                    <a:pt x="0" y="3420"/>
                  </a:cubicBezTo>
                  <a:cubicBezTo>
                    <a:pt x="0" y="3746"/>
                    <a:pt x="186" y="4025"/>
                    <a:pt x="419" y="4025"/>
                  </a:cubicBezTo>
                  <a:cubicBezTo>
                    <a:pt x="651" y="4025"/>
                    <a:pt x="814" y="3746"/>
                    <a:pt x="814" y="3420"/>
                  </a:cubicBezTo>
                  <a:cubicBezTo>
                    <a:pt x="814" y="3095"/>
                    <a:pt x="651" y="2816"/>
                    <a:pt x="419" y="2816"/>
                  </a:cubicBezTo>
                  <a:close/>
                  <a:moveTo>
                    <a:pt x="1419" y="4328"/>
                  </a:moveTo>
                  <a:cubicBezTo>
                    <a:pt x="1256" y="4328"/>
                    <a:pt x="1117" y="4537"/>
                    <a:pt x="1117" y="4793"/>
                  </a:cubicBezTo>
                  <a:cubicBezTo>
                    <a:pt x="1117" y="5049"/>
                    <a:pt x="1256" y="5258"/>
                    <a:pt x="1419" y="5258"/>
                  </a:cubicBezTo>
                  <a:cubicBezTo>
                    <a:pt x="1605" y="5258"/>
                    <a:pt x="1745" y="5049"/>
                    <a:pt x="1745" y="4793"/>
                  </a:cubicBezTo>
                  <a:cubicBezTo>
                    <a:pt x="1745" y="4537"/>
                    <a:pt x="1605" y="4328"/>
                    <a:pt x="1419" y="4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4" name="Google Shape;8874;p127"/>
            <p:cNvSpPr/>
            <p:nvPr/>
          </p:nvSpPr>
          <p:spPr>
            <a:xfrm>
              <a:off x="1210350" y="2708275"/>
              <a:ext cx="92750" cy="78750"/>
            </a:xfrm>
            <a:custGeom>
              <a:avLst/>
              <a:gdLst/>
              <a:ahLst/>
              <a:cxnLst/>
              <a:rect l="l" t="t" r="r" b="b"/>
              <a:pathLst>
                <a:path w="3710" h="3150" extrusionOk="0">
                  <a:moveTo>
                    <a:pt x="1788" y="1"/>
                  </a:moveTo>
                  <a:cubicBezTo>
                    <a:pt x="1616" y="1"/>
                    <a:pt x="1437" y="30"/>
                    <a:pt x="1257" y="94"/>
                  </a:cubicBezTo>
                  <a:cubicBezTo>
                    <a:pt x="420" y="397"/>
                    <a:pt x="1" y="1281"/>
                    <a:pt x="303" y="2118"/>
                  </a:cubicBezTo>
                  <a:cubicBezTo>
                    <a:pt x="546" y="2799"/>
                    <a:pt x="1165" y="3150"/>
                    <a:pt x="1782" y="3150"/>
                  </a:cubicBezTo>
                  <a:cubicBezTo>
                    <a:pt x="2347" y="3150"/>
                    <a:pt x="2910" y="2858"/>
                    <a:pt x="3188" y="2258"/>
                  </a:cubicBezTo>
                  <a:cubicBezTo>
                    <a:pt x="3709" y="1155"/>
                    <a:pt x="2865" y="1"/>
                    <a:pt x="1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5" name="Google Shape;8875;p127"/>
            <p:cNvSpPr/>
            <p:nvPr/>
          </p:nvSpPr>
          <p:spPr>
            <a:xfrm>
              <a:off x="1208025" y="2712950"/>
              <a:ext cx="81450" cy="74275"/>
            </a:xfrm>
            <a:custGeom>
              <a:avLst/>
              <a:gdLst/>
              <a:ahLst/>
              <a:cxnLst/>
              <a:rect l="l" t="t" r="r" b="b"/>
              <a:pathLst>
                <a:path w="3258" h="2971" extrusionOk="0">
                  <a:moveTo>
                    <a:pt x="1141" y="0"/>
                  </a:moveTo>
                  <a:lnTo>
                    <a:pt x="1141" y="0"/>
                  </a:lnTo>
                  <a:cubicBezTo>
                    <a:pt x="210" y="489"/>
                    <a:pt x="1" y="1745"/>
                    <a:pt x="769" y="2513"/>
                  </a:cubicBezTo>
                  <a:cubicBezTo>
                    <a:pt x="1078" y="2822"/>
                    <a:pt x="1475" y="2971"/>
                    <a:pt x="1869" y="2971"/>
                  </a:cubicBezTo>
                  <a:cubicBezTo>
                    <a:pt x="2424" y="2971"/>
                    <a:pt x="2972" y="2675"/>
                    <a:pt x="3258" y="2117"/>
                  </a:cubicBezTo>
                  <a:lnTo>
                    <a:pt x="3258" y="2117"/>
                  </a:lnTo>
                  <a:cubicBezTo>
                    <a:pt x="3008" y="2249"/>
                    <a:pt x="2755" y="2308"/>
                    <a:pt x="2512" y="2308"/>
                  </a:cubicBezTo>
                  <a:cubicBezTo>
                    <a:pt x="1424" y="2308"/>
                    <a:pt x="551" y="1123"/>
                    <a:pt x="1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6" name="Google Shape;8876;p127"/>
            <p:cNvSpPr/>
            <p:nvPr/>
          </p:nvSpPr>
          <p:spPr>
            <a:xfrm>
              <a:off x="1232450" y="2728050"/>
              <a:ext cx="46175" cy="39550"/>
            </a:xfrm>
            <a:custGeom>
              <a:avLst/>
              <a:gdLst/>
              <a:ahLst/>
              <a:cxnLst/>
              <a:rect l="l" t="t" r="r" b="b"/>
              <a:pathLst>
                <a:path w="1847" h="1582" extrusionOk="0">
                  <a:moveTo>
                    <a:pt x="879" y="1"/>
                  </a:moveTo>
                  <a:cubicBezTo>
                    <a:pt x="791" y="1"/>
                    <a:pt x="699" y="16"/>
                    <a:pt x="606" y="48"/>
                  </a:cubicBezTo>
                  <a:cubicBezTo>
                    <a:pt x="210" y="187"/>
                    <a:pt x="1" y="653"/>
                    <a:pt x="140" y="1048"/>
                  </a:cubicBezTo>
                  <a:cubicBezTo>
                    <a:pt x="262" y="1400"/>
                    <a:pt x="573" y="1581"/>
                    <a:pt x="887" y="1581"/>
                  </a:cubicBezTo>
                  <a:cubicBezTo>
                    <a:pt x="1173" y="1581"/>
                    <a:pt x="1462" y="1429"/>
                    <a:pt x="1606" y="1118"/>
                  </a:cubicBezTo>
                  <a:cubicBezTo>
                    <a:pt x="1847" y="577"/>
                    <a:pt x="1431" y="1"/>
                    <a:pt x="8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7" name="Google Shape;8877;p127"/>
            <p:cNvSpPr/>
            <p:nvPr/>
          </p:nvSpPr>
          <p:spPr>
            <a:xfrm>
              <a:off x="1244675" y="2742175"/>
              <a:ext cx="20375" cy="11325"/>
            </a:xfrm>
            <a:custGeom>
              <a:avLst/>
              <a:gdLst/>
              <a:ahLst/>
              <a:cxnLst/>
              <a:rect l="l" t="t" r="r" b="b"/>
              <a:pathLst>
                <a:path w="815" h="453" extrusionOk="0">
                  <a:moveTo>
                    <a:pt x="562" y="1"/>
                  </a:moveTo>
                  <a:cubicBezTo>
                    <a:pt x="491" y="1"/>
                    <a:pt x="409" y="14"/>
                    <a:pt x="326" y="41"/>
                  </a:cubicBezTo>
                  <a:cubicBezTo>
                    <a:pt x="140" y="111"/>
                    <a:pt x="0" y="251"/>
                    <a:pt x="47" y="344"/>
                  </a:cubicBezTo>
                  <a:cubicBezTo>
                    <a:pt x="76" y="416"/>
                    <a:pt x="169" y="453"/>
                    <a:pt x="280" y="453"/>
                  </a:cubicBezTo>
                  <a:cubicBezTo>
                    <a:pt x="346" y="453"/>
                    <a:pt x="419" y="440"/>
                    <a:pt x="489" y="413"/>
                  </a:cubicBezTo>
                  <a:cubicBezTo>
                    <a:pt x="675" y="344"/>
                    <a:pt x="815" y="204"/>
                    <a:pt x="768" y="88"/>
                  </a:cubicBezTo>
                  <a:cubicBezTo>
                    <a:pt x="754" y="31"/>
                    <a:pt x="672" y="1"/>
                    <a:pt x="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8" name="Google Shape;8878;p127"/>
            <p:cNvSpPr/>
            <p:nvPr/>
          </p:nvSpPr>
          <p:spPr>
            <a:xfrm>
              <a:off x="1191325" y="2683775"/>
              <a:ext cx="281350" cy="243725"/>
            </a:xfrm>
            <a:custGeom>
              <a:avLst/>
              <a:gdLst/>
              <a:ahLst/>
              <a:cxnLst/>
              <a:rect l="l" t="t" r="r" b="b"/>
              <a:pathLst>
                <a:path w="11254" h="9749" extrusionOk="0">
                  <a:moveTo>
                    <a:pt x="10221" y="0"/>
                  </a:moveTo>
                  <a:cubicBezTo>
                    <a:pt x="9995" y="0"/>
                    <a:pt x="9771" y="128"/>
                    <a:pt x="9695" y="423"/>
                  </a:cubicBezTo>
                  <a:lnTo>
                    <a:pt x="9393" y="1656"/>
                  </a:lnTo>
                  <a:cubicBezTo>
                    <a:pt x="9067" y="2959"/>
                    <a:pt x="8276" y="4075"/>
                    <a:pt x="7183" y="4820"/>
                  </a:cubicBezTo>
                  <a:lnTo>
                    <a:pt x="4693" y="6518"/>
                  </a:lnTo>
                  <a:cubicBezTo>
                    <a:pt x="3414" y="7379"/>
                    <a:pt x="2065" y="8100"/>
                    <a:pt x="646" y="8658"/>
                  </a:cubicBezTo>
                  <a:cubicBezTo>
                    <a:pt x="0" y="8880"/>
                    <a:pt x="246" y="9749"/>
                    <a:pt x="778" y="9749"/>
                  </a:cubicBezTo>
                  <a:cubicBezTo>
                    <a:pt x="860" y="9749"/>
                    <a:pt x="948" y="9728"/>
                    <a:pt x="1041" y="9682"/>
                  </a:cubicBezTo>
                  <a:cubicBezTo>
                    <a:pt x="2553" y="9077"/>
                    <a:pt x="3972" y="8309"/>
                    <a:pt x="5298" y="7402"/>
                  </a:cubicBezTo>
                  <a:lnTo>
                    <a:pt x="6206" y="6797"/>
                  </a:lnTo>
                  <a:lnTo>
                    <a:pt x="6252" y="6821"/>
                  </a:lnTo>
                  <a:lnTo>
                    <a:pt x="6834" y="7007"/>
                  </a:lnTo>
                  <a:cubicBezTo>
                    <a:pt x="7392" y="7193"/>
                    <a:pt x="7974" y="7425"/>
                    <a:pt x="8509" y="7658"/>
                  </a:cubicBezTo>
                  <a:lnTo>
                    <a:pt x="8416" y="8868"/>
                  </a:lnTo>
                  <a:cubicBezTo>
                    <a:pt x="8392" y="9170"/>
                    <a:pt x="8625" y="9426"/>
                    <a:pt x="8927" y="9449"/>
                  </a:cubicBezTo>
                  <a:cubicBezTo>
                    <a:pt x="9230" y="9449"/>
                    <a:pt x="9463" y="9217"/>
                    <a:pt x="9486" y="8938"/>
                  </a:cubicBezTo>
                  <a:lnTo>
                    <a:pt x="9556" y="8170"/>
                  </a:lnTo>
                  <a:lnTo>
                    <a:pt x="9718" y="8263"/>
                  </a:lnTo>
                  <a:lnTo>
                    <a:pt x="10370" y="8612"/>
                  </a:lnTo>
                  <a:cubicBezTo>
                    <a:pt x="10440" y="8635"/>
                    <a:pt x="10509" y="8658"/>
                    <a:pt x="10579" y="8682"/>
                  </a:cubicBezTo>
                  <a:cubicBezTo>
                    <a:pt x="10597" y="8684"/>
                    <a:pt x="10615" y="8685"/>
                    <a:pt x="10633" y="8685"/>
                  </a:cubicBezTo>
                  <a:cubicBezTo>
                    <a:pt x="10827" y="8685"/>
                    <a:pt x="11029" y="8571"/>
                    <a:pt x="11114" y="8379"/>
                  </a:cubicBezTo>
                  <a:cubicBezTo>
                    <a:pt x="11254" y="8123"/>
                    <a:pt x="11138" y="7798"/>
                    <a:pt x="10882" y="7658"/>
                  </a:cubicBezTo>
                  <a:lnTo>
                    <a:pt x="10254" y="7309"/>
                  </a:lnTo>
                  <a:cubicBezTo>
                    <a:pt x="9323" y="6797"/>
                    <a:pt x="8346" y="6355"/>
                    <a:pt x="7346" y="6030"/>
                  </a:cubicBezTo>
                  <a:lnTo>
                    <a:pt x="7788" y="5704"/>
                  </a:lnTo>
                  <a:cubicBezTo>
                    <a:pt x="9114" y="4820"/>
                    <a:pt x="10067" y="3471"/>
                    <a:pt x="10440" y="1912"/>
                  </a:cubicBezTo>
                  <a:lnTo>
                    <a:pt x="10765" y="679"/>
                  </a:lnTo>
                  <a:cubicBezTo>
                    <a:pt x="10875" y="267"/>
                    <a:pt x="10547" y="0"/>
                    <a:pt x="102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9" name="Google Shape;8879;p127"/>
            <p:cNvSpPr/>
            <p:nvPr/>
          </p:nvSpPr>
          <p:spPr>
            <a:xfrm>
              <a:off x="1144050" y="2929925"/>
              <a:ext cx="102400" cy="119225"/>
            </a:xfrm>
            <a:custGeom>
              <a:avLst/>
              <a:gdLst/>
              <a:ahLst/>
              <a:cxnLst/>
              <a:rect l="l" t="t" r="r" b="b"/>
              <a:pathLst>
                <a:path w="4096" h="4769" extrusionOk="0">
                  <a:moveTo>
                    <a:pt x="1882" y="0"/>
                  </a:moveTo>
                  <a:cubicBezTo>
                    <a:pt x="1783" y="0"/>
                    <a:pt x="1683" y="7"/>
                    <a:pt x="1583" y="22"/>
                  </a:cubicBezTo>
                  <a:cubicBezTo>
                    <a:pt x="652" y="138"/>
                    <a:pt x="1" y="999"/>
                    <a:pt x="117" y="1930"/>
                  </a:cubicBezTo>
                  <a:cubicBezTo>
                    <a:pt x="223" y="2629"/>
                    <a:pt x="831" y="3155"/>
                    <a:pt x="1519" y="3155"/>
                  </a:cubicBezTo>
                  <a:cubicBezTo>
                    <a:pt x="1586" y="3155"/>
                    <a:pt x="1654" y="3150"/>
                    <a:pt x="1722" y="3139"/>
                  </a:cubicBezTo>
                  <a:cubicBezTo>
                    <a:pt x="2374" y="3046"/>
                    <a:pt x="2816" y="2465"/>
                    <a:pt x="2723" y="1813"/>
                  </a:cubicBezTo>
                  <a:cubicBezTo>
                    <a:pt x="2702" y="1656"/>
                    <a:pt x="2586" y="1584"/>
                    <a:pt x="2468" y="1584"/>
                  </a:cubicBezTo>
                  <a:cubicBezTo>
                    <a:pt x="2324" y="1584"/>
                    <a:pt x="2175" y="1691"/>
                    <a:pt x="2188" y="1883"/>
                  </a:cubicBezTo>
                  <a:cubicBezTo>
                    <a:pt x="2234" y="2232"/>
                    <a:pt x="2001" y="2558"/>
                    <a:pt x="1653" y="2604"/>
                  </a:cubicBezTo>
                  <a:cubicBezTo>
                    <a:pt x="1611" y="2610"/>
                    <a:pt x="1569" y="2613"/>
                    <a:pt x="1528" y="2613"/>
                  </a:cubicBezTo>
                  <a:cubicBezTo>
                    <a:pt x="1091" y="2613"/>
                    <a:pt x="718" y="2285"/>
                    <a:pt x="675" y="1860"/>
                  </a:cubicBezTo>
                  <a:cubicBezTo>
                    <a:pt x="582" y="1232"/>
                    <a:pt x="1024" y="650"/>
                    <a:pt x="1653" y="557"/>
                  </a:cubicBezTo>
                  <a:cubicBezTo>
                    <a:pt x="1724" y="547"/>
                    <a:pt x="1795" y="542"/>
                    <a:pt x="1866" y="542"/>
                  </a:cubicBezTo>
                  <a:cubicBezTo>
                    <a:pt x="2617" y="542"/>
                    <a:pt x="3268" y="1094"/>
                    <a:pt x="3374" y="1860"/>
                  </a:cubicBezTo>
                  <a:cubicBezTo>
                    <a:pt x="3397" y="2348"/>
                    <a:pt x="3234" y="2860"/>
                    <a:pt x="2909" y="3256"/>
                  </a:cubicBezTo>
                  <a:cubicBezTo>
                    <a:pt x="2583" y="3651"/>
                    <a:pt x="2211" y="3744"/>
                    <a:pt x="1653" y="3907"/>
                  </a:cubicBezTo>
                  <a:cubicBezTo>
                    <a:pt x="1606" y="3930"/>
                    <a:pt x="1397" y="4233"/>
                    <a:pt x="1466" y="4396"/>
                  </a:cubicBezTo>
                  <a:cubicBezTo>
                    <a:pt x="1612" y="4750"/>
                    <a:pt x="1851" y="4768"/>
                    <a:pt x="1900" y="4768"/>
                  </a:cubicBezTo>
                  <a:cubicBezTo>
                    <a:pt x="1905" y="4768"/>
                    <a:pt x="1908" y="4768"/>
                    <a:pt x="1908" y="4768"/>
                  </a:cubicBezTo>
                  <a:lnTo>
                    <a:pt x="1908" y="4745"/>
                  </a:lnTo>
                  <a:cubicBezTo>
                    <a:pt x="3560" y="3977"/>
                    <a:pt x="4095" y="3116"/>
                    <a:pt x="3909" y="1767"/>
                  </a:cubicBezTo>
                  <a:cubicBezTo>
                    <a:pt x="3761" y="729"/>
                    <a:pt x="2881" y="0"/>
                    <a:pt x="1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0" name="Google Shape;8880;p127"/>
            <p:cNvSpPr/>
            <p:nvPr/>
          </p:nvSpPr>
          <p:spPr>
            <a:xfrm>
              <a:off x="1111300" y="2795525"/>
              <a:ext cx="141550" cy="122725"/>
            </a:xfrm>
            <a:custGeom>
              <a:avLst/>
              <a:gdLst/>
              <a:ahLst/>
              <a:cxnLst/>
              <a:rect l="l" t="t" r="r" b="b"/>
              <a:pathLst>
                <a:path w="5662" h="4909" extrusionOk="0">
                  <a:moveTo>
                    <a:pt x="5126" y="1"/>
                  </a:moveTo>
                  <a:cubicBezTo>
                    <a:pt x="4824" y="1"/>
                    <a:pt x="4591" y="257"/>
                    <a:pt x="4591" y="559"/>
                  </a:cubicBezTo>
                  <a:lnTo>
                    <a:pt x="4591" y="2374"/>
                  </a:lnTo>
                  <a:cubicBezTo>
                    <a:pt x="4591" y="2676"/>
                    <a:pt x="4824" y="2909"/>
                    <a:pt x="5126" y="2909"/>
                  </a:cubicBezTo>
                  <a:cubicBezTo>
                    <a:pt x="5428" y="2909"/>
                    <a:pt x="5661" y="2676"/>
                    <a:pt x="5661" y="2374"/>
                  </a:cubicBezTo>
                  <a:lnTo>
                    <a:pt x="5661" y="559"/>
                  </a:lnTo>
                  <a:cubicBezTo>
                    <a:pt x="5661" y="257"/>
                    <a:pt x="5428" y="1"/>
                    <a:pt x="5126" y="1"/>
                  </a:cubicBezTo>
                  <a:close/>
                  <a:moveTo>
                    <a:pt x="724" y="2206"/>
                  </a:moveTo>
                  <a:cubicBezTo>
                    <a:pt x="362" y="2206"/>
                    <a:pt x="0" y="2568"/>
                    <a:pt x="217" y="3002"/>
                  </a:cubicBezTo>
                  <a:lnTo>
                    <a:pt x="1078" y="4607"/>
                  </a:lnTo>
                  <a:cubicBezTo>
                    <a:pt x="1192" y="4820"/>
                    <a:pt x="1371" y="4909"/>
                    <a:pt x="1548" y="4909"/>
                  </a:cubicBezTo>
                  <a:cubicBezTo>
                    <a:pt x="1912" y="4909"/>
                    <a:pt x="2267" y="4534"/>
                    <a:pt x="2032" y="4095"/>
                  </a:cubicBezTo>
                  <a:lnTo>
                    <a:pt x="2055" y="4095"/>
                  </a:lnTo>
                  <a:lnTo>
                    <a:pt x="1194" y="2513"/>
                  </a:lnTo>
                  <a:cubicBezTo>
                    <a:pt x="1086" y="2296"/>
                    <a:pt x="905" y="2206"/>
                    <a:pt x="724" y="22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1" name="Google Shape;8881;p127"/>
            <p:cNvSpPr/>
            <p:nvPr/>
          </p:nvSpPr>
          <p:spPr>
            <a:xfrm>
              <a:off x="1091350" y="2841025"/>
              <a:ext cx="208025" cy="119525"/>
            </a:xfrm>
            <a:custGeom>
              <a:avLst/>
              <a:gdLst/>
              <a:ahLst/>
              <a:cxnLst/>
              <a:rect l="l" t="t" r="r" b="b"/>
              <a:pathLst>
                <a:path w="8321" h="4781" extrusionOk="0">
                  <a:moveTo>
                    <a:pt x="5918" y="1"/>
                  </a:moveTo>
                  <a:cubicBezTo>
                    <a:pt x="5379" y="1"/>
                    <a:pt x="5115" y="818"/>
                    <a:pt x="5715" y="1066"/>
                  </a:cubicBezTo>
                  <a:lnTo>
                    <a:pt x="6645" y="1438"/>
                  </a:lnTo>
                  <a:cubicBezTo>
                    <a:pt x="6692" y="1438"/>
                    <a:pt x="6738" y="1461"/>
                    <a:pt x="6762" y="1461"/>
                  </a:cubicBezTo>
                  <a:cubicBezTo>
                    <a:pt x="6808" y="1833"/>
                    <a:pt x="7064" y="2159"/>
                    <a:pt x="7413" y="2299"/>
                  </a:cubicBezTo>
                  <a:cubicBezTo>
                    <a:pt x="7435" y="2304"/>
                    <a:pt x="7456" y="2306"/>
                    <a:pt x="7477" y="2306"/>
                  </a:cubicBezTo>
                  <a:cubicBezTo>
                    <a:pt x="7740" y="2306"/>
                    <a:pt x="7880" y="1916"/>
                    <a:pt x="7599" y="1787"/>
                  </a:cubicBezTo>
                  <a:cubicBezTo>
                    <a:pt x="7100" y="1600"/>
                    <a:pt x="7288" y="893"/>
                    <a:pt x="7748" y="893"/>
                  </a:cubicBezTo>
                  <a:cubicBezTo>
                    <a:pt x="7803" y="893"/>
                    <a:pt x="7862" y="904"/>
                    <a:pt x="7925" y="926"/>
                  </a:cubicBezTo>
                  <a:cubicBezTo>
                    <a:pt x="7962" y="945"/>
                    <a:pt x="8001" y="953"/>
                    <a:pt x="8039" y="953"/>
                  </a:cubicBezTo>
                  <a:cubicBezTo>
                    <a:pt x="8143" y="953"/>
                    <a:pt x="8240" y="889"/>
                    <a:pt x="8274" y="786"/>
                  </a:cubicBezTo>
                  <a:cubicBezTo>
                    <a:pt x="8320" y="624"/>
                    <a:pt x="8250" y="484"/>
                    <a:pt x="8111" y="414"/>
                  </a:cubicBezTo>
                  <a:cubicBezTo>
                    <a:pt x="7998" y="380"/>
                    <a:pt x="7882" y="361"/>
                    <a:pt x="7768" y="361"/>
                  </a:cubicBezTo>
                  <a:cubicBezTo>
                    <a:pt x="7576" y="361"/>
                    <a:pt x="7387" y="414"/>
                    <a:pt x="7227" y="531"/>
                  </a:cubicBezTo>
                  <a:cubicBezTo>
                    <a:pt x="7157" y="484"/>
                    <a:pt x="7111" y="437"/>
                    <a:pt x="7041" y="414"/>
                  </a:cubicBezTo>
                  <a:lnTo>
                    <a:pt x="6133" y="42"/>
                  </a:lnTo>
                  <a:cubicBezTo>
                    <a:pt x="6058" y="13"/>
                    <a:pt x="5986" y="1"/>
                    <a:pt x="5918" y="1"/>
                  </a:cubicBezTo>
                  <a:close/>
                  <a:moveTo>
                    <a:pt x="2355" y="2017"/>
                  </a:moveTo>
                  <a:cubicBezTo>
                    <a:pt x="2222" y="2017"/>
                    <a:pt x="2085" y="2073"/>
                    <a:pt x="1969" y="2206"/>
                  </a:cubicBezTo>
                  <a:lnTo>
                    <a:pt x="1295" y="2950"/>
                  </a:lnTo>
                  <a:cubicBezTo>
                    <a:pt x="1271" y="2973"/>
                    <a:pt x="1248" y="2997"/>
                    <a:pt x="1225" y="3043"/>
                  </a:cubicBezTo>
                  <a:cubicBezTo>
                    <a:pt x="1140" y="3022"/>
                    <a:pt x="1055" y="3011"/>
                    <a:pt x="972" y="3011"/>
                  </a:cubicBezTo>
                  <a:cubicBezTo>
                    <a:pt x="689" y="3011"/>
                    <a:pt x="422" y="3130"/>
                    <a:pt x="224" y="3345"/>
                  </a:cubicBezTo>
                  <a:cubicBezTo>
                    <a:pt x="0" y="3552"/>
                    <a:pt x="198" y="3836"/>
                    <a:pt x="410" y="3836"/>
                  </a:cubicBezTo>
                  <a:cubicBezTo>
                    <a:pt x="484" y="3836"/>
                    <a:pt x="560" y="3802"/>
                    <a:pt x="620" y="3718"/>
                  </a:cubicBezTo>
                  <a:cubicBezTo>
                    <a:pt x="727" y="3599"/>
                    <a:pt x="850" y="3550"/>
                    <a:pt x="968" y="3550"/>
                  </a:cubicBezTo>
                  <a:cubicBezTo>
                    <a:pt x="1313" y="3550"/>
                    <a:pt x="1613" y="3970"/>
                    <a:pt x="1318" y="4299"/>
                  </a:cubicBezTo>
                  <a:cubicBezTo>
                    <a:pt x="1110" y="4507"/>
                    <a:pt x="1315" y="4780"/>
                    <a:pt x="1530" y="4780"/>
                  </a:cubicBezTo>
                  <a:cubicBezTo>
                    <a:pt x="1603" y="4780"/>
                    <a:pt x="1677" y="4748"/>
                    <a:pt x="1737" y="4672"/>
                  </a:cubicBezTo>
                  <a:cubicBezTo>
                    <a:pt x="1946" y="4416"/>
                    <a:pt x="2016" y="4090"/>
                    <a:pt x="1946" y="3787"/>
                  </a:cubicBezTo>
                  <a:cubicBezTo>
                    <a:pt x="2016" y="3764"/>
                    <a:pt x="2062" y="3718"/>
                    <a:pt x="2109" y="3671"/>
                  </a:cubicBezTo>
                  <a:lnTo>
                    <a:pt x="2760" y="2927"/>
                  </a:lnTo>
                  <a:cubicBezTo>
                    <a:pt x="3127" y="2525"/>
                    <a:pt x="2759" y="2017"/>
                    <a:pt x="2355" y="20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2" name="Google Shape;8882;p127"/>
            <p:cNvSpPr/>
            <p:nvPr/>
          </p:nvSpPr>
          <p:spPr>
            <a:xfrm>
              <a:off x="1296425" y="2920475"/>
              <a:ext cx="112875" cy="106650"/>
            </a:xfrm>
            <a:custGeom>
              <a:avLst/>
              <a:gdLst/>
              <a:ahLst/>
              <a:cxnLst/>
              <a:rect l="l" t="t" r="r" b="b"/>
              <a:pathLst>
                <a:path w="4515" h="4266" extrusionOk="0">
                  <a:moveTo>
                    <a:pt x="2916" y="1"/>
                  </a:moveTo>
                  <a:cubicBezTo>
                    <a:pt x="2559" y="1"/>
                    <a:pt x="2229" y="233"/>
                    <a:pt x="2141" y="586"/>
                  </a:cubicBezTo>
                  <a:cubicBezTo>
                    <a:pt x="2048" y="1005"/>
                    <a:pt x="2025" y="1400"/>
                    <a:pt x="2095" y="1819"/>
                  </a:cubicBezTo>
                  <a:cubicBezTo>
                    <a:pt x="1513" y="1842"/>
                    <a:pt x="978" y="2029"/>
                    <a:pt x="489" y="2308"/>
                  </a:cubicBezTo>
                  <a:cubicBezTo>
                    <a:pt x="71" y="2564"/>
                    <a:pt x="1" y="3168"/>
                    <a:pt x="350" y="3517"/>
                  </a:cubicBezTo>
                  <a:cubicBezTo>
                    <a:pt x="489" y="3634"/>
                    <a:pt x="652" y="3727"/>
                    <a:pt x="838" y="3820"/>
                  </a:cubicBezTo>
                  <a:cubicBezTo>
                    <a:pt x="978" y="3936"/>
                    <a:pt x="1094" y="4099"/>
                    <a:pt x="1257" y="4192"/>
                  </a:cubicBezTo>
                  <a:cubicBezTo>
                    <a:pt x="1363" y="4242"/>
                    <a:pt x="1474" y="4266"/>
                    <a:pt x="1583" y="4266"/>
                  </a:cubicBezTo>
                  <a:cubicBezTo>
                    <a:pt x="1931" y="4266"/>
                    <a:pt x="2262" y="4029"/>
                    <a:pt x="2351" y="3657"/>
                  </a:cubicBezTo>
                  <a:cubicBezTo>
                    <a:pt x="2444" y="3262"/>
                    <a:pt x="2467" y="2843"/>
                    <a:pt x="2420" y="2447"/>
                  </a:cubicBezTo>
                  <a:cubicBezTo>
                    <a:pt x="2979" y="2401"/>
                    <a:pt x="3537" y="2238"/>
                    <a:pt x="4026" y="1936"/>
                  </a:cubicBezTo>
                  <a:lnTo>
                    <a:pt x="4026" y="1936"/>
                  </a:lnTo>
                  <a:lnTo>
                    <a:pt x="4002" y="1959"/>
                  </a:lnTo>
                  <a:cubicBezTo>
                    <a:pt x="4444" y="1680"/>
                    <a:pt x="4514" y="1098"/>
                    <a:pt x="4165" y="749"/>
                  </a:cubicBezTo>
                  <a:cubicBezTo>
                    <a:pt x="4002" y="633"/>
                    <a:pt x="3839" y="540"/>
                    <a:pt x="3677" y="447"/>
                  </a:cubicBezTo>
                  <a:cubicBezTo>
                    <a:pt x="3514" y="330"/>
                    <a:pt x="3421" y="167"/>
                    <a:pt x="3258" y="74"/>
                  </a:cubicBezTo>
                  <a:cubicBezTo>
                    <a:pt x="3146" y="24"/>
                    <a:pt x="3030" y="1"/>
                    <a:pt x="2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3" name="Google Shape;8883;p127"/>
            <p:cNvSpPr/>
            <p:nvPr/>
          </p:nvSpPr>
          <p:spPr>
            <a:xfrm>
              <a:off x="1296425" y="2920150"/>
              <a:ext cx="112875" cy="106725"/>
            </a:xfrm>
            <a:custGeom>
              <a:avLst/>
              <a:gdLst/>
              <a:ahLst/>
              <a:cxnLst/>
              <a:rect l="l" t="t" r="r" b="b"/>
              <a:pathLst>
                <a:path w="4515" h="4269" extrusionOk="0">
                  <a:moveTo>
                    <a:pt x="1609" y="1"/>
                  </a:moveTo>
                  <a:cubicBezTo>
                    <a:pt x="1490" y="1"/>
                    <a:pt x="1370" y="28"/>
                    <a:pt x="1257" y="87"/>
                  </a:cubicBezTo>
                  <a:cubicBezTo>
                    <a:pt x="1094" y="157"/>
                    <a:pt x="1001" y="343"/>
                    <a:pt x="838" y="460"/>
                  </a:cubicBezTo>
                  <a:cubicBezTo>
                    <a:pt x="676" y="529"/>
                    <a:pt x="513" y="622"/>
                    <a:pt x="350" y="739"/>
                  </a:cubicBezTo>
                  <a:cubicBezTo>
                    <a:pt x="1" y="1088"/>
                    <a:pt x="71" y="1693"/>
                    <a:pt x="513" y="1949"/>
                  </a:cubicBezTo>
                  <a:cubicBezTo>
                    <a:pt x="978" y="2251"/>
                    <a:pt x="1536" y="2414"/>
                    <a:pt x="2095" y="2460"/>
                  </a:cubicBezTo>
                  <a:cubicBezTo>
                    <a:pt x="2048" y="2856"/>
                    <a:pt x="2071" y="3275"/>
                    <a:pt x="2164" y="3670"/>
                  </a:cubicBezTo>
                  <a:cubicBezTo>
                    <a:pt x="2251" y="4034"/>
                    <a:pt x="2570" y="4269"/>
                    <a:pt x="2910" y="4269"/>
                  </a:cubicBezTo>
                  <a:cubicBezTo>
                    <a:pt x="3026" y="4269"/>
                    <a:pt x="3145" y="4241"/>
                    <a:pt x="3258" y="4182"/>
                  </a:cubicBezTo>
                  <a:cubicBezTo>
                    <a:pt x="3421" y="4112"/>
                    <a:pt x="3537" y="3926"/>
                    <a:pt x="3677" y="3810"/>
                  </a:cubicBezTo>
                  <a:cubicBezTo>
                    <a:pt x="3863" y="3740"/>
                    <a:pt x="4002" y="3624"/>
                    <a:pt x="4165" y="3530"/>
                  </a:cubicBezTo>
                  <a:cubicBezTo>
                    <a:pt x="4514" y="3158"/>
                    <a:pt x="4444" y="2577"/>
                    <a:pt x="4002" y="2321"/>
                  </a:cubicBezTo>
                  <a:cubicBezTo>
                    <a:pt x="3537" y="2018"/>
                    <a:pt x="2979" y="1855"/>
                    <a:pt x="2420" y="1809"/>
                  </a:cubicBezTo>
                  <a:cubicBezTo>
                    <a:pt x="2490" y="1413"/>
                    <a:pt x="2467" y="995"/>
                    <a:pt x="2374" y="599"/>
                  </a:cubicBezTo>
                  <a:cubicBezTo>
                    <a:pt x="2287" y="235"/>
                    <a:pt x="1955" y="1"/>
                    <a:pt x="1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4" name="Google Shape;8884;p127"/>
            <p:cNvSpPr/>
            <p:nvPr/>
          </p:nvSpPr>
          <p:spPr>
            <a:xfrm>
              <a:off x="1323200" y="2951950"/>
              <a:ext cx="52950" cy="45225"/>
            </a:xfrm>
            <a:custGeom>
              <a:avLst/>
              <a:gdLst/>
              <a:ahLst/>
              <a:cxnLst/>
              <a:rect l="l" t="t" r="r" b="b"/>
              <a:pathLst>
                <a:path w="2118" h="1809" extrusionOk="0">
                  <a:moveTo>
                    <a:pt x="1249" y="1"/>
                  </a:moveTo>
                  <a:cubicBezTo>
                    <a:pt x="1236" y="1"/>
                    <a:pt x="1223" y="1"/>
                    <a:pt x="1210" y="2"/>
                  </a:cubicBezTo>
                  <a:cubicBezTo>
                    <a:pt x="396" y="2"/>
                    <a:pt x="0" y="979"/>
                    <a:pt x="558" y="1537"/>
                  </a:cubicBezTo>
                  <a:cubicBezTo>
                    <a:pt x="747" y="1725"/>
                    <a:pt x="976" y="1809"/>
                    <a:pt x="1201" y="1809"/>
                  </a:cubicBezTo>
                  <a:cubicBezTo>
                    <a:pt x="1670" y="1809"/>
                    <a:pt x="2117" y="1444"/>
                    <a:pt x="2117" y="909"/>
                  </a:cubicBezTo>
                  <a:cubicBezTo>
                    <a:pt x="2117" y="411"/>
                    <a:pt x="1720"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5" name="Google Shape;8885;p127"/>
            <p:cNvSpPr/>
            <p:nvPr/>
          </p:nvSpPr>
          <p:spPr>
            <a:xfrm>
              <a:off x="1339475" y="2963625"/>
              <a:ext cx="25025" cy="21400"/>
            </a:xfrm>
            <a:custGeom>
              <a:avLst/>
              <a:gdLst/>
              <a:ahLst/>
              <a:cxnLst/>
              <a:rect l="l" t="t" r="r" b="b"/>
              <a:pathLst>
                <a:path w="1001" h="856" extrusionOk="0">
                  <a:moveTo>
                    <a:pt x="559" y="0"/>
                  </a:moveTo>
                  <a:cubicBezTo>
                    <a:pt x="187" y="0"/>
                    <a:pt x="0" y="465"/>
                    <a:pt x="280" y="721"/>
                  </a:cubicBezTo>
                  <a:cubicBezTo>
                    <a:pt x="365" y="814"/>
                    <a:pt x="471" y="856"/>
                    <a:pt x="575" y="856"/>
                  </a:cubicBezTo>
                  <a:cubicBezTo>
                    <a:pt x="784" y="856"/>
                    <a:pt x="985" y="690"/>
                    <a:pt x="1001" y="442"/>
                  </a:cubicBezTo>
                  <a:cubicBezTo>
                    <a:pt x="1001" y="186"/>
                    <a:pt x="791" y="0"/>
                    <a:pt x="5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6" name="Google Shape;8886;p127"/>
            <p:cNvSpPr/>
            <p:nvPr/>
          </p:nvSpPr>
          <p:spPr>
            <a:xfrm>
              <a:off x="1252225" y="2991775"/>
              <a:ext cx="74475" cy="70250"/>
            </a:xfrm>
            <a:custGeom>
              <a:avLst/>
              <a:gdLst/>
              <a:ahLst/>
              <a:cxnLst/>
              <a:rect l="l" t="t" r="r" b="b"/>
              <a:pathLst>
                <a:path w="2979" h="2810" extrusionOk="0">
                  <a:moveTo>
                    <a:pt x="1906" y="0"/>
                  </a:moveTo>
                  <a:cubicBezTo>
                    <a:pt x="1679" y="0"/>
                    <a:pt x="1472" y="161"/>
                    <a:pt x="1420" y="386"/>
                  </a:cubicBezTo>
                  <a:cubicBezTo>
                    <a:pt x="1350" y="665"/>
                    <a:pt x="1327" y="921"/>
                    <a:pt x="1373" y="1201"/>
                  </a:cubicBezTo>
                  <a:cubicBezTo>
                    <a:pt x="1001" y="1224"/>
                    <a:pt x="652" y="1340"/>
                    <a:pt x="327" y="1526"/>
                  </a:cubicBezTo>
                  <a:cubicBezTo>
                    <a:pt x="47" y="1689"/>
                    <a:pt x="1" y="2085"/>
                    <a:pt x="234" y="2317"/>
                  </a:cubicBezTo>
                  <a:cubicBezTo>
                    <a:pt x="327" y="2387"/>
                    <a:pt x="443" y="2457"/>
                    <a:pt x="536" y="2503"/>
                  </a:cubicBezTo>
                  <a:cubicBezTo>
                    <a:pt x="652" y="2573"/>
                    <a:pt x="722" y="2689"/>
                    <a:pt x="838" y="2759"/>
                  </a:cubicBezTo>
                  <a:cubicBezTo>
                    <a:pt x="912" y="2793"/>
                    <a:pt x="989" y="2809"/>
                    <a:pt x="1064" y="2809"/>
                  </a:cubicBezTo>
                  <a:cubicBezTo>
                    <a:pt x="1295" y="2809"/>
                    <a:pt x="1507" y="2656"/>
                    <a:pt x="1560" y="2410"/>
                  </a:cubicBezTo>
                  <a:cubicBezTo>
                    <a:pt x="1629" y="2154"/>
                    <a:pt x="1629" y="1875"/>
                    <a:pt x="1606" y="1619"/>
                  </a:cubicBezTo>
                  <a:cubicBezTo>
                    <a:pt x="1978" y="1596"/>
                    <a:pt x="2327" y="1480"/>
                    <a:pt x="2653" y="1294"/>
                  </a:cubicBezTo>
                  <a:cubicBezTo>
                    <a:pt x="2932" y="1107"/>
                    <a:pt x="2979" y="712"/>
                    <a:pt x="2746" y="479"/>
                  </a:cubicBezTo>
                  <a:cubicBezTo>
                    <a:pt x="2653" y="410"/>
                    <a:pt x="2537" y="340"/>
                    <a:pt x="2420" y="293"/>
                  </a:cubicBezTo>
                  <a:cubicBezTo>
                    <a:pt x="2327" y="223"/>
                    <a:pt x="2257" y="107"/>
                    <a:pt x="2141" y="61"/>
                  </a:cubicBezTo>
                  <a:cubicBezTo>
                    <a:pt x="2064" y="19"/>
                    <a:pt x="1984"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7" name="Google Shape;8887;p127"/>
            <p:cNvSpPr/>
            <p:nvPr/>
          </p:nvSpPr>
          <p:spPr>
            <a:xfrm>
              <a:off x="1252225" y="2991675"/>
              <a:ext cx="75050" cy="70100"/>
            </a:xfrm>
            <a:custGeom>
              <a:avLst/>
              <a:gdLst/>
              <a:ahLst/>
              <a:cxnLst/>
              <a:rect l="l" t="t" r="r" b="b"/>
              <a:pathLst>
                <a:path w="3002" h="2804" extrusionOk="0">
                  <a:moveTo>
                    <a:pt x="1086" y="1"/>
                  </a:moveTo>
                  <a:cubicBezTo>
                    <a:pt x="1004" y="1"/>
                    <a:pt x="919" y="21"/>
                    <a:pt x="838" y="65"/>
                  </a:cubicBezTo>
                  <a:cubicBezTo>
                    <a:pt x="722" y="111"/>
                    <a:pt x="652" y="227"/>
                    <a:pt x="559" y="297"/>
                  </a:cubicBezTo>
                  <a:cubicBezTo>
                    <a:pt x="443" y="344"/>
                    <a:pt x="350" y="414"/>
                    <a:pt x="234" y="483"/>
                  </a:cubicBezTo>
                  <a:cubicBezTo>
                    <a:pt x="1" y="716"/>
                    <a:pt x="47" y="1111"/>
                    <a:pt x="327" y="1274"/>
                  </a:cubicBezTo>
                  <a:cubicBezTo>
                    <a:pt x="652" y="1484"/>
                    <a:pt x="1001" y="1577"/>
                    <a:pt x="1373" y="1600"/>
                  </a:cubicBezTo>
                  <a:cubicBezTo>
                    <a:pt x="1350" y="1879"/>
                    <a:pt x="1373" y="2135"/>
                    <a:pt x="1420" y="2414"/>
                  </a:cubicBezTo>
                  <a:cubicBezTo>
                    <a:pt x="1488" y="2653"/>
                    <a:pt x="1693" y="2804"/>
                    <a:pt x="1908" y="2804"/>
                  </a:cubicBezTo>
                  <a:cubicBezTo>
                    <a:pt x="1987" y="2804"/>
                    <a:pt x="2066" y="2784"/>
                    <a:pt x="2141" y="2740"/>
                  </a:cubicBezTo>
                  <a:cubicBezTo>
                    <a:pt x="2281" y="2693"/>
                    <a:pt x="2351" y="2577"/>
                    <a:pt x="2444" y="2507"/>
                  </a:cubicBezTo>
                  <a:cubicBezTo>
                    <a:pt x="2560" y="2461"/>
                    <a:pt x="2653" y="2391"/>
                    <a:pt x="2746" y="2321"/>
                  </a:cubicBezTo>
                  <a:lnTo>
                    <a:pt x="2769" y="2321"/>
                  </a:lnTo>
                  <a:cubicBezTo>
                    <a:pt x="3002" y="2089"/>
                    <a:pt x="2955" y="1693"/>
                    <a:pt x="2653" y="1530"/>
                  </a:cubicBezTo>
                  <a:cubicBezTo>
                    <a:pt x="2351" y="1321"/>
                    <a:pt x="1978" y="1228"/>
                    <a:pt x="1606" y="1205"/>
                  </a:cubicBezTo>
                  <a:cubicBezTo>
                    <a:pt x="1653" y="925"/>
                    <a:pt x="1629" y="646"/>
                    <a:pt x="1583" y="390"/>
                  </a:cubicBezTo>
                  <a:cubicBezTo>
                    <a:pt x="1515" y="152"/>
                    <a:pt x="1309" y="1"/>
                    <a:pt x="10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8" name="Google Shape;8888;p127"/>
            <p:cNvSpPr/>
            <p:nvPr/>
          </p:nvSpPr>
          <p:spPr>
            <a:xfrm>
              <a:off x="1269675" y="3012475"/>
              <a:ext cx="35500" cy="30000"/>
            </a:xfrm>
            <a:custGeom>
              <a:avLst/>
              <a:gdLst/>
              <a:ahLst/>
              <a:cxnLst/>
              <a:rect l="l" t="t" r="r" b="b"/>
              <a:pathLst>
                <a:path w="1420" h="1200" extrusionOk="0">
                  <a:moveTo>
                    <a:pt x="815" y="0"/>
                  </a:moveTo>
                  <a:cubicBezTo>
                    <a:pt x="280" y="0"/>
                    <a:pt x="1" y="652"/>
                    <a:pt x="396" y="1024"/>
                  </a:cubicBezTo>
                  <a:cubicBezTo>
                    <a:pt x="518" y="1145"/>
                    <a:pt x="666" y="1200"/>
                    <a:pt x="812" y="1200"/>
                  </a:cubicBezTo>
                  <a:cubicBezTo>
                    <a:pt x="1114" y="1200"/>
                    <a:pt x="1404" y="966"/>
                    <a:pt x="1420" y="605"/>
                  </a:cubicBezTo>
                  <a:cubicBezTo>
                    <a:pt x="1420" y="279"/>
                    <a:pt x="1141" y="0"/>
                    <a:pt x="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9" name="Google Shape;8889;p127"/>
            <p:cNvSpPr/>
            <p:nvPr/>
          </p:nvSpPr>
          <p:spPr>
            <a:xfrm>
              <a:off x="1280150" y="3020025"/>
              <a:ext cx="16900" cy="14950"/>
            </a:xfrm>
            <a:custGeom>
              <a:avLst/>
              <a:gdLst/>
              <a:ahLst/>
              <a:cxnLst/>
              <a:rect l="l" t="t" r="r" b="b"/>
              <a:pathLst>
                <a:path w="676" h="598" extrusionOk="0">
                  <a:moveTo>
                    <a:pt x="373" y="1"/>
                  </a:moveTo>
                  <a:cubicBezTo>
                    <a:pt x="117" y="1"/>
                    <a:pt x="1" y="326"/>
                    <a:pt x="163" y="513"/>
                  </a:cubicBezTo>
                  <a:cubicBezTo>
                    <a:pt x="223" y="572"/>
                    <a:pt x="296" y="598"/>
                    <a:pt x="368" y="598"/>
                  </a:cubicBezTo>
                  <a:cubicBezTo>
                    <a:pt x="524" y="598"/>
                    <a:pt x="675" y="478"/>
                    <a:pt x="675" y="303"/>
                  </a:cubicBezTo>
                  <a:cubicBezTo>
                    <a:pt x="675" y="140"/>
                    <a:pt x="536" y="1"/>
                    <a:pt x="3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890" name="Google Shape;8890;p127"/>
          <p:cNvGrpSpPr/>
          <p:nvPr/>
        </p:nvGrpSpPr>
        <p:grpSpPr>
          <a:xfrm flipH="1">
            <a:off x="7409588" y="1533470"/>
            <a:ext cx="652682" cy="652734"/>
            <a:chOff x="999250" y="1900475"/>
            <a:chExt cx="483325" cy="465275"/>
          </a:xfrm>
        </p:grpSpPr>
        <p:sp>
          <p:nvSpPr>
            <p:cNvPr id="8891" name="Google Shape;8891;p127"/>
            <p:cNvSpPr/>
            <p:nvPr/>
          </p:nvSpPr>
          <p:spPr>
            <a:xfrm>
              <a:off x="999250" y="1900475"/>
              <a:ext cx="482750" cy="464325"/>
            </a:xfrm>
            <a:custGeom>
              <a:avLst/>
              <a:gdLst/>
              <a:ahLst/>
              <a:cxnLst/>
              <a:rect l="l" t="t" r="r" b="b"/>
              <a:pathLst>
                <a:path w="19310" h="18573" extrusionOk="0">
                  <a:moveTo>
                    <a:pt x="10027" y="0"/>
                  </a:moveTo>
                  <a:cubicBezTo>
                    <a:pt x="6258" y="0"/>
                    <a:pt x="2885" y="2257"/>
                    <a:pt x="1442" y="5723"/>
                  </a:cubicBezTo>
                  <a:cubicBezTo>
                    <a:pt x="0" y="9189"/>
                    <a:pt x="791" y="13191"/>
                    <a:pt x="3443" y="15843"/>
                  </a:cubicBezTo>
                  <a:cubicBezTo>
                    <a:pt x="5236" y="17620"/>
                    <a:pt x="7615" y="18572"/>
                    <a:pt x="10040" y="18572"/>
                  </a:cubicBezTo>
                  <a:cubicBezTo>
                    <a:pt x="11232" y="18572"/>
                    <a:pt x="12436" y="18342"/>
                    <a:pt x="13586" y="17867"/>
                  </a:cubicBezTo>
                  <a:cubicBezTo>
                    <a:pt x="17052" y="16424"/>
                    <a:pt x="19309" y="13028"/>
                    <a:pt x="19309" y="9282"/>
                  </a:cubicBezTo>
                  <a:cubicBezTo>
                    <a:pt x="19309" y="4141"/>
                    <a:pt x="15145" y="0"/>
                    <a:pt x="10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92" name="Google Shape;8892;p127"/>
            <p:cNvSpPr/>
            <p:nvPr/>
          </p:nvSpPr>
          <p:spPr>
            <a:xfrm>
              <a:off x="1016700" y="1929550"/>
              <a:ext cx="428075" cy="366825"/>
            </a:xfrm>
            <a:custGeom>
              <a:avLst/>
              <a:gdLst/>
              <a:ahLst/>
              <a:cxnLst/>
              <a:rect l="l" t="t" r="r" b="b"/>
              <a:pathLst>
                <a:path w="17123" h="14673" extrusionOk="0">
                  <a:moveTo>
                    <a:pt x="9794" y="0"/>
                  </a:moveTo>
                  <a:cubicBezTo>
                    <a:pt x="3257" y="0"/>
                    <a:pt x="0" y="7887"/>
                    <a:pt x="4606" y="12516"/>
                  </a:cubicBezTo>
                  <a:cubicBezTo>
                    <a:pt x="6103" y="14006"/>
                    <a:pt x="7941" y="14673"/>
                    <a:pt x="9742" y="14673"/>
                  </a:cubicBezTo>
                  <a:cubicBezTo>
                    <a:pt x="13512" y="14673"/>
                    <a:pt x="17122" y="11751"/>
                    <a:pt x="17122" y="7328"/>
                  </a:cubicBezTo>
                  <a:cubicBezTo>
                    <a:pt x="17122" y="3280"/>
                    <a:pt x="13842" y="0"/>
                    <a:pt x="97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93" name="Google Shape;8893;p127"/>
            <p:cNvSpPr/>
            <p:nvPr/>
          </p:nvSpPr>
          <p:spPr>
            <a:xfrm>
              <a:off x="1017275" y="1901625"/>
              <a:ext cx="465300" cy="464125"/>
            </a:xfrm>
            <a:custGeom>
              <a:avLst/>
              <a:gdLst/>
              <a:ahLst/>
              <a:cxnLst/>
              <a:rect l="l" t="t" r="r" b="b"/>
              <a:pathLst>
                <a:path w="18612" h="18565" extrusionOk="0">
                  <a:moveTo>
                    <a:pt x="8538" y="1"/>
                  </a:moveTo>
                  <a:cubicBezTo>
                    <a:pt x="7910" y="443"/>
                    <a:pt x="7514" y="3025"/>
                    <a:pt x="7538" y="3909"/>
                  </a:cubicBezTo>
                  <a:cubicBezTo>
                    <a:pt x="7584" y="5212"/>
                    <a:pt x="7701" y="6468"/>
                    <a:pt x="7840" y="7631"/>
                  </a:cubicBezTo>
                  <a:cubicBezTo>
                    <a:pt x="7538" y="6584"/>
                    <a:pt x="7212" y="5491"/>
                    <a:pt x="6793" y="4374"/>
                  </a:cubicBezTo>
                  <a:cubicBezTo>
                    <a:pt x="6514" y="3537"/>
                    <a:pt x="5165" y="1303"/>
                    <a:pt x="4420" y="1140"/>
                  </a:cubicBezTo>
                  <a:lnTo>
                    <a:pt x="4420" y="1140"/>
                  </a:lnTo>
                  <a:cubicBezTo>
                    <a:pt x="4025" y="1792"/>
                    <a:pt x="4723" y="4328"/>
                    <a:pt x="5118" y="5095"/>
                  </a:cubicBezTo>
                  <a:cubicBezTo>
                    <a:pt x="5653" y="6165"/>
                    <a:pt x="6212" y="7189"/>
                    <a:pt x="6770" y="8120"/>
                  </a:cubicBezTo>
                  <a:cubicBezTo>
                    <a:pt x="6188" y="7515"/>
                    <a:pt x="5584" y="6910"/>
                    <a:pt x="4932" y="6282"/>
                  </a:cubicBezTo>
                  <a:cubicBezTo>
                    <a:pt x="4389" y="5760"/>
                    <a:pt x="2566" y="4589"/>
                    <a:pt x="1760" y="4589"/>
                  </a:cubicBezTo>
                  <a:cubicBezTo>
                    <a:pt x="1703" y="4589"/>
                    <a:pt x="1651" y="4595"/>
                    <a:pt x="1605" y="4607"/>
                  </a:cubicBezTo>
                  <a:cubicBezTo>
                    <a:pt x="1559" y="5305"/>
                    <a:pt x="3187" y="7119"/>
                    <a:pt x="3839" y="7608"/>
                  </a:cubicBezTo>
                  <a:cubicBezTo>
                    <a:pt x="4560" y="8120"/>
                    <a:pt x="5258" y="8608"/>
                    <a:pt x="5956" y="9073"/>
                  </a:cubicBezTo>
                  <a:cubicBezTo>
                    <a:pt x="5118" y="8771"/>
                    <a:pt x="4258" y="8492"/>
                    <a:pt x="3350" y="8213"/>
                  </a:cubicBezTo>
                  <a:cubicBezTo>
                    <a:pt x="2963" y="8096"/>
                    <a:pt x="2124" y="7995"/>
                    <a:pt x="1370" y="7995"/>
                  </a:cubicBezTo>
                  <a:cubicBezTo>
                    <a:pt x="766" y="7995"/>
                    <a:pt x="218" y="8060"/>
                    <a:pt x="0" y="8236"/>
                  </a:cubicBezTo>
                  <a:cubicBezTo>
                    <a:pt x="256" y="8817"/>
                    <a:pt x="2280" y="9585"/>
                    <a:pt x="3001" y="9702"/>
                  </a:cubicBezTo>
                  <a:cubicBezTo>
                    <a:pt x="4188" y="9888"/>
                    <a:pt x="5304" y="10027"/>
                    <a:pt x="6375" y="10097"/>
                  </a:cubicBezTo>
                  <a:cubicBezTo>
                    <a:pt x="5584" y="10167"/>
                    <a:pt x="4746" y="10260"/>
                    <a:pt x="3885" y="10376"/>
                  </a:cubicBezTo>
                  <a:cubicBezTo>
                    <a:pt x="3234" y="10469"/>
                    <a:pt x="1350" y="11144"/>
                    <a:pt x="1117" y="11656"/>
                  </a:cubicBezTo>
                  <a:cubicBezTo>
                    <a:pt x="1334" y="11849"/>
                    <a:pt x="1919" y="11920"/>
                    <a:pt x="2534" y="11920"/>
                  </a:cubicBezTo>
                  <a:cubicBezTo>
                    <a:pt x="3173" y="11920"/>
                    <a:pt x="3844" y="11844"/>
                    <a:pt x="4164" y="11749"/>
                  </a:cubicBezTo>
                  <a:cubicBezTo>
                    <a:pt x="5258" y="11446"/>
                    <a:pt x="6305" y="11121"/>
                    <a:pt x="7235" y="10772"/>
                  </a:cubicBezTo>
                  <a:lnTo>
                    <a:pt x="7235" y="10772"/>
                  </a:lnTo>
                  <a:cubicBezTo>
                    <a:pt x="5514" y="12144"/>
                    <a:pt x="4351" y="14075"/>
                    <a:pt x="3932" y="16262"/>
                  </a:cubicBezTo>
                  <a:cubicBezTo>
                    <a:pt x="3909" y="16401"/>
                    <a:pt x="4002" y="16541"/>
                    <a:pt x="4141" y="16564"/>
                  </a:cubicBezTo>
                  <a:cubicBezTo>
                    <a:pt x="4156" y="16567"/>
                    <a:pt x="4170" y="16568"/>
                    <a:pt x="4185" y="16568"/>
                  </a:cubicBezTo>
                  <a:cubicBezTo>
                    <a:pt x="4313" y="16568"/>
                    <a:pt x="4446" y="16480"/>
                    <a:pt x="4467" y="16355"/>
                  </a:cubicBezTo>
                  <a:cubicBezTo>
                    <a:pt x="4862" y="14261"/>
                    <a:pt x="6026" y="12377"/>
                    <a:pt x="7701" y="11074"/>
                  </a:cubicBezTo>
                  <a:lnTo>
                    <a:pt x="7701" y="11074"/>
                  </a:lnTo>
                  <a:cubicBezTo>
                    <a:pt x="7328" y="11935"/>
                    <a:pt x="6979" y="12865"/>
                    <a:pt x="6654" y="13842"/>
                  </a:cubicBezTo>
                  <a:cubicBezTo>
                    <a:pt x="6444" y="14471"/>
                    <a:pt x="6188" y="16448"/>
                    <a:pt x="6537" y="16890"/>
                  </a:cubicBezTo>
                  <a:cubicBezTo>
                    <a:pt x="7096" y="16681"/>
                    <a:pt x="7863" y="14866"/>
                    <a:pt x="8003" y="14215"/>
                  </a:cubicBezTo>
                  <a:cubicBezTo>
                    <a:pt x="8166" y="13354"/>
                    <a:pt x="8305" y="12540"/>
                    <a:pt x="8422" y="11749"/>
                  </a:cubicBezTo>
                  <a:cubicBezTo>
                    <a:pt x="8492" y="12935"/>
                    <a:pt x="8631" y="14215"/>
                    <a:pt x="8864" y="15564"/>
                  </a:cubicBezTo>
                  <a:cubicBezTo>
                    <a:pt x="8957" y="16285"/>
                    <a:pt x="9725" y="18309"/>
                    <a:pt x="10306" y="18565"/>
                  </a:cubicBezTo>
                  <a:cubicBezTo>
                    <a:pt x="10725" y="18100"/>
                    <a:pt x="10539" y="15936"/>
                    <a:pt x="10329" y="15215"/>
                  </a:cubicBezTo>
                  <a:cubicBezTo>
                    <a:pt x="10074" y="14308"/>
                    <a:pt x="9771" y="13447"/>
                    <a:pt x="9492" y="12633"/>
                  </a:cubicBezTo>
                  <a:lnTo>
                    <a:pt x="9492" y="12633"/>
                  </a:lnTo>
                  <a:cubicBezTo>
                    <a:pt x="9934" y="13307"/>
                    <a:pt x="10422" y="14029"/>
                    <a:pt x="10958" y="14726"/>
                  </a:cubicBezTo>
                  <a:cubicBezTo>
                    <a:pt x="11439" y="15392"/>
                    <a:pt x="13209" y="16961"/>
                    <a:pt x="13928" y="16961"/>
                  </a:cubicBezTo>
                  <a:cubicBezTo>
                    <a:pt x="13938" y="16961"/>
                    <a:pt x="13949" y="16960"/>
                    <a:pt x="13959" y="16960"/>
                  </a:cubicBezTo>
                  <a:cubicBezTo>
                    <a:pt x="14121" y="16262"/>
                    <a:pt x="12842" y="14215"/>
                    <a:pt x="12260" y="13633"/>
                  </a:cubicBezTo>
                  <a:cubicBezTo>
                    <a:pt x="11655" y="12982"/>
                    <a:pt x="11027" y="12377"/>
                    <a:pt x="10422" y="11819"/>
                  </a:cubicBezTo>
                  <a:lnTo>
                    <a:pt x="10422" y="11819"/>
                  </a:lnTo>
                  <a:cubicBezTo>
                    <a:pt x="11376" y="12377"/>
                    <a:pt x="12377" y="12912"/>
                    <a:pt x="13447" y="13470"/>
                  </a:cubicBezTo>
                  <a:cubicBezTo>
                    <a:pt x="14069" y="13781"/>
                    <a:pt x="15770" y="14265"/>
                    <a:pt x="16785" y="14265"/>
                  </a:cubicBezTo>
                  <a:cubicBezTo>
                    <a:pt x="17061" y="14265"/>
                    <a:pt x="17286" y="14229"/>
                    <a:pt x="17425" y="14145"/>
                  </a:cubicBezTo>
                  <a:cubicBezTo>
                    <a:pt x="17239" y="13424"/>
                    <a:pt x="15005" y="12051"/>
                    <a:pt x="14191" y="11772"/>
                  </a:cubicBezTo>
                  <a:cubicBezTo>
                    <a:pt x="13051" y="11377"/>
                    <a:pt x="11981" y="11028"/>
                    <a:pt x="10934" y="10748"/>
                  </a:cubicBezTo>
                  <a:lnTo>
                    <a:pt x="10934" y="10748"/>
                  </a:lnTo>
                  <a:cubicBezTo>
                    <a:pt x="12097" y="10865"/>
                    <a:pt x="13354" y="10981"/>
                    <a:pt x="14656" y="11028"/>
                  </a:cubicBezTo>
                  <a:lnTo>
                    <a:pt x="14703" y="11051"/>
                  </a:lnTo>
                  <a:cubicBezTo>
                    <a:pt x="14748" y="11053"/>
                    <a:pt x="14797" y="11054"/>
                    <a:pt x="14850" y="11054"/>
                  </a:cubicBezTo>
                  <a:cubicBezTo>
                    <a:pt x="15843" y="11054"/>
                    <a:pt x="18192" y="10647"/>
                    <a:pt x="18611" y="10050"/>
                  </a:cubicBezTo>
                  <a:cubicBezTo>
                    <a:pt x="18190" y="9503"/>
                    <a:pt x="16014" y="9203"/>
                    <a:pt x="14968" y="9203"/>
                  </a:cubicBezTo>
                  <a:cubicBezTo>
                    <a:pt x="14858" y="9203"/>
                    <a:pt x="14761" y="9206"/>
                    <a:pt x="14680" y="9213"/>
                  </a:cubicBezTo>
                  <a:cubicBezTo>
                    <a:pt x="13493" y="9306"/>
                    <a:pt x="12377" y="9446"/>
                    <a:pt x="11307" y="9608"/>
                  </a:cubicBezTo>
                  <a:cubicBezTo>
                    <a:pt x="12423" y="9306"/>
                    <a:pt x="13610" y="8911"/>
                    <a:pt x="14819" y="8492"/>
                  </a:cubicBezTo>
                  <a:cubicBezTo>
                    <a:pt x="15634" y="8189"/>
                    <a:pt x="17867" y="6840"/>
                    <a:pt x="18053" y="6096"/>
                  </a:cubicBezTo>
                  <a:cubicBezTo>
                    <a:pt x="17912" y="6013"/>
                    <a:pt x="17692" y="5978"/>
                    <a:pt x="17423" y="5978"/>
                  </a:cubicBezTo>
                  <a:cubicBezTo>
                    <a:pt x="16406" y="5978"/>
                    <a:pt x="14706" y="6481"/>
                    <a:pt x="14098" y="6794"/>
                  </a:cubicBezTo>
                  <a:cubicBezTo>
                    <a:pt x="13261" y="7212"/>
                    <a:pt x="12493" y="7631"/>
                    <a:pt x="11749" y="8050"/>
                  </a:cubicBezTo>
                  <a:cubicBezTo>
                    <a:pt x="12516" y="7468"/>
                    <a:pt x="13284" y="6863"/>
                    <a:pt x="14052" y="6189"/>
                  </a:cubicBezTo>
                  <a:cubicBezTo>
                    <a:pt x="14750" y="5584"/>
                    <a:pt x="16355" y="3374"/>
                    <a:pt x="16145" y="2490"/>
                  </a:cubicBezTo>
                  <a:cubicBezTo>
                    <a:pt x="16098" y="2480"/>
                    <a:pt x="16047" y="2475"/>
                    <a:pt x="15992" y="2475"/>
                  </a:cubicBezTo>
                  <a:cubicBezTo>
                    <a:pt x="15044" y="2475"/>
                    <a:pt x="13018" y="3924"/>
                    <a:pt x="12446" y="4583"/>
                  </a:cubicBezTo>
                  <a:cubicBezTo>
                    <a:pt x="11632" y="5514"/>
                    <a:pt x="10911" y="6468"/>
                    <a:pt x="10236" y="7375"/>
                  </a:cubicBezTo>
                  <a:cubicBezTo>
                    <a:pt x="10771" y="6491"/>
                    <a:pt x="11283" y="5537"/>
                    <a:pt x="11795" y="4514"/>
                  </a:cubicBezTo>
                  <a:cubicBezTo>
                    <a:pt x="12191" y="3746"/>
                    <a:pt x="12888" y="1210"/>
                    <a:pt x="12516" y="559"/>
                  </a:cubicBezTo>
                  <a:lnTo>
                    <a:pt x="12516" y="559"/>
                  </a:lnTo>
                  <a:cubicBezTo>
                    <a:pt x="11772" y="722"/>
                    <a:pt x="10399" y="2955"/>
                    <a:pt x="10120" y="3793"/>
                  </a:cubicBezTo>
                  <a:cubicBezTo>
                    <a:pt x="9678" y="5002"/>
                    <a:pt x="9306" y="6165"/>
                    <a:pt x="9003" y="7305"/>
                  </a:cubicBezTo>
                  <a:cubicBezTo>
                    <a:pt x="9166" y="6235"/>
                    <a:pt x="9283" y="5095"/>
                    <a:pt x="9399" y="3932"/>
                  </a:cubicBezTo>
                  <a:cubicBezTo>
                    <a:pt x="9469" y="3048"/>
                    <a:pt x="9143" y="466"/>
                    <a:pt x="8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94" name="Google Shape;8894;p127"/>
            <p:cNvSpPr/>
            <p:nvPr/>
          </p:nvSpPr>
          <p:spPr>
            <a:xfrm>
              <a:off x="1017275" y="1901050"/>
              <a:ext cx="464125" cy="464700"/>
            </a:xfrm>
            <a:custGeom>
              <a:avLst/>
              <a:gdLst/>
              <a:ahLst/>
              <a:cxnLst/>
              <a:rect l="l" t="t" r="r" b="b"/>
              <a:pathLst>
                <a:path w="18565" h="18588" extrusionOk="0">
                  <a:moveTo>
                    <a:pt x="8515" y="0"/>
                  </a:moveTo>
                  <a:cubicBezTo>
                    <a:pt x="7887" y="442"/>
                    <a:pt x="7491" y="3025"/>
                    <a:pt x="7514" y="3885"/>
                  </a:cubicBezTo>
                  <a:cubicBezTo>
                    <a:pt x="7538" y="4188"/>
                    <a:pt x="7538" y="4490"/>
                    <a:pt x="7561" y="4793"/>
                  </a:cubicBezTo>
                  <a:cubicBezTo>
                    <a:pt x="7583" y="5252"/>
                    <a:pt x="7975" y="5588"/>
                    <a:pt x="8408" y="5588"/>
                  </a:cubicBezTo>
                  <a:cubicBezTo>
                    <a:pt x="8436" y="5588"/>
                    <a:pt x="8464" y="5586"/>
                    <a:pt x="8492" y="5584"/>
                  </a:cubicBezTo>
                  <a:lnTo>
                    <a:pt x="8515" y="5584"/>
                  </a:lnTo>
                  <a:cubicBezTo>
                    <a:pt x="8910" y="5560"/>
                    <a:pt x="9236" y="5235"/>
                    <a:pt x="9283" y="4839"/>
                  </a:cubicBezTo>
                  <a:cubicBezTo>
                    <a:pt x="9306" y="4537"/>
                    <a:pt x="9329" y="4234"/>
                    <a:pt x="9352" y="3932"/>
                  </a:cubicBezTo>
                  <a:cubicBezTo>
                    <a:pt x="9422" y="3048"/>
                    <a:pt x="9120" y="466"/>
                    <a:pt x="8515" y="0"/>
                  </a:cubicBezTo>
                  <a:close/>
                  <a:moveTo>
                    <a:pt x="12470" y="559"/>
                  </a:moveTo>
                  <a:lnTo>
                    <a:pt x="12470" y="559"/>
                  </a:lnTo>
                  <a:cubicBezTo>
                    <a:pt x="11725" y="721"/>
                    <a:pt x="10376" y="2955"/>
                    <a:pt x="10074" y="3769"/>
                  </a:cubicBezTo>
                  <a:cubicBezTo>
                    <a:pt x="9957" y="4095"/>
                    <a:pt x="9864" y="4397"/>
                    <a:pt x="9748" y="4700"/>
                  </a:cubicBezTo>
                  <a:cubicBezTo>
                    <a:pt x="9608" y="5142"/>
                    <a:pt x="9841" y="5607"/>
                    <a:pt x="10283" y="5770"/>
                  </a:cubicBezTo>
                  <a:cubicBezTo>
                    <a:pt x="10372" y="5801"/>
                    <a:pt x="10463" y="5816"/>
                    <a:pt x="10554" y="5816"/>
                  </a:cubicBezTo>
                  <a:cubicBezTo>
                    <a:pt x="10864" y="5816"/>
                    <a:pt x="11162" y="5639"/>
                    <a:pt x="11307" y="5351"/>
                  </a:cubicBezTo>
                  <a:lnTo>
                    <a:pt x="11307" y="5374"/>
                  </a:lnTo>
                  <a:cubicBezTo>
                    <a:pt x="11469" y="5095"/>
                    <a:pt x="11609" y="4793"/>
                    <a:pt x="11772" y="4513"/>
                  </a:cubicBezTo>
                  <a:cubicBezTo>
                    <a:pt x="12167" y="3722"/>
                    <a:pt x="12865" y="1210"/>
                    <a:pt x="12470" y="559"/>
                  </a:cubicBezTo>
                  <a:close/>
                  <a:moveTo>
                    <a:pt x="4374" y="1140"/>
                  </a:moveTo>
                  <a:cubicBezTo>
                    <a:pt x="4002" y="1792"/>
                    <a:pt x="4676" y="4304"/>
                    <a:pt x="5072" y="5095"/>
                  </a:cubicBezTo>
                  <a:cubicBezTo>
                    <a:pt x="5211" y="5351"/>
                    <a:pt x="5328" y="5607"/>
                    <a:pt x="5467" y="5839"/>
                  </a:cubicBezTo>
                  <a:cubicBezTo>
                    <a:pt x="5622" y="6133"/>
                    <a:pt x="5919" y="6303"/>
                    <a:pt x="6224" y="6303"/>
                  </a:cubicBezTo>
                  <a:cubicBezTo>
                    <a:pt x="6379" y="6303"/>
                    <a:pt x="6536" y="6259"/>
                    <a:pt x="6677" y="6165"/>
                  </a:cubicBezTo>
                  <a:lnTo>
                    <a:pt x="6700" y="6165"/>
                  </a:lnTo>
                  <a:cubicBezTo>
                    <a:pt x="7026" y="5956"/>
                    <a:pt x="7166" y="5537"/>
                    <a:pt x="7049" y="5165"/>
                  </a:cubicBezTo>
                  <a:cubicBezTo>
                    <a:pt x="6956" y="4909"/>
                    <a:pt x="6863" y="4630"/>
                    <a:pt x="6770" y="4374"/>
                  </a:cubicBezTo>
                  <a:cubicBezTo>
                    <a:pt x="6491" y="3536"/>
                    <a:pt x="5118" y="1303"/>
                    <a:pt x="4374" y="1140"/>
                  </a:cubicBezTo>
                  <a:close/>
                  <a:moveTo>
                    <a:pt x="15945" y="2451"/>
                  </a:moveTo>
                  <a:cubicBezTo>
                    <a:pt x="14998" y="2451"/>
                    <a:pt x="12972" y="3900"/>
                    <a:pt x="12400" y="4560"/>
                  </a:cubicBezTo>
                  <a:lnTo>
                    <a:pt x="12423" y="4583"/>
                  </a:lnTo>
                  <a:cubicBezTo>
                    <a:pt x="12191" y="4839"/>
                    <a:pt x="11981" y="5095"/>
                    <a:pt x="11772" y="5351"/>
                  </a:cubicBezTo>
                  <a:cubicBezTo>
                    <a:pt x="11423" y="5770"/>
                    <a:pt x="11446" y="6375"/>
                    <a:pt x="11842" y="6747"/>
                  </a:cubicBezTo>
                  <a:cubicBezTo>
                    <a:pt x="12045" y="6963"/>
                    <a:pt x="12318" y="7075"/>
                    <a:pt x="12592" y="7075"/>
                  </a:cubicBezTo>
                  <a:cubicBezTo>
                    <a:pt x="12820" y="7075"/>
                    <a:pt x="13048" y="6998"/>
                    <a:pt x="13237" y="6840"/>
                  </a:cubicBezTo>
                  <a:cubicBezTo>
                    <a:pt x="13493" y="6630"/>
                    <a:pt x="13749" y="6398"/>
                    <a:pt x="14028" y="6165"/>
                  </a:cubicBezTo>
                  <a:cubicBezTo>
                    <a:pt x="14726" y="5584"/>
                    <a:pt x="16308" y="3350"/>
                    <a:pt x="16099" y="2466"/>
                  </a:cubicBezTo>
                  <a:cubicBezTo>
                    <a:pt x="16052" y="2456"/>
                    <a:pt x="16000" y="2451"/>
                    <a:pt x="15945" y="2451"/>
                  </a:cubicBezTo>
                  <a:close/>
                  <a:moveTo>
                    <a:pt x="1719" y="4569"/>
                  </a:moveTo>
                  <a:cubicBezTo>
                    <a:pt x="1669" y="4569"/>
                    <a:pt x="1623" y="4574"/>
                    <a:pt x="1582" y="4583"/>
                  </a:cubicBezTo>
                  <a:cubicBezTo>
                    <a:pt x="1536" y="5281"/>
                    <a:pt x="3164" y="7096"/>
                    <a:pt x="3816" y="7584"/>
                  </a:cubicBezTo>
                  <a:lnTo>
                    <a:pt x="4141" y="7817"/>
                  </a:lnTo>
                  <a:cubicBezTo>
                    <a:pt x="4279" y="7920"/>
                    <a:pt x="4441" y="7969"/>
                    <a:pt x="4605" y="7969"/>
                  </a:cubicBezTo>
                  <a:cubicBezTo>
                    <a:pt x="4884" y="7969"/>
                    <a:pt x="5166" y="7825"/>
                    <a:pt x="5328" y="7561"/>
                  </a:cubicBezTo>
                  <a:cubicBezTo>
                    <a:pt x="5514" y="7212"/>
                    <a:pt x="5467" y="6793"/>
                    <a:pt x="5188" y="6537"/>
                  </a:cubicBezTo>
                  <a:lnTo>
                    <a:pt x="4932" y="6281"/>
                  </a:lnTo>
                  <a:cubicBezTo>
                    <a:pt x="4363" y="5734"/>
                    <a:pt x="2517" y="4569"/>
                    <a:pt x="1719" y="4569"/>
                  </a:cubicBezTo>
                  <a:close/>
                  <a:moveTo>
                    <a:pt x="17377" y="5978"/>
                  </a:moveTo>
                  <a:cubicBezTo>
                    <a:pt x="16359" y="5978"/>
                    <a:pt x="14659" y="6480"/>
                    <a:pt x="14052" y="6793"/>
                  </a:cubicBezTo>
                  <a:cubicBezTo>
                    <a:pt x="13749" y="6933"/>
                    <a:pt x="13470" y="7096"/>
                    <a:pt x="13191" y="7235"/>
                  </a:cubicBezTo>
                  <a:cubicBezTo>
                    <a:pt x="12819" y="7421"/>
                    <a:pt x="12656" y="7863"/>
                    <a:pt x="12795" y="8259"/>
                  </a:cubicBezTo>
                  <a:lnTo>
                    <a:pt x="12795" y="8282"/>
                  </a:lnTo>
                  <a:cubicBezTo>
                    <a:pt x="12925" y="8633"/>
                    <a:pt x="13244" y="8837"/>
                    <a:pt x="13591" y="8837"/>
                  </a:cubicBezTo>
                  <a:cubicBezTo>
                    <a:pt x="13681" y="8837"/>
                    <a:pt x="13774" y="8823"/>
                    <a:pt x="13866" y="8794"/>
                  </a:cubicBezTo>
                  <a:cubicBezTo>
                    <a:pt x="14168" y="8701"/>
                    <a:pt x="14470" y="8585"/>
                    <a:pt x="14773" y="8492"/>
                  </a:cubicBezTo>
                  <a:cubicBezTo>
                    <a:pt x="15610" y="8189"/>
                    <a:pt x="17820" y="6817"/>
                    <a:pt x="18006" y="6095"/>
                  </a:cubicBezTo>
                  <a:cubicBezTo>
                    <a:pt x="17866" y="6013"/>
                    <a:pt x="17645" y="5978"/>
                    <a:pt x="17377" y="5978"/>
                  </a:cubicBezTo>
                  <a:close/>
                  <a:moveTo>
                    <a:pt x="1328" y="8008"/>
                  </a:moveTo>
                  <a:cubicBezTo>
                    <a:pt x="735" y="8008"/>
                    <a:pt x="204" y="8075"/>
                    <a:pt x="0" y="8259"/>
                  </a:cubicBezTo>
                  <a:cubicBezTo>
                    <a:pt x="256" y="8840"/>
                    <a:pt x="2280" y="9608"/>
                    <a:pt x="3001" y="9701"/>
                  </a:cubicBezTo>
                  <a:cubicBezTo>
                    <a:pt x="3350" y="9771"/>
                    <a:pt x="3699" y="9818"/>
                    <a:pt x="4025" y="9864"/>
                  </a:cubicBezTo>
                  <a:cubicBezTo>
                    <a:pt x="4054" y="9868"/>
                    <a:pt x="4083" y="9869"/>
                    <a:pt x="4111" y="9869"/>
                  </a:cubicBezTo>
                  <a:cubicBezTo>
                    <a:pt x="4470" y="9869"/>
                    <a:pt x="4771" y="9604"/>
                    <a:pt x="4793" y="9259"/>
                  </a:cubicBezTo>
                  <a:lnTo>
                    <a:pt x="4793" y="9236"/>
                  </a:lnTo>
                  <a:cubicBezTo>
                    <a:pt x="4839" y="8910"/>
                    <a:pt x="4630" y="8608"/>
                    <a:pt x="4327" y="8515"/>
                  </a:cubicBezTo>
                  <a:cubicBezTo>
                    <a:pt x="4002" y="8422"/>
                    <a:pt x="3676" y="8329"/>
                    <a:pt x="3350" y="8236"/>
                  </a:cubicBezTo>
                  <a:cubicBezTo>
                    <a:pt x="2945" y="8118"/>
                    <a:pt x="2086" y="8008"/>
                    <a:pt x="1328" y="8008"/>
                  </a:cubicBezTo>
                  <a:close/>
                  <a:moveTo>
                    <a:pt x="14921" y="9203"/>
                  </a:moveTo>
                  <a:cubicBezTo>
                    <a:pt x="14812" y="9203"/>
                    <a:pt x="14715" y="9206"/>
                    <a:pt x="14633" y="9213"/>
                  </a:cubicBezTo>
                  <a:lnTo>
                    <a:pt x="13749" y="9283"/>
                  </a:lnTo>
                  <a:cubicBezTo>
                    <a:pt x="13354" y="9329"/>
                    <a:pt x="13028" y="9655"/>
                    <a:pt x="12981" y="10050"/>
                  </a:cubicBezTo>
                  <a:lnTo>
                    <a:pt x="12981" y="10073"/>
                  </a:lnTo>
                  <a:cubicBezTo>
                    <a:pt x="12958" y="10562"/>
                    <a:pt x="13307" y="10981"/>
                    <a:pt x="13796" y="11004"/>
                  </a:cubicBezTo>
                  <a:lnTo>
                    <a:pt x="14656" y="11051"/>
                  </a:lnTo>
                  <a:cubicBezTo>
                    <a:pt x="14701" y="11053"/>
                    <a:pt x="14751" y="11054"/>
                    <a:pt x="14804" y="11054"/>
                  </a:cubicBezTo>
                  <a:cubicBezTo>
                    <a:pt x="15797" y="11054"/>
                    <a:pt x="18145" y="10646"/>
                    <a:pt x="18565" y="10050"/>
                  </a:cubicBezTo>
                  <a:cubicBezTo>
                    <a:pt x="18144" y="9503"/>
                    <a:pt x="15968" y="9203"/>
                    <a:pt x="14921" y="9203"/>
                  </a:cubicBezTo>
                  <a:close/>
                  <a:moveTo>
                    <a:pt x="4256" y="10346"/>
                  </a:moveTo>
                  <a:cubicBezTo>
                    <a:pt x="4226" y="10346"/>
                    <a:pt x="4195" y="10348"/>
                    <a:pt x="4164" y="10353"/>
                  </a:cubicBezTo>
                  <a:lnTo>
                    <a:pt x="3885" y="10376"/>
                  </a:lnTo>
                  <a:cubicBezTo>
                    <a:pt x="3211" y="10492"/>
                    <a:pt x="1350" y="11144"/>
                    <a:pt x="1117" y="11679"/>
                  </a:cubicBezTo>
                  <a:cubicBezTo>
                    <a:pt x="1314" y="11865"/>
                    <a:pt x="1857" y="11932"/>
                    <a:pt x="2443" y="11932"/>
                  </a:cubicBezTo>
                  <a:cubicBezTo>
                    <a:pt x="3103" y="11932"/>
                    <a:pt x="3820" y="11847"/>
                    <a:pt x="4164" y="11748"/>
                  </a:cubicBezTo>
                  <a:lnTo>
                    <a:pt x="4444" y="11679"/>
                  </a:lnTo>
                  <a:cubicBezTo>
                    <a:pt x="4816" y="11586"/>
                    <a:pt x="5025" y="11190"/>
                    <a:pt x="4909" y="10841"/>
                  </a:cubicBezTo>
                  <a:lnTo>
                    <a:pt x="4909" y="10818"/>
                  </a:lnTo>
                  <a:cubicBezTo>
                    <a:pt x="4825" y="10544"/>
                    <a:pt x="4549" y="10346"/>
                    <a:pt x="4256" y="10346"/>
                  </a:cubicBezTo>
                  <a:close/>
                  <a:moveTo>
                    <a:pt x="13160" y="11476"/>
                  </a:moveTo>
                  <a:cubicBezTo>
                    <a:pt x="12868" y="11476"/>
                    <a:pt x="12584" y="11620"/>
                    <a:pt x="12423" y="11888"/>
                  </a:cubicBezTo>
                  <a:cubicBezTo>
                    <a:pt x="12144" y="12307"/>
                    <a:pt x="12307" y="12865"/>
                    <a:pt x="12749" y="13098"/>
                  </a:cubicBezTo>
                  <a:lnTo>
                    <a:pt x="13470" y="13470"/>
                  </a:lnTo>
                  <a:cubicBezTo>
                    <a:pt x="14092" y="13781"/>
                    <a:pt x="15779" y="14265"/>
                    <a:pt x="16788" y="14265"/>
                  </a:cubicBezTo>
                  <a:cubicBezTo>
                    <a:pt x="17062" y="14265"/>
                    <a:pt x="17286" y="14229"/>
                    <a:pt x="17425" y="14145"/>
                  </a:cubicBezTo>
                  <a:cubicBezTo>
                    <a:pt x="17262" y="13400"/>
                    <a:pt x="15029" y="12074"/>
                    <a:pt x="14191" y="11772"/>
                  </a:cubicBezTo>
                  <a:lnTo>
                    <a:pt x="13424" y="11516"/>
                  </a:lnTo>
                  <a:cubicBezTo>
                    <a:pt x="13337" y="11489"/>
                    <a:pt x="13248" y="11476"/>
                    <a:pt x="13160" y="11476"/>
                  </a:cubicBezTo>
                  <a:close/>
                  <a:moveTo>
                    <a:pt x="7126" y="13485"/>
                  </a:moveTo>
                  <a:cubicBezTo>
                    <a:pt x="6922" y="13485"/>
                    <a:pt x="6726" y="13603"/>
                    <a:pt x="6654" y="13819"/>
                  </a:cubicBezTo>
                  <a:lnTo>
                    <a:pt x="6654" y="13842"/>
                  </a:lnTo>
                  <a:cubicBezTo>
                    <a:pt x="6444" y="14470"/>
                    <a:pt x="6188" y="16448"/>
                    <a:pt x="6561" y="16890"/>
                  </a:cubicBezTo>
                  <a:cubicBezTo>
                    <a:pt x="7096" y="16704"/>
                    <a:pt x="7863" y="14866"/>
                    <a:pt x="8003" y="14214"/>
                  </a:cubicBezTo>
                  <a:cubicBezTo>
                    <a:pt x="8050" y="13982"/>
                    <a:pt x="7910" y="13726"/>
                    <a:pt x="7677" y="13656"/>
                  </a:cubicBezTo>
                  <a:lnTo>
                    <a:pt x="7654" y="13656"/>
                  </a:lnTo>
                  <a:cubicBezTo>
                    <a:pt x="7538" y="13610"/>
                    <a:pt x="7421" y="13563"/>
                    <a:pt x="7305" y="13517"/>
                  </a:cubicBezTo>
                  <a:cubicBezTo>
                    <a:pt x="7247" y="13495"/>
                    <a:pt x="7186" y="13485"/>
                    <a:pt x="7126" y="13485"/>
                  </a:cubicBezTo>
                  <a:close/>
                  <a:moveTo>
                    <a:pt x="11444" y="13137"/>
                  </a:moveTo>
                  <a:cubicBezTo>
                    <a:pt x="11296" y="13137"/>
                    <a:pt x="11144" y="13176"/>
                    <a:pt x="11004" y="13261"/>
                  </a:cubicBezTo>
                  <a:cubicBezTo>
                    <a:pt x="10585" y="13493"/>
                    <a:pt x="10492" y="14052"/>
                    <a:pt x="10771" y="14447"/>
                  </a:cubicBezTo>
                  <a:lnTo>
                    <a:pt x="10981" y="14749"/>
                  </a:lnTo>
                  <a:cubicBezTo>
                    <a:pt x="11462" y="15392"/>
                    <a:pt x="13233" y="16961"/>
                    <a:pt x="13951" y="16961"/>
                  </a:cubicBezTo>
                  <a:cubicBezTo>
                    <a:pt x="13962" y="16961"/>
                    <a:pt x="13972" y="16960"/>
                    <a:pt x="13982" y="16960"/>
                  </a:cubicBezTo>
                  <a:cubicBezTo>
                    <a:pt x="14145" y="16285"/>
                    <a:pt x="12842" y="14214"/>
                    <a:pt x="12284" y="13633"/>
                  </a:cubicBezTo>
                  <a:lnTo>
                    <a:pt x="12051" y="13377"/>
                  </a:lnTo>
                  <a:lnTo>
                    <a:pt x="12028" y="13377"/>
                  </a:lnTo>
                  <a:cubicBezTo>
                    <a:pt x="11875" y="13224"/>
                    <a:pt x="11663" y="13137"/>
                    <a:pt x="11444" y="13137"/>
                  </a:cubicBezTo>
                  <a:close/>
                  <a:moveTo>
                    <a:pt x="9384" y="13794"/>
                  </a:moveTo>
                  <a:cubicBezTo>
                    <a:pt x="9366" y="13794"/>
                    <a:pt x="9347" y="13794"/>
                    <a:pt x="9329" y="13796"/>
                  </a:cubicBezTo>
                  <a:cubicBezTo>
                    <a:pt x="8934" y="13819"/>
                    <a:pt x="8631" y="14168"/>
                    <a:pt x="8701" y="14563"/>
                  </a:cubicBezTo>
                  <a:cubicBezTo>
                    <a:pt x="8747" y="14889"/>
                    <a:pt x="8794" y="15238"/>
                    <a:pt x="8841" y="15564"/>
                  </a:cubicBezTo>
                  <a:cubicBezTo>
                    <a:pt x="8957" y="16285"/>
                    <a:pt x="9725" y="18332"/>
                    <a:pt x="10306" y="18588"/>
                  </a:cubicBezTo>
                  <a:cubicBezTo>
                    <a:pt x="10702" y="18099"/>
                    <a:pt x="10539" y="15936"/>
                    <a:pt x="10329" y="15238"/>
                  </a:cubicBezTo>
                  <a:cubicBezTo>
                    <a:pt x="10236" y="14912"/>
                    <a:pt x="10120" y="14587"/>
                    <a:pt x="10027" y="14261"/>
                  </a:cubicBezTo>
                  <a:lnTo>
                    <a:pt x="10050" y="14261"/>
                  </a:lnTo>
                  <a:cubicBezTo>
                    <a:pt x="9962" y="13976"/>
                    <a:pt x="9688" y="13794"/>
                    <a:pt x="9384" y="1379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95" name="Google Shape;8895;p127"/>
            <p:cNvSpPr/>
            <p:nvPr/>
          </p:nvSpPr>
          <p:spPr>
            <a:xfrm>
              <a:off x="1187250" y="2088425"/>
              <a:ext cx="108050" cy="98450"/>
            </a:xfrm>
            <a:custGeom>
              <a:avLst/>
              <a:gdLst/>
              <a:ahLst/>
              <a:cxnLst/>
              <a:rect l="l" t="t" r="r" b="b"/>
              <a:pathLst>
                <a:path w="4322" h="3938" extrusionOk="0">
                  <a:moveTo>
                    <a:pt x="2717" y="0"/>
                  </a:moveTo>
                  <a:cubicBezTo>
                    <a:pt x="2672" y="0"/>
                    <a:pt x="2627" y="21"/>
                    <a:pt x="2600" y="66"/>
                  </a:cubicBezTo>
                  <a:lnTo>
                    <a:pt x="2135" y="973"/>
                  </a:lnTo>
                  <a:cubicBezTo>
                    <a:pt x="2110" y="1023"/>
                    <a:pt x="2065" y="1046"/>
                    <a:pt x="2021" y="1046"/>
                  </a:cubicBezTo>
                  <a:cubicBezTo>
                    <a:pt x="1983" y="1046"/>
                    <a:pt x="1947" y="1029"/>
                    <a:pt x="1925" y="997"/>
                  </a:cubicBezTo>
                  <a:lnTo>
                    <a:pt x="1460" y="508"/>
                  </a:lnTo>
                  <a:cubicBezTo>
                    <a:pt x="1437" y="478"/>
                    <a:pt x="1408" y="465"/>
                    <a:pt x="1378" y="465"/>
                  </a:cubicBezTo>
                  <a:cubicBezTo>
                    <a:pt x="1315" y="465"/>
                    <a:pt x="1251" y="522"/>
                    <a:pt x="1251" y="601"/>
                  </a:cubicBezTo>
                  <a:lnTo>
                    <a:pt x="1274" y="1299"/>
                  </a:lnTo>
                  <a:cubicBezTo>
                    <a:pt x="1274" y="1359"/>
                    <a:pt x="1221" y="1420"/>
                    <a:pt x="1147" y="1420"/>
                  </a:cubicBezTo>
                  <a:cubicBezTo>
                    <a:pt x="1135" y="1420"/>
                    <a:pt x="1123" y="1418"/>
                    <a:pt x="1111" y="1415"/>
                  </a:cubicBezTo>
                  <a:lnTo>
                    <a:pt x="204" y="1206"/>
                  </a:lnTo>
                  <a:cubicBezTo>
                    <a:pt x="196" y="1204"/>
                    <a:pt x="189" y="1204"/>
                    <a:pt x="181" y="1204"/>
                  </a:cubicBezTo>
                  <a:cubicBezTo>
                    <a:pt x="76" y="1204"/>
                    <a:pt x="0" y="1352"/>
                    <a:pt x="87" y="1439"/>
                  </a:cubicBezTo>
                  <a:lnTo>
                    <a:pt x="878" y="2113"/>
                  </a:lnTo>
                  <a:cubicBezTo>
                    <a:pt x="925" y="2160"/>
                    <a:pt x="925" y="2253"/>
                    <a:pt x="878" y="2299"/>
                  </a:cubicBezTo>
                  <a:lnTo>
                    <a:pt x="343" y="2765"/>
                  </a:lnTo>
                  <a:cubicBezTo>
                    <a:pt x="250" y="2858"/>
                    <a:pt x="320" y="2997"/>
                    <a:pt x="436" y="2997"/>
                  </a:cubicBezTo>
                  <a:lnTo>
                    <a:pt x="1158" y="2951"/>
                  </a:lnTo>
                  <a:cubicBezTo>
                    <a:pt x="1227" y="2951"/>
                    <a:pt x="1297" y="3020"/>
                    <a:pt x="1274" y="3090"/>
                  </a:cubicBezTo>
                  <a:lnTo>
                    <a:pt x="1251" y="3811"/>
                  </a:lnTo>
                  <a:cubicBezTo>
                    <a:pt x="1251" y="3890"/>
                    <a:pt x="1315" y="3937"/>
                    <a:pt x="1378" y="3937"/>
                  </a:cubicBezTo>
                  <a:cubicBezTo>
                    <a:pt x="1408" y="3937"/>
                    <a:pt x="1438" y="3927"/>
                    <a:pt x="1460" y="3905"/>
                  </a:cubicBezTo>
                  <a:lnTo>
                    <a:pt x="1972" y="3346"/>
                  </a:lnTo>
                  <a:cubicBezTo>
                    <a:pt x="1995" y="3323"/>
                    <a:pt x="2024" y="3311"/>
                    <a:pt x="2053" y="3311"/>
                  </a:cubicBezTo>
                  <a:cubicBezTo>
                    <a:pt x="2082" y="3311"/>
                    <a:pt x="2111" y="3323"/>
                    <a:pt x="2135" y="3346"/>
                  </a:cubicBezTo>
                  <a:lnTo>
                    <a:pt x="2809" y="3881"/>
                  </a:lnTo>
                  <a:cubicBezTo>
                    <a:pt x="2831" y="3898"/>
                    <a:pt x="2856" y="3905"/>
                    <a:pt x="2881" y="3905"/>
                  </a:cubicBezTo>
                  <a:cubicBezTo>
                    <a:pt x="2958" y="3905"/>
                    <a:pt x="3031" y="3830"/>
                    <a:pt x="2995" y="3742"/>
                  </a:cubicBezTo>
                  <a:lnTo>
                    <a:pt x="2879" y="3137"/>
                  </a:lnTo>
                  <a:cubicBezTo>
                    <a:pt x="2856" y="3044"/>
                    <a:pt x="2926" y="2974"/>
                    <a:pt x="3019" y="2974"/>
                  </a:cubicBezTo>
                  <a:lnTo>
                    <a:pt x="3879" y="3044"/>
                  </a:lnTo>
                  <a:cubicBezTo>
                    <a:pt x="4019" y="3044"/>
                    <a:pt x="4065" y="2881"/>
                    <a:pt x="3972" y="2811"/>
                  </a:cubicBezTo>
                  <a:lnTo>
                    <a:pt x="3298" y="2323"/>
                  </a:lnTo>
                  <a:cubicBezTo>
                    <a:pt x="3205" y="2276"/>
                    <a:pt x="3205" y="2160"/>
                    <a:pt x="3298" y="2113"/>
                  </a:cubicBezTo>
                  <a:lnTo>
                    <a:pt x="4205" y="1532"/>
                  </a:lnTo>
                  <a:cubicBezTo>
                    <a:pt x="4321" y="1462"/>
                    <a:pt x="4252" y="1299"/>
                    <a:pt x="4112" y="1299"/>
                  </a:cubicBezTo>
                  <a:lnTo>
                    <a:pt x="2949" y="1439"/>
                  </a:lnTo>
                  <a:cubicBezTo>
                    <a:pt x="2940" y="1442"/>
                    <a:pt x="2930" y="1443"/>
                    <a:pt x="2921" y="1443"/>
                  </a:cubicBezTo>
                  <a:cubicBezTo>
                    <a:pt x="2862" y="1443"/>
                    <a:pt x="2809" y="1380"/>
                    <a:pt x="2809" y="1299"/>
                  </a:cubicBezTo>
                  <a:lnTo>
                    <a:pt x="2856" y="136"/>
                  </a:lnTo>
                  <a:cubicBezTo>
                    <a:pt x="2856" y="51"/>
                    <a:pt x="2786" y="0"/>
                    <a:pt x="2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8896" name="Google Shape;8896;p127"/>
          <p:cNvSpPr/>
          <p:nvPr/>
        </p:nvSpPr>
        <p:spPr>
          <a:xfrm>
            <a:off x="1599932" y="1984575"/>
            <a:ext cx="1991700" cy="19917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2400">
              <a:solidFill>
                <a:schemeClr val="dk2"/>
              </a:solidFill>
              <a:latin typeface="Gorditas"/>
              <a:ea typeface="Gorditas"/>
              <a:cs typeface="B Nazanin" panose="00000400000000000000" pitchFamily="2" charset="-78"/>
              <a:sym typeface="Gorditas"/>
            </a:endParaRPr>
          </a:p>
        </p:txBody>
      </p:sp>
      <p:sp>
        <p:nvSpPr>
          <p:cNvPr id="8897" name="Google Shape;8897;p127"/>
          <p:cNvSpPr/>
          <p:nvPr/>
        </p:nvSpPr>
        <p:spPr>
          <a:xfrm rot="8100000">
            <a:off x="2148396" y="1283478"/>
            <a:ext cx="894773" cy="894773"/>
          </a:xfrm>
          <a:prstGeom prst="teardrop">
            <a:avLst>
              <a:gd name="adj" fmla="val 100000"/>
            </a:avLst>
          </a:prstGeom>
          <a:solidFill>
            <a:schemeClr val="lt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98" name="Google Shape;8898;p127"/>
          <p:cNvSpPr txBox="1"/>
          <p:nvPr/>
        </p:nvSpPr>
        <p:spPr>
          <a:xfrm>
            <a:off x="2398082" y="1502200"/>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A</a:t>
            </a:r>
            <a:endParaRPr sz="2200">
              <a:solidFill>
                <a:schemeClr val="dk1"/>
              </a:solidFill>
              <a:latin typeface="Gorditas"/>
              <a:ea typeface="Gorditas"/>
              <a:cs typeface="B Nazanin" panose="00000400000000000000" pitchFamily="2" charset="-78"/>
              <a:sym typeface="Gorditas"/>
            </a:endParaRPr>
          </a:p>
        </p:txBody>
      </p:sp>
      <p:sp>
        <p:nvSpPr>
          <p:cNvPr id="8899" name="Google Shape;8899;p127"/>
          <p:cNvSpPr/>
          <p:nvPr/>
        </p:nvSpPr>
        <p:spPr>
          <a:xfrm rot="4214411">
            <a:off x="896830" y="2153836"/>
            <a:ext cx="894468" cy="894468"/>
          </a:xfrm>
          <a:prstGeom prst="teardrop">
            <a:avLst>
              <a:gd name="adj" fmla="val 100000"/>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00" name="Google Shape;8900;p127"/>
          <p:cNvSpPr/>
          <p:nvPr/>
        </p:nvSpPr>
        <p:spPr>
          <a:xfrm rot="-4187818" flipH="1">
            <a:off x="3397876" y="2153932"/>
            <a:ext cx="894750" cy="894750"/>
          </a:xfrm>
          <a:prstGeom prst="teardrop">
            <a:avLst>
              <a:gd name="adj" fmla="val 100000"/>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01" name="Google Shape;8901;p127"/>
          <p:cNvSpPr txBox="1"/>
          <p:nvPr/>
        </p:nvSpPr>
        <p:spPr>
          <a:xfrm>
            <a:off x="1146375" y="2340400"/>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E</a:t>
            </a:r>
            <a:endParaRPr sz="2200">
              <a:solidFill>
                <a:schemeClr val="dk1"/>
              </a:solidFill>
              <a:latin typeface="Gorditas"/>
              <a:ea typeface="Gorditas"/>
              <a:cs typeface="B Nazanin" panose="00000400000000000000" pitchFamily="2" charset="-78"/>
              <a:sym typeface="Gorditas"/>
            </a:endParaRPr>
          </a:p>
        </p:txBody>
      </p:sp>
      <p:sp>
        <p:nvSpPr>
          <p:cNvPr id="8902" name="Google Shape;8902;p127"/>
          <p:cNvSpPr txBox="1"/>
          <p:nvPr/>
        </p:nvSpPr>
        <p:spPr>
          <a:xfrm>
            <a:off x="3651450" y="2340400"/>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B</a:t>
            </a:r>
            <a:endParaRPr sz="2200">
              <a:solidFill>
                <a:schemeClr val="dk1"/>
              </a:solidFill>
              <a:latin typeface="Gorditas"/>
              <a:ea typeface="Gorditas"/>
              <a:cs typeface="B Nazanin" panose="00000400000000000000" pitchFamily="2" charset="-78"/>
              <a:sym typeface="Gorditas"/>
            </a:endParaRPr>
          </a:p>
        </p:txBody>
      </p:sp>
      <p:sp>
        <p:nvSpPr>
          <p:cNvPr id="8903" name="Google Shape;8903;p127"/>
          <p:cNvSpPr/>
          <p:nvPr/>
        </p:nvSpPr>
        <p:spPr>
          <a:xfrm rot="5400000" flipH="1">
            <a:off x="1315087" y="3508139"/>
            <a:ext cx="894900" cy="894900"/>
          </a:xfrm>
          <a:prstGeom prst="teardrop">
            <a:avLst>
              <a:gd name="adj" fmla="val 100000"/>
            </a:avLst>
          </a:prstGeom>
          <a:solidFill>
            <a:schemeClr val="accent3"/>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04" name="Google Shape;8904;p127"/>
          <p:cNvSpPr/>
          <p:nvPr/>
        </p:nvSpPr>
        <p:spPr>
          <a:xfrm rot="-5400000">
            <a:off x="2981577" y="3508139"/>
            <a:ext cx="894900" cy="894900"/>
          </a:xfrm>
          <a:prstGeom prst="teardrop">
            <a:avLst>
              <a:gd name="adj" fmla="val 100000"/>
            </a:avLst>
          </a:prstGeom>
          <a:solidFill>
            <a:schemeClr val="accent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05" name="Google Shape;8905;p127"/>
          <p:cNvSpPr txBox="1"/>
          <p:nvPr/>
        </p:nvSpPr>
        <p:spPr>
          <a:xfrm>
            <a:off x="3222825" y="3692950"/>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C</a:t>
            </a:r>
            <a:endParaRPr sz="2200">
              <a:solidFill>
                <a:schemeClr val="dk1"/>
              </a:solidFill>
              <a:latin typeface="Gorditas"/>
              <a:ea typeface="Gorditas"/>
              <a:cs typeface="B Nazanin" panose="00000400000000000000" pitchFamily="2" charset="-78"/>
              <a:sym typeface="Gorditas"/>
            </a:endParaRPr>
          </a:p>
        </p:txBody>
      </p:sp>
      <p:sp>
        <p:nvSpPr>
          <p:cNvPr id="8906" name="Google Shape;8906;p127"/>
          <p:cNvSpPr txBox="1"/>
          <p:nvPr/>
        </p:nvSpPr>
        <p:spPr>
          <a:xfrm>
            <a:off x="1555950" y="3692950"/>
            <a:ext cx="3954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Gorditas"/>
                <a:ea typeface="Gorditas"/>
                <a:cs typeface="B Nazanin" panose="00000400000000000000" pitchFamily="2" charset="-78"/>
                <a:sym typeface="Gorditas"/>
              </a:rPr>
              <a:t>D</a:t>
            </a:r>
            <a:endParaRPr sz="2200">
              <a:solidFill>
                <a:schemeClr val="dk1"/>
              </a:solidFill>
              <a:latin typeface="Gorditas"/>
              <a:ea typeface="Gorditas"/>
              <a:cs typeface="B Nazanin" panose="00000400000000000000" pitchFamily="2" charset="-78"/>
              <a:sym typeface="Gorditas"/>
            </a:endParaRPr>
          </a:p>
        </p:txBody>
      </p:sp>
      <p:grpSp>
        <p:nvGrpSpPr>
          <p:cNvPr id="8907" name="Google Shape;8907;p127"/>
          <p:cNvGrpSpPr/>
          <p:nvPr/>
        </p:nvGrpSpPr>
        <p:grpSpPr>
          <a:xfrm>
            <a:off x="2148321" y="2550417"/>
            <a:ext cx="894923" cy="860017"/>
            <a:chOff x="1739025" y="3337575"/>
            <a:chExt cx="483925" cy="465075"/>
          </a:xfrm>
        </p:grpSpPr>
        <p:sp>
          <p:nvSpPr>
            <p:cNvPr id="8908" name="Google Shape;8908;p127"/>
            <p:cNvSpPr/>
            <p:nvPr/>
          </p:nvSpPr>
          <p:spPr>
            <a:xfrm>
              <a:off x="1739025" y="3337575"/>
              <a:ext cx="483925" cy="465075"/>
            </a:xfrm>
            <a:custGeom>
              <a:avLst/>
              <a:gdLst/>
              <a:ahLst/>
              <a:cxnLst/>
              <a:rect l="l" t="t" r="r" b="b"/>
              <a:pathLst>
                <a:path w="19357" h="18603" extrusionOk="0">
                  <a:moveTo>
                    <a:pt x="10051" y="1"/>
                  </a:moveTo>
                  <a:cubicBezTo>
                    <a:pt x="6282" y="1"/>
                    <a:pt x="2885" y="2257"/>
                    <a:pt x="1443" y="5747"/>
                  </a:cubicBezTo>
                  <a:cubicBezTo>
                    <a:pt x="1" y="9213"/>
                    <a:pt x="815" y="13215"/>
                    <a:pt x="3467" y="15890"/>
                  </a:cubicBezTo>
                  <a:cubicBezTo>
                    <a:pt x="5238" y="17661"/>
                    <a:pt x="7612" y="18602"/>
                    <a:pt x="10032" y="18602"/>
                  </a:cubicBezTo>
                  <a:cubicBezTo>
                    <a:pt x="11236" y="18602"/>
                    <a:pt x="12451" y="18370"/>
                    <a:pt x="13610" y="17891"/>
                  </a:cubicBezTo>
                  <a:cubicBezTo>
                    <a:pt x="17076" y="16471"/>
                    <a:pt x="19356" y="13075"/>
                    <a:pt x="19356" y="9306"/>
                  </a:cubicBezTo>
                  <a:cubicBezTo>
                    <a:pt x="19356" y="4165"/>
                    <a:pt x="15192" y="1"/>
                    <a:pt x="10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09" name="Google Shape;8909;p127"/>
            <p:cNvSpPr/>
            <p:nvPr/>
          </p:nvSpPr>
          <p:spPr>
            <a:xfrm>
              <a:off x="1766375" y="3402725"/>
              <a:ext cx="390850" cy="334875"/>
            </a:xfrm>
            <a:custGeom>
              <a:avLst/>
              <a:gdLst/>
              <a:ahLst/>
              <a:cxnLst/>
              <a:rect l="l" t="t" r="r" b="b"/>
              <a:pathLst>
                <a:path w="15634" h="13395" extrusionOk="0">
                  <a:moveTo>
                    <a:pt x="8957" y="0"/>
                  </a:moveTo>
                  <a:cubicBezTo>
                    <a:pt x="3001" y="0"/>
                    <a:pt x="0" y="7212"/>
                    <a:pt x="4234" y="11423"/>
                  </a:cubicBezTo>
                  <a:cubicBezTo>
                    <a:pt x="5596" y="12785"/>
                    <a:pt x="7271" y="13395"/>
                    <a:pt x="8912" y="13395"/>
                  </a:cubicBezTo>
                  <a:cubicBezTo>
                    <a:pt x="12344" y="13395"/>
                    <a:pt x="15633" y="10729"/>
                    <a:pt x="15633" y="6700"/>
                  </a:cubicBezTo>
                  <a:cubicBezTo>
                    <a:pt x="15633" y="3001"/>
                    <a:pt x="12656" y="0"/>
                    <a:pt x="89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0" name="Google Shape;8910;p127"/>
            <p:cNvSpPr/>
            <p:nvPr/>
          </p:nvSpPr>
          <p:spPr>
            <a:xfrm>
              <a:off x="1908850" y="3437625"/>
              <a:ext cx="180325" cy="154000"/>
            </a:xfrm>
            <a:custGeom>
              <a:avLst/>
              <a:gdLst/>
              <a:ahLst/>
              <a:cxnLst/>
              <a:rect l="l" t="t" r="r" b="b"/>
              <a:pathLst>
                <a:path w="7213" h="6160" extrusionOk="0">
                  <a:moveTo>
                    <a:pt x="4118" y="0"/>
                  </a:moveTo>
                  <a:cubicBezTo>
                    <a:pt x="1373" y="0"/>
                    <a:pt x="1" y="3304"/>
                    <a:pt x="1955" y="5258"/>
                  </a:cubicBezTo>
                  <a:cubicBezTo>
                    <a:pt x="2578" y="5881"/>
                    <a:pt x="3346" y="6160"/>
                    <a:pt x="4101" y="6160"/>
                  </a:cubicBezTo>
                  <a:cubicBezTo>
                    <a:pt x="5686" y="6160"/>
                    <a:pt x="7213" y="4930"/>
                    <a:pt x="7213" y="3071"/>
                  </a:cubicBezTo>
                  <a:cubicBezTo>
                    <a:pt x="7213" y="1373"/>
                    <a:pt x="5840" y="0"/>
                    <a:pt x="4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1" name="Google Shape;8911;p127"/>
            <p:cNvSpPr/>
            <p:nvPr/>
          </p:nvSpPr>
          <p:spPr>
            <a:xfrm>
              <a:off x="1780900" y="3531975"/>
              <a:ext cx="326300" cy="268600"/>
            </a:xfrm>
            <a:custGeom>
              <a:avLst/>
              <a:gdLst/>
              <a:ahLst/>
              <a:cxnLst/>
              <a:rect l="l" t="t" r="r" b="b"/>
              <a:pathLst>
                <a:path w="13052" h="10744" extrusionOk="0">
                  <a:moveTo>
                    <a:pt x="2711" y="1"/>
                  </a:moveTo>
                  <a:cubicBezTo>
                    <a:pt x="2449" y="1"/>
                    <a:pt x="2188" y="169"/>
                    <a:pt x="2164" y="507"/>
                  </a:cubicBezTo>
                  <a:lnTo>
                    <a:pt x="2164" y="646"/>
                  </a:lnTo>
                  <a:cubicBezTo>
                    <a:pt x="1792" y="856"/>
                    <a:pt x="1443" y="1135"/>
                    <a:pt x="1141" y="1437"/>
                  </a:cubicBezTo>
                  <a:cubicBezTo>
                    <a:pt x="419" y="2158"/>
                    <a:pt x="1" y="2926"/>
                    <a:pt x="210" y="3135"/>
                  </a:cubicBezTo>
                  <a:cubicBezTo>
                    <a:pt x="251" y="3172"/>
                    <a:pt x="307" y="3189"/>
                    <a:pt x="376" y="3189"/>
                  </a:cubicBezTo>
                  <a:cubicBezTo>
                    <a:pt x="702" y="3189"/>
                    <a:pt x="1313" y="2800"/>
                    <a:pt x="1908" y="2205"/>
                  </a:cubicBezTo>
                  <a:cubicBezTo>
                    <a:pt x="2001" y="2135"/>
                    <a:pt x="2094" y="2042"/>
                    <a:pt x="2164" y="1949"/>
                  </a:cubicBezTo>
                  <a:lnTo>
                    <a:pt x="2164" y="6602"/>
                  </a:lnTo>
                  <a:cubicBezTo>
                    <a:pt x="2188" y="8858"/>
                    <a:pt x="4002" y="10696"/>
                    <a:pt x="6259" y="10743"/>
                  </a:cubicBezTo>
                  <a:cubicBezTo>
                    <a:pt x="6288" y="10743"/>
                    <a:pt x="6317" y="10744"/>
                    <a:pt x="6346" y="10744"/>
                  </a:cubicBezTo>
                  <a:cubicBezTo>
                    <a:pt x="8564" y="10744"/>
                    <a:pt x="10401" y="8992"/>
                    <a:pt x="10516" y="6765"/>
                  </a:cubicBezTo>
                  <a:cubicBezTo>
                    <a:pt x="10702" y="7020"/>
                    <a:pt x="10911" y="7276"/>
                    <a:pt x="11121" y="7486"/>
                  </a:cubicBezTo>
                  <a:cubicBezTo>
                    <a:pt x="11716" y="8081"/>
                    <a:pt x="12343" y="8470"/>
                    <a:pt x="12662" y="8470"/>
                  </a:cubicBezTo>
                  <a:cubicBezTo>
                    <a:pt x="12729" y="8470"/>
                    <a:pt x="12783" y="8453"/>
                    <a:pt x="12819" y="8416"/>
                  </a:cubicBezTo>
                  <a:cubicBezTo>
                    <a:pt x="13052" y="8184"/>
                    <a:pt x="12633" y="7439"/>
                    <a:pt x="11912" y="6718"/>
                  </a:cubicBezTo>
                  <a:cubicBezTo>
                    <a:pt x="11516" y="6299"/>
                    <a:pt x="11051" y="5974"/>
                    <a:pt x="10516" y="5764"/>
                  </a:cubicBezTo>
                  <a:lnTo>
                    <a:pt x="10516" y="530"/>
                  </a:lnTo>
                  <a:cubicBezTo>
                    <a:pt x="10493" y="193"/>
                    <a:pt x="10231" y="24"/>
                    <a:pt x="9969" y="24"/>
                  </a:cubicBezTo>
                  <a:cubicBezTo>
                    <a:pt x="9708" y="24"/>
                    <a:pt x="9446" y="193"/>
                    <a:pt x="9423" y="530"/>
                  </a:cubicBezTo>
                  <a:lnTo>
                    <a:pt x="9423" y="6648"/>
                  </a:lnTo>
                  <a:cubicBezTo>
                    <a:pt x="9469" y="8393"/>
                    <a:pt x="8073" y="9812"/>
                    <a:pt x="6328" y="9812"/>
                  </a:cubicBezTo>
                  <a:cubicBezTo>
                    <a:pt x="4584" y="9789"/>
                    <a:pt x="3188" y="8347"/>
                    <a:pt x="3258" y="6602"/>
                  </a:cubicBezTo>
                  <a:lnTo>
                    <a:pt x="3258" y="507"/>
                  </a:lnTo>
                  <a:cubicBezTo>
                    <a:pt x="3234" y="169"/>
                    <a:pt x="2973" y="1"/>
                    <a:pt x="2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2" name="Google Shape;8912;p127"/>
            <p:cNvSpPr/>
            <p:nvPr/>
          </p:nvSpPr>
          <p:spPr>
            <a:xfrm>
              <a:off x="1935025" y="3339325"/>
              <a:ext cx="278625" cy="239075"/>
            </a:xfrm>
            <a:custGeom>
              <a:avLst/>
              <a:gdLst/>
              <a:ahLst/>
              <a:cxnLst/>
              <a:rect l="l" t="t" r="r" b="b"/>
              <a:pathLst>
                <a:path w="11145" h="9563" extrusionOk="0">
                  <a:moveTo>
                    <a:pt x="1094" y="1"/>
                  </a:moveTo>
                  <a:cubicBezTo>
                    <a:pt x="722" y="47"/>
                    <a:pt x="350" y="94"/>
                    <a:pt x="1" y="187"/>
                  </a:cubicBezTo>
                  <a:lnTo>
                    <a:pt x="1" y="3560"/>
                  </a:lnTo>
                  <a:cubicBezTo>
                    <a:pt x="1" y="6119"/>
                    <a:pt x="1606" y="8375"/>
                    <a:pt x="4002" y="9213"/>
                  </a:cubicBezTo>
                  <a:cubicBezTo>
                    <a:pt x="4658" y="9449"/>
                    <a:pt x="5336" y="9562"/>
                    <a:pt x="6006" y="9562"/>
                  </a:cubicBezTo>
                  <a:cubicBezTo>
                    <a:pt x="7782" y="9562"/>
                    <a:pt x="9507" y="8764"/>
                    <a:pt x="10655" y="7329"/>
                  </a:cubicBezTo>
                  <a:cubicBezTo>
                    <a:pt x="10702" y="7282"/>
                    <a:pt x="10911" y="6933"/>
                    <a:pt x="11144" y="6607"/>
                  </a:cubicBezTo>
                  <a:cubicBezTo>
                    <a:pt x="11004" y="6165"/>
                    <a:pt x="10842" y="5747"/>
                    <a:pt x="10655" y="5328"/>
                  </a:cubicBezTo>
                  <a:lnTo>
                    <a:pt x="10213" y="6049"/>
                  </a:lnTo>
                  <a:cubicBezTo>
                    <a:pt x="9319" y="7576"/>
                    <a:pt x="7695" y="8477"/>
                    <a:pt x="5984" y="8477"/>
                  </a:cubicBezTo>
                  <a:cubicBezTo>
                    <a:pt x="5558" y="8477"/>
                    <a:pt x="5127" y="8422"/>
                    <a:pt x="4700" y="8306"/>
                  </a:cubicBezTo>
                  <a:cubicBezTo>
                    <a:pt x="2560" y="7724"/>
                    <a:pt x="1094" y="5770"/>
                    <a:pt x="1094" y="3560"/>
                  </a:cubicBezTo>
                  <a:lnTo>
                    <a:pt x="10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3" name="Google Shape;8913;p127"/>
            <p:cNvSpPr/>
            <p:nvPr/>
          </p:nvSpPr>
          <p:spPr>
            <a:xfrm>
              <a:off x="1834125" y="3338750"/>
              <a:ext cx="209675" cy="290675"/>
            </a:xfrm>
            <a:custGeom>
              <a:avLst/>
              <a:gdLst/>
              <a:ahLst/>
              <a:cxnLst/>
              <a:rect l="l" t="t" r="r" b="b"/>
              <a:pathLst>
                <a:path w="8387" h="11627" extrusionOk="0">
                  <a:moveTo>
                    <a:pt x="7294" y="0"/>
                  </a:moveTo>
                  <a:lnTo>
                    <a:pt x="7294" y="9399"/>
                  </a:lnTo>
                  <a:cubicBezTo>
                    <a:pt x="7317" y="9736"/>
                    <a:pt x="7579" y="9905"/>
                    <a:pt x="7840" y="9905"/>
                  </a:cubicBezTo>
                  <a:cubicBezTo>
                    <a:pt x="8102" y="9905"/>
                    <a:pt x="8364" y="9736"/>
                    <a:pt x="8387" y="9399"/>
                  </a:cubicBezTo>
                  <a:lnTo>
                    <a:pt x="8387" y="186"/>
                  </a:lnTo>
                  <a:cubicBezTo>
                    <a:pt x="8038" y="117"/>
                    <a:pt x="7666" y="47"/>
                    <a:pt x="7294" y="0"/>
                  </a:cubicBezTo>
                  <a:close/>
                  <a:moveTo>
                    <a:pt x="1129" y="1489"/>
                  </a:moveTo>
                  <a:cubicBezTo>
                    <a:pt x="733" y="1745"/>
                    <a:pt x="361" y="2024"/>
                    <a:pt x="35" y="2327"/>
                  </a:cubicBezTo>
                  <a:lnTo>
                    <a:pt x="35" y="11051"/>
                  </a:lnTo>
                  <a:cubicBezTo>
                    <a:pt x="0" y="11434"/>
                    <a:pt x="285" y="11626"/>
                    <a:pt x="573" y="11626"/>
                  </a:cubicBezTo>
                  <a:cubicBezTo>
                    <a:pt x="861" y="11626"/>
                    <a:pt x="1152" y="11434"/>
                    <a:pt x="1129" y="11051"/>
                  </a:cubicBezTo>
                  <a:lnTo>
                    <a:pt x="1129" y="148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4" name="Google Shape;8914;p127"/>
            <p:cNvSpPr/>
            <p:nvPr/>
          </p:nvSpPr>
          <p:spPr>
            <a:xfrm>
              <a:off x="1835575" y="3350950"/>
              <a:ext cx="348400" cy="339200"/>
            </a:xfrm>
            <a:custGeom>
              <a:avLst/>
              <a:gdLst/>
              <a:ahLst/>
              <a:cxnLst/>
              <a:rect l="l" t="t" r="r" b="b"/>
              <a:pathLst>
                <a:path w="13936" h="13568" extrusionOk="0">
                  <a:moveTo>
                    <a:pt x="11051" y="838"/>
                  </a:moveTo>
                  <a:lnTo>
                    <a:pt x="11051" y="3467"/>
                  </a:lnTo>
                  <a:cubicBezTo>
                    <a:pt x="10679" y="3676"/>
                    <a:pt x="10330" y="3956"/>
                    <a:pt x="10027" y="4258"/>
                  </a:cubicBezTo>
                  <a:cubicBezTo>
                    <a:pt x="9306" y="4979"/>
                    <a:pt x="8911" y="5747"/>
                    <a:pt x="9120" y="5956"/>
                  </a:cubicBezTo>
                  <a:cubicBezTo>
                    <a:pt x="9158" y="5994"/>
                    <a:pt x="9214" y="6012"/>
                    <a:pt x="9284" y="6012"/>
                  </a:cubicBezTo>
                  <a:cubicBezTo>
                    <a:pt x="9605" y="6012"/>
                    <a:pt x="10227" y="5640"/>
                    <a:pt x="10818" y="5049"/>
                  </a:cubicBezTo>
                  <a:cubicBezTo>
                    <a:pt x="10888" y="4956"/>
                    <a:pt x="10981" y="4863"/>
                    <a:pt x="11051" y="4770"/>
                  </a:cubicBezTo>
                  <a:lnTo>
                    <a:pt x="11051" y="7166"/>
                  </a:lnTo>
                  <a:cubicBezTo>
                    <a:pt x="11051" y="7655"/>
                    <a:pt x="10981" y="8120"/>
                    <a:pt x="10795" y="8562"/>
                  </a:cubicBezTo>
                  <a:cubicBezTo>
                    <a:pt x="10702" y="8818"/>
                    <a:pt x="10795" y="9120"/>
                    <a:pt x="11004" y="9283"/>
                  </a:cubicBezTo>
                  <a:cubicBezTo>
                    <a:pt x="11039" y="9309"/>
                    <a:pt x="11081" y="9322"/>
                    <a:pt x="11123" y="9322"/>
                  </a:cubicBezTo>
                  <a:cubicBezTo>
                    <a:pt x="11192" y="9322"/>
                    <a:pt x="11263" y="9286"/>
                    <a:pt x="11307" y="9213"/>
                  </a:cubicBezTo>
                  <a:cubicBezTo>
                    <a:pt x="11493" y="9539"/>
                    <a:pt x="11749" y="9841"/>
                    <a:pt x="12028" y="10121"/>
                  </a:cubicBezTo>
                  <a:cubicBezTo>
                    <a:pt x="12623" y="10716"/>
                    <a:pt x="13234" y="11105"/>
                    <a:pt x="13560" y="11105"/>
                  </a:cubicBezTo>
                  <a:cubicBezTo>
                    <a:pt x="13629" y="11105"/>
                    <a:pt x="13686" y="11088"/>
                    <a:pt x="13726" y="11051"/>
                  </a:cubicBezTo>
                  <a:cubicBezTo>
                    <a:pt x="13936" y="10842"/>
                    <a:pt x="13517" y="10074"/>
                    <a:pt x="12796" y="9353"/>
                  </a:cubicBezTo>
                  <a:lnTo>
                    <a:pt x="12819" y="9353"/>
                  </a:lnTo>
                  <a:cubicBezTo>
                    <a:pt x="12470" y="8981"/>
                    <a:pt x="12051" y="8678"/>
                    <a:pt x="11609" y="8446"/>
                  </a:cubicBezTo>
                  <a:cubicBezTo>
                    <a:pt x="11726" y="8027"/>
                    <a:pt x="11795" y="7585"/>
                    <a:pt x="11795" y="7166"/>
                  </a:cubicBezTo>
                  <a:lnTo>
                    <a:pt x="11795" y="1350"/>
                  </a:lnTo>
                  <a:cubicBezTo>
                    <a:pt x="11563" y="1164"/>
                    <a:pt x="11307" y="1001"/>
                    <a:pt x="11051" y="838"/>
                  </a:cubicBezTo>
                  <a:close/>
                  <a:moveTo>
                    <a:pt x="3071" y="1"/>
                  </a:moveTo>
                  <a:cubicBezTo>
                    <a:pt x="2815" y="94"/>
                    <a:pt x="2583" y="187"/>
                    <a:pt x="2350" y="303"/>
                  </a:cubicBezTo>
                  <a:lnTo>
                    <a:pt x="2350" y="3351"/>
                  </a:lnTo>
                  <a:cubicBezTo>
                    <a:pt x="1885" y="3560"/>
                    <a:pt x="1489" y="3863"/>
                    <a:pt x="1140" y="4235"/>
                  </a:cubicBezTo>
                  <a:cubicBezTo>
                    <a:pt x="419" y="4956"/>
                    <a:pt x="1" y="5724"/>
                    <a:pt x="210" y="5933"/>
                  </a:cubicBezTo>
                  <a:cubicBezTo>
                    <a:pt x="251" y="5970"/>
                    <a:pt x="307" y="5987"/>
                    <a:pt x="376" y="5987"/>
                  </a:cubicBezTo>
                  <a:cubicBezTo>
                    <a:pt x="702" y="5987"/>
                    <a:pt x="1313" y="5598"/>
                    <a:pt x="1908" y="5003"/>
                  </a:cubicBezTo>
                  <a:cubicBezTo>
                    <a:pt x="2071" y="4863"/>
                    <a:pt x="2211" y="4700"/>
                    <a:pt x="2350" y="4537"/>
                  </a:cubicBezTo>
                  <a:lnTo>
                    <a:pt x="2350" y="7143"/>
                  </a:lnTo>
                  <a:cubicBezTo>
                    <a:pt x="2350" y="7794"/>
                    <a:pt x="2466" y="8422"/>
                    <a:pt x="2722" y="9004"/>
                  </a:cubicBezTo>
                  <a:cubicBezTo>
                    <a:pt x="2397" y="9283"/>
                    <a:pt x="2071" y="10121"/>
                    <a:pt x="1885" y="11121"/>
                  </a:cubicBezTo>
                  <a:cubicBezTo>
                    <a:pt x="1676" y="12400"/>
                    <a:pt x="1792" y="13517"/>
                    <a:pt x="2187" y="13564"/>
                  </a:cubicBezTo>
                  <a:cubicBezTo>
                    <a:pt x="2200" y="13566"/>
                    <a:pt x="2213" y="13567"/>
                    <a:pt x="2225" y="13567"/>
                  </a:cubicBezTo>
                  <a:cubicBezTo>
                    <a:pt x="2592" y="13567"/>
                    <a:pt x="3055" y="12612"/>
                    <a:pt x="3257" y="11354"/>
                  </a:cubicBezTo>
                  <a:cubicBezTo>
                    <a:pt x="3304" y="11144"/>
                    <a:pt x="3327" y="10935"/>
                    <a:pt x="3351" y="10725"/>
                  </a:cubicBezTo>
                  <a:cubicBezTo>
                    <a:pt x="3490" y="11028"/>
                    <a:pt x="3653" y="11330"/>
                    <a:pt x="3862" y="11609"/>
                  </a:cubicBezTo>
                  <a:cubicBezTo>
                    <a:pt x="4374" y="12325"/>
                    <a:pt x="4957" y="12825"/>
                    <a:pt x="5264" y="12825"/>
                  </a:cubicBezTo>
                  <a:cubicBezTo>
                    <a:pt x="5306" y="12825"/>
                    <a:pt x="5343" y="12816"/>
                    <a:pt x="5374" y="12796"/>
                  </a:cubicBezTo>
                  <a:cubicBezTo>
                    <a:pt x="5584" y="12656"/>
                    <a:pt x="5421" y="12098"/>
                    <a:pt x="5049" y="11447"/>
                  </a:cubicBezTo>
                  <a:lnTo>
                    <a:pt x="5072" y="11423"/>
                  </a:lnTo>
                  <a:lnTo>
                    <a:pt x="5235" y="11516"/>
                  </a:lnTo>
                  <a:cubicBezTo>
                    <a:pt x="5285" y="11537"/>
                    <a:pt x="5336" y="11547"/>
                    <a:pt x="5384" y="11547"/>
                  </a:cubicBezTo>
                  <a:cubicBezTo>
                    <a:pt x="5604" y="11547"/>
                    <a:pt x="5785" y="11350"/>
                    <a:pt x="5747" y="11121"/>
                  </a:cubicBezTo>
                  <a:cubicBezTo>
                    <a:pt x="5723" y="11005"/>
                    <a:pt x="5630" y="10888"/>
                    <a:pt x="5537" y="10842"/>
                  </a:cubicBezTo>
                  <a:cubicBezTo>
                    <a:pt x="4048" y="10237"/>
                    <a:pt x="3071" y="8771"/>
                    <a:pt x="3071" y="7166"/>
                  </a:cubicBezTo>
                  <a:lnTo>
                    <a:pt x="3071" y="7096"/>
                  </a:lnTo>
                  <a:cubicBezTo>
                    <a:pt x="3211" y="7259"/>
                    <a:pt x="3351" y="7422"/>
                    <a:pt x="3513" y="7585"/>
                  </a:cubicBezTo>
                  <a:cubicBezTo>
                    <a:pt x="4099" y="8170"/>
                    <a:pt x="4700" y="8557"/>
                    <a:pt x="5017" y="8557"/>
                  </a:cubicBezTo>
                  <a:cubicBezTo>
                    <a:pt x="5091" y="8557"/>
                    <a:pt x="5149" y="8536"/>
                    <a:pt x="5188" y="8492"/>
                  </a:cubicBezTo>
                  <a:cubicBezTo>
                    <a:pt x="5421" y="8283"/>
                    <a:pt x="5002" y="7515"/>
                    <a:pt x="4281" y="6794"/>
                  </a:cubicBezTo>
                  <a:cubicBezTo>
                    <a:pt x="3932" y="6445"/>
                    <a:pt x="3513" y="6142"/>
                    <a:pt x="3071" y="5910"/>
                  </a:cubicBezTo>
                  <a:lnTo>
                    <a:pt x="30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5" name="Google Shape;8915;p127"/>
            <p:cNvSpPr/>
            <p:nvPr/>
          </p:nvSpPr>
          <p:spPr>
            <a:xfrm>
              <a:off x="1953675" y="3502750"/>
              <a:ext cx="176800" cy="145425"/>
            </a:xfrm>
            <a:custGeom>
              <a:avLst/>
              <a:gdLst/>
              <a:ahLst/>
              <a:cxnLst/>
              <a:rect l="l" t="t" r="r" b="b"/>
              <a:pathLst>
                <a:path w="7072" h="5817" extrusionOk="0">
                  <a:moveTo>
                    <a:pt x="6676" y="1"/>
                  </a:moveTo>
                  <a:cubicBezTo>
                    <a:pt x="6466" y="1"/>
                    <a:pt x="6327" y="163"/>
                    <a:pt x="6327" y="373"/>
                  </a:cubicBezTo>
                  <a:lnTo>
                    <a:pt x="6327" y="1048"/>
                  </a:lnTo>
                  <a:cubicBezTo>
                    <a:pt x="6327" y="3258"/>
                    <a:pt x="4559" y="5049"/>
                    <a:pt x="2349" y="5095"/>
                  </a:cubicBezTo>
                  <a:cubicBezTo>
                    <a:pt x="1767" y="5095"/>
                    <a:pt x="1186" y="4956"/>
                    <a:pt x="650" y="4723"/>
                  </a:cubicBezTo>
                  <a:cubicBezTo>
                    <a:pt x="605" y="4698"/>
                    <a:pt x="560" y="4686"/>
                    <a:pt x="517" y="4686"/>
                  </a:cubicBezTo>
                  <a:cubicBezTo>
                    <a:pt x="209" y="4686"/>
                    <a:pt x="1" y="5272"/>
                    <a:pt x="348" y="5375"/>
                  </a:cubicBezTo>
                  <a:cubicBezTo>
                    <a:pt x="976" y="5677"/>
                    <a:pt x="1651" y="5817"/>
                    <a:pt x="2349" y="5817"/>
                  </a:cubicBezTo>
                  <a:cubicBezTo>
                    <a:pt x="4954" y="5793"/>
                    <a:pt x="7071" y="3653"/>
                    <a:pt x="7071" y="1048"/>
                  </a:cubicBezTo>
                  <a:lnTo>
                    <a:pt x="7071" y="373"/>
                  </a:lnTo>
                  <a:cubicBezTo>
                    <a:pt x="7071" y="163"/>
                    <a:pt x="6908" y="1"/>
                    <a:pt x="6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916" name="Google Shape;8916;p127"/>
          <p:cNvGrpSpPr/>
          <p:nvPr/>
        </p:nvGrpSpPr>
        <p:grpSpPr>
          <a:xfrm rot="-2388593" flipH="1">
            <a:off x="3510398" y="4716464"/>
            <a:ext cx="494404" cy="365727"/>
            <a:chOff x="830525" y="3091250"/>
            <a:chExt cx="484300" cy="358275"/>
          </a:xfrm>
        </p:grpSpPr>
        <p:sp>
          <p:nvSpPr>
            <p:cNvPr id="8917" name="Google Shape;8917;p12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8" name="Google Shape;8918;p12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9" name="Google Shape;8919;p12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20" name="Google Shape;8920;p12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921" name="Google Shape;8921;p127"/>
          <p:cNvGrpSpPr/>
          <p:nvPr/>
        </p:nvGrpSpPr>
        <p:grpSpPr>
          <a:xfrm rot="2388593">
            <a:off x="5139198" y="4716464"/>
            <a:ext cx="494404" cy="365727"/>
            <a:chOff x="830525" y="3091250"/>
            <a:chExt cx="484300" cy="358275"/>
          </a:xfrm>
        </p:grpSpPr>
        <p:sp>
          <p:nvSpPr>
            <p:cNvPr id="8922" name="Google Shape;8922;p127"/>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23" name="Google Shape;8923;p127"/>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24" name="Google Shape;8924;p127"/>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25" name="Google Shape;8925;p127"/>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8926" name="Google Shape;8926;p127">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8927" name="Google Shape;8927;p127">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8928" name="Google Shape;8928;p127">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29" name="Google Shape;8929;p127">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25"/>
        <p:cNvGrpSpPr/>
        <p:nvPr/>
      </p:nvGrpSpPr>
      <p:grpSpPr>
        <a:xfrm>
          <a:off x="0" y="0"/>
          <a:ext cx="0" cy="0"/>
          <a:chOff x="0" y="0"/>
          <a:chExt cx="0" cy="0"/>
        </a:xfrm>
      </p:grpSpPr>
      <p:sp>
        <p:nvSpPr>
          <p:cNvPr id="2126" name="Google Shape;2126;p68"/>
          <p:cNvSpPr txBox="1">
            <a:spLocks noGrp="1"/>
          </p:cNvSpPr>
          <p:nvPr>
            <p:ph type="subTitle" idx="1"/>
          </p:nvPr>
        </p:nvSpPr>
        <p:spPr>
          <a:xfrm>
            <a:off x="1375800" y="1676400"/>
            <a:ext cx="6392400" cy="11094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2127" name="Google Shape;2127;p68"/>
          <p:cNvSpPr txBox="1">
            <a:spLocks noGrp="1"/>
          </p:cNvSpPr>
          <p:nvPr>
            <p:ph type="title"/>
          </p:nvPr>
        </p:nvSpPr>
        <p:spPr>
          <a:xfrm>
            <a:off x="1375800" y="1057225"/>
            <a:ext cx="6392400" cy="63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عنوان در اینجا</a:t>
            </a:r>
            <a:endParaRPr dirty="0">
              <a:cs typeface="B Nazanin" panose="00000400000000000000" pitchFamily="2" charset="-78"/>
            </a:endParaRPr>
          </a:p>
        </p:txBody>
      </p:sp>
      <p:grpSp>
        <p:nvGrpSpPr>
          <p:cNvPr id="2128" name="Google Shape;2128;p68"/>
          <p:cNvGrpSpPr/>
          <p:nvPr/>
        </p:nvGrpSpPr>
        <p:grpSpPr>
          <a:xfrm rot="-2388593" flipH="1">
            <a:off x="3510398" y="4716464"/>
            <a:ext cx="494404" cy="365727"/>
            <a:chOff x="830525" y="3091250"/>
            <a:chExt cx="484300" cy="358275"/>
          </a:xfrm>
        </p:grpSpPr>
        <p:sp>
          <p:nvSpPr>
            <p:cNvPr id="2129" name="Google Shape;2129;p6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30" name="Google Shape;2130;p6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31" name="Google Shape;2131;p6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32" name="Google Shape;2132;p6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133" name="Google Shape;2133;p68"/>
          <p:cNvGrpSpPr/>
          <p:nvPr/>
        </p:nvGrpSpPr>
        <p:grpSpPr>
          <a:xfrm rot="2388593">
            <a:off x="5139198" y="4716464"/>
            <a:ext cx="494404" cy="365727"/>
            <a:chOff x="830525" y="3091250"/>
            <a:chExt cx="484300" cy="358275"/>
          </a:xfrm>
        </p:grpSpPr>
        <p:sp>
          <p:nvSpPr>
            <p:cNvPr id="2134" name="Google Shape;2134;p68"/>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35" name="Google Shape;2135;p68"/>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36" name="Google Shape;2136;p68"/>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37" name="Google Shape;2137;p68"/>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138" name="Google Shape;2138;p68">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0</a:t>
            </a:r>
            <a:endParaRPr sz="1000" b="1">
              <a:solidFill>
                <a:schemeClr val="dk1"/>
              </a:solidFill>
              <a:latin typeface="Gorditas"/>
              <a:ea typeface="Gorditas"/>
              <a:cs typeface="B Nazanin" panose="00000400000000000000" pitchFamily="2" charset="-78"/>
              <a:sym typeface="Gorditas"/>
            </a:endParaRPr>
          </a:p>
        </p:txBody>
      </p:sp>
      <p:sp>
        <p:nvSpPr>
          <p:cNvPr id="2139" name="Google Shape;2139;p68">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140" name="Google Shape;2140;p68">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41" name="Google Shape;2141;p68">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45"/>
        <p:cNvGrpSpPr/>
        <p:nvPr/>
      </p:nvGrpSpPr>
      <p:grpSpPr>
        <a:xfrm>
          <a:off x="0" y="0"/>
          <a:ext cx="0" cy="0"/>
          <a:chOff x="0" y="0"/>
          <a:chExt cx="0" cy="0"/>
        </a:xfrm>
      </p:grpSpPr>
      <p:sp>
        <p:nvSpPr>
          <p:cNvPr id="2146" name="Google Shape;2146;p69"/>
          <p:cNvSpPr txBox="1">
            <a:spLocks noGrp="1"/>
          </p:cNvSpPr>
          <p:nvPr>
            <p:ph type="title"/>
          </p:nvPr>
        </p:nvSpPr>
        <p:spPr>
          <a:xfrm>
            <a:off x="691084" y="3446250"/>
            <a:ext cx="3429000" cy="683400"/>
          </a:xfrm>
          <a:prstGeom prst="rect">
            <a:avLst/>
          </a:prstGeom>
        </p:spPr>
        <p:txBody>
          <a:bodyPr spcFirstLastPara="1" wrap="square" lIns="0"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درس 1</a:t>
            </a:r>
            <a:endParaRPr dirty="0">
              <a:cs typeface="B Nazanin" panose="00000400000000000000" pitchFamily="2" charset="-78"/>
            </a:endParaRPr>
          </a:p>
        </p:txBody>
      </p:sp>
      <p:sp>
        <p:nvSpPr>
          <p:cNvPr id="2147" name="Google Shape;2147;p69"/>
          <p:cNvSpPr txBox="1">
            <a:spLocks noGrp="1"/>
          </p:cNvSpPr>
          <p:nvPr>
            <p:ph type="title" idx="2"/>
          </p:nvPr>
        </p:nvSpPr>
        <p:spPr>
          <a:xfrm>
            <a:off x="654952" y="1525775"/>
            <a:ext cx="2913600" cy="1802400"/>
          </a:xfrm>
          <a:prstGeom prst="rect">
            <a:avLst/>
          </a:prstGeom>
        </p:spPr>
        <p:txBody>
          <a:bodyPr spcFirstLastPara="1" wrap="square" lIns="0" tIns="91425" rIns="91425" bIns="91425" anchor="t" anchorCtr="0">
            <a:noAutofit/>
          </a:bodyPr>
          <a:lstStyle/>
          <a:p>
            <a:pPr marL="0" lvl="0" indent="0" algn="r" rtl="1">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2148" name="Google Shape;2148;p69"/>
          <p:cNvSpPr txBox="1">
            <a:spLocks noGrp="1"/>
          </p:cNvSpPr>
          <p:nvPr>
            <p:ph type="subTitle" idx="1"/>
          </p:nvPr>
        </p:nvSpPr>
        <p:spPr>
          <a:xfrm>
            <a:off x="625204" y="4177525"/>
            <a:ext cx="4022100" cy="348900"/>
          </a:xfrm>
          <a:prstGeom prst="rect">
            <a:avLst/>
          </a:prstGeom>
        </p:spPr>
        <p:txBody>
          <a:bodyPr spcFirstLastPara="1" wrap="square" lIns="91425" tIns="91425" rIns="91425" bIns="91425" anchor="t" anchorCtr="0">
            <a:noAutofit/>
          </a:bodyPr>
          <a:lstStyle/>
          <a:p>
            <a:pPr marL="0" lvl="0" indent="0" algn="r" rtl="1">
              <a:spcBef>
                <a:spcPts val="0"/>
              </a:spcBef>
              <a:spcAft>
                <a:spcPts val="1600"/>
              </a:spcAft>
              <a:buClr>
                <a:schemeClr val="dk1"/>
              </a:buClr>
              <a:buSzPts val="1100"/>
              <a:buFont typeface="Arial"/>
              <a:buNone/>
            </a:pPr>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2149" name="Google Shape;2149;p69"/>
          <p:cNvGrpSpPr/>
          <p:nvPr/>
        </p:nvGrpSpPr>
        <p:grpSpPr>
          <a:xfrm>
            <a:off x="3608742" y="857374"/>
            <a:ext cx="2226121" cy="2184538"/>
            <a:chOff x="4120075" y="1657716"/>
            <a:chExt cx="2071388" cy="2032695"/>
          </a:xfrm>
        </p:grpSpPr>
        <p:sp>
          <p:nvSpPr>
            <p:cNvPr id="2150" name="Google Shape;2150;p69"/>
            <p:cNvSpPr/>
            <p:nvPr/>
          </p:nvSpPr>
          <p:spPr>
            <a:xfrm rot="-623702">
              <a:off x="4958613" y="2754600"/>
              <a:ext cx="904277" cy="861299"/>
            </a:xfrm>
            <a:custGeom>
              <a:avLst/>
              <a:gdLst/>
              <a:ahLst/>
              <a:cxnLst/>
              <a:rect l="l" t="t" r="r" b="b"/>
              <a:pathLst>
                <a:path w="25564" h="24349" extrusionOk="0">
                  <a:moveTo>
                    <a:pt x="2433" y="1"/>
                  </a:moveTo>
                  <a:cubicBezTo>
                    <a:pt x="2250" y="31"/>
                    <a:pt x="2129" y="122"/>
                    <a:pt x="2007" y="244"/>
                  </a:cubicBezTo>
                  <a:cubicBezTo>
                    <a:pt x="1369" y="791"/>
                    <a:pt x="730" y="1308"/>
                    <a:pt x="1" y="1977"/>
                  </a:cubicBezTo>
                  <a:cubicBezTo>
                    <a:pt x="3314" y="8360"/>
                    <a:pt x="6931" y="14591"/>
                    <a:pt x="11491" y="19940"/>
                  </a:cubicBezTo>
                  <a:cubicBezTo>
                    <a:pt x="12950" y="21643"/>
                    <a:pt x="14530" y="23254"/>
                    <a:pt x="16506" y="24196"/>
                  </a:cubicBezTo>
                  <a:cubicBezTo>
                    <a:pt x="16699" y="24276"/>
                    <a:pt x="16918" y="24348"/>
                    <a:pt x="17127" y="24348"/>
                  </a:cubicBezTo>
                  <a:cubicBezTo>
                    <a:pt x="17312" y="24348"/>
                    <a:pt x="17488" y="24292"/>
                    <a:pt x="17630" y="24135"/>
                  </a:cubicBezTo>
                  <a:cubicBezTo>
                    <a:pt x="17904" y="23801"/>
                    <a:pt x="17661" y="23193"/>
                    <a:pt x="17387" y="22828"/>
                  </a:cubicBezTo>
                  <a:lnTo>
                    <a:pt x="11278" y="14652"/>
                  </a:lnTo>
                  <a:lnTo>
                    <a:pt x="18755" y="20670"/>
                  </a:lnTo>
                  <a:cubicBezTo>
                    <a:pt x="19272" y="21156"/>
                    <a:pt x="19880" y="21491"/>
                    <a:pt x="20579" y="21703"/>
                  </a:cubicBezTo>
                  <a:cubicBezTo>
                    <a:pt x="20669" y="21731"/>
                    <a:pt x="20762" y="21745"/>
                    <a:pt x="20855" y="21745"/>
                  </a:cubicBezTo>
                  <a:cubicBezTo>
                    <a:pt x="21171" y="21745"/>
                    <a:pt x="21485" y="21590"/>
                    <a:pt x="21673" y="21308"/>
                  </a:cubicBezTo>
                  <a:cubicBezTo>
                    <a:pt x="21734" y="21126"/>
                    <a:pt x="21764" y="20943"/>
                    <a:pt x="21734" y="20761"/>
                  </a:cubicBezTo>
                  <a:cubicBezTo>
                    <a:pt x="21643" y="19667"/>
                    <a:pt x="20852" y="18907"/>
                    <a:pt x="20093" y="18238"/>
                  </a:cubicBezTo>
                  <a:lnTo>
                    <a:pt x="15351" y="13952"/>
                  </a:lnTo>
                  <a:lnTo>
                    <a:pt x="15351" y="13952"/>
                  </a:lnTo>
                  <a:cubicBezTo>
                    <a:pt x="18086" y="15563"/>
                    <a:pt x="21156" y="16536"/>
                    <a:pt x="24348" y="16810"/>
                  </a:cubicBezTo>
                  <a:cubicBezTo>
                    <a:pt x="24401" y="16817"/>
                    <a:pt x="24456" y="16821"/>
                    <a:pt x="24512" y="16821"/>
                  </a:cubicBezTo>
                  <a:cubicBezTo>
                    <a:pt x="24678" y="16821"/>
                    <a:pt x="24849" y="16787"/>
                    <a:pt x="24986" y="16718"/>
                  </a:cubicBezTo>
                  <a:cubicBezTo>
                    <a:pt x="25564" y="16323"/>
                    <a:pt x="25169" y="15442"/>
                    <a:pt x="24743" y="14986"/>
                  </a:cubicBezTo>
                  <a:cubicBezTo>
                    <a:pt x="18482" y="8633"/>
                    <a:pt x="9880" y="5594"/>
                    <a:pt x="2889" y="183"/>
                  </a:cubicBezTo>
                  <a:cubicBezTo>
                    <a:pt x="2737" y="92"/>
                    <a:pt x="2585" y="1"/>
                    <a:pt x="24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51" name="Google Shape;2151;p69"/>
            <p:cNvSpPr/>
            <p:nvPr/>
          </p:nvSpPr>
          <p:spPr>
            <a:xfrm rot="-623702">
              <a:off x="4241026" y="2417532"/>
              <a:ext cx="807497" cy="644391"/>
            </a:xfrm>
            <a:custGeom>
              <a:avLst/>
              <a:gdLst/>
              <a:ahLst/>
              <a:cxnLst/>
              <a:rect l="l" t="t" r="r" b="b"/>
              <a:pathLst>
                <a:path w="22828" h="18217" extrusionOk="0">
                  <a:moveTo>
                    <a:pt x="3521" y="1"/>
                  </a:moveTo>
                  <a:cubicBezTo>
                    <a:pt x="3432" y="1"/>
                    <a:pt x="3342" y="4"/>
                    <a:pt x="3252" y="10"/>
                  </a:cubicBezTo>
                  <a:cubicBezTo>
                    <a:pt x="1885" y="131"/>
                    <a:pt x="669" y="922"/>
                    <a:pt x="30" y="2138"/>
                  </a:cubicBezTo>
                  <a:lnTo>
                    <a:pt x="0" y="2138"/>
                  </a:lnTo>
                  <a:cubicBezTo>
                    <a:pt x="334" y="3961"/>
                    <a:pt x="1337" y="5572"/>
                    <a:pt x="2827" y="6636"/>
                  </a:cubicBezTo>
                  <a:cubicBezTo>
                    <a:pt x="3222" y="6910"/>
                    <a:pt x="3617" y="7214"/>
                    <a:pt x="3982" y="7578"/>
                  </a:cubicBezTo>
                  <a:cubicBezTo>
                    <a:pt x="4407" y="7973"/>
                    <a:pt x="4742" y="8521"/>
                    <a:pt x="4894" y="9128"/>
                  </a:cubicBezTo>
                  <a:cubicBezTo>
                    <a:pt x="6018" y="15633"/>
                    <a:pt x="12462" y="17639"/>
                    <a:pt x="17964" y="18156"/>
                  </a:cubicBezTo>
                  <a:cubicBezTo>
                    <a:pt x="18167" y="18197"/>
                    <a:pt x="18373" y="18217"/>
                    <a:pt x="18579" y="18217"/>
                  </a:cubicBezTo>
                  <a:cubicBezTo>
                    <a:pt x="18991" y="18217"/>
                    <a:pt x="19403" y="18136"/>
                    <a:pt x="19788" y="17974"/>
                  </a:cubicBezTo>
                  <a:cubicBezTo>
                    <a:pt x="20943" y="17366"/>
                    <a:pt x="21186" y="15755"/>
                    <a:pt x="22189" y="14934"/>
                  </a:cubicBezTo>
                  <a:cubicBezTo>
                    <a:pt x="22402" y="14752"/>
                    <a:pt x="22706" y="14569"/>
                    <a:pt x="22797" y="14296"/>
                  </a:cubicBezTo>
                  <a:cubicBezTo>
                    <a:pt x="22827" y="14022"/>
                    <a:pt x="22766" y="13718"/>
                    <a:pt x="22614" y="13505"/>
                  </a:cubicBezTo>
                  <a:cubicBezTo>
                    <a:pt x="20365" y="9341"/>
                    <a:pt x="16414" y="6362"/>
                    <a:pt x="11794" y="5329"/>
                  </a:cubicBezTo>
                  <a:cubicBezTo>
                    <a:pt x="10578" y="5055"/>
                    <a:pt x="9180" y="4904"/>
                    <a:pt x="8298" y="4022"/>
                  </a:cubicBezTo>
                  <a:cubicBezTo>
                    <a:pt x="7629" y="3353"/>
                    <a:pt x="7325" y="2411"/>
                    <a:pt x="6778" y="1651"/>
                  </a:cubicBezTo>
                  <a:cubicBezTo>
                    <a:pt x="5983" y="601"/>
                    <a:pt x="4790"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52" name="Google Shape;2152;p69"/>
            <p:cNvSpPr/>
            <p:nvPr/>
          </p:nvSpPr>
          <p:spPr>
            <a:xfrm rot="-623702">
              <a:off x="4996713" y="2825395"/>
              <a:ext cx="578491" cy="568764"/>
            </a:xfrm>
            <a:custGeom>
              <a:avLst/>
              <a:gdLst/>
              <a:ahLst/>
              <a:cxnLst/>
              <a:rect l="l" t="t" r="r" b="b"/>
              <a:pathLst>
                <a:path w="16354" h="16079" extrusionOk="0">
                  <a:moveTo>
                    <a:pt x="798" y="0"/>
                  </a:moveTo>
                  <a:cubicBezTo>
                    <a:pt x="511" y="0"/>
                    <a:pt x="223" y="80"/>
                    <a:pt x="92" y="364"/>
                  </a:cubicBezTo>
                  <a:cubicBezTo>
                    <a:pt x="1" y="577"/>
                    <a:pt x="1" y="850"/>
                    <a:pt x="92" y="1063"/>
                  </a:cubicBezTo>
                  <a:cubicBezTo>
                    <a:pt x="426" y="2279"/>
                    <a:pt x="761" y="3464"/>
                    <a:pt x="1125" y="4437"/>
                  </a:cubicBezTo>
                  <a:lnTo>
                    <a:pt x="1156" y="4437"/>
                  </a:lnTo>
                  <a:cubicBezTo>
                    <a:pt x="2311" y="7689"/>
                    <a:pt x="3770" y="10790"/>
                    <a:pt x="5533" y="13768"/>
                  </a:cubicBezTo>
                  <a:cubicBezTo>
                    <a:pt x="6171" y="14832"/>
                    <a:pt x="6992" y="15987"/>
                    <a:pt x="8177" y="16078"/>
                  </a:cubicBezTo>
                  <a:cubicBezTo>
                    <a:pt x="8299" y="14711"/>
                    <a:pt x="7843" y="13434"/>
                    <a:pt x="7357" y="12249"/>
                  </a:cubicBezTo>
                  <a:cubicBezTo>
                    <a:pt x="6597" y="10242"/>
                    <a:pt x="5685" y="8297"/>
                    <a:pt x="4712" y="6382"/>
                  </a:cubicBezTo>
                  <a:lnTo>
                    <a:pt x="4712" y="6382"/>
                  </a:lnTo>
                  <a:cubicBezTo>
                    <a:pt x="6779" y="8905"/>
                    <a:pt x="9241" y="11063"/>
                    <a:pt x="12007" y="12765"/>
                  </a:cubicBezTo>
                  <a:cubicBezTo>
                    <a:pt x="12220" y="12917"/>
                    <a:pt x="12493" y="13039"/>
                    <a:pt x="12767" y="13069"/>
                  </a:cubicBezTo>
                  <a:cubicBezTo>
                    <a:pt x="13101" y="13069"/>
                    <a:pt x="13375" y="12856"/>
                    <a:pt x="13466" y="12552"/>
                  </a:cubicBezTo>
                  <a:cubicBezTo>
                    <a:pt x="13496" y="12370"/>
                    <a:pt x="13466" y="12188"/>
                    <a:pt x="13375" y="12005"/>
                  </a:cubicBezTo>
                  <a:cubicBezTo>
                    <a:pt x="12433" y="9361"/>
                    <a:pt x="10426" y="7385"/>
                    <a:pt x="8512" y="5501"/>
                  </a:cubicBezTo>
                  <a:lnTo>
                    <a:pt x="8512" y="5501"/>
                  </a:lnTo>
                  <a:cubicBezTo>
                    <a:pt x="10153" y="6899"/>
                    <a:pt x="12068" y="7932"/>
                    <a:pt x="14135" y="8601"/>
                  </a:cubicBezTo>
                  <a:cubicBezTo>
                    <a:pt x="14409" y="8684"/>
                    <a:pt x="14716" y="8745"/>
                    <a:pt x="15012" y="8745"/>
                  </a:cubicBezTo>
                  <a:cubicBezTo>
                    <a:pt x="15470" y="8745"/>
                    <a:pt x="15901" y="8600"/>
                    <a:pt x="16141" y="8176"/>
                  </a:cubicBezTo>
                  <a:cubicBezTo>
                    <a:pt x="16354" y="7750"/>
                    <a:pt x="16293" y="7233"/>
                    <a:pt x="15989" y="6838"/>
                  </a:cubicBezTo>
                  <a:cubicBezTo>
                    <a:pt x="15685" y="6504"/>
                    <a:pt x="15320" y="6261"/>
                    <a:pt x="14925" y="6078"/>
                  </a:cubicBezTo>
                  <a:cubicBezTo>
                    <a:pt x="11703" y="4437"/>
                    <a:pt x="8451" y="2887"/>
                    <a:pt x="5138" y="1428"/>
                  </a:cubicBezTo>
                  <a:cubicBezTo>
                    <a:pt x="3861" y="789"/>
                    <a:pt x="2524" y="333"/>
                    <a:pt x="1125" y="29"/>
                  </a:cubicBezTo>
                  <a:cubicBezTo>
                    <a:pt x="1023" y="12"/>
                    <a:pt x="910" y="0"/>
                    <a:pt x="7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53" name="Google Shape;2153;p69"/>
            <p:cNvSpPr/>
            <p:nvPr/>
          </p:nvSpPr>
          <p:spPr>
            <a:xfrm rot="-623702">
              <a:off x="4885893" y="2750798"/>
              <a:ext cx="622601" cy="554544"/>
            </a:xfrm>
            <a:custGeom>
              <a:avLst/>
              <a:gdLst/>
              <a:ahLst/>
              <a:cxnLst/>
              <a:rect l="l" t="t" r="r" b="b"/>
              <a:pathLst>
                <a:path w="17601" h="15677" extrusionOk="0">
                  <a:moveTo>
                    <a:pt x="3375" y="0"/>
                  </a:moveTo>
                  <a:cubicBezTo>
                    <a:pt x="3253" y="31"/>
                    <a:pt x="3101" y="91"/>
                    <a:pt x="3010" y="183"/>
                  </a:cubicBezTo>
                  <a:cubicBezTo>
                    <a:pt x="2068" y="1003"/>
                    <a:pt x="1065" y="1763"/>
                    <a:pt x="1" y="2402"/>
                  </a:cubicBezTo>
                  <a:lnTo>
                    <a:pt x="5320" y="11520"/>
                  </a:lnTo>
                  <a:cubicBezTo>
                    <a:pt x="5926" y="12566"/>
                    <a:pt x="6755" y="13686"/>
                    <a:pt x="7854" y="13686"/>
                  </a:cubicBezTo>
                  <a:cubicBezTo>
                    <a:pt x="7969" y="13686"/>
                    <a:pt x="8087" y="13674"/>
                    <a:pt x="8208" y="13648"/>
                  </a:cubicBezTo>
                  <a:cubicBezTo>
                    <a:pt x="8390" y="12888"/>
                    <a:pt x="8025" y="12158"/>
                    <a:pt x="7691" y="11551"/>
                  </a:cubicBezTo>
                  <a:cubicBezTo>
                    <a:pt x="6232" y="8906"/>
                    <a:pt x="4591" y="6383"/>
                    <a:pt x="2797" y="3982"/>
                  </a:cubicBezTo>
                  <a:lnTo>
                    <a:pt x="2797" y="3982"/>
                  </a:lnTo>
                  <a:cubicBezTo>
                    <a:pt x="5685" y="6657"/>
                    <a:pt x="7569" y="10396"/>
                    <a:pt x="9971" y="13557"/>
                  </a:cubicBezTo>
                  <a:cubicBezTo>
                    <a:pt x="10670" y="14438"/>
                    <a:pt x="11430" y="15320"/>
                    <a:pt x="12463" y="15624"/>
                  </a:cubicBezTo>
                  <a:cubicBezTo>
                    <a:pt x="12535" y="15660"/>
                    <a:pt x="12617" y="15677"/>
                    <a:pt x="12698" y="15677"/>
                  </a:cubicBezTo>
                  <a:cubicBezTo>
                    <a:pt x="12823" y="15677"/>
                    <a:pt x="12949" y="15636"/>
                    <a:pt x="13041" y="15563"/>
                  </a:cubicBezTo>
                  <a:cubicBezTo>
                    <a:pt x="13223" y="15380"/>
                    <a:pt x="13132" y="15046"/>
                    <a:pt x="13041" y="14803"/>
                  </a:cubicBezTo>
                  <a:cubicBezTo>
                    <a:pt x="11764" y="11581"/>
                    <a:pt x="9606" y="8937"/>
                    <a:pt x="7478" y="6323"/>
                  </a:cubicBezTo>
                  <a:lnTo>
                    <a:pt x="7478" y="6323"/>
                  </a:lnTo>
                  <a:cubicBezTo>
                    <a:pt x="9940" y="8177"/>
                    <a:pt x="12585" y="9757"/>
                    <a:pt x="15381" y="11064"/>
                  </a:cubicBezTo>
                  <a:cubicBezTo>
                    <a:pt x="15796" y="11245"/>
                    <a:pt x="16276" y="11414"/>
                    <a:pt x="16730" y="11414"/>
                  </a:cubicBezTo>
                  <a:cubicBezTo>
                    <a:pt x="17041" y="11414"/>
                    <a:pt x="17341" y="11335"/>
                    <a:pt x="17600" y="11125"/>
                  </a:cubicBezTo>
                  <a:cubicBezTo>
                    <a:pt x="17205" y="9392"/>
                    <a:pt x="15867" y="8207"/>
                    <a:pt x="14591" y="7204"/>
                  </a:cubicBezTo>
                  <a:cubicBezTo>
                    <a:pt x="11156" y="4529"/>
                    <a:pt x="7509" y="2158"/>
                    <a:pt x="3679" y="91"/>
                  </a:cubicBezTo>
                  <a:cubicBezTo>
                    <a:pt x="3588" y="31"/>
                    <a:pt x="3496" y="0"/>
                    <a:pt x="3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54" name="Google Shape;2154;p69"/>
            <p:cNvSpPr/>
            <p:nvPr/>
          </p:nvSpPr>
          <p:spPr>
            <a:xfrm rot="-623702">
              <a:off x="4147758" y="2551676"/>
              <a:ext cx="173116" cy="322602"/>
            </a:xfrm>
            <a:custGeom>
              <a:avLst/>
              <a:gdLst/>
              <a:ahLst/>
              <a:cxnLst/>
              <a:rect l="l" t="t" r="r" b="b"/>
              <a:pathLst>
                <a:path w="4894" h="9120" extrusionOk="0">
                  <a:moveTo>
                    <a:pt x="2705" y="1"/>
                  </a:moveTo>
                  <a:cubicBezTo>
                    <a:pt x="1398" y="1156"/>
                    <a:pt x="547" y="2706"/>
                    <a:pt x="274" y="4408"/>
                  </a:cubicBezTo>
                  <a:cubicBezTo>
                    <a:pt x="0" y="6141"/>
                    <a:pt x="608" y="7904"/>
                    <a:pt x="1885" y="9120"/>
                  </a:cubicBezTo>
                  <a:cubicBezTo>
                    <a:pt x="1763" y="6992"/>
                    <a:pt x="2979" y="5047"/>
                    <a:pt x="4894" y="4196"/>
                  </a:cubicBezTo>
                  <a:cubicBezTo>
                    <a:pt x="4195" y="2767"/>
                    <a:pt x="3526" y="1369"/>
                    <a:pt x="2705" y="31"/>
                  </a:cubicBezTo>
                  <a:lnTo>
                    <a:pt x="270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55" name="Google Shape;2155;p69"/>
            <p:cNvSpPr/>
            <p:nvPr/>
          </p:nvSpPr>
          <p:spPr>
            <a:xfrm rot="-623702">
              <a:off x="4245939" y="2664930"/>
              <a:ext cx="93562" cy="113158"/>
            </a:xfrm>
            <a:custGeom>
              <a:avLst/>
              <a:gdLst/>
              <a:ahLst/>
              <a:cxnLst/>
              <a:rect l="l" t="t" r="r" b="b"/>
              <a:pathLst>
                <a:path w="2645" h="3199" extrusionOk="0">
                  <a:moveTo>
                    <a:pt x="1520" y="0"/>
                  </a:moveTo>
                  <a:lnTo>
                    <a:pt x="1520" y="0"/>
                  </a:lnTo>
                  <a:cubicBezTo>
                    <a:pt x="1763" y="1277"/>
                    <a:pt x="1155" y="2554"/>
                    <a:pt x="0" y="3131"/>
                  </a:cubicBezTo>
                  <a:cubicBezTo>
                    <a:pt x="186" y="3176"/>
                    <a:pt x="375" y="3198"/>
                    <a:pt x="563" y="3198"/>
                  </a:cubicBezTo>
                  <a:cubicBezTo>
                    <a:pt x="1263" y="3198"/>
                    <a:pt x="1946" y="2892"/>
                    <a:pt x="2401" y="2341"/>
                  </a:cubicBezTo>
                  <a:cubicBezTo>
                    <a:pt x="2523" y="2189"/>
                    <a:pt x="2614" y="2007"/>
                    <a:pt x="2645" y="1794"/>
                  </a:cubicBezTo>
                  <a:cubicBezTo>
                    <a:pt x="2645" y="1581"/>
                    <a:pt x="2553" y="1338"/>
                    <a:pt x="2432" y="1155"/>
                  </a:cubicBezTo>
                  <a:cubicBezTo>
                    <a:pt x="2219" y="700"/>
                    <a:pt x="1915" y="304"/>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56" name="Google Shape;2156;p69"/>
            <p:cNvSpPr/>
            <p:nvPr/>
          </p:nvSpPr>
          <p:spPr>
            <a:xfrm rot="-623702">
              <a:off x="4240144" y="2504518"/>
              <a:ext cx="173151" cy="232684"/>
            </a:xfrm>
            <a:custGeom>
              <a:avLst/>
              <a:gdLst/>
              <a:ahLst/>
              <a:cxnLst/>
              <a:rect l="l" t="t" r="r" b="b"/>
              <a:pathLst>
                <a:path w="4895" h="6578" extrusionOk="0">
                  <a:moveTo>
                    <a:pt x="2092" y="1"/>
                  </a:moveTo>
                  <a:cubicBezTo>
                    <a:pt x="1266" y="1"/>
                    <a:pt x="457" y="408"/>
                    <a:pt x="1" y="1154"/>
                  </a:cubicBezTo>
                  <a:cubicBezTo>
                    <a:pt x="183" y="1610"/>
                    <a:pt x="396" y="2066"/>
                    <a:pt x="639" y="2522"/>
                  </a:cubicBezTo>
                  <a:lnTo>
                    <a:pt x="2159" y="5288"/>
                  </a:lnTo>
                  <a:cubicBezTo>
                    <a:pt x="2469" y="5881"/>
                    <a:pt x="2936" y="6578"/>
                    <a:pt x="3585" y="6578"/>
                  </a:cubicBezTo>
                  <a:cubicBezTo>
                    <a:pt x="3635" y="6578"/>
                    <a:pt x="3687" y="6573"/>
                    <a:pt x="3739" y="6565"/>
                  </a:cubicBezTo>
                  <a:cubicBezTo>
                    <a:pt x="4469" y="6443"/>
                    <a:pt x="4742" y="5501"/>
                    <a:pt x="4803" y="4741"/>
                  </a:cubicBezTo>
                  <a:cubicBezTo>
                    <a:pt x="4894" y="3920"/>
                    <a:pt x="4833" y="3069"/>
                    <a:pt x="4651" y="2279"/>
                  </a:cubicBezTo>
                  <a:cubicBezTo>
                    <a:pt x="4469" y="1458"/>
                    <a:pt x="3952" y="729"/>
                    <a:pt x="3223" y="273"/>
                  </a:cubicBezTo>
                  <a:cubicBezTo>
                    <a:pt x="2865" y="89"/>
                    <a:pt x="2477" y="1"/>
                    <a:pt x="20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57" name="Google Shape;2157;p69"/>
            <p:cNvSpPr/>
            <p:nvPr/>
          </p:nvSpPr>
          <p:spPr>
            <a:xfrm rot="-623702">
              <a:off x="4278066" y="2546281"/>
              <a:ext cx="74213" cy="70923"/>
            </a:xfrm>
            <a:custGeom>
              <a:avLst/>
              <a:gdLst/>
              <a:ahLst/>
              <a:cxnLst/>
              <a:rect l="l" t="t" r="r" b="b"/>
              <a:pathLst>
                <a:path w="2098" h="2005" extrusionOk="0">
                  <a:moveTo>
                    <a:pt x="1057" y="0"/>
                  </a:moveTo>
                  <a:cubicBezTo>
                    <a:pt x="598" y="0"/>
                    <a:pt x="176" y="344"/>
                    <a:pt x="122" y="835"/>
                  </a:cubicBezTo>
                  <a:cubicBezTo>
                    <a:pt x="0" y="1352"/>
                    <a:pt x="335" y="1868"/>
                    <a:pt x="882" y="1990"/>
                  </a:cubicBezTo>
                  <a:cubicBezTo>
                    <a:pt x="935" y="1999"/>
                    <a:pt x="988" y="2004"/>
                    <a:pt x="1041" y="2004"/>
                  </a:cubicBezTo>
                  <a:cubicBezTo>
                    <a:pt x="1495" y="2004"/>
                    <a:pt x="1894" y="1663"/>
                    <a:pt x="1976" y="1200"/>
                  </a:cubicBezTo>
                  <a:cubicBezTo>
                    <a:pt x="2097" y="653"/>
                    <a:pt x="1763" y="136"/>
                    <a:pt x="1216" y="14"/>
                  </a:cubicBezTo>
                  <a:cubicBezTo>
                    <a:pt x="1163" y="5"/>
                    <a:pt x="1109" y="0"/>
                    <a:pt x="10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58" name="Google Shape;2158;p69"/>
            <p:cNvSpPr/>
            <p:nvPr/>
          </p:nvSpPr>
          <p:spPr>
            <a:xfrm rot="-623702">
              <a:off x="4649700" y="1794097"/>
              <a:ext cx="470957" cy="836290"/>
            </a:xfrm>
            <a:custGeom>
              <a:avLst/>
              <a:gdLst/>
              <a:ahLst/>
              <a:cxnLst/>
              <a:rect l="l" t="t" r="r" b="b"/>
              <a:pathLst>
                <a:path w="13314" h="23642" extrusionOk="0">
                  <a:moveTo>
                    <a:pt x="11452" y="0"/>
                  </a:moveTo>
                  <a:cubicBezTo>
                    <a:pt x="11258" y="0"/>
                    <a:pt x="11065" y="27"/>
                    <a:pt x="10882" y="85"/>
                  </a:cubicBezTo>
                  <a:cubicBezTo>
                    <a:pt x="6900" y="784"/>
                    <a:pt x="3496" y="3610"/>
                    <a:pt x="1702" y="7744"/>
                  </a:cubicBezTo>
                  <a:cubicBezTo>
                    <a:pt x="0" y="11635"/>
                    <a:pt x="2189" y="18869"/>
                    <a:pt x="0" y="23641"/>
                  </a:cubicBezTo>
                  <a:cubicBezTo>
                    <a:pt x="2584" y="23003"/>
                    <a:pt x="5107" y="22061"/>
                    <a:pt x="7447" y="20814"/>
                  </a:cubicBezTo>
                  <a:cubicBezTo>
                    <a:pt x="7903" y="20602"/>
                    <a:pt x="8389" y="20085"/>
                    <a:pt x="8116" y="19507"/>
                  </a:cubicBezTo>
                  <a:cubicBezTo>
                    <a:pt x="7927" y="19157"/>
                    <a:pt x="7571" y="18950"/>
                    <a:pt x="7175" y="18950"/>
                  </a:cubicBezTo>
                  <a:cubicBezTo>
                    <a:pt x="7124" y="18950"/>
                    <a:pt x="7073" y="18953"/>
                    <a:pt x="7021" y="18960"/>
                  </a:cubicBezTo>
                  <a:cubicBezTo>
                    <a:pt x="5866" y="18991"/>
                    <a:pt x="4742" y="19234"/>
                    <a:pt x="3678" y="19690"/>
                  </a:cubicBezTo>
                  <a:cubicBezTo>
                    <a:pt x="6079" y="18231"/>
                    <a:pt x="8389" y="16589"/>
                    <a:pt x="10547" y="14766"/>
                  </a:cubicBezTo>
                  <a:cubicBezTo>
                    <a:pt x="10912" y="14553"/>
                    <a:pt x="11095" y="14158"/>
                    <a:pt x="11064" y="13732"/>
                  </a:cubicBezTo>
                  <a:cubicBezTo>
                    <a:pt x="10912" y="13124"/>
                    <a:pt x="10274" y="12911"/>
                    <a:pt x="9787" y="12911"/>
                  </a:cubicBezTo>
                  <a:cubicBezTo>
                    <a:pt x="9731" y="12911"/>
                    <a:pt x="9675" y="12910"/>
                    <a:pt x="9619" y="12910"/>
                  </a:cubicBezTo>
                  <a:cubicBezTo>
                    <a:pt x="7882" y="12910"/>
                    <a:pt x="6152" y="13366"/>
                    <a:pt x="4651" y="14249"/>
                  </a:cubicBezTo>
                  <a:lnTo>
                    <a:pt x="10760" y="8413"/>
                  </a:lnTo>
                  <a:cubicBezTo>
                    <a:pt x="11155" y="8139"/>
                    <a:pt x="11368" y="7683"/>
                    <a:pt x="11338" y="7228"/>
                  </a:cubicBezTo>
                  <a:cubicBezTo>
                    <a:pt x="11226" y="6502"/>
                    <a:pt x="10474" y="6187"/>
                    <a:pt x="9882" y="6187"/>
                  </a:cubicBezTo>
                  <a:cubicBezTo>
                    <a:pt x="9829" y="6187"/>
                    <a:pt x="9777" y="6189"/>
                    <a:pt x="9727" y="6194"/>
                  </a:cubicBezTo>
                  <a:cubicBezTo>
                    <a:pt x="7873" y="6316"/>
                    <a:pt x="6262" y="7349"/>
                    <a:pt x="4711" y="8352"/>
                  </a:cubicBezTo>
                  <a:lnTo>
                    <a:pt x="12523" y="2820"/>
                  </a:lnTo>
                  <a:cubicBezTo>
                    <a:pt x="12949" y="2577"/>
                    <a:pt x="13222" y="2182"/>
                    <a:pt x="13313" y="1726"/>
                  </a:cubicBezTo>
                  <a:cubicBezTo>
                    <a:pt x="13313" y="1057"/>
                    <a:pt x="12949" y="480"/>
                    <a:pt x="12402" y="206"/>
                  </a:cubicBezTo>
                  <a:cubicBezTo>
                    <a:pt x="12099" y="74"/>
                    <a:pt x="11772" y="0"/>
                    <a:pt x="114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59" name="Google Shape;2159;p69"/>
            <p:cNvSpPr/>
            <p:nvPr/>
          </p:nvSpPr>
          <p:spPr>
            <a:xfrm rot="-623702">
              <a:off x="4373713" y="1711994"/>
              <a:ext cx="691402" cy="986909"/>
            </a:xfrm>
            <a:custGeom>
              <a:avLst/>
              <a:gdLst/>
              <a:ahLst/>
              <a:cxnLst/>
              <a:rect l="l" t="t" r="r" b="b"/>
              <a:pathLst>
                <a:path w="19546" h="27900" extrusionOk="0">
                  <a:moveTo>
                    <a:pt x="18318" y="0"/>
                  </a:moveTo>
                  <a:cubicBezTo>
                    <a:pt x="18206" y="0"/>
                    <a:pt x="18096" y="10"/>
                    <a:pt x="17995" y="27"/>
                  </a:cubicBezTo>
                  <a:cubicBezTo>
                    <a:pt x="12038" y="1030"/>
                    <a:pt x="6992" y="5437"/>
                    <a:pt x="4530" y="11790"/>
                  </a:cubicBezTo>
                  <a:cubicBezTo>
                    <a:pt x="2615" y="16653"/>
                    <a:pt x="2159" y="22519"/>
                    <a:pt x="1" y="27200"/>
                  </a:cubicBezTo>
                  <a:lnTo>
                    <a:pt x="1" y="27231"/>
                  </a:lnTo>
                  <a:cubicBezTo>
                    <a:pt x="1582" y="27231"/>
                    <a:pt x="3041" y="27899"/>
                    <a:pt x="4408" y="27899"/>
                  </a:cubicBezTo>
                  <a:cubicBezTo>
                    <a:pt x="5624" y="27899"/>
                    <a:pt x="6688" y="27383"/>
                    <a:pt x="7752" y="26896"/>
                  </a:cubicBezTo>
                  <a:lnTo>
                    <a:pt x="11035" y="25316"/>
                  </a:lnTo>
                  <a:cubicBezTo>
                    <a:pt x="11673" y="25012"/>
                    <a:pt x="12402" y="24343"/>
                    <a:pt x="12068" y="23492"/>
                  </a:cubicBezTo>
                  <a:cubicBezTo>
                    <a:pt x="11957" y="23487"/>
                    <a:pt x="11847" y="23485"/>
                    <a:pt x="11736" y="23485"/>
                  </a:cubicBezTo>
                  <a:cubicBezTo>
                    <a:pt x="11148" y="23485"/>
                    <a:pt x="10564" y="23556"/>
                    <a:pt x="10001" y="23735"/>
                  </a:cubicBezTo>
                  <a:cubicBezTo>
                    <a:pt x="10336" y="22914"/>
                    <a:pt x="11095" y="22519"/>
                    <a:pt x="11764" y="22094"/>
                  </a:cubicBezTo>
                  <a:cubicBezTo>
                    <a:pt x="12433" y="21668"/>
                    <a:pt x="13102" y="21000"/>
                    <a:pt x="13041" y="20027"/>
                  </a:cubicBezTo>
                  <a:cubicBezTo>
                    <a:pt x="12932" y="20023"/>
                    <a:pt x="12822" y="20020"/>
                    <a:pt x="12713" y="20020"/>
                  </a:cubicBezTo>
                  <a:cubicBezTo>
                    <a:pt x="11304" y="20020"/>
                    <a:pt x="9905" y="20383"/>
                    <a:pt x="8664" y="21060"/>
                  </a:cubicBezTo>
                  <a:cubicBezTo>
                    <a:pt x="10062" y="18021"/>
                    <a:pt x="13162" y="16957"/>
                    <a:pt x="15016" y="14373"/>
                  </a:cubicBezTo>
                  <a:cubicBezTo>
                    <a:pt x="15229" y="14069"/>
                    <a:pt x="15381" y="13553"/>
                    <a:pt x="15108" y="13249"/>
                  </a:cubicBezTo>
                  <a:cubicBezTo>
                    <a:pt x="14995" y="13136"/>
                    <a:pt x="14849" y="13073"/>
                    <a:pt x="14694" y="13073"/>
                  </a:cubicBezTo>
                  <a:cubicBezTo>
                    <a:pt x="14640" y="13073"/>
                    <a:pt x="14585" y="13081"/>
                    <a:pt x="14530" y="13097"/>
                  </a:cubicBezTo>
                  <a:cubicBezTo>
                    <a:pt x="12798" y="13279"/>
                    <a:pt x="11156" y="13948"/>
                    <a:pt x="9849" y="15072"/>
                  </a:cubicBezTo>
                  <a:cubicBezTo>
                    <a:pt x="11643" y="10726"/>
                    <a:pt x="16171" y="9480"/>
                    <a:pt x="19181" y="6349"/>
                  </a:cubicBezTo>
                  <a:cubicBezTo>
                    <a:pt x="19333" y="6227"/>
                    <a:pt x="19424" y="6045"/>
                    <a:pt x="19454" y="5863"/>
                  </a:cubicBezTo>
                  <a:cubicBezTo>
                    <a:pt x="19454" y="5349"/>
                    <a:pt x="18866" y="5130"/>
                    <a:pt x="18441" y="5130"/>
                  </a:cubicBezTo>
                  <a:cubicBezTo>
                    <a:pt x="18413" y="5130"/>
                    <a:pt x="18386" y="5131"/>
                    <a:pt x="18360" y="5133"/>
                  </a:cubicBezTo>
                  <a:cubicBezTo>
                    <a:pt x="15928" y="5407"/>
                    <a:pt x="13649" y="6379"/>
                    <a:pt x="11794" y="7929"/>
                  </a:cubicBezTo>
                  <a:cubicBezTo>
                    <a:pt x="13436" y="4951"/>
                    <a:pt x="16658" y="3978"/>
                    <a:pt x="18998" y="1850"/>
                  </a:cubicBezTo>
                  <a:cubicBezTo>
                    <a:pt x="19363" y="1607"/>
                    <a:pt x="19545" y="1182"/>
                    <a:pt x="19485" y="756"/>
                  </a:cubicBezTo>
                  <a:cubicBezTo>
                    <a:pt x="19361" y="186"/>
                    <a:pt x="18813" y="0"/>
                    <a:pt x="183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0" name="Google Shape;2160;p69"/>
            <p:cNvSpPr/>
            <p:nvPr/>
          </p:nvSpPr>
          <p:spPr>
            <a:xfrm rot="-623702">
              <a:off x="4578987" y="2526113"/>
              <a:ext cx="153767" cy="107534"/>
            </a:xfrm>
            <a:custGeom>
              <a:avLst/>
              <a:gdLst/>
              <a:ahLst/>
              <a:cxnLst/>
              <a:rect l="l" t="t" r="r" b="b"/>
              <a:pathLst>
                <a:path w="4347" h="3040" fill="none" extrusionOk="0">
                  <a:moveTo>
                    <a:pt x="0" y="3040"/>
                  </a:moveTo>
                  <a:cubicBezTo>
                    <a:pt x="1125" y="1642"/>
                    <a:pt x="2614" y="578"/>
                    <a:pt x="4347" y="0"/>
                  </a:cubicBezTo>
                </a:path>
              </a:pathLst>
            </a:custGeom>
            <a:noFill/>
            <a:ln w="9875" cap="flat" cmpd="sng">
              <a:solidFill>
                <a:srgbClr val="FF887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1" name="Google Shape;2161;p69"/>
            <p:cNvSpPr/>
            <p:nvPr/>
          </p:nvSpPr>
          <p:spPr>
            <a:xfrm rot="-623702">
              <a:off x="4838241" y="1973812"/>
              <a:ext cx="1273077" cy="728508"/>
            </a:xfrm>
            <a:custGeom>
              <a:avLst/>
              <a:gdLst/>
              <a:ahLst/>
              <a:cxnLst/>
              <a:rect l="l" t="t" r="r" b="b"/>
              <a:pathLst>
                <a:path w="35990" h="20595" extrusionOk="0">
                  <a:moveTo>
                    <a:pt x="25750" y="1"/>
                  </a:moveTo>
                  <a:cubicBezTo>
                    <a:pt x="21790" y="1"/>
                    <a:pt x="17850" y="972"/>
                    <a:pt x="14287" y="2893"/>
                  </a:cubicBezTo>
                  <a:cubicBezTo>
                    <a:pt x="8937" y="5811"/>
                    <a:pt x="6688" y="14899"/>
                    <a:pt x="1" y="18425"/>
                  </a:cubicBezTo>
                  <a:cubicBezTo>
                    <a:pt x="4165" y="19550"/>
                    <a:pt x="8451" y="20279"/>
                    <a:pt x="12767" y="20583"/>
                  </a:cubicBezTo>
                  <a:cubicBezTo>
                    <a:pt x="12861" y="20590"/>
                    <a:pt x="12959" y="20594"/>
                    <a:pt x="13058" y="20594"/>
                  </a:cubicBezTo>
                  <a:cubicBezTo>
                    <a:pt x="13819" y="20594"/>
                    <a:pt x="14659" y="20371"/>
                    <a:pt x="14712" y="19672"/>
                  </a:cubicBezTo>
                  <a:cubicBezTo>
                    <a:pt x="14773" y="19033"/>
                    <a:pt x="14135" y="18608"/>
                    <a:pt x="13557" y="18334"/>
                  </a:cubicBezTo>
                  <a:cubicBezTo>
                    <a:pt x="11855" y="17574"/>
                    <a:pt x="10062" y="17027"/>
                    <a:pt x="8208" y="16784"/>
                  </a:cubicBezTo>
                  <a:lnTo>
                    <a:pt x="8208" y="16784"/>
                  </a:lnTo>
                  <a:cubicBezTo>
                    <a:pt x="9299" y="16813"/>
                    <a:pt x="10393" y="16829"/>
                    <a:pt x="11487" y="16829"/>
                  </a:cubicBezTo>
                  <a:cubicBezTo>
                    <a:pt x="14902" y="16829"/>
                    <a:pt x="18327" y="16681"/>
                    <a:pt x="21734" y="16358"/>
                  </a:cubicBezTo>
                  <a:cubicBezTo>
                    <a:pt x="22342" y="16298"/>
                    <a:pt x="23041" y="16176"/>
                    <a:pt x="23254" y="15599"/>
                  </a:cubicBezTo>
                  <a:cubicBezTo>
                    <a:pt x="23527" y="14899"/>
                    <a:pt x="22737" y="14231"/>
                    <a:pt x="22038" y="13866"/>
                  </a:cubicBezTo>
                  <a:cubicBezTo>
                    <a:pt x="19424" y="12559"/>
                    <a:pt x="16566" y="11860"/>
                    <a:pt x="13679" y="11738"/>
                  </a:cubicBezTo>
                  <a:lnTo>
                    <a:pt x="26810" y="9823"/>
                  </a:lnTo>
                  <a:cubicBezTo>
                    <a:pt x="27448" y="9732"/>
                    <a:pt x="28238" y="9550"/>
                    <a:pt x="28512" y="8942"/>
                  </a:cubicBezTo>
                  <a:cubicBezTo>
                    <a:pt x="28907" y="8060"/>
                    <a:pt x="27874" y="7149"/>
                    <a:pt x="26962" y="6753"/>
                  </a:cubicBezTo>
                  <a:cubicBezTo>
                    <a:pt x="24196" y="5629"/>
                    <a:pt x="21126" y="5598"/>
                    <a:pt x="18177" y="5598"/>
                  </a:cubicBezTo>
                  <a:lnTo>
                    <a:pt x="33497" y="5142"/>
                  </a:lnTo>
                  <a:cubicBezTo>
                    <a:pt x="34196" y="5112"/>
                    <a:pt x="34986" y="5051"/>
                    <a:pt x="35442" y="4535"/>
                  </a:cubicBezTo>
                  <a:cubicBezTo>
                    <a:pt x="35989" y="3927"/>
                    <a:pt x="35807" y="2924"/>
                    <a:pt x="35260" y="2316"/>
                  </a:cubicBezTo>
                  <a:cubicBezTo>
                    <a:pt x="34682" y="1738"/>
                    <a:pt x="33953" y="1343"/>
                    <a:pt x="33163" y="1161"/>
                  </a:cubicBezTo>
                  <a:cubicBezTo>
                    <a:pt x="30744" y="386"/>
                    <a:pt x="28243" y="1"/>
                    <a:pt x="2575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2" name="Google Shape;2162;p69"/>
            <p:cNvSpPr/>
            <p:nvPr/>
          </p:nvSpPr>
          <p:spPr>
            <a:xfrm rot="-623702">
              <a:off x="4431605" y="1856949"/>
              <a:ext cx="1698827" cy="831020"/>
            </a:xfrm>
            <a:custGeom>
              <a:avLst/>
              <a:gdLst/>
              <a:ahLst/>
              <a:cxnLst/>
              <a:rect l="l" t="t" r="r" b="b"/>
              <a:pathLst>
                <a:path w="48026" h="23493" extrusionOk="0">
                  <a:moveTo>
                    <a:pt x="35513" y="0"/>
                  </a:moveTo>
                  <a:cubicBezTo>
                    <a:pt x="29432" y="0"/>
                    <a:pt x="23385" y="1597"/>
                    <a:pt x="18025" y="4736"/>
                  </a:cubicBezTo>
                  <a:cubicBezTo>
                    <a:pt x="11642" y="8536"/>
                    <a:pt x="6627" y="14402"/>
                    <a:pt x="31" y="17837"/>
                  </a:cubicBezTo>
                  <a:lnTo>
                    <a:pt x="0" y="17867"/>
                  </a:lnTo>
                  <a:cubicBezTo>
                    <a:pt x="2250" y="18961"/>
                    <a:pt x="3830" y="20663"/>
                    <a:pt x="5806" y="21606"/>
                  </a:cubicBezTo>
                  <a:cubicBezTo>
                    <a:pt x="7508" y="22426"/>
                    <a:pt x="9453" y="22639"/>
                    <a:pt x="11338" y="22852"/>
                  </a:cubicBezTo>
                  <a:lnTo>
                    <a:pt x="17235" y="23460"/>
                  </a:lnTo>
                  <a:cubicBezTo>
                    <a:pt x="17425" y="23480"/>
                    <a:pt x="17626" y="23492"/>
                    <a:pt x="17832" y="23492"/>
                  </a:cubicBezTo>
                  <a:cubicBezTo>
                    <a:pt x="18843" y="23492"/>
                    <a:pt x="19935" y="23204"/>
                    <a:pt x="20062" y="22244"/>
                  </a:cubicBezTo>
                  <a:cubicBezTo>
                    <a:pt x="19089" y="21727"/>
                    <a:pt x="18025" y="21332"/>
                    <a:pt x="16931" y="21089"/>
                  </a:cubicBezTo>
                  <a:cubicBezTo>
                    <a:pt x="17683" y="20629"/>
                    <a:pt x="18565" y="20557"/>
                    <a:pt x="19457" y="20557"/>
                  </a:cubicBezTo>
                  <a:cubicBezTo>
                    <a:pt x="19863" y="20557"/>
                    <a:pt x="20271" y="20572"/>
                    <a:pt x="20669" y="20572"/>
                  </a:cubicBezTo>
                  <a:cubicBezTo>
                    <a:pt x="20738" y="20574"/>
                    <a:pt x="20807" y="20575"/>
                    <a:pt x="20877" y="20575"/>
                  </a:cubicBezTo>
                  <a:cubicBezTo>
                    <a:pt x="22128" y="20575"/>
                    <a:pt x="23471" y="20302"/>
                    <a:pt x="24104" y="19265"/>
                  </a:cubicBezTo>
                  <a:cubicBezTo>
                    <a:pt x="21885" y="18171"/>
                    <a:pt x="19484" y="17502"/>
                    <a:pt x="17022" y="17320"/>
                  </a:cubicBezTo>
                  <a:cubicBezTo>
                    <a:pt x="21277" y="15131"/>
                    <a:pt x="26566" y="16134"/>
                    <a:pt x="31126" y="14706"/>
                  </a:cubicBezTo>
                  <a:cubicBezTo>
                    <a:pt x="31642" y="14524"/>
                    <a:pt x="32281" y="14098"/>
                    <a:pt x="32098" y="13581"/>
                  </a:cubicBezTo>
                  <a:cubicBezTo>
                    <a:pt x="31946" y="13308"/>
                    <a:pt x="31703" y="13095"/>
                    <a:pt x="31369" y="13004"/>
                  </a:cubicBezTo>
                  <a:cubicBezTo>
                    <a:pt x="29299" y="12200"/>
                    <a:pt x="27093" y="11806"/>
                    <a:pt x="24860" y="11806"/>
                  </a:cubicBezTo>
                  <a:cubicBezTo>
                    <a:pt x="24305" y="11806"/>
                    <a:pt x="23749" y="11831"/>
                    <a:pt x="23192" y="11879"/>
                  </a:cubicBezTo>
                  <a:cubicBezTo>
                    <a:pt x="29028" y="8536"/>
                    <a:pt x="36445" y="10359"/>
                    <a:pt x="43102" y="9143"/>
                  </a:cubicBezTo>
                  <a:cubicBezTo>
                    <a:pt x="43375" y="9143"/>
                    <a:pt x="43649" y="9022"/>
                    <a:pt x="43861" y="8809"/>
                  </a:cubicBezTo>
                  <a:cubicBezTo>
                    <a:pt x="44287" y="8232"/>
                    <a:pt x="43497" y="7533"/>
                    <a:pt x="42828" y="7289"/>
                  </a:cubicBezTo>
                  <a:cubicBezTo>
                    <a:pt x="39852" y="6183"/>
                    <a:pt x="36717" y="5613"/>
                    <a:pt x="33568" y="5613"/>
                  </a:cubicBezTo>
                  <a:cubicBezTo>
                    <a:pt x="32825" y="5613"/>
                    <a:pt x="32081" y="5645"/>
                    <a:pt x="31338" y="5709"/>
                  </a:cubicBezTo>
                  <a:cubicBezTo>
                    <a:pt x="33916" y="4606"/>
                    <a:pt x="36712" y="4488"/>
                    <a:pt x="39546" y="4488"/>
                  </a:cubicBezTo>
                  <a:cubicBezTo>
                    <a:pt x="40319" y="4488"/>
                    <a:pt x="41096" y="4497"/>
                    <a:pt x="41871" y="4497"/>
                  </a:cubicBezTo>
                  <a:cubicBezTo>
                    <a:pt x="43346" y="4497"/>
                    <a:pt x="44819" y="4465"/>
                    <a:pt x="46263" y="4280"/>
                  </a:cubicBezTo>
                  <a:cubicBezTo>
                    <a:pt x="46840" y="4219"/>
                    <a:pt x="47539" y="4037"/>
                    <a:pt x="47752" y="3460"/>
                  </a:cubicBezTo>
                  <a:cubicBezTo>
                    <a:pt x="48026" y="2639"/>
                    <a:pt x="46992" y="1940"/>
                    <a:pt x="46141" y="1666"/>
                  </a:cubicBezTo>
                  <a:cubicBezTo>
                    <a:pt x="42675" y="552"/>
                    <a:pt x="39088" y="0"/>
                    <a:pt x="35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3" name="Google Shape;2163;p69"/>
            <p:cNvSpPr/>
            <p:nvPr/>
          </p:nvSpPr>
          <p:spPr>
            <a:xfrm rot="-623702">
              <a:off x="4859874" y="2803558"/>
              <a:ext cx="143013" cy="163459"/>
            </a:xfrm>
            <a:custGeom>
              <a:avLst/>
              <a:gdLst/>
              <a:ahLst/>
              <a:cxnLst/>
              <a:rect l="l" t="t" r="r" b="b"/>
              <a:pathLst>
                <a:path w="4043" h="4621" fill="none" extrusionOk="0">
                  <a:moveTo>
                    <a:pt x="0" y="3922"/>
                  </a:moveTo>
                  <a:cubicBezTo>
                    <a:pt x="335" y="4378"/>
                    <a:pt x="912" y="4621"/>
                    <a:pt x="1490" y="4530"/>
                  </a:cubicBezTo>
                  <a:cubicBezTo>
                    <a:pt x="1763" y="4469"/>
                    <a:pt x="2067" y="4256"/>
                    <a:pt x="2098" y="3982"/>
                  </a:cubicBezTo>
                  <a:cubicBezTo>
                    <a:pt x="2067" y="3861"/>
                    <a:pt x="2037" y="3770"/>
                    <a:pt x="2006" y="3678"/>
                  </a:cubicBezTo>
                  <a:cubicBezTo>
                    <a:pt x="1854" y="3344"/>
                    <a:pt x="1672" y="3071"/>
                    <a:pt x="1459" y="2797"/>
                  </a:cubicBezTo>
                  <a:cubicBezTo>
                    <a:pt x="1885" y="3040"/>
                    <a:pt x="2401" y="3071"/>
                    <a:pt x="2857" y="2949"/>
                  </a:cubicBezTo>
                  <a:cubicBezTo>
                    <a:pt x="2949" y="2949"/>
                    <a:pt x="3040" y="2888"/>
                    <a:pt x="3101" y="2827"/>
                  </a:cubicBezTo>
                  <a:cubicBezTo>
                    <a:pt x="3161" y="2706"/>
                    <a:pt x="3161" y="2554"/>
                    <a:pt x="3101" y="2402"/>
                  </a:cubicBezTo>
                  <a:cubicBezTo>
                    <a:pt x="3009" y="2067"/>
                    <a:pt x="2827" y="1733"/>
                    <a:pt x="2614" y="1399"/>
                  </a:cubicBezTo>
                  <a:cubicBezTo>
                    <a:pt x="2979" y="1672"/>
                    <a:pt x="3405" y="1764"/>
                    <a:pt x="3800" y="1672"/>
                  </a:cubicBezTo>
                  <a:cubicBezTo>
                    <a:pt x="3891" y="1672"/>
                    <a:pt x="3952" y="1642"/>
                    <a:pt x="4012" y="1581"/>
                  </a:cubicBezTo>
                  <a:cubicBezTo>
                    <a:pt x="4043" y="1520"/>
                    <a:pt x="4043" y="1460"/>
                    <a:pt x="4043" y="1368"/>
                  </a:cubicBezTo>
                  <a:cubicBezTo>
                    <a:pt x="3982" y="821"/>
                    <a:pt x="3557" y="396"/>
                    <a:pt x="3161" y="1"/>
                  </a:cubicBezTo>
                </a:path>
              </a:pathLst>
            </a:custGeom>
            <a:noFill/>
            <a:ln w="19050"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4" name="Google Shape;2164;p69"/>
            <p:cNvSpPr/>
            <p:nvPr/>
          </p:nvSpPr>
          <p:spPr>
            <a:xfrm rot="-623702">
              <a:off x="4483542" y="2662571"/>
              <a:ext cx="270993" cy="239794"/>
            </a:xfrm>
            <a:custGeom>
              <a:avLst/>
              <a:gdLst/>
              <a:ahLst/>
              <a:cxnLst/>
              <a:rect l="l" t="t" r="r" b="b"/>
              <a:pathLst>
                <a:path w="7661" h="6779" fill="none" extrusionOk="0">
                  <a:moveTo>
                    <a:pt x="0" y="2280"/>
                  </a:moveTo>
                  <a:cubicBezTo>
                    <a:pt x="152" y="4043"/>
                    <a:pt x="1034" y="5806"/>
                    <a:pt x="2645" y="6566"/>
                  </a:cubicBezTo>
                  <a:cubicBezTo>
                    <a:pt x="3070" y="6748"/>
                    <a:pt x="3678" y="6779"/>
                    <a:pt x="3830" y="6353"/>
                  </a:cubicBezTo>
                  <a:cubicBezTo>
                    <a:pt x="3861" y="6201"/>
                    <a:pt x="3861" y="6080"/>
                    <a:pt x="3830" y="5928"/>
                  </a:cubicBezTo>
                  <a:cubicBezTo>
                    <a:pt x="3648" y="4955"/>
                    <a:pt x="3283" y="4013"/>
                    <a:pt x="2736" y="3192"/>
                  </a:cubicBezTo>
                  <a:cubicBezTo>
                    <a:pt x="3466" y="4043"/>
                    <a:pt x="4347" y="4925"/>
                    <a:pt x="5441" y="5016"/>
                  </a:cubicBezTo>
                  <a:cubicBezTo>
                    <a:pt x="5715" y="5077"/>
                    <a:pt x="6019" y="5016"/>
                    <a:pt x="6262" y="4833"/>
                  </a:cubicBezTo>
                  <a:cubicBezTo>
                    <a:pt x="6505" y="4590"/>
                    <a:pt x="6566" y="4195"/>
                    <a:pt x="6444" y="3861"/>
                  </a:cubicBezTo>
                  <a:cubicBezTo>
                    <a:pt x="6292" y="3557"/>
                    <a:pt x="6110" y="3253"/>
                    <a:pt x="5836" y="3010"/>
                  </a:cubicBezTo>
                  <a:lnTo>
                    <a:pt x="4712" y="1703"/>
                  </a:lnTo>
                  <a:cubicBezTo>
                    <a:pt x="5259" y="2128"/>
                    <a:pt x="5836" y="2554"/>
                    <a:pt x="6505" y="2645"/>
                  </a:cubicBezTo>
                  <a:cubicBezTo>
                    <a:pt x="6779" y="2675"/>
                    <a:pt x="7052" y="2615"/>
                    <a:pt x="7265" y="2463"/>
                  </a:cubicBezTo>
                  <a:cubicBezTo>
                    <a:pt x="7660" y="2067"/>
                    <a:pt x="7447" y="1368"/>
                    <a:pt x="7022" y="1004"/>
                  </a:cubicBezTo>
                  <a:cubicBezTo>
                    <a:pt x="6627" y="639"/>
                    <a:pt x="6080" y="426"/>
                    <a:pt x="5715" y="1"/>
                  </a:cubicBezTo>
                </a:path>
              </a:pathLst>
            </a:custGeom>
            <a:noFill/>
            <a:ln w="19050"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5" name="Google Shape;2165;p69"/>
            <p:cNvSpPr/>
            <p:nvPr/>
          </p:nvSpPr>
          <p:spPr>
            <a:xfrm rot="-623702">
              <a:off x="4690836" y="2736461"/>
              <a:ext cx="217226" cy="223664"/>
            </a:xfrm>
            <a:custGeom>
              <a:avLst/>
              <a:gdLst/>
              <a:ahLst/>
              <a:cxnLst/>
              <a:rect l="l" t="t" r="r" b="b"/>
              <a:pathLst>
                <a:path w="6141" h="6323" fill="none" extrusionOk="0">
                  <a:moveTo>
                    <a:pt x="0" y="4681"/>
                  </a:moveTo>
                  <a:cubicBezTo>
                    <a:pt x="517" y="5532"/>
                    <a:pt x="1398" y="6140"/>
                    <a:pt x="2402" y="6292"/>
                  </a:cubicBezTo>
                  <a:cubicBezTo>
                    <a:pt x="2736" y="6323"/>
                    <a:pt x="3161" y="6292"/>
                    <a:pt x="3283" y="5958"/>
                  </a:cubicBezTo>
                  <a:cubicBezTo>
                    <a:pt x="3313" y="5684"/>
                    <a:pt x="3222" y="5411"/>
                    <a:pt x="3009" y="5228"/>
                  </a:cubicBezTo>
                  <a:cubicBezTo>
                    <a:pt x="2705" y="4833"/>
                    <a:pt x="2371" y="4438"/>
                    <a:pt x="2037" y="4073"/>
                  </a:cubicBezTo>
                  <a:cubicBezTo>
                    <a:pt x="2705" y="4560"/>
                    <a:pt x="3526" y="4772"/>
                    <a:pt x="4377" y="4681"/>
                  </a:cubicBezTo>
                  <a:cubicBezTo>
                    <a:pt x="4499" y="4681"/>
                    <a:pt x="4651" y="4620"/>
                    <a:pt x="4742" y="4529"/>
                  </a:cubicBezTo>
                  <a:cubicBezTo>
                    <a:pt x="4894" y="4347"/>
                    <a:pt x="4803" y="4073"/>
                    <a:pt x="4712" y="3861"/>
                  </a:cubicBezTo>
                  <a:cubicBezTo>
                    <a:pt x="4316" y="3161"/>
                    <a:pt x="3800" y="2554"/>
                    <a:pt x="3192" y="2067"/>
                  </a:cubicBezTo>
                  <a:cubicBezTo>
                    <a:pt x="3800" y="2523"/>
                    <a:pt x="4529" y="2706"/>
                    <a:pt x="5289" y="2614"/>
                  </a:cubicBezTo>
                  <a:cubicBezTo>
                    <a:pt x="5654" y="2554"/>
                    <a:pt x="6079" y="2371"/>
                    <a:pt x="6140" y="2006"/>
                  </a:cubicBezTo>
                  <a:cubicBezTo>
                    <a:pt x="6140" y="1824"/>
                    <a:pt x="6110" y="1642"/>
                    <a:pt x="6019" y="1490"/>
                  </a:cubicBezTo>
                  <a:cubicBezTo>
                    <a:pt x="5684" y="851"/>
                    <a:pt x="5168" y="335"/>
                    <a:pt x="4560" y="0"/>
                  </a:cubicBezTo>
                </a:path>
              </a:pathLst>
            </a:custGeom>
            <a:noFill/>
            <a:ln w="19050"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6" name="Google Shape;2166;p69"/>
            <p:cNvSpPr/>
            <p:nvPr/>
          </p:nvSpPr>
          <p:spPr>
            <a:xfrm rot="-623702">
              <a:off x="4577602" y="1843539"/>
              <a:ext cx="222603" cy="248390"/>
            </a:xfrm>
            <a:custGeom>
              <a:avLst/>
              <a:gdLst/>
              <a:ahLst/>
              <a:cxnLst/>
              <a:rect l="l" t="t" r="r" b="b"/>
              <a:pathLst>
                <a:path w="6293" h="7022" fill="none" extrusionOk="0">
                  <a:moveTo>
                    <a:pt x="1" y="7021"/>
                  </a:moveTo>
                  <a:cubicBezTo>
                    <a:pt x="1004" y="5745"/>
                    <a:pt x="1825" y="4316"/>
                    <a:pt x="2797" y="3040"/>
                  </a:cubicBezTo>
                  <a:cubicBezTo>
                    <a:pt x="3770" y="1733"/>
                    <a:pt x="4895" y="578"/>
                    <a:pt x="6293" y="0"/>
                  </a:cubicBezTo>
                </a:path>
              </a:pathLst>
            </a:custGeom>
            <a:noFill/>
            <a:ln w="19050"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7" name="Google Shape;2167;p69"/>
            <p:cNvSpPr/>
            <p:nvPr/>
          </p:nvSpPr>
          <p:spPr>
            <a:xfrm rot="-623702">
              <a:off x="4528185" y="2012411"/>
              <a:ext cx="310788" cy="329040"/>
            </a:xfrm>
            <a:custGeom>
              <a:avLst/>
              <a:gdLst/>
              <a:ahLst/>
              <a:cxnLst/>
              <a:rect l="l" t="t" r="r" b="b"/>
              <a:pathLst>
                <a:path w="8786" h="9302" fill="none" extrusionOk="0">
                  <a:moveTo>
                    <a:pt x="1" y="9302"/>
                  </a:moveTo>
                  <a:cubicBezTo>
                    <a:pt x="3192" y="6566"/>
                    <a:pt x="5168" y="2007"/>
                    <a:pt x="8785" y="1"/>
                  </a:cubicBezTo>
                </a:path>
              </a:pathLst>
            </a:custGeom>
            <a:noFill/>
            <a:ln w="19050"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8" name="Google Shape;2168;p69"/>
            <p:cNvSpPr/>
            <p:nvPr/>
          </p:nvSpPr>
          <p:spPr>
            <a:xfrm rot="-623702">
              <a:off x="4573814" y="2343709"/>
              <a:ext cx="141952" cy="143049"/>
            </a:xfrm>
            <a:custGeom>
              <a:avLst/>
              <a:gdLst/>
              <a:ahLst/>
              <a:cxnLst/>
              <a:rect l="l" t="t" r="r" b="b"/>
              <a:pathLst>
                <a:path w="4013" h="4044" fill="none" extrusionOk="0">
                  <a:moveTo>
                    <a:pt x="0" y="4043"/>
                  </a:moveTo>
                  <a:cubicBezTo>
                    <a:pt x="1064" y="2432"/>
                    <a:pt x="2432" y="1064"/>
                    <a:pt x="4012" y="1"/>
                  </a:cubicBezTo>
                </a:path>
              </a:pathLst>
            </a:custGeom>
            <a:noFill/>
            <a:ln w="19050"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9" name="Google Shape;2169;p69"/>
            <p:cNvSpPr/>
            <p:nvPr/>
          </p:nvSpPr>
          <p:spPr>
            <a:xfrm rot="-623702">
              <a:off x="4840545" y="2387843"/>
              <a:ext cx="310752" cy="51645"/>
            </a:xfrm>
            <a:custGeom>
              <a:avLst/>
              <a:gdLst/>
              <a:ahLst/>
              <a:cxnLst/>
              <a:rect l="l" t="t" r="r" b="b"/>
              <a:pathLst>
                <a:path w="8785" h="1460" fill="none" extrusionOk="0">
                  <a:moveTo>
                    <a:pt x="0" y="1459"/>
                  </a:moveTo>
                  <a:cubicBezTo>
                    <a:pt x="2827" y="486"/>
                    <a:pt x="5806" y="0"/>
                    <a:pt x="8785" y="0"/>
                  </a:cubicBezTo>
                </a:path>
              </a:pathLst>
            </a:custGeom>
            <a:noFill/>
            <a:ln w="19050"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70" name="Google Shape;2170;p69"/>
            <p:cNvSpPr/>
            <p:nvPr/>
          </p:nvSpPr>
          <p:spPr>
            <a:xfrm rot="-623702">
              <a:off x="5168750" y="1892872"/>
              <a:ext cx="504279" cy="121542"/>
            </a:xfrm>
            <a:custGeom>
              <a:avLst/>
              <a:gdLst/>
              <a:ahLst/>
              <a:cxnLst/>
              <a:rect l="l" t="t" r="r" b="b"/>
              <a:pathLst>
                <a:path w="14256" h="3436" fill="none" extrusionOk="0">
                  <a:moveTo>
                    <a:pt x="0" y="3436"/>
                  </a:moveTo>
                  <a:cubicBezTo>
                    <a:pt x="2371" y="2767"/>
                    <a:pt x="4620" y="1855"/>
                    <a:pt x="6991" y="1156"/>
                  </a:cubicBezTo>
                  <a:cubicBezTo>
                    <a:pt x="9332" y="457"/>
                    <a:pt x="11824" y="1"/>
                    <a:pt x="14256" y="396"/>
                  </a:cubicBezTo>
                </a:path>
              </a:pathLst>
            </a:custGeom>
            <a:noFill/>
            <a:ln w="19050"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71" name="Google Shape;2171;p69"/>
            <p:cNvSpPr/>
            <p:nvPr/>
          </p:nvSpPr>
          <p:spPr>
            <a:xfrm rot="-623702">
              <a:off x="4897085" y="2101751"/>
              <a:ext cx="691367" cy="145206"/>
            </a:xfrm>
            <a:custGeom>
              <a:avLst/>
              <a:gdLst/>
              <a:ahLst/>
              <a:cxnLst/>
              <a:rect l="l" t="t" r="r" b="b"/>
              <a:pathLst>
                <a:path w="19545" h="4105" fill="none" extrusionOk="0">
                  <a:moveTo>
                    <a:pt x="0" y="4104"/>
                  </a:moveTo>
                  <a:cubicBezTo>
                    <a:pt x="6627" y="3435"/>
                    <a:pt x="12888" y="1"/>
                    <a:pt x="19545" y="396"/>
                  </a:cubicBezTo>
                </a:path>
              </a:pathLst>
            </a:custGeom>
            <a:noFill/>
            <a:ln w="19050"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172" name="Google Shape;2172;p69"/>
          <p:cNvGrpSpPr/>
          <p:nvPr/>
        </p:nvGrpSpPr>
        <p:grpSpPr>
          <a:xfrm rot="-2388593" flipH="1">
            <a:off x="3510398" y="4716464"/>
            <a:ext cx="494404" cy="365727"/>
            <a:chOff x="830525" y="3091250"/>
            <a:chExt cx="484300" cy="358275"/>
          </a:xfrm>
        </p:grpSpPr>
        <p:sp>
          <p:nvSpPr>
            <p:cNvPr id="2173" name="Google Shape;2173;p6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74" name="Google Shape;2174;p6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75" name="Google Shape;2175;p6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76" name="Google Shape;2176;p6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177" name="Google Shape;2177;p69"/>
          <p:cNvGrpSpPr/>
          <p:nvPr/>
        </p:nvGrpSpPr>
        <p:grpSpPr>
          <a:xfrm rot="2388593">
            <a:off x="5139198" y="4716464"/>
            <a:ext cx="494404" cy="365727"/>
            <a:chOff x="830525" y="3091250"/>
            <a:chExt cx="484300" cy="358275"/>
          </a:xfrm>
        </p:grpSpPr>
        <p:sp>
          <p:nvSpPr>
            <p:cNvPr id="2178" name="Google Shape;2178;p69"/>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79" name="Google Shape;2179;p69"/>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0" name="Google Shape;2180;p69"/>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1" name="Google Shape;2181;p69"/>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182" name="Google Shape;2182;p69">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183" name="Google Shape;2183;p69">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b="1" dirty="0">
                <a:solidFill>
                  <a:schemeClr val="dk1"/>
                </a:solidFill>
                <a:latin typeface="Gorditas"/>
                <a:ea typeface="Gorditas"/>
                <a:cs typeface="B Nazanin" panose="00000400000000000000" pitchFamily="2" charset="-78"/>
                <a:sym typeface="Gorditas"/>
              </a:rPr>
              <a:t>H</a:t>
            </a:r>
            <a:endParaRPr sz="1000" b="1" dirty="0">
              <a:solidFill>
                <a:schemeClr val="dk1"/>
              </a:solidFill>
              <a:latin typeface="Gorditas"/>
              <a:ea typeface="Gorditas"/>
              <a:cs typeface="B Nazanin" panose="00000400000000000000" pitchFamily="2" charset="-78"/>
              <a:sym typeface="Gorditas"/>
            </a:endParaRPr>
          </a:p>
        </p:txBody>
      </p:sp>
      <p:sp>
        <p:nvSpPr>
          <p:cNvPr id="2184" name="Google Shape;2184;p69">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5" name="Google Shape;2185;p69">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149"/>
                                        </p:tgtEl>
                                        <p:attrNameLst>
                                          <p:attrName>style.visibility</p:attrName>
                                        </p:attrNameLst>
                                      </p:cBhvr>
                                      <p:to>
                                        <p:strVal val="visible"/>
                                      </p:to>
                                    </p:set>
                                    <p:anim calcmode="lin" valueType="num">
                                      <p:cBhvr additive="base">
                                        <p:cTn id="7" dur="1000"/>
                                        <p:tgtEl>
                                          <p:spTgt spid="2149"/>
                                        </p:tgtEl>
                                        <p:attrNameLst>
                                          <p:attrName>ppt_w</p:attrName>
                                        </p:attrNameLst>
                                      </p:cBhvr>
                                      <p:tavLst>
                                        <p:tav tm="0">
                                          <p:val>
                                            <p:strVal val="0"/>
                                          </p:val>
                                        </p:tav>
                                        <p:tav tm="100000">
                                          <p:val>
                                            <p:strVal val="#ppt_w"/>
                                          </p:val>
                                        </p:tav>
                                      </p:tavLst>
                                    </p:anim>
                                    <p:anim calcmode="lin" valueType="num">
                                      <p:cBhvr additive="base">
                                        <p:cTn id="8" dur="1000"/>
                                        <p:tgtEl>
                                          <p:spTgt spid="2149"/>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189"/>
        <p:cNvGrpSpPr/>
        <p:nvPr/>
      </p:nvGrpSpPr>
      <p:grpSpPr>
        <a:xfrm>
          <a:off x="0" y="0"/>
          <a:ext cx="0" cy="0"/>
          <a:chOff x="0" y="0"/>
          <a:chExt cx="0" cy="0"/>
        </a:xfrm>
      </p:grpSpPr>
      <p:grpSp>
        <p:nvGrpSpPr>
          <p:cNvPr id="2190" name="Google Shape;2190;p70"/>
          <p:cNvGrpSpPr/>
          <p:nvPr/>
        </p:nvGrpSpPr>
        <p:grpSpPr>
          <a:xfrm rot="442466">
            <a:off x="-1213956" y="1053704"/>
            <a:ext cx="3428990" cy="1965845"/>
            <a:chOff x="870275" y="2853175"/>
            <a:chExt cx="764100" cy="438050"/>
          </a:xfrm>
        </p:grpSpPr>
        <p:sp>
          <p:nvSpPr>
            <p:cNvPr id="2191" name="Google Shape;2191;p70"/>
            <p:cNvSpPr/>
            <p:nvPr/>
          </p:nvSpPr>
          <p:spPr>
            <a:xfrm>
              <a:off x="870275" y="2853175"/>
              <a:ext cx="764100" cy="438050"/>
            </a:xfrm>
            <a:custGeom>
              <a:avLst/>
              <a:gdLst/>
              <a:ahLst/>
              <a:cxnLst/>
              <a:rect l="l" t="t" r="r" b="b"/>
              <a:pathLst>
                <a:path w="30564" h="17522" extrusionOk="0">
                  <a:moveTo>
                    <a:pt x="11070" y="0"/>
                  </a:moveTo>
                  <a:cubicBezTo>
                    <a:pt x="10696" y="0"/>
                    <a:pt x="10293" y="116"/>
                    <a:pt x="9954" y="194"/>
                  </a:cubicBezTo>
                  <a:cubicBezTo>
                    <a:pt x="6075" y="1123"/>
                    <a:pt x="1259" y="2381"/>
                    <a:pt x="626" y="4724"/>
                  </a:cubicBezTo>
                  <a:cubicBezTo>
                    <a:pt x="1" y="7076"/>
                    <a:pt x="2379" y="10113"/>
                    <a:pt x="3064" y="11128"/>
                  </a:cubicBezTo>
                  <a:cubicBezTo>
                    <a:pt x="3680" y="12039"/>
                    <a:pt x="5503" y="13063"/>
                    <a:pt x="6266" y="13853"/>
                  </a:cubicBezTo>
                  <a:cubicBezTo>
                    <a:pt x="6622" y="14217"/>
                    <a:pt x="7125" y="14209"/>
                    <a:pt x="7568" y="14452"/>
                  </a:cubicBezTo>
                  <a:cubicBezTo>
                    <a:pt x="7810" y="14583"/>
                    <a:pt x="8124" y="14759"/>
                    <a:pt x="8421" y="14759"/>
                  </a:cubicBezTo>
                  <a:cubicBezTo>
                    <a:pt x="8497" y="14759"/>
                    <a:pt x="8572" y="14747"/>
                    <a:pt x="8644" y="14721"/>
                  </a:cubicBezTo>
                  <a:cubicBezTo>
                    <a:pt x="9035" y="14573"/>
                    <a:pt x="9043" y="14165"/>
                    <a:pt x="9009" y="13810"/>
                  </a:cubicBezTo>
                  <a:cubicBezTo>
                    <a:pt x="8948" y="13350"/>
                    <a:pt x="8826" y="12898"/>
                    <a:pt x="8653" y="12465"/>
                  </a:cubicBezTo>
                  <a:cubicBezTo>
                    <a:pt x="8462" y="11953"/>
                    <a:pt x="8236" y="11458"/>
                    <a:pt x="8106" y="10929"/>
                  </a:cubicBezTo>
                  <a:cubicBezTo>
                    <a:pt x="8063" y="10720"/>
                    <a:pt x="8028" y="10434"/>
                    <a:pt x="8228" y="10304"/>
                  </a:cubicBezTo>
                  <a:cubicBezTo>
                    <a:pt x="8299" y="10252"/>
                    <a:pt x="8379" y="10231"/>
                    <a:pt x="8462" y="10231"/>
                  </a:cubicBezTo>
                  <a:cubicBezTo>
                    <a:pt x="8670" y="10231"/>
                    <a:pt x="8897" y="10363"/>
                    <a:pt x="9052" y="10469"/>
                  </a:cubicBezTo>
                  <a:cubicBezTo>
                    <a:pt x="9816" y="11015"/>
                    <a:pt x="10440" y="11753"/>
                    <a:pt x="11039" y="12456"/>
                  </a:cubicBezTo>
                  <a:cubicBezTo>
                    <a:pt x="11690" y="13228"/>
                    <a:pt x="12323" y="14018"/>
                    <a:pt x="13052" y="14721"/>
                  </a:cubicBezTo>
                  <a:cubicBezTo>
                    <a:pt x="13365" y="15042"/>
                    <a:pt x="13712" y="15328"/>
                    <a:pt x="14076" y="15589"/>
                  </a:cubicBezTo>
                  <a:cubicBezTo>
                    <a:pt x="14423" y="15823"/>
                    <a:pt x="14840" y="16083"/>
                    <a:pt x="15274" y="16127"/>
                  </a:cubicBezTo>
                  <a:cubicBezTo>
                    <a:pt x="15314" y="16132"/>
                    <a:pt x="15355" y="16134"/>
                    <a:pt x="15396" y="16134"/>
                  </a:cubicBezTo>
                  <a:cubicBezTo>
                    <a:pt x="15698" y="16134"/>
                    <a:pt x="16003" y="15993"/>
                    <a:pt x="16133" y="15710"/>
                  </a:cubicBezTo>
                  <a:cubicBezTo>
                    <a:pt x="16211" y="15536"/>
                    <a:pt x="16168" y="15415"/>
                    <a:pt x="16107" y="15250"/>
                  </a:cubicBezTo>
                  <a:cubicBezTo>
                    <a:pt x="15881" y="14660"/>
                    <a:pt x="15621" y="14079"/>
                    <a:pt x="15326" y="13515"/>
                  </a:cubicBezTo>
                  <a:cubicBezTo>
                    <a:pt x="15031" y="12924"/>
                    <a:pt x="14727" y="12334"/>
                    <a:pt x="14441" y="11736"/>
                  </a:cubicBezTo>
                  <a:cubicBezTo>
                    <a:pt x="14406" y="11692"/>
                    <a:pt x="14380" y="11631"/>
                    <a:pt x="14363" y="11579"/>
                  </a:cubicBezTo>
                  <a:cubicBezTo>
                    <a:pt x="14338" y="11375"/>
                    <a:pt x="14456" y="11318"/>
                    <a:pt x="14593" y="11318"/>
                  </a:cubicBezTo>
                  <a:cubicBezTo>
                    <a:pt x="14700" y="11318"/>
                    <a:pt x="14820" y="11353"/>
                    <a:pt x="14892" y="11380"/>
                  </a:cubicBezTo>
                  <a:cubicBezTo>
                    <a:pt x="15187" y="11493"/>
                    <a:pt x="15439" y="11710"/>
                    <a:pt x="15690" y="11892"/>
                  </a:cubicBezTo>
                  <a:cubicBezTo>
                    <a:pt x="16168" y="12239"/>
                    <a:pt x="16628" y="12612"/>
                    <a:pt x="17061" y="13011"/>
                  </a:cubicBezTo>
                  <a:cubicBezTo>
                    <a:pt x="17799" y="13679"/>
                    <a:pt x="18476" y="14400"/>
                    <a:pt x="19179" y="15111"/>
                  </a:cubicBezTo>
                  <a:cubicBezTo>
                    <a:pt x="19561" y="15493"/>
                    <a:pt x="19960" y="15884"/>
                    <a:pt x="20350" y="16231"/>
                  </a:cubicBezTo>
                  <a:cubicBezTo>
                    <a:pt x="20741" y="16578"/>
                    <a:pt x="21140" y="16960"/>
                    <a:pt x="21591" y="17229"/>
                  </a:cubicBezTo>
                  <a:cubicBezTo>
                    <a:pt x="21854" y="17382"/>
                    <a:pt x="22191" y="17522"/>
                    <a:pt x="22514" y="17522"/>
                  </a:cubicBezTo>
                  <a:cubicBezTo>
                    <a:pt x="22629" y="17522"/>
                    <a:pt x="22742" y="17504"/>
                    <a:pt x="22850" y="17463"/>
                  </a:cubicBezTo>
                  <a:cubicBezTo>
                    <a:pt x="23223" y="17324"/>
                    <a:pt x="23257" y="16977"/>
                    <a:pt x="23127" y="16639"/>
                  </a:cubicBezTo>
                  <a:cubicBezTo>
                    <a:pt x="22928" y="16161"/>
                    <a:pt x="22546" y="15736"/>
                    <a:pt x="22233" y="15337"/>
                  </a:cubicBezTo>
                  <a:cubicBezTo>
                    <a:pt x="21869" y="14886"/>
                    <a:pt x="21496" y="14434"/>
                    <a:pt x="21149" y="13966"/>
                  </a:cubicBezTo>
                  <a:cubicBezTo>
                    <a:pt x="20958" y="13714"/>
                    <a:pt x="20776" y="13462"/>
                    <a:pt x="20602" y="13193"/>
                  </a:cubicBezTo>
                  <a:cubicBezTo>
                    <a:pt x="20515" y="13055"/>
                    <a:pt x="20428" y="12959"/>
                    <a:pt x="20463" y="12794"/>
                  </a:cubicBezTo>
                  <a:cubicBezTo>
                    <a:pt x="20498" y="12647"/>
                    <a:pt x="20507" y="12647"/>
                    <a:pt x="20645" y="12629"/>
                  </a:cubicBezTo>
                  <a:cubicBezTo>
                    <a:pt x="20670" y="12625"/>
                    <a:pt x="20695" y="12622"/>
                    <a:pt x="20720" y="12622"/>
                  </a:cubicBezTo>
                  <a:cubicBezTo>
                    <a:pt x="20784" y="12622"/>
                    <a:pt x="20849" y="12637"/>
                    <a:pt x="20906" y="12655"/>
                  </a:cubicBezTo>
                  <a:cubicBezTo>
                    <a:pt x="21157" y="12751"/>
                    <a:pt x="21374" y="13020"/>
                    <a:pt x="21583" y="13193"/>
                  </a:cubicBezTo>
                  <a:cubicBezTo>
                    <a:pt x="21765" y="13350"/>
                    <a:pt x="21956" y="13506"/>
                    <a:pt x="22155" y="13662"/>
                  </a:cubicBezTo>
                  <a:cubicBezTo>
                    <a:pt x="23032" y="14356"/>
                    <a:pt x="23969" y="14972"/>
                    <a:pt x="24950" y="15510"/>
                  </a:cubicBezTo>
                  <a:cubicBezTo>
                    <a:pt x="25138" y="15611"/>
                    <a:pt x="25411" y="15767"/>
                    <a:pt x="25659" y="15767"/>
                  </a:cubicBezTo>
                  <a:cubicBezTo>
                    <a:pt x="25776" y="15767"/>
                    <a:pt x="25888" y="15732"/>
                    <a:pt x="25982" y="15641"/>
                  </a:cubicBezTo>
                  <a:cubicBezTo>
                    <a:pt x="26269" y="15354"/>
                    <a:pt x="25913" y="14938"/>
                    <a:pt x="25713" y="14721"/>
                  </a:cubicBezTo>
                  <a:cubicBezTo>
                    <a:pt x="25496" y="14469"/>
                    <a:pt x="25279" y="14217"/>
                    <a:pt x="25062" y="13966"/>
                  </a:cubicBezTo>
                  <a:lnTo>
                    <a:pt x="24767" y="13636"/>
                  </a:lnTo>
                  <a:cubicBezTo>
                    <a:pt x="24707" y="13558"/>
                    <a:pt x="24498" y="13393"/>
                    <a:pt x="24472" y="13298"/>
                  </a:cubicBezTo>
                  <a:lnTo>
                    <a:pt x="24542" y="13029"/>
                  </a:lnTo>
                  <a:cubicBezTo>
                    <a:pt x="24611" y="13037"/>
                    <a:pt x="24681" y="13055"/>
                    <a:pt x="24741" y="13089"/>
                  </a:cubicBezTo>
                  <a:cubicBezTo>
                    <a:pt x="24793" y="13107"/>
                    <a:pt x="24845" y="13133"/>
                    <a:pt x="24897" y="13150"/>
                  </a:cubicBezTo>
                  <a:lnTo>
                    <a:pt x="25227" y="13272"/>
                  </a:lnTo>
                  <a:cubicBezTo>
                    <a:pt x="25453" y="13350"/>
                    <a:pt x="25678" y="13428"/>
                    <a:pt x="25904" y="13506"/>
                  </a:cubicBezTo>
                  <a:cubicBezTo>
                    <a:pt x="26850" y="13827"/>
                    <a:pt x="27822" y="14105"/>
                    <a:pt x="28802" y="14313"/>
                  </a:cubicBezTo>
                  <a:cubicBezTo>
                    <a:pt x="29000" y="14353"/>
                    <a:pt x="29473" y="14471"/>
                    <a:pt x="29875" y="14471"/>
                  </a:cubicBezTo>
                  <a:cubicBezTo>
                    <a:pt x="30249" y="14471"/>
                    <a:pt x="30563" y="14369"/>
                    <a:pt x="30538" y="14009"/>
                  </a:cubicBezTo>
                  <a:cubicBezTo>
                    <a:pt x="30512" y="13645"/>
                    <a:pt x="30061" y="13350"/>
                    <a:pt x="29783" y="13176"/>
                  </a:cubicBezTo>
                  <a:cubicBezTo>
                    <a:pt x="29323" y="12916"/>
                    <a:pt x="28837" y="12708"/>
                    <a:pt x="28325" y="12560"/>
                  </a:cubicBezTo>
                  <a:cubicBezTo>
                    <a:pt x="27995" y="12456"/>
                    <a:pt x="24585" y="11475"/>
                    <a:pt x="24620" y="11328"/>
                  </a:cubicBezTo>
                  <a:cubicBezTo>
                    <a:pt x="24681" y="11085"/>
                    <a:pt x="25340" y="11007"/>
                    <a:pt x="25548" y="10946"/>
                  </a:cubicBezTo>
                  <a:cubicBezTo>
                    <a:pt x="25800" y="10877"/>
                    <a:pt x="26043" y="10790"/>
                    <a:pt x="26277" y="10703"/>
                  </a:cubicBezTo>
                  <a:cubicBezTo>
                    <a:pt x="26729" y="10538"/>
                    <a:pt x="27154" y="10330"/>
                    <a:pt x="27562" y="10069"/>
                  </a:cubicBezTo>
                  <a:cubicBezTo>
                    <a:pt x="27857" y="9870"/>
                    <a:pt x="28247" y="9601"/>
                    <a:pt x="28395" y="9245"/>
                  </a:cubicBezTo>
                  <a:cubicBezTo>
                    <a:pt x="28542" y="8898"/>
                    <a:pt x="28152" y="8690"/>
                    <a:pt x="27865" y="8629"/>
                  </a:cubicBezTo>
                  <a:cubicBezTo>
                    <a:pt x="27548" y="8566"/>
                    <a:pt x="27226" y="8540"/>
                    <a:pt x="26902" y="8540"/>
                  </a:cubicBezTo>
                  <a:cubicBezTo>
                    <a:pt x="26163" y="8540"/>
                    <a:pt x="25416" y="8673"/>
                    <a:pt x="24698" y="8794"/>
                  </a:cubicBezTo>
                  <a:lnTo>
                    <a:pt x="22789" y="9098"/>
                  </a:lnTo>
                  <a:lnTo>
                    <a:pt x="21817" y="9254"/>
                  </a:lnTo>
                  <a:cubicBezTo>
                    <a:pt x="21647" y="9282"/>
                    <a:pt x="21477" y="9325"/>
                    <a:pt x="21307" y="9325"/>
                  </a:cubicBezTo>
                  <a:cubicBezTo>
                    <a:pt x="21217" y="9325"/>
                    <a:pt x="21126" y="9313"/>
                    <a:pt x="21036" y="9280"/>
                  </a:cubicBezTo>
                  <a:cubicBezTo>
                    <a:pt x="20750" y="9184"/>
                    <a:pt x="20454" y="8863"/>
                    <a:pt x="20776" y="8620"/>
                  </a:cubicBezTo>
                  <a:cubicBezTo>
                    <a:pt x="21036" y="8429"/>
                    <a:pt x="21348" y="8282"/>
                    <a:pt x="21626" y="8108"/>
                  </a:cubicBezTo>
                  <a:lnTo>
                    <a:pt x="23266" y="7119"/>
                  </a:lnTo>
                  <a:cubicBezTo>
                    <a:pt x="23683" y="6867"/>
                    <a:pt x="24854" y="6251"/>
                    <a:pt x="24143" y="5653"/>
                  </a:cubicBezTo>
                  <a:cubicBezTo>
                    <a:pt x="23885" y="5430"/>
                    <a:pt x="23548" y="5377"/>
                    <a:pt x="23212" y="5377"/>
                  </a:cubicBezTo>
                  <a:cubicBezTo>
                    <a:pt x="23051" y="5377"/>
                    <a:pt x="22889" y="5390"/>
                    <a:pt x="22737" y="5401"/>
                  </a:cubicBezTo>
                  <a:cubicBezTo>
                    <a:pt x="22225" y="5444"/>
                    <a:pt x="21721" y="5531"/>
                    <a:pt x="21235" y="5653"/>
                  </a:cubicBezTo>
                  <a:cubicBezTo>
                    <a:pt x="20038" y="5948"/>
                    <a:pt x="18866" y="6312"/>
                    <a:pt x="17686" y="6642"/>
                  </a:cubicBezTo>
                  <a:cubicBezTo>
                    <a:pt x="17070" y="6815"/>
                    <a:pt x="16463" y="6998"/>
                    <a:pt x="15847" y="7162"/>
                  </a:cubicBezTo>
                  <a:cubicBezTo>
                    <a:pt x="15650" y="7228"/>
                    <a:pt x="15441" y="7261"/>
                    <a:pt x="15230" y="7261"/>
                  </a:cubicBezTo>
                  <a:cubicBezTo>
                    <a:pt x="15135" y="7261"/>
                    <a:pt x="15039" y="7254"/>
                    <a:pt x="14944" y="7241"/>
                  </a:cubicBezTo>
                  <a:cubicBezTo>
                    <a:pt x="14840" y="7223"/>
                    <a:pt x="14805" y="7232"/>
                    <a:pt x="14762" y="7136"/>
                  </a:cubicBezTo>
                  <a:cubicBezTo>
                    <a:pt x="14701" y="6998"/>
                    <a:pt x="14857" y="6893"/>
                    <a:pt x="14944" y="6807"/>
                  </a:cubicBezTo>
                  <a:cubicBezTo>
                    <a:pt x="15031" y="6729"/>
                    <a:pt x="15126" y="6650"/>
                    <a:pt x="15222" y="6581"/>
                  </a:cubicBezTo>
                  <a:cubicBezTo>
                    <a:pt x="16081" y="5939"/>
                    <a:pt x="17061" y="5488"/>
                    <a:pt x="17964" y="4915"/>
                  </a:cubicBezTo>
                  <a:cubicBezTo>
                    <a:pt x="18606" y="4498"/>
                    <a:pt x="19838" y="3743"/>
                    <a:pt x="19595" y="2824"/>
                  </a:cubicBezTo>
                  <a:cubicBezTo>
                    <a:pt x="19414" y="2150"/>
                    <a:pt x="18767" y="1955"/>
                    <a:pt x="18122" y="1955"/>
                  </a:cubicBezTo>
                  <a:cubicBezTo>
                    <a:pt x="17811" y="1955"/>
                    <a:pt x="17501" y="2001"/>
                    <a:pt x="17244" y="2060"/>
                  </a:cubicBezTo>
                  <a:cubicBezTo>
                    <a:pt x="16150" y="2312"/>
                    <a:pt x="15100" y="2719"/>
                    <a:pt x="14128" y="3275"/>
                  </a:cubicBezTo>
                  <a:cubicBezTo>
                    <a:pt x="13156" y="3804"/>
                    <a:pt x="12185" y="4299"/>
                    <a:pt x="11074" y="4420"/>
                  </a:cubicBezTo>
                  <a:cubicBezTo>
                    <a:pt x="10911" y="4439"/>
                    <a:pt x="10748" y="4448"/>
                    <a:pt x="10584" y="4448"/>
                  </a:cubicBezTo>
                  <a:cubicBezTo>
                    <a:pt x="10442" y="4448"/>
                    <a:pt x="10299" y="4441"/>
                    <a:pt x="10154" y="4429"/>
                  </a:cubicBezTo>
                  <a:cubicBezTo>
                    <a:pt x="9850" y="4412"/>
                    <a:pt x="9139" y="4342"/>
                    <a:pt x="9581" y="3830"/>
                  </a:cubicBezTo>
                  <a:cubicBezTo>
                    <a:pt x="9937" y="3414"/>
                    <a:pt x="10423" y="3084"/>
                    <a:pt x="10822" y="2702"/>
                  </a:cubicBezTo>
                  <a:cubicBezTo>
                    <a:pt x="11187" y="2381"/>
                    <a:pt x="11508" y="1999"/>
                    <a:pt x="11751" y="1583"/>
                  </a:cubicBezTo>
                  <a:cubicBezTo>
                    <a:pt x="11933" y="1253"/>
                    <a:pt x="12124" y="810"/>
                    <a:pt x="11968" y="437"/>
                  </a:cubicBezTo>
                  <a:cubicBezTo>
                    <a:pt x="11968" y="428"/>
                    <a:pt x="11968" y="420"/>
                    <a:pt x="11959" y="411"/>
                  </a:cubicBezTo>
                  <a:cubicBezTo>
                    <a:pt x="11959" y="402"/>
                    <a:pt x="11950" y="402"/>
                    <a:pt x="11942" y="394"/>
                  </a:cubicBezTo>
                  <a:cubicBezTo>
                    <a:pt x="11720" y="94"/>
                    <a:pt x="11407" y="0"/>
                    <a:pt x="1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92" name="Google Shape;2192;p70"/>
            <p:cNvSpPr/>
            <p:nvPr/>
          </p:nvSpPr>
          <p:spPr>
            <a:xfrm>
              <a:off x="885700" y="2967175"/>
              <a:ext cx="658825" cy="213550"/>
            </a:xfrm>
            <a:custGeom>
              <a:avLst/>
              <a:gdLst/>
              <a:ahLst/>
              <a:cxnLst/>
              <a:rect l="l" t="t" r="r" b="b"/>
              <a:pathLst>
                <a:path w="26353" h="8542" extrusionOk="0">
                  <a:moveTo>
                    <a:pt x="236" y="0"/>
                  </a:moveTo>
                  <a:cubicBezTo>
                    <a:pt x="64" y="0"/>
                    <a:pt x="1" y="273"/>
                    <a:pt x="191" y="329"/>
                  </a:cubicBezTo>
                  <a:cubicBezTo>
                    <a:pt x="2109" y="884"/>
                    <a:pt x="4027" y="1466"/>
                    <a:pt x="5936" y="2056"/>
                  </a:cubicBezTo>
                  <a:cubicBezTo>
                    <a:pt x="12687" y="4138"/>
                    <a:pt x="19378" y="6403"/>
                    <a:pt x="26103" y="8538"/>
                  </a:cubicBezTo>
                  <a:cubicBezTo>
                    <a:pt x="26114" y="8540"/>
                    <a:pt x="26125" y="8541"/>
                    <a:pt x="26135" y="8541"/>
                  </a:cubicBezTo>
                  <a:cubicBezTo>
                    <a:pt x="26294" y="8541"/>
                    <a:pt x="26352" y="8308"/>
                    <a:pt x="26190" y="8243"/>
                  </a:cubicBezTo>
                  <a:cubicBezTo>
                    <a:pt x="24289" y="7618"/>
                    <a:pt x="22389" y="7002"/>
                    <a:pt x="20488" y="6377"/>
                  </a:cubicBezTo>
                  <a:cubicBezTo>
                    <a:pt x="13772" y="4182"/>
                    <a:pt x="7064" y="1986"/>
                    <a:pt x="286" y="8"/>
                  </a:cubicBezTo>
                  <a:cubicBezTo>
                    <a:pt x="269" y="3"/>
                    <a:pt x="252"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193" name="Google Shape;2193;p70"/>
          <p:cNvSpPr txBox="1">
            <a:spLocks noGrp="1"/>
          </p:cNvSpPr>
          <p:nvPr>
            <p:ph type="title"/>
          </p:nvPr>
        </p:nvSpPr>
        <p:spPr>
          <a:xfrm>
            <a:off x="3875399" y="2231375"/>
            <a:ext cx="4022100" cy="68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400000000000000" pitchFamily="2" charset="-78"/>
              </a:rPr>
              <a:t>درس 1</a:t>
            </a:r>
            <a:endParaRPr dirty="0">
              <a:cs typeface="B Nazanin" panose="00000400000000000000" pitchFamily="2" charset="-78"/>
            </a:endParaRPr>
          </a:p>
        </p:txBody>
      </p:sp>
      <p:sp>
        <p:nvSpPr>
          <p:cNvPr id="2194" name="Google Shape;2194;p70"/>
          <p:cNvSpPr txBox="1">
            <a:spLocks noGrp="1"/>
          </p:cNvSpPr>
          <p:nvPr>
            <p:ph type="title" idx="2"/>
          </p:nvPr>
        </p:nvSpPr>
        <p:spPr>
          <a:xfrm>
            <a:off x="3875400" y="310900"/>
            <a:ext cx="4022100" cy="1802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cs typeface="B Nazanin" panose="00000400000000000000" pitchFamily="2" charset="-78"/>
              </a:rPr>
              <a:t>01</a:t>
            </a:r>
            <a:endParaRPr dirty="0">
              <a:cs typeface="B Nazanin" panose="00000400000000000000" pitchFamily="2" charset="-78"/>
            </a:endParaRPr>
          </a:p>
        </p:txBody>
      </p:sp>
      <p:sp>
        <p:nvSpPr>
          <p:cNvPr id="2195" name="Google Shape;2195;p70"/>
          <p:cNvSpPr txBox="1">
            <a:spLocks noGrp="1"/>
          </p:cNvSpPr>
          <p:nvPr>
            <p:ph type="subTitle" idx="1"/>
          </p:nvPr>
        </p:nvSpPr>
        <p:spPr>
          <a:xfrm>
            <a:off x="3875404" y="2962650"/>
            <a:ext cx="4022100" cy="348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2196" name="Google Shape;2196;p70"/>
          <p:cNvGrpSpPr/>
          <p:nvPr/>
        </p:nvGrpSpPr>
        <p:grpSpPr>
          <a:xfrm>
            <a:off x="-1478326" y="628703"/>
            <a:ext cx="5265401" cy="2286077"/>
            <a:chOff x="-8226629" y="539497"/>
            <a:chExt cx="5476806" cy="2377862"/>
          </a:xfrm>
        </p:grpSpPr>
        <p:sp>
          <p:nvSpPr>
            <p:cNvPr id="2197" name="Google Shape;2197;p70"/>
            <p:cNvSpPr/>
            <p:nvPr/>
          </p:nvSpPr>
          <p:spPr>
            <a:xfrm>
              <a:off x="-4422186" y="2317142"/>
              <a:ext cx="442225" cy="600218"/>
            </a:xfrm>
            <a:custGeom>
              <a:avLst/>
              <a:gdLst/>
              <a:ahLst/>
              <a:cxnLst/>
              <a:rect l="l" t="t" r="r" b="b"/>
              <a:pathLst>
                <a:path w="3325" h="4513" extrusionOk="0">
                  <a:moveTo>
                    <a:pt x="2610" y="0"/>
                  </a:moveTo>
                  <a:cubicBezTo>
                    <a:pt x="2473" y="0"/>
                    <a:pt x="2351" y="19"/>
                    <a:pt x="2274" y="60"/>
                  </a:cubicBezTo>
                  <a:cubicBezTo>
                    <a:pt x="2057" y="190"/>
                    <a:pt x="1875" y="364"/>
                    <a:pt x="1728" y="572"/>
                  </a:cubicBezTo>
                  <a:cubicBezTo>
                    <a:pt x="1068" y="1405"/>
                    <a:pt x="478" y="2316"/>
                    <a:pt x="122" y="3314"/>
                  </a:cubicBezTo>
                  <a:cubicBezTo>
                    <a:pt x="53" y="3496"/>
                    <a:pt x="1" y="3704"/>
                    <a:pt x="96" y="3869"/>
                  </a:cubicBezTo>
                  <a:cubicBezTo>
                    <a:pt x="114" y="3904"/>
                    <a:pt x="148" y="3939"/>
                    <a:pt x="192" y="3947"/>
                  </a:cubicBezTo>
                  <a:cubicBezTo>
                    <a:pt x="202" y="3949"/>
                    <a:pt x="212" y="3950"/>
                    <a:pt x="222" y="3950"/>
                  </a:cubicBezTo>
                  <a:cubicBezTo>
                    <a:pt x="272" y="3950"/>
                    <a:pt x="320" y="3932"/>
                    <a:pt x="357" y="3895"/>
                  </a:cubicBezTo>
                  <a:cubicBezTo>
                    <a:pt x="669" y="3661"/>
                    <a:pt x="947" y="3383"/>
                    <a:pt x="1190" y="3080"/>
                  </a:cubicBezTo>
                  <a:lnTo>
                    <a:pt x="1190" y="3080"/>
                  </a:lnTo>
                  <a:cubicBezTo>
                    <a:pt x="964" y="3514"/>
                    <a:pt x="521" y="4390"/>
                    <a:pt x="816" y="4503"/>
                  </a:cubicBezTo>
                  <a:cubicBezTo>
                    <a:pt x="832" y="4509"/>
                    <a:pt x="848" y="4513"/>
                    <a:pt x="864" y="4513"/>
                  </a:cubicBezTo>
                  <a:cubicBezTo>
                    <a:pt x="1154" y="4513"/>
                    <a:pt x="1598" y="3543"/>
                    <a:pt x="1762" y="2993"/>
                  </a:cubicBezTo>
                  <a:lnTo>
                    <a:pt x="1762" y="2993"/>
                  </a:lnTo>
                  <a:cubicBezTo>
                    <a:pt x="1632" y="3461"/>
                    <a:pt x="1276" y="4329"/>
                    <a:pt x="1415" y="4407"/>
                  </a:cubicBezTo>
                  <a:cubicBezTo>
                    <a:pt x="1425" y="4413"/>
                    <a:pt x="1435" y="4415"/>
                    <a:pt x="1446" y="4415"/>
                  </a:cubicBezTo>
                  <a:cubicBezTo>
                    <a:pt x="1604" y="4415"/>
                    <a:pt x="1939" y="3936"/>
                    <a:pt x="2101" y="3661"/>
                  </a:cubicBezTo>
                  <a:cubicBezTo>
                    <a:pt x="2734" y="2594"/>
                    <a:pt x="3151" y="1405"/>
                    <a:pt x="3324" y="173"/>
                  </a:cubicBezTo>
                  <a:cubicBezTo>
                    <a:pt x="3193" y="69"/>
                    <a:pt x="2875" y="0"/>
                    <a:pt x="2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98" name="Google Shape;2198;p70"/>
            <p:cNvSpPr/>
            <p:nvPr/>
          </p:nvSpPr>
          <p:spPr>
            <a:xfrm>
              <a:off x="-4193426" y="2530204"/>
              <a:ext cx="79135" cy="216254"/>
            </a:xfrm>
            <a:custGeom>
              <a:avLst/>
              <a:gdLst/>
              <a:ahLst/>
              <a:cxnLst/>
              <a:rect l="l" t="t" r="r" b="b"/>
              <a:pathLst>
                <a:path w="595" h="1626" extrusionOk="0">
                  <a:moveTo>
                    <a:pt x="552" y="1"/>
                  </a:moveTo>
                  <a:cubicBezTo>
                    <a:pt x="539" y="1"/>
                    <a:pt x="526" y="7"/>
                    <a:pt x="520" y="20"/>
                  </a:cubicBezTo>
                  <a:cubicBezTo>
                    <a:pt x="372" y="540"/>
                    <a:pt x="181" y="1044"/>
                    <a:pt x="16" y="1547"/>
                  </a:cubicBezTo>
                  <a:cubicBezTo>
                    <a:pt x="1" y="1594"/>
                    <a:pt x="36" y="1626"/>
                    <a:pt x="74" y="1626"/>
                  </a:cubicBezTo>
                  <a:cubicBezTo>
                    <a:pt x="98" y="1626"/>
                    <a:pt x="124" y="1613"/>
                    <a:pt x="138" y="1582"/>
                  </a:cubicBezTo>
                  <a:cubicBezTo>
                    <a:pt x="329" y="1078"/>
                    <a:pt x="476" y="567"/>
                    <a:pt x="589" y="37"/>
                  </a:cubicBezTo>
                  <a:cubicBezTo>
                    <a:pt x="594" y="16"/>
                    <a:pt x="573" y="1"/>
                    <a:pt x="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199" name="Google Shape;2199;p70"/>
            <p:cNvSpPr/>
            <p:nvPr/>
          </p:nvSpPr>
          <p:spPr>
            <a:xfrm>
              <a:off x="-4270433" y="2505201"/>
              <a:ext cx="121695" cy="208141"/>
            </a:xfrm>
            <a:custGeom>
              <a:avLst/>
              <a:gdLst/>
              <a:ahLst/>
              <a:cxnLst/>
              <a:rect l="l" t="t" r="r" b="b"/>
              <a:pathLst>
                <a:path w="915" h="1565" extrusionOk="0">
                  <a:moveTo>
                    <a:pt x="862" y="1"/>
                  </a:moveTo>
                  <a:cubicBezTo>
                    <a:pt x="845" y="1"/>
                    <a:pt x="828" y="9"/>
                    <a:pt x="821" y="26"/>
                  </a:cubicBezTo>
                  <a:cubicBezTo>
                    <a:pt x="621" y="538"/>
                    <a:pt x="352" y="1024"/>
                    <a:pt x="31" y="1475"/>
                  </a:cubicBezTo>
                  <a:cubicBezTo>
                    <a:pt x="1" y="1517"/>
                    <a:pt x="43" y="1564"/>
                    <a:pt x="89" y="1564"/>
                  </a:cubicBezTo>
                  <a:cubicBezTo>
                    <a:pt x="109" y="1564"/>
                    <a:pt x="129" y="1556"/>
                    <a:pt x="144" y="1536"/>
                  </a:cubicBezTo>
                  <a:cubicBezTo>
                    <a:pt x="465" y="1076"/>
                    <a:pt x="717" y="581"/>
                    <a:pt x="899" y="52"/>
                  </a:cubicBezTo>
                  <a:cubicBezTo>
                    <a:pt x="915" y="20"/>
                    <a:pt x="889" y="1"/>
                    <a:pt x="8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0" name="Google Shape;2200;p70"/>
            <p:cNvSpPr/>
            <p:nvPr/>
          </p:nvSpPr>
          <p:spPr>
            <a:xfrm>
              <a:off x="-4265246" y="2317142"/>
              <a:ext cx="285285" cy="220643"/>
            </a:xfrm>
            <a:custGeom>
              <a:avLst/>
              <a:gdLst/>
              <a:ahLst/>
              <a:cxnLst/>
              <a:rect l="l" t="t" r="r" b="b"/>
              <a:pathLst>
                <a:path w="2145" h="1659" extrusionOk="0">
                  <a:moveTo>
                    <a:pt x="1430" y="0"/>
                  </a:moveTo>
                  <a:cubicBezTo>
                    <a:pt x="1293" y="0"/>
                    <a:pt x="1171" y="19"/>
                    <a:pt x="1094" y="60"/>
                  </a:cubicBezTo>
                  <a:cubicBezTo>
                    <a:pt x="877" y="190"/>
                    <a:pt x="686" y="364"/>
                    <a:pt x="548" y="572"/>
                  </a:cubicBezTo>
                  <a:cubicBezTo>
                    <a:pt x="357" y="815"/>
                    <a:pt x="175" y="1058"/>
                    <a:pt x="1" y="1301"/>
                  </a:cubicBezTo>
                  <a:cubicBezTo>
                    <a:pt x="398" y="1517"/>
                    <a:pt x="824" y="1659"/>
                    <a:pt x="1259" y="1659"/>
                  </a:cubicBezTo>
                  <a:cubicBezTo>
                    <a:pt x="1452" y="1659"/>
                    <a:pt x="1646" y="1631"/>
                    <a:pt x="1841" y="1570"/>
                  </a:cubicBezTo>
                  <a:cubicBezTo>
                    <a:pt x="1979" y="1110"/>
                    <a:pt x="2075" y="641"/>
                    <a:pt x="2144" y="173"/>
                  </a:cubicBezTo>
                  <a:cubicBezTo>
                    <a:pt x="2013" y="69"/>
                    <a:pt x="1695"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1" name="Google Shape;2201;p70"/>
            <p:cNvSpPr/>
            <p:nvPr/>
          </p:nvSpPr>
          <p:spPr>
            <a:xfrm>
              <a:off x="-8226629" y="2391750"/>
              <a:ext cx="5476806" cy="285989"/>
            </a:xfrm>
            <a:custGeom>
              <a:avLst/>
              <a:gdLst/>
              <a:ahLst/>
              <a:cxnLst/>
              <a:rect l="l" t="t" r="r" b="b"/>
              <a:pathLst>
                <a:path w="25782" h="2924" extrusionOk="0">
                  <a:moveTo>
                    <a:pt x="25244" y="1"/>
                  </a:moveTo>
                  <a:cubicBezTo>
                    <a:pt x="25109" y="1"/>
                    <a:pt x="24949" y="41"/>
                    <a:pt x="24767" y="128"/>
                  </a:cubicBezTo>
                  <a:cubicBezTo>
                    <a:pt x="23776" y="589"/>
                    <a:pt x="22602" y="651"/>
                    <a:pt x="21449" y="651"/>
                  </a:cubicBezTo>
                  <a:cubicBezTo>
                    <a:pt x="21030" y="651"/>
                    <a:pt x="20613" y="643"/>
                    <a:pt x="20209" y="643"/>
                  </a:cubicBezTo>
                  <a:cubicBezTo>
                    <a:pt x="20030" y="643"/>
                    <a:pt x="19854" y="644"/>
                    <a:pt x="19681" y="649"/>
                  </a:cubicBezTo>
                  <a:cubicBezTo>
                    <a:pt x="18657" y="675"/>
                    <a:pt x="17651" y="814"/>
                    <a:pt x="16644" y="918"/>
                  </a:cubicBezTo>
                  <a:cubicBezTo>
                    <a:pt x="16137" y="970"/>
                    <a:pt x="15629" y="987"/>
                    <a:pt x="15121" y="987"/>
                  </a:cubicBezTo>
                  <a:cubicBezTo>
                    <a:pt x="14614" y="987"/>
                    <a:pt x="14106" y="970"/>
                    <a:pt x="13598" y="952"/>
                  </a:cubicBezTo>
                  <a:cubicBezTo>
                    <a:pt x="11776" y="892"/>
                    <a:pt x="1823" y="840"/>
                    <a:pt x="0" y="805"/>
                  </a:cubicBezTo>
                  <a:lnTo>
                    <a:pt x="0" y="2914"/>
                  </a:lnTo>
                  <a:cubicBezTo>
                    <a:pt x="748" y="2917"/>
                    <a:pt x="2829" y="2923"/>
                    <a:pt x="5165" y="2923"/>
                  </a:cubicBezTo>
                  <a:cubicBezTo>
                    <a:pt x="8604" y="2923"/>
                    <a:pt x="12597" y="2910"/>
                    <a:pt x="13702" y="2853"/>
                  </a:cubicBezTo>
                  <a:cubicBezTo>
                    <a:pt x="15742" y="2740"/>
                    <a:pt x="17746" y="2289"/>
                    <a:pt x="19786" y="2176"/>
                  </a:cubicBezTo>
                  <a:cubicBezTo>
                    <a:pt x="20402" y="2141"/>
                    <a:pt x="21018" y="2141"/>
                    <a:pt x="21634" y="2133"/>
                  </a:cubicBezTo>
                  <a:cubicBezTo>
                    <a:pt x="22562" y="2133"/>
                    <a:pt x="23152" y="2089"/>
                    <a:pt x="24055" y="1751"/>
                  </a:cubicBezTo>
                  <a:cubicBezTo>
                    <a:pt x="24367" y="1629"/>
                    <a:pt x="25782" y="1074"/>
                    <a:pt x="25782" y="735"/>
                  </a:cubicBezTo>
                  <a:cubicBezTo>
                    <a:pt x="25782" y="277"/>
                    <a:pt x="25596" y="1"/>
                    <a:pt x="25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2" name="Google Shape;2202;p70"/>
            <p:cNvSpPr/>
            <p:nvPr/>
          </p:nvSpPr>
          <p:spPr>
            <a:xfrm>
              <a:off x="-4020526" y="1744455"/>
              <a:ext cx="415625" cy="703424"/>
            </a:xfrm>
            <a:custGeom>
              <a:avLst/>
              <a:gdLst/>
              <a:ahLst/>
              <a:cxnLst/>
              <a:rect l="l" t="t" r="r" b="b"/>
              <a:pathLst>
                <a:path w="3125" h="5289" extrusionOk="0">
                  <a:moveTo>
                    <a:pt x="2297" y="1"/>
                  </a:moveTo>
                  <a:cubicBezTo>
                    <a:pt x="2186" y="1"/>
                    <a:pt x="2087" y="67"/>
                    <a:pt x="2040" y="174"/>
                  </a:cubicBezTo>
                  <a:cubicBezTo>
                    <a:pt x="1615" y="1493"/>
                    <a:pt x="955" y="3151"/>
                    <a:pt x="261" y="4357"/>
                  </a:cubicBezTo>
                  <a:cubicBezTo>
                    <a:pt x="139" y="4565"/>
                    <a:pt x="1" y="4826"/>
                    <a:pt x="113" y="5043"/>
                  </a:cubicBezTo>
                  <a:cubicBezTo>
                    <a:pt x="197" y="5221"/>
                    <a:pt x="388" y="5289"/>
                    <a:pt x="590" y="5289"/>
                  </a:cubicBezTo>
                  <a:cubicBezTo>
                    <a:pt x="703" y="5289"/>
                    <a:pt x="818" y="5268"/>
                    <a:pt x="920" y="5234"/>
                  </a:cubicBezTo>
                  <a:cubicBezTo>
                    <a:pt x="1493" y="5034"/>
                    <a:pt x="1988" y="4652"/>
                    <a:pt x="2318" y="4140"/>
                  </a:cubicBezTo>
                  <a:cubicBezTo>
                    <a:pt x="2647" y="3637"/>
                    <a:pt x="2864" y="3064"/>
                    <a:pt x="2977" y="2474"/>
                  </a:cubicBezTo>
                  <a:cubicBezTo>
                    <a:pt x="3116" y="1736"/>
                    <a:pt x="3125" y="921"/>
                    <a:pt x="2708" y="296"/>
                  </a:cubicBezTo>
                  <a:cubicBezTo>
                    <a:pt x="2639" y="166"/>
                    <a:pt x="2526" y="70"/>
                    <a:pt x="2396" y="18"/>
                  </a:cubicBezTo>
                  <a:cubicBezTo>
                    <a:pt x="2362" y="7"/>
                    <a:pt x="2329" y="1"/>
                    <a:pt x="2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3" name="Google Shape;2203;p70"/>
            <p:cNvSpPr/>
            <p:nvPr/>
          </p:nvSpPr>
          <p:spPr>
            <a:xfrm>
              <a:off x="-4236385" y="539497"/>
              <a:ext cx="554610" cy="705419"/>
            </a:xfrm>
            <a:custGeom>
              <a:avLst/>
              <a:gdLst/>
              <a:ahLst/>
              <a:cxnLst/>
              <a:rect l="l" t="t" r="r" b="b"/>
              <a:pathLst>
                <a:path w="4170" h="5304" extrusionOk="0">
                  <a:moveTo>
                    <a:pt x="454" y="1"/>
                  </a:moveTo>
                  <a:cubicBezTo>
                    <a:pt x="362" y="1"/>
                    <a:pt x="279" y="110"/>
                    <a:pt x="331" y="201"/>
                  </a:cubicBezTo>
                  <a:cubicBezTo>
                    <a:pt x="608" y="670"/>
                    <a:pt x="739" y="1208"/>
                    <a:pt x="695" y="1746"/>
                  </a:cubicBezTo>
                  <a:cubicBezTo>
                    <a:pt x="643" y="2188"/>
                    <a:pt x="435" y="2579"/>
                    <a:pt x="313" y="3004"/>
                  </a:cubicBezTo>
                  <a:cubicBezTo>
                    <a:pt x="114" y="3689"/>
                    <a:pt x="1" y="4531"/>
                    <a:pt x="296" y="5191"/>
                  </a:cubicBezTo>
                  <a:cubicBezTo>
                    <a:pt x="332" y="5270"/>
                    <a:pt x="405" y="5304"/>
                    <a:pt x="480" y="5304"/>
                  </a:cubicBezTo>
                  <a:cubicBezTo>
                    <a:pt x="604" y="5304"/>
                    <a:pt x="735" y="5212"/>
                    <a:pt x="730" y="5078"/>
                  </a:cubicBezTo>
                  <a:cubicBezTo>
                    <a:pt x="712" y="4904"/>
                    <a:pt x="712" y="4731"/>
                    <a:pt x="721" y="4557"/>
                  </a:cubicBezTo>
                  <a:lnTo>
                    <a:pt x="721" y="4557"/>
                  </a:lnTo>
                  <a:cubicBezTo>
                    <a:pt x="747" y="4609"/>
                    <a:pt x="791" y="4653"/>
                    <a:pt x="851" y="4670"/>
                  </a:cubicBezTo>
                  <a:cubicBezTo>
                    <a:pt x="875" y="4800"/>
                    <a:pt x="1003" y="4882"/>
                    <a:pt x="1121" y="4882"/>
                  </a:cubicBezTo>
                  <a:cubicBezTo>
                    <a:pt x="1217" y="4882"/>
                    <a:pt x="1305" y="4829"/>
                    <a:pt x="1329" y="4705"/>
                  </a:cubicBezTo>
                  <a:cubicBezTo>
                    <a:pt x="1381" y="4375"/>
                    <a:pt x="1502" y="4063"/>
                    <a:pt x="1667" y="3776"/>
                  </a:cubicBezTo>
                  <a:lnTo>
                    <a:pt x="1667" y="3776"/>
                  </a:lnTo>
                  <a:cubicBezTo>
                    <a:pt x="1659" y="3902"/>
                    <a:pt x="1763" y="4011"/>
                    <a:pt x="1887" y="4011"/>
                  </a:cubicBezTo>
                  <a:cubicBezTo>
                    <a:pt x="1892" y="4011"/>
                    <a:pt x="1897" y="4011"/>
                    <a:pt x="1901" y="4010"/>
                  </a:cubicBezTo>
                  <a:cubicBezTo>
                    <a:pt x="1926" y="4011"/>
                    <a:pt x="1951" y="4011"/>
                    <a:pt x="1976" y="4011"/>
                  </a:cubicBezTo>
                  <a:cubicBezTo>
                    <a:pt x="2721" y="4011"/>
                    <a:pt x="3424" y="3763"/>
                    <a:pt x="4053" y="3377"/>
                  </a:cubicBezTo>
                  <a:cubicBezTo>
                    <a:pt x="4170" y="3269"/>
                    <a:pt x="4078" y="3091"/>
                    <a:pt x="3940" y="3091"/>
                  </a:cubicBezTo>
                  <a:cubicBezTo>
                    <a:pt x="3924" y="3091"/>
                    <a:pt x="3906" y="3094"/>
                    <a:pt x="3889" y="3099"/>
                  </a:cubicBezTo>
                  <a:cubicBezTo>
                    <a:pt x="3524" y="3273"/>
                    <a:pt x="3134" y="3394"/>
                    <a:pt x="2726" y="3455"/>
                  </a:cubicBezTo>
                  <a:cubicBezTo>
                    <a:pt x="3229" y="3255"/>
                    <a:pt x="3680" y="2952"/>
                    <a:pt x="4045" y="2544"/>
                  </a:cubicBezTo>
                  <a:cubicBezTo>
                    <a:pt x="4151" y="2423"/>
                    <a:pt x="4054" y="2226"/>
                    <a:pt x="3915" y="2226"/>
                  </a:cubicBezTo>
                  <a:cubicBezTo>
                    <a:pt x="3884" y="2226"/>
                    <a:pt x="3852" y="2236"/>
                    <a:pt x="3819" y="2258"/>
                  </a:cubicBezTo>
                  <a:cubicBezTo>
                    <a:pt x="3342" y="2561"/>
                    <a:pt x="2839" y="2804"/>
                    <a:pt x="2301" y="2986"/>
                  </a:cubicBezTo>
                  <a:cubicBezTo>
                    <a:pt x="2448" y="2839"/>
                    <a:pt x="2613" y="2709"/>
                    <a:pt x="2778" y="2596"/>
                  </a:cubicBezTo>
                  <a:cubicBezTo>
                    <a:pt x="3264" y="2249"/>
                    <a:pt x="3689" y="1728"/>
                    <a:pt x="3446" y="1103"/>
                  </a:cubicBezTo>
                  <a:cubicBezTo>
                    <a:pt x="3423" y="1060"/>
                    <a:pt x="3384" y="1041"/>
                    <a:pt x="3345" y="1041"/>
                  </a:cubicBezTo>
                  <a:cubicBezTo>
                    <a:pt x="3284" y="1041"/>
                    <a:pt x="3224" y="1089"/>
                    <a:pt x="3229" y="1164"/>
                  </a:cubicBezTo>
                  <a:cubicBezTo>
                    <a:pt x="3333" y="1841"/>
                    <a:pt x="2604" y="2084"/>
                    <a:pt x="2170" y="2353"/>
                  </a:cubicBezTo>
                  <a:lnTo>
                    <a:pt x="2127" y="2379"/>
                  </a:lnTo>
                  <a:cubicBezTo>
                    <a:pt x="2179" y="2292"/>
                    <a:pt x="2214" y="2197"/>
                    <a:pt x="2248" y="2101"/>
                  </a:cubicBezTo>
                  <a:cubicBezTo>
                    <a:pt x="2431" y="1494"/>
                    <a:pt x="2318" y="826"/>
                    <a:pt x="1945" y="314"/>
                  </a:cubicBezTo>
                  <a:cubicBezTo>
                    <a:pt x="1923" y="273"/>
                    <a:pt x="1889" y="256"/>
                    <a:pt x="1855" y="256"/>
                  </a:cubicBezTo>
                  <a:cubicBezTo>
                    <a:pt x="1782" y="256"/>
                    <a:pt x="1709" y="335"/>
                    <a:pt x="1762" y="418"/>
                  </a:cubicBezTo>
                  <a:cubicBezTo>
                    <a:pt x="2170" y="1364"/>
                    <a:pt x="1762" y="2058"/>
                    <a:pt x="1198" y="2804"/>
                  </a:cubicBezTo>
                  <a:cubicBezTo>
                    <a:pt x="1129" y="2882"/>
                    <a:pt x="1068" y="2969"/>
                    <a:pt x="1016" y="3065"/>
                  </a:cubicBezTo>
                  <a:cubicBezTo>
                    <a:pt x="1025" y="2787"/>
                    <a:pt x="1051" y="2509"/>
                    <a:pt x="1103" y="2231"/>
                  </a:cubicBezTo>
                  <a:cubicBezTo>
                    <a:pt x="1259" y="1451"/>
                    <a:pt x="1051" y="652"/>
                    <a:pt x="548" y="45"/>
                  </a:cubicBezTo>
                  <a:cubicBezTo>
                    <a:pt x="519" y="14"/>
                    <a:pt x="486" y="1"/>
                    <a:pt x="4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4" name="Google Shape;2204;p70"/>
            <p:cNvSpPr/>
            <p:nvPr/>
          </p:nvSpPr>
          <p:spPr>
            <a:xfrm>
              <a:off x="-4399044" y="652678"/>
              <a:ext cx="784567" cy="1842946"/>
            </a:xfrm>
            <a:custGeom>
              <a:avLst/>
              <a:gdLst/>
              <a:ahLst/>
              <a:cxnLst/>
              <a:rect l="l" t="t" r="r" b="b"/>
              <a:pathLst>
                <a:path w="5899" h="13857" extrusionOk="0">
                  <a:moveTo>
                    <a:pt x="291" y="0"/>
                  </a:moveTo>
                  <a:cubicBezTo>
                    <a:pt x="251" y="0"/>
                    <a:pt x="209" y="3"/>
                    <a:pt x="165" y="9"/>
                  </a:cubicBezTo>
                  <a:cubicBezTo>
                    <a:pt x="0" y="35"/>
                    <a:pt x="52" y="270"/>
                    <a:pt x="209" y="278"/>
                  </a:cubicBezTo>
                  <a:cubicBezTo>
                    <a:pt x="1345" y="348"/>
                    <a:pt x="911" y="2396"/>
                    <a:pt x="885" y="3064"/>
                  </a:cubicBezTo>
                  <a:cubicBezTo>
                    <a:pt x="859" y="3723"/>
                    <a:pt x="868" y="4418"/>
                    <a:pt x="1250" y="4964"/>
                  </a:cubicBezTo>
                  <a:cubicBezTo>
                    <a:pt x="1267" y="5424"/>
                    <a:pt x="1337" y="5893"/>
                    <a:pt x="1467" y="6344"/>
                  </a:cubicBezTo>
                  <a:cubicBezTo>
                    <a:pt x="1623" y="6847"/>
                    <a:pt x="1406" y="7203"/>
                    <a:pt x="1146" y="7672"/>
                  </a:cubicBezTo>
                  <a:cubicBezTo>
                    <a:pt x="859" y="8167"/>
                    <a:pt x="547" y="8791"/>
                    <a:pt x="469" y="9251"/>
                  </a:cubicBezTo>
                  <a:cubicBezTo>
                    <a:pt x="321" y="10136"/>
                    <a:pt x="373" y="11039"/>
                    <a:pt x="486" y="11924"/>
                  </a:cubicBezTo>
                  <a:cubicBezTo>
                    <a:pt x="538" y="12401"/>
                    <a:pt x="634" y="12896"/>
                    <a:pt x="929" y="13269"/>
                  </a:cubicBezTo>
                  <a:cubicBezTo>
                    <a:pt x="1244" y="13663"/>
                    <a:pt x="1752" y="13856"/>
                    <a:pt x="2252" y="13856"/>
                  </a:cubicBezTo>
                  <a:cubicBezTo>
                    <a:pt x="2303" y="13856"/>
                    <a:pt x="2354" y="13854"/>
                    <a:pt x="2404" y="13850"/>
                  </a:cubicBezTo>
                  <a:cubicBezTo>
                    <a:pt x="2959" y="13824"/>
                    <a:pt x="3497" y="13607"/>
                    <a:pt x="3914" y="13243"/>
                  </a:cubicBezTo>
                  <a:cubicBezTo>
                    <a:pt x="4738" y="12479"/>
                    <a:pt x="4955" y="11967"/>
                    <a:pt x="5433" y="10527"/>
                  </a:cubicBezTo>
                  <a:cubicBezTo>
                    <a:pt x="5658" y="9859"/>
                    <a:pt x="5615" y="8557"/>
                    <a:pt x="5502" y="8054"/>
                  </a:cubicBezTo>
                  <a:cubicBezTo>
                    <a:pt x="5459" y="7845"/>
                    <a:pt x="5407" y="7542"/>
                    <a:pt x="5363" y="7212"/>
                  </a:cubicBezTo>
                  <a:lnTo>
                    <a:pt x="5372" y="7212"/>
                  </a:lnTo>
                  <a:cubicBezTo>
                    <a:pt x="5424" y="7177"/>
                    <a:pt x="5467" y="7125"/>
                    <a:pt x="5493" y="7073"/>
                  </a:cubicBezTo>
                  <a:cubicBezTo>
                    <a:pt x="5676" y="6726"/>
                    <a:pt x="5615" y="6301"/>
                    <a:pt x="5545" y="5910"/>
                  </a:cubicBezTo>
                  <a:lnTo>
                    <a:pt x="5545" y="5910"/>
                  </a:lnTo>
                  <a:cubicBezTo>
                    <a:pt x="5615" y="6093"/>
                    <a:pt x="5702" y="6266"/>
                    <a:pt x="5814" y="6431"/>
                  </a:cubicBezTo>
                  <a:cubicBezTo>
                    <a:pt x="5824" y="6444"/>
                    <a:pt x="5838" y="6449"/>
                    <a:pt x="5852" y="6449"/>
                  </a:cubicBezTo>
                  <a:cubicBezTo>
                    <a:pt x="5876" y="6449"/>
                    <a:pt x="5898" y="6432"/>
                    <a:pt x="5893" y="6405"/>
                  </a:cubicBezTo>
                  <a:cubicBezTo>
                    <a:pt x="5867" y="5962"/>
                    <a:pt x="5762" y="5528"/>
                    <a:pt x="5589" y="5121"/>
                  </a:cubicBezTo>
                  <a:lnTo>
                    <a:pt x="5589" y="5121"/>
                  </a:lnTo>
                  <a:cubicBezTo>
                    <a:pt x="5641" y="5216"/>
                    <a:pt x="5719" y="5294"/>
                    <a:pt x="5814" y="5355"/>
                  </a:cubicBezTo>
                  <a:cubicBezTo>
                    <a:pt x="5823" y="5361"/>
                    <a:pt x="5832" y="5364"/>
                    <a:pt x="5840" y="5364"/>
                  </a:cubicBezTo>
                  <a:cubicBezTo>
                    <a:pt x="5867" y="5364"/>
                    <a:pt x="5890" y="5336"/>
                    <a:pt x="5884" y="5303"/>
                  </a:cubicBezTo>
                  <a:cubicBezTo>
                    <a:pt x="5745" y="4843"/>
                    <a:pt x="5511" y="4409"/>
                    <a:pt x="5207" y="4036"/>
                  </a:cubicBezTo>
                  <a:cubicBezTo>
                    <a:pt x="5233" y="3923"/>
                    <a:pt x="5242" y="3793"/>
                    <a:pt x="5250" y="3671"/>
                  </a:cubicBezTo>
                  <a:cubicBezTo>
                    <a:pt x="5259" y="3628"/>
                    <a:pt x="5250" y="3585"/>
                    <a:pt x="5242" y="3550"/>
                  </a:cubicBezTo>
                  <a:cubicBezTo>
                    <a:pt x="5211" y="3480"/>
                    <a:pt x="5150" y="3453"/>
                    <a:pt x="5080" y="3453"/>
                  </a:cubicBezTo>
                  <a:cubicBezTo>
                    <a:pt x="4993" y="3453"/>
                    <a:pt x="4893" y="3493"/>
                    <a:pt x="4816" y="3541"/>
                  </a:cubicBezTo>
                  <a:cubicBezTo>
                    <a:pt x="4851" y="3368"/>
                    <a:pt x="4851" y="3194"/>
                    <a:pt x="4834" y="3029"/>
                  </a:cubicBezTo>
                  <a:cubicBezTo>
                    <a:pt x="4808" y="2856"/>
                    <a:pt x="4704" y="2708"/>
                    <a:pt x="4547" y="2630"/>
                  </a:cubicBezTo>
                  <a:cubicBezTo>
                    <a:pt x="4495" y="2607"/>
                    <a:pt x="4441" y="2597"/>
                    <a:pt x="4387" y="2597"/>
                  </a:cubicBezTo>
                  <a:cubicBezTo>
                    <a:pt x="4174" y="2597"/>
                    <a:pt x="3957" y="2754"/>
                    <a:pt x="3784" y="2899"/>
                  </a:cubicBezTo>
                  <a:cubicBezTo>
                    <a:pt x="3810" y="2691"/>
                    <a:pt x="3801" y="2431"/>
                    <a:pt x="3610" y="2335"/>
                  </a:cubicBezTo>
                  <a:cubicBezTo>
                    <a:pt x="3565" y="2316"/>
                    <a:pt x="3519" y="2306"/>
                    <a:pt x="3470" y="2306"/>
                  </a:cubicBezTo>
                  <a:cubicBezTo>
                    <a:pt x="3454" y="2306"/>
                    <a:pt x="3437" y="2307"/>
                    <a:pt x="3419" y="2309"/>
                  </a:cubicBezTo>
                  <a:cubicBezTo>
                    <a:pt x="3072" y="2326"/>
                    <a:pt x="2760" y="2517"/>
                    <a:pt x="2473" y="2708"/>
                  </a:cubicBezTo>
                  <a:cubicBezTo>
                    <a:pt x="2567" y="2572"/>
                    <a:pt x="2403" y="2378"/>
                    <a:pt x="2241" y="2378"/>
                  </a:cubicBezTo>
                  <a:cubicBezTo>
                    <a:pt x="2237" y="2378"/>
                    <a:pt x="2234" y="2378"/>
                    <a:pt x="2231" y="2378"/>
                  </a:cubicBezTo>
                  <a:cubicBezTo>
                    <a:pt x="2066" y="2396"/>
                    <a:pt x="1944" y="2535"/>
                    <a:pt x="1849" y="2673"/>
                  </a:cubicBezTo>
                  <a:cubicBezTo>
                    <a:pt x="1701" y="2908"/>
                    <a:pt x="1597" y="3177"/>
                    <a:pt x="1554" y="3454"/>
                  </a:cubicBezTo>
                  <a:cubicBezTo>
                    <a:pt x="1536" y="3359"/>
                    <a:pt x="1528" y="3255"/>
                    <a:pt x="1519" y="3159"/>
                  </a:cubicBezTo>
                  <a:cubicBezTo>
                    <a:pt x="1493" y="2604"/>
                    <a:pt x="1554" y="2040"/>
                    <a:pt x="1450" y="1493"/>
                  </a:cubicBezTo>
                  <a:cubicBezTo>
                    <a:pt x="1326" y="894"/>
                    <a:pt x="1002"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5" name="Google Shape;2205;p70"/>
            <p:cNvSpPr/>
            <p:nvPr/>
          </p:nvSpPr>
          <p:spPr>
            <a:xfrm>
              <a:off x="-4399044" y="652678"/>
              <a:ext cx="175560" cy="134061"/>
            </a:xfrm>
            <a:custGeom>
              <a:avLst/>
              <a:gdLst/>
              <a:ahLst/>
              <a:cxnLst/>
              <a:rect l="l" t="t" r="r" b="b"/>
              <a:pathLst>
                <a:path w="1320" h="1008" extrusionOk="0">
                  <a:moveTo>
                    <a:pt x="293" y="0"/>
                  </a:moveTo>
                  <a:cubicBezTo>
                    <a:pt x="251" y="0"/>
                    <a:pt x="209" y="3"/>
                    <a:pt x="165" y="9"/>
                  </a:cubicBezTo>
                  <a:cubicBezTo>
                    <a:pt x="0" y="35"/>
                    <a:pt x="52" y="270"/>
                    <a:pt x="200" y="278"/>
                  </a:cubicBezTo>
                  <a:cubicBezTo>
                    <a:pt x="547" y="304"/>
                    <a:pt x="755" y="504"/>
                    <a:pt x="859" y="799"/>
                  </a:cubicBezTo>
                  <a:cubicBezTo>
                    <a:pt x="1024" y="842"/>
                    <a:pt x="1181" y="912"/>
                    <a:pt x="1319" y="1007"/>
                  </a:cubicBezTo>
                  <a:cubicBezTo>
                    <a:pt x="1142" y="500"/>
                    <a:pt x="823" y="0"/>
                    <a:pt x="2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6" name="Google Shape;2206;p70"/>
            <p:cNvSpPr/>
            <p:nvPr/>
          </p:nvSpPr>
          <p:spPr>
            <a:xfrm>
              <a:off x="-4253675" y="1383766"/>
              <a:ext cx="176757" cy="129274"/>
            </a:xfrm>
            <a:custGeom>
              <a:avLst/>
              <a:gdLst/>
              <a:ahLst/>
              <a:cxnLst/>
              <a:rect l="l" t="t" r="r" b="b"/>
              <a:pathLst>
                <a:path w="1329" h="972" extrusionOk="0">
                  <a:moveTo>
                    <a:pt x="1074" y="1"/>
                  </a:moveTo>
                  <a:cubicBezTo>
                    <a:pt x="967" y="1"/>
                    <a:pt x="799" y="55"/>
                    <a:pt x="643" y="170"/>
                  </a:cubicBezTo>
                  <a:cubicBezTo>
                    <a:pt x="400" y="353"/>
                    <a:pt x="1" y="630"/>
                    <a:pt x="244" y="838"/>
                  </a:cubicBezTo>
                  <a:cubicBezTo>
                    <a:pt x="350" y="934"/>
                    <a:pt x="477" y="972"/>
                    <a:pt x="603" y="972"/>
                  </a:cubicBezTo>
                  <a:cubicBezTo>
                    <a:pt x="764" y="972"/>
                    <a:pt x="925" y="909"/>
                    <a:pt x="1042" y="821"/>
                  </a:cubicBezTo>
                  <a:cubicBezTo>
                    <a:pt x="1268" y="630"/>
                    <a:pt x="1328" y="300"/>
                    <a:pt x="1181" y="40"/>
                  </a:cubicBezTo>
                  <a:cubicBezTo>
                    <a:pt x="1166" y="14"/>
                    <a:pt x="1128" y="1"/>
                    <a:pt x="1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7" name="Google Shape;2207;p70"/>
            <p:cNvSpPr/>
            <p:nvPr/>
          </p:nvSpPr>
          <p:spPr>
            <a:xfrm>
              <a:off x="-4309003" y="1292529"/>
              <a:ext cx="218253" cy="236337"/>
            </a:xfrm>
            <a:custGeom>
              <a:avLst/>
              <a:gdLst/>
              <a:ahLst/>
              <a:cxnLst/>
              <a:rect l="l" t="t" r="r" b="b"/>
              <a:pathLst>
                <a:path w="1641" h="1777" extrusionOk="0">
                  <a:moveTo>
                    <a:pt x="901" y="0"/>
                  </a:moveTo>
                  <a:cubicBezTo>
                    <a:pt x="787" y="0"/>
                    <a:pt x="675" y="31"/>
                    <a:pt x="573" y="93"/>
                  </a:cubicBezTo>
                  <a:cubicBezTo>
                    <a:pt x="486" y="153"/>
                    <a:pt x="0" y="344"/>
                    <a:pt x="139" y="1039"/>
                  </a:cubicBezTo>
                  <a:cubicBezTo>
                    <a:pt x="182" y="1299"/>
                    <a:pt x="443" y="1681"/>
                    <a:pt x="703" y="1776"/>
                  </a:cubicBezTo>
                  <a:cubicBezTo>
                    <a:pt x="616" y="1542"/>
                    <a:pt x="729" y="1386"/>
                    <a:pt x="894" y="1186"/>
                  </a:cubicBezTo>
                  <a:cubicBezTo>
                    <a:pt x="1059" y="978"/>
                    <a:pt x="1545" y="856"/>
                    <a:pt x="1597" y="735"/>
                  </a:cubicBezTo>
                  <a:cubicBezTo>
                    <a:pt x="1640" y="613"/>
                    <a:pt x="1423" y="214"/>
                    <a:pt x="1224" y="84"/>
                  </a:cubicBezTo>
                  <a:cubicBezTo>
                    <a:pt x="1122" y="29"/>
                    <a:pt x="1011" y="0"/>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8" name="Google Shape;2208;p70"/>
            <p:cNvSpPr/>
            <p:nvPr/>
          </p:nvSpPr>
          <p:spPr>
            <a:xfrm>
              <a:off x="-4041274" y="1227494"/>
              <a:ext cx="115577" cy="114378"/>
            </a:xfrm>
            <a:custGeom>
              <a:avLst/>
              <a:gdLst/>
              <a:ahLst/>
              <a:cxnLst/>
              <a:rect l="l" t="t" r="r" b="b"/>
              <a:pathLst>
                <a:path w="869" h="860" extrusionOk="0">
                  <a:moveTo>
                    <a:pt x="434" y="0"/>
                  </a:moveTo>
                  <a:cubicBezTo>
                    <a:pt x="322" y="0"/>
                    <a:pt x="209" y="44"/>
                    <a:pt x="131" y="130"/>
                  </a:cubicBezTo>
                  <a:cubicBezTo>
                    <a:pt x="53" y="209"/>
                    <a:pt x="0" y="313"/>
                    <a:pt x="0" y="434"/>
                  </a:cubicBezTo>
                  <a:cubicBezTo>
                    <a:pt x="0" y="547"/>
                    <a:pt x="53" y="651"/>
                    <a:pt x="131" y="738"/>
                  </a:cubicBezTo>
                  <a:cubicBezTo>
                    <a:pt x="209" y="816"/>
                    <a:pt x="322" y="859"/>
                    <a:pt x="434" y="859"/>
                  </a:cubicBezTo>
                  <a:cubicBezTo>
                    <a:pt x="547" y="859"/>
                    <a:pt x="660" y="816"/>
                    <a:pt x="738" y="738"/>
                  </a:cubicBezTo>
                  <a:cubicBezTo>
                    <a:pt x="816" y="651"/>
                    <a:pt x="868" y="547"/>
                    <a:pt x="868" y="434"/>
                  </a:cubicBezTo>
                  <a:cubicBezTo>
                    <a:pt x="868" y="313"/>
                    <a:pt x="816" y="209"/>
                    <a:pt x="738" y="130"/>
                  </a:cubicBezTo>
                  <a:cubicBezTo>
                    <a:pt x="660" y="44"/>
                    <a:pt x="547" y="0"/>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09" name="Google Shape;2209;p70"/>
            <p:cNvSpPr/>
            <p:nvPr/>
          </p:nvSpPr>
          <p:spPr>
            <a:xfrm>
              <a:off x="-4109902" y="2435643"/>
              <a:ext cx="125286" cy="206545"/>
            </a:xfrm>
            <a:custGeom>
              <a:avLst/>
              <a:gdLst/>
              <a:ahLst/>
              <a:cxnLst/>
              <a:rect l="l" t="t" r="r" b="b"/>
              <a:pathLst>
                <a:path w="942" h="1553" extrusionOk="0">
                  <a:moveTo>
                    <a:pt x="253" y="1"/>
                  </a:moveTo>
                  <a:cubicBezTo>
                    <a:pt x="148" y="1"/>
                    <a:pt x="61" y="113"/>
                    <a:pt x="117" y="219"/>
                  </a:cubicBezTo>
                  <a:cubicBezTo>
                    <a:pt x="135" y="392"/>
                    <a:pt x="256" y="540"/>
                    <a:pt x="265" y="713"/>
                  </a:cubicBezTo>
                  <a:cubicBezTo>
                    <a:pt x="282" y="974"/>
                    <a:pt x="161" y="1139"/>
                    <a:pt x="30" y="1356"/>
                  </a:cubicBezTo>
                  <a:cubicBezTo>
                    <a:pt x="0" y="1408"/>
                    <a:pt x="42" y="1474"/>
                    <a:pt x="98" y="1474"/>
                  </a:cubicBezTo>
                  <a:cubicBezTo>
                    <a:pt x="107" y="1474"/>
                    <a:pt x="117" y="1472"/>
                    <a:pt x="126" y="1468"/>
                  </a:cubicBezTo>
                  <a:cubicBezTo>
                    <a:pt x="395" y="1382"/>
                    <a:pt x="534" y="1078"/>
                    <a:pt x="560" y="818"/>
                  </a:cubicBezTo>
                  <a:lnTo>
                    <a:pt x="560" y="739"/>
                  </a:lnTo>
                  <a:lnTo>
                    <a:pt x="560" y="739"/>
                  </a:lnTo>
                  <a:cubicBezTo>
                    <a:pt x="629" y="1008"/>
                    <a:pt x="499" y="1251"/>
                    <a:pt x="516" y="1512"/>
                  </a:cubicBezTo>
                  <a:cubicBezTo>
                    <a:pt x="516" y="1532"/>
                    <a:pt x="537" y="1552"/>
                    <a:pt x="559" y="1552"/>
                  </a:cubicBezTo>
                  <a:cubicBezTo>
                    <a:pt x="565" y="1552"/>
                    <a:pt x="571" y="1550"/>
                    <a:pt x="577" y="1547"/>
                  </a:cubicBezTo>
                  <a:cubicBezTo>
                    <a:pt x="864" y="1356"/>
                    <a:pt x="942" y="904"/>
                    <a:pt x="829" y="601"/>
                  </a:cubicBezTo>
                  <a:cubicBezTo>
                    <a:pt x="742" y="349"/>
                    <a:pt x="560" y="141"/>
                    <a:pt x="326" y="19"/>
                  </a:cubicBezTo>
                  <a:cubicBezTo>
                    <a:pt x="302" y="6"/>
                    <a:pt x="277"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0" name="Google Shape;2210;p70"/>
            <p:cNvSpPr/>
            <p:nvPr/>
          </p:nvSpPr>
          <p:spPr>
            <a:xfrm>
              <a:off x="-3959346" y="2432584"/>
              <a:ext cx="134064" cy="186994"/>
            </a:xfrm>
            <a:custGeom>
              <a:avLst/>
              <a:gdLst/>
              <a:ahLst/>
              <a:cxnLst/>
              <a:rect l="l" t="t" r="r" b="b"/>
              <a:pathLst>
                <a:path w="1008" h="1406" extrusionOk="0">
                  <a:moveTo>
                    <a:pt x="232" y="0"/>
                  </a:moveTo>
                  <a:cubicBezTo>
                    <a:pt x="186" y="0"/>
                    <a:pt x="141" y="8"/>
                    <a:pt x="96" y="25"/>
                  </a:cubicBezTo>
                  <a:cubicBezTo>
                    <a:pt x="79" y="25"/>
                    <a:pt x="61" y="34"/>
                    <a:pt x="53" y="42"/>
                  </a:cubicBezTo>
                  <a:cubicBezTo>
                    <a:pt x="1" y="94"/>
                    <a:pt x="9" y="190"/>
                    <a:pt x="70" y="233"/>
                  </a:cubicBezTo>
                  <a:lnTo>
                    <a:pt x="87" y="242"/>
                  </a:lnTo>
                  <a:cubicBezTo>
                    <a:pt x="244" y="355"/>
                    <a:pt x="382" y="433"/>
                    <a:pt x="434" y="641"/>
                  </a:cubicBezTo>
                  <a:cubicBezTo>
                    <a:pt x="495" y="875"/>
                    <a:pt x="365" y="1092"/>
                    <a:pt x="261" y="1301"/>
                  </a:cubicBezTo>
                  <a:cubicBezTo>
                    <a:pt x="223" y="1351"/>
                    <a:pt x="272" y="1406"/>
                    <a:pt x="322" y="1406"/>
                  </a:cubicBezTo>
                  <a:cubicBezTo>
                    <a:pt x="340" y="1406"/>
                    <a:pt x="359" y="1398"/>
                    <a:pt x="374" y="1379"/>
                  </a:cubicBezTo>
                  <a:cubicBezTo>
                    <a:pt x="556" y="1231"/>
                    <a:pt x="669" y="1014"/>
                    <a:pt x="686" y="780"/>
                  </a:cubicBezTo>
                  <a:lnTo>
                    <a:pt x="686" y="780"/>
                  </a:lnTo>
                  <a:cubicBezTo>
                    <a:pt x="703" y="953"/>
                    <a:pt x="677" y="1118"/>
                    <a:pt x="617" y="1274"/>
                  </a:cubicBezTo>
                  <a:cubicBezTo>
                    <a:pt x="602" y="1317"/>
                    <a:pt x="641" y="1348"/>
                    <a:pt x="684" y="1348"/>
                  </a:cubicBezTo>
                  <a:cubicBezTo>
                    <a:pt x="693" y="1348"/>
                    <a:pt x="703" y="1347"/>
                    <a:pt x="712" y="1344"/>
                  </a:cubicBezTo>
                  <a:cubicBezTo>
                    <a:pt x="1007" y="1214"/>
                    <a:pt x="981" y="710"/>
                    <a:pt x="860" y="459"/>
                  </a:cubicBezTo>
                  <a:cubicBezTo>
                    <a:pt x="749" y="245"/>
                    <a:pt x="488" y="0"/>
                    <a:pt x="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1" name="Google Shape;2211;p70"/>
            <p:cNvSpPr/>
            <p:nvPr/>
          </p:nvSpPr>
          <p:spPr>
            <a:xfrm>
              <a:off x="-4790330" y="1713599"/>
              <a:ext cx="774592" cy="1011047"/>
            </a:xfrm>
            <a:custGeom>
              <a:avLst/>
              <a:gdLst/>
              <a:ahLst/>
              <a:cxnLst/>
              <a:rect l="l" t="t" r="r" b="b"/>
              <a:pathLst>
                <a:path w="5824" h="7602" extrusionOk="0">
                  <a:moveTo>
                    <a:pt x="4841" y="1"/>
                  </a:moveTo>
                  <a:cubicBezTo>
                    <a:pt x="4518" y="1"/>
                    <a:pt x="4163" y="92"/>
                    <a:pt x="3914" y="294"/>
                  </a:cubicBezTo>
                  <a:cubicBezTo>
                    <a:pt x="3342" y="762"/>
                    <a:pt x="2769" y="2376"/>
                    <a:pt x="2257" y="3513"/>
                  </a:cubicBezTo>
                  <a:cubicBezTo>
                    <a:pt x="1797" y="4546"/>
                    <a:pt x="1189" y="5518"/>
                    <a:pt x="478" y="6403"/>
                  </a:cubicBezTo>
                  <a:cubicBezTo>
                    <a:pt x="322" y="6576"/>
                    <a:pt x="191" y="6767"/>
                    <a:pt x="96" y="6976"/>
                  </a:cubicBezTo>
                  <a:cubicBezTo>
                    <a:pt x="9" y="7149"/>
                    <a:pt x="1" y="7349"/>
                    <a:pt x="70" y="7540"/>
                  </a:cubicBezTo>
                  <a:cubicBezTo>
                    <a:pt x="89" y="7578"/>
                    <a:pt x="127" y="7602"/>
                    <a:pt x="166" y="7602"/>
                  </a:cubicBezTo>
                  <a:cubicBezTo>
                    <a:pt x="180" y="7602"/>
                    <a:pt x="195" y="7599"/>
                    <a:pt x="209" y="7592"/>
                  </a:cubicBezTo>
                  <a:cubicBezTo>
                    <a:pt x="886" y="7288"/>
                    <a:pt x="1415" y="6741"/>
                    <a:pt x="1910" y="6177"/>
                  </a:cubicBezTo>
                  <a:lnTo>
                    <a:pt x="1910" y="6177"/>
                  </a:lnTo>
                  <a:cubicBezTo>
                    <a:pt x="1736" y="6429"/>
                    <a:pt x="1606" y="6707"/>
                    <a:pt x="1528" y="7010"/>
                  </a:cubicBezTo>
                  <a:cubicBezTo>
                    <a:pt x="1514" y="7080"/>
                    <a:pt x="1573" y="7144"/>
                    <a:pt x="1637" y="7144"/>
                  </a:cubicBezTo>
                  <a:cubicBezTo>
                    <a:pt x="1653" y="7144"/>
                    <a:pt x="1669" y="7140"/>
                    <a:pt x="1684" y="7132"/>
                  </a:cubicBezTo>
                  <a:cubicBezTo>
                    <a:pt x="2422" y="6738"/>
                    <a:pt x="3020" y="6128"/>
                    <a:pt x="3399" y="5389"/>
                  </a:cubicBezTo>
                  <a:lnTo>
                    <a:pt x="3399" y="5389"/>
                  </a:lnTo>
                  <a:cubicBezTo>
                    <a:pt x="3333" y="5534"/>
                    <a:pt x="3279" y="5686"/>
                    <a:pt x="3246" y="5839"/>
                  </a:cubicBezTo>
                  <a:cubicBezTo>
                    <a:pt x="3233" y="5916"/>
                    <a:pt x="3292" y="5974"/>
                    <a:pt x="3355" y="5974"/>
                  </a:cubicBezTo>
                  <a:cubicBezTo>
                    <a:pt x="3377" y="5974"/>
                    <a:pt x="3399" y="5967"/>
                    <a:pt x="3420" y="5952"/>
                  </a:cubicBezTo>
                  <a:cubicBezTo>
                    <a:pt x="4739" y="4893"/>
                    <a:pt x="5572" y="3340"/>
                    <a:pt x="5711" y="1656"/>
                  </a:cubicBezTo>
                  <a:cubicBezTo>
                    <a:pt x="5737" y="1248"/>
                    <a:pt x="5823" y="597"/>
                    <a:pt x="5589" y="268"/>
                  </a:cubicBezTo>
                  <a:cubicBezTo>
                    <a:pt x="5471" y="96"/>
                    <a:pt x="5172" y="1"/>
                    <a:pt x="48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2" name="Google Shape;2212;p70"/>
            <p:cNvSpPr/>
            <p:nvPr/>
          </p:nvSpPr>
          <p:spPr>
            <a:xfrm>
              <a:off x="-4307141" y="1927326"/>
              <a:ext cx="173166" cy="422799"/>
            </a:xfrm>
            <a:custGeom>
              <a:avLst/>
              <a:gdLst/>
              <a:ahLst/>
              <a:cxnLst/>
              <a:rect l="l" t="t" r="r" b="b"/>
              <a:pathLst>
                <a:path w="1302" h="3179" extrusionOk="0">
                  <a:moveTo>
                    <a:pt x="1272" y="1"/>
                  </a:moveTo>
                  <a:cubicBezTo>
                    <a:pt x="1260" y="1"/>
                    <a:pt x="1248" y="8"/>
                    <a:pt x="1244" y="23"/>
                  </a:cubicBezTo>
                  <a:cubicBezTo>
                    <a:pt x="854" y="1064"/>
                    <a:pt x="481" y="2097"/>
                    <a:pt x="12" y="3104"/>
                  </a:cubicBezTo>
                  <a:cubicBezTo>
                    <a:pt x="0" y="3145"/>
                    <a:pt x="33" y="3179"/>
                    <a:pt x="64" y="3179"/>
                  </a:cubicBezTo>
                  <a:cubicBezTo>
                    <a:pt x="78" y="3179"/>
                    <a:pt x="91" y="3172"/>
                    <a:pt x="99" y="3156"/>
                  </a:cubicBezTo>
                  <a:cubicBezTo>
                    <a:pt x="594" y="2158"/>
                    <a:pt x="993" y="1108"/>
                    <a:pt x="1297" y="32"/>
                  </a:cubicBezTo>
                  <a:cubicBezTo>
                    <a:pt x="1301" y="12"/>
                    <a:pt x="1287" y="1"/>
                    <a:pt x="1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3" name="Google Shape;2213;p70"/>
            <p:cNvSpPr/>
            <p:nvPr/>
          </p:nvSpPr>
          <p:spPr>
            <a:xfrm>
              <a:off x="-4546275" y="2009386"/>
              <a:ext cx="276241" cy="518291"/>
            </a:xfrm>
            <a:custGeom>
              <a:avLst/>
              <a:gdLst/>
              <a:ahLst/>
              <a:cxnLst/>
              <a:rect l="l" t="t" r="r" b="b"/>
              <a:pathLst>
                <a:path w="2077" h="3897" extrusionOk="0">
                  <a:moveTo>
                    <a:pt x="2045" y="1"/>
                  </a:moveTo>
                  <a:cubicBezTo>
                    <a:pt x="2037" y="1"/>
                    <a:pt x="2030" y="4"/>
                    <a:pt x="2027" y="13"/>
                  </a:cubicBezTo>
                  <a:cubicBezTo>
                    <a:pt x="1454" y="1324"/>
                    <a:pt x="786" y="2599"/>
                    <a:pt x="31" y="3814"/>
                  </a:cubicBezTo>
                  <a:cubicBezTo>
                    <a:pt x="0" y="3858"/>
                    <a:pt x="35" y="3896"/>
                    <a:pt x="74" y="3896"/>
                  </a:cubicBezTo>
                  <a:cubicBezTo>
                    <a:pt x="89" y="3896"/>
                    <a:pt x="106" y="3890"/>
                    <a:pt x="118" y="3875"/>
                  </a:cubicBezTo>
                  <a:cubicBezTo>
                    <a:pt x="951" y="2686"/>
                    <a:pt x="1611" y="1393"/>
                    <a:pt x="2071" y="31"/>
                  </a:cubicBezTo>
                  <a:cubicBezTo>
                    <a:pt x="2076" y="14"/>
                    <a:pt x="2060"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4" name="Google Shape;2214;p70"/>
            <p:cNvSpPr/>
            <p:nvPr/>
          </p:nvSpPr>
          <p:spPr>
            <a:xfrm>
              <a:off x="-3997384" y="2449741"/>
              <a:ext cx="133" cy="0"/>
            </a:xfrm>
            <a:custGeom>
              <a:avLst/>
              <a:gdLst/>
              <a:ahLst/>
              <a:cxnLst/>
              <a:rect l="l" t="t" r="r" b="b"/>
              <a:pathLst>
                <a:path w="1" extrusionOk="0">
                  <a:moveTo>
                    <a:pt x="0" y="0"/>
                  </a:moveTo>
                  <a:close/>
                </a:path>
              </a:pathLst>
            </a:custGeom>
            <a:solidFill>
              <a:srgbClr val="DB42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5" name="Google Shape;2215;p70"/>
            <p:cNvSpPr/>
            <p:nvPr/>
          </p:nvSpPr>
          <p:spPr>
            <a:xfrm>
              <a:off x="-3900427" y="1880511"/>
              <a:ext cx="65835" cy="106531"/>
            </a:xfrm>
            <a:custGeom>
              <a:avLst/>
              <a:gdLst/>
              <a:ahLst/>
              <a:cxnLst/>
              <a:rect l="l" t="t" r="r" b="b"/>
              <a:pathLst>
                <a:path w="495" h="801" extrusionOk="0">
                  <a:moveTo>
                    <a:pt x="399" y="0"/>
                  </a:moveTo>
                  <a:cubicBezTo>
                    <a:pt x="369" y="0"/>
                    <a:pt x="341" y="17"/>
                    <a:pt x="330" y="54"/>
                  </a:cubicBezTo>
                  <a:cubicBezTo>
                    <a:pt x="304" y="193"/>
                    <a:pt x="260" y="323"/>
                    <a:pt x="191" y="436"/>
                  </a:cubicBezTo>
                  <a:cubicBezTo>
                    <a:pt x="130" y="540"/>
                    <a:pt x="9" y="601"/>
                    <a:pt x="0" y="722"/>
                  </a:cubicBezTo>
                  <a:cubicBezTo>
                    <a:pt x="0" y="766"/>
                    <a:pt x="35" y="800"/>
                    <a:pt x="78" y="800"/>
                  </a:cubicBezTo>
                  <a:cubicBezTo>
                    <a:pt x="81" y="800"/>
                    <a:pt x="85" y="801"/>
                    <a:pt x="88" y="801"/>
                  </a:cubicBezTo>
                  <a:cubicBezTo>
                    <a:pt x="222" y="801"/>
                    <a:pt x="322" y="624"/>
                    <a:pt x="373" y="523"/>
                  </a:cubicBezTo>
                  <a:cubicBezTo>
                    <a:pt x="451" y="384"/>
                    <a:pt x="495" y="236"/>
                    <a:pt x="486" y="80"/>
                  </a:cubicBezTo>
                  <a:cubicBezTo>
                    <a:pt x="481" y="30"/>
                    <a:pt x="439"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6" name="Google Shape;2216;p70"/>
            <p:cNvSpPr/>
            <p:nvPr/>
          </p:nvSpPr>
          <p:spPr>
            <a:xfrm>
              <a:off x="-3877285" y="1954857"/>
              <a:ext cx="80864" cy="98285"/>
            </a:xfrm>
            <a:custGeom>
              <a:avLst/>
              <a:gdLst/>
              <a:ahLst/>
              <a:cxnLst/>
              <a:rect l="l" t="t" r="r" b="b"/>
              <a:pathLst>
                <a:path w="608" h="739" extrusionOk="0">
                  <a:moveTo>
                    <a:pt x="513" y="0"/>
                  </a:moveTo>
                  <a:cubicBezTo>
                    <a:pt x="504" y="0"/>
                    <a:pt x="495" y="2"/>
                    <a:pt x="486" y="7"/>
                  </a:cubicBezTo>
                  <a:cubicBezTo>
                    <a:pt x="390" y="68"/>
                    <a:pt x="355" y="207"/>
                    <a:pt x="295" y="293"/>
                  </a:cubicBezTo>
                  <a:cubicBezTo>
                    <a:pt x="225" y="406"/>
                    <a:pt x="121" y="484"/>
                    <a:pt x="43" y="597"/>
                  </a:cubicBezTo>
                  <a:cubicBezTo>
                    <a:pt x="0" y="662"/>
                    <a:pt x="64" y="738"/>
                    <a:pt x="131" y="738"/>
                  </a:cubicBezTo>
                  <a:cubicBezTo>
                    <a:pt x="145" y="738"/>
                    <a:pt x="160" y="735"/>
                    <a:pt x="173" y="727"/>
                  </a:cubicBezTo>
                  <a:cubicBezTo>
                    <a:pt x="295" y="640"/>
                    <a:pt x="390" y="536"/>
                    <a:pt x="451" y="406"/>
                  </a:cubicBezTo>
                  <a:cubicBezTo>
                    <a:pt x="512" y="311"/>
                    <a:pt x="607" y="154"/>
                    <a:pt x="572" y="42"/>
                  </a:cubicBezTo>
                  <a:cubicBezTo>
                    <a:pt x="560" y="16"/>
                    <a:pt x="538" y="0"/>
                    <a:pt x="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7" name="Google Shape;2217;p70"/>
            <p:cNvSpPr/>
            <p:nvPr/>
          </p:nvSpPr>
          <p:spPr>
            <a:xfrm>
              <a:off x="-3758516" y="1896604"/>
              <a:ext cx="31255" cy="62110"/>
            </a:xfrm>
            <a:custGeom>
              <a:avLst/>
              <a:gdLst/>
              <a:ahLst/>
              <a:cxnLst/>
              <a:rect l="l" t="t" r="r" b="b"/>
              <a:pathLst>
                <a:path w="235" h="467" extrusionOk="0">
                  <a:moveTo>
                    <a:pt x="107" y="1"/>
                  </a:moveTo>
                  <a:cubicBezTo>
                    <a:pt x="82" y="1"/>
                    <a:pt x="57" y="16"/>
                    <a:pt x="53" y="46"/>
                  </a:cubicBezTo>
                  <a:lnTo>
                    <a:pt x="44" y="46"/>
                  </a:lnTo>
                  <a:cubicBezTo>
                    <a:pt x="35" y="98"/>
                    <a:pt x="35" y="159"/>
                    <a:pt x="27" y="219"/>
                  </a:cubicBezTo>
                  <a:cubicBezTo>
                    <a:pt x="9" y="280"/>
                    <a:pt x="0" y="341"/>
                    <a:pt x="9" y="402"/>
                  </a:cubicBezTo>
                  <a:cubicBezTo>
                    <a:pt x="21" y="442"/>
                    <a:pt x="58" y="466"/>
                    <a:pt x="95" y="466"/>
                  </a:cubicBezTo>
                  <a:cubicBezTo>
                    <a:pt x="114" y="466"/>
                    <a:pt x="133" y="460"/>
                    <a:pt x="148" y="445"/>
                  </a:cubicBezTo>
                  <a:cubicBezTo>
                    <a:pt x="235" y="349"/>
                    <a:pt x="209" y="133"/>
                    <a:pt x="157" y="28"/>
                  </a:cubicBezTo>
                  <a:cubicBezTo>
                    <a:pt x="145" y="10"/>
                    <a:pt x="126"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8" name="Google Shape;2218;p70"/>
            <p:cNvSpPr/>
            <p:nvPr/>
          </p:nvSpPr>
          <p:spPr>
            <a:xfrm>
              <a:off x="-3856138" y="1347324"/>
              <a:ext cx="52801" cy="97221"/>
            </a:xfrm>
            <a:custGeom>
              <a:avLst/>
              <a:gdLst/>
              <a:ahLst/>
              <a:cxnLst/>
              <a:rect l="l" t="t" r="r" b="b"/>
              <a:pathLst>
                <a:path w="397" h="731" extrusionOk="0">
                  <a:moveTo>
                    <a:pt x="147" y="1"/>
                  </a:moveTo>
                  <a:cubicBezTo>
                    <a:pt x="71" y="1"/>
                    <a:pt x="0" y="73"/>
                    <a:pt x="49" y="158"/>
                  </a:cubicBezTo>
                  <a:cubicBezTo>
                    <a:pt x="127" y="279"/>
                    <a:pt x="153" y="436"/>
                    <a:pt x="118" y="583"/>
                  </a:cubicBezTo>
                  <a:cubicBezTo>
                    <a:pt x="101" y="627"/>
                    <a:pt x="118" y="661"/>
                    <a:pt x="144" y="696"/>
                  </a:cubicBezTo>
                  <a:cubicBezTo>
                    <a:pt x="170" y="713"/>
                    <a:pt x="196" y="722"/>
                    <a:pt x="223" y="731"/>
                  </a:cubicBezTo>
                  <a:cubicBezTo>
                    <a:pt x="275" y="722"/>
                    <a:pt x="318" y="687"/>
                    <a:pt x="335" y="644"/>
                  </a:cubicBezTo>
                  <a:cubicBezTo>
                    <a:pt x="396" y="436"/>
                    <a:pt x="361" y="219"/>
                    <a:pt x="240" y="45"/>
                  </a:cubicBezTo>
                  <a:cubicBezTo>
                    <a:pt x="214" y="14"/>
                    <a:pt x="180"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19" name="Google Shape;2219;p70"/>
            <p:cNvSpPr/>
            <p:nvPr/>
          </p:nvSpPr>
          <p:spPr>
            <a:xfrm>
              <a:off x="-3911067" y="1365944"/>
              <a:ext cx="51072" cy="89773"/>
            </a:xfrm>
            <a:custGeom>
              <a:avLst/>
              <a:gdLst/>
              <a:ahLst/>
              <a:cxnLst/>
              <a:rect l="l" t="t" r="r" b="b"/>
              <a:pathLst>
                <a:path w="384" h="675" extrusionOk="0">
                  <a:moveTo>
                    <a:pt x="114" y="1"/>
                  </a:moveTo>
                  <a:cubicBezTo>
                    <a:pt x="55" y="1"/>
                    <a:pt x="1" y="66"/>
                    <a:pt x="37" y="131"/>
                  </a:cubicBezTo>
                  <a:cubicBezTo>
                    <a:pt x="71" y="183"/>
                    <a:pt x="97" y="244"/>
                    <a:pt x="106" y="313"/>
                  </a:cubicBezTo>
                  <a:cubicBezTo>
                    <a:pt x="106" y="382"/>
                    <a:pt x="80" y="452"/>
                    <a:pt x="45" y="513"/>
                  </a:cubicBezTo>
                  <a:cubicBezTo>
                    <a:pt x="18" y="574"/>
                    <a:pt x="67" y="674"/>
                    <a:pt x="136" y="674"/>
                  </a:cubicBezTo>
                  <a:cubicBezTo>
                    <a:pt x="154" y="674"/>
                    <a:pt x="173" y="668"/>
                    <a:pt x="193" y="651"/>
                  </a:cubicBezTo>
                  <a:cubicBezTo>
                    <a:pt x="384" y="521"/>
                    <a:pt x="375" y="113"/>
                    <a:pt x="150" y="9"/>
                  </a:cubicBezTo>
                  <a:cubicBezTo>
                    <a:pt x="138" y="3"/>
                    <a:pt x="126"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20" name="Google Shape;2220;p70"/>
            <p:cNvSpPr/>
            <p:nvPr/>
          </p:nvSpPr>
          <p:spPr>
            <a:xfrm>
              <a:off x="-3833528" y="1297450"/>
              <a:ext cx="55461" cy="39899"/>
            </a:xfrm>
            <a:custGeom>
              <a:avLst/>
              <a:gdLst/>
              <a:ahLst/>
              <a:cxnLst/>
              <a:rect l="l" t="t" r="r" b="b"/>
              <a:pathLst>
                <a:path w="417" h="300" extrusionOk="0">
                  <a:moveTo>
                    <a:pt x="157" y="0"/>
                  </a:moveTo>
                  <a:cubicBezTo>
                    <a:pt x="114" y="0"/>
                    <a:pt x="71" y="15"/>
                    <a:pt x="35" y="47"/>
                  </a:cubicBezTo>
                  <a:cubicBezTo>
                    <a:pt x="0" y="82"/>
                    <a:pt x="18" y="142"/>
                    <a:pt x="70" y="151"/>
                  </a:cubicBezTo>
                  <a:cubicBezTo>
                    <a:pt x="105" y="160"/>
                    <a:pt x="131" y="168"/>
                    <a:pt x="157" y="195"/>
                  </a:cubicBezTo>
                  <a:cubicBezTo>
                    <a:pt x="191" y="229"/>
                    <a:pt x="200" y="264"/>
                    <a:pt x="243" y="290"/>
                  </a:cubicBezTo>
                  <a:cubicBezTo>
                    <a:pt x="253" y="297"/>
                    <a:pt x="265" y="299"/>
                    <a:pt x="276" y="299"/>
                  </a:cubicBezTo>
                  <a:cubicBezTo>
                    <a:pt x="295" y="299"/>
                    <a:pt x="314" y="292"/>
                    <a:pt x="330" y="281"/>
                  </a:cubicBezTo>
                  <a:cubicBezTo>
                    <a:pt x="417" y="203"/>
                    <a:pt x="348" y="90"/>
                    <a:pt x="269" y="38"/>
                  </a:cubicBezTo>
                  <a:cubicBezTo>
                    <a:pt x="236" y="13"/>
                    <a:pt x="197" y="0"/>
                    <a:pt x="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21" name="Google Shape;2221;p70"/>
            <p:cNvSpPr/>
            <p:nvPr/>
          </p:nvSpPr>
          <p:spPr>
            <a:xfrm>
              <a:off x="-4265246" y="1055528"/>
              <a:ext cx="87780" cy="135790"/>
            </a:xfrm>
            <a:custGeom>
              <a:avLst/>
              <a:gdLst/>
              <a:ahLst/>
              <a:cxnLst/>
              <a:rect l="l" t="t" r="r" b="b"/>
              <a:pathLst>
                <a:path w="660" h="1021" extrusionOk="0">
                  <a:moveTo>
                    <a:pt x="257" y="1"/>
                  </a:moveTo>
                  <a:cubicBezTo>
                    <a:pt x="236" y="1"/>
                    <a:pt x="217" y="12"/>
                    <a:pt x="209" y="35"/>
                  </a:cubicBezTo>
                  <a:lnTo>
                    <a:pt x="209" y="26"/>
                  </a:lnTo>
                  <a:lnTo>
                    <a:pt x="209" y="26"/>
                  </a:lnTo>
                  <a:cubicBezTo>
                    <a:pt x="1" y="313"/>
                    <a:pt x="227" y="807"/>
                    <a:pt x="470" y="1007"/>
                  </a:cubicBezTo>
                  <a:cubicBezTo>
                    <a:pt x="486" y="1017"/>
                    <a:pt x="502" y="1021"/>
                    <a:pt x="519" y="1021"/>
                  </a:cubicBezTo>
                  <a:cubicBezTo>
                    <a:pt x="592" y="1021"/>
                    <a:pt x="660" y="937"/>
                    <a:pt x="617" y="859"/>
                  </a:cubicBezTo>
                  <a:cubicBezTo>
                    <a:pt x="504" y="747"/>
                    <a:pt x="417" y="608"/>
                    <a:pt x="374" y="460"/>
                  </a:cubicBezTo>
                  <a:cubicBezTo>
                    <a:pt x="331" y="321"/>
                    <a:pt x="348" y="183"/>
                    <a:pt x="313" y="52"/>
                  </a:cubicBezTo>
                  <a:cubicBezTo>
                    <a:pt x="309" y="18"/>
                    <a:pt x="282"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22" name="Google Shape;2222;p70"/>
            <p:cNvSpPr/>
            <p:nvPr/>
          </p:nvSpPr>
          <p:spPr>
            <a:xfrm>
              <a:off x="-4172811" y="1139981"/>
              <a:ext cx="54397" cy="38569"/>
            </a:xfrm>
            <a:custGeom>
              <a:avLst/>
              <a:gdLst/>
              <a:ahLst/>
              <a:cxnLst/>
              <a:rect l="l" t="t" r="r" b="b"/>
              <a:pathLst>
                <a:path w="409" h="290" extrusionOk="0">
                  <a:moveTo>
                    <a:pt x="69" y="0"/>
                  </a:moveTo>
                  <a:cubicBezTo>
                    <a:pt x="37" y="0"/>
                    <a:pt x="9" y="24"/>
                    <a:pt x="9" y="59"/>
                  </a:cubicBezTo>
                  <a:cubicBezTo>
                    <a:pt x="0" y="138"/>
                    <a:pt x="44" y="207"/>
                    <a:pt x="104" y="250"/>
                  </a:cubicBezTo>
                  <a:cubicBezTo>
                    <a:pt x="140" y="276"/>
                    <a:pt x="184" y="289"/>
                    <a:pt x="228" y="289"/>
                  </a:cubicBezTo>
                  <a:cubicBezTo>
                    <a:pt x="260" y="289"/>
                    <a:pt x="292" y="282"/>
                    <a:pt x="321" y="268"/>
                  </a:cubicBezTo>
                  <a:cubicBezTo>
                    <a:pt x="408" y="224"/>
                    <a:pt x="356" y="103"/>
                    <a:pt x="278" y="94"/>
                  </a:cubicBezTo>
                  <a:cubicBezTo>
                    <a:pt x="217" y="94"/>
                    <a:pt x="156" y="68"/>
                    <a:pt x="113" y="16"/>
                  </a:cubicBezTo>
                  <a:cubicBezTo>
                    <a:pt x="99" y="5"/>
                    <a:pt x="84"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23" name="Google Shape;2223;p70"/>
            <p:cNvSpPr/>
            <p:nvPr/>
          </p:nvSpPr>
          <p:spPr>
            <a:xfrm>
              <a:off x="-4135172" y="2329644"/>
              <a:ext cx="54796" cy="57455"/>
            </a:xfrm>
            <a:custGeom>
              <a:avLst/>
              <a:gdLst/>
              <a:ahLst/>
              <a:cxnLst/>
              <a:rect l="l" t="t" r="r" b="b"/>
              <a:pathLst>
                <a:path w="412" h="432" extrusionOk="0">
                  <a:moveTo>
                    <a:pt x="342" y="1"/>
                  </a:moveTo>
                  <a:cubicBezTo>
                    <a:pt x="264" y="9"/>
                    <a:pt x="212" y="79"/>
                    <a:pt x="160" y="131"/>
                  </a:cubicBezTo>
                  <a:cubicBezTo>
                    <a:pt x="99" y="183"/>
                    <a:pt x="47" y="243"/>
                    <a:pt x="21" y="322"/>
                  </a:cubicBezTo>
                  <a:cubicBezTo>
                    <a:pt x="1" y="382"/>
                    <a:pt x="48" y="432"/>
                    <a:pt x="98" y="432"/>
                  </a:cubicBezTo>
                  <a:cubicBezTo>
                    <a:pt x="113" y="432"/>
                    <a:pt x="128" y="427"/>
                    <a:pt x="142" y="417"/>
                  </a:cubicBezTo>
                  <a:cubicBezTo>
                    <a:pt x="212" y="382"/>
                    <a:pt x="264" y="322"/>
                    <a:pt x="307" y="261"/>
                  </a:cubicBezTo>
                  <a:cubicBezTo>
                    <a:pt x="351" y="209"/>
                    <a:pt x="411" y="148"/>
                    <a:pt x="411" y="70"/>
                  </a:cubicBezTo>
                  <a:cubicBezTo>
                    <a:pt x="411" y="35"/>
                    <a:pt x="377" y="1"/>
                    <a:pt x="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24" name="Google Shape;2224;p70"/>
            <p:cNvSpPr/>
            <p:nvPr/>
          </p:nvSpPr>
          <p:spPr>
            <a:xfrm>
              <a:off x="-4074790" y="2333102"/>
              <a:ext cx="38304" cy="58652"/>
            </a:xfrm>
            <a:custGeom>
              <a:avLst/>
              <a:gdLst/>
              <a:ahLst/>
              <a:cxnLst/>
              <a:rect l="l" t="t" r="r" b="b"/>
              <a:pathLst>
                <a:path w="288" h="441" extrusionOk="0">
                  <a:moveTo>
                    <a:pt x="202" y="0"/>
                  </a:moveTo>
                  <a:cubicBezTo>
                    <a:pt x="181" y="0"/>
                    <a:pt x="161" y="11"/>
                    <a:pt x="148" y="35"/>
                  </a:cubicBezTo>
                  <a:cubicBezTo>
                    <a:pt x="122" y="87"/>
                    <a:pt x="105" y="139"/>
                    <a:pt x="79" y="183"/>
                  </a:cubicBezTo>
                  <a:cubicBezTo>
                    <a:pt x="44" y="226"/>
                    <a:pt x="18" y="278"/>
                    <a:pt x="1" y="330"/>
                  </a:cubicBezTo>
                  <a:cubicBezTo>
                    <a:pt x="1" y="382"/>
                    <a:pt x="32" y="440"/>
                    <a:pt x="79" y="440"/>
                  </a:cubicBezTo>
                  <a:cubicBezTo>
                    <a:pt x="87" y="440"/>
                    <a:pt x="96" y="438"/>
                    <a:pt x="105" y="434"/>
                  </a:cubicBezTo>
                  <a:cubicBezTo>
                    <a:pt x="174" y="400"/>
                    <a:pt x="218" y="348"/>
                    <a:pt x="244" y="278"/>
                  </a:cubicBezTo>
                  <a:cubicBezTo>
                    <a:pt x="270" y="209"/>
                    <a:pt x="287" y="148"/>
                    <a:pt x="287" y="79"/>
                  </a:cubicBezTo>
                  <a:cubicBezTo>
                    <a:pt x="282" y="34"/>
                    <a:pt x="240"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25" name="Google Shape;2225;p70"/>
            <p:cNvSpPr/>
            <p:nvPr/>
          </p:nvSpPr>
          <p:spPr>
            <a:xfrm>
              <a:off x="-3819696" y="2197710"/>
              <a:ext cx="38171" cy="69425"/>
            </a:xfrm>
            <a:custGeom>
              <a:avLst/>
              <a:gdLst/>
              <a:ahLst/>
              <a:cxnLst/>
              <a:rect l="l" t="t" r="r" b="b"/>
              <a:pathLst>
                <a:path w="287" h="522" extrusionOk="0">
                  <a:moveTo>
                    <a:pt x="152" y="1"/>
                  </a:moveTo>
                  <a:cubicBezTo>
                    <a:pt x="112" y="1"/>
                    <a:pt x="74" y="23"/>
                    <a:pt x="61" y="73"/>
                  </a:cubicBezTo>
                  <a:cubicBezTo>
                    <a:pt x="44" y="168"/>
                    <a:pt x="44" y="272"/>
                    <a:pt x="27" y="376"/>
                  </a:cubicBezTo>
                  <a:cubicBezTo>
                    <a:pt x="1" y="465"/>
                    <a:pt x="68" y="522"/>
                    <a:pt x="136" y="522"/>
                  </a:cubicBezTo>
                  <a:cubicBezTo>
                    <a:pt x="181" y="522"/>
                    <a:pt x="226" y="496"/>
                    <a:pt x="244" y="437"/>
                  </a:cubicBezTo>
                  <a:cubicBezTo>
                    <a:pt x="278" y="316"/>
                    <a:pt x="287" y="194"/>
                    <a:pt x="261" y="73"/>
                  </a:cubicBezTo>
                  <a:cubicBezTo>
                    <a:pt x="243" y="27"/>
                    <a:pt x="196"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26" name="Google Shape;2226;p70"/>
            <p:cNvSpPr/>
            <p:nvPr/>
          </p:nvSpPr>
          <p:spPr>
            <a:xfrm>
              <a:off x="-3770087" y="2157412"/>
              <a:ext cx="32452" cy="46283"/>
            </a:xfrm>
            <a:custGeom>
              <a:avLst/>
              <a:gdLst/>
              <a:ahLst/>
              <a:cxnLst/>
              <a:rect l="l" t="t" r="r" b="b"/>
              <a:pathLst>
                <a:path w="244" h="348" extrusionOk="0">
                  <a:moveTo>
                    <a:pt x="54" y="327"/>
                  </a:moveTo>
                  <a:cubicBezTo>
                    <a:pt x="54" y="327"/>
                    <a:pt x="57" y="329"/>
                    <a:pt x="61" y="332"/>
                  </a:cubicBezTo>
                  <a:cubicBezTo>
                    <a:pt x="59" y="330"/>
                    <a:pt x="57" y="329"/>
                    <a:pt x="54" y="327"/>
                  </a:cubicBezTo>
                  <a:close/>
                  <a:moveTo>
                    <a:pt x="97" y="1"/>
                  </a:moveTo>
                  <a:cubicBezTo>
                    <a:pt x="59" y="1"/>
                    <a:pt x="24" y="25"/>
                    <a:pt x="18" y="63"/>
                  </a:cubicBezTo>
                  <a:lnTo>
                    <a:pt x="18" y="55"/>
                  </a:lnTo>
                  <a:cubicBezTo>
                    <a:pt x="1" y="115"/>
                    <a:pt x="1" y="176"/>
                    <a:pt x="1" y="237"/>
                  </a:cubicBezTo>
                  <a:cubicBezTo>
                    <a:pt x="1" y="269"/>
                    <a:pt x="23" y="301"/>
                    <a:pt x="54" y="327"/>
                  </a:cubicBezTo>
                  <a:lnTo>
                    <a:pt x="54" y="327"/>
                  </a:lnTo>
                  <a:cubicBezTo>
                    <a:pt x="54" y="326"/>
                    <a:pt x="54" y="326"/>
                    <a:pt x="55" y="326"/>
                  </a:cubicBezTo>
                  <a:cubicBezTo>
                    <a:pt x="59" y="326"/>
                    <a:pt x="90" y="341"/>
                    <a:pt x="96" y="341"/>
                  </a:cubicBezTo>
                  <a:cubicBezTo>
                    <a:pt x="105" y="345"/>
                    <a:pt x="111" y="347"/>
                    <a:pt x="118" y="347"/>
                  </a:cubicBezTo>
                  <a:cubicBezTo>
                    <a:pt x="124" y="347"/>
                    <a:pt x="131" y="345"/>
                    <a:pt x="140" y="341"/>
                  </a:cubicBezTo>
                  <a:cubicBezTo>
                    <a:pt x="183" y="332"/>
                    <a:pt x="209" y="306"/>
                    <a:pt x="218" y="263"/>
                  </a:cubicBezTo>
                  <a:cubicBezTo>
                    <a:pt x="244" y="176"/>
                    <a:pt x="209" y="72"/>
                    <a:pt x="140" y="11"/>
                  </a:cubicBezTo>
                  <a:cubicBezTo>
                    <a:pt x="126" y="4"/>
                    <a:pt x="111" y="1"/>
                    <a:pt x="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227" name="Google Shape;2227;p70"/>
          <p:cNvGrpSpPr/>
          <p:nvPr/>
        </p:nvGrpSpPr>
        <p:grpSpPr>
          <a:xfrm>
            <a:off x="-509989" y="3145751"/>
            <a:ext cx="2221762" cy="2052555"/>
            <a:chOff x="2746850" y="4216525"/>
            <a:chExt cx="564300" cy="521350"/>
          </a:xfrm>
        </p:grpSpPr>
        <p:sp>
          <p:nvSpPr>
            <p:cNvPr id="2228" name="Google Shape;2228;p70"/>
            <p:cNvSpPr/>
            <p:nvPr/>
          </p:nvSpPr>
          <p:spPr>
            <a:xfrm>
              <a:off x="2746850" y="4216525"/>
              <a:ext cx="564300" cy="521350"/>
            </a:xfrm>
            <a:custGeom>
              <a:avLst/>
              <a:gdLst/>
              <a:ahLst/>
              <a:cxnLst/>
              <a:rect l="l" t="t" r="r" b="b"/>
              <a:pathLst>
                <a:path w="22572" h="20854" extrusionOk="0">
                  <a:moveTo>
                    <a:pt x="16027" y="0"/>
                  </a:moveTo>
                  <a:cubicBezTo>
                    <a:pt x="14658" y="0"/>
                    <a:pt x="13335" y="588"/>
                    <a:pt x="12488" y="1831"/>
                  </a:cubicBezTo>
                  <a:cubicBezTo>
                    <a:pt x="11785" y="2899"/>
                    <a:pt x="11594" y="4226"/>
                    <a:pt x="11976" y="5450"/>
                  </a:cubicBezTo>
                  <a:cubicBezTo>
                    <a:pt x="11204" y="4825"/>
                    <a:pt x="10397" y="4235"/>
                    <a:pt x="9477" y="3845"/>
                  </a:cubicBezTo>
                  <a:cubicBezTo>
                    <a:pt x="8578" y="3482"/>
                    <a:pt x="7613" y="3299"/>
                    <a:pt x="6648" y="3299"/>
                  </a:cubicBezTo>
                  <a:cubicBezTo>
                    <a:pt x="6410" y="3299"/>
                    <a:pt x="6173" y="3310"/>
                    <a:pt x="5936" y="3333"/>
                  </a:cubicBezTo>
                  <a:cubicBezTo>
                    <a:pt x="3697" y="3532"/>
                    <a:pt x="1589" y="5007"/>
                    <a:pt x="669" y="7064"/>
                  </a:cubicBezTo>
                  <a:cubicBezTo>
                    <a:pt x="183" y="8166"/>
                    <a:pt x="1" y="9494"/>
                    <a:pt x="487" y="10631"/>
                  </a:cubicBezTo>
                  <a:cubicBezTo>
                    <a:pt x="973" y="11767"/>
                    <a:pt x="1918" y="12679"/>
                    <a:pt x="2925" y="13364"/>
                  </a:cubicBezTo>
                  <a:cubicBezTo>
                    <a:pt x="5112" y="14848"/>
                    <a:pt x="7767" y="15325"/>
                    <a:pt x="10292" y="15933"/>
                  </a:cubicBezTo>
                  <a:cubicBezTo>
                    <a:pt x="11811" y="16297"/>
                    <a:pt x="13347" y="16714"/>
                    <a:pt x="14735" y="17451"/>
                  </a:cubicBezTo>
                  <a:cubicBezTo>
                    <a:pt x="16271" y="18258"/>
                    <a:pt x="17374" y="19473"/>
                    <a:pt x="18432" y="20818"/>
                  </a:cubicBezTo>
                  <a:cubicBezTo>
                    <a:pt x="18451" y="20843"/>
                    <a:pt x="18475" y="20853"/>
                    <a:pt x="18499" y="20853"/>
                  </a:cubicBezTo>
                  <a:cubicBezTo>
                    <a:pt x="18542" y="20853"/>
                    <a:pt x="18586" y="20820"/>
                    <a:pt x="18597" y="20775"/>
                  </a:cubicBezTo>
                  <a:cubicBezTo>
                    <a:pt x="19048" y="19534"/>
                    <a:pt x="19751" y="18406"/>
                    <a:pt x="20376" y="17243"/>
                  </a:cubicBezTo>
                  <a:cubicBezTo>
                    <a:pt x="20957" y="16193"/>
                    <a:pt x="21417" y="15082"/>
                    <a:pt x="21756" y="13937"/>
                  </a:cubicBezTo>
                  <a:cubicBezTo>
                    <a:pt x="22424" y="11611"/>
                    <a:pt x="22571" y="9164"/>
                    <a:pt x="22190" y="6778"/>
                  </a:cubicBezTo>
                  <a:cubicBezTo>
                    <a:pt x="21773" y="4357"/>
                    <a:pt x="20714" y="1831"/>
                    <a:pt x="18441" y="616"/>
                  </a:cubicBezTo>
                  <a:cubicBezTo>
                    <a:pt x="17681" y="210"/>
                    <a:pt x="16845" y="0"/>
                    <a:pt x="16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29" name="Google Shape;2229;p70"/>
            <p:cNvSpPr/>
            <p:nvPr/>
          </p:nvSpPr>
          <p:spPr>
            <a:xfrm>
              <a:off x="2793275" y="4251275"/>
              <a:ext cx="490750" cy="462475"/>
            </a:xfrm>
            <a:custGeom>
              <a:avLst/>
              <a:gdLst/>
              <a:ahLst/>
              <a:cxnLst/>
              <a:rect l="l" t="t" r="r" b="b"/>
              <a:pathLst>
                <a:path w="19630" h="18499" extrusionOk="0">
                  <a:moveTo>
                    <a:pt x="15263" y="1"/>
                  </a:moveTo>
                  <a:cubicBezTo>
                    <a:pt x="14368" y="1"/>
                    <a:pt x="13435" y="298"/>
                    <a:pt x="12714" y="702"/>
                  </a:cubicBezTo>
                  <a:cubicBezTo>
                    <a:pt x="11473" y="1387"/>
                    <a:pt x="10535" y="3062"/>
                    <a:pt x="10761" y="4537"/>
                  </a:cubicBezTo>
                  <a:cubicBezTo>
                    <a:pt x="10666" y="4442"/>
                    <a:pt x="10570" y="4346"/>
                    <a:pt x="10475" y="4260"/>
                  </a:cubicBezTo>
                  <a:cubicBezTo>
                    <a:pt x="10433" y="4218"/>
                    <a:pt x="10386" y="4200"/>
                    <a:pt x="10341" y="4200"/>
                  </a:cubicBezTo>
                  <a:cubicBezTo>
                    <a:pt x="10189" y="4200"/>
                    <a:pt x="10057" y="4397"/>
                    <a:pt x="10197" y="4537"/>
                  </a:cubicBezTo>
                  <a:lnTo>
                    <a:pt x="10362" y="4737"/>
                  </a:lnTo>
                  <a:lnTo>
                    <a:pt x="10362" y="4737"/>
                  </a:lnTo>
                  <a:lnTo>
                    <a:pt x="10102" y="4650"/>
                  </a:lnTo>
                  <a:cubicBezTo>
                    <a:pt x="9702" y="4529"/>
                    <a:pt x="9303" y="4416"/>
                    <a:pt x="8895" y="4329"/>
                  </a:cubicBezTo>
                  <a:cubicBezTo>
                    <a:pt x="8132" y="4147"/>
                    <a:pt x="7351" y="4051"/>
                    <a:pt x="6570" y="4043"/>
                  </a:cubicBezTo>
                  <a:cubicBezTo>
                    <a:pt x="5381" y="4043"/>
                    <a:pt x="4322" y="4372"/>
                    <a:pt x="3272" y="4936"/>
                  </a:cubicBezTo>
                  <a:cubicBezTo>
                    <a:pt x="2396" y="5405"/>
                    <a:pt x="1762" y="6151"/>
                    <a:pt x="1207" y="6976"/>
                  </a:cubicBezTo>
                  <a:cubicBezTo>
                    <a:pt x="652" y="7791"/>
                    <a:pt x="1" y="8850"/>
                    <a:pt x="87" y="9874"/>
                  </a:cubicBezTo>
                  <a:cubicBezTo>
                    <a:pt x="100" y="10013"/>
                    <a:pt x="215" y="10082"/>
                    <a:pt x="324" y="10082"/>
                  </a:cubicBezTo>
                  <a:cubicBezTo>
                    <a:pt x="432" y="10082"/>
                    <a:pt x="534" y="10013"/>
                    <a:pt x="521" y="9874"/>
                  </a:cubicBezTo>
                  <a:cubicBezTo>
                    <a:pt x="435" y="8928"/>
                    <a:pt x="1068" y="7939"/>
                    <a:pt x="1571" y="7193"/>
                  </a:cubicBezTo>
                  <a:cubicBezTo>
                    <a:pt x="2101" y="6412"/>
                    <a:pt x="2699" y="5726"/>
                    <a:pt x="3533" y="5284"/>
                  </a:cubicBezTo>
                  <a:cubicBezTo>
                    <a:pt x="4526" y="4753"/>
                    <a:pt x="5496" y="4476"/>
                    <a:pt x="6615" y="4476"/>
                  </a:cubicBezTo>
                  <a:cubicBezTo>
                    <a:pt x="6649" y="4476"/>
                    <a:pt x="6683" y="4476"/>
                    <a:pt x="6717" y="4477"/>
                  </a:cubicBezTo>
                  <a:cubicBezTo>
                    <a:pt x="7455" y="4494"/>
                    <a:pt x="8201" y="4598"/>
                    <a:pt x="8921" y="4772"/>
                  </a:cubicBezTo>
                  <a:cubicBezTo>
                    <a:pt x="9242" y="4850"/>
                    <a:pt x="9581" y="4936"/>
                    <a:pt x="9902" y="5032"/>
                  </a:cubicBezTo>
                  <a:cubicBezTo>
                    <a:pt x="10197" y="5119"/>
                    <a:pt x="10501" y="5249"/>
                    <a:pt x="10813" y="5275"/>
                  </a:cubicBezTo>
                  <a:cubicBezTo>
                    <a:pt x="10995" y="5492"/>
                    <a:pt x="11178" y="5700"/>
                    <a:pt x="11360" y="5917"/>
                  </a:cubicBezTo>
                  <a:cubicBezTo>
                    <a:pt x="9338" y="5943"/>
                    <a:pt x="7290" y="6334"/>
                    <a:pt x="5537" y="7384"/>
                  </a:cubicBezTo>
                  <a:cubicBezTo>
                    <a:pt x="4036" y="8277"/>
                    <a:pt x="2621" y="9753"/>
                    <a:pt x="2214" y="11505"/>
                  </a:cubicBezTo>
                  <a:cubicBezTo>
                    <a:pt x="2185" y="11615"/>
                    <a:pt x="2290" y="11713"/>
                    <a:pt x="2387" y="11713"/>
                  </a:cubicBezTo>
                  <a:cubicBezTo>
                    <a:pt x="2436" y="11713"/>
                    <a:pt x="2482" y="11688"/>
                    <a:pt x="2509" y="11627"/>
                  </a:cubicBezTo>
                  <a:cubicBezTo>
                    <a:pt x="3211" y="9987"/>
                    <a:pt x="4261" y="8651"/>
                    <a:pt x="5815" y="7739"/>
                  </a:cubicBezTo>
                  <a:cubicBezTo>
                    <a:pt x="7535" y="6723"/>
                    <a:pt x="9545" y="6368"/>
                    <a:pt x="11529" y="6368"/>
                  </a:cubicBezTo>
                  <a:cubicBezTo>
                    <a:pt x="11577" y="6368"/>
                    <a:pt x="11624" y="6368"/>
                    <a:pt x="11672" y="6368"/>
                  </a:cubicBezTo>
                  <a:lnTo>
                    <a:pt x="11724" y="6368"/>
                  </a:lnTo>
                  <a:cubicBezTo>
                    <a:pt x="11898" y="6577"/>
                    <a:pt x="12063" y="6793"/>
                    <a:pt x="12228" y="7019"/>
                  </a:cubicBezTo>
                  <a:cubicBezTo>
                    <a:pt x="10223" y="7661"/>
                    <a:pt x="8479" y="8946"/>
                    <a:pt x="7264" y="10681"/>
                  </a:cubicBezTo>
                  <a:cubicBezTo>
                    <a:pt x="6891" y="11202"/>
                    <a:pt x="6388" y="11905"/>
                    <a:pt x="6309" y="12555"/>
                  </a:cubicBezTo>
                  <a:cubicBezTo>
                    <a:pt x="6309" y="12648"/>
                    <a:pt x="6387" y="12706"/>
                    <a:pt x="6466" y="12706"/>
                  </a:cubicBezTo>
                  <a:cubicBezTo>
                    <a:pt x="6506" y="12706"/>
                    <a:pt x="6547" y="12691"/>
                    <a:pt x="6578" y="12660"/>
                  </a:cubicBezTo>
                  <a:cubicBezTo>
                    <a:pt x="6769" y="12425"/>
                    <a:pt x="6873" y="12139"/>
                    <a:pt x="7012" y="11879"/>
                  </a:cubicBezTo>
                  <a:cubicBezTo>
                    <a:pt x="7169" y="11584"/>
                    <a:pt x="7342" y="11306"/>
                    <a:pt x="7524" y="11037"/>
                  </a:cubicBezTo>
                  <a:cubicBezTo>
                    <a:pt x="7923" y="10464"/>
                    <a:pt x="8383" y="9935"/>
                    <a:pt x="8895" y="9458"/>
                  </a:cubicBezTo>
                  <a:cubicBezTo>
                    <a:pt x="9902" y="8520"/>
                    <a:pt x="11108" y="7817"/>
                    <a:pt x="12427" y="7410"/>
                  </a:cubicBezTo>
                  <a:cubicBezTo>
                    <a:pt x="12453" y="7401"/>
                    <a:pt x="12479" y="7392"/>
                    <a:pt x="12497" y="7375"/>
                  </a:cubicBezTo>
                  <a:cubicBezTo>
                    <a:pt x="12531" y="7418"/>
                    <a:pt x="12566" y="7470"/>
                    <a:pt x="12609" y="7514"/>
                  </a:cubicBezTo>
                  <a:cubicBezTo>
                    <a:pt x="12861" y="7887"/>
                    <a:pt x="13104" y="8251"/>
                    <a:pt x="13347" y="8633"/>
                  </a:cubicBezTo>
                  <a:cubicBezTo>
                    <a:pt x="12410" y="9301"/>
                    <a:pt x="11664" y="10195"/>
                    <a:pt x="11160" y="11228"/>
                  </a:cubicBezTo>
                  <a:cubicBezTo>
                    <a:pt x="10900" y="11766"/>
                    <a:pt x="10709" y="12339"/>
                    <a:pt x="10596" y="12937"/>
                  </a:cubicBezTo>
                  <a:cubicBezTo>
                    <a:pt x="10501" y="13432"/>
                    <a:pt x="10371" y="14057"/>
                    <a:pt x="10614" y="14525"/>
                  </a:cubicBezTo>
                  <a:cubicBezTo>
                    <a:pt x="10628" y="14554"/>
                    <a:pt x="10653" y="14567"/>
                    <a:pt x="10680" y="14567"/>
                  </a:cubicBezTo>
                  <a:cubicBezTo>
                    <a:pt x="10716" y="14567"/>
                    <a:pt x="10755" y="14543"/>
                    <a:pt x="10770" y="14508"/>
                  </a:cubicBezTo>
                  <a:cubicBezTo>
                    <a:pt x="10969" y="14022"/>
                    <a:pt x="10917" y="13432"/>
                    <a:pt x="11021" y="12920"/>
                  </a:cubicBezTo>
                  <a:cubicBezTo>
                    <a:pt x="11360" y="11375"/>
                    <a:pt x="12236" y="9996"/>
                    <a:pt x="13512" y="9050"/>
                  </a:cubicBezTo>
                  <a:cubicBezTo>
                    <a:pt x="13538" y="9067"/>
                    <a:pt x="13573" y="9067"/>
                    <a:pt x="13607" y="9067"/>
                  </a:cubicBezTo>
                  <a:cubicBezTo>
                    <a:pt x="13911" y="9570"/>
                    <a:pt x="14197" y="10082"/>
                    <a:pt x="14467" y="10603"/>
                  </a:cubicBezTo>
                  <a:lnTo>
                    <a:pt x="14484" y="10629"/>
                  </a:lnTo>
                  <a:cubicBezTo>
                    <a:pt x="13998" y="11323"/>
                    <a:pt x="13677" y="12122"/>
                    <a:pt x="13538" y="12955"/>
                  </a:cubicBezTo>
                  <a:cubicBezTo>
                    <a:pt x="13451" y="13406"/>
                    <a:pt x="13408" y="13875"/>
                    <a:pt x="13399" y="14334"/>
                  </a:cubicBezTo>
                  <a:cubicBezTo>
                    <a:pt x="13390" y="14803"/>
                    <a:pt x="13347" y="15350"/>
                    <a:pt x="13512" y="15801"/>
                  </a:cubicBezTo>
                  <a:cubicBezTo>
                    <a:pt x="13534" y="15866"/>
                    <a:pt x="13590" y="15899"/>
                    <a:pt x="13645" y="15899"/>
                  </a:cubicBezTo>
                  <a:cubicBezTo>
                    <a:pt x="13701" y="15899"/>
                    <a:pt x="13755" y="15866"/>
                    <a:pt x="13772" y="15801"/>
                  </a:cubicBezTo>
                  <a:cubicBezTo>
                    <a:pt x="13868" y="15402"/>
                    <a:pt x="13816" y="14977"/>
                    <a:pt x="13816" y="14577"/>
                  </a:cubicBezTo>
                  <a:cubicBezTo>
                    <a:pt x="13824" y="14065"/>
                    <a:pt x="13868" y="13562"/>
                    <a:pt x="13955" y="13067"/>
                  </a:cubicBezTo>
                  <a:cubicBezTo>
                    <a:pt x="14076" y="12356"/>
                    <a:pt x="14328" y="11679"/>
                    <a:pt x="14709" y="11072"/>
                  </a:cubicBezTo>
                  <a:cubicBezTo>
                    <a:pt x="15265" y="12191"/>
                    <a:pt x="15803" y="13380"/>
                    <a:pt x="16141" y="14612"/>
                  </a:cubicBezTo>
                  <a:cubicBezTo>
                    <a:pt x="15898" y="15011"/>
                    <a:pt x="15707" y="15454"/>
                    <a:pt x="15603" y="15914"/>
                  </a:cubicBezTo>
                  <a:cubicBezTo>
                    <a:pt x="15525" y="16235"/>
                    <a:pt x="15343" y="16782"/>
                    <a:pt x="15569" y="17059"/>
                  </a:cubicBezTo>
                  <a:cubicBezTo>
                    <a:pt x="15586" y="17072"/>
                    <a:pt x="15605" y="17079"/>
                    <a:pt x="15624" y="17079"/>
                  </a:cubicBezTo>
                  <a:cubicBezTo>
                    <a:pt x="15642" y="17079"/>
                    <a:pt x="15660" y="17072"/>
                    <a:pt x="15673" y="17059"/>
                  </a:cubicBezTo>
                  <a:cubicBezTo>
                    <a:pt x="15933" y="16851"/>
                    <a:pt x="15924" y="16330"/>
                    <a:pt x="16002" y="16027"/>
                  </a:cubicBezTo>
                  <a:cubicBezTo>
                    <a:pt x="16072" y="15740"/>
                    <a:pt x="16167" y="15471"/>
                    <a:pt x="16289" y="15211"/>
                  </a:cubicBezTo>
                  <a:cubicBezTo>
                    <a:pt x="16523" y="16191"/>
                    <a:pt x="16575" y="17215"/>
                    <a:pt x="16445" y="18213"/>
                  </a:cubicBezTo>
                  <a:cubicBezTo>
                    <a:pt x="16419" y="18386"/>
                    <a:pt x="16566" y="18498"/>
                    <a:pt x="16696" y="18498"/>
                  </a:cubicBezTo>
                  <a:cubicBezTo>
                    <a:pt x="16782" y="18498"/>
                    <a:pt x="16862" y="18449"/>
                    <a:pt x="16879" y="18335"/>
                  </a:cubicBezTo>
                  <a:cubicBezTo>
                    <a:pt x="17018" y="17285"/>
                    <a:pt x="16966" y="16218"/>
                    <a:pt x="16723" y="15185"/>
                  </a:cubicBezTo>
                  <a:lnTo>
                    <a:pt x="16723" y="15185"/>
                  </a:lnTo>
                  <a:cubicBezTo>
                    <a:pt x="16818" y="15263"/>
                    <a:pt x="16905" y="15341"/>
                    <a:pt x="16992" y="15428"/>
                  </a:cubicBezTo>
                  <a:cubicBezTo>
                    <a:pt x="17252" y="15697"/>
                    <a:pt x="17469" y="16070"/>
                    <a:pt x="17790" y="16261"/>
                  </a:cubicBezTo>
                  <a:cubicBezTo>
                    <a:pt x="17805" y="16270"/>
                    <a:pt x="17820" y="16274"/>
                    <a:pt x="17836" y="16274"/>
                  </a:cubicBezTo>
                  <a:cubicBezTo>
                    <a:pt x="17892" y="16274"/>
                    <a:pt x="17943" y="16218"/>
                    <a:pt x="17929" y="16157"/>
                  </a:cubicBezTo>
                  <a:cubicBezTo>
                    <a:pt x="17868" y="15792"/>
                    <a:pt x="17547" y="15463"/>
                    <a:pt x="17313" y="15185"/>
                  </a:cubicBezTo>
                  <a:cubicBezTo>
                    <a:pt x="17122" y="14959"/>
                    <a:pt x="16844" y="14551"/>
                    <a:pt x="16540" y="14447"/>
                  </a:cubicBezTo>
                  <a:cubicBezTo>
                    <a:pt x="16202" y="13267"/>
                    <a:pt x="15699" y="12113"/>
                    <a:pt x="15169" y="11020"/>
                  </a:cubicBezTo>
                  <a:lnTo>
                    <a:pt x="15169" y="11020"/>
                  </a:lnTo>
                  <a:cubicBezTo>
                    <a:pt x="15352" y="11089"/>
                    <a:pt x="15525" y="11167"/>
                    <a:pt x="15699" y="11254"/>
                  </a:cubicBezTo>
                  <a:cubicBezTo>
                    <a:pt x="16098" y="11471"/>
                    <a:pt x="16471" y="11731"/>
                    <a:pt x="16818" y="12035"/>
                  </a:cubicBezTo>
                  <a:cubicBezTo>
                    <a:pt x="17131" y="12313"/>
                    <a:pt x="17426" y="12616"/>
                    <a:pt x="17686" y="12946"/>
                  </a:cubicBezTo>
                  <a:cubicBezTo>
                    <a:pt x="17955" y="13302"/>
                    <a:pt x="18137" y="13710"/>
                    <a:pt x="18406" y="14057"/>
                  </a:cubicBezTo>
                  <a:cubicBezTo>
                    <a:pt x="18447" y="14110"/>
                    <a:pt x="18508" y="14135"/>
                    <a:pt x="18566" y="14135"/>
                  </a:cubicBezTo>
                  <a:cubicBezTo>
                    <a:pt x="18667" y="14135"/>
                    <a:pt x="18760" y="14059"/>
                    <a:pt x="18727" y="13927"/>
                  </a:cubicBezTo>
                  <a:cubicBezTo>
                    <a:pt x="18510" y="13094"/>
                    <a:pt x="17755" y="12269"/>
                    <a:pt x="17122" y="11722"/>
                  </a:cubicBezTo>
                  <a:cubicBezTo>
                    <a:pt x="16783" y="11419"/>
                    <a:pt x="16419" y="11158"/>
                    <a:pt x="16029" y="10933"/>
                  </a:cubicBezTo>
                  <a:cubicBezTo>
                    <a:pt x="15699" y="10742"/>
                    <a:pt x="15256" y="10455"/>
                    <a:pt x="14866" y="10438"/>
                  </a:cubicBezTo>
                  <a:cubicBezTo>
                    <a:pt x="14614" y="9935"/>
                    <a:pt x="14345" y="9449"/>
                    <a:pt x="14059" y="8963"/>
                  </a:cubicBezTo>
                  <a:cubicBezTo>
                    <a:pt x="14291" y="8921"/>
                    <a:pt x="14520" y="8902"/>
                    <a:pt x="14747" y="8902"/>
                  </a:cubicBezTo>
                  <a:cubicBezTo>
                    <a:pt x="15356" y="8902"/>
                    <a:pt x="15954" y="9037"/>
                    <a:pt x="16593" y="9215"/>
                  </a:cubicBezTo>
                  <a:cubicBezTo>
                    <a:pt x="17044" y="9345"/>
                    <a:pt x="17486" y="9484"/>
                    <a:pt x="17929" y="9648"/>
                  </a:cubicBezTo>
                  <a:cubicBezTo>
                    <a:pt x="18337" y="9796"/>
                    <a:pt x="18779" y="10056"/>
                    <a:pt x="19213" y="10091"/>
                  </a:cubicBezTo>
                  <a:cubicBezTo>
                    <a:pt x="19300" y="10082"/>
                    <a:pt x="19343" y="9978"/>
                    <a:pt x="19291" y="9909"/>
                  </a:cubicBezTo>
                  <a:cubicBezTo>
                    <a:pt x="18979" y="9579"/>
                    <a:pt x="18450" y="9414"/>
                    <a:pt x="18042" y="9258"/>
                  </a:cubicBezTo>
                  <a:cubicBezTo>
                    <a:pt x="17512" y="9050"/>
                    <a:pt x="16966" y="8867"/>
                    <a:pt x="16410" y="8720"/>
                  </a:cubicBezTo>
                  <a:cubicBezTo>
                    <a:pt x="15872" y="8574"/>
                    <a:pt x="15248" y="8420"/>
                    <a:pt x="14645" y="8420"/>
                  </a:cubicBezTo>
                  <a:cubicBezTo>
                    <a:pt x="14354" y="8420"/>
                    <a:pt x="14067" y="8456"/>
                    <a:pt x="13798" y="8546"/>
                  </a:cubicBezTo>
                  <a:cubicBezTo>
                    <a:pt x="13538" y="8121"/>
                    <a:pt x="13260" y="7705"/>
                    <a:pt x="12974" y="7288"/>
                  </a:cubicBezTo>
                  <a:lnTo>
                    <a:pt x="12896" y="7184"/>
                  </a:lnTo>
                  <a:cubicBezTo>
                    <a:pt x="13113" y="7115"/>
                    <a:pt x="13338" y="7010"/>
                    <a:pt x="13555" y="6941"/>
                  </a:cubicBezTo>
                  <a:cubicBezTo>
                    <a:pt x="14413" y="6683"/>
                    <a:pt x="15304" y="6551"/>
                    <a:pt x="16199" y="6551"/>
                  </a:cubicBezTo>
                  <a:cubicBezTo>
                    <a:pt x="16327" y="6551"/>
                    <a:pt x="16455" y="6554"/>
                    <a:pt x="16584" y="6559"/>
                  </a:cubicBezTo>
                  <a:cubicBezTo>
                    <a:pt x="17252" y="6568"/>
                    <a:pt x="17920" y="6663"/>
                    <a:pt x="18571" y="6837"/>
                  </a:cubicBezTo>
                  <a:cubicBezTo>
                    <a:pt x="18727" y="6880"/>
                    <a:pt x="18875" y="6932"/>
                    <a:pt x="19014" y="7002"/>
                  </a:cubicBezTo>
                  <a:cubicBezTo>
                    <a:pt x="19126" y="7062"/>
                    <a:pt x="19274" y="7193"/>
                    <a:pt x="19395" y="7210"/>
                  </a:cubicBezTo>
                  <a:cubicBezTo>
                    <a:pt x="19408" y="7212"/>
                    <a:pt x="19422" y="7213"/>
                    <a:pt x="19437" y="7213"/>
                  </a:cubicBezTo>
                  <a:cubicBezTo>
                    <a:pt x="19498" y="7213"/>
                    <a:pt x="19574" y="7196"/>
                    <a:pt x="19595" y="7141"/>
                  </a:cubicBezTo>
                  <a:lnTo>
                    <a:pt x="19612" y="7089"/>
                  </a:lnTo>
                  <a:cubicBezTo>
                    <a:pt x="19630" y="7028"/>
                    <a:pt x="19612" y="6967"/>
                    <a:pt x="19569" y="6924"/>
                  </a:cubicBezTo>
                  <a:cubicBezTo>
                    <a:pt x="19170" y="6524"/>
                    <a:pt x="18554" y="6377"/>
                    <a:pt x="18016" y="6273"/>
                  </a:cubicBezTo>
                  <a:cubicBezTo>
                    <a:pt x="17438" y="6159"/>
                    <a:pt x="16853" y="6098"/>
                    <a:pt x="16268" y="6098"/>
                  </a:cubicBezTo>
                  <a:cubicBezTo>
                    <a:pt x="16228" y="6098"/>
                    <a:pt x="16189" y="6099"/>
                    <a:pt x="16150" y="6099"/>
                  </a:cubicBezTo>
                  <a:cubicBezTo>
                    <a:pt x="15525" y="6099"/>
                    <a:pt x="14900" y="6169"/>
                    <a:pt x="14293" y="6299"/>
                  </a:cubicBezTo>
                  <a:cubicBezTo>
                    <a:pt x="13772" y="6403"/>
                    <a:pt x="13104" y="6516"/>
                    <a:pt x="12627" y="6793"/>
                  </a:cubicBezTo>
                  <a:cubicBezTo>
                    <a:pt x="12462" y="6559"/>
                    <a:pt x="12297" y="6334"/>
                    <a:pt x="12124" y="6108"/>
                  </a:cubicBezTo>
                  <a:cubicBezTo>
                    <a:pt x="12557" y="4789"/>
                    <a:pt x="13529" y="3756"/>
                    <a:pt x="14883" y="3348"/>
                  </a:cubicBezTo>
                  <a:cubicBezTo>
                    <a:pt x="15303" y="3227"/>
                    <a:pt x="15738" y="3165"/>
                    <a:pt x="16173" y="3165"/>
                  </a:cubicBezTo>
                  <a:cubicBezTo>
                    <a:pt x="16485" y="3165"/>
                    <a:pt x="16797" y="3196"/>
                    <a:pt x="17105" y="3262"/>
                  </a:cubicBezTo>
                  <a:cubicBezTo>
                    <a:pt x="17886" y="3409"/>
                    <a:pt x="18510" y="3774"/>
                    <a:pt x="19205" y="4121"/>
                  </a:cubicBezTo>
                  <a:cubicBezTo>
                    <a:pt x="19230" y="4132"/>
                    <a:pt x="19256" y="4137"/>
                    <a:pt x="19281" y="4137"/>
                  </a:cubicBezTo>
                  <a:cubicBezTo>
                    <a:pt x="19429" y="4137"/>
                    <a:pt x="19555" y="3962"/>
                    <a:pt x="19422" y="3843"/>
                  </a:cubicBezTo>
                  <a:cubicBezTo>
                    <a:pt x="18831" y="3296"/>
                    <a:pt x="17938" y="2975"/>
                    <a:pt x="17157" y="2828"/>
                  </a:cubicBezTo>
                  <a:cubicBezTo>
                    <a:pt x="16834" y="2762"/>
                    <a:pt x="16507" y="2729"/>
                    <a:pt x="16179" y="2729"/>
                  </a:cubicBezTo>
                  <a:cubicBezTo>
                    <a:pt x="15685" y="2729"/>
                    <a:pt x="15189" y="2803"/>
                    <a:pt x="14709" y="2949"/>
                  </a:cubicBezTo>
                  <a:cubicBezTo>
                    <a:pt x="13425" y="3348"/>
                    <a:pt x="12219" y="4381"/>
                    <a:pt x="11785" y="5683"/>
                  </a:cubicBezTo>
                  <a:cubicBezTo>
                    <a:pt x="11629" y="5483"/>
                    <a:pt x="11464" y="5284"/>
                    <a:pt x="11290" y="5093"/>
                  </a:cubicBezTo>
                  <a:cubicBezTo>
                    <a:pt x="11134" y="4147"/>
                    <a:pt x="11160" y="3314"/>
                    <a:pt x="11620" y="2437"/>
                  </a:cubicBezTo>
                  <a:cubicBezTo>
                    <a:pt x="11915" y="1838"/>
                    <a:pt x="12384" y="1353"/>
                    <a:pt x="12965" y="1049"/>
                  </a:cubicBezTo>
                  <a:cubicBezTo>
                    <a:pt x="13627" y="692"/>
                    <a:pt x="14425" y="444"/>
                    <a:pt x="15198" y="444"/>
                  </a:cubicBezTo>
                  <a:cubicBezTo>
                    <a:pt x="15834" y="444"/>
                    <a:pt x="16453" y="612"/>
                    <a:pt x="16966" y="1023"/>
                  </a:cubicBezTo>
                  <a:cubicBezTo>
                    <a:pt x="17010" y="1058"/>
                    <a:pt x="17059" y="1073"/>
                    <a:pt x="17106" y="1073"/>
                  </a:cubicBezTo>
                  <a:cubicBezTo>
                    <a:pt x="17280" y="1073"/>
                    <a:pt x="17433" y="869"/>
                    <a:pt x="17269" y="719"/>
                  </a:cubicBezTo>
                  <a:cubicBezTo>
                    <a:pt x="16719" y="204"/>
                    <a:pt x="16004" y="1"/>
                    <a:pt x="15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30" name="Google Shape;2230;p70"/>
            <p:cNvSpPr/>
            <p:nvPr/>
          </p:nvSpPr>
          <p:spPr>
            <a:xfrm>
              <a:off x="3272950" y="4367725"/>
              <a:ext cx="675" cy="675"/>
            </a:xfrm>
            <a:custGeom>
              <a:avLst/>
              <a:gdLst/>
              <a:ahLst/>
              <a:cxnLst/>
              <a:rect l="l" t="t" r="r" b="b"/>
              <a:pathLst>
                <a:path w="27" h="27" extrusionOk="0">
                  <a:moveTo>
                    <a:pt x="9" y="1"/>
                  </a:moveTo>
                  <a:cubicBezTo>
                    <a:pt x="0" y="1"/>
                    <a:pt x="0" y="18"/>
                    <a:pt x="9" y="27"/>
                  </a:cubicBezTo>
                  <a:cubicBezTo>
                    <a:pt x="26" y="18"/>
                    <a:pt x="26" y="1"/>
                    <a:pt x="9" y="1"/>
                  </a:cubicBezTo>
                  <a:close/>
                </a:path>
              </a:pathLst>
            </a:custGeom>
            <a:solidFill>
              <a:srgbClr val="18EE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231" name="Google Shape;2231;p70"/>
          <p:cNvGrpSpPr/>
          <p:nvPr/>
        </p:nvGrpSpPr>
        <p:grpSpPr>
          <a:xfrm rot="712084">
            <a:off x="-635509" y="-548503"/>
            <a:ext cx="2472807" cy="1985504"/>
            <a:chOff x="1584900" y="2327725"/>
            <a:chExt cx="562125" cy="451350"/>
          </a:xfrm>
        </p:grpSpPr>
        <p:sp>
          <p:nvSpPr>
            <p:cNvPr id="2232" name="Google Shape;2232;p70"/>
            <p:cNvSpPr/>
            <p:nvPr/>
          </p:nvSpPr>
          <p:spPr>
            <a:xfrm>
              <a:off x="2050250" y="2681575"/>
              <a:ext cx="96775" cy="64850"/>
            </a:xfrm>
            <a:custGeom>
              <a:avLst/>
              <a:gdLst/>
              <a:ahLst/>
              <a:cxnLst/>
              <a:rect l="l" t="t" r="r" b="b"/>
              <a:pathLst>
                <a:path w="3871" h="2594" extrusionOk="0">
                  <a:moveTo>
                    <a:pt x="109" y="1"/>
                  </a:moveTo>
                  <a:cubicBezTo>
                    <a:pt x="92" y="1"/>
                    <a:pt x="76" y="1"/>
                    <a:pt x="61" y="3"/>
                  </a:cubicBezTo>
                  <a:cubicBezTo>
                    <a:pt x="26" y="12"/>
                    <a:pt x="0" y="47"/>
                    <a:pt x="9" y="81"/>
                  </a:cubicBezTo>
                  <a:cubicBezTo>
                    <a:pt x="52" y="159"/>
                    <a:pt x="104" y="237"/>
                    <a:pt x="165" y="298"/>
                  </a:cubicBezTo>
                  <a:cubicBezTo>
                    <a:pt x="304" y="480"/>
                    <a:pt x="417" y="680"/>
                    <a:pt x="556" y="854"/>
                  </a:cubicBezTo>
                  <a:cubicBezTo>
                    <a:pt x="842" y="1244"/>
                    <a:pt x="1172" y="1583"/>
                    <a:pt x="1554" y="1878"/>
                  </a:cubicBezTo>
                  <a:cubicBezTo>
                    <a:pt x="2140" y="2344"/>
                    <a:pt x="2861" y="2594"/>
                    <a:pt x="3605" y="2594"/>
                  </a:cubicBezTo>
                  <a:cubicBezTo>
                    <a:pt x="3665" y="2594"/>
                    <a:pt x="3724" y="2592"/>
                    <a:pt x="3784" y="2589"/>
                  </a:cubicBezTo>
                  <a:cubicBezTo>
                    <a:pt x="3788" y="2591"/>
                    <a:pt x="3794" y="2593"/>
                    <a:pt x="3799" y="2593"/>
                  </a:cubicBezTo>
                  <a:cubicBezTo>
                    <a:pt x="3815" y="2593"/>
                    <a:pt x="3832" y="2585"/>
                    <a:pt x="3845" y="2572"/>
                  </a:cubicBezTo>
                  <a:cubicBezTo>
                    <a:pt x="3871" y="2537"/>
                    <a:pt x="3862" y="2494"/>
                    <a:pt x="3836" y="2468"/>
                  </a:cubicBezTo>
                  <a:cubicBezTo>
                    <a:pt x="3263" y="1721"/>
                    <a:pt x="2552" y="1097"/>
                    <a:pt x="1736" y="628"/>
                  </a:cubicBezTo>
                  <a:cubicBezTo>
                    <a:pt x="1380" y="411"/>
                    <a:pt x="998" y="237"/>
                    <a:pt x="608" y="116"/>
                  </a:cubicBezTo>
                  <a:cubicBezTo>
                    <a:pt x="467" y="69"/>
                    <a:pt x="262" y="1"/>
                    <a:pt x="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33" name="Google Shape;2233;p70"/>
            <p:cNvSpPr/>
            <p:nvPr/>
          </p:nvSpPr>
          <p:spPr>
            <a:xfrm>
              <a:off x="2019650" y="2630875"/>
              <a:ext cx="112625" cy="142675"/>
            </a:xfrm>
            <a:custGeom>
              <a:avLst/>
              <a:gdLst/>
              <a:ahLst/>
              <a:cxnLst/>
              <a:rect l="l" t="t" r="r" b="b"/>
              <a:pathLst>
                <a:path w="4505" h="5707" extrusionOk="0">
                  <a:moveTo>
                    <a:pt x="4054" y="1"/>
                  </a:moveTo>
                  <a:cubicBezTo>
                    <a:pt x="3852" y="1"/>
                    <a:pt x="3644" y="40"/>
                    <a:pt x="3446" y="61"/>
                  </a:cubicBezTo>
                  <a:cubicBezTo>
                    <a:pt x="3047" y="105"/>
                    <a:pt x="2656" y="174"/>
                    <a:pt x="2266" y="270"/>
                  </a:cubicBezTo>
                  <a:cubicBezTo>
                    <a:pt x="1528" y="426"/>
                    <a:pt x="843" y="756"/>
                    <a:pt x="252" y="1224"/>
                  </a:cubicBezTo>
                  <a:cubicBezTo>
                    <a:pt x="244" y="1224"/>
                    <a:pt x="235" y="1233"/>
                    <a:pt x="235" y="1250"/>
                  </a:cubicBezTo>
                  <a:cubicBezTo>
                    <a:pt x="200" y="1285"/>
                    <a:pt x="192" y="1337"/>
                    <a:pt x="200" y="1380"/>
                  </a:cubicBezTo>
                  <a:cubicBezTo>
                    <a:pt x="70" y="1406"/>
                    <a:pt x="70" y="1632"/>
                    <a:pt x="62" y="1736"/>
                  </a:cubicBezTo>
                  <a:cubicBezTo>
                    <a:pt x="1" y="2465"/>
                    <a:pt x="157" y="3185"/>
                    <a:pt x="400" y="3862"/>
                  </a:cubicBezTo>
                  <a:cubicBezTo>
                    <a:pt x="513" y="4183"/>
                    <a:pt x="652" y="4504"/>
                    <a:pt x="790" y="4817"/>
                  </a:cubicBezTo>
                  <a:cubicBezTo>
                    <a:pt x="938" y="5129"/>
                    <a:pt x="1068" y="5494"/>
                    <a:pt x="1363" y="5693"/>
                  </a:cubicBezTo>
                  <a:cubicBezTo>
                    <a:pt x="1372" y="5702"/>
                    <a:pt x="1383" y="5706"/>
                    <a:pt x="1394" y="5706"/>
                  </a:cubicBezTo>
                  <a:cubicBezTo>
                    <a:pt x="1404" y="5706"/>
                    <a:pt x="1415" y="5702"/>
                    <a:pt x="1424" y="5693"/>
                  </a:cubicBezTo>
                  <a:cubicBezTo>
                    <a:pt x="1441" y="5693"/>
                    <a:pt x="1450" y="5676"/>
                    <a:pt x="1459" y="5658"/>
                  </a:cubicBezTo>
                  <a:cubicBezTo>
                    <a:pt x="1641" y="4886"/>
                    <a:pt x="1641" y="4088"/>
                    <a:pt x="1459" y="3315"/>
                  </a:cubicBezTo>
                  <a:cubicBezTo>
                    <a:pt x="1372" y="2994"/>
                    <a:pt x="1268" y="2682"/>
                    <a:pt x="1120" y="2378"/>
                  </a:cubicBezTo>
                  <a:cubicBezTo>
                    <a:pt x="1025" y="2161"/>
                    <a:pt x="895" y="1866"/>
                    <a:pt x="730" y="1684"/>
                  </a:cubicBezTo>
                  <a:lnTo>
                    <a:pt x="730" y="1684"/>
                  </a:lnTo>
                  <a:cubicBezTo>
                    <a:pt x="807" y="1699"/>
                    <a:pt x="891" y="1705"/>
                    <a:pt x="978" y="1705"/>
                  </a:cubicBezTo>
                  <a:cubicBezTo>
                    <a:pt x="1250" y="1705"/>
                    <a:pt x="1550" y="1645"/>
                    <a:pt x="1780" y="1606"/>
                  </a:cubicBezTo>
                  <a:cubicBezTo>
                    <a:pt x="2804" y="1424"/>
                    <a:pt x="3741" y="920"/>
                    <a:pt x="4470" y="183"/>
                  </a:cubicBezTo>
                  <a:cubicBezTo>
                    <a:pt x="4505" y="148"/>
                    <a:pt x="4496" y="87"/>
                    <a:pt x="4444" y="70"/>
                  </a:cubicBezTo>
                  <a:cubicBezTo>
                    <a:pt x="4319" y="18"/>
                    <a:pt x="4188" y="1"/>
                    <a:pt x="4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34" name="Google Shape;2234;p70"/>
            <p:cNvSpPr/>
            <p:nvPr/>
          </p:nvSpPr>
          <p:spPr>
            <a:xfrm>
              <a:off x="1958700" y="2583575"/>
              <a:ext cx="149450" cy="195500"/>
            </a:xfrm>
            <a:custGeom>
              <a:avLst/>
              <a:gdLst/>
              <a:ahLst/>
              <a:cxnLst/>
              <a:rect l="l" t="t" r="r" b="b"/>
              <a:pathLst>
                <a:path w="5978" h="7820" extrusionOk="0">
                  <a:moveTo>
                    <a:pt x="5893" y="0"/>
                  </a:moveTo>
                  <a:cubicBezTo>
                    <a:pt x="5890" y="0"/>
                    <a:pt x="5887" y="0"/>
                    <a:pt x="5884" y="1"/>
                  </a:cubicBezTo>
                  <a:cubicBezTo>
                    <a:pt x="4669" y="140"/>
                    <a:pt x="3350" y="409"/>
                    <a:pt x="2326" y="1103"/>
                  </a:cubicBezTo>
                  <a:cubicBezTo>
                    <a:pt x="1831" y="1441"/>
                    <a:pt x="1458" y="1927"/>
                    <a:pt x="1259" y="2483"/>
                  </a:cubicBezTo>
                  <a:cubicBezTo>
                    <a:pt x="1259" y="2500"/>
                    <a:pt x="1259" y="2509"/>
                    <a:pt x="1259" y="2526"/>
                  </a:cubicBezTo>
                  <a:cubicBezTo>
                    <a:pt x="1250" y="2526"/>
                    <a:pt x="1241" y="2535"/>
                    <a:pt x="1233" y="2543"/>
                  </a:cubicBezTo>
                  <a:cubicBezTo>
                    <a:pt x="0" y="4027"/>
                    <a:pt x="859" y="6275"/>
                    <a:pt x="1597" y="7785"/>
                  </a:cubicBezTo>
                  <a:cubicBezTo>
                    <a:pt x="1606" y="7811"/>
                    <a:pt x="1632" y="7819"/>
                    <a:pt x="1658" y="7819"/>
                  </a:cubicBezTo>
                  <a:cubicBezTo>
                    <a:pt x="1684" y="7819"/>
                    <a:pt x="1710" y="7793"/>
                    <a:pt x="1719" y="7776"/>
                  </a:cubicBezTo>
                  <a:cubicBezTo>
                    <a:pt x="2022" y="6613"/>
                    <a:pt x="2161" y="5407"/>
                    <a:pt x="2126" y="4210"/>
                  </a:cubicBezTo>
                  <a:cubicBezTo>
                    <a:pt x="2118" y="3888"/>
                    <a:pt x="2100" y="3576"/>
                    <a:pt x="2066" y="3264"/>
                  </a:cubicBezTo>
                  <a:cubicBezTo>
                    <a:pt x="2048" y="3125"/>
                    <a:pt x="2066" y="3003"/>
                    <a:pt x="1970" y="2917"/>
                  </a:cubicBezTo>
                  <a:lnTo>
                    <a:pt x="1970" y="2917"/>
                  </a:lnTo>
                  <a:cubicBezTo>
                    <a:pt x="1998" y="2925"/>
                    <a:pt x="2021" y="2929"/>
                    <a:pt x="2042" y="2929"/>
                  </a:cubicBezTo>
                  <a:cubicBezTo>
                    <a:pt x="2106" y="2929"/>
                    <a:pt x="2150" y="2893"/>
                    <a:pt x="2248" y="2847"/>
                  </a:cubicBezTo>
                  <a:cubicBezTo>
                    <a:pt x="2517" y="2717"/>
                    <a:pt x="2786" y="2578"/>
                    <a:pt x="3046" y="2431"/>
                  </a:cubicBezTo>
                  <a:cubicBezTo>
                    <a:pt x="4114" y="1806"/>
                    <a:pt x="5094" y="1025"/>
                    <a:pt x="5945" y="114"/>
                  </a:cubicBezTo>
                  <a:cubicBezTo>
                    <a:pt x="5978" y="73"/>
                    <a:pt x="5948" y="0"/>
                    <a:pt x="58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35" name="Google Shape;2235;p70"/>
            <p:cNvSpPr/>
            <p:nvPr/>
          </p:nvSpPr>
          <p:spPr>
            <a:xfrm>
              <a:off x="1917900" y="2529100"/>
              <a:ext cx="152500" cy="247250"/>
            </a:xfrm>
            <a:custGeom>
              <a:avLst/>
              <a:gdLst/>
              <a:ahLst/>
              <a:cxnLst/>
              <a:rect l="l" t="t" r="r" b="b"/>
              <a:pathLst>
                <a:path w="6100" h="9890" extrusionOk="0">
                  <a:moveTo>
                    <a:pt x="6017" y="1"/>
                  </a:moveTo>
                  <a:cubicBezTo>
                    <a:pt x="6014" y="1"/>
                    <a:pt x="6010" y="1"/>
                    <a:pt x="6006" y="2"/>
                  </a:cubicBezTo>
                  <a:cubicBezTo>
                    <a:pt x="5112" y="271"/>
                    <a:pt x="4227" y="548"/>
                    <a:pt x="3455" y="1069"/>
                  </a:cubicBezTo>
                  <a:cubicBezTo>
                    <a:pt x="2474" y="1763"/>
                    <a:pt x="1823" y="2770"/>
                    <a:pt x="1337" y="3846"/>
                  </a:cubicBezTo>
                  <a:cubicBezTo>
                    <a:pt x="773" y="4688"/>
                    <a:pt x="313" y="5616"/>
                    <a:pt x="166" y="6632"/>
                  </a:cubicBezTo>
                  <a:cubicBezTo>
                    <a:pt x="1" y="7725"/>
                    <a:pt x="287" y="8792"/>
                    <a:pt x="574" y="9834"/>
                  </a:cubicBezTo>
                  <a:cubicBezTo>
                    <a:pt x="574" y="9860"/>
                    <a:pt x="591" y="9877"/>
                    <a:pt x="608" y="9886"/>
                  </a:cubicBezTo>
                  <a:cubicBezTo>
                    <a:pt x="615" y="9888"/>
                    <a:pt x="622" y="9889"/>
                    <a:pt x="629" y="9889"/>
                  </a:cubicBezTo>
                  <a:cubicBezTo>
                    <a:pt x="648" y="9889"/>
                    <a:pt x="665" y="9881"/>
                    <a:pt x="678" y="9868"/>
                  </a:cubicBezTo>
                  <a:cubicBezTo>
                    <a:pt x="686" y="9860"/>
                    <a:pt x="686" y="9851"/>
                    <a:pt x="695" y="9842"/>
                  </a:cubicBezTo>
                  <a:cubicBezTo>
                    <a:pt x="1129" y="9027"/>
                    <a:pt x="1303" y="8063"/>
                    <a:pt x="1520" y="7170"/>
                  </a:cubicBezTo>
                  <a:cubicBezTo>
                    <a:pt x="1754" y="6215"/>
                    <a:pt x="1971" y="5260"/>
                    <a:pt x="2170" y="4306"/>
                  </a:cubicBezTo>
                  <a:cubicBezTo>
                    <a:pt x="2873" y="3620"/>
                    <a:pt x="3576" y="2926"/>
                    <a:pt x="4262" y="2215"/>
                  </a:cubicBezTo>
                  <a:cubicBezTo>
                    <a:pt x="4904" y="1555"/>
                    <a:pt x="5615" y="904"/>
                    <a:pt x="6075" y="97"/>
                  </a:cubicBezTo>
                  <a:cubicBezTo>
                    <a:pt x="6099" y="49"/>
                    <a:pt x="6064" y="1"/>
                    <a:pt x="60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36" name="Google Shape;2236;p70"/>
            <p:cNvSpPr/>
            <p:nvPr/>
          </p:nvSpPr>
          <p:spPr>
            <a:xfrm>
              <a:off x="1748900" y="2551900"/>
              <a:ext cx="91575" cy="171100"/>
            </a:xfrm>
            <a:custGeom>
              <a:avLst/>
              <a:gdLst/>
              <a:ahLst/>
              <a:cxnLst/>
              <a:rect l="l" t="t" r="r" b="b"/>
              <a:pathLst>
                <a:path w="3663" h="6844" extrusionOk="0">
                  <a:moveTo>
                    <a:pt x="2638" y="1"/>
                  </a:moveTo>
                  <a:cubicBezTo>
                    <a:pt x="2617" y="1"/>
                    <a:pt x="2598" y="10"/>
                    <a:pt x="2587" y="27"/>
                  </a:cubicBezTo>
                  <a:cubicBezTo>
                    <a:pt x="1971" y="1224"/>
                    <a:pt x="1311" y="2405"/>
                    <a:pt x="756" y="3628"/>
                  </a:cubicBezTo>
                  <a:cubicBezTo>
                    <a:pt x="305" y="4617"/>
                    <a:pt x="1" y="5711"/>
                    <a:pt x="296" y="6787"/>
                  </a:cubicBezTo>
                  <a:cubicBezTo>
                    <a:pt x="296" y="6796"/>
                    <a:pt x="296" y="6813"/>
                    <a:pt x="313" y="6822"/>
                  </a:cubicBezTo>
                  <a:cubicBezTo>
                    <a:pt x="325" y="6837"/>
                    <a:pt x="343" y="6844"/>
                    <a:pt x="361" y="6844"/>
                  </a:cubicBezTo>
                  <a:cubicBezTo>
                    <a:pt x="384" y="6844"/>
                    <a:pt x="408" y="6832"/>
                    <a:pt x="417" y="6813"/>
                  </a:cubicBezTo>
                  <a:cubicBezTo>
                    <a:pt x="1094" y="5884"/>
                    <a:pt x="1632" y="4852"/>
                    <a:pt x="2127" y="3819"/>
                  </a:cubicBezTo>
                  <a:cubicBezTo>
                    <a:pt x="2648" y="2760"/>
                    <a:pt x="3142" y="1693"/>
                    <a:pt x="3646" y="626"/>
                  </a:cubicBezTo>
                  <a:cubicBezTo>
                    <a:pt x="3663" y="591"/>
                    <a:pt x="3654" y="556"/>
                    <a:pt x="3628" y="539"/>
                  </a:cubicBezTo>
                  <a:lnTo>
                    <a:pt x="2674" y="10"/>
                  </a:lnTo>
                  <a:cubicBezTo>
                    <a:pt x="2661" y="3"/>
                    <a:pt x="2649" y="1"/>
                    <a:pt x="2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37" name="Google Shape;2237;p70"/>
            <p:cNvSpPr/>
            <p:nvPr/>
          </p:nvSpPr>
          <p:spPr>
            <a:xfrm>
              <a:off x="1702275" y="2530000"/>
              <a:ext cx="90050" cy="172975"/>
            </a:xfrm>
            <a:custGeom>
              <a:avLst/>
              <a:gdLst/>
              <a:ahLst/>
              <a:cxnLst/>
              <a:rect l="l" t="t" r="r" b="b"/>
              <a:pathLst>
                <a:path w="3602" h="6919" extrusionOk="0">
                  <a:moveTo>
                    <a:pt x="2769" y="0"/>
                  </a:moveTo>
                  <a:cubicBezTo>
                    <a:pt x="2747" y="0"/>
                    <a:pt x="2728" y="12"/>
                    <a:pt x="2716" y="35"/>
                  </a:cubicBezTo>
                  <a:cubicBezTo>
                    <a:pt x="1935" y="1120"/>
                    <a:pt x="1232" y="2248"/>
                    <a:pt x="608" y="3428"/>
                  </a:cubicBezTo>
                  <a:cubicBezTo>
                    <a:pt x="313" y="3940"/>
                    <a:pt x="130" y="4504"/>
                    <a:pt x="61" y="5086"/>
                  </a:cubicBezTo>
                  <a:cubicBezTo>
                    <a:pt x="0" y="5667"/>
                    <a:pt x="61" y="6266"/>
                    <a:pt x="130" y="6847"/>
                  </a:cubicBezTo>
                  <a:cubicBezTo>
                    <a:pt x="122" y="6856"/>
                    <a:pt x="130" y="6865"/>
                    <a:pt x="130" y="6873"/>
                  </a:cubicBezTo>
                  <a:cubicBezTo>
                    <a:pt x="130" y="6896"/>
                    <a:pt x="156" y="6918"/>
                    <a:pt x="186" y="6918"/>
                  </a:cubicBezTo>
                  <a:cubicBezTo>
                    <a:pt x="191" y="6918"/>
                    <a:pt x="195" y="6918"/>
                    <a:pt x="200" y="6917"/>
                  </a:cubicBezTo>
                  <a:cubicBezTo>
                    <a:pt x="208" y="6917"/>
                    <a:pt x="226" y="6908"/>
                    <a:pt x="243" y="6899"/>
                  </a:cubicBezTo>
                  <a:cubicBezTo>
                    <a:pt x="1172" y="6118"/>
                    <a:pt x="1692" y="4938"/>
                    <a:pt x="2204" y="3862"/>
                  </a:cubicBezTo>
                  <a:cubicBezTo>
                    <a:pt x="2734" y="2769"/>
                    <a:pt x="3194" y="1641"/>
                    <a:pt x="3601" y="495"/>
                  </a:cubicBezTo>
                  <a:cubicBezTo>
                    <a:pt x="3601" y="469"/>
                    <a:pt x="3593" y="434"/>
                    <a:pt x="3567" y="417"/>
                  </a:cubicBezTo>
                  <a:lnTo>
                    <a:pt x="2803" y="9"/>
                  </a:lnTo>
                  <a:cubicBezTo>
                    <a:pt x="2792" y="3"/>
                    <a:pt x="2780" y="0"/>
                    <a:pt x="27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38" name="Google Shape;2238;p70"/>
            <p:cNvSpPr/>
            <p:nvPr/>
          </p:nvSpPr>
          <p:spPr>
            <a:xfrm>
              <a:off x="1860425" y="2482625"/>
              <a:ext cx="168150" cy="283250"/>
            </a:xfrm>
            <a:custGeom>
              <a:avLst/>
              <a:gdLst/>
              <a:ahLst/>
              <a:cxnLst/>
              <a:rect l="l" t="t" r="r" b="b"/>
              <a:pathLst>
                <a:path w="6726" h="11330" extrusionOk="0">
                  <a:moveTo>
                    <a:pt x="6654" y="0"/>
                  </a:moveTo>
                  <a:cubicBezTo>
                    <a:pt x="6649" y="0"/>
                    <a:pt x="6643" y="1"/>
                    <a:pt x="6639" y="4"/>
                  </a:cubicBezTo>
                  <a:cubicBezTo>
                    <a:pt x="4235" y="490"/>
                    <a:pt x="2864" y="2685"/>
                    <a:pt x="1701" y="4638"/>
                  </a:cubicBezTo>
                  <a:cubicBezTo>
                    <a:pt x="1172" y="5670"/>
                    <a:pt x="642" y="6703"/>
                    <a:pt x="339" y="7840"/>
                  </a:cubicBezTo>
                  <a:cubicBezTo>
                    <a:pt x="44" y="8976"/>
                    <a:pt x="0" y="10183"/>
                    <a:pt x="417" y="11293"/>
                  </a:cubicBezTo>
                  <a:cubicBezTo>
                    <a:pt x="428" y="11319"/>
                    <a:pt x="448" y="11329"/>
                    <a:pt x="469" y="11329"/>
                  </a:cubicBezTo>
                  <a:cubicBezTo>
                    <a:pt x="498" y="11329"/>
                    <a:pt x="528" y="11310"/>
                    <a:pt x="538" y="11285"/>
                  </a:cubicBezTo>
                  <a:cubicBezTo>
                    <a:pt x="1354" y="9289"/>
                    <a:pt x="2326" y="7345"/>
                    <a:pt x="2777" y="5219"/>
                  </a:cubicBezTo>
                  <a:cubicBezTo>
                    <a:pt x="4140" y="3562"/>
                    <a:pt x="5450" y="1861"/>
                    <a:pt x="6700" y="108"/>
                  </a:cubicBezTo>
                  <a:cubicBezTo>
                    <a:pt x="6700" y="108"/>
                    <a:pt x="6708" y="99"/>
                    <a:pt x="6708" y="90"/>
                  </a:cubicBezTo>
                  <a:cubicBezTo>
                    <a:pt x="6726" y="64"/>
                    <a:pt x="6717" y="38"/>
                    <a:pt x="6700" y="21"/>
                  </a:cubicBezTo>
                  <a:cubicBezTo>
                    <a:pt x="6687" y="8"/>
                    <a:pt x="6669" y="0"/>
                    <a:pt x="6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39" name="Google Shape;2239;p70"/>
            <p:cNvSpPr/>
            <p:nvPr/>
          </p:nvSpPr>
          <p:spPr>
            <a:xfrm>
              <a:off x="1797500" y="2440550"/>
              <a:ext cx="178500" cy="303200"/>
            </a:xfrm>
            <a:custGeom>
              <a:avLst/>
              <a:gdLst/>
              <a:ahLst/>
              <a:cxnLst/>
              <a:rect l="l" t="t" r="r" b="b"/>
              <a:pathLst>
                <a:path w="7140" h="12128" extrusionOk="0">
                  <a:moveTo>
                    <a:pt x="7065" y="0"/>
                  </a:moveTo>
                  <a:cubicBezTo>
                    <a:pt x="7059" y="0"/>
                    <a:pt x="7053" y="1"/>
                    <a:pt x="7047" y="3"/>
                  </a:cubicBezTo>
                  <a:cubicBezTo>
                    <a:pt x="5884" y="290"/>
                    <a:pt x="5077" y="1140"/>
                    <a:pt x="4392" y="2077"/>
                  </a:cubicBezTo>
                  <a:cubicBezTo>
                    <a:pt x="3645" y="3101"/>
                    <a:pt x="2986" y="4195"/>
                    <a:pt x="2552" y="5392"/>
                  </a:cubicBezTo>
                  <a:cubicBezTo>
                    <a:pt x="2552" y="5392"/>
                    <a:pt x="2552" y="5401"/>
                    <a:pt x="2552" y="5409"/>
                  </a:cubicBezTo>
                  <a:cubicBezTo>
                    <a:pt x="2543" y="5409"/>
                    <a:pt x="2543" y="5409"/>
                    <a:pt x="2535" y="5418"/>
                  </a:cubicBezTo>
                  <a:cubicBezTo>
                    <a:pt x="1780" y="6399"/>
                    <a:pt x="1224" y="7509"/>
                    <a:pt x="756" y="8655"/>
                  </a:cubicBezTo>
                  <a:cubicBezTo>
                    <a:pt x="313" y="9748"/>
                    <a:pt x="1" y="10920"/>
                    <a:pt x="383" y="12083"/>
                  </a:cubicBezTo>
                  <a:cubicBezTo>
                    <a:pt x="388" y="12112"/>
                    <a:pt x="415" y="12128"/>
                    <a:pt x="442" y="12128"/>
                  </a:cubicBezTo>
                  <a:cubicBezTo>
                    <a:pt x="463" y="12128"/>
                    <a:pt x="484" y="12119"/>
                    <a:pt x="495" y="12100"/>
                  </a:cubicBezTo>
                  <a:cubicBezTo>
                    <a:pt x="1155" y="11015"/>
                    <a:pt x="1806" y="9939"/>
                    <a:pt x="2404" y="8820"/>
                  </a:cubicBezTo>
                  <a:cubicBezTo>
                    <a:pt x="2882" y="7926"/>
                    <a:pt x="3385" y="6980"/>
                    <a:pt x="3628" y="5982"/>
                  </a:cubicBezTo>
                  <a:cubicBezTo>
                    <a:pt x="5129" y="4221"/>
                    <a:pt x="6093" y="2155"/>
                    <a:pt x="7117" y="99"/>
                  </a:cubicBezTo>
                  <a:cubicBezTo>
                    <a:pt x="7139" y="53"/>
                    <a:pt x="7109" y="0"/>
                    <a:pt x="70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0" name="Google Shape;2240;p70"/>
            <p:cNvSpPr/>
            <p:nvPr/>
          </p:nvSpPr>
          <p:spPr>
            <a:xfrm>
              <a:off x="1815950" y="2408700"/>
              <a:ext cx="115425" cy="154175"/>
            </a:xfrm>
            <a:custGeom>
              <a:avLst/>
              <a:gdLst/>
              <a:ahLst/>
              <a:cxnLst/>
              <a:rect l="l" t="t" r="r" b="b"/>
              <a:pathLst>
                <a:path w="4617" h="6167" extrusionOk="0">
                  <a:moveTo>
                    <a:pt x="4543" y="0"/>
                  </a:moveTo>
                  <a:cubicBezTo>
                    <a:pt x="4539" y="0"/>
                    <a:pt x="4535" y="1"/>
                    <a:pt x="4530" y="2"/>
                  </a:cubicBezTo>
                  <a:cubicBezTo>
                    <a:pt x="3419" y="331"/>
                    <a:pt x="2638" y="1216"/>
                    <a:pt x="2031" y="2162"/>
                  </a:cubicBezTo>
                  <a:cubicBezTo>
                    <a:pt x="1319" y="3264"/>
                    <a:pt x="686" y="4419"/>
                    <a:pt x="18" y="5547"/>
                  </a:cubicBezTo>
                  <a:cubicBezTo>
                    <a:pt x="0" y="5573"/>
                    <a:pt x="9" y="5616"/>
                    <a:pt x="44" y="5633"/>
                  </a:cubicBezTo>
                  <a:lnTo>
                    <a:pt x="998" y="6154"/>
                  </a:lnTo>
                  <a:cubicBezTo>
                    <a:pt x="1011" y="6160"/>
                    <a:pt x="1019" y="6166"/>
                    <a:pt x="1028" y="6166"/>
                  </a:cubicBezTo>
                  <a:cubicBezTo>
                    <a:pt x="1032" y="6166"/>
                    <a:pt x="1037" y="6165"/>
                    <a:pt x="1042" y="6163"/>
                  </a:cubicBezTo>
                  <a:cubicBezTo>
                    <a:pt x="1059" y="6163"/>
                    <a:pt x="1076" y="6154"/>
                    <a:pt x="1085" y="6137"/>
                  </a:cubicBezTo>
                  <a:cubicBezTo>
                    <a:pt x="1727" y="5130"/>
                    <a:pt x="2378" y="4123"/>
                    <a:pt x="3003" y="3108"/>
                  </a:cubicBezTo>
                  <a:cubicBezTo>
                    <a:pt x="3610" y="2136"/>
                    <a:pt x="4183" y="1138"/>
                    <a:pt x="4608" y="80"/>
                  </a:cubicBezTo>
                  <a:cubicBezTo>
                    <a:pt x="4616" y="40"/>
                    <a:pt x="4588" y="0"/>
                    <a:pt x="45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1" name="Google Shape;2241;p70"/>
            <p:cNvSpPr/>
            <p:nvPr/>
          </p:nvSpPr>
          <p:spPr>
            <a:xfrm>
              <a:off x="1771250" y="2376275"/>
              <a:ext cx="115825" cy="163750"/>
            </a:xfrm>
            <a:custGeom>
              <a:avLst/>
              <a:gdLst/>
              <a:ahLst/>
              <a:cxnLst/>
              <a:rect l="l" t="t" r="r" b="b"/>
              <a:pathLst>
                <a:path w="4633" h="6550" extrusionOk="0">
                  <a:moveTo>
                    <a:pt x="4559" y="0"/>
                  </a:moveTo>
                  <a:cubicBezTo>
                    <a:pt x="4549" y="0"/>
                    <a:pt x="4540" y="2"/>
                    <a:pt x="4531" y="6"/>
                  </a:cubicBezTo>
                  <a:cubicBezTo>
                    <a:pt x="3958" y="292"/>
                    <a:pt x="3368" y="587"/>
                    <a:pt x="2882" y="995"/>
                  </a:cubicBezTo>
                  <a:cubicBezTo>
                    <a:pt x="2396" y="1394"/>
                    <a:pt x="2040" y="1923"/>
                    <a:pt x="1745" y="2479"/>
                  </a:cubicBezTo>
                  <a:cubicBezTo>
                    <a:pt x="1129" y="3642"/>
                    <a:pt x="513" y="4822"/>
                    <a:pt x="9" y="6037"/>
                  </a:cubicBezTo>
                  <a:cubicBezTo>
                    <a:pt x="1" y="6063"/>
                    <a:pt x="18" y="6089"/>
                    <a:pt x="44" y="6106"/>
                  </a:cubicBezTo>
                  <a:lnTo>
                    <a:pt x="799" y="6540"/>
                  </a:lnTo>
                  <a:cubicBezTo>
                    <a:pt x="809" y="6547"/>
                    <a:pt x="819" y="6549"/>
                    <a:pt x="829" y="6549"/>
                  </a:cubicBezTo>
                  <a:cubicBezTo>
                    <a:pt x="845" y="6549"/>
                    <a:pt x="861" y="6542"/>
                    <a:pt x="877" y="6531"/>
                  </a:cubicBezTo>
                  <a:cubicBezTo>
                    <a:pt x="877" y="6531"/>
                    <a:pt x="886" y="6523"/>
                    <a:pt x="886" y="6523"/>
                  </a:cubicBezTo>
                  <a:cubicBezTo>
                    <a:pt x="1710" y="5481"/>
                    <a:pt x="2465" y="4397"/>
                    <a:pt x="3168" y="3277"/>
                  </a:cubicBezTo>
                  <a:cubicBezTo>
                    <a:pt x="3784" y="2288"/>
                    <a:pt x="4470" y="1246"/>
                    <a:pt x="4626" y="66"/>
                  </a:cubicBezTo>
                  <a:cubicBezTo>
                    <a:pt x="4633" y="25"/>
                    <a:pt x="4596" y="0"/>
                    <a:pt x="4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2" name="Google Shape;2242;p70"/>
            <p:cNvSpPr/>
            <p:nvPr/>
          </p:nvSpPr>
          <p:spPr>
            <a:xfrm>
              <a:off x="1639125" y="2337250"/>
              <a:ext cx="195475" cy="342275"/>
            </a:xfrm>
            <a:custGeom>
              <a:avLst/>
              <a:gdLst/>
              <a:ahLst/>
              <a:cxnLst/>
              <a:rect l="l" t="t" r="r" b="b"/>
              <a:pathLst>
                <a:path w="7819" h="13691" extrusionOk="0">
                  <a:moveTo>
                    <a:pt x="7753" y="1"/>
                  </a:moveTo>
                  <a:cubicBezTo>
                    <a:pt x="7746" y="1"/>
                    <a:pt x="7740" y="2"/>
                    <a:pt x="7733" y="5"/>
                  </a:cubicBezTo>
                  <a:cubicBezTo>
                    <a:pt x="6414" y="378"/>
                    <a:pt x="5442" y="1653"/>
                    <a:pt x="4748" y="2764"/>
                  </a:cubicBezTo>
                  <a:cubicBezTo>
                    <a:pt x="3993" y="3953"/>
                    <a:pt x="3420" y="5255"/>
                    <a:pt x="3038" y="6617"/>
                  </a:cubicBezTo>
                  <a:cubicBezTo>
                    <a:pt x="3030" y="6634"/>
                    <a:pt x="3038" y="6652"/>
                    <a:pt x="3047" y="6669"/>
                  </a:cubicBezTo>
                  <a:cubicBezTo>
                    <a:pt x="3047" y="6678"/>
                    <a:pt x="3056" y="6678"/>
                    <a:pt x="3064" y="6686"/>
                  </a:cubicBezTo>
                  <a:lnTo>
                    <a:pt x="3281" y="6825"/>
                  </a:lnTo>
                  <a:lnTo>
                    <a:pt x="3090" y="6730"/>
                  </a:lnTo>
                  <a:cubicBezTo>
                    <a:pt x="3079" y="6726"/>
                    <a:pt x="3069" y="6724"/>
                    <a:pt x="3058" y="6724"/>
                  </a:cubicBezTo>
                  <a:cubicBezTo>
                    <a:pt x="3043" y="6724"/>
                    <a:pt x="3027" y="6728"/>
                    <a:pt x="3012" y="6739"/>
                  </a:cubicBezTo>
                  <a:cubicBezTo>
                    <a:pt x="1754" y="8136"/>
                    <a:pt x="678" y="9732"/>
                    <a:pt x="244" y="11589"/>
                  </a:cubicBezTo>
                  <a:cubicBezTo>
                    <a:pt x="96" y="12266"/>
                    <a:pt x="1" y="12960"/>
                    <a:pt x="209" y="13637"/>
                  </a:cubicBezTo>
                  <a:cubicBezTo>
                    <a:pt x="215" y="13671"/>
                    <a:pt x="242" y="13690"/>
                    <a:pt x="270" y="13690"/>
                  </a:cubicBezTo>
                  <a:cubicBezTo>
                    <a:pt x="286" y="13690"/>
                    <a:pt x="301" y="13684"/>
                    <a:pt x="313" y="13672"/>
                  </a:cubicBezTo>
                  <a:cubicBezTo>
                    <a:pt x="2127" y="11919"/>
                    <a:pt x="2943" y="9463"/>
                    <a:pt x="4262" y="7363"/>
                  </a:cubicBezTo>
                  <a:cubicBezTo>
                    <a:pt x="4279" y="7337"/>
                    <a:pt x="4270" y="7311"/>
                    <a:pt x="4253" y="7285"/>
                  </a:cubicBezTo>
                  <a:cubicBezTo>
                    <a:pt x="5407" y="4890"/>
                    <a:pt x="7256" y="2729"/>
                    <a:pt x="7811" y="83"/>
                  </a:cubicBezTo>
                  <a:cubicBezTo>
                    <a:pt x="7818" y="39"/>
                    <a:pt x="7788" y="1"/>
                    <a:pt x="7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3" name="Google Shape;2243;p70"/>
            <p:cNvSpPr/>
            <p:nvPr/>
          </p:nvSpPr>
          <p:spPr>
            <a:xfrm>
              <a:off x="1584900" y="2327725"/>
              <a:ext cx="169650" cy="289150"/>
            </a:xfrm>
            <a:custGeom>
              <a:avLst/>
              <a:gdLst/>
              <a:ahLst/>
              <a:cxnLst/>
              <a:rect l="l" t="t" r="r" b="b"/>
              <a:pathLst>
                <a:path w="6786" h="11566" extrusionOk="0">
                  <a:moveTo>
                    <a:pt x="6720" y="0"/>
                  </a:moveTo>
                  <a:cubicBezTo>
                    <a:pt x="6714" y="0"/>
                    <a:pt x="6707" y="1"/>
                    <a:pt x="6700" y="4"/>
                  </a:cubicBezTo>
                  <a:cubicBezTo>
                    <a:pt x="5094" y="585"/>
                    <a:pt x="4409" y="2295"/>
                    <a:pt x="3784" y="3735"/>
                  </a:cubicBezTo>
                  <a:cubicBezTo>
                    <a:pt x="3558" y="4256"/>
                    <a:pt x="3394" y="4803"/>
                    <a:pt x="3168" y="5323"/>
                  </a:cubicBezTo>
                  <a:cubicBezTo>
                    <a:pt x="3125" y="5419"/>
                    <a:pt x="2838" y="5939"/>
                    <a:pt x="2873" y="6130"/>
                  </a:cubicBezTo>
                  <a:cubicBezTo>
                    <a:pt x="2777" y="6165"/>
                    <a:pt x="2708" y="6217"/>
                    <a:pt x="2656" y="6295"/>
                  </a:cubicBezTo>
                  <a:cubicBezTo>
                    <a:pt x="2352" y="6616"/>
                    <a:pt x="2075" y="6963"/>
                    <a:pt x="1814" y="7319"/>
                  </a:cubicBezTo>
                  <a:cubicBezTo>
                    <a:pt x="929" y="8499"/>
                    <a:pt x="1" y="9974"/>
                    <a:pt x="348" y="11519"/>
                  </a:cubicBezTo>
                  <a:cubicBezTo>
                    <a:pt x="348" y="11536"/>
                    <a:pt x="365" y="11554"/>
                    <a:pt x="391" y="11563"/>
                  </a:cubicBezTo>
                  <a:cubicBezTo>
                    <a:pt x="396" y="11565"/>
                    <a:pt x="401" y="11566"/>
                    <a:pt x="407" y="11566"/>
                  </a:cubicBezTo>
                  <a:cubicBezTo>
                    <a:pt x="422" y="11566"/>
                    <a:pt x="439" y="11558"/>
                    <a:pt x="452" y="11545"/>
                  </a:cubicBezTo>
                  <a:cubicBezTo>
                    <a:pt x="1892" y="10122"/>
                    <a:pt x="3116" y="8499"/>
                    <a:pt x="4096" y="6729"/>
                  </a:cubicBezTo>
                  <a:cubicBezTo>
                    <a:pt x="4105" y="6712"/>
                    <a:pt x="4105" y="6694"/>
                    <a:pt x="4105" y="6677"/>
                  </a:cubicBezTo>
                  <a:cubicBezTo>
                    <a:pt x="4669" y="5644"/>
                    <a:pt x="5172" y="4586"/>
                    <a:pt x="5624" y="3510"/>
                  </a:cubicBezTo>
                  <a:cubicBezTo>
                    <a:pt x="6092" y="2399"/>
                    <a:pt x="6518" y="1262"/>
                    <a:pt x="6778" y="82"/>
                  </a:cubicBezTo>
                  <a:cubicBezTo>
                    <a:pt x="6785" y="44"/>
                    <a:pt x="6760" y="0"/>
                    <a:pt x="6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4" name="Google Shape;2244;p70"/>
            <p:cNvSpPr/>
            <p:nvPr/>
          </p:nvSpPr>
          <p:spPr>
            <a:xfrm>
              <a:off x="1636550" y="2472675"/>
              <a:ext cx="439200" cy="226350"/>
            </a:xfrm>
            <a:custGeom>
              <a:avLst/>
              <a:gdLst/>
              <a:ahLst/>
              <a:cxnLst/>
              <a:rect l="l" t="t" r="r" b="b"/>
              <a:pathLst>
                <a:path w="17568" h="9054" extrusionOk="0">
                  <a:moveTo>
                    <a:pt x="179" y="0"/>
                  </a:moveTo>
                  <a:cubicBezTo>
                    <a:pt x="40" y="0"/>
                    <a:pt x="1" y="228"/>
                    <a:pt x="147" y="298"/>
                  </a:cubicBezTo>
                  <a:cubicBezTo>
                    <a:pt x="1475" y="844"/>
                    <a:pt x="2811" y="1382"/>
                    <a:pt x="4122" y="1964"/>
                  </a:cubicBezTo>
                  <a:cubicBezTo>
                    <a:pt x="6439" y="2996"/>
                    <a:pt x="8704" y="4116"/>
                    <a:pt x="10934" y="5313"/>
                  </a:cubicBezTo>
                  <a:cubicBezTo>
                    <a:pt x="12045" y="5912"/>
                    <a:pt x="13147" y="6528"/>
                    <a:pt x="14240" y="7170"/>
                  </a:cubicBezTo>
                  <a:cubicBezTo>
                    <a:pt x="14778" y="7483"/>
                    <a:pt x="15307" y="7804"/>
                    <a:pt x="15845" y="8134"/>
                  </a:cubicBezTo>
                  <a:cubicBezTo>
                    <a:pt x="16132" y="8307"/>
                    <a:pt x="16418" y="8489"/>
                    <a:pt x="16705" y="8663"/>
                  </a:cubicBezTo>
                  <a:cubicBezTo>
                    <a:pt x="16948" y="8810"/>
                    <a:pt x="17164" y="8975"/>
                    <a:pt x="17442" y="9053"/>
                  </a:cubicBezTo>
                  <a:lnTo>
                    <a:pt x="17442" y="9045"/>
                  </a:lnTo>
                  <a:cubicBezTo>
                    <a:pt x="17449" y="9046"/>
                    <a:pt x="17456" y="9047"/>
                    <a:pt x="17462" y="9047"/>
                  </a:cubicBezTo>
                  <a:cubicBezTo>
                    <a:pt x="17529" y="9047"/>
                    <a:pt x="17568" y="8970"/>
                    <a:pt x="17520" y="8915"/>
                  </a:cubicBezTo>
                  <a:cubicBezTo>
                    <a:pt x="17295" y="8654"/>
                    <a:pt x="16974" y="8489"/>
                    <a:pt x="16687" y="8307"/>
                  </a:cubicBezTo>
                  <a:cubicBezTo>
                    <a:pt x="16366" y="8108"/>
                    <a:pt x="16054" y="7917"/>
                    <a:pt x="15741" y="7717"/>
                  </a:cubicBezTo>
                  <a:cubicBezTo>
                    <a:pt x="15134" y="7353"/>
                    <a:pt x="14526" y="6988"/>
                    <a:pt x="13910" y="6632"/>
                  </a:cubicBezTo>
                  <a:cubicBezTo>
                    <a:pt x="11724" y="5365"/>
                    <a:pt x="9502" y="4176"/>
                    <a:pt x="7220" y="3074"/>
                  </a:cubicBezTo>
                  <a:cubicBezTo>
                    <a:pt x="4937" y="1964"/>
                    <a:pt x="2612" y="896"/>
                    <a:pt x="234" y="11"/>
                  </a:cubicBezTo>
                  <a:cubicBezTo>
                    <a:pt x="214" y="4"/>
                    <a:pt x="196" y="0"/>
                    <a:pt x="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5" name="Google Shape;2245;p70"/>
            <p:cNvSpPr/>
            <p:nvPr/>
          </p:nvSpPr>
          <p:spPr>
            <a:xfrm>
              <a:off x="2060375" y="2688650"/>
              <a:ext cx="54750" cy="42050"/>
            </a:xfrm>
            <a:custGeom>
              <a:avLst/>
              <a:gdLst/>
              <a:ahLst/>
              <a:cxnLst/>
              <a:rect l="l" t="t" r="r" b="b"/>
              <a:pathLst>
                <a:path w="2190" h="1682" extrusionOk="0">
                  <a:moveTo>
                    <a:pt x="153" y="0"/>
                  </a:moveTo>
                  <a:cubicBezTo>
                    <a:pt x="63" y="0"/>
                    <a:pt x="1" y="130"/>
                    <a:pt x="64" y="215"/>
                  </a:cubicBezTo>
                  <a:cubicBezTo>
                    <a:pt x="333" y="545"/>
                    <a:pt x="741" y="822"/>
                    <a:pt x="1088" y="1074"/>
                  </a:cubicBezTo>
                  <a:cubicBezTo>
                    <a:pt x="1374" y="1282"/>
                    <a:pt x="1773" y="1647"/>
                    <a:pt x="2147" y="1681"/>
                  </a:cubicBezTo>
                  <a:cubicBezTo>
                    <a:pt x="2173" y="1681"/>
                    <a:pt x="2190" y="1647"/>
                    <a:pt x="2181" y="1621"/>
                  </a:cubicBezTo>
                  <a:cubicBezTo>
                    <a:pt x="2086" y="1464"/>
                    <a:pt x="1921" y="1386"/>
                    <a:pt x="1782" y="1273"/>
                  </a:cubicBezTo>
                  <a:cubicBezTo>
                    <a:pt x="1600" y="1152"/>
                    <a:pt x="1426" y="1022"/>
                    <a:pt x="1253" y="892"/>
                  </a:cubicBezTo>
                  <a:cubicBezTo>
                    <a:pt x="906" y="614"/>
                    <a:pt x="585" y="276"/>
                    <a:pt x="220" y="24"/>
                  </a:cubicBezTo>
                  <a:cubicBezTo>
                    <a:pt x="197" y="7"/>
                    <a:pt x="174"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6" name="Google Shape;2246;p70"/>
            <p:cNvSpPr/>
            <p:nvPr/>
          </p:nvSpPr>
          <p:spPr>
            <a:xfrm>
              <a:off x="2027675" y="2641250"/>
              <a:ext cx="80075" cy="30050"/>
            </a:xfrm>
            <a:custGeom>
              <a:avLst/>
              <a:gdLst/>
              <a:ahLst/>
              <a:cxnLst/>
              <a:rect l="l" t="t" r="r" b="b"/>
              <a:pathLst>
                <a:path w="3203" h="1202" extrusionOk="0">
                  <a:moveTo>
                    <a:pt x="3109" y="1"/>
                  </a:moveTo>
                  <a:cubicBezTo>
                    <a:pt x="2849" y="1"/>
                    <a:pt x="2596" y="121"/>
                    <a:pt x="2344" y="210"/>
                  </a:cubicBezTo>
                  <a:cubicBezTo>
                    <a:pt x="2084" y="297"/>
                    <a:pt x="1823" y="393"/>
                    <a:pt x="1563" y="479"/>
                  </a:cubicBezTo>
                  <a:cubicBezTo>
                    <a:pt x="1285" y="575"/>
                    <a:pt x="999" y="670"/>
                    <a:pt x="721" y="766"/>
                  </a:cubicBezTo>
                  <a:cubicBezTo>
                    <a:pt x="504" y="835"/>
                    <a:pt x="218" y="870"/>
                    <a:pt x="53" y="1043"/>
                  </a:cubicBezTo>
                  <a:cubicBezTo>
                    <a:pt x="1" y="1087"/>
                    <a:pt x="18" y="1174"/>
                    <a:pt x="88" y="1191"/>
                  </a:cubicBezTo>
                  <a:cubicBezTo>
                    <a:pt x="124" y="1198"/>
                    <a:pt x="161" y="1202"/>
                    <a:pt x="197" y="1202"/>
                  </a:cubicBezTo>
                  <a:cubicBezTo>
                    <a:pt x="414" y="1202"/>
                    <a:pt x="633" y="1084"/>
                    <a:pt x="834" y="1017"/>
                  </a:cubicBezTo>
                  <a:cubicBezTo>
                    <a:pt x="1112" y="922"/>
                    <a:pt x="1398" y="818"/>
                    <a:pt x="1676" y="722"/>
                  </a:cubicBezTo>
                  <a:cubicBezTo>
                    <a:pt x="1945" y="627"/>
                    <a:pt x="2214" y="531"/>
                    <a:pt x="2483" y="419"/>
                  </a:cubicBezTo>
                  <a:cubicBezTo>
                    <a:pt x="2726" y="332"/>
                    <a:pt x="3003" y="254"/>
                    <a:pt x="3186" y="72"/>
                  </a:cubicBezTo>
                  <a:lnTo>
                    <a:pt x="3186" y="63"/>
                  </a:lnTo>
                  <a:cubicBezTo>
                    <a:pt x="3203" y="46"/>
                    <a:pt x="3194" y="2"/>
                    <a:pt x="3160" y="2"/>
                  </a:cubicBezTo>
                  <a:cubicBezTo>
                    <a:pt x="3143" y="1"/>
                    <a:pt x="3126" y="1"/>
                    <a:pt x="3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7" name="Google Shape;2247;p70"/>
            <p:cNvSpPr/>
            <p:nvPr/>
          </p:nvSpPr>
          <p:spPr>
            <a:xfrm>
              <a:off x="2025900" y="2669125"/>
              <a:ext cx="25250" cy="80225"/>
            </a:xfrm>
            <a:custGeom>
              <a:avLst/>
              <a:gdLst/>
              <a:ahLst/>
              <a:cxnLst/>
              <a:rect l="l" t="t" r="r" b="b"/>
              <a:pathLst>
                <a:path w="1010" h="3209" extrusionOk="0">
                  <a:moveTo>
                    <a:pt x="125" y="1"/>
                  </a:moveTo>
                  <a:cubicBezTo>
                    <a:pt x="64" y="1"/>
                    <a:pt x="1" y="50"/>
                    <a:pt x="11" y="128"/>
                  </a:cubicBezTo>
                  <a:cubicBezTo>
                    <a:pt x="2" y="414"/>
                    <a:pt x="115" y="727"/>
                    <a:pt x="185" y="1004"/>
                  </a:cubicBezTo>
                  <a:cubicBezTo>
                    <a:pt x="254" y="1282"/>
                    <a:pt x="324" y="1560"/>
                    <a:pt x="402" y="1838"/>
                  </a:cubicBezTo>
                  <a:cubicBezTo>
                    <a:pt x="480" y="2133"/>
                    <a:pt x="558" y="2428"/>
                    <a:pt x="645" y="2723"/>
                  </a:cubicBezTo>
                  <a:cubicBezTo>
                    <a:pt x="688" y="2879"/>
                    <a:pt x="714" y="3165"/>
                    <a:pt x="905" y="3209"/>
                  </a:cubicBezTo>
                  <a:lnTo>
                    <a:pt x="905" y="3200"/>
                  </a:lnTo>
                  <a:cubicBezTo>
                    <a:pt x="931" y="3200"/>
                    <a:pt x="948" y="3174"/>
                    <a:pt x="966" y="3157"/>
                  </a:cubicBezTo>
                  <a:cubicBezTo>
                    <a:pt x="992" y="3131"/>
                    <a:pt x="1009" y="3087"/>
                    <a:pt x="1000" y="3052"/>
                  </a:cubicBezTo>
                  <a:cubicBezTo>
                    <a:pt x="870" y="2540"/>
                    <a:pt x="723" y="2046"/>
                    <a:pt x="593" y="1534"/>
                  </a:cubicBezTo>
                  <a:cubicBezTo>
                    <a:pt x="532" y="1291"/>
                    <a:pt x="471" y="1031"/>
                    <a:pt x="410" y="796"/>
                  </a:cubicBezTo>
                  <a:cubicBezTo>
                    <a:pt x="358" y="553"/>
                    <a:pt x="332" y="293"/>
                    <a:pt x="219" y="76"/>
                  </a:cubicBezTo>
                  <a:cubicBezTo>
                    <a:pt x="205" y="23"/>
                    <a:pt x="166" y="1"/>
                    <a:pt x="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8" name="Google Shape;2248;p70"/>
            <p:cNvSpPr/>
            <p:nvPr/>
          </p:nvSpPr>
          <p:spPr>
            <a:xfrm>
              <a:off x="1992075" y="2600650"/>
              <a:ext cx="83925" cy="51925"/>
            </a:xfrm>
            <a:custGeom>
              <a:avLst/>
              <a:gdLst/>
              <a:ahLst/>
              <a:cxnLst/>
              <a:rect l="l" t="t" r="r" b="b"/>
              <a:pathLst>
                <a:path w="3357" h="2077" extrusionOk="0">
                  <a:moveTo>
                    <a:pt x="3289" y="1"/>
                  </a:moveTo>
                  <a:cubicBezTo>
                    <a:pt x="3284" y="1"/>
                    <a:pt x="3279" y="2"/>
                    <a:pt x="3273" y="3"/>
                  </a:cubicBezTo>
                  <a:cubicBezTo>
                    <a:pt x="2727" y="160"/>
                    <a:pt x="2197" y="541"/>
                    <a:pt x="1711" y="836"/>
                  </a:cubicBezTo>
                  <a:cubicBezTo>
                    <a:pt x="1173" y="1149"/>
                    <a:pt x="653" y="1479"/>
                    <a:pt x="123" y="1808"/>
                  </a:cubicBezTo>
                  <a:cubicBezTo>
                    <a:pt x="0" y="1888"/>
                    <a:pt x="70" y="2076"/>
                    <a:pt x="182" y="2076"/>
                  </a:cubicBezTo>
                  <a:cubicBezTo>
                    <a:pt x="205" y="2076"/>
                    <a:pt x="229" y="2069"/>
                    <a:pt x="253" y="2051"/>
                  </a:cubicBezTo>
                  <a:cubicBezTo>
                    <a:pt x="774" y="1713"/>
                    <a:pt x="1303" y="1392"/>
                    <a:pt x="1833" y="1062"/>
                  </a:cubicBezTo>
                  <a:cubicBezTo>
                    <a:pt x="2319" y="758"/>
                    <a:pt x="2900" y="489"/>
                    <a:pt x="3325" y="90"/>
                  </a:cubicBezTo>
                  <a:lnTo>
                    <a:pt x="3325" y="99"/>
                  </a:lnTo>
                  <a:cubicBezTo>
                    <a:pt x="3356" y="60"/>
                    <a:pt x="3332" y="1"/>
                    <a:pt x="32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49" name="Google Shape;2249;p70"/>
            <p:cNvSpPr/>
            <p:nvPr/>
          </p:nvSpPr>
          <p:spPr>
            <a:xfrm>
              <a:off x="1987125" y="2645550"/>
              <a:ext cx="13575" cy="90725"/>
            </a:xfrm>
            <a:custGeom>
              <a:avLst/>
              <a:gdLst/>
              <a:ahLst/>
              <a:cxnLst/>
              <a:rect l="l" t="t" r="r" b="b"/>
              <a:pathLst>
                <a:path w="543" h="3629" extrusionOk="0">
                  <a:moveTo>
                    <a:pt x="408" y="0"/>
                  </a:moveTo>
                  <a:cubicBezTo>
                    <a:pt x="339" y="0"/>
                    <a:pt x="265" y="44"/>
                    <a:pt x="252" y="134"/>
                  </a:cubicBezTo>
                  <a:cubicBezTo>
                    <a:pt x="174" y="715"/>
                    <a:pt x="113" y="1314"/>
                    <a:pt x="96" y="1904"/>
                  </a:cubicBezTo>
                  <a:cubicBezTo>
                    <a:pt x="70" y="2442"/>
                    <a:pt x="0" y="3076"/>
                    <a:pt x="165" y="3596"/>
                  </a:cubicBezTo>
                  <a:cubicBezTo>
                    <a:pt x="169" y="3618"/>
                    <a:pt x="185" y="3629"/>
                    <a:pt x="201" y="3629"/>
                  </a:cubicBezTo>
                  <a:cubicBezTo>
                    <a:pt x="217" y="3629"/>
                    <a:pt x="234" y="3618"/>
                    <a:pt x="243" y="3596"/>
                  </a:cubicBezTo>
                  <a:cubicBezTo>
                    <a:pt x="373" y="3067"/>
                    <a:pt x="321" y="2451"/>
                    <a:pt x="356" y="1913"/>
                  </a:cubicBezTo>
                  <a:cubicBezTo>
                    <a:pt x="391" y="1314"/>
                    <a:pt x="451" y="724"/>
                    <a:pt x="529" y="134"/>
                  </a:cubicBezTo>
                  <a:cubicBezTo>
                    <a:pt x="543" y="46"/>
                    <a:pt x="478" y="0"/>
                    <a:pt x="4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0" name="Google Shape;2250;p70"/>
            <p:cNvSpPr/>
            <p:nvPr/>
          </p:nvSpPr>
          <p:spPr>
            <a:xfrm>
              <a:off x="1932225" y="2625075"/>
              <a:ext cx="32175" cy="113550"/>
            </a:xfrm>
            <a:custGeom>
              <a:avLst/>
              <a:gdLst/>
              <a:ahLst/>
              <a:cxnLst/>
              <a:rect l="l" t="t" r="r" b="b"/>
              <a:pathLst>
                <a:path w="1287" h="4542" extrusionOk="0">
                  <a:moveTo>
                    <a:pt x="1118" y="0"/>
                  </a:moveTo>
                  <a:cubicBezTo>
                    <a:pt x="1062" y="0"/>
                    <a:pt x="1005" y="29"/>
                    <a:pt x="981" y="94"/>
                  </a:cubicBezTo>
                  <a:cubicBezTo>
                    <a:pt x="712" y="840"/>
                    <a:pt x="504" y="1612"/>
                    <a:pt x="356" y="2393"/>
                  </a:cubicBezTo>
                  <a:cubicBezTo>
                    <a:pt x="278" y="2766"/>
                    <a:pt x="218" y="3140"/>
                    <a:pt x="166" y="3504"/>
                  </a:cubicBezTo>
                  <a:cubicBezTo>
                    <a:pt x="131" y="3808"/>
                    <a:pt x="1" y="4242"/>
                    <a:pt x="131" y="4528"/>
                  </a:cubicBezTo>
                  <a:cubicBezTo>
                    <a:pt x="135" y="4537"/>
                    <a:pt x="144" y="4541"/>
                    <a:pt x="154" y="4541"/>
                  </a:cubicBezTo>
                  <a:cubicBezTo>
                    <a:pt x="163" y="4541"/>
                    <a:pt x="174" y="4537"/>
                    <a:pt x="183" y="4528"/>
                  </a:cubicBezTo>
                  <a:cubicBezTo>
                    <a:pt x="374" y="4285"/>
                    <a:pt x="374" y="3799"/>
                    <a:pt x="426" y="3504"/>
                  </a:cubicBezTo>
                  <a:cubicBezTo>
                    <a:pt x="487" y="3122"/>
                    <a:pt x="556" y="2749"/>
                    <a:pt x="634" y="2376"/>
                  </a:cubicBezTo>
                  <a:cubicBezTo>
                    <a:pt x="799" y="1630"/>
                    <a:pt x="1007" y="892"/>
                    <a:pt x="1250" y="172"/>
                  </a:cubicBezTo>
                  <a:cubicBezTo>
                    <a:pt x="1287" y="67"/>
                    <a:pt x="1203" y="0"/>
                    <a:pt x="11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1" name="Google Shape;2251;p70"/>
            <p:cNvSpPr/>
            <p:nvPr/>
          </p:nvSpPr>
          <p:spPr>
            <a:xfrm>
              <a:off x="1873200" y="2603250"/>
              <a:ext cx="48475" cy="129400"/>
            </a:xfrm>
            <a:custGeom>
              <a:avLst/>
              <a:gdLst/>
              <a:ahLst/>
              <a:cxnLst/>
              <a:rect l="l" t="t" r="r" b="b"/>
              <a:pathLst>
                <a:path w="1939" h="5176" extrusionOk="0">
                  <a:moveTo>
                    <a:pt x="1747" y="1"/>
                  </a:moveTo>
                  <a:cubicBezTo>
                    <a:pt x="1706" y="1"/>
                    <a:pt x="1666" y="22"/>
                    <a:pt x="1641" y="73"/>
                  </a:cubicBezTo>
                  <a:cubicBezTo>
                    <a:pt x="886" y="1618"/>
                    <a:pt x="236" y="3336"/>
                    <a:pt x="19" y="5063"/>
                  </a:cubicBezTo>
                  <a:lnTo>
                    <a:pt x="10" y="5063"/>
                  </a:lnTo>
                  <a:cubicBezTo>
                    <a:pt x="0" y="5136"/>
                    <a:pt x="61" y="5176"/>
                    <a:pt x="121" y="5176"/>
                  </a:cubicBezTo>
                  <a:cubicBezTo>
                    <a:pt x="169" y="5176"/>
                    <a:pt x="215" y="5151"/>
                    <a:pt x="227" y="5097"/>
                  </a:cubicBezTo>
                  <a:cubicBezTo>
                    <a:pt x="444" y="4273"/>
                    <a:pt x="617" y="3440"/>
                    <a:pt x="886" y="2633"/>
                  </a:cubicBezTo>
                  <a:cubicBezTo>
                    <a:pt x="1164" y="1800"/>
                    <a:pt x="1494" y="993"/>
                    <a:pt x="1884" y="212"/>
                  </a:cubicBezTo>
                  <a:cubicBezTo>
                    <a:pt x="1938" y="104"/>
                    <a:pt x="1840" y="1"/>
                    <a:pt x="17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2" name="Google Shape;2252;p70"/>
            <p:cNvSpPr/>
            <p:nvPr/>
          </p:nvSpPr>
          <p:spPr>
            <a:xfrm>
              <a:off x="1814650" y="2580075"/>
              <a:ext cx="64225" cy="124675"/>
            </a:xfrm>
            <a:custGeom>
              <a:avLst/>
              <a:gdLst/>
              <a:ahLst/>
              <a:cxnLst/>
              <a:rect l="l" t="t" r="r" b="b"/>
              <a:pathLst>
                <a:path w="2569" h="4987" extrusionOk="0">
                  <a:moveTo>
                    <a:pt x="2383" y="0"/>
                  </a:moveTo>
                  <a:cubicBezTo>
                    <a:pt x="2343" y="0"/>
                    <a:pt x="2302" y="19"/>
                    <a:pt x="2274" y="63"/>
                  </a:cubicBezTo>
                  <a:cubicBezTo>
                    <a:pt x="1797" y="878"/>
                    <a:pt x="1354" y="1720"/>
                    <a:pt x="964" y="2579"/>
                  </a:cubicBezTo>
                  <a:cubicBezTo>
                    <a:pt x="773" y="2987"/>
                    <a:pt x="582" y="3395"/>
                    <a:pt x="408" y="3812"/>
                  </a:cubicBezTo>
                  <a:cubicBezTo>
                    <a:pt x="321" y="4028"/>
                    <a:pt x="235" y="4245"/>
                    <a:pt x="148" y="4462"/>
                  </a:cubicBezTo>
                  <a:cubicBezTo>
                    <a:pt x="87" y="4627"/>
                    <a:pt x="0" y="4801"/>
                    <a:pt x="52" y="4974"/>
                  </a:cubicBezTo>
                  <a:cubicBezTo>
                    <a:pt x="52" y="4980"/>
                    <a:pt x="61" y="4987"/>
                    <a:pt x="69" y="4987"/>
                  </a:cubicBezTo>
                  <a:cubicBezTo>
                    <a:pt x="73" y="4987"/>
                    <a:pt x="76" y="4986"/>
                    <a:pt x="78" y="4983"/>
                  </a:cubicBezTo>
                  <a:cubicBezTo>
                    <a:pt x="235" y="4896"/>
                    <a:pt x="287" y="4714"/>
                    <a:pt x="356" y="4558"/>
                  </a:cubicBezTo>
                  <a:cubicBezTo>
                    <a:pt x="460" y="4350"/>
                    <a:pt x="547" y="4133"/>
                    <a:pt x="651" y="3916"/>
                  </a:cubicBezTo>
                  <a:cubicBezTo>
                    <a:pt x="833" y="3499"/>
                    <a:pt x="1024" y="3083"/>
                    <a:pt x="1215" y="2675"/>
                  </a:cubicBezTo>
                  <a:cubicBezTo>
                    <a:pt x="1623" y="1833"/>
                    <a:pt x="2074" y="1026"/>
                    <a:pt x="2508" y="210"/>
                  </a:cubicBezTo>
                  <a:cubicBezTo>
                    <a:pt x="2569" y="101"/>
                    <a:pt x="2477" y="0"/>
                    <a:pt x="2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3" name="Google Shape;2253;p70"/>
            <p:cNvSpPr/>
            <p:nvPr/>
          </p:nvSpPr>
          <p:spPr>
            <a:xfrm>
              <a:off x="1766925" y="2556675"/>
              <a:ext cx="67600" cy="128325"/>
            </a:xfrm>
            <a:custGeom>
              <a:avLst/>
              <a:gdLst/>
              <a:ahLst/>
              <a:cxnLst/>
              <a:rect l="l" t="t" r="r" b="b"/>
              <a:pathLst>
                <a:path w="2704" h="5133" extrusionOk="0">
                  <a:moveTo>
                    <a:pt x="2508" y="0"/>
                  </a:moveTo>
                  <a:cubicBezTo>
                    <a:pt x="2467" y="0"/>
                    <a:pt x="2426" y="18"/>
                    <a:pt x="2395" y="62"/>
                  </a:cubicBezTo>
                  <a:cubicBezTo>
                    <a:pt x="1840" y="869"/>
                    <a:pt x="1371" y="1728"/>
                    <a:pt x="981" y="2621"/>
                  </a:cubicBezTo>
                  <a:cubicBezTo>
                    <a:pt x="790" y="3047"/>
                    <a:pt x="616" y="3463"/>
                    <a:pt x="443" y="3897"/>
                  </a:cubicBezTo>
                  <a:cubicBezTo>
                    <a:pt x="356" y="4105"/>
                    <a:pt x="269" y="4314"/>
                    <a:pt x="191" y="4531"/>
                  </a:cubicBezTo>
                  <a:cubicBezTo>
                    <a:pt x="122" y="4704"/>
                    <a:pt x="0" y="4912"/>
                    <a:pt x="52" y="5103"/>
                  </a:cubicBezTo>
                  <a:lnTo>
                    <a:pt x="44" y="5103"/>
                  </a:lnTo>
                  <a:cubicBezTo>
                    <a:pt x="50" y="5123"/>
                    <a:pt x="66" y="5133"/>
                    <a:pt x="81" y="5133"/>
                  </a:cubicBezTo>
                  <a:cubicBezTo>
                    <a:pt x="86" y="5133"/>
                    <a:pt x="91" y="5132"/>
                    <a:pt x="96" y="5129"/>
                  </a:cubicBezTo>
                  <a:cubicBezTo>
                    <a:pt x="278" y="5034"/>
                    <a:pt x="330" y="4808"/>
                    <a:pt x="408" y="4626"/>
                  </a:cubicBezTo>
                  <a:cubicBezTo>
                    <a:pt x="495" y="4435"/>
                    <a:pt x="573" y="4253"/>
                    <a:pt x="651" y="4062"/>
                  </a:cubicBezTo>
                  <a:cubicBezTo>
                    <a:pt x="851" y="3611"/>
                    <a:pt x="1033" y="3159"/>
                    <a:pt x="1241" y="2717"/>
                  </a:cubicBezTo>
                  <a:cubicBezTo>
                    <a:pt x="1623" y="1840"/>
                    <a:pt x="2092" y="999"/>
                    <a:pt x="2630" y="209"/>
                  </a:cubicBezTo>
                  <a:cubicBezTo>
                    <a:pt x="2703" y="105"/>
                    <a:pt x="2608" y="0"/>
                    <a:pt x="2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4" name="Google Shape;2254;p70"/>
            <p:cNvSpPr/>
            <p:nvPr/>
          </p:nvSpPr>
          <p:spPr>
            <a:xfrm>
              <a:off x="1716300" y="2530450"/>
              <a:ext cx="72325" cy="137500"/>
            </a:xfrm>
            <a:custGeom>
              <a:avLst/>
              <a:gdLst/>
              <a:ahLst/>
              <a:cxnLst/>
              <a:rect l="l" t="t" r="r" b="b"/>
              <a:pathLst>
                <a:path w="2893" h="5500" extrusionOk="0">
                  <a:moveTo>
                    <a:pt x="2707" y="1"/>
                  </a:moveTo>
                  <a:cubicBezTo>
                    <a:pt x="2666" y="1"/>
                    <a:pt x="2625" y="21"/>
                    <a:pt x="2598" y="69"/>
                  </a:cubicBezTo>
                  <a:cubicBezTo>
                    <a:pt x="2103" y="937"/>
                    <a:pt x="1661" y="1839"/>
                    <a:pt x="1218" y="2742"/>
                  </a:cubicBezTo>
                  <a:cubicBezTo>
                    <a:pt x="1001" y="3176"/>
                    <a:pt x="784" y="3610"/>
                    <a:pt x="585" y="4044"/>
                  </a:cubicBezTo>
                  <a:cubicBezTo>
                    <a:pt x="385" y="4478"/>
                    <a:pt x="125" y="4937"/>
                    <a:pt x="12" y="5406"/>
                  </a:cubicBezTo>
                  <a:lnTo>
                    <a:pt x="12" y="5415"/>
                  </a:lnTo>
                  <a:cubicBezTo>
                    <a:pt x="0" y="5461"/>
                    <a:pt x="43" y="5500"/>
                    <a:pt x="83" y="5500"/>
                  </a:cubicBezTo>
                  <a:cubicBezTo>
                    <a:pt x="103" y="5500"/>
                    <a:pt x="122" y="5490"/>
                    <a:pt x="133" y="5467"/>
                  </a:cubicBezTo>
                  <a:cubicBezTo>
                    <a:pt x="428" y="5076"/>
                    <a:pt x="619" y="4573"/>
                    <a:pt x="836" y="4139"/>
                  </a:cubicBezTo>
                  <a:cubicBezTo>
                    <a:pt x="1045" y="3705"/>
                    <a:pt x="1262" y="3271"/>
                    <a:pt x="1478" y="2837"/>
                  </a:cubicBezTo>
                  <a:cubicBezTo>
                    <a:pt x="1912" y="1952"/>
                    <a:pt x="2381" y="1085"/>
                    <a:pt x="2832" y="208"/>
                  </a:cubicBezTo>
                  <a:cubicBezTo>
                    <a:pt x="2892" y="100"/>
                    <a:pt x="2799" y="1"/>
                    <a:pt x="27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5" name="Google Shape;2255;p70"/>
            <p:cNvSpPr/>
            <p:nvPr/>
          </p:nvSpPr>
          <p:spPr>
            <a:xfrm>
              <a:off x="1656150" y="2508500"/>
              <a:ext cx="74725" cy="135050"/>
            </a:xfrm>
            <a:custGeom>
              <a:avLst/>
              <a:gdLst/>
              <a:ahLst/>
              <a:cxnLst/>
              <a:rect l="l" t="t" r="r" b="b"/>
              <a:pathLst>
                <a:path w="2989" h="5402" extrusionOk="0">
                  <a:moveTo>
                    <a:pt x="2792" y="1"/>
                  </a:moveTo>
                  <a:cubicBezTo>
                    <a:pt x="2750" y="1"/>
                    <a:pt x="2709" y="19"/>
                    <a:pt x="2678" y="62"/>
                  </a:cubicBezTo>
                  <a:cubicBezTo>
                    <a:pt x="1637" y="1702"/>
                    <a:pt x="674" y="3446"/>
                    <a:pt x="23" y="5269"/>
                  </a:cubicBezTo>
                  <a:cubicBezTo>
                    <a:pt x="0" y="5343"/>
                    <a:pt x="63" y="5402"/>
                    <a:pt x="124" y="5402"/>
                  </a:cubicBezTo>
                  <a:cubicBezTo>
                    <a:pt x="156" y="5402"/>
                    <a:pt x="187" y="5386"/>
                    <a:pt x="205" y="5347"/>
                  </a:cubicBezTo>
                  <a:cubicBezTo>
                    <a:pt x="622" y="4470"/>
                    <a:pt x="1003" y="3585"/>
                    <a:pt x="1455" y="2726"/>
                  </a:cubicBezTo>
                  <a:cubicBezTo>
                    <a:pt x="1915" y="1867"/>
                    <a:pt x="2401" y="1025"/>
                    <a:pt x="2921" y="210"/>
                  </a:cubicBezTo>
                  <a:cubicBezTo>
                    <a:pt x="2989" y="105"/>
                    <a:pt x="2891" y="1"/>
                    <a:pt x="27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6" name="Google Shape;2256;p70"/>
            <p:cNvSpPr/>
            <p:nvPr/>
          </p:nvSpPr>
          <p:spPr>
            <a:xfrm>
              <a:off x="1607675" y="2485325"/>
              <a:ext cx="68100" cy="96425"/>
            </a:xfrm>
            <a:custGeom>
              <a:avLst/>
              <a:gdLst/>
              <a:ahLst/>
              <a:cxnLst/>
              <a:rect l="l" t="t" r="r" b="b"/>
              <a:pathLst>
                <a:path w="2724" h="3857" extrusionOk="0">
                  <a:moveTo>
                    <a:pt x="2521" y="1"/>
                  </a:moveTo>
                  <a:cubicBezTo>
                    <a:pt x="2490" y="1"/>
                    <a:pt x="2458" y="13"/>
                    <a:pt x="2430" y="43"/>
                  </a:cubicBezTo>
                  <a:cubicBezTo>
                    <a:pt x="1910" y="607"/>
                    <a:pt x="1433" y="1215"/>
                    <a:pt x="999" y="1857"/>
                  </a:cubicBezTo>
                  <a:cubicBezTo>
                    <a:pt x="782" y="2187"/>
                    <a:pt x="573" y="2525"/>
                    <a:pt x="391" y="2872"/>
                  </a:cubicBezTo>
                  <a:cubicBezTo>
                    <a:pt x="235" y="3159"/>
                    <a:pt x="27" y="3488"/>
                    <a:pt x="1" y="3809"/>
                  </a:cubicBezTo>
                  <a:lnTo>
                    <a:pt x="1" y="3818"/>
                  </a:lnTo>
                  <a:cubicBezTo>
                    <a:pt x="1" y="3841"/>
                    <a:pt x="20" y="3857"/>
                    <a:pt x="41" y="3857"/>
                  </a:cubicBezTo>
                  <a:cubicBezTo>
                    <a:pt x="51" y="3857"/>
                    <a:pt x="61" y="3853"/>
                    <a:pt x="70" y="3844"/>
                  </a:cubicBezTo>
                  <a:cubicBezTo>
                    <a:pt x="313" y="3610"/>
                    <a:pt x="452" y="3245"/>
                    <a:pt x="626" y="2959"/>
                  </a:cubicBezTo>
                  <a:cubicBezTo>
                    <a:pt x="808" y="2647"/>
                    <a:pt x="999" y="2334"/>
                    <a:pt x="1207" y="2039"/>
                  </a:cubicBezTo>
                  <a:cubicBezTo>
                    <a:pt x="1632" y="1406"/>
                    <a:pt x="2109" y="807"/>
                    <a:pt x="2630" y="251"/>
                  </a:cubicBezTo>
                  <a:cubicBezTo>
                    <a:pt x="2724" y="144"/>
                    <a:pt x="2626" y="1"/>
                    <a:pt x="2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7" name="Google Shape;2257;p70"/>
            <p:cNvSpPr/>
            <p:nvPr/>
          </p:nvSpPr>
          <p:spPr>
            <a:xfrm>
              <a:off x="1955675" y="2550975"/>
              <a:ext cx="85825" cy="81300"/>
            </a:xfrm>
            <a:custGeom>
              <a:avLst/>
              <a:gdLst/>
              <a:ahLst/>
              <a:cxnLst/>
              <a:rect l="l" t="t" r="r" b="b"/>
              <a:pathLst>
                <a:path w="3433" h="3252" extrusionOk="0">
                  <a:moveTo>
                    <a:pt x="3326" y="1"/>
                  </a:moveTo>
                  <a:cubicBezTo>
                    <a:pt x="3319" y="1"/>
                    <a:pt x="3313" y="2"/>
                    <a:pt x="3306" y="3"/>
                  </a:cubicBezTo>
                  <a:cubicBezTo>
                    <a:pt x="3002" y="81"/>
                    <a:pt x="2733" y="376"/>
                    <a:pt x="2490" y="567"/>
                  </a:cubicBezTo>
                  <a:cubicBezTo>
                    <a:pt x="2204" y="810"/>
                    <a:pt x="1918" y="1062"/>
                    <a:pt x="1640" y="1331"/>
                  </a:cubicBezTo>
                  <a:cubicBezTo>
                    <a:pt x="1085" y="1852"/>
                    <a:pt x="564" y="2407"/>
                    <a:pt x="87" y="2997"/>
                  </a:cubicBezTo>
                  <a:cubicBezTo>
                    <a:pt x="0" y="3104"/>
                    <a:pt x="92" y="3251"/>
                    <a:pt x="191" y="3251"/>
                  </a:cubicBezTo>
                  <a:cubicBezTo>
                    <a:pt x="221" y="3251"/>
                    <a:pt x="251" y="3238"/>
                    <a:pt x="278" y="3205"/>
                  </a:cubicBezTo>
                  <a:cubicBezTo>
                    <a:pt x="755" y="2633"/>
                    <a:pt x="1258" y="2077"/>
                    <a:pt x="1796" y="1565"/>
                  </a:cubicBezTo>
                  <a:cubicBezTo>
                    <a:pt x="2056" y="1314"/>
                    <a:pt x="2325" y="1071"/>
                    <a:pt x="2603" y="836"/>
                  </a:cubicBezTo>
                  <a:cubicBezTo>
                    <a:pt x="2855" y="619"/>
                    <a:pt x="3228" y="420"/>
                    <a:pt x="3402" y="133"/>
                  </a:cubicBezTo>
                  <a:cubicBezTo>
                    <a:pt x="3433" y="71"/>
                    <a:pt x="3386" y="1"/>
                    <a:pt x="3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8" name="Google Shape;2258;p70"/>
            <p:cNvSpPr/>
            <p:nvPr/>
          </p:nvSpPr>
          <p:spPr>
            <a:xfrm>
              <a:off x="1915400" y="2508975"/>
              <a:ext cx="81275" cy="99225"/>
            </a:xfrm>
            <a:custGeom>
              <a:avLst/>
              <a:gdLst/>
              <a:ahLst/>
              <a:cxnLst/>
              <a:rect l="l" t="t" r="r" b="b"/>
              <a:pathLst>
                <a:path w="3251" h="3969" extrusionOk="0">
                  <a:moveTo>
                    <a:pt x="3124" y="1"/>
                  </a:moveTo>
                  <a:cubicBezTo>
                    <a:pt x="3067" y="1"/>
                    <a:pt x="3022" y="32"/>
                    <a:pt x="2947" y="78"/>
                  </a:cubicBezTo>
                  <a:cubicBezTo>
                    <a:pt x="2756" y="217"/>
                    <a:pt x="2574" y="364"/>
                    <a:pt x="2401" y="529"/>
                  </a:cubicBezTo>
                  <a:cubicBezTo>
                    <a:pt x="2097" y="815"/>
                    <a:pt x="1810" y="1119"/>
                    <a:pt x="1559" y="1449"/>
                  </a:cubicBezTo>
                  <a:cubicBezTo>
                    <a:pt x="977" y="2178"/>
                    <a:pt x="474" y="2950"/>
                    <a:pt x="49" y="3775"/>
                  </a:cubicBezTo>
                  <a:cubicBezTo>
                    <a:pt x="0" y="3878"/>
                    <a:pt x="84" y="3969"/>
                    <a:pt x="171" y="3969"/>
                  </a:cubicBezTo>
                  <a:cubicBezTo>
                    <a:pt x="208" y="3969"/>
                    <a:pt x="246" y="3952"/>
                    <a:pt x="274" y="3913"/>
                  </a:cubicBezTo>
                  <a:cubicBezTo>
                    <a:pt x="752" y="3193"/>
                    <a:pt x="1151" y="2438"/>
                    <a:pt x="1663" y="1753"/>
                  </a:cubicBezTo>
                  <a:cubicBezTo>
                    <a:pt x="1932" y="1397"/>
                    <a:pt x="2227" y="1067"/>
                    <a:pt x="2548" y="755"/>
                  </a:cubicBezTo>
                  <a:cubicBezTo>
                    <a:pt x="2696" y="616"/>
                    <a:pt x="2852" y="486"/>
                    <a:pt x="3008" y="355"/>
                  </a:cubicBezTo>
                  <a:cubicBezTo>
                    <a:pt x="3129" y="260"/>
                    <a:pt x="3251" y="217"/>
                    <a:pt x="3242" y="52"/>
                  </a:cubicBezTo>
                  <a:cubicBezTo>
                    <a:pt x="3242" y="43"/>
                    <a:pt x="3234" y="26"/>
                    <a:pt x="3225" y="26"/>
                  </a:cubicBezTo>
                  <a:cubicBezTo>
                    <a:pt x="3184" y="8"/>
                    <a:pt x="3153" y="1"/>
                    <a:pt x="3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59" name="Google Shape;2259;p70"/>
            <p:cNvSpPr/>
            <p:nvPr/>
          </p:nvSpPr>
          <p:spPr>
            <a:xfrm>
              <a:off x="1872475" y="2469900"/>
              <a:ext cx="74325" cy="114800"/>
            </a:xfrm>
            <a:custGeom>
              <a:avLst/>
              <a:gdLst/>
              <a:ahLst/>
              <a:cxnLst/>
              <a:rect l="l" t="t" r="r" b="b"/>
              <a:pathLst>
                <a:path w="2973" h="4592" extrusionOk="0">
                  <a:moveTo>
                    <a:pt x="2903" y="1"/>
                  </a:moveTo>
                  <a:cubicBezTo>
                    <a:pt x="2729" y="27"/>
                    <a:pt x="2634" y="192"/>
                    <a:pt x="2529" y="330"/>
                  </a:cubicBezTo>
                  <a:cubicBezTo>
                    <a:pt x="2391" y="521"/>
                    <a:pt x="2252" y="712"/>
                    <a:pt x="2122" y="912"/>
                  </a:cubicBezTo>
                  <a:cubicBezTo>
                    <a:pt x="1853" y="1294"/>
                    <a:pt x="1592" y="1675"/>
                    <a:pt x="1332" y="2083"/>
                  </a:cubicBezTo>
                  <a:cubicBezTo>
                    <a:pt x="1072" y="2500"/>
                    <a:pt x="811" y="2916"/>
                    <a:pt x="568" y="3342"/>
                  </a:cubicBezTo>
                  <a:cubicBezTo>
                    <a:pt x="456" y="3541"/>
                    <a:pt x="334" y="3749"/>
                    <a:pt x="230" y="3958"/>
                  </a:cubicBezTo>
                  <a:cubicBezTo>
                    <a:pt x="126" y="4123"/>
                    <a:pt x="48" y="4296"/>
                    <a:pt x="13" y="4478"/>
                  </a:cubicBezTo>
                  <a:cubicBezTo>
                    <a:pt x="1" y="4546"/>
                    <a:pt x="62" y="4591"/>
                    <a:pt x="123" y="4591"/>
                  </a:cubicBezTo>
                  <a:cubicBezTo>
                    <a:pt x="149" y="4591"/>
                    <a:pt x="175" y="4583"/>
                    <a:pt x="195" y="4565"/>
                  </a:cubicBezTo>
                  <a:cubicBezTo>
                    <a:pt x="343" y="4418"/>
                    <a:pt x="421" y="4209"/>
                    <a:pt x="516" y="4018"/>
                  </a:cubicBezTo>
                  <a:cubicBezTo>
                    <a:pt x="629" y="3810"/>
                    <a:pt x="742" y="3602"/>
                    <a:pt x="863" y="3402"/>
                  </a:cubicBezTo>
                  <a:cubicBezTo>
                    <a:pt x="1098" y="2986"/>
                    <a:pt x="1341" y="2587"/>
                    <a:pt x="1601" y="2187"/>
                  </a:cubicBezTo>
                  <a:cubicBezTo>
                    <a:pt x="1853" y="1797"/>
                    <a:pt x="2122" y="1398"/>
                    <a:pt x="2391" y="1016"/>
                  </a:cubicBezTo>
                  <a:cubicBezTo>
                    <a:pt x="2521" y="816"/>
                    <a:pt x="2660" y="625"/>
                    <a:pt x="2790" y="426"/>
                  </a:cubicBezTo>
                  <a:cubicBezTo>
                    <a:pt x="2877" y="296"/>
                    <a:pt x="2972" y="183"/>
                    <a:pt x="2937" y="18"/>
                  </a:cubicBezTo>
                  <a:lnTo>
                    <a:pt x="2937" y="18"/>
                  </a:lnTo>
                  <a:lnTo>
                    <a:pt x="2937" y="27"/>
                  </a:lnTo>
                  <a:cubicBezTo>
                    <a:pt x="2929" y="9"/>
                    <a:pt x="2920" y="1"/>
                    <a:pt x="29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60" name="Google Shape;2260;p70"/>
            <p:cNvSpPr/>
            <p:nvPr/>
          </p:nvSpPr>
          <p:spPr>
            <a:xfrm>
              <a:off x="1825800" y="2441750"/>
              <a:ext cx="75800" cy="121000"/>
            </a:xfrm>
            <a:custGeom>
              <a:avLst/>
              <a:gdLst/>
              <a:ahLst/>
              <a:cxnLst/>
              <a:rect l="l" t="t" r="r" b="b"/>
              <a:pathLst>
                <a:path w="3032" h="4840" extrusionOk="0">
                  <a:moveTo>
                    <a:pt x="3010" y="0"/>
                  </a:moveTo>
                  <a:cubicBezTo>
                    <a:pt x="3006" y="0"/>
                    <a:pt x="3002" y="2"/>
                    <a:pt x="2999" y="7"/>
                  </a:cubicBezTo>
                  <a:cubicBezTo>
                    <a:pt x="2314" y="545"/>
                    <a:pt x="1828" y="1378"/>
                    <a:pt x="1377" y="2116"/>
                  </a:cubicBezTo>
                  <a:cubicBezTo>
                    <a:pt x="1134" y="2498"/>
                    <a:pt x="917" y="2897"/>
                    <a:pt x="700" y="3296"/>
                  </a:cubicBezTo>
                  <a:cubicBezTo>
                    <a:pt x="457" y="3739"/>
                    <a:pt x="188" y="4199"/>
                    <a:pt x="23" y="4676"/>
                  </a:cubicBezTo>
                  <a:cubicBezTo>
                    <a:pt x="0" y="4773"/>
                    <a:pt x="75" y="4840"/>
                    <a:pt x="151" y="4840"/>
                  </a:cubicBezTo>
                  <a:cubicBezTo>
                    <a:pt x="190" y="4840"/>
                    <a:pt x="230" y="4822"/>
                    <a:pt x="257" y="4780"/>
                  </a:cubicBezTo>
                  <a:cubicBezTo>
                    <a:pt x="518" y="4355"/>
                    <a:pt x="708" y="3869"/>
                    <a:pt x="934" y="3435"/>
                  </a:cubicBezTo>
                  <a:cubicBezTo>
                    <a:pt x="1151" y="3036"/>
                    <a:pt x="1385" y="2628"/>
                    <a:pt x="1611" y="2255"/>
                  </a:cubicBezTo>
                  <a:cubicBezTo>
                    <a:pt x="1837" y="1882"/>
                    <a:pt x="2071" y="1526"/>
                    <a:pt x="2323" y="1161"/>
                  </a:cubicBezTo>
                  <a:cubicBezTo>
                    <a:pt x="2574" y="788"/>
                    <a:pt x="2843" y="441"/>
                    <a:pt x="3025" y="33"/>
                  </a:cubicBezTo>
                  <a:cubicBezTo>
                    <a:pt x="3032" y="15"/>
                    <a:pt x="3020" y="0"/>
                    <a:pt x="30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61" name="Google Shape;2261;p70"/>
            <p:cNvSpPr/>
            <p:nvPr/>
          </p:nvSpPr>
          <p:spPr>
            <a:xfrm>
              <a:off x="1780150" y="2407250"/>
              <a:ext cx="82650" cy="130850"/>
            </a:xfrm>
            <a:custGeom>
              <a:avLst/>
              <a:gdLst/>
              <a:ahLst/>
              <a:cxnLst/>
              <a:rect l="l" t="t" r="r" b="b"/>
              <a:pathLst>
                <a:path w="3306" h="5234" extrusionOk="0">
                  <a:moveTo>
                    <a:pt x="3223" y="1"/>
                  </a:moveTo>
                  <a:cubicBezTo>
                    <a:pt x="3213" y="1"/>
                    <a:pt x="3203" y="3"/>
                    <a:pt x="3194" y="7"/>
                  </a:cubicBezTo>
                  <a:cubicBezTo>
                    <a:pt x="3003" y="129"/>
                    <a:pt x="2882" y="337"/>
                    <a:pt x="2743" y="519"/>
                  </a:cubicBezTo>
                  <a:cubicBezTo>
                    <a:pt x="2587" y="728"/>
                    <a:pt x="2430" y="936"/>
                    <a:pt x="2283" y="1144"/>
                  </a:cubicBezTo>
                  <a:cubicBezTo>
                    <a:pt x="1970" y="1569"/>
                    <a:pt x="1684" y="1977"/>
                    <a:pt x="1389" y="2429"/>
                  </a:cubicBezTo>
                  <a:cubicBezTo>
                    <a:pt x="1094" y="2871"/>
                    <a:pt x="816" y="3331"/>
                    <a:pt x="565" y="3808"/>
                  </a:cubicBezTo>
                  <a:cubicBezTo>
                    <a:pt x="443" y="4034"/>
                    <a:pt x="330" y="4268"/>
                    <a:pt x="217" y="4503"/>
                  </a:cubicBezTo>
                  <a:cubicBezTo>
                    <a:pt x="131" y="4702"/>
                    <a:pt x="18" y="4902"/>
                    <a:pt x="1" y="5119"/>
                  </a:cubicBezTo>
                  <a:cubicBezTo>
                    <a:pt x="1" y="5181"/>
                    <a:pt x="67" y="5234"/>
                    <a:pt x="127" y="5234"/>
                  </a:cubicBezTo>
                  <a:cubicBezTo>
                    <a:pt x="151" y="5234"/>
                    <a:pt x="174" y="5225"/>
                    <a:pt x="191" y="5205"/>
                  </a:cubicBezTo>
                  <a:cubicBezTo>
                    <a:pt x="348" y="5015"/>
                    <a:pt x="408" y="4780"/>
                    <a:pt x="504" y="4563"/>
                  </a:cubicBezTo>
                  <a:cubicBezTo>
                    <a:pt x="617" y="4329"/>
                    <a:pt x="729" y="4095"/>
                    <a:pt x="860" y="3869"/>
                  </a:cubicBezTo>
                  <a:cubicBezTo>
                    <a:pt x="1094" y="3427"/>
                    <a:pt x="1354" y="2993"/>
                    <a:pt x="1632" y="2567"/>
                  </a:cubicBezTo>
                  <a:cubicBezTo>
                    <a:pt x="1901" y="2151"/>
                    <a:pt x="2187" y="1734"/>
                    <a:pt x="2482" y="1327"/>
                  </a:cubicBezTo>
                  <a:lnTo>
                    <a:pt x="2942" y="693"/>
                  </a:lnTo>
                  <a:cubicBezTo>
                    <a:pt x="3072" y="502"/>
                    <a:pt x="3237" y="320"/>
                    <a:pt x="3298" y="94"/>
                  </a:cubicBezTo>
                  <a:cubicBezTo>
                    <a:pt x="3305" y="45"/>
                    <a:pt x="3266" y="1"/>
                    <a:pt x="3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62" name="Google Shape;2262;p70"/>
            <p:cNvSpPr/>
            <p:nvPr/>
          </p:nvSpPr>
          <p:spPr>
            <a:xfrm>
              <a:off x="1723550" y="2367600"/>
              <a:ext cx="87200" cy="144525"/>
            </a:xfrm>
            <a:custGeom>
              <a:avLst/>
              <a:gdLst/>
              <a:ahLst/>
              <a:cxnLst/>
              <a:rect l="l" t="t" r="r" b="b"/>
              <a:pathLst>
                <a:path w="3488" h="5781" extrusionOk="0">
                  <a:moveTo>
                    <a:pt x="3394" y="1"/>
                  </a:moveTo>
                  <a:cubicBezTo>
                    <a:pt x="3377" y="1"/>
                    <a:pt x="3358" y="7"/>
                    <a:pt x="3341" y="23"/>
                  </a:cubicBezTo>
                  <a:cubicBezTo>
                    <a:pt x="2959" y="301"/>
                    <a:pt x="2681" y="795"/>
                    <a:pt x="2421" y="1186"/>
                  </a:cubicBezTo>
                  <a:cubicBezTo>
                    <a:pt x="2108" y="1637"/>
                    <a:pt x="1822" y="2097"/>
                    <a:pt x="1544" y="2565"/>
                  </a:cubicBezTo>
                  <a:cubicBezTo>
                    <a:pt x="972" y="3546"/>
                    <a:pt x="468" y="4561"/>
                    <a:pt x="43" y="5611"/>
                  </a:cubicBezTo>
                  <a:cubicBezTo>
                    <a:pt x="1" y="5712"/>
                    <a:pt x="85" y="5781"/>
                    <a:pt x="173" y="5781"/>
                  </a:cubicBezTo>
                  <a:cubicBezTo>
                    <a:pt x="228" y="5781"/>
                    <a:pt x="285" y="5753"/>
                    <a:pt x="312" y="5689"/>
                  </a:cubicBezTo>
                  <a:cubicBezTo>
                    <a:pt x="746" y="4648"/>
                    <a:pt x="1241" y="3641"/>
                    <a:pt x="1805" y="2670"/>
                  </a:cubicBezTo>
                  <a:cubicBezTo>
                    <a:pt x="2074" y="2210"/>
                    <a:pt x="2351" y="1758"/>
                    <a:pt x="2646" y="1316"/>
                  </a:cubicBezTo>
                  <a:cubicBezTo>
                    <a:pt x="2915" y="925"/>
                    <a:pt x="3271" y="543"/>
                    <a:pt x="3462" y="110"/>
                  </a:cubicBezTo>
                  <a:cubicBezTo>
                    <a:pt x="3488" y="58"/>
                    <a:pt x="3446" y="1"/>
                    <a:pt x="3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63" name="Google Shape;2263;p70"/>
            <p:cNvSpPr/>
            <p:nvPr/>
          </p:nvSpPr>
          <p:spPr>
            <a:xfrm>
              <a:off x="1667775" y="2359825"/>
              <a:ext cx="65975" cy="129750"/>
            </a:xfrm>
            <a:custGeom>
              <a:avLst/>
              <a:gdLst/>
              <a:ahLst/>
              <a:cxnLst/>
              <a:rect l="l" t="t" r="r" b="b"/>
              <a:pathLst>
                <a:path w="2639" h="5190" extrusionOk="0">
                  <a:moveTo>
                    <a:pt x="2499" y="0"/>
                  </a:moveTo>
                  <a:cubicBezTo>
                    <a:pt x="2336" y="0"/>
                    <a:pt x="2034" y="542"/>
                    <a:pt x="1996" y="603"/>
                  </a:cubicBezTo>
                  <a:cubicBezTo>
                    <a:pt x="1745" y="1028"/>
                    <a:pt x="1502" y="1462"/>
                    <a:pt x="1285" y="1896"/>
                  </a:cubicBezTo>
                  <a:cubicBezTo>
                    <a:pt x="1050" y="2373"/>
                    <a:pt x="825" y="2868"/>
                    <a:pt x="625" y="3371"/>
                  </a:cubicBezTo>
                  <a:cubicBezTo>
                    <a:pt x="408" y="3900"/>
                    <a:pt x="131" y="4464"/>
                    <a:pt x="18" y="5028"/>
                  </a:cubicBezTo>
                  <a:cubicBezTo>
                    <a:pt x="1" y="5115"/>
                    <a:pt x="79" y="5190"/>
                    <a:pt x="154" y="5190"/>
                  </a:cubicBezTo>
                  <a:cubicBezTo>
                    <a:pt x="192" y="5190"/>
                    <a:pt x="229" y="5171"/>
                    <a:pt x="252" y="5124"/>
                  </a:cubicBezTo>
                  <a:cubicBezTo>
                    <a:pt x="495" y="4655"/>
                    <a:pt x="617" y="4135"/>
                    <a:pt x="816" y="3640"/>
                  </a:cubicBezTo>
                  <a:cubicBezTo>
                    <a:pt x="1016" y="3137"/>
                    <a:pt x="1233" y="2642"/>
                    <a:pt x="1467" y="2165"/>
                  </a:cubicBezTo>
                  <a:cubicBezTo>
                    <a:pt x="1675" y="1740"/>
                    <a:pt x="1892" y="1323"/>
                    <a:pt x="2127" y="924"/>
                  </a:cubicBezTo>
                  <a:cubicBezTo>
                    <a:pt x="2231" y="742"/>
                    <a:pt x="2343" y="559"/>
                    <a:pt x="2465" y="377"/>
                  </a:cubicBezTo>
                  <a:cubicBezTo>
                    <a:pt x="2526" y="273"/>
                    <a:pt x="2638" y="160"/>
                    <a:pt x="2560" y="39"/>
                  </a:cubicBezTo>
                  <a:cubicBezTo>
                    <a:pt x="2544" y="12"/>
                    <a:pt x="2523" y="0"/>
                    <a:pt x="24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264" name="Google Shape;2264;p70"/>
          <p:cNvGrpSpPr/>
          <p:nvPr/>
        </p:nvGrpSpPr>
        <p:grpSpPr>
          <a:xfrm>
            <a:off x="-138775" y="1849038"/>
            <a:ext cx="1479322" cy="1077565"/>
            <a:chOff x="-367375" y="1696638"/>
            <a:chExt cx="1479322" cy="1077565"/>
          </a:xfrm>
        </p:grpSpPr>
        <p:sp>
          <p:nvSpPr>
            <p:cNvPr id="2265" name="Google Shape;2265;p70"/>
            <p:cNvSpPr/>
            <p:nvPr/>
          </p:nvSpPr>
          <p:spPr>
            <a:xfrm>
              <a:off x="-367375" y="1696638"/>
              <a:ext cx="1479322" cy="1077565"/>
            </a:xfrm>
            <a:custGeom>
              <a:avLst/>
              <a:gdLst/>
              <a:ahLst/>
              <a:cxnLst/>
              <a:rect l="l" t="t" r="r" b="b"/>
              <a:pathLst>
                <a:path w="16194" h="11796" extrusionOk="0">
                  <a:moveTo>
                    <a:pt x="5688" y="0"/>
                  </a:moveTo>
                  <a:cubicBezTo>
                    <a:pt x="5457" y="0"/>
                    <a:pt x="5225" y="11"/>
                    <a:pt x="4990" y="32"/>
                  </a:cubicBezTo>
                  <a:cubicBezTo>
                    <a:pt x="3966" y="127"/>
                    <a:pt x="2873" y="353"/>
                    <a:pt x="1927" y="787"/>
                  </a:cubicBezTo>
                  <a:cubicBezTo>
                    <a:pt x="1102" y="1177"/>
                    <a:pt x="261" y="1629"/>
                    <a:pt x="183" y="2644"/>
                  </a:cubicBezTo>
                  <a:cubicBezTo>
                    <a:pt x="0" y="5082"/>
                    <a:pt x="1007" y="7469"/>
                    <a:pt x="2899" y="9031"/>
                  </a:cubicBezTo>
                  <a:cubicBezTo>
                    <a:pt x="3862" y="9812"/>
                    <a:pt x="4947" y="10436"/>
                    <a:pt x="6110" y="10888"/>
                  </a:cubicBezTo>
                  <a:cubicBezTo>
                    <a:pt x="7177" y="11313"/>
                    <a:pt x="8314" y="11669"/>
                    <a:pt x="9468" y="11773"/>
                  </a:cubicBezTo>
                  <a:cubicBezTo>
                    <a:pt x="9646" y="11788"/>
                    <a:pt x="9824" y="11795"/>
                    <a:pt x="10002" y="11795"/>
                  </a:cubicBezTo>
                  <a:cubicBezTo>
                    <a:pt x="10938" y="11795"/>
                    <a:pt x="11878" y="11601"/>
                    <a:pt x="12774" y="11382"/>
                  </a:cubicBezTo>
                  <a:cubicBezTo>
                    <a:pt x="13902" y="11105"/>
                    <a:pt x="15013" y="10740"/>
                    <a:pt x="16124" y="10419"/>
                  </a:cubicBezTo>
                  <a:cubicBezTo>
                    <a:pt x="16167" y="10402"/>
                    <a:pt x="16193" y="10358"/>
                    <a:pt x="16184" y="10306"/>
                  </a:cubicBezTo>
                  <a:cubicBezTo>
                    <a:pt x="15898" y="9057"/>
                    <a:pt x="15369" y="7894"/>
                    <a:pt x="14935" y="6696"/>
                  </a:cubicBezTo>
                  <a:cubicBezTo>
                    <a:pt x="14718" y="6080"/>
                    <a:pt x="14449" y="5490"/>
                    <a:pt x="14128" y="4917"/>
                  </a:cubicBezTo>
                  <a:cubicBezTo>
                    <a:pt x="13781" y="4362"/>
                    <a:pt x="13364" y="3850"/>
                    <a:pt x="12887" y="3399"/>
                  </a:cubicBezTo>
                  <a:cubicBezTo>
                    <a:pt x="10916" y="1500"/>
                    <a:pt x="8464" y="0"/>
                    <a:pt x="56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66" name="Google Shape;2266;p70"/>
            <p:cNvSpPr/>
            <p:nvPr/>
          </p:nvSpPr>
          <p:spPr>
            <a:xfrm>
              <a:off x="-334945" y="1851203"/>
              <a:ext cx="1213767" cy="687774"/>
            </a:xfrm>
            <a:custGeom>
              <a:avLst/>
              <a:gdLst/>
              <a:ahLst/>
              <a:cxnLst/>
              <a:rect l="l" t="t" r="r" b="b"/>
              <a:pathLst>
                <a:path w="13287" h="7529" extrusionOk="0">
                  <a:moveTo>
                    <a:pt x="275" y="0"/>
                  </a:moveTo>
                  <a:cubicBezTo>
                    <a:pt x="107" y="0"/>
                    <a:pt x="1" y="271"/>
                    <a:pt x="183" y="388"/>
                  </a:cubicBezTo>
                  <a:cubicBezTo>
                    <a:pt x="2214" y="1742"/>
                    <a:pt x="4297" y="3008"/>
                    <a:pt x="6423" y="4197"/>
                  </a:cubicBezTo>
                  <a:cubicBezTo>
                    <a:pt x="7473" y="4787"/>
                    <a:pt x="8523" y="5351"/>
                    <a:pt x="9607" y="5907"/>
                  </a:cubicBezTo>
                  <a:cubicBezTo>
                    <a:pt x="10701" y="6462"/>
                    <a:pt x="11794" y="7070"/>
                    <a:pt x="12931" y="7512"/>
                  </a:cubicBezTo>
                  <a:cubicBezTo>
                    <a:pt x="12958" y="7523"/>
                    <a:pt x="12984" y="7528"/>
                    <a:pt x="13009" y="7528"/>
                  </a:cubicBezTo>
                  <a:cubicBezTo>
                    <a:pt x="13178" y="7528"/>
                    <a:pt x="13286" y="7298"/>
                    <a:pt x="13105" y="7200"/>
                  </a:cubicBezTo>
                  <a:cubicBezTo>
                    <a:pt x="12029" y="6610"/>
                    <a:pt x="10892" y="6115"/>
                    <a:pt x="9798" y="5560"/>
                  </a:cubicBezTo>
                  <a:cubicBezTo>
                    <a:pt x="8731" y="5004"/>
                    <a:pt x="7664" y="4432"/>
                    <a:pt x="6614" y="3842"/>
                  </a:cubicBezTo>
                  <a:cubicBezTo>
                    <a:pt x="4488" y="2653"/>
                    <a:pt x="2405" y="1377"/>
                    <a:pt x="374" y="32"/>
                  </a:cubicBezTo>
                  <a:cubicBezTo>
                    <a:pt x="340" y="10"/>
                    <a:pt x="306"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67" name="Google Shape;2267;p70"/>
            <p:cNvSpPr/>
            <p:nvPr/>
          </p:nvSpPr>
          <p:spPr>
            <a:xfrm>
              <a:off x="594184" y="2397025"/>
              <a:ext cx="139491" cy="278709"/>
            </a:xfrm>
            <a:custGeom>
              <a:avLst/>
              <a:gdLst/>
              <a:ahLst/>
              <a:cxnLst/>
              <a:rect l="l" t="t" r="r" b="b"/>
              <a:pathLst>
                <a:path w="1527" h="3051" extrusionOk="0">
                  <a:moveTo>
                    <a:pt x="199" y="0"/>
                  </a:moveTo>
                  <a:cubicBezTo>
                    <a:pt x="96" y="0"/>
                    <a:pt x="0" y="67"/>
                    <a:pt x="18" y="201"/>
                  </a:cubicBezTo>
                  <a:cubicBezTo>
                    <a:pt x="87" y="748"/>
                    <a:pt x="244" y="1286"/>
                    <a:pt x="469" y="1798"/>
                  </a:cubicBezTo>
                  <a:cubicBezTo>
                    <a:pt x="591" y="2067"/>
                    <a:pt x="729" y="2318"/>
                    <a:pt x="894" y="2561"/>
                  </a:cubicBezTo>
                  <a:cubicBezTo>
                    <a:pt x="1025" y="2761"/>
                    <a:pt x="1137" y="2978"/>
                    <a:pt x="1372" y="3047"/>
                  </a:cubicBezTo>
                  <a:cubicBezTo>
                    <a:pt x="1381" y="3049"/>
                    <a:pt x="1390" y="3050"/>
                    <a:pt x="1399" y="3050"/>
                  </a:cubicBezTo>
                  <a:cubicBezTo>
                    <a:pt x="1467" y="3050"/>
                    <a:pt x="1527" y="2995"/>
                    <a:pt x="1519" y="2926"/>
                  </a:cubicBezTo>
                  <a:cubicBezTo>
                    <a:pt x="1510" y="2700"/>
                    <a:pt x="1346" y="2544"/>
                    <a:pt x="1224" y="2362"/>
                  </a:cubicBezTo>
                  <a:cubicBezTo>
                    <a:pt x="1103" y="2162"/>
                    <a:pt x="990" y="1962"/>
                    <a:pt x="886" y="1754"/>
                  </a:cubicBezTo>
                  <a:cubicBezTo>
                    <a:pt x="651" y="1260"/>
                    <a:pt x="495" y="730"/>
                    <a:pt x="417" y="183"/>
                  </a:cubicBezTo>
                  <a:cubicBezTo>
                    <a:pt x="400" y="61"/>
                    <a:pt x="297"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68" name="Google Shape;2268;p70"/>
            <p:cNvSpPr/>
            <p:nvPr/>
          </p:nvSpPr>
          <p:spPr>
            <a:xfrm>
              <a:off x="364254" y="2284846"/>
              <a:ext cx="115832" cy="375814"/>
            </a:xfrm>
            <a:custGeom>
              <a:avLst/>
              <a:gdLst/>
              <a:ahLst/>
              <a:cxnLst/>
              <a:rect l="l" t="t" r="r" b="b"/>
              <a:pathLst>
                <a:path w="1268" h="4114" extrusionOk="0">
                  <a:moveTo>
                    <a:pt x="280" y="0"/>
                  </a:moveTo>
                  <a:cubicBezTo>
                    <a:pt x="190" y="0"/>
                    <a:pt x="100" y="49"/>
                    <a:pt x="88" y="153"/>
                  </a:cubicBezTo>
                  <a:cubicBezTo>
                    <a:pt x="1" y="830"/>
                    <a:pt x="62" y="1524"/>
                    <a:pt x="244" y="2184"/>
                  </a:cubicBezTo>
                  <a:cubicBezTo>
                    <a:pt x="339" y="2540"/>
                    <a:pt x="444" y="2895"/>
                    <a:pt x="582" y="3234"/>
                  </a:cubicBezTo>
                  <a:cubicBezTo>
                    <a:pt x="678" y="3503"/>
                    <a:pt x="773" y="3850"/>
                    <a:pt x="964" y="4067"/>
                  </a:cubicBezTo>
                  <a:cubicBezTo>
                    <a:pt x="995" y="4098"/>
                    <a:pt x="1036" y="4114"/>
                    <a:pt x="1077" y="4114"/>
                  </a:cubicBezTo>
                  <a:cubicBezTo>
                    <a:pt x="1104" y="4114"/>
                    <a:pt x="1131" y="4107"/>
                    <a:pt x="1155" y="4093"/>
                  </a:cubicBezTo>
                  <a:lnTo>
                    <a:pt x="1199" y="4076"/>
                  </a:lnTo>
                  <a:cubicBezTo>
                    <a:pt x="1251" y="4041"/>
                    <a:pt x="1268" y="3971"/>
                    <a:pt x="1233" y="3919"/>
                  </a:cubicBezTo>
                  <a:cubicBezTo>
                    <a:pt x="1077" y="3685"/>
                    <a:pt x="1008" y="3295"/>
                    <a:pt x="921" y="3017"/>
                  </a:cubicBezTo>
                  <a:cubicBezTo>
                    <a:pt x="817" y="2722"/>
                    <a:pt x="721" y="2427"/>
                    <a:pt x="652" y="2123"/>
                  </a:cubicBezTo>
                  <a:cubicBezTo>
                    <a:pt x="478" y="1498"/>
                    <a:pt x="426" y="839"/>
                    <a:pt x="478" y="188"/>
                  </a:cubicBezTo>
                  <a:cubicBezTo>
                    <a:pt x="492" y="66"/>
                    <a:pt x="386"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69" name="Google Shape;2269;p70"/>
            <p:cNvSpPr/>
            <p:nvPr/>
          </p:nvSpPr>
          <p:spPr>
            <a:xfrm>
              <a:off x="116145" y="2144165"/>
              <a:ext cx="78196" cy="431263"/>
            </a:xfrm>
            <a:custGeom>
              <a:avLst/>
              <a:gdLst/>
              <a:ahLst/>
              <a:cxnLst/>
              <a:rect l="l" t="t" r="r" b="b"/>
              <a:pathLst>
                <a:path w="856" h="4721" extrusionOk="0">
                  <a:moveTo>
                    <a:pt x="293" y="1"/>
                  </a:moveTo>
                  <a:cubicBezTo>
                    <a:pt x="240" y="1"/>
                    <a:pt x="188" y="26"/>
                    <a:pt x="157" y="79"/>
                  </a:cubicBezTo>
                  <a:cubicBezTo>
                    <a:pt x="1" y="383"/>
                    <a:pt x="27" y="808"/>
                    <a:pt x="10" y="1138"/>
                  </a:cubicBezTo>
                  <a:cubicBezTo>
                    <a:pt x="1" y="1528"/>
                    <a:pt x="1" y="1919"/>
                    <a:pt x="27" y="2301"/>
                  </a:cubicBezTo>
                  <a:cubicBezTo>
                    <a:pt x="79" y="3073"/>
                    <a:pt x="218" y="3837"/>
                    <a:pt x="443" y="4583"/>
                  </a:cubicBezTo>
                  <a:lnTo>
                    <a:pt x="435" y="4583"/>
                  </a:lnTo>
                  <a:cubicBezTo>
                    <a:pt x="466" y="4679"/>
                    <a:pt x="542" y="4721"/>
                    <a:pt x="619" y="4721"/>
                  </a:cubicBezTo>
                  <a:cubicBezTo>
                    <a:pt x="737" y="4721"/>
                    <a:pt x="855" y="4622"/>
                    <a:pt x="808" y="4470"/>
                  </a:cubicBezTo>
                  <a:cubicBezTo>
                    <a:pt x="617" y="3741"/>
                    <a:pt x="487" y="2986"/>
                    <a:pt x="435" y="2231"/>
                  </a:cubicBezTo>
                  <a:cubicBezTo>
                    <a:pt x="409" y="1867"/>
                    <a:pt x="409" y="1494"/>
                    <a:pt x="417" y="1129"/>
                  </a:cubicBezTo>
                  <a:cubicBezTo>
                    <a:pt x="435" y="808"/>
                    <a:pt x="530" y="435"/>
                    <a:pt x="452" y="114"/>
                  </a:cubicBezTo>
                  <a:cubicBezTo>
                    <a:pt x="428" y="41"/>
                    <a:pt x="360"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70" name="Google Shape;2270;p70"/>
            <p:cNvSpPr/>
            <p:nvPr/>
          </p:nvSpPr>
          <p:spPr>
            <a:xfrm>
              <a:off x="-188236" y="1964752"/>
              <a:ext cx="99937" cy="407056"/>
            </a:xfrm>
            <a:custGeom>
              <a:avLst/>
              <a:gdLst/>
              <a:ahLst/>
              <a:cxnLst/>
              <a:rect l="l" t="t" r="r" b="b"/>
              <a:pathLst>
                <a:path w="1094" h="4456" extrusionOk="0">
                  <a:moveTo>
                    <a:pt x="310" y="0"/>
                  </a:moveTo>
                  <a:cubicBezTo>
                    <a:pt x="233" y="0"/>
                    <a:pt x="161" y="46"/>
                    <a:pt x="139" y="151"/>
                  </a:cubicBezTo>
                  <a:cubicBezTo>
                    <a:pt x="1" y="898"/>
                    <a:pt x="61" y="1679"/>
                    <a:pt x="192" y="2416"/>
                  </a:cubicBezTo>
                  <a:cubicBezTo>
                    <a:pt x="270" y="2824"/>
                    <a:pt x="365" y="3223"/>
                    <a:pt x="478" y="3623"/>
                  </a:cubicBezTo>
                  <a:cubicBezTo>
                    <a:pt x="547" y="3883"/>
                    <a:pt x="573" y="4317"/>
                    <a:pt x="842" y="4447"/>
                  </a:cubicBezTo>
                  <a:cubicBezTo>
                    <a:pt x="853" y="4452"/>
                    <a:pt x="866" y="4455"/>
                    <a:pt x="879" y="4455"/>
                  </a:cubicBezTo>
                  <a:cubicBezTo>
                    <a:pt x="907" y="4455"/>
                    <a:pt x="935" y="4442"/>
                    <a:pt x="946" y="4412"/>
                  </a:cubicBezTo>
                  <a:cubicBezTo>
                    <a:pt x="1094" y="4178"/>
                    <a:pt x="912" y="3822"/>
                    <a:pt x="851" y="3579"/>
                  </a:cubicBezTo>
                  <a:cubicBezTo>
                    <a:pt x="764" y="3232"/>
                    <a:pt x="686" y="2885"/>
                    <a:pt x="617" y="2538"/>
                  </a:cubicBezTo>
                  <a:cubicBezTo>
                    <a:pt x="478" y="1783"/>
                    <a:pt x="443" y="1011"/>
                    <a:pt x="530" y="247"/>
                  </a:cubicBezTo>
                  <a:cubicBezTo>
                    <a:pt x="545" y="97"/>
                    <a:pt x="423"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71" name="Google Shape;2271;p70"/>
            <p:cNvSpPr/>
            <p:nvPr/>
          </p:nvSpPr>
          <p:spPr>
            <a:xfrm>
              <a:off x="604507" y="2300741"/>
              <a:ext cx="285469" cy="122774"/>
            </a:xfrm>
            <a:custGeom>
              <a:avLst/>
              <a:gdLst/>
              <a:ahLst/>
              <a:cxnLst/>
              <a:rect l="l" t="t" r="r" b="b"/>
              <a:pathLst>
                <a:path w="3125" h="1344" extrusionOk="0">
                  <a:moveTo>
                    <a:pt x="2628" y="0"/>
                  </a:moveTo>
                  <a:cubicBezTo>
                    <a:pt x="2100" y="0"/>
                    <a:pt x="1508" y="234"/>
                    <a:pt x="1076" y="439"/>
                  </a:cubicBezTo>
                  <a:cubicBezTo>
                    <a:pt x="825" y="561"/>
                    <a:pt x="582" y="699"/>
                    <a:pt x="339" y="838"/>
                  </a:cubicBezTo>
                  <a:cubicBezTo>
                    <a:pt x="226" y="908"/>
                    <a:pt x="44" y="977"/>
                    <a:pt x="26" y="1116"/>
                  </a:cubicBezTo>
                  <a:cubicBezTo>
                    <a:pt x="0" y="1211"/>
                    <a:pt x="61" y="1307"/>
                    <a:pt x="157" y="1333"/>
                  </a:cubicBezTo>
                  <a:cubicBezTo>
                    <a:pt x="178" y="1340"/>
                    <a:pt x="199" y="1343"/>
                    <a:pt x="219" y="1343"/>
                  </a:cubicBezTo>
                  <a:cubicBezTo>
                    <a:pt x="324" y="1343"/>
                    <a:pt x="418" y="1261"/>
                    <a:pt x="512" y="1203"/>
                  </a:cubicBezTo>
                  <a:cubicBezTo>
                    <a:pt x="712" y="1081"/>
                    <a:pt x="920" y="968"/>
                    <a:pt x="1128" y="856"/>
                  </a:cubicBezTo>
                  <a:cubicBezTo>
                    <a:pt x="1415" y="708"/>
                    <a:pt x="1710" y="595"/>
                    <a:pt x="2014" y="509"/>
                  </a:cubicBezTo>
                  <a:cubicBezTo>
                    <a:pt x="2335" y="413"/>
                    <a:pt x="2664" y="413"/>
                    <a:pt x="2986" y="344"/>
                  </a:cubicBezTo>
                  <a:lnTo>
                    <a:pt x="2977" y="335"/>
                  </a:lnTo>
                  <a:cubicBezTo>
                    <a:pt x="3124" y="292"/>
                    <a:pt x="3124" y="75"/>
                    <a:pt x="2977" y="40"/>
                  </a:cubicBezTo>
                  <a:cubicBezTo>
                    <a:pt x="2866" y="13"/>
                    <a:pt x="2749" y="0"/>
                    <a:pt x="2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72" name="Google Shape;2272;p70"/>
            <p:cNvSpPr/>
            <p:nvPr/>
          </p:nvSpPr>
          <p:spPr>
            <a:xfrm>
              <a:off x="375856" y="2121785"/>
              <a:ext cx="418200" cy="178407"/>
            </a:xfrm>
            <a:custGeom>
              <a:avLst/>
              <a:gdLst/>
              <a:ahLst/>
              <a:cxnLst/>
              <a:rect l="l" t="t" r="r" b="b"/>
              <a:pathLst>
                <a:path w="4578" h="1953" extrusionOk="0">
                  <a:moveTo>
                    <a:pt x="4026" y="0"/>
                  </a:moveTo>
                  <a:cubicBezTo>
                    <a:pt x="3862" y="0"/>
                    <a:pt x="3695" y="26"/>
                    <a:pt x="3553" y="46"/>
                  </a:cubicBezTo>
                  <a:cubicBezTo>
                    <a:pt x="3154" y="99"/>
                    <a:pt x="2764" y="194"/>
                    <a:pt x="2399" y="342"/>
                  </a:cubicBezTo>
                  <a:cubicBezTo>
                    <a:pt x="1991" y="506"/>
                    <a:pt x="1601" y="697"/>
                    <a:pt x="1228" y="923"/>
                  </a:cubicBezTo>
                  <a:cubicBezTo>
                    <a:pt x="863" y="1140"/>
                    <a:pt x="438" y="1357"/>
                    <a:pt x="134" y="1661"/>
                  </a:cubicBezTo>
                  <a:cubicBezTo>
                    <a:pt x="1" y="1794"/>
                    <a:pt x="127" y="1953"/>
                    <a:pt x="275" y="1953"/>
                  </a:cubicBezTo>
                  <a:cubicBezTo>
                    <a:pt x="300" y="1953"/>
                    <a:pt x="326" y="1948"/>
                    <a:pt x="351" y="1938"/>
                  </a:cubicBezTo>
                  <a:cubicBezTo>
                    <a:pt x="733" y="1765"/>
                    <a:pt x="1072" y="1478"/>
                    <a:pt x="1436" y="1261"/>
                  </a:cubicBezTo>
                  <a:cubicBezTo>
                    <a:pt x="1774" y="1053"/>
                    <a:pt x="2139" y="871"/>
                    <a:pt x="2503" y="715"/>
                  </a:cubicBezTo>
                  <a:cubicBezTo>
                    <a:pt x="2850" y="576"/>
                    <a:pt x="3215" y="472"/>
                    <a:pt x="3588" y="420"/>
                  </a:cubicBezTo>
                  <a:cubicBezTo>
                    <a:pt x="3883" y="376"/>
                    <a:pt x="4265" y="446"/>
                    <a:pt x="4525" y="289"/>
                  </a:cubicBezTo>
                  <a:lnTo>
                    <a:pt x="4525" y="289"/>
                  </a:lnTo>
                  <a:lnTo>
                    <a:pt x="4517" y="298"/>
                  </a:lnTo>
                  <a:cubicBezTo>
                    <a:pt x="4569" y="263"/>
                    <a:pt x="4577" y="194"/>
                    <a:pt x="4534" y="151"/>
                  </a:cubicBezTo>
                  <a:cubicBezTo>
                    <a:pt x="4399" y="35"/>
                    <a:pt x="4215" y="0"/>
                    <a:pt x="4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73" name="Google Shape;2273;p70"/>
            <p:cNvSpPr/>
            <p:nvPr/>
          </p:nvSpPr>
          <p:spPr>
            <a:xfrm>
              <a:off x="123088" y="1961829"/>
              <a:ext cx="439485" cy="210105"/>
            </a:xfrm>
            <a:custGeom>
              <a:avLst/>
              <a:gdLst/>
              <a:ahLst/>
              <a:cxnLst/>
              <a:rect l="l" t="t" r="r" b="b"/>
              <a:pathLst>
                <a:path w="4811" h="2300" extrusionOk="0">
                  <a:moveTo>
                    <a:pt x="4403" y="1"/>
                  </a:moveTo>
                  <a:cubicBezTo>
                    <a:pt x="4135" y="1"/>
                    <a:pt x="3849" y="82"/>
                    <a:pt x="3604" y="149"/>
                  </a:cubicBezTo>
                  <a:cubicBezTo>
                    <a:pt x="3170" y="270"/>
                    <a:pt x="2736" y="418"/>
                    <a:pt x="2320" y="591"/>
                  </a:cubicBezTo>
                  <a:cubicBezTo>
                    <a:pt x="1522" y="930"/>
                    <a:pt x="793" y="1398"/>
                    <a:pt x="150" y="1971"/>
                  </a:cubicBezTo>
                  <a:cubicBezTo>
                    <a:pt x="1" y="2100"/>
                    <a:pt x="139" y="2299"/>
                    <a:pt x="298" y="2299"/>
                  </a:cubicBezTo>
                  <a:cubicBezTo>
                    <a:pt x="342" y="2299"/>
                    <a:pt x="387" y="2284"/>
                    <a:pt x="428" y="2249"/>
                  </a:cubicBezTo>
                  <a:cubicBezTo>
                    <a:pt x="1053" y="1693"/>
                    <a:pt x="1773" y="1251"/>
                    <a:pt x="2546" y="930"/>
                  </a:cubicBezTo>
                  <a:cubicBezTo>
                    <a:pt x="2927" y="773"/>
                    <a:pt x="3318" y="635"/>
                    <a:pt x="3717" y="522"/>
                  </a:cubicBezTo>
                  <a:cubicBezTo>
                    <a:pt x="4029" y="435"/>
                    <a:pt x="4351" y="409"/>
                    <a:pt x="4663" y="322"/>
                  </a:cubicBezTo>
                  <a:cubicBezTo>
                    <a:pt x="4810" y="279"/>
                    <a:pt x="4802" y="62"/>
                    <a:pt x="4646" y="27"/>
                  </a:cubicBezTo>
                  <a:cubicBezTo>
                    <a:pt x="4568" y="9"/>
                    <a:pt x="4486" y="1"/>
                    <a:pt x="4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74" name="Google Shape;2274;p70"/>
            <p:cNvSpPr/>
            <p:nvPr/>
          </p:nvSpPr>
          <p:spPr>
            <a:xfrm>
              <a:off x="-165672" y="1788262"/>
              <a:ext cx="417469" cy="191926"/>
            </a:xfrm>
            <a:custGeom>
              <a:avLst/>
              <a:gdLst/>
              <a:ahLst/>
              <a:cxnLst/>
              <a:rect l="l" t="t" r="r" b="b"/>
              <a:pathLst>
                <a:path w="4570" h="2101" extrusionOk="0">
                  <a:moveTo>
                    <a:pt x="4335" y="1"/>
                  </a:moveTo>
                  <a:cubicBezTo>
                    <a:pt x="3537" y="53"/>
                    <a:pt x="2756" y="244"/>
                    <a:pt x="2027" y="565"/>
                  </a:cubicBezTo>
                  <a:cubicBezTo>
                    <a:pt x="1385" y="842"/>
                    <a:pt x="535" y="1224"/>
                    <a:pt x="101" y="1797"/>
                  </a:cubicBezTo>
                  <a:cubicBezTo>
                    <a:pt x="0" y="1919"/>
                    <a:pt x="90" y="2101"/>
                    <a:pt x="227" y="2101"/>
                  </a:cubicBezTo>
                  <a:cubicBezTo>
                    <a:pt x="256" y="2101"/>
                    <a:pt x="286" y="2093"/>
                    <a:pt x="318" y="2075"/>
                  </a:cubicBezTo>
                  <a:cubicBezTo>
                    <a:pt x="630" y="1875"/>
                    <a:pt x="899" y="1615"/>
                    <a:pt x="1211" y="1424"/>
                  </a:cubicBezTo>
                  <a:cubicBezTo>
                    <a:pt x="1541" y="1216"/>
                    <a:pt x="1888" y="1042"/>
                    <a:pt x="2253" y="895"/>
                  </a:cubicBezTo>
                  <a:cubicBezTo>
                    <a:pt x="2938" y="626"/>
                    <a:pt x="3650" y="435"/>
                    <a:pt x="4379" y="313"/>
                  </a:cubicBezTo>
                  <a:lnTo>
                    <a:pt x="4388" y="322"/>
                  </a:lnTo>
                  <a:cubicBezTo>
                    <a:pt x="4570" y="287"/>
                    <a:pt x="4518" y="1"/>
                    <a:pt x="4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275" name="Google Shape;2275;p70"/>
          <p:cNvGrpSpPr/>
          <p:nvPr/>
        </p:nvGrpSpPr>
        <p:grpSpPr>
          <a:xfrm rot="470023">
            <a:off x="-383871" y="2328176"/>
            <a:ext cx="1554355" cy="1957017"/>
            <a:chOff x="996775" y="3720000"/>
            <a:chExt cx="527400" cy="664025"/>
          </a:xfrm>
        </p:grpSpPr>
        <p:sp>
          <p:nvSpPr>
            <p:cNvPr id="2276" name="Google Shape;2276;p70"/>
            <p:cNvSpPr/>
            <p:nvPr/>
          </p:nvSpPr>
          <p:spPr>
            <a:xfrm>
              <a:off x="996775" y="3720000"/>
              <a:ext cx="527400" cy="664025"/>
            </a:xfrm>
            <a:custGeom>
              <a:avLst/>
              <a:gdLst/>
              <a:ahLst/>
              <a:cxnLst/>
              <a:rect l="l" t="t" r="r" b="b"/>
              <a:pathLst>
                <a:path w="21096" h="26561" extrusionOk="0">
                  <a:moveTo>
                    <a:pt x="8470" y="0"/>
                  </a:moveTo>
                  <a:cubicBezTo>
                    <a:pt x="8447" y="0"/>
                    <a:pt x="8423" y="7"/>
                    <a:pt x="8400" y="24"/>
                  </a:cubicBezTo>
                  <a:cubicBezTo>
                    <a:pt x="5415" y="2133"/>
                    <a:pt x="4183" y="5795"/>
                    <a:pt x="4044" y="9327"/>
                  </a:cubicBezTo>
                  <a:cubicBezTo>
                    <a:pt x="4009" y="10420"/>
                    <a:pt x="4053" y="11513"/>
                    <a:pt x="4165" y="12598"/>
                  </a:cubicBezTo>
                  <a:lnTo>
                    <a:pt x="4165" y="12607"/>
                  </a:lnTo>
                  <a:cubicBezTo>
                    <a:pt x="4148" y="12624"/>
                    <a:pt x="4131" y="12650"/>
                    <a:pt x="4122" y="12685"/>
                  </a:cubicBezTo>
                  <a:cubicBezTo>
                    <a:pt x="4122" y="12694"/>
                    <a:pt x="4113" y="12702"/>
                    <a:pt x="4113" y="12711"/>
                  </a:cubicBezTo>
                  <a:cubicBezTo>
                    <a:pt x="1857" y="15575"/>
                    <a:pt x="0" y="19020"/>
                    <a:pt x="260" y="22768"/>
                  </a:cubicBezTo>
                  <a:cubicBezTo>
                    <a:pt x="321" y="23714"/>
                    <a:pt x="538" y="24651"/>
                    <a:pt x="894" y="25537"/>
                  </a:cubicBezTo>
                  <a:cubicBezTo>
                    <a:pt x="921" y="25582"/>
                    <a:pt x="970" y="25606"/>
                    <a:pt x="1018" y="25606"/>
                  </a:cubicBezTo>
                  <a:cubicBezTo>
                    <a:pt x="1061" y="25606"/>
                    <a:pt x="1104" y="25586"/>
                    <a:pt x="1128" y="25545"/>
                  </a:cubicBezTo>
                  <a:cubicBezTo>
                    <a:pt x="2144" y="23896"/>
                    <a:pt x="2951" y="22118"/>
                    <a:pt x="3532" y="20269"/>
                  </a:cubicBezTo>
                  <a:cubicBezTo>
                    <a:pt x="3801" y="21363"/>
                    <a:pt x="4209" y="22430"/>
                    <a:pt x="4608" y="23463"/>
                  </a:cubicBezTo>
                  <a:cubicBezTo>
                    <a:pt x="4999" y="24487"/>
                    <a:pt x="5441" y="25493"/>
                    <a:pt x="5918" y="26482"/>
                  </a:cubicBezTo>
                  <a:cubicBezTo>
                    <a:pt x="5949" y="26536"/>
                    <a:pt x="6001" y="26561"/>
                    <a:pt x="6054" y="26561"/>
                  </a:cubicBezTo>
                  <a:cubicBezTo>
                    <a:pt x="6121" y="26561"/>
                    <a:pt x="6189" y="26521"/>
                    <a:pt x="6213" y="26448"/>
                  </a:cubicBezTo>
                  <a:cubicBezTo>
                    <a:pt x="6604" y="24669"/>
                    <a:pt x="6968" y="22829"/>
                    <a:pt x="7055" y="20998"/>
                  </a:cubicBezTo>
                  <a:cubicBezTo>
                    <a:pt x="7758" y="22161"/>
                    <a:pt x="8652" y="23194"/>
                    <a:pt x="9693" y="24070"/>
                  </a:cubicBezTo>
                  <a:cubicBezTo>
                    <a:pt x="10552" y="24790"/>
                    <a:pt x="11533" y="25372"/>
                    <a:pt x="12583" y="25780"/>
                  </a:cubicBezTo>
                  <a:cubicBezTo>
                    <a:pt x="12598" y="25784"/>
                    <a:pt x="12613" y="25786"/>
                    <a:pt x="12627" y="25786"/>
                  </a:cubicBezTo>
                  <a:cubicBezTo>
                    <a:pt x="12723" y="25786"/>
                    <a:pt x="12805" y="25694"/>
                    <a:pt x="12782" y="25589"/>
                  </a:cubicBezTo>
                  <a:cubicBezTo>
                    <a:pt x="12253" y="23671"/>
                    <a:pt x="11524" y="21814"/>
                    <a:pt x="10587" y="20061"/>
                  </a:cubicBezTo>
                  <a:lnTo>
                    <a:pt x="10587" y="20061"/>
                  </a:lnTo>
                  <a:cubicBezTo>
                    <a:pt x="11620" y="20790"/>
                    <a:pt x="12756" y="21345"/>
                    <a:pt x="13954" y="21718"/>
                  </a:cubicBezTo>
                  <a:cubicBezTo>
                    <a:pt x="14874" y="22005"/>
                    <a:pt x="15824" y="22148"/>
                    <a:pt x="16777" y="22148"/>
                  </a:cubicBezTo>
                  <a:cubicBezTo>
                    <a:pt x="17065" y="22148"/>
                    <a:pt x="17354" y="22135"/>
                    <a:pt x="17642" y="22109"/>
                  </a:cubicBezTo>
                  <a:cubicBezTo>
                    <a:pt x="17764" y="22109"/>
                    <a:pt x="17842" y="21979"/>
                    <a:pt x="17790" y="21875"/>
                  </a:cubicBezTo>
                  <a:cubicBezTo>
                    <a:pt x="16904" y="20261"/>
                    <a:pt x="15585" y="18959"/>
                    <a:pt x="14119" y="17865"/>
                  </a:cubicBezTo>
                  <a:lnTo>
                    <a:pt x="14119" y="17865"/>
                  </a:lnTo>
                  <a:cubicBezTo>
                    <a:pt x="15039" y="18091"/>
                    <a:pt x="15993" y="18221"/>
                    <a:pt x="16948" y="18256"/>
                  </a:cubicBezTo>
                  <a:cubicBezTo>
                    <a:pt x="17081" y="18259"/>
                    <a:pt x="17214" y="18261"/>
                    <a:pt x="17347" y="18261"/>
                  </a:cubicBezTo>
                  <a:cubicBezTo>
                    <a:pt x="18550" y="18261"/>
                    <a:pt x="19752" y="18126"/>
                    <a:pt x="20940" y="17970"/>
                  </a:cubicBezTo>
                  <a:cubicBezTo>
                    <a:pt x="21096" y="17952"/>
                    <a:pt x="21078" y="17753"/>
                    <a:pt x="20983" y="17683"/>
                  </a:cubicBezTo>
                  <a:cubicBezTo>
                    <a:pt x="19169" y="16251"/>
                    <a:pt x="17312" y="14828"/>
                    <a:pt x="15143" y="13943"/>
                  </a:cubicBezTo>
                  <a:cubicBezTo>
                    <a:pt x="14891" y="13839"/>
                    <a:pt x="14640" y="13735"/>
                    <a:pt x="14379" y="13648"/>
                  </a:cubicBezTo>
                  <a:cubicBezTo>
                    <a:pt x="15394" y="13622"/>
                    <a:pt x="16401" y="13509"/>
                    <a:pt x="17390" y="13310"/>
                  </a:cubicBezTo>
                  <a:cubicBezTo>
                    <a:pt x="18510" y="13093"/>
                    <a:pt x="19586" y="12694"/>
                    <a:pt x="20584" y="12147"/>
                  </a:cubicBezTo>
                  <a:cubicBezTo>
                    <a:pt x="20688" y="12086"/>
                    <a:pt x="20697" y="11930"/>
                    <a:pt x="20592" y="11869"/>
                  </a:cubicBezTo>
                  <a:cubicBezTo>
                    <a:pt x="18724" y="10421"/>
                    <a:pt x="16509" y="9856"/>
                    <a:pt x="14257" y="9856"/>
                  </a:cubicBezTo>
                  <a:cubicBezTo>
                    <a:pt x="14092" y="9856"/>
                    <a:pt x="13928" y="9859"/>
                    <a:pt x="13763" y="9865"/>
                  </a:cubicBezTo>
                  <a:cubicBezTo>
                    <a:pt x="14449" y="9474"/>
                    <a:pt x="15117" y="9058"/>
                    <a:pt x="15759" y="8606"/>
                  </a:cubicBezTo>
                  <a:cubicBezTo>
                    <a:pt x="16679" y="7973"/>
                    <a:pt x="17564" y="7279"/>
                    <a:pt x="18397" y="6532"/>
                  </a:cubicBezTo>
                  <a:cubicBezTo>
                    <a:pt x="18484" y="6454"/>
                    <a:pt x="18449" y="6298"/>
                    <a:pt x="18336" y="6263"/>
                  </a:cubicBezTo>
                  <a:cubicBezTo>
                    <a:pt x="17652" y="6124"/>
                    <a:pt x="16971" y="6059"/>
                    <a:pt x="16296" y="6059"/>
                  </a:cubicBezTo>
                  <a:cubicBezTo>
                    <a:pt x="14491" y="6059"/>
                    <a:pt x="12733" y="6528"/>
                    <a:pt x="11090" y="7305"/>
                  </a:cubicBezTo>
                  <a:cubicBezTo>
                    <a:pt x="11429" y="6732"/>
                    <a:pt x="11732" y="6150"/>
                    <a:pt x="12010" y="5543"/>
                  </a:cubicBezTo>
                  <a:cubicBezTo>
                    <a:pt x="12505" y="4467"/>
                    <a:pt x="12930" y="3356"/>
                    <a:pt x="13347" y="2245"/>
                  </a:cubicBezTo>
                  <a:cubicBezTo>
                    <a:pt x="13375" y="2140"/>
                    <a:pt x="13284" y="2046"/>
                    <a:pt x="13183" y="2046"/>
                  </a:cubicBezTo>
                  <a:cubicBezTo>
                    <a:pt x="13160" y="2046"/>
                    <a:pt x="13135" y="2052"/>
                    <a:pt x="13112" y="2063"/>
                  </a:cubicBezTo>
                  <a:cubicBezTo>
                    <a:pt x="11455" y="3070"/>
                    <a:pt x="9867" y="4198"/>
                    <a:pt x="8374" y="5448"/>
                  </a:cubicBezTo>
                  <a:cubicBezTo>
                    <a:pt x="8157" y="5630"/>
                    <a:pt x="7940" y="5821"/>
                    <a:pt x="7723" y="6012"/>
                  </a:cubicBezTo>
                  <a:cubicBezTo>
                    <a:pt x="7992" y="5057"/>
                    <a:pt x="8201" y="4085"/>
                    <a:pt x="8348" y="3105"/>
                  </a:cubicBezTo>
                  <a:cubicBezTo>
                    <a:pt x="8504" y="2124"/>
                    <a:pt x="8582" y="1135"/>
                    <a:pt x="8608" y="145"/>
                  </a:cubicBezTo>
                  <a:cubicBezTo>
                    <a:pt x="8608" y="73"/>
                    <a:pt x="8543" y="0"/>
                    <a:pt x="84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77" name="Google Shape;2277;p70"/>
            <p:cNvSpPr/>
            <p:nvPr/>
          </p:nvSpPr>
          <p:spPr>
            <a:xfrm>
              <a:off x="1102850" y="3900625"/>
              <a:ext cx="174100" cy="142800"/>
            </a:xfrm>
            <a:custGeom>
              <a:avLst/>
              <a:gdLst/>
              <a:ahLst/>
              <a:cxnLst/>
              <a:rect l="l" t="t" r="r" b="b"/>
              <a:pathLst>
                <a:path w="6964" h="5712" extrusionOk="0">
                  <a:moveTo>
                    <a:pt x="6761" y="0"/>
                  </a:moveTo>
                  <a:cubicBezTo>
                    <a:pt x="6739" y="0"/>
                    <a:pt x="6715" y="6"/>
                    <a:pt x="6691" y="19"/>
                  </a:cubicBezTo>
                  <a:lnTo>
                    <a:pt x="6691" y="28"/>
                  </a:lnTo>
                  <a:cubicBezTo>
                    <a:pt x="5459" y="687"/>
                    <a:pt x="4331" y="1590"/>
                    <a:pt x="3263" y="2492"/>
                  </a:cubicBezTo>
                  <a:cubicBezTo>
                    <a:pt x="2725" y="2952"/>
                    <a:pt x="2196" y="3421"/>
                    <a:pt x="1675" y="3907"/>
                  </a:cubicBezTo>
                  <a:cubicBezTo>
                    <a:pt x="1155" y="4392"/>
                    <a:pt x="591" y="4887"/>
                    <a:pt x="122" y="5425"/>
                  </a:cubicBezTo>
                  <a:cubicBezTo>
                    <a:pt x="0" y="5547"/>
                    <a:pt x="106" y="5711"/>
                    <a:pt x="236" y="5711"/>
                  </a:cubicBezTo>
                  <a:cubicBezTo>
                    <a:pt x="273" y="5711"/>
                    <a:pt x="312" y="5699"/>
                    <a:pt x="348" y="5668"/>
                  </a:cubicBezTo>
                  <a:cubicBezTo>
                    <a:pt x="868" y="5226"/>
                    <a:pt x="1328" y="4705"/>
                    <a:pt x="1823" y="4228"/>
                  </a:cubicBezTo>
                  <a:cubicBezTo>
                    <a:pt x="2344" y="3742"/>
                    <a:pt x="2873" y="3264"/>
                    <a:pt x="3411" y="2804"/>
                  </a:cubicBezTo>
                  <a:cubicBezTo>
                    <a:pt x="4496" y="1893"/>
                    <a:pt x="5641" y="1052"/>
                    <a:pt x="6830" y="279"/>
                  </a:cubicBezTo>
                  <a:cubicBezTo>
                    <a:pt x="6963" y="190"/>
                    <a:pt x="6888" y="0"/>
                    <a:pt x="6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78" name="Google Shape;2278;p70"/>
            <p:cNvSpPr/>
            <p:nvPr/>
          </p:nvSpPr>
          <p:spPr>
            <a:xfrm>
              <a:off x="1107950" y="3964400"/>
              <a:ext cx="227800" cy="78725"/>
            </a:xfrm>
            <a:custGeom>
              <a:avLst/>
              <a:gdLst/>
              <a:ahLst/>
              <a:cxnLst/>
              <a:rect l="l" t="t" r="r" b="b"/>
              <a:pathLst>
                <a:path w="9112" h="3149" extrusionOk="0">
                  <a:moveTo>
                    <a:pt x="8970" y="0"/>
                  </a:moveTo>
                  <a:cubicBezTo>
                    <a:pt x="8964" y="0"/>
                    <a:pt x="8958" y="1"/>
                    <a:pt x="8952" y="2"/>
                  </a:cubicBezTo>
                  <a:cubicBezTo>
                    <a:pt x="8214" y="227"/>
                    <a:pt x="7485" y="514"/>
                    <a:pt x="6747" y="765"/>
                  </a:cubicBezTo>
                  <a:cubicBezTo>
                    <a:pt x="6010" y="1008"/>
                    <a:pt x="5272" y="1234"/>
                    <a:pt x="4526" y="1468"/>
                  </a:cubicBezTo>
                  <a:cubicBezTo>
                    <a:pt x="3806" y="1694"/>
                    <a:pt x="3085" y="1911"/>
                    <a:pt x="2356" y="2128"/>
                  </a:cubicBezTo>
                  <a:cubicBezTo>
                    <a:pt x="1983" y="2241"/>
                    <a:pt x="1619" y="2362"/>
                    <a:pt x="1246" y="2484"/>
                  </a:cubicBezTo>
                  <a:cubicBezTo>
                    <a:pt x="881" y="2596"/>
                    <a:pt x="491" y="2692"/>
                    <a:pt x="152" y="2857"/>
                  </a:cubicBezTo>
                  <a:cubicBezTo>
                    <a:pt x="1" y="2937"/>
                    <a:pt x="77" y="3148"/>
                    <a:pt x="218" y="3148"/>
                  </a:cubicBezTo>
                  <a:cubicBezTo>
                    <a:pt x="230" y="3148"/>
                    <a:pt x="243" y="3147"/>
                    <a:pt x="256" y="3143"/>
                  </a:cubicBezTo>
                  <a:cubicBezTo>
                    <a:pt x="638" y="3074"/>
                    <a:pt x="1011" y="2918"/>
                    <a:pt x="1376" y="2796"/>
                  </a:cubicBezTo>
                  <a:cubicBezTo>
                    <a:pt x="1749" y="2683"/>
                    <a:pt x="2122" y="2562"/>
                    <a:pt x="2495" y="2449"/>
                  </a:cubicBezTo>
                  <a:cubicBezTo>
                    <a:pt x="3233" y="2215"/>
                    <a:pt x="3979" y="1989"/>
                    <a:pt x="4717" y="1763"/>
                  </a:cubicBezTo>
                  <a:cubicBezTo>
                    <a:pt x="6157" y="1312"/>
                    <a:pt x="7676" y="878"/>
                    <a:pt x="9030" y="193"/>
                  </a:cubicBezTo>
                  <a:cubicBezTo>
                    <a:pt x="9112" y="135"/>
                    <a:pt x="9070" y="0"/>
                    <a:pt x="8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79" name="Google Shape;2279;p70"/>
            <p:cNvSpPr/>
            <p:nvPr/>
          </p:nvSpPr>
          <p:spPr>
            <a:xfrm>
              <a:off x="1109575" y="4040600"/>
              <a:ext cx="240625" cy="22550"/>
            </a:xfrm>
            <a:custGeom>
              <a:avLst/>
              <a:gdLst/>
              <a:ahLst/>
              <a:cxnLst/>
              <a:rect l="l" t="t" r="r" b="b"/>
              <a:pathLst>
                <a:path w="9625" h="902" extrusionOk="0">
                  <a:moveTo>
                    <a:pt x="567" y="1"/>
                  </a:moveTo>
                  <a:cubicBezTo>
                    <a:pt x="426" y="1"/>
                    <a:pt x="285" y="7"/>
                    <a:pt x="148" y="26"/>
                  </a:cubicBezTo>
                  <a:cubicBezTo>
                    <a:pt x="9" y="60"/>
                    <a:pt x="1" y="269"/>
                    <a:pt x="148" y="312"/>
                  </a:cubicBezTo>
                  <a:cubicBezTo>
                    <a:pt x="513" y="381"/>
                    <a:pt x="903" y="364"/>
                    <a:pt x="1285" y="373"/>
                  </a:cubicBezTo>
                  <a:cubicBezTo>
                    <a:pt x="1684" y="381"/>
                    <a:pt x="2092" y="399"/>
                    <a:pt x="2500" y="416"/>
                  </a:cubicBezTo>
                  <a:cubicBezTo>
                    <a:pt x="3315" y="451"/>
                    <a:pt x="4123" y="494"/>
                    <a:pt x="4938" y="546"/>
                  </a:cubicBezTo>
                  <a:cubicBezTo>
                    <a:pt x="5728" y="598"/>
                    <a:pt x="6518" y="651"/>
                    <a:pt x="7307" y="720"/>
                  </a:cubicBezTo>
                  <a:cubicBezTo>
                    <a:pt x="7706" y="755"/>
                    <a:pt x="8114" y="789"/>
                    <a:pt x="8522" y="824"/>
                  </a:cubicBezTo>
                  <a:cubicBezTo>
                    <a:pt x="8724" y="846"/>
                    <a:pt x="8970" y="902"/>
                    <a:pt x="9200" y="902"/>
                  </a:cubicBezTo>
                  <a:cubicBezTo>
                    <a:pt x="9337" y="902"/>
                    <a:pt x="9468" y="882"/>
                    <a:pt x="9581" y="824"/>
                  </a:cubicBezTo>
                  <a:cubicBezTo>
                    <a:pt x="9624" y="798"/>
                    <a:pt x="9624" y="737"/>
                    <a:pt x="9581" y="711"/>
                  </a:cubicBezTo>
                  <a:cubicBezTo>
                    <a:pt x="9329" y="512"/>
                    <a:pt x="8887" y="546"/>
                    <a:pt x="8583" y="512"/>
                  </a:cubicBezTo>
                  <a:cubicBezTo>
                    <a:pt x="8175" y="468"/>
                    <a:pt x="7767" y="434"/>
                    <a:pt x="7368" y="399"/>
                  </a:cubicBezTo>
                  <a:cubicBezTo>
                    <a:pt x="6552" y="321"/>
                    <a:pt x="5745" y="260"/>
                    <a:pt x="4938" y="208"/>
                  </a:cubicBezTo>
                  <a:cubicBezTo>
                    <a:pt x="4149" y="156"/>
                    <a:pt x="3350" y="112"/>
                    <a:pt x="2561" y="78"/>
                  </a:cubicBezTo>
                  <a:cubicBezTo>
                    <a:pt x="2161" y="60"/>
                    <a:pt x="1753" y="43"/>
                    <a:pt x="1346" y="34"/>
                  </a:cubicBezTo>
                  <a:cubicBezTo>
                    <a:pt x="1092" y="23"/>
                    <a:pt x="828" y="1"/>
                    <a:pt x="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0" name="Google Shape;2280;p70"/>
            <p:cNvSpPr/>
            <p:nvPr/>
          </p:nvSpPr>
          <p:spPr>
            <a:xfrm>
              <a:off x="1109700" y="4041850"/>
              <a:ext cx="234100" cy="127625"/>
            </a:xfrm>
            <a:custGeom>
              <a:avLst/>
              <a:gdLst/>
              <a:ahLst/>
              <a:cxnLst/>
              <a:rect l="l" t="t" r="r" b="b"/>
              <a:pathLst>
                <a:path w="9364" h="5105" extrusionOk="0">
                  <a:moveTo>
                    <a:pt x="228" y="1"/>
                  </a:moveTo>
                  <a:cubicBezTo>
                    <a:pt x="89" y="1"/>
                    <a:pt x="0" y="203"/>
                    <a:pt x="152" y="297"/>
                  </a:cubicBezTo>
                  <a:cubicBezTo>
                    <a:pt x="499" y="566"/>
                    <a:pt x="907" y="765"/>
                    <a:pt x="1297" y="982"/>
                  </a:cubicBezTo>
                  <a:cubicBezTo>
                    <a:pt x="1644" y="1191"/>
                    <a:pt x="1991" y="1390"/>
                    <a:pt x="2347" y="1590"/>
                  </a:cubicBezTo>
                  <a:cubicBezTo>
                    <a:pt x="3111" y="2006"/>
                    <a:pt x="3866" y="2423"/>
                    <a:pt x="4638" y="2831"/>
                  </a:cubicBezTo>
                  <a:cubicBezTo>
                    <a:pt x="6131" y="3612"/>
                    <a:pt x="7623" y="4436"/>
                    <a:pt x="9168" y="5096"/>
                  </a:cubicBezTo>
                  <a:cubicBezTo>
                    <a:pt x="9183" y="5101"/>
                    <a:pt x="9197" y="5104"/>
                    <a:pt x="9210" y="5104"/>
                  </a:cubicBezTo>
                  <a:cubicBezTo>
                    <a:pt x="9313" y="5104"/>
                    <a:pt x="9363" y="4940"/>
                    <a:pt x="9263" y="4879"/>
                  </a:cubicBezTo>
                  <a:lnTo>
                    <a:pt x="9263" y="4879"/>
                  </a:lnTo>
                  <a:lnTo>
                    <a:pt x="9263" y="4887"/>
                  </a:lnTo>
                  <a:cubicBezTo>
                    <a:pt x="7806" y="4020"/>
                    <a:pt x="6252" y="3308"/>
                    <a:pt x="4760" y="2518"/>
                  </a:cubicBezTo>
                  <a:cubicBezTo>
                    <a:pt x="4031" y="2128"/>
                    <a:pt x="3302" y="1729"/>
                    <a:pt x="2582" y="1321"/>
                  </a:cubicBezTo>
                  <a:cubicBezTo>
                    <a:pt x="2208" y="1112"/>
                    <a:pt x="1844" y="904"/>
                    <a:pt x="1479" y="696"/>
                  </a:cubicBezTo>
                  <a:cubicBezTo>
                    <a:pt x="1098" y="479"/>
                    <a:pt x="716" y="210"/>
                    <a:pt x="317" y="28"/>
                  </a:cubicBezTo>
                  <a:cubicBezTo>
                    <a:pt x="286" y="9"/>
                    <a:pt x="256"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1" name="Google Shape;2281;p70"/>
            <p:cNvSpPr/>
            <p:nvPr/>
          </p:nvSpPr>
          <p:spPr>
            <a:xfrm>
              <a:off x="1103925" y="4040875"/>
              <a:ext cx="160550" cy="182150"/>
            </a:xfrm>
            <a:custGeom>
              <a:avLst/>
              <a:gdLst/>
              <a:ahLst/>
              <a:cxnLst/>
              <a:rect l="l" t="t" r="r" b="b"/>
              <a:pathLst>
                <a:path w="6422" h="7286" extrusionOk="0">
                  <a:moveTo>
                    <a:pt x="231" y="1"/>
                  </a:moveTo>
                  <a:cubicBezTo>
                    <a:pt x="108" y="1"/>
                    <a:pt x="0" y="161"/>
                    <a:pt x="105" y="292"/>
                  </a:cubicBezTo>
                  <a:cubicBezTo>
                    <a:pt x="1068" y="1481"/>
                    <a:pt x="2118" y="2618"/>
                    <a:pt x="3142" y="3772"/>
                  </a:cubicBezTo>
                  <a:cubicBezTo>
                    <a:pt x="3637" y="4336"/>
                    <a:pt x="4132" y="4900"/>
                    <a:pt x="4626" y="5464"/>
                  </a:cubicBezTo>
                  <a:cubicBezTo>
                    <a:pt x="4878" y="5759"/>
                    <a:pt x="5121" y="6046"/>
                    <a:pt x="5372" y="6332"/>
                  </a:cubicBezTo>
                  <a:cubicBezTo>
                    <a:pt x="5624" y="6636"/>
                    <a:pt x="5867" y="6992"/>
                    <a:pt x="6171" y="7252"/>
                  </a:cubicBezTo>
                  <a:cubicBezTo>
                    <a:pt x="6198" y="7275"/>
                    <a:pt x="6230" y="7285"/>
                    <a:pt x="6261" y="7285"/>
                  </a:cubicBezTo>
                  <a:cubicBezTo>
                    <a:pt x="6346" y="7285"/>
                    <a:pt x="6421" y="7207"/>
                    <a:pt x="6370" y="7104"/>
                  </a:cubicBezTo>
                  <a:cubicBezTo>
                    <a:pt x="6206" y="6775"/>
                    <a:pt x="5928" y="6488"/>
                    <a:pt x="5685" y="6202"/>
                  </a:cubicBezTo>
                  <a:cubicBezTo>
                    <a:pt x="5451" y="5916"/>
                    <a:pt x="5199" y="5621"/>
                    <a:pt x="4947" y="5325"/>
                  </a:cubicBezTo>
                  <a:cubicBezTo>
                    <a:pt x="4453" y="4744"/>
                    <a:pt x="3941" y="4163"/>
                    <a:pt x="3429" y="3581"/>
                  </a:cubicBezTo>
                  <a:cubicBezTo>
                    <a:pt x="2396" y="2410"/>
                    <a:pt x="1372" y="1230"/>
                    <a:pt x="348" y="58"/>
                  </a:cubicBezTo>
                  <a:cubicBezTo>
                    <a:pt x="312" y="18"/>
                    <a:pt x="271"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2" name="Google Shape;2282;p70"/>
            <p:cNvSpPr/>
            <p:nvPr/>
          </p:nvSpPr>
          <p:spPr>
            <a:xfrm>
              <a:off x="1103700" y="4037550"/>
              <a:ext cx="73175" cy="204700"/>
            </a:xfrm>
            <a:custGeom>
              <a:avLst/>
              <a:gdLst/>
              <a:ahLst/>
              <a:cxnLst/>
              <a:rect l="l" t="t" r="r" b="b"/>
              <a:pathLst>
                <a:path w="2927" h="8188" extrusionOk="0">
                  <a:moveTo>
                    <a:pt x="163" y="0"/>
                  </a:moveTo>
                  <a:cubicBezTo>
                    <a:pt x="81" y="0"/>
                    <a:pt x="1" y="53"/>
                    <a:pt x="10" y="156"/>
                  </a:cubicBezTo>
                  <a:cubicBezTo>
                    <a:pt x="62" y="851"/>
                    <a:pt x="262" y="1554"/>
                    <a:pt x="426" y="2230"/>
                  </a:cubicBezTo>
                  <a:cubicBezTo>
                    <a:pt x="591" y="2907"/>
                    <a:pt x="800" y="3593"/>
                    <a:pt x="1017" y="4261"/>
                  </a:cubicBezTo>
                  <a:cubicBezTo>
                    <a:pt x="1234" y="4912"/>
                    <a:pt x="1476" y="5554"/>
                    <a:pt x="1737" y="6179"/>
                  </a:cubicBezTo>
                  <a:cubicBezTo>
                    <a:pt x="2015" y="6838"/>
                    <a:pt x="2284" y="7550"/>
                    <a:pt x="2700" y="8140"/>
                  </a:cubicBezTo>
                  <a:cubicBezTo>
                    <a:pt x="2723" y="8172"/>
                    <a:pt x="2762" y="8188"/>
                    <a:pt x="2800" y="8188"/>
                  </a:cubicBezTo>
                  <a:cubicBezTo>
                    <a:pt x="2865" y="8188"/>
                    <a:pt x="2927" y="8144"/>
                    <a:pt x="2900" y="8062"/>
                  </a:cubicBezTo>
                  <a:cubicBezTo>
                    <a:pt x="2683" y="7437"/>
                    <a:pt x="2353" y="6838"/>
                    <a:pt x="2101" y="6231"/>
                  </a:cubicBezTo>
                  <a:cubicBezTo>
                    <a:pt x="1824" y="5554"/>
                    <a:pt x="1572" y="4877"/>
                    <a:pt x="1346" y="4183"/>
                  </a:cubicBezTo>
                  <a:cubicBezTo>
                    <a:pt x="1129" y="3532"/>
                    <a:pt x="938" y="2873"/>
                    <a:pt x="774" y="2204"/>
                  </a:cubicBezTo>
                  <a:cubicBezTo>
                    <a:pt x="600" y="1510"/>
                    <a:pt x="513" y="799"/>
                    <a:pt x="322" y="113"/>
                  </a:cubicBezTo>
                  <a:cubicBezTo>
                    <a:pt x="303" y="38"/>
                    <a:pt x="232"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3" name="Google Shape;2283;p70"/>
            <p:cNvSpPr/>
            <p:nvPr/>
          </p:nvSpPr>
          <p:spPr>
            <a:xfrm>
              <a:off x="1104375" y="3873825"/>
              <a:ext cx="85425" cy="169900"/>
            </a:xfrm>
            <a:custGeom>
              <a:avLst/>
              <a:gdLst/>
              <a:ahLst/>
              <a:cxnLst/>
              <a:rect l="l" t="t" r="r" b="b"/>
              <a:pathLst>
                <a:path w="3417" h="6796" extrusionOk="0">
                  <a:moveTo>
                    <a:pt x="3261" y="0"/>
                  </a:moveTo>
                  <a:cubicBezTo>
                    <a:pt x="3221" y="0"/>
                    <a:pt x="3182" y="17"/>
                    <a:pt x="3159" y="58"/>
                  </a:cubicBezTo>
                  <a:lnTo>
                    <a:pt x="3150" y="50"/>
                  </a:lnTo>
                  <a:cubicBezTo>
                    <a:pt x="2517" y="1091"/>
                    <a:pt x="1979" y="2210"/>
                    <a:pt x="1449" y="3295"/>
                  </a:cubicBezTo>
                  <a:cubicBezTo>
                    <a:pt x="1180" y="3833"/>
                    <a:pt x="929" y="4371"/>
                    <a:pt x="686" y="4918"/>
                  </a:cubicBezTo>
                  <a:cubicBezTo>
                    <a:pt x="564" y="5195"/>
                    <a:pt x="443" y="5473"/>
                    <a:pt x="330" y="5760"/>
                  </a:cubicBezTo>
                  <a:cubicBezTo>
                    <a:pt x="217" y="6029"/>
                    <a:pt x="70" y="6306"/>
                    <a:pt x="18" y="6593"/>
                  </a:cubicBezTo>
                  <a:cubicBezTo>
                    <a:pt x="0" y="6704"/>
                    <a:pt x="89" y="6795"/>
                    <a:pt x="178" y="6795"/>
                  </a:cubicBezTo>
                  <a:cubicBezTo>
                    <a:pt x="221" y="6795"/>
                    <a:pt x="264" y="6774"/>
                    <a:pt x="295" y="6723"/>
                  </a:cubicBezTo>
                  <a:cubicBezTo>
                    <a:pt x="426" y="6480"/>
                    <a:pt x="530" y="6219"/>
                    <a:pt x="616" y="5959"/>
                  </a:cubicBezTo>
                  <a:cubicBezTo>
                    <a:pt x="729" y="5681"/>
                    <a:pt x="851" y="5404"/>
                    <a:pt x="972" y="5126"/>
                  </a:cubicBezTo>
                  <a:cubicBezTo>
                    <a:pt x="1233" y="4536"/>
                    <a:pt x="1510" y="3955"/>
                    <a:pt x="1788" y="3373"/>
                  </a:cubicBezTo>
                  <a:cubicBezTo>
                    <a:pt x="2317" y="2306"/>
                    <a:pt x="2925" y="1256"/>
                    <a:pt x="3376" y="154"/>
                  </a:cubicBezTo>
                  <a:cubicBezTo>
                    <a:pt x="3416" y="67"/>
                    <a:pt x="3338" y="0"/>
                    <a:pt x="3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4" name="Google Shape;2284;p70"/>
            <p:cNvSpPr/>
            <p:nvPr/>
          </p:nvSpPr>
          <p:spPr>
            <a:xfrm>
              <a:off x="1079200" y="4039250"/>
              <a:ext cx="32800" cy="183375"/>
            </a:xfrm>
            <a:custGeom>
              <a:avLst/>
              <a:gdLst/>
              <a:ahLst/>
              <a:cxnLst/>
              <a:rect l="l" t="t" r="r" b="b"/>
              <a:pathLst>
                <a:path w="1312" h="7335" extrusionOk="0">
                  <a:moveTo>
                    <a:pt x="1140" y="1"/>
                  </a:moveTo>
                  <a:cubicBezTo>
                    <a:pt x="1053" y="1"/>
                    <a:pt x="959" y="55"/>
                    <a:pt x="947" y="166"/>
                  </a:cubicBezTo>
                  <a:cubicBezTo>
                    <a:pt x="773" y="1381"/>
                    <a:pt x="573" y="2596"/>
                    <a:pt x="391" y="3811"/>
                  </a:cubicBezTo>
                  <a:cubicBezTo>
                    <a:pt x="313" y="4401"/>
                    <a:pt x="226" y="4991"/>
                    <a:pt x="174" y="5581"/>
                  </a:cubicBezTo>
                  <a:cubicBezTo>
                    <a:pt x="122" y="6111"/>
                    <a:pt x="1" y="6736"/>
                    <a:pt x="122" y="7256"/>
                  </a:cubicBezTo>
                  <a:cubicBezTo>
                    <a:pt x="135" y="7308"/>
                    <a:pt x="181" y="7334"/>
                    <a:pt x="226" y="7334"/>
                  </a:cubicBezTo>
                  <a:cubicBezTo>
                    <a:pt x="272" y="7334"/>
                    <a:pt x="317" y="7308"/>
                    <a:pt x="330" y="7256"/>
                  </a:cubicBezTo>
                  <a:lnTo>
                    <a:pt x="330" y="7265"/>
                  </a:lnTo>
                  <a:cubicBezTo>
                    <a:pt x="478" y="6736"/>
                    <a:pt x="443" y="6128"/>
                    <a:pt x="504" y="5581"/>
                  </a:cubicBezTo>
                  <a:cubicBezTo>
                    <a:pt x="573" y="4991"/>
                    <a:pt x="643" y="4401"/>
                    <a:pt x="730" y="3820"/>
                  </a:cubicBezTo>
                  <a:cubicBezTo>
                    <a:pt x="912" y="2605"/>
                    <a:pt x="1120" y="1390"/>
                    <a:pt x="1294" y="166"/>
                  </a:cubicBezTo>
                  <a:cubicBezTo>
                    <a:pt x="1311" y="57"/>
                    <a:pt x="1229"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5" name="Google Shape;2285;p70"/>
            <p:cNvSpPr/>
            <p:nvPr/>
          </p:nvSpPr>
          <p:spPr>
            <a:xfrm>
              <a:off x="1106100" y="3752950"/>
              <a:ext cx="87100" cy="286025"/>
            </a:xfrm>
            <a:custGeom>
              <a:avLst/>
              <a:gdLst/>
              <a:ahLst/>
              <a:cxnLst/>
              <a:rect l="l" t="t" r="r" b="b"/>
              <a:pathLst>
                <a:path w="3484" h="11441" extrusionOk="0">
                  <a:moveTo>
                    <a:pt x="3356" y="1"/>
                  </a:moveTo>
                  <a:cubicBezTo>
                    <a:pt x="3324" y="1"/>
                    <a:pt x="3292" y="13"/>
                    <a:pt x="3272" y="42"/>
                  </a:cubicBezTo>
                  <a:cubicBezTo>
                    <a:pt x="2700" y="823"/>
                    <a:pt x="2318" y="1787"/>
                    <a:pt x="1945" y="2672"/>
                  </a:cubicBezTo>
                  <a:cubicBezTo>
                    <a:pt x="1563" y="3583"/>
                    <a:pt x="1233" y="4520"/>
                    <a:pt x="955" y="5475"/>
                  </a:cubicBezTo>
                  <a:cubicBezTo>
                    <a:pt x="678" y="6421"/>
                    <a:pt x="461" y="7392"/>
                    <a:pt x="304" y="8364"/>
                  </a:cubicBezTo>
                  <a:cubicBezTo>
                    <a:pt x="148" y="9319"/>
                    <a:pt x="1" y="10317"/>
                    <a:pt x="27" y="11297"/>
                  </a:cubicBezTo>
                  <a:cubicBezTo>
                    <a:pt x="35" y="11393"/>
                    <a:pt x="109" y="11441"/>
                    <a:pt x="182" y="11441"/>
                  </a:cubicBezTo>
                  <a:cubicBezTo>
                    <a:pt x="255" y="11441"/>
                    <a:pt x="326" y="11393"/>
                    <a:pt x="330" y="11297"/>
                  </a:cubicBezTo>
                  <a:cubicBezTo>
                    <a:pt x="426" y="10308"/>
                    <a:pt x="469" y="9328"/>
                    <a:pt x="626" y="8338"/>
                  </a:cubicBezTo>
                  <a:cubicBezTo>
                    <a:pt x="790" y="7384"/>
                    <a:pt x="1007" y="6438"/>
                    <a:pt x="1276" y="5501"/>
                  </a:cubicBezTo>
                  <a:cubicBezTo>
                    <a:pt x="1554" y="4572"/>
                    <a:pt x="1875" y="3652"/>
                    <a:pt x="2248" y="2758"/>
                  </a:cubicBezTo>
                  <a:cubicBezTo>
                    <a:pt x="2613" y="1865"/>
                    <a:pt x="3107" y="1023"/>
                    <a:pt x="3454" y="120"/>
                  </a:cubicBezTo>
                  <a:cubicBezTo>
                    <a:pt x="3483" y="51"/>
                    <a:pt x="3420" y="1"/>
                    <a:pt x="3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6" name="Google Shape;2286;p70"/>
            <p:cNvSpPr/>
            <p:nvPr/>
          </p:nvSpPr>
          <p:spPr>
            <a:xfrm>
              <a:off x="1021925" y="4045375"/>
              <a:ext cx="90525" cy="290000"/>
            </a:xfrm>
            <a:custGeom>
              <a:avLst/>
              <a:gdLst/>
              <a:ahLst/>
              <a:cxnLst/>
              <a:rect l="l" t="t" r="r" b="b"/>
              <a:pathLst>
                <a:path w="3621" h="11600" extrusionOk="0">
                  <a:moveTo>
                    <a:pt x="3395" y="0"/>
                  </a:moveTo>
                  <a:cubicBezTo>
                    <a:pt x="3346" y="0"/>
                    <a:pt x="3297" y="23"/>
                    <a:pt x="3264" y="78"/>
                  </a:cubicBezTo>
                  <a:cubicBezTo>
                    <a:pt x="2222" y="1796"/>
                    <a:pt x="1424" y="3653"/>
                    <a:pt x="877" y="5579"/>
                  </a:cubicBezTo>
                  <a:cubicBezTo>
                    <a:pt x="608" y="6543"/>
                    <a:pt x="400" y="7515"/>
                    <a:pt x="252" y="8504"/>
                  </a:cubicBezTo>
                  <a:cubicBezTo>
                    <a:pt x="105" y="9493"/>
                    <a:pt x="1" y="10517"/>
                    <a:pt x="70" y="11515"/>
                  </a:cubicBezTo>
                  <a:cubicBezTo>
                    <a:pt x="75" y="11571"/>
                    <a:pt x="118" y="11600"/>
                    <a:pt x="161" y="11600"/>
                  </a:cubicBezTo>
                  <a:cubicBezTo>
                    <a:pt x="205" y="11600"/>
                    <a:pt x="248" y="11571"/>
                    <a:pt x="252" y="11515"/>
                  </a:cubicBezTo>
                  <a:lnTo>
                    <a:pt x="252" y="11524"/>
                  </a:lnTo>
                  <a:cubicBezTo>
                    <a:pt x="348" y="10552"/>
                    <a:pt x="400" y="9589"/>
                    <a:pt x="539" y="8625"/>
                  </a:cubicBezTo>
                  <a:cubicBezTo>
                    <a:pt x="695" y="7627"/>
                    <a:pt x="903" y="6638"/>
                    <a:pt x="1181" y="5675"/>
                  </a:cubicBezTo>
                  <a:cubicBezTo>
                    <a:pt x="1728" y="3774"/>
                    <a:pt x="2517" y="1943"/>
                    <a:pt x="3541" y="251"/>
                  </a:cubicBezTo>
                  <a:cubicBezTo>
                    <a:pt x="3620" y="124"/>
                    <a:pt x="3508" y="0"/>
                    <a:pt x="3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7" name="Google Shape;2287;p70"/>
            <p:cNvSpPr/>
            <p:nvPr/>
          </p:nvSpPr>
          <p:spPr>
            <a:xfrm>
              <a:off x="1117850" y="3798550"/>
              <a:ext cx="191850" cy="230300"/>
            </a:xfrm>
            <a:custGeom>
              <a:avLst/>
              <a:gdLst/>
              <a:ahLst/>
              <a:cxnLst/>
              <a:rect l="l" t="t" r="r" b="b"/>
              <a:pathLst>
                <a:path w="7674" h="9212" extrusionOk="0">
                  <a:moveTo>
                    <a:pt x="7616" y="1"/>
                  </a:moveTo>
                  <a:cubicBezTo>
                    <a:pt x="7608" y="1"/>
                    <a:pt x="7600" y="2"/>
                    <a:pt x="7592" y="6"/>
                  </a:cubicBezTo>
                  <a:cubicBezTo>
                    <a:pt x="6820" y="631"/>
                    <a:pt x="6169" y="1386"/>
                    <a:pt x="5518" y="2132"/>
                  </a:cubicBezTo>
                  <a:cubicBezTo>
                    <a:pt x="4902" y="2852"/>
                    <a:pt x="4295" y="3581"/>
                    <a:pt x="3705" y="4319"/>
                  </a:cubicBezTo>
                  <a:cubicBezTo>
                    <a:pt x="2472" y="5846"/>
                    <a:pt x="1258" y="7399"/>
                    <a:pt x="86" y="8979"/>
                  </a:cubicBezTo>
                  <a:cubicBezTo>
                    <a:pt x="0" y="9095"/>
                    <a:pt x="110" y="9212"/>
                    <a:pt x="224" y="9212"/>
                  </a:cubicBezTo>
                  <a:cubicBezTo>
                    <a:pt x="271" y="9212"/>
                    <a:pt x="320" y="9192"/>
                    <a:pt x="355" y="9144"/>
                  </a:cubicBezTo>
                  <a:cubicBezTo>
                    <a:pt x="1544" y="7608"/>
                    <a:pt x="2715" y="6046"/>
                    <a:pt x="3930" y="4536"/>
                  </a:cubicBezTo>
                  <a:cubicBezTo>
                    <a:pt x="4546" y="3772"/>
                    <a:pt x="5171" y="3017"/>
                    <a:pt x="5805" y="2271"/>
                  </a:cubicBezTo>
                  <a:cubicBezTo>
                    <a:pt x="6430" y="1542"/>
                    <a:pt x="7089" y="830"/>
                    <a:pt x="7653" y="58"/>
                  </a:cubicBezTo>
                  <a:cubicBezTo>
                    <a:pt x="7674" y="24"/>
                    <a:pt x="7646" y="1"/>
                    <a:pt x="7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8" name="Google Shape;2288;p70"/>
            <p:cNvSpPr/>
            <p:nvPr/>
          </p:nvSpPr>
          <p:spPr>
            <a:xfrm>
              <a:off x="1113175" y="3884375"/>
              <a:ext cx="320900" cy="153400"/>
            </a:xfrm>
            <a:custGeom>
              <a:avLst/>
              <a:gdLst/>
              <a:ahLst/>
              <a:cxnLst/>
              <a:rect l="l" t="t" r="r" b="b"/>
              <a:pathLst>
                <a:path w="12836" h="6136" extrusionOk="0">
                  <a:moveTo>
                    <a:pt x="12717" y="0"/>
                  </a:moveTo>
                  <a:cubicBezTo>
                    <a:pt x="12714" y="0"/>
                    <a:pt x="12711" y="0"/>
                    <a:pt x="12708" y="1"/>
                  </a:cubicBezTo>
                  <a:lnTo>
                    <a:pt x="12717" y="9"/>
                  </a:lnTo>
                  <a:cubicBezTo>
                    <a:pt x="12257" y="79"/>
                    <a:pt x="11797" y="244"/>
                    <a:pt x="11355" y="391"/>
                  </a:cubicBezTo>
                  <a:cubicBezTo>
                    <a:pt x="10903" y="539"/>
                    <a:pt x="10435" y="695"/>
                    <a:pt x="9984" y="860"/>
                  </a:cubicBezTo>
                  <a:cubicBezTo>
                    <a:pt x="9107" y="1181"/>
                    <a:pt x="8231" y="1528"/>
                    <a:pt x="7363" y="1892"/>
                  </a:cubicBezTo>
                  <a:cubicBezTo>
                    <a:pt x="5697" y="2595"/>
                    <a:pt x="4074" y="3402"/>
                    <a:pt x="2512" y="4305"/>
                  </a:cubicBezTo>
                  <a:cubicBezTo>
                    <a:pt x="1688" y="4782"/>
                    <a:pt x="863" y="5268"/>
                    <a:pt x="126" y="5867"/>
                  </a:cubicBezTo>
                  <a:cubicBezTo>
                    <a:pt x="1" y="5971"/>
                    <a:pt x="114" y="6136"/>
                    <a:pt x="245" y="6136"/>
                  </a:cubicBezTo>
                  <a:cubicBezTo>
                    <a:pt x="277" y="6136"/>
                    <a:pt x="311" y="6126"/>
                    <a:pt x="343" y="6101"/>
                  </a:cubicBezTo>
                  <a:cubicBezTo>
                    <a:pt x="1184" y="5398"/>
                    <a:pt x="2165" y="4860"/>
                    <a:pt x="3111" y="4314"/>
                  </a:cubicBezTo>
                  <a:cubicBezTo>
                    <a:pt x="4057" y="3776"/>
                    <a:pt x="5055" y="3264"/>
                    <a:pt x="6052" y="2804"/>
                  </a:cubicBezTo>
                  <a:cubicBezTo>
                    <a:pt x="7155" y="2292"/>
                    <a:pt x="8274" y="1823"/>
                    <a:pt x="9402" y="1389"/>
                  </a:cubicBezTo>
                  <a:cubicBezTo>
                    <a:pt x="9975" y="1172"/>
                    <a:pt x="10556" y="955"/>
                    <a:pt x="11138" y="738"/>
                  </a:cubicBezTo>
                  <a:cubicBezTo>
                    <a:pt x="11676" y="547"/>
                    <a:pt x="12248" y="400"/>
                    <a:pt x="12760" y="140"/>
                  </a:cubicBezTo>
                  <a:cubicBezTo>
                    <a:pt x="12836" y="106"/>
                    <a:pt x="12790" y="0"/>
                    <a:pt x="12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89" name="Google Shape;2289;p70"/>
            <p:cNvSpPr/>
            <p:nvPr/>
          </p:nvSpPr>
          <p:spPr>
            <a:xfrm>
              <a:off x="1115700" y="4008150"/>
              <a:ext cx="352950" cy="36875"/>
            </a:xfrm>
            <a:custGeom>
              <a:avLst/>
              <a:gdLst/>
              <a:ahLst/>
              <a:cxnLst/>
              <a:rect l="l" t="t" r="r" b="b"/>
              <a:pathLst>
                <a:path w="14118" h="1475" extrusionOk="0">
                  <a:moveTo>
                    <a:pt x="10265" y="1"/>
                  </a:moveTo>
                  <a:cubicBezTo>
                    <a:pt x="9204" y="1"/>
                    <a:pt x="8143" y="55"/>
                    <a:pt x="7106" y="126"/>
                  </a:cubicBezTo>
                  <a:cubicBezTo>
                    <a:pt x="4771" y="291"/>
                    <a:pt x="2463" y="638"/>
                    <a:pt x="181" y="1159"/>
                  </a:cubicBezTo>
                  <a:cubicBezTo>
                    <a:pt x="1" y="1216"/>
                    <a:pt x="52" y="1474"/>
                    <a:pt x="226" y="1474"/>
                  </a:cubicBezTo>
                  <a:cubicBezTo>
                    <a:pt x="237" y="1474"/>
                    <a:pt x="248" y="1473"/>
                    <a:pt x="259" y="1471"/>
                  </a:cubicBezTo>
                  <a:cubicBezTo>
                    <a:pt x="2524" y="951"/>
                    <a:pt x="4832" y="603"/>
                    <a:pt x="7158" y="447"/>
                  </a:cubicBezTo>
                  <a:cubicBezTo>
                    <a:pt x="8286" y="369"/>
                    <a:pt x="9414" y="334"/>
                    <a:pt x="10551" y="334"/>
                  </a:cubicBezTo>
                  <a:cubicBezTo>
                    <a:pt x="11645" y="343"/>
                    <a:pt x="12748" y="405"/>
                    <a:pt x="13843" y="405"/>
                  </a:cubicBezTo>
                  <a:cubicBezTo>
                    <a:pt x="13912" y="405"/>
                    <a:pt x="13980" y="404"/>
                    <a:pt x="14048" y="404"/>
                  </a:cubicBezTo>
                  <a:cubicBezTo>
                    <a:pt x="14100" y="404"/>
                    <a:pt x="14117" y="326"/>
                    <a:pt x="14065" y="308"/>
                  </a:cubicBezTo>
                  <a:cubicBezTo>
                    <a:pt x="12826" y="81"/>
                    <a:pt x="11546" y="1"/>
                    <a:pt x="10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90" name="Google Shape;2290;p70"/>
            <p:cNvSpPr/>
            <p:nvPr/>
          </p:nvSpPr>
          <p:spPr>
            <a:xfrm>
              <a:off x="1114625" y="4041375"/>
              <a:ext cx="379625" cy="120500"/>
            </a:xfrm>
            <a:custGeom>
              <a:avLst/>
              <a:gdLst/>
              <a:ahLst/>
              <a:cxnLst/>
              <a:rect l="l" t="t" r="r" b="b"/>
              <a:pathLst>
                <a:path w="15185" h="4820" extrusionOk="0">
                  <a:moveTo>
                    <a:pt x="234" y="0"/>
                  </a:moveTo>
                  <a:cubicBezTo>
                    <a:pt x="67" y="0"/>
                    <a:pt x="0" y="242"/>
                    <a:pt x="172" y="316"/>
                  </a:cubicBezTo>
                  <a:lnTo>
                    <a:pt x="7652" y="2615"/>
                  </a:lnTo>
                  <a:cubicBezTo>
                    <a:pt x="8876" y="2989"/>
                    <a:pt x="10108" y="3370"/>
                    <a:pt x="11331" y="3743"/>
                  </a:cubicBezTo>
                  <a:lnTo>
                    <a:pt x="13232" y="4325"/>
                  </a:lnTo>
                  <a:cubicBezTo>
                    <a:pt x="13822" y="4507"/>
                    <a:pt x="14438" y="4750"/>
                    <a:pt x="15054" y="4820"/>
                  </a:cubicBezTo>
                  <a:cubicBezTo>
                    <a:pt x="15150" y="4820"/>
                    <a:pt x="15184" y="4698"/>
                    <a:pt x="15106" y="4646"/>
                  </a:cubicBezTo>
                  <a:cubicBezTo>
                    <a:pt x="14551" y="4360"/>
                    <a:pt x="13909" y="4212"/>
                    <a:pt x="13319" y="4030"/>
                  </a:cubicBezTo>
                  <a:lnTo>
                    <a:pt x="11418" y="3440"/>
                  </a:lnTo>
                  <a:cubicBezTo>
                    <a:pt x="10195" y="3058"/>
                    <a:pt x="8962" y="2685"/>
                    <a:pt x="7739" y="2312"/>
                  </a:cubicBezTo>
                  <a:lnTo>
                    <a:pt x="267" y="3"/>
                  </a:lnTo>
                  <a:cubicBezTo>
                    <a:pt x="256" y="1"/>
                    <a:pt x="245"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91" name="Google Shape;2291;p70"/>
            <p:cNvSpPr/>
            <p:nvPr/>
          </p:nvSpPr>
          <p:spPr>
            <a:xfrm>
              <a:off x="1108925" y="4038275"/>
              <a:ext cx="301425" cy="219100"/>
            </a:xfrm>
            <a:custGeom>
              <a:avLst/>
              <a:gdLst/>
              <a:ahLst/>
              <a:cxnLst/>
              <a:rect l="l" t="t" r="r" b="b"/>
              <a:pathLst>
                <a:path w="12057" h="8764" extrusionOk="0">
                  <a:moveTo>
                    <a:pt x="228" y="0"/>
                  </a:moveTo>
                  <a:cubicBezTo>
                    <a:pt x="106" y="0"/>
                    <a:pt x="1" y="153"/>
                    <a:pt x="113" y="266"/>
                  </a:cubicBezTo>
                  <a:cubicBezTo>
                    <a:pt x="1372" y="1663"/>
                    <a:pt x="2847" y="2922"/>
                    <a:pt x="4313" y="4102"/>
                  </a:cubicBezTo>
                  <a:cubicBezTo>
                    <a:pt x="5815" y="5308"/>
                    <a:pt x="7403" y="6393"/>
                    <a:pt x="9069" y="7365"/>
                  </a:cubicBezTo>
                  <a:cubicBezTo>
                    <a:pt x="9520" y="7625"/>
                    <a:pt x="9980" y="7877"/>
                    <a:pt x="10449" y="8120"/>
                  </a:cubicBezTo>
                  <a:cubicBezTo>
                    <a:pt x="10908" y="8354"/>
                    <a:pt x="11420" y="8675"/>
                    <a:pt x="11924" y="8762"/>
                  </a:cubicBezTo>
                  <a:cubicBezTo>
                    <a:pt x="11929" y="8763"/>
                    <a:pt x="11935" y="8764"/>
                    <a:pt x="11940" y="8764"/>
                  </a:cubicBezTo>
                  <a:cubicBezTo>
                    <a:pt x="11997" y="8764"/>
                    <a:pt x="12056" y="8688"/>
                    <a:pt x="11993" y="8640"/>
                  </a:cubicBezTo>
                  <a:lnTo>
                    <a:pt x="11993" y="8632"/>
                  </a:lnTo>
                  <a:cubicBezTo>
                    <a:pt x="11663" y="8363"/>
                    <a:pt x="11230" y="8189"/>
                    <a:pt x="10856" y="7989"/>
                  </a:cubicBezTo>
                  <a:cubicBezTo>
                    <a:pt x="10440" y="7772"/>
                    <a:pt x="10023" y="7547"/>
                    <a:pt x="9615" y="7313"/>
                  </a:cubicBezTo>
                  <a:cubicBezTo>
                    <a:pt x="8800" y="6844"/>
                    <a:pt x="8001" y="6349"/>
                    <a:pt x="7220" y="5829"/>
                  </a:cubicBezTo>
                  <a:cubicBezTo>
                    <a:pt x="5615" y="4753"/>
                    <a:pt x="4096" y="3564"/>
                    <a:pt x="2665" y="2271"/>
                  </a:cubicBezTo>
                  <a:cubicBezTo>
                    <a:pt x="1866" y="1559"/>
                    <a:pt x="1120" y="787"/>
                    <a:pt x="339" y="49"/>
                  </a:cubicBezTo>
                  <a:cubicBezTo>
                    <a:pt x="304" y="15"/>
                    <a:pt x="265"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92" name="Google Shape;2292;p70"/>
            <p:cNvSpPr/>
            <p:nvPr/>
          </p:nvSpPr>
          <p:spPr>
            <a:xfrm>
              <a:off x="1106950" y="4043500"/>
              <a:ext cx="181775" cy="293625"/>
            </a:xfrm>
            <a:custGeom>
              <a:avLst/>
              <a:gdLst/>
              <a:ahLst/>
              <a:cxnLst/>
              <a:rect l="l" t="t" r="r" b="b"/>
              <a:pathLst>
                <a:path w="7271" h="11745" extrusionOk="0">
                  <a:moveTo>
                    <a:pt x="215" y="0"/>
                  </a:moveTo>
                  <a:cubicBezTo>
                    <a:pt x="111" y="0"/>
                    <a:pt x="0" y="110"/>
                    <a:pt x="54" y="239"/>
                  </a:cubicBezTo>
                  <a:cubicBezTo>
                    <a:pt x="1008" y="2322"/>
                    <a:pt x="2093" y="4344"/>
                    <a:pt x="3308" y="6288"/>
                  </a:cubicBezTo>
                  <a:cubicBezTo>
                    <a:pt x="3915" y="7260"/>
                    <a:pt x="4540" y="8214"/>
                    <a:pt x="5199" y="9152"/>
                  </a:cubicBezTo>
                  <a:cubicBezTo>
                    <a:pt x="5503" y="9594"/>
                    <a:pt x="5824" y="10037"/>
                    <a:pt x="6145" y="10471"/>
                  </a:cubicBezTo>
                  <a:cubicBezTo>
                    <a:pt x="6475" y="10904"/>
                    <a:pt x="6779" y="11408"/>
                    <a:pt x="7195" y="11737"/>
                  </a:cubicBezTo>
                  <a:cubicBezTo>
                    <a:pt x="7202" y="11742"/>
                    <a:pt x="7209" y="11745"/>
                    <a:pt x="7215" y="11745"/>
                  </a:cubicBezTo>
                  <a:cubicBezTo>
                    <a:pt x="7244" y="11745"/>
                    <a:pt x="7270" y="11705"/>
                    <a:pt x="7256" y="11677"/>
                  </a:cubicBezTo>
                  <a:cubicBezTo>
                    <a:pt x="7048" y="11173"/>
                    <a:pt x="6640" y="10722"/>
                    <a:pt x="6328" y="10280"/>
                  </a:cubicBezTo>
                  <a:cubicBezTo>
                    <a:pt x="5998" y="9811"/>
                    <a:pt x="5677" y="9351"/>
                    <a:pt x="5356" y="8874"/>
                  </a:cubicBezTo>
                  <a:cubicBezTo>
                    <a:pt x="4722" y="7945"/>
                    <a:pt x="4106" y="7008"/>
                    <a:pt x="3525" y="6054"/>
                  </a:cubicBezTo>
                  <a:cubicBezTo>
                    <a:pt x="2344" y="4127"/>
                    <a:pt x="1277" y="2131"/>
                    <a:pt x="340" y="83"/>
                  </a:cubicBezTo>
                  <a:cubicBezTo>
                    <a:pt x="312" y="25"/>
                    <a:pt x="26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93" name="Google Shape;2293;p70"/>
            <p:cNvSpPr/>
            <p:nvPr/>
          </p:nvSpPr>
          <p:spPr>
            <a:xfrm>
              <a:off x="1103075" y="4048650"/>
              <a:ext cx="44500" cy="290400"/>
            </a:xfrm>
            <a:custGeom>
              <a:avLst/>
              <a:gdLst/>
              <a:ahLst/>
              <a:cxnLst/>
              <a:rect l="l" t="t" r="r" b="b"/>
              <a:pathLst>
                <a:path w="1780" h="11616" extrusionOk="0">
                  <a:moveTo>
                    <a:pt x="203" y="1"/>
                  </a:moveTo>
                  <a:cubicBezTo>
                    <a:pt x="148" y="1"/>
                    <a:pt x="98" y="31"/>
                    <a:pt x="87" y="103"/>
                  </a:cubicBezTo>
                  <a:cubicBezTo>
                    <a:pt x="0" y="589"/>
                    <a:pt x="26" y="1118"/>
                    <a:pt x="35" y="1604"/>
                  </a:cubicBezTo>
                  <a:cubicBezTo>
                    <a:pt x="35" y="2099"/>
                    <a:pt x="44" y="2619"/>
                    <a:pt x="70" y="3123"/>
                  </a:cubicBezTo>
                  <a:cubicBezTo>
                    <a:pt x="122" y="4086"/>
                    <a:pt x="226" y="5041"/>
                    <a:pt x="365" y="5986"/>
                  </a:cubicBezTo>
                  <a:cubicBezTo>
                    <a:pt x="504" y="6941"/>
                    <a:pt x="686" y="7896"/>
                    <a:pt x="894" y="8833"/>
                  </a:cubicBezTo>
                  <a:cubicBezTo>
                    <a:pt x="1007" y="9310"/>
                    <a:pt x="1111" y="9779"/>
                    <a:pt x="1232" y="10247"/>
                  </a:cubicBezTo>
                  <a:cubicBezTo>
                    <a:pt x="1345" y="10681"/>
                    <a:pt x="1441" y="11167"/>
                    <a:pt x="1640" y="11575"/>
                  </a:cubicBezTo>
                  <a:cubicBezTo>
                    <a:pt x="1654" y="11603"/>
                    <a:pt x="1679" y="11615"/>
                    <a:pt x="1704" y="11615"/>
                  </a:cubicBezTo>
                  <a:cubicBezTo>
                    <a:pt x="1742" y="11615"/>
                    <a:pt x="1779" y="11587"/>
                    <a:pt x="1779" y="11540"/>
                  </a:cubicBezTo>
                  <a:cubicBezTo>
                    <a:pt x="1753" y="11089"/>
                    <a:pt x="1606" y="10629"/>
                    <a:pt x="1501" y="10186"/>
                  </a:cubicBezTo>
                  <a:cubicBezTo>
                    <a:pt x="1397" y="9744"/>
                    <a:pt x="1293" y="9310"/>
                    <a:pt x="1198" y="8867"/>
                  </a:cubicBezTo>
                  <a:cubicBezTo>
                    <a:pt x="998" y="7939"/>
                    <a:pt x="825" y="7010"/>
                    <a:pt x="686" y="6073"/>
                  </a:cubicBezTo>
                  <a:cubicBezTo>
                    <a:pt x="538" y="5119"/>
                    <a:pt x="443" y="4155"/>
                    <a:pt x="391" y="3183"/>
                  </a:cubicBezTo>
                  <a:cubicBezTo>
                    <a:pt x="365" y="2698"/>
                    <a:pt x="347" y="2212"/>
                    <a:pt x="347" y="1726"/>
                  </a:cubicBezTo>
                  <a:cubicBezTo>
                    <a:pt x="347" y="1205"/>
                    <a:pt x="408" y="667"/>
                    <a:pt x="373" y="146"/>
                  </a:cubicBezTo>
                  <a:cubicBezTo>
                    <a:pt x="368" y="60"/>
                    <a:pt x="280"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294" name="Google Shape;2294;p70"/>
          <p:cNvGrpSpPr/>
          <p:nvPr/>
        </p:nvGrpSpPr>
        <p:grpSpPr>
          <a:xfrm rot="-2388593" flipH="1">
            <a:off x="3510398" y="4716464"/>
            <a:ext cx="494404" cy="365727"/>
            <a:chOff x="830525" y="3091250"/>
            <a:chExt cx="484300" cy="358275"/>
          </a:xfrm>
        </p:grpSpPr>
        <p:sp>
          <p:nvSpPr>
            <p:cNvPr id="2295" name="Google Shape;2295;p7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96" name="Google Shape;2296;p7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97" name="Google Shape;2297;p7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298" name="Google Shape;2298;p7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299" name="Google Shape;2299;p70"/>
          <p:cNvGrpSpPr/>
          <p:nvPr/>
        </p:nvGrpSpPr>
        <p:grpSpPr>
          <a:xfrm rot="2388593">
            <a:off x="5139198" y="4716464"/>
            <a:ext cx="494404" cy="365727"/>
            <a:chOff x="830525" y="3091250"/>
            <a:chExt cx="484300" cy="358275"/>
          </a:xfrm>
        </p:grpSpPr>
        <p:sp>
          <p:nvSpPr>
            <p:cNvPr id="2300" name="Google Shape;2300;p70"/>
            <p:cNvSpPr/>
            <p:nvPr/>
          </p:nvSpPr>
          <p:spPr>
            <a:xfrm>
              <a:off x="1198400" y="3103575"/>
              <a:ext cx="48900" cy="72100"/>
            </a:xfrm>
            <a:custGeom>
              <a:avLst/>
              <a:gdLst/>
              <a:ahLst/>
              <a:cxnLst/>
              <a:rect l="l" t="t" r="r" b="b"/>
              <a:pathLst>
                <a:path w="1956" h="2884" fill="none" extrusionOk="0">
                  <a:moveTo>
                    <a:pt x="1" y="0"/>
                  </a:moveTo>
                  <a:cubicBezTo>
                    <a:pt x="299" y="481"/>
                    <a:pt x="415" y="1044"/>
                    <a:pt x="332" y="1591"/>
                  </a:cubicBezTo>
                  <a:cubicBezTo>
                    <a:pt x="1061" y="1707"/>
                    <a:pt x="1674" y="2204"/>
                    <a:pt x="1956" y="2883"/>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01" name="Google Shape;2301;p70"/>
            <p:cNvSpPr/>
            <p:nvPr/>
          </p:nvSpPr>
          <p:spPr>
            <a:xfrm>
              <a:off x="1237750" y="3099000"/>
              <a:ext cx="23225" cy="53900"/>
            </a:xfrm>
            <a:custGeom>
              <a:avLst/>
              <a:gdLst/>
              <a:ahLst/>
              <a:cxnLst/>
              <a:rect l="l" t="t" r="r" b="b"/>
              <a:pathLst>
                <a:path w="929" h="2156" fill="none" extrusionOk="0">
                  <a:moveTo>
                    <a:pt x="1" y="1"/>
                  </a:moveTo>
                  <a:cubicBezTo>
                    <a:pt x="249" y="349"/>
                    <a:pt x="249" y="813"/>
                    <a:pt x="17" y="1161"/>
                  </a:cubicBezTo>
                  <a:cubicBezTo>
                    <a:pt x="514" y="1260"/>
                    <a:pt x="879" y="1658"/>
                    <a:pt x="929" y="2155"/>
                  </a:cubicBezTo>
                </a:path>
              </a:pathLst>
            </a:custGeom>
            <a:noFill/>
            <a:ln w="4550" cap="flat" cmpd="sng">
              <a:solidFill>
                <a:srgbClr val="222221"/>
              </a:solidFill>
              <a:prstDash val="solid"/>
              <a:miter lim="165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02" name="Google Shape;2302;p70"/>
            <p:cNvSpPr/>
            <p:nvPr/>
          </p:nvSpPr>
          <p:spPr>
            <a:xfrm>
              <a:off x="877750" y="3091250"/>
              <a:ext cx="437075" cy="358275"/>
            </a:xfrm>
            <a:custGeom>
              <a:avLst/>
              <a:gdLst/>
              <a:ahLst/>
              <a:cxnLst/>
              <a:rect l="l" t="t" r="r" b="b"/>
              <a:pathLst>
                <a:path w="17483" h="14331" extrusionOk="0">
                  <a:moveTo>
                    <a:pt x="16794" y="0"/>
                  </a:moveTo>
                  <a:cubicBezTo>
                    <a:pt x="16006" y="0"/>
                    <a:pt x="15041" y="215"/>
                    <a:pt x="14351" y="278"/>
                  </a:cubicBezTo>
                  <a:lnTo>
                    <a:pt x="11269" y="543"/>
                  </a:lnTo>
                  <a:cubicBezTo>
                    <a:pt x="9429" y="709"/>
                    <a:pt x="7590" y="858"/>
                    <a:pt x="5817" y="1355"/>
                  </a:cubicBezTo>
                  <a:cubicBezTo>
                    <a:pt x="4044" y="1835"/>
                    <a:pt x="2321" y="2697"/>
                    <a:pt x="1094" y="4039"/>
                  </a:cubicBezTo>
                  <a:cubicBezTo>
                    <a:pt x="630" y="4487"/>
                    <a:pt x="315" y="5050"/>
                    <a:pt x="150" y="5663"/>
                  </a:cubicBezTo>
                  <a:cubicBezTo>
                    <a:pt x="1" y="6293"/>
                    <a:pt x="183" y="6939"/>
                    <a:pt x="630" y="7403"/>
                  </a:cubicBezTo>
                  <a:cubicBezTo>
                    <a:pt x="1144" y="7867"/>
                    <a:pt x="1973" y="7917"/>
                    <a:pt x="2403" y="8464"/>
                  </a:cubicBezTo>
                  <a:cubicBezTo>
                    <a:pt x="3099" y="9292"/>
                    <a:pt x="2370" y="10518"/>
                    <a:pt x="2354" y="11596"/>
                  </a:cubicBezTo>
                  <a:cubicBezTo>
                    <a:pt x="2321" y="13087"/>
                    <a:pt x="3795" y="14297"/>
                    <a:pt x="5270" y="14330"/>
                  </a:cubicBezTo>
                  <a:cubicBezTo>
                    <a:pt x="5298" y="14330"/>
                    <a:pt x="5325" y="14331"/>
                    <a:pt x="5353" y="14331"/>
                  </a:cubicBezTo>
                  <a:cubicBezTo>
                    <a:pt x="6797" y="14331"/>
                    <a:pt x="8155" y="13480"/>
                    <a:pt x="9098" y="12374"/>
                  </a:cubicBezTo>
                  <a:cubicBezTo>
                    <a:pt x="10059" y="11248"/>
                    <a:pt x="10689" y="9889"/>
                    <a:pt x="11385" y="8580"/>
                  </a:cubicBezTo>
                  <a:cubicBezTo>
                    <a:pt x="13059" y="5431"/>
                    <a:pt x="15196" y="2796"/>
                    <a:pt x="17483" y="79"/>
                  </a:cubicBezTo>
                  <a:cubicBezTo>
                    <a:pt x="17282" y="22"/>
                    <a:pt x="17047" y="0"/>
                    <a:pt x="16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03" name="Google Shape;2303;p70"/>
            <p:cNvSpPr/>
            <p:nvPr/>
          </p:nvSpPr>
          <p:spPr>
            <a:xfrm>
              <a:off x="830525" y="3108125"/>
              <a:ext cx="442475" cy="318175"/>
            </a:xfrm>
            <a:custGeom>
              <a:avLst/>
              <a:gdLst/>
              <a:ahLst/>
              <a:cxnLst/>
              <a:rect l="l" t="t" r="r" b="b"/>
              <a:pathLst>
                <a:path w="17699" h="12727" extrusionOk="0">
                  <a:moveTo>
                    <a:pt x="17698" y="0"/>
                  </a:moveTo>
                  <a:cubicBezTo>
                    <a:pt x="17168" y="166"/>
                    <a:pt x="15958" y="564"/>
                    <a:pt x="15528" y="730"/>
                  </a:cubicBezTo>
                  <a:cubicBezTo>
                    <a:pt x="14881" y="978"/>
                    <a:pt x="14235" y="1243"/>
                    <a:pt x="13605" y="1525"/>
                  </a:cubicBezTo>
                  <a:cubicBezTo>
                    <a:pt x="12329" y="2105"/>
                    <a:pt x="11086" y="2751"/>
                    <a:pt x="9877" y="3464"/>
                  </a:cubicBezTo>
                  <a:cubicBezTo>
                    <a:pt x="7457" y="4922"/>
                    <a:pt x="5204" y="6645"/>
                    <a:pt x="3182" y="8617"/>
                  </a:cubicBezTo>
                  <a:cubicBezTo>
                    <a:pt x="2039" y="9711"/>
                    <a:pt x="978" y="10904"/>
                    <a:pt x="1" y="12147"/>
                  </a:cubicBezTo>
                  <a:lnTo>
                    <a:pt x="564" y="12727"/>
                  </a:lnTo>
                  <a:cubicBezTo>
                    <a:pt x="464" y="12627"/>
                    <a:pt x="3083" y="9926"/>
                    <a:pt x="3331" y="9678"/>
                  </a:cubicBezTo>
                  <a:cubicBezTo>
                    <a:pt x="4309" y="8700"/>
                    <a:pt x="5320" y="7772"/>
                    <a:pt x="6380" y="6877"/>
                  </a:cubicBezTo>
                  <a:cubicBezTo>
                    <a:pt x="8518" y="5088"/>
                    <a:pt x="10805" y="3497"/>
                    <a:pt x="13224" y="2105"/>
                  </a:cubicBezTo>
                  <a:cubicBezTo>
                    <a:pt x="14517" y="1359"/>
                    <a:pt x="16638" y="796"/>
                    <a:pt x="17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304" name="Google Shape;2304;p70">
            <a:hlinkClick r:id="rId3" action="ppaction://hlinksldjump"/>
          </p:cNvPr>
          <p:cNvSpPr/>
          <p:nvPr/>
        </p:nvSpPr>
        <p:spPr>
          <a:xfrm>
            <a:off x="46320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1</a:t>
            </a:r>
            <a:endParaRPr sz="1000" b="1">
              <a:solidFill>
                <a:schemeClr val="dk1"/>
              </a:solidFill>
              <a:latin typeface="Gorditas"/>
              <a:ea typeface="Gorditas"/>
              <a:cs typeface="B Nazanin" panose="00000400000000000000" pitchFamily="2" charset="-78"/>
              <a:sym typeface="Gorditas"/>
            </a:endParaRPr>
          </a:p>
        </p:txBody>
      </p:sp>
      <p:sp>
        <p:nvSpPr>
          <p:cNvPr id="2305" name="Google Shape;2305;p70">
            <a:hlinkClick r:id="rId4" action="ppaction://hlinksldjump"/>
          </p:cNvPr>
          <p:cNvSpPr/>
          <p:nvPr/>
        </p:nvSpPr>
        <p:spPr>
          <a:xfrm>
            <a:off x="4200225" y="4743455"/>
            <a:ext cx="311750" cy="311745"/>
          </a:xfrm>
          <a:custGeom>
            <a:avLst/>
            <a:gdLst/>
            <a:ahLst/>
            <a:cxnLst/>
            <a:rect l="l" t="t" r="r" b="b"/>
            <a:pathLst>
              <a:path w="56811" h="56810" extrusionOk="0">
                <a:moveTo>
                  <a:pt x="28390" y="0"/>
                </a:moveTo>
                <a:cubicBezTo>
                  <a:pt x="12706" y="0"/>
                  <a:pt x="1" y="12706"/>
                  <a:pt x="1" y="28390"/>
                </a:cubicBezTo>
                <a:cubicBezTo>
                  <a:pt x="1" y="44074"/>
                  <a:pt x="12706" y="56810"/>
                  <a:pt x="28390" y="56810"/>
                </a:cubicBezTo>
                <a:cubicBezTo>
                  <a:pt x="44075" y="56810"/>
                  <a:pt x="56810" y="44074"/>
                  <a:pt x="56810" y="28390"/>
                </a:cubicBezTo>
                <a:cubicBezTo>
                  <a:pt x="56810" y="12706"/>
                  <a:pt x="44075" y="0"/>
                  <a:pt x="2839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Gorditas"/>
                <a:ea typeface="Gorditas"/>
                <a:cs typeface="B Nazanin" panose="00000400000000000000" pitchFamily="2" charset="-78"/>
                <a:sym typeface="Gorditas"/>
              </a:rPr>
              <a:t>H</a:t>
            </a:r>
            <a:endParaRPr sz="1000" b="1">
              <a:solidFill>
                <a:schemeClr val="dk1"/>
              </a:solidFill>
              <a:latin typeface="Gorditas"/>
              <a:ea typeface="Gorditas"/>
              <a:cs typeface="B Nazanin" panose="00000400000000000000" pitchFamily="2" charset="-78"/>
              <a:sym typeface="Gorditas"/>
            </a:endParaRPr>
          </a:p>
        </p:txBody>
      </p:sp>
      <p:sp>
        <p:nvSpPr>
          <p:cNvPr id="2306" name="Google Shape;2306;p70">
            <a:hlinkClick r:id="" action="ppaction://hlinkshowjump?jump=previousslide"/>
          </p:cNvPr>
          <p:cNvSpPr/>
          <p:nvPr/>
        </p:nvSpPr>
        <p:spPr>
          <a:xfrm rot="-8608949">
            <a:off x="3625531"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07" name="Google Shape;2307;p70">
            <a:hlinkClick r:id="" action="ppaction://hlinkshowjump?jump=nextslide"/>
          </p:cNvPr>
          <p:cNvSpPr/>
          <p:nvPr/>
        </p:nvSpPr>
        <p:spPr>
          <a:xfrm rot="8608949" flipH="1">
            <a:off x="5154293" y="4690269"/>
            <a:ext cx="360967" cy="360967"/>
          </a:xfrm>
          <a:prstGeom prst="teardrop">
            <a:avLst>
              <a:gd name="adj" fmla="val 154855"/>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196"/>
                                        </p:tgtEl>
                                        <p:attrNameLst>
                                          <p:attrName>style.visibility</p:attrName>
                                        </p:attrNameLst>
                                      </p:cBhvr>
                                      <p:to>
                                        <p:strVal val="visible"/>
                                      </p:to>
                                    </p:set>
                                    <p:anim calcmode="lin" valueType="num">
                                      <p:cBhvr additive="base">
                                        <p:cTn id="7" dur="1000"/>
                                        <p:tgtEl>
                                          <p:spTgt spid="219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Rainforests of the World XL by Slidesgo">
  <a:themeElements>
    <a:clrScheme name="Simple Light">
      <a:dk1>
        <a:srgbClr val="122D2D"/>
      </a:dk1>
      <a:lt1>
        <a:srgbClr val="FFFFFF"/>
      </a:lt1>
      <a:dk2>
        <a:srgbClr val="F8F9E6"/>
      </a:dk2>
      <a:lt2>
        <a:srgbClr val="E9EFB7"/>
      </a:lt2>
      <a:accent1>
        <a:srgbClr val="C8D7A4"/>
      </a:accent1>
      <a:accent2>
        <a:srgbClr val="71936F"/>
      </a:accent2>
      <a:accent3>
        <a:srgbClr val="849238"/>
      </a:accent3>
      <a:accent4>
        <a:srgbClr val="3F6B3D"/>
      </a:accent4>
      <a:accent5>
        <a:srgbClr val="FFFFFF"/>
      </a:accent5>
      <a:accent6>
        <a:srgbClr val="FFFFFF"/>
      </a:accent6>
      <a:hlink>
        <a:srgbClr val="122D2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2578</Words>
  <Application>Microsoft Office PowerPoint</Application>
  <PresentationFormat>On-screen Show (16:9)</PresentationFormat>
  <Paragraphs>545</Paragraphs>
  <Slides>66</Slides>
  <Notes>66</Notes>
  <HiddenSlides>0</HiddenSlides>
  <MMClips>0</MMClips>
  <ScaleCrop>false</ScaleCrop>
  <HeadingPairs>
    <vt:vector size="6" baseType="variant">
      <vt:variant>
        <vt:lpstr>Fonts Used</vt:lpstr>
      </vt:variant>
      <vt:variant>
        <vt:i4>15</vt:i4>
      </vt:variant>
      <vt:variant>
        <vt:lpstr>Theme</vt:lpstr>
      </vt:variant>
      <vt:variant>
        <vt:i4>1</vt:i4>
      </vt:variant>
      <vt:variant>
        <vt:lpstr>Slide Titles</vt:lpstr>
      </vt:variant>
      <vt:variant>
        <vt:i4>66</vt:i4>
      </vt:variant>
    </vt:vector>
  </HeadingPairs>
  <TitlesOfParts>
    <vt:vector size="82" baseType="lpstr">
      <vt:lpstr>Anaheim</vt:lpstr>
      <vt:lpstr>Arial</vt:lpstr>
      <vt:lpstr>B Nazanin</vt:lpstr>
      <vt:lpstr>Bebas Neue</vt:lpstr>
      <vt:lpstr>Cabin</vt:lpstr>
      <vt:lpstr>Gorditas</vt:lpstr>
      <vt:lpstr>Kulim Park</vt:lpstr>
      <vt:lpstr>Lato</vt:lpstr>
      <vt:lpstr>Merriweather</vt:lpstr>
      <vt:lpstr>Montserrat</vt:lpstr>
      <vt:lpstr>Open Sans</vt:lpstr>
      <vt:lpstr>Poppins</vt:lpstr>
      <vt:lpstr>PT Sans</vt:lpstr>
      <vt:lpstr>Roboto</vt:lpstr>
      <vt:lpstr>Roboto Condensed Light</vt:lpstr>
      <vt:lpstr>Rainforests of the World XL by Slidesgo</vt:lpstr>
      <vt:lpstr>تم : جنگ های بارانی</vt:lpstr>
      <vt:lpstr>محتویات این الگو</vt:lpstr>
      <vt:lpstr>عنوان!</vt:lpstr>
      <vt:lpstr>فهرست مطالب</vt:lpstr>
      <vt:lpstr>درس 1</vt:lpstr>
      <vt:lpstr>معرفی</vt:lpstr>
      <vt:lpstr>عنوان در اینجا</vt:lpstr>
      <vt:lpstr>درس 1</vt:lpstr>
      <vt:lpstr>درس 1</vt:lpstr>
      <vt:lpstr>انواع جنگل های بارانی</vt:lpstr>
      <vt:lpstr>عنوان اسلاید اینجاست!</vt:lpstr>
      <vt:lpstr>کلمات شگفت انگیز!</vt:lpstr>
      <vt:lpstr>نقاط گلوله مفید هستند</vt:lpstr>
      <vt:lpstr>یک تصویر همیشه این مفهوم را تقویت می کند</vt:lpstr>
      <vt:lpstr>تنوع زیستی در جنگل های بارانی</vt:lpstr>
      <vt:lpstr>تنوع زیستی</vt:lpstr>
      <vt:lpstr>مزایای جنگل های بارانی</vt:lpstr>
      <vt:lpstr>PowerPoint Presentation</vt:lpstr>
      <vt:lpstr>یک تصویر ارزش هزار کلمه است</vt:lpstr>
      <vt:lpstr>اهمیت آنها</vt:lpstr>
      <vt:lpstr>"اگر انسان یاد نگیرد که با اقیانوس ها و جنگل های بارانی با احترام رفتار کند، انسان منقرض خواهد شد."</vt:lpstr>
      <vt:lpstr>"این یک نقل قول است، کلماتی پر از حکمت که یکی از افراد مهم گفته و می تواند خواننده را وادار به الهام کند."</vt:lpstr>
      <vt:lpstr>70 بعد از میلاد</vt:lpstr>
      <vt:lpstr>750</vt:lpstr>
      <vt:lpstr>عنوان در اینجا</vt:lpstr>
      <vt:lpstr>درس 2</vt:lpstr>
      <vt:lpstr>درس 2</vt:lpstr>
      <vt:lpstr>لایه های جنگل های بارانی</vt:lpstr>
      <vt:lpstr>عنوان</vt:lpstr>
      <vt:lpstr>عنوان در اینجا</vt:lpstr>
      <vt:lpstr>03</vt:lpstr>
      <vt:lpstr>درس 3</vt:lpstr>
      <vt:lpstr>این یک نمودار است</vt:lpstr>
      <vt:lpstr>اینها سفرهای بعدی ما هستند</vt:lpstr>
      <vt:lpstr>INFOGRAPHICS ممکن است کمک کند</vt:lpstr>
      <vt:lpstr>بهترین بسته های مسافرتی</vt:lpstr>
      <vt:lpstr>مهم ترین جنگل های بارانی</vt:lpstr>
      <vt:lpstr>حوضه رودخانه آمازون</vt:lpstr>
      <vt:lpstr>فشار جنگل زدایی</vt:lpstr>
      <vt:lpstr>جنگل زدایی در جنگل های بارانی</vt:lpstr>
      <vt:lpstr>این یک جدول زمانی است</vt:lpstr>
      <vt:lpstr>به نظر می رسد این متن مهم است ....</vt:lpstr>
      <vt:lpstr>خوش آمدید...</vt:lpstr>
      <vt:lpstr>اینها چند درصد هستند</vt:lpstr>
      <vt:lpstr>04</vt:lpstr>
      <vt:lpstr>درس 4</vt:lpstr>
      <vt:lpstr>وضعیت جنگل های گرمسیری</vt:lpstr>
      <vt:lpstr>این یک جدول زمانی دیگر است</vt:lpstr>
      <vt:lpstr>دونالد جیمز</vt:lpstr>
      <vt:lpstr>پیتر اسمیت</vt:lpstr>
      <vt:lpstr>نرم افزار دسکتاپ</vt:lpstr>
      <vt:lpstr>برنامه تبلت</vt:lpstr>
      <vt:lpstr>وب سایت برای تلفن</vt:lpstr>
      <vt:lpstr>نگاه دزدکی</vt:lpstr>
      <vt:lpstr>حقایق جنگل های بارانی</vt:lpstr>
      <vt:lpstr>جنگل های بارانی جهان</vt:lpstr>
      <vt:lpstr>گونه های موجود در جنگل های بارانی کنگو</vt:lpstr>
      <vt:lpstr>عنوان</vt:lpstr>
      <vt:lpstr>نگرانی حفاظت</vt:lpstr>
      <vt:lpstr>با تشکر از شما دوستان عزیز ... !</vt:lpstr>
      <vt:lpstr>بسته آیکون:</vt:lpstr>
      <vt:lpstr>بسته آیکون</vt:lpstr>
      <vt:lpstr>منابع جایگزین</vt:lpstr>
      <vt:lpstr>منابع جایگزین</vt:lpstr>
      <vt:lpstr>اطلاعات جایگزین</vt:lpstr>
      <vt:lpstr>اطلاعات جایگزین</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2024-01-01T16:03:46Z</dcterms:modified>
</cp:coreProperties>
</file>